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2"/>
  </p:notesMasterIdLst>
  <p:handoutMasterIdLst>
    <p:handoutMasterId r:id="rId63"/>
  </p:handoutMasterIdLst>
  <p:sldIdLst>
    <p:sldId id="618" r:id="rId2"/>
    <p:sldId id="596" r:id="rId3"/>
    <p:sldId id="597" r:id="rId4"/>
    <p:sldId id="629" r:id="rId5"/>
    <p:sldId id="630" r:id="rId6"/>
    <p:sldId id="631" r:id="rId7"/>
    <p:sldId id="632" r:id="rId8"/>
    <p:sldId id="633" r:id="rId9"/>
    <p:sldId id="634" r:id="rId10"/>
    <p:sldId id="635" r:id="rId11"/>
    <p:sldId id="636" r:id="rId12"/>
    <p:sldId id="637" r:id="rId13"/>
    <p:sldId id="638" r:id="rId14"/>
    <p:sldId id="639" r:id="rId15"/>
    <p:sldId id="640" r:id="rId16"/>
    <p:sldId id="641" r:id="rId17"/>
    <p:sldId id="609" r:id="rId18"/>
    <p:sldId id="642" r:id="rId19"/>
    <p:sldId id="643" r:id="rId20"/>
    <p:sldId id="644" r:id="rId21"/>
    <p:sldId id="645" r:id="rId22"/>
    <p:sldId id="646" r:id="rId23"/>
    <p:sldId id="647" r:id="rId24"/>
    <p:sldId id="648" r:id="rId25"/>
    <p:sldId id="649" r:id="rId26"/>
    <p:sldId id="650" r:id="rId27"/>
    <p:sldId id="651" r:id="rId28"/>
    <p:sldId id="652" r:id="rId29"/>
    <p:sldId id="620" r:id="rId30"/>
    <p:sldId id="621" r:id="rId31"/>
    <p:sldId id="622" r:id="rId32"/>
    <p:sldId id="623" r:id="rId33"/>
    <p:sldId id="624" r:id="rId34"/>
    <p:sldId id="625" r:id="rId35"/>
    <p:sldId id="653" r:id="rId36"/>
    <p:sldId id="654" r:id="rId37"/>
    <p:sldId id="655" r:id="rId38"/>
    <p:sldId id="658" r:id="rId39"/>
    <p:sldId id="659" r:id="rId40"/>
    <p:sldId id="660" r:id="rId41"/>
    <p:sldId id="661" r:id="rId42"/>
    <p:sldId id="662" r:id="rId43"/>
    <p:sldId id="663" r:id="rId44"/>
    <p:sldId id="664" r:id="rId45"/>
    <p:sldId id="665" r:id="rId46"/>
    <p:sldId id="666" r:id="rId47"/>
    <p:sldId id="667" r:id="rId48"/>
    <p:sldId id="669" r:id="rId49"/>
    <p:sldId id="668" r:id="rId50"/>
    <p:sldId id="670" r:id="rId51"/>
    <p:sldId id="671" r:id="rId52"/>
    <p:sldId id="673" r:id="rId53"/>
    <p:sldId id="672" r:id="rId54"/>
    <p:sldId id="674" r:id="rId55"/>
    <p:sldId id="675" r:id="rId56"/>
    <p:sldId id="676" r:id="rId57"/>
    <p:sldId id="677" r:id="rId58"/>
    <p:sldId id="678" r:id="rId59"/>
    <p:sldId id="681" r:id="rId60"/>
    <p:sldId id="679" r:id="rId61"/>
  </p:sldIdLst>
  <p:sldSz cx="12192000" cy="6858000"/>
  <p:notesSz cx="9296400" cy="7010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8000"/>
    <a:srgbClr val="660033"/>
    <a:srgbClr val="005D80"/>
    <a:srgbClr val="BBD3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AA28EEB-9BA5-4032-A8E8-94D95FE811BD}" v="17" dt="2020-08-10T07:07:23.54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4855" autoAdjust="0"/>
    <p:restoredTop sz="99440" autoAdjust="0"/>
  </p:normalViewPr>
  <p:slideViewPr>
    <p:cSldViewPr snapToGrid="0">
      <p:cViewPr varScale="1">
        <p:scale>
          <a:sx n="60" d="100"/>
          <a:sy n="60" d="100"/>
        </p:scale>
        <p:origin x="-72" y="-186"/>
      </p:cViewPr>
      <p:guideLst>
        <p:guide orient="horz" pos="2160"/>
        <p:guide pos="3840"/>
      </p:guideLst>
    </p:cSldViewPr>
  </p:slideViewPr>
  <p:outlineViewPr>
    <p:cViewPr>
      <p:scale>
        <a:sx n="33" d="100"/>
        <a:sy n="33" d="100"/>
      </p:scale>
      <p:origin x="0" y="-20796"/>
    </p:cViewPr>
  </p:outlineViewPr>
  <p:notesTextViewPr>
    <p:cViewPr>
      <p:scale>
        <a:sx n="3" d="2"/>
        <a:sy n="3" d="2"/>
      </p:scale>
      <p:origin x="0" y="0"/>
    </p:cViewPr>
  </p:notesTextViewPr>
  <p:sorterViewPr>
    <p:cViewPr>
      <p:scale>
        <a:sx n="100" d="100"/>
        <a:sy n="100" d="100"/>
      </p:scale>
      <p:origin x="0" y="-12000"/>
    </p:cViewPr>
  </p:sorterViewPr>
  <p:notesViewPr>
    <p:cSldViewPr snapToGrid="0">
      <p:cViewPr varScale="1">
        <p:scale>
          <a:sx n="80" d="100"/>
          <a:sy n="80" d="100"/>
        </p:scale>
        <p:origin x="1998" y="10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150" Type="http://schemas.microsoft.com/office/2015/10/relationships/revisionInfo" Target="revisionInfo.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C02A524-581E-4B91-BFED-9C8FBD43C82C}"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vi-VN"/>
        </a:p>
      </dgm:t>
    </dgm:pt>
    <dgm:pt modelId="{7677ED57-214B-4E3D-8653-69CAF91285EA}">
      <dgm:prSet phldrT="[Văn bản]"/>
      <dgm:spPr/>
      <dgm:t>
        <a:bodyPr/>
        <a:lstStyle/>
        <a:p>
          <a:r>
            <a:rPr lang="en-US" dirty="0" smtClean="0">
              <a:latin typeface="+mn-lt"/>
              <a:cs typeface="Times New Roman" pitchFamily="18" charset="0"/>
            </a:rPr>
            <a:t>1. </a:t>
          </a:r>
          <a:r>
            <a:rPr lang="en-US" dirty="0" err="1" smtClean="0">
              <a:latin typeface="+mn-lt"/>
              <a:cs typeface="Times New Roman" pitchFamily="18" charset="0"/>
            </a:rPr>
            <a:t>Ngôn</a:t>
          </a:r>
          <a:r>
            <a:rPr lang="en-US" dirty="0" smtClean="0">
              <a:latin typeface="+mn-lt"/>
              <a:cs typeface="Times New Roman" pitchFamily="18" charset="0"/>
            </a:rPr>
            <a:t> </a:t>
          </a:r>
          <a:r>
            <a:rPr lang="en-US" dirty="0" err="1" smtClean="0">
              <a:latin typeface="+mn-lt"/>
              <a:cs typeface="Times New Roman" pitchFamily="18" charset="0"/>
            </a:rPr>
            <a:t>ngữ</a:t>
          </a:r>
          <a:endParaRPr lang="vi-VN" dirty="0">
            <a:latin typeface="+mn-lt"/>
            <a:cs typeface="Times New Roman" pitchFamily="18" charset="0"/>
          </a:endParaRPr>
        </a:p>
      </dgm:t>
    </dgm:pt>
    <dgm:pt modelId="{0C24BF9F-113F-4E44-A0FC-A71F00C989CC}" type="parTrans" cxnId="{3ABB4123-7DDE-4B9D-BE47-B5BE566962D4}">
      <dgm:prSet/>
      <dgm:spPr/>
      <dgm:t>
        <a:bodyPr/>
        <a:lstStyle/>
        <a:p>
          <a:endParaRPr lang="vi-VN"/>
        </a:p>
      </dgm:t>
    </dgm:pt>
    <dgm:pt modelId="{4E9C902E-5DCD-4F8F-9617-43211843A3D5}" type="sibTrans" cxnId="{3ABB4123-7DDE-4B9D-BE47-B5BE566962D4}">
      <dgm:prSet/>
      <dgm:spPr/>
      <dgm:t>
        <a:bodyPr/>
        <a:lstStyle/>
        <a:p>
          <a:endParaRPr lang="vi-VN"/>
        </a:p>
      </dgm:t>
    </dgm:pt>
    <dgm:pt modelId="{9B6E7EF9-F465-4810-97D1-5D22BB68AEC9}">
      <dgm:prSet phldrT="[Văn bản]"/>
      <dgm:spPr/>
      <dgm:t>
        <a:bodyPr/>
        <a:lstStyle/>
        <a:p>
          <a:r>
            <a:rPr lang="fr-FR" dirty="0" smtClean="0">
              <a:latin typeface="+mn-lt"/>
              <a:cs typeface="Times New Roman" pitchFamily="18" charset="0"/>
            </a:rPr>
            <a:t>2. </a:t>
          </a:r>
          <a:r>
            <a:rPr lang="fr-FR" dirty="0" err="1" smtClean="0">
              <a:latin typeface="+mn-lt"/>
              <a:cs typeface="Times New Roman" pitchFamily="18" charset="0"/>
            </a:rPr>
            <a:t>Thể</a:t>
          </a:r>
          <a:r>
            <a:rPr lang="fr-FR" dirty="0" smtClean="0">
              <a:latin typeface="+mn-lt"/>
              <a:cs typeface="Times New Roman" pitchFamily="18" charset="0"/>
            </a:rPr>
            <a:t> </a:t>
          </a:r>
          <a:r>
            <a:rPr lang="fr-FR" dirty="0" err="1" smtClean="0">
              <a:latin typeface="+mn-lt"/>
              <a:cs typeface="Times New Roman" pitchFamily="18" charset="0"/>
            </a:rPr>
            <a:t>chất</a:t>
          </a:r>
          <a:endParaRPr lang="vi-VN" dirty="0">
            <a:latin typeface="+mn-lt"/>
            <a:cs typeface="Times New Roman" pitchFamily="18" charset="0"/>
          </a:endParaRPr>
        </a:p>
      </dgm:t>
    </dgm:pt>
    <dgm:pt modelId="{2E751C50-7CEC-42D9-B9AE-D217DDF0EDA5}" type="parTrans" cxnId="{AEF4D701-E5BF-4FEA-A89A-8EDFF7F91BC2}">
      <dgm:prSet/>
      <dgm:spPr/>
      <dgm:t>
        <a:bodyPr/>
        <a:lstStyle/>
        <a:p>
          <a:endParaRPr lang="vi-VN"/>
        </a:p>
      </dgm:t>
    </dgm:pt>
    <dgm:pt modelId="{8DD4EC1E-0169-4AAB-8450-C0D85D0EFC6A}" type="sibTrans" cxnId="{AEF4D701-E5BF-4FEA-A89A-8EDFF7F91BC2}">
      <dgm:prSet/>
      <dgm:spPr/>
      <dgm:t>
        <a:bodyPr/>
        <a:lstStyle/>
        <a:p>
          <a:endParaRPr lang="vi-VN"/>
        </a:p>
      </dgm:t>
    </dgm:pt>
    <dgm:pt modelId="{125A9991-8350-435B-85B9-94C8E2B66304}">
      <dgm:prSet phldrT="[Văn bản]"/>
      <dgm:spPr/>
      <dgm:t>
        <a:bodyPr/>
        <a:lstStyle/>
        <a:p>
          <a:r>
            <a:rPr lang="fr-FR" dirty="0" smtClean="0">
              <a:latin typeface="+mn-lt"/>
              <a:cs typeface="Times New Roman" pitchFamily="18" charset="0"/>
            </a:rPr>
            <a:t>3. </a:t>
          </a:r>
          <a:r>
            <a:rPr lang="fr-FR" smtClean="0">
              <a:latin typeface="+mn-lt"/>
              <a:cs typeface="Times New Roman" pitchFamily="18" charset="0"/>
            </a:rPr>
            <a:t>Tri thức</a:t>
          </a:r>
          <a:endParaRPr lang="vi-VN" dirty="0">
            <a:latin typeface="+mn-lt"/>
            <a:cs typeface="Times New Roman" pitchFamily="18" charset="0"/>
          </a:endParaRPr>
        </a:p>
      </dgm:t>
    </dgm:pt>
    <dgm:pt modelId="{F28A37AB-86BE-4771-A9B4-8599B4CECC2A}" type="parTrans" cxnId="{1F79B6C9-1EED-48FF-99C3-2C6D23A27C11}">
      <dgm:prSet/>
      <dgm:spPr/>
      <dgm:t>
        <a:bodyPr/>
        <a:lstStyle/>
        <a:p>
          <a:endParaRPr lang="vi-VN"/>
        </a:p>
      </dgm:t>
    </dgm:pt>
    <dgm:pt modelId="{F3B9310B-504F-469E-B75B-3146CC78EED8}" type="sibTrans" cxnId="{1F79B6C9-1EED-48FF-99C3-2C6D23A27C11}">
      <dgm:prSet/>
      <dgm:spPr/>
      <dgm:t>
        <a:bodyPr/>
        <a:lstStyle/>
        <a:p>
          <a:endParaRPr lang="vi-VN"/>
        </a:p>
      </dgm:t>
    </dgm:pt>
    <dgm:pt modelId="{79BFF508-46D9-4392-93F8-581BBE01C198}">
      <dgm:prSet/>
      <dgm:spPr/>
      <dgm:t>
        <a:bodyPr/>
        <a:lstStyle/>
        <a:p>
          <a:endParaRPr lang="vi-VN" dirty="0"/>
        </a:p>
      </dgm:t>
    </dgm:pt>
    <dgm:pt modelId="{6EA1A1F1-8F1A-4C5C-BACC-E5DE8E9BD2CC}" type="parTrans" cxnId="{76D1FB0B-0935-485C-B649-C137531BCBDC}">
      <dgm:prSet/>
      <dgm:spPr/>
      <dgm:t>
        <a:bodyPr/>
        <a:lstStyle/>
        <a:p>
          <a:endParaRPr lang="en-US"/>
        </a:p>
      </dgm:t>
    </dgm:pt>
    <dgm:pt modelId="{F8CB55C5-20AB-4591-826E-A258C2ACE192}" type="sibTrans" cxnId="{76D1FB0B-0935-485C-B649-C137531BCBDC}">
      <dgm:prSet/>
      <dgm:spPr/>
      <dgm:t>
        <a:bodyPr/>
        <a:lstStyle/>
        <a:p>
          <a:endParaRPr lang="en-US"/>
        </a:p>
      </dgm:t>
    </dgm:pt>
    <dgm:pt modelId="{73EAA630-7169-476C-95A6-020C4EE623AB}" type="pres">
      <dgm:prSet presAssocID="{8C02A524-581E-4B91-BFED-9C8FBD43C82C}" presName="linear" presStyleCnt="0">
        <dgm:presLayoutVars>
          <dgm:dir/>
          <dgm:animLvl val="lvl"/>
          <dgm:resizeHandles val="exact"/>
        </dgm:presLayoutVars>
      </dgm:prSet>
      <dgm:spPr/>
      <dgm:t>
        <a:bodyPr/>
        <a:lstStyle/>
        <a:p>
          <a:endParaRPr lang="vi-VN"/>
        </a:p>
      </dgm:t>
    </dgm:pt>
    <dgm:pt modelId="{B0608728-9B9D-4A94-8ED9-870F70A8D9E1}" type="pres">
      <dgm:prSet presAssocID="{7677ED57-214B-4E3D-8653-69CAF91285EA}" presName="parentLin" presStyleCnt="0"/>
      <dgm:spPr/>
    </dgm:pt>
    <dgm:pt modelId="{ABFAD2FF-425A-4A1E-9A5B-9D14C2725B51}" type="pres">
      <dgm:prSet presAssocID="{7677ED57-214B-4E3D-8653-69CAF91285EA}" presName="parentLeftMargin" presStyleLbl="node1" presStyleIdx="0" presStyleCnt="3"/>
      <dgm:spPr/>
      <dgm:t>
        <a:bodyPr/>
        <a:lstStyle/>
        <a:p>
          <a:endParaRPr lang="vi-VN"/>
        </a:p>
      </dgm:t>
    </dgm:pt>
    <dgm:pt modelId="{612790A3-0537-43A4-B70E-8875740476CD}" type="pres">
      <dgm:prSet presAssocID="{7677ED57-214B-4E3D-8653-69CAF91285EA}" presName="parentText" presStyleLbl="node1" presStyleIdx="0" presStyleCnt="3" custScaleX="112897" custScaleY="134304">
        <dgm:presLayoutVars>
          <dgm:chMax val="0"/>
          <dgm:bulletEnabled val="1"/>
        </dgm:presLayoutVars>
      </dgm:prSet>
      <dgm:spPr/>
      <dgm:t>
        <a:bodyPr/>
        <a:lstStyle/>
        <a:p>
          <a:endParaRPr lang="vi-VN"/>
        </a:p>
      </dgm:t>
    </dgm:pt>
    <dgm:pt modelId="{D03CB97C-C1CD-44C6-A5F0-98747F1DB792}" type="pres">
      <dgm:prSet presAssocID="{7677ED57-214B-4E3D-8653-69CAF91285EA}" presName="negativeSpace" presStyleCnt="0"/>
      <dgm:spPr/>
    </dgm:pt>
    <dgm:pt modelId="{728C1DF1-69D5-4EF1-9F82-FE7E80FBEB01}" type="pres">
      <dgm:prSet presAssocID="{7677ED57-214B-4E3D-8653-69CAF91285EA}" presName="childText" presStyleLbl="conFgAcc1" presStyleIdx="0" presStyleCnt="3">
        <dgm:presLayoutVars>
          <dgm:bulletEnabled val="1"/>
        </dgm:presLayoutVars>
      </dgm:prSet>
      <dgm:spPr/>
      <dgm:t>
        <a:bodyPr/>
        <a:lstStyle/>
        <a:p>
          <a:endParaRPr lang="vi-VN"/>
        </a:p>
      </dgm:t>
    </dgm:pt>
    <dgm:pt modelId="{DBEFD8CA-5494-4C58-9794-73BFAE096CCC}" type="pres">
      <dgm:prSet presAssocID="{4E9C902E-5DCD-4F8F-9617-43211843A3D5}" presName="spaceBetweenRectangles" presStyleCnt="0"/>
      <dgm:spPr/>
    </dgm:pt>
    <dgm:pt modelId="{D082B5AE-5CAA-45B6-8C15-04B71837CA61}" type="pres">
      <dgm:prSet presAssocID="{9B6E7EF9-F465-4810-97D1-5D22BB68AEC9}" presName="parentLin" presStyleCnt="0"/>
      <dgm:spPr/>
    </dgm:pt>
    <dgm:pt modelId="{9B39330D-A2CE-46C5-968A-EF20C7034E7E}" type="pres">
      <dgm:prSet presAssocID="{9B6E7EF9-F465-4810-97D1-5D22BB68AEC9}" presName="parentLeftMargin" presStyleLbl="node1" presStyleIdx="0" presStyleCnt="3"/>
      <dgm:spPr/>
      <dgm:t>
        <a:bodyPr/>
        <a:lstStyle/>
        <a:p>
          <a:endParaRPr lang="vi-VN"/>
        </a:p>
      </dgm:t>
    </dgm:pt>
    <dgm:pt modelId="{634F0A3D-5C98-45EB-A218-D955E8C5F8F1}" type="pres">
      <dgm:prSet presAssocID="{9B6E7EF9-F465-4810-97D1-5D22BB68AEC9}" presName="parentText" presStyleLbl="node1" presStyleIdx="1" presStyleCnt="3" custScaleX="112401" custScaleY="132469">
        <dgm:presLayoutVars>
          <dgm:chMax val="0"/>
          <dgm:bulletEnabled val="1"/>
        </dgm:presLayoutVars>
      </dgm:prSet>
      <dgm:spPr/>
      <dgm:t>
        <a:bodyPr/>
        <a:lstStyle/>
        <a:p>
          <a:endParaRPr lang="vi-VN"/>
        </a:p>
      </dgm:t>
    </dgm:pt>
    <dgm:pt modelId="{355CA0A9-5E58-42F7-BD67-A5A574597695}" type="pres">
      <dgm:prSet presAssocID="{9B6E7EF9-F465-4810-97D1-5D22BB68AEC9}" presName="negativeSpace" presStyleCnt="0"/>
      <dgm:spPr/>
    </dgm:pt>
    <dgm:pt modelId="{50C8585C-1F8A-430D-9E11-8DE9EA049A5B}" type="pres">
      <dgm:prSet presAssocID="{9B6E7EF9-F465-4810-97D1-5D22BB68AEC9}" presName="childText" presStyleLbl="conFgAcc1" presStyleIdx="1" presStyleCnt="3">
        <dgm:presLayoutVars>
          <dgm:bulletEnabled val="1"/>
        </dgm:presLayoutVars>
      </dgm:prSet>
      <dgm:spPr/>
    </dgm:pt>
    <dgm:pt modelId="{3A192274-2F88-4084-9503-8A21E2DD26DF}" type="pres">
      <dgm:prSet presAssocID="{8DD4EC1E-0169-4AAB-8450-C0D85D0EFC6A}" presName="spaceBetweenRectangles" presStyleCnt="0"/>
      <dgm:spPr/>
    </dgm:pt>
    <dgm:pt modelId="{D19A059F-0E90-48E4-92E3-A523B90946AE}" type="pres">
      <dgm:prSet presAssocID="{125A9991-8350-435B-85B9-94C8E2B66304}" presName="parentLin" presStyleCnt="0"/>
      <dgm:spPr/>
    </dgm:pt>
    <dgm:pt modelId="{9BD12573-2D35-49B6-8A03-E460DCDE4807}" type="pres">
      <dgm:prSet presAssocID="{125A9991-8350-435B-85B9-94C8E2B66304}" presName="parentLeftMargin" presStyleLbl="node1" presStyleIdx="1" presStyleCnt="3"/>
      <dgm:spPr/>
      <dgm:t>
        <a:bodyPr/>
        <a:lstStyle/>
        <a:p>
          <a:endParaRPr lang="vi-VN"/>
        </a:p>
      </dgm:t>
    </dgm:pt>
    <dgm:pt modelId="{873FF02C-9265-4827-B39E-727B67AEFF21}" type="pres">
      <dgm:prSet presAssocID="{125A9991-8350-435B-85B9-94C8E2B66304}" presName="parentText" presStyleLbl="node1" presStyleIdx="2" presStyleCnt="3" custScaleX="115378" custScaleY="136432" custLinFactNeighborX="14577" custLinFactNeighborY="-14939">
        <dgm:presLayoutVars>
          <dgm:chMax val="0"/>
          <dgm:bulletEnabled val="1"/>
        </dgm:presLayoutVars>
      </dgm:prSet>
      <dgm:spPr/>
      <dgm:t>
        <a:bodyPr/>
        <a:lstStyle/>
        <a:p>
          <a:endParaRPr lang="vi-VN"/>
        </a:p>
      </dgm:t>
    </dgm:pt>
    <dgm:pt modelId="{170F4DAC-9760-497E-A00C-9559056E2DD6}" type="pres">
      <dgm:prSet presAssocID="{125A9991-8350-435B-85B9-94C8E2B66304}" presName="negativeSpace" presStyleCnt="0"/>
      <dgm:spPr/>
    </dgm:pt>
    <dgm:pt modelId="{1C24227D-600A-4EFF-9398-8F40C347B2E0}" type="pres">
      <dgm:prSet presAssocID="{125A9991-8350-435B-85B9-94C8E2B66304}" presName="childText" presStyleLbl="conFgAcc1" presStyleIdx="2" presStyleCnt="3">
        <dgm:presLayoutVars>
          <dgm:bulletEnabled val="1"/>
        </dgm:presLayoutVars>
      </dgm:prSet>
      <dgm:spPr/>
    </dgm:pt>
  </dgm:ptLst>
  <dgm:cxnLst>
    <dgm:cxn modelId="{76D1FB0B-0935-485C-B649-C137531BCBDC}" srcId="{7677ED57-214B-4E3D-8653-69CAF91285EA}" destId="{79BFF508-46D9-4392-93F8-581BBE01C198}" srcOrd="0" destOrd="0" parTransId="{6EA1A1F1-8F1A-4C5C-BACC-E5DE8E9BD2CC}" sibTransId="{F8CB55C5-20AB-4591-826E-A258C2ACE192}"/>
    <dgm:cxn modelId="{AEF4D701-E5BF-4FEA-A89A-8EDFF7F91BC2}" srcId="{8C02A524-581E-4B91-BFED-9C8FBD43C82C}" destId="{9B6E7EF9-F465-4810-97D1-5D22BB68AEC9}" srcOrd="1" destOrd="0" parTransId="{2E751C50-7CEC-42D9-B9AE-D217DDF0EDA5}" sibTransId="{8DD4EC1E-0169-4AAB-8450-C0D85D0EFC6A}"/>
    <dgm:cxn modelId="{3ABB4123-7DDE-4B9D-BE47-B5BE566962D4}" srcId="{8C02A524-581E-4B91-BFED-9C8FBD43C82C}" destId="{7677ED57-214B-4E3D-8653-69CAF91285EA}" srcOrd="0" destOrd="0" parTransId="{0C24BF9F-113F-4E44-A0FC-A71F00C989CC}" sibTransId="{4E9C902E-5DCD-4F8F-9617-43211843A3D5}"/>
    <dgm:cxn modelId="{370F5AE9-2696-406D-9965-B5AB36FDBDD0}" type="presOf" srcId="{79BFF508-46D9-4392-93F8-581BBE01C198}" destId="{728C1DF1-69D5-4EF1-9F82-FE7E80FBEB01}" srcOrd="0" destOrd="0" presId="urn:microsoft.com/office/officeart/2005/8/layout/list1"/>
    <dgm:cxn modelId="{06B76637-6D25-4C68-A9A8-C7AB5C699EA3}" type="presOf" srcId="{7677ED57-214B-4E3D-8653-69CAF91285EA}" destId="{ABFAD2FF-425A-4A1E-9A5B-9D14C2725B51}" srcOrd="0" destOrd="0" presId="urn:microsoft.com/office/officeart/2005/8/layout/list1"/>
    <dgm:cxn modelId="{A22DCACF-8724-4B27-A86A-AFF9119294DC}" type="presOf" srcId="{125A9991-8350-435B-85B9-94C8E2B66304}" destId="{9BD12573-2D35-49B6-8A03-E460DCDE4807}" srcOrd="0" destOrd="0" presId="urn:microsoft.com/office/officeart/2005/8/layout/list1"/>
    <dgm:cxn modelId="{256B724B-7889-4480-9F45-6BAA7B53B89F}" type="presOf" srcId="{8C02A524-581E-4B91-BFED-9C8FBD43C82C}" destId="{73EAA630-7169-476C-95A6-020C4EE623AB}" srcOrd="0" destOrd="0" presId="urn:microsoft.com/office/officeart/2005/8/layout/list1"/>
    <dgm:cxn modelId="{E3D6BE21-0C18-448F-B170-10B44984442B}" type="presOf" srcId="{9B6E7EF9-F465-4810-97D1-5D22BB68AEC9}" destId="{634F0A3D-5C98-45EB-A218-D955E8C5F8F1}" srcOrd="1" destOrd="0" presId="urn:microsoft.com/office/officeart/2005/8/layout/list1"/>
    <dgm:cxn modelId="{79405BEA-180B-49FD-8251-5E1001476990}" type="presOf" srcId="{125A9991-8350-435B-85B9-94C8E2B66304}" destId="{873FF02C-9265-4827-B39E-727B67AEFF21}" srcOrd="1" destOrd="0" presId="urn:microsoft.com/office/officeart/2005/8/layout/list1"/>
    <dgm:cxn modelId="{1F79B6C9-1EED-48FF-99C3-2C6D23A27C11}" srcId="{8C02A524-581E-4B91-BFED-9C8FBD43C82C}" destId="{125A9991-8350-435B-85B9-94C8E2B66304}" srcOrd="2" destOrd="0" parTransId="{F28A37AB-86BE-4771-A9B4-8599B4CECC2A}" sibTransId="{F3B9310B-504F-469E-B75B-3146CC78EED8}"/>
    <dgm:cxn modelId="{58E9A22F-2F5F-49F6-8AE9-96EC21975FD9}" type="presOf" srcId="{9B6E7EF9-F465-4810-97D1-5D22BB68AEC9}" destId="{9B39330D-A2CE-46C5-968A-EF20C7034E7E}" srcOrd="0" destOrd="0" presId="urn:microsoft.com/office/officeart/2005/8/layout/list1"/>
    <dgm:cxn modelId="{2AD10D50-03C0-48DF-9D16-F067362214D0}" type="presOf" srcId="{7677ED57-214B-4E3D-8653-69CAF91285EA}" destId="{612790A3-0537-43A4-B70E-8875740476CD}" srcOrd="1" destOrd="0" presId="urn:microsoft.com/office/officeart/2005/8/layout/list1"/>
    <dgm:cxn modelId="{5AF1D7CC-D1AA-44E9-B284-CCAC9999A82A}" type="presParOf" srcId="{73EAA630-7169-476C-95A6-020C4EE623AB}" destId="{B0608728-9B9D-4A94-8ED9-870F70A8D9E1}" srcOrd="0" destOrd="0" presId="urn:microsoft.com/office/officeart/2005/8/layout/list1"/>
    <dgm:cxn modelId="{DF643C3A-81A6-4527-B085-DC91ECCB1076}" type="presParOf" srcId="{B0608728-9B9D-4A94-8ED9-870F70A8D9E1}" destId="{ABFAD2FF-425A-4A1E-9A5B-9D14C2725B51}" srcOrd="0" destOrd="0" presId="urn:microsoft.com/office/officeart/2005/8/layout/list1"/>
    <dgm:cxn modelId="{D46E358D-6786-4EF9-93D9-1BC77EA645F8}" type="presParOf" srcId="{B0608728-9B9D-4A94-8ED9-870F70A8D9E1}" destId="{612790A3-0537-43A4-B70E-8875740476CD}" srcOrd="1" destOrd="0" presId="urn:microsoft.com/office/officeart/2005/8/layout/list1"/>
    <dgm:cxn modelId="{21C3FC02-6592-41CE-AA28-B457A9380A0F}" type="presParOf" srcId="{73EAA630-7169-476C-95A6-020C4EE623AB}" destId="{D03CB97C-C1CD-44C6-A5F0-98747F1DB792}" srcOrd="1" destOrd="0" presId="urn:microsoft.com/office/officeart/2005/8/layout/list1"/>
    <dgm:cxn modelId="{B6EB0276-3459-4DD5-940C-493D718C681E}" type="presParOf" srcId="{73EAA630-7169-476C-95A6-020C4EE623AB}" destId="{728C1DF1-69D5-4EF1-9F82-FE7E80FBEB01}" srcOrd="2" destOrd="0" presId="urn:microsoft.com/office/officeart/2005/8/layout/list1"/>
    <dgm:cxn modelId="{AF9CDAF0-37A2-487D-8E62-280281A463FE}" type="presParOf" srcId="{73EAA630-7169-476C-95A6-020C4EE623AB}" destId="{DBEFD8CA-5494-4C58-9794-73BFAE096CCC}" srcOrd="3" destOrd="0" presId="urn:microsoft.com/office/officeart/2005/8/layout/list1"/>
    <dgm:cxn modelId="{BAA2A914-16E1-4D4F-A0D1-8A50FB26339E}" type="presParOf" srcId="{73EAA630-7169-476C-95A6-020C4EE623AB}" destId="{D082B5AE-5CAA-45B6-8C15-04B71837CA61}" srcOrd="4" destOrd="0" presId="urn:microsoft.com/office/officeart/2005/8/layout/list1"/>
    <dgm:cxn modelId="{B288CB69-AB51-4E99-8033-2FF5B8559AF8}" type="presParOf" srcId="{D082B5AE-5CAA-45B6-8C15-04B71837CA61}" destId="{9B39330D-A2CE-46C5-968A-EF20C7034E7E}" srcOrd="0" destOrd="0" presId="urn:microsoft.com/office/officeart/2005/8/layout/list1"/>
    <dgm:cxn modelId="{675CD1A9-9786-4F29-81BC-5D7BE0A73729}" type="presParOf" srcId="{D082B5AE-5CAA-45B6-8C15-04B71837CA61}" destId="{634F0A3D-5C98-45EB-A218-D955E8C5F8F1}" srcOrd="1" destOrd="0" presId="urn:microsoft.com/office/officeart/2005/8/layout/list1"/>
    <dgm:cxn modelId="{21B4C6F0-5B1F-48B6-9B54-DA79FA2035E6}" type="presParOf" srcId="{73EAA630-7169-476C-95A6-020C4EE623AB}" destId="{355CA0A9-5E58-42F7-BD67-A5A574597695}" srcOrd="5" destOrd="0" presId="urn:microsoft.com/office/officeart/2005/8/layout/list1"/>
    <dgm:cxn modelId="{6B628613-3BB4-4E64-B5DD-2185C0D76C92}" type="presParOf" srcId="{73EAA630-7169-476C-95A6-020C4EE623AB}" destId="{50C8585C-1F8A-430D-9E11-8DE9EA049A5B}" srcOrd="6" destOrd="0" presId="urn:microsoft.com/office/officeart/2005/8/layout/list1"/>
    <dgm:cxn modelId="{A7046FBF-3721-4C6A-B158-8B9A37A7656F}" type="presParOf" srcId="{73EAA630-7169-476C-95A6-020C4EE623AB}" destId="{3A192274-2F88-4084-9503-8A21E2DD26DF}" srcOrd="7" destOrd="0" presId="urn:microsoft.com/office/officeart/2005/8/layout/list1"/>
    <dgm:cxn modelId="{E7EB3DA3-3DEC-4CA0-9B71-3A69ED61B20A}" type="presParOf" srcId="{73EAA630-7169-476C-95A6-020C4EE623AB}" destId="{D19A059F-0E90-48E4-92E3-A523B90946AE}" srcOrd="8" destOrd="0" presId="urn:microsoft.com/office/officeart/2005/8/layout/list1"/>
    <dgm:cxn modelId="{06FBEE9C-AB80-4394-960D-26E21BD1EBAB}" type="presParOf" srcId="{D19A059F-0E90-48E4-92E3-A523B90946AE}" destId="{9BD12573-2D35-49B6-8A03-E460DCDE4807}" srcOrd="0" destOrd="0" presId="urn:microsoft.com/office/officeart/2005/8/layout/list1"/>
    <dgm:cxn modelId="{95BEE3E5-06DA-4CD2-A7DD-16DCE5D6E4A1}" type="presParOf" srcId="{D19A059F-0E90-48E4-92E3-A523B90946AE}" destId="{873FF02C-9265-4827-B39E-727B67AEFF21}" srcOrd="1" destOrd="0" presId="urn:microsoft.com/office/officeart/2005/8/layout/list1"/>
    <dgm:cxn modelId="{11F92586-376B-43C7-847C-0A0CA7073C0D}" type="presParOf" srcId="{73EAA630-7169-476C-95A6-020C4EE623AB}" destId="{170F4DAC-9760-497E-A00C-9559056E2DD6}" srcOrd="9" destOrd="0" presId="urn:microsoft.com/office/officeart/2005/8/layout/list1"/>
    <dgm:cxn modelId="{CACE7AB8-EDFA-481F-829F-43437102B725}" type="presParOf" srcId="{73EAA630-7169-476C-95A6-020C4EE623AB}" destId="{1C24227D-600A-4EFF-9398-8F40C347B2E0}"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D868AA8-0043-4E8E-A0AC-BBD95A35B59C}" type="doc">
      <dgm:prSet loTypeId="urn:microsoft.com/office/officeart/2005/8/layout/cycle8" loCatId="cycle" qsTypeId="urn:microsoft.com/office/officeart/2005/8/quickstyle/simple3" qsCatId="simple" csTypeId="urn:microsoft.com/office/officeart/2005/8/colors/colorful1" csCatId="colorful" phldr="1"/>
      <dgm:spPr/>
      <dgm:t>
        <a:bodyPr/>
        <a:lstStyle/>
        <a:p>
          <a:endParaRPr lang="en-US"/>
        </a:p>
      </dgm:t>
    </dgm:pt>
    <dgm:pt modelId="{EB806121-AB4B-4ED8-A7FD-CD70F9477D34}">
      <dgm:prSet phldrT="[Text]" custT="1"/>
      <dgm:spPr/>
      <dgm:t>
        <a:bodyPr/>
        <a:lstStyle/>
        <a:p>
          <a:r>
            <a:rPr lang="es-VE" sz="3200" dirty="0" err="1" smtClean="0">
              <a:latin typeface="+mn-lt"/>
            </a:rPr>
            <a:t>Đối</a:t>
          </a:r>
          <a:r>
            <a:rPr lang="es-VE" sz="3200" dirty="0" smtClean="0">
              <a:latin typeface="+mn-lt"/>
            </a:rPr>
            <a:t> </a:t>
          </a:r>
          <a:r>
            <a:rPr lang="es-VE" sz="3200" dirty="0" err="1" smtClean="0">
              <a:latin typeface="+mn-lt"/>
            </a:rPr>
            <a:t>tượng</a:t>
          </a:r>
          <a:r>
            <a:rPr lang="es-VE" sz="3200" dirty="0" smtClean="0">
              <a:latin typeface="+mn-lt"/>
            </a:rPr>
            <a:t> lao </a:t>
          </a:r>
          <a:r>
            <a:rPr lang="es-VE" sz="3200" dirty="0" err="1" smtClean="0">
              <a:latin typeface="+mn-lt"/>
            </a:rPr>
            <a:t>động</a:t>
          </a:r>
          <a:endParaRPr lang="en-US" sz="3200" dirty="0"/>
        </a:p>
      </dgm:t>
    </dgm:pt>
    <dgm:pt modelId="{DEBB85C0-14A9-49F8-9FF1-38BFAA1E6B2F}" type="parTrans" cxnId="{A56BB99E-9458-4858-82CF-31190CBDD45A}">
      <dgm:prSet/>
      <dgm:spPr/>
      <dgm:t>
        <a:bodyPr/>
        <a:lstStyle/>
        <a:p>
          <a:endParaRPr lang="en-US"/>
        </a:p>
      </dgm:t>
    </dgm:pt>
    <dgm:pt modelId="{5CCDFC85-6F32-4D7B-ABFA-F55098EACBA7}" type="sibTrans" cxnId="{A56BB99E-9458-4858-82CF-31190CBDD45A}">
      <dgm:prSet/>
      <dgm:spPr/>
      <dgm:t>
        <a:bodyPr/>
        <a:lstStyle/>
        <a:p>
          <a:endParaRPr lang="en-US"/>
        </a:p>
      </dgm:t>
    </dgm:pt>
    <dgm:pt modelId="{7753C273-5242-471D-9D6E-AB087DDF8AF5}">
      <dgm:prSet phldrT="[Text]" custT="1"/>
      <dgm:spPr/>
      <dgm:t>
        <a:bodyPr/>
        <a:lstStyle/>
        <a:p>
          <a:pPr>
            <a:spcAft>
              <a:spcPts val="0"/>
            </a:spcAft>
          </a:pPr>
          <a:r>
            <a:rPr lang="es-VE" sz="3600" dirty="0" err="1" smtClean="0">
              <a:latin typeface="+mn-lt"/>
            </a:rPr>
            <a:t>Tư</a:t>
          </a:r>
          <a:r>
            <a:rPr lang="es-VE" sz="3600" dirty="0" smtClean="0">
              <a:latin typeface="+mn-lt"/>
            </a:rPr>
            <a:t> </a:t>
          </a:r>
          <a:r>
            <a:rPr lang="es-VE" sz="3600" dirty="0" err="1" smtClean="0">
              <a:latin typeface="+mn-lt"/>
            </a:rPr>
            <a:t>liệu</a:t>
          </a:r>
          <a:r>
            <a:rPr lang="es-VE" sz="3600" dirty="0" smtClean="0">
              <a:latin typeface="+mn-lt"/>
            </a:rPr>
            <a:t> </a:t>
          </a:r>
        </a:p>
        <a:p>
          <a:pPr>
            <a:spcAft>
              <a:spcPts val="0"/>
            </a:spcAft>
          </a:pPr>
          <a:r>
            <a:rPr lang="es-VE" sz="3600" dirty="0" smtClean="0">
              <a:latin typeface="+mn-lt"/>
            </a:rPr>
            <a:t>lao </a:t>
          </a:r>
          <a:r>
            <a:rPr lang="es-VE" sz="3600" dirty="0" err="1" smtClean="0">
              <a:latin typeface="+mn-lt"/>
            </a:rPr>
            <a:t>động</a:t>
          </a:r>
          <a:endParaRPr lang="en-US" sz="3600" dirty="0"/>
        </a:p>
      </dgm:t>
    </dgm:pt>
    <dgm:pt modelId="{2CE63C51-2F61-43FE-AEE4-5ADF9B109DF5}" type="parTrans" cxnId="{04941AEC-21F0-43E1-A5A8-0E6F8BE673E1}">
      <dgm:prSet/>
      <dgm:spPr/>
      <dgm:t>
        <a:bodyPr/>
        <a:lstStyle/>
        <a:p>
          <a:endParaRPr lang="en-US"/>
        </a:p>
      </dgm:t>
    </dgm:pt>
    <dgm:pt modelId="{DE95BD2A-7B11-4166-80FB-1CC2E835DF40}" type="sibTrans" cxnId="{04941AEC-21F0-43E1-A5A8-0E6F8BE673E1}">
      <dgm:prSet/>
      <dgm:spPr/>
      <dgm:t>
        <a:bodyPr/>
        <a:lstStyle/>
        <a:p>
          <a:endParaRPr lang="en-US"/>
        </a:p>
      </dgm:t>
    </dgm:pt>
    <dgm:pt modelId="{AFBA2BC6-EEBA-459B-BC7F-4D015D273538}">
      <dgm:prSet phldrT="[Text]" custT="1"/>
      <dgm:spPr/>
      <dgm:t>
        <a:bodyPr/>
        <a:lstStyle/>
        <a:p>
          <a:pPr>
            <a:spcAft>
              <a:spcPts val="0"/>
            </a:spcAft>
          </a:pPr>
          <a:r>
            <a:rPr lang="es-VE" sz="3200" dirty="0" err="1" smtClean="0">
              <a:latin typeface="+mn-lt"/>
            </a:rPr>
            <a:t>Sức</a:t>
          </a:r>
          <a:r>
            <a:rPr lang="es-VE" sz="3200" dirty="0" smtClean="0">
              <a:latin typeface="+mn-lt"/>
            </a:rPr>
            <a:t> </a:t>
          </a:r>
        </a:p>
        <a:p>
          <a:pPr>
            <a:spcAft>
              <a:spcPts val="0"/>
            </a:spcAft>
          </a:pPr>
          <a:r>
            <a:rPr lang="es-VE" sz="3200" dirty="0" smtClean="0">
              <a:latin typeface="+mn-lt"/>
            </a:rPr>
            <a:t>lao </a:t>
          </a:r>
          <a:r>
            <a:rPr lang="es-VE" sz="3200" dirty="0" err="1" smtClean="0">
              <a:latin typeface="+mn-lt"/>
            </a:rPr>
            <a:t>động</a:t>
          </a:r>
          <a:endParaRPr lang="en-US" sz="3200" dirty="0"/>
        </a:p>
      </dgm:t>
    </dgm:pt>
    <dgm:pt modelId="{5FCF346A-873F-4FC4-8BB8-025BE8F3FFF1}" type="parTrans" cxnId="{8FB25DF7-3AB2-4591-A138-30A0800AF97A}">
      <dgm:prSet/>
      <dgm:spPr/>
      <dgm:t>
        <a:bodyPr/>
        <a:lstStyle/>
        <a:p>
          <a:endParaRPr lang="en-US"/>
        </a:p>
      </dgm:t>
    </dgm:pt>
    <dgm:pt modelId="{BDC47644-8E70-4F59-83A1-33723741F9E2}" type="sibTrans" cxnId="{8FB25DF7-3AB2-4591-A138-30A0800AF97A}">
      <dgm:prSet/>
      <dgm:spPr/>
      <dgm:t>
        <a:bodyPr/>
        <a:lstStyle/>
        <a:p>
          <a:endParaRPr lang="en-US"/>
        </a:p>
      </dgm:t>
    </dgm:pt>
    <dgm:pt modelId="{52A81255-398B-4812-B178-B80BB50CCC35}" type="pres">
      <dgm:prSet presAssocID="{7D868AA8-0043-4E8E-A0AC-BBD95A35B59C}" presName="compositeShape" presStyleCnt="0">
        <dgm:presLayoutVars>
          <dgm:chMax val="7"/>
          <dgm:dir/>
          <dgm:resizeHandles val="exact"/>
        </dgm:presLayoutVars>
      </dgm:prSet>
      <dgm:spPr/>
      <dgm:t>
        <a:bodyPr/>
        <a:lstStyle/>
        <a:p>
          <a:endParaRPr lang="en-US"/>
        </a:p>
      </dgm:t>
    </dgm:pt>
    <dgm:pt modelId="{5878E3A4-E09C-49D2-818F-57A3C85713DD}" type="pres">
      <dgm:prSet presAssocID="{7D868AA8-0043-4E8E-A0AC-BBD95A35B59C}" presName="wedge1" presStyleLbl="node1" presStyleIdx="0" presStyleCnt="3"/>
      <dgm:spPr/>
      <dgm:t>
        <a:bodyPr/>
        <a:lstStyle/>
        <a:p>
          <a:endParaRPr lang="en-US"/>
        </a:p>
      </dgm:t>
    </dgm:pt>
    <dgm:pt modelId="{BF759FF7-2863-490D-88DC-778EE0FEACBC}" type="pres">
      <dgm:prSet presAssocID="{7D868AA8-0043-4E8E-A0AC-BBD95A35B59C}" presName="dummy1a" presStyleCnt="0"/>
      <dgm:spPr/>
    </dgm:pt>
    <dgm:pt modelId="{BDD7DD6D-2FBB-4426-B1FC-99E34153BD3E}" type="pres">
      <dgm:prSet presAssocID="{7D868AA8-0043-4E8E-A0AC-BBD95A35B59C}" presName="dummy1b" presStyleCnt="0"/>
      <dgm:spPr/>
    </dgm:pt>
    <dgm:pt modelId="{4C62F7DB-1219-4E3D-B645-169B2762C2FC}" type="pres">
      <dgm:prSet presAssocID="{7D868AA8-0043-4E8E-A0AC-BBD95A35B59C}" presName="wedge1Tx" presStyleLbl="node1" presStyleIdx="0" presStyleCnt="3">
        <dgm:presLayoutVars>
          <dgm:chMax val="0"/>
          <dgm:chPref val="0"/>
          <dgm:bulletEnabled val="1"/>
        </dgm:presLayoutVars>
      </dgm:prSet>
      <dgm:spPr/>
      <dgm:t>
        <a:bodyPr/>
        <a:lstStyle/>
        <a:p>
          <a:endParaRPr lang="en-US"/>
        </a:p>
      </dgm:t>
    </dgm:pt>
    <dgm:pt modelId="{A0186F96-1F6A-4FBC-BCC4-DECB5F121080}" type="pres">
      <dgm:prSet presAssocID="{7D868AA8-0043-4E8E-A0AC-BBD95A35B59C}" presName="wedge2" presStyleLbl="node1" presStyleIdx="1" presStyleCnt="3"/>
      <dgm:spPr/>
      <dgm:t>
        <a:bodyPr/>
        <a:lstStyle/>
        <a:p>
          <a:endParaRPr lang="en-US"/>
        </a:p>
      </dgm:t>
    </dgm:pt>
    <dgm:pt modelId="{B7B14F73-5748-4482-B1A5-2C393ACAF0B0}" type="pres">
      <dgm:prSet presAssocID="{7D868AA8-0043-4E8E-A0AC-BBD95A35B59C}" presName="dummy2a" presStyleCnt="0"/>
      <dgm:spPr/>
    </dgm:pt>
    <dgm:pt modelId="{3D78D212-92D3-47A8-B02C-BE564F285117}" type="pres">
      <dgm:prSet presAssocID="{7D868AA8-0043-4E8E-A0AC-BBD95A35B59C}" presName="dummy2b" presStyleCnt="0"/>
      <dgm:spPr/>
    </dgm:pt>
    <dgm:pt modelId="{8ACCE064-8574-4317-A310-5A3A7655FCDE}" type="pres">
      <dgm:prSet presAssocID="{7D868AA8-0043-4E8E-A0AC-BBD95A35B59C}" presName="wedge2Tx" presStyleLbl="node1" presStyleIdx="1" presStyleCnt="3">
        <dgm:presLayoutVars>
          <dgm:chMax val="0"/>
          <dgm:chPref val="0"/>
          <dgm:bulletEnabled val="1"/>
        </dgm:presLayoutVars>
      </dgm:prSet>
      <dgm:spPr/>
      <dgm:t>
        <a:bodyPr/>
        <a:lstStyle/>
        <a:p>
          <a:endParaRPr lang="en-US"/>
        </a:p>
      </dgm:t>
    </dgm:pt>
    <dgm:pt modelId="{3EAE76E0-A2D5-4A49-A84A-4F92180297A7}" type="pres">
      <dgm:prSet presAssocID="{7D868AA8-0043-4E8E-A0AC-BBD95A35B59C}" presName="wedge3" presStyleLbl="node1" presStyleIdx="2" presStyleCnt="3"/>
      <dgm:spPr/>
      <dgm:t>
        <a:bodyPr/>
        <a:lstStyle/>
        <a:p>
          <a:endParaRPr lang="en-US"/>
        </a:p>
      </dgm:t>
    </dgm:pt>
    <dgm:pt modelId="{ECE027B0-1FFD-4C7D-B3A7-6E58045EE33F}" type="pres">
      <dgm:prSet presAssocID="{7D868AA8-0043-4E8E-A0AC-BBD95A35B59C}" presName="dummy3a" presStyleCnt="0"/>
      <dgm:spPr/>
    </dgm:pt>
    <dgm:pt modelId="{4D661AA4-7F35-4402-BC34-D8B271F70675}" type="pres">
      <dgm:prSet presAssocID="{7D868AA8-0043-4E8E-A0AC-BBD95A35B59C}" presName="dummy3b" presStyleCnt="0"/>
      <dgm:spPr/>
    </dgm:pt>
    <dgm:pt modelId="{7E915343-9DC1-4C0A-AEC4-E30CC3FD6675}" type="pres">
      <dgm:prSet presAssocID="{7D868AA8-0043-4E8E-A0AC-BBD95A35B59C}" presName="wedge3Tx" presStyleLbl="node1" presStyleIdx="2" presStyleCnt="3">
        <dgm:presLayoutVars>
          <dgm:chMax val="0"/>
          <dgm:chPref val="0"/>
          <dgm:bulletEnabled val="1"/>
        </dgm:presLayoutVars>
      </dgm:prSet>
      <dgm:spPr/>
      <dgm:t>
        <a:bodyPr/>
        <a:lstStyle/>
        <a:p>
          <a:endParaRPr lang="en-US"/>
        </a:p>
      </dgm:t>
    </dgm:pt>
    <dgm:pt modelId="{697ACFF8-4D93-418A-B98E-B75DC767CBA2}" type="pres">
      <dgm:prSet presAssocID="{5CCDFC85-6F32-4D7B-ABFA-F55098EACBA7}" presName="arrowWedge1" presStyleLbl="fgSibTrans2D1" presStyleIdx="0" presStyleCnt="3"/>
      <dgm:spPr/>
    </dgm:pt>
    <dgm:pt modelId="{34514C8E-3BF7-4B0E-8A25-CF9EA04AAF76}" type="pres">
      <dgm:prSet presAssocID="{DE95BD2A-7B11-4166-80FB-1CC2E835DF40}" presName="arrowWedge2" presStyleLbl="fgSibTrans2D1" presStyleIdx="1" presStyleCnt="3"/>
      <dgm:spPr/>
    </dgm:pt>
    <dgm:pt modelId="{9C5E3842-E299-42E3-9517-93A504788611}" type="pres">
      <dgm:prSet presAssocID="{BDC47644-8E70-4F59-83A1-33723741F9E2}" presName="arrowWedge3" presStyleLbl="fgSibTrans2D1" presStyleIdx="2" presStyleCnt="3"/>
      <dgm:spPr/>
    </dgm:pt>
  </dgm:ptLst>
  <dgm:cxnLst>
    <dgm:cxn modelId="{08B49B5A-91FD-4CA2-8FED-DCAD1642A474}" type="presOf" srcId="{AFBA2BC6-EEBA-459B-BC7F-4D015D273538}" destId="{3EAE76E0-A2D5-4A49-A84A-4F92180297A7}" srcOrd="0" destOrd="0" presId="urn:microsoft.com/office/officeart/2005/8/layout/cycle8"/>
    <dgm:cxn modelId="{04941AEC-21F0-43E1-A5A8-0E6F8BE673E1}" srcId="{7D868AA8-0043-4E8E-A0AC-BBD95A35B59C}" destId="{7753C273-5242-471D-9D6E-AB087DDF8AF5}" srcOrd="1" destOrd="0" parTransId="{2CE63C51-2F61-43FE-AEE4-5ADF9B109DF5}" sibTransId="{DE95BD2A-7B11-4166-80FB-1CC2E835DF40}"/>
    <dgm:cxn modelId="{A56BB99E-9458-4858-82CF-31190CBDD45A}" srcId="{7D868AA8-0043-4E8E-A0AC-BBD95A35B59C}" destId="{EB806121-AB4B-4ED8-A7FD-CD70F9477D34}" srcOrd="0" destOrd="0" parTransId="{DEBB85C0-14A9-49F8-9FF1-38BFAA1E6B2F}" sibTransId="{5CCDFC85-6F32-4D7B-ABFA-F55098EACBA7}"/>
    <dgm:cxn modelId="{8FB25DF7-3AB2-4591-A138-30A0800AF97A}" srcId="{7D868AA8-0043-4E8E-A0AC-BBD95A35B59C}" destId="{AFBA2BC6-EEBA-459B-BC7F-4D015D273538}" srcOrd="2" destOrd="0" parTransId="{5FCF346A-873F-4FC4-8BB8-025BE8F3FFF1}" sibTransId="{BDC47644-8E70-4F59-83A1-33723741F9E2}"/>
    <dgm:cxn modelId="{B4D7D1F2-66BA-4824-909A-D469132F7C6E}" type="presOf" srcId="{7753C273-5242-471D-9D6E-AB087DDF8AF5}" destId="{A0186F96-1F6A-4FBC-BCC4-DECB5F121080}" srcOrd="0" destOrd="0" presId="urn:microsoft.com/office/officeart/2005/8/layout/cycle8"/>
    <dgm:cxn modelId="{B6692FA0-8879-48EA-B180-0DC86E096FBD}" type="presOf" srcId="{7753C273-5242-471D-9D6E-AB087DDF8AF5}" destId="{8ACCE064-8574-4317-A310-5A3A7655FCDE}" srcOrd="1" destOrd="0" presId="urn:microsoft.com/office/officeart/2005/8/layout/cycle8"/>
    <dgm:cxn modelId="{F9D80788-372C-46EB-9B14-026F8B1ED7A6}" type="presOf" srcId="{EB806121-AB4B-4ED8-A7FD-CD70F9477D34}" destId="{5878E3A4-E09C-49D2-818F-57A3C85713DD}" srcOrd="0" destOrd="0" presId="urn:microsoft.com/office/officeart/2005/8/layout/cycle8"/>
    <dgm:cxn modelId="{C77DACAF-49BF-4CA2-837F-1A366EDA6B58}" type="presOf" srcId="{AFBA2BC6-EEBA-459B-BC7F-4D015D273538}" destId="{7E915343-9DC1-4C0A-AEC4-E30CC3FD6675}" srcOrd="1" destOrd="0" presId="urn:microsoft.com/office/officeart/2005/8/layout/cycle8"/>
    <dgm:cxn modelId="{C37F6076-2CB4-4528-BCA1-6B189F0B03C1}" type="presOf" srcId="{7D868AA8-0043-4E8E-A0AC-BBD95A35B59C}" destId="{52A81255-398B-4812-B178-B80BB50CCC35}" srcOrd="0" destOrd="0" presId="urn:microsoft.com/office/officeart/2005/8/layout/cycle8"/>
    <dgm:cxn modelId="{03FBCA6F-99F8-4AD7-B981-DC4E2EAAFC5C}" type="presOf" srcId="{EB806121-AB4B-4ED8-A7FD-CD70F9477D34}" destId="{4C62F7DB-1219-4E3D-B645-169B2762C2FC}" srcOrd="1" destOrd="0" presId="urn:microsoft.com/office/officeart/2005/8/layout/cycle8"/>
    <dgm:cxn modelId="{E5DA18FE-ED43-4315-A72A-F7C34EF36715}" type="presParOf" srcId="{52A81255-398B-4812-B178-B80BB50CCC35}" destId="{5878E3A4-E09C-49D2-818F-57A3C85713DD}" srcOrd="0" destOrd="0" presId="urn:microsoft.com/office/officeart/2005/8/layout/cycle8"/>
    <dgm:cxn modelId="{BCEC713C-4525-4849-BB70-2B56EE915A89}" type="presParOf" srcId="{52A81255-398B-4812-B178-B80BB50CCC35}" destId="{BF759FF7-2863-490D-88DC-778EE0FEACBC}" srcOrd="1" destOrd="0" presId="urn:microsoft.com/office/officeart/2005/8/layout/cycle8"/>
    <dgm:cxn modelId="{705F6509-F841-44E9-A9AC-13D661F4286E}" type="presParOf" srcId="{52A81255-398B-4812-B178-B80BB50CCC35}" destId="{BDD7DD6D-2FBB-4426-B1FC-99E34153BD3E}" srcOrd="2" destOrd="0" presId="urn:microsoft.com/office/officeart/2005/8/layout/cycle8"/>
    <dgm:cxn modelId="{E43E50D9-D1C9-49D5-BD28-F3607F61ED24}" type="presParOf" srcId="{52A81255-398B-4812-B178-B80BB50CCC35}" destId="{4C62F7DB-1219-4E3D-B645-169B2762C2FC}" srcOrd="3" destOrd="0" presId="urn:microsoft.com/office/officeart/2005/8/layout/cycle8"/>
    <dgm:cxn modelId="{1EC00FB4-79B3-4E5D-AD4B-93E15684A1C9}" type="presParOf" srcId="{52A81255-398B-4812-B178-B80BB50CCC35}" destId="{A0186F96-1F6A-4FBC-BCC4-DECB5F121080}" srcOrd="4" destOrd="0" presId="urn:microsoft.com/office/officeart/2005/8/layout/cycle8"/>
    <dgm:cxn modelId="{F5B67972-D14C-42CE-A0F3-62F3AB737D17}" type="presParOf" srcId="{52A81255-398B-4812-B178-B80BB50CCC35}" destId="{B7B14F73-5748-4482-B1A5-2C393ACAF0B0}" srcOrd="5" destOrd="0" presId="urn:microsoft.com/office/officeart/2005/8/layout/cycle8"/>
    <dgm:cxn modelId="{69225BD3-F0D6-417B-8A47-F4CCDCD1421A}" type="presParOf" srcId="{52A81255-398B-4812-B178-B80BB50CCC35}" destId="{3D78D212-92D3-47A8-B02C-BE564F285117}" srcOrd="6" destOrd="0" presId="urn:microsoft.com/office/officeart/2005/8/layout/cycle8"/>
    <dgm:cxn modelId="{7B96DD72-8872-4FC6-96F6-FA79AF68B045}" type="presParOf" srcId="{52A81255-398B-4812-B178-B80BB50CCC35}" destId="{8ACCE064-8574-4317-A310-5A3A7655FCDE}" srcOrd="7" destOrd="0" presId="urn:microsoft.com/office/officeart/2005/8/layout/cycle8"/>
    <dgm:cxn modelId="{5DD0E974-F21C-406E-B990-991692F6B892}" type="presParOf" srcId="{52A81255-398B-4812-B178-B80BB50CCC35}" destId="{3EAE76E0-A2D5-4A49-A84A-4F92180297A7}" srcOrd="8" destOrd="0" presId="urn:microsoft.com/office/officeart/2005/8/layout/cycle8"/>
    <dgm:cxn modelId="{965C0F84-8A1F-48BC-B357-C3452083597F}" type="presParOf" srcId="{52A81255-398B-4812-B178-B80BB50CCC35}" destId="{ECE027B0-1FFD-4C7D-B3A7-6E58045EE33F}" srcOrd="9" destOrd="0" presId="urn:microsoft.com/office/officeart/2005/8/layout/cycle8"/>
    <dgm:cxn modelId="{FDB5F256-DFB4-40EE-AC2F-D40C07CD6D8A}" type="presParOf" srcId="{52A81255-398B-4812-B178-B80BB50CCC35}" destId="{4D661AA4-7F35-4402-BC34-D8B271F70675}" srcOrd="10" destOrd="0" presId="urn:microsoft.com/office/officeart/2005/8/layout/cycle8"/>
    <dgm:cxn modelId="{7388D013-75C4-4F9E-8AC0-8535A56C6875}" type="presParOf" srcId="{52A81255-398B-4812-B178-B80BB50CCC35}" destId="{7E915343-9DC1-4C0A-AEC4-E30CC3FD6675}" srcOrd="11" destOrd="0" presId="urn:microsoft.com/office/officeart/2005/8/layout/cycle8"/>
    <dgm:cxn modelId="{E9367C2F-0E22-4E8C-9785-10989C3F0913}" type="presParOf" srcId="{52A81255-398B-4812-B178-B80BB50CCC35}" destId="{697ACFF8-4D93-418A-B98E-B75DC767CBA2}" srcOrd="12" destOrd="0" presId="urn:microsoft.com/office/officeart/2005/8/layout/cycle8"/>
    <dgm:cxn modelId="{E510792F-B084-4216-89A4-F6E0DCAB1C18}" type="presParOf" srcId="{52A81255-398B-4812-B178-B80BB50CCC35}" destId="{34514C8E-3BF7-4B0E-8A25-CF9EA04AAF76}" srcOrd="13" destOrd="0" presId="urn:microsoft.com/office/officeart/2005/8/layout/cycle8"/>
    <dgm:cxn modelId="{50A759ED-9224-41B0-BF79-5E93B1BA0691}" type="presParOf" srcId="{52A81255-398B-4812-B178-B80BB50CCC35}" destId="{9C5E3842-E299-42E3-9517-93A504788611}" srcOrd="14"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94A07E4-5954-714F-BCA7-B3E4112FED10}" type="doc">
      <dgm:prSet loTypeId="urn:microsoft.com/office/officeart/2005/8/layout/hierarchy3" loCatId="" qsTypeId="urn:microsoft.com/office/officeart/2005/8/quickstyle/simple1#3" qsCatId="simple" csTypeId="urn:microsoft.com/office/officeart/2005/8/colors/accent1_2#3" csCatId="accent1" phldr="1"/>
      <dgm:spPr/>
      <dgm:t>
        <a:bodyPr/>
        <a:lstStyle/>
        <a:p>
          <a:endParaRPr lang="en-US"/>
        </a:p>
      </dgm:t>
    </dgm:pt>
    <dgm:pt modelId="{B1A79D12-4AD0-D04D-9A8C-88DF11DA5962}">
      <dgm:prSet phldrT="[Text]" custT="1"/>
      <dgm:spPr>
        <a:solidFill>
          <a:srgbClr val="34164A"/>
        </a:solidFill>
        <a:ln w="28575">
          <a:solidFill>
            <a:schemeClr val="bg1"/>
          </a:solidFill>
        </a:ln>
      </dgm:spPr>
      <dgm:t>
        <a:bodyPr/>
        <a:lstStyle/>
        <a:p>
          <a:pPr>
            <a:lnSpc>
              <a:spcPct val="100000"/>
            </a:lnSpc>
            <a:spcAft>
              <a:spcPts val="0"/>
            </a:spcAft>
          </a:pPr>
          <a:r>
            <a:rPr lang="en-US" sz="2800" b="1" i="0">
              <a:latin typeface="Calibri Light" panose="020F0302020204030204" pitchFamily="34" charset="0"/>
              <a:cs typeface="Calibri Light" panose="020F0302020204030204" pitchFamily="34" charset="0"/>
            </a:rPr>
            <a:t>SỨC </a:t>
          </a:r>
        </a:p>
        <a:p>
          <a:pPr>
            <a:lnSpc>
              <a:spcPct val="100000"/>
            </a:lnSpc>
            <a:spcAft>
              <a:spcPts val="0"/>
            </a:spcAft>
          </a:pPr>
          <a:r>
            <a:rPr lang="en-US" sz="2800" b="1" i="0">
              <a:latin typeface="Calibri Light" panose="020F0302020204030204" pitchFamily="34" charset="0"/>
              <a:cs typeface="Calibri Light" panose="020F0302020204030204" pitchFamily="34" charset="0"/>
            </a:rPr>
            <a:t>LAO ĐỘNG</a:t>
          </a:r>
        </a:p>
      </dgm:t>
    </dgm:pt>
    <dgm:pt modelId="{EE976F11-A0F5-6A40-8F4A-F42146E850FC}" type="parTrans" cxnId="{1903B89C-28A0-0D4F-9CD4-267E146E47DF}">
      <dgm:prSet/>
      <dgm:spPr/>
      <dgm:t>
        <a:bodyPr/>
        <a:lstStyle/>
        <a:p>
          <a:endParaRPr lang="en-US"/>
        </a:p>
      </dgm:t>
    </dgm:pt>
    <dgm:pt modelId="{47769920-E1C0-694F-ABA5-F4CBEB0330B9}" type="sibTrans" cxnId="{1903B89C-28A0-0D4F-9CD4-267E146E47DF}">
      <dgm:prSet/>
      <dgm:spPr/>
      <dgm:t>
        <a:bodyPr/>
        <a:lstStyle/>
        <a:p>
          <a:endParaRPr lang="en-US"/>
        </a:p>
      </dgm:t>
    </dgm:pt>
    <dgm:pt modelId="{EA8CC8D6-6979-B44F-B294-871AB94325FD}">
      <dgm:prSet phldrT="[Text]" custT="1"/>
      <dgm:spPr>
        <a:ln w="28575">
          <a:solidFill>
            <a:srgbClr val="34164A"/>
          </a:solidFill>
        </a:ln>
      </dgm:spPr>
      <dgm:t>
        <a:bodyPr/>
        <a:lstStyle/>
        <a:p>
          <a:r>
            <a:rPr lang="en-US" sz="2400" b="1" i="0">
              <a:solidFill>
                <a:srgbClr val="34164A"/>
              </a:solidFill>
              <a:latin typeface="Calibri Light" panose="020F0302020204030204" pitchFamily="34" charset="0"/>
              <a:cs typeface="Calibri Light" panose="020F0302020204030204" pitchFamily="34" charset="0"/>
            </a:rPr>
            <a:t>THỂ LỰC</a:t>
          </a:r>
        </a:p>
      </dgm:t>
    </dgm:pt>
    <dgm:pt modelId="{C75EA39A-189D-F146-9069-3793F9185BC9}" type="parTrans" cxnId="{603898F1-084C-DA4B-BE4F-1FE1B67B4DAA}">
      <dgm:prSet/>
      <dgm:spPr>
        <a:ln w="28575"/>
      </dgm:spPr>
      <dgm:t>
        <a:bodyPr/>
        <a:lstStyle/>
        <a:p>
          <a:endParaRPr lang="en-US"/>
        </a:p>
      </dgm:t>
    </dgm:pt>
    <dgm:pt modelId="{7CD0425E-11E3-0044-AA28-4CF7A18C3E0A}" type="sibTrans" cxnId="{603898F1-084C-DA4B-BE4F-1FE1B67B4DAA}">
      <dgm:prSet/>
      <dgm:spPr/>
      <dgm:t>
        <a:bodyPr/>
        <a:lstStyle/>
        <a:p>
          <a:endParaRPr lang="en-US"/>
        </a:p>
      </dgm:t>
    </dgm:pt>
    <dgm:pt modelId="{7B6D5B2A-F2BE-2B41-A45A-329177E4F94B}">
      <dgm:prSet phldrT="[Text]" custT="1"/>
      <dgm:spPr>
        <a:ln w="28575">
          <a:solidFill>
            <a:srgbClr val="34164A"/>
          </a:solidFill>
        </a:ln>
      </dgm:spPr>
      <dgm:t>
        <a:bodyPr/>
        <a:lstStyle/>
        <a:p>
          <a:r>
            <a:rPr lang="en-US" sz="2400" b="1" i="0">
              <a:solidFill>
                <a:srgbClr val="34164A"/>
              </a:solidFill>
              <a:latin typeface="Calibri Light" panose="020F0302020204030204" pitchFamily="34" charset="0"/>
              <a:cs typeface="Calibri Light" panose="020F0302020204030204" pitchFamily="34" charset="0"/>
            </a:rPr>
            <a:t>TRÍ LỰC</a:t>
          </a:r>
        </a:p>
      </dgm:t>
    </dgm:pt>
    <dgm:pt modelId="{9835246D-FA9F-0F40-8986-B72408319133}" type="parTrans" cxnId="{07377BCC-3B60-3246-866E-78947CBD5811}">
      <dgm:prSet/>
      <dgm:spPr>
        <a:ln w="28575">
          <a:solidFill>
            <a:srgbClr val="34164A"/>
          </a:solidFill>
        </a:ln>
      </dgm:spPr>
      <dgm:t>
        <a:bodyPr/>
        <a:lstStyle/>
        <a:p>
          <a:endParaRPr lang="en-US"/>
        </a:p>
      </dgm:t>
    </dgm:pt>
    <dgm:pt modelId="{41A39AAB-2A62-214F-BFAA-C15D7375528E}" type="sibTrans" cxnId="{07377BCC-3B60-3246-866E-78947CBD5811}">
      <dgm:prSet/>
      <dgm:spPr/>
      <dgm:t>
        <a:bodyPr/>
        <a:lstStyle/>
        <a:p>
          <a:endParaRPr lang="en-US"/>
        </a:p>
      </dgm:t>
    </dgm:pt>
    <dgm:pt modelId="{B25F7F69-77A2-BF46-A059-18E58713D668}">
      <dgm:prSet phldrT="[Text]"/>
      <dgm:spPr>
        <a:solidFill>
          <a:srgbClr val="34164A"/>
        </a:solidFill>
        <a:ln w="28575">
          <a:solidFill>
            <a:schemeClr val="bg1"/>
          </a:solidFill>
        </a:ln>
      </dgm:spPr>
      <dgm:t>
        <a:bodyPr/>
        <a:lstStyle/>
        <a:p>
          <a:pPr>
            <a:spcAft>
              <a:spcPts val="0"/>
            </a:spcAft>
          </a:pPr>
          <a:r>
            <a:rPr lang="en-US" b="1" i="0">
              <a:latin typeface="Calibri Light" panose="020F0302020204030204" pitchFamily="34" charset="0"/>
              <a:cs typeface="Calibri Light" panose="020F0302020204030204" pitchFamily="34" charset="0"/>
            </a:rPr>
            <a:t>TƯ LIỆU </a:t>
          </a:r>
        </a:p>
        <a:p>
          <a:pPr>
            <a:spcAft>
              <a:spcPts val="0"/>
            </a:spcAft>
          </a:pPr>
          <a:r>
            <a:rPr lang="en-US" b="1" i="0">
              <a:latin typeface="Calibri Light" panose="020F0302020204030204" pitchFamily="34" charset="0"/>
              <a:cs typeface="Calibri Light" panose="020F0302020204030204" pitchFamily="34" charset="0"/>
            </a:rPr>
            <a:t>LAO ĐỘNG</a:t>
          </a:r>
        </a:p>
      </dgm:t>
    </dgm:pt>
    <dgm:pt modelId="{3D90C89B-162E-DD4A-8343-174262DC8077}" type="parTrans" cxnId="{BE218BB0-EE05-F54A-9D21-F34F54669EBE}">
      <dgm:prSet/>
      <dgm:spPr/>
      <dgm:t>
        <a:bodyPr/>
        <a:lstStyle/>
        <a:p>
          <a:endParaRPr lang="en-US"/>
        </a:p>
      </dgm:t>
    </dgm:pt>
    <dgm:pt modelId="{4D08698E-D9A7-9F4E-B405-50156DB48FE0}" type="sibTrans" cxnId="{BE218BB0-EE05-F54A-9D21-F34F54669EBE}">
      <dgm:prSet/>
      <dgm:spPr/>
      <dgm:t>
        <a:bodyPr/>
        <a:lstStyle/>
        <a:p>
          <a:endParaRPr lang="en-US"/>
        </a:p>
      </dgm:t>
    </dgm:pt>
    <dgm:pt modelId="{ECE4CAF7-F827-5B4D-9F7C-1E27D8488DB2}">
      <dgm:prSet phldrT="[Text]" custT="1"/>
      <dgm:spPr>
        <a:ln w="28575">
          <a:solidFill>
            <a:srgbClr val="34164A"/>
          </a:solidFill>
        </a:ln>
      </dgm:spPr>
      <dgm:t>
        <a:bodyPr/>
        <a:lstStyle/>
        <a:p>
          <a:r>
            <a:rPr lang="en-US" sz="2400" b="1" i="0" dirty="0">
              <a:solidFill>
                <a:srgbClr val="34164A"/>
              </a:solidFill>
              <a:latin typeface="Calibri Light" panose="020F0302020204030204" pitchFamily="34" charset="0"/>
              <a:cs typeface="Calibri Light" panose="020F0302020204030204" pitchFamily="34" charset="0"/>
            </a:rPr>
            <a:t>CÔNG CỤ LĐ</a:t>
          </a:r>
        </a:p>
      </dgm:t>
    </dgm:pt>
    <dgm:pt modelId="{2F90479D-F746-A64B-B387-4F12DE985E33}" type="parTrans" cxnId="{11C2ADE7-D44C-744D-95CB-CE5792739CA9}">
      <dgm:prSet/>
      <dgm:spPr>
        <a:ln w="28575">
          <a:solidFill>
            <a:srgbClr val="34164A"/>
          </a:solidFill>
        </a:ln>
      </dgm:spPr>
      <dgm:t>
        <a:bodyPr/>
        <a:lstStyle/>
        <a:p>
          <a:endParaRPr lang="en-US"/>
        </a:p>
      </dgm:t>
    </dgm:pt>
    <dgm:pt modelId="{9E2AEDD8-10C4-F343-B01C-3E8456AD8BDA}" type="sibTrans" cxnId="{11C2ADE7-D44C-744D-95CB-CE5792739CA9}">
      <dgm:prSet/>
      <dgm:spPr/>
      <dgm:t>
        <a:bodyPr/>
        <a:lstStyle/>
        <a:p>
          <a:endParaRPr lang="en-US"/>
        </a:p>
      </dgm:t>
    </dgm:pt>
    <dgm:pt modelId="{5B7124D7-C693-9040-97C6-52E051963B47}">
      <dgm:prSet phldrT="[Text]" custT="1"/>
      <dgm:spPr>
        <a:ln w="28575">
          <a:solidFill>
            <a:srgbClr val="34164A"/>
          </a:solidFill>
        </a:ln>
      </dgm:spPr>
      <dgm:t>
        <a:bodyPr/>
        <a:lstStyle/>
        <a:p>
          <a:r>
            <a:rPr lang="en-US" sz="2400" b="1" i="0">
              <a:solidFill>
                <a:srgbClr val="34164A"/>
              </a:solidFill>
              <a:latin typeface="Calibri Light" panose="020F0302020204030204" pitchFamily="34" charset="0"/>
              <a:cs typeface="Calibri Light" panose="020F0302020204030204" pitchFamily="34" charset="0"/>
            </a:rPr>
            <a:t>HỆ THỐNG BÌNH CHỨA</a:t>
          </a:r>
        </a:p>
      </dgm:t>
    </dgm:pt>
    <dgm:pt modelId="{825D57F3-7554-2642-B473-DE890DBB0541}" type="parTrans" cxnId="{907A049C-6A25-404C-A164-26EBBACD9C34}">
      <dgm:prSet/>
      <dgm:spPr>
        <a:ln w="28575">
          <a:solidFill>
            <a:srgbClr val="34164A"/>
          </a:solidFill>
        </a:ln>
      </dgm:spPr>
      <dgm:t>
        <a:bodyPr/>
        <a:lstStyle/>
        <a:p>
          <a:endParaRPr lang="en-US"/>
        </a:p>
      </dgm:t>
    </dgm:pt>
    <dgm:pt modelId="{76EC2657-096F-A94A-903E-596852179212}" type="sibTrans" cxnId="{907A049C-6A25-404C-A164-26EBBACD9C34}">
      <dgm:prSet/>
      <dgm:spPr/>
      <dgm:t>
        <a:bodyPr/>
        <a:lstStyle/>
        <a:p>
          <a:endParaRPr lang="en-US"/>
        </a:p>
      </dgm:t>
    </dgm:pt>
    <dgm:pt modelId="{C6819DA0-A061-A34C-B429-762121DFAE3C}">
      <dgm:prSet/>
      <dgm:spPr>
        <a:solidFill>
          <a:srgbClr val="34164A"/>
        </a:solidFill>
        <a:ln w="28575">
          <a:solidFill>
            <a:schemeClr val="bg1"/>
          </a:solidFill>
        </a:ln>
      </dgm:spPr>
      <dgm:t>
        <a:bodyPr/>
        <a:lstStyle/>
        <a:p>
          <a:pPr>
            <a:spcAft>
              <a:spcPts val="0"/>
            </a:spcAft>
          </a:pPr>
          <a:r>
            <a:rPr lang="en-US" b="1" i="0">
              <a:latin typeface="Calibri Light" panose="020F0302020204030204" pitchFamily="34" charset="0"/>
              <a:cs typeface="Calibri Light" panose="020F0302020204030204" pitchFamily="34" charset="0"/>
            </a:rPr>
            <a:t>ĐỐI TƯỢNG</a:t>
          </a:r>
        </a:p>
        <a:p>
          <a:pPr>
            <a:spcAft>
              <a:spcPts val="0"/>
            </a:spcAft>
          </a:pPr>
          <a:r>
            <a:rPr lang="en-US" b="1" i="0">
              <a:latin typeface="Calibri Light" panose="020F0302020204030204" pitchFamily="34" charset="0"/>
              <a:cs typeface="Calibri Light" panose="020F0302020204030204" pitchFamily="34" charset="0"/>
            </a:rPr>
            <a:t>LAO ĐỘNG</a:t>
          </a:r>
        </a:p>
      </dgm:t>
    </dgm:pt>
    <dgm:pt modelId="{9E3CDBD9-2E98-AC46-8464-11FFA342727B}" type="parTrans" cxnId="{5A682B63-AB63-B54B-A9EA-D05821550949}">
      <dgm:prSet/>
      <dgm:spPr/>
      <dgm:t>
        <a:bodyPr/>
        <a:lstStyle/>
        <a:p>
          <a:endParaRPr lang="en-US"/>
        </a:p>
      </dgm:t>
    </dgm:pt>
    <dgm:pt modelId="{06FEB29B-A8A8-7547-9AF7-C7211C3ED099}" type="sibTrans" cxnId="{5A682B63-AB63-B54B-A9EA-D05821550949}">
      <dgm:prSet/>
      <dgm:spPr/>
      <dgm:t>
        <a:bodyPr/>
        <a:lstStyle/>
        <a:p>
          <a:endParaRPr lang="en-US"/>
        </a:p>
      </dgm:t>
    </dgm:pt>
    <dgm:pt modelId="{8B09DD49-9471-BF43-B6D9-7795AD207604}">
      <dgm:prSet custT="1"/>
      <dgm:spPr>
        <a:ln w="28575">
          <a:solidFill>
            <a:srgbClr val="34164A"/>
          </a:solidFill>
        </a:ln>
      </dgm:spPr>
      <dgm:t>
        <a:bodyPr/>
        <a:lstStyle/>
        <a:p>
          <a:pPr>
            <a:spcAft>
              <a:spcPts val="0"/>
            </a:spcAft>
          </a:pPr>
          <a:r>
            <a:rPr lang="en-US" sz="2400" b="1" i="0" dirty="0">
              <a:solidFill>
                <a:srgbClr val="34164A"/>
              </a:solidFill>
              <a:latin typeface="Calibri Light" panose="020F0302020204030204" pitchFamily="34" charset="0"/>
              <a:cs typeface="Calibri Light" panose="020F0302020204030204" pitchFamily="34" charset="0"/>
            </a:rPr>
            <a:t>CÓ SẴN TRONG </a:t>
          </a:r>
        </a:p>
        <a:p>
          <a:pPr>
            <a:spcAft>
              <a:spcPts val="0"/>
            </a:spcAft>
          </a:pPr>
          <a:r>
            <a:rPr lang="en-US" sz="2400" b="1" i="0" dirty="0">
              <a:solidFill>
                <a:srgbClr val="34164A"/>
              </a:solidFill>
              <a:latin typeface="Calibri Light" panose="020F0302020204030204" pitchFamily="34" charset="0"/>
              <a:cs typeface="Calibri Light" panose="020F0302020204030204" pitchFamily="34" charset="0"/>
            </a:rPr>
            <a:t>TỰ NHIÊN</a:t>
          </a:r>
        </a:p>
      </dgm:t>
    </dgm:pt>
    <dgm:pt modelId="{C17B8CEE-03F2-E44D-85BD-84FC1A8B6C4F}" type="parTrans" cxnId="{07FD8A3A-BDE8-D24A-8B8D-2CD0ED5DF060}">
      <dgm:prSet/>
      <dgm:spPr>
        <a:ln w="28575">
          <a:solidFill>
            <a:srgbClr val="34164A"/>
          </a:solidFill>
        </a:ln>
      </dgm:spPr>
      <dgm:t>
        <a:bodyPr/>
        <a:lstStyle/>
        <a:p>
          <a:endParaRPr lang="en-US"/>
        </a:p>
      </dgm:t>
    </dgm:pt>
    <dgm:pt modelId="{74DE57F8-3B7A-C441-993D-00E1839C9A0B}" type="sibTrans" cxnId="{07FD8A3A-BDE8-D24A-8B8D-2CD0ED5DF060}">
      <dgm:prSet/>
      <dgm:spPr/>
      <dgm:t>
        <a:bodyPr/>
        <a:lstStyle/>
        <a:p>
          <a:endParaRPr lang="en-US"/>
        </a:p>
      </dgm:t>
    </dgm:pt>
    <dgm:pt modelId="{E3699C66-AD68-6C4F-959E-C982CD35F979}">
      <dgm:prSet custT="1"/>
      <dgm:spPr>
        <a:ln w="28575">
          <a:solidFill>
            <a:srgbClr val="34164A"/>
          </a:solidFill>
        </a:ln>
      </dgm:spPr>
      <dgm:t>
        <a:bodyPr/>
        <a:lstStyle/>
        <a:p>
          <a:pPr>
            <a:spcAft>
              <a:spcPts val="0"/>
            </a:spcAft>
          </a:pPr>
          <a:r>
            <a:rPr lang="en-US" sz="2400" b="1" i="0" dirty="0">
              <a:solidFill>
                <a:srgbClr val="34164A"/>
              </a:solidFill>
              <a:latin typeface="Calibri Light" panose="020F0302020204030204" pitchFamily="34" charset="0"/>
              <a:cs typeface="Calibri Light" panose="020F0302020204030204" pitchFamily="34" charset="0"/>
            </a:rPr>
            <a:t>ĐÃ QUA </a:t>
          </a:r>
        </a:p>
        <a:p>
          <a:pPr>
            <a:spcAft>
              <a:spcPts val="0"/>
            </a:spcAft>
          </a:pPr>
          <a:r>
            <a:rPr lang="en-US" sz="2400" b="1" i="0" dirty="0">
              <a:solidFill>
                <a:srgbClr val="34164A"/>
              </a:solidFill>
              <a:latin typeface="Calibri Light" panose="020F0302020204030204" pitchFamily="34" charset="0"/>
              <a:cs typeface="Calibri Light" panose="020F0302020204030204" pitchFamily="34" charset="0"/>
            </a:rPr>
            <a:t>TÁC ĐỘNG LĐ</a:t>
          </a:r>
        </a:p>
      </dgm:t>
    </dgm:pt>
    <dgm:pt modelId="{597A13BF-5D1E-C84F-BB6A-86CFF2D32CE2}" type="parTrans" cxnId="{B919EE30-1B8B-474A-B54C-349B33A1AA5A}">
      <dgm:prSet/>
      <dgm:spPr>
        <a:ln w="28575">
          <a:solidFill>
            <a:srgbClr val="34164A"/>
          </a:solidFill>
        </a:ln>
      </dgm:spPr>
      <dgm:t>
        <a:bodyPr/>
        <a:lstStyle/>
        <a:p>
          <a:endParaRPr lang="en-US"/>
        </a:p>
      </dgm:t>
    </dgm:pt>
    <dgm:pt modelId="{E0250037-0D13-2142-B425-D1B0696FCD2D}" type="sibTrans" cxnId="{B919EE30-1B8B-474A-B54C-349B33A1AA5A}">
      <dgm:prSet/>
      <dgm:spPr/>
      <dgm:t>
        <a:bodyPr/>
        <a:lstStyle/>
        <a:p>
          <a:endParaRPr lang="en-US"/>
        </a:p>
      </dgm:t>
    </dgm:pt>
    <dgm:pt modelId="{475945C2-6CBB-0546-848B-257B2285FCA9}">
      <dgm:prSet custT="1"/>
      <dgm:spPr>
        <a:ln w="28575">
          <a:solidFill>
            <a:srgbClr val="34164A"/>
          </a:solidFill>
        </a:ln>
      </dgm:spPr>
      <dgm:t>
        <a:bodyPr/>
        <a:lstStyle/>
        <a:p>
          <a:pPr>
            <a:spcAft>
              <a:spcPts val="0"/>
            </a:spcAft>
          </a:pPr>
          <a:r>
            <a:rPr lang="en-US" sz="2400" b="1" i="0">
              <a:solidFill>
                <a:srgbClr val="34164A"/>
              </a:solidFill>
              <a:latin typeface="Calibri Light" panose="020F0302020204030204" pitchFamily="34" charset="0"/>
              <a:cs typeface="Calibri Light" panose="020F0302020204030204" pitchFamily="34" charset="0"/>
            </a:rPr>
            <a:t>KẾT CẤU </a:t>
          </a:r>
        </a:p>
        <a:p>
          <a:pPr>
            <a:spcAft>
              <a:spcPts val="0"/>
            </a:spcAft>
          </a:pPr>
          <a:r>
            <a:rPr lang="en-US" sz="2400" b="1" i="0">
              <a:solidFill>
                <a:srgbClr val="34164A"/>
              </a:solidFill>
              <a:latin typeface="Calibri Light" panose="020F0302020204030204" pitchFamily="34" charset="0"/>
              <a:cs typeface="Calibri Light" panose="020F0302020204030204" pitchFamily="34" charset="0"/>
            </a:rPr>
            <a:t>HẠ TẦNG</a:t>
          </a:r>
        </a:p>
      </dgm:t>
    </dgm:pt>
    <dgm:pt modelId="{F4B4F25B-72CC-3049-8013-2D2EDB2AEF77}" type="parTrans" cxnId="{67D981D7-1E9C-B648-9232-8E60A171727B}">
      <dgm:prSet/>
      <dgm:spPr>
        <a:ln w="28575">
          <a:solidFill>
            <a:srgbClr val="34164A"/>
          </a:solidFill>
        </a:ln>
      </dgm:spPr>
      <dgm:t>
        <a:bodyPr/>
        <a:lstStyle/>
        <a:p>
          <a:endParaRPr lang="en-US"/>
        </a:p>
      </dgm:t>
    </dgm:pt>
    <dgm:pt modelId="{26603BCF-7DD4-F745-A611-A36CCA12E732}" type="sibTrans" cxnId="{67D981D7-1E9C-B648-9232-8E60A171727B}">
      <dgm:prSet/>
      <dgm:spPr/>
      <dgm:t>
        <a:bodyPr/>
        <a:lstStyle/>
        <a:p>
          <a:endParaRPr lang="en-US"/>
        </a:p>
      </dgm:t>
    </dgm:pt>
    <dgm:pt modelId="{36B8A1C4-F59C-0643-97F7-E0754E37552B}" type="pres">
      <dgm:prSet presAssocID="{594A07E4-5954-714F-BCA7-B3E4112FED10}" presName="diagram" presStyleCnt="0">
        <dgm:presLayoutVars>
          <dgm:chPref val="1"/>
          <dgm:dir/>
          <dgm:animOne val="branch"/>
          <dgm:animLvl val="lvl"/>
          <dgm:resizeHandles/>
        </dgm:presLayoutVars>
      </dgm:prSet>
      <dgm:spPr/>
      <dgm:t>
        <a:bodyPr/>
        <a:lstStyle/>
        <a:p>
          <a:endParaRPr lang="vi-VN"/>
        </a:p>
      </dgm:t>
    </dgm:pt>
    <dgm:pt modelId="{7B50424C-B4BD-3246-8C96-305ACC12AD49}" type="pres">
      <dgm:prSet presAssocID="{B1A79D12-4AD0-D04D-9A8C-88DF11DA5962}" presName="root" presStyleCnt="0"/>
      <dgm:spPr/>
    </dgm:pt>
    <dgm:pt modelId="{A2F2C44C-83DB-2D49-AE90-4FB0913CB23A}" type="pres">
      <dgm:prSet presAssocID="{B1A79D12-4AD0-D04D-9A8C-88DF11DA5962}" presName="rootComposite" presStyleCnt="0"/>
      <dgm:spPr/>
    </dgm:pt>
    <dgm:pt modelId="{D8339F20-6CAA-4443-8D5E-84690FDCCDBF}" type="pres">
      <dgm:prSet presAssocID="{B1A79D12-4AD0-D04D-9A8C-88DF11DA5962}" presName="rootText" presStyleLbl="node1" presStyleIdx="0" presStyleCnt="3"/>
      <dgm:spPr/>
      <dgm:t>
        <a:bodyPr/>
        <a:lstStyle/>
        <a:p>
          <a:endParaRPr lang="vi-VN"/>
        </a:p>
      </dgm:t>
    </dgm:pt>
    <dgm:pt modelId="{6E5E4768-F0CF-D24C-8553-47E4483A696B}" type="pres">
      <dgm:prSet presAssocID="{B1A79D12-4AD0-D04D-9A8C-88DF11DA5962}" presName="rootConnector" presStyleLbl="node1" presStyleIdx="0" presStyleCnt="3"/>
      <dgm:spPr/>
      <dgm:t>
        <a:bodyPr/>
        <a:lstStyle/>
        <a:p>
          <a:endParaRPr lang="vi-VN"/>
        </a:p>
      </dgm:t>
    </dgm:pt>
    <dgm:pt modelId="{08BD6198-F4AB-B74F-9474-B0DC4BD81C3F}" type="pres">
      <dgm:prSet presAssocID="{B1A79D12-4AD0-D04D-9A8C-88DF11DA5962}" presName="childShape" presStyleCnt="0"/>
      <dgm:spPr/>
    </dgm:pt>
    <dgm:pt modelId="{77D9F312-7FBE-B640-803E-7E6858ECE184}" type="pres">
      <dgm:prSet presAssocID="{C75EA39A-189D-F146-9069-3793F9185BC9}" presName="Name13" presStyleLbl="parChTrans1D2" presStyleIdx="0" presStyleCnt="7"/>
      <dgm:spPr/>
      <dgm:t>
        <a:bodyPr/>
        <a:lstStyle/>
        <a:p>
          <a:endParaRPr lang="vi-VN"/>
        </a:p>
      </dgm:t>
    </dgm:pt>
    <dgm:pt modelId="{B5775D40-563A-9244-99F9-31CF7035D2E7}" type="pres">
      <dgm:prSet presAssocID="{EA8CC8D6-6979-B44F-B294-871AB94325FD}" presName="childText" presStyleLbl="bgAcc1" presStyleIdx="0" presStyleCnt="7">
        <dgm:presLayoutVars>
          <dgm:bulletEnabled val="1"/>
        </dgm:presLayoutVars>
      </dgm:prSet>
      <dgm:spPr/>
      <dgm:t>
        <a:bodyPr/>
        <a:lstStyle/>
        <a:p>
          <a:endParaRPr lang="vi-VN"/>
        </a:p>
      </dgm:t>
    </dgm:pt>
    <dgm:pt modelId="{DF109680-E36F-6841-A191-B207B6F47416}" type="pres">
      <dgm:prSet presAssocID="{9835246D-FA9F-0F40-8986-B72408319133}" presName="Name13" presStyleLbl="parChTrans1D2" presStyleIdx="1" presStyleCnt="7"/>
      <dgm:spPr/>
      <dgm:t>
        <a:bodyPr/>
        <a:lstStyle/>
        <a:p>
          <a:endParaRPr lang="vi-VN"/>
        </a:p>
      </dgm:t>
    </dgm:pt>
    <dgm:pt modelId="{61FF9488-3835-FE41-9116-016AF18A456C}" type="pres">
      <dgm:prSet presAssocID="{7B6D5B2A-F2BE-2B41-A45A-329177E4F94B}" presName="childText" presStyleLbl="bgAcc1" presStyleIdx="1" presStyleCnt="7">
        <dgm:presLayoutVars>
          <dgm:bulletEnabled val="1"/>
        </dgm:presLayoutVars>
      </dgm:prSet>
      <dgm:spPr/>
      <dgm:t>
        <a:bodyPr/>
        <a:lstStyle/>
        <a:p>
          <a:endParaRPr lang="vi-VN"/>
        </a:p>
      </dgm:t>
    </dgm:pt>
    <dgm:pt modelId="{EE7AF5DA-4E64-9445-A37F-54217D0E7749}" type="pres">
      <dgm:prSet presAssocID="{B25F7F69-77A2-BF46-A059-18E58713D668}" presName="root" presStyleCnt="0"/>
      <dgm:spPr/>
    </dgm:pt>
    <dgm:pt modelId="{4A368DBF-C28D-B34B-9C58-33511517C3D7}" type="pres">
      <dgm:prSet presAssocID="{B25F7F69-77A2-BF46-A059-18E58713D668}" presName="rootComposite" presStyleCnt="0"/>
      <dgm:spPr/>
    </dgm:pt>
    <dgm:pt modelId="{041B8D78-2372-B944-8594-692B69828CFC}" type="pres">
      <dgm:prSet presAssocID="{B25F7F69-77A2-BF46-A059-18E58713D668}" presName="rootText" presStyleLbl="node1" presStyleIdx="1" presStyleCnt="3"/>
      <dgm:spPr/>
      <dgm:t>
        <a:bodyPr/>
        <a:lstStyle/>
        <a:p>
          <a:endParaRPr lang="vi-VN"/>
        </a:p>
      </dgm:t>
    </dgm:pt>
    <dgm:pt modelId="{C253B6EE-B806-A74C-927F-9E196FB44838}" type="pres">
      <dgm:prSet presAssocID="{B25F7F69-77A2-BF46-A059-18E58713D668}" presName="rootConnector" presStyleLbl="node1" presStyleIdx="1" presStyleCnt="3"/>
      <dgm:spPr/>
      <dgm:t>
        <a:bodyPr/>
        <a:lstStyle/>
        <a:p>
          <a:endParaRPr lang="vi-VN"/>
        </a:p>
      </dgm:t>
    </dgm:pt>
    <dgm:pt modelId="{AACAD7E5-53F7-734B-9037-0654F778EF63}" type="pres">
      <dgm:prSet presAssocID="{B25F7F69-77A2-BF46-A059-18E58713D668}" presName="childShape" presStyleCnt="0"/>
      <dgm:spPr/>
    </dgm:pt>
    <dgm:pt modelId="{CBC0A400-B1E7-5A45-BFAB-335746813783}" type="pres">
      <dgm:prSet presAssocID="{2F90479D-F746-A64B-B387-4F12DE985E33}" presName="Name13" presStyleLbl="parChTrans1D2" presStyleIdx="2" presStyleCnt="7"/>
      <dgm:spPr/>
      <dgm:t>
        <a:bodyPr/>
        <a:lstStyle/>
        <a:p>
          <a:endParaRPr lang="vi-VN"/>
        </a:p>
      </dgm:t>
    </dgm:pt>
    <dgm:pt modelId="{012CC180-68FA-CA45-8DB1-CC6DEFB0D6F1}" type="pres">
      <dgm:prSet presAssocID="{ECE4CAF7-F827-5B4D-9F7C-1E27D8488DB2}" presName="childText" presStyleLbl="bgAcc1" presStyleIdx="2" presStyleCnt="7">
        <dgm:presLayoutVars>
          <dgm:bulletEnabled val="1"/>
        </dgm:presLayoutVars>
      </dgm:prSet>
      <dgm:spPr/>
      <dgm:t>
        <a:bodyPr/>
        <a:lstStyle/>
        <a:p>
          <a:endParaRPr lang="vi-VN"/>
        </a:p>
      </dgm:t>
    </dgm:pt>
    <dgm:pt modelId="{0C2AC010-BCC8-2244-9806-7B39A5EDE256}" type="pres">
      <dgm:prSet presAssocID="{825D57F3-7554-2642-B473-DE890DBB0541}" presName="Name13" presStyleLbl="parChTrans1D2" presStyleIdx="3" presStyleCnt="7"/>
      <dgm:spPr/>
      <dgm:t>
        <a:bodyPr/>
        <a:lstStyle/>
        <a:p>
          <a:endParaRPr lang="vi-VN"/>
        </a:p>
      </dgm:t>
    </dgm:pt>
    <dgm:pt modelId="{FA550B30-BC0A-D542-AAEA-2C114E0160A4}" type="pres">
      <dgm:prSet presAssocID="{5B7124D7-C693-9040-97C6-52E051963B47}" presName="childText" presStyleLbl="bgAcc1" presStyleIdx="3" presStyleCnt="7" custScaleX="159852">
        <dgm:presLayoutVars>
          <dgm:bulletEnabled val="1"/>
        </dgm:presLayoutVars>
      </dgm:prSet>
      <dgm:spPr/>
      <dgm:t>
        <a:bodyPr/>
        <a:lstStyle/>
        <a:p>
          <a:endParaRPr lang="vi-VN"/>
        </a:p>
      </dgm:t>
    </dgm:pt>
    <dgm:pt modelId="{A81C50D5-FB83-3E45-B807-CF330B129BCA}" type="pres">
      <dgm:prSet presAssocID="{F4B4F25B-72CC-3049-8013-2D2EDB2AEF77}" presName="Name13" presStyleLbl="parChTrans1D2" presStyleIdx="4" presStyleCnt="7"/>
      <dgm:spPr/>
      <dgm:t>
        <a:bodyPr/>
        <a:lstStyle/>
        <a:p>
          <a:endParaRPr lang="vi-VN"/>
        </a:p>
      </dgm:t>
    </dgm:pt>
    <dgm:pt modelId="{A9FECC58-ECFC-BD45-A22D-013DEB18828D}" type="pres">
      <dgm:prSet presAssocID="{475945C2-6CBB-0546-848B-257B2285FCA9}" presName="childText" presStyleLbl="bgAcc1" presStyleIdx="4" presStyleCnt="7" custScaleX="151779">
        <dgm:presLayoutVars>
          <dgm:bulletEnabled val="1"/>
        </dgm:presLayoutVars>
      </dgm:prSet>
      <dgm:spPr/>
      <dgm:t>
        <a:bodyPr/>
        <a:lstStyle/>
        <a:p>
          <a:endParaRPr lang="vi-VN"/>
        </a:p>
      </dgm:t>
    </dgm:pt>
    <dgm:pt modelId="{33F37FD7-C4E3-7443-82B4-3B3FB9F440DE}" type="pres">
      <dgm:prSet presAssocID="{C6819DA0-A061-A34C-B429-762121DFAE3C}" presName="root" presStyleCnt="0"/>
      <dgm:spPr/>
    </dgm:pt>
    <dgm:pt modelId="{150B9122-E2F4-AB42-949E-FF8E8C454113}" type="pres">
      <dgm:prSet presAssocID="{C6819DA0-A061-A34C-B429-762121DFAE3C}" presName="rootComposite" presStyleCnt="0"/>
      <dgm:spPr/>
    </dgm:pt>
    <dgm:pt modelId="{8BA19CC3-ABA7-CC46-B59C-4BF630E027B3}" type="pres">
      <dgm:prSet presAssocID="{C6819DA0-A061-A34C-B429-762121DFAE3C}" presName="rootText" presStyleLbl="node1" presStyleIdx="2" presStyleCnt="3"/>
      <dgm:spPr/>
      <dgm:t>
        <a:bodyPr/>
        <a:lstStyle/>
        <a:p>
          <a:endParaRPr lang="vi-VN"/>
        </a:p>
      </dgm:t>
    </dgm:pt>
    <dgm:pt modelId="{2D5C137E-F33A-7440-A358-6A51A9E8D6C8}" type="pres">
      <dgm:prSet presAssocID="{C6819DA0-A061-A34C-B429-762121DFAE3C}" presName="rootConnector" presStyleLbl="node1" presStyleIdx="2" presStyleCnt="3"/>
      <dgm:spPr/>
      <dgm:t>
        <a:bodyPr/>
        <a:lstStyle/>
        <a:p>
          <a:endParaRPr lang="vi-VN"/>
        </a:p>
      </dgm:t>
    </dgm:pt>
    <dgm:pt modelId="{B1F49CCE-8D56-A84E-B021-424B3BEE396F}" type="pres">
      <dgm:prSet presAssocID="{C6819DA0-A061-A34C-B429-762121DFAE3C}" presName="childShape" presStyleCnt="0"/>
      <dgm:spPr/>
    </dgm:pt>
    <dgm:pt modelId="{7F749483-1F44-8547-8DCE-8EB99A74D1C1}" type="pres">
      <dgm:prSet presAssocID="{C17B8CEE-03F2-E44D-85BD-84FC1A8B6C4F}" presName="Name13" presStyleLbl="parChTrans1D2" presStyleIdx="5" presStyleCnt="7"/>
      <dgm:spPr/>
      <dgm:t>
        <a:bodyPr/>
        <a:lstStyle/>
        <a:p>
          <a:endParaRPr lang="vi-VN"/>
        </a:p>
      </dgm:t>
    </dgm:pt>
    <dgm:pt modelId="{AD384734-18D1-C848-990B-56560B0AFE67}" type="pres">
      <dgm:prSet presAssocID="{8B09DD49-9471-BF43-B6D9-7795AD207604}" presName="childText" presStyleLbl="bgAcc1" presStyleIdx="5" presStyleCnt="7" custScaleX="157510">
        <dgm:presLayoutVars>
          <dgm:bulletEnabled val="1"/>
        </dgm:presLayoutVars>
      </dgm:prSet>
      <dgm:spPr/>
      <dgm:t>
        <a:bodyPr/>
        <a:lstStyle/>
        <a:p>
          <a:endParaRPr lang="vi-VN"/>
        </a:p>
      </dgm:t>
    </dgm:pt>
    <dgm:pt modelId="{8C8D9DA6-E414-5841-B8FC-9AC7A5DB2E4A}" type="pres">
      <dgm:prSet presAssocID="{597A13BF-5D1E-C84F-BB6A-86CFF2D32CE2}" presName="Name13" presStyleLbl="parChTrans1D2" presStyleIdx="6" presStyleCnt="7"/>
      <dgm:spPr/>
      <dgm:t>
        <a:bodyPr/>
        <a:lstStyle/>
        <a:p>
          <a:endParaRPr lang="vi-VN"/>
        </a:p>
      </dgm:t>
    </dgm:pt>
    <dgm:pt modelId="{C6646C1A-8E22-4A4D-9E5B-E61342FDCBBC}" type="pres">
      <dgm:prSet presAssocID="{E3699C66-AD68-6C4F-959E-C982CD35F979}" presName="childText" presStyleLbl="bgAcc1" presStyleIdx="6" presStyleCnt="7" custScaleX="171784">
        <dgm:presLayoutVars>
          <dgm:bulletEnabled val="1"/>
        </dgm:presLayoutVars>
      </dgm:prSet>
      <dgm:spPr/>
      <dgm:t>
        <a:bodyPr/>
        <a:lstStyle/>
        <a:p>
          <a:endParaRPr lang="vi-VN"/>
        </a:p>
      </dgm:t>
    </dgm:pt>
  </dgm:ptLst>
  <dgm:cxnLst>
    <dgm:cxn modelId="{B919EE30-1B8B-474A-B54C-349B33A1AA5A}" srcId="{C6819DA0-A061-A34C-B429-762121DFAE3C}" destId="{E3699C66-AD68-6C4F-959E-C982CD35F979}" srcOrd="1" destOrd="0" parTransId="{597A13BF-5D1E-C84F-BB6A-86CFF2D32CE2}" sibTransId="{E0250037-0D13-2142-B425-D1B0696FCD2D}"/>
    <dgm:cxn modelId="{05C1C82F-4648-4B66-BD03-F1661AD8A4E8}" type="presOf" srcId="{5B7124D7-C693-9040-97C6-52E051963B47}" destId="{FA550B30-BC0A-D542-AAEA-2C114E0160A4}" srcOrd="0" destOrd="0" presId="urn:microsoft.com/office/officeart/2005/8/layout/hierarchy3"/>
    <dgm:cxn modelId="{C79C4051-8056-439D-A79F-B6589F4773FF}" type="presOf" srcId="{C6819DA0-A061-A34C-B429-762121DFAE3C}" destId="{8BA19CC3-ABA7-CC46-B59C-4BF630E027B3}" srcOrd="0" destOrd="0" presId="urn:microsoft.com/office/officeart/2005/8/layout/hierarchy3"/>
    <dgm:cxn modelId="{11C2ADE7-D44C-744D-95CB-CE5792739CA9}" srcId="{B25F7F69-77A2-BF46-A059-18E58713D668}" destId="{ECE4CAF7-F827-5B4D-9F7C-1E27D8488DB2}" srcOrd="0" destOrd="0" parTransId="{2F90479D-F746-A64B-B387-4F12DE985E33}" sibTransId="{9E2AEDD8-10C4-F343-B01C-3E8456AD8BDA}"/>
    <dgm:cxn modelId="{1903B89C-28A0-0D4F-9CD4-267E146E47DF}" srcId="{594A07E4-5954-714F-BCA7-B3E4112FED10}" destId="{B1A79D12-4AD0-D04D-9A8C-88DF11DA5962}" srcOrd="0" destOrd="0" parTransId="{EE976F11-A0F5-6A40-8F4A-F42146E850FC}" sibTransId="{47769920-E1C0-694F-ABA5-F4CBEB0330B9}"/>
    <dgm:cxn modelId="{603898F1-084C-DA4B-BE4F-1FE1B67B4DAA}" srcId="{B1A79D12-4AD0-D04D-9A8C-88DF11DA5962}" destId="{EA8CC8D6-6979-B44F-B294-871AB94325FD}" srcOrd="0" destOrd="0" parTransId="{C75EA39A-189D-F146-9069-3793F9185BC9}" sibTransId="{7CD0425E-11E3-0044-AA28-4CF7A18C3E0A}"/>
    <dgm:cxn modelId="{BE218BB0-EE05-F54A-9D21-F34F54669EBE}" srcId="{594A07E4-5954-714F-BCA7-B3E4112FED10}" destId="{B25F7F69-77A2-BF46-A059-18E58713D668}" srcOrd="1" destOrd="0" parTransId="{3D90C89B-162E-DD4A-8343-174262DC8077}" sibTransId="{4D08698E-D9A7-9F4E-B405-50156DB48FE0}"/>
    <dgm:cxn modelId="{3B48ECDD-470B-4CBB-969E-86B677D8517E}" type="presOf" srcId="{C6819DA0-A061-A34C-B429-762121DFAE3C}" destId="{2D5C137E-F33A-7440-A358-6A51A9E8D6C8}" srcOrd="1" destOrd="0" presId="urn:microsoft.com/office/officeart/2005/8/layout/hierarchy3"/>
    <dgm:cxn modelId="{F1C13672-874B-425F-9716-58377B596024}" type="presOf" srcId="{F4B4F25B-72CC-3049-8013-2D2EDB2AEF77}" destId="{A81C50D5-FB83-3E45-B807-CF330B129BCA}" srcOrd="0" destOrd="0" presId="urn:microsoft.com/office/officeart/2005/8/layout/hierarchy3"/>
    <dgm:cxn modelId="{28790450-DDF5-44FF-BB8F-720A9E2FAEF5}" type="presOf" srcId="{E3699C66-AD68-6C4F-959E-C982CD35F979}" destId="{C6646C1A-8E22-4A4D-9E5B-E61342FDCBBC}" srcOrd="0" destOrd="0" presId="urn:microsoft.com/office/officeart/2005/8/layout/hierarchy3"/>
    <dgm:cxn modelId="{5A682B63-AB63-B54B-A9EA-D05821550949}" srcId="{594A07E4-5954-714F-BCA7-B3E4112FED10}" destId="{C6819DA0-A061-A34C-B429-762121DFAE3C}" srcOrd="2" destOrd="0" parTransId="{9E3CDBD9-2E98-AC46-8464-11FFA342727B}" sibTransId="{06FEB29B-A8A8-7547-9AF7-C7211C3ED099}"/>
    <dgm:cxn modelId="{C0CA8B38-7466-44BD-B7C6-FD55825C8FF9}" type="presOf" srcId="{594A07E4-5954-714F-BCA7-B3E4112FED10}" destId="{36B8A1C4-F59C-0643-97F7-E0754E37552B}" srcOrd="0" destOrd="0" presId="urn:microsoft.com/office/officeart/2005/8/layout/hierarchy3"/>
    <dgm:cxn modelId="{8615F458-C071-4C8E-94EA-8B6E5E353BD9}" type="presOf" srcId="{475945C2-6CBB-0546-848B-257B2285FCA9}" destId="{A9FECC58-ECFC-BD45-A22D-013DEB18828D}" srcOrd="0" destOrd="0" presId="urn:microsoft.com/office/officeart/2005/8/layout/hierarchy3"/>
    <dgm:cxn modelId="{253E98AF-E5A6-481C-8D70-7F1DFE006D82}" type="presOf" srcId="{C75EA39A-189D-F146-9069-3793F9185BC9}" destId="{77D9F312-7FBE-B640-803E-7E6858ECE184}" srcOrd="0" destOrd="0" presId="urn:microsoft.com/office/officeart/2005/8/layout/hierarchy3"/>
    <dgm:cxn modelId="{350E811A-1054-4CF2-9D2C-96A52EACE2B6}" type="presOf" srcId="{8B09DD49-9471-BF43-B6D9-7795AD207604}" destId="{AD384734-18D1-C848-990B-56560B0AFE67}" srcOrd="0" destOrd="0" presId="urn:microsoft.com/office/officeart/2005/8/layout/hierarchy3"/>
    <dgm:cxn modelId="{907A049C-6A25-404C-A164-26EBBACD9C34}" srcId="{B25F7F69-77A2-BF46-A059-18E58713D668}" destId="{5B7124D7-C693-9040-97C6-52E051963B47}" srcOrd="1" destOrd="0" parTransId="{825D57F3-7554-2642-B473-DE890DBB0541}" sibTransId="{76EC2657-096F-A94A-903E-596852179212}"/>
    <dgm:cxn modelId="{07377BCC-3B60-3246-866E-78947CBD5811}" srcId="{B1A79D12-4AD0-D04D-9A8C-88DF11DA5962}" destId="{7B6D5B2A-F2BE-2B41-A45A-329177E4F94B}" srcOrd="1" destOrd="0" parTransId="{9835246D-FA9F-0F40-8986-B72408319133}" sibTransId="{41A39AAB-2A62-214F-BFAA-C15D7375528E}"/>
    <dgm:cxn modelId="{D28CEB2D-77D2-4EDA-8AF0-1FFF1A46CFDC}" type="presOf" srcId="{597A13BF-5D1E-C84F-BB6A-86CFF2D32CE2}" destId="{8C8D9DA6-E414-5841-B8FC-9AC7A5DB2E4A}" srcOrd="0" destOrd="0" presId="urn:microsoft.com/office/officeart/2005/8/layout/hierarchy3"/>
    <dgm:cxn modelId="{B6C28738-DC9F-4BAF-936C-367D5E78D2D7}" type="presOf" srcId="{B25F7F69-77A2-BF46-A059-18E58713D668}" destId="{041B8D78-2372-B944-8594-692B69828CFC}" srcOrd="0" destOrd="0" presId="urn:microsoft.com/office/officeart/2005/8/layout/hierarchy3"/>
    <dgm:cxn modelId="{5AC55931-D709-4F40-94C6-3E05F3C65AE9}" type="presOf" srcId="{7B6D5B2A-F2BE-2B41-A45A-329177E4F94B}" destId="{61FF9488-3835-FE41-9116-016AF18A456C}" srcOrd="0" destOrd="0" presId="urn:microsoft.com/office/officeart/2005/8/layout/hierarchy3"/>
    <dgm:cxn modelId="{67D981D7-1E9C-B648-9232-8E60A171727B}" srcId="{B25F7F69-77A2-BF46-A059-18E58713D668}" destId="{475945C2-6CBB-0546-848B-257B2285FCA9}" srcOrd="2" destOrd="0" parTransId="{F4B4F25B-72CC-3049-8013-2D2EDB2AEF77}" sibTransId="{26603BCF-7DD4-F745-A611-A36CCA12E732}"/>
    <dgm:cxn modelId="{7E7FB077-73D7-43F5-94C5-32D3FCB0C156}" type="presOf" srcId="{9835246D-FA9F-0F40-8986-B72408319133}" destId="{DF109680-E36F-6841-A191-B207B6F47416}" srcOrd="0" destOrd="0" presId="urn:microsoft.com/office/officeart/2005/8/layout/hierarchy3"/>
    <dgm:cxn modelId="{35C0EFAD-A93E-4457-B102-D43D9799639C}" type="presOf" srcId="{C17B8CEE-03F2-E44D-85BD-84FC1A8B6C4F}" destId="{7F749483-1F44-8547-8DCE-8EB99A74D1C1}" srcOrd="0" destOrd="0" presId="urn:microsoft.com/office/officeart/2005/8/layout/hierarchy3"/>
    <dgm:cxn modelId="{DBC8CBED-3EEF-4834-AD6B-7FF2AABD2D02}" type="presOf" srcId="{B25F7F69-77A2-BF46-A059-18E58713D668}" destId="{C253B6EE-B806-A74C-927F-9E196FB44838}" srcOrd="1" destOrd="0" presId="urn:microsoft.com/office/officeart/2005/8/layout/hierarchy3"/>
    <dgm:cxn modelId="{B353A11F-31C8-4597-B87F-15B2A862B22C}" type="presOf" srcId="{B1A79D12-4AD0-D04D-9A8C-88DF11DA5962}" destId="{D8339F20-6CAA-4443-8D5E-84690FDCCDBF}" srcOrd="0" destOrd="0" presId="urn:microsoft.com/office/officeart/2005/8/layout/hierarchy3"/>
    <dgm:cxn modelId="{09427B05-1827-41B8-9C20-442DC24A3CD8}" type="presOf" srcId="{ECE4CAF7-F827-5B4D-9F7C-1E27D8488DB2}" destId="{012CC180-68FA-CA45-8DB1-CC6DEFB0D6F1}" srcOrd="0" destOrd="0" presId="urn:microsoft.com/office/officeart/2005/8/layout/hierarchy3"/>
    <dgm:cxn modelId="{7AD53A8B-4FC1-453D-8426-5EC60265A65F}" type="presOf" srcId="{B1A79D12-4AD0-D04D-9A8C-88DF11DA5962}" destId="{6E5E4768-F0CF-D24C-8553-47E4483A696B}" srcOrd="1" destOrd="0" presId="urn:microsoft.com/office/officeart/2005/8/layout/hierarchy3"/>
    <dgm:cxn modelId="{9184F0AB-2AF5-4BE2-ADA1-604E3D2AA2A9}" type="presOf" srcId="{825D57F3-7554-2642-B473-DE890DBB0541}" destId="{0C2AC010-BCC8-2244-9806-7B39A5EDE256}" srcOrd="0" destOrd="0" presId="urn:microsoft.com/office/officeart/2005/8/layout/hierarchy3"/>
    <dgm:cxn modelId="{AB790EB2-8FB8-42E1-A744-998E10EFDC82}" type="presOf" srcId="{2F90479D-F746-A64B-B387-4F12DE985E33}" destId="{CBC0A400-B1E7-5A45-BFAB-335746813783}" srcOrd="0" destOrd="0" presId="urn:microsoft.com/office/officeart/2005/8/layout/hierarchy3"/>
    <dgm:cxn modelId="{07FD8A3A-BDE8-D24A-8B8D-2CD0ED5DF060}" srcId="{C6819DA0-A061-A34C-B429-762121DFAE3C}" destId="{8B09DD49-9471-BF43-B6D9-7795AD207604}" srcOrd="0" destOrd="0" parTransId="{C17B8CEE-03F2-E44D-85BD-84FC1A8B6C4F}" sibTransId="{74DE57F8-3B7A-C441-993D-00E1839C9A0B}"/>
    <dgm:cxn modelId="{964F311F-EF12-4F59-B93D-C7ABBD744826}" type="presOf" srcId="{EA8CC8D6-6979-B44F-B294-871AB94325FD}" destId="{B5775D40-563A-9244-99F9-31CF7035D2E7}" srcOrd="0" destOrd="0" presId="urn:microsoft.com/office/officeart/2005/8/layout/hierarchy3"/>
    <dgm:cxn modelId="{0761CCB9-0093-4A4A-B77F-692F543F481E}" type="presParOf" srcId="{36B8A1C4-F59C-0643-97F7-E0754E37552B}" destId="{7B50424C-B4BD-3246-8C96-305ACC12AD49}" srcOrd="0" destOrd="0" presId="urn:microsoft.com/office/officeart/2005/8/layout/hierarchy3"/>
    <dgm:cxn modelId="{CC459874-1BC6-47DD-90C6-50A11A5CAB0A}" type="presParOf" srcId="{7B50424C-B4BD-3246-8C96-305ACC12AD49}" destId="{A2F2C44C-83DB-2D49-AE90-4FB0913CB23A}" srcOrd="0" destOrd="0" presId="urn:microsoft.com/office/officeart/2005/8/layout/hierarchy3"/>
    <dgm:cxn modelId="{07F9AD1E-ADD4-411B-83B3-220FCC918C99}" type="presParOf" srcId="{A2F2C44C-83DB-2D49-AE90-4FB0913CB23A}" destId="{D8339F20-6CAA-4443-8D5E-84690FDCCDBF}" srcOrd="0" destOrd="0" presId="urn:microsoft.com/office/officeart/2005/8/layout/hierarchy3"/>
    <dgm:cxn modelId="{C702D454-2AB2-4ABC-BB8A-E1B8907E3E8B}" type="presParOf" srcId="{A2F2C44C-83DB-2D49-AE90-4FB0913CB23A}" destId="{6E5E4768-F0CF-D24C-8553-47E4483A696B}" srcOrd="1" destOrd="0" presId="urn:microsoft.com/office/officeart/2005/8/layout/hierarchy3"/>
    <dgm:cxn modelId="{EB9FA573-F5B2-42ED-A8F4-1A874AFFD778}" type="presParOf" srcId="{7B50424C-B4BD-3246-8C96-305ACC12AD49}" destId="{08BD6198-F4AB-B74F-9474-B0DC4BD81C3F}" srcOrd="1" destOrd="0" presId="urn:microsoft.com/office/officeart/2005/8/layout/hierarchy3"/>
    <dgm:cxn modelId="{771C3BC8-BC59-4A6E-848C-17D5D1C2EF97}" type="presParOf" srcId="{08BD6198-F4AB-B74F-9474-B0DC4BD81C3F}" destId="{77D9F312-7FBE-B640-803E-7E6858ECE184}" srcOrd="0" destOrd="0" presId="urn:microsoft.com/office/officeart/2005/8/layout/hierarchy3"/>
    <dgm:cxn modelId="{499F6FD8-E9DC-4C96-93F1-6F1993EC9F1A}" type="presParOf" srcId="{08BD6198-F4AB-B74F-9474-B0DC4BD81C3F}" destId="{B5775D40-563A-9244-99F9-31CF7035D2E7}" srcOrd="1" destOrd="0" presId="urn:microsoft.com/office/officeart/2005/8/layout/hierarchy3"/>
    <dgm:cxn modelId="{FF229DF5-DD12-4AB6-87C1-A86533B597CA}" type="presParOf" srcId="{08BD6198-F4AB-B74F-9474-B0DC4BD81C3F}" destId="{DF109680-E36F-6841-A191-B207B6F47416}" srcOrd="2" destOrd="0" presId="urn:microsoft.com/office/officeart/2005/8/layout/hierarchy3"/>
    <dgm:cxn modelId="{A78334ED-14CE-48DB-A778-C8DA416850BE}" type="presParOf" srcId="{08BD6198-F4AB-B74F-9474-B0DC4BD81C3F}" destId="{61FF9488-3835-FE41-9116-016AF18A456C}" srcOrd="3" destOrd="0" presId="urn:microsoft.com/office/officeart/2005/8/layout/hierarchy3"/>
    <dgm:cxn modelId="{4B003568-CB23-4BC9-ADFE-FCF18EA407E3}" type="presParOf" srcId="{36B8A1C4-F59C-0643-97F7-E0754E37552B}" destId="{EE7AF5DA-4E64-9445-A37F-54217D0E7749}" srcOrd="1" destOrd="0" presId="urn:microsoft.com/office/officeart/2005/8/layout/hierarchy3"/>
    <dgm:cxn modelId="{7BBD9032-4175-4979-8BD2-87BD4A217197}" type="presParOf" srcId="{EE7AF5DA-4E64-9445-A37F-54217D0E7749}" destId="{4A368DBF-C28D-B34B-9C58-33511517C3D7}" srcOrd="0" destOrd="0" presId="urn:microsoft.com/office/officeart/2005/8/layout/hierarchy3"/>
    <dgm:cxn modelId="{89B65050-CBE7-42B1-8E8F-10ACCB353463}" type="presParOf" srcId="{4A368DBF-C28D-B34B-9C58-33511517C3D7}" destId="{041B8D78-2372-B944-8594-692B69828CFC}" srcOrd="0" destOrd="0" presId="urn:microsoft.com/office/officeart/2005/8/layout/hierarchy3"/>
    <dgm:cxn modelId="{EF821347-C9CE-405E-892C-D4670522E72F}" type="presParOf" srcId="{4A368DBF-C28D-B34B-9C58-33511517C3D7}" destId="{C253B6EE-B806-A74C-927F-9E196FB44838}" srcOrd="1" destOrd="0" presId="urn:microsoft.com/office/officeart/2005/8/layout/hierarchy3"/>
    <dgm:cxn modelId="{0C93D863-0D95-4A75-9D10-80BBEB582287}" type="presParOf" srcId="{EE7AF5DA-4E64-9445-A37F-54217D0E7749}" destId="{AACAD7E5-53F7-734B-9037-0654F778EF63}" srcOrd="1" destOrd="0" presId="urn:microsoft.com/office/officeart/2005/8/layout/hierarchy3"/>
    <dgm:cxn modelId="{F41CCFC4-22B6-4969-A2AE-3729D2E14693}" type="presParOf" srcId="{AACAD7E5-53F7-734B-9037-0654F778EF63}" destId="{CBC0A400-B1E7-5A45-BFAB-335746813783}" srcOrd="0" destOrd="0" presId="urn:microsoft.com/office/officeart/2005/8/layout/hierarchy3"/>
    <dgm:cxn modelId="{F950587B-4F3E-4AE4-8709-2E9E10163741}" type="presParOf" srcId="{AACAD7E5-53F7-734B-9037-0654F778EF63}" destId="{012CC180-68FA-CA45-8DB1-CC6DEFB0D6F1}" srcOrd="1" destOrd="0" presId="urn:microsoft.com/office/officeart/2005/8/layout/hierarchy3"/>
    <dgm:cxn modelId="{136CC4F4-3C42-46C3-B811-1DDDE4508302}" type="presParOf" srcId="{AACAD7E5-53F7-734B-9037-0654F778EF63}" destId="{0C2AC010-BCC8-2244-9806-7B39A5EDE256}" srcOrd="2" destOrd="0" presId="urn:microsoft.com/office/officeart/2005/8/layout/hierarchy3"/>
    <dgm:cxn modelId="{64396586-5027-40EF-BC0D-8EAB2E408633}" type="presParOf" srcId="{AACAD7E5-53F7-734B-9037-0654F778EF63}" destId="{FA550B30-BC0A-D542-AAEA-2C114E0160A4}" srcOrd="3" destOrd="0" presId="urn:microsoft.com/office/officeart/2005/8/layout/hierarchy3"/>
    <dgm:cxn modelId="{E6EA8960-C5E8-4CFB-BD41-7CBD7AC491E3}" type="presParOf" srcId="{AACAD7E5-53F7-734B-9037-0654F778EF63}" destId="{A81C50D5-FB83-3E45-B807-CF330B129BCA}" srcOrd="4" destOrd="0" presId="urn:microsoft.com/office/officeart/2005/8/layout/hierarchy3"/>
    <dgm:cxn modelId="{83244415-FD90-4DAF-A139-52F1BF0F92C4}" type="presParOf" srcId="{AACAD7E5-53F7-734B-9037-0654F778EF63}" destId="{A9FECC58-ECFC-BD45-A22D-013DEB18828D}" srcOrd="5" destOrd="0" presId="urn:microsoft.com/office/officeart/2005/8/layout/hierarchy3"/>
    <dgm:cxn modelId="{D33CFDF0-F2F4-49A3-8FA2-10BC7E41E05C}" type="presParOf" srcId="{36B8A1C4-F59C-0643-97F7-E0754E37552B}" destId="{33F37FD7-C4E3-7443-82B4-3B3FB9F440DE}" srcOrd="2" destOrd="0" presId="urn:microsoft.com/office/officeart/2005/8/layout/hierarchy3"/>
    <dgm:cxn modelId="{726E7569-8900-4A81-9726-336695982C09}" type="presParOf" srcId="{33F37FD7-C4E3-7443-82B4-3B3FB9F440DE}" destId="{150B9122-E2F4-AB42-949E-FF8E8C454113}" srcOrd="0" destOrd="0" presId="urn:microsoft.com/office/officeart/2005/8/layout/hierarchy3"/>
    <dgm:cxn modelId="{FAE81443-E173-4A1A-A869-D0C592864917}" type="presParOf" srcId="{150B9122-E2F4-AB42-949E-FF8E8C454113}" destId="{8BA19CC3-ABA7-CC46-B59C-4BF630E027B3}" srcOrd="0" destOrd="0" presId="urn:microsoft.com/office/officeart/2005/8/layout/hierarchy3"/>
    <dgm:cxn modelId="{B3066BB1-A65E-4803-9796-CFF7446AC440}" type="presParOf" srcId="{150B9122-E2F4-AB42-949E-FF8E8C454113}" destId="{2D5C137E-F33A-7440-A358-6A51A9E8D6C8}" srcOrd="1" destOrd="0" presId="urn:microsoft.com/office/officeart/2005/8/layout/hierarchy3"/>
    <dgm:cxn modelId="{D1422F51-749A-4F32-BDC7-B4D8C7ED0614}" type="presParOf" srcId="{33F37FD7-C4E3-7443-82B4-3B3FB9F440DE}" destId="{B1F49CCE-8D56-A84E-B021-424B3BEE396F}" srcOrd="1" destOrd="0" presId="urn:microsoft.com/office/officeart/2005/8/layout/hierarchy3"/>
    <dgm:cxn modelId="{E0BD3333-BDCE-44A2-9B88-87673DD07B29}" type="presParOf" srcId="{B1F49CCE-8D56-A84E-B021-424B3BEE396F}" destId="{7F749483-1F44-8547-8DCE-8EB99A74D1C1}" srcOrd="0" destOrd="0" presId="urn:microsoft.com/office/officeart/2005/8/layout/hierarchy3"/>
    <dgm:cxn modelId="{8747EC7A-B9C7-46D8-B686-E3259E51C04C}" type="presParOf" srcId="{B1F49CCE-8D56-A84E-B021-424B3BEE396F}" destId="{AD384734-18D1-C848-990B-56560B0AFE67}" srcOrd="1" destOrd="0" presId="urn:microsoft.com/office/officeart/2005/8/layout/hierarchy3"/>
    <dgm:cxn modelId="{DD63C591-5873-4368-87C3-55EC088672F2}" type="presParOf" srcId="{B1F49CCE-8D56-A84E-B021-424B3BEE396F}" destId="{8C8D9DA6-E414-5841-B8FC-9AC7A5DB2E4A}" srcOrd="2" destOrd="0" presId="urn:microsoft.com/office/officeart/2005/8/layout/hierarchy3"/>
    <dgm:cxn modelId="{A98F865B-997D-4959-B712-F0312803D781}" type="presParOf" srcId="{B1F49CCE-8D56-A84E-B021-424B3BEE396F}" destId="{C6646C1A-8E22-4A4D-9E5B-E61342FDCBBC}"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78E3A4-E09C-49D2-818F-57A3C85713DD}">
      <dsp:nvSpPr>
        <dsp:cNvPr id="0" name=""/>
        <dsp:cNvSpPr/>
      </dsp:nvSpPr>
      <dsp:spPr>
        <a:xfrm>
          <a:off x="1881902" y="352213"/>
          <a:ext cx="4551680" cy="4551680"/>
        </a:xfrm>
        <a:prstGeom prst="pie">
          <a:avLst>
            <a:gd name="adj1" fmla="val 16200000"/>
            <a:gd name="adj2" fmla="val 1800000"/>
          </a:avLst>
        </a:prstGeom>
        <a:solidFill>
          <a:schemeClr val="accent2">
            <a:hueOff val="0"/>
            <a:satOff val="0"/>
            <a:lumOff val="0"/>
            <a:alphaOff val="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ct val="35000"/>
            </a:spcAft>
          </a:pPr>
          <a:r>
            <a:rPr lang="es-VE" sz="3200" kern="1200" dirty="0" err="1" smtClean="0">
              <a:latin typeface="+mn-lt"/>
            </a:rPr>
            <a:t>Đối</a:t>
          </a:r>
          <a:r>
            <a:rPr lang="es-VE" sz="3200" kern="1200" dirty="0" smtClean="0">
              <a:latin typeface="+mn-lt"/>
            </a:rPr>
            <a:t> </a:t>
          </a:r>
          <a:r>
            <a:rPr lang="es-VE" sz="3200" kern="1200" dirty="0" err="1" smtClean="0">
              <a:latin typeface="+mn-lt"/>
            </a:rPr>
            <a:t>tượng</a:t>
          </a:r>
          <a:r>
            <a:rPr lang="es-VE" sz="3200" kern="1200" dirty="0" smtClean="0">
              <a:latin typeface="+mn-lt"/>
            </a:rPr>
            <a:t> lao </a:t>
          </a:r>
          <a:r>
            <a:rPr lang="es-VE" sz="3200" kern="1200" dirty="0" err="1" smtClean="0">
              <a:latin typeface="+mn-lt"/>
            </a:rPr>
            <a:t>động</a:t>
          </a:r>
          <a:endParaRPr lang="en-US" sz="3200" kern="1200" dirty="0"/>
        </a:p>
      </dsp:txBody>
      <dsp:txXfrm>
        <a:off x="4280746" y="1316736"/>
        <a:ext cx="1625600" cy="1354666"/>
      </dsp:txXfrm>
    </dsp:sp>
    <dsp:sp modelId="{A0186F96-1F6A-4FBC-BCC4-DECB5F121080}">
      <dsp:nvSpPr>
        <dsp:cNvPr id="0" name=""/>
        <dsp:cNvSpPr/>
      </dsp:nvSpPr>
      <dsp:spPr>
        <a:xfrm>
          <a:off x="1788159" y="514773"/>
          <a:ext cx="4551680" cy="4551680"/>
        </a:xfrm>
        <a:prstGeom prst="pie">
          <a:avLst>
            <a:gd name="adj1" fmla="val 1800000"/>
            <a:gd name="adj2" fmla="val 9000000"/>
          </a:avLst>
        </a:prstGeom>
        <a:solidFill>
          <a:schemeClr val="accent3">
            <a:hueOff val="0"/>
            <a:satOff val="0"/>
            <a:lumOff val="0"/>
            <a:alphaOff val="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ts val="0"/>
            </a:spcAft>
          </a:pPr>
          <a:r>
            <a:rPr lang="es-VE" sz="3600" kern="1200" dirty="0" err="1" smtClean="0">
              <a:latin typeface="+mn-lt"/>
            </a:rPr>
            <a:t>Tư</a:t>
          </a:r>
          <a:r>
            <a:rPr lang="es-VE" sz="3600" kern="1200" dirty="0" smtClean="0">
              <a:latin typeface="+mn-lt"/>
            </a:rPr>
            <a:t> </a:t>
          </a:r>
          <a:r>
            <a:rPr lang="es-VE" sz="3600" kern="1200" dirty="0" err="1" smtClean="0">
              <a:latin typeface="+mn-lt"/>
            </a:rPr>
            <a:t>liệu</a:t>
          </a:r>
          <a:r>
            <a:rPr lang="es-VE" sz="3600" kern="1200" dirty="0" smtClean="0">
              <a:latin typeface="+mn-lt"/>
            </a:rPr>
            <a:t> </a:t>
          </a:r>
        </a:p>
        <a:p>
          <a:pPr lvl="0" algn="ctr" defTabSz="1600200">
            <a:lnSpc>
              <a:spcPct val="90000"/>
            </a:lnSpc>
            <a:spcBef>
              <a:spcPct val="0"/>
            </a:spcBef>
            <a:spcAft>
              <a:spcPts val="0"/>
            </a:spcAft>
          </a:pPr>
          <a:r>
            <a:rPr lang="es-VE" sz="3600" kern="1200" dirty="0" smtClean="0">
              <a:latin typeface="+mn-lt"/>
            </a:rPr>
            <a:t>lao </a:t>
          </a:r>
          <a:r>
            <a:rPr lang="es-VE" sz="3600" kern="1200" dirty="0" err="1" smtClean="0">
              <a:latin typeface="+mn-lt"/>
            </a:rPr>
            <a:t>động</a:t>
          </a:r>
          <a:endParaRPr lang="en-US" sz="3600" kern="1200" dirty="0"/>
        </a:p>
      </dsp:txBody>
      <dsp:txXfrm>
        <a:off x="2871893" y="3467946"/>
        <a:ext cx="2438400" cy="1192106"/>
      </dsp:txXfrm>
    </dsp:sp>
    <dsp:sp modelId="{3EAE76E0-A2D5-4A49-A84A-4F92180297A7}">
      <dsp:nvSpPr>
        <dsp:cNvPr id="0" name=""/>
        <dsp:cNvSpPr/>
      </dsp:nvSpPr>
      <dsp:spPr>
        <a:xfrm>
          <a:off x="1694416" y="352213"/>
          <a:ext cx="4551680" cy="4551680"/>
        </a:xfrm>
        <a:prstGeom prst="pie">
          <a:avLst>
            <a:gd name="adj1" fmla="val 9000000"/>
            <a:gd name="adj2" fmla="val 16200000"/>
          </a:avLst>
        </a:prstGeom>
        <a:solidFill>
          <a:schemeClr val="accent4">
            <a:hueOff val="0"/>
            <a:satOff val="0"/>
            <a:lumOff val="0"/>
            <a:alphaOff val="0"/>
          </a:schemeClr>
        </a:soli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40640" tIns="40640" rIns="40640" bIns="40640" numCol="1" spcCol="1270" anchor="ctr" anchorCtr="0">
          <a:noAutofit/>
        </a:bodyPr>
        <a:lstStyle/>
        <a:p>
          <a:pPr lvl="0" algn="ctr" defTabSz="1422400">
            <a:lnSpc>
              <a:spcPct val="90000"/>
            </a:lnSpc>
            <a:spcBef>
              <a:spcPct val="0"/>
            </a:spcBef>
            <a:spcAft>
              <a:spcPts val="0"/>
            </a:spcAft>
          </a:pPr>
          <a:r>
            <a:rPr lang="es-VE" sz="3200" kern="1200" dirty="0" err="1" smtClean="0">
              <a:latin typeface="+mn-lt"/>
            </a:rPr>
            <a:t>Sức</a:t>
          </a:r>
          <a:r>
            <a:rPr lang="es-VE" sz="3200" kern="1200" dirty="0" smtClean="0">
              <a:latin typeface="+mn-lt"/>
            </a:rPr>
            <a:t> </a:t>
          </a:r>
        </a:p>
        <a:p>
          <a:pPr lvl="0" algn="ctr" defTabSz="1422400">
            <a:lnSpc>
              <a:spcPct val="90000"/>
            </a:lnSpc>
            <a:spcBef>
              <a:spcPct val="0"/>
            </a:spcBef>
            <a:spcAft>
              <a:spcPts val="0"/>
            </a:spcAft>
          </a:pPr>
          <a:r>
            <a:rPr lang="es-VE" sz="3200" kern="1200" dirty="0" smtClean="0">
              <a:latin typeface="+mn-lt"/>
            </a:rPr>
            <a:t>lao </a:t>
          </a:r>
          <a:r>
            <a:rPr lang="es-VE" sz="3200" kern="1200" dirty="0" err="1" smtClean="0">
              <a:latin typeface="+mn-lt"/>
            </a:rPr>
            <a:t>động</a:t>
          </a:r>
          <a:endParaRPr lang="en-US" sz="3200" kern="1200" dirty="0"/>
        </a:p>
      </dsp:txBody>
      <dsp:txXfrm>
        <a:off x="2221653" y="1316736"/>
        <a:ext cx="1625600" cy="1354666"/>
      </dsp:txXfrm>
    </dsp:sp>
    <dsp:sp modelId="{697ACFF8-4D93-418A-B98E-B75DC767CBA2}">
      <dsp:nvSpPr>
        <dsp:cNvPr id="0" name=""/>
        <dsp:cNvSpPr/>
      </dsp:nvSpPr>
      <dsp:spPr>
        <a:xfrm>
          <a:off x="1600507" y="70442"/>
          <a:ext cx="5115221" cy="5115221"/>
        </a:xfrm>
        <a:prstGeom prst="circularArrow">
          <a:avLst>
            <a:gd name="adj1" fmla="val 5085"/>
            <a:gd name="adj2" fmla="val 327528"/>
            <a:gd name="adj3" fmla="val 1472472"/>
            <a:gd name="adj4" fmla="val 16199432"/>
            <a:gd name="adj5" fmla="val 5932"/>
          </a:avLst>
        </a:prstGeom>
        <a:solidFill>
          <a:schemeClr val="accent2">
            <a:hueOff val="0"/>
            <a:satOff val="0"/>
            <a:lumOff val="0"/>
            <a:alphaOff val="0"/>
          </a:schemeClr>
        </a:solidFill>
        <a:ln>
          <a:noFill/>
        </a:ln>
        <a:effectLst/>
      </dsp:spPr>
      <dsp:style>
        <a:lnRef idx="0">
          <a:scrgbClr r="0" g="0" b="0"/>
        </a:lnRef>
        <a:fillRef idx="2">
          <a:scrgbClr r="0" g="0" b="0"/>
        </a:fillRef>
        <a:effectRef idx="1">
          <a:scrgbClr r="0" g="0" b="0"/>
        </a:effectRef>
        <a:fontRef idx="minor">
          <a:schemeClr val="dk1"/>
        </a:fontRef>
      </dsp:style>
    </dsp:sp>
    <dsp:sp modelId="{34514C8E-3BF7-4B0E-8A25-CF9EA04AAF76}">
      <dsp:nvSpPr>
        <dsp:cNvPr id="0" name=""/>
        <dsp:cNvSpPr/>
      </dsp:nvSpPr>
      <dsp:spPr>
        <a:xfrm>
          <a:off x="1506389" y="232714"/>
          <a:ext cx="5115221" cy="5115221"/>
        </a:xfrm>
        <a:prstGeom prst="circularArrow">
          <a:avLst>
            <a:gd name="adj1" fmla="val 5085"/>
            <a:gd name="adj2" fmla="val 327528"/>
            <a:gd name="adj3" fmla="val 8671970"/>
            <a:gd name="adj4" fmla="val 1800502"/>
            <a:gd name="adj5" fmla="val 5932"/>
          </a:avLst>
        </a:prstGeom>
        <a:solidFill>
          <a:schemeClr val="accent3">
            <a:hueOff val="0"/>
            <a:satOff val="0"/>
            <a:lumOff val="0"/>
            <a:alphaOff val="0"/>
          </a:schemeClr>
        </a:solidFill>
        <a:ln>
          <a:noFill/>
        </a:ln>
        <a:effectLst/>
      </dsp:spPr>
      <dsp:style>
        <a:lnRef idx="0">
          <a:scrgbClr r="0" g="0" b="0"/>
        </a:lnRef>
        <a:fillRef idx="2">
          <a:scrgbClr r="0" g="0" b="0"/>
        </a:fillRef>
        <a:effectRef idx="1">
          <a:scrgbClr r="0" g="0" b="0"/>
        </a:effectRef>
        <a:fontRef idx="minor">
          <a:schemeClr val="dk1"/>
        </a:fontRef>
      </dsp:style>
    </dsp:sp>
    <dsp:sp modelId="{9C5E3842-E299-42E3-9517-93A504788611}">
      <dsp:nvSpPr>
        <dsp:cNvPr id="0" name=""/>
        <dsp:cNvSpPr/>
      </dsp:nvSpPr>
      <dsp:spPr>
        <a:xfrm>
          <a:off x="1412270" y="70442"/>
          <a:ext cx="5115221" cy="5115221"/>
        </a:xfrm>
        <a:prstGeom prst="circularArrow">
          <a:avLst>
            <a:gd name="adj1" fmla="val 5085"/>
            <a:gd name="adj2" fmla="val 327528"/>
            <a:gd name="adj3" fmla="val 15873039"/>
            <a:gd name="adj4" fmla="val 9000000"/>
            <a:gd name="adj5" fmla="val 5932"/>
          </a:avLst>
        </a:prstGeom>
        <a:solidFill>
          <a:schemeClr val="accent4">
            <a:hueOff val="0"/>
            <a:satOff val="0"/>
            <a:lumOff val="0"/>
            <a:alphaOff val="0"/>
          </a:schemeClr>
        </a:solidFill>
        <a:ln>
          <a:noFill/>
        </a:ln>
        <a:effectLst/>
      </dsp:spPr>
      <dsp:style>
        <a:lnRef idx="0">
          <a:scrgbClr r="0" g="0" b="0"/>
        </a:lnRef>
        <a:fillRef idx="2">
          <a:scrgbClr r="0" g="0" b="0"/>
        </a:fillRef>
        <a:effectRef idx="1">
          <a:scrgbClr r="0" g="0" b="0"/>
        </a:effectRef>
        <a:fontRef idx="minor">
          <a:schemeClr val="dk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339F20-6CAA-4443-8D5E-84690FDCCDBF}">
      <dsp:nvSpPr>
        <dsp:cNvPr id="0" name=""/>
        <dsp:cNvSpPr/>
      </dsp:nvSpPr>
      <dsp:spPr>
        <a:xfrm>
          <a:off x="739619" y="658"/>
          <a:ext cx="1710603" cy="855301"/>
        </a:xfrm>
        <a:prstGeom prst="roundRect">
          <a:avLst>
            <a:gd name="adj" fmla="val 10000"/>
          </a:avLst>
        </a:prstGeom>
        <a:solidFill>
          <a:srgbClr val="34164A"/>
        </a:solidFill>
        <a:ln w="28575"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lvl="0" algn="ctr" defTabSz="1244600">
            <a:lnSpc>
              <a:spcPct val="100000"/>
            </a:lnSpc>
            <a:spcBef>
              <a:spcPct val="0"/>
            </a:spcBef>
            <a:spcAft>
              <a:spcPts val="0"/>
            </a:spcAft>
          </a:pPr>
          <a:r>
            <a:rPr lang="en-US" sz="2800" b="1" i="0" kern="1200">
              <a:latin typeface="Calibri Light" panose="020F0302020204030204" pitchFamily="34" charset="0"/>
              <a:cs typeface="Calibri Light" panose="020F0302020204030204" pitchFamily="34" charset="0"/>
            </a:rPr>
            <a:t>SỨC </a:t>
          </a:r>
        </a:p>
        <a:p>
          <a:pPr lvl="0" algn="ctr" defTabSz="1244600">
            <a:lnSpc>
              <a:spcPct val="100000"/>
            </a:lnSpc>
            <a:spcBef>
              <a:spcPct val="0"/>
            </a:spcBef>
            <a:spcAft>
              <a:spcPts val="0"/>
            </a:spcAft>
          </a:pPr>
          <a:r>
            <a:rPr lang="en-US" sz="2800" b="1" i="0" kern="1200">
              <a:latin typeface="Calibri Light" panose="020F0302020204030204" pitchFamily="34" charset="0"/>
              <a:cs typeface="Calibri Light" panose="020F0302020204030204" pitchFamily="34" charset="0"/>
            </a:rPr>
            <a:t>LAO ĐỘNG</a:t>
          </a:r>
        </a:p>
      </dsp:txBody>
      <dsp:txXfrm>
        <a:off x="764670" y="25709"/>
        <a:ext cx="1660501" cy="805199"/>
      </dsp:txXfrm>
    </dsp:sp>
    <dsp:sp modelId="{77D9F312-7FBE-B640-803E-7E6858ECE184}">
      <dsp:nvSpPr>
        <dsp:cNvPr id="0" name=""/>
        <dsp:cNvSpPr/>
      </dsp:nvSpPr>
      <dsp:spPr>
        <a:xfrm>
          <a:off x="910679" y="855960"/>
          <a:ext cx="171060" cy="641476"/>
        </a:xfrm>
        <a:custGeom>
          <a:avLst/>
          <a:gdLst/>
          <a:ahLst/>
          <a:cxnLst/>
          <a:rect l="0" t="0" r="0" b="0"/>
          <a:pathLst>
            <a:path>
              <a:moveTo>
                <a:pt x="0" y="0"/>
              </a:moveTo>
              <a:lnTo>
                <a:pt x="0" y="641476"/>
              </a:lnTo>
              <a:lnTo>
                <a:pt x="171060" y="641476"/>
              </a:lnTo>
            </a:path>
          </a:pathLst>
        </a:custGeom>
        <a:noFill/>
        <a:ln w="28575" cap="flat" cmpd="sng" algn="ctr">
          <a:solidFill>
            <a:scrgbClr r="0" g="0" b="0"/>
          </a:solidFill>
          <a:prstDash val="solid"/>
        </a:ln>
        <a:effectLst/>
      </dsp:spPr>
      <dsp:style>
        <a:lnRef idx="2">
          <a:scrgbClr r="0" g="0" b="0"/>
        </a:lnRef>
        <a:fillRef idx="0">
          <a:scrgbClr r="0" g="0" b="0"/>
        </a:fillRef>
        <a:effectRef idx="0">
          <a:scrgbClr r="0" g="0" b="0"/>
        </a:effectRef>
        <a:fontRef idx="minor"/>
      </dsp:style>
    </dsp:sp>
    <dsp:sp modelId="{B5775D40-563A-9244-99F9-31CF7035D2E7}">
      <dsp:nvSpPr>
        <dsp:cNvPr id="0" name=""/>
        <dsp:cNvSpPr/>
      </dsp:nvSpPr>
      <dsp:spPr>
        <a:xfrm>
          <a:off x="1081739" y="1069785"/>
          <a:ext cx="1368482"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i="0" kern="1200">
              <a:solidFill>
                <a:srgbClr val="34164A"/>
              </a:solidFill>
              <a:latin typeface="Calibri Light" panose="020F0302020204030204" pitchFamily="34" charset="0"/>
              <a:cs typeface="Calibri Light" panose="020F0302020204030204" pitchFamily="34" charset="0"/>
            </a:rPr>
            <a:t>THỂ LỰC</a:t>
          </a:r>
        </a:p>
      </dsp:txBody>
      <dsp:txXfrm>
        <a:off x="1106790" y="1094836"/>
        <a:ext cx="1318380" cy="805199"/>
      </dsp:txXfrm>
    </dsp:sp>
    <dsp:sp modelId="{DF109680-E36F-6841-A191-B207B6F47416}">
      <dsp:nvSpPr>
        <dsp:cNvPr id="0" name=""/>
        <dsp:cNvSpPr/>
      </dsp:nvSpPr>
      <dsp:spPr>
        <a:xfrm>
          <a:off x="910679" y="855960"/>
          <a:ext cx="171060" cy="1710603"/>
        </a:xfrm>
        <a:custGeom>
          <a:avLst/>
          <a:gdLst/>
          <a:ahLst/>
          <a:cxnLst/>
          <a:rect l="0" t="0" r="0" b="0"/>
          <a:pathLst>
            <a:path>
              <a:moveTo>
                <a:pt x="0" y="0"/>
              </a:moveTo>
              <a:lnTo>
                <a:pt x="0" y="1710603"/>
              </a:lnTo>
              <a:lnTo>
                <a:pt x="171060" y="1710603"/>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61FF9488-3835-FE41-9116-016AF18A456C}">
      <dsp:nvSpPr>
        <dsp:cNvPr id="0" name=""/>
        <dsp:cNvSpPr/>
      </dsp:nvSpPr>
      <dsp:spPr>
        <a:xfrm>
          <a:off x="1081739" y="2138912"/>
          <a:ext cx="1368482"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i="0" kern="1200">
              <a:solidFill>
                <a:srgbClr val="34164A"/>
              </a:solidFill>
              <a:latin typeface="Calibri Light" panose="020F0302020204030204" pitchFamily="34" charset="0"/>
              <a:cs typeface="Calibri Light" panose="020F0302020204030204" pitchFamily="34" charset="0"/>
            </a:rPr>
            <a:t>TRÍ LỰC</a:t>
          </a:r>
        </a:p>
      </dsp:txBody>
      <dsp:txXfrm>
        <a:off x="1106790" y="2163963"/>
        <a:ext cx="1318380" cy="805199"/>
      </dsp:txXfrm>
    </dsp:sp>
    <dsp:sp modelId="{041B8D78-2372-B944-8594-692B69828CFC}">
      <dsp:nvSpPr>
        <dsp:cNvPr id="0" name=""/>
        <dsp:cNvSpPr/>
      </dsp:nvSpPr>
      <dsp:spPr>
        <a:xfrm>
          <a:off x="2877873" y="658"/>
          <a:ext cx="1710603" cy="855301"/>
        </a:xfrm>
        <a:prstGeom prst="roundRect">
          <a:avLst>
            <a:gd name="adj" fmla="val 10000"/>
          </a:avLst>
        </a:prstGeom>
        <a:solidFill>
          <a:srgbClr val="34164A"/>
        </a:solidFill>
        <a:ln w="28575"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ts val="0"/>
            </a:spcAft>
          </a:pPr>
          <a:r>
            <a:rPr lang="en-US" sz="2500" b="1" i="0" kern="1200">
              <a:latin typeface="Calibri Light" panose="020F0302020204030204" pitchFamily="34" charset="0"/>
              <a:cs typeface="Calibri Light" panose="020F0302020204030204" pitchFamily="34" charset="0"/>
            </a:rPr>
            <a:t>TƯ LIỆU </a:t>
          </a:r>
        </a:p>
        <a:p>
          <a:pPr lvl="0" algn="ctr" defTabSz="1111250">
            <a:lnSpc>
              <a:spcPct val="90000"/>
            </a:lnSpc>
            <a:spcBef>
              <a:spcPct val="0"/>
            </a:spcBef>
            <a:spcAft>
              <a:spcPts val="0"/>
            </a:spcAft>
          </a:pPr>
          <a:r>
            <a:rPr lang="en-US" sz="2500" b="1" i="0" kern="1200">
              <a:latin typeface="Calibri Light" panose="020F0302020204030204" pitchFamily="34" charset="0"/>
              <a:cs typeface="Calibri Light" panose="020F0302020204030204" pitchFamily="34" charset="0"/>
            </a:rPr>
            <a:t>LAO ĐỘNG</a:t>
          </a:r>
        </a:p>
      </dsp:txBody>
      <dsp:txXfrm>
        <a:off x="2902924" y="25709"/>
        <a:ext cx="1660501" cy="805199"/>
      </dsp:txXfrm>
    </dsp:sp>
    <dsp:sp modelId="{CBC0A400-B1E7-5A45-BFAB-335746813783}">
      <dsp:nvSpPr>
        <dsp:cNvPr id="0" name=""/>
        <dsp:cNvSpPr/>
      </dsp:nvSpPr>
      <dsp:spPr>
        <a:xfrm>
          <a:off x="3048933" y="855960"/>
          <a:ext cx="171060" cy="641476"/>
        </a:xfrm>
        <a:custGeom>
          <a:avLst/>
          <a:gdLst/>
          <a:ahLst/>
          <a:cxnLst/>
          <a:rect l="0" t="0" r="0" b="0"/>
          <a:pathLst>
            <a:path>
              <a:moveTo>
                <a:pt x="0" y="0"/>
              </a:moveTo>
              <a:lnTo>
                <a:pt x="0" y="641476"/>
              </a:lnTo>
              <a:lnTo>
                <a:pt x="171060" y="641476"/>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012CC180-68FA-CA45-8DB1-CC6DEFB0D6F1}">
      <dsp:nvSpPr>
        <dsp:cNvPr id="0" name=""/>
        <dsp:cNvSpPr/>
      </dsp:nvSpPr>
      <dsp:spPr>
        <a:xfrm>
          <a:off x="3219994" y="1069785"/>
          <a:ext cx="1368482"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i="0" kern="1200" dirty="0">
              <a:solidFill>
                <a:srgbClr val="34164A"/>
              </a:solidFill>
              <a:latin typeface="Calibri Light" panose="020F0302020204030204" pitchFamily="34" charset="0"/>
              <a:cs typeface="Calibri Light" panose="020F0302020204030204" pitchFamily="34" charset="0"/>
            </a:rPr>
            <a:t>CÔNG CỤ LĐ</a:t>
          </a:r>
        </a:p>
      </dsp:txBody>
      <dsp:txXfrm>
        <a:off x="3245045" y="1094836"/>
        <a:ext cx="1318380" cy="805199"/>
      </dsp:txXfrm>
    </dsp:sp>
    <dsp:sp modelId="{0C2AC010-BCC8-2244-9806-7B39A5EDE256}">
      <dsp:nvSpPr>
        <dsp:cNvPr id="0" name=""/>
        <dsp:cNvSpPr/>
      </dsp:nvSpPr>
      <dsp:spPr>
        <a:xfrm>
          <a:off x="3048933" y="855960"/>
          <a:ext cx="171060" cy="1710603"/>
        </a:xfrm>
        <a:custGeom>
          <a:avLst/>
          <a:gdLst/>
          <a:ahLst/>
          <a:cxnLst/>
          <a:rect l="0" t="0" r="0" b="0"/>
          <a:pathLst>
            <a:path>
              <a:moveTo>
                <a:pt x="0" y="0"/>
              </a:moveTo>
              <a:lnTo>
                <a:pt x="0" y="1710603"/>
              </a:lnTo>
              <a:lnTo>
                <a:pt x="171060" y="1710603"/>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FA550B30-BC0A-D542-AAEA-2C114E0160A4}">
      <dsp:nvSpPr>
        <dsp:cNvPr id="0" name=""/>
        <dsp:cNvSpPr/>
      </dsp:nvSpPr>
      <dsp:spPr>
        <a:xfrm>
          <a:off x="3219994" y="2138912"/>
          <a:ext cx="2187547"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b="1" i="0" kern="1200">
              <a:solidFill>
                <a:srgbClr val="34164A"/>
              </a:solidFill>
              <a:latin typeface="Calibri Light" panose="020F0302020204030204" pitchFamily="34" charset="0"/>
              <a:cs typeface="Calibri Light" panose="020F0302020204030204" pitchFamily="34" charset="0"/>
            </a:rPr>
            <a:t>HỆ THỐNG BÌNH CHỨA</a:t>
          </a:r>
        </a:p>
      </dsp:txBody>
      <dsp:txXfrm>
        <a:off x="3245045" y="2163963"/>
        <a:ext cx="2137445" cy="805199"/>
      </dsp:txXfrm>
    </dsp:sp>
    <dsp:sp modelId="{A81C50D5-FB83-3E45-B807-CF330B129BCA}">
      <dsp:nvSpPr>
        <dsp:cNvPr id="0" name=""/>
        <dsp:cNvSpPr/>
      </dsp:nvSpPr>
      <dsp:spPr>
        <a:xfrm>
          <a:off x="3048933" y="855960"/>
          <a:ext cx="171060" cy="2779730"/>
        </a:xfrm>
        <a:custGeom>
          <a:avLst/>
          <a:gdLst/>
          <a:ahLst/>
          <a:cxnLst/>
          <a:rect l="0" t="0" r="0" b="0"/>
          <a:pathLst>
            <a:path>
              <a:moveTo>
                <a:pt x="0" y="0"/>
              </a:moveTo>
              <a:lnTo>
                <a:pt x="0" y="2779730"/>
              </a:lnTo>
              <a:lnTo>
                <a:pt x="171060" y="2779730"/>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A9FECC58-ECFC-BD45-A22D-013DEB18828D}">
      <dsp:nvSpPr>
        <dsp:cNvPr id="0" name=""/>
        <dsp:cNvSpPr/>
      </dsp:nvSpPr>
      <dsp:spPr>
        <a:xfrm>
          <a:off x="3219994" y="3208039"/>
          <a:ext cx="2077069"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ts val="0"/>
            </a:spcAft>
          </a:pPr>
          <a:r>
            <a:rPr lang="en-US" sz="2400" b="1" i="0" kern="1200">
              <a:solidFill>
                <a:srgbClr val="34164A"/>
              </a:solidFill>
              <a:latin typeface="Calibri Light" panose="020F0302020204030204" pitchFamily="34" charset="0"/>
              <a:cs typeface="Calibri Light" panose="020F0302020204030204" pitchFamily="34" charset="0"/>
            </a:rPr>
            <a:t>KẾT CẤU </a:t>
          </a:r>
        </a:p>
        <a:p>
          <a:pPr lvl="0" algn="ctr" defTabSz="1066800">
            <a:lnSpc>
              <a:spcPct val="90000"/>
            </a:lnSpc>
            <a:spcBef>
              <a:spcPct val="0"/>
            </a:spcBef>
            <a:spcAft>
              <a:spcPts val="0"/>
            </a:spcAft>
          </a:pPr>
          <a:r>
            <a:rPr lang="en-US" sz="2400" b="1" i="0" kern="1200">
              <a:solidFill>
                <a:srgbClr val="34164A"/>
              </a:solidFill>
              <a:latin typeface="Calibri Light" panose="020F0302020204030204" pitchFamily="34" charset="0"/>
              <a:cs typeface="Calibri Light" panose="020F0302020204030204" pitchFamily="34" charset="0"/>
            </a:rPr>
            <a:t>HẠ TẦNG</a:t>
          </a:r>
        </a:p>
      </dsp:txBody>
      <dsp:txXfrm>
        <a:off x="3245045" y="3233090"/>
        <a:ext cx="2026967" cy="805199"/>
      </dsp:txXfrm>
    </dsp:sp>
    <dsp:sp modelId="{8BA19CC3-ABA7-CC46-B59C-4BF630E027B3}">
      <dsp:nvSpPr>
        <dsp:cNvPr id="0" name=""/>
        <dsp:cNvSpPr/>
      </dsp:nvSpPr>
      <dsp:spPr>
        <a:xfrm>
          <a:off x="5493071" y="658"/>
          <a:ext cx="1710603" cy="855301"/>
        </a:xfrm>
        <a:prstGeom prst="roundRect">
          <a:avLst>
            <a:gd name="adj" fmla="val 10000"/>
          </a:avLst>
        </a:prstGeom>
        <a:solidFill>
          <a:srgbClr val="34164A"/>
        </a:solidFill>
        <a:ln w="28575"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ts val="0"/>
            </a:spcAft>
          </a:pPr>
          <a:r>
            <a:rPr lang="en-US" sz="2500" b="1" i="0" kern="1200">
              <a:latin typeface="Calibri Light" panose="020F0302020204030204" pitchFamily="34" charset="0"/>
              <a:cs typeface="Calibri Light" panose="020F0302020204030204" pitchFamily="34" charset="0"/>
            </a:rPr>
            <a:t>ĐỐI TƯỢNG</a:t>
          </a:r>
        </a:p>
        <a:p>
          <a:pPr lvl="0" algn="ctr" defTabSz="1111250">
            <a:lnSpc>
              <a:spcPct val="90000"/>
            </a:lnSpc>
            <a:spcBef>
              <a:spcPct val="0"/>
            </a:spcBef>
            <a:spcAft>
              <a:spcPts val="0"/>
            </a:spcAft>
          </a:pPr>
          <a:r>
            <a:rPr lang="en-US" sz="2500" b="1" i="0" kern="1200">
              <a:latin typeface="Calibri Light" panose="020F0302020204030204" pitchFamily="34" charset="0"/>
              <a:cs typeface="Calibri Light" panose="020F0302020204030204" pitchFamily="34" charset="0"/>
            </a:rPr>
            <a:t>LAO ĐỘNG</a:t>
          </a:r>
        </a:p>
      </dsp:txBody>
      <dsp:txXfrm>
        <a:off x="5518122" y="25709"/>
        <a:ext cx="1660501" cy="805199"/>
      </dsp:txXfrm>
    </dsp:sp>
    <dsp:sp modelId="{7F749483-1F44-8547-8DCE-8EB99A74D1C1}">
      <dsp:nvSpPr>
        <dsp:cNvPr id="0" name=""/>
        <dsp:cNvSpPr/>
      </dsp:nvSpPr>
      <dsp:spPr>
        <a:xfrm>
          <a:off x="5664131" y="855960"/>
          <a:ext cx="171060" cy="641476"/>
        </a:xfrm>
        <a:custGeom>
          <a:avLst/>
          <a:gdLst/>
          <a:ahLst/>
          <a:cxnLst/>
          <a:rect l="0" t="0" r="0" b="0"/>
          <a:pathLst>
            <a:path>
              <a:moveTo>
                <a:pt x="0" y="0"/>
              </a:moveTo>
              <a:lnTo>
                <a:pt x="0" y="641476"/>
              </a:lnTo>
              <a:lnTo>
                <a:pt x="171060" y="641476"/>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AD384734-18D1-C848-990B-56560B0AFE67}">
      <dsp:nvSpPr>
        <dsp:cNvPr id="0" name=""/>
        <dsp:cNvSpPr/>
      </dsp:nvSpPr>
      <dsp:spPr>
        <a:xfrm>
          <a:off x="5835192" y="1069785"/>
          <a:ext cx="2155497"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ts val="0"/>
            </a:spcAft>
          </a:pPr>
          <a:r>
            <a:rPr lang="en-US" sz="2400" b="1" i="0" kern="1200" dirty="0">
              <a:solidFill>
                <a:srgbClr val="34164A"/>
              </a:solidFill>
              <a:latin typeface="Calibri Light" panose="020F0302020204030204" pitchFamily="34" charset="0"/>
              <a:cs typeface="Calibri Light" panose="020F0302020204030204" pitchFamily="34" charset="0"/>
            </a:rPr>
            <a:t>CÓ SẴN TRONG </a:t>
          </a:r>
        </a:p>
        <a:p>
          <a:pPr lvl="0" algn="ctr" defTabSz="1066800">
            <a:lnSpc>
              <a:spcPct val="90000"/>
            </a:lnSpc>
            <a:spcBef>
              <a:spcPct val="0"/>
            </a:spcBef>
            <a:spcAft>
              <a:spcPts val="0"/>
            </a:spcAft>
          </a:pPr>
          <a:r>
            <a:rPr lang="en-US" sz="2400" b="1" i="0" kern="1200" dirty="0">
              <a:solidFill>
                <a:srgbClr val="34164A"/>
              </a:solidFill>
              <a:latin typeface="Calibri Light" panose="020F0302020204030204" pitchFamily="34" charset="0"/>
              <a:cs typeface="Calibri Light" panose="020F0302020204030204" pitchFamily="34" charset="0"/>
            </a:rPr>
            <a:t>TỰ NHIÊN</a:t>
          </a:r>
        </a:p>
      </dsp:txBody>
      <dsp:txXfrm>
        <a:off x="5860243" y="1094836"/>
        <a:ext cx="2105395" cy="805199"/>
      </dsp:txXfrm>
    </dsp:sp>
    <dsp:sp modelId="{8C8D9DA6-E414-5841-B8FC-9AC7A5DB2E4A}">
      <dsp:nvSpPr>
        <dsp:cNvPr id="0" name=""/>
        <dsp:cNvSpPr/>
      </dsp:nvSpPr>
      <dsp:spPr>
        <a:xfrm>
          <a:off x="5664131" y="855960"/>
          <a:ext cx="171060" cy="1710603"/>
        </a:xfrm>
        <a:custGeom>
          <a:avLst/>
          <a:gdLst/>
          <a:ahLst/>
          <a:cxnLst/>
          <a:rect l="0" t="0" r="0" b="0"/>
          <a:pathLst>
            <a:path>
              <a:moveTo>
                <a:pt x="0" y="0"/>
              </a:moveTo>
              <a:lnTo>
                <a:pt x="0" y="1710603"/>
              </a:lnTo>
              <a:lnTo>
                <a:pt x="171060" y="1710603"/>
              </a:lnTo>
            </a:path>
          </a:pathLst>
        </a:custGeom>
        <a:noFill/>
        <a:ln w="28575" cap="flat" cmpd="sng" algn="ctr">
          <a:solidFill>
            <a:srgbClr val="34164A"/>
          </a:solidFill>
          <a:prstDash val="solid"/>
        </a:ln>
        <a:effectLst/>
      </dsp:spPr>
      <dsp:style>
        <a:lnRef idx="2">
          <a:scrgbClr r="0" g="0" b="0"/>
        </a:lnRef>
        <a:fillRef idx="0">
          <a:scrgbClr r="0" g="0" b="0"/>
        </a:fillRef>
        <a:effectRef idx="0">
          <a:scrgbClr r="0" g="0" b="0"/>
        </a:effectRef>
        <a:fontRef idx="minor"/>
      </dsp:style>
    </dsp:sp>
    <dsp:sp modelId="{C6646C1A-8E22-4A4D-9E5B-E61342FDCBBC}">
      <dsp:nvSpPr>
        <dsp:cNvPr id="0" name=""/>
        <dsp:cNvSpPr/>
      </dsp:nvSpPr>
      <dsp:spPr>
        <a:xfrm>
          <a:off x="5835192" y="2138912"/>
          <a:ext cx="2350834" cy="855301"/>
        </a:xfrm>
        <a:prstGeom prst="roundRect">
          <a:avLst>
            <a:gd name="adj" fmla="val 10000"/>
          </a:avLst>
        </a:prstGeom>
        <a:solidFill>
          <a:schemeClr val="lt1">
            <a:alpha val="90000"/>
            <a:hueOff val="0"/>
            <a:satOff val="0"/>
            <a:lumOff val="0"/>
            <a:alphaOff val="0"/>
          </a:schemeClr>
        </a:solidFill>
        <a:ln w="28575" cap="flat" cmpd="sng" algn="ctr">
          <a:solidFill>
            <a:srgbClr val="34164A"/>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ts val="0"/>
            </a:spcAft>
          </a:pPr>
          <a:r>
            <a:rPr lang="en-US" sz="2400" b="1" i="0" kern="1200" dirty="0">
              <a:solidFill>
                <a:srgbClr val="34164A"/>
              </a:solidFill>
              <a:latin typeface="Calibri Light" panose="020F0302020204030204" pitchFamily="34" charset="0"/>
              <a:cs typeface="Calibri Light" panose="020F0302020204030204" pitchFamily="34" charset="0"/>
            </a:rPr>
            <a:t>ĐÃ QUA </a:t>
          </a:r>
        </a:p>
        <a:p>
          <a:pPr lvl="0" algn="ctr" defTabSz="1066800">
            <a:lnSpc>
              <a:spcPct val="90000"/>
            </a:lnSpc>
            <a:spcBef>
              <a:spcPct val="0"/>
            </a:spcBef>
            <a:spcAft>
              <a:spcPts val="0"/>
            </a:spcAft>
          </a:pPr>
          <a:r>
            <a:rPr lang="en-US" sz="2400" b="1" i="0" kern="1200" dirty="0">
              <a:solidFill>
                <a:srgbClr val="34164A"/>
              </a:solidFill>
              <a:latin typeface="Calibri Light" panose="020F0302020204030204" pitchFamily="34" charset="0"/>
              <a:cs typeface="Calibri Light" panose="020F0302020204030204" pitchFamily="34" charset="0"/>
            </a:rPr>
            <a:t>TÁC ĐỘNG LĐ</a:t>
          </a:r>
        </a:p>
      </dsp:txBody>
      <dsp:txXfrm>
        <a:off x="5860243" y="2163963"/>
        <a:ext cx="2300732" cy="805199"/>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028440" cy="351737"/>
          </a:xfrm>
          <a:prstGeom prst="rect">
            <a:avLst/>
          </a:prstGeom>
        </p:spPr>
        <p:txBody>
          <a:bodyPr vert="horz" lIns="93177" tIns="46589" rIns="93177" bIns="46589" rtlCol="0"/>
          <a:lstStyle>
            <a:lvl1pPr algn="l">
              <a:defRPr sz="1200"/>
            </a:lvl1pPr>
          </a:lstStyle>
          <a:p>
            <a:endParaRPr lang="en-GB"/>
          </a:p>
        </p:txBody>
      </p:sp>
      <p:sp>
        <p:nvSpPr>
          <p:cNvPr id="3" name="Date Placeholder 2"/>
          <p:cNvSpPr>
            <a:spLocks noGrp="1"/>
          </p:cNvSpPr>
          <p:nvPr>
            <p:ph type="dt" sz="quarter" idx="1"/>
          </p:nvPr>
        </p:nvSpPr>
        <p:spPr>
          <a:xfrm>
            <a:off x="5265809" y="1"/>
            <a:ext cx="4028440" cy="351737"/>
          </a:xfrm>
          <a:prstGeom prst="rect">
            <a:avLst/>
          </a:prstGeom>
        </p:spPr>
        <p:txBody>
          <a:bodyPr vert="horz" lIns="93177" tIns="46589" rIns="93177" bIns="46589" rtlCol="0"/>
          <a:lstStyle>
            <a:lvl1pPr algn="r">
              <a:defRPr sz="1200"/>
            </a:lvl1pPr>
          </a:lstStyle>
          <a:p>
            <a:fld id="{67F47579-8C5D-4F1E-9BA8-879247520ED2}" type="datetimeFigureOut">
              <a:rPr lang="en-GB" smtClean="0"/>
              <a:t>22/09/2021</a:t>
            </a:fld>
            <a:endParaRPr lang="en-GB"/>
          </a:p>
        </p:txBody>
      </p:sp>
      <p:sp>
        <p:nvSpPr>
          <p:cNvPr id="4" name="Footer Placeholder 3"/>
          <p:cNvSpPr>
            <a:spLocks noGrp="1"/>
          </p:cNvSpPr>
          <p:nvPr>
            <p:ph type="ftr" sz="quarter" idx="2"/>
          </p:nvPr>
        </p:nvSpPr>
        <p:spPr>
          <a:xfrm>
            <a:off x="0" y="6658664"/>
            <a:ext cx="4028440" cy="351736"/>
          </a:xfrm>
          <a:prstGeom prst="rect">
            <a:avLst/>
          </a:prstGeom>
        </p:spPr>
        <p:txBody>
          <a:bodyPr vert="horz" lIns="93177" tIns="46589" rIns="93177" bIns="46589" rtlCol="0" anchor="b"/>
          <a:lstStyle>
            <a:lvl1pPr algn="l">
              <a:defRPr sz="1200"/>
            </a:lvl1pPr>
          </a:lstStyle>
          <a:p>
            <a:endParaRPr lang="en-GB"/>
          </a:p>
        </p:txBody>
      </p:sp>
      <p:sp>
        <p:nvSpPr>
          <p:cNvPr id="5" name="Slide Number Placeholder 4"/>
          <p:cNvSpPr>
            <a:spLocks noGrp="1"/>
          </p:cNvSpPr>
          <p:nvPr>
            <p:ph type="sldNum" sz="quarter" idx="3"/>
          </p:nvPr>
        </p:nvSpPr>
        <p:spPr>
          <a:xfrm>
            <a:off x="5265809" y="6658664"/>
            <a:ext cx="4028440" cy="351736"/>
          </a:xfrm>
          <a:prstGeom prst="rect">
            <a:avLst/>
          </a:prstGeom>
        </p:spPr>
        <p:txBody>
          <a:bodyPr vert="horz" lIns="93177" tIns="46589" rIns="93177" bIns="46589" rtlCol="0" anchor="b"/>
          <a:lstStyle>
            <a:lvl1pPr algn="r">
              <a:defRPr sz="1200"/>
            </a:lvl1pPr>
          </a:lstStyle>
          <a:p>
            <a:fld id="{85E2DB92-DDC3-4518-B678-143E94AC993D}" type="slidenum">
              <a:rPr lang="en-GB" smtClean="0"/>
              <a:t>‹#›</a:t>
            </a:fld>
            <a:endParaRPr lang="en-GB"/>
          </a:p>
        </p:txBody>
      </p:sp>
    </p:spTree>
    <p:extLst>
      <p:ext uri="{BB962C8B-B14F-4D97-AF65-F5344CB8AC3E}">
        <p14:creationId xmlns:p14="http://schemas.microsoft.com/office/powerpoint/2010/main" val="20949441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4028440" cy="351737"/>
          </a:xfrm>
          <a:prstGeom prst="rect">
            <a:avLst/>
          </a:prstGeom>
        </p:spPr>
        <p:txBody>
          <a:bodyPr vert="horz" lIns="93177" tIns="46589" rIns="93177" bIns="46589" rtlCol="0"/>
          <a:lstStyle>
            <a:lvl1pPr algn="l">
              <a:defRPr sz="1200"/>
            </a:lvl1pPr>
          </a:lstStyle>
          <a:p>
            <a:endParaRPr lang="en-GB"/>
          </a:p>
        </p:txBody>
      </p:sp>
      <p:sp>
        <p:nvSpPr>
          <p:cNvPr id="3" name="Date Placeholder 2"/>
          <p:cNvSpPr>
            <a:spLocks noGrp="1"/>
          </p:cNvSpPr>
          <p:nvPr>
            <p:ph type="dt" idx="1"/>
          </p:nvPr>
        </p:nvSpPr>
        <p:spPr>
          <a:xfrm>
            <a:off x="5265809" y="1"/>
            <a:ext cx="4028440" cy="351737"/>
          </a:xfrm>
          <a:prstGeom prst="rect">
            <a:avLst/>
          </a:prstGeom>
        </p:spPr>
        <p:txBody>
          <a:bodyPr vert="horz" lIns="93177" tIns="46589" rIns="93177" bIns="46589" rtlCol="0"/>
          <a:lstStyle>
            <a:lvl1pPr algn="r">
              <a:defRPr sz="1200"/>
            </a:lvl1pPr>
          </a:lstStyle>
          <a:p>
            <a:fld id="{137595AA-F282-4912-B45E-CCA012789A07}" type="datetimeFigureOut">
              <a:rPr lang="en-GB" smtClean="0"/>
              <a:t>22/09/2021</a:t>
            </a:fld>
            <a:endParaRPr lang="en-GB"/>
          </a:p>
        </p:txBody>
      </p:sp>
      <p:sp>
        <p:nvSpPr>
          <p:cNvPr id="4" name="Slide Image Placeholder 3"/>
          <p:cNvSpPr>
            <a:spLocks noGrp="1" noRot="1" noChangeAspect="1"/>
          </p:cNvSpPr>
          <p:nvPr>
            <p:ph type="sldImg" idx="2"/>
          </p:nvPr>
        </p:nvSpPr>
        <p:spPr>
          <a:xfrm>
            <a:off x="2546350" y="876300"/>
            <a:ext cx="4203700" cy="2365375"/>
          </a:xfrm>
          <a:prstGeom prst="rect">
            <a:avLst/>
          </a:prstGeom>
          <a:noFill/>
          <a:ln w="12700">
            <a:solidFill>
              <a:prstClr val="black"/>
            </a:solidFill>
          </a:ln>
        </p:spPr>
        <p:txBody>
          <a:bodyPr vert="horz" lIns="93177" tIns="46589" rIns="93177" bIns="46589" rtlCol="0" anchor="ctr"/>
          <a:lstStyle/>
          <a:p>
            <a:endParaRPr lang="en-GB"/>
          </a:p>
        </p:txBody>
      </p:sp>
      <p:sp>
        <p:nvSpPr>
          <p:cNvPr id="5" name="Notes Placeholder 4"/>
          <p:cNvSpPr>
            <a:spLocks noGrp="1"/>
          </p:cNvSpPr>
          <p:nvPr>
            <p:ph type="body" sz="quarter" idx="3"/>
          </p:nvPr>
        </p:nvSpPr>
        <p:spPr>
          <a:xfrm>
            <a:off x="929640" y="3373754"/>
            <a:ext cx="7437120" cy="2760346"/>
          </a:xfrm>
          <a:prstGeom prst="rect">
            <a:avLst/>
          </a:prstGeom>
        </p:spPr>
        <p:txBody>
          <a:bodyPr vert="horz" lIns="93177" tIns="46589" rIns="93177" bIns="4658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6658664"/>
            <a:ext cx="4028440" cy="351736"/>
          </a:xfrm>
          <a:prstGeom prst="rect">
            <a:avLst/>
          </a:prstGeom>
        </p:spPr>
        <p:txBody>
          <a:bodyPr vert="horz" lIns="93177" tIns="46589" rIns="93177" bIns="46589" rtlCol="0" anchor="b"/>
          <a:lstStyle>
            <a:lvl1pPr algn="l">
              <a:defRPr sz="1200"/>
            </a:lvl1pPr>
          </a:lstStyle>
          <a:p>
            <a:endParaRPr lang="en-GB"/>
          </a:p>
        </p:txBody>
      </p:sp>
      <p:sp>
        <p:nvSpPr>
          <p:cNvPr id="7" name="Slide Number Placeholder 6"/>
          <p:cNvSpPr>
            <a:spLocks noGrp="1"/>
          </p:cNvSpPr>
          <p:nvPr>
            <p:ph type="sldNum" sz="quarter" idx="5"/>
          </p:nvPr>
        </p:nvSpPr>
        <p:spPr>
          <a:xfrm>
            <a:off x="5265809" y="6658664"/>
            <a:ext cx="4028440" cy="351736"/>
          </a:xfrm>
          <a:prstGeom prst="rect">
            <a:avLst/>
          </a:prstGeom>
        </p:spPr>
        <p:txBody>
          <a:bodyPr vert="horz" lIns="93177" tIns="46589" rIns="93177" bIns="46589" rtlCol="0" anchor="b"/>
          <a:lstStyle>
            <a:lvl1pPr algn="r">
              <a:defRPr sz="1200"/>
            </a:lvl1pPr>
          </a:lstStyle>
          <a:p>
            <a:fld id="{EF6A077B-2957-4C7B-B1C6-BFB8DBA27750}" type="slidenum">
              <a:rPr lang="en-GB" smtClean="0"/>
              <a:t>‹#›</a:t>
            </a:fld>
            <a:endParaRPr lang="en-GB"/>
          </a:p>
        </p:txBody>
      </p:sp>
    </p:spTree>
    <p:extLst>
      <p:ext uri="{BB962C8B-B14F-4D97-AF65-F5344CB8AC3E}">
        <p14:creationId xmlns:p14="http://schemas.microsoft.com/office/powerpoint/2010/main" val="120282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ab8d1ca927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ab8d1ca927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38386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ab8d1ca927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ab8d1ca927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03405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2">
    <p:spTree>
      <p:nvGrpSpPr>
        <p:cNvPr id="1" name="Shape 14"/>
        <p:cNvGrpSpPr/>
        <p:nvPr/>
      </p:nvGrpSpPr>
      <p:grpSpPr>
        <a:xfrm>
          <a:off x="0" y="0"/>
          <a:ext cx="0" cy="0"/>
          <a:chOff x="0" y="0"/>
          <a:chExt cx="0" cy="0"/>
        </a:xfrm>
      </p:grpSpPr>
      <p:pic>
        <p:nvPicPr>
          <p:cNvPr id="15" name="Google Shape;15;p3"/>
          <p:cNvPicPr preferRelativeResize="0"/>
          <p:nvPr/>
        </p:nvPicPr>
        <p:blipFill rotWithShape="1">
          <a:blip r:embed="rId2">
            <a:extLst>
              <a:ext uri="{28A0092B-C50C-407E-A947-70E740481C1C}">
                <a14:useLocalDpi xmlns:a14="http://schemas.microsoft.com/office/drawing/2010/main" val="0"/>
              </a:ext>
            </a:extLst>
          </a:blip>
          <a:srcRect l="26672" r="35895"/>
          <a:stretch/>
        </p:blipFill>
        <p:spPr>
          <a:xfrm>
            <a:off x="-120316" y="-20866"/>
            <a:ext cx="8253663" cy="6878901"/>
          </a:xfrm>
          <a:prstGeom prst="rect">
            <a:avLst/>
          </a:prstGeom>
          <a:noFill/>
          <a:ln>
            <a:noFill/>
          </a:ln>
        </p:spPr>
      </p:pic>
      <p:sp>
        <p:nvSpPr>
          <p:cNvPr id="16" name="Google Shape;16;p3"/>
          <p:cNvSpPr/>
          <p:nvPr/>
        </p:nvSpPr>
        <p:spPr>
          <a:xfrm>
            <a:off x="-120318" y="35"/>
            <a:ext cx="7450031" cy="6858000"/>
          </a:xfrm>
          <a:prstGeom prst="rect">
            <a:avLst/>
          </a:prstGeom>
          <a:solidFill>
            <a:srgbClr val="005D80">
              <a:alpha val="500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17" name="Google Shape;17;p3"/>
          <p:cNvSpPr txBox="1">
            <a:spLocks noGrp="1"/>
          </p:cNvSpPr>
          <p:nvPr>
            <p:ph type="sldNum" idx="12"/>
          </p:nvPr>
        </p:nvSpPr>
        <p:spPr>
          <a:xfrm>
            <a:off x="11545667" y="6271500"/>
            <a:ext cx="646400" cy="400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C0A86BD3-A35C-4272-86A7-15F01268FB9F}" type="slidenum">
              <a:rPr lang="en-GB" smtClean="0"/>
              <a:t>‹#›</a:t>
            </a:fld>
            <a:endParaRPr lang="en-GB" dirty="0"/>
          </a:p>
        </p:txBody>
      </p:sp>
      <p:sp>
        <p:nvSpPr>
          <p:cNvPr id="18" name="Google Shape;18;p3"/>
          <p:cNvSpPr/>
          <p:nvPr/>
        </p:nvSpPr>
        <p:spPr>
          <a:xfrm rot="-5400000">
            <a:off x="5609101" y="275068"/>
            <a:ext cx="6878900" cy="6287033"/>
          </a:xfrm>
          <a:prstGeom prst="flowChartManualInput">
            <a:avLst/>
          </a:prstGeom>
          <a:solidFill>
            <a:schemeClr val="bg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19" name="Google Shape;19;p3"/>
          <p:cNvSpPr txBox="1">
            <a:spLocks noGrp="1"/>
          </p:cNvSpPr>
          <p:nvPr>
            <p:ph type="title"/>
          </p:nvPr>
        </p:nvSpPr>
        <p:spPr>
          <a:xfrm>
            <a:off x="6908801" y="1322033"/>
            <a:ext cx="5121700" cy="2952400"/>
          </a:xfrm>
          <a:prstGeom prst="rect">
            <a:avLst/>
          </a:prstGeom>
        </p:spPr>
        <p:txBody>
          <a:bodyPr spcFirstLastPara="1" wrap="square" lIns="91425" tIns="91425" rIns="91425" bIns="91425" anchor="ctr" anchorCtr="0"/>
          <a:lstStyle>
            <a:lvl1pPr lvl="0">
              <a:spcBef>
                <a:spcPts val="0"/>
              </a:spcBef>
              <a:spcAft>
                <a:spcPts val="0"/>
              </a:spcAft>
              <a:buClr>
                <a:srgbClr val="BBD330"/>
              </a:buClr>
              <a:buSzPts val="3600"/>
              <a:buNone/>
              <a:defRPr sz="5867" b="1">
                <a:solidFill>
                  <a:srgbClr val="BBD330"/>
                </a:solidFill>
                <a:latin typeface="Calibri" panose="020F0502020204030204" pitchFamily="34" charset="0"/>
              </a:defRPr>
            </a:lvl1pPr>
            <a:lvl2pPr lvl="1" algn="ctr">
              <a:spcBef>
                <a:spcPts val="0"/>
              </a:spcBef>
              <a:spcAft>
                <a:spcPts val="0"/>
              </a:spcAft>
              <a:buClr>
                <a:srgbClr val="FFFFFF"/>
              </a:buClr>
              <a:buSzPts val="3600"/>
              <a:buNone/>
              <a:defRPr sz="4800" b="1">
                <a:solidFill>
                  <a:srgbClr val="FFFFFF"/>
                </a:solidFill>
              </a:defRPr>
            </a:lvl2pPr>
            <a:lvl3pPr lvl="2" algn="ctr">
              <a:spcBef>
                <a:spcPts val="0"/>
              </a:spcBef>
              <a:spcAft>
                <a:spcPts val="0"/>
              </a:spcAft>
              <a:buClr>
                <a:srgbClr val="FFFFFF"/>
              </a:buClr>
              <a:buSzPts val="3600"/>
              <a:buNone/>
              <a:defRPr sz="4800" b="1">
                <a:solidFill>
                  <a:srgbClr val="FFFFFF"/>
                </a:solidFill>
              </a:defRPr>
            </a:lvl3pPr>
            <a:lvl4pPr lvl="3" algn="ctr">
              <a:spcBef>
                <a:spcPts val="0"/>
              </a:spcBef>
              <a:spcAft>
                <a:spcPts val="0"/>
              </a:spcAft>
              <a:buClr>
                <a:srgbClr val="FFFFFF"/>
              </a:buClr>
              <a:buSzPts val="3600"/>
              <a:buNone/>
              <a:defRPr sz="4800" b="1">
                <a:solidFill>
                  <a:srgbClr val="FFFFFF"/>
                </a:solidFill>
              </a:defRPr>
            </a:lvl4pPr>
            <a:lvl5pPr lvl="4" algn="ctr">
              <a:spcBef>
                <a:spcPts val="0"/>
              </a:spcBef>
              <a:spcAft>
                <a:spcPts val="0"/>
              </a:spcAft>
              <a:buClr>
                <a:srgbClr val="FFFFFF"/>
              </a:buClr>
              <a:buSzPts val="3600"/>
              <a:buNone/>
              <a:defRPr sz="4800" b="1">
                <a:solidFill>
                  <a:srgbClr val="FFFFFF"/>
                </a:solidFill>
              </a:defRPr>
            </a:lvl5pPr>
            <a:lvl6pPr lvl="5" algn="ctr">
              <a:spcBef>
                <a:spcPts val="0"/>
              </a:spcBef>
              <a:spcAft>
                <a:spcPts val="0"/>
              </a:spcAft>
              <a:buClr>
                <a:srgbClr val="FFFFFF"/>
              </a:buClr>
              <a:buSzPts val="3600"/>
              <a:buNone/>
              <a:defRPr sz="4800" b="1">
                <a:solidFill>
                  <a:srgbClr val="FFFFFF"/>
                </a:solidFill>
              </a:defRPr>
            </a:lvl6pPr>
            <a:lvl7pPr lvl="6" algn="ctr">
              <a:spcBef>
                <a:spcPts val="0"/>
              </a:spcBef>
              <a:spcAft>
                <a:spcPts val="0"/>
              </a:spcAft>
              <a:buClr>
                <a:srgbClr val="FFFFFF"/>
              </a:buClr>
              <a:buSzPts val="3600"/>
              <a:buNone/>
              <a:defRPr sz="4800" b="1">
                <a:solidFill>
                  <a:srgbClr val="FFFFFF"/>
                </a:solidFill>
              </a:defRPr>
            </a:lvl7pPr>
            <a:lvl8pPr lvl="7" algn="ctr">
              <a:spcBef>
                <a:spcPts val="0"/>
              </a:spcBef>
              <a:spcAft>
                <a:spcPts val="0"/>
              </a:spcAft>
              <a:buClr>
                <a:srgbClr val="FFFFFF"/>
              </a:buClr>
              <a:buSzPts val="3600"/>
              <a:buNone/>
              <a:defRPr sz="4800" b="1">
                <a:solidFill>
                  <a:srgbClr val="FFFFFF"/>
                </a:solidFill>
              </a:defRPr>
            </a:lvl8pPr>
            <a:lvl9pPr lvl="8" algn="ctr">
              <a:spcBef>
                <a:spcPts val="0"/>
              </a:spcBef>
              <a:spcAft>
                <a:spcPts val="0"/>
              </a:spcAft>
              <a:buClr>
                <a:srgbClr val="FFFFFF"/>
              </a:buClr>
              <a:buSzPts val="3600"/>
              <a:buNone/>
              <a:defRPr sz="4800" b="1">
                <a:solidFill>
                  <a:srgbClr val="FFFFFF"/>
                </a:solidFill>
              </a:defRPr>
            </a:lvl9pPr>
          </a:lstStyle>
          <a:p>
            <a:r>
              <a:rPr lang="en-US" dirty="0"/>
              <a:t>Click to edit Master title style</a:t>
            </a:r>
            <a:endParaRPr dirty="0"/>
          </a:p>
        </p:txBody>
      </p:sp>
    </p:spTree>
    <p:extLst>
      <p:ext uri="{BB962C8B-B14F-4D97-AF65-F5344CB8AC3E}">
        <p14:creationId xmlns:p14="http://schemas.microsoft.com/office/powerpoint/2010/main" val="10776019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preserve="1" userDrawn="1">
  <p:cSld name="Title and table">
    <p:spTree>
      <p:nvGrpSpPr>
        <p:cNvPr id="1" name="Shape 20"/>
        <p:cNvGrpSpPr/>
        <p:nvPr/>
      </p:nvGrpSpPr>
      <p:grpSpPr>
        <a:xfrm>
          <a:off x="0" y="0"/>
          <a:ext cx="0" cy="0"/>
          <a:chOff x="0" y="0"/>
          <a:chExt cx="0" cy="0"/>
        </a:xfrm>
      </p:grpSpPr>
      <p:sp>
        <p:nvSpPr>
          <p:cNvPr id="21" name="Google Shape;21;p4"/>
          <p:cNvSpPr/>
          <p:nvPr/>
        </p:nvSpPr>
        <p:spPr>
          <a:xfrm>
            <a:off x="-44000" y="5233"/>
            <a:ext cx="12074467" cy="1004400"/>
          </a:xfrm>
          <a:prstGeom prst="rect">
            <a:avLst/>
          </a:prstGeom>
          <a:solidFill>
            <a:srgbClr val="00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22" name="Google Shape;22;p4"/>
          <p:cNvSpPr txBox="1">
            <a:spLocks noGrp="1"/>
          </p:cNvSpPr>
          <p:nvPr>
            <p:ph type="title"/>
          </p:nvPr>
        </p:nvSpPr>
        <p:spPr>
          <a:xfrm>
            <a:off x="415600" y="125633"/>
            <a:ext cx="11360800" cy="731600"/>
          </a:xfrm>
          <a:prstGeom prst="rect">
            <a:avLst/>
          </a:prstGeom>
        </p:spPr>
        <p:txBody>
          <a:bodyPr spcFirstLastPara="1" wrap="square" lIns="91425" tIns="91425" rIns="91425" bIns="91425" anchor="ctr" anchorCtr="0"/>
          <a:lstStyle>
            <a:lvl1pPr lvl="0">
              <a:spcBef>
                <a:spcPts val="0"/>
              </a:spcBef>
              <a:spcAft>
                <a:spcPts val="0"/>
              </a:spcAft>
              <a:buClr>
                <a:srgbClr val="FFFFFF"/>
              </a:buClr>
              <a:buSzPts val="2800"/>
              <a:buNone/>
              <a:defRPr sz="4000">
                <a:solidFill>
                  <a:srgbClr val="FFFFFF"/>
                </a:solidFill>
                <a:latin typeface="Calibri" panose="020F050202020403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dirty="0"/>
              <a:t>Click to edit Master title style</a:t>
            </a:r>
            <a:endParaRPr dirty="0"/>
          </a:p>
        </p:txBody>
      </p:sp>
      <p:sp>
        <p:nvSpPr>
          <p:cNvPr id="24" name="Google Shape;24;p4"/>
          <p:cNvSpPr txBox="1">
            <a:spLocks noGrp="1"/>
          </p:cNvSpPr>
          <p:nvPr>
            <p:ph type="sldNum" idx="12"/>
          </p:nvPr>
        </p:nvSpPr>
        <p:spPr>
          <a:xfrm>
            <a:off x="11545667" y="6271500"/>
            <a:ext cx="646400" cy="400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6FAB8BD6-9248-41AC-83C0-5098962EF1AE}" type="slidenum">
              <a:rPr lang="en-GB" smtClean="0"/>
              <a:t>‹#›</a:t>
            </a:fld>
            <a:endParaRPr lang="en-GB"/>
          </a:p>
        </p:txBody>
      </p:sp>
      <p:sp>
        <p:nvSpPr>
          <p:cNvPr id="25" name="Google Shape;25;p4"/>
          <p:cNvSpPr/>
          <p:nvPr/>
        </p:nvSpPr>
        <p:spPr>
          <a:xfrm>
            <a:off x="12030467" y="5233"/>
            <a:ext cx="161600" cy="1004400"/>
          </a:xfrm>
          <a:prstGeom prst="rect">
            <a:avLst/>
          </a:prstGeom>
          <a:solidFill>
            <a:srgbClr val="BBD33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3" name="Table Placeholder 2"/>
          <p:cNvSpPr>
            <a:spLocks noGrp="1"/>
          </p:cNvSpPr>
          <p:nvPr>
            <p:ph type="tbl" sz="quarter" idx="13"/>
          </p:nvPr>
        </p:nvSpPr>
        <p:spPr>
          <a:xfrm>
            <a:off x="415925" y="1335088"/>
            <a:ext cx="11360150" cy="4718050"/>
          </a:xfrm>
        </p:spPr>
        <p:txBody>
          <a:bodyPr/>
          <a:lstStyle>
            <a:lvl1pPr>
              <a:defRPr sz="2400"/>
            </a:lvl1pPr>
          </a:lstStyle>
          <a:p>
            <a:endParaRPr lang="en-GB" dirty="0"/>
          </a:p>
        </p:txBody>
      </p:sp>
    </p:spTree>
    <p:extLst>
      <p:ext uri="{BB962C8B-B14F-4D97-AF65-F5344CB8AC3E}">
        <p14:creationId xmlns:p14="http://schemas.microsoft.com/office/powerpoint/2010/main" val="36795402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preserve="1" userDrawn="1">
  <p:cSld name="Title and chart">
    <p:spTree>
      <p:nvGrpSpPr>
        <p:cNvPr id="1" name="Shape 20"/>
        <p:cNvGrpSpPr/>
        <p:nvPr/>
      </p:nvGrpSpPr>
      <p:grpSpPr>
        <a:xfrm>
          <a:off x="0" y="0"/>
          <a:ext cx="0" cy="0"/>
          <a:chOff x="0" y="0"/>
          <a:chExt cx="0" cy="0"/>
        </a:xfrm>
      </p:grpSpPr>
      <p:sp>
        <p:nvSpPr>
          <p:cNvPr id="21" name="Google Shape;21;p4"/>
          <p:cNvSpPr/>
          <p:nvPr/>
        </p:nvSpPr>
        <p:spPr>
          <a:xfrm>
            <a:off x="-44000" y="5233"/>
            <a:ext cx="12074467" cy="1004400"/>
          </a:xfrm>
          <a:prstGeom prst="rect">
            <a:avLst/>
          </a:prstGeom>
          <a:solidFill>
            <a:srgbClr val="00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22" name="Google Shape;22;p4"/>
          <p:cNvSpPr txBox="1">
            <a:spLocks noGrp="1"/>
          </p:cNvSpPr>
          <p:nvPr>
            <p:ph type="title"/>
          </p:nvPr>
        </p:nvSpPr>
        <p:spPr>
          <a:xfrm>
            <a:off x="415600" y="125633"/>
            <a:ext cx="11360800" cy="731600"/>
          </a:xfrm>
          <a:prstGeom prst="rect">
            <a:avLst/>
          </a:prstGeom>
        </p:spPr>
        <p:txBody>
          <a:bodyPr spcFirstLastPara="1" wrap="square" lIns="91425" tIns="91425" rIns="91425" bIns="91425" anchor="ctr" anchorCtr="0"/>
          <a:lstStyle>
            <a:lvl1pPr lvl="0">
              <a:spcBef>
                <a:spcPts val="0"/>
              </a:spcBef>
              <a:spcAft>
                <a:spcPts val="0"/>
              </a:spcAft>
              <a:buClr>
                <a:srgbClr val="FFFFFF"/>
              </a:buClr>
              <a:buSzPts val="2800"/>
              <a:buNone/>
              <a:defRPr sz="4000">
                <a:solidFill>
                  <a:srgbClr val="FFFFFF"/>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a:t>Click to edit Master title style</a:t>
            </a:r>
            <a:endParaRPr dirty="0"/>
          </a:p>
        </p:txBody>
      </p:sp>
      <p:sp>
        <p:nvSpPr>
          <p:cNvPr id="24" name="Google Shape;24;p4"/>
          <p:cNvSpPr txBox="1">
            <a:spLocks noGrp="1"/>
          </p:cNvSpPr>
          <p:nvPr>
            <p:ph type="sldNum" idx="12"/>
          </p:nvPr>
        </p:nvSpPr>
        <p:spPr>
          <a:xfrm>
            <a:off x="11545667" y="6271500"/>
            <a:ext cx="646400" cy="400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6FAB8BD6-9248-41AC-83C0-5098962EF1AE}" type="slidenum">
              <a:rPr lang="en-GB" smtClean="0"/>
              <a:t>‹#›</a:t>
            </a:fld>
            <a:endParaRPr lang="en-GB"/>
          </a:p>
        </p:txBody>
      </p:sp>
      <p:sp>
        <p:nvSpPr>
          <p:cNvPr id="25" name="Google Shape;25;p4"/>
          <p:cNvSpPr/>
          <p:nvPr/>
        </p:nvSpPr>
        <p:spPr>
          <a:xfrm>
            <a:off x="12030467" y="5233"/>
            <a:ext cx="161600" cy="1004400"/>
          </a:xfrm>
          <a:prstGeom prst="rect">
            <a:avLst/>
          </a:prstGeom>
          <a:solidFill>
            <a:srgbClr val="BBD33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3" name="Chart Placeholder 2"/>
          <p:cNvSpPr>
            <a:spLocks noGrp="1"/>
          </p:cNvSpPr>
          <p:nvPr>
            <p:ph type="chart" sz="quarter" idx="13"/>
          </p:nvPr>
        </p:nvSpPr>
        <p:spPr>
          <a:xfrm>
            <a:off x="415925" y="1193800"/>
            <a:ext cx="11360150" cy="4953000"/>
          </a:xfrm>
        </p:spPr>
        <p:txBody>
          <a:bodyPr/>
          <a:lstStyle/>
          <a:p>
            <a:endParaRPr lang="en-GB"/>
          </a:p>
        </p:txBody>
      </p:sp>
    </p:spTree>
    <p:extLst>
      <p:ext uri="{BB962C8B-B14F-4D97-AF65-F5344CB8AC3E}">
        <p14:creationId xmlns:p14="http://schemas.microsoft.com/office/powerpoint/2010/main" val="5962768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preserve="1" userDrawn="1">
  <p:cSld name="Title and SmartChart">
    <p:spTree>
      <p:nvGrpSpPr>
        <p:cNvPr id="1" name="Shape 37"/>
        <p:cNvGrpSpPr/>
        <p:nvPr/>
      </p:nvGrpSpPr>
      <p:grpSpPr>
        <a:xfrm>
          <a:off x="0" y="0"/>
          <a:ext cx="0" cy="0"/>
          <a:chOff x="0" y="0"/>
          <a:chExt cx="0" cy="0"/>
        </a:xfrm>
      </p:grpSpPr>
      <p:sp>
        <p:nvSpPr>
          <p:cNvPr id="39" name="Google Shape;39;p7"/>
          <p:cNvSpPr txBox="1">
            <a:spLocks noGrp="1"/>
          </p:cNvSpPr>
          <p:nvPr>
            <p:ph type="sldNum" idx="12"/>
          </p:nvPr>
        </p:nvSpPr>
        <p:spPr>
          <a:xfrm>
            <a:off x="11545667" y="6271500"/>
            <a:ext cx="646400" cy="400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6FAB8BD6-9248-41AC-83C0-5098962EF1AE}" type="slidenum">
              <a:rPr lang="en-GB" smtClean="0"/>
              <a:t>‹#›</a:t>
            </a:fld>
            <a:endParaRPr lang="en-GB"/>
          </a:p>
        </p:txBody>
      </p:sp>
      <p:sp>
        <p:nvSpPr>
          <p:cNvPr id="4" name="Google Shape;21;p4"/>
          <p:cNvSpPr/>
          <p:nvPr userDrawn="1"/>
        </p:nvSpPr>
        <p:spPr>
          <a:xfrm>
            <a:off x="-44000" y="5233"/>
            <a:ext cx="12074467" cy="1004400"/>
          </a:xfrm>
          <a:prstGeom prst="rect">
            <a:avLst/>
          </a:prstGeom>
          <a:solidFill>
            <a:srgbClr val="005D8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5" name="Google Shape;25;p4"/>
          <p:cNvSpPr/>
          <p:nvPr userDrawn="1"/>
        </p:nvSpPr>
        <p:spPr>
          <a:xfrm>
            <a:off x="12030467" y="5233"/>
            <a:ext cx="161600" cy="1004400"/>
          </a:xfrm>
          <a:prstGeom prst="rect">
            <a:avLst/>
          </a:prstGeom>
          <a:solidFill>
            <a:srgbClr val="BBD33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sp>
        <p:nvSpPr>
          <p:cNvPr id="38" name="Google Shape;38;p7"/>
          <p:cNvSpPr txBox="1">
            <a:spLocks noGrp="1"/>
          </p:cNvSpPr>
          <p:nvPr>
            <p:ph type="title"/>
          </p:nvPr>
        </p:nvSpPr>
        <p:spPr>
          <a:xfrm>
            <a:off x="415600" y="125633"/>
            <a:ext cx="11360800" cy="763600"/>
          </a:xfrm>
          <a:prstGeom prst="rect">
            <a:avLst/>
          </a:prstGeom>
        </p:spPr>
        <p:txBody>
          <a:bodyPr spcFirstLastPara="1" wrap="square" lIns="91425" tIns="91425" rIns="91425" bIns="91425" anchor="t" anchorCtr="0"/>
          <a:lstStyle>
            <a:lvl1pPr lvl="0">
              <a:spcBef>
                <a:spcPts val="0"/>
              </a:spcBef>
              <a:spcAft>
                <a:spcPts val="0"/>
              </a:spcAft>
              <a:buSzPts val="2800"/>
              <a:buNone/>
              <a:defRPr>
                <a:solidFill>
                  <a:schemeClr val="bg1"/>
                </a:solidFill>
                <a:latin typeface="Calibri" panose="020F050202020403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r>
              <a:rPr lang="en-US" dirty="0"/>
              <a:t>Click to edit Master title style</a:t>
            </a:r>
            <a:endParaRPr dirty="0"/>
          </a:p>
        </p:txBody>
      </p:sp>
      <p:sp>
        <p:nvSpPr>
          <p:cNvPr id="7" name="SmartArt Placeholder 6"/>
          <p:cNvSpPr>
            <a:spLocks noGrp="1"/>
          </p:cNvSpPr>
          <p:nvPr>
            <p:ph type="dgm" sz="quarter" idx="13"/>
          </p:nvPr>
        </p:nvSpPr>
        <p:spPr>
          <a:xfrm>
            <a:off x="415925" y="1393825"/>
            <a:ext cx="11360150" cy="4586288"/>
          </a:xfrm>
        </p:spPr>
        <p:txBody>
          <a:bodyPr/>
          <a:lstStyle>
            <a:lvl1pPr>
              <a:defRPr sz="2400"/>
            </a:lvl1pPr>
          </a:lstStyle>
          <a:p>
            <a:endParaRPr lang="en-GB" dirty="0"/>
          </a:p>
        </p:txBody>
      </p:sp>
    </p:spTree>
    <p:extLst>
      <p:ext uri="{BB962C8B-B14F-4D97-AF65-F5344CB8AC3E}">
        <p14:creationId xmlns:p14="http://schemas.microsoft.com/office/powerpoint/2010/main" val="2255739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480EB17-F3DB-449C-92B6-4CAE731F8C0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D8D23B0E-F902-43A6-A155-F3D2702D86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6A6DFD2D-3BCA-4E65-BE5C-2AFB233C94B3}"/>
              </a:ext>
            </a:extLst>
          </p:cNvPr>
          <p:cNvSpPr>
            <a:spLocks noGrp="1"/>
          </p:cNvSpPr>
          <p:nvPr>
            <p:ph type="dt" sz="half" idx="10"/>
          </p:nvPr>
        </p:nvSpPr>
        <p:spPr/>
        <p:txBody>
          <a:bodyPr/>
          <a:lstStyle/>
          <a:p>
            <a:fld id="{13FF260F-96C7-4A3A-B597-777ED2461641}" type="datetimeFigureOut">
              <a:rPr lang="en-US" smtClean="0"/>
              <a:t>9/22/2021</a:t>
            </a:fld>
            <a:endParaRPr lang="en-US"/>
          </a:p>
        </p:txBody>
      </p:sp>
      <p:sp>
        <p:nvSpPr>
          <p:cNvPr id="5" name="Footer Placeholder 4">
            <a:extLst>
              <a:ext uri="{FF2B5EF4-FFF2-40B4-BE49-F238E27FC236}">
                <a16:creationId xmlns:a16="http://schemas.microsoft.com/office/drawing/2014/main" xmlns="" id="{5C44651B-C1C9-42F2-8B8D-4E05EF75F61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2FD938ED-29C9-4D92-9C58-49CB5DBEDA68}"/>
              </a:ext>
            </a:extLst>
          </p:cNvPr>
          <p:cNvSpPr>
            <a:spLocks noGrp="1"/>
          </p:cNvSpPr>
          <p:nvPr>
            <p:ph type="sldNum" sz="quarter" idx="12"/>
          </p:nvPr>
        </p:nvSpPr>
        <p:spPr/>
        <p:txBody>
          <a:bodyPr/>
          <a:lstStyle/>
          <a:p>
            <a:fld id="{37CFE319-F262-40A8-8C8A-312524015C40}" type="slidenum">
              <a:rPr lang="en-US" smtClean="0"/>
              <a:t>‹#›</a:t>
            </a:fld>
            <a:endParaRPr lang="en-US"/>
          </a:p>
        </p:txBody>
      </p:sp>
    </p:spTree>
    <p:extLst>
      <p:ext uri="{BB962C8B-B14F-4D97-AF65-F5344CB8AC3E}">
        <p14:creationId xmlns:p14="http://schemas.microsoft.com/office/powerpoint/2010/main" val="1805376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cSld name="Tiêu đề và Nội dung">
    <p:spTree>
      <p:nvGrpSpPr>
        <p:cNvPr id="1" name=""/>
        <p:cNvGrpSpPr/>
        <p:nvPr/>
      </p:nvGrpSpPr>
      <p:grpSpPr>
        <a:xfrm>
          <a:off x="0" y="0"/>
          <a:ext cx="0" cy="0"/>
          <a:chOff x="0" y="0"/>
          <a:chExt cx="0" cy="0"/>
        </a:xfrm>
      </p:grpSpPr>
      <p:sp>
        <p:nvSpPr>
          <p:cNvPr id="2" name="Tiêu đề 1"/>
          <p:cNvSpPr>
            <a:spLocks noGrp="1"/>
          </p:cNvSpPr>
          <p:nvPr>
            <p:ph type="title"/>
          </p:nvPr>
        </p:nvSpPr>
        <p:spPr/>
        <p:txBody>
          <a:bodyPr/>
          <a:lstStyle/>
          <a:p>
            <a:r>
              <a:rPr kumimoji="0" lang="vi-VN" smtClean="0"/>
              <a:t>Bấm &amp; sửa kiểu tiêu đề</a:t>
            </a:r>
            <a:endParaRPr kumimoji="0" lang="en-US"/>
          </a:p>
        </p:txBody>
      </p:sp>
      <p:sp>
        <p:nvSpPr>
          <p:cNvPr id="8" name="Nơi giữ chỗ cho Nội dung 7"/>
          <p:cNvSpPr>
            <a:spLocks noGrp="1"/>
          </p:cNvSpPr>
          <p:nvPr>
            <p:ph sz="quarter" idx="1"/>
          </p:nvPr>
        </p:nvSpPr>
        <p:spPr>
          <a:xfrm>
            <a:off x="609600" y="1600200"/>
            <a:ext cx="9956800" cy="4873752"/>
          </a:xfrm>
        </p:spPr>
        <p:txBody>
          <a:bodyPr/>
          <a:lstStyle/>
          <a:p>
            <a:pPr lvl="0" eaLnBrk="1" latinLnBrk="0" hangingPunct="1"/>
            <a:r>
              <a:rPr lang="vi-VN" smtClean="0"/>
              <a:t>Bấm &amp; sửa kiểu tiêu đề</a:t>
            </a:r>
          </a:p>
          <a:p>
            <a:pPr lvl="1" eaLnBrk="1" latinLnBrk="0" hangingPunct="1"/>
            <a:r>
              <a:rPr lang="vi-VN" smtClean="0"/>
              <a:t>Mức hai</a:t>
            </a:r>
          </a:p>
          <a:p>
            <a:pPr lvl="2" eaLnBrk="1" latinLnBrk="0" hangingPunct="1"/>
            <a:r>
              <a:rPr lang="vi-VN" smtClean="0"/>
              <a:t>Mức ba</a:t>
            </a:r>
          </a:p>
          <a:p>
            <a:pPr lvl="3" eaLnBrk="1" latinLnBrk="0" hangingPunct="1"/>
            <a:r>
              <a:rPr lang="vi-VN" smtClean="0"/>
              <a:t>Mức bốn</a:t>
            </a:r>
          </a:p>
          <a:p>
            <a:pPr lvl="4" eaLnBrk="1" latinLnBrk="0" hangingPunct="1"/>
            <a:r>
              <a:rPr lang="vi-VN" smtClean="0"/>
              <a:t>Mức năm</a:t>
            </a:r>
            <a:endParaRPr kumimoji="0" lang="en-US"/>
          </a:p>
        </p:txBody>
      </p:sp>
      <p:sp>
        <p:nvSpPr>
          <p:cNvPr id="7" name="Nơi giữ chỗ cho Ngày tháng 6"/>
          <p:cNvSpPr>
            <a:spLocks noGrp="1"/>
          </p:cNvSpPr>
          <p:nvPr>
            <p:ph type="dt" sz="half" idx="14"/>
          </p:nvPr>
        </p:nvSpPr>
        <p:spPr/>
        <p:txBody>
          <a:bodyPr rtlCol="0"/>
          <a:lstStyle/>
          <a:p>
            <a:fld id="{08D26AA2-0E73-4EAD-9C7B-EE31543D4BF7}" type="datetimeFigureOut">
              <a:rPr lang="vi-VN" smtClean="0"/>
              <a:pPr/>
              <a:t>22/09/2021</a:t>
            </a:fld>
            <a:endParaRPr lang="vi-VN"/>
          </a:p>
        </p:txBody>
      </p:sp>
      <p:sp>
        <p:nvSpPr>
          <p:cNvPr id="9" name="Nơi giữ chỗ cho Số hiệu Bản chiếu 8"/>
          <p:cNvSpPr>
            <a:spLocks noGrp="1"/>
          </p:cNvSpPr>
          <p:nvPr>
            <p:ph type="sldNum" sz="quarter" idx="15"/>
          </p:nvPr>
        </p:nvSpPr>
        <p:spPr/>
        <p:txBody>
          <a:bodyPr rtlCol="0"/>
          <a:lstStyle/>
          <a:p>
            <a:fld id="{8E2FA60F-A166-4C10-844D-8DE441A942F6}" type="slidenum">
              <a:rPr lang="vi-VN" smtClean="0"/>
              <a:pPr/>
              <a:t>‹#›</a:t>
            </a:fld>
            <a:endParaRPr lang="vi-VN"/>
          </a:p>
        </p:txBody>
      </p:sp>
      <p:sp>
        <p:nvSpPr>
          <p:cNvPr id="10" name="Nơi giữ chỗ cho Chân trang 9"/>
          <p:cNvSpPr>
            <a:spLocks noGrp="1"/>
          </p:cNvSpPr>
          <p:nvPr>
            <p:ph type="ftr" sz="quarter" idx="16"/>
          </p:nvPr>
        </p:nvSpPr>
        <p:spPr/>
        <p:txBody>
          <a:bodyPr rtlCol="0"/>
          <a:lstStyle/>
          <a:p>
            <a:endParaRPr lang="vi-VN"/>
          </a:p>
        </p:txBody>
      </p:sp>
    </p:spTree>
    <p:extLst>
      <p:ext uri="{BB962C8B-B14F-4D97-AF65-F5344CB8AC3E}">
        <p14:creationId xmlns:p14="http://schemas.microsoft.com/office/powerpoint/2010/main" val="775450039"/>
      </p:ext>
    </p:extLst>
  </p:cSld>
  <p:clrMapOvr>
    <a:masterClrMapping/>
  </p:clrMapOvr>
  <p:transition>
    <p:dissolv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8"/>
        <p:cNvGrpSpPr/>
        <p:nvPr/>
      </p:nvGrpSpPr>
      <p:grpSpPr>
        <a:xfrm>
          <a:off x="0" y="0"/>
          <a:ext cx="0" cy="0"/>
          <a:chOff x="0" y="0"/>
          <a:chExt cx="0" cy="0"/>
        </a:xfrm>
      </p:grpSpPr>
      <p:sp>
        <p:nvSpPr>
          <p:cNvPr id="89" name="Google Shape;89;p7"/>
          <p:cNvSpPr txBox="1">
            <a:spLocks noGrp="1"/>
          </p:cNvSpPr>
          <p:nvPr>
            <p:ph type="title"/>
          </p:nvPr>
        </p:nvSpPr>
        <p:spPr>
          <a:xfrm>
            <a:off x="638600" y="2563933"/>
            <a:ext cx="6480000" cy="1096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8000"/>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90" name="Google Shape;90;p7"/>
          <p:cNvSpPr txBox="1">
            <a:spLocks noGrp="1"/>
          </p:cNvSpPr>
          <p:nvPr>
            <p:ph type="subTitle" idx="1"/>
          </p:nvPr>
        </p:nvSpPr>
        <p:spPr>
          <a:xfrm>
            <a:off x="638733" y="3676167"/>
            <a:ext cx="6480000" cy="65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133">
                <a:solidFill>
                  <a:schemeClr val="dk1"/>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1" name="Google Shape;91;p7"/>
          <p:cNvSpPr/>
          <p:nvPr/>
        </p:nvSpPr>
        <p:spPr>
          <a:xfrm rot="-10667561">
            <a:off x="407828" y="5861780"/>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2" name="Google Shape;92;p7"/>
          <p:cNvSpPr/>
          <p:nvPr/>
        </p:nvSpPr>
        <p:spPr>
          <a:xfrm rot="10800000">
            <a:off x="536613" y="5738129"/>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7"/>
          <p:cNvSpPr/>
          <p:nvPr/>
        </p:nvSpPr>
        <p:spPr>
          <a:xfrm>
            <a:off x="-362816" y="5545483"/>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7"/>
          <p:cNvSpPr/>
          <p:nvPr/>
        </p:nvSpPr>
        <p:spPr>
          <a:xfrm>
            <a:off x="6995568" y="642769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7"/>
          <p:cNvSpPr/>
          <p:nvPr/>
        </p:nvSpPr>
        <p:spPr>
          <a:xfrm>
            <a:off x="536601" y="526959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7"/>
          <p:cNvSpPr/>
          <p:nvPr/>
        </p:nvSpPr>
        <p:spPr>
          <a:xfrm>
            <a:off x="1537401" y="5854165"/>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7"/>
          <p:cNvSpPr/>
          <p:nvPr/>
        </p:nvSpPr>
        <p:spPr>
          <a:xfrm>
            <a:off x="3813001" y="6316632"/>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7"/>
          <p:cNvSpPr/>
          <p:nvPr/>
        </p:nvSpPr>
        <p:spPr>
          <a:xfrm rot="-132439" flipH="1">
            <a:off x="407828" y="-53222"/>
            <a:ext cx="6424955" cy="1041291"/>
          </a:xfrm>
          <a:custGeom>
            <a:avLst/>
            <a:gdLst/>
            <a:ahLst/>
            <a:cxnLst/>
            <a:rect l="l" t="t" r="r" b="b"/>
            <a:pathLst>
              <a:path w="79484" h="14785" extrusionOk="0">
                <a:moveTo>
                  <a:pt x="64823" y="0"/>
                </a:moveTo>
                <a:cubicBezTo>
                  <a:pt x="56730" y="0"/>
                  <a:pt x="48629" y="357"/>
                  <a:pt x="40537" y="566"/>
                </a:cubicBezTo>
                <a:cubicBezTo>
                  <a:pt x="32882" y="767"/>
                  <a:pt x="25204" y="856"/>
                  <a:pt x="17548" y="856"/>
                </a:cubicBezTo>
                <a:lnTo>
                  <a:pt x="6188" y="856"/>
                </a:lnTo>
                <a:cubicBezTo>
                  <a:pt x="5806" y="856"/>
                  <a:pt x="5327" y="841"/>
                  <a:pt x="4808" y="841"/>
                </a:cubicBezTo>
                <a:cubicBezTo>
                  <a:pt x="2720" y="841"/>
                  <a:pt x="0" y="1085"/>
                  <a:pt x="519" y="3534"/>
                </a:cubicBezTo>
                <a:cubicBezTo>
                  <a:pt x="1166" y="6614"/>
                  <a:pt x="4269" y="9560"/>
                  <a:pt x="6746" y="11190"/>
                </a:cubicBezTo>
                <a:cubicBezTo>
                  <a:pt x="10540" y="13712"/>
                  <a:pt x="15160" y="14738"/>
                  <a:pt x="19713" y="14783"/>
                </a:cubicBezTo>
                <a:cubicBezTo>
                  <a:pt x="19807" y="14784"/>
                  <a:pt x="19901" y="14784"/>
                  <a:pt x="19995" y="14784"/>
                </a:cubicBezTo>
                <a:cubicBezTo>
                  <a:pt x="22334" y="14784"/>
                  <a:pt x="24671" y="14518"/>
                  <a:pt x="26967" y="14024"/>
                </a:cubicBezTo>
                <a:cubicBezTo>
                  <a:pt x="29891" y="13377"/>
                  <a:pt x="32703" y="12350"/>
                  <a:pt x="35515" y="11324"/>
                </a:cubicBezTo>
                <a:cubicBezTo>
                  <a:pt x="42724" y="8712"/>
                  <a:pt x="50045" y="6235"/>
                  <a:pt x="57633" y="5141"/>
                </a:cubicBezTo>
                <a:cubicBezTo>
                  <a:pt x="61727" y="4546"/>
                  <a:pt x="65864" y="4360"/>
                  <a:pt x="70011" y="4360"/>
                </a:cubicBezTo>
                <a:cubicBezTo>
                  <a:pt x="73167" y="4360"/>
                  <a:pt x="76330" y="4468"/>
                  <a:pt x="79484" y="4583"/>
                </a:cubicBezTo>
                <a:cubicBezTo>
                  <a:pt x="79461" y="3222"/>
                  <a:pt x="79439" y="1860"/>
                  <a:pt x="79439" y="499"/>
                </a:cubicBezTo>
                <a:cubicBezTo>
                  <a:pt x="74572" y="130"/>
                  <a:pt x="69699" y="0"/>
                  <a:pt x="64823"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7"/>
          <p:cNvSpPr/>
          <p:nvPr/>
        </p:nvSpPr>
        <p:spPr>
          <a:xfrm flipH="1">
            <a:off x="536613" y="-176902"/>
            <a:ext cx="3191505" cy="1288619"/>
          </a:xfrm>
          <a:custGeom>
            <a:avLst/>
            <a:gdLst/>
            <a:ahLst/>
            <a:cxnLst/>
            <a:rect l="l" t="t" r="r" b="b"/>
            <a:pathLst>
              <a:path w="72716" h="43165" extrusionOk="0">
                <a:moveTo>
                  <a:pt x="36506" y="1"/>
                </a:moveTo>
                <a:cubicBezTo>
                  <a:pt x="24983" y="1"/>
                  <a:pt x="13559" y="1174"/>
                  <a:pt x="0" y="3973"/>
                </a:cubicBezTo>
                <a:cubicBezTo>
                  <a:pt x="982" y="6629"/>
                  <a:pt x="1205" y="12052"/>
                  <a:pt x="1853" y="14262"/>
                </a:cubicBezTo>
                <a:cubicBezTo>
                  <a:pt x="3259" y="19194"/>
                  <a:pt x="12610" y="30220"/>
                  <a:pt x="23859" y="33077"/>
                </a:cubicBezTo>
                <a:cubicBezTo>
                  <a:pt x="25907" y="33596"/>
                  <a:pt x="27823" y="33808"/>
                  <a:pt x="29631" y="33808"/>
                </a:cubicBezTo>
                <a:cubicBezTo>
                  <a:pt x="37728" y="33808"/>
                  <a:pt x="43662" y="29551"/>
                  <a:pt x="49622" y="29551"/>
                </a:cubicBezTo>
                <a:cubicBezTo>
                  <a:pt x="50569" y="29551"/>
                  <a:pt x="51516" y="29659"/>
                  <a:pt x="52472" y="29907"/>
                </a:cubicBezTo>
                <a:cubicBezTo>
                  <a:pt x="60284" y="31938"/>
                  <a:pt x="55507" y="42049"/>
                  <a:pt x="72715" y="43165"/>
                </a:cubicBezTo>
                <a:cubicBezTo>
                  <a:pt x="70483" y="29863"/>
                  <a:pt x="71086" y="16270"/>
                  <a:pt x="71689" y="2812"/>
                </a:cubicBezTo>
                <a:cubicBezTo>
                  <a:pt x="58580" y="1069"/>
                  <a:pt x="47498" y="1"/>
                  <a:pt x="36506"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7"/>
          <p:cNvSpPr/>
          <p:nvPr/>
        </p:nvSpPr>
        <p:spPr>
          <a:xfrm rot="10800000" flipH="1">
            <a:off x="-362816" y="-14504"/>
            <a:ext cx="2795864" cy="1318869"/>
          </a:xfrm>
          <a:custGeom>
            <a:avLst/>
            <a:gdLst/>
            <a:ahLst/>
            <a:cxnLst/>
            <a:rect l="l" t="t" r="r" b="b"/>
            <a:pathLst>
              <a:path w="143993" h="61524" extrusionOk="0">
                <a:moveTo>
                  <a:pt x="25900" y="1"/>
                </a:moveTo>
                <a:cubicBezTo>
                  <a:pt x="11671" y="1"/>
                  <a:pt x="1" y="8596"/>
                  <a:pt x="1" y="8596"/>
                </a:cubicBezTo>
                <a:lnTo>
                  <a:pt x="186" y="61523"/>
                </a:lnTo>
                <a:lnTo>
                  <a:pt x="143993" y="61523"/>
                </a:lnTo>
                <a:cubicBezTo>
                  <a:pt x="138074" y="43327"/>
                  <a:pt x="128448" y="39288"/>
                  <a:pt x="117124" y="39288"/>
                </a:cubicBezTo>
                <a:cubicBezTo>
                  <a:pt x="108085" y="39288"/>
                  <a:pt x="97965" y="41861"/>
                  <a:pt x="87783" y="41861"/>
                </a:cubicBezTo>
                <a:cubicBezTo>
                  <a:pt x="83897" y="41861"/>
                  <a:pt x="80003" y="41486"/>
                  <a:pt x="76156" y="40451"/>
                </a:cubicBezTo>
                <a:cubicBezTo>
                  <a:pt x="58842" y="35830"/>
                  <a:pt x="64326" y="18763"/>
                  <a:pt x="43685" y="5269"/>
                </a:cubicBezTo>
                <a:cubicBezTo>
                  <a:pt x="37737" y="1386"/>
                  <a:pt x="31612" y="1"/>
                  <a:pt x="25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7"/>
          <p:cNvSpPr/>
          <p:nvPr/>
        </p:nvSpPr>
        <p:spPr>
          <a:xfrm rot="10800000" flipH="1">
            <a:off x="536601" y="1448649"/>
            <a:ext cx="131200" cy="1316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7"/>
          <p:cNvSpPr/>
          <p:nvPr/>
        </p:nvSpPr>
        <p:spPr>
          <a:xfrm rot="10800000" flipH="1">
            <a:off x="1537401" y="864083"/>
            <a:ext cx="131200" cy="131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7"/>
          <p:cNvSpPr/>
          <p:nvPr/>
        </p:nvSpPr>
        <p:spPr>
          <a:xfrm rot="10800000" flipH="1">
            <a:off x="3813001" y="401616"/>
            <a:ext cx="131200" cy="131600"/>
          </a:xfrm>
          <a:prstGeom prst="ellipse">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7"/>
          <p:cNvSpPr/>
          <p:nvPr/>
        </p:nvSpPr>
        <p:spPr>
          <a:xfrm rot="10800000" flipH="1">
            <a:off x="6995568" y="204149"/>
            <a:ext cx="218000" cy="2180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910526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lstStyle>
            <a:lvl1pPr lvl="0">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1pPr>
            <a:lvl2pPr lvl="1">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2pPr>
            <a:lvl3pPr lvl="2">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3pPr>
            <a:lvl4pPr lvl="3">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4pPr>
            <a:lvl5pPr lvl="4">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5pPr>
            <a:lvl6pPr lvl="5">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6pPr>
            <a:lvl7pPr lvl="6">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7pPr>
            <a:lvl8pPr lvl="7">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8pPr>
            <a:lvl9pPr lvl="8">
              <a:spcBef>
                <a:spcPts val="0"/>
              </a:spcBef>
              <a:spcAft>
                <a:spcPts val="0"/>
              </a:spcAft>
              <a:buClr>
                <a:schemeClr val="dk1"/>
              </a:buClr>
              <a:buSzPts val="2800"/>
              <a:buFont typeface="Roboto"/>
              <a:buNone/>
              <a:defRPr sz="2800">
                <a:solidFill>
                  <a:schemeClr val="dk1"/>
                </a:solidFill>
                <a:latin typeface="Roboto"/>
                <a:ea typeface="Roboto"/>
                <a:cs typeface="Roboto"/>
                <a:sym typeface="Roboto"/>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lstStyle>
            <a:lvl1pPr marL="457200" lvl="0" indent="-342900">
              <a:lnSpc>
                <a:spcPct val="150000"/>
              </a:lnSpc>
              <a:spcBef>
                <a:spcPts val="0"/>
              </a:spcBef>
              <a:spcAft>
                <a:spcPts val="0"/>
              </a:spcAft>
              <a:buClr>
                <a:schemeClr val="dk2"/>
              </a:buClr>
              <a:buSzPts val="1800"/>
              <a:buFont typeface="Roboto"/>
              <a:buChar char="●"/>
              <a:defRPr sz="1800">
                <a:solidFill>
                  <a:schemeClr val="dk2"/>
                </a:solidFill>
                <a:latin typeface="Roboto"/>
                <a:ea typeface="Roboto"/>
                <a:cs typeface="Roboto"/>
                <a:sym typeface="Roboto"/>
              </a:defRPr>
            </a:lvl1pPr>
            <a:lvl2pPr marL="914400" lvl="1"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2pPr>
            <a:lvl3pPr marL="1371600" lvl="2"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3pPr>
            <a:lvl4pPr marL="1828800" lvl="3"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4pPr>
            <a:lvl5pPr marL="2286000" lvl="4"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5pPr>
            <a:lvl6pPr marL="2743200" lvl="5"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6pPr>
            <a:lvl7pPr marL="3200400" lvl="6"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7pPr>
            <a:lvl8pPr marL="3657600" lvl="7" indent="-317500">
              <a:lnSpc>
                <a:spcPct val="150000"/>
              </a:lnSpc>
              <a:spcBef>
                <a:spcPts val="1600"/>
              </a:spcBef>
              <a:spcAft>
                <a:spcPts val="0"/>
              </a:spcAft>
              <a:buClr>
                <a:schemeClr val="dk2"/>
              </a:buClr>
              <a:buSzPts val="1400"/>
              <a:buFont typeface="Roboto"/>
              <a:buChar char="○"/>
              <a:defRPr>
                <a:solidFill>
                  <a:schemeClr val="dk2"/>
                </a:solidFill>
                <a:latin typeface="Roboto"/>
                <a:ea typeface="Roboto"/>
                <a:cs typeface="Roboto"/>
                <a:sym typeface="Roboto"/>
              </a:defRPr>
            </a:lvl8pPr>
            <a:lvl9pPr marL="4114800" lvl="8" indent="-317500">
              <a:lnSpc>
                <a:spcPct val="150000"/>
              </a:lnSpc>
              <a:spcBef>
                <a:spcPts val="1600"/>
              </a:spcBef>
              <a:spcAft>
                <a:spcPts val="1600"/>
              </a:spcAft>
              <a:buClr>
                <a:schemeClr val="dk2"/>
              </a:buClr>
              <a:buSzPts val="1400"/>
              <a:buFont typeface="Roboto"/>
              <a:buChar char="■"/>
              <a:defRPr>
                <a:solidFill>
                  <a:schemeClr val="dk2"/>
                </a:solidFill>
                <a:latin typeface="Roboto"/>
                <a:ea typeface="Roboto"/>
                <a:cs typeface="Roboto"/>
                <a:sym typeface="Roboto"/>
              </a:defRPr>
            </a:lvl9pPr>
          </a:lstStyle>
          <a:p>
            <a:r>
              <a:rPr lang="en-US" dirty="0" err="1"/>
              <a:t>safsafsaf</a:t>
            </a:r>
            <a:endParaRPr dirty="0"/>
          </a:p>
        </p:txBody>
      </p:sp>
      <p:sp>
        <p:nvSpPr>
          <p:cNvPr id="8" name="Google Shape;8;p1"/>
          <p:cNvSpPr txBox="1">
            <a:spLocks noGrp="1"/>
          </p:cNvSpPr>
          <p:nvPr>
            <p:ph type="sldNum" idx="12"/>
          </p:nvPr>
        </p:nvSpPr>
        <p:spPr>
          <a:xfrm>
            <a:off x="11545667" y="6271500"/>
            <a:ext cx="646400" cy="400800"/>
          </a:xfrm>
          <a:prstGeom prst="rect">
            <a:avLst/>
          </a:prstGeom>
          <a:solidFill>
            <a:srgbClr val="BBD330"/>
          </a:solidFill>
          <a:ln>
            <a:noFill/>
          </a:ln>
        </p:spPr>
        <p:txBody>
          <a:bodyPr spcFirstLastPara="1" wrap="square" lIns="91425" tIns="91425" rIns="91425" bIns="91425" anchor="ctr" anchorCtr="0">
            <a:noAutofit/>
          </a:bodyPr>
          <a:lstStyle>
            <a:lvl1pPr lvl="0" algn="r">
              <a:buNone/>
              <a:defRPr sz="1333" b="1">
                <a:solidFill>
                  <a:schemeClr val="bg1"/>
                </a:solidFill>
                <a:latin typeface="Roboto"/>
                <a:ea typeface="Roboto"/>
                <a:cs typeface="Roboto"/>
                <a:sym typeface="Roboto"/>
              </a:defRPr>
            </a:lvl1pPr>
            <a:lvl2pPr lvl="1" algn="r">
              <a:buNone/>
              <a:defRPr sz="1333" b="1">
                <a:solidFill>
                  <a:srgbClr val="005D80"/>
                </a:solidFill>
                <a:latin typeface="Roboto"/>
                <a:ea typeface="Roboto"/>
                <a:cs typeface="Roboto"/>
                <a:sym typeface="Roboto"/>
              </a:defRPr>
            </a:lvl2pPr>
            <a:lvl3pPr lvl="2" algn="r">
              <a:buNone/>
              <a:defRPr sz="1333" b="1">
                <a:solidFill>
                  <a:srgbClr val="005D80"/>
                </a:solidFill>
                <a:latin typeface="Roboto"/>
                <a:ea typeface="Roboto"/>
                <a:cs typeface="Roboto"/>
                <a:sym typeface="Roboto"/>
              </a:defRPr>
            </a:lvl3pPr>
            <a:lvl4pPr lvl="3" algn="r">
              <a:buNone/>
              <a:defRPr sz="1333" b="1">
                <a:solidFill>
                  <a:srgbClr val="005D80"/>
                </a:solidFill>
                <a:latin typeface="Roboto"/>
                <a:ea typeface="Roboto"/>
                <a:cs typeface="Roboto"/>
                <a:sym typeface="Roboto"/>
              </a:defRPr>
            </a:lvl4pPr>
            <a:lvl5pPr lvl="4" algn="r">
              <a:buNone/>
              <a:defRPr sz="1333" b="1">
                <a:solidFill>
                  <a:srgbClr val="005D80"/>
                </a:solidFill>
                <a:latin typeface="Roboto"/>
                <a:ea typeface="Roboto"/>
                <a:cs typeface="Roboto"/>
                <a:sym typeface="Roboto"/>
              </a:defRPr>
            </a:lvl5pPr>
            <a:lvl6pPr lvl="5" algn="r">
              <a:buNone/>
              <a:defRPr sz="1333" b="1">
                <a:solidFill>
                  <a:srgbClr val="005D80"/>
                </a:solidFill>
                <a:latin typeface="Roboto"/>
                <a:ea typeface="Roboto"/>
                <a:cs typeface="Roboto"/>
                <a:sym typeface="Roboto"/>
              </a:defRPr>
            </a:lvl6pPr>
            <a:lvl7pPr lvl="6" algn="r">
              <a:buNone/>
              <a:defRPr sz="1333" b="1">
                <a:solidFill>
                  <a:srgbClr val="005D80"/>
                </a:solidFill>
                <a:latin typeface="Roboto"/>
                <a:ea typeface="Roboto"/>
                <a:cs typeface="Roboto"/>
                <a:sym typeface="Roboto"/>
              </a:defRPr>
            </a:lvl7pPr>
            <a:lvl8pPr lvl="7" algn="r">
              <a:buNone/>
              <a:defRPr sz="1333" b="1">
                <a:solidFill>
                  <a:srgbClr val="005D80"/>
                </a:solidFill>
                <a:latin typeface="Roboto"/>
                <a:ea typeface="Roboto"/>
                <a:cs typeface="Roboto"/>
                <a:sym typeface="Roboto"/>
              </a:defRPr>
            </a:lvl8pPr>
            <a:lvl9pPr lvl="8" algn="r">
              <a:buNone/>
              <a:defRPr sz="1333" b="1">
                <a:solidFill>
                  <a:srgbClr val="005D80"/>
                </a:solidFill>
                <a:latin typeface="Roboto"/>
                <a:ea typeface="Roboto"/>
                <a:cs typeface="Roboto"/>
                <a:sym typeface="Roboto"/>
              </a:defRPr>
            </a:lvl9pPr>
          </a:lstStyle>
          <a:p>
            <a:fld id="{6FAB8BD6-9248-41AC-83C0-5098962EF1AE}" type="slidenum">
              <a:rPr lang="en-GB" smtClean="0"/>
              <a:t>‹#›</a:t>
            </a:fld>
            <a:endParaRPr lang="en-GB"/>
          </a:p>
        </p:txBody>
      </p:sp>
    </p:spTree>
    <p:extLst>
      <p:ext uri="{BB962C8B-B14F-4D97-AF65-F5344CB8AC3E}">
        <p14:creationId xmlns:p14="http://schemas.microsoft.com/office/powerpoint/2010/main" val="2846996794"/>
      </p:ext>
    </p:extLst>
  </p:cSld>
  <p:clrMap bg1="lt1" tx1="dk1" bg2="dk2" tx2="lt2" accent1="accent1" accent2="accent2" accent3="accent3" accent4="accent4" accent5="accent5" accent6="accent6" hlink="hlink" folHlink="folHlink"/>
  <p:sldLayoutIdLst>
    <p:sldLayoutId id="2147483663" r:id="rId1"/>
    <p:sldLayoutId id="2147483674" r:id="rId2"/>
    <p:sldLayoutId id="2147483673" r:id="rId3"/>
    <p:sldLayoutId id="2147483675" r:id="rId4"/>
    <p:sldLayoutId id="2147483676" r:id="rId5"/>
    <p:sldLayoutId id="2147483686" r:id="rId6"/>
    <p:sldLayoutId id="2147483687" r:id="rId7"/>
  </p:sldLayoutIdLst>
  <p:hf hdr="0" ftr="0" dt="0"/>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 Id="rId9"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2.xml"/><Relationship Id="rId4" Type="http://schemas.openxmlformats.org/officeDocument/2006/relationships/image" Target="../media/image26.jpeg"/></Relationships>
</file>

<file path=ppt/slides/_rels/slide1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png"/><Relationship Id="rId1" Type="http://schemas.openxmlformats.org/officeDocument/2006/relationships/slideLayout" Target="../slideLayouts/slideLayout2.xml"/><Relationship Id="rId5" Type="http://schemas.openxmlformats.org/officeDocument/2006/relationships/image" Target="../media/image32.jpeg"/><Relationship Id="rId4" Type="http://schemas.openxmlformats.org/officeDocument/2006/relationships/image" Target="../media/image31.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s://thegioidiengiai.com/bang-do-chieu-cao-can-nang-chuan-bmi" TargetMode="External"/><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png"/><Relationship Id="rId1" Type="http://schemas.openxmlformats.org/officeDocument/2006/relationships/slideLayout" Target="../slideLayouts/slideLayout2.xml"/><Relationship Id="rId5" Type="http://schemas.openxmlformats.org/officeDocument/2006/relationships/hyperlink" Target="https://ijobs.vn/news/119/chi-so-eq-la-gi-chi-so-eq-giup-ich-gi-trong-cong-viec.html" TargetMode="External"/><Relationship Id="rId4" Type="http://schemas.openxmlformats.org/officeDocument/2006/relationships/hyperlink" Target="https://suckhoedoisong.vn/giai-phap-cham-soc-suc-khoe-nao-bo-tot-de-luon-khoe-manh-minh-man-nho-tot-n162637.html"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hyperlink" Target="http://baoquangninh.com.vn/ban-doc/202001/khi-sinh-con-lao-dong-nu-se-duoc-nhan-toi-da-3-khoan-tien-2466465/" TargetMode="External"/><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hyperlink" Target="http://baoquangninh.com.vn/ban-doc/202001/khi-sinh-con-lao-dong-nu-se-duoc-nhan-toi-da-3-khoan-tien-2466465/" TargetMode="External"/><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hyperlink" Target="http://baoquangninh.com.vn/ban-doc/202001/khi-sinh-con-lao-dong-nu-se-duoc-nhan-toi-da-3-khoan-tien-2466465/" TargetMode="External"/><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1.jpeg"/><Relationship Id="rId7" Type="http://schemas.openxmlformats.org/officeDocument/2006/relationships/image" Target="../media/image45.jpeg"/><Relationship Id="rId2" Type="http://schemas.openxmlformats.org/officeDocument/2006/relationships/image" Target="../media/image40.jpeg"/><Relationship Id="rId1" Type="http://schemas.openxmlformats.org/officeDocument/2006/relationships/slideLayout" Target="../slideLayouts/slideLayout2.xml"/><Relationship Id="rId6" Type="http://schemas.openxmlformats.org/officeDocument/2006/relationships/image" Target="../media/image44.jpeg"/><Relationship Id="rId5" Type="http://schemas.openxmlformats.org/officeDocument/2006/relationships/image" Target="../media/image43.jpeg"/><Relationship Id="rId4" Type="http://schemas.openxmlformats.org/officeDocument/2006/relationships/image" Target="../media/image42.jpeg"/></Relationships>
</file>

<file path=ppt/slides/_rels/slide37.xml.rels><?xml version="1.0" encoding="UTF-8" standalone="yes"?>
<Relationships xmlns="http://schemas.openxmlformats.org/package/2006/relationships"><Relationship Id="rId8" Type="http://schemas.openxmlformats.org/officeDocument/2006/relationships/image" Target="../media/image52.jpeg"/><Relationship Id="rId13" Type="http://schemas.openxmlformats.org/officeDocument/2006/relationships/image" Target="../media/image57.png"/><Relationship Id="rId18" Type="http://schemas.openxmlformats.org/officeDocument/2006/relationships/image" Target="../media/image62.jpeg"/><Relationship Id="rId26" Type="http://schemas.openxmlformats.org/officeDocument/2006/relationships/image" Target="../media/image70.jpeg"/><Relationship Id="rId3" Type="http://schemas.openxmlformats.org/officeDocument/2006/relationships/image" Target="../media/image47.png"/><Relationship Id="rId21" Type="http://schemas.openxmlformats.org/officeDocument/2006/relationships/image" Target="../media/image65.png"/><Relationship Id="rId7" Type="http://schemas.openxmlformats.org/officeDocument/2006/relationships/image" Target="../media/image51.png"/><Relationship Id="rId12" Type="http://schemas.openxmlformats.org/officeDocument/2006/relationships/image" Target="../media/image56.png"/><Relationship Id="rId17" Type="http://schemas.openxmlformats.org/officeDocument/2006/relationships/image" Target="../media/image61.png"/><Relationship Id="rId25" Type="http://schemas.openxmlformats.org/officeDocument/2006/relationships/image" Target="../media/image69.jpeg"/><Relationship Id="rId2" Type="http://schemas.openxmlformats.org/officeDocument/2006/relationships/image" Target="../media/image46.png"/><Relationship Id="rId16" Type="http://schemas.openxmlformats.org/officeDocument/2006/relationships/image" Target="../media/image60.png"/><Relationship Id="rId20" Type="http://schemas.openxmlformats.org/officeDocument/2006/relationships/image" Target="../media/image64.png"/><Relationship Id="rId29" Type="http://schemas.openxmlformats.org/officeDocument/2006/relationships/image" Target="../media/image73.jpeg"/><Relationship Id="rId1" Type="http://schemas.openxmlformats.org/officeDocument/2006/relationships/slideLayout" Target="../slideLayouts/slideLayout2.xml"/><Relationship Id="rId6" Type="http://schemas.openxmlformats.org/officeDocument/2006/relationships/image" Target="../media/image50.png"/><Relationship Id="rId11" Type="http://schemas.openxmlformats.org/officeDocument/2006/relationships/image" Target="../media/image55.png"/><Relationship Id="rId24" Type="http://schemas.openxmlformats.org/officeDocument/2006/relationships/image" Target="../media/image68.jpeg"/><Relationship Id="rId5" Type="http://schemas.openxmlformats.org/officeDocument/2006/relationships/image" Target="../media/image49.png"/><Relationship Id="rId15" Type="http://schemas.openxmlformats.org/officeDocument/2006/relationships/image" Target="../media/image59.png"/><Relationship Id="rId23" Type="http://schemas.openxmlformats.org/officeDocument/2006/relationships/image" Target="../media/image67.png"/><Relationship Id="rId28" Type="http://schemas.openxmlformats.org/officeDocument/2006/relationships/image" Target="../media/image72.jpeg"/><Relationship Id="rId10" Type="http://schemas.openxmlformats.org/officeDocument/2006/relationships/image" Target="../media/image54.png"/><Relationship Id="rId19" Type="http://schemas.openxmlformats.org/officeDocument/2006/relationships/image" Target="../media/image63.png"/><Relationship Id="rId4" Type="http://schemas.openxmlformats.org/officeDocument/2006/relationships/image" Target="../media/image48.jpeg"/><Relationship Id="rId9" Type="http://schemas.openxmlformats.org/officeDocument/2006/relationships/image" Target="../media/image53.png"/><Relationship Id="rId14" Type="http://schemas.openxmlformats.org/officeDocument/2006/relationships/image" Target="../media/image58.png"/><Relationship Id="rId22" Type="http://schemas.openxmlformats.org/officeDocument/2006/relationships/image" Target="../media/image66.png"/><Relationship Id="rId27" Type="http://schemas.openxmlformats.org/officeDocument/2006/relationships/image" Target="../media/image71.jpeg"/><Relationship Id="rId30" Type="http://schemas.openxmlformats.org/officeDocument/2006/relationships/image" Target="../media/image74.jpeg"/></Relationships>
</file>

<file path=ppt/slides/_rels/slide38.xml.rels><?xml version="1.0" encoding="UTF-8" standalone="yes"?>
<Relationships xmlns="http://schemas.openxmlformats.org/package/2006/relationships"><Relationship Id="rId8" Type="http://schemas.openxmlformats.org/officeDocument/2006/relationships/image" Target="../media/image55.png"/><Relationship Id="rId13" Type="http://schemas.openxmlformats.org/officeDocument/2006/relationships/image" Target="../media/image61.png"/><Relationship Id="rId18" Type="http://schemas.openxmlformats.org/officeDocument/2006/relationships/image" Target="../media/image71.jpeg"/><Relationship Id="rId26" Type="http://schemas.openxmlformats.org/officeDocument/2006/relationships/image" Target="../media/image47.png"/><Relationship Id="rId3" Type="http://schemas.openxmlformats.org/officeDocument/2006/relationships/image" Target="../media/image48.jpeg"/><Relationship Id="rId21" Type="http://schemas.openxmlformats.org/officeDocument/2006/relationships/image" Target="../media/image74.jpeg"/><Relationship Id="rId7" Type="http://schemas.openxmlformats.org/officeDocument/2006/relationships/image" Target="../media/image54.png"/><Relationship Id="rId12" Type="http://schemas.openxmlformats.org/officeDocument/2006/relationships/image" Target="../media/image60.png"/><Relationship Id="rId17" Type="http://schemas.openxmlformats.org/officeDocument/2006/relationships/image" Target="../media/image75.jpeg"/><Relationship Id="rId25" Type="http://schemas.openxmlformats.org/officeDocument/2006/relationships/image" Target="../media/image70.jpeg"/><Relationship Id="rId2" Type="http://schemas.openxmlformats.org/officeDocument/2006/relationships/image" Target="../media/image46.png"/><Relationship Id="rId16" Type="http://schemas.openxmlformats.org/officeDocument/2006/relationships/image" Target="../media/image68.jpeg"/><Relationship Id="rId20" Type="http://schemas.openxmlformats.org/officeDocument/2006/relationships/image" Target="../media/image73.jpeg"/><Relationship Id="rId1" Type="http://schemas.openxmlformats.org/officeDocument/2006/relationships/slideLayout" Target="../slideLayouts/slideLayout2.xml"/><Relationship Id="rId6" Type="http://schemas.openxmlformats.org/officeDocument/2006/relationships/image" Target="../media/image52.jpeg"/><Relationship Id="rId11" Type="http://schemas.openxmlformats.org/officeDocument/2006/relationships/image" Target="../media/image59.png"/><Relationship Id="rId24" Type="http://schemas.openxmlformats.org/officeDocument/2006/relationships/image" Target="../media/image63.png"/><Relationship Id="rId5" Type="http://schemas.openxmlformats.org/officeDocument/2006/relationships/image" Target="../media/image50.png"/><Relationship Id="rId15" Type="http://schemas.openxmlformats.org/officeDocument/2006/relationships/image" Target="../media/image67.png"/><Relationship Id="rId23" Type="http://schemas.openxmlformats.org/officeDocument/2006/relationships/image" Target="../media/image57.png"/><Relationship Id="rId10" Type="http://schemas.openxmlformats.org/officeDocument/2006/relationships/image" Target="../media/image58.png"/><Relationship Id="rId19" Type="http://schemas.openxmlformats.org/officeDocument/2006/relationships/image" Target="../media/image72.jpeg"/><Relationship Id="rId4" Type="http://schemas.openxmlformats.org/officeDocument/2006/relationships/image" Target="../media/image49.png"/><Relationship Id="rId9" Type="http://schemas.openxmlformats.org/officeDocument/2006/relationships/image" Target="../media/image56.png"/><Relationship Id="rId14" Type="http://schemas.openxmlformats.org/officeDocument/2006/relationships/image" Target="../media/image66.png"/><Relationship Id="rId22" Type="http://schemas.openxmlformats.org/officeDocument/2006/relationships/image" Target="../media/image51.png"/></Relationships>
</file>

<file path=ppt/slides/_rels/slide3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3.jpeg"/><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77.jpeg"/></Relationships>
</file>

<file path=ppt/slides/_rels/slide41.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3.jpeg"/><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77.jpeg"/></Relationships>
</file>

<file path=ppt/slides/_rels/slide4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80.jpeg"/><Relationship Id="rId1" Type="http://schemas.openxmlformats.org/officeDocument/2006/relationships/slideLayout" Target="../slideLayouts/slideLayout2.xml"/><Relationship Id="rId4" Type="http://schemas.openxmlformats.org/officeDocument/2006/relationships/image" Target="../media/image81.png"/></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png"/><Relationship Id="rId1" Type="http://schemas.openxmlformats.org/officeDocument/2006/relationships/slideLayout" Target="../slideLayouts/slideLayout2.xml"/><Relationship Id="rId5" Type="http://schemas.openxmlformats.org/officeDocument/2006/relationships/image" Target="../media/image81.png"/><Relationship Id="rId4" Type="http://schemas.openxmlformats.org/officeDocument/2006/relationships/image" Target="../media/image84.jpeg"/></Relationships>
</file>

<file path=ppt/slides/_rels/slide45.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jpe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2.xml"/><Relationship Id="rId5" Type="http://schemas.openxmlformats.org/officeDocument/2006/relationships/image" Target="../media/image90.emf"/><Relationship Id="rId4" Type="http://schemas.openxmlformats.org/officeDocument/2006/relationships/image" Target="../media/image89.wmf"/></Relationships>
</file>

<file path=ppt/slides/_rels/slide4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91.png"/><Relationship Id="rId1" Type="http://schemas.openxmlformats.org/officeDocument/2006/relationships/slideLayout" Target="../slideLayouts/slideLayout2.xml"/><Relationship Id="rId4" Type="http://schemas.openxmlformats.org/officeDocument/2006/relationships/image" Target="../media/image37.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image" Target="../media/image10.gif"/><Relationship Id="rId1" Type="http://schemas.openxmlformats.org/officeDocument/2006/relationships/slideLayout" Target="../slideLayouts/slideLayout2.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hyperlink" Target="http://baochinhphu.vn/Kinh-te/Viet-Nam-vuon-len-thu-22-toan-cau-ve-quy-mo-xuat-khau/383440.vgp" TargetMode="External"/><Relationship Id="rId2" Type="http://schemas.openxmlformats.org/officeDocument/2006/relationships/image" Target="../media/image92.png"/><Relationship Id="rId1" Type="http://schemas.openxmlformats.org/officeDocument/2006/relationships/slideLayout" Target="../slideLayouts/slideLayout2.xml"/><Relationship Id="rId4" Type="http://schemas.openxmlformats.org/officeDocument/2006/relationships/image" Target="../media/image93.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xml"/><Relationship Id="rId5" Type="http://schemas.openxmlformats.org/officeDocument/2006/relationships/image" Target="../media/image20.jpeg"/><Relationship Id="rId4" Type="http://schemas.openxmlformats.org/officeDocument/2006/relationships/image" Target="../media/image19.jpeg"/></Relationships>
</file>

<file path=ppt/slides/_rels/slide60.xml.rels><?xml version="1.0" encoding="UTF-8" standalone="yes"?>
<Relationships xmlns="http://schemas.openxmlformats.org/package/2006/relationships"><Relationship Id="rId2" Type="http://schemas.openxmlformats.org/officeDocument/2006/relationships/slide" Target="slide21.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xmlns="" id="{B56BFCAE-AD99-415F-9812-B3E740EE675D}"/>
              </a:ext>
            </a:extLst>
          </p:cNvPr>
          <p:cNvSpPr/>
          <p:nvPr/>
        </p:nvSpPr>
        <p:spPr>
          <a:xfrm>
            <a:off x="0" y="-1"/>
            <a:ext cx="12192000" cy="6858001"/>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xmlns="" id="{587CB083-4EB1-4C94-A006-FEE43197EFD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60034"/>
            <a:ext cx="12192000" cy="4942364"/>
          </a:xfrm>
          <a:prstGeom prst="rect">
            <a:avLst/>
          </a:prstGeom>
        </p:spPr>
      </p:pic>
      <p:grpSp>
        <p:nvGrpSpPr>
          <p:cNvPr id="424" name="Group 423">
            <a:extLst>
              <a:ext uri="{FF2B5EF4-FFF2-40B4-BE49-F238E27FC236}">
                <a16:creationId xmlns:a16="http://schemas.microsoft.com/office/drawing/2014/main" xmlns="" id="{821B0AF2-30D0-4D4A-AEF1-CF8920226819}"/>
              </a:ext>
            </a:extLst>
          </p:cNvPr>
          <p:cNvGrpSpPr/>
          <p:nvPr/>
        </p:nvGrpSpPr>
        <p:grpSpPr>
          <a:xfrm>
            <a:off x="-287484" y="139573"/>
            <a:ext cx="2928937" cy="1939023"/>
            <a:chOff x="-3067865" y="260034"/>
            <a:chExt cx="2928937" cy="1939023"/>
          </a:xfrm>
        </p:grpSpPr>
        <p:sp>
          <p:nvSpPr>
            <p:cNvPr id="421" name="Rectangle 420">
              <a:extLst>
                <a:ext uri="{FF2B5EF4-FFF2-40B4-BE49-F238E27FC236}">
                  <a16:creationId xmlns:a16="http://schemas.microsoft.com/office/drawing/2014/main" xmlns="" id="{315E14E9-4DAA-4F4B-8012-4A7A8146DE75}"/>
                </a:ext>
              </a:extLst>
            </p:cNvPr>
            <p:cNvSpPr/>
            <p:nvPr/>
          </p:nvSpPr>
          <p:spPr>
            <a:xfrm>
              <a:off x="-3067865" y="260034"/>
              <a:ext cx="2928937" cy="1939023"/>
            </a:xfrm>
            <a:prstGeom prst="rect">
              <a:avLst/>
            </a:prstGeom>
            <a:gradFill>
              <a:gsLst>
                <a:gs pos="0">
                  <a:schemeClr val="bg1"/>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423" name="Picture 422">
              <a:extLst>
                <a:ext uri="{FF2B5EF4-FFF2-40B4-BE49-F238E27FC236}">
                  <a16:creationId xmlns:a16="http://schemas.microsoft.com/office/drawing/2014/main" xmlns="" id="{3D9BBB82-7C5E-4EE2-AA36-42ED65F768F3}"/>
                </a:ext>
              </a:extLst>
            </p:cNvPr>
            <p:cNvPicPr>
              <a:picLocks noChangeAspect="1"/>
            </p:cNvPicPr>
            <p:nvPr/>
          </p:nvPicPr>
          <p:blipFill rotWithShape="1">
            <a:blip r:embed="rId3">
              <a:extLst>
                <a:ext uri="{28A0092B-C50C-407E-A947-70E740481C1C}">
                  <a14:useLocalDpi xmlns:a14="http://schemas.microsoft.com/office/drawing/2010/main" val="0"/>
                </a:ext>
              </a:extLst>
            </a:blip>
            <a:srcRect t="22971" b="22738"/>
            <a:stretch/>
          </p:blipFill>
          <p:spPr>
            <a:xfrm>
              <a:off x="-2662700" y="664264"/>
              <a:ext cx="2298450" cy="1247846"/>
            </a:xfrm>
            <a:prstGeom prst="rect">
              <a:avLst/>
            </a:prstGeom>
          </p:spPr>
        </p:pic>
      </p:grpSp>
      <p:grpSp>
        <p:nvGrpSpPr>
          <p:cNvPr id="11" name="Group 10">
            <a:extLst>
              <a:ext uri="{FF2B5EF4-FFF2-40B4-BE49-F238E27FC236}">
                <a16:creationId xmlns:a16="http://schemas.microsoft.com/office/drawing/2014/main" xmlns="" id="{96C6C556-FAF9-4B40-A1B5-050A5699F479}"/>
              </a:ext>
            </a:extLst>
          </p:cNvPr>
          <p:cNvGrpSpPr/>
          <p:nvPr/>
        </p:nvGrpSpPr>
        <p:grpSpPr>
          <a:xfrm>
            <a:off x="6275840" y="374611"/>
            <a:ext cx="3072815" cy="4657384"/>
            <a:chOff x="6216053" y="-3770790"/>
            <a:chExt cx="3072815" cy="4657384"/>
          </a:xfrm>
        </p:grpSpPr>
        <p:sp>
          <p:nvSpPr>
            <p:cNvPr id="219" name="Rectangle 218">
              <a:extLst>
                <a:ext uri="{FF2B5EF4-FFF2-40B4-BE49-F238E27FC236}">
                  <a16:creationId xmlns:a16="http://schemas.microsoft.com/office/drawing/2014/main" xmlns="" id="{1E893567-703D-4BF1-A4F1-8DC718B3D27A}"/>
                </a:ext>
              </a:extLst>
            </p:cNvPr>
            <p:cNvSpPr/>
            <p:nvPr/>
          </p:nvSpPr>
          <p:spPr>
            <a:xfrm>
              <a:off x="6216053" y="-3770790"/>
              <a:ext cx="3072815" cy="4657384"/>
            </a:xfrm>
            <a:prstGeom prst="rect">
              <a:avLst/>
            </a:prstGeom>
            <a:gradFill>
              <a:gsLst>
                <a:gs pos="0">
                  <a:schemeClr val="bg1"/>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0" name="Picture 9">
              <a:extLst>
                <a:ext uri="{FF2B5EF4-FFF2-40B4-BE49-F238E27FC236}">
                  <a16:creationId xmlns:a16="http://schemas.microsoft.com/office/drawing/2014/main" xmlns="" id="{FA36B4E3-E903-4B90-A3A0-5568144C019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14847" y="-2077743"/>
              <a:ext cx="2594016" cy="1351224"/>
            </a:xfrm>
            <a:prstGeom prst="rect">
              <a:avLst/>
            </a:prstGeom>
          </p:spPr>
        </p:pic>
      </p:grpSp>
      <p:grpSp>
        <p:nvGrpSpPr>
          <p:cNvPr id="416" name="Group 415">
            <a:extLst>
              <a:ext uri="{FF2B5EF4-FFF2-40B4-BE49-F238E27FC236}">
                <a16:creationId xmlns:a16="http://schemas.microsoft.com/office/drawing/2014/main" xmlns="" id="{B77B2462-9EEA-4476-80B4-268AA4FA302B}"/>
              </a:ext>
            </a:extLst>
          </p:cNvPr>
          <p:cNvGrpSpPr/>
          <p:nvPr/>
        </p:nvGrpSpPr>
        <p:grpSpPr>
          <a:xfrm>
            <a:off x="9345405" y="134103"/>
            <a:ext cx="2876194" cy="2266468"/>
            <a:chOff x="12297545" y="264732"/>
            <a:chExt cx="2876194" cy="2266468"/>
          </a:xfrm>
        </p:grpSpPr>
        <p:sp>
          <p:nvSpPr>
            <p:cNvPr id="404" name="Rectangle 403">
              <a:extLst>
                <a:ext uri="{FF2B5EF4-FFF2-40B4-BE49-F238E27FC236}">
                  <a16:creationId xmlns:a16="http://schemas.microsoft.com/office/drawing/2014/main" xmlns="" id="{75AB1622-9770-4DAE-9268-19D795105BEE}"/>
                </a:ext>
              </a:extLst>
            </p:cNvPr>
            <p:cNvSpPr/>
            <p:nvPr/>
          </p:nvSpPr>
          <p:spPr>
            <a:xfrm>
              <a:off x="12297545" y="264732"/>
              <a:ext cx="2876194" cy="2266468"/>
            </a:xfrm>
            <a:prstGeom prst="rect">
              <a:avLst/>
            </a:prstGeom>
            <a:gradFill>
              <a:gsLst>
                <a:gs pos="0">
                  <a:schemeClr val="bg1"/>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5" name="Picture 414">
              <a:extLst>
                <a:ext uri="{FF2B5EF4-FFF2-40B4-BE49-F238E27FC236}">
                  <a16:creationId xmlns:a16="http://schemas.microsoft.com/office/drawing/2014/main" xmlns="" id="{E1040C6B-2A85-423A-AA38-27F41AC1771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859663" y="971910"/>
              <a:ext cx="1966761" cy="1274006"/>
            </a:xfrm>
            <a:prstGeom prst="rect">
              <a:avLst/>
            </a:prstGeom>
          </p:spPr>
        </p:pic>
      </p:grpSp>
      <p:grpSp>
        <p:nvGrpSpPr>
          <p:cNvPr id="420" name="Group 419">
            <a:extLst>
              <a:ext uri="{FF2B5EF4-FFF2-40B4-BE49-F238E27FC236}">
                <a16:creationId xmlns:a16="http://schemas.microsoft.com/office/drawing/2014/main" xmlns="" id="{D75930F6-5E11-4FF3-8B45-3A1E7EC5E95E}"/>
              </a:ext>
            </a:extLst>
          </p:cNvPr>
          <p:cNvGrpSpPr/>
          <p:nvPr/>
        </p:nvGrpSpPr>
        <p:grpSpPr>
          <a:xfrm>
            <a:off x="-530392" y="2233646"/>
            <a:ext cx="2928937" cy="2647652"/>
            <a:chOff x="-3108313" y="2270589"/>
            <a:chExt cx="2928937" cy="2647652"/>
          </a:xfrm>
        </p:grpSpPr>
        <p:sp>
          <p:nvSpPr>
            <p:cNvPr id="417" name="Rectangle 416">
              <a:extLst>
                <a:ext uri="{FF2B5EF4-FFF2-40B4-BE49-F238E27FC236}">
                  <a16:creationId xmlns:a16="http://schemas.microsoft.com/office/drawing/2014/main" xmlns="" id="{B48D0516-5EA2-4764-BF85-358AA829E310}"/>
                </a:ext>
              </a:extLst>
            </p:cNvPr>
            <p:cNvSpPr/>
            <p:nvPr/>
          </p:nvSpPr>
          <p:spPr>
            <a:xfrm>
              <a:off x="-3108313" y="2270589"/>
              <a:ext cx="2928937" cy="2647652"/>
            </a:xfrm>
            <a:prstGeom prst="rect">
              <a:avLst/>
            </a:prstGeom>
            <a:gradFill>
              <a:gsLst>
                <a:gs pos="0">
                  <a:schemeClr val="bg1"/>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19" name="Picture 418">
              <a:extLst>
                <a:ext uri="{FF2B5EF4-FFF2-40B4-BE49-F238E27FC236}">
                  <a16:creationId xmlns:a16="http://schemas.microsoft.com/office/drawing/2014/main" xmlns="" id="{43475478-1B8C-4C7E-AF06-053B5962836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390415" y="2733111"/>
              <a:ext cx="1753880" cy="1364129"/>
            </a:xfrm>
            <a:prstGeom prst="rect">
              <a:avLst/>
            </a:prstGeom>
          </p:spPr>
        </p:pic>
      </p:grpSp>
      <p:grpSp>
        <p:nvGrpSpPr>
          <p:cNvPr id="8" name="Group 7">
            <a:extLst>
              <a:ext uri="{FF2B5EF4-FFF2-40B4-BE49-F238E27FC236}">
                <a16:creationId xmlns:a16="http://schemas.microsoft.com/office/drawing/2014/main" xmlns="" id="{CEBEC0B2-7124-4B3C-B578-361E170D82EC}"/>
              </a:ext>
            </a:extLst>
          </p:cNvPr>
          <p:cNvGrpSpPr/>
          <p:nvPr/>
        </p:nvGrpSpPr>
        <p:grpSpPr>
          <a:xfrm>
            <a:off x="2727498" y="82036"/>
            <a:ext cx="3657600" cy="4657384"/>
            <a:chOff x="2604284" y="-3923818"/>
            <a:chExt cx="3657600" cy="4657384"/>
          </a:xfrm>
        </p:grpSpPr>
        <p:sp>
          <p:nvSpPr>
            <p:cNvPr id="43" name="Rectangle 42">
              <a:extLst>
                <a:ext uri="{FF2B5EF4-FFF2-40B4-BE49-F238E27FC236}">
                  <a16:creationId xmlns:a16="http://schemas.microsoft.com/office/drawing/2014/main" xmlns="" id="{73DED9A3-83EE-445E-BDDA-BF109CE00C5A}"/>
                </a:ext>
              </a:extLst>
            </p:cNvPr>
            <p:cNvSpPr/>
            <p:nvPr/>
          </p:nvSpPr>
          <p:spPr>
            <a:xfrm>
              <a:off x="2604284" y="-3923818"/>
              <a:ext cx="3657600" cy="4657384"/>
            </a:xfrm>
            <a:prstGeom prst="rect">
              <a:avLst/>
            </a:prstGeom>
            <a:gradFill>
              <a:gsLst>
                <a:gs pos="0">
                  <a:schemeClr val="bg1"/>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 name="Group 34">
              <a:extLst>
                <a:ext uri="{FF2B5EF4-FFF2-40B4-BE49-F238E27FC236}">
                  <a16:creationId xmlns:a16="http://schemas.microsoft.com/office/drawing/2014/main" xmlns="" id="{47E2A663-CA84-4B25-9370-9C4E4817D0E2}"/>
                </a:ext>
              </a:extLst>
            </p:cNvPr>
            <p:cNvGrpSpPr/>
            <p:nvPr/>
          </p:nvGrpSpPr>
          <p:grpSpPr>
            <a:xfrm>
              <a:off x="2606313" y="-2204561"/>
              <a:ext cx="3622951" cy="1905036"/>
              <a:chOff x="1689100" y="1257664"/>
              <a:chExt cx="8813800" cy="4605048"/>
            </a:xfrm>
          </p:grpSpPr>
          <p:sp>
            <p:nvSpPr>
              <p:cNvPr id="36" name="Freeform 11">
                <a:extLst>
                  <a:ext uri="{FF2B5EF4-FFF2-40B4-BE49-F238E27FC236}">
                    <a16:creationId xmlns:a16="http://schemas.microsoft.com/office/drawing/2014/main" xmlns="" id="{86E7995D-517F-424B-AD15-575A5F936EFF}"/>
                  </a:ext>
                </a:extLst>
              </p:cNvPr>
              <p:cNvSpPr>
                <a:spLocks/>
              </p:cNvSpPr>
              <p:nvPr/>
            </p:nvSpPr>
            <p:spPr bwMode="auto">
              <a:xfrm>
                <a:off x="6875759" y="4549608"/>
                <a:ext cx="180592" cy="361180"/>
              </a:xfrm>
              <a:custGeom>
                <a:avLst/>
                <a:gdLst>
                  <a:gd name="T0" fmla="*/ 15 w 157"/>
                  <a:gd name="T1" fmla="*/ 204 h 316"/>
                  <a:gd name="T2" fmla="*/ 30 w 157"/>
                  <a:gd name="T3" fmla="*/ 169 h 316"/>
                  <a:gd name="T4" fmla="*/ 19 w 157"/>
                  <a:gd name="T5" fmla="*/ 127 h 316"/>
                  <a:gd name="T6" fmla="*/ 68 w 157"/>
                  <a:gd name="T7" fmla="*/ 77 h 316"/>
                  <a:gd name="T8" fmla="*/ 121 w 157"/>
                  <a:gd name="T9" fmla="*/ 24 h 316"/>
                  <a:gd name="T10" fmla="*/ 126 w 157"/>
                  <a:gd name="T11" fmla="*/ 0 h 316"/>
                  <a:gd name="T12" fmla="*/ 157 w 157"/>
                  <a:gd name="T13" fmla="*/ 75 h 316"/>
                  <a:gd name="T14" fmla="*/ 157 w 157"/>
                  <a:gd name="T15" fmla="*/ 87 h 316"/>
                  <a:gd name="T16" fmla="*/ 144 w 157"/>
                  <a:gd name="T17" fmla="*/ 83 h 316"/>
                  <a:gd name="T18" fmla="*/ 110 w 157"/>
                  <a:gd name="T19" fmla="*/ 227 h 316"/>
                  <a:gd name="T20" fmla="*/ 43 w 157"/>
                  <a:gd name="T21" fmla="*/ 316 h 316"/>
                  <a:gd name="T22" fmla="*/ 7 w 157"/>
                  <a:gd name="T23" fmla="*/ 272 h 316"/>
                  <a:gd name="T24" fmla="*/ 9 w 157"/>
                  <a:gd name="T25" fmla="*/ 252 h 316"/>
                  <a:gd name="T26" fmla="*/ 0 w 157"/>
                  <a:gd name="T27" fmla="*/ 220 h 316"/>
                  <a:gd name="T28" fmla="*/ 15 w 157"/>
                  <a:gd name="T29" fmla="*/ 20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316">
                    <a:moveTo>
                      <a:pt x="15" y="204"/>
                    </a:moveTo>
                    <a:cubicBezTo>
                      <a:pt x="15" y="204"/>
                      <a:pt x="30" y="170"/>
                      <a:pt x="30" y="169"/>
                    </a:cubicBezTo>
                    <a:cubicBezTo>
                      <a:pt x="30" y="160"/>
                      <a:pt x="19" y="140"/>
                      <a:pt x="19" y="127"/>
                    </a:cubicBezTo>
                    <a:cubicBezTo>
                      <a:pt x="19" y="88"/>
                      <a:pt x="46" y="91"/>
                      <a:pt x="68" y="77"/>
                    </a:cubicBezTo>
                    <a:cubicBezTo>
                      <a:pt x="85" y="67"/>
                      <a:pt x="109" y="37"/>
                      <a:pt x="121" y="24"/>
                    </a:cubicBezTo>
                    <a:cubicBezTo>
                      <a:pt x="125" y="20"/>
                      <a:pt x="123" y="6"/>
                      <a:pt x="126" y="0"/>
                    </a:cubicBezTo>
                    <a:cubicBezTo>
                      <a:pt x="151" y="3"/>
                      <a:pt x="149" y="55"/>
                      <a:pt x="157" y="75"/>
                    </a:cubicBezTo>
                    <a:cubicBezTo>
                      <a:pt x="157" y="87"/>
                      <a:pt x="157" y="87"/>
                      <a:pt x="157" y="87"/>
                    </a:cubicBezTo>
                    <a:cubicBezTo>
                      <a:pt x="153" y="86"/>
                      <a:pt x="145" y="83"/>
                      <a:pt x="144" y="83"/>
                    </a:cubicBezTo>
                    <a:cubicBezTo>
                      <a:pt x="144" y="141"/>
                      <a:pt x="126" y="181"/>
                      <a:pt x="110" y="227"/>
                    </a:cubicBezTo>
                    <a:cubicBezTo>
                      <a:pt x="96" y="262"/>
                      <a:pt x="89" y="316"/>
                      <a:pt x="43" y="316"/>
                    </a:cubicBezTo>
                    <a:cubicBezTo>
                      <a:pt x="24" y="316"/>
                      <a:pt x="7" y="293"/>
                      <a:pt x="7" y="272"/>
                    </a:cubicBezTo>
                    <a:cubicBezTo>
                      <a:pt x="7" y="262"/>
                      <a:pt x="10" y="258"/>
                      <a:pt x="9" y="252"/>
                    </a:cubicBezTo>
                    <a:cubicBezTo>
                      <a:pt x="0" y="245"/>
                      <a:pt x="0" y="232"/>
                      <a:pt x="0" y="220"/>
                    </a:cubicBezTo>
                    <a:cubicBezTo>
                      <a:pt x="0" y="217"/>
                      <a:pt x="14" y="204"/>
                      <a:pt x="15" y="204"/>
                    </a:cubicBezTo>
                    <a:close/>
                  </a:path>
                </a:pathLst>
              </a:custGeom>
              <a:solidFill>
                <a:srgbClr val="7DBC2D"/>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7" name="Freeform 12">
                <a:extLst>
                  <a:ext uri="{FF2B5EF4-FFF2-40B4-BE49-F238E27FC236}">
                    <a16:creationId xmlns:a16="http://schemas.microsoft.com/office/drawing/2014/main" xmlns="" id="{9D877150-9FED-4152-988A-7FCE34C01C39}"/>
                  </a:ext>
                </a:extLst>
              </p:cNvPr>
              <p:cNvSpPr>
                <a:spLocks/>
              </p:cNvSpPr>
              <p:nvPr/>
            </p:nvSpPr>
            <p:spPr bwMode="auto">
              <a:xfrm>
                <a:off x="5394294" y="3204364"/>
                <a:ext cx="1683483" cy="1974248"/>
              </a:xfrm>
              <a:custGeom>
                <a:avLst/>
                <a:gdLst>
                  <a:gd name="T0" fmla="*/ 857 w 1471"/>
                  <a:gd name="T1" fmla="*/ 119 h 1725"/>
                  <a:gd name="T2" fmla="*/ 905 w 1471"/>
                  <a:gd name="T3" fmla="*/ 145 h 1725"/>
                  <a:gd name="T4" fmla="*/ 1045 w 1471"/>
                  <a:gd name="T5" fmla="*/ 155 h 1725"/>
                  <a:gd name="T6" fmla="*/ 1106 w 1471"/>
                  <a:gd name="T7" fmla="*/ 159 h 1725"/>
                  <a:gd name="T8" fmla="*/ 1106 w 1471"/>
                  <a:gd name="T9" fmla="*/ 245 h 1725"/>
                  <a:gd name="T10" fmla="*/ 1064 w 1471"/>
                  <a:gd name="T11" fmla="*/ 207 h 1725"/>
                  <a:gd name="T12" fmla="*/ 1166 w 1471"/>
                  <a:gd name="T13" fmla="*/ 402 h 1725"/>
                  <a:gd name="T14" fmla="*/ 1200 w 1471"/>
                  <a:gd name="T15" fmla="*/ 481 h 1725"/>
                  <a:gd name="T16" fmla="*/ 1253 w 1471"/>
                  <a:gd name="T17" fmla="*/ 559 h 1725"/>
                  <a:gd name="T18" fmla="*/ 1296 w 1471"/>
                  <a:gd name="T19" fmla="*/ 626 h 1725"/>
                  <a:gd name="T20" fmla="*/ 1352 w 1471"/>
                  <a:gd name="T21" fmla="*/ 646 h 1725"/>
                  <a:gd name="T22" fmla="*/ 1465 w 1471"/>
                  <a:gd name="T23" fmla="*/ 622 h 1725"/>
                  <a:gd name="T24" fmla="*/ 1418 w 1471"/>
                  <a:gd name="T25" fmla="*/ 766 h 1725"/>
                  <a:gd name="T26" fmla="*/ 1234 w 1471"/>
                  <a:gd name="T27" fmla="*/ 974 h 1725"/>
                  <a:gd name="T28" fmla="*/ 1215 w 1471"/>
                  <a:gd name="T29" fmla="*/ 1081 h 1725"/>
                  <a:gd name="T30" fmla="*/ 1238 w 1471"/>
                  <a:gd name="T31" fmla="*/ 1149 h 1725"/>
                  <a:gd name="T32" fmla="*/ 1236 w 1471"/>
                  <a:gd name="T33" fmla="*/ 1219 h 1725"/>
                  <a:gd name="T34" fmla="*/ 1134 w 1471"/>
                  <a:gd name="T35" fmla="*/ 1342 h 1725"/>
                  <a:gd name="T36" fmla="*/ 1132 w 1471"/>
                  <a:gd name="T37" fmla="*/ 1419 h 1725"/>
                  <a:gd name="T38" fmla="*/ 1103 w 1471"/>
                  <a:gd name="T39" fmla="*/ 1471 h 1725"/>
                  <a:gd name="T40" fmla="*/ 1077 w 1471"/>
                  <a:gd name="T41" fmla="*/ 1525 h 1725"/>
                  <a:gd name="T42" fmla="*/ 1016 w 1471"/>
                  <a:gd name="T43" fmla="*/ 1626 h 1725"/>
                  <a:gd name="T44" fmla="*/ 924 w 1471"/>
                  <a:gd name="T45" fmla="*/ 1704 h 1725"/>
                  <a:gd name="T46" fmla="*/ 880 w 1471"/>
                  <a:gd name="T47" fmla="*/ 1701 h 1725"/>
                  <a:gd name="T48" fmla="*/ 776 w 1471"/>
                  <a:gd name="T49" fmla="*/ 1709 h 1725"/>
                  <a:gd name="T50" fmla="*/ 755 w 1471"/>
                  <a:gd name="T51" fmla="*/ 1673 h 1725"/>
                  <a:gd name="T52" fmla="*/ 740 w 1471"/>
                  <a:gd name="T53" fmla="*/ 1608 h 1725"/>
                  <a:gd name="T54" fmla="*/ 678 w 1471"/>
                  <a:gd name="T55" fmla="*/ 1421 h 1725"/>
                  <a:gd name="T56" fmla="*/ 619 w 1471"/>
                  <a:gd name="T57" fmla="*/ 1276 h 1725"/>
                  <a:gd name="T58" fmla="*/ 656 w 1471"/>
                  <a:gd name="T59" fmla="*/ 1119 h 1725"/>
                  <a:gd name="T60" fmla="*/ 625 w 1471"/>
                  <a:gd name="T61" fmla="*/ 1006 h 1725"/>
                  <a:gd name="T62" fmla="*/ 579 w 1471"/>
                  <a:gd name="T63" fmla="*/ 882 h 1725"/>
                  <a:gd name="T64" fmla="*/ 587 w 1471"/>
                  <a:gd name="T65" fmla="*/ 831 h 1725"/>
                  <a:gd name="T66" fmla="*/ 507 w 1471"/>
                  <a:gd name="T67" fmla="*/ 797 h 1725"/>
                  <a:gd name="T68" fmla="*/ 354 w 1471"/>
                  <a:gd name="T69" fmla="*/ 779 h 1725"/>
                  <a:gd name="T70" fmla="*/ 282 w 1471"/>
                  <a:gd name="T71" fmla="*/ 781 h 1725"/>
                  <a:gd name="T72" fmla="*/ 187 w 1471"/>
                  <a:gd name="T73" fmla="*/ 791 h 1725"/>
                  <a:gd name="T74" fmla="*/ 68 w 1471"/>
                  <a:gd name="T75" fmla="*/ 664 h 1725"/>
                  <a:gd name="T76" fmla="*/ 13 w 1471"/>
                  <a:gd name="T77" fmla="*/ 608 h 1725"/>
                  <a:gd name="T78" fmla="*/ 11 w 1471"/>
                  <a:gd name="T79" fmla="*/ 583 h 1725"/>
                  <a:gd name="T80" fmla="*/ 32 w 1471"/>
                  <a:gd name="T81" fmla="*/ 485 h 1725"/>
                  <a:gd name="T82" fmla="*/ 38 w 1471"/>
                  <a:gd name="T83" fmla="*/ 358 h 1725"/>
                  <a:gd name="T84" fmla="*/ 132 w 1471"/>
                  <a:gd name="T85" fmla="*/ 237 h 1725"/>
                  <a:gd name="T86" fmla="*/ 179 w 1471"/>
                  <a:gd name="T87" fmla="*/ 139 h 1725"/>
                  <a:gd name="T88" fmla="*/ 242 w 1471"/>
                  <a:gd name="T89" fmla="*/ 64 h 1725"/>
                  <a:gd name="T90" fmla="*/ 322 w 1471"/>
                  <a:gd name="T91" fmla="*/ 62 h 1725"/>
                  <a:gd name="T92" fmla="*/ 469 w 1471"/>
                  <a:gd name="T93" fmla="*/ 10 h 1725"/>
                  <a:gd name="T94" fmla="*/ 528 w 1471"/>
                  <a:gd name="T95" fmla="*/ 6 h 1725"/>
                  <a:gd name="T96" fmla="*/ 581 w 1471"/>
                  <a:gd name="T97" fmla="*/ 0 h 1725"/>
                  <a:gd name="T98" fmla="*/ 615 w 1471"/>
                  <a:gd name="T99" fmla="*/ 10 h 1725"/>
                  <a:gd name="T100" fmla="*/ 613 w 1471"/>
                  <a:gd name="T101" fmla="*/ 48 h 1725"/>
                  <a:gd name="T102" fmla="*/ 638 w 1471"/>
                  <a:gd name="T103" fmla="*/ 115 h 1725"/>
                  <a:gd name="T104" fmla="*/ 781 w 1471"/>
                  <a:gd name="T105" fmla="*/ 179 h 1725"/>
                  <a:gd name="T106" fmla="*/ 797 w 1471"/>
                  <a:gd name="T107" fmla="*/ 151 h 1725"/>
                  <a:gd name="T108" fmla="*/ 841 w 1471"/>
                  <a:gd name="T109" fmla="*/ 119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1" h="1725">
                    <a:moveTo>
                      <a:pt x="841" y="119"/>
                    </a:moveTo>
                    <a:cubicBezTo>
                      <a:pt x="857" y="119"/>
                      <a:pt x="857" y="119"/>
                      <a:pt x="857" y="119"/>
                    </a:cubicBezTo>
                    <a:cubicBezTo>
                      <a:pt x="857" y="130"/>
                      <a:pt x="865" y="133"/>
                      <a:pt x="869" y="137"/>
                    </a:cubicBezTo>
                    <a:cubicBezTo>
                      <a:pt x="875" y="147"/>
                      <a:pt x="893" y="141"/>
                      <a:pt x="905" y="145"/>
                    </a:cubicBezTo>
                    <a:cubicBezTo>
                      <a:pt x="929" y="155"/>
                      <a:pt x="963" y="167"/>
                      <a:pt x="990" y="167"/>
                    </a:cubicBezTo>
                    <a:cubicBezTo>
                      <a:pt x="1014" y="167"/>
                      <a:pt x="1021" y="155"/>
                      <a:pt x="1045" y="155"/>
                    </a:cubicBezTo>
                    <a:cubicBezTo>
                      <a:pt x="1059" y="155"/>
                      <a:pt x="1068" y="165"/>
                      <a:pt x="1084" y="165"/>
                    </a:cubicBezTo>
                    <a:cubicBezTo>
                      <a:pt x="1096" y="165"/>
                      <a:pt x="1096" y="161"/>
                      <a:pt x="1106" y="159"/>
                    </a:cubicBezTo>
                    <a:cubicBezTo>
                      <a:pt x="1111" y="173"/>
                      <a:pt x="1121" y="184"/>
                      <a:pt x="1121" y="199"/>
                    </a:cubicBezTo>
                    <a:cubicBezTo>
                      <a:pt x="1121" y="206"/>
                      <a:pt x="1109" y="235"/>
                      <a:pt x="1106" y="245"/>
                    </a:cubicBezTo>
                    <a:cubicBezTo>
                      <a:pt x="1090" y="242"/>
                      <a:pt x="1077" y="207"/>
                      <a:pt x="1064" y="193"/>
                    </a:cubicBezTo>
                    <a:cubicBezTo>
                      <a:pt x="1064" y="207"/>
                      <a:pt x="1064" y="207"/>
                      <a:pt x="1064" y="207"/>
                    </a:cubicBezTo>
                    <a:cubicBezTo>
                      <a:pt x="1136" y="340"/>
                      <a:pt x="1136" y="340"/>
                      <a:pt x="1136" y="340"/>
                    </a:cubicBezTo>
                    <a:cubicBezTo>
                      <a:pt x="1132" y="357"/>
                      <a:pt x="1155" y="392"/>
                      <a:pt x="1166" y="402"/>
                    </a:cubicBezTo>
                    <a:cubicBezTo>
                      <a:pt x="1166" y="444"/>
                      <a:pt x="1166" y="444"/>
                      <a:pt x="1166" y="444"/>
                    </a:cubicBezTo>
                    <a:cubicBezTo>
                      <a:pt x="1174" y="465"/>
                      <a:pt x="1189" y="465"/>
                      <a:pt x="1200" y="481"/>
                    </a:cubicBezTo>
                    <a:cubicBezTo>
                      <a:pt x="1214" y="500"/>
                      <a:pt x="1206" y="521"/>
                      <a:pt x="1219" y="535"/>
                    </a:cubicBezTo>
                    <a:cubicBezTo>
                      <a:pt x="1231" y="548"/>
                      <a:pt x="1240" y="549"/>
                      <a:pt x="1253" y="559"/>
                    </a:cubicBezTo>
                    <a:cubicBezTo>
                      <a:pt x="1265" y="568"/>
                      <a:pt x="1272" y="601"/>
                      <a:pt x="1297" y="601"/>
                    </a:cubicBezTo>
                    <a:cubicBezTo>
                      <a:pt x="1297" y="615"/>
                      <a:pt x="1304" y="617"/>
                      <a:pt x="1296" y="626"/>
                    </a:cubicBezTo>
                    <a:cubicBezTo>
                      <a:pt x="1306" y="634"/>
                      <a:pt x="1316" y="660"/>
                      <a:pt x="1329" y="660"/>
                    </a:cubicBezTo>
                    <a:cubicBezTo>
                      <a:pt x="1341" y="660"/>
                      <a:pt x="1342" y="649"/>
                      <a:pt x="1352" y="646"/>
                    </a:cubicBezTo>
                    <a:cubicBezTo>
                      <a:pt x="1363" y="642"/>
                      <a:pt x="1371" y="648"/>
                      <a:pt x="1382" y="646"/>
                    </a:cubicBezTo>
                    <a:cubicBezTo>
                      <a:pt x="1411" y="642"/>
                      <a:pt x="1438" y="630"/>
                      <a:pt x="1465" y="622"/>
                    </a:cubicBezTo>
                    <a:cubicBezTo>
                      <a:pt x="1468" y="627"/>
                      <a:pt x="1471" y="630"/>
                      <a:pt x="1471" y="634"/>
                    </a:cubicBezTo>
                    <a:cubicBezTo>
                      <a:pt x="1471" y="680"/>
                      <a:pt x="1437" y="739"/>
                      <a:pt x="1418" y="766"/>
                    </a:cubicBezTo>
                    <a:cubicBezTo>
                      <a:pt x="1395" y="797"/>
                      <a:pt x="1385" y="826"/>
                      <a:pt x="1357" y="849"/>
                    </a:cubicBezTo>
                    <a:cubicBezTo>
                      <a:pt x="1307" y="890"/>
                      <a:pt x="1253" y="903"/>
                      <a:pt x="1234" y="974"/>
                    </a:cubicBezTo>
                    <a:cubicBezTo>
                      <a:pt x="1229" y="994"/>
                      <a:pt x="1209" y="999"/>
                      <a:pt x="1209" y="1022"/>
                    </a:cubicBezTo>
                    <a:cubicBezTo>
                      <a:pt x="1209" y="1046"/>
                      <a:pt x="1215" y="1057"/>
                      <a:pt x="1215" y="1081"/>
                    </a:cubicBezTo>
                    <a:cubicBezTo>
                      <a:pt x="1215" y="1108"/>
                      <a:pt x="1243" y="1122"/>
                      <a:pt x="1243" y="1137"/>
                    </a:cubicBezTo>
                    <a:cubicBezTo>
                      <a:pt x="1243" y="1142"/>
                      <a:pt x="1239" y="1147"/>
                      <a:pt x="1238" y="1149"/>
                    </a:cubicBezTo>
                    <a:cubicBezTo>
                      <a:pt x="1238" y="1169"/>
                      <a:pt x="1238" y="1169"/>
                      <a:pt x="1238" y="1169"/>
                    </a:cubicBezTo>
                    <a:cubicBezTo>
                      <a:pt x="1238" y="1181"/>
                      <a:pt x="1236" y="1196"/>
                      <a:pt x="1236" y="1219"/>
                    </a:cubicBezTo>
                    <a:cubicBezTo>
                      <a:pt x="1240" y="1223"/>
                      <a:pt x="1242" y="1228"/>
                      <a:pt x="1242" y="1235"/>
                    </a:cubicBezTo>
                    <a:cubicBezTo>
                      <a:pt x="1242" y="1297"/>
                      <a:pt x="1142" y="1290"/>
                      <a:pt x="1134" y="1342"/>
                    </a:cubicBezTo>
                    <a:cubicBezTo>
                      <a:pt x="1123" y="1344"/>
                      <a:pt x="1111" y="1357"/>
                      <a:pt x="1111" y="1366"/>
                    </a:cubicBezTo>
                    <a:cubicBezTo>
                      <a:pt x="1111" y="1383"/>
                      <a:pt x="1132" y="1395"/>
                      <a:pt x="1132" y="1419"/>
                    </a:cubicBezTo>
                    <a:cubicBezTo>
                      <a:pt x="1132" y="1432"/>
                      <a:pt x="1131" y="1458"/>
                      <a:pt x="1126" y="1465"/>
                    </a:cubicBezTo>
                    <a:cubicBezTo>
                      <a:pt x="1121" y="1471"/>
                      <a:pt x="1109" y="1468"/>
                      <a:pt x="1103" y="1471"/>
                    </a:cubicBezTo>
                    <a:cubicBezTo>
                      <a:pt x="1085" y="1480"/>
                      <a:pt x="1075" y="1488"/>
                      <a:pt x="1065" y="1508"/>
                    </a:cubicBezTo>
                    <a:cubicBezTo>
                      <a:pt x="1072" y="1512"/>
                      <a:pt x="1077" y="1518"/>
                      <a:pt x="1077" y="1525"/>
                    </a:cubicBezTo>
                    <a:cubicBezTo>
                      <a:pt x="1077" y="1547"/>
                      <a:pt x="1056" y="1564"/>
                      <a:pt x="1047" y="1574"/>
                    </a:cubicBezTo>
                    <a:cubicBezTo>
                      <a:pt x="1030" y="1592"/>
                      <a:pt x="1028" y="1610"/>
                      <a:pt x="1016" y="1626"/>
                    </a:cubicBezTo>
                    <a:cubicBezTo>
                      <a:pt x="997" y="1651"/>
                      <a:pt x="989" y="1673"/>
                      <a:pt x="958" y="1689"/>
                    </a:cubicBezTo>
                    <a:cubicBezTo>
                      <a:pt x="945" y="1696"/>
                      <a:pt x="926" y="1689"/>
                      <a:pt x="924" y="1704"/>
                    </a:cubicBezTo>
                    <a:cubicBezTo>
                      <a:pt x="914" y="1704"/>
                      <a:pt x="908" y="1709"/>
                      <a:pt x="901" y="1709"/>
                    </a:cubicBezTo>
                    <a:cubicBezTo>
                      <a:pt x="893" y="1709"/>
                      <a:pt x="888" y="1701"/>
                      <a:pt x="880" y="1701"/>
                    </a:cubicBezTo>
                    <a:cubicBezTo>
                      <a:pt x="848" y="1701"/>
                      <a:pt x="829" y="1725"/>
                      <a:pt x="800" y="1725"/>
                    </a:cubicBezTo>
                    <a:cubicBezTo>
                      <a:pt x="787" y="1725"/>
                      <a:pt x="781" y="1718"/>
                      <a:pt x="776" y="1709"/>
                    </a:cubicBezTo>
                    <a:cubicBezTo>
                      <a:pt x="772" y="1710"/>
                      <a:pt x="770" y="1712"/>
                      <a:pt x="769" y="1713"/>
                    </a:cubicBezTo>
                    <a:cubicBezTo>
                      <a:pt x="769" y="1697"/>
                      <a:pt x="761" y="1680"/>
                      <a:pt x="755" y="1673"/>
                    </a:cubicBezTo>
                    <a:cubicBezTo>
                      <a:pt x="761" y="1667"/>
                      <a:pt x="765" y="1661"/>
                      <a:pt x="765" y="1652"/>
                    </a:cubicBezTo>
                    <a:cubicBezTo>
                      <a:pt x="765" y="1639"/>
                      <a:pt x="744" y="1615"/>
                      <a:pt x="740" y="1608"/>
                    </a:cubicBezTo>
                    <a:cubicBezTo>
                      <a:pt x="712" y="1560"/>
                      <a:pt x="678" y="1513"/>
                      <a:pt x="678" y="1443"/>
                    </a:cubicBezTo>
                    <a:cubicBezTo>
                      <a:pt x="678" y="1430"/>
                      <a:pt x="678" y="1428"/>
                      <a:pt x="678" y="1421"/>
                    </a:cubicBezTo>
                    <a:cubicBezTo>
                      <a:pt x="678" y="1410"/>
                      <a:pt x="669" y="1406"/>
                      <a:pt x="663" y="1395"/>
                    </a:cubicBezTo>
                    <a:cubicBezTo>
                      <a:pt x="641" y="1358"/>
                      <a:pt x="619" y="1328"/>
                      <a:pt x="619" y="1276"/>
                    </a:cubicBezTo>
                    <a:cubicBezTo>
                      <a:pt x="619" y="1220"/>
                      <a:pt x="666" y="1207"/>
                      <a:pt x="666" y="1165"/>
                    </a:cubicBezTo>
                    <a:cubicBezTo>
                      <a:pt x="666" y="1145"/>
                      <a:pt x="659" y="1137"/>
                      <a:pt x="656" y="1119"/>
                    </a:cubicBezTo>
                    <a:cubicBezTo>
                      <a:pt x="651" y="1085"/>
                      <a:pt x="645" y="1073"/>
                      <a:pt x="638" y="1053"/>
                    </a:cubicBezTo>
                    <a:cubicBezTo>
                      <a:pt x="631" y="1037"/>
                      <a:pt x="634" y="1019"/>
                      <a:pt x="625" y="1006"/>
                    </a:cubicBezTo>
                    <a:cubicBezTo>
                      <a:pt x="605" y="979"/>
                      <a:pt x="562" y="952"/>
                      <a:pt x="562" y="914"/>
                    </a:cubicBezTo>
                    <a:cubicBezTo>
                      <a:pt x="562" y="905"/>
                      <a:pt x="574" y="886"/>
                      <a:pt x="579" y="882"/>
                    </a:cubicBezTo>
                    <a:cubicBezTo>
                      <a:pt x="576" y="875"/>
                      <a:pt x="579" y="874"/>
                      <a:pt x="579" y="871"/>
                    </a:cubicBezTo>
                    <a:cubicBezTo>
                      <a:pt x="579" y="861"/>
                      <a:pt x="579" y="837"/>
                      <a:pt x="587" y="831"/>
                    </a:cubicBezTo>
                    <a:cubicBezTo>
                      <a:pt x="578" y="813"/>
                      <a:pt x="565" y="797"/>
                      <a:pt x="539" y="797"/>
                    </a:cubicBezTo>
                    <a:cubicBezTo>
                      <a:pt x="525" y="797"/>
                      <a:pt x="514" y="797"/>
                      <a:pt x="507" y="797"/>
                    </a:cubicBezTo>
                    <a:cubicBezTo>
                      <a:pt x="485" y="797"/>
                      <a:pt x="479" y="751"/>
                      <a:pt x="448" y="751"/>
                    </a:cubicBezTo>
                    <a:cubicBezTo>
                      <a:pt x="410" y="751"/>
                      <a:pt x="382" y="770"/>
                      <a:pt x="354" y="779"/>
                    </a:cubicBezTo>
                    <a:cubicBezTo>
                      <a:pt x="342" y="783"/>
                      <a:pt x="338" y="793"/>
                      <a:pt x="327" y="793"/>
                    </a:cubicBezTo>
                    <a:cubicBezTo>
                      <a:pt x="316" y="793"/>
                      <a:pt x="297" y="781"/>
                      <a:pt x="282" y="781"/>
                    </a:cubicBezTo>
                    <a:cubicBezTo>
                      <a:pt x="252" y="781"/>
                      <a:pt x="239" y="797"/>
                      <a:pt x="210" y="797"/>
                    </a:cubicBezTo>
                    <a:cubicBezTo>
                      <a:pt x="201" y="797"/>
                      <a:pt x="190" y="793"/>
                      <a:pt x="187" y="791"/>
                    </a:cubicBezTo>
                    <a:cubicBezTo>
                      <a:pt x="166" y="774"/>
                      <a:pt x="122" y="747"/>
                      <a:pt x="106" y="722"/>
                    </a:cubicBezTo>
                    <a:cubicBezTo>
                      <a:pt x="91" y="699"/>
                      <a:pt x="87" y="680"/>
                      <a:pt x="68" y="664"/>
                    </a:cubicBezTo>
                    <a:cubicBezTo>
                      <a:pt x="63" y="660"/>
                      <a:pt x="23" y="622"/>
                      <a:pt x="23" y="619"/>
                    </a:cubicBezTo>
                    <a:cubicBezTo>
                      <a:pt x="19" y="615"/>
                      <a:pt x="16" y="613"/>
                      <a:pt x="13" y="608"/>
                    </a:cubicBezTo>
                    <a:cubicBezTo>
                      <a:pt x="15" y="608"/>
                      <a:pt x="15" y="608"/>
                      <a:pt x="15" y="608"/>
                    </a:cubicBezTo>
                    <a:cubicBezTo>
                      <a:pt x="15" y="596"/>
                      <a:pt x="11" y="590"/>
                      <a:pt x="11" y="583"/>
                    </a:cubicBezTo>
                    <a:cubicBezTo>
                      <a:pt x="11" y="572"/>
                      <a:pt x="5" y="568"/>
                      <a:pt x="0" y="556"/>
                    </a:cubicBezTo>
                    <a:cubicBezTo>
                      <a:pt x="16" y="548"/>
                      <a:pt x="32" y="505"/>
                      <a:pt x="32" y="485"/>
                    </a:cubicBezTo>
                    <a:cubicBezTo>
                      <a:pt x="32" y="450"/>
                      <a:pt x="16" y="428"/>
                      <a:pt x="16" y="396"/>
                    </a:cubicBezTo>
                    <a:cubicBezTo>
                      <a:pt x="16" y="380"/>
                      <a:pt x="34" y="370"/>
                      <a:pt x="38" y="358"/>
                    </a:cubicBezTo>
                    <a:cubicBezTo>
                      <a:pt x="48" y="327"/>
                      <a:pt x="70" y="285"/>
                      <a:pt x="88" y="258"/>
                    </a:cubicBezTo>
                    <a:cubicBezTo>
                      <a:pt x="99" y="243"/>
                      <a:pt x="119" y="245"/>
                      <a:pt x="132" y="237"/>
                    </a:cubicBezTo>
                    <a:cubicBezTo>
                      <a:pt x="144" y="230"/>
                      <a:pt x="163" y="214"/>
                      <a:pt x="166" y="201"/>
                    </a:cubicBezTo>
                    <a:cubicBezTo>
                      <a:pt x="176" y="172"/>
                      <a:pt x="164" y="159"/>
                      <a:pt x="179" y="139"/>
                    </a:cubicBezTo>
                    <a:cubicBezTo>
                      <a:pt x="199" y="113"/>
                      <a:pt x="225" y="88"/>
                      <a:pt x="244" y="64"/>
                    </a:cubicBezTo>
                    <a:cubicBezTo>
                      <a:pt x="242" y="64"/>
                      <a:pt x="242" y="64"/>
                      <a:pt x="242" y="64"/>
                    </a:cubicBezTo>
                    <a:cubicBezTo>
                      <a:pt x="248" y="56"/>
                      <a:pt x="250" y="48"/>
                      <a:pt x="257" y="42"/>
                    </a:cubicBezTo>
                    <a:cubicBezTo>
                      <a:pt x="276" y="56"/>
                      <a:pt x="296" y="62"/>
                      <a:pt x="322" y="62"/>
                    </a:cubicBezTo>
                    <a:cubicBezTo>
                      <a:pt x="338" y="62"/>
                      <a:pt x="341" y="52"/>
                      <a:pt x="350" y="48"/>
                    </a:cubicBezTo>
                    <a:cubicBezTo>
                      <a:pt x="379" y="33"/>
                      <a:pt x="435" y="10"/>
                      <a:pt x="469" y="10"/>
                    </a:cubicBezTo>
                    <a:cubicBezTo>
                      <a:pt x="480" y="10"/>
                      <a:pt x="490" y="18"/>
                      <a:pt x="496" y="18"/>
                    </a:cubicBezTo>
                    <a:cubicBezTo>
                      <a:pt x="504" y="18"/>
                      <a:pt x="516" y="6"/>
                      <a:pt x="528" y="6"/>
                    </a:cubicBezTo>
                    <a:cubicBezTo>
                      <a:pt x="538" y="6"/>
                      <a:pt x="542" y="12"/>
                      <a:pt x="550" y="12"/>
                    </a:cubicBezTo>
                    <a:cubicBezTo>
                      <a:pt x="566" y="12"/>
                      <a:pt x="566" y="0"/>
                      <a:pt x="581" y="0"/>
                    </a:cubicBezTo>
                    <a:cubicBezTo>
                      <a:pt x="595" y="0"/>
                      <a:pt x="591" y="14"/>
                      <a:pt x="603" y="14"/>
                    </a:cubicBezTo>
                    <a:cubicBezTo>
                      <a:pt x="608" y="14"/>
                      <a:pt x="610" y="10"/>
                      <a:pt x="615" y="10"/>
                    </a:cubicBezTo>
                    <a:cubicBezTo>
                      <a:pt x="614" y="21"/>
                      <a:pt x="603" y="20"/>
                      <a:pt x="603" y="30"/>
                    </a:cubicBezTo>
                    <a:cubicBezTo>
                      <a:pt x="603" y="37"/>
                      <a:pt x="613" y="41"/>
                      <a:pt x="613" y="48"/>
                    </a:cubicBezTo>
                    <a:cubicBezTo>
                      <a:pt x="613" y="60"/>
                      <a:pt x="603" y="66"/>
                      <a:pt x="603" y="78"/>
                    </a:cubicBezTo>
                    <a:cubicBezTo>
                      <a:pt x="603" y="98"/>
                      <a:pt x="623" y="115"/>
                      <a:pt x="638" y="115"/>
                    </a:cubicBezTo>
                    <a:cubicBezTo>
                      <a:pt x="647" y="115"/>
                      <a:pt x="653" y="115"/>
                      <a:pt x="659" y="115"/>
                    </a:cubicBezTo>
                    <a:cubicBezTo>
                      <a:pt x="708" y="115"/>
                      <a:pt x="725" y="179"/>
                      <a:pt x="781" y="179"/>
                    </a:cubicBezTo>
                    <a:cubicBezTo>
                      <a:pt x="788" y="179"/>
                      <a:pt x="797" y="171"/>
                      <a:pt x="797" y="167"/>
                    </a:cubicBezTo>
                    <a:cubicBezTo>
                      <a:pt x="797" y="161"/>
                      <a:pt x="797" y="157"/>
                      <a:pt x="797" y="151"/>
                    </a:cubicBezTo>
                    <a:cubicBezTo>
                      <a:pt x="797" y="126"/>
                      <a:pt x="815" y="126"/>
                      <a:pt x="838" y="118"/>
                    </a:cubicBezTo>
                    <a:lnTo>
                      <a:pt x="841" y="119"/>
                    </a:lnTo>
                    <a:close/>
                  </a:path>
                </a:pathLst>
              </a:custGeom>
              <a:solidFill>
                <a:srgbClr val="7DBC2D"/>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8" name="Freeform 13">
                <a:extLst>
                  <a:ext uri="{FF2B5EF4-FFF2-40B4-BE49-F238E27FC236}">
                    <a16:creationId xmlns:a16="http://schemas.microsoft.com/office/drawing/2014/main" xmlns="" id="{60EB2348-AC88-49B0-9ACE-4646763B066B}"/>
                  </a:ext>
                </a:extLst>
              </p:cNvPr>
              <p:cNvSpPr>
                <a:spLocks/>
              </p:cNvSpPr>
              <p:nvPr/>
            </p:nvSpPr>
            <p:spPr bwMode="auto">
              <a:xfrm>
                <a:off x="6456418" y="3063565"/>
                <a:ext cx="918264" cy="835612"/>
              </a:xfrm>
              <a:custGeom>
                <a:avLst/>
                <a:gdLst>
                  <a:gd name="T0" fmla="*/ 176 w 803"/>
                  <a:gd name="T1" fmla="*/ 277 h 730"/>
                  <a:gd name="T2" fmla="*/ 194 w 803"/>
                  <a:gd name="T3" fmla="*/ 226 h 730"/>
                  <a:gd name="T4" fmla="*/ 210 w 803"/>
                  <a:gd name="T5" fmla="*/ 154 h 730"/>
                  <a:gd name="T6" fmla="*/ 215 w 803"/>
                  <a:gd name="T7" fmla="*/ 138 h 730"/>
                  <a:gd name="T8" fmla="*/ 186 w 803"/>
                  <a:gd name="T9" fmla="*/ 139 h 730"/>
                  <a:gd name="T10" fmla="*/ 110 w 803"/>
                  <a:gd name="T11" fmla="*/ 139 h 730"/>
                  <a:gd name="T12" fmla="*/ 47 w 803"/>
                  <a:gd name="T13" fmla="*/ 143 h 730"/>
                  <a:gd name="T14" fmla="*/ 45 w 803"/>
                  <a:gd name="T15" fmla="*/ 138 h 730"/>
                  <a:gd name="T16" fmla="*/ 0 w 803"/>
                  <a:gd name="T17" fmla="*/ 98 h 730"/>
                  <a:gd name="T18" fmla="*/ 16 w 803"/>
                  <a:gd name="T19" fmla="*/ 67 h 730"/>
                  <a:gd name="T20" fmla="*/ 72 w 803"/>
                  <a:gd name="T21" fmla="*/ 36 h 730"/>
                  <a:gd name="T22" fmla="*/ 84 w 803"/>
                  <a:gd name="T23" fmla="*/ 23 h 730"/>
                  <a:gd name="T24" fmla="*/ 138 w 803"/>
                  <a:gd name="T25" fmla="*/ 7 h 730"/>
                  <a:gd name="T26" fmla="*/ 219 w 803"/>
                  <a:gd name="T27" fmla="*/ 12 h 730"/>
                  <a:gd name="T28" fmla="*/ 300 w 803"/>
                  <a:gd name="T29" fmla="*/ 28 h 730"/>
                  <a:gd name="T30" fmla="*/ 384 w 803"/>
                  <a:gd name="T31" fmla="*/ 38 h 730"/>
                  <a:gd name="T32" fmla="*/ 440 w 803"/>
                  <a:gd name="T33" fmla="*/ 79 h 730"/>
                  <a:gd name="T34" fmla="*/ 477 w 803"/>
                  <a:gd name="T35" fmla="*/ 59 h 730"/>
                  <a:gd name="T36" fmla="*/ 483 w 803"/>
                  <a:gd name="T37" fmla="*/ 78 h 730"/>
                  <a:gd name="T38" fmla="*/ 496 w 803"/>
                  <a:gd name="T39" fmla="*/ 117 h 730"/>
                  <a:gd name="T40" fmla="*/ 531 w 803"/>
                  <a:gd name="T41" fmla="*/ 137 h 730"/>
                  <a:gd name="T42" fmla="*/ 602 w 803"/>
                  <a:gd name="T43" fmla="*/ 137 h 730"/>
                  <a:gd name="T44" fmla="*/ 618 w 803"/>
                  <a:gd name="T45" fmla="*/ 113 h 730"/>
                  <a:gd name="T46" fmla="*/ 666 w 803"/>
                  <a:gd name="T47" fmla="*/ 92 h 730"/>
                  <a:gd name="T48" fmla="*/ 755 w 803"/>
                  <a:gd name="T49" fmla="*/ 133 h 730"/>
                  <a:gd name="T50" fmla="*/ 765 w 803"/>
                  <a:gd name="T51" fmla="*/ 173 h 730"/>
                  <a:gd name="T52" fmla="*/ 747 w 803"/>
                  <a:gd name="T53" fmla="*/ 214 h 730"/>
                  <a:gd name="T54" fmla="*/ 750 w 803"/>
                  <a:gd name="T55" fmla="*/ 249 h 730"/>
                  <a:gd name="T56" fmla="*/ 772 w 803"/>
                  <a:gd name="T57" fmla="*/ 281 h 730"/>
                  <a:gd name="T58" fmla="*/ 765 w 803"/>
                  <a:gd name="T59" fmla="*/ 323 h 730"/>
                  <a:gd name="T60" fmla="*/ 771 w 803"/>
                  <a:gd name="T61" fmla="*/ 419 h 730"/>
                  <a:gd name="T62" fmla="*/ 770 w 803"/>
                  <a:gd name="T63" fmla="*/ 432 h 730"/>
                  <a:gd name="T64" fmla="*/ 675 w 803"/>
                  <a:gd name="T65" fmla="*/ 416 h 730"/>
                  <a:gd name="T66" fmla="*/ 636 w 803"/>
                  <a:gd name="T67" fmla="*/ 396 h 730"/>
                  <a:gd name="T68" fmla="*/ 572 w 803"/>
                  <a:gd name="T69" fmla="*/ 373 h 730"/>
                  <a:gd name="T70" fmla="*/ 539 w 803"/>
                  <a:gd name="T71" fmla="*/ 346 h 730"/>
                  <a:gd name="T72" fmla="*/ 477 w 803"/>
                  <a:gd name="T73" fmla="*/ 329 h 730"/>
                  <a:gd name="T74" fmla="*/ 522 w 803"/>
                  <a:gd name="T75" fmla="*/ 404 h 730"/>
                  <a:gd name="T76" fmla="*/ 543 w 803"/>
                  <a:gd name="T77" fmla="*/ 408 h 730"/>
                  <a:gd name="T78" fmla="*/ 538 w 803"/>
                  <a:gd name="T79" fmla="*/ 443 h 730"/>
                  <a:gd name="T80" fmla="*/ 651 w 803"/>
                  <a:gd name="T81" fmla="*/ 405 h 730"/>
                  <a:gd name="T82" fmla="*/ 698 w 803"/>
                  <a:gd name="T83" fmla="*/ 469 h 730"/>
                  <a:gd name="T84" fmla="*/ 712 w 803"/>
                  <a:gd name="T85" fmla="*/ 487 h 730"/>
                  <a:gd name="T86" fmla="*/ 705 w 803"/>
                  <a:gd name="T87" fmla="*/ 544 h 730"/>
                  <a:gd name="T88" fmla="*/ 671 w 803"/>
                  <a:gd name="T89" fmla="*/ 579 h 730"/>
                  <a:gd name="T90" fmla="*/ 628 w 803"/>
                  <a:gd name="T91" fmla="*/ 625 h 730"/>
                  <a:gd name="T92" fmla="*/ 565 w 803"/>
                  <a:gd name="T93" fmla="*/ 663 h 730"/>
                  <a:gd name="T94" fmla="*/ 456 w 803"/>
                  <a:gd name="T95" fmla="*/ 711 h 730"/>
                  <a:gd name="T96" fmla="*/ 402 w 803"/>
                  <a:gd name="T97" fmla="*/ 727 h 730"/>
                  <a:gd name="T98" fmla="*/ 374 w 803"/>
                  <a:gd name="T99" fmla="*/ 719 h 730"/>
                  <a:gd name="T100" fmla="*/ 359 w 803"/>
                  <a:gd name="T101" fmla="*/ 670 h 730"/>
                  <a:gd name="T102" fmla="*/ 341 w 803"/>
                  <a:gd name="T103" fmla="*/ 613 h 730"/>
                  <a:gd name="T104" fmla="*/ 278 w 803"/>
                  <a:gd name="T105" fmla="*/ 505 h 730"/>
                  <a:gd name="T106" fmla="*/ 265 w 803"/>
                  <a:gd name="T107" fmla="*/ 467 h 730"/>
                  <a:gd name="T108" fmla="*/ 240 w 803"/>
                  <a:gd name="T109" fmla="*/ 453 h 730"/>
                  <a:gd name="T110" fmla="*/ 225 w 803"/>
                  <a:gd name="T111" fmla="*/ 412 h 730"/>
                  <a:gd name="T112" fmla="*/ 187 w 803"/>
                  <a:gd name="T113" fmla="*/ 354 h 730"/>
                  <a:gd name="T114" fmla="*/ 193 w 803"/>
                  <a:gd name="T115" fmla="*/ 31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3" h="730">
                    <a:moveTo>
                      <a:pt x="193" y="319"/>
                    </a:moveTo>
                    <a:cubicBezTo>
                      <a:pt x="176" y="277"/>
                      <a:pt x="176" y="277"/>
                      <a:pt x="176" y="277"/>
                    </a:cubicBezTo>
                    <a:cubicBezTo>
                      <a:pt x="176" y="272"/>
                      <a:pt x="181" y="272"/>
                      <a:pt x="182" y="268"/>
                    </a:cubicBezTo>
                    <a:cubicBezTo>
                      <a:pt x="187" y="251"/>
                      <a:pt x="190" y="242"/>
                      <a:pt x="194" y="226"/>
                    </a:cubicBezTo>
                    <a:cubicBezTo>
                      <a:pt x="199" y="210"/>
                      <a:pt x="214" y="206"/>
                      <a:pt x="214" y="188"/>
                    </a:cubicBezTo>
                    <a:cubicBezTo>
                      <a:pt x="214" y="175"/>
                      <a:pt x="210" y="164"/>
                      <a:pt x="210" y="154"/>
                    </a:cubicBezTo>
                    <a:cubicBezTo>
                      <a:pt x="210" y="149"/>
                      <a:pt x="214" y="148"/>
                      <a:pt x="215" y="146"/>
                    </a:cubicBezTo>
                    <a:cubicBezTo>
                      <a:pt x="215" y="138"/>
                      <a:pt x="215" y="138"/>
                      <a:pt x="215" y="138"/>
                    </a:cubicBezTo>
                    <a:cubicBezTo>
                      <a:pt x="209" y="140"/>
                      <a:pt x="207" y="145"/>
                      <a:pt x="201" y="145"/>
                    </a:cubicBezTo>
                    <a:cubicBezTo>
                      <a:pt x="193" y="145"/>
                      <a:pt x="189" y="142"/>
                      <a:pt x="186" y="139"/>
                    </a:cubicBezTo>
                    <a:cubicBezTo>
                      <a:pt x="174" y="148"/>
                      <a:pt x="170" y="159"/>
                      <a:pt x="148" y="159"/>
                    </a:cubicBezTo>
                    <a:cubicBezTo>
                      <a:pt x="132" y="159"/>
                      <a:pt x="126" y="139"/>
                      <a:pt x="110" y="139"/>
                    </a:cubicBezTo>
                    <a:cubicBezTo>
                      <a:pt x="94" y="139"/>
                      <a:pt x="97" y="157"/>
                      <a:pt x="84" y="157"/>
                    </a:cubicBezTo>
                    <a:cubicBezTo>
                      <a:pt x="69" y="157"/>
                      <a:pt x="62" y="136"/>
                      <a:pt x="47" y="143"/>
                    </a:cubicBezTo>
                    <a:cubicBezTo>
                      <a:pt x="39" y="143"/>
                      <a:pt x="39" y="143"/>
                      <a:pt x="39" y="143"/>
                    </a:cubicBezTo>
                    <a:cubicBezTo>
                      <a:pt x="41" y="142"/>
                      <a:pt x="44" y="140"/>
                      <a:pt x="45" y="138"/>
                    </a:cubicBezTo>
                    <a:cubicBezTo>
                      <a:pt x="40" y="133"/>
                      <a:pt x="19" y="121"/>
                      <a:pt x="26" y="113"/>
                    </a:cubicBezTo>
                    <a:cubicBezTo>
                      <a:pt x="19" y="103"/>
                      <a:pt x="11" y="104"/>
                      <a:pt x="0" y="98"/>
                    </a:cubicBezTo>
                    <a:cubicBezTo>
                      <a:pt x="8" y="90"/>
                      <a:pt x="16" y="92"/>
                      <a:pt x="16" y="77"/>
                    </a:cubicBezTo>
                    <a:cubicBezTo>
                      <a:pt x="16" y="71"/>
                      <a:pt x="15" y="71"/>
                      <a:pt x="16" y="67"/>
                    </a:cubicBezTo>
                    <a:cubicBezTo>
                      <a:pt x="11" y="67"/>
                      <a:pt x="3" y="68"/>
                      <a:pt x="3" y="63"/>
                    </a:cubicBezTo>
                    <a:cubicBezTo>
                      <a:pt x="3" y="39"/>
                      <a:pt x="58" y="44"/>
                      <a:pt x="72" y="36"/>
                    </a:cubicBezTo>
                    <a:cubicBezTo>
                      <a:pt x="70" y="30"/>
                      <a:pt x="65" y="32"/>
                      <a:pt x="65" y="27"/>
                    </a:cubicBezTo>
                    <a:cubicBezTo>
                      <a:pt x="65" y="20"/>
                      <a:pt x="80" y="23"/>
                      <a:pt x="84" y="23"/>
                    </a:cubicBezTo>
                    <a:cubicBezTo>
                      <a:pt x="93" y="23"/>
                      <a:pt x="107" y="23"/>
                      <a:pt x="107" y="23"/>
                    </a:cubicBezTo>
                    <a:cubicBezTo>
                      <a:pt x="116" y="23"/>
                      <a:pt x="130" y="13"/>
                      <a:pt x="138" y="7"/>
                    </a:cubicBezTo>
                    <a:cubicBezTo>
                      <a:pt x="148" y="1"/>
                      <a:pt x="169" y="0"/>
                      <a:pt x="182" y="0"/>
                    </a:cubicBezTo>
                    <a:cubicBezTo>
                      <a:pt x="203" y="0"/>
                      <a:pt x="202" y="12"/>
                      <a:pt x="219" y="12"/>
                    </a:cubicBezTo>
                    <a:cubicBezTo>
                      <a:pt x="219" y="21"/>
                      <a:pt x="249" y="27"/>
                      <a:pt x="257" y="28"/>
                    </a:cubicBezTo>
                    <a:cubicBezTo>
                      <a:pt x="279" y="28"/>
                      <a:pt x="293" y="28"/>
                      <a:pt x="300" y="28"/>
                    </a:cubicBezTo>
                    <a:cubicBezTo>
                      <a:pt x="321" y="28"/>
                      <a:pt x="330" y="6"/>
                      <a:pt x="353" y="6"/>
                    </a:cubicBezTo>
                    <a:cubicBezTo>
                      <a:pt x="377" y="6"/>
                      <a:pt x="376" y="21"/>
                      <a:pt x="384" y="38"/>
                    </a:cubicBezTo>
                    <a:cubicBezTo>
                      <a:pt x="385" y="41"/>
                      <a:pt x="400" y="51"/>
                      <a:pt x="402" y="51"/>
                    </a:cubicBezTo>
                    <a:cubicBezTo>
                      <a:pt x="415" y="55"/>
                      <a:pt x="418" y="79"/>
                      <a:pt x="440" y="79"/>
                    </a:cubicBezTo>
                    <a:cubicBezTo>
                      <a:pt x="456" y="79"/>
                      <a:pt x="456" y="65"/>
                      <a:pt x="467" y="61"/>
                    </a:cubicBezTo>
                    <a:cubicBezTo>
                      <a:pt x="473" y="59"/>
                      <a:pt x="472" y="59"/>
                      <a:pt x="477" y="59"/>
                    </a:cubicBezTo>
                    <a:cubicBezTo>
                      <a:pt x="480" y="63"/>
                      <a:pt x="480" y="70"/>
                      <a:pt x="483" y="73"/>
                    </a:cubicBezTo>
                    <a:cubicBezTo>
                      <a:pt x="482" y="75"/>
                      <a:pt x="483" y="76"/>
                      <a:pt x="483" y="78"/>
                    </a:cubicBezTo>
                    <a:cubicBezTo>
                      <a:pt x="483" y="86"/>
                      <a:pt x="489" y="85"/>
                      <a:pt x="493" y="91"/>
                    </a:cubicBezTo>
                    <a:cubicBezTo>
                      <a:pt x="499" y="101"/>
                      <a:pt x="492" y="107"/>
                      <a:pt x="496" y="117"/>
                    </a:cubicBezTo>
                    <a:cubicBezTo>
                      <a:pt x="500" y="125"/>
                      <a:pt x="510" y="121"/>
                      <a:pt x="518" y="122"/>
                    </a:cubicBezTo>
                    <a:cubicBezTo>
                      <a:pt x="525" y="124"/>
                      <a:pt x="527" y="132"/>
                      <a:pt x="531" y="137"/>
                    </a:cubicBezTo>
                    <a:cubicBezTo>
                      <a:pt x="537" y="143"/>
                      <a:pt x="556" y="141"/>
                      <a:pt x="566" y="141"/>
                    </a:cubicBezTo>
                    <a:cubicBezTo>
                      <a:pt x="579" y="141"/>
                      <a:pt x="593" y="139"/>
                      <a:pt x="602" y="137"/>
                    </a:cubicBezTo>
                    <a:cubicBezTo>
                      <a:pt x="602" y="129"/>
                      <a:pt x="602" y="129"/>
                      <a:pt x="602" y="122"/>
                    </a:cubicBezTo>
                    <a:cubicBezTo>
                      <a:pt x="602" y="115"/>
                      <a:pt x="611" y="115"/>
                      <a:pt x="618" y="113"/>
                    </a:cubicBezTo>
                    <a:cubicBezTo>
                      <a:pt x="627" y="109"/>
                      <a:pt x="624" y="106"/>
                      <a:pt x="632" y="103"/>
                    </a:cubicBezTo>
                    <a:cubicBezTo>
                      <a:pt x="646" y="98"/>
                      <a:pt x="655" y="101"/>
                      <a:pt x="666" y="92"/>
                    </a:cubicBezTo>
                    <a:cubicBezTo>
                      <a:pt x="683" y="102"/>
                      <a:pt x="693" y="103"/>
                      <a:pt x="708" y="109"/>
                    </a:cubicBezTo>
                    <a:cubicBezTo>
                      <a:pt x="727" y="115"/>
                      <a:pt x="733" y="133"/>
                      <a:pt x="755" y="133"/>
                    </a:cubicBezTo>
                    <a:cubicBezTo>
                      <a:pt x="755" y="137"/>
                      <a:pt x="760" y="139"/>
                      <a:pt x="761" y="142"/>
                    </a:cubicBezTo>
                    <a:cubicBezTo>
                      <a:pt x="765" y="154"/>
                      <a:pt x="760" y="166"/>
                      <a:pt x="765" y="173"/>
                    </a:cubicBezTo>
                    <a:cubicBezTo>
                      <a:pt x="759" y="176"/>
                      <a:pt x="747" y="205"/>
                      <a:pt x="747" y="206"/>
                    </a:cubicBezTo>
                    <a:cubicBezTo>
                      <a:pt x="747" y="209"/>
                      <a:pt x="749" y="213"/>
                      <a:pt x="747" y="214"/>
                    </a:cubicBezTo>
                    <a:cubicBezTo>
                      <a:pt x="749" y="218"/>
                      <a:pt x="749" y="220"/>
                      <a:pt x="750" y="224"/>
                    </a:cubicBezTo>
                    <a:cubicBezTo>
                      <a:pt x="750" y="249"/>
                      <a:pt x="750" y="249"/>
                      <a:pt x="750" y="249"/>
                    </a:cubicBezTo>
                    <a:cubicBezTo>
                      <a:pt x="753" y="256"/>
                      <a:pt x="751" y="260"/>
                      <a:pt x="754" y="268"/>
                    </a:cubicBezTo>
                    <a:cubicBezTo>
                      <a:pt x="757" y="275"/>
                      <a:pt x="772" y="268"/>
                      <a:pt x="772" y="281"/>
                    </a:cubicBezTo>
                    <a:cubicBezTo>
                      <a:pt x="772" y="298"/>
                      <a:pt x="755" y="295"/>
                      <a:pt x="755" y="309"/>
                    </a:cubicBezTo>
                    <a:cubicBezTo>
                      <a:pt x="755" y="319"/>
                      <a:pt x="762" y="319"/>
                      <a:pt x="765" y="323"/>
                    </a:cubicBezTo>
                    <a:cubicBezTo>
                      <a:pt x="777" y="350"/>
                      <a:pt x="803" y="354"/>
                      <a:pt x="803" y="388"/>
                    </a:cubicBezTo>
                    <a:cubicBezTo>
                      <a:pt x="783" y="392"/>
                      <a:pt x="771" y="396"/>
                      <a:pt x="771" y="419"/>
                    </a:cubicBezTo>
                    <a:cubicBezTo>
                      <a:pt x="771" y="424"/>
                      <a:pt x="774" y="428"/>
                      <a:pt x="774" y="432"/>
                    </a:cubicBezTo>
                    <a:cubicBezTo>
                      <a:pt x="774" y="433"/>
                      <a:pt x="771" y="432"/>
                      <a:pt x="770" y="432"/>
                    </a:cubicBezTo>
                    <a:cubicBezTo>
                      <a:pt x="755" y="432"/>
                      <a:pt x="722" y="423"/>
                      <a:pt x="702" y="423"/>
                    </a:cubicBezTo>
                    <a:cubicBezTo>
                      <a:pt x="698" y="423"/>
                      <a:pt x="676" y="416"/>
                      <a:pt x="675" y="416"/>
                    </a:cubicBezTo>
                    <a:cubicBezTo>
                      <a:pt x="668" y="408"/>
                      <a:pt x="668" y="384"/>
                      <a:pt x="652" y="384"/>
                    </a:cubicBezTo>
                    <a:cubicBezTo>
                      <a:pt x="643" y="384"/>
                      <a:pt x="640" y="391"/>
                      <a:pt x="636" y="396"/>
                    </a:cubicBezTo>
                    <a:cubicBezTo>
                      <a:pt x="598" y="396"/>
                      <a:pt x="598" y="396"/>
                      <a:pt x="598" y="396"/>
                    </a:cubicBezTo>
                    <a:cubicBezTo>
                      <a:pt x="586" y="392"/>
                      <a:pt x="580" y="381"/>
                      <a:pt x="572" y="373"/>
                    </a:cubicBezTo>
                    <a:cubicBezTo>
                      <a:pt x="563" y="364"/>
                      <a:pt x="551" y="369"/>
                      <a:pt x="543" y="360"/>
                    </a:cubicBezTo>
                    <a:cubicBezTo>
                      <a:pt x="538" y="355"/>
                      <a:pt x="540" y="349"/>
                      <a:pt x="539" y="346"/>
                    </a:cubicBezTo>
                    <a:cubicBezTo>
                      <a:pt x="530" y="328"/>
                      <a:pt x="514" y="303"/>
                      <a:pt x="493" y="303"/>
                    </a:cubicBezTo>
                    <a:cubicBezTo>
                      <a:pt x="482" y="303"/>
                      <a:pt x="477" y="318"/>
                      <a:pt x="477" y="329"/>
                    </a:cubicBezTo>
                    <a:cubicBezTo>
                      <a:pt x="477" y="337"/>
                      <a:pt x="477" y="341"/>
                      <a:pt x="479" y="347"/>
                    </a:cubicBezTo>
                    <a:cubicBezTo>
                      <a:pt x="484" y="366"/>
                      <a:pt x="505" y="400"/>
                      <a:pt x="522" y="404"/>
                    </a:cubicBezTo>
                    <a:cubicBezTo>
                      <a:pt x="522" y="413"/>
                      <a:pt x="527" y="416"/>
                      <a:pt x="527" y="423"/>
                    </a:cubicBezTo>
                    <a:cubicBezTo>
                      <a:pt x="537" y="420"/>
                      <a:pt x="535" y="410"/>
                      <a:pt x="543" y="408"/>
                    </a:cubicBezTo>
                    <a:cubicBezTo>
                      <a:pt x="543" y="412"/>
                      <a:pt x="543" y="414"/>
                      <a:pt x="543" y="417"/>
                    </a:cubicBezTo>
                    <a:cubicBezTo>
                      <a:pt x="543" y="427"/>
                      <a:pt x="538" y="433"/>
                      <a:pt x="538" y="443"/>
                    </a:cubicBezTo>
                    <a:cubicBezTo>
                      <a:pt x="538" y="454"/>
                      <a:pt x="558" y="459"/>
                      <a:pt x="569" y="459"/>
                    </a:cubicBezTo>
                    <a:cubicBezTo>
                      <a:pt x="620" y="459"/>
                      <a:pt x="624" y="427"/>
                      <a:pt x="651" y="405"/>
                    </a:cubicBezTo>
                    <a:cubicBezTo>
                      <a:pt x="651" y="435"/>
                      <a:pt x="651" y="435"/>
                      <a:pt x="651" y="435"/>
                    </a:cubicBezTo>
                    <a:cubicBezTo>
                      <a:pt x="662" y="458"/>
                      <a:pt x="676" y="462"/>
                      <a:pt x="698" y="469"/>
                    </a:cubicBezTo>
                    <a:cubicBezTo>
                      <a:pt x="706" y="471"/>
                      <a:pt x="707" y="485"/>
                      <a:pt x="712" y="488"/>
                    </a:cubicBezTo>
                    <a:cubicBezTo>
                      <a:pt x="712" y="487"/>
                      <a:pt x="712" y="487"/>
                      <a:pt x="712" y="487"/>
                    </a:cubicBezTo>
                    <a:cubicBezTo>
                      <a:pt x="716" y="494"/>
                      <a:pt x="727" y="493"/>
                      <a:pt x="727" y="500"/>
                    </a:cubicBezTo>
                    <a:cubicBezTo>
                      <a:pt x="727" y="518"/>
                      <a:pt x="705" y="525"/>
                      <a:pt x="705" y="544"/>
                    </a:cubicBezTo>
                    <a:cubicBezTo>
                      <a:pt x="693" y="544"/>
                      <a:pt x="686" y="547"/>
                      <a:pt x="683" y="556"/>
                    </a:cubicBezTo>
                    <a:cubicBezTo>
                      <a:pt x="680" y="566"/>
                      <a:pt x="680" y="579"/>
                      <a:pt x="671" y="579"/>
                    </a:cubicBezTo>
                    <a:cubicBezTo>
                      <a:pt x="660" y="579"/>
                      <a:pt x="661" y="602"/>
                      <a:pt x="649" y="602"/>
                    </a:cubicBezTo>
                    <a:cubicBezTo>
                      <a:pt x="643" y="602"/>
                      <a:pt x="628" y="616"/>
                      <a:pt x="628" y="625"/>
                    </a:cubicBezTo>
                    <a:cubicBezTo>
                      <a:pt x="608" y="629"/>
                      <a:pt x="562" y="638"/>
                      <a:pt x="562" y="656"/>
                    </a:cubicBezTo>
                    <a:cubicBezTo>
                      <a:pt x="562" y="658"/>
                      <a:pt x="563" y="661"/>
                      <a:pt x="565" y="663"/>
                    </a:cubicBezTo>
                    <a:cubicBezTo>
                      <a:pt x="547" y="672"/>
                      <a:pt x="524" y="677"/>
                      <a:pt x="505" y="682"/>
                    </a:cubicBezTo>
                    <a:cubicBezTo>
                      <a:pt x="496" y="684"/>
                      <a:pt x="466" y="706"/>
                      <a:pt x="456" y="711"/>
                    </a:cubicBezTo>
                    <a:cubicBezTo>
                      <a:pt x="433" y="711"/>
                      <a:pt x="433" y="711"/>
                      <a:pt x="433" y="711"/>
                    </a:cubicBezTo>
                    <a:cubicBezTo>
                      <a:pt x="420" y="721"/>
                      <a:pt x="418" y="727"/>
                      <a:pt x="402" y="727"/>
                    </a:cubicBezTo>
                    <a:cubicBezTo>
                      <a:pt x="397" y="730"/>
                      <a:pt x="397" y="730"/>
                      <a:pt x="397" y="730"/>
                    </a:cubicBezTo>
                    <a:cubicBezTo>
                      <a:pt x="395" y="730"/>
                      <a:pt x="376" y="721"/>
                      <a:pt x="374" y="719"/>
                    </a:cubicBezTo>
                    <a:cubicBezTo>
                      <a:pt x="372" y="718"/>
                      <a:pt x="378" y="718"/>
                      <a:pt x="373" y="710"/>
                    </a:cubicBezTo>
                    <a:cubicBezTo>
                      <a:pt x="365" y="698"/>
                      <a:pt x="359" y="685"/>
                      <a:pt x="359" y="670"/>
                    </a:cubicBezTo>
                    <a:cubicBezTo>
                      <a:pt x="351" y="669"/>
                      <a:pt x="357" y="654"/>
                      <a:pt x="358" y="647"/>
                    </a:cubicBezTo>
                    <a:cubicBezTo>
                      <a:pt x="362" y="629"/>
                      <a:pt x="349" y="622"/>
                      <a:pt x="341" y="613"/>
                    </a:cubicBezTo>
                    <a:cubicBezTo>
                      <a:pt x="332" y="604"/>
                      <a:pt x="311" y="577"/>
                      <a:pt x="311" y="557"/>
                    </a:cubicBezTo>
                    <a:cubicBezTo>
                      <a:pt x="285" y="551"/>
                      <a:pt x="278" y="535"/>
                      <a:pt x="278" y="505"/>
                    </a:cubicBezTo>
                    <a:cubicBezTo>
                      <a:pt x="278" y="486"/>
                      <a:pt x="268" y="482"/>
                      <a:pt x="265" y="467"/>
                    </a:cubicBezTo>
                    <a:cubicBezTo>
                      <a:pt x="265" y="467"/>
                      <a:pt x="265" y="467"/>
                      <a:pt x="265" y="467"/>
                    </a:cubicBezTo>
                    <a:cubicBezTo>
                      <a:pt x="262" y="464"/>
                      <a:pt x="258" y="459"/>
                      <a:pt x="256" y="457"/>
                    </a:cubicBezTo>
                    <a:cubicBezTo>
                      <a:pt x="253" y="454"/>
                      <a:pt x="243" y="455"/>
                      <a:pt x="240" y="453"/>
                    </a:cubicBezTo>
                    <a:cubicBezTo>
                      <a:pt x="236" y="448"/>
                      <a:pt x="237" y="436"/>
                      <a:pt x="236" y="431"/>
                    </a:cubicBezTo>
                    <a:cubicBezTo>
                      <a:pt x="234" y="424"/>
                      <a:pt x="228" y="417"/>
                      <a:pt x="225" y="412"/>
                    </a:cubicBezTo>
                    <a:cubicBezTo>
                      <a:pt x="216" y="398"/>
                      <a:pt x="209" y="386"/>
                      <a:pt x="200" y="373"/>
                    </a:cubicBezTo>
                    <a:cubicBezTo>
                      <a:pt x="198" y="369"/>
                      <a:pt x="187" y="356"/>
                      <a:pt x="187" y="354"/>
                    </a:cubicBezTo>
                    <a:cubicBezTo>
                      <a:pt x="187" y="346"/>
                      <a:pt x="193" y="327"/>
                      <a:pt x="193" y="315"/>
                    </a:cubicBezTo>
                    <a:lnTo>
                      <a:pt x="193" y="319"/>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39" name="Freeform 14">
                <a:extLst>
                  <a:ext uri="{FF2B5EF4-FFF2-40B4-BE49-F238E27FC236}">
                    <a16:creationId xmlns:a16="http://schemas.microsoft.com/office/drawing/2014/main" xmlns="" id="{BB74F8BA-4169-4174-9DAB-6C33D220C6E7}"/>
                  </a:ext>
                </a:extLst>
              </p:cNvPr>
              <p:cNvSpPr>
                <a:spLocks/>
              </p:cNvSpPr>
              <p:nvPr/>
            </p:nvSpPr>
            <p:spPr bwMode="auto">
              <a:xfrm>
                <a:off x="7777188" y="3972637"/>
                <a:ext cx="48974" cy="99478"/>
              </a:xfrm>
              <a:custGeom>
                <a:avLst/>
                <a:gdLst>
                  <a:gd name="T0" fmla="*/ 43 w 43"/>
                  <a:gd name="T1" fmla="*/ 54 h 87"/>
                  <a:gd name="T2" fmla="*/ 19 w 43"/>
                  <a:gd name="T3" fmla="*/ 87 h 87"/>
                  <a:gd name="T4" fmla="*/ 0 w 43"/>
                  <a:gd name="T5" fmla="*/ 64 h 87"/>
                  <a:gd name="T6" fmla="*/ 11 w 43"/>
                  <a:gd name="T7" fmla="*/ 0 h 87"/>
                  <a:gd name="T8" fmla="*/ 43 w 43"/>
                  <a:gd name="T9" fmla="*/ 54 h 87"/>
                </a:gdLst>
                <a:ahLst/>
                <a:cxnLst>
                  <a:cxn ang="0">
                    <a:pos x="T0" y="T1"/>
                  </a:cxn>
                  <a:cxn ang="0">
                    <a:pos x="T2" y="T3"/>
                  </a:cxn>
                  <a:cxn ang="0">
                    <a:pos x="T4" y="T5"/>
                  </a:cxn>
                  <a:cxn ang="0">
                    <a:pos x="T6" y="T7"/>
                  </a:cxn>
                  <a:cxn ang="0">
                    <a:pos x="T8" y="T9"/>
                  </a:cxn>
                </a:cxnLst>
                <a:rect l="0" t="0" r="r" b="b"/>
                <a:pathLst>
                  <a:path w="43" h="87">
                    <a:moveTo>
                      <a:pt x="43" y="54"/>
                    </a:moveTo>
                    <a:cubicBezTo>
                      <a:pt x="43" y="68"/>
                      <a:pt x="34" y="87"/>
                      <a:pt x="19" y="87"/>
                    </a:cubicBezTo>
                    <a:cubicBezTo>
                      <a:pt x="9" y="87"/>
                      <a:pt x="0" y="75"/>
                      <a:pt x="0" y="64"/>
                    </a:cubicBezTo>
                    <a:cubicBezTo>
                      <a:pt x="0" y="41"/>
                      <a:pt x="11" y="24"/>
                      <a:pt x="11" y="0"/>
                    </a:cubicBezTo>
                    <a:cubicBezTo>
                      <a:pt x="22" y="19"/>
                      <a:pt x="43" y="29"/>
                      <a:pt x="43" y="54"/>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0" name="Freeform 15">
                <a:extLst>
                  <a:ext uri="{FF2B5EF4-FFF2-40B4-BE49-F238E27FC236}">
                    <a16:creationId xmlns:a16="http://schemas.microsoft.com/office/drawing/2014/main" xmlns="" id="{B51A44D9-CFF1-4072-9A3E-DDA6A7104D41}"/>
                  </a:ext>
                </a:extLst>
              </p:cNvPr>
              <p:cNvSpPr>
                <a:spLocks/>
              </p:cNvSpPr>
              <p:nvPr/>
            </p:nvSpPr>
            <p:spPr bwMode="auto">
              <a:xfrm>
                <a:off x="7310404" y="3167634"/>
                <a:ext cx="1000907" cy="846325"/>
              </a:xfrm>
              <a:custGeom>
                <a:avLst/>
                <a:gdLst>
                  <a:gd name="T0" fmla="*/ 255 w 874"/>
                  <a:gd name="T1" fmla="*/ 487 h 740"/>
                  <a:gd name="T2" fmla="*/ 299 w 874"/>
                  <a:gd name="T3" fmla="*/ 614 h 740"/>
                  <a:gd name="T4" fmla="*/ 344 w 874"/>
                  <a:gd name="T5" fmla="*/ 724 h 740"/>
                  <a:gd name="T6" fmla="*/ 372 w 874"/>
                  <a:gd name="T7" fmla="*/ 724 h 740"/>
                  <a:gd name="T8" fmla="*/ 408 w 874"/>
                  <a:gd name="T9" fmla="*/ 684 h 740"/>
                  <a:gd name="T10" fmla="*/ 417 w 874"/>
                  <a:gd name="T11" fmla="*/ 615 h 740"/>
                  <a:gd name="T12" fmla="*/ 461 w 874"/>
                  <a:gd name="T13" fmla="*/ 538 h 740"/>
                  <a:gd name="T14" fmla="*/ 561 w 874"/>
                  <a:gd name="T15" fmla="*/ 434 h 740"/>
                  <a:gd name="T16" fmla="*/ 644 w 874"/>
                  <a:gd name="T17" fmla="*/ 393 h 740"/>
                  <a:gd name="T18" fmla="*/ 704 w 874"/>
                  <a:gd name="T19" fmla="*/ 468 h 740"/>
                  <a:gd name="T20" fmla="*/ 726 w 874"/>
                  <a:gd name="T21" fmla="*/ 545 h 740"/>
                  <a:gd name="T22" fmla="*/ 785 w 874"/>
                  <a:gd name="T23" fmla="*/ 541 h 740"/>
                  <a:gd name="T24" fmla="*/ 819 w 874"/>
                  <a:gd name="T25" fmla="*/ 662 h 740"/>
                  <a:gd name="T26" fmla="*/ 840 w 874"/>
                  <a:gd name="T27" fmla="*/ 646 h 740"/>
                  <a:gd name="T28" fmla="*/ 811 w 874"/>
                  <a:gd name="T29" fmla="*/ 571 h 740"/>
                  <a:gd name="T30" fmla="*/ 813 w 874"/>
                  <a:gd name="T31" fmla="*/ 520 h 740"/>
                  <a:gd name="T32" fmla="*/ 829 w 874"/>
                  <a:gd name="T33" fmla="*/ 459 h 740"/>
                  <a:gd name="T34" fmla="*/ 838 w 874"/>
                  <a:gd name="T35" fmla="*/ 384 h 740"/>
                  <a:gd name="T36" fmla="*/ 803 w 874"/>
                  <a:gd name="T37" fmla="*/ 356 h 740"/>
                  <a:gd name="T38" fmla="*/ 764 w 874"/>
                  <a:gd name="T39" fmla="*/ 227 h 740"/>
                  <a:gd name="T40" fmla="*/ 728 w 874"/>
                  <a:gd name="T41" fmla="*/ 235 h 740"/>
                  <a:gd name="T42" fmla="*/ 641 w 874"/>
                  <a:gd name="T43" fmla="*/ 260 h 740"/>
                  <a:gd name="T44" fmla="*/ 587 w 874"/>
                  <a:gd name="T45" fmla="*/ 267 h 740"/>
                  <a:gd name="T46" fmla="*/ 507 w 874"/>
                  <a:gd name="T47" fmla="*/ 245 h 740"/>
                  <a:gd name="T48" fmla="*/ 436 w 874"/>
                  <a:gd name="T49" fmla="*/ 209 h 740"/>
                  <a:gd name="T50" fmla="*/ 389 w 874"/>
                  <a:gd name="T51" fmla="*/ 161 h 740"/>
                  <a:gd name="T52" fmla="*/ 395 w 874"/>
                  <a:gd name="T53" fmla="*/ 125 h 740"/>
                  <a:gd name="T54" fmla="*/ 367 w 874"/>
                  <a:gd name="T55" fmla="*/ 78 h 740"/>
                  <a:gd name="T56" fmla="*/ 306 w 874"/>
                  <a:gd name="T57" fmla="*/ 30 h 740"/>
                  <a:gd name="T58" fmla="*/ 226 w 874"/>
                  <a:gd name="T59" fmla="*/ 0 h 740"/>
                  <a:gd name="T60" fmla="*/ 163 w 874"/>
                  <a:gd name="T61" fmla="*/ 39 h 740"/>
                  <a:gd name="T62" fmla="*/ 112 w 874"/>
                  <a:gd name="T63" fmla="*/ 24 h 740"/>
                  <a:gd name="T64" fmla="*/ 40 w 874"/>
                  <a:gd name="T65" fmla="*/ 84 h 740"/>
                  <a:gd name="T66" fmla="*/ 0 w 874"/>
                  <a:gd name="T67" fmla="*/ 115 h 740"/>
                  <a:gd name="T68" fmla="*/ 3 w 874"/>
                  <a:gd name="T69" fmla="*/ 158 h 740"/>
                  <a:gd name="T70" fmla="*/ 8 w 874"/>
                  <a:gd name="T71" fmla="*/ 218 h 740"/>
                  <a:gd name="T72" fmla="*/ 24 w 874"/>
                  <a:gd name="T73" fmla="*/ 328 h 740"/>
                  <a:gd name="T74" fmla="*/ 60 w 874"/>
                  <a:gd name="T75" fmla="*/ 334 h 740"/>
                  <a:gd name="T76" fmla="*/ 121 w 874"/>
                  <a:gd name="T77" fmla="*/ 334 h 740"/>
                  <a:gd name="T78" fmla="*/ 203 w 874"/>
                  <a:gd name="T79" fmla="*/ 395 h 740"/>
                  <a:gd name="T80" fmla="*/ 218 w 874"/>
                  <a:gd name="T81" fmla="*/ 447 h 740"/>
                  <a:gd name="T82" fmla="*/ 250 w 874"/>
                  <a:gd name="T83" fmla="*/ 421 h 740"/>
                  <a:gd name="T84" fmla="*/ 257 w 874"/>
                  <a:gd name="T85" fmla="*/ 47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4" h="740">
                    <a:moveTo>
                      <a:pt x="257" y="479"/>
                    </a:moveTo>
                    <a:cubicBezTo>
                      <a:pt x="253" y="475"/>
                      <a:pt x="253" y="475"/>
                      <a:pt x="253" y="475"/>
                    </a:cubicBezTo>
                    <a:cubicBezTo>
                      <a:pt x="253" y="478"/>
                      <a:pt x="255" y="484"/>
                      <a:pt x="255" y="487"/>
                    </a:cubicBezTo>
                    <a:cubicBezTo>
                      <a:pt x="255" y="502"/>
                      <a:pt x="263" y="517"/>
                      <a:pt x="267" y="533"/>
                    </a:cubicBezTo>
                    <a:cubicBezTo>
                      <a:pt x="273" y="550"/>
                      <a:pt x="286" y="577"/>
                      <a:pt x="290" y="588"/>
                    </a:cubicBezTo>
                    <a:cubicBezTo>
                      <a:pt x="293" y="599"/>
                      <a:pt x="293" y="604"/>
                      <a:pt x="299" y="614"/>
                    </a:cubicBezTo>
                    <a:cubicBezTo>
                      <a:pt x="305" y="623"/>
                      <a:pt x="302" y="634"/>
                      <a:pt x="308" y="647"/>
                    </a:cubicBezTo>
                    <a:cubicBezTo>
                      <a:pt x="311" y="653"/>
                      <a:pt x="321" y="661"/>
                      <a:pt x="324" y="672"/>
                    </a:cubicBezTo>
                    <a:cubicBezTo>
                      <a:pt x="330" y="689"/>
                      <a:pt x="338" y="705"/>
                      <a:pt x="344" y="724"/>
                    </a:cubicBezTo>
                    <a:cubicBezTo>
                      <a:pt x="345" y="726"/>
                      <a:pt x="347" y="732"/>
                      <a:pt x="351" y="732"/>
                    </a:cubicBezTo>
                    <a:cubicBezTo>
                      <a:pt x="351" y="737"/>
                      <a:pt x="356" y="740"/>
                      <a:pt x="362" y="740"/>
                    </a:cubicBezTo>
                    <a:cubicBezTo>
                      <a:pt x="368" y="740"/>
                      <a:pt x="369" y="730"/>
                      <a:pt x="372" y="724"/>
                    </a:cubicBezTo>
                    <a:cubicBezTo>
                      <a:pt x="376" y="716"/>
                      <a:pt x="377" y="719"/>
                      <a:pt x="386" y="714"/>
                    </a:cubicBezTo>
                    <a:cubicBezTo>
                      <a:pt x="392" y="711"/>
                      <a:pt x="390" y="690"/>
                      <a:pt x="401" y="687"/>
                    </a:cubicBezTo>
                    <a:cubicBezTo>
                      <a:pt x="403" y="686"/>
                      <a:pt x="408" y="686"/>
                      <a:pt x="408" y="684"/>
                    </a:cubicBezTo>
                    <a:cubicBezTo>
                      <a:pt x="412" y="683"/>
                      <a:pt x="412" y="683"/>
                      <a:pt x="412" y="683"/>
                    </a:cubicBezTo>
                    <a:cubicBezTo>
                      <a:pt x="408" y="662"/>
                      <a:pt x="408" y="662"/>
                      <a:pt x="408" y="662"/>
                    </a:cubicBezTo>
                    <a:cubicBezTo>
                      <a:pt x="408" y="647"/>
                      <a:pt x="417" y="635"/>
                      <a:pt x="417" y="615"/>
                    </a:cubicBezTo>
                    <a:cubicBezTo>
                      <a:pt x="417" y="602"/>
                      <a:pt x="412" y="594"/>
                      <a:pt x="412" y="580"/>
                    </a:cubicBezTo>
                    <a:cubicBezTo>
                      <a:pt x="412" y="563"/>
                      <a:pt x="428" y="561"/>
                      <a:pt x="442" y="556"/>
                    </a:cubicBezTo>
                    <a:cubicBezTo>
                      <a:pt x="447" y="554"/>
                      <a:pt x="455" y="545"/>
                      <a:pt x="461" y="538"/>
                    </a:cubicBezTo>
                    <a:cubicBezTo>
                      <a:pt x="476" y="523"/>
                      <a:pt x="489" y="507"/>
                      <a:pt x="504" y="491"/>
                    </a:cubicBezTo>
                    <a:cubicBezTo>
                      <a:pt x="517" y="479"/>
                      <a:pt x="539" y="475"/>
                      <a:pt x="552" y="460"/>
                    </a:cubicBezTo>
                    <a:cubicBezTo>
                      <a:pt x="559" y="453"/>
                      <a:pt x="558" y="445"/>
                      <a:pt x="561" y="434"/>
                    </a:cubicBezTo>
                    <a:cubicBezTo>
                      <a:pt x="564" y="426"/>
                      <a:pt x="579" y="426"/>
                      <a:pt x="585" y="414"/>
                    </a:cubicBezTo>
                    <a:cubicBezTo>
                      <a:pt x="591" y="418"/>
                      <a:pt x="591" y="422"/>
                      <a:pt x="603" y="422"/>
                    </a:cubicBezTo>
                    <a:cubicBezTo>
                      <a:pt x="623" y="422"/>
                      <a:pt x="644" y="417"/>
                      <a:pt x="644" y="393"/>
                    </a:cubicBezTo>
                    <a:cubicBezTo>
                      <a:pt x="655" y="395"/>
                      <a:pt x="668" y="400"/>
                      <a:pt x="671" y="411"/>
                    </a:cubicBezTo>
                    <a:cubicBezTo>
                      <a:pt x="674" y="421"/>
                      <a:pt x="673" y="434"/>
                      <a:pt x="679" y="443"/>
                    </a:cubicBezTo>
                    <a:cubicBezTo>
                      <a:pt x="685" y="453"/>
                      <a:pt x="693" y="460"/>
                      <a:pt x="704" y="468"/>
                    </a:cubicBezTo>
                    <a:cubicBezTo>
                      <a:pt x="711" y="481"/>
                      <a:pt x="720" y="494"/>
                      <a:pt x="726" y="511"/>
                    </a:cubicBezTo>
                    <a:cubicBezTo>
                      <a:pt x="726" y="515"/>
                      <a:pt x="730" y="517"/>
                      <a:pt x="730" y="521"/>
                    </a:cubicBezTo>
                    <a:cubicBezTo>
                      <a:pt x="730" y="530"/>
                      <a:pt x="726" y="534"/>
                      <a:pt x="726" y="545"/>
                    </a:cubicBezTo>
                    <a:cubicBezTo>
                      <a:pt x="726" y="555"/>
                      <a:pt x="727" y="565"/>
                      <a:pt x="738" y="565"/>
                    </a:cubicBezTo>
                    <a:cubicBezTo>
                      <a:pt x="760" y="565"/>
                      <a:pt x="765" y="542"/>
                      <a:pt x="778" y="528"/>
                    </a:cubicBezTo>
                    <a:cubicBezTo>
                      <a:pt x="782" y="533"/>
                      <a:pt x="780" y="536"/>
                      <a:pt x="785" y="541"/>
                    </a:cubicBezTo>
                    <a:cubicBezTo>
                      <a:pt x="786" y="542"/>
                      <a:pt x="792" y="541"/>
                      <a:pt x="795" y="545"/>
                    </a:cubicBezTo>
                    <a:cubicBezTo>
                      <a:pt x="802" y="557"/>
                      <a:pt x="789" y="581"/>
                      <a:pt x="799" y="581"/>
                    </a:cubicBezTo>
                    <a:cubicBezTo>
                      <a:pt x="799" y="606"/>
                      <a:pt x="819" y="627"/>
                      <a:pt x="819" y="662"/>
                    </a:cubicBezTo>
                    <a:cubicBezTo>
                      <a:pt x="819" y="670"/>
                      <a:pt x="813" y="689"/>
                      <a:pt x="819" y="692"/>
                    </a:cubicBezTo>
                    <a:cubicBezTo>
                      <a:pt x="825" y="678"/>
                      <a:pt x="827" y="670"/>
                      <a:pt x="834" y="654"/>
                    </a:cubicBezTo>
                    <a:cubicBezTo>
                      <a:pt x="835" y="652"/>
                      <a:pt x="840" y="650"/>
                      <a:pt x="840" y="646"/>
                    </a:cubicBezTo>
                    <a:cubicBezTo>
                      <a:pt x="840" y="639"/>
                      <a:pt x="829" y="602"/>
                      <a:pt x="824" y="596"/>
                    </a:cubicBezTo>
                    <a:cubicBezTo>
                      <a:pt x="819" y="591"/>
                      <a:pt x="810" y="587"/>
                      <a:pt x="810" y="578"/>
                    </a:cubicBezTo>
                    <a:cubicBezTo>
                      <a:pt x="810" y="576"/>
                      <a:pt x="811" y="573"/>
                      <a:pt x="811" y="571"/>
                    </a:cubicBezTo>
                    <a:cubicBezTo>
                      <a:pt x="811" y="572"/>
                      <a:pt x="811" y="572"/>
                      <a:pt x="811" y="572"/>
                    </a:cubicBezTo>
                    <a:cubicBezTo>
                      <a:pt x="813" y="570"/>
                      <a:pt x="819" y="561"/>
                      <a:pt x="819" y="555"/>
                    </a:cubicBezTo>
                    <a:cubicBezTo>
                      <a:pt x="819" y="546"/>
                      <a:pt x="818" y="529"/>
                      <a:pt x="813" y="520"/>
                    </a:cubicBezTo>
                    <a:cubicBezTo>
                      <a:pt x="808" y="513"/>
                      <a:pt x="798" y="513"/>
                      <a:pt x="798" y="499"/>
                    </a:cubicBezTo>
                    <a:cubicBezTo>
                      <a:pt x="798" y="484"/>
                      <a:pt x="803" y="473"/>
                      <a:pt x="810" y="465"/>
                    </a:cubicBezTo>
                    <a:cubicBezTo>
                      <a:pt x="814" y="461"/>
                      <a:pt x="823" y="463"/>
                      <a:pt x="829" y="459"/>
                    </a:cubicBezTo>
                    <a:cubicBezTo>
                      <a:pt x="848" y="446"/>
                      <a:pt x="859" y="440"/>
                      <a:pt x="874" y="416"/>
                    </a:cubicBezTo>
                    <a:cubicBezTo>
                      <a:pt x="870" y="416"/>
                      <a:pt x="867" y="418"/>
                      <a:pt x="862" y="418"/>
                    </a:cubicBezTo>
                    <a:cubicBezTo>
                      <a:pt x="847" y="418"/>
                      <a:pt x="838" y="400"/>
                      <a:pt x="838" y="384"/>
                    </a:cubicBezTo>
                    <a:cubicBezTo>
                      <a:pt x="829" y="383"/>
                      <a:pt x="828" y="360"/>
                      <a:pt x="822" y="360"/>
                    </a:cubicBezTo>
                    <a:cubicBezTo>
                      <a:pt x="816" y="360"/>
                      <a:pt x="812" y="364"/>
                      <a:pt x="806" y="364"/>
                    </a:cubicBezTo>
                    <a:cubicBezTo>
                      <a:pt x="804" y="364"/>
                      <a:pt x="803" y="359"/>
                      <a:pt x="803" y="356"/>
                    </a:cubicBezTo>
                    <a:cubicBezTo>
                      <a:pt x="803" y="327"/>
                      <a:pt x="823" y="326"/>
                      <a:pt x="823" y="294"/>
                    </a:cubicBezTo>
                    <a:cubicBezTo>
                      <a:pt x="823" y="278"/>
                      <a:pt x="812" y="272"/>
                      <a:pt x="805" y="260"/>
                    </a:cubicBezTo>
                    <a:cubicBezTo>
                      <a:pt x="786" y="251"/>
                      <a:pt x="770" y="252"/>
                      <a:pt x="764" y="227"/>
                    </a:cubicBezTo>
                    <a:cubicBezTo>
                      <a:pt x="760" y="227"/>
                      <a:pt x="760" y="227"/>
                      <a:pt x="760" y="227"/>
                    </a:cubicBezTo>
                    <a:cubicBezTo>
                      <a:pt x="753" y="234"/>
                      <a:pt x="753" y="234"/>
                      <a:pt x="753" y="234"/>
                    </a:cubicBezTo>
                    <a:cubicBezTo>
                      <a:pt x="744" y="237"/>
                      <a:pt x="734" y="228"/>
                      <a:pt x="728" y="235"/>
                    </a:cubicBezTo>
                    <a:cubicBezTo>
                      <a:pt x="725" y="238"/>
                      <a:pt x="723" y="241"/>
                      <a:pt x="719" y="244"/>
                    </a:cubicBezTo>
                    <a:cubicBezTo>
                      <a:pt x="714" y="247"/>
                      <a:pt x="689" y="270"/>
                      <a:pt x="678" y="270"/>
                    </a:cubicBezTo>
                    <a:cubicBezTo>
                      <a:pt x="665" y="270"/>
                      <a:pt x="657" y="260"/>
                      <a:pt x="641" y="260"/>
                    </a:cubicBezTo>
                    <a:cubicBezTo>
                      <a:pt x="622" y="260"/>
                      <a:pt x="619" y="274"/>
                      <a:pt x="608" y="280"/>
                    </a:cubicBezTo>
                    <a:cubicBezTo>
                      <a:pt x="608" y="274"/>
                      <a:pt x="604" y="263"/>
                      <a:pt x="601" y="263"/>
                    </a:cubicBezTo>
                    <a:cubicBezTo>
                      <a:pt x="596" y="263"/>
                      <a:pt x="594" y="267"/>
                      <a:pt x="587" y="267"/>
                    </a:cubicBezTo>
                    <a:cubicBezTo>
                      <a:pt x="576" y="267"/>
                      <a:pt x="566" y="267"/>
                      <a:pt x="555" y="267"/>
                    </a:cubicBezTo>
                    <a:cubicBezTo>
                      <a:pt x="538" y="267"/>
                      <a:pt x="531" y="255"/>
                      <a:pt x="520" y="247"/>
                    </a:cubicBezTo>
                    <a:cubicBezTo>
                      <a:pt x="516" y="244"/>
                      <a:pt x="510" y="251"/>
                      <a:pt x="507" y="245"/>
                    </a:cubicBezTo>
                    <a:cubicBezTo>
                      <a:pt x="504" y="239"/>
                      <a:pt x="504" y="233"/>
                      <a:pt x="498" y="230"/>
                    </a:cubicBezTo>
                    <a:cubicBezTo>
                      <a:pt x="487" y="224"/>
                      <a:pt x="479" y="228"/>
                      <a:pt x="470" y="218"/>
                    </a:cubicBezTo>
                    <a:cubicBezTo>
                      <a:pt x="461" y="208"/>
                      <a:pt x="453" y="213"/>
                      <a:pt x="436" y="209"/>
                    </a:cubicBezTo>
                    <a:cubicBezTo>
                      <a:pt x="423" y="206"/>
                      <a:pt x="419" y="196"/>
                      <a:pt x="405" y="191"/>
                    </a:cubicBezTo>
                    <a:cubicBezTo>
                      <a:pt x="402" y="190"/>
                      <a:pt x="395" y="191"/>
                      <a:pt x="393" y="186"/>
                    </a:cubicBezTo>
                    <a:cubicBezTo>
                      <a:pt x="390" y="177"/>
                      <a:pt x="391" y="170"/>
                      <a:pt x="389" y="161"/>
                    </a:cubicBezTo>
                    <a:cubicBezTo>
                      <a:pt x="389" y="154"/>
                      <a:pt x="389" y="154"/>
                      <a:pt x="389" y="154"/>
                    </a:cubicBezTo>
                    <a:cubicBezTo>
                      <a:pt x="397" y="154"/>
                      <a:pt x="406" y="155"/>
                      <a:pt x="406" y="145"/>
                    </a:cubicBezTo>
                    <a:cubicBezTo>
                      <a:pt x="406" y="136"/>
                      <a:pt x="395" y="134"/>
                      <a:pt x="395" y="125"/>
                    </a:cubicBezTo>
                    <a:cubicBezTo>
                      <a:pt x="395" y="104"/>
                      <a:pt x="423" y="107"/>
                      <a:pt x="423" y="86"/>
                    </a:cubicBezTo>
                    <a:cubicBezTo>
                      <a:pt x="423" y="78"/>
                      <a:pt x="405" y="64"/>
                      <a:pt x="398" y="64"/>
                    </a:cubicBezTo>
                    <a:cubicBezTo>
                      <a:pt x="386" y="64"/>
                      <a:pt x="380" y="76"/>
                      <a:pt x="367" y="78"/>
                    </a:cubicBezTo>
                    <a:cubicBezTo>
                      <a:pt x="353" y="73"/>
                      <a:pt x="345" y="73"/>
                      <a:pt x="333" y="61"/>
                    </a:cubicBezTo>
                    <a:cubicBezTo>
                      <a:pt x="329" y="57"/>
                      <a:pt x="333" y="46"/>
                      <a:pt x="324" y="44"/>
                    </a:cubicBezTo>
                    <a:cubicBezTo>
                      <a:pt x="313" y="40"/>
                      <a:pt x="306" y="44"/>
                      <a:pt x="306" y="30"/>
                    </a:cubicBezTo>
                    <a:cubicBezTo>
                      <a:pt x="296" y="28"/>
                      <a:pt x="290" y="28"/>
                      <a:pt x="280" y="28"/>
                    </a:cubicBezTo>
                    <a:cubicBezTo>
                      <a:pt x="265" y="28"/>
                      <a:pt x="259" y="42"/>
                      <a:pt x="242" y="42"/>
                    </a:cubicBezTo>
                    <a:cubicBezTo>
                      <a:pt x="224" y="42"/>
                      <a:pt x="241" y="0"/>
                      <a:pt x="226" y="0"/>
                    </a:cubicBezTo>
                    <a:cubicBezTo>
                      <a:pt x="210" y="0"/>
                      <a:pt x="207" y="19"/>
                      <a:pt x="200" y="19"/>
                    </a:cubicBezTo>
                    <a:cubicBezTo>
                      <a:pt x="199" y="19"/>
                      <a:pt x="197" y="20"/>
                      <a:pt x="195" y="19"/>
                    </a:cubicBezTo>
                    <a:cubicBezTo>
                      <a:pt x="189" y="30"/>
                      <a:pt x="177" y="39"/>
                      <a:pt x="163" y="39"/>
                    </a:cubicBezTo>
                    <a:cubicBezTo>
                      <a:pt x="157" y="39"/>
                      <a:pt x="155" y="30"/>
                      <a:pt x="149" y="30"/>
                    </a:cubicBezTo>
                    <a:cubicBezTo>
                      <a:pt x="144" y="30"/>
                      <a:pt x="126" y="37"/>
                      <a:pt x="124" y="27"/>
                    </a:cubicBezTo>
                    <a:cubicBezTo>
                      <a:pt x="117" y="27"/>
                      <a:pt x="120" y="24"/>
                      <a:pt x="112" y="24"/>
                    </a:cubicBezTo>
                    <a:cubicBezTo>
                      <a:pt x="93" y="24"/>
                      <a:pt x="92" y="45"/>
                      <a:pt x="79" y="58"/>
                    </a:cubicBezTo>
                    <a:cubicBezTo>
                      <a:pt x="73" y="65"/>
                      <a:pt x="64" y="65"/>
                      <a:pt x="58" y="71"/>
                    </a:cubicBezTo>
                    <a:cubicBezTo>
                      <a:pt x="53" y="76"/>
                      <a:pt x="49" y="84"/>
                      <a:pt x="40" y="84"/>
                    </a:cubicBezTo>
                    <a:cubicBezTo>
                      <a:pt x="33" y="84"/>
                      <a:pt x="29" y="77"/>
                      <a:pt x="21" y="77"/>
                    </a:cubicBezTo>
                    <a:cubicBezTo>
                      <a:pt x="19" y="77"/>
                      <a:pt x="19" y="81"/>
                      <a:pt x="18" y="82"/>
                    </a:cubicBezTo>
                    <a:cubicBezTo>
                      <a:pt x="12" y="85"/>
                      <a:pt x="0" y="114"/>
                      <a:pt x="0" y="115"/>
                    </a:cubicBezTo>
                    <a:cubicBezTo>
                      <a:pt x="0" y="118"/>
                      <a:pt x="2" y="122"/>
                      <a:pt x="0" y="123"/>
                    </a:cubicBezTo>
                    <a:cubicBezTo>
                      <a:pt x="2" y="127"/>
                      <a:pt x="2" y="129"/>
                      <a:pt x="3" y="133"/>
                    </a:cubicBezTo>
                    <a:cubicBezTo>
                      <a:pt x="3" y="158"/>
                      <a:pt x="3" y="158"/>
                      <a:pt x="3" y="158"/>
                    </a:cubicBezTo>
                    <a:cubicBezTo>
                      <a:pt x="6" y="165"/>
                      <a:pt x="4" y="169"/>
                      <a:pt x="7" y="177"/>
                    </a:cubicBezTo>
                    <a:cubicBezTo>
                      <a:pt x="10" y="184"/>
                      <a:pt x="25" y="177"/>
                      <a:pt x="25" y="190"/>
                    </a:cubicBezTo>
                    <a:cubicBezTo>
                      <a:pt x="25" y="207"/>
                      <a:pt x="8" y="204"/>
                      <a:pt x="8" y="218"/>
                    </a:cubicBezTo>
                    <a:cubicBezTo>
                      <a:pt x="8" y="228"/>
                      <a:pt x="15" y="228"/>
                      <a:pt x="18" y="232"/>
                    </a:cubicBezTo>
                    <a:cubicBezTo>
                      <a:pt x="30" y="259"/>
                      <a:pt x="56" y="263"/>
                      <a:pt x="56" y="297"/>
                    </a:cubicBezTo>
                    <a:cubicBezTo>
                      <a:pt x="36" y="301"/>
                      <a:pt x="24" y="305"/>
                      <a:pt x="24" y="328"/>
                    </a:cubicBezTo>
                    <a:cubicBezTo>
                      <a:pt x="24" y="333"/>
                      <a:pt x="27" y="337"/>
                      <a:pt x="27" y="341"/>
                    </a:cubicBezTo>
                    <a:cubicBezTo>
                      <a:pt x="53" y="340"/>
                      <a:pt x="53" y="340"/>
                      <a:pt x="53" y="340"/>
                    </a:cubicBezTo>
                    <a:cubicBezTo>
                      <a:pt x="55" y="338"/>
                      <a:pt x="57" y="336"/>
                      <a:pt x="60" y="334"/>
                    </a:cubicBezTo>
                    <a:cubicBezTo>
                      <a:pt x="80" y="340"/>
                      <a:pt x="80" y="340"/>
                      <a:pt x="80" y="340"/>
                    </a:cubicBezTo>
                    <a:cubicBezTo>
                      <a:pt x="87" y="340"/>
                      <a:pt x="89" y="333"/>
                      <a:pt x="99" y="333"/>
                    </a:cubicBezTo>
                    <a:cubicBezTo>
                      <a:pt x="107" y="333"/>
                      <a:pt x="113" y="332"/>
                      <a:pt x="121" y="334"/>
                    </a:cubicBezTo>
                    <a:cubicBezTo>
                      <a:pt x="130" y="337"/>
                      <a:pt x="135" y="356"/>
                      <a:pt x="141" y="366"/>
                    </a:cubicBezTo>
                    <a:cubicBezTo>
                      <a:pt x="149" y="378"/>
                      <a:pt x="170" y="394"/>
                      <a:pt x="186" y="394"/>
                    </a:cubicBezTo>
                    <a:cubicBezTo>
                      <a:pt x="192" y="394"/>
                      <a:pt x="197" y="394"/>
                      <a:pt x="203" y="395"/>
                    </a:cubicBezTo>
                    <a:cubicBezTo>
                      <a:pt x="200" y="398"/>
                      <a:pt x="199" y="406"/>
                      <a:pt x="193" y="407"/>
                    </a:cubicBezTo>
                    <a:cubicBezTo>
                      <a:pt x="186" y="410"/>
                      <a:pt x="181" y="406"/>
                      <a:pt x="174" y="410"/>
                    </a:cubicBezTo>
                    <a:cubicBezTo>
                      <a:pt x="186" y="422"/>
                      <a:pt x="195" y="447"/>
                      <a:pt x="218" y="447"/>
                    </a:cubicBezTo>
                    <a:cubicBezTo>
                      <a:pt x="238" y="447"/>
                      <a:pt x="239" y="420"/>
                      <a:pt x="248" y="410"/>
                    </a:cubicBezTo>
                    <a:cubicBezTo>
                      <a:pt x="255" y="410"/>
                      <a:pt x="255" y="410"/>
                      <a:pt x="255" y="410"/>
                    </a:cubicBezTo>
                    <a:cubicBezTo>
                      <a:pt x="255" y="413"/>
                      <a:pt x="250" y="418"/>
                      <a:pt x="250" y="421"/>
                    </a:cubicBezTo>
                    <a:cubicBezTo>
                      <a:pt x="250" y="431"/>
                      <a:pt x="258" y="441"/>
                      <a:pt x="258" y="453"/>
                    </a:cubicBezTo>
                    <a:cubicBezTo>
                      <a:pt x="258" y="464"/>
                      <a:pt x="254" y="465"/>
                      <a:pt x="254" y="477"/>
                    </a:cubicBezTo>
                    <a:lnTo>
                      <a:pt x="257" y="479"/>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2" name="Freeform 16">
                <a:extLst>
                  <a:ext uri="{FF2B5EF4-FFF2-40B4-BE49-F238E27FC236}">
                    <a16:creationId xmlns:a16="http://schemas.microsoft.com/office/drawing/2014/main" xmlns="" id="{E81099C6-A09C-4B57-9351-FF9C7283D5A3}"/>
                  </a:ext>
                </a:extLst>
              </p:cNvPr>
              <p:cNvSpPr>
                <a:spLocks/>
              </p:cNvSpPr>
              <p:nvPr/>
            </p:nvSpPr>
            <p:spPr bwMode="auto">
              <a:xfrm>
                <a:off x="8162858" y="4078237"/>
                <a:ext cx="261705" cy="296902"/>
              </a:xfrm>
              <a:custGeom>
                <a:avLst/>
                <a:gdLst>
                  <a:gd name="T0" fmla="*/ 103 w 229"/>
                  <a:gd name="T1" fmla="*/ 135 h 260"/>
                  <a:gd name="T2" fmla="*/ 100 w 229"/>
                  <a:gd name="T3" fmla="*/ 127 h 260"/>
                  <a:gd name="T4" fmla="*/ 88 w 229"/>
                  <a:gd name="T5" fmla="*/ 123 h 260"/>
                  <a:gd name="T6" fmla="*/ 78 w 229"/>
                  <a:gd name="T7" fmla="*/ 96 h 260"/>
                  <a:gd name="T8" fmla="*/ 50 w 229"/>
                  <a:gd name="T9" fmla="*/ 69 h 260"/>
                  <a:gd name="T10" fmla="*/ 38 w 229"/>
                  <a:gd name="T11" fmla="*/ 45 h 260"/>
                  <a:gd name="T12" fmla="*/ 21 w 229"/>
                  <a:gd name="T13" fmla="*/ 38 h 260"/>
                  <a:gd name="T14" fmla="*/ 0 w 229"/>
                  <a:gd name="T15" fmla="*/ 7 h 260"/>
                  <a:gd name="T16" fmla="*/ 0 w 229"/>
                  <a:gd name="T17" fmla="*/ 0 h 260"/>
                  <a:gd name="T18" fmla="*/ 5 w 229"/>
                  <a:gd name="T19" fmla="*/ 0 h 260"/>
                  <a:gd name="T20" fmla="*/ 20 w 229"/>
                  <a:gd name="T21" fmla="*/ 7 h 260"/>
                  <a:gd name="T22" fmla="*/ 45 w 229"/>
                  <a:gd name="T23" fmla="*/ 7 h 260"/>
                  <a:gd name="T24" fmla="*/ 73 w 229"/>
                  <a:gd name="T25" fmla="*/ 38 h 260"/>
                  <a:gd name="T26" fmla="*/ 81 w 229"/>
                  <a:gd name="T27" fmla="*/ 42 h 260"/>
                  <a:gd name="T28" fmla="*/ 106 w 229"/>
                  <a:gd name="T29" fmla="*/ 63 h 260"/>
                  <a:gd name="T30" fmla="*/ 150 w 229"/>
                  <a:gd name="T31" fmla="*/ 96 h 260"/>
                  <a:gd name="T32" fmla="*/ 174 w 229"/>
                  <a:gd name="T33" fmla="*/ 115 h 260"/>
                  <a:gd name="T34" fmla="*/ 172 w 229"/>
                  <a:gd name="T35" fmla="*/ 119 h 260"/>
                  <a:gd name="T36" fmla="*/ 178 w 229"/>
                  <a:gd name="T37" fmla="*/ 119 h 260"/>
                  <a:gd name="T38" fmla="*/ 185 w 229"/>
                  <a:gd name="T39" fmla="*/ 127 h 260"/>
                  <a:gd name="T40" fmla="*/ 182 w 229"/>
                  <a:gd name="T41" fmla="*/ 135 h 260"/>
                  <a:gd name="T42" fmla="*/ 196 w 229"/>
                  <a:gd name="T43" fmla="*/ 147 h 260"/>
                  <a:gd name="T44" fmla="*/ 214 w 229"/>
                  <a:gd name="T45" fmla="*/ 177 h 260"/>
                  <a:gd name="T46" fmla="*/ 229 w 229"/>
                  <a:gd name="T47" fmla="*/ 193 h 260"/>
                  <a:gd name="T48" fmla="*/ 229 w 229"/>
                  <a:gd name="T49" fmla="*/ 227 h 260"/>
                  <a:gd name="T50" fmla="*/ 225 w 229"/>
                  <a:gd name="T51" fmla="*/ 249 h 260"/>
                  <a:gd name="T52" fmla="*/ 205 w 229"/>
                  <a:gd name="T53" fmla="*/ 260 h 260"/>
                  <a:gd name="T54" fmla="*/ 187 w 229"/>
                  <a:gd name="T55" fmla="*/ 239 h 260"/>
                  <a:gd name="T56" fmla="*/ 145 w 229"/>
                  <a:gd name="T57" fmla="*/ 203 h 260"/>
                  <a:gd name="T58" fmla="*/ 115 w 229"/>
                  <a:gd name="T59" fmla="*/ 154 h 260"/>
                  <a:gd name="T60" fmla="*/ 103 w 229"/>
                  <a:gd name="T61" fmla="*/ 13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9" h="260">
                    <a:moveTo>
                      <a:pt x="103" y="135"/>
                    </a:moveTo>
                    <a:cubicBezTo>
                      <a:pt x="100" y="135"/>
                      <a:pt x="102" y="130"/>
                      <a:pt x="100" y="127"/>
                    </a:cubicBezTo>
                    <a:cubicBezTo>
                      <a:pt x="100" y="126"/>
                      <a:pt x="90" y="125"/>
                      <a:pt x="88" y="123"/>
                    </a:cubicBezTo>
                    <a:cubicBezTo>
                      <a:pt x="84" y="121"/>
                      <a:pt x="79" y="102"/>
                      <a:pt x="78" y="96"/>
                    </a:cubicBezTo>
                    <a:cubicBezTo>
                      <a:pt x="72" y="77"/>
                      <a:pt x="55" y="80"/>
                      <a:pt x="50" y="69"/>
                    </a:cubicBezTo>
                    <a:cubicBezTo>
                      <a:pt x="45" y="60"/>
                      <a:pt x="43" y="55"/>
                      <a:pt x="38" y="45"/>
                    </a:cubicBezTo>
                    <a:cubicBezTo>
                      <a:pt x="35" y="38"/>
                      <a:pt x="28" y="40"/>
                      <a:pt x="21" y="38"/>
                    </a:cubicBezTo>
                    <a:cubicBezTo>
                      <a:pt x="15" y="37"/>
                      <a:pt x="3" y="15"/>
                      <a:pt x="0" y="7"/>
                    </a:cubicBezTo>
                    <a:cubicBezTo>
                      <a:pt x="0" y="0"/>
                      <a:pt x="0" y="0"/>
                      <a:pt x="0" y="0"/>
                    </a:cubicBezTo>
                    <a:cubicBezTo>
                      <a:pt x="2" y="0"/>
                      <a:pt x="3" y="0"/>
                      <a:pt x="5" y="0"/>
                    </a:cubicBezTo>
                    <a:cubicBezTo>
                      <a:pt x="12" y="0"/>
                      <a:pt x="14" y="4"/>
                      <a:pt x="20" y="7"/>
                    </a:cubicBezTo>
                    <a:cubicBezTo>
                      <a:pt x="45" y="7"/>
                      <a:pt x="45" y="7"/>
                      <a:pt x="45" y="7"/>
                    </a:cubicBezTo>
                    <a:cubicBezTo>
                      <a:pt x="62" y="13"/>
                      <a:pt x="67" y="25"/>
                      <a:pt x="73" y="38"/>
                    </a:cubicBezTo>
                    <a:cubicBezTo>
                      <a:pt x="75" y="42"/>
                      <a:pt x="78" y="41"/>
                      <a:pt x="81" y="42"/>
                    </a:cubicBezTo>
                    <a:cubicBezTo>
                      <a:pt x="93" y="45"/>
                      <a:pt x="98" y="55"/>
                      <a:pt x="106" y="63"/>
                    </a:cubicBezTo>
                    <a:cubicBezTo>
                      <a:pt x="120" y="78"/>
                      <a:pt x="128" y="88"/>
                      <a:pt x="150" y="96"/>
                    </a:cubicBezTo>
                    <a:cubicBezTo>
                      <a:pt x="161" y="100"/>
                      <a:pt x="174" y="104"/>
                      <a:pt x="174" y="115"/>
                    </a:cubicBezTo>
                    <a:cubicBezTo>
                      <a:pt x="174" y="116"/>
                      <a:pt x="172" y="119"/>
                      <a:pt x="172" y="119"/>
                    </a:cubicBezTo>
                    <a:cubicBezTo>
                      <a:pt x="174" y="119"/>
                      <a:pt x="176" y="119"/>
                      <a:pt x="178" y="119"/>
                    </a:cubicBezTo>
                    <a:cubicBezTo>
                      <a:pt x="181" y="119"/>
                      <a:pt x="184" y="123"/>
                      <a:pt x="185" y="127"/>
                    </a:cubicBezTo>
                    <a:cubicBezTo>
                      <a:pt x="182" y="135"/>
                      <a:pt x="182" y="135"/>
                      <a:pt x="182" y="135"/>
                    </a:cubicBezTo>
                    <a:cubicBezTo>
                      <a:pt x="182" y="145"/>
                      <a:pt x="188" y="147"/>
                      <a:pt x="196" y="147"/>
                    </a:cubicBezTo>
                    <a:cubicBezTo>
                      <a:pt x="196" y="164"/>
                      <a:pt x="206" y="169"/>
                      <a:pt x="214" y="177"/>
                    </a:cubicBezTo>
                    <a:cubicBezTo>
                      <a:pt x="218" y="182"/>
                      <a:pt x="229" y="185"/>
                      <a:pt x="229" y="193"/>
                    </a:cubicBezTo>
                    <a:cubicBezTo>
                      <a:pt x="229" y="203"/>
                      <a:pt x="229" y="209"/>
                      <a:pt x="229" y="227"/>
                    </a:cubicBezTo>
                    <a:cubicBezTo>
                      <a:pt x="221" y="230"/>
                      <a:pt x="225" y="241"/>
                      <a:pt x="225" y="249"/>
                    </a:cubicBezTo>
                    <a:cubicBezTo>
                      <a:pt x="225" y="258"/>
                      <a:pt x="210" y="260"/>
                      <a:pt x="205" y="260"/>
                    </a:cubicBezTo>
                    <a:cubicBezTo>
                      <a:pt x="201" y="260"/>
                      <a:pt x="187" y="239"/>
                      <a:pt x="187" y="239"/>
                    </a:cubicBezTo>
                    <a:cubicBezTo>
                      <a:pt x="172" y="224"/>
                      <a:pt x="159" y="217"/>
                      <a:pt x="145" y="203"/>
                    </a:cubicBezTo>
                    <a:cubicBezTo>
                      <a:pt x="130" y="187"/>
                      <a:pt x="124" y="173"/>
                      <a:pt x="115" y="154"/>
                    </a:cubicBezTo>
                    <a:cubicBezTo>
                      <a:pt x="114" y="150"/>
                      <a:pt x="105" y="135"/>
                      <a:pt x="103" y="135"/>
                    </a:cubicBezTo>
                    <a:close/>
                  </a:path>
                </a:pathLst>
              </a:custGeom>
              <a:solidFill>
                <a:srgbClr val="AFCD37"/>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4" name="Freeform 17">
                <a:extLst>
                  <a:ext uri="{FF2B5EF4-FFF2-40B4-BE49-F238E27FC236}">
                    <a16:creationId xmlns:a16="http://schemas.microsoft.com/office/drawing/2014/main" xmlns="" id="{147742A4-9EA3-46A9-ABDD-9E02358383E8}"/>
                  </a:ext>
                </a:extLst>
              </p:cNvPr>
              <p:cNvSpPr>
                <a:spLocks/>
              </p:cNvSpPr>
              <p:nvPr/>
            </p:nvSpPr>
            <p:spPr bwMode="auto">
              <a:xfrm>
                <a:off x="8501085" y="4041507"/>
                <a:ext cx="250992" cy="290781"/>
              </a:xfrm>
              <a:custGeom>
                <a:avLst/>
                <a:gdLst>
                  <a:gd name="T0" fmla="*/ 63 w 219"/>
                  <a:gd name="T1" fmla="*/ 235 h 254"/>
                  <a:gd name="T2" fmla="*/ 62 w 219"/>
                  <a:gd name="T3" fmla="*/ 223 h 254"/>
                  <a:gd name="T4" fmla="*/ 46 w 219"/>
                  <a:gd name="T5" fmla="*/ 227 h 254"/>
                  <a:gd name="T6" fmla="*/ 20 w 219"/>
                  <a:gd name="T7" fmla="*/ 183 h 254"/>
                  <a:gd name="T8" fmla="*/ 21 w 219"/>
                  <a:gd name="T9" fmla="*/ 179 h 254"/>
                  <a:gd name="T10" fmla="*/ 11 w 219"/>
                  <a:gd name="T11" fmla="*/ 174 h 254"/>
                  <a:gd name="T12" fmla="*/ 0 w 219"/>
                  <a:gd name="T13" fmla="*/ 141 h 254"/>
                  <a:gd name="T14" fmla="*/ 26 w 219"/>
                  <a:gd name="T15" fmla="*/ 133 h 254"/>
                  <a:gd name="T16" fmla="*/ 57 w 219"/>
                  <a:gd name="T17" fmla="*/ 97 h 254"/>
                  <a:gd name="T18" fmla="*/ 78 w 219"/>
                  <a:gd name="T19" fmla="*/ 90 h 254"/>
                  <a:gd name="T20" fmla="*/ 96 w 219"/>
                  <a:gd name="T21" fmla="*/ 74 h 254"/>
                  <a:gd name="T22" fmla="*/ 101 w 219"/>
                  <a:gd name="T23" fmla="*/ 64 h 254"/>
                  <a:gd name="T24" fmla="*/ 109 w 219"/>
                  <a:gd name="T25" fmla="*/ 58 h 254"/>
                  <a:gd name="T26" fmla="*/ 113 w 219"/>
                  <a:gd name="T27" fmla="*/ 52 h 254"/>
                  <a:gd name="T28" fmla="*/ 141 w 219"/>
                  <a:gd name="T29" fmla="*/ 42 h 254"/>
                  <a:gd name="T30" fmla="*/ 175 w 219"/>
                  <a:gd name="T31" fmla="*/ 0 h 254"/>
                  <a:gd name="T32" fmla="*/ 187 w 219"/>
                  <a:gd name="T33" fmla="*/ 19 h 254"/>
                  <a:gd name="T34" fmla="*/ 219 w 219"/>
                  <a:gd name="T35" fmla="*/ 42 h 254"/>
                  <a:gd name="T36" fmla="*/ 202 w 219"/>
                  <a:gd name="T37" fmla="*/ 52 h 254"/>
                  <a:gd name="T38" fmla="*/ 205 w 219"/>
                  <a:gd name="T39" fmla="*/ 56 h 254"/>
                  <a:gd name="T40" fmla="*/ 183 w 219"/>
                  <a:gd name="T41" fmla="*/ 67 h 254"/>
                  <a:gd name="T42" fmla="*/ 186 w 219"/>
                  <a:gd name="T43" fmla="*/ 74 h 254"/>
                  <a:gd name="T44" fmla="*/ 181 w 219"/>
                  <a:gd name="T45" fmla="*/ 80 h 254"/>
                  <a:gd name="T46" fmla="*/ 215 w 219"/>
                  <a:gd name="T47" fmla="*/ 132 h 254"/>
                  <a:gd name="T48" fmla="*/ 198 w 219"/>
                  <a:gd name="T49" fmla="*/ 140 h 254"/>
                  <a:gd name="T50" fmla="*/ 191 w 219"/>
                  <a:gd name="T51" fmla="*/ 141 h 254"/>
                  <a:gd name="T52" fmla="*/ 187 w 219"/>
                  <a:gd name="T53" fmla="*/ 149 h 254"/>
                  <a:gd name="T54" fmla="*/ 177 w 219"/>
                  <a:gd name="T55" fmla="*/ 185 h 254"/>
                  <a:gd name="T56" fmla="*/ 160 w 219"/>
                  <a:gd name="T57" fmla="*/ 203 h 254"/>
                  <a:gd name="T58" fmla="*/ 164 w 219"/>
                  <a:gd name="T59" fmla="*/ 214 h 254"/>
                  <a:gd name="T60" fmla="*/ 155 w 219"/>
                  <a:gd name="T61" fmla="*/ 241 h 254"/>
                  <a:gd name="T62" fmla="*/ 131 w 219"/>
                  <a:gd name="T63" fmla="*/ 254 h 254"/>
                  <a:gd name="T64" fmla="*/ 122 w 219"/>
                  <a:gd name="T65" fmla="*/ 243 h 254"/>
                  <a:gd name="T66" fmla="*/ 88 w 219"/>
                  <a:gd name="T67" fmla="*/ 230 h 254"/>
                  <a:gd name="T68" fmla="*/ 69 w 219"/>
                  <a:gd name="T69" fmla="*/ 239 h 254"/>
                  <a:gd name="T70" fmla="*/ 63 w 219"/>
                  <a:gd name="T71" fmla="*/ 23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9" h="254">
                    <a:moveTo>
                      <a:pt x="63" y="235"/>
                    </a:moveTo>
                    <a:cubicBezTo>
                      <a:pt x="62" y="235"/>
                      <a:pt x="63" y="226"/>
                      <a:pt x="62" y="223"/>
                    </a:cubicBezTo>
                    <a:cubicBezTo>
                      <a:pt x="56" y="222"/>
                      <a:pt x="52" y="227"/>
                      <a:pt x="46" y="227"/>
                    </a:cubicBezTo>
                    <a:cubicBezTo>
                      <a:pt x="18" y="227"/>
                      <a:pt x="30" y="199"/>
                      <a:pt x="20" y="183"/>
                    </a:cubicBezTo>
                    <a:cubicBezTo>
                      <a:pt x="20" y="182"/>
                      <a:pt x="21" y="180"/>
                      <a:pt x="21" y="179"/>
                    </a:cubicBezTo>
                    <a:cubicBezTo>
                      <a:pt x="19" y="175"/>
                      <a:pt x="15" y="175"/>
                      <a:pt x="11" y="174"/>
                    </a:cubicBezTo>
                    <a:cubicBezTo>
                      <a:pt x="7" y="174"/>
                      <a:pt x="0" y="145"/>
                      <a:pt x="0" y="141"/>
                    </a:cubicBezTo>
                    <a:cubicBezTo>
                      <a:pt x="0" y="128"/>
                      <a:pt x="16" y="133"/>
                      <a:pt x="26" y="133"/>
                    </a:cubicBezTo>
                    <a:cubicBezTo>
                      <a:pt x="50" y="133"/>
                      <a:pt x="47" y="108"/>
                      <a:pt x="57" y="97"/>
                    </a:cubicBezTo>
                    <a:cubicBezTo>
                      <a:pt x="63" y="92"/>
                      <a:pt x="70" y="92"/>
                      <a:pt x="78" y="90"/>
                    </a:cubicBezTo>
                    <a:cubicBezTo>
                      <a:pt x="90" y="88"/>
                      <a:pt x="90" y="80"/>
                      <a:pt x="96" y="74"/>
                    </a:cubicBezTo>
                    <a:cubicBezTo>
                      <a:pt x="93" y="70"/>
                      <a:pt x="101" y="64"/>
                      <a:pt x="101" y="64"/>
                    </a:cubicBezTo>
                    <a:cubicBezTo>
                      <a:pt x="106" y="62"/>
                      <a:pt x="105" y="60"/>
                      <a:pt x="109" y="58"/>
                    </a:cubicBezTo>
                    <a:cubicBezTo>
                      <a:pt x="111" y="58"/>
                      <a:pt x="112" y="54"/>
                      <a:pt x="113" y="52"/>
                    </a:cubicBezTo>
                    <a:cubicBezTo>
                      <a:pt x="120" y="45"/>
                      <a:pt x="138" y="49"/>
                      <a:pt x="141" y="42"/>
                    </a:cubicBezTo>
                    <a:cubicBezTo>
                      <a:pt x="147" y="30"/>
                      <a:pt x="163" y="0"/>
                      <a:pt x="175" y="0"/>
                    </a:cubicBezTo>
                    <a:cubicBezTo>
                      <a:pt x="188" y="0"/>
                      <a:pt x="187" y="8"/>
                      <a:pt x="187" y="19"/>
                    </a:cubicBezTo>
                    <a:cubicBezTo>
                      <a:pt x="187" y="36"/>
                      <a:pt x="219" y="27"/>
                      <a:pt x="219" y="42"/>
                    </a:cubicBezTo>
                    <a:cubicBezTo>
                      <a:pt x="219" y="50"/>
                      <a:pt x="202" y="45"/>
                      <a:pt x="202" y="52"/>
                    </a:cubicBezTo>
                    <a:cubicBezTo>
                      <a:pt x="202" y="54"/>
                      <a:pt x="203" y="56"/>
                      <a:pt x="205" y="56"/>
                    </a:cubicBezTo>
                    <a:cubicBezTo>
                      <a:pt x="203" y="58"/>
                      <a:pt x="183" y="67"/>
                      <a:pt x="183" y="67"/>
                    </a:cubicBezTo>
                    <a:cubicBezTo>
                      <a:pt x="184" y="70"/>
                      <a:pt x="185" y="72"/>
                      <a:pt x="186" y="74"/>
                    </a:cubicBezTo>
                    <a:cubicBezTo>
                      <a:pt x="184" y="75"/>
                      <a:pt x="181" y="77"/>
                      <a:pt x="181" y="80"/>
                    </a:cubicBezTo>
                    <a:cubicBezTo>
                      <a:pt x="181" y="92"/>
                      <a:pt x="201" y="132"/>
                      <a:pt x="215" y="132"/>
                    </a:cubicBezTo>
                    <a:cubicBezTo>
                      <a:pt x="212" y="143"/>
                      <a:pt x="206" y="140"/>
                      <a:pt x="198" y="140"/>
                    </a:cubicBezTo>
                    <a:cubicBezTo>
                      <a:pt x="196" y="140"/>
                      <a:pt x="193" y="140"/>
                      <a:pt x="191" y="141"/>
                    </a:cubicBezTo>
                    <a:cubicBezTo>
                      <a:pt x="187" y="149"/>
                      <a:pt x="187" y="149"/>
                      <a:pt x="187" y="149"/>
                    </a:cubicBezTo>
                    <a:cubicBezTo>
                      <a:pt x="183" y="167"/>
                      <a:pt x="177" y="171"/>
                      <a:pt x="177" y="185"/>
                    </a:cubicBezTo>
                    <a:cubicBezTo>
                      <a:pt x="168" y="186"/>
                      <a:pt x="160" y="198"/>
                      <a:pt x="160" y="203"/>
                    </a:cubicBezTo>
                    <a:cubicBezTo>
                      <a:pt x="160" y="209"/>
                      <a:pt x="164" y="210"/>
                      <a:pt x="164" y="214"/>
                    </a:cubicBezTo>
                    <a:cubicBezTo>
                      <a:pt x="164" y="221"/>
                      <a:pt x="155" y="232"/>
                      <a:pt x="155" y="241"/>
                    </a:cubicBezTo>
                    <a:cubicBezTo>
                      <a:pt x="143" y="244"/>
                      <a:pt x="141" y="254"/>
                      <a:pt x="131" y="254"/>
                    </a:cubicBezTo>
                    <a:cubicBezTo>
                      <a:pt x="124" y="254"/>
                      <a:pt x="122" y="248"/>
                      <a:pt x="122" y="243"/>
                    </a:cubicBezTo>
                    <a:cubicBezTo>
                      <a:pt x="109" y="240"/>
                      <a:pt x="101" y="230"/>
                      <a:pt x="88" y="230"/>
                    </a:cubicBezTo>
                    <a:cubicBezTo>
                      <a:pt x="82" y="230"/>
                      <a:pt x="78" y="239"/>
                      <a:pt x="69" y="239"/>
                    </a:cubicBezTo>
                    <a:cubicBezTo>
                      <a:pt x="67" y="239"/>
                      <a:pt x="66" y="235"/>
                      <a:pt x="63" y="235"/>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5" name="Freeform 18">
                <a:extLst>
                  <a:ext uri="{FF2B5EF4-FFF2-40B4-BE49-F238E27FC236}">
                    <a16:creationId xmlns:a16="http://schemas.microsoft.com/office/drawing/2014/main" xmlns="" id="{1E1548C0-B33C-48FC-AE09-2F10CCC403AF}"/>
                  </a:ext>
                </a:extLst>
              </p:cNvPr>
              <p:cNvSpPr>
                <a:spLocks/>
              </p:cNvSpPr>
              <p:nvPr/>
            </p:nvSpPr>
            <p:spPr bwMode="auto">
              <a:xfrm>
                <a:off x="8742895" y="4179245"/>
                <a:ext cx="156105" cy="192834"/>
              </a:xfrm>
              <a:custGeom>
                <a:avLst/>
                <a:gdLst>
                  <a:gd name="T0" fmla="*/ 55 w 137"/>
                  <a:gd name="T1" fmla="*/ 61 h 168"/>
                  <a:gd name="T2" fmla="*/ 46 w 137"/>
                  <a:gd name="T3" fmla="*/ 69 h 168"/>
                  <a:gd name="T4" fmla="*/ 30 w 137"/>
                  <a:gd name="T5" fmla="*/ 42 h 168"/>
                  <a:gd name="T6" fmla="*/ 55 w 137"/>
                  <a:gd name="T7" fmla="*/ 30 h 168"/>
                  <a:gd name="T8" fmla="*/ 84 w 137"/>
                  <a:gd name="T9" fmla="*/ 26 h 168"/>
                  <a:gd name="T10" fmla="*/ 111 w 137"/>
                  <a:gd name="T11" fmla="*/ 32 h 168"/>
                  <a:gd name="T12" fmla="*/ 133 w 137"/>
                  <a:gd name="T13" fmla="*/ 7 h 168"/>
                  <a:gd name="T14" fmla="*/ 137 w 137"/>
                  <a:gd name="T15" fmla="*/ 0 h 168"/>
                  <a:gd name="T16" fmla="*/ 133 w 137"/>
                  <a:gd name="T17" fmla="*/ 0 h 168"/>
                  <a:gd name="T18" fmla="*/ 108 w 137"/>
                  <a:gd name="T19" fmla="*/ 19 h 168"/>
                  <a:gd name="T20" fmla="*/ 102 w 137"/>
                  <a:gd name="T21" fmla="*/ 19 h 168"/>
                  <a:gd name="T22" fmla="*/ 49 w 137"/>
                  <a:gd name="T23" fmla="*/ 9 h 168"/>
                  <a:gd name="T24" fmla="*/ 20 w 137"/>
                  <a:gd name="T25" fmla="*/ 54 h 168"/>
                  <a:gd name="T26" fmla="*/ 14 w 137"/>
                  <a:gd name="T27" fmla="*/ 66 h 168"/>
                  <a:gd name="T28" fmla="*/ 0 w 137"/>
                  <a:gd name="T29" fmla="*/ 109 h 168"/>
                  <a:gd name="T30" fmla="*/ 15 w 137"/>
                  <a:gd name="T31" fmla="*/ 119 h 168"/>
                  <a:gd name="T32" fmla="*/ 15 w 137"/>
                  <a:gd name="T33" fmla="*/ 158 h 168"/>
                  <a:gd name="T34" fmla="*/ 27 w 137"/>
                  <a:gd name="T35" fmla="*/ 168 h 168"/>
                  <a:gd name="T36" fmla="*/ 39 w 137"/>
                  <a:gd name="T37" fmla="*/ 136 h 168"/>
                  <a:gd name="T38" fmla="*/ 32 w 137"/>
                  <a:gd name="T39" fmla="*/ 110 h 168"/>
                  <a:gd name="T40" fmla="*/ 43 w 137"/>
                  <a:gd name="T41" fmla="*/ 100 h 168"/>
                  <a:gd name="T42" fmla="*/ 49 w 137"/>
                  <a:gd name="T43" fmla="*/ 100 h 168"/>
                  <a:gd name="T44" fmla="*/ 46 w 137"/>
                  <a:gd name="T45" fmla="*/ 117 h 168"/>
                  <a:gd name="T46" fmla="*/ 58 w 137"/>
                  <a:gd name="T47" fmla="*/ 142 h 168"/>
                  <a:gd name="T48" fmla="*/ 58 w 137"/>
                  <a:gd name="T49" fmla="*/ 149 h 168"/>
                  <a:gd name="T50" fmla="*/ 68 w 137"/>
                  <a:gd name="T51" fmla="*/ 149 h 168"/>
                  <a:gd name="T52" fmla="*/ 85 w 137"/>
                  <a:gd name="T53" fmla="*/ 132 h 168"/>
                  <a:gd name="T54" fmla="*/ 74 w 137"/>
                  <a:gd name="T55" fmla="*/ 118 h 168"/>
                  <a:gd name="T56" fmla="*/ 77 w 137"/>
                  <a:gd name="T57" fmla="*/ 113 h 168"/>
                  <a:gd name="T58" fmla="*/ 58 w 137"/>
                  <a:gd name="T59" fmla="*/ 80 h 168"/>
                  <a:gd name="T60" fmla="*/ 98 w 137"/>
                  <a:gd name="T61" fmla="*/ 57 h 168"/>
                  <a:gd name="T62" fmla="*/ 98 w 137"/>
                  <a:gd name="T63" fmla="*/ 50 h 168"/>
                  <a:gd name="T64" fmla="*/ 53 w 137"/>
                  <a:gd name="T65" fmla="*/ 65 h 168"/>
                  <a:gd name="T66" fmla="*/ 55 w 137"/>
                  <a:gd name="T67" fmla="*/ 6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168">
                    <a:moveTo>
                      <a:pt x="55" y="61"/>
                    </a:moveTo>
                    <a:cubicBezTo>
                      <a:pt x="51" y="65"/>
                      <a:pt x="51" y="69"/>
                      <a:pt x="46" y="69"/>
                    </a:cubicBezTo>
                    <a:cubicBezTo>
                      <a:pt x="35" y="69"/>
                      <a:pt x="30" y="54"/>
                      <a:pt x="30" y="42"/>
                    </a:cubicBezTo>
                    <a:cubicBezTo>
                      <a:pt x="30" y="26"/>
                      <a:pt x="42" y="30"/>
                      <a:pt x="55" y="30"/>
                    </a:cubicBezTo>
                    <a:cubicBezTo>
                      <a:pt x="68" y="30"/>
                      <a:pt x="73" y="26"/>
                      <a:pt x="84" y="26"/>
                    </a:cubicBezTo>
                    <a:cubicBezTo>
                      <a:pt x="94" y="26"/>
                      <a:pt x="101" y="32"/>
                      <a:pt x="111" y="32"/>
                    </a:cubicBezTo>
                    <a:cubicBezTo>
                      <a:pt x="126" y="32"/>
                      <a:pt x="131" y="19"/>
                      <a:pt x="133" y="7"/>
                    </a:cubicBezTo>
                    <a:cubicBezTo>
                      <a:pt x="136" y="7"/>
                      <a:pt x="136" y="3"/>
                      <a:pt x="137" y="0"/>
                    </a:cubicBezTo>
                    <a:cubicBezTo>
                      <a:pt x="133" y="0"/>
                      <a:pt x="133" y="0"/>
                      <a:pt x="133" y="0"/>
                    </a:cubicBezTo>
                    <a:cubicBezTo>
                      <a:pt x="123" y="7"/>
                      <a:pt x="113" y="14"/>
                      <a:pt x="108" y="19"/>
                    </a:cubicBezTo>
                    <a:cubicBezTo>
                      <a:pt x="102" y="19"/>
                      <a:pt x="102" y="19"/>
                      <a:pt x="102" y="19"/>
                    </a:cubicBezTo>
                    <a:cubicBezTo>
                      <a:pt x="49" y="9"/>
                      <a:pt x="49" y="9"/>
                      <a:pt x="49" y="9"/>
                    </a:cubicBezTo>
                    <a:cubicBezTo>
                      <a:pt x="30" y="9"/>
                      <a:pt x="20" y="35"/>
                      <a:pt x="20" y="54"/>
                    </a:cubicBezTo>
                    <a:cubicBezTo>
                      <a:pt x="20" y="59"/>
                      <a:pt x="14" y="63"/>
                      <a:pt x="14" y="66"/>
                    </a:cubicBezTo>
                    <a:cubicBezTo>
                      <a:pt x="8" y="84"/>
                      <a:pt x="0" y="92"/>
                      <a:pt x="0" y="109"/>
                    </a:cubicBezTo>
                    <a:cubicBezTo>
                      <a:pt x="0" y="119"/>
                      <a:pt x="11" y="119"/>
                      <a:pt x="15" y="119"/>
                    </a:cubicBezTo>
                    <a:cubicBezTo>
                      <a:pt x="15" y="132"/>
                      <a:pt x="15" y="149"/>
                      <a:pt x="15" y="158"/>
                    </a:cubicBezTo>
                    <a:cubicBezTo>
                      <a:pt x="15" y="162"/>
                      <a:pt x="21" y="168"/>
                      <a:pt x="27" y="168"/>
                    </a:cubicBezTo>
                    <a:cubicBezTo>
                      <a:pt x="36" y="168"/>
                      <a:pt x="39" y="140"/>
                      <a:pt x="39" y="136"/>
                    </a:cubicBezTo>
                    <a:cubicBezTo>
                      <a:pt x="39" y="126"/>
                      <a:pt x="32" y="120"/>
                      <a:pt x="32" y="110"/>
                    </a:cubicBezTo>
                    <a:cubicBezTo>
                      <a:pt x="32" y="104"/>
                      <a:pt x="38" y="100"/>
                      <a:pt x="43" y="100"/>
                    </a:cubicBezTo>
                    <a:cubicBezTo>
                      <a:pt x="45" y="100"/>
                      <a:pt x="47" y="101"/>
                      <a:pt x="49" y="100"/>
                    </a:cubicBezTo>
                    <a:cubicBezTo>
                      <a:pt x="46" y="117"/>
                      <a:pt x="46" y="117"/>
                      <a:pt x="46" y="117"/>
                    </a:cubicBezTo>
                    <a:cubicBezTo>
                      <a:pt x="46" y="127"/>
                      <a:pt x="58" y="131"/>
                      <a:pt x="58" y="142"/>
                    </a:cubicBezTo>
                    <a:cubicBezTo>
                      <a:pt x="58" y="144"/>
                      <a:pt x="59" y="146"/>
                      <a:pt x="58" y="149"/>
                    </a:cubicBezTo>
                    <a:cubicBezTo>
                      <a:pt x="68" y="149"/>
                      <a:pt x="68" y="149"/>
                      <a:pt x="68" y="149"/>
                    </a:cubicBezTo>
                    <a:cubicBezTo>
                      <a:pt x="68" y="140"/>
                      <a:pt x="85" y="141"/>
                      <a:pt x="85" y="132"/>
                    </a:cubicBezTo>
                    <a:cubicBezTo>
                      <a:pt x="82" y="131"/>
                      <a:pt x="74" y="123"/>
                      <a:pt x="74" y="118"/>
                    </a:cubicBezTo>
                    <a:cubicBezTo>
                      <a:pt x="74" y="116"/>
                      <a:pt x="76" y="115"/>
                      <a:pt x="77" y="113"/>
                    </a:cubicBezTo>
                    <a:cubicBezTo>
                      <a:pt x="73" y="111"/>
                      <a:pt x="58" y="82"/>
                      <a:pt x="58" y="80"/>
                    </a:cubicBezTo>
                    <a:cubicBezTo>
                      <a:pt x="79" y="80"/>
                      <a:pt x="81" y="62"/>
                      <a:pt x="98" y="57"/>
                    </a:cubicBezTo>
                    <a:cubicBezTo>
                      <a:pt x="98" y="50"/>
                      <a:pt x="98" y="50"/>
                      <a:pt x="98" y="50"/>
                    </a:cubicBezTo>
                    <a:cubicBezTo>
                      <a:pt x="94" y="49"/>
                      <a:pt x="54" y="62"/>
                      <a:pt x="53" y="65"/>
                    </a:cubicBezTo>
                    <a:lnTo>
                      <a:pt x="55" y="61"/>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7" name="Freeform 19">
                <a:extLst>
                  <a:ext uri="{FF2B5EF4-FFF2-40B4-BE49-F238E27FC236}">
                    <a16:creationId xmlns:a16="http://schemas.microsoft.com/office/drawing/2014/main" xmlns="" id="{05685F56-C33D-49A7-8B0B-4705BF0190C9}"/>
                  </a:ext>
                </a:extLst>
              </p:cNvPr>
              <p:cNvSpPr>
                <a:spLocks/>
              </p:cNvSpPr>
              <p:nvPr/>
            </p:nvSpPr>
            <p:spPr bwMode="auto">
              <a:xfrm>
                <a:off x="8415381" y="4375139"/>
                <a:ext cx="252522" cy="78052"/>
              </a:xfrm>
              <a:custGeom>
                <a:avLst/>
                <a:gdLst>
                  <a:gd name="T0" fmla="*/ 212 w 220"/>
                  <a:gd name="T1" fmla="*/ 65 h 68"/>
                  <a:gd name="T2" fmla="*/ 196 w 220"/>
                  <a:gd name="T3" fmla="*/ 60 h 68"/>
                  <a:gd name="T4" fmla="*/ 196 w 220"/>
                  <a:gd name="T5" fmla="*/ 68 h 68"/>
                  <a:gd name="T6" fmla="*/ 116 w 220"/>
                  <a:gd name="T7" fmla="*/ 56 h 68"/>
                  <a:gd name="T8" fmla="*/ 97 w 220"/>
                  <a:gd name="T9" fmla="*/ 45 h 68"/>
                  <a:gd name="T10" fmla="*/ 55 w 220"/>
                  <a:gd name="T11" fmla="*/ 40 h 68"/>
                  <a:gd name="T12" fmla="*/ 25 w 220"/>
                  <a:gd name="T13" fmla="*/ 36 h 68"/>
                  <a:gd name="T14" fmla="*/ 0 w 220"/>
                  <a:gd name="T15" fmla="*/ 18 h 68"/>
                  <a:gd name="T16" fmla="*/ 19 w 220"/>
                  <a:gd name="T17" fmla="*/ 2 h 68"/>
                  <a:gd name="T18" fmla="*/ 25 w 220"/>
                  <a:gd name="T19" fmla="*/ 5 h 68"/>
                  <a:gd name="T20" fmla="*/ 37 w 220"/>
                  <a:gd name="T21" fmla="*/ 0 h 68"/>
                  <a:gd name="T22" fmla="*/ 94 w 220"/>
                  <a:gd name="T23" fmla="*/ 26 h 68"/>
                  <a:gd name="T24" fmla="*/ 117 w 220"/>
                  <a:gd name="T25" fmla="*/ 14 h 68"/>
                  <a:gd name="T26" fmla="*/ 151 w 220"/>
                  <a:gd name="T27" fmla="*/ 28 h 68"/>
                  <a:gd name="T28" fmla="*/ 174 w 220"/>
                  <a:gd name="T29" fmla="*/ 25 h 68"/>
                  <a:gd name="T30" fmla="*/ 180 w 220"/>
                  <a:gd name="T31" fmla="*/ 25 h 68"/>
                  <a:gd name="T32" fmla="*/ 152 w 220"/>
                  <a:gd name="T33" fmla="*/ 30 h 68"/>
                  <a:gd name="T34" fmla="*/ 184 w 220"/>
                  <a:gd name="T35" fmla="*/ 41 h 68"/>
                  <a:gd name="T36" fmla="*/ 190 w 220"/>
                  <a:gd name="T37" fmla="*/ 48 h 68"/>
                  <a:gd name="T38" fmla="*/ 208 w 220"/>
                  <a:gd name="T39" fmla="*/ 49 h 68"/>
                  <a:gd name="T40" fmla="*/ 220 w 220"/>
                  <a:gd name="T41" fmla="*/ 57 h 68"/>
                  <a:gd name="T42" fmla="*/ 212 w 220"/>
                  <a:gd name="T43"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0" h="68">
                    <a:moveTo>
                      <a:pt x="212" y="65"/>
                    </a:moveTo>
                    <a:cubicBezTo>
                      <a:pt x="204" y="65"/>
                      <a:pt x="205" y="60"/>
                      <a:pt x="196" y="60"/>
                    </a:cubicBezTo>
                    <a:cubicBezTo>
                      <a:pt x="194" y="60"/>
                      <a:pt x="195" y="65"/>
                      <a:pt x="196" y="68"/>
                    </a:cubicBezTo>
                    <a:cubicBezTo>
                      <a:pt x="171" y="57"/>
                      <a:pt x="145" y="56"/>
                      <a:pt x="116" y="56"/>
                    </a:cubicBezTo>
                    <a:cubicBezTo>
                      <a:pt x="107" y="56"/>
                      <a:pt x="104" y="45"/>
                      <a:pt x="97" y="45"/>
                    </a:cubicBezTo>
                    <a:cubicBezTo>
                      <a:pt x="82" y="45"/>
                      <a:pt x="70" y="45"/>
                      <a:pt x="55" y="40"/>
                    </a:cubicBezTo>
                    <a:cubicBezTo>
                      <a:pt x="44" y="36"/>
                      <a:pt x="32" y="44"/>
                      <a:pt x="25" y="36"/>
                    </a:cubicBezTo>
                    <a:cubicBezTo>
                      <a:pt x="17" y="28"/>
                      <a:pt x="11" y="18"/>
                      <a:pt x="0" y="18"/>
                    </a:cubicBezTo>
                    <a:cubicBezTo>
                      <a:pt x="0" y="16"/>
                      <a:pt x="14" y="2"/>
                      <a:pt x="19" y="2"/>
                    </a:cubicBezTo>
                    <a:cubicBezTo>
                      <a:pt x="21" y="2"/>
                      <a:pt x="22" y="5"/>
                      <a:pt x="25" y="5"/>
                    </a:cubicBezTo>
                    <a:cubicBezTo>
                      <a:pt x="29" y="5"/>
                      <a:pt x="32" y="0"/>
                      <a:pt x="37" y="0"/>
                    </a:cubicBezTo>
                    <a:cubicBezTo>
                      <a:pt x="60" y="0"/>
                      <a:pt x="69" y="26"/>
                      <a:pt x="94" y="26"/>
                    </a:cubicBezTo>
                    <a:cubicBezTo>
                      <a:pt x="106" y="26"/>
                      <a:pt x="108" y="14"/>
                      <a:pt x="117" y="14"/>
                    </a:cubicBezTo>
                    <a:cubicBezTo>
                      <a:pt x="132" y="14"/>
                      <a:pt x="138" y="28"/>
                      <a:pt x="151" y="28"/>
                    </a:cubicBezTo>
                    <a:cubicBezTo>
                      <a:pt x="174" y="25"/>
                      <a:pt x="174" y="25"/>
                      <a:pt x="174" y="25"/>
                    </a:cubicBezTo>
                    <a:cubicBezTo>
                      <a:pt x="180" y="25"/>
                      <a:pt x="180" y="25"/>
                      <a:pt x="180" y="25"/>
                    </a:cubicBezTo>
                    <a:cubicBezTo>
                      <a:pt x="179" y="29"/>
                      <a:pt x="153" y="31"/>
                      <a:pt x="152" y="30"/>
                    </a:cubicBezTo>
                    <a:cubicBezTo>
                      <a:pt x="160" y="39"/>
                      <a:pt x="170" y="41"/>
                      <a:pt x="184" y="41"/>
                    </a:cubicBezTo>
                    <a:cubicBezTo>
                      <a:pt x="188" y="41"/>
                      <a:pt x="188" y="46"/>
                      <a:pt x="190" y="48"/>
                    </a:cubicBezTo>
                    <a:cubicBezTo>
                      <a:pt x="195" y="53"/>
                      <a:pt x="201" y="47"/>
                      <a:pt x="208" y="49"/>
                    </a:cubicBezTo>
                    <a:cubicBezTo>
                      <a:pt x="215" y="52"/>
                      <a:pt x="215" y="54"/>
                      <a:pt x="220" y="57"/>
                    </a:cubicBezTo>
                    <a:cubicBezTo>
                      <a:pt x="219" y="60"/>
                      <a:pt x="213" y="65"/>
                      <a:pt x="212" y="65"/>
                    </a:cubicBezTo>
                    <a:close/>
                  </a:path>
                </a:pathLst>
              </a:custGeom>
              <a:solidFill>
                <a:sysClr val="windowText" lastClr="000000">
                  <a:lumMod val="50000"/>
                  <a:lumOff val="50000"/>
                </a:sysClr>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49" name="Freeform 20">
                <a:extLst>
                  <a:ext uri="{FF2B5EF4-FFF2-40B4-BE49-F238E27FC236}">
                    <a16:creationId xmlns:a16="http://schemas.microsoft.com/office/drawing/2014/main" xmlns="" id="{CB94D706-71E0-4AB5-9DCA-33024994932B}"/>
                  </a:ext>
                </a:extLst>
              </p:cNvPr>
              <p:cNvSpPr>
                <a:spLocks/>
              </p:cNvSpPr>
              <p:nvPr/>
            </p:nvSpPr>
            <p:spPr bwMode="auto">
              <a:xfrm>
                <a:off x="8771973" y="4436356"/>
                <a:ext cx="74992" cy="19896"/>
              </a:xfrm>
              <a:custGeom>
                <a:avLst/>
                <a:gdLst>
                  <a:gd name="T0" fmla="*/ 44 w 66"/>
                  <a:gd name="T1" fmla="*/ 16 h 17"/>
                  <a:gd name="T2" fmla="*/ 17 w 66"/>
                  <a:gd name="T3" fmla="*/ 16 h 17"/>
                  <a:gd name="T4" fmla="*/ 0 w 66"/>
                  <a:gd name="T5" fmla="*/ 8 h 17"/>
                  <a:gd name="T6" fmla="*/ 14 w 66"/>
                  <a:gd name="T7" fmla="*/ 3 h 17"/>
                  <a:gd name="T8" fmla="*/ 44 w 66"/>
                  <a:gd name="T9" fmla="*/ 8 h 17"/>
                  <a:gd name="T10" fmla="*/ 66 w 66"/>
                  <a:gd name="T11" fmla="*/ 0 h 17"/>
                  <a:gd name="T12" fmla="*/ 44 w 66"/>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6" h="17">
                    <a:moveTo>
                      <a:pt x="44" y="16"/>
                    </a:moveTo>
                    <a:cubicBezTo>
                      <a:pt x="33" y="16"/>
                      <a:pt x="23" y="16"/>
                      <a:pt x="17" y="16"/>
                    </a:cubicBezTo>
                    <a:cubicBezTo>
                      <a:pt x="11" y="16"/>
                      <a:pt x="0" y="17"/>
                      <a:pt x="0" y="8"/>
                    </a:cubicBezTo>
                    <a:cubicBezTo>
                      <a:pt x="0" y="2"/>
                      <a:pt x="8" y="3"/>
                      <a:pt x="14" y="3"/>
                    </a:cubicBezTo>
                    <a:cubicBezTo>
                      <a:pt x="27" y="3"/>
                      <a:pt x="33" y="8"/>
                      <a:pt x="44" y="8"/>
                    </a:cubicBezTo>
                    <a:cubicBezTo>
                      <a:pt x="55" y="8"/>
                      <a:pt x="59" y="3"/>
                      <a:pt x="66" y="0"/>
                    </a:cubicBezTo>
                    <a:cubicBezTo>
                      <a:pt x="61" y="11"/>
                      <a:pt x="54" y="13"/>
                      <a:pt x="44" y="16"/>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0" name="Freeform 21">
                <a:extLst>
                  <a:ext uri="{FF2B5EF4-FFF2-40B4-BE49-F238E27FC236}">
                    <a16:creationId xmlns:a16="http://schemas.microsoft.com/office/drawing/2014/main" xmlns="" id="{EFA0EBFA-03C5-4B60-8BAE-33CA50914F53}"/>
                  </a:ext>
                </a:extLst>
              </p:cNvPr>
              <p:cNvSpPr>
                <a:spLocks/>
              </p:cNvSpPr>
              <p:nvPr/>
            </p:nvSpPr>
            <p:spPr bwMode="auto">
              <a:xfrm>
                <a:off x="8695451" y="4440947"/>
                <a:ext cx="53565" cy="18365"/>
              </a:xfrm>
              <a:custGeom>
                <a:avLst/>
                <a:gdLst>
                  <a:gd name="T0" fmla="*/ 46 w 46"/>
                  <a:gd name="T1" fmla="*/ 12 h 17"/>
                  <a:gd name="T2" fmla="*/ 39 w 46"/>
                  <a:gd name="T3" fmla="*/ 12 h 17"/>
                  <a:gd name="T4" fmla="*/ 33 w 46"/>
                  <a:gd name="T5" fmla="*/ 9 h 17"/>
                  <a:gd name="T6" fmla="*/ 15 w 46"/>
                  <a:gd name="T7" fmla="*/ 17 h 17"/>
                  <a:gd name="T8" fmla="*/ 0 w 46"/>
                  <a:gd name="T9" fmla="*/ 12 h 17"/>
                  <a:gd name="T10" fmla="*/ 13 w 46"/>
                  <a:gd name="T11" fmla="*/ 4 h 17"/>
                  <a:gd name="T12" fmla="*/ 27 w 46"/>
                  <a:gd name="T13" fmla="*/ 7 h 17"/>
                  <a:gd name="T14" fmla="*/ 28 w 46"/>
                  <a:gd name="T15" fmla="*/ 0 h 17"/>
                  <a:gd name="T16" fmla="*/ 46 w 46"/>
                  <a:gd name="T17" fmla="*/ 0 h 17"/>
                  <a:gd name="T18" fmla="*/ 46 w 4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7">
                    <a:moveTo>
                      <a:pt x="46" y="12"/>
                    </a:moveTo>
                    <a:cubicBezTo>
                      <a:pt x="39" y="12"/>
                      <a:pt x="39" y="12"/>
                      <a:pt x="39" y="12"/>
                    </a:cubicBezTo>
                    <a:cubicBezTo>
                      <a:pt x="33" y="9"/>
                      <a:pt x="33" y="9"/>
                      <a:pt x="33" y="9"/>
                    </a:cubicBezTo>
                    <a:cubicBezTo>
                      <a:pt x="26" y="12"/>
                      <a:pt x="23" y="17"/>
                      <a:pt x="15" y="17"/>
                    </a:cubicBezTo>
                    <a:cubicBezTo>
                      <a:pt x="9" y="17"/>
                      <a:pt x="0" y="15"/>
                      <a:pt x="0" y="12"/>
                    </a:cubicBezTo>
                    <a:cubicBezTo>
                      <a:pt x="0" y="3"/>
                      <a:pt x="6" y="4"/>
                      <a:pt x="13" y="4"/>
                    </a:cubicBezTo>
                    <a:cubicBezTo>
                      <a:pt x="20" y="4"/>
                      <a:pt x="24" y="5"/>
                      <a:pt x="27" y="7"/>
                    </a:cubicBezTo>
                    <a:cubicBezTo>
                      <a:pt x="27" y="4"/>
                      <a:pt x="28" y="3"/>
                      <a:pt x="28" y="0"/>
                    </a:cubicBezTo>
                    <a:cubicBezTo>
                      <a:pt x="46" y="0"/>
                      <a:pt x="46" y="0"/>
                      <a:pt x="46" y="0"/>
                    </a:cubicBezTo>
                    <a:cubicBezTo>
                      <a:pt x="46" y="7"/>
                      <a:pt x="45" y="11"/>
                      <a:pt x="46" y="12"/>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1" name="Freeform 22">
                <a:extLst>
                  <a:ext uri="{FF2B5EF4-FFF2-40B4-BE49-F238E27FC236}">
                    <a16:creationId xmlns:a16="http://schemas.microsoft.com/office/drawing/2014/main" xmlns="" id="{DDAA1140-27BE-4307-BF88-0482ABC049CC}"/>
                  </a:ext>
                </a:extLst>
              </p:cNvPr>
              <p:cNvSpPr>
                <a:spLocks/>
              </p:cNvSpPr>
              <p:nvPr/>
            </p:nvSpPr>
            <p:spPr bwMode="auto">
              <a:xfrm>
                <a:off x="8752077" y="4463904"/>
                <a:ext cx="38261" cy="30608"/>
              </a:xfrm>
              <a:custGeom>
                <a:avLst/>
                <a:gdLst>
                  <a:gd name="T0" fmla="*/ 24 w 34"/>
                  <a:gd name="T1" fmla="*/ 26 h 26"/>
                  <a:gd name="T2" fmla="*/ 20 w 34"/>
                  <a:gd name="T3" fmla="*/ 15 h 26"/>
                  <a:gd name="T4" fmla="*/ 0 w 34"/>
                  <a:gd name="T5" fmla="*/ 6 h 26"/>
                  <a:gd name="T6" fmla="*/ 15 w 34"/>
                  <a:gd name="T7" fmla="*/ 2 h 26"/>
                  <a:gd name="T8" fmla="*/ 22 w 34"/>
                  <a:gd name="T9" fmla="*/ 2 h 26"/>
                  <a:gd name="T10" fmla="*/ 34 w 34"/>
                  <a:gd name="T11" fmla="*/ 20 h 26"/>
                  <a:gd name="T12" fmla="*/ 28 w 34"/>
                  <a:gd name="T13" fmla="*/ 26 h 26"/>
                  <a:gd name="T14" fmla="*/ 24 w 34"/>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26">
                    <a:moveTo>
                      <a:pt x="24" y="26"/>
                    </a:moveTo>
                    <a:cubicBezTo>
                      <a:pt x="21" y="26"/>
                      <a:pt x="20" y="18"/>
                      <a:pt x="20" y="15"/>
                    </a:cubicBezTo>
                    <a:cubicBezTo>
                      <a:pt x="12" y="15"/>
                      <a:pt x="0" y="14"/>
                      <a:pt x="0" y="6"/>
                    </a:cubicBezTo>
                    <a:cubicBezTo>
                      <a:pt x="0" y="0"/>
                      <a:pt x="9" y="2"/>
                      <a:pt x="15" y="2"/>
                    </a:cubicBezTo>
                    <a:cubicBezTo>
                      <a:pt x="17" y="2"/>
                      <a:pt x="20" y="2"/>
                      <a:pt x="22" y="2"/>
                    </a:cubicBezTo>
                    <a:cubicBezTo>
                      <a:pt x="22" y="13"/>
                      <a:pt x="34" y="10"/>
                      <a:pt x="34" y="20"/>
                    </a:cubicBezTo>
                    <a:cubicBezTo>
                      <a:pt x="34" y="22"/>
                      <a:pt x="30" y="26"/>
                      <a:pt x="28" y="26"/>
                    </a:cubicBezTo>
                    <a:cubicBezTo>
                      <a:pt x="27" y="26"/>
                      <a:pt x="25" y="26"/>
                      <a:pt x="24" y="26"/>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2" name="Freeform 23">
                <a:extLst>
                  <a:ext uri="{FF2B5EF4-FFF2-40B4-BE49-F238E27FC236}">
                    <a16:creationId xmlns:a16="http://schemas.microsoft.com/office/drawing/2014/main" xmlns="" id="{DF9401D4-6F81-4E3F-84C4-9C596A6A0F4A}"/>
                  </a:ext>
                </a:extLst>
              </p:cNvPr>
              <p:cNvSpPr>
                <a:spLocks/>
              </p:cNvSpPr>
              <p:nvPr/>
            </p:nvSpPr>
            <p:spPr bwMode="auto">
              <a:xfrm>
                <a:off x="8677086" y="4440947"/>
                <a:ext cx="13774" cy="13774"/>
              </a:xfrm>
              <a:custGeom>
                <a:avLst/>
                <a:gdLst>
                  <a:gd name="T0" fmla="*/ 0 w 13"/>
                  <a:gd name="T1" fmla="*/ 0 h 13"/>
                  <a:gd name="T2" fmla="*/ 6 w 13"/>
                  <a:gd name="T3" fmla="*/ 0 h 13"/>
                  <a:gd name="T4" fmla="*/ 13 w 13"/>
                  <a:gd name="T5" fmla="*/ 5 h 13"/>
                  <a:gd name="T6" fmla="*/ 6 w 13"/>
                  <a:gd name="T7" fmla="*/ 13 h 13"/>
                  <a:gd name="T8" fmla="*/ 0 w 13"/>
                  <a:gd name="T9" fmla="*/ 8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2" y="0"/>
                      <a:pt x="4" y="0"/>
                      <a:pt x="6" y="0"/>
                    </a:cubicBezTo>
                    <a:cubicBezTo>
                      <a:pt x="10" y="0"/>
                      <a:pt x="10" y="4"/>
                      <a:pt x="13" y="5"/>
                    </a:cubicBezTo>
                    <a:cubicBezTo>
                      <a:pt x="13" y="10"/>
                      <a:pt x="9" y="13"/>
                      <a:pt x="6" y="13"/>
                    </a:cubicBezTo>
                    <a:cubicBezTo>
                      <a:pt x="3" y="13"/>
                      <a:pt x="0" y="10"/>
                      <a:pt x="0" y="8"/>
                    </a:cubicBezTo>
                    <a:cubicBezTo>
                      <a:pt x="0" y="5"/>
                      <a:pt x="0" y="2"/>
                      <a:pt x="0"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3" name="Freeform 24">
                <a:extLst>
                  <a:ext uri="{FF2B5EF4-FFF2-40B4-BE49-F238E27FC236}">
                    <a16:creationId xmlns:a16="http://schemas.microsoft.com/office/drawing/2014/main" xmlns="" id="{18B42DD4-8750-497E-9977-A60923C2E578}"/>
                  </a:ext>
                </a:extLst>
              </p:cNvPr>
              <p:cNvSpPr>
                <a:spLocks/>
              </p:cNvSpPr>
              <p:nvPr/>
            </p:nvSpPr>
            <p:spPr bwMode="auto">
              <a:xfrm>
                <a:off x="8860739" y="4440947"/>
                <a:ext cx="88765" cy="55095"/>
              </a:xfrm>
              <a:custGeom>
                <a:avLst/>
                <a:gdLst>
                  <a:gd name="T0" fmla="*/ 33 w 77"/>
                  <a:gd name="T1" fmla="*/ 23 h 47"/>
                  <a:gd name="T2" fmla="*/ 30 w 77"/>
                  <a:gd name="T3" fmla="*/ 34 h 47"/>
                  <a:gd name="T4" fmla="*/ 5 w 77"/>
                  <a:gd name="T5" fmla="*/ 47 h 47"/>
                  <a:gd name="T6" fmla="*/ 0 w 77"/>
                  <a:gd name="T7" fmla="*/ 40 h 47"/>
                  <a:gd name="T8" fmla="*/ 26 w 77"/>
                  <a:gd name="T9" fmla="*/ 18 h 47"/>
                  <a:gd name="T10" fmla="*/ 30 w 77"/>
                  <a:gd name="T11" fmla="*/ 11 h 47"/>
                  <a:gd name="T12" fmla="*/ 77 w 77"/>
                  <a:gd name="T13" fmla="*/ 5 h 47"/>
                  <a:gd name="T14" fmla="*/ 33 w 77"/>
                  <a:gd name="T15" fmla="*/ 23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7">
                    <a:moveTo>
                      <a:pt x="33" y="23"/>
                    </a:moveTo>
                    <a:cubicBezTo>
                      <a:pt x="29" y="23"/>
                      <a:pt x="33" y="31"/>
                      <a:pt x="30" y="34"/>
                    </a:cubicBezTo>
                    <a:cubicBezTo>
                      <a:pt x="26" y="38"/>
                      <a:pt x="14" y="47"/>
                      <a:pt x="5" y="47"/>
                    </a:cubicBezTo>
                    <a:cubicBezTo>
                      <a:pt x="2" y="47"/>
                      <a:pt x="0" y="43"/>
                      <a:pt x="0" y="40"/>
                    </a:cubicBezTo>
                    <a:cubicBezTo>
                      <a:pt x="0" y="22"/>
                      <a:pt x="14" y="22"/>
                      <a:pt x="26" y="18"/>
                    </a:cubicBezTo>
                    <a:cubicBezTo>
                      <a:pt x="28" y="18"/>
                      <a:pt x="28" y="13"/>
                      <a:pt x="30" y="11"/>
                    </a:cubicBezTo>
                    <a:cubicBezTo>
                      <a:pt x="37" y="3"/>
                      <a:pt x="70" y="0"/>
                      <a:pt x="77" y="5"/>
                    </a:cubicBezTo>
                    <a:cubicBezTo>
                      <a:pt x="70" y="17"/>
                      <a:pt x="45" y="23"/>
                      <a:pt x="33" y="23"/>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4" name="Freeform 25">
                <a:extLst>
                  <a:ext uri="{FF2B5EF4-FFF2-40B4-BE49-F238E27FC236}">
                    <a16:creationId xmlns:a16="http://schemas.microsoft.com/office/drawing/2014/main" xmlns="" id="{44A807CC-2375-4538-987D-7F39953A593B}"/>
                  </a:ext>
                </a:extLst>
              </p:cNvPr>
              <p:cNvSpPr>
                <a:spLocks/>
              </p:cNvSpPr>
              <p:nvPr/>
            </p:nvSpPr>
            <p:spPr bwMode="auto">
              <a:xfrm>
                <a:off x="9119383" y="4367487"/>
                <a:ext cx="18365" cy="36730"/>
              </a:xfrm>
              <a:custGeom>
                <a:avLst/>
                <a:gdLst>
                  <a:gd name="T0" fmla="*/ 13 w 16"/>
                  <a:gd name="T1" fmla="*/ 0 h 33"/>
                  <a:gd name="T2" fmla="*/ 16 w 16"/>
                  <a:gd name="T3" fmla="*/ 9 h 33"/>
                  <a:gd name="T4" fmla="*/ 10 w 16"/>
                  <a:gd name="T5" fmla="*/ 17 h 33"/>
                  <a:gd name="T6" fmla="*/ 5 w 16"/>
                  <a:gd name="T7" fmla="*/ 33 h 33"/>
                  <a:gd name="T8" fmla="*/ 0 w 16"/>
                  <a:gd name="T9" fmla="*/ 27 h 33"/>
                  <a:gd name="T10" fmla="*/ 8 w 16"/>
                  <a:gd name="T11" fmla="*/ 14 h 33"/>
                  <a:gd name="T12" fmla="*/ 13 w 1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6" h="33">
                    <a:moveTo>
                      <a:pt x="13" y="0"/>
                    </a:moveTo>
                    <a:cubicBezTo>
                      <a:pt x="14" y="6"/>
                      <a:pt x="16" y="3"/>
                      <a:pt x="16" y="9"/>
                    </a:cubicBezTo>
                    <a:cubicBezTo>
                      <a:pt x="16" y="14"/>
                      <a:pt x="13" y="17"/>
                      <a:pt x="10" y="17"/>
                    </a:cubicBezTo>
                    <a:cubicBezTo>
                      <a:pt x="10" y="25"/>
                      <a:pt x="11" y="33"/>
                      <a:pt x="5" y="33"/>
                    </a:cubicBezTo>
                    <a:cubicBezTo>
                      <a:pt x="3" y="33"/>
                      <a:pt x="0" y="29"/>
                      <a:pt x="0" y="27"/>
                    </a:cubicBezTo>
                    <a:cubicBezTo>
                      <a:pt x="0" y="19"/>
                      <a:pt x="8" y="18"/>
                      <a:pt x="8" y="14"/>
                    </a:cubicBezTo>
                    <a:cubicBezTo>
                      <a:pt x="8" y="8"/>
                      <a:pt x="7" y="1"/>
                      <a:pt x="13"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5" name="Freeform 26">
                <a:extLst>
                  <a:ext uri="{FF2B5EF4-FFF2-40B4-BE49-F238E27FC236}">
                    <a16:creationId xmlns:a16="http://schemas.microsoft.com/office/drawing/2014/main" xmlns="" id="{F89545C6-EA04-481A-8737-0CCC588167EE}"/>
                  </a:ext>
                </a:extLst>
              </p:cNvPr>
              <p:cNvSpPr>
                <a:spLocks/>
              </p:cNvSpPr>
              <p:nvPr/>
            </p:nvSpPr>
            <p:spPr bwMode="auto">
              <a:xfrm>
                <a:off x="8923487" y="4297088"/>
                <a:ext cx="24487" cy="27548"/>
              </a:xfrm>
              <a:custGeom>
                <a:avLst/>
                <a:gdLst>
                  <a:gd name="T0" fmla="*/ 21 w 21"/>
                  <a:gd name="T1" fmla="*/ 14 h 24"/>
                  <a:gd name="T2" fmla="*/ 13 w 21"/>
                  <a:gd name="T3" fmla="*/ 24 h 24"/>
                  <a:gd name="T4" fmla="*/ 0 w 21"/>
                  <a:gd name="T5" fmla="*/ 9 h 24"/>
                  <a:gd name="T6" fmla="*/ 21 w 21"/>
                  <a:gd name="T7" fmla="*/ 14 h 24"/>
                </a:gdLst>
                <a:ahLst/>
                <a:cxnLst>
                  <a:cxn ang="0">
                    <a:pos x="T0" y="T1"/>
                  </a:cxn>
                  <a:cxn ang="0">
                    <a:pos x="T2" y="T3"/>
                  </a:cxn>
                  <a:cxn ang="0">
                    <a:pos x="T4" y="T5"/>
                  </a:cxn>
                  <a:cxn ang="0">
                    <a:pos x="T6" y="T7"/>
                  </a:cxn>
                </a:cxnLst>
                <a:rect l="0" t="0" r="r" b="b"/>
                <a:pathLst>
                  <a:path w="21" h="24">
                    <a:moveTo>
                      <a:pt x="21" y="14"/>
                    </a:moveTo>
                    <a:cubicBezTo>
                      <a:pt x="21" y="16"/>
                      <a:pt x="15" y="24"/>
                      <a:pt x="13" y="24"/>
                    </a:cubicBezTo>
                    <a:cubicBezTo>
                      <a:pt x="9" y="24"/>
                      <a:pt x="0" y="16"/>
                      <a:pt x="0" y="9"/>
                    </a:cubicBezTo>
                    <a:cubicBezTo>
                      <a:pt x="0" y="0"/>
                      <a:pt x="21" y="6"/>
                      <a:pt x="21" y="14"/>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6" name="Freeform 27">
                <a:extLst>
                  <a:ext uri="{FF2B5EF4-FFF2-40B4-BE49-F238E27FC236}">
                    <a16:creationId xmlns:a16="http://schemas.microsoft.com/office/drawing/2014/main" xmlns="" id="{871A840E-567A-44B6-AB00-8ADD3CF0F1FB}"/>
                  </a:ext>
                </a:extLst>
              </p:cNvPr>
              <p:cNvSpPr>
                <a:spLocks/>
              </p:cNvSpPr>
              <p:nvPr/>
            </p:nvSpPr>
            <p:spPr bwMode="auto">
              <a:xfrm>
                <a:off x="8967869" y="4300148"/>
                <a:ext cx="71931" cy="19896"/>
              </a:xfrm>
              <a:custGeom>
                <a:avLst/>
                <a:gdLst>
                  <a:gd name="T0" fmla="*/ 53 w 62"/>
                  <a:gd name="T1" fmla="*/ 3 h 18"/>
                  <a:gd name="T2" fmla="*/ 62 w 62"/>
                  <a:gd name="T3" fmla="*/ 17 h 18"/>
                  <a:gd name="T4" fmla="*/ 57 w 62"/>
                  <a:gd name="T5" fmla="*/ 18 h 18"/>
                  <a:gd name="T6" fmla="*/ 31 w 62"/>
                  <a:gd name="T7" fmla="*/ 10 h 18"/>
                  <a:gd name="T8" fmla="*/ 13 w 62"/>
                  <a:gd name="T9" fmla="*/ 10 h 18"/>
                  <a:gd name="T10" fmla="*/ 0 w 62"/>
                  <a:gd name="T11" fmla="*/ 7 h 18"/>
                  <a:gd name="T12" fmla="*/ 5 w 62"/>
                  <a:gd name="T13" fmla="*/ 0 h 18"/>
                  <a:gd name="T14" fmla="*/ 39 w 62"/>
                  <a:gd name="T15" fmla="*/ 0 h 18"/>
                  <a:gd name="T16" fmla="*/ 51 w 62"/>
                  <a:gd name="T17" fmla="*/ 3 h 18"/>
                  <a:gd name="T18" fmla="*/ 53 w 62"/>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18">
                    <a:moveTo>
                      <a:pt x="53" y="3"/>
                    </a:moveTo>
                    <a:cubicBezTo>
                      <a:pt x="54" y="9"/>
                      <a:pt x="62" y="10"/>
                      <a:pt x="62" y="17"/>
                    </a:cubicBezTo>
                    <a:cubicBezTo>
                      <a:pt x="62" y="18"/>
                      <a:pt x="59" y="18"/>
                      <a:pt x="57" y="18"/>
                    </a:cubicBezTo>
                    <a:cubicBezTo>
                      <a:pt x="47" y="18"/>
                      <a:pt x="42" y="10"/>
                      <a:pt x="31" y="10"/>
                    </a:cubicBezTo>
                    <a:cubicBezTo>
                      <a:pt x="23" y="10"/>
                      <a:pt x="20" y="10"/>
                      <a:pt x="13" y="10"/>
                    </a:cubicBezTo>
                    <a:cubicBezTo>
                      <a:pt x="10" y="10"/>
                      <a:pt x="0" y="7"/>
                      <a:pt x="0" y="7"/>
                    </a:cubicBezTo>
                    <a:cubicBezTo>
                      <a:pt x="0" y="3"/>
                      <a:pt x="4" y="2"/>
                      <a:pt x="5" y="0"/>
                    </a:cubicBezTo>
                    <a:cubicBezTo>
                      <a:pt x="39" y="0"/>
                      <a:pt x="39" y="0"/>
                      <a:pt x="39" y="0"/>
                    </a:cubicBezTo>
                    <a:cubicBezTo>
                      <a:pt x="41" y="6"/>
                      <a:pt x="46" y="3"/>
                      <a:pt x="51" y="3"/>
                    </a:cubicBezTo>
                    <a:lnTo>
                      <a:pt x="53" y="3"/>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7" name="Freeform 28">
                <a:extLst>
                  <a:ext uri="{FF2B5EF4-FFF2-40B4-BE49-F238E27FC236}">
                    <a16:creationId xmlns:a16="http://schemas.microsoft.com/office/drawing/2014/main" xmlns="" id="{F49C6246-8EFD-4741-AB3D-33398C30562A}"/>
                  </a:ext>
                </a:extLst>
              </p:cNvPr>
              <p:cNvSpPr>
                <a:spLocks/>
              </p:cNvSpPr>
              <p:nvPr/>
            </p:nvSpPr>
            <p:spPr bwMode="auto">
              <a:xfrm>
                <a:off x="8957156" y="4163941"/>
                <a:ext cx="30609" cy="71930"/>
              </a:xfrm>
              <a:custGeom>
                <a:avLst/>
                <a:gdLst>
                  <a:gd name="T0" fmla="*/ 8 w 27"/>
                  <a:gd name="T1" fmla="*/ 50 h 63"/>
                  <a:gd name="T2" fmla="*/ 8 w 27"/>
                  <a:gd name="T3" fmla="*/ 44 h 63"/>
                  <a:gd name="T4" fmla="*/ 25 w 27"/>
                  <a:gd name="T5" fmla="*/ 43 h 63"/>
                  <a:gd name="T6" fmla="*/ 19 w 27"/>
                  <a:gd name="T7" fmla="*/ 31 h 63"/>
                  <a:gd name="T8" fmla="*/ 27 w 27"/>
                  <a:gd name="T9" fmla="*/ 21 h 63"/>
                  <a:gd name="T10" fmla="*/ 7 w 27"/>
                  <a:gd name="T11" fmla="*/ 0 h 63"/>
                  <a:gd name="T12" fmla="*/ 0 w 27"/>
                  <a:gd name="T13" fmla="*/ 16 h 63"/>
                  <a:gd name="T14" fmla="*/ 6 w 27"/>
                  <a:gd name="T15" fmla="*/ 38 h 63"/>
                  <a:gd name="T16" fmla="*/ 6 w 27"/>
                  <a:gd name="T17" fmla="*/ 48 h 63"/>
                  <a:gd name="T18" fmla="*/ 16 w 27"/>
                  <a:gd name="T19" fmla="*/ 63 h 63"/>
                  <a:gd name="T20" fmla="*/ 8 w 27"/>
                  <a:gd name="T21"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3">
                    <a:moveTo>
                      <a:pt x="8" y="50"/>
                    </a:moveTo>
                    <a:cubicBezTo>
                      <a:pt x="8" y="44"/>
                      <a:pt x="8" y="44"/>
                      <a:pt x="8" y="44"/>
                    </a:cubicBezTo>
                    <a:cubicBezTo>
                      <a:pt x="14" y="44"/>
                      <a:pt x="22" y="44"/>
                      <a:pt x="25" y="43"/>
                    </a:cubicBezTo>
                    <a:cubicBezTo>
                      <a:pt x="24" y="36"/>
                      <a:pt x="19" y="35"/>
                      <a:pt x="19" y="31"/>
                    </a:cubicBezTo>
                    <a:cubicBezTo>
                      <a:pt x="19" y="26"/>
                      <a:pt x="27" y="25"/>
                      <a:pt x="27" y="21"/>
                    </a:cubicBezTo>
                    <a:cubicBezTo>
                      <a:pt x="14" y="17"/>
                      <a:pt x="8" y="11"/>
                      <a:pt x="7" y="0"/>
                    </a:cubicBezTo>
                    <a:cubicBezTo>
                      <a:pt x="1" y="3"/>
                      <a:pt x="0" y="9"/>
                      <a:pt x="0" y="16"/>
                    </a:cubicBezTo>
                    <a:cubicBezTo>
                      <a:pt x="0" y="26"/>
                      <a:pt x="6" y="29"/>
                      <a:pt x="6" y="38"/>
                    </a:cubicBezTo>
                    <a:cubicBezTo>
                      <a:pt x="6" y="46"/>
                      <a:pt x="6" y="44"/>
                      <a:pt x="6" y="48"/>
                    </a:cubicBezTo>
                    <a:cubicBezTo>
                      <a:pt x="6" y="53"/>
                      <a:pt x="8" y="63"/>
                      <a:pt x="16" y="63"/>
                    </a:cubicBezTo>
                    <a:cubicBezTo>
                      <a:pt x="12" y="58"/>
                      <a:pt x="11" y="55"/>
                      <a:pt x="8" y="5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8" name="Freeform 29">
                <a:extLst>
                  <a:ext uri="{FF2B5EF4-FFF2-40B4-BE49-F238E27FC236}">
                    <a16:creationId xmlns:a16="http://schemas.microsoft.com/office/drawing/2014/main" xmlns="" id="{DB3A1601-C8DD-46A1-BFAF-9B954D3FF477}"/>
                  </a:ext>
                </a:extLst>
              </p:cNvPr>
              <p:cNvSpPr>
                <a:spLocks/>
              </p:cNvSpPr>
              <p:nvPr/>
            </p:nvSpPr>
            <p:spPr bwMode="auto">
              <a:xfrm>
                <a:off x="9479036" y="4330757"/>
                <a:ext cx="97948" cy="59687"/>
              </a:xfrm>
              <a:custGeom>
                <a:avLst/>
                <a:gdLst>
                  <a:gd name="T0" fmla="*/ 22 w 85"/>
                  <a:gd name="T1" fmla="*/ 48 h 52"/>
                  <a:gd name="T2" fmla="*/ 0 w 85"/>
                  <a:gd name="T3" fmla="*/ 32 h 52"/>
                  <a:gd name="T4" fmla="*/ 23 w 85"/>
                  <a:gd name="T5" fmla="*/ 32 h 52"/>
                  <a:gd name="T6" fmla="*/ 32 w 85"/>
                  <a:gd name="T7" fmla="*/ 30 h 52"/>
                  <a:gd name="T8" fmla="*/ 61 w 85"/>
                  <a:gd name="T9" fmla="*/ 23 h 52"/>
                  <a:gd name="T10" fmla="*/ 78 w 85"/>
                  <a:gd name="T11" fmla="*/ 0 h 52"/>
                  <a:gd name="T12" fmla="*/ 85 w 85"/>
                  <a:gd name="T13" fmla="*/ 12 h 52"/>
                  <a:gd name="T14" fmla="*/ 69 w 85"/>
                  <a:gd name="T15" fmla="*/ 40 h 52"/>
                  <a:gd name="T16" fmla="*/ 32 w 85"/>
                  <a:gd name="T17" fmla="*/ 52 h 52"/>
                  <a:gd name="T18" fmla="*/ 19 w 85"/>
                  <a:gd name="T19" fmla="*/ 44 h 52"/>
                  <a:gd name="T20" fmla="*/ 22 w 85"/>
                  <a:gd name="T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52">
                    <a:moveTo>
                      <a:pt x="22" y="48"/>
                    </a:moveTo>
                    <a:cubicBezTo>
                      <a:pt x="16" y="40"/>
                      <a:pt x="3" y="42"/>
                      <a:pt x="0" y="32"/>
                    </a:cubicBezTo>
                    <a:cubicBezTo>
                      <a:pt x="23" y="32"/>
                      <a:pt x="23" y="32"/>
                      <a:pt x="23" y="32"/>
                    </a:cubicBezTo>
                    <a:cubicBezTo>
                      <a:pt x="25" y="33"/>
                      <a:pt x="32" y="30"/>
                      <a:pt x="32" y="30"/>
                    </a:cubicBezTo>
                    <a:cubicBezTo>
                      <a:pt x="43" y="26"/>
                      <a:pt x="54" y="26"/>
                      <a:pt x="61" y="23"/>
                    </a:cubicBezTo>
                    <a:cubicBezTo>
                      <a:pt x="72" y="18"/>
                      <a:pt x="67" y="0"/>
                      <a:pt x="78" y="0"/>
                    </a:cubicBezTo>
                    <a:cubicBezTo>
                      <a:pt x="82" y="0"/>
                      <a:pt x="85" y="7"/>
                      <a:pt x="85" y="12"/>
                    </a:cubicBezTo>
                    <a:cubicBezTo>
                      <a:pt x="85" y="29"/>
                      <a:pt x="69" y="26"/>
                      <a:pt x="69" y="40"/>
                    </a:cubicBezTo>
                    <a:cubicBezTo>
                      <a:pt x="55" y="43"/>
                      <a:pt x="48" y="52"/>
                      <a:pt x="32" y="52"/>
                    </a:cubicBezTo>
                    <a:cubicBezTo>
                      <a:pt x="29" y="52"/>
                      <a:pt x="19" y="46"/>
                      <a:pt x="19" y="44"/>
                    </a:cubicBezTo>
                    <a:lnTo>
                      <a:pt x="22" y="48"/>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59" name="Freeform 30">
                <a:extLst>
                  <a:ext uri="{FF2B5EF4-FFF2-40B4-BE49-F238E27FC236}">
                    <a16:creationId xmlns:a16="http://schemas.microsoft.com/office/drawing/2014/main" xmlns="" id="{4C77D3DD-39CD-45B5-BFFC-8BCE66DD35AC}"/>
                  </a:ext>
                </a:extLst>
              </p:cNvPr>
              <p:cNvSpPr>
                <a:spLocks/>
              </p:cNvSpPr>
              <p:nvPr/>
            </p:nvSpPr>
            <p:spPr bwMode="auto">
              <a:xfrm>
                <a:off x="9038270" y="4229749"/>
                <a:ext cx="501984" cy="272416"/>
              </a:xfrm>
              <a:custGeom>
                <a:avLst/>
                <a:gdLst>
                  <a:gd name="T0" fmla="*/ 219 w 439"/>
                  <a:gd name="T1" fmla="*/ 49 h 238"/>
                  <a:gd name="T2" fmla="*/ 274 w 439"/>
                  <a:gd name="T3" fmla="*/ 69 h 238"/>
                  <a:gd name="T4" fmla="*/ 297 w 439"/>
                  <a:gd name="T5" fmla="*/ 80 h 238"/>
                  <a:gd name="T6" fmla="*/ 307 w 439"/>
                  <a:gd name="T7" fmla="*/ 88 h 238"/>
                  <a:gd name="T8" fmla="*/ 349 w 439"/>
                  <a:gd name="T9" fmla="*/ 127 h 238"/>
                  <a:gd name="T10" fmla="*/ 372 w 439"/>
                  <a:gd name="T11" fmla="*/ 140 h 238"/>
                  <a:gd name="T12" fmla="*/ 358 w 439"/>
                  <a:gd name="T13" fmla="*/ 153 h 238"/>
                  <a:gd name="T14" fmla="*/ 372 w 439"/>
                  <a:gd name="T15" fmla="*/ 172 h 238"/>
                  <a:gd name="T16" fmla="*/ 384 w 439"/>
                  <a:gd name="T17" fmla="*/ 195 h 238"/>
                  <a:gd name="T18" fmla="*/ 401 w 439"/>
                  <a:gd name="T19" fmla="*/ 203 h 238"/>
                  <a:gd name="T20" fmla="*/ 407 w 439"/>
                  <a:gd name="T21" fmla="*/ 211 h 238"/>
                  <a:gd name="T22" fmla="*/ 416 w 439"/>
                  <a:gd name="T23" fmla="*/ 213 h 238"/>
                  <a:gd name="T24" fmla="*/ 424 w 439"/>
                  <a:gd name="T25" fmla="*/ 223 h 238"/>
                  <a:gd name="T26" fmla="*/ 439 w 439"/>
                  <a:gd name="T27" fmla="*/ 226 h 238"/>
                  <a:gd name="T28" fmla="*/ 429 w 439"/>
                  <a:gd name="T29" fmla="*/ 238 h 238"/>
                  <a:gd name="T30" fmla="*/ 424 w 439"/>
                  <a:gd name="T31" fmla="*/ 238 h 238"/>
                  <a:gd name="T32" fmla="*/ 410 w 439"/>
                  <a:gd name="T33" fmla="*/ 229 h 238"/>
                  <a:gd name="T34" fmla="*/ 390 w 439"/>
                  <a:gd name="T35" fmla="*/ 229 h 238"/>
                  <a:gd name="T36" fmla="*/ 362 w 439"/>
                  <a:gd name="T37" fmla="*/ 209 h 238"/>
                  <a:gd name="T38" fmla="*/ 354 w 439"/>
                  <a:gd name="T39" fmla="*/ 203 h 238"/>
                  <a:gd name="T40" fmla="*/ 300 w 439"/>
                  <a:gd name="T41" fmla="*/ 165 h 238"/>
                  <a:gd name="T42" fmla="*/ 272 w 439"/>
                  <a:gd name="T43" fmla="*/ 184 h 238"/>
                  <a:gd name="T44" fmla="*/ 268 w 439"/>
                  <a:gd name="T45" fmla="*/ 203 h 238"/>
                  <a:gd name="T46" fmla="*/ 240 w 439"/>
                  <a:gd name="T47" fmla="*/ 203 h 238"/>
                  <a:gd name="T48" fmla="*/ 195 w 439"/>
                  <a:gd name="T49" fmla="*/ 179 h 238"/>
                  <a:gd name="T50" fmla="*/ 184 w 439"/>
                  <a:gd name="T51" fmla="*/ 184 h 238"/>
                  <a:gd name="T52" fmla="*/ 168 w 439"/>
                  <a:gd name="T53" fmla="*/ 184 h 238"/>
                  <a:gd name="T54" fmla="*/ 155 w 439"/>
                  <a:gd name="T55" fmla="*/ 177 h 238"/>
                  <a:gd name="T56" fmla="*/ 174 w 439"/>
                  <a:gd name="T57" fmla="*/ 161 h 238"/>
                  <a:gd name="T58" fmla="*/ 165 w 439"/>
                  <a:gd name="T59" fmla="*/ 127 h 238"/>
                  <a:gd name="T60" fmla="*/ 133 w 439"/>
                  <a:gd name="T61" fmla="*/ 105 h 238"/>
                  <a:gd name="T62" fmla="*/ 92 w 439"/>
                  <a:gd name="T63" fmla="*/ 97 h 238"/>
                  <a:gd name="T64" fmla="*/ 64 w 439"/>
                  <a:gd name="T65" fmla="*/ 80 h 238"/>
                  <a:gd name="T66" fmla="*/ 64 w 439"/>
                  <a:gd name="T67" fmla="*/ 73 h 238"/>
                  <a:gd name="T68" fmla="*/ 52 w 439"/>
                  <a:gd name="T69" fmla="*/ 87 h 238"/>
                  <a:gd name="T70" fmla="*/ 45 w 439"/>
                  <a:gd name="T71" fmla="*/ 85 h 238"/>
                  <a:gd name="T72" fmla="*/ 41 w 439"/>
                  <a:gd name="T73" fmla="*/ 67 h 238"/>
                  <a:gd name="T74" fmla="*/ 27 w 439"/>
                  <a:gd name="T75" fmla="*/ 58 h 238"/>
                  <a:gd name="T76" fmla="*/ 66 w 439"/>
                  <a:gd name="T77" fmla="*/ 44 h 238"/>
                  <a:gd name="T78" fmla="*/ 61 w 439"/>
                  <a:gd name="T79" fmla="*/ 44 h 238"/>
                  <a:gd name="T80" fmla="*/ 39 w 439"/>
                  <a:gd name="T81" fmla="*/ 48 h 238"/>
                  <a:gd name="T82" fmla="*/ 28 w 439"/>
                  <a:gd name="T83" fmla="*/ 45 h 238"/>
                  <a:gd name="T84" fmla="*/ 24 w 439"/>
                  <a:gd name="T85" fmla="*/ 38 h 238"/>
                  <a:gd name="T86" fmla="*/ 0 w 439"/>
                  <a:gd name="T87" fmla="*/ 21 h 238"/>
                  <a:gd name="T88" fmla="*/ 11 w 439"/>
                  <a:gd name="T89" fmla="*/ 13 h 238"/>
                  <a:gd name="T90" fmla="*/ 39 w 439"/>
                  <a:gd name="T91" fmla="*/ 0 h 238"/>
                  <a:gd name="T92" fmla="*/ 75 w 439"/>
                  <a:gd name="T93" fmla="*/ 16 h 238"/>
                  <a:gd name="T94" fmla="*/ 75 w 439"/>
                  <a:gd name="T95" fmla="*/ 44 h 238"/>
                  <a:gd name="T96" fmla="*/ 87 w 439"/>
                  <a:gd name="T97" fmla="*/ 52 h 238"/>
                  <a:gd name="T98" fmla="*/ 102 w 439"/>
                  <a:gd name="T99" fmla="*/ 67 h 238"/>
                  <a:gd name="T100" fmla="*/ 115 w 439"/>
                  <a:gd name="T101" fmla="*/ 54 h 238"/>
                  <a:gd name="T102" fmla="*/ 134 w 439"/>
                  <a:gd name="T103" fmla="*/ 44 h 238"/>
                  <a:gd name="T104" fmla="*/ 159 w 439"/>
                  <a:gd name="T105" fmla="*/ 25 h 238"/>
                  <a:gd name="T106" fmla="*/ 168 w 439"/>
                  <a:gd name="T107" fmla="*/ 29 h 238"/>
                  <a:gd name="T108" fmla="*/ 187 w 439"/>
                  <a:gd name="T109" fmla="*/ 44 h 238"/>
                  <a:gd name="T110" fmla="*/ 208 w 439"/>
                  <a:gd name="T111" fmla="*/ 44 h 238"/>
                  <a:gd name="T112" fmla="*/ 223 w 439"/>
                  <a:gd name="T113" fmla="*/ 52 h 238"/>
                  <a:gd name="T114" fmla="*/ 223 w 439"/>
                  <a:gd name="T115" fmla="*/ 53 h 238"/>
                  <a:gd name="T116" fmla="*/ 219 w 439"/>
                  <a:gd name="T117" fmla="*/ 4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9" h="238">
                    <a:moveTo>
                      <a:pt x="219" y="49"/>
                    </a:moveTo>
                    <a:cubicBezTo>
                      <a:pt x="228" y="59"/>
                      <a:pt x="255" y="69"/>
                      <a:pt x="274" y="69"/>
                    </a:cubicBezTo>
                    <a:cubicBezTo>
                      <a:pt x="284" y="69"/>
                      <a:pt x="288" y="80"/>
                      <a:pt x="297" y="80"/>
                    </a:cubicBezTo>
                    <a:cubicBezTo>
                      <a:pt x="297" y="87"/>
                      <a:pt x="303" y="87"/>
                      <a:pt x="307" y="88"/>
                    </a:cubicBezTo>
                    <a:cubicBezTo>
                      <a:pt x="331" y="96"/>
                      <a:pt x="330" y="118"/>
                      <a:pt x="349" y="127"/>
                    </a:cubicBezTo>
                    <a:cubicBezTo>
                      <a:pt x="356" y="131"/>
                      <a:pt x="372" y="122"/>
                      <a:pt x="372" y="140"/>
                    </a:cubicBezTo>
                    <a:cubicBezTo>
                      <a:pt x="372" y="149"/>
                      <a:pt x="358" y="145"/>
                      <a:pt x="358" y="153"/>
                    </a:cubicBezTo>
                    <a:cubicBezTo>
                      <a:pt x="358" y="157"/>
                      <a:pt x="371" y="170"/>
                      <a:pt x="372" y="172"/>
                    </a:cubicBezTo>
                    <a:cubicBezTo>
                      <a:pt x="380" y="180"/>
                      <a:pt x="378" y="185"/>
                      <a:pt x="384" y="195"/>
                    </a:cubicBezTo>
                    <a:cubicBezTo>
                      <a:pt x="386" y="199"/>
                      <a:pt x="396" y="203"/>
                      <a:pt x="401" y="203"/>
                    </a:cubicBezTo>
                    <a:cubicBezTo>
                      <a:pt x="403" y="203"/>
                      <a:pt x="405" y="208"/>
                      <a:pt x="407" y="211"/>
                    </a:cubicBezTo>
                    <a:cubicBezTo>
                      <a:pt x="408" y="215"/>
                      <a:pt x="413" y="212"/>
                      <a:pt x="416" y="213"/>
                    </a:cubicBezTo>
                    <a:cubicBezTo>
                      <a:pt x="421" y="215"/>
                      <a:pt x="422" y="219"/>
                      <a:pt x="424" y="223"/>
                    </a:cubicBezTo>
                    <a:cubicBezTo>
                      <a:pt x="425" y="227"/>
                      <a:pt x="436" y="225"/>
                      <a:pt x="439" y="226"/>
                    </a:cubicBezTo>
                    <a:cubicBezTo>
                      <a:pt x="434" y="229"/>
                      <a:pt x="429" y="233"/>
                      <a:pt x="429" y="238"/>
                    </a:cubicBezTo>
                    <a:cubicBezTo>
                      <a:pt x="427" y="238"/>
                      <a:pt x="426" y="238"/>
                      <a:pt x="424" y="238"/>
                    </a:cubicBezTo>
                    <a:cubicBezTo>
                      <a:pt x="423" y="238"/>
                      <a:pt x="411" y="231"/>
                      <a:pt x="410" y="229"/>
                    </a:cubicBezTo>
                    <a:cubicBezTo>
                      <a:pt x="390" y="229"/>
                      <a:pt x="390" y="229"/>
                      <a:pt x="390" y="229"/>
                    </a:cubicBezTo>
                    <a:cubicBezTo>
                      <a:pt x="379" y="227"/>
                      <a:pt x="362" y="218"/>
                      <a:pt x="362" y="209"/>
                    </a:cubicBezTo>
                    <a:cubicBezTo>
                      <a:pt x="362" y="206"/>
                      <a:pt x="355" y="204"/>
                      <a:pt x="354" y="203"/>
                    </a:cubicBezTo>
                    <a:cubicBezTo>
                      <a:pt x="339" y="187"/>
                      <a:pt x="325" y="165"/>
                      <a:pt x="300" y="165"/>
                    </a:cubicBezTo>
                    <a:cubicBezTo>
                      <a:pt x="281" y="165"/>
                      <a:pt x="283" y="179"/>
                      <a:pt x="272" y="184"/>
                    </a:cubicBezTo>
                    <a:cubicBezTo>
                      <a:pt x="275" y="195"/>
                      <a:pt x="268" y="198"/>
                      <a:pt x="268" y="203"/>
                    </a:cubicBezTo>
                    <a:cubicBezTo>
                      <a:pt x="251" y="203"/>
                      <a:pt x="248" y="203"/>
                      <a:pt x="240" y="203"/>
                    </a:cubicBezTo>
                    <a:cubicBezTo>
                      <a:pt x="220" y="203"/>
                      <a:pt x="215" y="179"/>
                      <a:pt x="195" y="179"/>
                    </a:cubicBezTo>
                    <a:cubicBezTo>
                      <a:pt x="192" y="179"/>
                      <a:pt x="184" y="180"/>
                      <a:pt x="184" y="184"/>
                    </a:cubicBezTo>
                    <a:cubicBezTo>
                      <a:pt x="168" y="184"/>
                      <a:pt x="168" y="184"/>
                      <a:pt x="168" y="184"/>
                    </a:cubicBezTo>
                    <a:cubicBezTo>
                      <a:pt x="162" y="184"/>
                      <a:pt x="155" y="184"/>
                      <a:pt x="155" y="177"/>
                    </a:cubicBezTo>
                    <a:cubicBezTo>
                      <a:pt x="155" y="168"/>
                      <a:pt x="170" y="164"/>
                      <a:pt x="174" y="161"/>
                    </a:cubicBezTo>
                    <a:cubicBezTo>
                      <a:pt x="164" y="150"/>
                      <a:pt x="168" y="139"/>
                      <a:pt x="165" y="127"/>
                    </a:cubicBezTo>
                    <a:cubicBezTo>
                      <a:pt x="162" y="118"/>
                      <a:pt x="140" y="109"/>
                      <a:pt x="133" y="105"/>
                    </a:cubicBezTo>
                    <a:cubicBezTo>
                      <a:pt x="124" y="101"/>
                      <a:pt x="104" y="97"/>
                      <a:pt x="92" y="97"/>
                    </a:cubicBezTo>
                    <a:cubicBezTo>
                      <a:pt x="81" y="97"/>
                      <a:pt x="76" y="76"/>
                      <a:pt x="64" y="80"/>
                    </a:cubicBezTo>
                    <a:cubicBezTo>
                      <a:pt x="64" y="73"/>
                      <a:pt x="64" y="73"/>
                      <a:pt x="64" y="73"/>
                    </a:cubicBezTo>
                    <a:cubicBezTo>
                      <a:pt x="62" y="79"/>
                      <a:pt x="59" y="87"/>
                      <a:pt x="52" y="87"/>
                    </a:cubicBezTo>
                    <a:cubicBezTo>
                      <a:pt x="50" y="87"/>
                      <a:pt x="46" y="87"/>
                      <a:pt x="45" y="85"/>
                    </a:cubicBezTo>
                    <a:cubicBezTo>
                      <a:pt x="41" y="77"/>
                      <a:pt x="45" y="74"/>
                      <a:pt x="41" y="67"/>
                    </a:cubicBezTo>
                    <a:cubicBezTo>
                      <a:pt x="37" y="61"/>
                      <a:pt x="29" y="64"/>
                      <a:pt x="27" y="58"/>
                    </a:cubicBezTo>
                    <a:cubicBezTo>
                      <a:pt x="38" y="52"/>
                      <a:pt x="61" y="54"/>
                      <a:pt x="66" y="44"/>
                    </a:cubicBezTo>
                    <a:cubicBezTo>
                      <a:pt x="61" y="44"/>
                      <a:pt x="61" y="44"/>
                      <a:pt x="61" y="44"/>
                    </a:cubicBezTo>
                    <a:cubicBezTo>
                      <a:pt x="52" y="47"/>
                      <a:pt x="47" y="48"/>
                      <a:pt x="39" y="48"/>
                    </a:cubicBezTo>
                    <a:cubicBezTo>
                      <a:pt x="35" y="48"/>
                      <a:pt x="32" y="46"/>
                      <a:pt x="28" y="45"/>
                    </a:cubicBezTo>
                    <a:cubicBezTo>
                      <a:pt x="26" y="44"/>
                      <a:pt x="24" y="40"/>
                      <a:pt x="24" y="38"/>
                    </a:cubicBezTo>
                    <a:cubicBezTo>
                      <a:pt x="18" y="27"/>
                      <a:pt x="0" y="32"/>
                      <a:pt x="0" y="21"/>
                    </a:cubicBezTo>
                    <a:cubicBezTo>
                      <a:pt x="0" y="16"/>
                      <a:pt x="6" y="13"/>
                      <a:pt x="11" y="13"/>
                    </a:cubicBezTo>
                    <a:cubicBezTo>
                      <a:pt x="20" y="13"/>
                      <a:pt x="25" y="0"/>
                      <a:pt x="39" y="0"/>
                    </a:cubicBezTo>
                    <a:cubicBezTo>
                      <a:pt x="52" y="0"/>
                      <a:pt x="62" y="13"/>
                      <a:pt x="75" y="16"/>
                    </a:cubicBezTo>
                    <a:cubicBezTo>
                      <a:pt x="75" y="27"/>
                      <a:pt x="75" y="38"/>
                      <a:pt x="75" y="44"/>
                    </a:cubicBezTo>
                    <a:cubicBezTo>
                      <a:pt x="75" y="48"/>
                      <a:pt x="80" y="52"/>
                      <a:pt x="87" y="52"/>
                    </a:cubicBezTo>
                    <a:cubicBezTo>
                      <a:pt x="87" y="55"/>
                      <a:pt x="97" y="67"/>
                      <a:pt x="102" y="67"/>
                    </a:cubicBezTo>
                    <a:cubicBezTo>
                      <a:pt x="107" y="67"/>
                      <a:pt x="114" y="56"/>
                      <a:pt x="115" y="54"/>
                    </a:cubicBezTo>
                    <a:cubicBezTo>
                      <a:pt x="121" y="48"/>
                      <a:pt x="123" y="47"/>
                      <a:pt x="134" y="44"/>
                    </a:cubicBezTo>
                    <a:cubicBezTo>
                      <a:pt x="140" y="41"/>
                      <a:pt x="149" y="27"/>
                      <a:pt x="159" y="25"/>
                    </a:cubicBezTo>
                    <a:cubicBezTo>
                      <a:pt x="159" y="29"/>
                      <a:pt x="165" y="29"/>
                      <a:pt x="168" y="29"/>
                    </a:cubicBezTo>
                    <a:cubicBezTo>
                      <a:pt x="177" y="32"/>
                      <a:pt x="183" y="42"/>
                      <a:pt x="187" y="44"/>
                    </a:cubicBezTo>
                    <a:cubicBezTo>
                      <a:pt x="208" y="44"/>
                      <a:pt x="208" y="44"/>
                      <a:pt x="208" y="44"/>
                    </a:cubicBezTo>
                    <a:cubicBezTo>
                      <a:pt x="212" y="48"/>
                      <a:pt x="220" y="51"/>
                      <a:pt x="223" y="52"/>
                    </a:cubicBezTo>
                    <a:cubicBezTo>
                      <a:pt x="223" y="53"/>
                      <a:pt x="223" y="53"/>
                      <a:pt x="223" y="53"/>
                    </a:cubicBezTo>
                    <a:lnTo>
                      <a:pt x="219" y="49"/>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0" name="Freeform 31">
                <a:extLst>
                  <a:ext uri="{FF2B5EF4-FFF2-40B4-BE49-F238E27FC236}">
                    <a16:creationId xmlns:a16="http://schemas.microsoft.com/office/drawing/2014/main" xmlns="" id="{D8E6A65C-6D8E-47C7-BC6C-E999283F6D6A}"/>
                  </a:ext>
                </a:extLst>
              </p:cNvPr>
              <p:cNvSpPr>
                <a:spLocks/>
              </p:cNvSpPr>
              <p:nvPr/>
            </p:nvSpPr>
            <p:spPr bwMode="auto">
              <a:xfrm>
                <a:off x="9547906" y="4289435"/>
                <a:ext cx="48974" cy="52034"/>
              </a:xfrm>
              <a:custGeom>
                <a:avLst/>
                <a:gdLst>
                  <a:gd name="T0" fmla="*/ 39 w 43"/>
                  <a:gd name="T1" fmla="*/ 45 h 46"/>
                  <a:gd name="T2" fmla="*/ 31 w 43"/>
                  <a:gd name="T3" fmla="*/ 30 h 46"/>
                  <a:gd name="T4" fmla="*/ 13 w 43"/>
                  <a:gd name="T5" fmla="*/ 10 h 46"/>
                  <a:gd name="T6" fmla="*/ 0 w 43"/>
                  <a:gd name="T7" fmla="*/ 0 h 46"/>
                  <a:gd name="T8" fmla="*/ 29 w 43"/>
                  <a:gd name="T9" fmla="*/ 23 h 46"/>
                  <a:gd name="T10" fmla="*/ 43 w 43"/>
                  <a:gd name="T11" fmla="*/ 39 h 46"/>
                  <a:gd name="T12" fmla="*/ 43 w 43"/>
                  <a:gd name="T13" fmla="*/ 45 h 46"/>
                  <a:gd name="T14" fmla="*/ 39 w 43"/>
                  <a:gd name="T15" fmla="*/ 4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6">
                    <a:moveTo>
                      <a:pt x="39" y="45"/>
                    </a:moveTo>
                    <a:cubicBezTo>
                      <a:pt x="30" y="43"/>
                      <a:pt x="30" y="38"/>
                      <a:pt x="31" y="30"/>
                    </a:cubicBezTo>
                    <a:cubicBezTo>
                      <a:pt x="22" y="25"/>
                      <a:pt x="23" y="16"/>
                      <a:pt x="13" y="10"/>
                    </a:cubicBezTo>
                    <a:cubicBezTo>
                      <a:pt x="7" y="6"/>
                      <a:pt x="2" y="7"/>
                      <a:pt x="0" y="0"/>
                    </a:cubicBezTo>
                    <a:cubicBezTo>
                      <a:pt x="14" y="5"/>
                      <a:pt x="21" y="15"/>
                      <a:pt x="29" y="23"/>
                    </a:cubicBezTo>
                    <a:cubicBezTo>
                      <a:pt x="35" y="30"/>
                      <a:pt x="43" y="28"/>
                      <a:pt x="43" y="39"/>
                    </a:cubicBezTo>
                    <a:cubicBezTo>
                      <a:pt x="43" y="41"/>
                      <a:pt x="43" y="43"/>
                      <a:pt x="43" y="45"/>
                    </a:cubicBezTo>
                    <a:cubicBezTo>
                      <a:pt x="42" y="45"/>
                      <a:pt x="40" y="46"/>
                      <a:pt x="39" y="45"/>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1" name="Freeform 32">
                <a:extLst>
                  <a:ext uri="{FF2B5EF4-FFF2-40B4-BE49-F238E27FC236}">
                    <a16:creationId xmlns:a16="http://schemas.microsoft.com/office/drawing/2014/main" xmlns="" id="{1BDBE1CB-445F-49F5-A6A1-EF61C474321F}"/>
                  </a:ext>
                </a:extLst>
              </p:cNvPr>
              <p:cNvSpPr>
                <a:spLocks/>
              </p:cNvSpPr>
              <p:nvPr/>
            </p:nvSpPr>
            <p:spPr bwMode="auto">
              <a:xfrm>
                <a:off x="9636671" y="4364426"/>
                <a:ext cx="24487" cy="33669"/>
              </a:xfrm>
              <a:custGeom>
                <a:avLst/>
                <a:gdLst>
                  <a:gd name="T0" fmla="*/ 12 w 22"/>
                  <a:gd name="T1" fmla="*/ 17 h 29"/>
                  <a:gd name="T2" fmla="*/ 1 w 22"/>
                  <a:gd name="T3" fmla="*/ 0 h 29"/>
                  <a:gd name="T4" fmla="*/ 22 w 22"/>
                  <a:gd name="T5" fmla="*/ 23 h 29"/>
                  <a:gd name="T6" fmla="*/ 16 w 22"/>
                  <a:gd name="T7" fmla="*/ 29 h 29"/>
                  <a:gd name="T8" fmla="*/ 12 w 22"/>
                  <a:gd name="T9" fmla="*/ 23 h 29"/>
                  <a:gd name="T10" fmla="*/ 12 w 22"/>
                  <a:gd name="T11" fmla="*/ 17 h 29"/>
                </a:gdLst>
                <a:ahLst/>
                <a:cxnLst>
                  <a:cxn ang="0">
                    <a:pos x="T0" y="T1"/>
                  </a:cxn>
                  <a:cxn ang="0">
                    <a:pos x="T2" y="T3"/>
                  </a:cxn>
                  <a:cxn ang="0">
                    <a:pos x="T4" y="T5"/>
                  </a:cxn>
                  <a:cxn ang="0">
                    <a:pos x="T6" y="T7"/>
                  </a:cxn>
                  <a:cxn ang="0">
                    <a:pos x="T8" y="T9"/>
                  </a:cxn>
                  <a:cxn ang="0">
                    <a:pos x="T10" y="T11"/>
                  </a:cxn>
                </a:cxnLst>
                <a:rect l="0" t="0" r="r" b="b"/>
                <a:pathLst>
                  <a:path w="22" h="29">
                    <a:moveTo>
                      <a:pt x="12" y="17"/>
                    </a:moveTo>
                    <a:cubicBezTo>
                      <a:pt x="3" y="16"/>
                      <a:pt x="0" y="8"/>
                      <a:pt x="1" y="0"/>
                    </a:cubicBezTo>
                    <a:cubicBezTo>
                      <a:pt x="6" y="3"/>
                      <a:pt x="22" y="20"/>
                      <a:pt x="22" y="23"/>
                    </a:cubicBezTo>
                    <a:cubicBezTo>
                      <a:pt x="22" y="25"/>
                      <a:pt x="19" y="29"/>
                      <a:pt x="16" y="29"/>
                    </a:cubicBezTo>
                    <a:cubicBezTo>
                      <a:pt x="14" y="29"/>
                      <a:pt x="12" y="26"/>
                      <a:pt x="12" y="23"/>
                    </a:cubicBezTo>
                    <a:cubicBezTo>
                      <a:pt x="12" y="21"/>
                      <a:pt x="12" y="19"/>
                      <a:pt x="12" y="17"/>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2" name="Freeform 33">
                <a:extLst>
                  <a:ext uri="{FF2B5EF4-FFF2-40B4-BE49-F238E27FC236}">
                    <a16:creationId xmlns:a16="http://schemas.microsoft.com/office/drawing/2014/main" xmlns="" id="{F28C2EA1-BD0F-4718-B427-EB34A7A49B03}"/>
                  </a:ext>
                </a:extLst>
              </p:cNvPr>
              <p:cNvSpPr>
                <a:spLocks/>
              </p:cNvSpPr>
              <p:nvPr/>
            </p:nvSpPr>
            <p:spPr bwMode="auto">
              <a:xfrm>
                <a:off x="9805020" y="4486860"/>
                <a:ext cx="13774" cy="18365"/>
              </a:xfrm>
              <a:custGeom>
                <a:avLst/>
                <a:gdLst>
                  <a:gd name="T0" fmla="*/ 13 w 13"/>
                  <a:gd name="T1" fmla="*/ 12 h 17"/>
                  <a:gd name="T2" fmla="*/ 13 w 13"/>
                  <a:gd name="T3" fmla="*/ 17 h 17"/>
                  <a:gd name="T4" fmla="*/ 1 w 13"/>
                  <a:gd name="T5" fmla="*/ 0 h 17"/>
                  <a:gd name="T6" fmla="*/ 13 w 13"/>
                  <a:gd name="T7" fmla="*/ 12 h 17"/>
                </a:gdLst>
                <a:ahLst/>
                <a:cxnLst>
                  <a:cxn ang="0">
                    <a:pos x="T0" y="T1"/>
                  </a:cxn>
                  <a:cxn ang="0">
                    <a:pos x="T2" y="T3"/>
                  </a:cxn>
                  <a:cxn ang="0">
                    <a:pos x="T4" y="T5"/>
                  </a:cxn>
                  <a:cxn ang="0">
                    <a:pos x="T6" y="T7"/>
                  </a:cxn>
                </a:cxnLst>
                <a:rect l="0" t="0" r="r" b="b"/>
                <a:pathLst>
                  <a:path w="13" h="17">
                    <a:moveTo>
                      <a:pt x="13" y="12"/>
                    </a:moveTo>
                    <a:cubicBezTo>
                      <a:pt x="13" y="14"/>
                      <a:pt x="12" y="15"/>
                      <a:pt x="13" y="17"/>
                    </a:cubicBezTo>
                    <a:cubicBezTo>
                      <a:pt x="5" y="17"/>
                      <a:pt x="0" y="5"/>
                      <a:pt x="1" y="0"/>
                    </a:cubicBezTo>
                    <a:cubicBezTo>
                      <a:pt x="7" y="4"/>
                      <a:pt x="13" y="6"/>
                      <a:pt x="13" y="12"/>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3" name="Freeform 34">
                <a:extLst>
                  <a:ext uri="{FF2B5EF4-FFF2-40B4-BE49-F238E27FC236}">
                    <a16:creationId xmlns:a16="http://schemas.microsoft.com/office/drawing/2014/main" xmlns="" id="{F5265659-0606-4F91-8C7B-AD5551D0B67C}"/>
                  </a:ext>
                </a:extLst>
              </p:cNvPr>
              <p:cNvSpPr>
                <a:spLocks/>
              </p:cNvSpPr>
              <p:nvPr/>
            </p:nvSpPr>
            <p:spPr bwMode="auto">
              <a:xfrm>
                <a:off x="9766759" y="4471556"/>
                <a:ext cx="29078" cy="15304"/>
              </a:xfrm>
              <a:custGeom>
                <a:avLst/>
                <a:gdLst>
                  <a:gd name="T0" fmla="*/ 25 w 25"/>
                  <a:gd name="T1" fmla="*/ 12 h 13"/>
                  <a:gd name="T2" fmla="*/ 21 w 25"/>
                  <a:gd name="T3" fmla="*/ 13 h 13"/>
                  <a:gd name="T4" fmla="*/ 0 w 25"/>
                  <a:gd name="T5" fmla="*/ 0 h 13"/>
                  <a:gd name="T6" fmla="*/ 25 w 25"/>
                  <a:gd name="T7" fmla="*/ 12 h 13"/>
                </a:gdLst>
                <a:ahLst/>
                <a:cxnLst>
                  <a:cxn ang="0">
                    <a:pos x="T0" y="T1"/>
                  </a:cxn>
                  <a:cxn ang="0">
                    <a:pos x="T2" y="T3"/>
                  </a:cxn>
                  <a:cxn ang="0">
                    <a:pos x="T4" y="T5"/>
                  </a:cxn>
                  <a:cxn ang="0">
                    <a:pos x="T6" y="T7"/>
                  </a:cxn>
                </a:cxnLst>
                <a:rect l="0" t="0" r="r" b="b"/>
                <a:pathLst>
                  <a:path w="25" h="13">
                    <a:moveTo>
                      <a:pt x="25" y="12"/>
                    </a:moveTo>
                    <a:cubicBezTo>
                      <a:pt x="24" y="12"/>
                      <a:pt x="22" y="13"/>
                      <a:pt x="21" y="13"/>
                    </a:cubicBezTo>
                    <a:cubicBezTo>
                      <a:pt x="12" y="13"/>
                      <a:pt x="0" y="10"/>
                      <a:pt x="0" y="0"/>
                    </a:cubicBezTo>
                    <a:cubicBezTo>
                      <a:pt x="12" y="0"/>
                      <a:pt x="20" y="4"/>
                      <a:pt x="25" y="12"/>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4" name="Freeform 35">
                <a:extLst>
                  <a:ext uri="{FF2B5EF4-FFF2-40B4-BE49-F238E27FC236}">
                    <a16:creationId xmlns:a16="http://schemas.microsoft.com/office/drawing/2014/main" xmlns="" id="{59B42C6F-34DA-4451-A38C-AD9CD8E9E55B}"/>
                  </a:ext>
                </a:extLst>
              </p:cNvPr>
              <p:cNvSpPr>
                <a:spLocks/>
              </p:cNvSpPr>
              <p:nvPr/>
            </p:nvSpPr>
            <p:spPr bwMode="auto">
              <a:xfrm>
                <a:off x="9771350" y="4436356"/>
                <a:ext cx="24487" cy="29078"/>
              </a:xfrm>
              <a:custGeom>
                <a:avLst/>
                <a:gdLst>
                  <a:gd name="T0" fmla="*/ 22 w 22"/>
                  <a:gd name="T1" fmla="*/ 26 h 26"/>
                  <a:gd name="T2" fmla="*/ 0 w 22"/>
                  <a:gd name="T3" fmla="*/ 0 h 26"/>
                  <a:gd name="T4" fmla="*/ 22 w 22"/>
                  <a:gd name="T5" fmla="*/ 26 h 26"/>
                </a:gdLst>
                <a:ahLst/>
                <a:cxnLst>
                  <a:cxn ang="0">
                    <a:pos x="T0" y="T1"/>
                  </a:cxn>
                  <a:cxn ang="0">
                    <a:pos x="T2" y="T3"/>
                  </a:cxn>
                  <a:cxn ang="0">
                    <a:pos x="T4" y="T5"/>
                  </a:cxn>
                </a:cxnLst>
                <a:rect l="0" t="0" r="r" b="b"/>
                <a:pathLst>
                  <a:path w="22" h="26">
                    <a:moveTo>
                      <a:pt x="22" y="26"/>
                    </a:moveTo>
                    <a:cubicBezTo>
                      <a:pt x="14" y="26"/>
                      <a:pt x="1" y="7"/>
                      <a:pt x="0" y="0"/>
                    </a:cubicBezTo>
                    <a:cubicBezTo>
                      <a:pt x="11" y="7"/>
                      <a:pt x="18" y="14"/>
                      <a:pt x="22" y="26"/>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5" name="Freeform 36">
                <a:extLst>
                  <a:ext uri="{FF2B5EF4-FFF2-40B4-BE49-F238E27FC236}">
                    <a16:creationId xmlns:a16="http://schemas.microsoft.com/office/drawing/2014/main" xmlns="" id="{DEA45E58-0F62-405D-B622-B7563B3E844A}"/>
                  </a:ext>
                </a:extLst>
              </p:cNvPr>
              <p:cNvSpPr>
                <a:spLocks/>
              </p:cNvSpPr>
              <p:nvPr/>
            </p:nvSpPr>
            <p:spPr bwMode="auto">
              <a:xfrm>
                <a:off x="9719315" y="4413400"/>
                <a:ext cx="32139" cy="21426"/>
              </a:xfrm>
              <a:custGeom>
                <a:avLst/>
                <a:gdLst>
                  <a:gd name="T0" fmla="*/ 3 w 29"/>
                  <a:gd name="T1" fmla="*/ 0 h 18"/>
                  <a:gd name="T2" fmla="*/ 29 w 29"/>
                  <a:gd name="T3" fmla="*/ 16 h 18"/>
                  <a:gd name="T4" fmla="*/ 23 w 29"/>
                  <a:gd name="T5" fmla="*/ 18 h 18"/>
                  <a:gd name="T6" fmla="*/ 0 w 29"/>
                  <a:gd name="T7" fmla="*/ 3 h 18"/>
                  <a:gd name="T8" fmla="*/ 1 w 29"/>
                  <a:gd name="T9" fmla="*/ 3 h 18"/>
                  <a:gd name="T10" fmla="*/ 3 w 29"/>
                  <a:gd name="T11" fmla="*/ 0 h 18"/>
                </a:gdLst>
                <a:ahLst/>
                <a:cxnLst>
                  <a:cxn ang="0">
                    <a:pos x="T0" y="T1"/>
                  </a:cxn>
                  <a:cxn ang="0">
                    <a:pos x="T2" y="T3"/>
                  </a:cxn>
                  <a:cxn ang="0">
                    <a:pos x="T4" y="T5"/>
                  </a:cxn>
                  <a:cxn ang="0">
                    <a:pos x="T6" y="T7"/>
                  </a:cxn>
                  <a:cxn ang="0">
                    <a:pos x="T8" y="T9"/>
                  </a:cxn>
                  <a:cxn ang="0">
                    <a:pos x="T10" y="T11"/>
                  </a:cxn>
                </a:cxnLst>
                <a:rect l="0" t="0" r="r" b="b"/>
                <a:pathLst>
                  <a:path w="29" h="18">
                    <a:moveTo>
                      <a:pt x="3" y="0"/>
                    </a:moveTo>
                    <a:cubicBezTo>
                      <a:pt x="10" y="4"/>
                      <a:pt x="25" y="9"/>
                      <a:pt x="29" y="16"/>
                    </a:cubicBezTo>
                    <a:cubicBezTo>
                      <a:pt x="28" y="17"/>
                      <a:pt x="25" y="18"/>
                      <a:pt x="23" y="18"/>
                    </a:cubicBezTo>
                    <a:cubicBezTo>
                      <a:pt x="17" y="18"/>
                      <a:pt x="0" y="11"/>
                      <a:pt x="0" y="3"/>
                    </a:cubicBezTo>
                    <a:cubicBezTo>
                      <a:pt x="1" y="3"/>
                      <a:pt x="1" y="3"/>
                      <a:pt x="1" y="3"/>
                    </a:cubicBezTo>
                    <a:lnTo>
                      <a:pt x="3" y="0"/>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6" name="Freeform 37">
                <a:extLst>
                  <a:ext uri="{FF2B5EF4-FFF2-40B4-BE49-F238E27FC236}">
                    <a16:creationId xmlns:a16="http://schemas.microsoft.com/office/drawing/2014/main" xmlns="" id="{16B033E4-9BB3-40C5-8ED7-2495EA1DC56D}"/>
                  </a:ext>
                </a:extLst>
              </p:cNvPr>
              <p:cNvSpPr>
                <a:spLocks/>
              </p:cNvSpPr>
              <p:nvPr/>
            </p:nvSpPr>
            <p:spPr bwMode="auto">
              <a:xfrm>
                <a:off x="9679524" y="4390443"/>
                <a:ext cx="21426" cy="13774"/>
              </a:xfrm>
              <a:custGeom>
                <a:avLst/>
                <a:gdLst>
                  <a:gd name="T0" fmla="*/ 0 w 18"/>
                  <a:gd name="T1" fmla="*/ 0 h 12"/>
                  <a:gd name="T2" fmla="*/ 18 w 18"/>
                  <a:gd name="T3" fmla="*/ 12 h 12"/>
                  <a:gd name="T4" fmla="*/ 11 w 18"/>
                  <a:gd name="T5" fmla="*/ 12 h 12"/>
                  <a:gd name="T6" fmla="*/ 0 w 18"/>
                  <a:gd name="T7" fmla="*/ 4 h 12"/>
                  <a:gd name="T8" fmla="*/ 3 w 18"/>
                  <a:gd name="T9" fmla="*/ 3 h 12"/>
                  <a:gd name="T10" fmla="*/ 0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0" y="0"/>
                    </a:moveTo>
                    <a:cubicBezTo>
                      <a:pt x="8" y="7"/>
                      <a:pt x="13" y="4"/>
                      <a:pt x="18" y="12"/>
                    </a:cubicBezTo>
                    <a:cubicBezTo>
                      <a:pt x="11" y="12"/>
                      <a:pt x="11" y="12"/>
                      <a:pt x="11" y="12"/>
                    </a:cubicBezTo>
                    <a:cubicBezTo>
                      <a:pt x="0" y="4"/>
                      <a:pt x="0" y="4"/>
                      <a:pt x="0" y="4"/>
                    </a:cubicBezTo>
                    <a:cubicBezTo>
                      <a:pt x="0" y="4"/>
                      <a:pt x="3" y="4"/>
                      <a:pt x="3" y="3"/>
                    </a:cubicBezTo>
                    <a:lnTo>
                      <a:pt x="0" y="0"/>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7" name="Freeform 38">
                <a:extLst>
                  <a:ext uri="{FF2B5EF4-FFF2-40B4-BE49-F238E27FC236}">
                    <a16:creationId xmlns:a16="http://schemas.microsoft.com/office/drawing/2014/main" xmlns="" id="{1746E7A6-899E-4FF4-B6B4-210EFEE4BDD0}"/>
                  </a:ext>
                </a:extLst>
              </p:cNvPr>
              <p:cNvSpPr>
                <a:spLocks/>
              </p:cNvSpPr>
              <p:nvPr/>
            </p:nvSpPr>
            <p:spPr bwMode="auto">
              <a:xfrm>
                <a:off x="9381088" y="5336246"/>
                <a:ext cx="94887" cy="102538"/>
              </a:xfrm>
              <a:custGeom>
                <a:avLst/>
                <a:gdLst>
                  <a:gd name="T0" fmla="*/ 42 w 83"/>
                  <a:gd name="T1" fmla="*/ 13 h 89"/>
                  <a:gd name="T2" fmla="*/ 75 w 83"/>
                  <a:gd name="T3" fmla="*/ 5 h 89"/>
                  <a:gd name="T4" fmla="*/ 83 w 83"/>
                  <a:gd name="T5" fmla="*/ 29 h 89"/>
                  <a:gd name="T6" fmla="*/ 48 w 83"/>
                  <a:gd name="T7" fmla="*/ 89 h 89"/>
                  <a:gd name="T8" fmla="*/ 0 w 83"/>
                  <a:gd name="T9" fmla="*/ 13 h 89"/>
                  <a:gd name="T10" fmla="*/ 42 w 83"/>
                  <a:gd name="T11" fmla="*/ 13 h 89"/>
                </a:gdLst>
                <a:ahLst/>
                <a:cxnLst>
                  <a:cxn ang="0">
                    <a:pos x="T0" y="T1"/>
                  </a:cxn>
                  <a:cxn ang="0">
                    <a:pos x="T2" y="T3"/>
                  </a:cxn>
                  <a:cxn ang="0">
                    <a:pos x="T4" y="T5"/>
                  </a:cxn>
                  <a:cxn ang="0">
                    <a:pos x="T6" y="T7"/>
                  </a:cxn>
                  <a:cxn ang="0">
                    <a:pos x="T8" y="T9"/>
                  </a:cxn>
                  <a:cxn ang="0">
                    <a:pos x="T10" y="T11"/>
                  </a:cxn>
                </a:cxnLst>
                <a:rect l="0" t="0" r="r" b="b"/>
                <a:pathLst>
                  <a:path w="83" h="89">
                    <a:moveTo>
                      <a:pt x="42" y="13"/>
                    </a:moveTo>
                    <a:cubicBezTo>
                      <a:pt x="52" y="13"/>
                      <a:pt x="65" y="8"/>
                      <a:pt x="75" y="5"/>
                    </a:cubicBezTo>
                    <a:cubicBezTo>
                      <a:pt x="77" y="15"/>
                      <a:pt x="83" y="19"/>
                      <a:pt x="83" y="29"/>
                    </a:cubicBezTo>
                    <a:cubicBezTo>
                      <a:pt x="83" y="47"/>
                      <a:pt x="63" y="89"/>
                      <a:pt x="48" y="89"/>
                    </a:cubicBezTo>
                    <a:cubicBezTo>
                      <a:pt x="25" y="89"/>
                      <a:pt x="0" y="30"/>
                      <a:pt x="0" y="13"/>
                    </a:cubicBezTo>
                    <a:cubicBezTo>
                      <a:pt x="0" y="0"/>
                      <a:pt x="41" y="13"/>
                      <a:pt x="42" y="13"/>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8" name="Freeform 39">
                <a:extLst>
                  <a:ext uri="{FF2B5EF4-FFF2-40B4-BE49-F238E27FC236}">
                    <a16:creationId xmlns:a16="http://schemas.microsoft.com/office/drawing/2014/main" xmlns="" id="{082FEC22-9AE6-4BCB-9CAC-C3272E6D42E5}"/>
                  </a:ext>
                </a:extLst>
              </p:cNvPr>
              <p:cNvSpPr>
                <a:spLocks/>
              </p:cNvSpPr>
              <p:nvPr/>
            </p:nvSpPr>
            <p:spPr bwMode="auto">
              <a:xfrm>
                <a:off x="9463732" y="5317881"/>
                <a:ext cx="10713" cy="15304"/>
              </a:xfrm>
              <a:custGeom>
                <a:avLst/>
                <a:gdLst>
                  <a:gd name="T0" fmla="*/ 10 w 10"/>
                  <a:gd name="T1" fmla="*/ 0 h 13"/>
                  <a:gd name="T2" fmla="*/ 8 w 10"/>
                  <a:gd name="T3" fmla="*/ 13 h 13"/>
                  <a:gd name="T4" fmla="*/ 0 w 10"/>
                  <a:gd name="T5" fmla="*/ 0 h 13"/>
                  <a:gd name="T6" fmla="*/ 10 w 10"/>
                  <a:gd name="T7" fmla="*/ 0 h 13"/>
                </a:gdLst>
                <a:ahLst/>
                <a:cxnLst>
                  <a:cxn ang="0">
                    <a:pos x="T0" y="T1"/>
                  </a:cxn>
                  <a:cxn ang="0">
                    <a:pos x="T2" y="T3"/>
                  </a:cxn>
                  <a:cxn ang="0">
                    <a:pos x="T4" y="T5"/>
                  </a:cxn>
                  <a:cxn ang="0">
                    <a:pos x="T6" y="T7"/>
                  </a:cxn>
                </a:cxnLst>
                <a:rect l="0" t="0" r="r" b="b"/>
                <a:pathLst>
                  <a:path w="10" h="13">
                    <a:moveTo>
                      <a:pt x="10" y="0"/>
                    </a:moveTo>
                    <a:cubicBezTo>
                      <a:pt x="10" y="8"/>
                      <a:pt x="8" y="9"/>
                      <a:pt x="8" y="13"/>
                    </a:cubicBezTo>
                    <a:cubicBezTo>
                      <a:pt x="1" y="11"/>
                      <a:pt x="0" y="6"/>
                      <a:pt x="0" y="0"/>
                    </a:cubicBezTo>
                    <a:cubicBezTo>
                      <a:pt x="4" y="1"/>
                      <a:pt x="8" y="1"/>
                      <a:pt x="10"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9" name="Freeform 40">
                <a:extLst>
                  <a:ext uri="{FF2B5EF4-FFF2-40B4-BE49-F238E27FC236}">
                    <a16:creationId xmlns:a16="http://schemas.microsoft.com/office/drawing/2014/main" xmlns="" id="{3C76560D-3502-45F4-BB3C-48D0A4E65627}"/>
                  </a:ext>
                </a:extLst>
              </p:cNvPr>
              <p:cNvSpPr>
                <a:spLocks/>
              </p:cNvSpPr>
              <p:nvPr/>
            </p:nvSpPr>
            <p:spPr bwMode="auto">
              <a:xfrm>
                <a:off x="9182131" y="5190856"/>
                <a:ext cx="29078" cy="16835"/>
              </a:xfrm>
              <a:custGeom>
                <a:avLst/>
                <a:gdLst>
                  <a:gd name="T0" fmla="*/ 26 w 26"/>
                  <a:gd name="T1" fmla="*/ 7 h 15"/>
                  <a:gd name="T2" fmla="*/ 0 w 26"/>
                  <a:gd name="T3" fmla="*/ 7 h 15"/>
                  <a:gd name="T4" fmla="*/ 26 w 26"/>
                  <a:gd name="T5" fmla="*/ 7 h 15"/>
                </a:gdLst>
                <a:ahLst/>
                <a:cxnLst>
                  <a:cxn ang="0">
                    <a:pos x="T0" y="T1"/>
                  </a:cxn>
                  <a:cxn ang="0">
                    <a:pos x="T2" y="T3"/>
                  </a:cxn>
                  <a:cxn ang="0">
                    <a:pos x="T4" y="T5"/>
                  </a:cxn>
                </a:cxnLst>
                <a:rect l="0" t="0" r="r" b="b"/>
                <a:pathLst>
                  <a:path w="26" h="15">
                    <a:moveTo>
                      <a:pt x="26" y="7"/>
                    </a:moveTo>
                    <a:cubicBezTo>
                      <a:pt x="18" y="13"/>
                      <a:pt x="7" y="15"/>
                      <a:pt x="0" y="7"/>
                    </a:cubicBezTo>
                    <a:cubicBezTo>
                      <a:pt x="14" y="0"/>
                      <a:pt x="16" y="2"/>
                      <a:pt x="26" y="7"/>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0" name="Freeform 41">
                <a:extLst>
                  <a:ext uri="{FF2B5EF4-FFF2-40B4-BE49-F238E27FC236}">
                    <a16:creationId xmlns:a16="http://schemas.microsoft.com/office/drawing/2014/main" xmlns="" id="{35B2DC1F-43A9-4D71-ADE0-477BDB00555F}"/>
                  </a:ext>
                </a:extLst>
              </p:cNvPr>
              <p:cNvSpPr>
                <a:spLocks/>
              </p:cNvSpPr>
              <p:nvPr/>
            </p:nvSpPr>
            <p:spPr bwMode="auto">
              <a:xfrm>
                <a:off x="9019904" y="4517469"/>
                <a:ext cx="35200" cy="15304"/>
              </a:xfrm>
              <a:custGeom>
                <a:avLst/>
                <a:gdLst>
                  <a:gd name="T0" fmla="*/ 31 w 31"/>
                  <a:gd name="T1" fmla="*/ 1 h 13"/>
                  <a:gd name="T2" fmla="*/ 31 w 31"/>
                  <a:gd name="T3" fmla="*/ 13 h 13"/>
                  <a:gd name="T4" fmla="*/ 23 w 31"/>
                  <a:gd name="T5" fmla="*/ 13 h 13"/>
                  <a:gd name="T6" fmla="*/ 0 w 31"/>
                  <a:gd name="T7" fmla="*/ 5 h 13"/>
                  <a:gd name="T8" fmla="*/ 31 w 31"/>
                  <a:gd name="T9" fmla="*/ 1 h 13"/>
                </a:gdLst>
                <a:ahLst/>
                <a:cxnLst>
                  <a:cxn ang="0">
                    <a:pos x="T0" y="T1"/>
                  </a:cxn>
                  <a:cxn ang="0">
                    <a:pos x="T2" y="T3"/>
                  </a:cxn>
                  <a:cxn ang="0">
                    <a:pos x="T4" y="T5"/>
                  </a:cxn>
                  <a:cxn ang="0">
                    <a:pos x="T6" y="T7"/>
                  </a:cxn>
                  <a:cxn ang="0">
                    <a:pos x="T8" y="T9"/>
                  </a:cxn>
                </a:cxnLst>
                <a:rect l="0" t="0" r="r" b="b"/>
                <a:pathLst>
                  <a:path w="31" h="13">
                    <a:moveTo>
                      <a:pt x="31" y="1"/>
                    </a:moveTo>
                    <a:cubicBezTo>
                      <a:pt x="31" y="13"/>
                      <a:pt x="31" y="13"/>
                      <a:pt x="31" y="13"/>
                    </a:cubicBezTo>
                    <a:cubicBezTo>
                      <a:pt x="28" y="13"/>
                      <a:pt x="25" y="13"/>
                      <a:pt x="23" y="13"/>
                    </a:cubicBezTo>
                    <a:cubicBezTo>
                      <a:pt x="14" y="13"/>
                      <a:pt x="3" y="8"/>
                      <a:pt x="0" y="5"/>
                    </a:cubicBezTo>
                    <a:cubicBezTo>
                      <a:pt x="14" y="2"/>
                      <a:pt x="19" y="0"/>
                      <a:pt x="31" y="1"/>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1" name="Freeform 42">
                <a:extLst>
                  <a:ext uri="{FF2B5EF4-FFF2-40B4-BE49-F238E27FC236}">
                    <a16:creationId xmlns:a16="http://schemas.microsoft.com/office/drawing/2014/main" xmlns="" id="{47023C33-361E-4F53-A4BB-934505E96782}"/>
                  </a:ext>
                </a:extLst>
              </p:cNvPr>
              <p:cNvSpPr>
                <a:spLocks/>
              </p:cNvSpPr>
              <p:nvPr/>
            </p:nvSpPr>
            <p:spPr bwMode="auto">
              <a:xfrm>
                <a:off x="8605155" y="4503695"/>
                <a:ext cx="997846" cy="791230"/>
              </a:xfrm>
              <a:custGeom>
                <a:avLst/>
                <a:gdLst>
                  <a:gd name="T0" fmla="*/ 872 w 872"/>
                  <a:gd name="T1" fmla="*/ 420 h 691"/>
                  <a:gd name="T2" fmla="*/ 861 w 872"/>
                  <a:gd name="T3" fmla="*/ 491 h 691"/>
                  <a:gd name="T4" fmla="*/ 821 w 872"/>
                  <a:gd name="T5" fmla="*/ 563 h 691"/>
                  <a:gd name="T6" fmla="*/ 799 w 872"/>
                  <a:gd name="T7" fmla="*/ 633 h 691"/>
                  <a:gd name="T8" fmla="*/ 684 w 872"/>
                  <a:gd name="T9" fmla="*/ 667 h 691"/>
                  <a:gd name="T10" fmla="*/ 576 w 872"/>
                  <a:gd name="T11" fmla="*/ 631 h 691"/>
                  <a:gd name="T12" fmla="*/ 565 w 872"/>
                  <a:gd name="T13" fmla="*/ 595 h 691"/>
                  <a:gd name="T14" fmla="*/ 540 w 872"/>
                  <a:gd name="T15" fmla="*/ 601 h 691"/>
                  <a:gd name="T16" fmla="*/ 538 w 872"/>
                  <a:gd name="T17" fmla="*/ 568 h 691"/>
                  <a:gd name="T18" fmla="*/ 518 w 872"/>
                  <a:gd name="T19" fmla="*/ 593 h 691"/>
                  <a:gd name="T20" fmla="*/ 532 w 872"/>
                  <a:gd name="T21" fmla="*/ 528 h 691"/>
                  <a:gd name="T22" fmla="*/ 477 w 872"/>
                  <a:gd name="T23" fmla="*/ 569 h 691"/>
                  <a:gd name="T24" fmla="*/ 368 w 872"/>
                  <a:gd name="T25" fmla="*/ 498 h 691"/>
                  <a:gd name="T26" fmla="*/ 226 w 872"/>
                  <a:gd name="T27" fmla="*/ 556 h 691"/>
                  <a:gd name="T28" fmla="*/ 159 w 872"/>
                  <a:gd name="T29" fmla="*/ 561 h 691"/>
                  <a:gd name="T30" fmla="*/ 38 w 872"/>
                  <a:gd name="T31" fmla="*/ 560 h 691"/>
                  <a:gd name="T32" fmla="*/ 40 w 872"/>
                  <a:gd name="T33" fmla="*/ 474 h 691"/>
                  <a:gd name="T34" fmla="*/ 4 w 872"/>
                  <a:gd name="T35" fmla="*/ 369 h 691"/>
                  <a:gd name="T36" fmla="*/ 16 w 872"/>
                  <a:gd name="T37" fmla="*/ 369 h 691"/>
                  <a:gd name="T38" fmla="*/ 6 w 872"/>
                  <a:gd name="T39" fmla="*/ 317 h 691"/>
                  <a:gd name="T40" fmla="*/ 15 w 872"/>
                  <a:gd name="T41" fmla="*/ 262 h 691"/>
                  <a:gd name="T42" fmla="*/ 56 w 872"/>
                  <a:gd name="T43" fmla="*/ 239 h 691"/>
                  <a:gd name="T44" fmla="*/ 196 w 872"/>
                  <a:gd name="T45" fmla="*/ 172 h 691"/>
                  <a:gd name="T46" fmla="*/ 206 w 872"/>
                  <a:gd name="T47" fmla="*/ 138 h 691"/>
                  <a:gd name="T48" fmla="*/ 225 w 872"/>
                  <a:gd name="T49" fmla="*/ 128 h 691"/>
                  <a:gd name="T50" fmla="*/ 258 w 872"/>
                  <a:gd name="T51" fmla="*/ 91 h 691"/>
                  <a:gd name="T52" fmla="*/ 321 w 872"/>
                  <a:gd name="T53" fmla="*/ 105 h 691"/>
                  <a:gd name="T54" fmla="*/ 349 w 872"/>
                  <a:gd name="T55" fmla="*/ 103 h 691"/>
                  <a:gd name="T56" fmla="*/ 362 w 872"/>
                  <a:gd name="T57" fmla="*/ 55 h 691"/>
                  <a:gd name="T58" fmla="*/ 419 w 872"/>
                  <a:gd name="T59" fmla="*/ 31 h 691"/>
                  <a:gd name="T60" fmla="*/ 474 w 872"/>
                  <a:gd name="T61" fmla="*/ 35 h 691"/>
                  <a:gd name="T62" fmla="*/ 510 w 872"/>
                  <a:gd name="T63" fmla="*/ 43 h 691"/>
                  <a:gd name="T64" fmla="*/ 483 w 872"/>
                  <a:gd name="T65" fmla="*/ 99 h 691"/>
                  <a:gd name="T66" fmla="*/ 506 w 872"/>
                  <a:gd name="T67" fmla="*/ 122 h 691"/>
                  <a:gd name="T68" fmla="*/ 586 w 872"/>
                  <a:gd name="T69" fmla="*/ 164 h 691"/>
                  <a:gd name="T70" fmla="*/ 618 w 872"/>
                  <a:gd name="T71" fmla="*/ 27 h 691"/>
                  <a:gd name="T72" fmla="*/ 655 w 872"/>
                  <a:gd name="T73" fmla="*/ 51 h 691"/>
                  <a:gd name="T74" fmla="*/ 688 w 872"/>
                  <a:gd name="T75" fmla="*/ 91 h 691"/>
                  <a:gd name="T76" fmla="*/ 720 w 872"/>
                  <a:gd name="T77" fmla="*/ 188 h 691"/>
                  <a:gd name="T78" fmla="*/ 785 w 872"/>
                  <a:gd name="T79" fmla="*/ 263 h 691"/>
                  <a:gd name="T80" fmla="*/ 853 w 872"/>
                  <a:gd name="T81" fmla="*/ 33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2" h="691">
                    <a:moveTo>
                      <a:pt x="852" y="336"/>
                    </a:moveTo>
                    <a:cubicBezTo>
                      <a:pt x="864" y="353"/>
                      <a:pt x="872" y="396"/>
                      <a:pt x="872" y="420"/>
                    </a:cubicBezTo>
                    <a:cubicBezTo>
                      <a:pt x="872" y="437"/>
                      <a:pt x="867" y="462"/>
                      <a:pt x="861" y="469"/>
                    </a:cubicBezTo>
                    <a:cubicBezTo>
                      <a:pt x="861" y="491"/>
                      <a:pt x="861" y="491"/>
                      <a:pt x="861" y="491"/>
                    </a:cubicBezTo>
                    <a:cubicBezTo>
                      <a:pt x="857" y="498"/>
                      <a:pt x="859" y="501"/>
                      <a:pt x="855" y="507"/>
                    </a:cubicBezTo>
                    <a:cubicBezTo>
                      <a:pt x="842" y="529"/>
                      <a:pt x="828" y="537"/>
                      <a:pt x="821" y="563"/>
                    </a:cubicBezTo>
                    <a:cubicBezTo>
                      <a:pt x="814" y="582"/>
                      <a:pt x="799" y="607"/>
                      <a:pt x="799" y="634"/>
                    </a:cubicBezTo>
                    <a:cubicBezTo>
                      <a:pt x="799" y="633"/>
                      <a:pt x="799" y="633"/>
                      <a:pt x="799" y="633"/>
                    </a:cubicBezTo>
                    <a:cubicBezTo>
                      <a:pt x="790" y="669"/>
                      <a:pt x="728" y="653"/>
                      <a:pt x="722" y="691"/>
                    </a:cubicBezTo>
                    <a:cubicBezTo>
                      <a:pt x="716" y="690"/>
                      <a:pt x="685" y="672"/>
                      <a:pt x="684" y="667"/>
                    </a:cubicBezTo>
                    <a:cubicBezTo>
                      <a:pt x="667" y="669"/>
                      <a:pt x="673" y="684"/>
                      <a:pt x="654" y="684"/>
                    </a:cubicBezTo>
                    <a:cubicBezTo>
                      <a:pt x="624" y="684"/>
                      <a:pt x="576" y="664"/>
                      <a:pt x="576" y="631"/>
                    </a:cubicBezTo>
                    <a:cubicBezTo>
                      <a:pt x="576" y="619"/>
                      <a:pt x="566" y="610"/>
                      <a:pt x="565" y="599"/>
                    </a:cubicBezTo>
                    <a:cubicBezTo>
                      <a:pt x="565" y="599"/>
                      <a:pt x="565" y="596"/>
                      <a:pt x="565" y="595"/>
                    </a:cubicBezTo>
                    <a:cubicBezTo>
                      <a:pt x="559" y="599"/>
                      <a:pt x="555" y="599"/>
                      <a:pt x="549" y="601"/>
                    </a:cubicBezTo>
                    <a:cubicBezTo>
                      <a:pt x="540" y="601"/>
                      <a:pt x="540" y="601"/>
                      <a:pt x="540" y="601"/>
                    </a:cubicBezTo>
                    <a:cubicBezTo>
                      <a:pt x="543" y="596"/>
                      <a:pt x="546" y="591"/>
                      <a:pt x="546" y="584"/>
                    </a:cubicBezTo>
                    <a:cubicBezTo>
                      <a:pt x="546" y="574"/>
                      <a:pt x="541" y="571"/>
                      <a:pt x="538" y="568"/>
                    </a:cubicBezTo>
                    <a:cubicBezTo>
                      <a:pt x="538" y="570"/>
                      <a:pt x="537" y="573"/>
                      <a:pt x="537" y="576"/>
                    </a:cubicBezTo>
                    <a:cubicBezTo>
                      <a:pt x="530" y="579"/>
                      <a:pt x="529" y="593"/>
                      <a:pt x="518" y="593"/>
                    </a:cubicBezTo>
                    <a:cubicBezTo>
                      <a:pt x="514" y="593"/>
                      <a:pt x="510" y="589"/>
                      <a:pt x="510" y="585"/>
                    </a:cubicBezTo>
                    <a:cubicBezTo>
                      <a:pt x="529" y="581"/>
                      <a:pt x="533" y="540"/>
                      <a:pt x="532" y="528"/>
                    </a:cubicBezTo>
                    <a:cubicBezTo>
                      <a:pt x="518" y="542"/>
                      <a:pt x="499" y="584"/>
                      <a:pt x="483" y="584"/>
                    </a:cubicBezTo>
                    <a:cubicBezTo>
                      <a:pt x="474" y="584"/>
                      <a:pt x="477" y="569"/>
                      <a:pt x="477" y="569"/>
                    </a:cubicBezTo>
                    <a:cubicBezTo>
                      <a:pt x="472" y="569"/>
                      <a:pt x="455" y="530"/>
                      <a:pt x="449" y="522"/>
                    </a:cubicBezTo>
                    <a:cubicBezTo>
                      <a:pt x="437" y="506"/>
                      <a:pt x="393" y="498"/>
                      <a:pt x="368" y="498"/>
                    </a:cubicBezTo>
                    <a:cubicBezTo>
                      <a:pt x="340" y="498"/>
                      <a:pt x="335" y="510"/>
                      <a:pt x="318" y="516"/>
                    </a:cubicBezTo>
                    <a:cubicBezTo>
                      <a:pt x="280" y="529"/>
                      <a:pt x="232" y="515"/>
                      <a:pt x="226" y="556"/>
                    </a:cubicBezTo>
                    <a:cubicBezTo>
                      <a:pt x="210" y="557"/>
                      <a:pt x="197" y="561"/>
                      <a:pt x="181" y="561"/>
                    </a:cubicBezTo>
                    <a:cubicBezTo>
                      <a:pt x="168" y="555"/>
                      <a:pt x="168" y="561"/>
                      <a:pt x="159" y="561"/>
                    </a:cubicBezTo>
                    <a:cubicBezTo>
                      <a:pt x="133" y="561"/>
                      <a:pt x="121" y="588"/>
                      <a:pt x="87" y="588"/>
                    </a:cubicBezTo>
                    <a:cubicBezTo>
                      <a:pt x="75" y="588"/>
                      <a:pt x="38" y="571"/>
                      <a:pt x="38" y="560"/>
                    </a:cubicBezTo>
                    <a:cubicBezTo>
                      <a:pt x="38" y="548"/>
                      <a:pt x="56" y="542"/>
                      <a:pt x="56" y="524"/>
                    </a:cubicBezTo>
                    <a:cubicBezTo>
                      <a:pt x="56" y="501"/>
                      <a:pt x="44" y="488"/>
                      <a:pt x="40" y="474"/>
                    </a:cubicBezTo>
                    <a:cubicBezTo>
                      <a:pt x="31" y="439"/>
                      <a:pt x="29" y="428"/>
                      <a:pt x="19" y="397"/>
                    </a:cubicBezTo>
                    <a:cubicBezTo>
                      <a:pt x="16" y="385"/>
                      <a:pt x="0" y="381"/>
                      <a:pt x="4" y="369"/>
                    </a:cubicBezTo>
                    <a:cubicBezTo>
                      <a:pt x="6" y="366"/>
                      <a:pt x="6" y="363"/>
                      <a:pt x="9" y="359"/>
                    </a:cubicBezTo>
                    <a:cubicBezTo>
                      <a:pt x="10" y="363"/>
                      <a:pt x="13" y="367"/>
                      <a:pt x="16" y="369"/>
                    </a:cubicBezTo>
                    <a:cubicBezTo>
                      <a:pt x="18" y="366"/>
                      <a:pt x="16" y="363"/>
                      <a:pt x="16" y="359"/>
                    </a:cubicBezTo>
                    <a:cubicBezTo>
                      <a:pt x="16" y="347"/>
                      <a:pt x="6" y="337"/>
                      <a:pt x="6" y="317"/>
                    </a:cubicBezTo>
                    <a:cubicBezTo>
                      <a:pt x="6" y="293"/>
                      <a:pt x="6" y="292"/>
                      <a:pt x="6" y="271"/>
                    </a:cubicBezTo>
                    <a:cubicBezTo>
                      <a:pt x="6" y="265"/>
                      <a:pt x="12" y="263"/>
                      <a:pt x="15" y="262"/>
                    </a:cubicBezTo>
                    <a:cubicBezTo>
                      <a:pt x="16" y="264"/>
                      <a:pt x="16" y="267"/>
                      <a:pt x="16" y="270"/>
                    </a:cubicBezTo>
                    <a:cubicBezTo>
                      <a:pt x="30" y="268"/>
                      <a:pt x="47" y="248"/>
                      <a:pt x="56" y="239"/>
                    </a:cubicBezTo>
                    <a:cubicBezTo>
                      <a:pt x="65" y="230"/>
                      <a:pt x="92" y="228"/>
                      <a:pt x="106" y="226"/>
                    </a:cubicBezTo>
                    <a:cubicBezTo>
                      <a:pt x="134" y="221"/>
                      <a:pt x="196" y="199"/>
                      <a:pt x="196" y="172"/>
                    </a:cubicBezTo>
                    <a:cubicBezTo>
                      <a:pt x="196" y="167"/>
                      <a:pt x="196" y="163"/>
                      <a:pt x="196" y="158"/>
                    </a:cubicBezTo>
                    <a:cubicBezTo>
                      <a:pt x="196" y="150"/>
                      <a:pt x="198" y="142"/>
                      <a:pt x="206" y="138"/>
                    </a:cubicBezTo>
                    <a:cubicBezTo>
                      <a:pt x="209" y="145"/>
                      <a:pt x="214" y="149"/>
                      <a:pt x="217" y="154"/>
                    </a:cubicBezTo>
                    <a:cubicBezTo>
                      <a:pt x="225" y="149"/>
                      <a:pt x="221" y="137"/>
                      <a:pt x="225" y="128"/>
                    </a:cubicBezTo>
                    <a:cubicBezTo>
                      <a:pt x="231" y="131"/>
                      <a:pt x="235" y="134"/>
                      <a:pt x="241" y="134"/>
                    </a:cubicBezTo>
                    <a:cubicBezTo>
                      <a:pt x="241" y="112"/>
                      <a:pt x="256" y="109"/>
                      <a:pt x="258" y="91"/>
                    </a:cubicBezTo>
                    <a:cubicBezTo>
                      <a:pt x="278" y="91"/>
                      <a:pt x="282" y="75"/>
                      <a:pt x="298" y="75"/>
                    </a:cubicBezTo>
                    <a:cubicBezTo>
                      <a:pt x="312" y="75"/>
                      <a:pt x="319" y="91"/>
                      <a:pt x="321" y="105"/>
                    </a:cubicBezTo>
                    <a:cubicBezTo>
                      <a:pt x="324" y="99"/>
                      <a:pt x="330" y="96"/>
                      <a:pt x="337" y="96"/>
                    </a:cubicBezTo>
                    <a:cubicBezTo>
                      <a:pt x="341" y="96"/>
                      <a:pt x="347" y="102"/>
                      <a:pt x="349" y="103"/>
                    </a:cubicBezTo>
                    <a:cubicBezTo>
                      <a:pt x="353" y="95"/>
                      <a:pt x="351" y="90"/>
                      <a:pt x="351" y="83"/>
                    </a:cubicBezTo>
                    <a:cubicBezTo>
                      <a:pt x="351" y="72"/>
                      <a:pt x="362" y="66"/>
                      <a:pt x="362" y="55"/>
                    </a:cubicBezTo>
                    <a:cubicBezTo>
                      <a:pt x="362" y="44"/>
                      <a:pt x="393" y="37"/>
                      <a:pt x="405" y="37"/>
                    </a:cubicBezTo>
                    <a:cubicBezTo>
                      <a:pt x="411" y="37"/>
                      <a:pt x="417" y="32"/>
                      <a:pt x="419" y="31"/>
                    </a:cubicBezTo>
                    <a:cubicBezTo>
                      <a:pt x="415" y="24"/>
                      <a:pt x="407" y="22"/>
                      <a:pt x="405" y="13"/>
                    </a:cubicBezTo>
                    <a:cubicBezTo>
                      <a:pt x="431" y="24"/>
                      <a:pt x="446" y="35"/>
                      <a:pt x="474" y="35"/>
                    </a:cubicBezTo>
                    <a:cubicBezTo>
                      <a:pt x="483" y="35"/>
                      <a:pt x="487" y="29"/>
                      <a:pt x="495" y="29"/>
                    </a:cubicBezTo>
                    <a:cubicBezTo>
                      <a:pt x="499" y="29"/>
                      <a:pt x="510" y="37"/>
                      <a:pt x="510" y="43"/>
                    </a:cubicBezTo>
                    <a:cubicBezTo>
                      <a:pt x="510" y="53"/>
                      <a:pt x="499" y="54"/>
                      <a:pt x="493" y="59"/>
                    </a:cubicBezTo>
                    <a:cubicBezTo>
                      <a:pt x="483" y="99"/>
                      <a:pt x="483" y="99"/>
                      <a:pt x="483" y="99"/>
                    </a:cubicBezTo>
                    <a:cubicBezTo>
                      <a:pt x="483" y="105"/>
                      <a:pt x="494" y="103"/>
                      <a:pt x="499" y="107"/>
                    </a:cubicBezTo>
                    <a:cubicBezTo>
                      <a:pt x="503" y="110"/>
                      <a:pt x="503" y="122"/>
                      <a:pt x="506" y="122"/>
                    </a:cubicBezTo>
                    <a:cubicBezTo>
                      <a:pt x="527" y="130"/>
                      <a:pt x="538" y="134"/>
                      <a:pt x="557" y="142"/>
                    </a:cubicBezTo>
                    <a:cubicBezTo>
                      <a:pt x="568" y="146"/>
                      <a:pt x="571" y="164"/>
                      <a:pt x="586" y="164"/>
                    </a:cubicBezTo>
                    <a:cubicBezTo>
                      <a:pt x="609" y="164"/>
                      <a:pt x="614" y="117"/>
                      <a:pt x="618" y="99"/>
                    </a:cubicBezTo>
                    <a:cubicBezTo>
                      <a:pt x="618" y="27"/>
                      <a:pt x="618" y="27"/>
                      <a:pt x="618" y="27"/>
                    </a:cubicBezTo>
                    <a:cubicBezTo>
                      <a:pt x="630" y="17"/>
                      <a:pt x="626" y="7"/>
                      <a:pt x="639" y="0"/>
                    </a:cubicBezTo>
                    <a:cubicBezTo>
                      <a:pt x="641" y="22"/>
                      <a:pt x="651" y="36"/>
                      <a:pt x="655" y="51"/>
                    </a:cubicBezTo>
                    <a:cubicBezTo>
                      <a:pt x="658" y="62"/>
                      <a:pt x="655" y="76"/>
                      <a:pt x="663" y="83"/>
                    </a:cubicBezTo>
                    <a:cubicBezTo>
                      <a:pt x="671" y="85"/>
                      <a:pt x="685" y="90"/>
                      <a:pt x="688" y="91"/>
                    </a:cubicBezTo>
                    <a:cubicBezTo>
                      <a:pt x="697" y="98"/>
                      <a:pt x="697" y="123"/>
                      <a:pt x="701" y="136"/>
                    </a:cubicBezTo>
                    <a:cubicBezTo>
                      <a:pt x="708" y="157"/>
                      <a:pt x="714" y="168"/>
                      <a:pt x="720" y="188"/>
                    </a:cubicBezTo>
                    <a:cubicBezTo>
                      <a:pt x="726" y="207"/>
                      <a:pt x="758" y="214"/>
                      <a:pt x="771" y="227"/>
                    </a:cubicBezTo>
                    <a:cubicBezTo>
                      <a:pt x="780" y="237"/>
                      <a:pt x="782" y="252"/>
                      <a:pt x="785" y="263"/>
                    </a:cubicBezTo>
                    <a:cubicBezTo>
                      <a:pt x="788" y="273"/>
                      <a:pt x="800" y="273"/>
                      <a:pt x="810" y="273"/>
                    </a:cubicBezTo>
                    <a:cubicBezTo>
                      <a:pt x="810" y="305"/>
                      <a:pt x="839" y="319"/>
                      <a:pt x="853" y="334"/>
                    </a:cubicBezTo>
                    <a:lnTo>
                      <a:pt x="852" y="336"/>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2" name="Freeform 43">
                <a:extLst>
                  <a:ext uri="{FF2B5EF4-FFF2-40B4-BE49-F238E27FC236}">
                    <a16:creationId xmlns:a16="http://schemas.microsoft.com/office/drawing/2014/main" xmlns="" id="{45DE56E1-A896-4491-A752-E505A3F4FA9E}"/>
                  </a:ext>
                </a:extLst>
              </p:cNvPr>
              <p:cNvSpPr>
                <a:spLocks/>
              </p:cNvSpPr>
              <p:nvPr/>
            </p:nvSpPr>
            <p:spPr bwMode="auto">
              <a:xfrm>
                <a:off x="9921333" y="5342368"/>
                <a:ext cx="186714" cy="194364"/>
              </a:xfrm>
              <a:custGeom>
                <a:avLst/>
                <a:gdLst>
                  <a:gd name="T0" fmla="*/ 99 w 164"/>
                  <a:gd name="T1" fmla="*/ 48 h 170"/>
                  <a:gd name="T2" fmla="*/ 100 w 164"/>
                  <a:gd name="T3" fmla="*/ 40 h 170"/>
                  <a:gd name="T4" fmla="*/ 114 w 164"/>
                  <a:gd name="T5" fmla="*/ 31 h 170"/>
                  <a:gd name="T6" fmla="*/ 114 w 164"/>
                  <a:gd name="T7" fmla="*/ 26 h 170"/>
                  <a:gd name="T8" fmla="*/ 133 w 164"/>
                  <a:gd name="T9" fmla="*/ 0 h 170"/>
                  <a:gd name="T10" fmla="*/ 138 w 164"/>
                  <a:gd name="T11" fmla="*/ 8 h 170"/>
                  <a:gd name="T12" fmla="*/ 142 w 164"/>
                  <a:gd name="T13" fmla="*/ 19 h 170"/>
                  <a:gd name="T14" fmla="*/ 154 w 164"/>
                  <a:gd name="T15" fmla="*/ 12 h 170"/>
                  <a:gd name="T16" fmla="*/ 160 w 164"/>
                  <a:gd name="T17" fmla="*/ 15 h 170"/>
                  <a:gd name="T18" fmla="*/ 164 w 164"/>
                  <a:gd name="T19" fmla="*/ 27 h 170"/>
                  <a:gd name="T20" fmla="*/ 135 w 164"/>
                  <a:gd name="T21" fmla="*/ 67 h 170"/>
                  <a:gd name="T22" fmla="*/ 135 w 164"/>
                  <a:gd name="T23" fmla="*/ 92 h 170"/>
                  <a:gd name="T24" fmla="*/ 107 w 164"/>
                  <a:gd name="T25" fmla="*/ 96 h 170"/>
                  <a:gd name="T26" fmla="*/ 83 w 164"/>
                  <a:gd name="T27" fmla="*/ 151 h 170"/>
                  <a:gd name="T28" fmla="*/ 54 w 164"/>
                  <a:gd name="T29" fmla="*/ 170 h 170"/>
                  <a:gd name="T30" fmla="*/ 38 w 164"/>
                  <a:gd name="T31" fmla="*/ 166 h 170"/>
                  <a:gd name="T32" fmla="*/ 4 w 164"/>
                  <a:gd name="T33" fmla="*/ 150 h 170"/>
                  <a:gd name="T34" fmla="*/ 0 w 164"/>
                  <a:gd name="T35" fmla="*/ 147 h 170"/>
                  <a:gd name="T36" fmla="*/ 30 w 164"/>
                  <a:gd name="T37" fmla="*/ 104 h 170"/>
                  <a:gd name="T38" fmla="*/ 42 w 164"/>
                  <a:gd name="T39" fmla="*/ 93 h 170"/>
                  <a:gd name="T40" fmla="*/ 85 w 164"/>
                  <a:gd name="T41" fmla="*/ 67 h 170"/>
                  <a:gd name="T42" fmla="*/ 99 w 164"/>
                  <a:gd name="T43" fmla="*/ 4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170">
                    <a:moveTo>
                      <a:pt x="99" y="48"/>
                    </a:moveTo>
                    <a:cubicBezTo>
                      <a:pt x="99" y="48"/>
                      <a:pt x="99" y="42"/>
                      <a:pt x="100" y="40"/>
                    </a:cubicBezTo>
                    <a:cubicBezTo>
                      <a:pt x="103" y="34"/>
                      <a:pt x="108" y="32"/>
                      <a:pt x="114" y="31"/>
                    </a:cubicBezTo>
                    <a:cubicBezTo>
                      <a:pt x="114" y="30"/>
                      <a:pt x="114" y="28"/>
                      <a:pt x="114" y="26"/>
                    </a:cubicBezTo>
                    <a:cubicBezTo>
                      <a:pt x="114" y="14"/>
                      <a:pt x="126" y="3"/>
                      <a:pt x="133" y="0"/>
                    </a:cubicBezTo>
                    <a:cubicBezTo>
                      <a:pt x="133" y="6"/>
                      <a:pt x="136" y="8"/>
                      <a:pt x="138" y="8"/>
                    </a:cubicBezTo>
                    <a:cubicBezTo>
                      <a:pt x="138" y="14"/>
                      <a:pt x="137" y="19"/>
                      <a:pt x="142" y="19"/>
                    </a:cubicBezTo>
                    <a:cubicBezTo>
                      <a:pt x="147" y="19"/>
                      <a:pt x="151" y="14"/>
                      <a:pt x="154" y="12"/>
                    </a:cubicBezTo>
                    <a:cubicBezTo>
                      <a:pt x="155" y="14"/>
                      <a:pt x="157" y="15"/>
                      <a:pt x="160" y="15"/>
                    </a:cubicBezTo>
                    <a:cubicBezTo>
                      <a:pt x="160" y="22"/>
                      <a:pt x="161" y="26"/>
                      <a:pt x="164" y="27"/>
                    </a:cubicBezTo>
                    <a:cubicBezTo>
                      <a:pt x="162" y="38"/>
                      <a:pt x="147" y="67"/>
                      <a:pt x="135" y="67"/>
                    </a:cubicBezTo>
                    <a:cubicBezTo>
                      <a:pt x="133" y="79"/>
                      <a:pt x="136" y="82"/>
                      <a:pt x="135" y="92"/>
                    </a:cubicBezTo>
                    <a:cubicBezTo>
                      <a:pt x="131" y="92"/>
                      <a:pt x="113" y="96"/>
                      <a:pt x="107" y="96"/>
                    </a:cubicBezTo>
                    <a:cubicBezTo>
                      <a:pt x="104" y="105"/>
                      <a:pt x="83" y="151"/>
                      <a:pt x="83" y="151"/>
                    </a:cubicBezTo>
                    <a:cubicBezTo>
                      <a:pt x="76" y="158"/>
                      <a:pt x="63" y="170"/>
                      <a:pt x="54" y="170"/>
                    </a:cubicBezTo>
                    <a:cubicBezTo>
                      <a:pt x="51" y="170"/>
                      <a:pt x="42" y="166"/>
                      <a:pt x="38" y="166"/>
                    </a:cubicBezTo>
                    <a:cubicBezTo>
                      <a:pt x="33" y="166"/>
                      <a:pt x="4" y="154"/>
                      <a:pt x="4" y="150"/>
                    </a:cubicBezTo>
                    <a:cubicBezTo>
                      <a:pt x="2" y="150"/>
                      <a:pt x="0" y="149"/>
                      <a:pt x="0" y="147"/>
                    </a:cubicBezTo>
                    <a:cubicBezTo>
                      <a:pt x="0" y="127"/>
                      <a:pt x="23" y="115"/>
                      <a:pt x="30" y="104"/>
                    </a:cubicBezTo>
                    <a:cubicBezTo>
                      <a:pt x="33" y="98"/>
                      <a:pt x="37" y="93"/>
                      <a:pt x="42" y="93"/>
                    </a:cubicBezTo>
                    <a:cubicBezTo>
                      <a:pt x="61" y="93"/>
                      <a:pt x="72" y="73"/>
                      <a:pt x="85" y="67"/>
                    </a:cubicBezTo>
                    <a:cubicBezTo>
                      <a:pt x="89" y="65"/>
                      <a:pt x="99" y="48"/>
                      <a:pt x="99" y="48"/>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3" name="Freeform 44">
                <a:extLst>
                  <a:ext uri="{FF2B5EF4-FFF2-40B4-BE49-F238E27FC236}">
                    <a16:creationId xmlns:a16="http://schemas.microsoft.com/office/drawing/2014/main" xmlns="" id="{0EAD502E-D12C-4457-A3EE-4A80E5A15DFC}"/>
                  </a:ext>
                </a:extLst>
              </p:cNvPr>
              <p:cNvSpPr>
                <a:spLocks/>
              </p:cNvSpPr>
              <p:nvPr/>
            </p:nvSpPr>
            <p:spPr bwMode="auto">
              <a:xfrm>
                <a:off x="10074377" y="5154125"/>
                <a:ext cx="140800" cy="215790"/>
              </a:xfrm>
              <a:custGeom>
                <a:avLst/>
                <a:gdLst>
                  <a:gd name="T0" fmla="*/ 39 w 123"/>
                  <a:gd name="T1" fmla="*/ 72 h 188"/>
                  <a:gd name="T2" fmla="*/ 30 w 123"/>
                  <a:gd name="T3" fmla="*/ 57 h 188"/>
                  <a:gd name="T4" fmla="*/ 33 w 123"/>
                  <a:gd name="T5" fmla="*/ 49 h 188"/>
                  <a:gd name="T6" fmla="*/ 0 w 123"/>
                  <a:gd name="T7" fmla="*/ 0 h 188"/>
                  <a:gd name="T8" fmla="*/ 29 w 123"/>
                  <a:gd name="T9" fmla="*/ 23 h 188"/>
                  <a:gd name="T10" fmla="*/ 38 w 123"/>
                  <a:gd name="T11" fmla="*/ 35 h 188"/>
                  <a:gd name="T12" fmla="*/ 35 w 123"/>
                  <a:gd name="T13" fmla="*/ 41 h 188"/>
                  <a:gd name="T14" fmla="*/ 48 w 123"/>
                  <a:gd name="T15" fmla="*/ 66 h 188"/>
                  <a:gd name="T16" fmla="*/ 52 w 123"/>
                  <a:gd name="T17" fmla="*/ 66 h 188"/>
                  <a:gd name="T18" fmla="*/ 59 w 123"/>
                  <a:gd name="T19" fmla="*/ 58 h 188"/>
                  <a:gd name="T20" fmla="*/ 64 w 123"/>
                  <a:gd name="T21" fmla="*/ 58 h 188"/>
                  <a:gd name="T22" fmla="*/ 92 w 123"/>
                  <a:gd name="T23" fmla="*/ 91 h 188"/>
                  <a:gd name="T24" fmla="*/ 117 w 123"/>
                  <a:gd name="T25" fmla="*/ 83 h 188"/>
                  <a:gd name="T26" fmla="*/ 123 w 123"/>
                  <a:gd name="T27" fmla="*/ 88 h 188"/>
                  <a:gd name="T28" fmla="*/ 108 w 123"/>
                  <a:gd name="T29" fmla="*/ 128 h 188"/>
                  <a:gd name="T30" fmla="*/ 105 w 123"/>
                  <a:gd name="T31" fmla="*/ 124 h 188"/>
                  <a:gd name="T32" fmla="*/ 103 w 123"/>
                  <a:gd name="T33" fmla="*/ 126 h 188"/>
                  <a:gd name="T34" fmla="*/ 88 w 123"/>
                  <a:gd name="T35" fmla="*/ 136 h 188"/>
                  <a:gd name="T36" fmla="*/ 91 w 123"/>
                  <a:gd name="T37" fmla="*/ 144 h 188"/>
                  <a:gd name="T38" fmla="*/ 80 w 123"/>
                  <a:gd name="T39" fmla="*/ 160 h 188"/>
                  <a:gd name="T40" fmla="*/ 52 w 123"/>
                  <a:gd name="T41" fmla="*/ 188 h 188"/>
                  <a:gd name="T42" fmla="*/ 41 w 123"/>
                  <a:gd name="T43" fmla="*/ 178 h 188"/>
                  <a:gd name="T44" fmla="*/ 50 w 123"/>
                  <a:gd name="T45" fmla="*/ 155 h 188"/>
                  <a:gd name="T46" fmla="*/ 22 w 123"/>
                  <a:gd name="T47" fmla="*/ 131 h 188"/>
                  <a:gd name="T48" fmla="*/ 33 w 123"/>
                  <a:gd name="T49" fmla="*/ 118 h 188"/>
                  <a:gd name="T50" fmla="*/ 42 w 123"/>
                  <a:gd name="T51" fmla="*/ 87 h 188"/>
                  <a:gd name="T52" fmla="*/ 38 w 123"/>
                  <a:gd name="T53" fmla="*/ 69 h 188"/>
                  <a:gd name="T54" fmla="*/ 39 w 123"/>
                  <a:gd name="T55" fmla="*/ 69 h 188"/>
                  <a:gd name="T56" fmla="*/ 39 w 123"/>
                  <a:gd name="T57" fmla="*/ 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188">
                    <a:moveTo>
                      <a:pt x="39" y="72"/>
                    </a:moveTo>
                    <a:cubicBezTo>
                      <a:pt x="36" y="66"/>
                      <a:pt x="30" y="63"/>
                      <a:pt x="30" y="57"/>
                    </a:cubicBezTo>
                    <a:cubicBezTo>
                      <a:pt x="30" y="54"/>
                      <a:pt x="32" y="51"/>
                      <a:pt x="33" y="49"/>
                    </a:cubicBezTo>
                    <a:cubicBezTo>
                      <a:pt x="15" y="46"/>
                      <a:pt x="5" y="20"/>
                      <a:pt x="0" y="0"/>
                    </a:cubicBezTo>
                    <a:cubicBezTo>
                      <a:pt x="8" y="14"/>
                      <a:pt x="21" y="15"/>
                      <a:pt x="29" y="23"/>
                    </a:cubicBezTo>
                    <a:cubicBezTo>
                      <a:pt x="33" y="27"/>
                      <a:pt x="33" y="33"/>
                      <a:pt x="38" y="35"/>
                    </a:cubicBezTo>
                    <a:cubicBezTo>
                      <a:pt x="37" y="38"/>
                      <a:pt x="35" y="39"/>
                      <a:pt x="35" y="41"/>
                    </a:cubicBezTo>
                    <a:cubicBezTo>
                      <a:pt x="35" y="45"/>
                      <a:pt x="44" y="62"/>
                      <a:pt x="48" y="66"/>
                    </a:cubicBezTo>
                    <a:cubicBezTo>
                      <a:pt x="52" y="66"/>
                      <a:pt x="52" y="66"/>
                      <a:pt x="52" y="66"/>
                    </a:cubicBezTo>
                    <a:cubicBezTo>
                      <a:pt x="52" y="62"/>
                      <a:pt x="55" y="58"/>
                      <a:pt x="59" y="58"/>
                    </a:cubicBezTo>
                    <a:cubicBezTo>
                      <a:pt x="61" y="58"/>
                      <a:pt x="62" y="58"/>
                      <a:pt x="64" y="58"/>
                    </a:cubicBezTo>
                    <a:cubicBezTo>
                      <a:pt x="64" y="79"/>
                      <a:pt x="73" y="91"/>
                      <a:pt x="92" y="91"/>
                    </a:cubicBezTo>
                    <a:cubicBezTo>
                      <a:pt x="106" y="91"/>
                      <a:pt x="105" y="83"/>
                      <a:pt x="117" y="83"/>
                    </a:cubicBezTo>
                    <a:cubicBezTo>
                      <a:pt x="120" y="83"/>
                      <a:pt x="122" y="85"/>
                      <a:pt x="123" y="88"/>
                    </a:cubicBezTo>
                    <a:cubicBezTo>
                      <a:pt x="113" y="99"/>
                      <a:pt x="116" y="116"/>
                      <a:pt x="108" y="128"/>
                    </a:cubicBezTo>
                    <a:cubicBezTo>
                      <a:pt x="105" y="124"/>
                      <a:pt x="105" y="124"/>
                      <a:pt x="105" y="124"/>
                    </a:cubicBezTo>
                    <a:cubicBezTo>
                      <a:pt x="105" y="124"/>
                      <a:pt x="104" y="126"/>
                      <a:pt x="103" y="126"/>
                    </a:cubicBezTo>
                    <a:cubicBezTo>
                      <a:pt x="95" y="128"/>
                      <a:pt x="88" y="130"/>
                      <a:pt x="88" y="136"/>
                    </a:cubicBezTo>
                    <a:cubicBezTo>
                      <a:pt x="88" y="139"/>
                      <a:pt x="91" y="142"/>
                      <a:pt x="91" y="144"/>
                    </a:cubicBezTo>
                    <a:cubicBezTo>
                      <a:pt x="91" y="150"/>
                      <a:pt x="82" y="158"/>
                      <a:pt x="80" y="160"/>
                    </a:cubicBezTo>
                    <a:cubicBezTo>
                      <a:pt x="73" y="172"/>
                      <a:pt x="68" y="188"/>
                      <a:pt x="52" y="188"/>
                    </a:cubicBezTo>
                    <a:cubicBezTo>
                      <a:pt x="45" y="188"/>
                      <a:pt x="41" y="184"/>
                      <a:pt x="41" y="178"/>
                    </a:cubicBezTo>
                    <a:cubicBezTo>
                      <a:pt x="41" y="168"/>
                      <a:pt x="50" y="164"/>
                      <a:pt x="50" y="155"/>
                    </a:cubicBezTo>
                    <a:cubicBezTo>
                      <a:pt x="50" y="139"/>
                      <a:pt x="22" y="145"/>
                      <a:pt x="22" y="131"/>
                    </a:cubicBezTo>
                    <a:cubicBezTo>
                      <a:pt x="22" y="123"/>
                      <a:pt x="29" y="122"/>
                      <a:pt x="33" y="118"/>
                    </a:cubicBezTo>
                    <a:cubicBezTo>
                      <a:pt x="40" y="110"/>
                      <a:pt x="42" y="99"/>
                      <a:pt x="42" y="87"/>
                    </a:cubicBezTo>
                    <a:cubicBezTo>
                      <a:pt x="42" y="81"/>
                      <a:pt x="39" y="72"/>
                      <a:pt x="38" y="69"/>
                    </a:cubicBezTo>
                    <a:cubicBezTo>
                      <a:pt x="39" y="69"/>
                      <a:pt x="39" y="69"/>
                      <a:pt x="39" y="69"/>
                    </a:cubicBezTo>
                    <a:lnTo>
                      <a:pt x="39" y="72"/>
                    </a:ln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4" name="Freeform 45">
                <a:extLst>
                  <a:ext uri="{FF2B5EF4-FFF2-40B4-BE49-F238E27FC236}">
                    <a16:creationId xmlns:a16="http://schemas.microsoft.com/office/drawing/2014/main" xmlns="" id="{8B69B5B8-66BE-4FA1-9D60-E24C9B3AE861}"/>
                  </a:ext>
                </a:extLst>
              </p:cNvPr>
              <p:cNvSpPr>
                <a:spLocks/>
              </p:cNvSpPr>
              <p:nvPr/>
            </p:nvSpPr>
            <p:spPr bwMode="auto">
              <a:xfrm>
                <a:off x="10179977" y="4676633"/>
                <a:ext cx="32139" cy="26017"/>
              </a:xfrm>
              <a:custGeom>
                <a:avLst/>
                <a:gdLst>
                  <a:gd name="T0" fmla="*/ 18 w 27"/>
                  <a:gd name="T1" fmla="*/ 0 h 22"/>
                  <a:gd name="T2" fmla="*/ 27 w 27"/>
                  <a:gd name="T3" fmla="*/ 7 h 22"/>
                  <a:gd name="T4" fmla="*/ 27 w 27"/>
                  <a:gd name="T5" fmla="*/ 17 h 22"/>
                  <a:gd name="T6" fmla="*/ 16 w 27"/>
                  <a:gd name="T7" fmla="*/ 20 h 22"/>
                  <a:gd name="T8" fmla="*/ 0 w 27"/>
                  <a:gd name="T9" fmla="*/ 15 h 22"/>
                  <a:gd name="T10" fmla="*/ 18 w 27"/>
                  <a:gd name="T11" fmla="*/ 0 h 22"/>
                </a:gdLst>
                <a:ahLst/>
                <a:cxnLst>
                  <a:cxn ang="0">
                    <a:pos x="T0" y="T1"/>
                  </a:cxn>
                  <a:cxn ang="0">
                    <a:pos x="T2" y="T3"/>
                  </a:cxn>
                  <a:cxn ang="0">
                    <a:pos x="T4" y="T5"/>
                  </a:cxn>
                  <a:cxn ang="0">
                    <a:pos x="T6" y="T7"/>
                  </a:cxn>
                  <a:cxn ang="0">
                    <a:pos x="T8" y="T9"/>
                  </a:cxn>
                  <a:cxn ang="0">
                    <a:pos x="T10" y="T11"/>
                  </a:cxn>
                </a:cxnLst>
                <a:rect l="0" t="0" r="r" b="b"/>
                <a:pathLst>
                  <a:path w="27" h="22">
                    <a:moveTo>
                      <a:pt x="18" y="0"/>
                    </a:moveTo>
                    <a:cubicBezTo>
                      <a:pt x="20" y="4"/>
                      <a:pt x="23" y="6"/>
                      <a:pt x="27" y="7"/>
                    </a:cubicBezTo>
                    <a:cubicBezTo>
                      <a:pt x="27" y="17"/>
                      <a:pt x="27" y="17"/>
                      <a:pt x="27" y="17"/>
                    </a:cubicBezTo>
                    <a:cubicBezTo>
                      <a:pt x="22" y="22"/>
                      <a:pt x="22" y="20"/>
                      <a:pt x="16" y="20"/>
                    </a:cubicBezTo>
                    <a:cubicBezTo>
                      <a:pt x="10" y="20"/>
                      <a:pt x="0" y="18"/>
                      <a:pt x="0" y="15"/>
                    </a:cubicBezTo>
                    <a:cubicBezTo>
                      <a:pt x="0" y="5"/>
                      <a:pt x="11" y="3"/>
                      <a:pt x="18"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5" name="Freeform 46">
                <a:extLst>
                  <a:ext uri="{FF2B5EF4-FFF2-40B4-BE49-F238E27FC236}">
                    <a16:creationId xmlns:a16="http://schemas.microsoft.com/office/drawing/2014/main" xmlns="" id="{163E9C87-2F98-46A8-AEF5-E346869C63AB}"/>
                  </a:ext>
                </a:extLst>
              </p:cNvPr>
              <p:cNvSpPr>
                <a:spLocks/>
              </p:cNvSpPr>
              <p:nvPr/>
            </p:nvSpPr>
            <p:spPr bwMode="auto">
              <a:xfrm>
                <a:off x="10215177" y="4650616"/>
                <a:ext cx="27548" cy="19896"/>
              </a:xfrm>
              <a:custGeom>
                <a:avLst/>
                <a:gdLst>
                  <a:gd name="T0" fmla="*/ 24 w 24"/>
                  <a:gd name="T1" fmla="*/ 0 h 17"/>
                  <a:gd name="T2" fmla="*/ 24 w 24"/>
                  <a:gd name="T3" fmla="*/ 7 h 17"/>
                  <a:gd name="T4" fmla="*/ 5 w 24"/>
                  <a:gd name="T5" fmla="*/ 17 h 17"/>
                  <a:gd name="T6" fmla="*/ 0 w 24"/>
                  <a:gd name="T7" fmla="*/ 10 h 17"/>
                  <a:gd name="T8" fmla="*/ 24 w 24"/>
                  <a:gd name="T9" fmla="*/ 0 h 17"/>
                </a:gdLst>
                <a:ahLst/>
                <a:cxnLst>
                  <a:cxn ang="0">
                    <a:pos x="T0" y="T1"/>
                  </a:cxn>
                  <a:cxn ang="0">
                    <a:pos x="T2" y="T3"/>
                  </a:cxn>
                  <a:cxn ang="0">
                    <a:pos x="T4" y="T5"/>
                  </a:cxn>
                  <a:cxn ang="0">
                    <a:pos x="T6" y="T7"/>
                  </a:cxn>
                  <a:cxn ang="0">
                    <a:pos x="T8" y="T9"/>
                  </a:cxn>
                </a:cxnLst>
                <a:rect l="0" t="0" r="r" b="b"/>
                <a:pathLst>
                  <a:path w="24" h="17">
                    <a:moveTo>
                      <a:pt x="24" y="0"/>
                    </a:moveTo>
                    <a:cubicBezTo>
                      <a:pt x="24" y="2"/>
                      <a:pt x="24" y="5"/>
                      <a:pt x="24" y="7"/>
                    </a:cubicBezTo>
                    <a:cubicBezTo>
                      <a:pt x="15" y="10"/>
                      <a:pt x="13" y="17"/>
                      <a:pt x="5" y="17"/>
                    </a:cubicBezTo>
                    <a:cubicBezTo>
                      <a:pt x="3" y="17"/>
                      <a:pt x="0" y="13"/>
                      <a:pt x="0" y="10"/>
                    </a:cubicBezTo>
                    <a:cubicBezTo>
                      <a:pt x="0" y="1"/>
                      <a:pt x="19" y="0"/>
                      <a:pt x="24"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6" name="Freeform 47">
                <a:extLst>
                  <a:ext uri="{FF2B5EF4-FFF2-40B4-BE49-F238E27FC236}">
                    <a16:creationId xmlns:a16="http://schemas.microsoft.com/office/drawing/2014/main" xmlns="" id="{EE9F2955-1F6D-4770-8D77-A7F29BD88B24}"/>
                  </a:ext>
                </a:extLst>
              </p:cNvPr>
              <p:cNvSpPr>
                <a:spLocks/>
              </p:cNvSpPr>
              <p:nvPr/>
            </p:nvSpPr>
            <p:spPr bwMode="auto">
              <a:xfrm>
                <a:off x="8827069" y="3968046"/>
                <a:ext cx="113253" cy="110191"/>
              </a:xfrm>
              <a:custGeom>
                <a:avLst/>
                <a:gdLst>
                  <a:gd name="T0" fmla="*/ 81 w 98"/>
                  <a:gd name="T1" fmla="*/ 67 h 96"/>
                  <a:gd name="T2" fmla="*/ 77 w 98"/>
                  <a:gd name="T3" fmla="*/ 62 h 96"/>
                  <a:gd name="T4" fmla="*/ 71 w 98"/>
                  <a:gd name="T5" fmla="*/ 71 h 96"/>
                  <a:gd name="T6" fmla="*/ 79 w 98"/>
                  <a:gd name="T7" fmla="*/ 86 h 96"/>
                  <a:gd name="T8" fmla="*/ 71 w 98"/>
                  <a:gd name="T9" fmla="*/ 96 h 96"/>
                  <a:gd name="T10" fmla="*/ 68 w 98"/>
                  <a:gd name="T11" fmla="*/ 90 h 96"/>
                  <a:gd name="T12" fmla="*/ 61 w 98"/>
                  <a:gd name="T13" fmla="*/ 91 h 96"/>
                  <a:gd name="T14" fmla="*/ 43 w 98"/>
                  <a:gd name="T15" fmla="*/ 66 h 96"/>
                  <a:gd name="T16" fmla="*/ 47 w 98"/>
                  <a:gd name="T17" fmla="*/ 58 h 96"/>
                  <a:gd name="T18" fmla="*/ 44 w 98"/>
                  <a:gd name="T19" fmla="*/ 51 h 96"/>
                  <a:gd name="T20" fmla="*/ 35 w 98"/>
                  <a:gd name="T21" fmla="*/ 51 h 96"/>
                  <a:gd name="T22" fmla="*/ 35 w 98"/>
                  <a:gd name="T23" fmla="*/ 57 h 96"/>
                  <a:gd name="T24" fmla="*/ 28 w 98"/>
                  <a:gd name="T25" fmla="*/ 53 h 96"/>
                  <a:gd name="T26" fmla="*/ 26 w 98"/>
                  <a:gd name="T27" fmla="*/ 57 h 96"/>
                  <a:gd name="T28" fmla="*/ 19 w 98"/>
                  <a:gd name="T29" fmla="*/ 50 h 96"/>
                  <a:gd name="T30" fmla="*/ 5 w 98"/>
                  <a:gd name="T31" fmla="*/ 80 h 96"/>
                  <a:gd name="T32" fmla="*/ 5 w 98"/>
                  <a:gd name="T33" fmla="*/ 64 h 96"/>
                  <a:gd name="T34" fmla="*/ 3 w 98"/>
                  <a:gd name="T35" fmla="*/ 57 h 96"/>
                  <a:gd name="T36" fmla="*/ 7 w 98"/>
                  <a:gd name="T37" fmla="*/ 39 h 96"/>
                  <a:gd name="T38" fmla="*/ 31 w 98"/>
                  <a:gd name="T39" fmla="*/ 24 h 96"/>
                  <a:gd name="T40" fmla="*/ 43 w 98"/>
                  <a:gd name="T41" fmla="*/ 36 h 96"/>
                  <a:gd name="T42" fmla="*/ 47 w 98"/>
                  <a:gd name="T43" fmla="*/ 36 h 96"/>
                  <a:gd name="T44" fmla="*/ 54 w 98"/>
                  <a:gd name="T45" fmla="*/ 27 h 96"/>
                  <a:gd name="T46" fmla="*/ 68 w 98"/>
                  <a:gd name="T47" fmla="*/ 16 h 96"/>
                  <a:gd name="T48" fmla="*/ 71 w 98"/>
                  <a:gd name="T49" fmla="*/ 0 h 96"/>
                  <a:gd name="T50" fmla="*/ 82 w 98"/>
                  <a:gd name="T51" fmla="*/ 6 h 96"/>
                  <a:gd name="T52" fmla="*/ 98 w 98"/>
                  <a:gd name="T53" fmla="*/ 59 h 96"/>
                  <a:gd name="T54" fmla="*/ 89 w 98"/>
                  <a:gd name="T55" fmla="*/ 82 h 96"/>
                  <a:gd name="T56" fmla="*/ 81 w 98"/>
                  <a:gd name="T57" fmla="*/ 65 h 96"/>
                  <a:gd name="T58" fmla="*/ 81 w 98"/>
                  <a:gd name="T59" fmla="*/ 6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8" h="96">
                    <a:moveTo>
                      <a:pt x="81" y="67"/>
                    </a:moveTo>
                    <a:cubicBezTo>
                      <a:pt x="81" y="65"/>
                      <a:pt x="79" y="64"/>
                      <a:pt x="77" y="62"/>
                    </a:cubicBezTo>
                    <a:cubicBezTo>
                      <a:pt x="74" y="66"/>
                      <a:pt x="71" y="67"/>
                      <a:pt x="71" y="71"/>
                    </a:cubicBezTo>
                    <a:cubicBezTo>
                      <a:pt x="71" y="76"/>
                      <a:pt x="79" y="78"/>
                      <a:pt x="79" y="86"/>
                    </a:cubicBezTo>
                    <a:cubicBezTo>
                      <a:pt x="79" y="92"/>
                      <a:pt x="76" y="96"/>
                      <a:pt x="71" y="96"/>
                    </a:cubicBezTo>
                    <a:cubicBezTo>
                      <a:pt x="69" y="96"/>
                      <a:pt x="68" y="92"/>
                      <a:pt x="68" y="90"/>
                    </a:cubicBezTo>
                    <a:cubicBezTo>
                      <a:pt x="66" y="91"/>
                      <a:pt x="63" y="91"/>
                      <a:pt x="61" y="91"/>
                    </a:cubicBezTo>
                    <a:cubicBezTo>
                      <a:pt x="51" y="90"/>
                      <a:pt x="43" y="79"/>
                      <a:pt x="43" y="66"/>
                    </a:cubicBezTo>
                    <a:cubicBezTo>
                      <a:pt x="43" y="61"/>
                      <a:pt x="45" y="59"/>
                      <a:pt x="47" y="58"/>
                    </a:cubicBezTo>
                    <a:cubicBezTo>
                      <a:pt x="46" y="56"/>
                      <a:pt x="45" y="53"/>
                      <a:pt x="44" y="51"/>
                    </a:cubicBezTo>
                    <a:cubicBezTo>
                      <a:pt x="35" y="51"/>
                      <a:pt x="35" y="51"/>
                      <a:pt x="35" y="51"/>
                    </a:cubicBezTo>
                    <a:cubicBezTo>
                      <a:pt x="35" y="53"/>
                      <a:pt x="34" y="55"/>
                      <a:pt x="35" y="57"/>
                    </a:cubicBezTo>
                    <a:cubicBezTo>
                      <a:pt x="30" y="57"/>
                      <a:pt x="29" y="55"/>
                      <a:pt x="28" y="53"/>
                    </a:cubicBezTo>
                    <a:cubicBezTo>
                      <a:pt x="28" y="53"/>
                      <a:pt x="26" y="56"/>
                      <a:pt x="26" y="57"/>
                    </a:cubicBezTo>
                    <a:cubicBezTo>
                      <a:pt x="23" y="56"/>
                      <a:pt x="19" y="50"/>
                      <a:pt x="19" y="50"/>
                    </a:cubicBezTo>
                    <a:cubicBezTo>
                      <a:pt x="12" y="57"/>
                      <a:pt x="13" y="80"/>
                      <a:pt x="5" y="80"/>
                    </a:cubicBezTo>
                    <a:cubicBezTo>
                      <a:pt x="0" y="80"/>
                      <a:pt x="5" y="67"/>
                      <a:pt x="5" y="64"/>
                    </a:cubicBezTo>
                    <a:cubicBezTo>
                      <a:pt x="5" y="62"/>
                      <a:pt x="3" y="59"/>
                      <a:pt x="3" y="57"/>
                    </a:cubicBezTo>
                    <a:cubicBezTo>
                      <a:pt x="3" y="50"/>
                      <a:pt x="6" y="46"/>
                      <a:pt x="7" y="39"/>
                    </a:cubicBezTo>
                    <a:cubicBezTo>
                      <a:pt x="22" y="39"/>
                      <a:pt x="18" y="24"/>
                      <a:pt x="31" y="24"/>
                    </a:cubicBezTo>
                    <a:cubicBezTo>
                      <a:pt x="40" y="25"/>
                      <a:pt x="38" y="36"/>
                      <a:pt x="43" y="36"/>
                    </a:cubicBezTo>
                    <a:cubicBezTo>
                      <a:pt x="45" y="36"/>
                      <a:pt x="46" y="36"/>
                      <a:pt x="47" y="36"/>
                    </a:cubicBezTo>
                    <a:cubicBezTo>
                      <a:pt x="47" y="31"/>
                      <a:pt x="49" y="27"/>
                      <a:pt x="54" y="27"/>
                    </a:cubicBezTo>
                    <a:cubicBezTo>
                      <a:pt x="54" y="17"/>
                      <a:pt x="66" y="20"/>
                      <a:pt x="68" y="16"/>
                    </a:cubicBezTo>
                    <a:cubicBezTo>
                      <a:pt x="71" y="11"/>
                      <a:pt x="70" y="2"/>
                      <a:pt x="71" y="0"/>
                    </a:cubicBezTo>
                    <a:cubicBezTo>
                      <a:pt x="76" y="0"/>
                      <a:pt x="79" y="3"/>
                      <a:pt x="82" y="6"/>
                    </a:cubicBezTo>
                    <a:cubicBezTo>
                      <a:pt x="87" y="12"/>
                      <a:pt x="98" y="53"/>
                      <a:pt x="98" y="59"/>
                    </a:cubicBezTo>
                    <a:cubicBezTo>
                      <a:pt x="98" y="66"/>
                      <a:pt x="90" y="70"/>
                      <a:pt x="89" y="82"/>
                    </a:cubicBezTo>
                    <a:cubicBezTo>
                      <a:pt x="87" y="81"/>
                      <a:pt x="81" y="66"/>
                      <a:pt x="81" y="65"/>
                    </a:cubicBezTo>
                    <a:lnTo>
                      <a:pt x="81" y="67"/>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7" name="Freeform 48">
                <a:extLst>
                  <a:ext uri="{FF2B5EF4-FFF2-40B4-BE49-F238E27FC236}">
                    <a16:creationId xmlns:a16="http://schemas.microsoft.com/office/drawing/2014/main" xmlns="" id="{108B3274-03B7-4018-8BEC-9331C6214471}"/>
                  </a:ext>
                </a:extLst>
              </p:cNvPr>
              <p:cNvSpPr>
                <a:spLocks/>
              </p:cNvSpPr>
              <p:nvPr/>
            </p:nvSpPr>
            <p:spPr bwMode="auto">
              <a:xfrm>
                <a:off x="8722999" y="3938968"/>
                <a:ext cx="56626" cy="59687"/>
              </a:xfrm>
              <a:custGeom>
                <a:avLst/>
                <a:gdLst>
                  <a:gd name="T0" fmla="*/ 5 w 49"/>
                  <a:gd name="T1" fmla="*/ 52 h 52"/>
                  <a:gd name="T2" fmla="*/ 0 w 49"/>
                  <a:gd name="T3" fmla="*/ 52 h 52"/>
                  <a:gd name="T4" fmla="*/ 39 w 49"/>
                  <a:gd name="T5" fmla="*/ 8 h 52"/>
                  <a:gd name="T6" fmla="*/ 43 w 49"/>
                  <a:gd name="T7" fmla="*/ 0 h 52"/>
                  <a:gd name="T8" fmla="*/ 49 w 49"/>
                  <a:gd name="T9" fmla="*/ 11 h 52"/>
                  <a:gd name="T10" fmla="*/ 42 w 49"/>
                  <a:gd name="T11" fmla="*/ 15 h 52"/>
                  <a:gd name="T12" fmla="*/ 30 w 49"/>
                  <a:gd name="T13" fmla="*/ 22 h 52"/>
                  <a:gd name="T14" fmla="*/ 5 w 49"/>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2">
                    <a:moveTo>
                      <a:pt x="5" y="52"/>
                    </a:moveTo>
                    <a:cubicBezTo>
                      <a:pt x="0" y="52"/>
                      <a:pt x="0" y="52"/>
                      <a:pt x="0" y="52"/>
                    </a:cubicBezTo>
                    <a:cubicBezTo>
                      <a:pt x="8" y="31"/>
                      <a:pt x="31" y="23"/>
                      <a:pt x="39" y="8"/>
                    </a:cubicBezTo>
                    <a:cubicBezTo>
                      <a:pt x="40" y="5"/>
                      <a:pt x="40" y="2"/>
                      <a:pt x="43" y="0"/>
                    </a:cubicBezTo>
                    <a:cubicBezTo>
                      <a:pt x="42" y="6"/>
                      <a:pt x="46" y="8"/>
                      <a:pt x="49" y="11"/>
                    </a:cubicBezTo>
                    <a:cubicBezTo>
                      <a:pt x="46" y="13"/>
                      <a:pt x="45" y="15"/>
                      <a:pt x="42" y="15"/>
                    </a:cubicBezTo>
                    <a:cubicBezTo>
                      <a:pt x="40" y="21"/>
                      <a:pt x="35" y="22"/>
                      <a:pt x="30" y="22"/>
                    </a:cubicBezTo>
                    <a:cubicBezTo>
                      <a:pt x="27" y="38"/>
                      <a:pt x="13" y="47"/>
                      <a:pt x="5" y="5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8" name="Freeform 49">
                <a:extLst>
                  <a:ext uri="{FF2B5EF4-FFF2-40B4-BE49-F238E27FC236}">
                    <a16:creationId xmlns:a16="http://schemas.microsoft.com/office/drawing/2014/main" xmlns="" id="{7D15F408-6A47-4513-B774-7A0467244CAB}"/>
                  </a:ext>
                </a:extLst>
              </p:cNvPr>
              <p:cNvSpPr>
                <a:spLocks/>
              </p:cNvSpPr>
              <p:nvPr/>
            </p:nvSpPr>
            <p:spPr bwMode="auto">
              <a:xfrm>
                <a:off x="8764321" y="3738482"/>
                <a:ext cx="107131" cy="159164"/>
              </a:xfrm>
              <a:custGeom>
                <a:avLst/>
                <a:gdLst>
                  <a:gd name="T0" fmla="*/ 7 w 94"/>
                  <a:gd name="T1" fmla="*/ 57 h 139"/>
                  <a:gd name="T2" fmla="*/ 12 w 94"/>
                  <a:gd name="T3" fmla="*/ 36 h 139"/>
                  <a:gd name="T4" fmla="*/ 9 w 94"/>
                  <a:gd name="T5" fmla="*/ 14 h 139"/>
                  <a:gd name="T6" fmla="*/ 16 w 94"/>
                  <a:gd name="T7" fmla="*/ 0 h 139"/>
                  <a:gd name="T8" fmla="*/ 28 w 94"/>
                  <a:gd name="T9" fmla="*/ 13 h 139"/>
                  <a:gd name="T10" fmla="*/ 37 w 94"/>
                  <a:gd name="T11" fmla="*/ 6 h 139"/>
                  <a:gd name="T12" fmla="*/ 38 w 94"/>
                  <a:gd name="T13" fmla="*/ 10 h 139"/>
                  <a:gd name="T14" fmla="*/ 40 w 94"/>
                  <a:gd name="T15" fmla="*/ 15 h 139"/>
                  <a:gd name="T16" fmla="*/ 48 w 94"/>
                  <a:gd name="T17" fmla="*/ 46 h 139"/>
                  <a:gd name="T18" fmla="*/ 35 w 94"/>
                  <a:gd name="T19" fmla="*/ 77 h 139"/>
                  <a:gd name="T20" fmla="*/ 52 w 94"/>
                  <a:gd name="T21" fmla="*/ 108 h 139"/>
                  <a:gd name="T22" fmla="*/ 52 w 94"/>
                  <a:gd name="T23" fmla="*/ 105 h 139"/>
                  <a:gd name="T24" fmla="*/ 60 w 94"/>
                  <a:gd name="T25" fmla="*/ 99 h 139"/>
                  <a:gd name="T26" fmla="*/ 74 w 94"/>
                  <a:gd name="T27" fmla="*/ 116 h 139"/>
                  <a:gd name="T28" fmla="*/ 80 w 94"/>
                  <a:gd name="T29" fmla="*/ 111 h 139"/>
                  <a:gd name="T30" fmla="*/ 84 w 94"/>
                  <a:gd name="T31" fmla="*/ 112 h 139"/>
                  <a:gd name="T32" fmla="*/ 80 w 94"/>
                  <a:gd name="T33" fmla="*/ 120 h 139"/>
                  <a:gd name="T34" fmla="*/ 85 w 94"/>
                  <a:gd name="T35" fmla="*/ 121 h 139"/>
                  <a:gd name="T36" fmla="*/ 94 w 94"/>
                  <a:gd name="T37" fmla="*/ 129 h 139"/>
                  <a:gd name="T38" fmla="*/ 94 w 94"/>
                  <a:gd name="T39" fmla="*/ 135 h 139"/>
                  <a:gd name="T40" fmla="*/ 91 w 94"/>
                  <a:gd name="T41" fmla="*/ 139 h 139"/>
                  <a:gd name="T42" fmla="*/ 87 w 94"/>
                  <a:gd name="T43" fmla="*/ 133 h 139"/>
                  <a:gd name="T44" fmla="*/ 63 w 94"/>
                  <a:gd name="T45" fmla="*/ 112 h 139"/>
                  <a:gd name="T46" fmla="*/ 63 w 94"/>
                  <a:gd name="T47" fmla="*/ 125 h 139"/>
                  <a:gd name="T48" fmla="*/ 44 w 94"/>
                  <a:gd name="T49" fmla="*/ 109 h 139"/>
                  <a:gd name="T50" fmla="*/ 32 w 94"/>
                  <a:gd name="T51" fmla="*/ 113 h 139"/>
                  <a:gd name="T52" fmla="*/ 22 w 94"/>
                  <a:gd name="T53" fmla="*/ 104 h 139"/>
                  <a:gd name="T54" fmla="*/ 27 w 94"/>
                  <a:gd name="T55" fmla="*/ 96 h 139"/>
                  <a:gd name="T56" fmla="*/ 27 w 94"/>
                  <a:gd name="T57" fmla="*/ 89 h 139"/>
                  <a:gd name="T58" fmla="*/ 23 w 94"/>
                  <a:gd name="T59" fmla="*/ 89 h 139"/>
                  <a:gd name="T60" fmla="*/ 18 w 94"/>
                  <a:gd name="T61" fmla="*/ 94 h 139"/>
                  <a:gd name="T62" fmla="*/ 3 w 94"/>
                  <a:gd name="T63" fmla="*/ 81 h 139"/>
                  <a:gd name="T64" fmla="*/ 7 w 94"/>
                  <a:gd name="T65"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39">
                    <a:moveTo>
                      <a:pt x="7" y="57"/>
                    </a:moveTo>
                    <a:cubicBezTo>
                      <a:pt x="10" y="52"/>
                      <a:pt x="12" y="42"/>
                      <a:pt x="12" y="36"/>
                    </a:cubicBezTo>
                    <a:cubicBezTo>
                      <a:pt x="12" y="28"/>
                      <a:pt x="8" y="22"/>
                      <a:pt x="9" y="14"/>
                    </a:cubicBezTo>
                    <a:cubicBezTo>
                      <a:pt x="9" y="7"/>
                      <a:pt x="10" y="0"/>
                      <a:pt x="16" y="0"/>
                    </a:cubicBezTo>
                    <a:cubicBezTo>
                      <a:pt x="23" y="1"/>
                      <a:pt x="22" y="13"/>
                      <a:pt x="28" y="13"/>
                    </a:cubicBezTo>
                    <a:cubicBezTo>
                      <a:pt x="32" y="13"/>
                      <a:pt x="34" y="8"/>
                      <a:pt x="37" y="6"/>
                    </a:cubicBezTo>
                    <a:cubicBezTo>
                      <a:pt x="37" y="7"/>
                      <a:pt x="38" y="9"/>
                      <a:pt x="38" y="10"/>
                    </a:cubicBezTo>
                    <a:cubicBezTo>
                      <a:pt x="38" y="11"/>
                      <a:pt x="40" y="13"/>
                      <a:pt x="40" y="15"/>
                    </a:cubicBezTo>
                    <a:cubicBezTo>
                      <a:pt x="39" y="24"/>
                      <a:pt x="48" y="34"/>
                      <a:pt x="48" y="46"/>
                    </a:cubicBezTo>
                    <a:cubicBezTo>
                      <a:pt x="48" y="61"/>
                      <a:pt x="35" y="62"/>
                      <a:pt x="35" y="77"/>
                    </a:cubicBezTo>
                    <a:cubicBezTo>
                      <a:pt x="35" y="87"/>
                      <a:pt x="44" y="105"/>
                      <a:pt x="52" y="108"/>
                    </a:cubicBezTo>
                    <a:cubicBezTo>
                      <a:pt x="52" y="108"/>
                      <a:pt x="52" y="105"/>
                      <a:pt x="52" y="105"/>
                    </a:cubicBezTo>
                    <a:cubicBezTo>
                      <a:pt x="52" y="102"/>
                      <a:pt x="56" y="99"/>
                      <a:pt x="60" y="99"/>
                    </a:cubicBezTo>
                    <a:cubicBezTo>
                      <a:pt x="68" y="100"/>
                      <a:pt x="70" y="115"/>
                      <a:pt x="74" y="116"/>
                    </a:cubicBezTo>
                    <a:cubicBezTo>
                      <a:pt x="77" y="116"/>
                      <a:pt x="77" y="111"/>
                      <a:pt x="80" y="111"/>
                    </a:cubicBezTo>
                    <a:cubicBezTo>
                      <a:pt x="82" y="111"/>
                      <a:pt x="83" y="112"/>
                      <a:pt x="84" y="112"/>
                    </a:cubicBezTo>
                    <a:cubicBezTo>
                      <a:pt x="84" y="116"/>
                      <a:pt x="80" y="117"/>
                      <a:pt x="80" y="120"/>
                    </a:cubicBezTo>
                    <a:cubicBezTo>
                      <a:pt x="80" y="122"/>
                      <a:pt x="83" y="121"/>
                      <a:pt x="85" y="121"/>
                    </a:cubicBezTo>
                    <a:cubicBezTo>
                      <a:pt x="85" y="126"/>
                      <a:pt x="89" y="129"/>
                      <a:pt x="94" y="129"/>
                    </a:cubicBezTo>
                    <a:cubicBezTo>
                      <a:pt x="94" y="131"/>
                      <a:pt x="94" y="133"/>
                      <a:pt x="94" y="135"/>
                    </a:cubicBezTo>
                    <a:cubicBezTo>
                      <a:pt x="94" y="136"/>
                      <a:pt x="92" y="139"/>
                      <a:pt x="91" y="139"/>
                    </a:cubicBezTo>
                    <a:cubicBezTo>
                      <a:pt x="89" y="139"/>
                      <a:pt x="88" y="135"/>
                      <a:pt x="87" y="133"/>
                    </a:cubicBezTo>
                    <a:cubicBezTo>
                      <a:pt x="83" y="125"/>
                      <a:pt x="67" y="118"/>
                      <a:pt x="63" y="112"/>
                    </a:cubicBezTo>
                    <a:cubicBezTo>
                      <a:pt x="59" y="117"/>
                      <a:pt x="61" y="119"/>
                      <a:pt x="63" y="125"/>
                    </a:cubicBezTo>
                    <a:cubicBezTo>
                      <a:pt x="54" y="125"/>
                      <a:pt x="53" y="110"/>
                      <a:pt x="44" y="109"/>
                    </a:cubicBezTo>
                    <a:cubicBezTo>
                      <a:pt x="39" y="109"/>
                      <a:pt x="37" y="114"/>
                      <a:pt x="32" y="113"/>
                    </a:cubicBezTo>
                    <a:cubicBezTo>
                      <a:pt x="28" y="113"/>
                      <a:pt x="22" y="107"/>
                      <a:pt x="22" y="104"/>
                    </a:cubicBezTo>
                    <a:cubicBezTo>
                      <a:pt x="22" y="99"/>
                      <a:pt x="25" y="97"/>
                      <a:pt x="27" y="96"/>
                    </a:cubicBezTo>
                    <a:cubicBezTo>
                      <a:pt x="27" y="89"/>
                      <a:pt x="27" y="89"/>
                      <a:pt x="27" y="89"/>
                    </a:cubicBezTo>
                    <a:cubicBezTo>
                      <a:pt x="23" y="89"/>
                      <a:pt x="23" y="89"/>
                      <a:pt x="23" y="89"/>
                    </a:cubicBezTo>
                    <a:cubicBezTo>
                      <a:pt x="21" y="91"/>
                      <a:pt x="20" y="94"/>
                      <a:pt x="18" y="94"/>
                    </a:cubicBezTo>
                    <a:cubicBezTo>
                      <a:pt x="15" y="94"/>
                      <a:pt x="3" y="85"/>
                      <a:pt x="3" y="81"/>
                    </a:cubicBezTo>
                    <a:cubicBezTo>
                      <a:pt x="3" y="70"/>
                      <a:pt x="0" y="55"/>
                      <a:pt x="7" y="57"/>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79" name="Freeform 50">
                <a:extLst>
                  <a:ext uri="{FF2B5EF4-FFF2-40B4-BE49-F238E27FC236}">
                    <a16:creationId xmlns:a16="http://schemas.microsoft.com/office/drawing/2014/main" xmlns="" id="{251872C9-F1DF-4632-A78C-005180D9DD8F}"/>
                  </a:ext>
                </a:extLst>
              </p:cNvPr>
              <p:cNvSpPr>
                <a:spLocks/>
              </p:cNvSpPr>
              <p:nvPr/>
            </p:nvSpPr>
            <p:spPr bwMode="auto">
              <a:xfrm>
                <a:off x="8876043" y="3899177"/>
                <a:ext cx="35200" cy="62747"/>
              </a:xfrm>
              <a:custGeom>
                <a:avLst/>
                <a:gdLst>
                  <a:gd name="T0" fmla="*/ 28 w 31"/>
                  <a:gd name="T1" fmla="*/ 37 h 55"/>
                  <a:gd name="T2" fmla="*/ 17 w 31"/>
                  <a:gd name="T3" fmla="*/ 36 h 55"/>
                  <a:gd name="T4" fmla="*/ 23 w 31"/>
                  <a:gd name="T5" fmla="*/ 50 h 55"/>
                  <a:gd name="T6" fmla="*/ 23 w 31"/>
                  <a:gd name="T7" fmla="*/ 55 h 55"/>
                  <a:gd name="T8" fmla="*/ 17 w 31"/>
                  <a:gd name="T9" fmla="*/ 54 h 55"/>
                  <a:gd name="T10" fmla="*/ 14 w 31"/>
                  <a:gd name="T11" fmla="*/ 45 h 55"/>
                  <a:gd name="T12" fmla="*/ 14 w 31"/>
                  <a:gd name="T13" fmla="*/ 41 h 55"/>
                  <a:gd name="T14" fmla="*/ 4 w 31"/>
                  <a:gd name="T15" fmla="*/ 31 h 55"/>
                  <a:gd name="T16" fmla="*/ 4 w 31"/>
                  <a:gd name="T17" fmla="*/ 27 h 55"/>
                  <a:gd name="T18" fmla="*/ 13 w 31"/>
                  <a:gd name="T19" fmla="*/ 27 h 55"/>
                  <a:gd name="T20" fmla="*/ 16 w 31"/>
                  <a:gd name="T21" fmla="*/ 23 h 55"/>
                  <a:gd name="T22" fmla="*/ 0 w 31"/>
                  <a:gd name="T23" fmla="*/ 3 h 55"/>
                  <a:gd name="T24" fmla="*/ 6 w 31"/>
                  <a:gd name="T25" fmla="*/ 0 h 55"/>
                  <a:gd name="T26" fmla="*/ 21 w 31"/>
                  <a:gd name="T27" fmla="*/ 3 h 55"/>
                  <a:gd name="T28" fmla="*/ 21 w 31"/>
                  <a:gd name="T29" fmla="*/ 10 h 55"/>
                  <a:gd name="T30" fmla="*/ 25 w 31"/>
                  <a:gd name="T31" fmla="*/ 10 h 55"/>
                  <a:gd name="T32" fmla="*/ 25 w 31"/>
                  <a:gd name="T33" fmla="*/ 21 h 55"/>
                  <a:gd name="T34" fmla="*/ 31 w 31"/>
                  <a:gd name="T35" fmla="*/ 28 h 55"/>
                  <a:gd name="T36" fmla="*/ 28 w 31"/>
                  <a:gd name="T37"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55">
                    <a:moveTo>
                      <a:pt x="28" y="37"/>
                    </a:moveTo>
                    <a:cubicBezTo>
                      <a:pt x="17" y="36"/>
                      <a:pt x="17" y="36"/>
                      <a:pt x="17" y="36"/>
                    </a:cubicBezTo>
                    <a:cubicBezTo>
                      <a:pt x="18" y="42"/>
                      <a:pt x="21" y="49"/>
                      <a:pt x="23" y="50"/>
                    </a:cubicBezTo>
                    <a:cubicBezTo>
                      <a:pt x="23" y="55"/>
                      <a:pt x="23" y="55"/>
                      <a:pt x="23" y="55"/>
                    </a:cubicBezTo>
                    <a:cubicBezTo>
                      <a:pt x="21" y="55"/>
                      <a:pt x="19" y="54"/>
                      <a:pt x="17" y="54"/>
                    </a:cubicBezTo>
                    <a:cubicBezTo>
                      <a:pt x="12" y="54"/>
                      <a:pt x="11" y="49"/>
                      <a:pt x="14" y="45"/>
                    </a:cubicBezTo>
                    <a:cubicBezTo>
                      <a:pt x="14" y="41"/>
                      <a:pt x="14" y="41"/>
                      <a:pt x="14" y="41"/>
                    </a:cubicBezTo>
                    <a:cubicBezTo>
                      <a:pt x="9" y="40"/>
                      <a:pt x="4" y="33"/>
                      <a:pt x="4" y="31"/>
                    </a:cubicBezTo>
                    <a:cubicBezTo>
                      <a:pt x="4" y="27"/>
                      <a:pt x="4" y="27"/>
                      <a:pt x="4" y="27"/>
                    </a:cubicBezTo>
                    <a:cubicBezTo>
                      <a:pt x="7" y="27"/>
                      <a:pt x="12" y="27"/>
                      <a:pt x="13" y="27"/>
                    </a:cubicBezTo>
                    <a:cubicBezTo>
                      <a:pt x="14" y="27"/>
                      <a:pt x="16" y="25"/>
                      <a:pt x="16" y="23"/>
                    </a:cubicBezTo>
                    <a:cubicBezTo>
                      <a:pt x="16" y="14"/>
                      <a:pt x="1" y="9"/>
                      <a:pt x="0" y="3"/>
                    </a:cubicBezTo>
                    <a:cubicBezTo>
                      <a:pt x="2" y="2"/>
                      <a:pt x="4" y="0"/>
                      <a:pt x="6" y="0"/>
                    </a:cubicBezTo>
                    <a:cubicBezTo>
                      <a:pt x="12" y="0"/>
                      <a:pt x="16" y="3"/>
                      <a:pt x="21" y="3"/>
                    </a:cubicBezTo>
                    <a:cubicBezTo>
                      <a:pt x="21" y="5"/>
                      <a:pt x="22" y="8"/>
                      <a:pt x="21" y="10"/>
                    </a:cubicBezTo>
                    <a:cubicBezTo>
                      <a:pt x="23" y="10"/>
                      <a:pt x="24" y="10"/>
                      <a:pt x="25" y="10"/>
                    </a:cubicBezTo>
                    <a:cubicBezTo>
                      <a:pt x="26" y="14"/>
                      <a:pt x="25" y="21"/>
                      <a:pt x="25" y="21"/>
                    </a:cubicBezTo>
                    <a:cubicBezTo>
                      <a:pt x="25" y="21"/>
                      <a:pt x="30" y="28"/>
                      <a:pt x="31" y="28"/>
                    </a:cubicBezTo>
                    <a:cubicBezTo>
                      <a:pt x="30" y="32"/>
                      <a:pt x="28" y="34"/>
                      <a:pt x="28" y="37"/>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0" name="Freeform 51">
                <a:extLst>
                  <a:ext uri="{FF2B5EF4-FFF2-40B4-BE49-F238E27FC236}">
                    <a16:creationId xmlns:a16="http://schemas.microsoft.com/office/drawing/2014/main" xmlns="" id="{E162A866-B96A-4079-998F-304E916122A5}"/>
                  </a:ext>
                </a:extLst>
              </p:cNvPr>
              <p:cNvSpPr>
                <a:spLocks/>
              </p:cNvSpPr>
              <p:nvPr/>
            </p:nvSpPr>
            <p:spPr bwMode="auto">
              <a:xfrm>
                <a:off x="8824008" y="3916012"/>
                <a:ext cx="29078" cy="39791"/>
              </a:xfrm>
              <a:custGeom>
                <a:avLst/>
                <a:gdLst>
                  <a:gd name="T0" fmla="*/ 5 w 25"/>
                  <a:gd name="T1" fmla="*/ 0 h 34"/>
                  <a:gd name="T2" fmla="*/ 24 w 25"/>
                  <a:gd name="T3" fmla="*/ 12 h 34"/>
                  <a:gd name="T4" fmla="*/ 2 w 25"/>
                  <a:gd name="T5" fmla="*/ 34 h 34"/>
                  <a:gd name="T6" fmla="*/ 0 w 25"/>
                  <a:gd name="T7" fmla="*/ 3 h 34"/>
                  <a:gd name="T8" fmla="*/ 4 w 25"/>
                  <a:gd name="T9" fmla="*/ 0 h 34"/>
                  <a:gd name="T10" fmla="*/ 8 w 25"/>
                  <a:gd name="T11" fmla="*/ 3 h 34"/>
                  <a:gd name="T12" fmla="*/ 5 w 25"/>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5" h="34">
                    <a:moveTo>
                      <a:pt x="5" y="0"/>
                    </a:moveTo>
                    <a:cubicBezTo>
                      <a:pt x="7" y="4"/>
                      <a:pt x="25" y="6"/>
                      <a:pt x="24" y="12"/>
                    </a:cubicBezTo>
                    <a:cubicBezTo>
                      <a:pt x="24" y="24"/>
                      <a:pt x="8" y="30"/>
                      <a:pt x="2" y="34"/>
                    </a:cubicBezTo>
                    <a:cubicBezTo>
                      <a:pt x="2" y="22"/>
                      <a:pt x="0" y="9"/>
                      <a:pt x="0" y="3"/>
                    </a:cubicBezTo>
                    <a:cubicBezTo>
                      <a:pt x="0" y="2"/>
                      <a:pt x="3" y="0"/>
                      <a:pt x="4" y="0"/>
                    </a:cubicBezTo>
                    <a:cubicBezTo>
                      <a:pt x="5" y="0"/>
                      <a:pt x="7" y="2"/>
                      <a:pt x="8" y="3"/>
                    </a:cubicBezTo>
                    <a:lnTo>
                      <a:pt x="5" y="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1" name="Freeform 52">
                <a:extLst>
                  <a:ext uri="{FF2B5EF4-FFF2-40B4-BE49-F238E27FC236}">
                    <a16:creationId xmlns:a16="http://schemas.microsoft.com/office/drawing/2014/main" xmlns="" id="{C9070228-1849-4F5F-A1D1-755FE22EDFE5}"/>
                  </a:ext>
                </a:extLst>
              </p:cNvPr>
              <p:cNvSpPr>
                <a:spLocks/>
              </p:cNvSpPr>
              <p:nvPr/>
            </p:nvSpPr>
            <p:spPr bwMode="auto">
              <a:xfrm>
                <a:off x="8840843" y="3938968"/>
                <a:ext cx="26017" cy="50504"/>
              </a:xfrm>
              <a:custGeom>
                <a:avLst/>
                <a:gdLst>
                  <a:gd name="T0" fmla="*/ 24 w 24"/>
                  <a:gd name="T1" fmla="*/ 10 h 44"/>
                  <a:gd name="T2" fmla="*/ 16 w 24"/>
                  <a:gd name="T3" fmla="*/ 32 h 44"/>
                  <a:gd name="T4" fmla="*/ 19 w 24"/>
                  <a:gd name="T5" fmla="*/ 41 h 44"/>
                  <a:gd name="T6" fmla="*/ 15 w 24"/>
                  <a:gd name="T7" fmla="*/ 44 h 44"/>
                  <a:gd name="T8" fmla="*/ 0 w 24"/>
                  <a:gd name="T9" fmla="*/ 26 h 44"/>
                  <a:gd name="T10" fmla="*/ 6 w 24"/>
                  <a:gd name="T11" fmla="*/ 22 h 44"/>
                  <a:gd name="T12" fmla="*/ 14 w 24"/>
                  <a:gd name="T13" fmla="*/ 2 h 44"/>
                  <a:gd name="T14" fmla="*/ 24 w 24"/>
                  <a:gd name="T15" fmla="*/ 1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4">
                    <a:moveTo>
                      <a:pt x="24" y="10"/>
                    </a:moveTo>
                    <a:cubicBezTo>
                      <a:pt x="24" y="18"/>
                      <a:pt x="16" y="24"/>
                      <a:pt x="16" y="32"/>
                    </a:cubicBezTo>
                    <a:cubicBezTo>
                      <a:pt x="16" y="38"/>
                      <a:pt x="19" y="37"/>
                      <a:pt x="19" y="41"/>
                    </a:cubicBezTo>
                    <a:cubicBezTo>
                      <a:pt x="19" y="42"/>
                      <a:pt x="17" y="44"/>
                      <a:pt x="15" y="44"/>
                    </a:cubicBezTo>
                    <a:cubicBezTo>
                      <a:pt x="12" y="44"/>
                      <a:pt x="0" y="31"/>
                      <a:pt x="0" y="26"/>
                    </a:cubicBezTo>
                    <a:cubicBezTo>
                      <a:pt x="0" y="24"/>
                      <a:pt x="4" y="22"/>
                      <a:pt x="6" y="22"/>
                    </a:cubicBezTo>
                    <a:cubicBezTo>
                      <a:pt x="7" y="20"/>
                      <a:pt x="10" y="3"/>
                      <a:pt x="14" y="2"/>
                    </a:cubicBezTo>
                    <a:cubicBezTo>
                      <a:pt x="21" y="0"/>
                      <a:pt x="24" y="6"/>
                      <a:pt x="24" y="1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2" name="Freeform 53">
                <a:extLst>
                  <a:ext uri="{FF2B5EF4-FFF2-40B4-BE49-F238E27FC236}">
                    <a16:creationId xmlns:a16="http://schemas.microsoft.com/office/drawing/2014/main" xmlns="" id="{169262C8-D6F8-4A5D-B5A7-C352090A5419}"/>
                  </a:ext>
                </a:extLst>
              </p:cNvPr>
              <p:cNvSpPr>
                <a:spLocks/>
              </p:cNvSpPr>
              <p:nvPr/>
            </p:nvSpPr>
            <p:spPr bwMode="auto">
              <a:xfrm>
                <a:off x="8862269" y="3942029"/>
                <a:ext cx="15304" cy="30608"/>
              </a:xfrm>
              <a:custGeom>
                <a:avLst/>
                <a:gdLst>
                  <a:gd name="T0" fmla="*/ 13 w 13"/>
                  <a:gd name="T1" fmla="*/ 0 h 26"/>
                  <a:gd name="T2" fmla="*/ 4 w 13"/>
                  <a:gd name="T3" fmla="*/ 26 h 26"/>
                  <a:gd name="T4" fmla="*/ 0 w 13"/>
                  <a:gd name="T5" fmla="*/ 26 h 26"/>
                  <a:gd name="T6" fmla="*/ 7 w 13"/>
                  <a:gd name="T7" fmla="*/ 0 h 26"/>
                  <a:gd name="T8" fmla="*/ 13 w 13"/>
                  <a:gd name="T9" fmla="*/ 0 h 26"/>
                </a:gdLst>
                <a:ahLst/>
                <a:cxnLst>
                  <a:cxn ang="0">
                    <a:pos x="T0" y="T1"/>
                  </a:cxn>
                  <a:cxn ang="0">
                    <a:pos x="T2" y="T3"/>
                  </a:cxn>
                  <a:cxn ang="0">
                    <a:pos x="T4" y="T5"/>
                  </a:cxn>
                  <a:cxn ang="0">
                    <a:pos x="T6" y="T7"/>
                  </a:cxn>
                  <a:cxn ang="0">
                    <a:pos x="T8" y="T9"/>
                  </a:cxn>
                </a:cxnLst>
                <a:rect l="0" t="0" r="r" b="b"/>
                <a:pathLst>
                  <a:path w="13" h="26">
                    <a:moveTo>
                      <a:pt x="13" y="0"/>
                    </a:moveTo>
                    <a:cubicBezTo>
                      <a:pt x="13" y="13"/>
                      <a:pt x="4" y="16"/>
                      <a:pt x="4" y="26"/>
                    </a:cubicBezTo>
                    <a:cubicBezTo>
                      <a:pt x="3" y="26"/>
                      <a:pt x="1" y="26"/>
                      <a:pt x="0" y="26"/>
                    </a:cubicBezTo>
                    <a:cubicBezTo>
                      <a:pt x="2" y="18"/>
                      <a:pt x="7" y="13"/>
                      <a:pt x="7" y="0"/>
                    </a:cubicBezTo>
                    <a:cubicBezTo>
                      <a:pt x="9" y="0"/>
                      <a:pt x="11" y="0"/>
                      <a:pt x="13" y="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3" name="Freeform 54">
                <a:extLst>
                  <a:ext uri="{FF2B5EF4-FFF2-40B4-BE49-F238E27FC236}">
                    <a16:creationId xmlns:a16="http://schemas.microsoft.com/office/drawing/2014/main" xmlns="" id="{22350F7C-EB9E-4CCA-98EC-CDBE70A1A807}"/>
                  </a:ext>
                </a:extLst>
              </p:cNvPr>
              <p:cNvSpPr>
                <a:spLocks/>
              </p:cNvSpPr>
              <p:nvPr/>
            </p:nvSpPr>
            <p:spPr bwMode="auto">
              <a:xfrm>
                <a:off x="8869921" y="3963455"/>
                <a:ext cx="18365" cy="15304"/>
              </a:xfrm>
              <a:custGeom>
                <a:avLst/>
                <a:gdLst>
                  <a:gd name="T0" fmla="*/ 16 w 16"/>
                  <a:gd name="T1" fmla="*/ 0 h 14"/>
                  <a:gd name="T2" fmla="*/ 5 w 16"/>
                  <a:gd name="T3" fmla="*/ 13 h 14"/>
                  <a:gd name="T4" fmla="*/ 0 w 16"/>
                  <a:gd name="T5" fmla="*/ 10 h 14"/>
                  <a:gd name="T6" fmla="*/ 7 w 16"/>
                  <a:gd name="T7" fmla="*/ 0 h 14"/>
                  <a:gd name="T8" fmla="*/ 16 w 16"/>
                  <a:gd name="T9" fmla="*/ 0 h 14"/>
                </a:gdLst>
                <a:ahLst/>
                <a:cxnLst>
                  <a:cxn ang="0">
                    <a:pos x="T0" y="T1"/>
                  </a:cxn>
                  <a:cxn ang="0">
                    <a:pos x="T2" y="T3"/>
                  </a:cxn>
                  <a:cxn ang="0">
                    <a:pos x="T4" y="T5"/>
                  </a:cxn>
                  <a:cxn ang="0">
                    <a:pos x="T6" y="T7"/>
                  </a:cxn>
                  <a:cxn ang="0">
                    <a:pos x="T8" y="T9"/>
                  </a:cxn>
                </a:cxnLst>
                <a:rect l="0" t="0" r="r" b="b"/>
                <a:pathLst>
                  <a:path w="16" h="14">
                    <a:moveTo>
                      <a:pt x="16" y="0"/>
                    </a:moveTo>
                    <a:cubicBezTo>
                      <a:pt x="16" y="7"/>
                      <a:pt x="11" y="14"/>
                      <a:pt x="5" y="13"/>
                    </a:cubicBezTo>
                    <a:cubicBezTo>
                      <a:pt x="3" y="13"/>
                      <a:pt x="0" y="11"/>
                      <a:pt x="0" y="10"/>
                    </a:cubicBezTo>
                    <a:cubicBezTo>
                      <a:pt x="0" y="6"/>
                      <a:pt x="5" y="4"/>
                      <a:pt x="7" y="0"/>
                    </a:cubicBezTo>
                    <a:cubicBezTo>
                      <a:pt x="10" y="1"/>
                      <a:pt x="14" y="2"/>
                      <a:pt x="16" y="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4" name="Freeform 55">
                <a:extLst>
                  <a:ext uri="{FF2B5EF4-FFF2-40B4-BE49-F238E27FC236}">
                    <a16:creationId xmlns:a16="http://schemas.microsoft.com/office/drawing/2014/main" xmlns="" id="{2904D206-899B-4A4C-A5E0-EC136E1783D3}"/>
                  </a:ext>
                </a:extLst>
              </p:cNvPr>
              <p:cNvSpPr>
                <a:spLocks/>
              </p:cNvSpPr>
              <p:nvPr/>
            </p:nvSpPr>
            <p:spPr bwMode="auto">
              <a:xfrm>
                <a:off x="8851556" y="3899177"/>
                <a:ext cx="19896" cy="24487"/>
              </a:xfrm>
              <a:custGeom>
                <a:avLst/>
                <a:gdLst>
                  <a:gd name="T0" fmla="*/ 0 w 17"/>
                  <a:gd name="T1" fmla="*/ 10 h 21"/>
                  <a:gd name="T2" fmla="*/ 0 w 17"/>
                  <a:gd name="T3" fmla="*/ 0 h 21"/>
                  <a:gd name="T4" fmla="*/ 6 w 17"/>
                  <a:gd name="T5" fmla="*/ 0 h 21"/>
                  <a:gd name="T6" fmla="*/ 17 w 17"/>
                  <a:gd name="T7" fmla="*/ 17 h 21"/>
                  <a:gd name="T8" fmla="*/ 10 w 17"/>
                  <a:gd name="T9" fmla="*/ 10 h 21"/>
                  <a:gd name="T10" fmla="*/ 0 w 17"/>
                  <a:gd name="T11" fmla="*/ 10 h 21"/>
                </a:gdLst>
                <a:ahLst/>
                <a:cxnLst>
                  <a:cxn ang="0">
                    <a:pos x="T0" y="T1"/>
                  </a:cxn>
                  <a:cxn ang="0">
                    <a:pos x="T2" y="T3"/>
                  </a:cxn>
                  <a:cxn ang="0">
                    <a:pos x="T4" y="T5"/>
                  </a:cxn>
                  <a:cxn ang="0">
                    <a:pos x="T6" y="T7"/>
                  </a:cxn>
                  <a:cxn ang="0">
                    <a:pos x="T8" y="T9"/>
                  </a:cxn>
                  <a:cxn ang="0">
                    <a:pos x="T10" y="T11"/>
                  </a:cxn>
                </a:cxnLst>
                <a:rect l="0" t="0" r="r" b="b"/>
                <a:pathLst>
                  <a:path w="17" h="21">
                    <a:moveTo>
                      <a:pt x="0" y="10"/>
                    </a:moveTo>
                    <a:cubicBezTo>
                      <a:pt x="0" y="5"/>
                      <a:pt x="0" y="3"/>
                      <a:pt x="0" y="0"/>
                    </a:cubicBezTo>
                    <a:cubicBezTo>
                      <a:pt x="6" y="0"/>
                      <a:pt x="6" y="0"/>
                      <a:pt x="6" y="0"/>
                    </a:cubicBezTo>
                    <a:cubicBezTo>
                      <a:pt x="8" y="6"/>
                      <a:pt x="17" y="8"/>
                      <a:pt x="17" y="17"/>
                    </a:cubicBezTo>
                    <a:cubicBezTo>
                      <a:pt x="17" y="21"/>
                      <a:pt x="10" y="14"/>
                      <a:pt x="10" y="10"/>
                    </a:cubicBezTo>
                    <a:cubicBezTo>
                      <a:pt x="6" y="10"/>
                      <a:pt x="4" y="10"/>
                      <a:pt x="0" y="1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5" name="Freeform 56">
                <a:extLst>
                  <a:ext uri="{FF2B5EF4-FFF2-40B4-BE49-F238E27FC236}">
                    <a16:creationId xmlns:a16="http://schemas.microsoft.com/office/drawing/2014/main" xmlns="" id="{57E5501C-8BBF-476D-A6F4-054D9CD61726}"/>
                  </a:ext>
                </a:extLst>
              </p:cNvPr>
              <p:cNvSpPr>
                <a:spLocks/>
              </p:cNvSpPr>
              <p:nvPr/>
            </p:nvSpPr>
            <p:spPr bwMode="auto">
              <a:xfrm>
                <a:off x="8785747" y="3874690"/>
                <a:ext cx="30609" cy="30608"/>
              </a:xfrm>
              <a:custGeom>
                <a:avLst/>
                <a:gdLst>
                  <a:gd name="T0" fmla="*/ 19 w 26"/>
                  <a:gd name="T1" fmla="*/ 27 h 27"/>
                  <a:gd name="T2" fmla="*/ 0 w 26"/>
                  <a:gd name="T3" fmla="*/ 0 h 27"/>
                  <a:gd name="T4" fmla="*/ 6 w 26"/>
                  <a:gd name="T5" fmla="*/ 0 h 27"/>
                  <a:gd name="T6" fmla="*/ 24 w 26"/>
                  <a:gd name="T7" fmla="*/ 13 h 27"/>
                  <a:gd name="T8" fmla="*/ 19 w 26"/>
                  <a:gd name="T9" fmla="*/ 27 h 27"/>
                </a:gdLst>
                <a:ahLst/>
                <a:cxnLst>
                  <a:cxn ang="0">
                    <a:pos x="T0" y="T1"/>
                  </a:cxn>
                  <a:cxn ang="0">
                    <a:pos x="T2" y="T3"/>
                  </a:cxn>
                  <a:cxn ang="0">
                    <a:pos x="T4" y="T5"/>
                  </a:cxn>
                  <a:cxn ang="0">
                    <a:pos x="T6" y="T7"/>
                  </a:cxn>
                  <a:cxn ang="0">
                    <a:pos x="T8" y="T9"/>
                  </a:cxn>
                </a:cxnLst>
                <a:rect l="0" t="0" r="r" b="b"/>
                <a:pathLst>
                  <a:path w="26" h="27">
                    <a:moveTo>
                      <a:pt x="19" y="27"/>
                    </a:moveTo>
                    <a:cubicBezTo>
                      <a:pt x="15" y="27"/>
                      <a:pt x="0" y="0"/>
                      <a:pt x="0" y="0"/>
                    </a:cubicBezTo>
                    <a:cubicBezTo>
                      <a:pt x="6" y="0"/>
                      <a:pt x="6" y="0"/>
                      <a:pt x="6" y="0"/>
                    </a:cubicBezTo>
                    <a:cubicBezTo>
                      <a:pt x="15" y="6"/>
                      <a:pt x="22" y="5"/>
                      <a:pt x="24" y="13"/>
                    </a:cubicBezTo>
                    <a:cubicBezTo>
                      <a:pt x="26" y="18"/>
                      <a:pt x="22" y="27"/>
                      <a:pt x="19" y="27"/>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6" name="Freeform 57">
                <a:extLst>
                  <a:ext uri="{FF2B5EF4-FFF2-40B4-BE49-F238E27FC236}">
                    <a16:creationId xmlns:a16="http://schemas.microsoft.com/office/drawing/2014/main" xmlns="" id="{68313C7C-01D5-4675-B83F-878F888D4AA4}"/>
                  </a:ext>
                </a:extLst>
              </p:cNvPr>
              <p:cNvSpPr>
                <a:spLocks/>
              </p:cNvSpPr>
              <p:nvPr/>
            </p:nvSpPr>
            <p:spPr bwMode="auto">
              <a:xfrm>
                <a:off x="8816356" y="3877751"/>
                <a:ext cx="7652" cy="3061"/>
              </a:xfrm>
              <a:custGeom>
                <a:avLst/>
                <a:gdLst>
                  <a:gd name="T0" fmla="*/ 0 w 7"/>
                  <a:gd name="T1" fmla="*/ 2 h 3"/>
                  <a:gd name="T2" fmla="*/ 7 w 7"/>
                  <a:gd name="T3" fmla="*/ 2 h 3"/>
                  <a:gd name="T4" fmla="*/ 0 w 7"/>
                  <a:gd name="T5" fmla="*/ 2 h 3"/>
                </a:gdLst>
                <a:ahLst/>
                <a:cxnLst>
                  <a:cxn ang="0">
                    <a:pos x="T0" y="T1"/>
                  </a:cxn>
                  <a:cxn ang="0">
                    <a:pos x="T2" y="T3"/>
                  </a:cxn>
                  <a:cxn ang="0">
                    <a:pos x="T4" y="T5"/>
                  </a:cxn>
                </a:cxnLst>
                <a:rect l="0" t="0" r="r" b="b"/>
                <a:pathLst>
                  <a:path w="7" h="3">
                    <a:moveTo>
                      <a:pt x="0" y="2"/>
                    </a:moveTo>
                    <a:cubicBezTo>
                      <a:pt x="2" y="3"/>
                      <a:pt x="6" y="2"/>
                      <a:pt x="7" y="2"/>
                    </a:cubicBezTo>
                    <a:cubicBezTo>
                      <a:pt x="6" y="0"/>
                      <a:pt x="2" y="1"/>
                      <a:pt x="0" y="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7" name="Freeform 58">
                <a:extLst>
                  <a:ext uri="{FF2B5EF4-FFF2-40B4-BE49-F238E27FC236}">
                    <a16:creationId xmlns:a16="http://schemas.microsoft.com/office/drawing/2014/main" xmlns="" id="{241D05D5-F318-4EFA-810E-89673F4F960F}"/>
                  </a:ext>
                </a:extLst>
              </p:cNvPr>
              <p:cNvSpPr>
                <a:spLocks/>
              </p:cNvSpPr>
              <p:nvPr/>
            </p:nvSpPr>
            <p:spPr bwMode="auto">
              <a:xfrm>
                <a:off x="8771973" y="3550240"/>
                <a:ext cx="55096" cy="79582"/>
              </a:xfrm>
              <a:custGeom>
                <a:avLst/>
                <a:gdLst>
                  <a:gd name="T0" fmla="*/ 13 w 47"/>
                  <a:gd name="T1" fmla="*/ 70 h 70"/>
                  <a:gd name="T2" fmla="*/ 2 w 47"/>
                  <a:gd name="T3" fmla="*/ 48 h 70"/>
                  <a:gd name="T4" fmla="*/ 29 w 47"/>
                  <a:gd name="T5" fmla="*/ 0 h 70"/>
                  <a:gd name="T6" fmla="*/ 13 w 47"/>
                  <a:gd name="T7" fmla="*/ 70 h 70"/>
                </a:gdLst>
                <a:ahLst/>
                <a:cxnLst>
                  <a:cxn ang="0">
                    <a:pos x="T0" y="T1"/>
                  </a:cxn>
                  <a:cxn ang="0">
                    <a:pos x="T2" y="T3"/>
                  </a:cxn>
                  <a:cxn ang="0">
                    <a:pos x="T4" y="T5"/>
                  </a:cxn>
                  <a:cxn ang="0">
                    <a:pos x="T6" y="T7"/>
                  </a:cxn>
                </a:cxnLst>
                <a:rect l="0" t="0" r="r" b="b"/>
                <a:pathLst>
                  <a:path w="47" h="70">
                    <a:moveTo>
                      <a:pt x="13" y="70"/>
                    </a:moveTo>
                    <a:cubicBezTo>
                      <a:pt x="0" y="70"/>
                      <a:pt x="2" y="60"/>
                      <a:pt x="2" y="48"/>
                    </a:cubicBezTo>
                    <a:cubicBezTo>
                      <a:pt x="2" y="31"/>
                      <a:pt x="18" y="0"/>
                      <a:pt x="29" y="0"/>
                    </a:cubicBezTo>
                    <a:cubicBezTo>
                      <a:pt x="47" y="0"/>
                      <a:pt x="31" y="70"/>
                      <a:pt x="13" y="7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8" name="Freeform 59">
                <a:extLst>
                  <a:ext uri="{FF2B5EF4-FFF2-40B4-BE49-F238E27FC236}">
                    <a16:creationId xmlns:a16="http://schemas.microsoft.com/office/drawing/2014/main" xmlns="" id="{91409F6A-F95B-40D9-975B-C73286F0CFBD}"/>
                  </a:ext>
                </a:extLst>
              </p:cNvPr>
              <p:cNvSpPr>
                <a:spLocks/>
              </p:cNvSpPr>
              <p:nvPr/>
            </p:nvSpPr>
            <p:spPr bwMode="auto">
              <a:xfrm>
                <a:off x="8487311" y="3691039"/>
                <a:ext cx="62748" cy="55095"/>
              </a:xfrm>
              <a:custGeom>
                <a:avLst/>
                <a:gdLst>
                  <a:gd name="T0" fmla="*/ 3 w 54"/>
                  <a:gd name="T1" fmla="*/ 20 h 48"/>
                  <a:gd name="T2" fmla="*/ 45 w 54"/>
                  <a:gd name="T3" fmla="*/ 0 h 48"/>
                  <a:gd name="T4" fmla="*/ 54 w 54"/>
                  <a:gd name="T5" fmla="*/ 12 h 48"/>
                  <a:gd name="T6" fmla="*/ 20 w 54"/>
                  <a:gd name="T7" fmla="*/ 48 h 48"/>
                  <a:gd name="T8" fmla="*/ 3 w 54"/>
                  <a:gd name="T9" fmla="*/ 32 h 48"/>
                  <a:gd name="T10" fmla="*/ 3 w 54"/>
                  <a:gd name="T11" fmla="*/ 20 h 48"/>
                </a:gdLst>
                <a:ahLst/>
                <a:cxnLst>
                  <a:cxn ang="0">
                    <a:pos x="T0" y="T1"/>
                  </a:cxn>
                  <a:cxn ang="0">
                    <a:pos x="T2" y="T3"/>
                  </a:cxn>
                  <a:cxn ang="0">
                    <a:pos x="T4" y="T5"/>
                  </a:cxn>
                  <a:cxn ang="0">
                    <a:pos x="T6" y="T7"/>
                  </a:cxn>
                  <a:cxn ang="0">
                    <a:pos x="T8" y="T9"/>
                  </a:cxn>
                  <a:cxn ang="0">
                    <a:pos x="T10" y="T11"/>
                  </a:cxn>
                </a:cxnLst>
                <a:rect l="0" t="0" r="r" b="b"/>
                <a:pathLst>
                  <a:path w="54" h="48">
                    <a:moveTo>
                      <a:pt x="3" y="20"/>
                    </a:moveTo>
                    <a:cubicBezTo>
                      <a:pt x="9" y="20"/>
                      <a:pt x="35" y="0"/>
                      <a:pt x="45" y="0"/>
                    </a:cubicBezTo>
                    <a:cubicBezTo>
                      <a:pt x="49" y="0"/>
                      <a:pt x="54" y="7"/>
                      <a:pt x="54" y="12"/>
                    </a:cubicBezTo>
                    <a:cubicBezTo>
                      <a:pt x="54" y="23"/>
                      <a:pt x="31" y="48"/>
                      <a:pt x="20" y="48"/>
                    </a:cubicBezTo>
                    <a:cubicBezTo>
                      <a:pt x="9" y="48"/>
                      <a:pt x="3" y="42"/>
                      <a:pt x="3" y="32"/>
                    </a:cubicBezTo>
                    <a:cubicBezTo>
                      <a:pt x="3" y="27"/>
                      <a:pt x="0" y="20"/>
                      <a:pt x="3" y="2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9" name="Freeform 60">
                <a:extLst>
                  <a:ext uri="{FF2B5EF4-FFF2-40B4-BE49-F238E27FC236}">
                    <a16:creationId xmlns:a16="http://schemas.microsoft.com/office/drawing/2014/main" xmlns="" id="{732F67CA-8B6A-4093-B639-608EB513D548}"/>
                  </a:ext>
                </a:extLst>
              </p:cNvPr>
              <p:cNvSpPr>
                <a:spLocks/>
              </p:cNvSpPr>
              <p:nvPr/>
            </p:nvSpPr>
            <p:spPr bwMode="auto">
              <a:xfrm>
                <a:off x="8224076" y="3603805"/>
                <a:ext cx="287723" cy="583092"/>
              </a:xfrm>
              <a:custGeom>
                <a:avLst/>
                <a:gdLst>
                  <a:gd name="T0" fmla="*/ 21 w 252"/>
                  <a:gd name="T1" fmla="*/ 311 h 509"/>
                  <a:gd name="T2" fmla="*/ 36 w 252"/>
                  <a:gd name="T3" fmla="*/ 273 h 509"/>
                  <a:gd name="T4" fmla="*/ 42 w 252"/>
                  <a:gd name="T5" fmla="*/ 265 h 509"/>
                  <a:gd name="T6" fmla="*/ 26 w 252"/>
                  <a:gd name="T7" fmla="*/ 215 h 509"/>
                  <a:gd name="T8" fmla="*/ 12 w 252"/>
                  <a:gd name="T9" fmla="*/ 197 h 509"/>
                  <a:gd name="T10" fmla="*/ 13 w 252"/>
                  <a:gd name="T11" fmla="*/ 190 h 509"/>
                  <a:gd name="T12" fmla="*/ 13 w 252"/>
                  <a:gd name="T13" fmla="*/ 191 h 509"/>
                  <a:gd name="T14" fmla="*/ 21 w 252"/>
                  <a:gd name="T15" fmla="*/ 174 h 509"/>
                  <a:gd name="T16" fmla="*/ 15 w 252"/>
                  <a:gd name="T17" fmla="*/ 139 h 509"/>
                  <a:gd name="T18" fmla="*/ 0 w 252"/>
                  <a:gd name="T19" fmla="*/ 118 h 509"/>
                  <a:gd name="T20" fmla="*/ 12 w 252"/>
                  <a:gd name="T21" fmla="*/ 84 h 509"/>
                  <a:gd name="T22" fmla="*/ 31 w 252"/>
                  <a:gd name="T23" fmla="*/ 78 h 509"/>
                  <a:gd name="T24" fmla="*/ 76 w 252"/>
                  <a:gd name="T25" fmla="*/ 35 h 509"/>
                  <a:gd name="T26" fmla="*/ 81 w 252"/>
                  <a:gd name="T27" fmla="*/ 35 h 509"/>
                  <a:gd name="T28" fmla="*/ 85 w 252"/>
                  <a:gd name="T29" fmla="*/ 44 h 509"/>
                  <a:gd name="T30" fmla="*/ 89 w 252"/>
                  <a:gd name="T31" fmla="*/ 37 h 509"/>
                  <a:gd name="T32" fmla="*/ 89 w 252"/>
                  <a:gd name="T33" fmla="*/ 16 h 509"/>
                  <a:gd name="T34" fmla="*/ 109 w 252"/>
                  <a:gd name="T35" fmla="*/ 11 h 509"/>
                  <a:gd name="T36" fmla="*/ 134 w 252"/>
                  <a:gd name="T37" fmla="*/ 11 h 509"/>
                  <a:gd name="T38" fmla="*/ 164 w 252"/>
                  <a:gd name="T39" fmla="*/ 0 h 509"/>
                  <a:gd name="T40" fmla="*/ 196 w 252"/>
                  <a:gd name="T41" fmla="*/ 9 h 509"/>
                  <a:gd name="T42" fmla="*/ 223 w 252"/>
                  <a:gd name="T43" fmla="*/ 40 h 509"/>
                  <a:gd name="T44" fmla="*/ 171 w 252"/>
                  <a:gd name="T45" fmla="*/ 104 h 509"/>
                  <a:gd name="T46" fmla="*/ 178 w 252"/>
                  <a:gd name="T47" fmla="*/ 116 h 509"/>
                  <a:gd name="T48" fmla="*/ 221 w 252"/>
                  <a:gd name="T49" fmla="*/ 168 h 509"/>
                  <a:gd name="T50" fmla="*/ 252 w 252"/>
                  <a:gd name="T51" fmla="*/ 242 h 509"/>
                  <a:gd name="T52" fmla="*/ 243 w 252"/>
                  <a:gd name="T53" fmla="*/ 281 h 509"/>
                  <a:gd name="T54" fmla="*/ 196 w 252"/>
                  <a:gd name="T55" fmla="*/ 307 h 509"/>
                  <a:gd name="T56" fmla="*/ 180 w 252"/>
                  <a:gd name="T57" fmla="*/ 324 h 509"/>
                  <a:gd name="T58" fmla="*/ 178 w 252"/>
                  <a:gd name="T59" fmla="*/ 317 h 509"/>
                  <a:gd name="T60" fmla="*/ 178 w 252"/>
                  <a:gd name="T61" fmla="*/ 326 h 509"/>
                  <a:gd name="T62" fmla="*/ 159 w 252"/>
                  <a:gd name="T63" fmla="*/ 346 h 509"/>
                  <a:gd name="T64" fmla="*/ 153 w 252"/>
                  <a:gd name="T65" fmla="*/ 330 h 509"/>
                  <a:gd name="T66" fmla="*/ 156 w 252"/>
                  <a:gd name="T67" fmla="*/ 319 h 509"/>
                  <a:gd name="T68" fmla="*/ 151 w 252"/>
                  <a:gd name="T69" fmla="*/ 307 h 509"/>
                  <a:gd name="T70" fmla="*/ 125 w 252"/>
                  <a:gd name="T71" fmla="*/ 291 h 509"/>
                  <a:gd name="T72" fmla="*/ 107 w 252"/>
                  <a:gd name="T73" fmla="*/ 269 h 509"/>
                  <a:gd name="T74" fmla="*/ 74 w 252"/>
                  <a:gd name="T75" fmla="*/ 254 h 509"/>
                  <a:gd name="T76" fmla="*/ 70 w 252"/>
                  <a:gd name="T77" fmla="*/ 243 h 509"/>
                  <a:gd name="T78" fmla="*/ 50 w 252"/>
                  <a:gd name="T79" fmla="*/ 233 h 509"/>
                  <a:gd name="T80" fmla="*/ 46 w 252"/>
                  <a:gd name="T81" fmla="*/ 242 h 509"/>
                  <a:gd name="T82" fmla="*/ 49 w 252"/>
                  <a:gd name="T83" fmla="*/ 257 h 509"/>
                  <a:gd name="T84" fmla="*/ 27 w 252"/>
                  <a:gd name="T85" fmla="*/ 308 h 509"/>
                  <a:gd name="T86" fmla="*/ 53 w 252"/>
                  <a:gd name="T87" fmla="*/ 347 h 509"/>
                  <a:gd name="T88" fmla="*/ 51 w 252"/>
                  <a:gd name="T89" fmla="*/ 347 h 509"/>
                  <a:gd name="T90" fmla="*/ 60 w 252"/>
                  <a:gd name="T91" fmla="*/ 372 h 509"/>
                  <a:gd name="T92" fmla="*/ 125 w 252"/>
                  <a:gd name="T93" fmla="*/ 438 h 509"/>
                  <a:gd name="T94" fmla="*/ 122 w 252"/>
                  <a:gd name="T95" fmla="*/ 453 h 509"/>
                  <a:gd name="T96" fmla="*/ 137 w 252"/>
                  <a:gd name="T97" fmla="*/ 482 h 509"/>
                  <a:gd name="T98" fmla="*/ 143 w 252"/>
                  <a:gd name="T99" fmla="*/ 505 h 509"/>
                  <a:gd name="T100" fmla="*/ 134 w 252"/>
                  <a:gd name="T101" fmla="*/ 506 h 509"/>
                  <a:gd name="T102" fmla="*/ 128 w 252"/>
                  <a:gd name="T103" fmla="*/ 509 h 509"/>
                  <a:gd name="T104" fmla="*/ 115 w 252"/>
                  <a:gd name="T105" fmla="*/ 502 h 509"/>
                  <a:gd name="T106" fmla="*/ 62 w 252"/>
                  <a:gd name="T107" fmla="*/ 444 h 509"/>
                  <a:gd name="T108" fmla="*/ 46 w 252"/>
                  <a:gd name="T109" fmla="*/ 386 h 509"/>
                  <a:gd name="T110" fmla="*/ 23 w 252"/>
                  <a:gd name="T111" fmla="*/ 346 h 509"/>
                  <a:gd name="T112" fmla="*/ 13 w 252"/>
                  <a:gd name="T113" fmla="*/ 346 h 509"/>
                  <a:gd name="T114" fmla="*/ 13 w 252"/>
                  <a:gd name="T115" fmla="*/ 341 h 509"/>
                  <a:gd name="T116" fmla="*/ 17 w 252"/>
                  <a:gd name="T117" fmla="*/ 311 h 509"/>
                  <a:gd name="T118" fmla="*/ 19 w 252"/>
                  <a:gd name="T119" fmla="*/ 311 h 509"/>
                  <a:gd name="T120" fmla="*/ 21 w 252"/>
                  <a:gd name="T121" fmla="*/ 31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 h="509">
                    <a:moveTo>
                      <a:pt x="21" y="311"/>
                    </a:moveTo>
                    <a:cubicBezTo>
                      <a:pt x="27" y="297"/>
                      <a:pt x="29" y="289"/>
                      <a:pt x="36" y="273"/>
                    </a:cubicBezTo>
                    <a:cubicBezTo>
                      <a:pt x="37" y="271"/>
                      <a:pt x="42" y="269"/>
                      <a:pt x="42" y="265"/>
                    </a:cubicBezTo>
                    <a:cubicBezTo>
                      <a:pt x="42" y="258"/>
                      <a:pt x="31" y="221"/>
                      <a:pt x="26" y="215"/>
                    </a:cubicBezTo>
                    <a:cubicBezTo>
                      <a:pt x="21" y="210"/>
                      <a:pt x="12" y="206"/>
                      <a:pt x="12" y="197"/>
                    </a:cubicBezTo>
                    <a:cubicBezTo>
                      <a:pt x="12" y="195"/>
                      <a:pt x="13" y="192"/>
                      <a:pt x="13" y="190"/>
                    </a:cubicBezTo>
                    <a:cubicBezTo>
                      <a:pt x="13" y="191"/>
                      <a:pt x="13" y="191"/>
                      <a:pt x="13" y="191"/>
                    </a:cubicBezTo>
                    <a:cubicBezTo>
                      <a:pt x="15" y="189"/>
                      <a:pt x="21" y="180"/>
                      <a:pt x="21" y="174"/>
                    </a:cubicBezTo>
                    <a:cubicBezTo>
                      <a:pt x="21" y="165"/>
                      <a:pt x="20" y="148"/>
                      <a:pt x="15" y="139"/>
                    </a:cubicBezTo>
                    <a:cubicBezTo>
                      <a:pt x="10" y="132"/>
                      <a:pt x="0" y="132"/>
                      <a:pt x="0" y="118"/>
                    </a:cubicBezTo>
                    <a:cubicBezTo>
                      <a:pt x="0" y="103"/>
                      <a:pt x="5" y="92"/>
                      <a:pt x="12" y="84"/>
                    </a:cubicBezTo>
                    <a:cubicBezTo>
                      <a:pt x="16" y="80"/>
                      <a:pt x="25" y="82"/>
                      <a:pt x="31" y="78"/>
                    </a:cubicBezTo>
                    <a:cubicBezTo>
                      <a:pt x="50" y="65"/>
                      <a:pt x="61" y="59"/>
                      <a:pt x="76" y="35"/>
                    </a:cubicBezTo>
                    <a:cubicBezTo>
                      <a:pt x="81" y="35"/>
                      <a:pt x="81" y="35"/>
                      <a:pt x="81" y="35"/>
                    </a:cubicBezTo>
                    <a:cubicBezTo>
                      <a:pt x="81" y="41"/>
                      <a:pt x="84" y="44"/>
                      <a:pt x="85" y="44"/>
                    </a:cubicBezTo>
                    <a:cubicBezTo>
                      <a:pt x="87" y="44"/>
                      <a:pt x="89" y="39"/>
                      <a:pt x="89" y="37"/>
                    </a:cubicBezTo>
                    <a:cubicBezTo>
                      <a:pt x="89" y="29"/>
                      <a:pt x="89" y="24"/>
                      <a:pt x="89" y="16"/>
                    </a:cubicBezTo>
                    <a:cubicBezTo>
                      <a:pt x="89" y="16"/>
                      <a:pt x="106" y="10"/>
                      <a:pt x="109" y="11"/>
                    </a:cubicBezTo>
                    <a:cubicBezTo>
                      <a:pt x="134" y="11"/>
                      <a:pt x="134" y="11"/>
                      <a:pt x="134" y="11"/>
                    </a:cubicBezTo>
                    <a:cubicBezTo>
                      <a:pt x="144" y="17"/>
                      <a:pt x="153" y="0"/>
                      <a:pt x="164" y="0"/>
                    </a:cubicBezTo>
                    <a:cubicBezTo>
                      <a:pt x="176" y="0"/>
                      <a:pt x="184" y="9"/>
                      <a:pt x="196" y="9"/>
                    </a:cubicBezTo>
                    <a:cubicBezTo>
                      <a:pt x="196" y="29"/>
                      <a:pt x="212" y="36"/>
                      <a:pt x="223" y="40"/>
                    </a:cubicBezTo>
                    <a:cubicBezTo>
                      <a:pt x="208" y="64"/>
                      <a:pt x="171" y="70"/>
                      <a:pt x="171" y="104"/>
                    </a:cubicBezTo>
                    <a:cubicBezTo>
                      <a:pt x="171" y="111"/>
                      <a:pt x="175" y="113"/>
                      <a:pt x="178" y="116"/>
                    </a:cubicBezTo>
                    <a:cubicBezTo>
                      <a:pt x="195" y="134"/>
                      <a:pt x="203" y="155"/>
                      <a:pt x="221" y="168"/>
                    </a:cubicBezTo>
                    <a:cubicBezTo>
                      <a:pt x="240" y="180"/>
                      <a:pt x="252" y="215"/>
                      <a:pt x="252" y="242"/>
                    </a:cubicBezTo>
                    <a:cubicBezTo>
                      <a:pt x="252" y="260"/>
                      <a:pt x="243" y="267"/>
                      <a:pt x="243" y="281"/>
                    </a:cubicBezTo>
                    <a:cubicBezTo>
                      <a:pt x="218" y="288"/>
                      <a:pt x="216" y="296"/>
                      <a:pt x="196" y="307"/>
                    </a:cubicBezTo>
                    <a:cubicBezTo>
                      <a:pt x="187" y="312"/>
                      <a:pt x="189" y="324"/>
                      <a:pt x="180" y="324"/>
                    </a:cubicBezTo>
                    <a:cubicBezTo>
                      <a:pt x="178" y="324"/>
                      <a:pt x="178" y="320"/>
                      <a:pt x="178" y="317"/>
                    </a:cubicBezTo>
                    <a:cubicBezTo>
                      <a:pt x="178" y="322"/>
                      <a:pt x="178" y="325"/>
                      <a:pt x="178" y="326"/>
                    </a:cubicBezTo>
                    <a:cubicBezTo>
                      <a:pt x="178" y="334"/>
                      <a:pt x="162" y="346"/>
                      <a:pt x="159" y="346"/>
                    </a:cubicBezTo>
                    <a:cubicBezTo>
                      <a:pt x="156" y="346"/>
                      <a:pt x="153" y="335"/>
                      <a:pt x="153" y="330"/>
                    </a:cubicBezTo>
                    <a:cubicBezTo>
                      <a:pt x="153" y="324"/>
                      <a:pt x="153" y="320"/>
                      <a:pt x="156" y="319"/>
                    </a:cubicBezTo>
                    <a:cubicBezTo>
                      <a:pt x="153" y="317"/>
                      <a:pt x="152" y="311"/>
                      <a:pt x="151" y="307"/>
                    </a:cubicBezTo>
                    <a:cubicBezTo>
                      <a:pt x="140" y="307"/>
                      <a:pt x="125" y="303"/>
                      <a:pt x="125" y="291"/>
                    </a:cubicBezTo>
                    <a:cubicBezTo>
                      <a:pt x="108" y="291"/>
                      <a:pt x="116" y="279"/>
                      <a:pt x="107" y="269"/>
                    </a:cubicBezTo>
                    <a:cubicBezTo>
                      <a:pt x="97" y="258"/>
                      <a:pt x="86" y="258"/>
                      <a:pt x="74" y="254"/>
                    </a:cubicBezTo>
                    <a:cubicBezTo>
                      <a:pt x="72" y="254"/>
                      <a:pt x="70" y="243"/>
                      <a:pt x="70" y="243"/>
                    </a:cubicBezTo>
                    <a:cubicBezTo>
                      <a:pt x="68" y="234"/>
                      <a:pt x="59" y="233"/>
                      <a:pt x="50" y="233"/>
                    </a:cubicBezTo>
                    <a:cubicBezTo>
                      <a:pt x="44" y="233"/>
                      <a:pt x="46" y="238"/>
                      <a:pt x="46" y="242"/>
                    </a:cubicBezTo>
                    <a:cubicBezTo>
                      <a:pt x="46" y="249"/>
                      <a:pt x="49" y="250"/>
                      <a:pt x="49" y="257"/>
                    </a:cubicBezTo>
                    <a:cubicBezTo>
                      <a:pt x="49" y="281"/>
                      <a:pt x="27" y="287"/>
                      <a:pt x="27" y="308"/>
                    </a:cubicBezTo>
                    <a:cubicBezTo>
                      <a:pt x="27" y="333"/>
                      <a:pt x="53" y="324"/>
                      <a:pt x="53" y="347"/>
                    </a:cubicBezTo>
                    <a:cubicBezTo>
                      <a:pt x="51" y="347"/>
                      <a:pt x="51" y="347"/>
                      <a:pt x="51" y="347"/>
                    </a:cubicBezTo>
                    <a:cubicBezTo>
                      <a:pt x="54" y="352"/>
                      <a:pt x="55" y="366"/>
                      <a:pt x="60" y="372"/>
                    </a:cubicBezTo>
                    <a:cubicBezTo>
                      <a:pt x="81" y="393"/>
                      <a:pt x="125" y="398"/>
                      <a:pt x="125" y="438"/>
                    </a:cubicBezTo>
                    <a:cubicBezTo>
                      <a:pt x="125" y="446"/>
                      <a:pt x="122" y="446"/>
                      <a:pt x="122" y="453"/>
                    </a:cubicBezTo>
                    <a:cubicBezTo>
                      <a:pt x="122" y="467"/>
                      <a:pt x="134" y="472"/>
                      <a:pt x="137" y="482"/>
                    </a:cubicBezTo>
                    <a:cubicBezTo>
                      <a:pt x="140" y="492"/>
                      <a:pt x="140" y="496"/>
                      <a:pt x="143" y="505"/>
                    </a:cubicBezTo>
                    <a:cubicBezTo>
                      <a:pt x="137" y="506"/>
                      <a:pt x="137" y="506"/>
                      <a:pt x="134" y="506"/>
                    </a:cubicBezTo>
                    <a:cubicBezTo>
                      <a:pt x="131" y="506"/>
                      <a:pt x="131" y="509"/>
                      <a:pt x="128" y="509"/>
                    </a:cubicBezTo>
                    <a:cubicBezTo>
                      <a:pt x="121" y="509"/>
                      <a:pt x="120" y="503"/>
                      <a:pt x="115" y="502"/>
                    </a:cubicBezTo>
                    <a:cubicBezTo>
                      <a:pt x="92" y="494"/>
                      <a:pt x="71" y="470"/>
                      <a:pt x="62" y="444"/>
                    </a:cubicBezTo>
                    <a:cubicBezTo>
                      <a:pt x="56" y="421"/>
                      <a:pt x="54" y="404"/>
                      <a:pt x="46" y="386"/>
                    </a:cubicBezTo>
                    <a:cubicBezTo>
                      <a:pt x="40" y="374"/>
                      <a:pt x="35" y="346"/>
                      <a:pt x="23" y="346"/>
                    </a:cubicBezTo>
                    <a:cubicBezTo>
                      <a:pt x="15" y="346"/>
                      <a:pt x="20" y="351"/>
                      <a:pt x="13" y="346"/>
                    </a:cubicBezTo>
                    <a:cubicBezTo>
                      <a:pt x="12" y="346"/>
                      <a:pt x="13" y="343"/>
                      <a:pt x="13" y="341"/>
                    </a:cubicBezTo>
                    <a:cubicBezTo>
                      <a:pt x="13" y="330"/>
                      <a:pt x="15" y="322"/>
                      <a:pt x="17" y="311"/>
                    </a:cubicBezTo>
                    <a:cubicBezTo>
                      <a:pt x="19" y="311"/>
                      <a:pt x="19" y="311"/>
                      <a:pt x="19" y="311"/>
                    </a:cubicBezTo>
                    <a:lnTo>
                      <a:pt x="21" y="311"/>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0" name="Freeform 61">
                <a:extLst>
                  <a:ext uri="{FF2B5EF4-FFF2-40B4-BE49-F238E27FC236}">
                    <a16:creationId xmlns:a16="http://schemas.microsoft.com/office/drawing/2014/main" xmlns="" id="{612C9CE8-A207-4615-ADD8-2C49FD50668C}"/>
                  </a:ext>
                </a:extLst>
              </p:cNvPr>
              <p:cNvSpPr>
                <a:spLocks/>
              </p:cNvSpPr>
              <p:nvPr/>
            </p:nvSpPr>
            <p:spPr bwMode="auto">
              <a:xfrm>
                <a:off x="8409259" y="4258827"/>
                <a:ext cx="41322" cy="41321"/>
              </a:xfrm>
              <a:custGeom>
                <a:avLst/>
                <a:gdLst>
                  <a:gd name="T0" fmla="*/ 21 w 36"/>
                  <a:gd name="T1" fmla="*/ 30 h 35"/>
                  <a:gd name="T2" fmla="*/ 16 w 36"/>
                  <a:gd name="T3" fmla="*/ 19 h 35"/>
                  <a:gd name="T4" fmla="*/ 0 w 36"/>
                  <a:gd name="T5" fmla="*/ 11 h 35"/>
                  <a:gd name="T6" fmla="*/ 16 w 36"/>
                  <a:gd name="T7" fmla="*/ 0 h 35"/>
                  <a:gd name="T8" fmla="*/ 35 w 36"/>
                  <a:gd name="T9" fmla="*/ 27 h 35"/>
                  <a:gd name="T10" fmla="*/ 36 w 36"/>
                  <a:gd name="T11" fmla="*/ 35 h 35"/>
                  <a:gd name="T12" fmla="*/ 31 w 36"/>
                  <a:gd name="T13" fmla="*/ 35 h 35"/>
                  <a:gd name="T14" fmla="*/ 21 w 36"/>
                  <a:gd name="T15" fmla="*/ 3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5">
                    <a:moveTo>
                      <a:pt x="21" y="30"/>
                    </a:moveTo>
                    <a:cubicBezTo>
                      <a:pt x="19" y="30"/>
                      <a:pt x="16" y="22"/>
                      <a:pt x="16" y="19"/>
                    </a:cubicBezTo>
                    <a:cubicBezTo>
                      <a:pt x="13" y="13"/>
                      <a:pt x="0" y="17"/>
                      <a:pt x="0" y="11"/>
                    </a:cubicBezTo>
                    <a:cubicBezTo>
                      <a:pt x="0" y="6"/>
                      <a:pt x="11" y="1"/>
                      <a:pt x="16" y="0"/>
                    </a:cubicBezTo>
                    <a:cubicBezTo>
                      <a:pt x="20" y="12"/>
                      <a:pt x="25" y="27"/>
                      <a:pt x="35" y="27"/>
                    </a:cubicBezTo>
                    <a:cubicBezTo>
                      <a:pt x="35" y="30"/>
                      <a:pt x="35" y="33"/>
                      <a:pt x="36" y="35"/>
                    </a:cubicBezTo>
                    <a:cubicBezTo>
                      <a:pt x="34" y="35"/>
                      <a:pt x="32" y="35"/>
                      <a:pt x="31" y="35"/>
                    </a:cubicBezTo>
                    <a:cubicBezTo>
                      <a:pt x="26" y="35"/>
                      <a:pt x="24" y="30"/>
                      <a:pt x="21" y="3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1" name="Freeform 62">
                <a:extLst>
                  <a:ext uri="{FF2B5EF4-FFF2-40B4-BE49-F238E27FC236}">
                    <a16:creationId xmlns:a16="http://schemas.microsoft.com/office/drawing/2014/main" xmlns="" id="{EF8B8629-8B7C-493C-B8AE-C02C2B2D8301}"/>
                  </a:ext>
                </a:extLst>
              </p:cNvPr>
              <p:cNvSpPr>
                <a:spLocks/>
              </p:cNvSpPr>
              <p:nvPr/>
            </p:nvSpPr>
            <p:spPr bwMode="auto">
              <a:xfrm>
                <a:off x="8470477" y="4289435"/>
                <a:ext cx="16835" cy="15304"/>
              </a:xfrm>
              <a:custGeom>
                <a:avLst/>
                <a:gdLst>
                  <a:gd name="T0" fmla="*/ 1 w 15"/>
                  <a:gd name="T1" fmla="*/ 0 h 14"/>
                  <a:gd name="T2" fmla="*/ 8 w 15"/>
                  <a:gd name="T3" fmla="*/ 0 h 14"/>
                  <a:gd name="T4" fmla="*/ 15 w 15"/>
                  <a:gd name="T5" fmla="*/ 4 h 14"/>
                  <a:gd name="T6" fmla="*/ 7 w 15"/>
                  <a:gd name="T7" fmla="*/ 14 h 14"/>
                  <a:gd name="T8" fmla="*/ 1 w 15"/>
                  <a:gd name="T9" fmla="*/ 4 h 14"/>
                  <a:gd name="T10" fmla="*/ 1 w 15"/>
                  <a:gd name="T11" fmla="*/ 0 h 14"/>
                </a:gdLst>
                <a:ahLst/>
                <a:cxnLst>
                  <a:cxn ang="0">
                    <a:pos x="T0" y="T1"/>
                  </a:cxn>
                  <a:cxn ang="0">
                    <a:pos x="T2" y="T3"/>
                  </a:cxn>
                  <a:cxn ang="0">
                    <a:pos x="T4" y="T5"/>
                  </a:cxn>
                  <a:cxn ang="0">
                    <a:pos x="T6" y="T7"/>
                  </a:cxn>
                  <a:cxn ang="0">
                    <a:pos x="T8" y="T9"/>
                  </a:cxn>
                  <a:cxn ang="0">
                    <a:pos x="T10" y="T11"/>
                  </a:cxn>
                </a:cxnLst>
                <a:rect l="0" t="0" r="r" b="b"/>
                <a:pathLst>
                  <a:path w="15" h="14">
                    <a:moveTo>
                      <a:pt x="1" y="0"/>
                    </a:moveTo>
                    <a:cubicBezTo>
                      <a:pt x="3" y="0"/>
                      <a:pt x="6" y="0"/>
                      <a:pt x="8" y="0"/>
                    </a:cubicBezTo>
                    <a:cubicBezTo>
                      <a:pt x="11" y="0"/>
                      <a:pt x="13" y="4"/>
                      <a:pt x="15" y="4"/>
                    </a:cubicBezTo>
                    <a:cubicBezTo>
                      <a:pt x="15" y="9"/>
                      <a:pt x="12" y="14"/>
                      <a:pt x="7" y="14"/>
                    </a:cubicBezTo>
                    <a:cubicBezTo>
                      <a:pt x="2" y="14"/>
                      <a:pt x="1" y="8"/>
                      <a:pt x="1" y="4"/>
                    </a:cubicBezTo>
                    <a:cubicBezTo>
                      <a:pt x="1" y="4"/>
                      <a:pt x="0" y="0"/>
                      <a:pt x="1" y="0"/>
                    </a:cubicBezTo>
                    <a:close/>
                  </a:path>
                </a:pathLst>
              </a:custGeom>
              <a:solidFill>
                <a:srgbClr val="E13A62"/>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2" name="Freeform 63">
                <a:extLst>
                  <a:ext uri="{FF2B5EF4-FFF2-40B4-BE49-F238E27FC236}">
                    <a16:creationId xmlns:a16="http://schemas.microsoft.com/office/drawing/2014/main" xmlns="" id="{6A2112BD-BE7E-48EC-A7EC-7584CA1E3986}"/>
                  </a:ext>
                </a:extLst>
              </p:cNvPr>
              <p:cNvSpPr>
                <a:spLocks/>
              </p:cNvSpPr>
              <p:nvPr/>
            </p:nvSpPr>
            <p:spPr bwMode="auto">
              <a:xfrm>
                <a:off x="8251624" y="4249644"/>
                <a:ext cx="16835" cy="26017"/>
              </a:xfrm>
              <a:custGeom>
                <a:avLst/>
                <a:gdLst>
                  <a:gd name="T0" fmla="*/ 3 w 14"/>
                  <a:gd name="T1" fmla="*/ 0 h 23"/>
                  <a:gd name="T2" fmla="*/ 13 w 14"/>
                  <a:gd name="T3" fmla="*/ 23 h 23"/>
                  <a:gd name="T4" fmla="*/ 0 w 14"/>
                  <a:gd name="T5" fmla="*/ 4 h 23"/>
                  <a:gd name="T6" fmla="*/ 0 w 14"/>
                  <a:gd name="T7" fmla="*/ 0 h 23"/>
                  <a:gd name="T8" fmla="*/ 6 w 14"/>
                  <a:gd name="T9" fmla="*/ 0 h 23"/>
                  <a:gd name="T10" fmla="*/ 6 w 14"/>
                  <a:gd name="T11" fmla="*/ 4 h 23"/>
                  <a:gd name="T12" fmla="*/ 3 w 14"/>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3" y="0"/>
                    </a:moveTo>
                    <a:cubicBezTo>
                      <a:pt x="9" y="8"/>
                      <a:pt x="14" y="13"/>
                      <a:pt x="13" y="23"/>
                    </a:cubicBezTo>
                    <a:cubicBezTo>
                      <a:pt x="9" y="22"/>
                      <a:pt x="0" y="9"/>
                      <a:pt x="0" y="4"/>
                    </a:cubicBezTo>
                    <a:cubicBezTo>
                      <a:pt x="0" y="3"/>
                      <a:pt x="0" y="1"/>
                      <a:pt x="0" y="0"/>
                    </a:cubicBezTo>
                    <a:cubicBezTo>
                      <a:pt x="6" y="0"/>
                      <a:pt x="6" y="0"/>
                      <a:pt x="6" y="0"/>
                    </a:cubicBezTo>
                    <a:cubicBezTo>
                      <a:pt x="6" y="1"/>
                      <a:pt x="6" y="4"/>
                      <a:pt x="6" y="4"/>
                    </a:cubicBezTo>
                    <a:lnTo>
                      <a:pt x="3" y="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3" name="Freeform 64">
                <a:extLst>
                  <a:ext uri="{FF2B5EF4-FFF2-40B4-BE49-F238E27FC236}">
                    <a16:creationId xmlns:a16="http://schemas.microsoft.com/office/drawing/2014/main" xmlns="" id="{C73F3A1E-9FC5-43B9-A2A0-210D948A05C3}"/>
                  </a:ext>
                </a:extLst>
              </p:cNvPr>
              <p:cNvSpPr>
                <a:spLocks/>
              </p:cNvSpPr>
              <p:nvPr/>
            </p:nvSpPr>
            <p:spPr bwMode="auto">
              <a:xfrm>
                <a:off x="8219485" y="4194549"/>
                <a:ext cx="24487" cy="21426"/>
              </a:xfrm>
              <a:custGeom>
                <a:avLst/>
                <a:gdLst>
                  <a:gd name="T0" fmla="*/ 4 w 21"/>
                  <a:gd name="T1" fmla="*/ 0 h 19"/>
                  <a:gd name="T2" fmla="*/ 15 w 21"/>
                  <a:gd name="T3" fmla="*/ 19 h 19"/>
                  <a:gd name="T4" fmla="*/ 1 w 21"/>
                  <a:gd name="T5" fmla="*/ 2 h 19"/>
                  <a:gd name="T6" fmla="*/ 0 w 21"/>
                  <a:gd name="T7" fmla="*/ 2 h 19"/>
                  <a:gd name="T8" fmla="*/ 4 w 21"/>
                  <a:gd name="T9" fmla="*/ 0 h 19"/>
                </a:gdLst>
                <a:ahLst/>
                <a:cxnLst>
                  <a:cxn ang="0">
                    <a:pos x="T0" y="T1"/>
                  </a:cxn>
                  <a:cxn ang="0">
                    <a:pos x="T2" y="T3"/>
                  </a:cxn>
                  <a:cxn ang="0">
                    <a:pos x="T4" y="T5"/>
                  </a:cxn>
                  <a:cxn ang="0">
                    <a:pos x="T6" y="T7"/>
                  </a:cxn>
                  <a:cxn ang="0">
                    <a:pos x="T8" y="T9"/>
                  </a:cxn>
                </a:cxnLst>
                <a:rect l="0" t="0" r="r" b="b"/>
                <a:pathLst>
                  <a:path w="21" h="19">
                    <a:moveTo>
                      <a:pt x="4" y="0"/>
                    </a:moveTo>
                    <a:cubicBezTo>
                      <a:pt x="9" y="3"/>
                      <a:pt x="21" y="19"/>
                      <a:pt x="15" y="19"/>
                    </a:cubicBezTo>
                    <a:cubicBezTo>
                      <a:pt x="12" y="19"/>
                      <a:pt x="2" y="6"/>
                      <a:pt x="1" y="2"/>
                    </a:cubicBezTo>
                    <a:cubicBezTo>
                      <a:pt x="0" y="2"/>
                      <a:pt x="0" y="2"/>
                      <a:pt x="0" y="2"/>
                    </a:cubicBezTo>
                    <a:lnTo>
                      <a:pt x="4" y="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4" name="Freeform 65">
                <a:extLst>
                  <a:ext uri="{FF2B5EF4-FFF2-40B4-BE49-F238E27FC236}">
                    <a16:creationId xmlns:a16="http://schemas.microsoft.com/office/drawing/2014/main" xmlns="" id="{89D49F37-1A3A-4E02-9399-1CF89152DE46}"/>
                  </a:ext>
                </a:extLst>
              </p:cNvPr>
              <p:cNvSpPr>
                <a:spLocks/>
              </p:cNvSpPr>
              <p:nvPr/>
            </p:nvSpPr>
            <p:spPr bwMode="auto">
              <a:xfrm>
                <a:off x="9012252" y="3306903"/>
                <a:ext cx="56626" cy="76521"/>
              </a:xfrm>
              <a:custGeom>
                <a:avLst/>
                <a:gdLst>
                  <a:gd name="T0" fmla="*/ 19 w 50"/>
                  <a:gd name="T1" fmla="*/ 40 h 68"/>
                  <a:gd name="T2" fmla="*/ 22 w 50"/>
                  <a:gd name="T3" fmla="*/ 29 h 68"/>
                  <a:gd name="T4" fmla="*/ 16 w 50"/>
                  <a:gd name="T5" fmla="*/ 18 h 68"/>
                  <a:gd name="T6" fmla="*/ 16 w 50"/>
                  <a:gd name="T7" fmla="*/ 25 h 68"/>
                  <a:gd name="T8" fmla="*/ 7 w 50"/>
                  <a:gd name="T9" fmla="*/ 29 h 68"/>
                  <a:gd name="T10" fmla="*/ 0 w 50"/>
                  <a:gd name="T11" fmla="*/ 20 h 68"/>
                  <a:gd name="T12" fmla="*/ 23 w 50"/>
                  <a:gd name="T13" fmla="*/ 0 h 68"/>
                  <a:gd name="T14" fmla="*/ 43 w 50"/>
                  <a:gd name="T15" fmla="*/ 6 h 68"/>
                  <a:gd name="T16" fmla="*/ 44 w 50"/>
                  <a:gd name="T17" fmla="*/ 14 h 68"/>
                  <a:gd name="T18" fmla="*/ 50 w 50"/>
                  <a:gd name="T19" fmla="*/ 21 h 68"/>
                  <a:gd name="T20" fmla="*/ 50 w 50"/>
                  <a:gd name="T21" fmla="*/ 29 h 68"/>
                  <a:gd name="T22" fmla="*/ 44 w 50"/>
                  <a:gd name="T23" fmla="*/ 29 h 68"/>
                  <a:gd name="T24" fmla="*/ 25 w 50"/>
                  <a:gd name="T25" fmla="*/ 68 h 68"/>
                  <a:gd name="T26" fmla="*/ 22 w 50"/>
                  <a:gd name="T27" fmla="*/ 60 h 68"/>
                  <a:gd name="T28" fmla="*/ 22 w 50"/>
                  <a:gd name="T29" fmla="*/ 65 h 68"/>
                  <a:gd name="T30" fmla="*/ 12 w 50"/>
                  <a:gd name="T31" fmla="*/ 53 h 68"/>
                  <a:gd name="T32" fmla="*/ 19 w 50"/>
                  <a:gd name="T33" fmla="*/ 4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68">
                    <a:moveTo>
                      <a:pt x="19" y="40"/>
                    </a:moveTo>
                    <a:cubicBezTo>
                      <a:pt x="22" y="29"/>
                      <a:pt x="22" y="29"/>
                      <a:pt x="22" y="29"/>
                    </a:cubicBezTo>
                    <a:cubicBezTo>
                      <a:pt x="18" y="27"/>
                      <a:pt x="17" y="22"/>
                      <a:pt x="16" y="18"/>
                    </a:cubicBezTo>
                    <a:cubicBezTo>
                      <a:pt x="16" y="21"/>
                      <a:pt x="15" y="23"/>
                      <a:pt x="16" y="25"/>
                    </a:cubicBezTo>
                    <a:cubicBezTo>
                      <a:pt x="13" y="25"/>
                      <a:pt x="10" y="29"/>
                      <a:pt x="7" y="29"/>
                    </a:cubicBezTo>
                    <a:cubicBezTo>
                      <a:pt x="4" y="29"/>
                      <a:pt x="0" y="24"/>
                      <a:pt x="0" y="20"/>
                    </a:cubicBezTo>
                    <a:cubicBezTo>
                      <a:pt x="0" y="15"/>
                      <a:pt x="21" y="0"/>
                      <a:pt x="23" y="0"/>
                    </a:cubicBezTo>
                    <a:cubicBezTo>
                      <a:pt x="29" y="0"/>
                      <a:pt x="34" y="6"/>
                      <a:pt x="43" y="6"/>
                    </a:cubicBezTo>
                    <a:cubicBezTo>
                      <a:pt x="43" y="9"/>
                      <a:pt x="41" y="14"/>
                      <a:pt x="44" y="14"/>
                    </a:cubicBezTo>
                    <a:cubicBezTo>
                      <a:pt x="50" y="21"/>
                      <a:pt x="50" y="21"/>
                      <a:pt x="50" y="21"/>
                    </a:cubicBezTo>
                    <a:cubicBezTo>
                      <a:pt x="50" y="23"/>
                      <a:pt x="49" y="26"/>
                      <a:pt x="50" y="29"/>
                    </a:cubicBezTo>
                    <a:cubicBezTo>
                      <a:pt x="48" y="29"/>
                      <a:pt x="46" y="30"/>
                      <a:pt x="44" y="29"/>
                    </a:cubicBezTo>
                    <a:cubicBezTo>
                      <a:pt x="41" y="43"/>
                      <a:pt x="35" y="68"/>
                      <a:pt x="25" y="68"/>
                    </a:cubicBezTo>
                    <a:cubicBezTo>
                      <a:pt x="22" y="68"/>
                      <a:pt x="22" y="63"/>
                      <a:pt x="22" y="60"/>
                    </a:cubicBezTo>
                    <a:cubicBezTo>
                      <a:pt x="22" y="65"/>
                      <a:pt x="22" y="65"/>
                      <a:pt x="22" y="65"/>
                    </a:cubicBezTo>
                    <a:cubicBezTo>
                      <a:pt x="16" y="65"/>
                      <a:pt x="12" y="56"/>
                      <a:pt x="12" y="53"/>
                    </a:cubicBezTo>
                    <a:cubicBezTo>
                      <a:pt x="12" y="51"/>
                      <a:pt x="19" y="40"/>
                      <a:pt x="19" y="4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5" name="Freeform 66">
                <a:extLst>
                  <a:ext uri="{FF2B5EF4-FFF2-40B4-BE49-F238E27FC236}">
                    <a16:creationId xmlns:a16="http://schemas.microsoft.com/office/drawing/2014/main" xmlns="" id="{4C4B11A6-061B-4998-9EBB-29194BF0ACA8}"/>
                  </a:ext>
                </a:extLst>
              </p:cNvPr>
              <p:cNvSpPr>
                <a:spLocks/>
              </p:cNvSpPr>
              <p:nvPr/>
            </p:nvSpPr>
            <p:spPr bwMode="auto">
              <a:xfrm>
                <a:off x="9079591" y="3288538"/>
                <a:ext cx="64278" cy="47443"/>
              </a:xfrm>
              <a:custGeom>
                <a:avLst/>
                <a:gdLst>
                  <a:gd name="T0" fmla="*/ 40 w 57"/>
                  <a:gd name="T1" fmla="*/ 28 h 42"/>
                  <a:gd name="T2" fmla="*/ 29 w 57"/>
                  <a:gd name="T3" fmla="*/ 22 h 42"/>
                  <a:gd name="T4" fmla="*/ 10 w 57"/>
                  <a:gd name="T5" fmla="*/ 42 h 42"/>
                  <a:gd name="T6" fmla="*/ 6 w 57"/>
                  <a:gd name="T7" fmla="*/ 30 h 42"/>
                  <a:gd name="T8" fmla="*/ 0 w 57"/>
                  <a:gd name="T9" fmla="*/ 22 h 42"/>
                  <a:gd name="T10" fmla="*/ 14 w 57"/>
                  <a:gd name="T11" fmla="*/ 10 h 42"/>
                  <a:gd name="T12" fmla="*/ 40 w 57"/>
                  <a:gd name="T13" fmla="*/ 0 h 42"/>
                  <a:gd name="T14" fmla="*/ 40 w 57"/>
                  <a:gd name="T15" fmla="*/ 2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2">
                    <a:moveTo>
                      <a:pt x="40" y="28"/>
                    </a:moveTo>
                    <a:cubicBezTo>
                      <a:pt x="34" y="28"/>
                      <a:pt x="31" y="23"/>
                      <a:pt x="29" y="22"/>
                    </a:cubicBezTo>
                    <a:cubicBezTo>
                      <a:pt x="22" y="30"/>
                      <a:pt x="20" y="42"/>
                      <a:pt x="10" y="42"/>
                    </a:cubicBezTo>
                    <a:cubicBezTo>
                      <a:pt x="7" y="42"/>
                      <a:pt x="5" y="34"/>
                      <a:pt x="6" y="30"/>
                    </a:cubicBezTo>
                    <a:cubicBezTo>
                      <a:pt x="1" y="27"/>
                      <a:pt x="0" y="26"/>
                      <a:pt x="0" y="22"/>
                    </a:cubicBezTo>
                    <a:cubicBezTo>
                      <a:pt x="0" y="22"/>
                      <a:pt x="14" y="10"/>
                      <a:pt x="14" y="10"/>
                    </a:cubicBezTo>
                    <a:cubicBezTo>
                      <a:pt x="27" y="14"/>
                      <a:pt x="29" y="0"/>
                      <a:pt x="40" y="0"/>
                    </a:cubicBezTo>
                    <a:cubicBezTo>
                      <a:pt x="57" y="0"/>
                      <a:pt x="48" y="28"/>
                      <a:pt x="40" y="28"/>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6" name="Freeform 67">
                <a:extLst>
                  <a:ext uri="{FF2B5EF4-FFF2-40B4-BE49-F238E27FC236}">
                    <a16:creationId xmlns:a16="http://schemas.microsoft.com/office/drawing/2014/main" xmlns="" id="{17798C28-0C75-4232-90C8-71CC7A1C3063}"/>
                  </a:ext>
                </a:extLst>
              </p:cNvPr>
              <p:cNvSpPr>
                <a:spLocks/>
              </p:cNvSpPr>
              <p:nvPr/>
            </p:nvSpPr>
            <p:spPr bwMode="auto">
              <a:xfrm>
                <a:off x="9044391" y="3080400"/>
                <a:ext cx="275479" cy="235685"/>
              </a:xfrm>
              <a:custGeom>
                <a:avLst/>
                <a:gdLst>
                  <a:gd name="T0" fmla="*/ 94 w 241"/>
                  <a:gd name="T1" fmla="*/ 199 h 207"/>
                  <a:gd name="T2" fmla="*/ 94 w 241"/>
                  <a:gd name="T3" fmla="*/ 192 h 207"/>
                  <a:gd name="T4" fmla="*/ 97 w 241"/>
                  <a:gd name="T5" fmla="*/ 179 h 207"/>
                  <a:gd name="T6" fmla="*/ 74 w 241"/>
                  <a:gd name="T7" fmla="*/ 172 h 207"/>
                  <a:gd name="T8" fmla="*/ 66 w 241"/>
                  <a:gd name="T9" fmla="*/ 178 h 207"/>
                  <a:gd name="T10" fmla="*/ 50 w 241"/>
                  <a:gd name="T11" fmla="*/ 181 h 207"/>
                  <a:gd name="T12" fmla="*/ 10 w 241"/>
                  <a:gd name="T13" fmla="*/ 192 h 207"/>
                  <a:gd name="T14" fmla="*/ 0 w 241"/>
                  <a:gd name="T15" fmla="*/ 189 h 207"/>
                  <a:gd name="T16" fmla="*/ 10 w 241"/>
                  <a:gd name="T17" fmla="*/ 183 h 207"/>
                  <a:gd name="T18" fmla="*/ 52 w 241"/>
                  <a:gd name="T19" fmla="*/ 152 h 207"/>
                  <a:gd name="T20" fmla="*/ 99 w 241"/>
                  <a:gd name="T21" fmla="*/ 152 h 207"/>
                  <a:gd name="T22" fmla="*/ 123 w 241"/>
                  <a:gd name="T23" fmla="*/ 127 h 207"/>
                  <a:gd name="T24" fmla="*/ 136 w 241"/>
                  <a:gd name="T25" fmla="*/ 107 h 207"/>
                  <a:gd name="T26" fmla="*/ 132 w 241"/>
                  <a:gd name="T27" fmla="*/ 116 h 207"/>
                  <a:gd name="T28" fmla="*/ 136 w 241"/>
                  <a:gd name="T29" fmla="*/ 120 h 207"/>
                  <a:gd name="T30" fmla="*/ 158 w 241"/>
                  <a:gd name="T31" fmla="*/ 109 h 207"/>
                  <a:gd name="T32" fmla="*/ 200 w 241"/>
                  <a:gd name="T33" fmla="*/ 45 h 207"/>
                  <a:gd name="T34" fmla="*/ 197 w 241"/>
                  <a:gd name="T35" fmla="*/ 35 h 207"/>
                  <a:gd name="T36" fmla="*/ 214 w 241"/>
                  <a:gd name="T37" fmla="*/ 6 h 207"/>
                  <a:gd name="T38" fmla="*/ 224 w 241"/>
                  <a:gd name="T39" fmla="*/ 8 h 207"/>
                  <a:gd name="T40" fmla="*/ 222 w 241"/>
                  <a:gd name="T41" fmla="*/ 7 h 207"/>
                  <a:gd name="T42" fmla="*/ 220 w 241"/>
                  <a:gd name="T43" fmla="*/ 0 h 207"/>
                  <a:gd name="T44" fmla="*/ 229 w 241"/>
                  <a:gd name="T45" fmla="*/ 4 h 207"/>
                  <a:gd name="T46" fmla="*/ 231 w 241"/>
                  <a:gd name="T47" fmla="*/ 20 h 207"/>
                  <a:gd name="T48" fmla="*/ 241 w 241"/>
                  <a:gd name="T49" fmla="*/ 48 h 207"/>
                  <a:gd name="T50" fmla="*/ 231 w 241"/>
                  <a:gd name="T51" fmla="*/ 72 h 207"/>
                  <a:gd name="T52" fmla="*/ 231 w 241"/>
                  <a:gd name="T53" fmla="*/ 77 h 207"/>
                  <a:gd name="T54" fmla="*/ 224 w 241"/>
                  <a:gd name="T55" fmla="*/ 79 h 207"/>
                  <a:gd name="T56" fmla="*/ 219 w 241"/>
                  <a:gd name="T57" fmla="*/ 115 h 207"/>
                  <a:gd name="T58" fmla="*/ 210 w 241"/>
                  <a:gd name="T59" fmla="*/ 137 h 207"/>
                  <a:gd name="T60" fmla="*/ 214 w 241"/>
                  <a:gd name="T61" fmla="*/ 152 h 207"/>
                  <a:gd name="T62" fmla="*/ 196 w 241"/>
                  <a:gd name="T63" fmla="*/ 168 h 207"/>
                  <a:gd name="T64" fmla="*/ 197 w 241"/>
                  <a:gd name="T65" fmla="*/ 155 h 207"/>
                  <a:gd name="T66" fmla="*/ 176 w 241"/>
                  <a:gd name="T67" fmla="*/ 174 h 207"/>
                  <a:gd name="T68" fmla="*/ 172 w 241"/>
                  <a:gd name="T69" fmla="*/ 170 h 207"/>
                  <a:gd name="T70" fmla="*/ 165 w 241"/>
                  <a:gd name="T71" fmla="*/ 170 h 207"/>
                  <a:gd name="T72" fmla="*/ 150 w 241"/>
                  <a:gd name="T73" fmla="*/ 180 h 207"/>
                  <a:gd name="T74" fmla="*/ 128 w 241"/>
                  <a:gd name="T75" fmla="*/ 166 h 207"/>
                  <a:gd name="T76" fmla="*/ 123 w 241"/>
                  <a:gd name="T77" fmla="*/ 173 h 207"/>
                  <a:gd name="T78" fmla="*/ 131 w 241"/>
                  <a:gd name="T79" fmla="*/ 185 h 207"/>
                  <a:gd name="T80" fmla="*/ 123 w 241"/>
                  <a:gd name="T81" fmla="*/ 186 h 207"/>
                  <a:gd name="T82" fmla="*/ 105 w 241"/>
                  <a:gd name="T83" fmla="*/ 207 h 207"/>
                  <a:gd name="T84" fmla="*/ 94 w 241"/>
                  <a:gd name="T85" fmla="*/ 19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207">
                    <a:moveTo>
                      <a:pt x="94" y="199"/>
                    </a:moveTo>
                    <a:cubicBezTo>
                      <a:pt x="92" y="199"/>
                      <a:pt x="94" y="195"/>
                      <a:pt x="94" y="192"/>
                    </a:cubicBezTo>
                    <a:cubicBezTo>
                      <a:pt x="94" y="188"/>
                      <a:pt x="97" y="182"/>
                      <a:pt x="97" y="179"/>
                    </a:cubicBezTo>
                    <a:cubicBezTo>
                      <a:pt x="88" y="177"/>
                      <a:pt x="83" y="172"/>
                      <a:pt x="74" y="172"/>
                    </a:cubicBezTo>
                    <a:cubicBezTo>
                      <a:pt x="69" y="172"/>
                      <a:pt x="69" y="177"/>
                      <a:pt x="66" y="178"/>
                    </a:cubicBezTo>
                    <a:cubicBezTo>
                      <a:pt x="60" y="181"/>
                      <a:pt x="56" y="177"/>
                      <a:pt x="50" y="181"/>
                    </a:cubicBezTo>
                    <a:cubicBezTo>
                      <a:pt x="40" y="185"/>
                      <a:pt x="26" y="192"/>
                      <a:pt x="10" y="192"/>
                    </a:cubicBezTo>
                    <a:cubicBezTo>
                      <a:pt x="5" y="192"/>
                      <a:pt x="0" y="192"/>
                      <a:pt x="0" y="189"/>
                    </a:cubicBezTo>
                    <a:cubicBezTo>
                      <a:pt x="0" y="186"/>
                      <a:pt x="7" y="184"/>
                      <a:pt x="10" y="183"/>
                    </a:cubicBezTo>
                    <a:cubicBezTo>
                      <a:pt x="26" y="172"/>
                      <a:pt x="32" y="152"/>
                      <a:pt x="52" y="152"/>
                    </a:cubicBezTo>
                    <a:cubicBezTo>
                      <a:pt x="75" y="152"/>
                      <a:pt x="82" y="152"/>
                      <a:pt x="99" y="152"/>
                    </a:cubicBezTo>
                    <a:cubicBezTo>
                      <a:pt x="112" y="152"/>
                      <a:pt x="116" y="127"/>
                      <a:pt x="123" y="127"/>
                    </a:cubicBezTo>
                    <a:cubicBezTo>
                      <a:pt x="124" y="127"/>
                      <a:pt x="134" y="108"/>
                      <a:pt x="136" y="107"/>
                    </a:cubicBezTo>
                    <a:cubicBezTo>
                      <a:pt x="134" y="110"/>
                      <a:pt x="132" y="113"/>
                      <a:pt x="132" y="116"/>
                    </a:cubicBezTo>
                    <a:cubicBezTo>
                      <a:pt x="132" y="118"/>
                      <a:pt x="135" y="120"/>
                      <a:pt x="136" y="120"/>
                    </a:cubicBezTo>
                    <a:cubicBezTo>
                      <a:pt x="147" y="120"/>
                      <a:pt x="149" y="112"/>
                      <a:pt x="158" y="109"/>
                    </a:cubicBezTo>
                    <a:cubicBezTo>
                      <a:pt x="174" y="103"/>
                      <a:pt x="200" y="70"/>
                      <a:pt x="200" y="45"/>
                    </a:cubicBezTo>
                    <a:cubicBezTo>
                      <a:pt x="200" y="39"/>
                      <a:pt x="197" y="39"/>
                      <a:pt x="197" y="35"/>
                    </a:cubicBezTo>
                    <a:cubicBezTo>
                      <a:pt x="197" y="26"/>
                      <a:pt x="204" y="6"/>
                      <a:pt x="214" y="6"/>
                    </a:cubicBezTo>
                    <a:cubicBezTo>
                      <a:pt x="216" y="6"/>
                      <a:pt x="215" y="16"/>
                      <a:pt x="224" y="8"/>
                    </a:cubicBezTo>
                    <a:cubicBezTo>
                      <a:pt x="223" y="8"/>
                      <a:pt x="222" y="7"/>
                      <a:pt x="222" y="7"/>
                    </a:cubicBezTo>
                    <a:cubicBezTo>
                      <a:pt x="219" y="7"/>
                      <a:pt x="218" y="0"/>
                      <a:pt x="220" y="0"/>
                    </a:cubicBezTo>
                    <a:cubicBezTo>
                      <a:pt x="225" y="0"/>
                      <a:pt x="228" y="2"/>
                      <a:pt x="229" y="4"/>
                    </a:cubicBezTo>
                    <a:cubicBezTo>
                      <a:pt x="232" y="10"/>
                      <a:pt x="231" y="14"/>
                      <a:pt x="231" y="20"/>
                    </a:cubicBezTo>
                    <a:cubicBezTo>
                      <a:pt x="231" y="31"/>
                      <a:pt x="241" y="37"/>
                      <a:pt x="241" y="48"/>
                    </a:cubicBezTo>
                    <a:cubicBezTo>
                      <a:pt x="241" y="61"/>
                      <a:pt x="231" y="62"/>
                      <a:pt x="231" y="72"/>
                    </a:cubicBezTo>
                    <a:cubicBezTo>
                      <a:pt x="231" y="74"/>
                      <a:pt x="231" y="76"/>
                      <a:pt x="231" y="77"/>
                    </a:cubicBezTo>
                    <a:cubicBezTo>
                      <a:pt x="228" y="80"/>
                      <a:pt x="226" y="78"/>
                      <a:pt x="224" y="79"/>
                    </a:cubicBezTo>
                    <a:cubicBezTo>
                      <a:pt x="216" y="81"/>
                      <a:pt x="219" y="106"/>
                      <a:pt x="219" y="115"/>
                    </a:cubicBezTo>
                    <a:cubicBezTo>
                      <a:pt x="219" y="122"/>
                      <a:pt x="210" y="126"/>
                      <a:pt x="210" y="137"/>
                    </a:cubicBezTo>
                    <a:cubicBezTo>
                      <a:pt x="210" y="144"/>
                      <a:pt x="213" y="147"/>
                      <a:pt x="214" y="152"/>
                    </a:cubicBezTo>
                    <a:cubicBezTo>
                      <a:pt x="205" y="157"/>
                      <a:pt x="205" y="165"/>
                      <a:pt x="196" y="168"/>
                    </a:cubicBezTo>
                    <a:cubicBezTo>
                      <a:pt x="193" y="161"/>
                      <a:pt x="196" y="161"/>
                      <a:pt x="197" y="155"/>
                    </a:cubicBezTo>
                    <a:cubicBezTo>
                      <a:pt x="186" y="162"/>
                      <a:pt x="179" y="163"/>
                      <a:pt x="176" y="174"/>
                    </a:cubicBezTo>
                    <a:cubicBezTo>
                      <a:pt x="175" y="174"/>
                      <a:pt x="172" y="172"/>
                      <a:pt x="172" y="170"/>
                    </a:cubicBezTo>
                    <a:cubicBezTo>
                      <a:pt x="165" y="170"/>
                      <a:pt x="165" y="170"/>
                      <a:pt x="165" y="170"/>
                    </a:cubicBezTo>
                    <a:cubicBezTo>
                      <a:pt x="160" y="175"/>
                      <a:pt x="156" y="180"/>
                      <a:pt x="150" y="180"/>
                    </a:cubicBezTo>
                    <a:cubicBezTo>
                      <a:pt x="134" y="180"/>
                      <a:pt x="135" y="166"/>
                      <a:pt x="128" y="166"/>
                    </a:cubicBezTo>
                    <a:cubicBezTo>
                      <a:pt x="126" y="166"/>
                      <a:pt x="123" y="170"/>
                      <a:pt x="123" y="173"/>
                    </a:cubicBezTo>
                    <a:cubicBezTo>
                      <a:pt x="123" y="176"/>
                      <a:pt x="130" y="185"/>
                      <a:pt x="131" y="185"/>
                    </a:cubicBezTo>
                    <a:cubicBezTo>
                      <a:pt x="129" y="186"/>
                      <a:pt x="126" y="186"/>
                      <a:pt x="123" y="186"/>
                    </a:cubicBezTo>
                    <a:cubicBezTo>
                      <a:pt x="118" y="186"/>
                      <a:pt x="109" y="199"/>
                      <a:pt x="105" y="207"/>
                    </a:cubicBezTo>
                    <a:cubicBezTo>
                      <a:pt x="99" y="205"/>
                      <a:pt x="100" y="199"/>
                      <a:pt x="94" y="199"/>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7" name="Freeform 68">
                <a:extLst>
                  <a:ext uri="{FF2B5EF4-FFF2-40B4-BE49-F238E27FC236}">
                    <a16:creationId xmlns:a16="http://schemas.microsoft.com/office/drawing/2014/main" xmlns="" id="{3812E3A1-2E28-47EC-A0FD-4C8480B55191}"/>
                  </a:ext>
                </a:extLst>
              </p:cNvPr>
              <p:cNvSpPr>
                <a:spLocks/>
              </p:cNvSpPr>
              <p:nvPr/>
            </p:nvSpPr>
            <p:spPr bwMode="auto">
              <a:xfrm>
                <a:off x="9266305" y="2948783"/>
                <a:ext cx="142331" cy="127025"/>
              </a:xfrm>
              <a:custGeom>
                <a:avLst/>
                <a:gdLst>
                  <a:gd name="T0" fmla="*/ 18 w 124"/>
                  <a:gd name="T1" fmla="*/ 60 h 110"/>
                  <a:gd name="T2" fmla="*/ 25 w 124"/>
                  <a:gd name="T3" fmla="*/ 60 h 110"/>
                  <a:gd name="T4" fmla="*/ 43 w 124"/>
                  <a:gd name="T5" fmla="*/ 19 h 110"/>
                  <a:gd name="T6" fmla="*/ 40 w 124"/>
                  <a:gd name="T7" fmla="*/ 11 h 110"/>
                  <a:gd name="T8" fmla="*/ 44 w 124"/>
                  <a:gd name="T9" fmla="*/ 0 h 110"/>
                  <a:gd name="T10" fmla="*/ 103 w 124"/>
                  <a:gd name="T11" fmla="*/ 40 h 110"/>
                  <a:gd name="T12" fmla="*/ 119 w 124"/>
                  <a:gd name="T13" fmla="*/ 39 h 110"/>
                  <a:gd name="T14" fmla="*/ 114 w 124"/>
                  <a:gd name="T15" fmla="*/ 48 h 110"/>
                  <a:gd name="T16" fmla="*/ 124 w 124"/>
                  <a:gd name="T17" fmla="*/ 58 h 110"/>
                  <a:gd name="T18" fmla="*/ 100 w 124"/>
                  <a:gd name="T19" fmla="*/ 66 h 110"/>
                  <a:gd name="T20" fmla="*/ 73 w 124"/>
                  <a:gd name="T21" fmla="*/ 93 h 110"/>
                  <a:gd name="T22" fmla="*/ 40 w 124"/>
                  <a:gd name="T23" fmla="*/ 75 h 110"/>
                  <a:gd name="T24" fmla="*/ 35 w 124"/>
                  <a:gd name="T25" fmla="*/ 82 h 110"/>
                  <a:gd name="T26" fmla="*/ 12 w 124"/>
                  <a:gd name="T27" fmla="*/ 87 h 110"/>
                  <a:gd name="T28" fmla="*/ 27 w 124"/>
                  <a:gd name="T29" fmla="*/ 98 h 110"/>
                  <a:gd name="T30" fmla="*/ 8 w 124"/>
                  <a:gd name="T31" fmla="*/ 110 h 110"/>
                  <a:gd name="T32" fmla="*/ 4 w 124"/>
                  <a:gd name="T33" fmla="*/ 110 h 110"/>
                  <a:gd name="T34" fmla="*/ 4 w 124"/>
                  <a:gd name="T35" fmla="*/ 92 h 110"/>
                  <a:gd name="T36" fmla="*/ 0 w 124"/>
                  <a:gd name="T37" fmla="*/ 84 h 110"/>
                  <a:gd name="T38" fmla="*/ 14 w 124"/>
                  <a:gd name="T39" fmla="*/ 64 h 110"/>
                  <a:gd name="T40" fmla="*/ 14 w 124"/>
                  <a:gd name="T41" fmla="*/ 58 h 110"/>
                  <a:gd name="T42" fmla="*/ 19 w 124"/>
                  <a:gd name="T43" fmla="*/ 62 h 110"/>
                  <a:gd name="T44" fmla="*/ 18 w 124"/>
                  <a:gd name="T45" fmla="*/ 6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110">
                    <a:moveTo>
                      <a:pt x="18" y="60"/>
                    </a:moveTo>
                    <a:cubicBezTo>
                      <a:pt x="20" y="61"/>
                      <a:pt x="23" y="60"/>
                      <a:pt x="25" y="60"/>
                    </a:cubicBezTo>
                    <a:cubicBezTo>
                      <a:pt x="38" y="60"/>
                      <a:pt x="43" y="29"/>
                      <a:pt x="43" y="19"/>
                    </a:cubicBezTo>
                    <a:cubicBezTo>
                      <a:pt x="43" y="15"/>
                      <a:pt x="40" y="14"/>
                      <a:pt x="40" y="11"/>
                    </a:cubicBezTo>
                    <a:cubicBezTo>
                      <a:pt x="40" y="5"/>
                      <a:pt x="43" y="3"/>
                      <a:pt x="44" y="0"/>
                    </a:cubicBezTo>
                    <a:cubicBezTo>
                      <a:pt x="65" y="15"/>
                      <a:pt x="74" y="40"/>
                      <a:pt x="103" y="40"/>
                    </a:cubicBezTo>
                    <a:cubicBezTo>
                      <a:pt x="109" y="40"/>
                      <a:pt x="114" y="35"/>
                      <a:pt x="119" y="39"/>
                    </a:cubicBezTo>
                    <a:cubicBezTo>
                      <a:pt x="118" y="43"/>
                      <a:pt x="114" y="44"/>
                      <a:pt x="114" y="48"/>
                    </a:cubicBezTo>
                    <a:cubicBezTo>
                      <a:pt x="114" y="53"/>
                      <a:pt x="121" y="58"/>
                      <a:pt x="124" y="58"/>
                    </a:cubicBezTo>
                    <a:cubicBezTo>
                      <a:pt x="117" y="63"/>
                      <a:pt x="112" y="66"/>
                      <a:pt x="100" y="66"/>
                    </a:cubicBezTo>
                    <a:cubicBezTo>
                      <a:pt x="84" y="66"/>
                      <a:pt x="79" y="84"/>
                      <a:pt x="73" y="93"/>
                    </a:cubicBezTo>
                    <a:cubicBezTo>
                      <a:pt x="61" y="85"/>
                      <a:pt x="53" y="84"/>
                      <a:pt x="40" y="75"/>
                    </a:cubicBezTo>
                    <a:cubicBezTo>
                      <a:pt x="38" y="76"/>
                      <a:pt x="35" y="79"/>
                      <a:pt x="35" y="82"/>
                    </a:cubicBezTo>
                    <a:cubicBezTo>
                      <a:pt x="25" y="82"/>
                      <a:pt x="12" y="74"/>
                      <a:pt x="12" y="87"/>
                    </a:cubicBezTo>
                    <a:cubicBezTo>
                      <a:pt x="12" y="95"/>
                      <a:pt x="24" y="95"/>
                      <a:pt x="27" y="98"/>
                    </a:cubicBezTo>
                    <a:cubicBezTo>
                      <a:pt x="21" y="107"/>
                      <a:pt x="15" y="104"/>
                      <a:pt x="8" y="110"/>
                    </a:cubicBezTo>
                    <a:cubicBezTo>
                      <a:pt x="4" y="110"/>
                      <a:pt x="4" y="110"/>
                      <a:pt x="4" y="110"/>
                    </a:cubicBezTo>
                    <a:cubicBezTo>
                      <a:pt x="4" y="105"/>
                      <a:pt x="4" y="93"/>
                      <a:pt x="4" y="92"/>
                    </a:cubicBezTo>
                    <a:cubicBezTo>
                      <a:pt x="4" y="89"/>
                      <a:pt x="0" y="87"/>
                      <a:pt x="0" y="84"/>
                    </a:cubicBezTo>
                    <a:cubicBezTo>
                      <a:pt x="0" y="75"/>
                      <a:pt x="12" y="70"/>
                      <a:pt x="14" y="64"/>
                    </a:cubicBezTo>
                    <a:cubicBezTo>
                      <a:pt x="14" y="58"/>
                      <a:pt x="14" y="58"/>
                      <a:pt x="14" y="58"/>
                    </a:cubicBezTo>
                    <a:cubicBezTo>
                      <a:pt x="15" y="59"/>
                      <a:pt x="17" y="60"/>
                      <a:pt x="19" y="62"/>
                    </a:cubicBezTo>
                    <a:lnTo>
                      <a:pt x="18" y="6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8" name="Freeform 69">
                <a:extLst>
                  <a:ext uri="{FF2B5EF4-FFF2-40B4-BE49-F238E27FC236}">
                    <a16:creationId xmlns:a16="http://schemas.microsoft.com/office/drawing/2014/main" xmlns="" id="{A7DED995-4914-4203-BC3C-8199C6822989}"/>
                  </a:ext>
                </a:extLst>
              </p:cNvPr>
              <p:cNvSpPr>
                <a:spLocks/>
              </p:cNvSpPr>
              <p:nvPr/>
            </p:nvSpPr>
            <p:spPr bwMode="auto">
              <a:xfrm>
                <a:off x="9405575" y="2980922"/>
                <a:ext cx="22957" cy="22956"/>
              </a:xfrm>
              <a:custGeom>
                <a:avLst/>
                <a:gdLst>
                  <a:gd name="T0" fmla="*/ 17 w 21"/>
                  <a:gd name="T1" fmla="*/ 0 h 20"/>
                  <a:gd name="T2" fmla="*/ 21 w 21"/>
                  <a:gd name="T3" fmla="*/ 4 h 20"/>
                  <a:gd name="T4" fmla="*/ 2 w 21"/>
                  <a:gd name="T5" fmla="*/ 20 h 20"/>
                  <a:gd name="T6" fmla="*/ 2 w 21"/>
                  <a:gd name="T7" fmla="*/ 13 h 20"/>
                  <a:gd name="T8" fmla="*/ 19 w 21"/>
                  <a:gd name="T9" fmla="*/ 1 h 20"/>
                  <a:gd name="T10" fmla="*/ 17 w 21"/>
                  <a:gd name="T11" fmla="*/ 0 h 20"/>
                </a:gdLst>
                <a:ahLst/>
                <a:cxnLst>
                  <a:cxn ang="0">
                    <a:pos x="T0" y="T1"/>
                  </a:cxn>
                  <a:cxn ang="0">
                    <a:pos x="T2" y="T3"/>
                  </a:cxn>
                  <a:cxn ang="0">
                    <a:pos x="T4" y="T5"/>
                  </a:cxn>
                  <a:cxn ang="0">
                    <a:pos x="T6" y="T7"/>
                  </a:cxn>
                  <a:cxn ang="0">
                    <a:pos x="T8" y="T9"/>
                  </a:cxn>
                  <a:cxn ang="0">
                    <a:pos x="T10" y="T11"/>
                  </a:cxn>
                </a:cxnLst>
                <a:rect l="0" t="0" r="r" b="b"/>
                <a:pathLst>
                  <a:path w="21" h="20">
                    <a:moveTo>
                      <a:pt x="17" y="0"/>
                    </a:moveTo>
                    <a:cubicBezTo>
                      <a:pt x="21" y="4"/>
                      <a:pt x="21" y="4"/>
                      <a:pt x="21" y="4"/>
                    </a:cubicBezTo>
                    <a:cubicBezTo>
                      <a:pt x="18" y="8"/>
                      <a:pt x="9" y="20"/>
                      <a:pt x="2" y="20"/>
                    </a:cubicBezTo>
                    <a:cubicBezTo>
                      <a:pt x="0" y="20"/>
                      <a:pt x="0" y="16"/>
                      <a:pt x="2" y="13"/>
                    </a:cubicBezTo>
                    <a:cubicBezTo>
                      <a:pt x="5" y="8"/>
                      <a:pt x="13" y="1"/>
                      <a:pt x="19" y="1"/>
                    </a:cubicBezTo>
                    <a:lnTo>
                      <a:pt x="17" y="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9" name="Freeform 70">
                <a:extLst>
                  <a:ext uri="{FF2B5EF4-FFF2-40B4-BE49-F238E27FC236}">
                    <a16:creationId xmlns:a16="http://schemas.microsoft.com/office/drawing/2014/main" xmlns="" id="{41ED314F-E246-4311-9C80-EED2FA733100}"/>
                  </a:ext>
                </a:extLst>
              </p:cNvPr>
              <p:cNvSpPr>
                <a:spLocks/>
              </p:cNvSpPr>
              <p:nvPr/>
            </p:nvSpPr>
            <p:spPr bwMode="auto">
              <a:xfrm>
                <a:off x="9453019" y="2948783"/>
                <a:ext cx="33670" cy="22956"/>
              </a:xfrm>
              <a:custGeom>
                <a:avLst/>
                <a:gdLst>
                  <a:gd name="T0" fmla="*/ 29 w 29"/>
                  <a:gd name="T1" fmla="*/ 5 h 21"/>
                  <a:gd name="T2" fmla="*/ 1 w 29"/>
                  <a:gd name="T3" fmla="*/ 21 h 21"/>
                  <a:gd name="T4" fmla="*/ 1 w 29"/>
                  <a:gd name="T5" fmla="*/ 17 h 21"/>
                  <a:gd name="T6" fmla="*/ 17 w 29"/>
                  <a:gd name="T7" fmla="*/ 0 h 21"/>
                  <a:gd name="T8" fmla="*/ 29 w 29"/>
                  <a:gd name="T9" fmla="*/ 0 h 21"/>
                  <a:gd name="T10" fmla="*/ 29 w 29"/>
                  <a:gd name="T11" fmla="*/ 5 h 21"/>
                </a:gdLst>
                <a:ahLst/>
                <a:cxnLst>
                  <a:cxn ang="0">
                    <a:pos x="T0" y="T1"/>
                  </a:cxn>
                  <a:cxn ang="0">
                    <a:pos x="T2" y="T3"/>
                  </a:cxn>
                  <a:cxn ang="0">
                    <a:pos x="T4" y="T5"/>
                  </a:cxn>
                  <a:cxn ang="0">
                    <a:pos x="T6" y="T7"/>
                  </a:cxn>
                  <a:cxn ang="0">
                    <a:pos x="T8" y="T9"/>
                  </a:cxn>
                  <a:cxn ang="0">
                    <a:pos x="T10" y="T11"/>
                  </a:cxn>
                </a:cxnLst>
                <a:rect l="0" t="0" r="r" b="b"/>
                <a:pathLst>
                  <a:path w="29" h="21">
                    <a:moveTo>
                      <a:pt x="29" y="5"/>
                    </a:moveTo>
                    <a:cubicBezTo>
                      <a:pt x="11" y="5"/>
                      <a:pt x="11" y="21"/>
                      <a:pt x="1" y="21"/>
                    </a:cubicBezTo>
                    <a:cubicBezTo>
                      <a:pt x="0" y="21"/>
                      <a:pt x="1" y="18"/>
                      <a:pt x="1" y="17"/>
                    </a:cubicBezTo>
                    <a:cubicBezTo>
                      <a:pt x="1" y="17"/>
                      <a:pt x="8" y="0"/>
                      <a:pt x="17" y="0"/>
                    </a:cubicBezTo>
                    <a:cubicBezTo>
                      <a:pt x="22" y="0"/>
                      <a:pt x="26" y="1"/>
                      <a:pt x="29" y="0"/>
                    </a:cubicBezTo>
                    <a:lnTo>
                      <a:pt x="29" y="5"/>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0" name="Freeform 71">
                <a:extLst>
                  <a:ext uri="{FF2B5EF4-FFF2-40B4-BE49-F238E27FC236}">
                    <a16:creationId xmlns:a16="http://schemas.microsoft.com/office/drawing/2014/main" xmlns="" id="{CE3E2E15-910B-4373-AF39-FD38348B2423}"/>
                  </a:ext>
                </a:extLst>
              </p:cNvPr>
              <p:cNvSpPr>
                <a:spLocks/>
              </p:cNvSpPr>
              <p:nvPr/>
            </p:nvSpPr>
            <p:spPr bwMode="auto">
              <a:xfrm>
                <a:off x="9511175" y="2921236"/>
                <a:ext cx="16835" cy="18365"/>
              </a:xfrm>
              <a:custGeom>
                <a:avLst/>
                <a:gdLst>
                  <a:gd name="T0" fmla="*/ 2 w 15"/>
                  <a:gd name="T1" fmla="*/ 11 h 16"/>
                  <a:gd name="T2" fmla="*/ 3 w 15"/>
                  <a:gd name="T3" fmla="*/ 5 h 16"/>
                  <a:gd name="T4" fmla="*/ 15 w 15"/>
                  <a:gd name="T5" fmla="*/ 0 h 16"/>
                  <a:gd name="T6" fmla="*/ 2 w 15"/>
                  <a:gd name="T7" fmla="*/ 16 h 16"/>
                  <a:gd name="T8" fmla="*/ 2 w 15"/>
                  <a:gd name="T9" fmla="*/ 11 h 16"/>
                </a:gdLst>
                <a:ahLst/>
                <a:cxnLst>
                  <a:cxn ang="0">
                    <a:pos x="T0" y="T1"/>
                  </a:cxn>
                  <a:cxn ang="0">
                    <a:pos x="T2" y="T3"/>
                  </a:cxn>
                  <a:cxn ang="0">
                    <a:pos x="T4" y="T5"/>
                  </a:cxn>
                  <a:cxn ang="0">
                    <a:pos x="T6" y="T7"/>
                  </a:cxn>
                  <a:cxn ang="0">
                    <a:pos x="T8" y="T9"/>
                  </a:cxn>
                </a:cxnLst>
                <a:rect l="0" t="0" r="r" b="b"/>
                <a:pathLst>
                  <a:path w="15" h="16">
                    <a:moveTo>
                      <a:pt x="2" y="11"/>
                    </a:moveTo>
                    <a:cubicBezTo>
                      <a:pt x="4" y="11"/>
                      <a:pt x="2" y="7"/>
                      <a:pt x="3" y="5"/>
                    </a:cubicBezTo>
                    <a:cubicBezTo>
                      <a:pt x="4" y="0"/>
                      <a:pt x="13" y="0"/>
                      <a:pt x="15" y="0"/>
                    </a:cubicBezTo>
                    <a:cubicBezTo>
                      <a:pt x="14" y="5"/>
                      <a:pt x="8" y="16"/>
                      <a:pt x="2" y="16"/>
                    </a:cubicBezTo>
                    <a:cubicBezTo>
                      <a:pt x="0" y="16"/>
                      <a:pt x="0" y="11"/>
                      <a:pt x="2" y="11"/>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1" name="Freeform 72">
                <a:extLst>
                  <a:ext uri="{FF2B5EF4-FFF2-40B4-BE49-F238E27FC236}">
                    <a16:creationId xmlns:a16="http://schemas.microsoft.com/office/drawing/2014/main" xmlns="" id="{1D64B55B-1E1D-471D-BA6B-3115E69B588D}"/>
                  </a:ext>
                </a:extLst>
              </p:cNvPr>
              <p:cNvSpPr>
                <a:spLocks/>
              </p:cNvSpPr>
              <p:nvPr/>
            </p:nvSpPr>
            <p:spPr bwMode="auto">
              <a:xfrm>
                <a:off x="9310688" y="2644229"/>
                <a:ext cx="70400" cy="284659"/>
              </a:xfrm>
              <a:custGeom>
                <a:avLst/>
                <a:gdLst>
                  <a:gd name="T0" fmla="*/ 45 w 61"/>
                  <a:gd name="T1" fmla="*/ 152 h 249"/>
                  <a:gd name="T2" fmla="*/ 23 w 61"/>
                  <a:gd name="T3" fmla="*/ 198 h 249"/>
                  <a:gd name="T4" fmla="*/ 45 w 61"/>
                  <a:gd name="T5" fmla="*/ 239 h 249"/>
                  <a:gd name="T6" fmla="*/ 42 w 61"/>
                  <a:gd name="T7" fmla="*/ 240 h 249"/>
                  <a:gd name="T8" fmla="*/ 35 w 61"/>
                  <a:gd name="T9" fmla="*/ 232 h 249"/>
                  <a:gd name="T10" fmla="*/ 27 w 61"/>
                  <a:gd name="T11" fmla="*/ 232 h 249"/>
                  <a:gd name="T12" fmla="*/ 9 w 61"/>
                  <a:gd name="T13" fmla="*/ 249 h 249"/>
                  <a:gd name="T14" fmla="*/ 9 w 61"/>
                  <a:gd name="T15" fmla="*/ 226 h 249"/>
                  <a:gd name="T16" fmla="*/ 12 w 61"/>
                  <a:gd name="T17" fmla="*/ 190 h 249"/>
                  <a:gd name="T18" fmla="*/ 7 w 61"/>
                  <a:gd name="T19" fmla="*/ 168 h 249"/>
                  <a:gd name="T20" fmla="*/ 11 w 61"/>
                  <a:gd name="T21" fmla="*/ 143 h 249"/>
                  <a:gd name="T22" fmla="*/ 11 w 61"/>
                  <a:gd name="T23" fmla="*/ 96 h 249"/>
                  <a:gd name="T24" fmla="*/ 0 w 61"/>
                  <a:gd name="T25" fmla="*/ 68 h 249"/>
                  <a:gd name="T26" fmla="*/ 16 w 61"/>
                  <a:gd name="T27" fmla="*/ 27 h 249"/>
                  <a:gd name="T28" fmla="*/ 19 w 61"/>
                  <a:gd name="T29" fmla="*/ 17 h 249"/>
                  <a:gd name="T30" fmla="*/ 19 w 61"/>
                  <a:gd name="T31" fmla="*/ 0 h 249"/>
                  <a:gd name="T32" fmla="*/ 24 w 61"/>
                  <a:gd name="T33" fmla="*/ 0 h 249"/>
                  <a:gd name="T34" fmla="*/ 33 w 61"/>
                  <a:gd name="T35" fmla="*/ 37 h 249"/>
                  <a:gd name="T36" fmla="*/ 35 w 61"/>
                  <a:gd name="T37" fmla="*/ 67 h 249"/>
                  <a:gd name="T38" fmla="*/ 35 w 61"/>
                  <a:gd name="T39" fmla="*/ 86 h 249"/>
                  <a:gd name="T40" fmla="*/ 41 w 61"/>
                  <a:gd name="T41" fmla="*/ 108 h 249"/>
                  <a:gd name="T42" fmla="*/ 61 w 61"/>
                  <a:gd name="T43" fmla="*/ 163 h 249"/>
                  <a:gd name="T44" fmla="*/ 45 w 61"/>
                  <a:gd name="T45" fmla="*/ 15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249">
                    <a:moveTo>
                      <a:pt x="45" y="152"/>
                    </a:moveTo>
                    <a:cubicBezTo>
                      <a:pt x="25" y="152"/>
                      <a:pt x="23" y="178"/>
                      <a:pt x="23" y="198"/>
                    </a:cubicBezTo>
                    <a:cubicBezTo>
                      <a:pt x="23" y="217"/>
                      <a:pt x="38" y="225"/>
                      <a:pt x="45" y="239"/>
                    </a:cubicBezTo>
                    <a:cubicBezTo>
                      <a:pt x="45" y="239"/>
                      <a:pt x="43" y="240"/>
                      <a:pt x="42" y="240"/>
                    </a:cubicBezTo>
                    <a:cubicBezTo>
                      <a:pt x="39" y="240"/>
                      <a:pt x="35" y="235"/>
                      <a:pt x="35" y="232"/>
                    </a:cubicBezTo>
                    <a:cubicBezTo>
                      <a:pt x="32" y="232"/>
                      <a:pt x="29" y="232"/>
                      <a:pt x="27" y="232"/>
                    </a:cubicBezTo>
                    <a:cubicBezTo>
                      <a:pt x="18" y="232"/>
                      <a:pt x="18" y="249"/>
                      <a:pt x="9" y="249"/>
                    </a:cubicBezTo>
                    <a:cubicBezTo>
                      <a:pt x="7" y="249"/>
                      <a:pt x="9" y="230"/>
                      <a:pt x="9" y="226"/>
                    </a:cubicBezTo>
                    <a:cubicBezTo>
                      <a:pt x="9" y="212"/>
                      <a:pt x="12" y="202"/>
                      <a:pt x="12" y="190"/>
                    </a:cubicBezTo>
                    <a:cubicBezTo>
                      <a:pt x="12" y="179"/>
                      <a:pt x="7" y="178"/>
                      <a:pt x="7" y="168"/>
                    </a:cubicBezTo>
                    <a:cubicBezTo>
                      <a:pt x="7" y="156"/>
                      <a:pt x="11" y="153"/>
                      <a:pt x="11" y="143"/>
                    </a:cubicBezTo>
                    <a:cubicBezTo>
                      <a:pt x="11" y="123"/>
                      <a:pt x="11" y="116"/>
                      <a:pt x="11" y="96"/>
                    </a:cubicBezTo>
                    <a:cubicBezTo>
                      <a:pt x="11" y="85"/>
                      <a:pt x="0" y="80"/>
                      <a:pt x="0" y="68"/>
                    </a:cubicBezTo>
                    <a:cubicBezTo>
                      <a:pt x="0" y="51"/>
                      <a:pt x="4" y="30"/>
                      <a:pt x="16" y="27"/>
                    </a:cubicBezTo>
                    <a:cubicBezTo>
                      <a:pt x="16" y="23"/>
                      <a:pt x="19" y="21"/>
                      <a:pt x="19" y="17"/>
                    </a:cubicBezTo>
                    <a:cubicBezTo>
                      <a:pt x="19" y="9"/>
                      <a:pt x="19" y="7"/>
                      <a:pt x="19" y="0"/>
                    </a:cubicBezTo>
                    <a:cubicBezTo>
                      <a:pt x="20" y="0"/>
                      <a:pt x="23" y="0"/>
                      <a:pt x="24" y="0"/>
                    </a:cubicBezTo>
                    <a:cubicBezTo>
                      <a:pt x="24" y="16"/>
                      <a:pt x="30" y="27"/>
                      <a:pt x="33" y="37"/>
                    </a:cubicBezTo>
                    <a:cubicBezTo>
                      <a:pt x="36" y="48"/>
                      <a:pt x="30" y="56"/>
                      <a:pt x="35" y="67"/>
                    </a:cubicBezTo>
                    <a:cubicBezTo>
                      <a:pt x="35" y="86"/>
                      <a:pt x="35" y="86"/>
                      <a:pt x="35" y="86"/>
                    </a:cubicBezTo>
                    <a:cubicBezTo>
                      <a:pt x="34" y="94"/>
                      <a:pt x="39" y="103"/>
                      <a:pt x="41" y="108"/>
                    </a:cubicBezTo>
                    <a:cubicBezTo>
                      <a:pt x="47" y="127"/>
                      <a:pt x="57" y="143"/>
                      <a:pt x="61" y="163"/>
                    </a:cubicBezTo>
                    <a:cubicBezTo>
                      <a:pt x="57" y="157"/>
                      <a:pt x="52" y="152"/>
                      <a:pt x="45" y="15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2" name="Freeform 73">
                <a:extLst>
                  <a:ext uri="{FF2B5EF4-FFF2-40B4-BE49-F238E27FC236}">
                    <a16:creationId xmlns:a16="http://schemas.microsoft.com/office/drawing/2014/main" xmlns="" id="{1073DBB8-7580-4E38-BE78-499EDC22BE47}"/>
                  </a:ext>
                </a:extLst>
              </p:cNvPr>
              <p:cNvSpPr>
                <a:spLocks/>
              </p:cNvSpPr>
              <p:nvPr/>
            </p:nvSpPr>
            <p:spPr bwMode="auto">
              <a:xfrm>
                <a:off x="7080838" y="1655574"/>
                <a:ext cx="433114" cy="335163"/>
              </a:xfrm>
              <a:custGeom>
                <a:avLst/>
                <a:gdLst>
                  <a:gd name="T0" fmla="*/ 131 w 379"/>
                  <a:gd name="T1" fmla="*/ 290 h 292"/>
                  <a:gd name="T2" fmla="*/ 87 w 379"/>
                  <a:gd name="T3" fmla="*/ 236 h 292"/>
                  <a:gd name="T4" fmla="*/ 178 w 379"/>
                  <a:gd name="T5" fmla="*/ 121 h 292"/>
                  <a:gd name="T6" fmla="*/ 215 w 379"/>
                  <a:gd name="T7" fmla="*/ 99 h 292"/>
                  <a:gd name="T8" fmla="*/ 231 w 379"/>
                  <a:gd name="T9" fmla="*/ 81 h 292"/>
                  <a:gd name="T10" fmla="*/ 302 w 379"/>
                  <a:gd name="T11" fmla="*/ 61 h 292"/>
                  <a:gd name="T12" fmla="*/ 379 w 379"/>
                  <a:gd name="T13" fmla="*/ 20 h 292"/>
                  <a:gd name="T14" fmla="*/ 349 w 379"/>
                  <a:gd name="T15" fmla="*/ 0 h 292"/>
                  <a:gd name="T16" fmla="*/ 235 w 379"/>
                  <a:gd name="T17" fmla="*/ 45 h 292"/>
                  <a:gd name="T18" fmla="*/ 212 w 379"/>
                  <a:gd name="T19" fmla="*/ 36 h 292"/>
                  <a:gd name="T20" fmla="*/ 188 w 379"/>
                  <a:gd name="T21" fmla="*/ 45 h 292"/>
                  <a:gd name="T22" fmla="*/ 120 w 379"/>
                  <a:gd name="T23" fmla="*/ 83 h 292"/>
                  <a:gd name="T24" fmla="*/ 90 w 379"/>
                  <a:gd name="T25" fmla="*/ 89 h 292"/>
                  <a:gd name="T26" fmla="*/ 82 w 379"/>
                  <a:gd name="T27" fmla="*/ 97 h 292"/>
                  <a:gd name="T28" fmla="*/ 87 w 379"/>
                  <a:gd name="T29" fmla="*/ 111 h 292"/>
                  <a:gd name="T30" fmla="*/ 48 w 379"/>
                  <a:gd name="T31" fmla="*/ 159 h 292"/>
                  <a:gd name="T32" fmla="*/ 59 w 379"/>
                  <a:gd name="T33" fmla="*/ 176 h 292"/>
                  <a:gd name="T34" fmla="*/ 23 w 379"/>
                  <a:gd name="T35" fmla="*/ 199 h 292"/>
                  <a:gd name="T36" fmla="*/ 23 w 379"/>
                  <a:gd name="T37" fmla="*/ 211 h 292"/>
                  <a:gd name="T38" fmla="*/ 0 w 379"/>
                  <a:gd name="T39" fmla="*/ 242 h 292"/>
                  <a:gd name="T40" fmla="*/ 14 w 379"/>
                  <a:gd name="T41" fmla="*/ 258 h 292"/>
                  <a:gd name="T42" fmla="*/ 37 w 379"/>
                  <a:gd name="T43" fmla="*/ 258 h 292"/>
                  <a:gd name="T44" fmla="*/ 48 w 379"/>
                  <a:gd name="T45" fmla="*/ 286 h 292"/>
                  <a:gd name="T46" fmla="*/ 67 w 379"/>
                  <a:gd name="T47" fmla="*/ 286 h 292"/>
                  <a:gd name="T48" fmla="*/ 72 w 379"/>
                  <a:gd name="T49" fmla="*/ 292 h 292"/>
                  <a:gd name="T50" fmla="*/ 131 w 379"/>
                  <a:gd name="T51" fmla="*/ 292 h 292"/>
                  <a:gd name="T52" fmla="*/ 124 w 379"/>
                  <a:gd name="T53" fmla="*/ 282 h 292"/>
                  <a:gd name="T54" fmla="*/ 131 w 379"/>
                  <a:gd name="T55" fmla="*/ 29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9" h="292">
                    <a:moveTo>
                      <a:pt x="131" y="290"/>
                    </a:moveTo>
                    <a:cubicBezTo>
                      <a:pt x="115" y="273"/>
                      <a:pt x="87" y="266"/>
                      <a:pt x="87" y="236"/>
                    </a:cubicBezTo>
                    <a:cubicBezTo>
                      <a:pt x="87" y="185"/>
                      <a:pt x="140" y="132"/>
                      <a:pt x="178" y="121"/>
                    </a:cubicBezTo>
                    <a:cubicBezTo>
                      <a:pt x="192" y="117"/>
                      <a:pt x="196" y="99"/>
                      <a:pt x="215" y="99"/>
                    </a:cubicBezTo>
                    <a:cubicBezTo>
                      <a:pt x="224" y="99"/>
                      <a:pt x="227" y="83"/>
                      <a:pt x="231" y="81"/>
                    </a:cubicBezTo>
                    <a:cubicBezTo>
                      <a:pt x="256" y="68"/>
                      <a:pt x="275" y="75"/>
                      <a:pt x="302" y="61"/>
                    </a:cubicBezTo>
                    <a:cubicBezTo>
                      <a:pt x="321" y="52"/>
                      <a:pt x="379" y="47"/>
                      <a:pt x="379" y="20"/>
                    </a:cubicBezTo>
                    <a:cubicBezTo>
                      <a:pt x="379" y="11"/>
                      <a:pt x="358" y="0"/>
                      <a:pt x="349" y="0"/>
                    </a:cubicBezTo>
                    <a:cubicBezTo>
                      <a:pt x="311" y="0"/>
                      <a:pt x="275" y="45"/>
                      <a:pt x="235" y="45"/>
                    </a:cubicBezTo>
                    <a:cubicBezTo>
                      <a:pt x="226" y="45"/>
                      <a:pt x="222" y="36"/>
                      <a:pt x="212" y="36"/>
                    </a:cubicBezTo>
                    <a:cubicBezTo>
                      <a:pt x="198" y="36"/>
                      <a:pt x="198" y="45"/>
                      <a:pt x="188" y="45"/>
                    </a:cubicBezTo>
                    <a:cubicBezTo>
                      <a:pt x="160" y="45"/>
                      <a:pt x="139" y="83"/>
                      <a:pt x="120" y="83"/>
                    </a:cubicBezTo>
                    <a:cubicBezTo>
                      <a:pt x="109" y="83"/>
                      <a:pt x="101" y="89"/>
                      <a:pt x="90" y="89"/>
                    </a:cubicBezTo>
                    <a:cubicBezTo>
                      <a:pt x="84" y="89"/>
                      <a:pt x="82" y="94"/>
                      <a:pt x="82" y="97"/>
                    </a:cubicBezTo>
                    <a:cubicBezTo>
                      <a:pt x="82" y="102"/>
                      <a:pt x="87" y="105"/>
                      <a:pt x="87" y="111"/>
                    </a:cubicBezTo>
                    <a:cubicBezTo>
                      <a:pt x="87" y="134"/>
                      <a:pt x="48" y="145"/>
                      <a:pt x="48" y="159"/>
                    </a:cubicBezTo>
                    <a:cubicBezTo>
                      <a:pt x="48" y="165"/>
                      <a:pt x="59" y="167"/>
                      <a:pt x="59" y="176"/>
                    </a:cubicBezTo>
                    <a:cubicBezTo>
                      <a:pt x="47" y="180"/>
                      <a:pt x="23" y="185"/>
                      <a:pt x="23" y="199"/>
                    </a:cubicBezTo>
                    <a:cubicBezTo>
                      <a:pt x="23" y="207"/>
                      <a:pt x="23" y="211"/>
                      <a:pt x="23" y="211"/>
                    </a:cubicBezTo>
                    <a:cubicBezTo>
                      <a:pt x="23" y="225"/>
                      <a:pt x="0" y="223"/>
                      <a:pt x="0" y="242"/>
                    </a:cubicBezTo>
                    <a:cubicBezTo>
                      <a:pt x="0" y="252"/>
                      <a:pt x="14" y="258"/>
                      <a:pt x="14" y="258"/>
                    </a:cubicBezTo>
                    <a:cubicBezTo>
                      <a:pt x="14" y="258"/>
                      <a:pt x="34" y="257"/>
                      <a:pt x="37" y="258"/>
                    </a:cubicBezTo>
                    <a:cubicBezTo>
                      <a:pt x="50" y="262"/>
                      <a:pt x="43" y="275"/>
                      <a:pt x="48" y="286"/>
                    </a:cubicBezTo>
                    <a:cubicBezTo>
                      <a:pt x="50" y="290"/>
                      <a:pt x="62" y="286"/>
                      <a:pt x="67" y="286"/>
                    </a:cubicBezTo>
                    <a:cubicBezTo>
                      <a:pt x="69" y="286"/>
                      <a:pt x="71" y="291"/>
                      <a:pt x="72" y="292"/>
                    </a:cubicBezTo>
                    <a:cubicBezTo>
                      <a:pt x="131" y="292"/>
                      <a:pt x="131" y="292"/>
                      <a:pt x="131" y="292"/>
                    </a:cubicBezTo>
                    <a:cubicBezTo>
                      <a:pt x="129" y="287"/>
                      <a:pt x="126" y="284"/>
                      <a:pt x="124" y="282"/>
                    </a:cubicBezTo>
                    <a:lnTo>
                      <a:pt x="131" y="29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3" name="Freeform 74">
                <a:extLst>
                  <a:ext uri="{FF2B5EF4-FFF2-40B4-BE49-F238E27FC236}">
                    <a16:creationId xmlns:a16="http://schemas.microsoft.com/office/drawing/2014/main" xmlns="" id="{249BDD76-634C-4252-8A4E-1FE1445001E5}"/>
                  </a:ext>
                </a:extLst>
              </p:cNvPr>
              <p:cNvSpPr>
                <a:spLocks/>
              </p:cNvSpPr>
              <p:nvPr/>
            </p:nvSpPr>
            <p:spPr bwMode="auto">
              <a:xfrm>
                <a:off x="5590190" y="2530977"/>
                <a:ext cx="954994" cy="716239"/>
              </a:xfrm>
              <a:custGeom>
                <a:avLst/>
                <a:gdLst>
                  <a:gd name="T0" fmla="*/ 813 w 834"/>
                  <a:gd name="T1" fmla="*/ 420 h 625"/>
                  <a:gd name="T2" fmla="*/ 807 w 834"/>
                  <a:gd name="T3" fmla="*/ 493 h 625"/>
                  <a:gd name="T4" fmla="*/ 735 w 834"/>
                  <a:gd name="T5" fmla="*/ 494 h 625"/>
                  <a:gd name="T6" fmla="*/ 690 w 834"/>
                  <a:gd name="T7" fmla="*/ 510 h 625"/>
                  <a:gd name="T8" fmla="*/ 693 w 834"/>
                  <a:gd name="T9" fmla="*/ 546 h 625"/>
                  <a:gd name="T10" fmla="*/ 710 w 834"/>
                  <a:gd name="T11" fmla="*/ 580 h 625"/>
                  <a:gd name="T12" fmla="*/ 688 w 834"/>
                  <a:gd name="T13" fmla="*/ 574 h 625"/>
                  <a:gd name="T14" fmla="*/ 682 w 834"/>
                  <a:gd name="T15" fmla="*/ 606 h 625"/>
                  <a:gd name="T16" fmla="*/ 657 w 834"/>
                  <a:gd name="T17" fmla="*/ 568 h 625"/>
                  <a:gd name="T18" fmla="*/ 615 w 834"/>
                  <a:gd name="T19" fmla="*/ 501 h 625"/>
                  <a:gd name="T20" fmla="*/ 565 w 834"/>
                  <a:gd name="T21" fmla="*/ 429 h 625"/>
                  <a:gd name="T22" fmla="*/ 496 w 834"/>
                  <a:gd name="T23" fmla="*/ 384 h 625"/>
                  <a:gd name="T24" fmla="*/ 465 w 834"/>
                  <a:gd name="T25" fmla="*/ 381 h 625"/>
                  <a:gd name="T26" fmla="*/ 498 w 834"/>
                  <a:gd name="T27" fmla="*/ 440 h 625"/>
                  <a:gd name="T28" fmla="*/ 541 w 834"/>
                  <a:gd name="T29" fmla="*/ 475 h 625"/>
                  <a:gd name="T30" fmla="*/ 567 w 834"/>
                  <a:gd name="T31" fmla="*/ 510 h 625"/>
                  <a:gd name="T32" fmla="*/ 554 w 834"/>
                  <a:gd name="T33" fmla="*/ 550 h 625"/>
                  <a:gd name="T34" fmla="*/ 543 w 834"/>
                  <a:gd name="T35" fmla="*/ 547 h 625"/>
                  <a:gd name="T36" fmla="*/ 500 w 834"/>
                  <a:gd name="T37" fmla="*/ 493 h 625"/>
                  <a:gd name="T38" fmla="*/ 393 w 834"/>
                  <a:gd name="T39" fmla="*/ 401 h 625"/>
                  <a:gd name="T40" fmla="*/ 289 w 834"/>
                  <a:gd name="T41" fmla="*/ 427 h 625"/>
                  <a:gd name="T42" fmla="*/ 232 w 834"/>
                  <a:gd name="T43" fmla="*/ 490 h 625"/>
                  <a:gd name="T44" fmla="*/ 174 w 834"/>
                  <a:gd name="T45" fmla="*/ 587 h 625"/>
                  <a:gd name="T46" fmla="*/ 125 w 834"/>
                  <a:gd name="T47" fmla="*/ 609 h 625"/>
                  <a:gd name="T48" fmla="*/ 18 w 834"/>
                  <a:gd name="T49" fmla="*/ 602 h 625"/>
                  <a:gd name="T50" fmla="*/ 0 w 834"/>
                  <a:gd name="T51" fmla="*/ 552 h 625"/>
                  <a:gd name="T52" fmla="*/ 7 w 834"/>
                  <a:gd name="T53" fmla="*/ 442 h 625"/>
                  <a:gd name="T54" fmla="*/ 83 w 834"/>
                  <a:gd name="T55" fmla="*/ 424 h 625"/>
                  <a:gd name="T56" fmla="*/ 153 w 834"/>
                  <a:gd name="T57" fmla="*/ 432 h 625"/>
                  <a:gd name="T58" fmla="*/ 181 w 834"/>
                  <a:gd name="T59" fmla="*/ 370 h 625"/>
                  <a:gd name="T60" fmla="*/ 178 w 834"/>
                  <a:gd name="T61" fmla="*/ 348 h 625"/>
                  <a:gd name="T62" fmla="*/ 104 w 834"/>
                  <a:gd name="T63" fmla="*/ 293 h 625"/>
                  <a:gd name="T64" fmla="*/ 152 w 834"/>
                  <a:gd name="T65" fmla="*/ 284 h 625"/>
                  <a:gd name="T66" fmla="*/ 166 w 834"/>
                  <a:gd name="T67" fmla="*/ 258 h 625"/>
                  <a:gd name="T68" fmla="*/ 196 w 834"/>
                  <a:gd name="T69" fmla="*/ 262 h 625"/>
                  <a:gd name="T70" fmla="*/ 253 w 834"/>
                  <a:gd name="T71" fmla="*/ 212 h 625"/>
                  <a:gd name="T72" fmla="*/ 302 w 834"/>
                  <a:gd name="T73" fmla="*/ 160 h 625"/>
                  <a:gd name="T74" fmla="*/ 357 w 834"/>
                  <a:gd name="T75" fmla="*/ 131 h 625"/>
                  <a:gd name="T76" fmla="*/ 388 w 834"/>
                  <a:gd name="T77" fmla="*/ 97 h 625"/>
                  <a:gd name="T78" fmla="*/ 421 w 834"/>
                  <a:gd name="T79" fmla="*/ 9 h 625"/>
                  <a:gd name="T80" fmla="*/ 431 w 834"/>
                  <a:gd name="T81" fmla="*/ 45 h 625"/>
                  <a:gd name="T82" fmla="*/ 413 w 834"/>
                  <a:gd name="T83" fmla="*/ 97 h 625"/>
                  <a:gd name="T84" fmla="*/ 437 w 834"/>
                  <a:gd name="T85" fmla="*/ 118 h 625"/>
                  <a:gd name="T86" fmla="*/ 498 w 834"/>
                  <a:gd name="T87" fmla="*/ 122 h 625"/>
                  <a:gd name="T88" fmla="*/ 573 w 834"/>
                  <a:gd name="T89" fmla="*/ 90 h 625"/>
                  <a:gd name="T90" fmla="*/ 650 w 834"/>
                  <a:gd name="T91" fmla="*/ 98 h 625"/>
                  <a:gd name="T92" fmla="*/ 701 w 834"/>
                  <a:gd name="T93" fmla="*/ 171 h 625"/>
                  <a:gd name="T94" fmla="*/ 686 w 834"/>
                  <a:gd name="T95" fmla="*/ 276 h 625"/>
                  <a:gd name="T96" fmla="*/ 807 w 834"/>
                  <a:gd name="T97" fmla="*/ 325 h 625"/>
                  <a:gd name="T98" fmla="*/ 815 w 834"/>
                  <a:gd name="T99" fmla="*/ 368 h 625"/>
                  <a:gd name="T100" fmla="*/ 818 w 834"/>
                  <a:gd name="T101" fmla="*/ 388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4" h="625">
                    <a:moveTo>
                      <a:pt x="818" y="388"/>
                    </a:moveTo>
                    <a:cubicBezTo>
                      <a:pt x="815" y="401"/>
                      <a:pt x="816" y="395"/>
                      <a:pt x="813" y="400"/>
                    </a:cubicBezTo>
                    <a:cubicBezTo>
                      <a:pt x="813" y="420"/>
                      <a:pt x="813" y="420"/>
                      <a:pt x="813" y="420"/>
                    </a:cubicBezTo>
                    <a:cubicBezTo>
                      <a:pt x="806" y="428"/>
                      <a:pt x="792" y="444"/>
                      <a:pt x="792" y="455"/>
                    </a:cubicBezTo>
                    <a:cubicBezTo>
                      <a:pt x="792" y="471"/>
                      <a:pt x="813" y="482"/>
                      <a:pt x="817" y="489"/>
                    </a:cubicBezTo>
                    <a:cubicBezTo>
                      <a:pt x="814" y="493"/>
                      <a:pt x="811" y="492"/>
                      <a:pt x="807" y="493"/>
                    </a:cubicBezTo>
                    <a:cubicBezTo>
                      <a:pt x="801" y="495"/>
                      <a:pt x="795" y="492"/>
                      <a:pt x="788" y="495"/>
                    </a:cubicBezTo>
                    <a:cubicBezTo>
                      <a:pt x="779" y="500"/>
                      <a:pt x="776" y="510"/>
                      <a:pt x="766" y="510"/>
                    </a:cubicBezTo>
                    <a:cubicBezTo>
                      <a:pt x="755" y="510"/>
                      <a:pt x="748" y="494"/>
                      <a:pt x="735" y="494"/>
                    </a:cubicBezTo>
                    <a:cubicBezTo>
                      <a:pt x="722" y="494"/>
                      <a:pt x="720" y="501"/>
                      <a:pt x="710" y="505"/>
                    </a:cubicBezTo>
                    <a:cubicBezTo>
                      <a:pt x="711" y="511"/>
                      <a:pt x="711" y="516"/>
                      <a:pt x="710" y="522"/>
                    </a:cubicBezTo>
                    <a:cubicBezTo>
                      <a:pt x="698" y="522"/>
                      <a:pt x="697" y="510"/>
                      <a:pt x="690" y="510"/>
                    </a:cubicBezTo>
                    <a:cubicBezTo>
                      <a:pt x="686" y="510"/>
                      <a:pt x="682" y="515"/>
                      <a:pt x="682" y="519"/>
                    </a:cubicBezTo>
                    <a:cubicBezTo>
                      <a:pt x="696" y="536"/>
                      <a:pt x="696" y="536"/>
                      <a:pt x="696" y="536"/>
                    </a:cubicBezTo>
                    <a:cubicBezTo>
                      <a:pt x="695" y="541"/>
                      <a:pt x="693" y="543"/>
                      <a:pt x="693" y="546"/>
                    </a:cubicBezTo>
                    <a:cubicBezTo>
                      <a:pt x="693" y="548"/>
                      <a:pt x="713" y="568"/>
                      <a:pt x="720" y="568"/>
                    </a:cubicBezTo>
                    <a:cubicBezTo>
                      <a:pt x="720" y="571"/>
                      <a:pt x="721" y="574"/>
                      <a:pt x="722" y="575"/>
                    </a:cubicBezTo>
                    <a:cubicBezTo>
                      <a:pt x="719" y="578"/>
                      <a:pt x="711" y="574"/>
                      <a:pt x="710" y="580"/>
                    </a:cubicBezTo>
                    <a:cubicBezTo>
                      <a:pt x="708" y="580"/>
                      <a:pt x="708" y="580"/>
                      <a:pt x="708" y="580"/>
                    </a:cubicBezTo>
                    <a:cubicBezTo>
                      <a:pt x="700" y="578"/>
                      <a:pt x="692" y="572"/>
                      <a:pt x="688" y="568"/>
                    </a:cubicBezTo>
                    <a:cubicBezTo>
                      <a:pt x="688" y="574"/>
                      <a:pt x="688" y="574"/>
                      <a:pt x="688" y="574"/>
                    </a:cubicBezTo>
                    <a:cubicBezTo>
                      <a:pt x="691" y="579"/>
                      <a:pt x="693" y="582"/>
                      <a:pt x="693" y="588"/>
                    </a:cubicBezTo>
                    <a:cubicBezTo>
                      <a:pt x="693" y="593"/>
                      <a:pt x="685" y="602"/>
                      <a:pt x="693" y="606"/>
                    </a:cubicBezTo>
                    <a:cubicBezTo>
                      <a:pt x="689" y="606"/>
                      <a:pt x="683" y="606"/>
                      <a:pt x="682" y="606"/>
                    </a:cubicBezTo>
                    <a:cubicBezTo>
                      <a:pt x="670" y="606"/>
                      <a:pt x="660" y="594"/>
                      <a:pt x="660" y="580"/>
                    </a:cubicBezTo>
                    <a:cubicBezTo>
                      <a:pt x="660" y="574"/>
                      <a:pt x="667" y="572"/>
                      <a:pt x="670" y="568"/>
                    </a:cubicBezTo>
                    <a:cubicBezTo>
                      <a:pt x="665" y="568"/>
                      <a:pt x="661" y="568"/>
                      <a:pt x="657" y="568"/>
                    </a:cubicBezTo>
                    <a:cubicBezTo>
                      <a:pt x="654" y="568"/>
                      <a:pt x="652" y="561"/>
                      <a:pt x="652" y="559"/>
                    </a:cubicBezTo>
                    <a:cubicBezTo>
                      <a:pt x="649" y="548"/>
                      <a:pt x="643" y="541"/>
                      <a:pt x="636" y="534"/>
                    </a:cubicBezTo>
                    <a:cubicBezTo>
                      <a:pt x="627" y="524"/>
                      <a:pt x="615" y="517"/>
                      <a:pt x="615" y="501"/>
                    </a:cubicBezTo>
                    <a:cubicBezTo>
                      <a:pt x="615" y="491"/>
                      <a:pt x="615" y="486"/>
                      <a:pt x="615" y="480"/>
                    </a:cubicBezTo>
                    <a:cubicBezTo>
                      <a:pt x="615" y="469"/>
                      <a:pt x="598" y="452"/>
                      <a:pt x="588" y="447"/>
                    </a:cubicBezTo>
                    <a:cubicBezTo>
                      <a:pt x="577" y="441"/>
                      <a:pt x="565" y="440"/>
                      <a:pt x="565" y="429"/>
                    </a:cubicBezTo>
                    <a:cubicBezTo>
                      <a:pt x="560" y="429"/>
                      <a:pt x="558" y="429"/>
                      <a:pt x="554" y="429"/>
                    </a:cubicBezTo>
                    <a:cubicBezTo>
                      <a:pt x="538" y="429"/>
                      <a:pt x="519" y="402"/>
                      <a:pt x="519" y="384"/>
                    </a:cubicBezTo>
                    <a:cubicBezTo>
                      <a:pt x="510" y="384"/>
                      <a:pt x="504" y="384"/>
                      <a:pt x="496" y="384"/>
                    </a:cubicBezTo>
                    <a:cubicBezTo>
                      <a:pt x="486" y="384"/>
                      <a:pt x="491" y="367"/>
                      <a:pt x="486" y="362"/>
                    </a:cubicBezTo>
                    <a:cubicBezTo>
                      <a:pt x="478" y="368"/>
                      <a:pt x="461" y="368"/>
                      <a:pt x="461" y="377"/>
                    </a:cubicBezTo>
                    <a:cubicBezTo>
                      <a:pt x="461" y="378"/>
                      <a:pt x="463" y="381"/>
                      <a:pt x="465" y="381"/>
                    </a:cubicBezTo>
                    <a:cubicBezTo>
                      <a:pt x="463" y="386"/>
                      <a:pt x="462" y="391"/>
                      <a:pt x="462" y="396"/>
                    </a:cubicBezTo>
                    <a:cubicBezTo>
                      <a:pt x="462" y="408"/>
                      <a:pt x="469" y="412"/>
                      <a:pt x="478" y="416"/>
                    </a:cubicBezTo>
                    <a:cubicBezTo>
                      <a:pt x="489" y="419"/>
                      <a:pt x="495" y="433"/>
                      <a:pt x="498" y="440"/>
                    </a:cubicBezTo>
                    <a:cubicBezTo>
                      <a:pt x="501" y="451"/>
                      <a:pt x="506" y="464"/>
                      <a:pt x="512" y="467"/>
                    </a:cubicBezTo>
                    <a:cubicBezTo>
                      <a:pt x="523" y="473"/>
                      <a:pt x="531" y="469"/>
                      <a:pt x="542" y="469"/>
                    </a:cubicBezTo>
                    <a:cubicBezTo>
                      <a:pt x="542" y="471"/>
                      <a:pt x="542" y="473"/>
                      <a:pt x="541" y="475"/>
                    </a:cubicBezTo>
                    <a:cubicBezTo>
                      <a:pt x="538" y="485"/>
                      <a:pt x="556" y="489"/>
                      <a:pt x="560" y="491"/>
                    </a:cubicBezTo>
                    <a:cubicBezTo>
                      <a:pt x="576" y="499"/>
                      <a:pt x="594" y="505"/>
                      <a:pt x="592" y="522"/>
                    </a:cubicBezTo>
                    <a:cubicBezTo>
                      <a:pt x="584" y="520"/>
                      <a:pt x="579" y="510"/>
                      <a:pt x="567" y="510"/>
                    </a:cubicBezTo>
                    <a:cubicBezTo>
                      <a:pt x="558" y="510"/>
                      <a:pt x="551" y="515"/>
                      <a:pt x="551" y="523"/>
                    </a:cubicBezTo>
                    <a:cubicBezTo>
                      <a:pt x="551" y="533"/>
                      <a:pt x="564" y="536"/>
                      <a:pt x="564" y="546"/>
                    </a:cubicBezTo>
                    <a:cubicBezTo>
                      <a:pt x="564" y="550"/>
                      <a:pt x="554" y="550"/>
                      <a:pt x="554" y="550"/>
                    </a:cubicBezTo>
                    <a:cubicBezTo>
                      <a:pt x="548" y="557"/>
                      <a:pt x="549" y="574"/>
                      <a:pt x="538" y="574"/>
                    </a:cubicBezTo>
                    <a:cubicBezTo>
                      <a:pt x="533" y="574"/>
                      <a:pt x="530" y="571"/>
                      <a:pt x="530" y="568"/>
                    </a:cubicBezTo>
                    <a:cubicBezTo>
                      <a:pt x="539" y="568"/>
                      <a:pt x="543" y="556"/>
                      <a:pt x="543" y="547"/>
                    </a:cubicBezTo>
                    <a:cubicBezTo>
                      <a:pt x="543" y="535"/>
                      <a:pt x="537" y="532"/>
                      <a:pt x="535" y="524"/>
                    </a:cubicBezTo>
                    <a:cubicBezTo>
                      <a:pt x="533" y="524"/>
                      <a:pt x="515" y="505"/>
                      <a:pt x="514" y="501"/>
                    </a:cubicBezTo>
                    <a:cubicBezTo>
                      <a:pt x="511" y="501"/>
                      <a:pt x="500" y="497"/>
                      <a:pt x="500" y="493"/>
                    </a:cubicBezTo>
                    <a:cubicBezTo>
                      <a:pt x="476" y="487"/>
                      <a:pt x="471" y="480"/>
                      <a:pt x="458" y="466"/>
                    </a:cubicBezTo>
                    <a:cubicBezTo>
                      <a:pt x="453" y="461"/>
                      <a:pt x="442" y="458"/>
                      <a:pt x="440" y="452"/>
                    </a:cubicBezTo>
                    <a:cubicBezTo>
                      <a:pt x="426" y="434"/>
                      <a:pt x="422" y="401"/>
                      <a:pt x="393" y="401"/>
                    </a:cubicBezTo>
                    <a:cubicBezTo>
                      <a:pt x="379" y="401"/>
                      <a:pt x="379" y="412"/>
                      <a:pt x="372" y="415"/>
                    </a:cubicBezTo>
                    <a:cubicBezTo>
                      <a:pt x="357" y="422"/>
                      <a:pt x="348" y="436"/>
                      <a:pt x="331" y="436"/>
                    </a:cubicBezTo>
                    <a:cubicBezTo>
                      <a:pt x="314" y="436"/>
                      <a:pt x="304" y="427"/>
                      <a:pt x="289" y="427"/>
                    </a:cubicBezTo>
                    <a:cubicBezTo>
                      <a:pt x="277" y="427"/>
                      <a:pt x="265" y="435"/>
                      <a:pt x="265" y="447"/>
                    </a:cubicBezTo>
                    <a:cubicBezTo>
                      <a:pt x="270" y="465"/>
                      <a:pt x="270" y="465"/>
                      <a:pt x="270" y="465"/>
                    </a:cubicBezTo>
                    <a:cubicBezTo>
                      <a:pt x="265" y="481"/>
                      <a:pt x="248" y="486"/>
                      <a:pt x="232" y="490"/>
                    </a:cubicBezTo>
                    <a:cubicBezTo>
                      <a:pt x="219" y="493"/>
                      <a:pt x="197" y="526"/>
                      <a:pt x="197" y="543"/>
                    </a:cubicBezTo>
                    <a:cubicBezTo>
                      <a:pt x="197" y="550"/>
                      <a:pt x="201" y="552"/>
                      <a:pt x="204" y="554"/>
                    </a:cubicBezTo>
                    <a:cubicBezTo>
                      <a:pt x="195" y="570"/>
                      <a:pt x="190" y="579"/>
                      <a:pt x="174" y="587"/>
                    </a:cubicBezTo>
                    <a:cubicBezTo>
                      <a:pt x="165" y="592"/>
                      <a:pt x="164" y="612"/>
                      <a:pt x="148" y="607"/>
                    </a:cubicBezTo>
                    <a:cubicBezTo>
                      <a:pt x="148" y="608"/>
                      <a:pt x="148" y="608"/>
                      <a:pt x="148" y="608"/>
                    </a:cubicBezTo>
                    <a:cubicBezTo>
                      <a:pt x="142" y="605"/>
                      <a:pt x="129" y="609"/>
                      <a:pt x="125" y="609"/>
                    </a:cubicBezTo>
                    <a:cubicBezTo>
                      <a:pt x="107" y="609"/>
                      <a:pt x="97" y="625"/>
                      <a:pt x="80" y="625"/>
                    </a:cubicBezTo>
                    <a:cubicBezTo>
                      <a:pt x="69" y="625"/>
                      <a:pt x="68" y="596"/>
                      <a:pt x="51" y="596"/>
                    </a:cubicBezTo>
                    <a:cubicBezTo>
                      <a:pt x="38" y="596"/>
                      <a:pt x="30" y="602"/>
                      <a:pt x="18" y="602"/>
                    </a:cubicBezTo>
                    <a:cubicBezTo>
                      <a:pt x="14" y="602"/>
                      <a:pt x="12" y="598"/>
                      <a:pt x="12" y="595"/>
                    </a:cubicBezTo>
                    <a:cubicBezTo>
                      <a:pt x="12" y="578"/>
                      <a:pt x="12" y="573"/>
                      <a:pt x="12" y="563"/>
                    </a:cubicBezTo>
                    <a:cubicBezTo>
                      <a:pt x="6" y="563"/>
                      <a:pt x="0" y="559"/>
                      <a:pt x="0" y="552"/>
                    </a:cubicBezTo>
                    <a:cubicBezTo>
                      <a:pt x="0" y="542"/>
                      <a:pt x="8" y="540"/>
                      <a:pt x="8" y="534"/>
                    </a:cubicBezTo>
                    <a:cubicBezTo>
                      <a:pt x="8" y="514"/>
                      <a:pt x="15" y="493"/>
                      <a:pt x="15" y="473"/>
                    </a:cubicBezTo>
                    <a:cubicBezTo>
                      <a:pt x="15" y="461"/>
                      <a:pt x="7" y="450"/>
                      <a:pt x="7" y="442"/>
                    </a:cubicBezTo>
                    <a:cubicBezTo>
                      <a:pt x="7" y="438"/>
                      <a:pt x="33" y="421"/>
                      <a:pt x="37" y="421"/>
                    </a:cubicBezTo>
                    <a:cubicBezTo>
                      <a:pt x="40" y="421"/>
                      <a:pt x="44" y="426"/>
                      <a:pt x="48" y="424"/>
                    </a:cubicBezTo>
                    <a:cubicBezTo>
                      <a:pt x="83" y="424"/>
                      <a:pt x="83" y="424"/>
                      <a:pt x="83" y="424"/>
                    </a:cubicBezTo>
                    <a:cubicBezTo>
                      <a:pt x="86" y="427"/>
                      <a:pt x="92" y="428"/>
                      <a:pt x="95" y="429"/>
                    </a:cubicBezTo>
                    <a:cubicBezTo>
                      <a:pt x="132" y="429"/>
                      <a:pt x="132" y="429"/>
                      <a:pt x="132" y="429"/>
                    </a:cubicBezTo>
                    <a:cubicBezTo>
                      <a:pt x="141" y="427"/>
                      <a:pt x="145" y="432"/>
                      <a:pt x="153" y="432"/>
                    </a:cubicBezTo>
                    <a:cubicBezTo>
                      <a:pt x="158" y="432"/>
                      <a:pt x="170" y="428"/>
                      <a:pt x="172" y="428"/>
                    </a:cubicBezTo>
                    <a:cubicBezTo>
                      <a:pt x="172" y="412"/>
                      <a:pt x="182" y="408"/>
                      <a:pt x="182" y="392"/>
                    </a:cubicBezTo>
                    <a:cubicBezTo>
                      <a:pt x="182" y="389"/>
                      <a:pt x="181" y="375"/>
                      <a:pt x="181" y="370"/>
                    </a:cubicBezTo>
                    <a:cubicBezTo>
                      <a:pt x="179" y="372"/>
                      <a:pt x="179" y="372"/>
                      <a:pt x="179" y="372"/>
                    </a:cubicBezTo>
                    <a:cubicBezTo>
                      <a:pt x="181" y="369"/>
                      <a:pt x="183" y="363"/>
                      <a:pt x="183" y="360"/>
                    </a:cubicBezTo>
                    <a:cubicBezTo>
                      <a:pt x="183" y="353"/>
                      <a:pt x="178" y="354"/>
                      <a:pt x="178" y="348"/>
                    </a:cubicBezTo>
                    <a:cubicBezTo>
                      <a:pt x="163" y="348"/>
                      <a:pt x="158" y="334"/>
                      <a:pt x="158" y="321"/>
                    </a:cubicBezTo>
                    <a:cubicBezTo>
                      <a:pt x="154" y="320"/>
                      <a:pt x="153" y="316"/>
                      <a:pt x="149" y="315"/>
                    </a:cubicBezTo>
                    <a:cubicBezTo>
                      <a:pt x="137" y="311"/>
                      <a:pt x="104" y="305"/>
                      <a:pt x="104" y="293"/>
                    </a:cubicBezTo>
                    <a:cubicBezTo>
                      <a:pt x="103" y="293"/>
                      <a:pt x="103" y="291"/>
                      <a:pt x="103" y="290"/>
                    </a:cubicBezTo>
                    <a:cubicBezTo>
                      <a:pt x="103" y="283"/>
                      <a:pt x="124" y="278"/>
                      <a:pt x="132" y="276"/>
                    </a:cubicBezTo>
                    <a:cubicBezTo>
                      <a:pt x="134" y="280"/>
                      <a:pt x="146" y="284"/>
                      <a:pt x="152" y="284"/>
                    </a:cubicBezTo>
                    <a:cubicBezTo>
                      <a:pt x="158" y="284"/>
                      <a:pt x="167" y="280"/>
                      <a:pt x="170" y="280"/>
                    </a:cubicBezTo>
                    <a:cubicBezTo>
                      <a:pt x="170" y="274"/>
                      <a:pt x="170" y="274"/>
                      <a:pt x="170" y="274"/>
                    </a:cubicBezTo>
                    <a:cubicBezTo>
                      <a:pt x="164" y="272"/>
                      <a:pt x="167" y="261"/>
                      <a:pt x="166" y="258"/>
                    </a:cubicBezTo>
                    <a:cubicBezTo>
                      <a:pt x="166" y="252"/>
                      <a:pt x="166" y="252"/>
                      <a:pt x="166" y="252"/>
                    </a:cubicBezTo>
                    <a:cubicBezTo>
                      <a:pt x="173" y="252"/>
                      <a:pt x="173" y="252"/>
                      <a:pt x="173" y="252"/>
                    </a:cubicBezTo>
                    <a:cubicBezTo>
                      <a:pt x="179" y="258"/>
                      <a:pt x="187" y="262"/>
                      <a:pt x="196" y="262"/>
                    </a:cubicBezTo>
                    <a:cubicBezTo>
                      <a:pt x="202" y="262"/>
                      <a:pt x="208" y="256"/>
                      <a:pt x="209" y="250"/>
                    </a:cubicBezTo>
                    <a:cubicBezTo>
                      <a:pt x="232" y="250"/>
                      <a:pt x="238" y="233"/>
                      <a:pt x="242" y="214"/>
                    </a:cubicBezTo>
                    <a:cubicBezTo>
                      <a:pt x="247" y="214"/>
                      <a:pt x="249" y="213"/>
                      <a:pt x="253" y="212"/>
                    </a:cubicBezTo>
                    <a:cubicBezTo>
                      <a:pt x="257" y="210"/>
                      <a:pt x="288" y="198"/>
                      <a:pt x="291" y="194"/>
                    </a:cubicBezTo>
                    <a:cubicBezTo>
                      <a:pt x="297" y="188"/>
                      <a:pt x="295" y="179"/>
                      <a:pt x="295" y="169"/>
                    </a:cubicBezTo>
                    <a:cubicBezTo>
                      <a:pt x="295" y="166"/>
                      <a:pt x="301" y="161"/>
                      <a:pt x="302" y="160"/>
                    </a:cubicBezTo>
                    <a:cubicBezTo>
                      <a:pt x="313" y="149"/>
                      <a:pt x="323" y="136"/>
                      <a:pt x="341" y="136"/>
                    </a:cubicBezTo>
                    <a:cubicBezTo>
                      <a:pt x="351" y="136"/>
                      <a:pt x="346" y="139"/>
                      <a:pt x="351" y="136"/>
                    </a:cubicBezTo>
                    <a:cubicBezTo>
                      <a:pt x="354" y="139"/>
                      <a:pt x="356" y="133"/>
                      <a:pt x="357" y="131"/>
                    </a:cubicBezTo>
                    <a:cubicBezTo>
                      <a:pt x="363" y="125"/>
                      <a:pt x="370" y="130"/>
                      <a:pt x="376" y="130"/>
                    </a:cubicBezTo>
                    <a:cubicBezTo>
                      <a:pt x="381" y="130"/>
                      <a:pt x="393" y="123"/>
                      <a:pt x="393" y="117"/>
                    </a:cubicBezTo>
                    <a:cubicBezTo>
                      <a:pt x="393" y="113"/>
                      <a:pt x="388" y="97"/>
                      <a:pt x="388" y="97"/>
                    </a:cubicBezTo>
                    <a:cubicBezTo>
                      <a:pt x="385" y="75"/>
                      <a:pt x="373" y="69"/>
                      <a:pt x="373" y="50"/>
                    </a:cubicBezTo>
                    <a:cubicBezTo>
                      <a:pt x="373" y="16"/>
                      <a:pt x="402" y="14"/>
                      <a:pt x="421" y="0"/>
                    </a:cubicBezTo>
                    <a:cubicBezTo>
                      <a:pt x="421" y="9"/>
                      <a:pt x="421" y="9"/>
                      <a:pt x="421" y="9"/>
                    </a:cubicBezTo>
                    <a:cubicBezTo>
                      <a:pt x="417" y="17"/>
                      <a:pt x="417" y="22"/>
                      <a:pt x="417" y="30"/>
                    </a:cubicBezTo>
                    <a:cubicBezTo>
                      <a:pt x="417" y="38"/>
                      <a:pt x="425" y="39"/>
                      <a:pt x="431" y="39"/>
                    </a:cubicBezTo>
                    <a:cubicBezTo>
                      <a:pt x="431" y="41"/>
                      <a:pt x="431" y="43"/>
                      <a:pt x="431" y="45"/>
                    </a:cubicBezTo>
                    <a:cubicBezTo>
                      <a:pt x="431" y="49"/>
                      <a:pt x="424" y="51"/>
                      <a:pt x="422" y="53"/>
                    </a:cubicBezTo>
                    <a:cubicBezTo>
                      <a:pt x="414" y="61"/>
                      <a:pt x="405" y="68"/>
                      <a:pt x="405" y="82"/>
                    </a:cubicBezTo>
                    <a:cubicBezTo>
                      <a:pt x="405" y="90"/>
                      <a:pt x="409" y="96"/>
                      <a:pt x="413" y="97"/>
                    </a:cubicBezTo>
                    <a:cubicBezTo>
                      <a:pt x="413" y="101"/>
                      <a:pt x="414" y="103"/>
                      <a:pt x="413" y="105"/>
                    </a:cubicBezTo>
                    <a:cubicBezTo>
                      <a:pt x="422" y="105"/>
                      <a:pt x="425" y="109"/>
                      <a:pt x="432" y="109"/>
                    </a:cubicBezTo>
                    <a:cubicBezTo>
                      <a:pt x="433" y="113"/>
                      <a:pt x="435" y="118"/>
                      <a:pt x="437" y="118"/>
                    </a:cubicBezTo>
                    <a:cubicBezTo>
                      <a:pt x="457" y="118"/>
                      <a:pt x="472" y="100"/>
                      <a:pt x="489" y="102"/>
                    </a:cubicBezTo>
                    <a:cubicBezTo>
                      <a:pt x="488" y="106"/>
                      <a:pt x="485" y="109"/>
                      <a:pt x="485" y="111"/>
                    </a:cubicBezTo>
                    <a:cubicBezTo>
                      <a:pt x="485" y="113"/>
                      <a:pt x="498" y="122"/>
                      <a:pt x="498" y="122"/>
                    </a:cubicBezTo>
                    <a:cubicBezTo>
                      <a:pt x="506" y="122"/>
                      <a:pt x="507" y="117"/>
                      <a:pt x="510" y="115"/>
                    </a:cubicBezTo>
                    <a:cubicBezTo>
                      <a:pt x="523" y="109"/>
                      <a:pt x="533" y="111"/>
                      <a:pt x="545" y="105"/>
                    </a:cubicBezTo>
                    <a:cubicBezTo>
                      <a:pt x="551" y="102"/>
                      <a:pt x="563" y="90"/>
                      <a:pt x="573" y="90"/>
                    </a:cubicBezTo>
                    <a:cubicBezTo>
                      <a:pt x="582" y="90"/>
                      <a:pt x="593" y="91"/>
                      <a:pt x="598" y="94"/>
                    </a:cubicBezTo>
                    <a:cubicBezTo>
                      <a:pt x="597" y="97"/>
                      <a:pt x="595" y="101"/>
                      <a:pt x="595" y="102"/>
                    </a:cubicBezTo>
                    <a:cubicBezTo>
                      <a:pt x="615" y="102"/>
                      <a:pt x="635" y="98"/>
                      <a:pt x="650" y="98"/>
                    </a:cubicBezTo>
                    <a:cubicBezTo>
                      <a:pt x="664" y="98"/>
                      <a:pt x="673" y="97"/>
                      <a:pt x="688" y="97"/>
                    </a:cubicBezTo>
                    <a:cubicBezTo>
                      <a:pt x="704" y="97"/>
                      <a:pt x="712" y="127"/>
                      <a:pt x="712" y="144"/>
                    </a:cubicBezTo>
                    <a:cubicBezTo>
                      <a:pt x="712" y="155"/>
                      <a:pt x="701" y="160"/>
                      <a:pt x="701" y="171"/>
                    </a:cubicBezTo>
                    <a:cubicBezTo>
                      <a:pt x="701" y="187"/>
                      <a:pt x="716" y="198"/>
                      <a:pt x="716" y="213"/>
                    </a:cubicBezTo>
                    <a:cubicBezTo>
                      <a:pt x="716" y="222"/>
                      <a:pt x="701" y="225"/>
                      <a:pt x="698" y="230"/>
                    </a:cubicBezTo>
                    <a:cubicBezTo>
                      <a:pt x="689" y="245"/>
                      <a:pt x="686" y="257"/>
                      <a:pt x="686" y="276"/>
                    </a:cubicBezTo>
                    <a:cubicBezTo>
                      <a:pt x="686" y="299"/>
                      <a:pt x="701" y="294"/>
                      <a:pt x="719" y="294"/>
                    </a:cubicBezTo>
                    <a:cubicBezTo>
                      <a:pt x="743" y="294"/>
                      <a:pt x="754" y="284"/>
                      <a:pt x="773" y="284"/>
                    </a:cubicBezTo>
                    <a:cubicBezTo>
                      <a:pt x="793" y="284"/>
                      <a:pt x="788" y="325"/>
                      <a:pt x="807" y="325"/>
                    </a:cubicBezTo>
                    <a:cubicBezTo>
                      <a:pt x="807" y="357"/>
                      <a:pt x="807" y="357"/>
                      <a:pt x="807" y="357"/>
                    </a:cubicBezTo>
                    <a:cubicBezTo>
                      <a:pt x="807" y="360"/>
                      <a:pt x="810" y="361"/>
                      <a:pt x="811" y="363"/>
                    </a:cubicBezTo>
                    <a:cubicBezTo>
                      <a:pt x="815" y="368"/>
                      <a:pt x="815" y="368"/>
                      <a:pt x="815" y="368"/>
                    </a:cubicBezTo>
                    <a:cubicBezTo>
                      <a:pt x="819" y="368"/>
                      <a:pt x="828" y="364"/>
                      <a:pt x="833" y="363"/>
                    </a:cubicBezTo>
                    <a:cubicBezTo>
                      <a:pt x="834" y="367"/>
                      <a:pt x="833" y="371"/>
                      <a:pt x="834" y="375"/>
                    </a:cubicBezTo>
                    <a:cubicBezTo>
                      <a:pt x="826" y="377"/>
                      <a:pt x="818" y="380"/>
                      <a:pt x="818" y="38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4" name="Freeform 75">
                <a:extLst>
                  <a:ext uri="{FF2B5EF4-FFF2-40B4-BE49-F238E27FC236}">
                    <a16:creationId xmlns:a16="http://schemas.microsoft.com/office/drawing/2014/main" xmlns="" id="{42E66798-9006-4AFB-BFAF-1A988DD7EB6A}"/>
                  </a:ext>
                </a:extLst>
              </p:cNvPr>
              <p:cNvSpPr>
                <a:spLocks/>
              </p:cNvSpPr>
              <p:nvPr/>
            </p:nvSpPr>
            <p:spPr bwMode="auto">
              <a:xfrm>
                <a:off x="5945252" y="1963190"/>
                <a:ext cx="642785" cy="655022"/>
              </a:xfrm>
              <a:custGeom>
                <a:avLst/>
                <a:gdLst>
                  <a:gd name="T0" fmla="*/ 113 w 562"/>
                  <a:gd name="T1" fmla="*/ 425 h 572"/>
                  <a:gd name="T2" fmla="*/ 7 w 562"/>
                  <a:gd name="T3" fmla="*/ 457 h 572"/>
                  <a:gd name="T4" fmla="*/ 20 w 562"/>
                  <a:gd name="T5" fmla="*/ 433 h 572"/>
                  <a:gd name="T6" fmla="*/ 13 w 562"/>
                  <a:gd name="T7" fmla="*/ 416 h 572"/>
                  <a:gd name="T8" fmla="*/ 16 w 562"/>
                  <a:gd name="T9" fmla="*/ 342 h 572"/>
                  <a:gd name="T10" fmla="*/ 94 w 562"/>
                  <a:gd name="T11" fmla="*/ 294 h 572"/>
                  <a:gd name="T12" fmla="*/ 145 w 562"/>
                  <a:gd name="T13" fmla="*/ 233 h 572"/>
                  <a:gd name="T14" fmla="*/ 166 w 562"/>
                  <a:gd name="T15" fmla="*/ 183 h 572"/>
                  <a:gd name="T16" fmla="*/ 243 w 562"/>
                  <a:gd name="T17" fmla="*/ 99 h 572"/>
                  <a:gd name="T18" fmla="*/ 213 w 562"/>
                  <a:gd name="T19" fmla="*/ 102 h 572"/>
                  <a:gd name="T20" fmla="*/ 213 w 562"/>
                  <a:gd name="T21" fmla="*/ 87 h 572"/>
                  <a:gd name="T22" fmla="*/ 226 w 562"/>
                  <a:gd name="T23" fmla="*/ 79 h 572"/>
                  <a:gd name="T24" fmla="*/ 253 w 562"/>
                  <a:gd name="T25" fmla="*/ 102 h 572"/>
                  <a:gd name="T26" fmla="*/ 255 w 562"/>
                  <a:gd name="T27" fmla="*/ 80 h 572"/>
                  <a:gd name="T28" fmla="*/ 288 w 562"/>
                  <a:gd name="T29" fmla="*/ 66 h 572"/>
                  <a:gd name="T30" fmla="*/ 314 w 562"/>
                  <a:gd name="T31" fmla="*/ 50 h 572"/>
                  <a:gd name="T32" fmla="*/ 342 w 562"/>
                  <a:gd name="T33" fmla="*/ 38 h 572"/>
                  <a:gd name="T34" fmla="*/ 378 w 562"/>
                  <a:gd name="T35" fmla="*/ 29 h 572"/>
                  <a:gd name="T36" fmla="*/ 383 w 562"/>
                  <a:gd name="T37" fmla="*/ 8 h 572"/>
                  <a:gd name="T38" fmla="*/ 439 w 562"/>
                  <a:gd name="T39" fmla="*/ 10 h 572"/>
                  <a:gd name="T40" fmla="*/ 456 w 562"/>
                  <a:gd name="T41" fmla="*/ 12 h 572"/>
                  <a:gd name="T42" fmla="*/ 488 w 562"/>
                  <a:gd name="T43" fmla="*/ 4 h 572"/>
                  <a:gd name="T44" fmla="*/ 507 w 562"/>
                  <a:gd name="T45" fmla="*/ 10 h 572"/>
                  <a:gd name="T46" fmla="*/ 503 w 562"/>
                  <a:gd name="T47" fmla="*/ 42 h 572"/>
                  <a:gd name="T48" fmla="*/ 541 w 562"/>
                  <a:gd name="T49" fmla="*/ 57 h 572"/>
                  <a:gd name="T50" fmla="*/ 530 w 562"/>
                  <a:gd name="T51" fmla="*/ 129 h 572"/>
                  <a:gd name="T52" fmla="*/ 531 w 562"/>
                  <a:gd name="T53" fmla="*/ 203 h 572"/>
                  <a:gd name="T54" fmla="*/ 547 w 562"/>
                  <a:gd name="T55" fmla="*/ 266 h 572"/>
                  <a:gd name="T56" fmla="*/ 562 w 562"/>
                  <a:gd name="T57" fmla="*/ 310 h 572"/>
                  <a:gd name="T58" fmla="*/ 437 w 562"/>
                  <a:gd name="T59" fmla="*/ 404 h 572"/>
                  <a:gd name="T60" fmla="*/ 375 w 562"/>
                  <a:gd name="T61" fmla="*/ 405 h 572"/>
                  <a:gd name="T62" fmla="*/ 353 w 562"/>
                  <a:gd name="T63" fmla="*/ 360 h 572"/>
                  <a:gd name="T64" fmla="*/ 338 w 562"/>
                  <a:gd name="T65" fmla="*/ 314 h 572"/>
                  <a:gd name="T66" fmla="*/ 435 w 562"/>
                  <a:gd name="T67" fmla="*/ 234 h 572"/>
                  <a:gd name="T68" fmla="*/ 346 w 562"/>
                  <a:gd name="T69" fmla="*/ 242 h 572"/>
                  <a:gd name="T70" fmla="*/ 295 w 562"/>
                  <a:gd name="T71" fmla="*/ 304 h 572"/>
                  <a:gd name="T72" fmla="*/ 251 w 562"/>
                  <a:gd name="T73" fmla="*/ 362 h 572"/>
                  <a:gd name="T74" fmla="*/ 257 w 562"/>
                  <a:gd name="T75" fmla="*/ 392 h 572"/>
                  <a:gd name="T76" fmla="*/ 261 w 562"/>
                  <a:gd name="T77" fmla="*/ 455 h 572"/>
                  <a:gd name="T78" fmla="*/ 251 w 562"/>
                  <a:gd name="T79" fmla="*/ 509 h 572"/>
                  <a:gd name="T80" fmla="*/ 208 w 562"/>
                  <a:gd name="T81" fmla="*/ 547 h 572"/>
                  <a:gd name="T82" fmla="*/ 155 w 562"/>
                  <a:gd name="T83" fmla="*/ 535 h 572"/>
                  <a:gd name="T84" fmla="*/ 140 w 562"/>
                  <a:gd name="T85" fmla="*/ 485 h 572"/>
                  <a:gd name="T86" fmla="*/ 130 w 562"/>
                  <a:gd name="T87" fmla="*/ 44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2" h="572">
                    <a:moveTo>
                      <a:pt x="130" y="445"/>
                    </a:moveTo>
                    <a:cubicBezTo>
                      <a:pt x="120" y="440"/>
                      <a:pt x="119" y="433"/>
                      <a:pt x="113" y="425"/>
                    </a:cubicBezTo>
                    <a:cubicBezTo>
                      <a:pt x="97" y="449"/>
                      <a:pt x="73" y="479"/>
                      <a:pt x="41" y="479"/>
                    </a:cubicBezTo>
                    <a:cubicBezTo>
                      <a:pt x="37" y="479"/>
                      <a:pt x="7" y="460"/>
                      <a:pt x="7" y="457"/>
                    </a:cubicBezTo>
                    <a:cubicBezTo>
                      <a:pt x="7" y="451"/>
                      <a:pt x="17" y="447"/>
                      <a:pt x="20" y="445"/>
                    </a:cubicBezTo>
                    <a:cubicBezTo>
                      <a:pt x="20" y="433"/>
                      <a:pt x="20" y="433"/>
                      <a:pt x="20" y="433"/>
                    </a:cubicBezTo>
                    <a:cubicBezTo>
                      <a:pt x="10" y="433"/>
                      <a:pt x="10" y="433"/>
                      <a:pt x="1" y="437"/>
                    </a:cubicBezTo>
                    <a:cubicBezTo>
                      <a:pt x="1" y="432"/>
                      <a:pt x="9" y="422"/>
                      <a:pt x="13" y="416"/>
                    </a:cubicBezTo>
                    <a:cubicBezTo>
                      <a:pt x="1" y="402"/>
                      <a:pt x="0" y="382"/>
                      <a:pt x="0" y="360"/>
                    </a:cubicBezTo>
                    <a:cubicBezTo>
                      <a:pt x="0" y="348"/>
                      <a:pt x="12" y="349"/>
                      <a:pt x="16" y="342"/>
                    </a:cubicBezTo>
                    <a:cubicBezTo>
                      <a:pt x="25" y="328"/>
                      <a:pt x="34" y="319"/>
                      <a:pt x="50" y="314"/>
                    </a:cubicBezTo>
                    <a:cubicBezTo>
                      <a:pt x="64" y="310"/>
                      <a:pt x="67" y="291"/>
                      <a:pt x="94" y="294"/>
                    </a:cubicBezTo>
                    <a:cubicBezTo>
                      <a:pt x="86" y="292"/>
                      <a:pt x="83" y="290"/>
                      <a:pt x="76" y="288"/>
                    </a:cubicBezTo>
                    <a:cubicBezTo>
                      <a:pt x="110" y="280"/>
                      <a:pt x="122" y="252"/>
                      <a:pt x="145" y="233"/>
                    </a:cubicBezTo>
                    <a:cubicBezTo>
                      <a:pt x="154" y="226"/>
                      <a:pt x="153" y="201"/>
                      <a:pt x="159" y="201"/>
                    </a:cubicBezTo>
                    <a:cubicBezTo>
                      <a:pt x="159" y="201"/>
                      <a:pt x="166" y="183"/>
                      <a:pt x="166" y="183"/>
                    </a:cubicBezTo>
                    <a:cubicBezTo>
                      <a:pt x="175" y="167"/>
                      <a:pt x="186" y="156"/>
                      <a:pt x="202" y="149"/>
                    </a:cubicBezTo>
                    <a:cubicBezTo>
                      <a:pt x="218" y="143"/>
                      <a:pt x="239" y="116"/>
                      <a:pt x="243" y="99"/>
                    </a:cubicBezTo>
                    <a:cubicBezTo>
                      <a:pt x="224" y="103"/>
                      <a:pt x="216" y="114"/>
                      <a:pt x="198" y="114"/>
                    </a:cubicBezTo>
                    <a:cubicBezTo>
                      <a:pt x="202" y="108"/>
                      <a:pt x="210" y="104"/>
                      <a:pt x="213" y="102"/>
                    </a:cubicBezTo>
                    <a:cubicBezTo>
                      <a:pt x="210" y="102"/>
                      <a:pt x="202" y="100"/>
                      <a:pt x="202" y="100"/>
                    </a:cubicBezTo>
                    <a:cubicBezTo>
                      <a:pt x="203" y="92"/>
                      <a:pt x="207" y="87"/>
                      <a:pt x="213" y="87"/>
                    </a:cubicBezTo>
                    <a:cubicBezTo>
                      <a:pt x="216" y="87"/>
                      <a:pt x="217" y="90"/>
                      <a:pt x="219" y="90"/>
                    </a:cubicBezTo>
                    <a:cubicBezTo>
                      <a:pt x="222" y="85"/>
                      <a:pt x="224" y="82"/>
                      <a:pt x="226" y="79"/>
                    </a:cubicBezTo>
                    <a:cubicBezTo>
                      <a:pt x="230" y="84"/>
                      <a:pt x="231" y="88"/>
                      <a:pt x="228" y="94"/>
                    </a:cubicBezTo>
                    <a:cubicBezTo>
                      <a:pt x="241" y="94"/>
                      <a:pt x="244" y="102"/>
                      <a:pt x="253" y="102"/>
                    </a:cubicBezTo>
                    <a:cubicBezTo>
                      <a:pt x="257" y="102"/>
                      <a:pt x="266" y="83"/>
                      <a:pt x="267" y="82"/>
                    </a:cubicBezTo>
                    <a:cubicBezTo>
                      <a:pt x="262" y="80"/>
                      <a:pt x="262" y="79"/>
                      <a:pt x="255" y="80"/>
                    </a:cubicBezTo>
                    <a:cubicBezTo>
                      <a:pt x="259" y="74"/>
                      <a:pt x="265" y="67"/>
                      <a:pt x="272" y="67"/>
                    </a:cubicBezTo>
                    <a:cubicBezTo>
                      <a:pt x="278" y="67"/>
                      <a:pt x="282" y="69"/>
                      <a:pt x="288" y="66"/>
                    </a:cubicBezTo>
                    <a:cubicBezTo>
                      <a:pt x="284" y="62"/>
                      <a:pt x="285" y="63"/>
                      <a:pt x="282" y="59"/>
                    </a:cubicBezTo>
                    <a:cubicBezTo>
                      <a:pt x="289" y="52"/>
                      <a:pt x="303" y="52"/>
                      <a:pt x="314" y="50"/>
                    </a:cubicBezTo>
                    <a:cubicBezTo>
                      <a:pt x="314" y="59"/>
                      <a:pt x="314" y="59"/>
                      <a:pt x="314" y="59"/>
                    </a:cubicBezTo>
                    <a:cubicBezTo>
                      <a:pt x="324" y="57"/>
                      <a:pt x="326" y="39"/>
                      <a:pt x="342" y="38"/>
                    </a:cubicBezTo>
                    <a:cubicBezTo>
                      <a:pt x="342" y="52"/>
                      <a:pt x="342" y="52"/>
                      <a:pt x="342" y="52"/>
                    </a:cubicBezTo>
                    <a:cubicBezTo>
                      <a:pt x="352" y="32"/>
                      <a:pt x="365" y="37"/>
                      <a:pt x="378" y="29"/>
                    </a:cubicBezTo>
                    <a:cubicBezTo>
                      <a:pt x="372" y="27"/>
                      <a:pt x="367" y="25"/>
                      <a:pt x="367" y="20"/>
                    </a:cubicBezTo>
                    <a:cubicBezTo>
                      <a:pt x="367" y="16"/>
                      <a:pt x="381" y="13"/>
                      <a:pt x="383" y="8"/>
                    </a:cubicBezTo>
                    <a:cubicBezTo>
                      <a:pt x="388" y="13"/>
                      <a:pt x="392" y="20"/>
                      <a:pt x="399" y="20"/>
                    </a:cubicBezTo>
                    <a:cubicBezTo>
                      <a:pt x="410" y="20"/>
                      <a:pt x="439" y="0"/>
                      <a:pt x="439" y="10"/>
                    </a:cubicBezTo>
                    <a:cubicBezTo>
                      <a:pt x="439" y="21"/>
                      <a:pt x="426" y="25"/>
                      <a:pt x="423" y="36"/>
                    </a:cubicBezTo>
                    <a:cubicBezTo>
                      <a:pt x="438" y="37"/>
                      <a:pt x="443" y="19"/>
                      <a:pt x="456" y="12"/>
                    </a:cubicBezTo>
                    <a:cubicBezTo>
                      <a:pt x="459" y="17"/>
                      <a:pt x="459" y="21"/>
                      <a:pt x="459" y="26"/>
                    </a:cubicBezTo>
                    <a:cubicBezTo>
                      <a:pt x="470" y="15"/>
                      <a:pt x="476" y="12"/>
                      <a:pt x="488" y="4"/>
                    </a:cubicBezTo>
                    <a:cubicBezTo>
                      <a:pt x="489" y="14"/>
                      <a:pt x="487" y="21"/>
                      <a:pt x="496" y="22"/>
                    </a:cubicBezTo>
                    <a:cubicBezTo>
                      <a:pt x="498" y="16"/>
                      <a:pt x="501" y="10"/>
                      <a:pt x="507" y="10"/>
                    </a:cubicBezTo>
                    <a:cubicBezTo>
                      <a:pt x="511" y="10"/>
                      <a:pt x="528" y="20"/>
                      <a:pt x="534" y="23"/>
                    </a:cubicBezTo>
                    <a:cubicBezTo>
                      <a:pt x="527" y="42"/>
                      <a:pt x="521" y="36"/>
                      <a:pt x="503" y="42"/>
                    </a:cubicBezTo>
                    <a:cubicBezTo>
                      <a:pt x="511" y="48"/>
                      <a:pt x="516" y="49"/>
                      <a:pt x="516" y="54"/>
                    </a:cubicBezTo>
                    <a:cubicBezTo>
                      <a:pt x="523" y="55"/>
                      <a:pt x="539" y="57"/>
                      <a:pt x="541" y="57"/>
                    </a:cubicBezTo>
                    <a:cubicBezTo>
                      <a:pt x="531" y="65"/>
                      <a:pt x="503" y="79"/>
                      <a:pt x="503" y="98"/>
                    </a:cubicBezTo>
                    <a:cubicBezTo>
                      <a:pt x="503" y="113"/>
                      <a:pt x="530" y="112"/>
                      <a:pt x="530" y="129"/>
                    </a:cubicBezTo>
                    <a:cubicBezTo>
                      <a:pt x="530" y="143"/>
                      <a:pt x="516" y="149"/>
                      <a:pt x="516" y="163"/>
                    </a:cubicBezTo>
                    <a:cubicBezTo>
                      <a:pt x="516" y="178"/>
                      <a:pt x="531" y="187"/>
                      <a:pt x="531" y="203"/>
                    </a:cubicBezTo>
                    <a:cubicBezTo>
                      <a:pt x="531" y="212"/>
                      <a:pt x="524" y="217"/>
                      <a:pt x="524" y="226"/>
                    </a:cubicBezTo>
                    <a:cubicBezTo>
                      <a:pt x="524" y="244"/>
                      <a:pt x="547" y="249"/>
                      <a:pt x="547" y="266"/>
                    </a:cubicBezTo>
                    <a:cubicBezTo>
                      <a:pt x="547" y="271"/>
                      <a:pt x="540" y="275"/>
                      <a:pt x="538" y="277"/>
                    </a:cubicBezTo>
                    <a:cubicBezTo>
                      <a:pt x="544" y="289"/>
                      <a:pt x="562" y="292"/>
                      <a:pt x="562" y="310"/>
                    </a:cubicBezTo>
                    <a:cubicBezTo>
                      <a:pt x="562" y="336"/>
                      <a:pt x="509" y="366"/>
                      <a:pt x="494" y="388"/>
                    </a:cubicBezTo>
                    <a:cubicBezTo>
                      <a:pt x="486" y="404"/>
                      <a:pt x="451" y="406"/>
                      <a:pt x="437" y="404"/>
                    </a:cubicBezTo>
                    <a:cubicBezTo>
                      <a:pt x="422" y="408"/>
                      <a:pt x="404" y="416"/>
                      <a:pt x="391" y="416"/>
                    </a:cubicBezTo>
                    <a:cubicBezTo>
                      <a:pt x="381" y="416"/>
                      <a:pt x="375" y="414"/>
                      <a:pt x="375" y="405"/>
                    </a:cubicBezTo>
                    <a:cubicBezTo>
                      <a:pt x="359" y="405"/>
                      <a:pt x="342" y="394"/>
                      <a:pt x="342" y="377"/>
                    </a:cubicBezTo>
                    <a:cubicBezTo>
                      <a:pt x="342" y="370"/>
                      <a:pt x="350" y="364"/>
                      <a:pt x="353" y="360"/>
                    </a:cubicBezTo>
                    <a:cubicBezTo>
                      <a:pt x="345" y="357"/>
                      <a:pt x="338" y="339"/>
                      <a:pt x="338" y="330"/>
                    </a:cubicBezTo>
                    <a:cubicBezTo>
                      <a:pt x="338" y="324"/>
                      <a:pt x="340" y="319"/>
                      <a:pt x="338" y="314"/>
                    </a:cubicBezTo>
                    <a:cubicBezTo>
                      <a:pt x="370" y="314"/>
                      <a:pt x="387" y="270"/>
                      <a:pt x="406" y="258"/>
                    </a:cubicBezTo>
                    <a:cubicBezTo>
                      <a:pt x="417" y="252"/>
                      <a:pt x="435" y="248"/>
                      <a:pt x="435" y="234"/>
                    </a:cubicBezTo>
                    <a:cubicBezTo>
                      <a:pt x="435" y="214"/>
                      <a:pt x="410" y="211"/>
                      <a:pt x="391" y="211"/>
                    </a:cubicBezTo>
                    <a:cubicBezTo>
                      <a:pt x="366" y="211"/>
                      <a:pt x="346" y="220"/>
                      <a:pt x="346" y="242"/>
                    </a:cubicBezTo>
                    <a:cubicBezTo>
                      <a:pt x="346" y="252"/>
                      <a:pt x="348" y="256"/>
                      <a:pt x="346" y="261"/>
                    </a:cubicBezTo>
                    <a:cubicBezTo>
                      <a:pt x="346" y="279"/>
                      <a:pt x="311" y="295"/>
                      <a:pt x="295" y="304"/>
                    </a:cubicBezTo>
                    <a:cubicBezTo>
                      <a:pt x="282" y="312"/>
                      <a:pt x="269" y="315"/>
                      <a:pt x="261" y="330"/>
                    </a:cubicBezTo>
                    <a:cubicBezTo>
                      <a:pt x="255" y="341"/>
                      <a:pt x="263" y="356"/>
                      <a:pt x="251" y="362"/>
                    </a:cubicBezTo>
                    <a:cubicBezTo>
                      <a:pt x="251" y="377"/>
                      <a:pt x="251" y="377"/>
                      <a:pt x="251" y="377"/>
                    </a:cubicBezTo>
                    <a:cubicBezTo>
                      <a:pt x="255" y="381"/>
                      <a:pt x="257" y="386"/>
                      <a:pt x="257" y="392"/>
                    </a:cubicBezTo>
                    <a:cubicBezTo>
                      <a:pt x="271" y="394"/>
                      <a:pt x="291" y="408"/>
                      <a:pt x="291" y="424"/>
                    </a:cubicBezTo>
                    <a:cubicBezTo>
                      <a:pt x="291" y="436"/>
                      <a:pt x="269" y="455"/>
                      <a:pt x="261" y="455"/>
                    </a:cubicBezTo>
                    <a:cubicBezTo>
                      <a:pt x="246" y="455"/>
                      <a:pt x="240" y="478"/>
                      <a:pt x="240" y="495"/>
                    </a:cubicBezTo>
                    <a:cubicBezTo>
                      <a:pt x="240" y="505"/>
                      <a:pt x="247" y="508"/>
                      <a:pt x="251" y="509"/>
                    </a:cubicBezTo>
                    <a:cubicBezTo>
                      <a:pt x="249" y="530"/>
                      <a:pt x="231" y="532"/>
                      <a:pt x="228" y="547"/>
                    </a:cubicBezTo>
                    <a:cubicBezTo>
                      <a:pt x="218" y="547"/>
                      <a:pt x="214" y="547"/>
                      <a:pt x="208" y="547"/>
                    </a:cubicBezTo>
                    <a:cubicBezTo>
                      <a:pt x="195" y="547"/>
                      <a:pt x="191" y="572"/>
                      <a:pt x="172" y="572"/>
                    </a:cubicBezTo>
                    <a:cubicBezTo>
                      <a:pt x="166" y="572"/>
                      <a:pt x="155" y="539"/>
                      <a:pt x="155" y="535"/>
                    </a:cubicBezTo>
                    <a:cubicBezTo>
                      <a:pt x="155" y="532"/>
                      <a:pt x="157" y="529"/>
                      <a:pt x="157" y="527"/>
                    </a:cubicBezTo>
                    <a:cubicBezTo>
                      <a:pt x="144" y="513"/>
                      <a:pt x="145" y="502"/>
                      <a:pt x="140" y="485"/>
                    </a:cubicBezTo>
                    <a:cubicBezTo>
                      <a:pt x="136" y="473"/>
                      <a:pt x="125" y="470"/>
                      <a:pt x="125" y="455"/>
                    </a:cubicBezTo>
                    <a:cubicBezTo>
                      <a:pt x="125" y="450"/>
                      <a:pt x="129" y="443"/>
                      <a:pt x="130" y="441"/>
                    </a:cubicBezTo>
                    <a:lnTo>
                      <a:pt x="130" y="445"/>
                    </a:ln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5" name="Freeform 76">
                <a:extLst>
                  <a:ext uri="{FF2B5EF4-FFF2-40B4-BE49-F238E27FC236}">
                    <a16:creationId xmlns:a16="http://schemas.microsoft.com/office/drawing/2014/main" xmlns="" id="{600F1952-7FA4-412A-83AA-EE76A0F6E10C}"/>
                  </a:ext>
                </a:extLst>
              </p:cNvPr>
              <p:cNvSpPr>
                <a:spLocks/>
              </p:cNvSpPr>
              <p:nvPr/>
            </p:nvSpPr>
            <p:spPr bwMode="auto">
              <a:xfrm>
                <a:off x="6303375" y="1624966"/>
                <a:ext cx="4199525" cy="1639085"/>
              </a:xfrm>
              <a:custGeom>
                <a:avLst/>
                <a:gdLst>
                  <a:gd name="T0" fmla="*/ 2600 w 3672"/>
                  <a:gd name="T1" fmla="*/ 1054 h 1433"/>
                  <a:gd name="T2" fmla="*/ 2506 w 3672"/>
                  <a:gd name="T3" fmla="*/ 875 h 1433"/>
                  <a:gd name="T4" fmla="*/ 2858 w 3672"/>
                  <a:gd name="T5" fmla="*/ 735 h 1433"/>
                  <a:gd name="T6" fmla="*/ 3096 w 3672"/>
                  <a:gd name="T7" fmla="*/ 624 h 1433"/>
                  <a:gd name="T8" fmla="*/ 2934 w 3672"/>
                  <a:gd name="T9" fmla="*/ 839 h 1433"/>
                  <a:gd name="T10" fmla="*/ 3077 w 3672"/>
                  <a:gd name="T11" fmla="*/ 815 h 1433"/>
                  <a:gd name="T12" fmla="*/ 3414 w 3672"/>
                  <a:gd name="T13" fmla="*/ 565 h 1433"/>
                  <a:gd name="T14" fmla="*/ 3626 w 3672"/>
                  <a:gd name="T15" fmla="*/ 517 h 1433"/>
                  <a:gd name="T16" fmla="*/ 3248 w 3672"/>
                  <a:gd name="T17" fmla="*/ 350 h 1433"/>
                  <a:gd name="T18" fmla="*/ 2850 w 3672"/>
                  <a:gd name="T19" fmla="*/ 286 h 1433"/>
                  <a:gd name="T20" fmla="*/ 2464 w 3672"/>
                  <a:gd name="T21" fmla="*/ 282 h 1433"/>
                  <a:gd name="T22" fmla="*/ 2256 w 3672"/>
                  <a:gd name="T23" fmla="*/ 175 h 1433"/>
                  <a:gd name="T24" fmla="*/ 1892 w 3672"/>
                  <a:gd name="T25" fmla="*/ 187 h 1433"/>
                  <a:gd name="T26" fmla="*/ 1744 w 3672"/>
                  <a:gd name="T27" fmla="*/ 48 h 1433"/>
                  <a:gd name="T28" fmla="*/ 1301 w 3672"/>
                  <a:gd name="T29" fmla="*/ 211 h 1433"/>
                  <a:gd name="T30" fmla="*/ 1146 w 3672"/>
                  <a:gd name="T31" fmla="*/ 266 h 1433"/>
                  <a:gd name="T32" fmla="*/ 1105 w 3672"/>
                  <a:gd name="T33" fmla="*/ 219 h 1433"/>
                  <a:gd name="T34" fmla="*/ 877 w 3672"/>
                  <a:gd name="T35" fmla="*/ 374 h 1433"/>
                  <a:gd name="T36" fmla="*/ 552 w 3672"/>
                  <a:gd name="T37" fmla="*/ 445 h 1433"/>
                  <a:gd name="T38" fmla="*/ 366 w 3672"/>
                  <a:gd name="T39" fmla="*/ 533 h 1433"/>
                  <a:gd name="T40" fmla="*/ 393 w 3672"/>
                  <a:gd name="T41" fmla="*/ 410 h 1433"/>
                  <a:gd name="T42" fmla="*/ 217 w 3672"/>
                  <a:gd name="T43" fmla="*/ 425 h 1433"/>
                  <a:gd name="T44" fmla="*/ 234 w 3672"/>
                  <a:gd name="T45" fmla="*/ 562 h 1433"/>
                  <a:gd name="T46" fmla="*/ 199 w 3672"/>
                  <a:gd name="T47" fmla="*/ 712 h 1433"/>
                  <a:gd name="T48" fmla="*/ 86 w 3672"/>
                  <a:gd name="T49" fmla="*/ 803 h 1433"/>
                  <a:gd name="T50" fmla="*/ 27 w 3672"/>
                  <a:gd name="T51" fmla="*/ 891 h 1433"/>
                  <a:gd name="T52" fmla="*/ 93 w 3672"/>
                  <a:gd name="T53" fmla="*/ 1006 h 1433"/>
                  <a:gd name="T54" fmla="*/ 150 w 3672"/>
                  <a:gd name="T55" fmla="*/ 1077 h 1433"/>
                  <a:gd name="T56" fmla="*/ 192 w 3672"/>
                  <a:gd name="T57" fmla="*/ 1161 h 1433"/>
                  <a:gd name="T58" fmla="*/ 357 w 3672"/>
                  <a:gd name="T59" fmla="*/ 1166 h 1433"/>
                  <a:gd name="T60" fmla="*/ 385 w 3672"/>
                  <a:gd name="T61" fmla="*/ 1128 h 1433"/>
                  <a:gd name="T62" fmla="*/ 487 w 3672"/>
                  <a:gd name="T63" fmla="*/ 1264 h 1433"/>
                  <a:gd name="T64" fmla="*/ 601 w 3672"/>
                  <a:gd name="T65" fmla="*/ 1319 h 1433"/>
                  <a:gd name="T66" fmla="*/ 627 w 3672"/>
                  <a:gd name="T67" fmla="*/ 1337 h 1433"/>
                  <a:gd name="T68" fmla="*/ 599 w 3672"/>
                  <a:gd name="T69" fmla="*/ 1142 h 1433"/>
                  <a:gd name="T70" fmla="*/ 707 w 3672"/>
                  <a:gd name="T71" fmla="*/ 1162 h 1433"/>
                  <a:gd name="T72" fmla="*/ 732 w 3672"/>
                  <a:gd name="T73" fmla="*/ 1262 h 1433"/>
                  <a:gd name="T74" fmla="*/ 733 w 3672"/>
                  <a:gd name="T75" fmla="*/ 1345 h 1433"/>
                  <a:gd name="T76" fmla="*/ 766 w 3672"/>
                  <a:gd name="T77" fmla="*/ 1361 h 1433"/>
                  <a:gd name="T78" fmla="*/ 895 w 3672"/>
                  <a:gd name="T79" fmla="*/ 1400 h 1433"/>
                  <a:gd name="T80" fmla="*/ 960 w 3672"/>
                  <a:gd name="T81" fmla="*/ 1407 h 1433"/>
                  <a:gd name="T82" fmla="*/ 1044 w 3672"/>
                  <a:gd name="T83" fmla="*/ 1388 h 1433"/>
                  <a:gd name="T84" fmla="*/ 1123 w 3672"/>
                  <a:gd name="T85" fmla="*/ 1391 h 1433"/>
                  <a:gd name="T86" fmla="*/ 1161 w 3672"/>
                  <a:gd name="T87" fmla="*/ 1348 h 1433"/>
                  <a:gd name="T88" fmla="*/ 1423 w 3672"/>
                  <a:gd name="T89" fmla="*/ 1069 h 1433"/>
                  <a:gd name="T90" fmla="*/ 1707 w 3672"/>
                  <a:gd name="T91" fmla="*/ 962 h 1433"/>
                  <a:gd name="T92" fmla="*/ 2100 w 3672"/>
                  <a:gd name="T93" fmla="*/ 1026 h 1433"/>
                  <a:gd name="T94" fmla="*/ 2422 w 3672"/>
                  <a:gd name="T95" fmla="*/ 1093 h 1433"/>
                  <a:gd name="T96" fmla="*/ 2403 w 3672"/>
                  <a:gd name="T97" fmla="*/ 1181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72" h="1433">
                    <a:moveTo>
                      <a:pt x="2400" y="1232"/>
                    </a:moveTo>
                    <a:cubicBezTo>
                      <a:pt x="2400" y="1232"/>
                      <a:pt x="2429" y="1240"/>
                      <a:pt x="2453" y="1240"/>
                    </a:cubicBezTo>
                    <a:cubicBezTo>
                      <a:pt x="2496" y="1240"/>
                      <a:pt x="2536" y="1145"/>
                      <a:pt x="2567" y="1113"/>
                    </a:cubicBezTo>
                    <a:cubicBezTo>
                      <a:pt x="2579" y="1100"/>
                      <a:pt x="2596" y="1074"/>
                      <a:pt x="2600" y="1054"/>
                    </a:cubicBezTo>
                    <a:cubicBezTo>
                      <a:pt x="2606" y="1030"/>
                      <a:pt x="2597" y="1016"/>
                      <a:pt x="2608" y="994"/>
                    </a:cubicBezTo>
                    <a:cubicBezTo>
                      <a:pt x="2613" y="985"/>
                      <a:pt x="2622" y="967"/>
                      <a:pt x="2622" y="950"/>
                    </a:cubicBezTo>
                    <a:cubicBezTo>
                      <a:pt x="2622" y="928"/>
                      <a:pt x="2589" y="886"/>
                      <a:pt x="2574" y="898"/>
                    </a:cubicBezTo>
                    <a:cubicBezTo>
                      <a:pt x="2529" y="934"/>
                      <a:pt x="2506" y="879"/>
                      <a:pt x="2506" y="875"/>
                    </a:cubicBezTo>
                    <a:cubicBezTo>
                      <a:pt x="2506" y="852"/>
                      <a:pt x="2546" y="828"/>
                      <a:pt x="2562" y="811"/>
                    </a:cubicBezTo>
                    <a:cubicBezTo>
                      <a:pt x="2586" y="786"/>
                      <a:pt x="2617" y="745"/>
                      <a:pt x="2650" y="735"/>
                    </a:cubicBezTo>
                    <a:cubicBezTo>
                      <a:pt x="2678" y="728"/>
                      <a:pt x="2768" y="720"/>
                      <a:pt x="2793" y="720"/>
                    </a:cubicBezTo>
                    <a:cubicBezTo>
                      <a:pt x="2824" y="720"/>
                      <a:pt x="2839" y="735"/>
                      <a:pt x="2858" y="735"/>
                    </a:cubicBezTo>
                    <a:cubicBezTo>
                      <a:pt x="2868" y="735"/>
                      <a:pt x="2875" y="735"/>
                      <a:pt x="2899" y="735"/>
                    </a:cubicBezTo>
                    <a:cubicBezTo>
                      <a:pt x="2912" y="683"/>
                      <a:pt x="2934" y="652"/>
                      <a:pt x="2987" y="652"/>
                    </a:cubicBezTo>
                    <a:cubicBezTo>
                      <a:pt x="3000" y="652"/>
                      <a:pt x="3006" y="648"/>
                      <a:pt x="3032" y="652"/>
                    </a:cubicBezTo>
                    <a:cubicBezTo>
                      <a:pt x="3019" y="662"/>
                      <a:pt x="3014" y="731"/>
                      <a:pt x="3096" y="624"/>
                    </a:cubicBezTo>
                    <a:cubicBezTo>
                      <a:pt x="3105" y="623"/>
                      <a:pt x="3144" y="640"/>
                      <a:pt x="3085" y="680"/>
                    </a:cubicBezTo>
                    <a:cubicBezTo>
                      <a:pt x="3064" y="694"/>
                      <a:pt x="3046" y="687"/>
                      <a:pt x="3032" y="708"/>
                    </a:cubicBezTo>
                    <a:cubicBezTo>
                      <a:pt x="3016" y="732"/>
                      <a:pt x="3002" y="762"/>
                      <a:pt x="2979" y="775"/>
                    </a:cubicBezTo>
                    <a:cubicBezTo>
                      <a:pt x="2960" y="786"/>
                      <a:pt x="2934" y="805"/>
                      <a:pt x="2934" y="839"/>
                    </a:cubicBezTo>
                    <a:cubicBezTo>
                      <a:pt x="2934" y="868"/>
                      <a:pt x="2943" y="964"/>
                      <a:pt x="2964" y="982"/>
                    </a:cubicBezTo>
                    <a:cubicBezTo>
                      <a:pt x="2979" y="958"/>
                      <a:pt x="2990" y="914"/>
                      <a:pt x="3021" y="906"/>
                    </a:cubicBezTo>
                    <a:cubicBezTo>
                      <a:pt x="3017" y="884"/>
                      <a:pt x="3051" y="879"/>
                      <a:pt x="3051" y="863"/>
                    </a:cubicBezTo>
                    <a:cubicBezTo>
                      <a:pt x="3051" y="836"/>
                      <a:pt x="3077" y="829"/>
                      <a:pt x="3077" y="815"/>
                    </a:cubicBezTo>
                    <a:cubicBezTo>
                      <a:pt x="3077" y="805"/>
                      <a:pt x="3070" y="796"/>
                      <a:pt x="3077" y="779"/>
                    </a:cubicBezTo>
                    <a:cubicBezTo>
                      <a:pt x="3139" y="642"/>
                      <a:pt x="3195" y="716"/>
                      <a:pt x="3217" y="716"/>
                    </a:cubicBezTo>
                    <a:cubicBezTo>
                      <a:pt x="3285" y="716"/>
                      <a:pt x="3333" y="625"/>
                      <a:pt x="3392" y="624"/>
                    </a:cubicBezTo>
                    <a:cubicBezTo>
                      <a:pt x="3504" y="622"/>
                      <a:pt x="3414" y="577"/>
                      <a:pt x="3414" y="565"/>
                    </a:cubicBezTo>
                    <a:cubicBezTo>
                      <a:pt x="3414" y="530"/>
                      <a:pt x="3458" y="536"/>
                      <a:pt x="3467" y="517"/>
                    </a:cubicBezTo>
                    <a:cubicBezTo>
                      <a:pt x="3471" y="509"/>
                      <a:pt x="3464" y="489"/>
                      <a:pt x="3479" y="489"/>
                    </a:cubicBezTo>
                    <a:cubicBezTo>
                      <a:pt x="3526" y="489"/>
                      <a:pt x="3566" y="557"/>
                      <a:pt x="3600" y="557"/>
                    </a:cubicBezTo>
                    <a:cubicBezTo>
                      <a:pt x="3615" y="557"/>
                      <a:pt x="3618" y="527"/>
                      <a:pt x="3626" y="517"/>
                    </a:cubicBezTo>
                    <a:cubicBezTo>
                      <a:pt x="3639" y="501"/>
                      <a:pt x="3651" y="503"/>
                      <a:pt x="3672" y="495"/>
                    </a:cubicBezTo>
                    <a:cubicBezTo>
                      <a:pt x="3645" y="457"/>
                      <a:pt x="3556" y="436"/>
                      <a:pt x="3513" y="410"/>
                    </a:cubicBezTo>
                    <a:cubicBezTo>
                      <a:pt x="3453" y="373"/>
                      <a:pt x="3374" y="334"/>
                      <a:pt x="3286" y="334"/>
                    </a:cubicBezTo>
                    <a:cubicBezTo>
                      <a:pt x="3261" y="334"/>
                      <a:pt x="3245" y="339"/>
                      <a:pt x="3248" y="350"/>
                    </a:cubicBezTo>
                    <a:cubicBezTo>
                      <a:pt x="3271" y="427"/>
                      <a:pt x="3213" y="349"/>
                      <a:pt x="3199" y="350"/>
                    </a:cubicBezTo>
                    <a:cubicBezTo>
                      <a:pt x="3024" y="346"/>
                      <a:pt x="3024" y="346"/>
                      <a:pt x="3024" y="346"/>
                    </a:cubicBezTo>
                    <a:cubicBezTo>
                      <a:pt x="3015" y="305"/>
                      <a:pt x="2989" y="290"/>
                      <a:pt x="2937" y="290"/>
                    </a:cubicBezTo>
                    <a:cubicBezTo>
                      <a:pt x="2909" y="290"/>
                      <a:pt x="2867" y="301"/>
                      <a:pt x="2850" y="286"/>
                    </a:cubicBezTo>
                    <a:cubicBezTo>
                      <a:pt x="2835" y="273"/>
                      <a:pt x="2834" y="254"/>
                      <a:pt x="2812" y="247"/>
                    </a:cubicBezTo>
                    <a:cubicBezTo>
                      <a:pt x="2766" y="231"/>
                      <a:pt x="2716" y="219"/>
                      <a:pt x="2657" y="219"/>
                    </a:cubicBezTo>
                    <a:cubicBezTo>
                      <a:pt x="2598" y="219"/>
                      <a:pt x="2590" y="251"/>
                      <a:pt x="2585" y="282"/>
                    </a:cubicBezTo>
                    <a:cubicBezTo>
                      <a:pt x="2529" y="282"/>
                      <a:pt x="2502" y="282"/>
                      <a:pt x="2464" y="282"/>
                    </a:cubicBezTo>
                    <a:cubicBezTo>
                      <a:pt x="2443" y="282"/>
                      <a:pt x="2440" y="264"/>
                      <a:pt x="2415" y="262"/>
                    </a:cubicBezTo>
                    <a:cubicBezTo>
                      <a:pt x="2412" y="274"/>
                      <a:pt x="2408" y="298"/>
                      <a:pt x="2396" y="298"/>
                    </a:cubicBezTo>
                    <a:cubicBezTo>
                      <a:pt x="2364" y="298"/>
                      <a:pt x="2350" y="257"/>
                      <a:pt x="2350" y="235"/>
                    </a:cubicBezTo>
                    <a:cubicBezTo>
                      <a:pt x="2350" y="229"/>
                      <a:pt x="2412" y="189"/>
                      <a:pt x="2256" y="175"/>
                    </a:cubicBezTo>
                    <a:cubicBezTo>
                      <a:pt x="2236" y="173"/>
                      <a:pt x="2225" y="182"/>
                      <a:pt x="2225" y="207"/>
                    </a:cubicBezTo>
                    <a:cubicBezTo>
                      <a:pt x="2142" y="207"/>
                      <a:pt x="2142" y="207"/>
                      <a:pt x="2142" y="207"/>
                    </a:cubicBezTo>
                    <a:cubicBezTo>
                      <a:pt x="2117" y="200"/>
                      <a:pt x="1986" y="184"/>
                      <a:pt x="1969" y="155"/>
                    </a:cubicBezTo>
                    <a:cubicBezTo>
                      <a:pt x="1870" y="240"/>
                      <a:pt x="1892" y="187"/>
                      <a:pt x="1892" y="187"/>
                    </a:cubicBezTo>
                    <a:cubicBezTo>
                      <a:pt x="1916" y="156"/>
                      <a:pt x="2145" y="91"/>
                      <a:pt x="1956" y="44"/>
                    </a:cubicBezTo>
                    <a:cubicBezTo>
                      <a:pt x="1877" y="44"/>
                      <a:pt x="1877" y="44"/>
                      <a:pt x="1877" y="44"/>
                    </a:cubicBezTo>
                    <a:cubicBezTo>
                      <a:pt x="1869" y="22"/>
                      <a:pt x="1853" y="0"/>
                      <a:pt x="1820" y="0"/>
                    </a:cubicBezTo>
                    <a:cubicBezTo>
                      <a:pt x="1781" y="0"/>
                      <a:pt x="1765" y="31"/>
                      <a:pt x="1744" y="48"/>
                    </a:cubicBezTo>
                    <a:cubicBezTo>
                      <a:pt x="1729" y="60"/>
                      <a:pt x="1631" y="101"/>
                      <a:pt x="1640" y="64"/>
                    </a:cubicBezTo>
                    <a:cubicBezTo>
                      <a:pt x="1615" y="72"/>
                      <a:pt x="1508" y="79"/>
                      <a:pt x="1453" y="131"/>
                    </a:cubicBezTo>
                    <a:cubicBezTo>
                      <a:pt x="1441" y="142"/>
                      <a:pt x="1438" y="175"/>
                      <a:pt x="1420" y="175"/>
                    </a:cubicBezTo>
                    <a:cubicBezTo>
                      <a:pt x="1395" y="175"/>
                      <a:pt x="1301" y="165"/>
                      <a:pt x="1301" y="211"/>
                    </a:cubicBezTo>
                    <a:cubicBezTo>
                      <a:pt x="1301" y="220"/>
                      <a:pt x="1310" y="230"/>
                      <a:pt x="1313" y="243"/>
                    </a:cubicBezTo>
                    <a:cubicBezTo>
                      <a:pt x="1296" y="254"/>
                      <a:pt x="1290" y="243"/>
                      <a:pt x="1237" y="243"/>
                    </a:cubicBezTo>
                    <a:cubicBezTo>
                      <a:pt x="1192" y="306"/>
                      <a:pt x="1196" y="233"/>
                      <a:pt x="1186" y="219"/>
                    </a:cubicBezTo>
                    <a:cubicBezTo>
                      <a:pt x="1182" y="244"/>
                      <a:pt x="1166" y="255"/>
                      <a:pt x="1146" y="266"/>
                    </a:cubicBezTo>
                    <a:cubicBezTo>
                      <a:pt x="1152" y="289"/>
                      <a:pt x="1185" y="312"/>
                      <a:pt x="1161" y="338"/>
                    </a:cubicBezTo>
                    <a:cubicBezTo>
                      <a:pt x="1145" y="356"/>
                      <a:pt x="1192" y="415"/>
                      <a:pt x="1167" y="415"/>
                    </a:cubicBezTo>
                    <a:cubicBezTo>
                      <a:pt x="1136" y="415"/>
                      <a:pt x="1127" y="295"/>
                      <a:pt x="1127" y="270"/>
                    </a:cubicBezTo>
                    <a:cubicBezTo>
                      <a:pt x="1127" y="243"/>
                      <a:pt x="1169" y="232"/>
                      <a:pt x="1105" y="219"/>
                    </a:cubicBezTo>
                    <a:cubicBezTo>
                      <a:pt x="1072" y="212"/>
                      <a:pt x="1010" y="268"/>
                      <a:pt x="1010" y="298"/>
                    </a:cubicBezTo>
                    <a:cubicBezTo>
                      <a:pt x="1010" y="335"/>
                      <a:pt x="1026" y="359"/>
                      <a:pt x="1044" y="378"/>
                    </a:cubicBezTo>
                    <a:cubicBezTo>
                      <a:pt x="1086" y="447"/>
                      <a:pt x="985" y="370"/>
                      <a:pt x="948" y="360"/>
                    </a:cubicBezTo>
                    <a:cubicBezTo>
                      <a:pt x="844" y="331"/>
                      <a:pt x="878" y="368"/>
                      <a:pt x="877" y="374"/>
                    </a:cubicBezTo>
                    <a:cubicBezTo>
                      <a:pt x="874" y="435"/>
                      <a:pt x="849" y="386"/>
                      <a:pt x="836" y="386"/>
                    </a:cubicBezTo>
                    <a:cubicBezTo>
                      <a:pt x="812" y="386"/>
                      <a:pt x="764" y="419"/>
                      <a:pt x="730" y="402"/>
                    </a:cubicBezTo>
                    <a:cubicBezTo>
                      <a:pt x="712" y="355"/>
                      <a:pt x="599" y="461"/>
                      <a:pt x="571" y="461"/>
                    </a:cubicBezTo>
                    <a:cubicBezTo>
                      <a:pt x="561" y="461"/>
                      <a:pt x="548" y="454"/>
                      <a:pt x="552" y="445"/>
                    </a:cubicBezTo>
                    <a:cubicBezTo>
                      <a:pt x="563" y="413"/>
                      <a:pt x="546" y="344"/>
                      <a:pt x="514" y="449"/>
                    </a:cubicBezTo>
                    <a:cubicBezTo>
                      <a:pt x="512" y="456"/>
                      <a:pt x="525" y="459"/>
                      <a:pt x="525" y="473"/>
                    </a:cubicBezTo>
                    <a:cubicBezTo>
                      <a:pt x="525" y="501"/>
                      <a:pt x="486" y="482"/>
                      <a:pt x="465" y="489"/>
                    </a:cubicBezTo>
                    <a:cubicBezTo>
                      <a:pt x="443" y="496"/>
                      <a:pt x="454" y="572"/>
                      <a:pt x="366" y="533"/>
                    </a:cubicBezTo>
                    <a:cubicBezTo>
                      <a:pt x="366" y="565"/>
                      <a:pt x="366" y="565"/>
                      <a:pt x="366" y="565"/>
                    </a:cubicBezTo>
                    <a:cubicBezTo>
                      <a:pt x="323" y="561"/>
                      <a:pt x="328" y="512"/>
                      <a:pt x="313" y="489"/>
                    </a:cubicBezTo>
                    <a:cubicBezTo>
                      <a:pt x="346" y="489"/>
                      <a:pt x="363" y="488"/>
                      <a:pt x="395" y="497"/>
                    </a:cubicBezTo>
                    <a:cubicBezTo>
                      <a:pt x="437" y="508"/>
                      <a:pt x="522" y="453"/>
                      <a:pt x="393" y="410"/>
                    </a:cubicBezTo>
                    <a:cubicBezTo>
                      <a:pt x="356" y="397"/>
                      <a:pt x="274" y="354"/>
                      <a:pt x="249" y="354"/>
                    </a:cubicBezTo>
                    <a:cubicBezTo>
                      <a:pt x="246" y="354"/>
                      <a:pt x="246" y="351"/>
                      <a:pt x="228" y="353"/>
                    </a:cubicBezTo>
                    <a:cubicBezTo>
                      <a:pt x="218" y="361"/>
                      <a:pt x="190" y="375"/>
                      <a:pt x="190" y="394"/>
                    </a:cubicBezTo>
                    <a:cubicBezTo>
                      <a:pt x="190" y="409"/>
                      <a:pt x="217" y="408"/>
                      <a:pt x="217" y="425"/>
                    </a:cubicBezTo>
                    <a:cubicBezTo>
                      <a:pt x="217" y="439"/>
                      <a:pt x="203" y="445"/>
                      <a:pt x="203" y="459"/>
                    </a:cubicBezTo>
                    <a:cubicBezTo>
                      <a:pt x="203" y="474"/>
                      <a:pt x="218" y="483"/>
                      <a:pt x="218" y="499"/>
                    </a:cubicBezTo>
                    <a:cubicBezTo>
                      <a:pt x="218" y="508"/>
                      <a:pt x="211" y="513"/>
                      <a:pt x="211" y="522"/>
                    </a:cubicBezTo>
                    <a:cubicBezTo>
                      <a:pt x="211" y="540"/>
                      <a:pt x="234" y="545"/>
                      <a:pt x="234" y="562"/>
                    </a:cubicBezTo>
                    <a:cubicBezTo>
                      <a:pt x="234" y="567"/>
                      <a:pt x="227" y="571"/>
                      <a:pt x="225" y="573"/>
                    </a:cubicBezTo>
                    <a:cubicBezTo>
                      <a:pt x="231" y="585"/>
                      <a:pt x="249" y="588"/>
                      <a:pt x="249" y="606"/>
                    </a:cubicBezTo>
                    <a:cubicBezTo>
                      <a:pt x="249" y="632"/>
                      <a:pt x="196" y="662"/>
                      <a:pt x="181" y="684"/>
                    </a:cubicBezTo>
                    <a:cubicBezTo>
                      <a:pt x="187" y="693"/>
                      <a:pt x="194" y="697"/>
                      <a:pt x="199" y="712"/>
                    </a:cubicBezTo>
                    <a:cubicBezTo>
                      <a:pt x="190" y="718"/>
                      <a:pt x="168" y="729"/>
                      <a:pt x="158" y="729"/>
                    </a:cubicBezTo>
                    <a:cubicBezTo>
                      <a:pt x="145" y="729"/>
                      <a:pt x="137" y="724"/>
                      <a:pt x="120" y="724"/>
                    </a:cubicBezTo>
                    <a:cubicBezTo>
                      <a:pt x="103" y="724"/>
                      <a:pt x="65" y="740"/>
                      <a:pt x="77" y="751"/>
                    </a:cubicBezTo>
                    <a:cubicBezTo>
                      <a:pt x="115" y="789"/>
                      <a:pt x="95" y="803"/>
                      <a:pt x="86" y="803"/>
                    </a:cubicBezTo>
                    <a:cubicBezTo>
                      <a:pt x="71" y="803"/>
                      <a:pt x="68" y="783"/>
                      <a:pt x="56" y="783"/>
                    </a:cubicBezTo>
                    <a:cubicBezTo>
                      <a:pt x="42" y="783"/>
                      <a:pt x="25" y="820"/>
                      <a:pt x="25" y="839"/>
                    </a:cubicBezTo>
                    <a:cubicBezTo>
                      <a:pt x="25" y="870"/>
                      <a:pt x="1" y="866"/>
                      <a:pt x="0" y="893"/>
                    </a:cubicBezTo>
                    <a:cubicBezTo>
                      <a:pt x="10" y="892"/>
                      <a:pt x="19" y="891"/>
                      <a:pt x="27" y="891"/>
                    </a:cubicBezTo>
                    <a:cubicBezTo>
                      <a:pt x="41" y="891"/>
                      <a:pt x="50" y="890"/>
                      <a:pt x="65" y="890"/>
                    </a:cubicBezTo>
                    <a:cubicBezTo>
                      <a:pt x="81" y="890"/>
                      <a:pt x="89" y="920"/>
                      <a:pt x="89" y="937"/>
                    </a:cubicBezTo>
                    <a:cubicBezTo>
                      <a:pt x="89" y="948"/>
                      <a:pt x="78" y="953"/>
                      <a:pt x="78" y="964"/>
                    </a:cubicBezTo>
                    <a:cubicBezTo>
                      <a:pt x="78" y="980"/>
                      <a:pt x="93" y="991"/>
                      <a:pt x="93" y="1006"/>
                    </a:cubicBezTo>
                    <a:cubicBezTo>
                      <a:pt x="93" y="1015"/>
                      <a:pt x="78" y="1018"/>
                      <a:pt x="75" y="1023"/>
                    </a:cubicBezTo>
                    <a:cubicBezTo>
                      <a:pt x="66" y="1038"/>
                      <a:pt x="63" y="1050"/>
                      <a:pt x="63" y="1069"/>
                    </a:cubicBezTo>
                    <a:cubicBezTo>
                      <a:pt x="63" y="1092"/>
                      <a:pt x="78" y="1087"/>
                      <a:pt x="96" y="1087"/>
                    </a:cubicBezTo>
                    <a:cubicBezTo>
                      <a:pt x="120" y="1087"/>
                      <a:pt x="131" y="1077"/>
                      <a:pt x="150" y="1077"/>
                    </a:cubicBezTo>
                    <a:cubicBezTo>
                      <a:pt x="170" y="1077"/>
                      <a:pt x="165" y="1118"/>
                      <a:pt x="184" y="1118"/>
                    </a:cubicBezTo>
                    <a:cubicBezTo>
                      <a:pt x="184" y="1150"/>
                      <a:pt x="184" y="1150"/>
                      <a:pt x="184" y="1150"/>
                    </a:cubicBezTo>
                    <a:cubicBezTo>
                      <a:pt x="184" y="1153"/>
                      <a:pt x="187" y="1154"/>
                      <a:pt x="188" y="1156"/>
                    </a:cubicBezTo>
                    <a:cubicBezTo>
                      <a:pt x="192" y="1161"/>
                      <a:pt x="192" y="1161"/>
                      <a:pt x="192" y="1161"/>
                    </a:cubicBezTo>
                    <a:cubicBezTo>
                      <a:pt x="196" y="1161"/>
                      <a:pt x="205" y="1157"/>
                      <a:pt x="210" y="1156"/>
                    </a:cubicBezTo>
                    <a:cubicBezTo>
                      <a:pt x="227" y="1151"/>
                      <a:pt x="228" y="1131"/>
                      <a:pt x="245" y="1131"/>
                    </a:cubicBezTo>
                    <a:cubicBezTo>
                      <a:pt x="259" y="1131"/>
                      <a:pt x="293" y="1190"/>
                      <a:pt x="304" y="1190"/>
                    </a:cubicBezTo>
                    <a:cubicBezTo>
                      <a:pt x="315" y="1190"/>
                      <a:pt x="351" y="1173"/>
                      <a:pt x="357" y="1166"/>
                    </a:cubicBezTo>
                    <a:cubicBezTo>
                      <a:pt x="355" y="1166"/>
                      <a:pt x="336" y="1162"/>
                      <a:pt x="336" y="1162"/>
                    </a:cubicBezTo>
                    <a:cubicBezTo>
                      <a:pt x="333" y="1162"/>
                      <a:pt x="323" y="1160"/>
                      <a:pt x="323" y="1150"/>
                    </a:cubicBezTo>
                    <a:cubicBezTo>
                      <a:pt x="323" y="1144"/>
                      <a:pt x="378" y="1123"/>
                      <a:pt x="399" y="1115"/>
                    </a:cubicBezTo>
                    <a:cubicBezTo>
                      <a:pt x="399" y="1115"/>
                      <a:pt x="389" y="1127"/>
                      <a:pt x="385" y="1128"/>
                    </a:cubicBezTo>
                    <a:cubicBezTo>
                      <a:pt x="387" y="1133"/>
                      <a:pt x="406" y="1155"/>
                      <a:pt x="362" y="1166"/>
                    </a:cubicBezTo>
                    <a:cubicBezTo>
                      <a:pt x="381" y="1213"/>
                      <a:pt x="468" y="1205"/>
                      <a:pt x="468" y="1268"/>
                    </a:cubicBezTo>
                    <a:cubicBezTo>
                      <a:pt x="471" y="1268"/>
                      <a:pt x="471" y="1268"/>
                      <a:pt x="471" y="1268"/>
                    </a:cubicBezTo>
                    <a:cubicBezTo>
                      <a:pt x="476" y="1266"/>
                      <a:pt x="481" y="1264"/>
                      <a:pt x="487" y="1264"/>
                    </a:cubicBezTo>
                    <a:cubicBezTo>
                      <a:pt x="511" y="1264"/>
                      <a:pt x="510" y="1279"/>
                      <a:pt x="518" y="1296"/>
                    </a:cubicBezTo>
                    <a:cubicBezTo>
                      <a:pt x="519" y="1299"/>
                      <a:pt x="534" y="1309"/>
                      <a:pt x="536" y="1309"/>
                    </a:cubicBezTo>
                    <a:cubicBezTo>
                      <a:pt x="549" y="1313"/>
                      <a:pt x="552" y="1337"/>
                      <a:pt x="574" y="1337"/>
                    </a:cubicBezTo>
                    <a:cubicBezTo>
                      <a:pt x="590" y="1337"/>
                      <a:pt x="590" y="1323"/>
                      <a:pt x="601" y="1319"/>
                    </a:cubicBezTo>
                    <a:cubicBezTo>
                      <a:pt x="607" y="1317"/>
                      <a:pt x="606" y="1317"/>
                      <a:pt x="611" y="1317"/>
                    </a:cubicBezTo>
                    <a:cubicBezTo>
                      <a:pt x="614" y="1321"/>
                      <a:pt x="614" y="1328"/>
                      <a:pt x="617" y="1331"/>
                    </a:cubicBezTo>
                    <a:cubicBezTo>
                      <a:pt x="616" y="1333"/>
                      <a:pt x="617" y="1334"/>
                      <a:pt x="617" y="1336"/>
                    </a:cubicBezTo>
                    <a:cubicBezTo>
                      <a:pt x="627" y="1337"/>
                      <a:pt x="627" y="1337"/>
                      <a:pt x="627" y="1337"/>
                    </a:cubicBezTo>
                    <a:cubicBezTo>
                      <a:pt x="636" y="1325"/>
                      <a:pt x="636" y="1305"/>
                      <a:pt x="649" y="1299"/>
                    </a:cubicBezTo>
                    <a:cubicBezTo>
                      <a:pt x="628" y="1287"/>
                      <a:pt x="597" y="1240"/>
                      <a:pt x="597" y="1212"/>
                    </a:cubicBezTo>
                    <a:cubicBezTo>
                      <a:pt x="597" y="1205"/>
                      <a:pt x="580" y="1193"/>
                      <a:pt x="580" y="1181"/>
                    </a:cubicBezTo>
                    <a:cubicBezTo>
                      <a:pt x="580" y="1177"/>
                      <a:pt x="595" y="1147"/>
                      <a:pt x="599" y="1142"/>
                    </a:cubicBezTo>
                    <a:cubicBezTo>
                      <a:pt x="602" y="1145"/>
                      <a:pt x="625" y="1131"/>
                      <a:pt x="627" y="1131"/>
                    </a:cubicBezTo>
                    <a:cubicBezTo>
                      <a:pt x="647" y="1123"/>
                      <a:pt x="659" y="1117"/>
                      <a:pt x="684" y="1117"/>
                    </a:cubicBezTo>
                    <a:cubicBezTo>
                      <a:pt x="725" y="1117"/>
                      <a:pt x="732" y="1138"/>
                      <a:pt x="747" y="1162"/>
                    </a:cubicBezTo>
                    <a:cubicBezTo>
                      <a:pt x="736" y="1171"/>
                      <a:pt x="721" y="1162"/>
                      <a:pt x="707" y="1162"/>
                    </a:cubicBezTo>
                    <a:cubicBezTo>
                      <a:pt x="686" y="1162"/>
                      <a:pt x="656" y="1183"/>
                      <a:pt x="654" y="1182"/>
                    </a:cubicBezTo>
                    <a:cubicBezTo>
                      <a:pt x="655" y="1198"/>
                      <a:pt x="667" y="1197"/>
                      <a:pt x="671" y="1206"/>
                    </a:cubicBezTo>
                    <a:cubicBezTo>
                      <a:pt x="686" y="1232"/>
                      <a:pt x="706" y="1243"/>
                      <a:pt x="706" y="1274"/>
                    </a:cubicBezTo>
                    <a:cubicBezTo>
                      <a:pt x="712" y="1271"/>
                      <a:pt x="727" y="1263"/>
                      <a:pt x="732" y="1262"/>
                    </a:cubicBezTo>
                    <a:cubicBezTo>
                      <a:pt x="733" y="1274"/>
                      <a:pt x="745" y="1280"/>
                      <a:pt x="745" y="1292"/>
                    </a:cubicBezTo>
                    <a:cubicBezTo>
                      <a:pt x="722" y="1292"/>
                      <a:pt x="722" y="1292"/>
                      <a:pt x="722" y="1292"/>
                    </a:cubicBezTo>
                    <a:cubicBezTo>
                      <a:pt x="715" y="1292"/>
                      <a:pt x="708" y="1300"/>
                      <a:pt x="707" y="1312"/>
                    </a:cubicBezTo>
                    <a:cubicBezTo>
                      <a:pt x="723" y="1314"/>
                      <a:pt x="733" y="1330"/>
                      <a:pt x="733" y="1345"/>
                    </a:cubicBezTo>
                    <a:cubicBezTo>
                      <a:pt x="733" y="1354"/>
                      <a:pt x="728" y="1356"/>
                      <a:pt x="728" y="1364"/>
                    </a:cubicBezTo>
                    <a:cubicBezTo>
                      <a:pt x="728" y="1371"/>
                      <a:pt x="735" y="1379"/>
                      <a:pt x="736" y="1380"/>
                    </a:cubicBezTo>
                    <a:cubicBezTo>
                      <a:pt x="736" y="1373"/>
                      <a:pt x="745" y="1373"/>
                      <a:pt x="752" y="1371"/>
                    </a:cubicBezTo>
                    <a:cubicBezTo>
                      <a:pt x="761" y="1367"/>
                      <a:pt x="758" y="1364"/>
                      <a:pt x="766" y="1361"/>
                    </a:cubicBezTo>
                    <a:cubicBezTo>
                      <a:pt x="780" y="1356"/>
                      <a:pt x="789" y="1359"/>
                      <a:pt x="800" y="1350"/>
                    </a:cubicBezTo>
                    <a:cubicBezTo>
                      <a:pt x="817" y="1360"/>
                      <a:pt x="827" y="1361"/>
                      <a:pt x="842" y="1367"/>
                    </a:cubicBezTo>
                    <a:cubicBezTo>
                      <a:pt x="861" y="1373"/>
                      <a:pt x="867" y="1391"/>
                      <a:pt x="889" y="1391"/>
                    </a:cubicBezTo>
                    <a:cubicBezTo>
                      <a:pt x="889" y="1395"/>
                      <a:pt x="894" y="1397"/>
                      <a:pt x="895" y="1400"/>
                    </a:cubicBezTo>
                    <a:cubicBezTo>
                      <a:pt x="897" y="1408"/>
                      <a:pt x="895" y="1418"/>
                      <a:pt x="899" y="1429"/>
                    </a:cubicBezTo>
                    <a:cubicBezTo>
                      <a:pt x="907" y="1419"/>
                      <a:pt x="914" y="1433"/>
                      <a:pt x="921" y="1433"/>
                    </a:cubicBezTo>
                    <a:cubicBezTo>
                      <a:pt x="930" y="1433"/>
                      <a:pt x="934" y="1425"/>
                      <a:pt x="939" y="1420"/>
                    </a:cubicBezTo>
                    <a:cubicBezTo>
                      <a:pt x="945" y="1414"/>
                      <a:pt x="954" y="1414"/>
                      <a:pt x="960" y="1407"/>
                    </a:cubicBezTo>
                    <a:cubicBezTo>
                      <a:pt x="973" y="1394"/>
                      <a:pt x="974" y="1373"/>
                      <a:pt x="993" y="1373"/>
                    </a:cubicBezTo>
                    <a:cubicBezTo>
                      <a:pt x="1001" y="1373"/>
                      <a:pt x="998" y="1376"/>
                      <a:pt x="1005" y="1376"/>
                    </a:cubicBezTo>
                    <a:cubicBezTo>
                      <a:pt x="1007" y="1386"/>
                      <a:pt x="1025" y="1379"/>
                      <a:pt x="1030" y="1379"/>
                    </a:cubicBezTo>
                    <a:cubicBezTo>
                      <a:pt x="1036" y="1379"/>
                      <a:pt x="1038" y="1388"/>
                      <a:pt x="1044" y="1388"/>
                    </a:cubicBezTo>
                    <a:cubicBezTo>
                      <a:pt x="1058" y="1388"/>
                      <a:pt x="1070" y="1379"/>
                      <a:pt x="1076" y="1368"/>
                    </a:cubicBezTo>
                    <a:cubicBezTo>
                      <a:pt x="1078" y="1369"/>
                      <a:pt x="1080" y="1368"/>
                      <a:pt x="1081" y="1368"/>
                    </a:cubicBezTo>
                    <a:cubicBezTo>
                      <a:pt x="1088" y="1368"/>
                      <a:pt x="1091" y="1349"/>
                      <a:pt x="1107" y="1349"/>
                    </a:cubicBezTo>
                    <a:cubicBezTo>
                      <a:pt x="1122" y="1349"/>
                      <a:pt x="1105" y="1391"/>
                      <a:pt x="1123" y="1391"/>
                    </a:cubicBezTo>
                    <a:cubicBezTo>
                      <a:pt x="1140" y="1391"/>
                      <a:pt x="1146" y="1377"/>
                      <a:pt x="1161" y="1377"/>
                    </a:cubicBezTo>
                    <a:cubicBezTo>
                      <a:pt x="1171" y="1377"/>
                      <a:pt x="1177" y="1377"/>
                      <a:pt x="1187" y="1379"/>
                    </a:cubicBezTo>
                    <a:cubicBezTo>
                      <a:pt x="1188" y="1375"/>
                      <a:pt x="1188" y="1375"/>
                      <a:pt x="1188" y="1375"/>
                    </a:cubicBezTo>
                    <a:cubicBezTo>
                      <a:pt x="1185" y="1356"/>
                      <a:pt x="1180" y="1352"/>
                      <a:pt x="1161" y="1348"/>
                    </a:cubicBezTo>
                    <a:cubicBezTo>
                      <a:pt x="1164" y="1332"/>
                      <a:pt x="1179" y="1296"/>
                      <a:pt x="1192" y="1296"/>
                    </a:cubicBezTo>
                    <a:cubicBezTo>
                      <a:pt x="1261" y="1296"/>
                      <a:pt x="1309" y="1258"/>
                      <a:pt x="1309" y="1169"/>
                    </a:cubicBezTo>
                    <a:cubicBezTo>
                      <a:pt x="1348" y="1163"/>
                      <a:pt x="1350" y="1114"/>
                      <a:pt x="1373" y="1117"/>
                    </a:cubicBezTo>
                    <a:cubicBezTo>
                      <a:pt x="1434" y="1125"/>
                      <a:pt x="1410" y="1080"/>
                      <a:pt x="1423" y="1069"/>
                    </a:cubicBezTo>
                    <a:cubicBezTo>
                      <a:pt x="1453" y="1042"/>
                      <a:pt x="1499" y="1041"/>
                      <a:pt x="1536" y="1018"/>
                    </a:cubicBezTo>
                    <a:cubicBezTo>
                      <a:pt x="1542" y="1015"/>
                      <a:pt x="1554" y="998"/>
                      <a:pt x="1566" y="998"/>
                    </a:cubicBezTo>
                    <a:cubicBezTo>
                      <a:pt x="1586" y="998"/>
                      <a:pt x="1618" y="1022"/>
                      <a:pt x="1650" y="1022"/>
                    </a:cubicBezTo>
                    <a:cubicBezTo>
                      <a:pt x="1691" y="1022"/>
                      <a:pt x="1683" y="962"/>
                      <a:pt x="1707" y="962"/>
                    </a:cubicBezTo>
                    <a:cubicBezTo>
                      <a:pt x="1720" y="962"/>
                      <a:pt x="1767" y="970"/>
                      <a:pt x="1771" y="982"/>
                    </a:cubicBezTo>
                    <a:cubicBezTo>
                      <a:pt x="1789" y="1033"/>
                      <a:pt x="1820" y="1006"/>
                      <a:pt x="1839" y="1006"/>
                    </a:cubicBezTo>
                    <a:cubicBezTo>
                      <a:pt x="1886" y="1006"/>
                      <a:pt x="1900" y="1046"/>
                      <a:pt x="1949" y="1046"/>
                    </a:cubicBezTo>
                    <a:cubicBezTo>
                      <a:pt x="1991" y="1046"/>
                      <a:pt x="2046" y="1004"/>
                      <a:pt x="2100" y="1026"/>
                    </a:cubicBezTo>
                    <a:cubicBezTo>
                      <a:pt x="2173" y="1055"/>
                      <a:pt x="2138" y="922"/>
                      <a:pt x="2233" y="922"/>
                    </a:cubicBezTo>
                    <a:cubicBezTo>
                      <a:pt x="2300" y="922"/>
                      <a:pt x="2298" y="979"/>
                      <a:pt x="2324" y="1022"/>
                    </a:cubicBezTo>
                    <a:cubicBezTo>
                      <a:pt x="2334" y="1038"/>
                      <a:pt x="2368" y="1040"/>
                      <a:pt x="2381" y="1054"/>
                    </a:cubicBezTo>
                    <a:cubicBezTo>
                      <a:pt x="2390" y="1064"/>
                      <a:pt x="2400" y="1093"/>
                      <a:pt x="2422" y="1093"/>
                    </a:cubicBezTo>
                    <a:cubicBezTo>
                      <a:pt x="2447" y="1093"/>
                      <a:pt x="2452" y="1069"/>
                      <a:pt x="2483" y="1069"/>
                    </a:cubicBezTo>
                    <a:cubicBezTo>
                      <a:pt x="2483" y="1089"/>
                      <a:pt x="2483" y="1089"/>
                      <a:pt x="2483" y="1089"/>
                    </a:cubicBezTo>
                    <a:cubicBezTo>
                      <a:pt x="2466" y="1107"/>
                      <a:pt x="2460" y="1149"/>
                      <a:pt x="2441" y="1161"/>
                    </a:cubicBezTo>
                    <a:cubicBezTo>
                      <a:pt x="2424" y="1171"/>
                      <a:pt x="2393" y="1174"/>
                      <a:pt x="2403" y="1181"/>
                    </a:cubicBezTo>
                    <a:cubicBezTo>
                      <a:pt x="2429" y="1198"/>
                      <a:pt x="2400" y="1232"/>
                      <a:pt x="2400" y="1232"/>
                    </a:cubicBezTo>
                    <a:close/>
                  </a:path>
                </a:pathLst>
              </a:custGeom>
              <a:solidFill>
                <a:srgbClr val="FF33CC"/>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6" name="Freeform 77">
                <a:extLst>
                  <a:ext uri="{FF2B5EF4-FFF2-40B4-BE49-F238E27FC236}">
                    <a16:creationId xmlns:a16="http://schemas.microsoft.com/office/drawing/2014/main" xmlns="" id="{8DF6CCF2-A112-4E1B-9DC8-486D26B5856F}"/>
                  </a:ext>
                </a:extLst>
              </p:cNvPr>
              <p:cNvSpPr>
                <a:spLocks/>
              </p:cNvSpPr>
              <p:nvPr/>
            </p:nvSpPr>
            <p:spPr bwMode="auto">
              <a:xfrm>
                <a:off x="7631796" y="2679429"/>
                <a:ext cx="1512074" cy="1002428"/>
              </a:xfrm>
              <a:custGeom>
                <a:avLst/>
                <a:gdLst>
                  <a:gd name="T0" fmla="*/ 1006 w 1322"/>
                  <a:gd name="T1" fmla="*/ 554 h 876"/>
                  <a:gd name="T2" fmla="*/ 985 w 1322"/>
                  <a:gd name="T3" fmla="*/ 519 h 876"/>
                  <a:gd name="T4" fmla="*/ 1055 w 1322"/>
                  <a:gd name="T5" fmla="*/ 461 h 876"/>
                  <a:gd name="T6" fmla="*/ 1011 w 1322"/>
                  <a:gd name="T7" fmla="*/ 445 h 876"/>
                  <a:gd name="T8" fmla="*/ 980 w 1322"/>
                  <a:gd name="T9" fmla="*/ 461 h 876"/>
                  <a:gd name="T10" fmla="*/ 949 w 1322"/>
                  <a:gd name="T11" fmla="*/ 426 h 876"/>
                  <a:gd name="T12" fmla="*/ 1014 w 1322"/>
                  <a:gd name="T13" fmla="*/ 377 h 876"/>
                  <a:gd name="T14" fmla="*/ 1041 w 1322"/>
                  <a:gd name="T15" fmla="*/ 382 h 876"/>
                  <a:gd name="T16" fmla="*/ 1089 w 1322"/>
                  <a:gd name="T17" fmla="*/ 391 h 876"/>
                  <a:gd name="T18" fmla="*/ 1114 w 1322"/>
                  <a:gd name="T19" fmla="*/ 417 h 876"/>
                  <a:gd name="T20" fmla="*/ 1113 w 1322"/>
                  <a:gd name="T21" fmla="*/ 447 h 876"/>
                  <a:gd name="T22" fmla="*/ 1144 w 1322"/>
                  <a:gd name="T23" fmla="*/ 459 h 876"/>
                  <a:gd name="T24" fmla="*/ 1132 w 1322"/>
                  <a:gd name="T25" fmla="*/ 477 h 876"/>
                  <a:gd name="T26" fmla="*/ 1143 w 1322"/>
                  <a:gd name="T27" fmla="*/ 496 h 876"/>
                  <a:gd name="T28" fmla="*/ 1140 w 1322"/>
                  <a:gd name="T29" fmla="*/ 523 h 876"/>
                  <a:gd name="T30" fmla="*/ 1147 w 1322"/>
                  <a:gd name="T31" fmla="*/ 533 h 876"/>
                  <a:gd name="T32" fmla="*/ 1186 w 1322"/>
                  <a:gd name="T33" fmla="*/ 516 h 876"/>
                  <a:gd name="T34" fmla="*/ 1173 w 1322"/>
                  <a:gd name="T35" fmla="*/ 419 h 876"/>
                  <a:gd name="T36" fmla="*/ 1182 w 1322"/>
                  <a:gd name="T37" fmla="*/ 380 h 876"/>
                  <a:gd name="T38" fmla="*/ 1239 w 1322"/>
                  <a:gd name="T39" fmla="*/ 310 h 876"/>
                  <a:gd name="T40" fmla="*/ 1280 w 1322"/>
                  <a:gd name="T41" fmla="*/ 239 h 876"/>
                  <a:gd name="T42" fmla="*/ 1322 w 1322"/>
                  <a:gd name="T43" fmla="*/ 147 h 876"/>
                  <a:gd name="T44" fmla="*/ 1220 w 1322"/>
                  <a:gd name="T45" fmla="*/ 132 h 876"/>
                  <a:gd name="T46" fmla="*/ 1072 w 1322"/>
                  <a:gd name="T47" fmla="*/ 0 h 876"/>
                  <a:gd name="T48" fmla="*/ 788 w 1322"/>
                  <a:gd name="T49" fmla="*/ 124 h 876"/>
                  <a:gd name="T50" fmla="*/ 610 w 1322"/>
                  <a:gd name="T51" fmla="*/ 60 h 876"/>
                  <a:gd name="T52" fmla="*/ 489 w 1322"/>
                  <a:gd name="T53" fmla="*/ 100 h 876"/>
                  <a:gd name="T54" fmla="*/ 375 w 1322"/>
                  <a:gd name="T55" fmla="*/ 96 h 876"/>
                  <a:gd name="T56" fmla="*/ 212 w 1322"/>
                  <a:gd name="T57" fmla="*/ 195 h 876"/>
                  <a:gd name="T58" fmla="*/ 31 w 1322"/>
                  <a:gd name="T59" fmla="*/ 374 h 876"/>
                  <a:gd name="T60" fmla="*/ 27 w 1322"/>
                  <a:gd name="T61" fmla="*/ 453 h 876"/>
                  <a:gd name="T62" fmla="*/ 44 w 1322"/>
                  <a:gd name="T63" fmla="*/ 471 h 876"/>
                  <a:gd name="T64" fmla="*/ 87 w 1322"/>
                  <a:gd name="T65" fmla="*/ 505 h 876"/>
                  <a:gd name="T66" fmla="*/ 143 w 1322"/>
                  <a:gd name="T67" fmla="*/ 513 h 876"/>
                  <a:gd name="T68" fmla="*/ 126 w 1322"/>
                  <a:gd name="T69" fmla="*/ 572 h 876"/>
                  <a:gd name="T70" fmla="*/ 109 w 1322"/>
                  <a:gd name="T71" fmla="*/ 588 h 876"/>
                  <a:gd name="T72" fmla="*/ 125 w 1322"/>
                  <a:gd name="T73" fmla="*/ 618 h 876"/>
                  <a:gd name="T74" fmla="*/ 190 w 1322"/>
                  <a:gd name="T75" fmla="*/ 645 h 876"/>
                  <a:gd name="T76" fmla="*/ 227 w 1322"/>
                  <a:gd name="T77" fmla="*/ 672 h 876"/>
                  <a:gd name="T78" fmla="*/ 275 w 1322"/>
                  <a:gd name="T79" fmla="*/ 694 h 876"/>
                  <a:gd name="T80" fmla="*/ 321 w 1322"/>
                  <a:gd name="T81" fmla="*/ 690 h 876"/>
                  <a:gd name="T82" fmla="*/ 361 w 1322"/>
                  <a:gd name="T83" fmla="*/ 687 h 876"/>
                  <a:gd name="T84" fmla="*/ 439 w 1322"/>
                  <a:gd name="T85" fmla="*/ 671 h 876"/>
                  <a:gd name="T86" fmla="*/ 473 w 1322"/>
                  <a:gd name="T87" fmla="*/ 661 h 876"/>
                  <a:gd name="T88" fmla="*/ 484 w 1322"/>
                  <a:gd name="T89" fmla="*/ 654 h 876"/>
                  <a:gd name="T90" fmla="*/ 543 w 1322"/>
                  <a:gd name="T91" fmla="*/ 721 h 876"/>
                  <a:gd name="T92" fmla="*/ 526 w 1322"/>
                  <a:gd name="T93" fmla="*/ 791 h 876"/>
                  <a:gd name="T94" fmla="*/ 558 w 1322"/>
                  <a:gd name="T95" fmla="*/ 811 h 876"/>
                  <a:gd name="T96" fmla="*/ 594 w 1322"/>
                  <a:gd name="T97" fmla="*/ 843 h 876"/>
                  <a:gd name="T98" fmla="*/ 603 w 1322"/>
                  <a:gd name="T99" fmla="*/ 852 h 876"/>
                  <a:gd name="T100" fmla="*/ 607 w 1322"/>
                  <a:gd name="T101" fmla="*/ 824 h 876"/>
                  <a:gd name="T102" fmla="*/ 652 w 1322"/>
                  <a:gd name="T103" fmla="*/ 819 h 876"/>
                  <a:gd name="T104" fmla="*/ 714 w 1322"/>
                  <a:gd name="T105" fmla="*/ 817 h 876"/>
                  <a:gd name="T106" fmla="*/ 741 w 1322"/>
                  <a:gd name="T107" fmla="*/ 848 h 876"/>
                  <a:gd name="T108" fmla="*/ 781 w 1322"/>
                  <a:gd name="T109" fmla="*/ 876 h 876"/>
                  <a:gd name="T110" fmla="*/ 817 w 1322"/>
                  <a:gd name="T111" fmla="*/ 849 h 876"/>
                  <a:gd name="T112" fmla="*/ 864 w 1322"/>
                  <a:gd name="T113" fmla="*/ 820 h 876"/>
                  <a:gd name="T114" fmla="*/ 948 w 1322"/>
                  <a:gd name="T115" fmla="*/ 791 h 876"/>
                  <a:gd name="T116" fmla="*/ 989 w 1322"/>
                  <a:gd name="T117" fmla="*/ 732 h 876"/>
                  <a:gd name="T118" fmla="*/ 1037 w 1322"/>
                  <a:gd name="T119" fmla="*/ 640 h 876"/>
                  <a:gd name="T120" fmla="*/ 1007 w 1322"/>
                  <a:gd name="T121" fmla="*/ 55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2" h="876">
                    <a:moveTo>
                      <a:pt x="1008" y="554"/>
                    </a:moveTo>
                    <a:cubicBezTo>
                      <a:pt x="1006" y="554"/>
                      <a:pt x="1006" y="554"/>
                      <a:pt x="1006" y="554"/>
                    </a:cubicBezTo>
                    <a:cubicBezTo>
                      <a:pt x="1006" y="554"/>
                      <a:pt x="1005" y="541"/>
                      <a:pt x="1005" y="539"/>
                    </a:cubicBezTo>
                    <a:cubicBezTo>
                      <a:pt x="999" y="538"/>
                      <a:pt x="985" y="530"/>
                      <a:pt x="985" y="519"/>
                    </a:cubicBezTo>
                    <a:cubicBezTo>
                      <a:pt x="985" y="509"/>
                      <a:pt x="998" y="508"/>
                      <a:pt x="1001" y="499"/>
                    </a:cubicBezTo>
                    <a:cubicBezTo>
                      <a:pt x="1008" y="477"/>
                      <a:pt x="1040" y="477"/>
                      <a:pt x="1055" y="461"/>
                    </a:cubicBezTo>
                    <a:cubicBezTo>
                      <a:pt x="1049" y="453"/>
                      <a:pt x="1038" y="461"/>
                      <a:pt x="1027" y="454"/>
                    </a:cubicBezTo>
                    <a:cubicBezTo>
                      <a:pt x="1022" y="451"/>
                      <a:pt x="1019" y="445"/>
                      <a:pt x="1011" y="445"/>
                    </a:cubicBezTo>
                    <a:cubicBezTo>
                      <a:pt x="1004" y="445"/>
                      <a:pt x="1004" y="462"/>
                      <a:pt x="1000" y="462"/>
                    </a:cubicBezTo>
                    <a:cubicBezTo>
                      <a:pt x="994" y="462"/>
                      <a:pt x="986" y="465"/>
                      <a:pt x="980" y="461"/>
                    </a:cubicBezTo>
                    <a:cubicBezTo>
                      <a:pt x="971" y="454"/>
                      <a:pt x="974" y="446"/>
                      <a:pt x="965" y="439"/>
                    </a:cubicBezTo>
                    <a:cubicBezTo>
                      <a:pt x="962" y="437"/>
                      <a:pt x="949" y="434"/>
                      <a:pt x="949" y="426"/>
                    </a:cubicBezTo>
                    <a:cubicBezTo>
                      <a:pt x="949" y="409"/>
                      <a:pt x="971" y="414"/>
                      <a:pt x="982" y="407"/>
                    </a:cubicBezTo>
                    <a:cubicBezTo>
                      <a:pt x="991" y="399"/>
                      <a:pt x="1008" y="387"/>
                      <a:pt x="1014" y="377"/>
                    </a:cubicBezTo>
                    <a:cubicBezTo>
                      <a:pt x="1016" y="375"/>
                      <a:pt x="1019" y="367"/>
                      <a:pt x="1027" y="367"/>
                    </a:cubicBezTo>
                    <a:cubicBezTo>
                      <a:pt x="1033" y="367"/>
                      <a:pt x="1041" y="377"/>
                      <a:pt x="1041" y="382"/>
                    </a:cubicBezTo>
                    <a:cubicBezTo>
                      <a:pt x="1041" y="395"/>
                      <a:pt x="1027" y="400"/>
                      <a:pt x="1027" y="414"/>
                    </a:cubicBezTo>
                    <a:cubicBezTo>
                      <a:pt x="1048" y="414"/>
                      <a:pt x="1065" y="391"/>
                      <a:pt x="1089" y="391"/>
                    </a:cubicBezTo>
                    <a:cubicBezTo>
                      <a:pt x="1098" y="391"/>
                      <a:pt x="1102" y="399"/>
                      <a:pt x="1114" y="399"/>
                    </a:cubicBezTo>
                    <a:cubicBezTo>
                      <a:pt x="1110" y="407"/>
                      <a:pt x="1114" y="407"/>
                      <a:pt x="1114" y="417"/>
                    </a:cubicBezTo>
                    <a:cubicBezTo>
                      <a:pt x="1114" y="425"/>
                      <a:pt x="1105" y="424"/>
                      <a:pt x="1105" y="434"/>
                    </a:cubicBezTo>
                    <a:cubicBezTo>
                      <a:pt x="1105" y="438"/>
                      <a:pt x="1108" y="447"/>
                      <a:pt x="1113" y="447"/>
                    </a:cubicBezTo>
                    <a:cubicBezTo>
                      <a:pt x="1115" y="447"/>
                      <a:pt x="1118" y="443"/>
                      <a:pt x="1123" y="443"/>
                    </a:cubicBezTo>
                    <a:cubicBezTo>
                      <a:pt x="1133" y="443"/>
                      <a:pt x="1144" y="449"/>
                      <a:pt x="1144" y="459"/>
                    </a:cubicBezTo>
                    <a:cubicBezTo>
                      <a:pt x="1144" y="465"/>
                      <a:pt x="1138" y="469"/>
                      <a:pt x="1132" y="469"/>
                    </a:cubicBezTo>
                    <a:cubicBezTo>
                      <a:pt x="1132" y="477"/>
                      <a:pt x="1132" y="477"/>
                      <a:pt x="1132" y="477"/>
                    </a:cubicBezTo>
                    <a:cubicBezTo>
                      <a:pt x="1133" y="479"/>
                      <a:pt x="1135" y="482"/>
                      <a:pt x="1139" y="483"/>
                    </a:cubicBezTo>
                    <a:cubicBezTo>
                      <a:pt x="1139" y="488"/>
                      <a:pt x="1143" y="492"/>
                      <a:pt x="1143" y="496"/>
                    </a:cubicBezTo>
                    <a:cubicBezTo>
                      <a:pt x="1143" y="499"/>
                      <a:pt x="1136" y="509"/>
                      <a:pt x="1136" y="515"/>
                    </a:cubicBezTo>
                    <a:cubicBezTo>
                      <a:pt x="1136" y="518"/>
                      <a:pt x="1136" y="522"/>
                      <a:pt x="1140" y="523"/>
                    </a:cubicBezTo>
                    <a:cubicBezTo>
                      <a:pt x="1139" y="527"/>
                      <a:pt x="1136" y="529"/>
                      <a:pt x="1136" y="533"/>
                    </a:cubicBezTo>
                    <a:cubicBezTo>
                      <a:pt x="1147" y="533"/>
                      <a:pt x="1147" y="533"/>
                      <a:pt x="1147" y="533"/>
                    </a:cubicBezTo>
                    <a:cubicBezTo>
                      <a:pt x="1152" y="528"/>
                      <a:pt x="1153" y="528"/>
                      <a:pt x="1162" y="526"/>
                    </a:cubicBezTo>
                    <a:cubicBezTo>
                      <a:pt x="1162" y="519"/>
                      <a:pt x="1181" y="518"/>
                      <a:pt x="1186" y="516"/>
                    </a:cubicBezTo>
                    <a:cubicBezTo>
                      <a:pt x="1196" y="513"/>
                      <a:pt x="1201" y="504"/>
                      <a:pt x="1201" y="486"/>
                    </a:cubicBezTo>
                    <a:cubicBezTo>
                      <a:pt x="1201" y="455"/>
                      <a:pt x="1189" y="437"/>
                      <a:pt x="1173" y="419"/>
                    </a:cubicBezTo>
                    <a:cubicBezTo>
                      <a:pt x="1166" y="412"/>
                      <a:pt x="1158" y="405"/>
                      <a:pt x="1160" y="391"/>
                    </a:cubicBezTo>
                    <a:cubicBezTo>
                      <a:pt x="1169" y="391"/>
                      <a:pt x="1176" y="386"/>
                      <a:pt x="1182" y="380"/>
                    </a:cubicBezTo>
                    <a:cubicBezTo>
                      <a:pt x="1188" y="374"/>
                      <a:pt x="1201" y="366"/>
                      <a:pt x="1204" y="360"/>
                    </a:cubicBezTo>
                    <a:cubicBezTo>
                      <a:pt x="1214" y="338"/>
                      <a:pt x="1220" y="325"/>
                      <a:pt x="1239" y="310"/>
                    </a:cubicBezTo>
                    <a:cubicBezTo>
                      <a:pt x="1239" y="310"/>
                      <a:pt x="1268" y="276"/>
                      <a:pt x="1242" y="259"/>
                    </a:cubicBezTo>
                    <a:cubicBezTo>
                      <a:pt x="1232" y="252"/>
                      <a:pt x="1263" y="249"/>
                      <a:pt x="1280" y="239"/>
                    </a:cubicBezTo>
                    <a:cubicBezTo>
                      <a:pt x="1299" y="227"/>
                      <a:pt x="1305" y="185"/>
                      <a:pt x="1322" y="167"/>
                    </a:cubicBezTo>
                    <a:cubicBezTo>
                      <a:pt x="1322" y="147"/>
                      <a:pt x="1322" y="147"/>
                      <a:pt x="1322" y="147"/>
                    </a:cubicBezTo>
                    <a:cubicBezTo>
                      <a:pt x="1291" y="147"/>
                      <a:pt x="1286" y="171"/>
                      <a:pt x="1261" y="171"/>
                    </a:cubicBezTo>
                    <a:cubicBezTo>
                      <a:pt x="1239" y="171"/>
                      <a:pt x="1229" y="142"/>
                      <a:pt x="1220" y="132"/>
                    </a:cubicBezTo>
                    <a:cubicBezTo>
                      <a:pt x="1207" y="118"/>
                      <a:pt x="1173" y="116"/>
                      <a:pt x="1163" y="100"/>
                    </a:cubicBezTo>
                    <a:cubicBezTo>
                      <a:pt x="1137" y="57"/>
                      <a:pt x="1139" y="0"/>
                      <a:pt x="1072" y="0"/>
                    </a:cubicBezTo>
                    <a:cubicBezTo>
                      <a:pt x="977" y="0"/>
                      <a:pt x="1012" y="133"/>
                      <a:pt x="939" y="104"/>
                    </a:cubicBezTo>
                    <a:cubicBezTo>
                      <a:pt x="885" y="82"/>
                      <a:pt x="830" y="124"/>
                      <a:pt x="788" y="124"/>
                    </a:cubicBezTo>
                    <a:cubicBezTo>
                      <a:pt x="739" y="124"/>
                      <a:pt x="725" y="84"/>
                      <a:pt x="678" y="84"/>
                    </a:cubicBezTo>
                    <a:cubicBezTo>
                      <a:pt x="659" y="84"/>
                      <a:pt x="628" y="111"/>
                      <a:pt x="610" y="60"/>
                    </a:cubicBezTo>
                    <a:cubicBezTo>
                      <a:pt x="606" y="48"/>
                      <a:pt x="559" y="40"/>
                      <a:pt x="546" y="40"/>
                    </a:cubicBezTo>
                    <a:cubicBezTo>
                      <a:pt x="522" y="40"/>
                      <a:pt x="530" y="100"/>
                      <a:pt x="489" y="100"/>
                    </a:cubicBezTo>
                    <a:cubicBezTo>
                      <a:pt x="457" y="100"/>
                      <a:pt x="425" y="76"/>
                      <a:pt x="405" y="76"/>
                    </a:cubicBezTo>
                    <a:cubicBezTo>
                      <a:pt x="393" y="76"/>
                      <a:pt x="381" y="93"/>
                      <a:pt x="375" y="96"/>
                    </a:cubicBezTo>
                    <a:cubicBezTo>
                      <a:pt x="338" y="119"/>
                      <a:pt x="292" y="120"/>
                      <a:pt x="262" y="147"/>
                    </a:cubicBezTo>
                    <a:cubicBezTo>
                      <a:pt x="249" y="158"/>
                      <a:pt x="273" y="203"/>
                      <a:pt x="212" y="195"/>
                    </a:cubicBezTo>
                    <a:cubicBezTo>
                      <a:pt x="189" y="192"/>
                      <a:pt x="187" y="241"/>
                      <a:pt x="148" y="247"/>
                    </a:cubicBezTo>
                    <a:cubicBezTo>
                      <a:pt x="148" y="336"/>
                      <a:pt x="100" y="374"/>
                      <a:pt x="31" y="374"/>
                    </a:cubicBezTo>
                    <a:cubicBezTo>
                      <a:pt x="18" y="374"/>
                      <a:pt x="3" y="410"/>
                      <a:pt x="0" y="426"/>
                    </a:cubicBezTo>
                    <a:cubicBezTo>
                      <a:pt x="19" y="430"/>
                      <a:pt x="24" y="434"/>
                      <a:pt x="27" y="453"/>
                    </a:cubicBezTo>
                    <a:cubicBezTo>
                      <a:pt x="26" y="457"/>
                      <a:pt x="26" y="457"/>
                      <a:pt x="26" y="457"/>
                    </a:cubicBezTo>
                    <a:cubicBezTo>
                      <a:pt x="26" y="471"/>
                      <a:pt x="33" y="467"/>
                      <a:pt x="44" y="471"/>
                    </a:cubicBezTo>
                    <a:cubicBezTo>
                      <a:pt x="53" y="473"/>
                      <a:pt x="49" y="484"/>
                      <a:pt x="53" y="488"/>
                    </a:cubicBezTo>
                    <a:cubicBezTo>
                      <a:pt x="65" y="500"/>
                      <a:pt x="73" y="500"/>
                      <a:pt x="87" y="505"/>
                    </a:cubicBezTo>
                    <a:cubicBezTo>
                      <a:pt x="100" y="503"/>
                      <a:pt x="106" y="491"/>
                      <a:pt x="118" y="491"/>
                    </a:cubicBezTo>
                    <a:cubicBezTo>
                      <a:pt x="125" y="491"/>
                      <a:pt x="143" y="505"/>
                      <a:pt x="143" y="513"/>
                    </a:cubicBezTo>
                    <a:cubicBezTo>
                      <a:pt x="143" y="534"/>
                      <a:pt x="115" y="531"/>
                      <a:pt x="115" y="552"/>
                    </a:cubicBezTo>
                    <a:cubicBezTo>
                      <a:pt x="115" y="561"/>
                      <a:pt x="126" y="563"/>
                      <a:pt x="126" y="572"/>
                    </a:cubicBezTo>
                    <a:cubicBezTo>
                      <a:pt x="126" y="582"/>
                      <a:pt x="117" y="581"/>
                      <a:pt x="109" y="581"/>
                    </a:cubicBezTo>
                    <a:cubicBezTo>
                      <a:pt x="109" y="588"/>
                      <a:pt x="109" y="588"/>
                      <a:pt x="109" y="588"/>
                    </a:cubicBezTo>
                    <a:cubicBezTo>
                      <a:pt x="111" y="597"/>
                      <a:pt x="110" y="604"/>
                      <a:pt x="113" y="613"/>
                    </a:cubicBezTo>
                    <a:cubicBezTo>
                      <a:pt x="115" y="618"/>
                      <a:pt x="122" y="617"/>
                      <a:pt x="125" y="618"/>
                    </a:cubicBezTo>
                    <a:cubicBezTo>
                      <a:pt x="139" y="623"/>
                      <a:pt x="143" y="633"/>
                      <a:pt x="156" y="636"/>
                    </a:cubicBezTo>
                    <a:cubicBezTo>
                      <a:pt x="173" y="640"/>
                      <a:pt x="181" y="635"/>
                      <a:pt x="190" y="645"/>
                    </a:cubicBezTo>
                    <a:cubicBezTo>
                      <a:pt x="199" y="655"/>
                      <a:pt x="207" y="651"/>
                      <a:pt x="218" y="657"/>
                    </a:cubicBezTo>
                    <a:cubicBezTo>
                      <a:pt x="224" y="660"/>
                      <a:pt x="224" y="666"/>
                      <a:pt x="227" y="672"/>
                    </a:cubicBezTo>
                    <a:cubicBezTo>
                      <a:pt x="230" y="678"/>
                      <a:pt x="236" y="671"/>
                      <a:pt x="240" y="674"/>
                    </a:cubicBezTo>
                    <a:cubicBezTo>
                      <a:pt x="251" y="682"/>
                      <a:pt x="258" y="694"/>
                      <a:pt x="275" y="694"/>
                    </a:cubicBezTo>
                    <a:cubicBezTo>
                      <a:pt x="286" y="694"/>
                      <a:pt x="296" y="694"/>
                      <a:pt x="307" y="694"/>
                    </a:cubicBezTo>
                    <a:cubicBezTo>
                      <a:pt x="314" y="694"/>
                      <a:pt x="316" y="690"/>
                      <a:pt x="321" y="690"/>
                    </a:cubicBezTo>
                    <a:cubicBezTo>
                      <a:pt x="324" y="690"/>
                      <a:pt x="328" y="701"/>
                      <a:pt x="328" y="707"/>
                    </a:cubicBezTo>
                    <a:cubicBezTo>
                      <a:pt x="339" y="701"/>
                      <a:pt x="342" y="687"/>
                      <a:pt x="361" y="687"/>
                    </a:cubicBezTo>
                    <a:cubicBezTo>
                      <a:pt x="377" y="687"/>
                      <a:pt x="385" y="697"/>
                      <a:pt x="398" y="697"/>
                    </a:cubicBezTo>
                    <a:cubicBezTo>
                      <a:pt x="409" y="697"/>
                      <a:pt x="434" y="674"/>
                      <a:pt x="439" y="671"/>
                    </a:cubicBezTo>
                    <a:cubicBezTo>
                      <a:pt x="443" y="668"/>
                      <a:pt x="445" y="665"/>
                      <a:pt x="448" y="662"/>
                    </a:cubicBezTo>
                    <a:cubicBezTo>
                      <a:pt x="454" y="655"/>
                      <a:pt x="464" y="664"/>
                      <a:pt x="473" y="661"/>
                    </a:cubicBezTo>
                    <a:cubicBezTo>
                      <a:pt x="480" y="654"/>
                      <a:pt x="480" y="654"/>
                      <a:pt x="480" y="654"/>
                    </a:cubicBezTo>
                    <a:cubicBezTo>
                      <a:pt x="484" y="654"/>
                      <a:pt x="484" y="654"/>
                      <a:pt x="484" y="654"/>
                    </a:cubicBezTo>
                    <a:cubicBezTo>
                      <a:pt x="490" y="679"/>
                      <a:pt x="506" y="678"/>
                      <a:pt x="525" y="687"/>
                    </a:cubicBezTo>
                    <a:cubicBezTo>
                      <a:pt x="532" y="699"/>
                      <a:pt x="543" y="705"/>
                      <a:pt x="543" y="721"/>
                    </a:cubicBezTo>
                    <a:cubicBezTo>
                      <a:pt x="543" y="753"/>
                      <a:pt x="523" y="754"/>
                      <a:pt x="523" y="783"/>
                    </a:cubicBezTo>
                    <a:cubicBezTo>
                      <a:pt x="523" y="786"/>
                      <a:pt x="524" y="791"/>
                      <a:pt x="526" y="791"/>
                    </a:cubicBezTo>
                    <a:cubicBezTo>
                      <a:pt x="532" y="791"/>
                      <a:pt x="536" y="787"/>
                      <a:pt x="542" y="787"/>
                    </a:cubicBezTo>
                    <a:cubicBezTo>
                      <a:pt x="548" y="787"/>
                      <a:pt x="549" y="810"/>
                      <a:pt x="558" y="811"/>
                    </a:cubicBezTo>
                    <a:cubicBezTo>
                      <a:pt x="558" y="827"/>
                      <a:pt x="567" y="845"/>
                      <a:pt x="582" y="845"/>
                    </a:cubicBezTo>
                    <a:cubicBezTo>
                      <a:pt x="587" y="845"/>
                      <a:pt x="590" y="843"/>
                      <a:pt x="594" y="843"/>
                    </a:cubicBezTo>
                    <a:cubicBezTo>
                      <a:pt x="599" y="843"/>
                      <a:pt x="599" y="843"/>
                      <a:pt x="599" y="843"/>
                    </a:cubicBezTo>
                    <a:cubicBezTo>
                      <a:pt x="599" y="849"/>
                      <a:pt x="602" y="852"/>
                      <a:pt x="603" y="852"/>
                    </a:cubicBezTo>
                    <a:cubicBezTo>
                      <a:pt x="605" y="852"/>
                      <a:pt x="607" y="847"/>
                      <a:pt x="607" y="845"/>
                    </a:cubicBezTo>
                    <a:cubicBezTo>
                      <a:pt x="607" y="837"/>
                      <a:pt x="607" y="832"/>
                      <a:pt x="607" y="824"/>
                    </a:cubicBezTo>
                    <a:cubicBezTo>
                      <a:pt x="607" y="824"/>
                      <a:pt x="624" y="818"/>
                      <a:pt x="627" y="819"/>
                    </a:cubicBezTo>
                    <a:cubicBezTo>
                      <a:pt x="652" y="819"/>
                      <a:pt x="652" y="819"/>
                      <a:pt x="652" y="819"/>
                    </a:cubicBezTo>
                    <a:cubicBezTo>
                      <a:pt x="662" y="825"/>
                      <a:pt x="671" y="808"/>
                      <a:pt x="682" y="808"/>
                    </a:cubicBezTo>
                    <a:cubicBezTo>
                      <a:pt x="694" y="808"/>
                      <a:pt x="702" y="817"/>
                      <a:pt x="714" y="817"/>
                    </a:cubicBezTo>
                    <a:cubicBezTo>
                      <a:pt x="714" y="837"/>
                      <a:pt x="730" y="844"/>
                      <a:pt x="741" y="848"/>
                    </a:cubicBezTo>
                    <a:cubicBezTo>
                      <a:pt x="741" y="848"/>
                      <a:pt x="741" y="848"/>
                      <a:pt x="741" y="848"/>
                    </a:cubicBezTo>
                    <a:cubicBezTo>
                      <a:pt x="754" y="854"/>
                      <a:pt x="763" y="849"/>
                      <a:pt x="777" y="856"/>
                    </a:cubicBezTo>
                    <a:cubicBezTo>
                      <a:pt x="777" y="861"/>
                      <a:pt x="774" y="876"/>
                      <a:pt x="781" y="876"/>
                    </a:cubicBezTo>
                    <a:cubicBezTo>
                      <a:pt x="789" y="876"/>
                      <a:pt x="785" y="866"/>
                      <a:pt x="791" y="860"/>
                    </a:cubicBezTo>
                    <a:cubicBezTo>
                      <a:pt x="796" y="854"/>
                      <a:pt x="811" y="852"/>
                      <a:pt x="817" y="849"/>
                    </a:cubicBezTo>
                    <a:cubicBezTo>
                      <a:pt x="832" y="841"/>
                      <a:pt x="846" y="845"/>
                      <a:pt x="855" y="835"/>
                    </a:cubicBezTo>
                    <a:cubicBezTo>
                      <a:pt x="855" y="835"/>
                      <a:pt x="863" y="820"/>
                      <a:pt x="864" y="820"/>
                    </a:cubicBezTo>
                    <a:cubicBezTo>
                      <a:pt x="872" y="820"/>
                      <a:pt x="876" y="826"/>
                      <a:pt x="883" y="826"/>
                    </a:cubicBezTo>
                    <a:cubicBezTo>
                      <a:pt x="918" y="826"/>
                      <a:pt x="927" y="804"/>
                      <a:pt x="948" y="791"/>
                    </a:cubicBezTo>
                    <a:cubicBezTo>
                      <a:pt x="954" y="788"/>
                      <a:pt x="958" y="785"/>
                      <a:pt x="959" y="777"/>
                    </a:cubicBezTo>
                    <a:cubicBezTo>
                      <a:pt x="977" y="777"/>
                      <a:pt x="983" y="748"/>
                      <a:pt x="989" y="732"/>
                    </a:cubicBezTo>
                    <a:cubicBezTo>
                      <a:pt x="994" y="723"/>
                      <a:pt x="1014" y="691"/>
                      <a:pt x="1026" y="689"/>
                    </a:cubicBezTo>
                    <a:cubicBezTo>
                      <a:pt x="1026" y="671"/>
                      <a:pt x="1037" y="663"/>
                      <a:pt x="1037" y="640"/>
                    </a:cubicBezTo>
                    <a:cubicBezTo>
                      <a:pt x="1037" y="606"/>
                      <a:pt x="1030" y="593"/>
                      <a:pt x="1016" y="572"/>
                    </a:cubicBezTo>
                    <a:cubicBezTo>
                      <a:pt x="1014" y="568"/>
                      <a:pt x="1014" y="558"/>
                      <a:pt x="1007" y="554"/>
                    </a:cubicBezTo>
                    <a:lnTo>
                      <a:pt x="1008" y="554"/>
                    </a:lnTo>
                    <a:close/>
                  </a:path>
                </a:pathLst>
              </a:custGeom>
              <a:solidFill>
                <a:srgbClr val="FF33CC"/>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7" name="Freeform 78">
                <a:extLst>
                  <a:ext uri="{FF2B5EF4-FFF2-40B4-BE49-F238E27FC236}">
                    <a16:creationId xmlns:a16="http://schemas.microsoft.com/office/drawing/2014/main" xmlns="" id="{41774E1A-32C2-45E2-984C-D5F8D60A4147}"/>
                  </a:ext>
                </a:extLst>
              </p:cNvPr>
              <p:cNvSpPr>
                <a:spLocks/>
              </p:cNvSpPr>
              <p:nvPr/>
            </p:nvSpPr>
            <p:spPr bwMode="auto">
              <a:xfrm>
                <a:off x="10219769" y="1931051"/>
                <a:ext cx="87235" cy="38261"/>
              </a:xfrm>
              <a:custGeom>
                <a:avLst/>
                <a:gdLst>
                  <a:gd name="T0" fmla="*/ 8 w 76"/>
                  <a:gd name="T1" fmla="*/ 34 h 34"/>
                  <a:gd name="T2" fmla="*/ 0 w 76"/>
                  <a:gd name="T3" fmla="*/ 26 h 34"/>
                  <a:gd name="T4" fmla="*/ 36 w 76"/>
                  <a:gd name="T5" fmla="*/ 0 h 34"/>
                  <a:gd name="T6" fmla="*/ 76 w 76"/>
                  <a:gd name="T7" fmla="*/ 20 h 34"/>
                  <a:gd name="T8" fmla="*/ 8 w 76"/>
                  <a:gd name="T9" fmla="*/ 34 h 34"/>
                </a:gdLst>
                <a:ahLst/>
                <a:cxnLst>
                  <a:cxn ang="0">
                    <a:pos x="T0" y="T1"/>
                  </a:cxn>
                  <a:cxn ang="0">
                    <a:pos x="T2" y="T3"/>
                  </a:cxn>
                  <a:cxn ang="0">
                    <a:pos x="T4" y="T5"/>
                  </a:cxn>
                  <a:cxn ang="0">
                    <a:pos x="T6" y="T7"/>
                  </a:cxn>
                  <a:cxn ang="0">
                    <a:pos x="T8" y="T9"/>
                  </a:cxn>
                </a:cxnLst>
                <a:rect l="0" t="0" r="r" b="b"/>
                <a:pathLst>
                  <a:path w="76" h="34">
                    <a:moveTo>
                      <a:pt x="8" y="34"/>
                    </a:moveTo>
                    <a:cubicBezTo>
                      <a:pt x="3" y="34"/>
                      <a:pt x="0" y="30"/>
                      <a:pt x="0" y="26"/>
                    </a:cubicBezTo>
                    <a:cubicBezTo>
                      <a:pt x="0" y="14"/>
                      <a:pt x="23" y="0"/>
                      <a:pt x="36" y="0"/>
                    </a:cubicBezTo>
                    <a:cubicBezTo>
                      <a:pt x="47" y="0"/>
                      <a:pt x="76" y="8"/>
                      <a:pt x="76" y="20"/>
                    </a:cubicBezTo>
                    <a:cubicBezTo>
                      <a:pt x="76" y="30"/>
                      <a:pt x="16" y="34"/>
                      <a:pt x="8" y="34"/>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xmlns="" id="{BF550A09-991D-4E36-913C-161A07BAC58D}"/>
                  </a:ext>
                </a:extLst>
              </p:cNvPr>
              <p:cNvSpPr>
                <a:spLocks/>
              </p:cNvSpPr>
              <p:nvPr/>
            </p:nvSpPr>
            <p:spPr bwMode="auto">
              <a:xfrm>
                <a:off x="9958064" y="2006042"/>
                <a:ext cx="33670" cy="21426"/>
              </a:xfrm>
              <a:custGeom>
                <a:avLst/>
                <a:gdLst>
                  <a:gd name="T0" fmla="*/ 22 w 30"/>
                  <a:gd name="T1" fmla="*/ 18 h 18"/>
                  <a:gd name="T2" fmla="*/ 30 w 30"/>
                  <a:gd name="T3" fmla="*/ 10 h 18"/>
                  <a:gd name="T4" fmla="*/ 25 w 30"/>
                  <a:gd name="T5" fmla="*/ 0 h 18"/>
                  <a:gd name="T6" fmla="*/ 0 w 30"/>
                  <a:gd name="T7" fmla="*/ 0 h 18"/>
                  <a:gd name="T8" fmla="*/ 22 w 30"/>
                  <a:gd name="T9" fmla="*/ 18 h 18"/>
                </a:gdLst>
                <a:ahLst/>
                <a:cxnLst>
                  <a:cxn ang="0">
                    <a:pos x="T0" y="T1"/>
                  </a:cxn>
                  <a:cxn ang="0">
                    <a:pos x="T2" y="T3"/>
                  </a:cxn>
                  <a:cxn ang="0">
                    <a:pos x="T4" y="T5"/>
                  </a:cxn>
                  <a:cxn ang="0">
                    <a:pos x="T6" y="T7"/>
                  </a:cxn>
                  <a:cxn ang="0">
                    <a:pos x="T8" y="T9"/>
                  </a:cxn>
                </a:cxnLst>
                <a:rect l="0" t="0" r="r" b="b"/>
                <a:pathLst>
                  <a:path w="30" h="18">
                    <a:moveTo>
                      <a:pt x="22" y="18"/>
                    </a:moveTo>
                    <a:cubicBezTo>
                      <a:pt x="26" y="18"/>
                      <a:pt x="30" y="14"/>
                      <a:pt x="30" y="10"/>
                    </a:cubicBezTo>
                    <a:cubicBezTo>
                      <a:pt x="30" y="5"/>
                      <a:pt x="26" y="3"/>
                      <a:pt x="25" y="0"/>
                    </a:cubicBezTo>
                    <a:cubicBezTo>
                      <a:pt x="0" y="0"/>
                      <a:pt x="0" y="0"/>
                      <a:pt x="0" y="0"/>
                    </a:cubicBezTo>
                    <a:cubicBezTo>
                      <a:pt x="4" y="10"/>
                      <a:pt x="12" y="18"/>
                      <a:pt x="22" y="18"/>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9" name="Freeform 80">
                <a:extLst>
                  <a:ext uri="{FF2B5EF4-FFF2-40B4-BE49-F238E27FC236}">
                    <a16:creationId xmlns:a16="http://schemas.microsoft.com/office/drawing/2014/main" xmlns="" id="{E092C52C-786E-499D-B9B8-2B727B3912E5}"/>
                  </a:ext>
                </a:extLst>
              </p:cNvPr>
              <p:cNvSpPr>
                <a:spLocks/>
              </p:cNvSpPr>
              <p:nvPr/>
            </p:nvSpPr>
            <p:spPr bwMode="auto">
              <a:xfrm>
                <a:off x="9151522" y="1716791"/>
                <a:ext cx="15304" cy="21426"/>
              </a:xfrm>
              <a:custGeom>
                <a:avLst/>
                <a:gdLst>
                  <a:gd name="T0" fmla="*/ 14 w 14"/>
                  <a:gd name="T1" fmla="*/ 8 h 19"/>
                  <a:gd name="T2" fmla="*/ 6 w 14"/>
                  <a:gd name="T3" fmla="*/ 0 h 19"/>
                  <a:gd name="T4" fmla="*/ 0 w 14"/>
                  <a:gd name="T5" fmla="*/ 12 h 19"/>
                  <a:gd name="T6" fmla="*/ 6 w 14"/>
                  <a:gd name="T7" fmla="*/ 19 h 19"/>
                  <a:gd name="T8" fmla="*/ 14 w 14"/>
                  <a:gd name="T9" fmla="*/ 7 h 19"/>
                  <a:gd name="T10" fmla="*/ 12 w 14"/>
                  <a:gd name="T11" fmla="*/ 7 h 19"/>
                  <a:gd name="T12" fmla="*/ 14 w 14"/>
                  <a:gd name="T13" fmla="*/ 8 h 19"/>
                </a:gdLst>
                <a:ahLst/>
                <a:cxnLst>
                  <a:cxn ang="0">
                    <a:pos x="T0" y="T1"/>
                  </a:cxn>
                  <a:cxn ang="0">
                    <a:pos x="T2" y="T3"/>
                  </a:cxn>
                  <a:cxn ang="0">
                    <a:pos x="T4" y="T5"/>
                  </a:cxn>
                  <a:cxn ang="0">
                    <a:pos x="T6" y="T7"/>
                  </a:cxn>
                  <a:cxn ang="0">
                    <a:pos x="T8" y="T9"/>
                  </a:cxn>
                  <a:cxn ang="0">
                    <a:pos x="T10" y="T11"/>
                  </a:cxn>
                  <a:cxn ang="0">
                    <a:pos x="T12" y="T13"/>
                  </a:cxn>
                </a:cxnLst>
                <a:rect l="0" t="0" r="r" b="b"/>
                <a:pathLst>
                  <a:path w="14" h="19">
                    <a:moveTo>
                      <a:pt x="14" y="8"/>
                    </a:moveTo>
                    <a:cubicBezTo>
                      <a:pt x="6" y="0"/>
                      <a:pt x="6" y="0"/>
                      <a:pt x="6" y="0"/>
                    </a:cubicBezTo>
                    <a:cubicBezTo>
                      <a:pt x="3" y="4"/>
                      <a:pt x="0" y="7"/>
                      <a:pt x="0" y="12"/>
                    </a:cubicBezTo>
                    <a:cubicBezTo>
                      <a:pt x="0" y="17"/>
                      <a:pt x="3" y="19"/>
                      <a:pt x="6" y="19"/>
                    </a:cubicBezTo>
                    <a:cubicBezTo>
                      <a:pt x="13" y="19"/>
                      <a:pt x="13" y="11"/>
                      <a:pt x="14" y="7"/>
                    </a:cubicBezTo>
                    <a:cubicBezTo>
                      <a:pt x="12" y="7"/>
                      <a:pt x="12" y="7"/>
                      <a:pt x="12" y="7"/>
                    </a:cubicBezTo>
                    <a:lnTo>
                      <a:pt x="14" y="8"/>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0" name="Freeform 81">
                <a:extLst>
                  <a:ext uri="{FF2B5EF4-FFF2-40B4-BE49-F238E27FC236}">
                    <a16:creationId xmlns:a16="http://schemas.microsoft.com/office/drawing/2014/main" xmlns="" id="{159E940B-9ADB-4CA1-9564-15BBA04B7601}"/>
                  </a:ext>
                </a:extLst>
              </p:cNvPr>
              <p:cNvSpPr>
                <a:spLocks/>
              </p:cNvSpPr>
              <p:nvPr/>
            </p:nvSpPr>
            <p:spPr bwMode="auto">
              <a:xfrm>
                <a:off x="8569955" y="1782600"/>
                <a:ext cx="39791" cy="26017"/>
              </a:xfrm>
              <a:custGeom>
                <a:avLst/>
                <a:gdLst>
                  <a:gd name="T0" fmla="*/ 34 w 34"/>
                  <a:gd name="T1" fmla="*/ 16 h 22"/>
                  <a:gd name="T2" fmla="*/ 16 w 34"/>
                  <a:gd name="T3" fmla="*/ 22 h 22"/>
                  <a:gd name="T4" fmla="*/ 0 w 34"/>
                  <a:gd name="T5" fmla="*/ 12 h 22"/>
                  <a:gd name="T6" fmla="*/ 16 w 34"/>
                  <a:gd name="T7" fmla="*/ 0 h 22"/>
                  <a:gd name="T8" fmla="*/ 34 w 34"/>
                  <a:gd name="T9" fmla="*/ 12 h 22"/>
                  <a:gd name="T10" fmla="*/ 28 w 34"/>
                  <a:gd name="T11" fmla="*/ 22 h 22"/>
                  <a:gd name="T12" fmla="*/ 34 w 34"/>
                  <a:gd name="T13" fmla="*/ 16 h 22"/>
                </a:gdLst>
                <a:ahLst/>
                <a:cxnLst>
                  <a:cxn ang="0">
                    <a:pos x="T0" y="T1"/>
                  </a:cxn>
                  <a:cxn ang="0">
                    <a:pos x="T2" y="T3"/>
                  </a:cxn>
                  <a:cxn ang="0">
                    <a:pos x="T4" y="T5"/>
                  </a:cxn>
                  <a:cxn ang="0">
                    <a:pos x="T6" y="T7"/>
                  </a:cxn>
                  <a:cxn ang="0">
                    <a:pos x="T8" y="T9"/>
                  </a:cxn>
                  <a:cxn ang="0">
                    <a:pos x="T10" y="T11"/>
                  </a:cxn>
                  <a:cxn ang="0">
                    <a:pos x="T12" y="T13"/>
                  </a:cxn>
                </a:cxnLst>
                <a:rect l="0" t="0" r="r" b="b"/>
                <a:pathLst>
                  <a:path w="34" h="22">
                    <a:moveTo>
                      <a:pt x="34" y="16"/>
                    </a:moveTo>
                    <a:cubicBezTo>
                      <a:pt x="28" y="19"/>
                      <a:pt x="23" y="22"/>
                      <a:pt x="16" y="22"/>
                    </a:cubicBezTo>
                    <a:cubicBezTo>
                      <a:pt x="8" y="22"/>
                      <a:pt x="0" y="19"/>
                      <a:pt x="0" y="12"/>
                    </a:cubicBezTo>
                    <a:cubicBezTo>
                      <a:pt x="0" y="4"/>
                      <a:pt x="9" y="0"/>
                      <a:pt x="16" y="0"/>
                    </a:cubicBezTo>
                    <a:cubicBezTo>
                      <a:pt x="27" y="0"/>
                      <a:pt x="34" y="3"/>
                      <a:pt x="34" y="12"/>
                    </a:cubicBezTo>
                    <a:cubicBezTo>
                      <a:pt x="34" y="17"/>
                      <a:pt x="30" y="19"/>
                      <a:pt x="28" y="22"/>
                    </a:cubicBezTo>
                    <a:lnTo>
                      <a:pt x="34" y="16"/>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1" name="Freeform 82">
                <a:extLst>
                  <a:ext uri="{FF2B5EF4-FFF2-40B4-BE49-F238E27FC236}">
                    <a16:creationId xmlns:a16="http://schemas.microsoft.com/office/drawing/2014/main" xmlns="" id="{9DC2158E-E996-4BFC-8B01-B02B7C3E1332}"/>
                  </a:ext>
                </a:extLst>
              </p:cNvPr>
              <p:cNvSpPr>
                <a:spLocks/>
              </p:cNvSpPr>
              <p:nvPr/>
            </p:nvSpPr>
            <p:spPr bwMode="auto">
              <a:xfrm>
                <a:off x="8263867" y="1519367"/>
                <a:ext cx="149983" cy="88765"/>
              </a:xfrm>
              <a:custGeom>
                <a:avLst/>
                <a:gdLst>
                  <a:gd name="T0" fmla="*/ 12 w 131"/>
                  <a:gd name="T1" fmla="*/ 77 h 77"/>
                  <a:gd name="T2" fmla="*/ 0 w 131"/>
                  <a:gd name="T3" fmla="*/ 65 h 77"/>
                  <a:gd name="T4" fmla="*/ 14 w 131"/>
                  <a:gd name="T5" fmla="*/ 47 h 77"/>
                  <a:gd name="T6" fmla="*/ 68 w 131"/>
                  <a:gd name="T7" fmla="*/ 0 h 77"/>
                  <a:gd name="T8" fmla="*/ 78 w 131"/>
                  <a:gd name="T9" fmla="*/ 0 h 77"/>
                  <a:gd name="T10" fmla="*/ 76 w 131"/>
                  <a:gd name="T11" fmla="*/ 17 h 77"/>
                  <a:gd name="T12" fmla="*/ 90 w 131"/>
                  <a:gd name="T13" fmla="*/ 9 h 77"/>
                  <a:gd name="T14" fmla="*/ 131 w 131"/>
                  <a:gd name="T15" fmla="*/ 41 h 77"/>
                  <a:gd name="T16" fmla="*/ 78 w 131"/>
                  <a:gd name="T17" fmla="*/ 61 h 77"/>
                  <a:gd name="T18" fmla="*/ 52 w 131"/>
                  <a:gd name="T19" fmla="*/ 65 h 77"/>
                  <a:gd name="T20" fmla="*/ 12 w 131"/>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77">
                    <a:moveTo>
                      <a:pt x="12" y="77"/>
                    </a:moveTo>
                    <a:cubicBezTo>
                      <a:pt x="2" y="77"/>
                      <a:pt x="0" y="73"/>
                      <a:pt x="0" y="65"/>
                    </a:cubicBezTo>
                    <a:cubicBezTo>
                      <a:pt x="0" y="52"/>
                      <a:pt x="9" y="52"/>
                      <a:pt x="14" y="47"/>
                    </a:cubicBezTo>
                    <a:cubicBezTo>
                      <a:pt x="31" y="29"/>
                      <a:pt x="38" y="0"/>
                      <a:pt x="68" y="0"/>
                    </a:cubicBezTo>
                    <a:cubicBezTo>
                      <a:pt x="75" y="0"/>
                      <a:pt x="75" y="0"/>
                      <a:pt x="78" y="0"/>
                    </a:cubicBezTo>
                    <a:cubicBezTo>
                      <a:pt x="78" y="11"/>
                      <a:pt x="82" y="11"/>
                      <a:pt x="76" y="17"/>
                    </a:cubicBezTo>
                    <a:cubicBezTo>
                      <a:pt x="81" y="16"/>
                      <a:pt x="84" y="9"/>
                      <a:pt x="90" y="9"/>
                    </a:cubicBezTo>
                    <a:cubicBezTo>
                      <a:pt x="100" y="9"/>
                      <a:pt x="131" y="30"/>
                      <a:pt x="131" y="41"/>
                    </a:cubicBezTo>
                    <a:cubicBezTo>
                      <a:pt x="131" y="60"/>
                      <a:pt x="92" y="63"/>
                      <a:pt x="78" y="61"/>
                    </a:cubicBezTo>
                    <a:cubicBezTo>
                      <a:pt x="75" y="61"/>
                      <a:pt x="52" y="65"/>
                      <a:pt x="52" y="65"/>
                    </a:cubicBezTo>
                    <a:lnTo>
                      <a:pt x="12" y="77"/>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2" name="Freeform 83">
                <a:extLst>
                  <a:ext uri="{FF2B5EF4-FFF2-40B4-BE49-F238E27FC236}">
                    <a16:creationId xmlns:a16="http://schemas.microsoft.com/office/drawing/2014/main" xmlns="" id="{D015141E-1F1D-4900-9B0D-6EB34E820CC6}"/>
                  </a:ext>
                </a:extLst>
              </p:cNvPr>
              <p:cNvSpPr>
                <a:spLocks/>
              </p:cNvSpPr>
              <p:nvPr/>
            </p:nvSpPr>
            <p:spPr bwMode="auto">
              <a:xfrm>
                <a:off x="8054197" y="1476515"/>
                <a:ext cx="58157" cy="30608"/>
              </a:xfrm>
              <a:custGeom>
                <a:avLst/>
                <a:gdLst>
                  <a:gd name="T0" fmla="*/ 20 w 51"/>
                  <a:gd name="T1" fmla="*/ 0 h 27"/>
                  <a:gd name="T2" fmla="*/ 51 w 51"/>
                  <a:gd name="T3" fmla="*/ 11 h 27"/>
                  <a:gd name="T4" fmla="*/ 15 w 51"/>
                  <a:gd name="T5" fmla="*/ 27 h 27"/>
                  <a:gd name="T6" fmla="*/ 0 w 51"/>
                  <a:gd name="T7" fmla="*/ 8 h 27"/>
                  <a:gd name="T8" fmla="*/ 20 w 51"/>
                  <a:gd name="T9" fmla="*/ 0 h 27"/>
                </a:gdLst>
                <a:ahLst/>
                <a:cxnLst>
                  <a:cxn ang="0">
                    <a:pos x="T0" y="T1"/>
                  </a:cxn>
                  <a:cxn ang="0">
                    <a:pos x="T2" y="T3"/>
                  </a:cxn>
                  <a:cxn ang="0">
                    <a:pos x="T4" y="T5"/>
                  </a:cxn>
                  <a:cxn ang="0">
                    <a:pos x="T6" y="T7"/>
                  </a:cxn>
                  <a:cxn ang="0">
                    <a:pos x="T8" y="T9"/>
                  </a:cxn>
                </a:cxnLst>
                <a:rect l="0" t="0" r="r" b="b"/>
                <a:pathLst>
                  <a:path w="51" h="27">
                    <a:moveTo>
                      <a:pt x="20" y="0"/>
                    </a:moveTo>
                    <a:cubicBezTo>
                      <a:pt x="24" y="0"/>
                      <a:pt x="45" y="10"/>
                      <a:pt x="51" y="11"/>
                    </a:cubicBezTo>
                    <a:cubicBezTo>
                      <a:pt x="49" y="26"/>
                      <a:pt x="24" y="27"/>
                      <a:pt x="15" y="27"/>
                    </a:cubicBezTo>
                    <a:cubicBezTo>
                      <a:pt x="11" y="27"/>
                      <a:pt x="0" y="15"/>
                      <a:pt x="0" y="8"/>
                    </a:cubicBezTo>
                    <a:cubicBezTo>
                      <a:pt x="0" y="0"/>
                      <a:pt x="16" y="0"/>
                      <a:pt x="20" y="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3" name="Freeform 84">
                <a:extLst>
                  <a:ext uri="{FF2B5EF4-FFF2-40B4-BE49-F238E27FC236}">
                    <a16:creationId xmlns:a16="http://schemas.microsoft.com/office/drawing/2014/main" xmlns="" id="{68E71F3B-7F69-4A5F-BEB2-F0A81132E635}"/>
                  </a:ext>
                </a:extLst>
              </p:cNvPr>
              <p:cNvSpPr>
                <a:spLocks/>
              </p:cNvSpPr>
              <p:nvPr/>
            </p:nvSpPr>
            <p:spPr bwMode="auto">
              <a:xfrm>
                <a:off x="8074093" y="1407646"/>
                <a:ext cx="205079" cy="153042"/>
              </a:xfrm>
              <a:custGeom>
                <a:avLst/>
                <a:gdLst>
                  <a:gd name="T0" fmla="*/ 170 w 180"/>
                  <a:gd name="T1" fmla="*/ 122 h 133"/>
                  <a:gd name="T2" fmla="*/ 155 w 180"/>
                  <a:gd name="T3" fmla="*/ 133 h 133"/>
                  <a:gd name="T4" fmla="*/ 70 w 180"/>
                  <a:gd name="T5" fmla="*/ 119 h 133"/>
                  <a:gd name="T6" fmla="*/ 30 w 180"/>
                  <a:gd name="T7" fmla="*/ 91 h 133"/>
                  <a:gd name="T8" fmla="*/ 87 w 180"/>
                  <a:gd name="T9" fmla="*/ 65 h 133"/>
                  <a:gd name="T10" fmla="*/ 55 w 180"/>
                  <a:gd name="T11" fmla="*/ 64 h 133"/>
                  <a:gd name="T12" fmla="*/ 0 w 180"/>
                  <a:gd name="T13" fmla="*/ 47 h 133"/>
                  <a:gd name="T14" fmla="*/ 79 w 180"/>
                  <a:gd name="T15" fmla="*/ 0 h 133"/>
                  <a:gd name="T16" fmla="*/ 125 w 180"/>
                  <a:gd name="T17" fmla="*/ 31 h 133"/>
                  <a:gd name="T18" fmla="*/ 115 w 180"/>
                  <a:gd name="T19" fmla="*/ 32 h 133"/>
                  <a:gd name="T20" fmla="*/ 115 w 180"/>
                  <a:gd name="T21" fmla="*/ 48 h 133"/>
                  <a:gd name="T22" fmla="*/ 101 w 180"/>
                  <a:gd name="T23" fmla="*/ 62 h 133"/>
                  <a:gd name="T24" fmla="*/ 117 w 180"/>
                  <a:gd name="T25" fmla="*/ 62 h 133"/>
                  <a:gd name="T26" fmla="*/ 140 w 180"/>
                  <a:gd name="T27" fmla="*/ 70 h 133"/>
                  <a:gd name="T28" fmla="*/ 155 w 180"/>
                  <a:gd name="T29" fmla="*/ 70 h 133"/>
                  <a:gd name="T30" fmla="*/ 180 w 180"/>
                  <a:gd name="T31" fmla="*/ 86 h 133"/>
                  <a:gd name="T32" fmla="*/ 174 w 180"/>
                  <a:gd name="T33" fmla="*/ 102 h 133"/>
                  <a:gd name="T34" fmla="*/ 159 w 180"/>
                  <a:gd name="T35" fmla="*/ 112 h 133"/>
                  <a:gd name="T36" fmla="*/ 170 w 180"/>
                  <a:gd name="T37" fmla="*/ 1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0" h="133">
                    <a:moveTo>
                      <a:pt x="170" y="122"/>
                    </a:moveTo>
                    <a:cubicBezTo>
                      <a:pt x="170" y="129"/>
                      <a:pt x="162" y="133"/>
                      <a:pt x="155" y="133"/>
                    </a:cubicBezTo>
                    <a:cubicBezTo>
                      <a:pt x="121" y="133"/>
                      <a:pt x="97" y="119"/>
                      <a:pt x="70" y="119"/>
                    </a:cubicBezTo>
                    <a:cubicBezTo>
                      <a:pt x="61" y="119"/>
                      <a:pt x="41" y="97"/>
                      <a:pt x="30" y="91"/>
                    </a:cubicBezTo>
                    <a:cubicBezTo>
                      <a:pt x="55" y="82"/>
                      <a:pt x="62" y="73"/>
                      <a:pt x="87" y="65"/>
                    </a:cubicBezTo>
                    <a:cubicBezTo>
                      <a:pt x="79" y="65"/>
                      <a:pt x="59" y="64"/>
                      <a:pt x="55" y="64"/>
                    </a:cubicBezTo>
                    <a:cubicBezTo>
                      <a:pt x="34" y="64"/>
                      <a:pt x="19" y="57"/>
                      <a:pt x="0" y="47"/>
                    </a:cubicBezTo>
                    <a:cubicBezTo>
                      <a:pt x="31" y="37"/>
                      <a:pt x="43" y="0"/>
                      <a:pt x="79" y="0"/>
                    </a:cubicBezTo>
                    <a:cubicBezTo>
                      <a:pt x="100" y="0"/>
                      <a:pt x="112" y="21"/>
                      <a:pt x="125" y="31"/>
                    </a:cubicBezTo>
                    <a:cubicBezTo>
                      <a:pt x="117" y="34"/>
                      <a:pt x="118" y="33"/>
                      <a:pt x="115" y="32"/>
                    </a:cubicBezTo>
                    <a:cubicBezTo>
                      <a:pt x="116" y="41"/>
                      <a:pt x="115" y="44"/>
                      <a:pt x="115" y="48"/>
                    </a:cubicBezTo>
                    <a:cubicBezTo>
                      <a:pt x="115" y="52"/>
                      <a:pt x="107" y="59"/>
                      <a:pt x="101" y="62"/>
                    </a:cubicBezTo>
                    <a:cubicBezTo>
                      <a:pt x="109" y="60"/>
                      <a:pt x="111" y="62"/>
                      <a:pt x="117" y="62"/>
                    </a:cubicBezTo>
                    <a:cubicBezTo>
                      <a:pt x="126" y="62"/>
                      <a:pt x="131" y="70"/>
                      <a:pt x="140" y="70"/>
                    </a:cubicBezTo>
                    <a:cubicBezTo>
                      <a:pt x="145" y="70"/>
                      <a:pt x="150" y="70"/>
                      <a:pt x="155" y="70"/>
                    </a:cubicBezTo>
                    <a:cubicBezTo>
                      <a:pt x="170" y="70"/>
                      <a:pt x="170" y="75"/>
                      <a:pt x="180" y="86"/>
                    </a:cubicBezTo>
                    <a:cubicBezTo>
                      <a:pt x="172" y="92"/>
                      <a:pt x="174" y="94"/>
                      <a:pt x="174" y="102"/>
                    </a:cubicBezTo>
                    <a:cubicBezTo>
                      <a:pt x="174" y="110"/>
                      <a:pt x="163" y="110"/>
                      <a:pt x="159" y="112"/>
                    </a:cubicBezTo>
                    <a:cubicBezTo>
                      <a:pt x="164" y="114"/>
                      <a:pt x="170" y="116"/>
                      <a:pt x="170" y="12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4" name="Freeform 85">
                <a:extLst>
                  <a:ext uri="{FF2B5EF4-FFF2-40B4-BE49-F238E27FC236}">
                    <a16:creationId xmlns:a16="http://schemas.microsoft.com/office/drawing/2014/main" xmlns="" id="{E67EEFB8-526A-44E9-9153-486C00B44B96}"/>
                  </a:ext>
                </a:extLst>
              </p:cNvPr>
              <p:cNvSpPr>
                <a:spLocks/>
              </p:cNvSpPr>
              <p:nvPr/>
            </p:nvSpPr>
            <p:spPr bwMode="auto">
              <a:xfrm>
                <a:off x="8162858" y="1649453"/>
                <a:ext cx="26017" cy="18365"/>
              </a:xfrm>
              <a:custGeom>
                <a:avLst/>
                <a:gdLst>
                  <a:gd name="T0" fmla="*/ 0 w 22"/>
                  <a:gd name="T1" fmla="*/ 8 h 16"/>
                  <a:gd name="T2" fmla="*/ 11 w 22"/>
                  <a:gd name="T3" fmla="*/ 0 h 16"/>
                  <a:gd name="T4" fmla="*/ 22 w 22"/>
                  <a:gd name="T5" fmla="*/ 0 h 16"/>
                  <a:gd name="T6" fmla="*/ 7 w 22"/>
                  <a:gd name="T7" fmla="*/ 16 h 16"/>
                  <a:gd name="T8" fmla="*/ 0 w 22"/>
                  <a:gd name="T9" fmla="*/ 8 h 16"/>
                </a:gdLst>
                <a:ahLst/>
                <a:cxnLst>
                  <a:cxn ang="0">
                    <a:pos x="T0" y="T1"/>
                  </a:cxn>
                  <a:cxn ang="0">
                    <a:pos x="T2" y="T3"/>
                  </a:cxn>
                  <a:cxn ang="0">
                    <a:pos x="T4" y="T5"/>
                  </a:cxn>
                  <a:cxn ang="0">
                    <a:pos x="T6" y="T7"/>
                  </a:cxn>
                  <a:cxn ang="0">
                    <a:pos x="T8" y="T9"/>
                  </a:cxn>
                </a:cxnLst>
                <a:rect l="0" t="0" r="r" b="b"/>
                <a:pathLst>
                  <a:path w="22" h="16">
                    <a:moveTo>
                      <a:pt x="0" y="8"/>
                    </a:moveTo>
                    <a:cubicBezTo>
                      <a:pt x="4" y="5"/>
                      <a:pt x="8" y="2"/>
                      <a:pt x="11" y="0"/>
                    </a:cubicBezTo>
                    <a:cubicBezTo>
                      <a:pt x="22" y="0"/>
                      <a:pt x="22" y="0"/>
                      <a:pt x="22" y="0"/>
                    </a:cubicBezTo>
                    <a:cubicBezTo>
                      <a:pt x="21" y="11"/>
                      <a:pt x="16" y="16"/>
                      <a:pt x="7" y="16"/>
                    </a:cubicBezTo>
                    <a:cubicBezTo>
                      <a:pt x="3" y="16"/>
                      <a:pt x="0" y="11"/>
                      <a:pt x="0" y="8"/>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5" name="Freeform 86">
                <a:extLst>
                  <a:ext uri="{FF2B5EF4-FFF2-40B4-BE49-F238E27FC236}">
                    <a16:creationId xmlns:a16="http://schemas.microsoft.com/office/drawing/2014/main" xmlns="" id="{57D19496-783E-47E7-BA55-60D642B9A494}"/>
                  </a:ext>
                </a:extLst>
              </p:cNvPr>
              <p:cNvSpPr>
                <a:spLocks/>
              </p:cNvSpPr>
              <p:nvPr/>
            </p:nvSpPr>
            <p:spPr bwMode="auto">
              <a:xfrm>
                <a:off x="8032771" y="1412237"/>
                <a:ext cx="33670" cy="12243"/>
              </a:xfrm>
              <a:custGeom>
                <a:avLst/>
                <a:gdLst>
                  <a:gd name="T0" fmla="*/ 30 w 30"/>
                  <a:gd name="T1" fmla="*/ 6 h 10"/>
                  <a:gd name="T2" fmla="*/ 0 w 30"/>
                  <a:gd name="T3" fmla="*/ 0 h 10"/>
                  <a:gd name="T4" fmla="*/ 28 w 30"/>
                  <a:gd name="T5" fmla="*/ 0 h 10"/>
                  <a:gd name="T6" fmla="*/ 30 w 30"/>
                  <a:gd name="T7" fmla="*/ 6 h 10"/>
                </a:gdLst>
                <a:ahLst/>
                <a:cxnLst>
                  <a:cxn ang="0">
                    <a:pos x="T0" y="T1"/>
                  </a:cxn>
                  <a:cxn ang="0">
                    <a:pos x="T2" y="T3"/>
                  </a:cxn>
                  <a:cxn ang="0">
                    <a:pos x="T4" y="T5"/>
                  </a:cxn>
                  <a:cxn ang="0">
                    <a:pos x="T6" y="T7"/>
                  </a:cxn>
                </a:cxnLst>
                <a:rect l="0" t="0" r="r" b="b"/>
                <a:pathLst>
                  <a:path w="30" h="10">
                    <a:moveTo>
                      <a:pt x="30" y="6"/>
                    </a:moveTo>
                    <a:cubicBezTo>
                      <a:pt x="19" y="8"/>
                      <a:pt x="4" y="10"/>
                      <a:pt x="0" y="0"/>
                    </a:cubicBezTo>
                    <a:cubicBezTo>
                      <a:pt x="28" y="0"/>
                      <a:pt x="28" y="0"/>
                      <a:pt x="28" y="0"/>
                    </a:cubicBezTo>
                    <a:lnTo>
                      <a:pt x="30" y="6"/>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6" name="Freeform 87">
                <a:extLst>
                  <a:ext uri="{FF2B5EF4-FFF2-40B4-BE49-F238E27FC236}">
                    <a16:creationId xmlns:a16="http://schemas.microsoft.com/office/drawing/2014/main" xmlns="" id="{6605CA7C-E3AB-45B0-B21A-F63C72C0DE0C}"/>
                  </a:ext>
                </a:extLst>
              </p:cNvPr>
              <p:cNvSpPr>
                <a:spLocks/>
              </p:cNvSpPr>
              <p:nvPr/>
            </p:nvSpPr>
            <p:spPr bwMode="auto">
              <a:xfrm>
                <a:off x="8441398" y="1588236"/>
                <a:ext cx="27548" cy="13774"/>
              </a:xfrm>
              <a:custGeom>
                <a:avLst/>
                <a:gdLst>
                  <a:gd name="T0" fmla="*/ 25 w 25"/>
                  <a:gd name="T1" fmla="*/ 0 h 12"/>
                  <a:gd name="T2" fmla="*/ 16 w 25"/>
                  <a:gd name="T3" fmla="*/ 12 h 12"/>
                  <a:gd name="T4" fmla="*/ 0 w 25"/>
                  <a:gd name="T5" fmla="*/ 3 h 12"/>
                  <a:gd name="T6" fmla="*/ 25 w 25"/>
                  <a:gd name="T7" fmla="*/ 0 h 12"/>
                </a:gdLst>
                <a:ahLst/>
                <a:cxnLst>
                  <a:cxn ang="0">
                    <a:pos x="T0" y="T1"/>
                  </a:cxn>
                  <a:cxn ang="0">
                    <a:pos x="T2" y="T3"/>
                  </a:cxn>
                  <a:cxn ang="0">
                    <a:pos x="T4" y="T5"/>
                  </a:cxn>
                  <a:cxn ang="0">
                    <a:pos x="T6" y="T7"/>
                  </a:cxn>
                </a:cxnLst>
                <a:rect l="0" t="0" r="r" b="b"/>
                <a:pathLst>
                  <a:path w="25" h="12">
                    <a:moveTo>
                      <a:pt x="25" y="0"/>
                    </a:moveTo>
                    <a:cubicBezTo>
                      <a:pt x="25" y="6"/>
                      <a:pt x="21" y="12"/>
                      <a:pt x="16" y="12"/>
                    </a:cubicBezTo>
                    <a:cubicBezTo>
                      <a:pt x="6" y="12"/>
                      <a:pt x="3" y="7"/>
                      <a:pt x="0" y="3"/>
                    </a:cubicBezTo>
                    <a:cubicBezTo>
                      <a:pt x="16" y="0"/>
                      <a:pt x="19" y="4"/>
                      <a:pt x="25" y="0"/>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7" name="Freeform 88">
                <a:extLst>
                  <a:ext uri="{FF2B5EF4-FFF2-40B4-BE49-F238E27FC236}">
                    <a16:creationId xmlns:a16="http://schemas.microsoft.com/office/drawing/2014/main" xmlns="" id="{3760A7B1-2481-4725-A8A8-E62B104FB6F6}"/>
                  </a:ext>
                </a:extLst>
              </p:cNvPr>
              <p:cNvSpPr>
                <a:spLocks/>
              </p:cNvSpPr>
              <p:nvPr/>
            </p:nvSpPr>
            <p:spPr bwMode="auto">
              <a:xfrm>
                <a:off x="6903307" y="1435193"/>
                <a:ext cx="174470" cy="55095"/>
              </a:xfrm>
              <a:custGeom>
                <a:avLst/>
                <a:gdLst>
                  <a:gd name="T0" fmla="*/ 130 w 153"/>
                  <a:gd name="T1" fmla="*/ 24 h 48"/>
                  <a:gd name="T2" fmla="*/ 98 w 153"/>
                  <a:gd name="T3" fmla="*/ 30 h 48"/>
                  <a:gd name="T4" fmla="*/ 83 w 153"/>
                  <a:gd name="T5" fmla="*/ 47 h 48"/>
                  <a:gd name="T6" fmla="*/ 75 w 153"/>
                  <a:gd name="T7" fmla="*/ 40 h 48"/>
                  <a:gd name="T8" fmla="*/ 75 w 153"/>
                  <a:gd name="T9" fmla="*/ 40 h 48"/>
                  <a:gd name="T10" fmla="*/ 54 w 153"/>
                  <a:gd name="T11" fmla="*/ 30 h 48"/>
                  <a:gd name="T12" fmla="*/ 70 w 153"/>
                  <a:gd name="T13" fmla="*/ 24 h 48"/>
                  <a:gd name="T14" fmla="*/ 56 w 153"/>
                  <a:gd name="T15" fmla="*/ 22 h 48"/>
                  <a:gd name="T16" fmla="*/ 68 w 153"/>
                  <a:gd name="T17" fmla="*/ 15 h 48"/>
                  <a:gd name="T18" fmla="*/ 50 w 153"/>
                  <a:gd name="T19" fmla="*/ 8 h 48"/>
                  <a:gd name="T20" fmla="*/ 16 w 153"/>
                  <a:gd name="T21" fmla="*/ 18 h 48"/>
                  <a:gd name="T22" fmla="*/ 0 w 153"/>
                  <a:gd name="T23" fmla="*/ 15 h 48"/>
                  <a:gd name="T24" fmla="*/ 58 w 153"/>
                  <a:gd name="T25" fmla="*/ 0 h 48"/>
                  <a:gd name="T26" fmla="*/ 102 w 153"/>
                  <a:gd name="T27" fmla="*/ 10 h 48"/>
                  <a:gd name="T28" fmla="*/ 130 w 153"/>
                  <a:gd name="T29" fmla="*/ 0 h 48"/>
                  <a:gd name="T30" fmla="*/ 153 w 153"/>
                  <a:gd name="T31" fmla="*/ 8 h 48"/>
                  <a:gd name="T32" fmla="*/ 132 w 153"/>
                  <a:gd name="T33" fmla="*/ 22 h 48"/>
                  <a:gd name="T34" fmla="*/ 125 w 153"/>
                  <a:gd name="T35" fmla="*/ 22 h 48"/>
                  <a:gd name="T36" fmla="*/ 125 w 153"/>
                  <a:gd name="T37" fmla="*/ 30 h 48"/>
                  <a:gd name="T38" fmla="*/ 130 w 153"/>
                  <a:gd name="T3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48">
                    <a:moveTo>
                      <a:pt x="130" y="24"/>
                    </a:moveTo>
                    <a:cubicBezTo>
                      <a:pt x="117" y="34"/>
                      <a:pt x="110" y="23"/>
                      <a:pt x="98" y="30"/>
                    </a:cubicBezTo>
                    <a:cubicBezTo>
                      <a:pt x="91" y="34"/>
                      <a:pt x="90" y="48"/>
                      <a:pt x="83" y="47"/>
                    </a:cubicBezTo>
                    <a:cubicBezTo>
                      <a:pt x="79" y="47"/>
                      <a:pt x="77" y="43"/>
                      <a:pt x="75" y="40"/>
                    </a:cubicBezTo>
                    <a:cubicBezTo>
                      <a:pt x="75" y="40"/>
                      <a:pt x="75" y="40"/>
                      <a:pt x="75" y="40"/>
                    </a:cubicBezTo>
                    <a:cubicBezTo>
                      <a:pt x="64" y="40"/>
                      <a:pt x="56" y="37"/>
                      <a:pt x="54" y="30"/>
                    </a:cubicBezTo>
                    <a:cubicBezTo>
                      <a:pt x="60" y="27"/>
                      <a:pt x="64" y="25"/>
                      <a:pt x="70" y="24"/>
                    </a:cubicBezTo>
                    <a:cubicBezTo>
                      <a:pt x="63" y="24"/>
                      <a:pt x="59" y="23"/>
                      <a:pt x="56" y="22"/>
                    </a:cubicBezTo>
                    <a:cubicBezTo>
                      <a:pt x="60" y="20"/>
                      <a:pt x="64" y="18"/>
                      <a:pt x="68" y="15"/>
                    </a:cubicBezTo>
                    <a:cubicBezTo>
                      <a:pt x="61" y="13"/>
                      <a:pt x="57" y="8"/>
                      <a:pt x="50" y="8"/>
                    </a:cubicBezTo>
                    <a:cubicBezTo>
                      <a:pt x="42" y="8"/>
                      <a:pt x="28" y="18"/>
                      <a:pt x="16" y="18"/>
                    </a:cubicBezTo>
                    <a:cubicBezTo>
                      <a:pt x="10" y="18"/>
                      <a:pt x="6" y="16"/>
                      <a:pt x="0" y="15"/>
                    </a:cubicBezTo>
                    <a:cubicBezTo>
                      <a:pt x="6" y="2"/>
                      <a:pt x="42" y="0"/>
                      <a:pt x="58" y="0"/>
                    </a:cubicBezTo>
                    <a:cubicBezTo>
                      <a:pt x="77" y="0"/>
                      <a:pt x="87" y="10"/>
                      <a:pt x="102" y="10"/>
                    </a:cubicBezTo>
                    <a:cubicBezTo>
                      <a:pt x="113" y="10"/>
                      <a:pt x="119" y="0"/>
                      <a:pt x="130" y="0"/>
                    </a:cubicBezTo>
                    <a:cubicBezTo>
                      <a:pt x="139" y="0"/>
                      <a:pt x="148" y="6"/>
                      <a:pt x="153" y="8"/>
                    </a:cubicBezTo>
                    <a:cubicBezTo>
                      <a:pt x="151" y="22"/>
                      <a:pt x="141" y="15"/>
                      <a:pt x="132" y="22"/>
                    </a:cubicBezTo>
                    <a:cubicBezTo>
                      <a:pt x="130" y="23"/>
                      <a:pt x="127" y="23"/>
                      <a:pt x="125" y="22"/>
                    </a:cubicBezTo>
                    <a:cubicBezTo>
                      <a:pt x="125" y="30"/>
                      <a:pt x="125" y="30"/>
                      <a:pt x="125" y="30"/>
                    </a:cubicBezTo>
                    <a:lnTo>
                      <a:pt x="130" y="24"/>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8" name="Freeform 89">
                <a:extLst>
                  <a:ext uri="{FF2B5EF4-FFF2-40B4-BE49-F238E27FC236}">
                    <a16:creationId xmlns:a16="http://schemas.microsoft.com/office/drawing/2014/main" xmlns="" id="{74014E0A-E1AC-486B-8F9D-A4068A99F2BD}"/>
                  </a:ext>
                </a:extLst>
              </p:cNvPr>
              <p:cNvSpPr>
                <a:spLocks/>
              </p:cNvSpPr>
              <p:nvPr/>
            </p:nvSpPr>
            <p:spPr bwMode="auto">
              <a:xfrm>
                <a:off x="7356317" y="1398463"/>
                <a:ext cx="61218" cy="41321"/>
              </a:xfrm>
              <a:custGeom>
                <a:avLst/>
                <a:gdLst>
                  <a:gd name="T0" fmla="*/ 13 w 53"/>
                  <a:gd name="T1" fmla="*/ 36 h 36"/>
                  <a:gd name="T2" fmla="*/ 0 w 53"/>
                  <a:gd name="T3" fmla="*/ 24 h 36"/>
                  <a:gd name="T4" fmla="*/ 43 w 53"/>
                  <a:gd name="T5" fmla="*/ 0 h 36"/>
                  <a:gd name="T6" fmla="*/ 53 w 53"/>
                  <a:gd name="T7" fmla="*/ 25 h 36"/>
                  <a:gd name="T8" fmla="*/ 13 w 53"/>
                  <a:gd name="T9" fmla="*/ 36 h 36"/>
                </a:gdLst>
                <a:ahLst/>
                <a:cxnLst>
                  <a:cxn ang="0">
                    <a:pos x="T0" y="T1"/>
                  </a:cxn>
                  <a:cxn ang="0">
                    <a:pos x="T2" y="T3"/>
                  </a:cxn>
                  <a:cxn ang="0">
                    <a:pos x="T4" y="T5"/>
                  </a:cxn>
                  <a:cxn ang="0">
                    <a:pos x="T6" y="T7"/>
                  </a:cxn>
                  <a:cxn ang="0">
                    <a:pos x="T8" y="T9"/>
                  </a:cxn>
                </a:cxnLst>
                <a:rect l="0" t="0" r="r" b="b"/>
                <a:pathLst>
                  <a:path w="53" h="36">
                    <a:moveTo>
                      <a:pt x="13" y="36"/>
                    </a:moveTo>
                    <a:cubicBezTo>
                      <a:pt x="4" y="36"/>
                      <a:pt x="0" y="32"/>
                      <a:pt x="0" y="24"/>
                    </a:cubicBezTo>
                    <a:cubicBezTo>
                      <a:pt x="0" y="13"/>
                      <a:pt x="31" y="0"/>
                      <a:pt x="43" y="0"/>
                    </a:cubicBezTo>
                    <a:cubicBezTo>
                      <a:pt x="53" y="25"/>
                      <a:pt x="53" y="25"/>
                      <a:pt x="53" y="25"/>
                    </a:cubicBezTo>
                    <a:cubicBezTo>
                      <a:pt x="48" y="29"/>
                      <a:pt x="18" y="36"/>
                      <a:pt x="13" y="36"/>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19" name="Freeform 90">
                <a:extLst>
                  <a:ext uri="{FF2B5EF4-FFF2-40B4-BE49-F238E27FC236}">
                    <a16:creationId xmlns:a16="http://schemas.microsoft.com/office/drawing/2014/main" xmlns="" id="{D21AB78E-3F7D-45E8-833A-20007BE98641}"/>
                  </a:ext>
                </a:extLst>
              </p:cNvPr>
              <p:cNvSpPr>
                <a:spLocks/>
              </p:cNvSpPr>
              <p:nvPr/>
            </p:nvSpPr>
            <p:spPr bwMode="auto">
              <a:xfrm>
                <a:off x="7276734" y="1426011"/>
                <a:ext cx="64278" cy="41321"/>
              </a:xfrm>
              <a:custGeom>
                <a:avLst/>
                <a:gdLst>
                  <a:gd name="T0" fmla="*/ 57 w 57"/>
                  <a:gd name="T1" fmla="*/ 6 h 36"/>
                  <a:gd name="T2" fmla="*/ 57 w 57"/>
                  <a:gd name="T3" fmla="*/ 18 h 36"/>
                  <a:gd name="T4" fmla="*/ 38 w 57"/>
                  <a:gd name="T5" fmla="*/ 22 h 36"/>
                  <a:gd name="T6" fmla="*/ 41 w 57"/>
                  <a:gd name="T7" fmla="*/ 32 h 36"/>
                  <a:gd name="T8" fmla="*/ 0 w 57"/>
                  <a:gd name="T9" fmla="*/ 32 h 36"/>
                  <a:gd name="T10" fmla="*/ 15 w 57"/>
                  <a:gd name="T11" fmla="*/ 10 h 36"/>
                  <a:gd name="T12" fmla="*/ 15 w 57"/>
                  <a:gd name="T13" fmla="*/ 0 h 36"/>
                  <a:gd name="T14" fmla="*/ 40 w 57"/>
                  <a:gd name="T15" fmla="*/ 0 h 36"/>
                  <a:gd name="T16" fmla="*/ 32 w 57"/>
                  <a:gd name="T17" fmla="*/ 6 h 36"/>
                  <a:gd name="T18" fmla="*/ 57 w 57"/>
                  <a:gd name="T19"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36">
                    <a:moveTo>
                      <a:pt x="57" y="6"/>
                    </a:moveTo>
                    <a:cubicBezTo>
                      <a:pt x="57" y="13"/>
                      <a:pt x="57" y="15"/>
                      <a:pt x="57" y="18"/>
                    </a:cubicBezTo>
                    <a:cubicBezTo>
                      <a:pt x="52" y="25"/>
                      <a:pt x="44" y="22"/>
                      <a:pt x="38" y="22"/>
                    </a:cubicBezTo>
                    <a:cubicBezTo>
                      <a:pt x="41" y="32"/>
                      <a:pt x="41" y="32"/>
                      <a:pt x="41" y="32"/>
                    </a:cubicBezTo>
                    <a:cubicBezTo>
                      <a:pt x="37" y="34"/>
                      <a:pt x="0" y="36"/>
                      <a:pt x="0" y="32"/>
                    </a:cubicBezTo>
                    <a:cubicBezTo>
                      <a:pt x="0" y="20"/>
                      <a:pt x="6" y="13"/>
                      <a:pt x="15" y="10"/>
                    </a:cubicBezTo>
                    <a:cubicBezTo>
                      <a:pt x="14" y="4"/>
                      <a:pt x="15" y="1"/>
                      <a:pt x="15" y="0"/>
                    </a:cubicBezTo>
                    <a:cubicBezTo>
                      <a:pt x="40" y="0"/>
                      <a:pt x="40" y="0"/>
                      <a:pt x="40" y="0"/>
                    </a:cubicBezTo>
                    <a:cubicBezTo>
                      <a:pt x="38" y="4"/>
                      <a:pt x="34" y="6"/>
                      <a:pt x="32" y="6"/>
                    </a:cubicBezTo>
                    <a:cubicBezTo>
                      <a:pt x="37" y="7"/>
                      <a:pt x="50" y="8"/>
                      <a:pt x="57" y="6"/>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0" name="Freeform 91">
                <a:extLst>
                  <a:ext uri="{FF2B5EF4-FFF2-40B4-BE49-F238E27FC236}">
                    <a16:creationId xmlns:a16="http://schemas.microsoft.com/office/drawing/2014/main" xmlns="" id="{1DAD1B81-2467-492E-AEC7-B711817ED261}"/>
                  </a:ext>
                </a:extLst>
              </p:cNvPr>
              <p:cNvSpPr>
                <a:spLocks/>
              </p:cNvSpPr>
              <p:nvPr/>
            </p:nvSpPr>
            <p:spPr bwMode="auto">
              <a:xfrm>
                <a:off x="7189499" y="1461210"/>
                <a:ext cx="67339" cy="24487"/>
              </a:xfrm>
              <a:custGeom>
                <a:avLst/>
                <a:gdLst>
                  <a:gd name="T0" fmla="*/ 34 w 59"/>
                  <a:gd name="T1" fmla="*/ 22 h 22"/>
                  <a:gd name="T2" fmla="*/ 19 w 59"/>
                  <a:gd name="T3" fmla="*/ 14 h 22"/>
                  <a:gd name="T4" fmla="*/ 8 w 59"/>
                  <a:gd name="T5" fmla="*/ 22 h 22"/>
                  <a:gd name="T6" fmla="*/ 0 w 59"/>
                  <a:gd name="T7" fmla="*/ 16 h 22"/>
                  <a:gd name="T8" fmla="*/ 38 w 59"/>
                  <a:gd name="T9" fmla="*/ 0 h 22"/>
                  <a:gd name="T10" fmla="*/ 59 w 59"/>
                  <a:gd name="T11" fmla="*/ 10 h 22"/>
                  <a:gd name="T12" fmla="*/ 34 w 5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9" h="22">
                    <a:moveTo>
                      <a:pt x="34" y="22"/>
                    </a:moveTo>
                    <a:cubicBezTo>
                      <a:pt x="30" y="22"/>
                      <a:pt x="24" y="14"/>
                      <a:pt x="19" y="14"/>
                    </a:cubicBezTo>
                    <a:cubicBezTo>
                      <a:pt x="18" y="22"/>
                      <a:pt x="14" y="22"/>
                      <a:pt x="8" y="22"/>
                    </a:cubicBezTo>
                    <a:cubicBezTo>
                      <a:pt x="4" y="22"/>
                      <a:pt x="0" y="19"/>
                      <a:pt x="0" y="16"/>
                    </a:cubicBezTo>
                    <a:cubicBezTo>
                      <a:pt x="0" y="5"/>
                      <a:pt x="30" y="0"/>
                      <a:pt x="38" y="0"/>
                    </a:cubicBezTo>
                    <a:cubicBezTo>
                      <a:pt x="48" y="0"/>
                      <a:pt x="55" y="4"/>
                      <a:pt x="59" y="10"/>
                    </a:cubicBezTo>
                    <a:cubicBezTo>
                      <a:pt x="44" y="10"/>
                      <a:pt x="45" y="22"/>
                      <a:pt x="34" y="2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1" name="Freeform 92">
                <a:extLst>
                  <a:ext uri="{FF2B5EF4-FFF2-40B4-BE49-F238E27FC236}">
                    <a16:creationId xmlns:a16="http://schemas.microsoft.com/office/drawing/2014/main" xmlns="" id="{46171126-6BCF-4F88-AF43-3A51E2779AAB}"/>
                  </a:ext>
                </a:extLst>
              </p:cNvPr>
              <p:cNvSpPr>
                <a:spLocks/>
              </p:cNvSpPr>
              <p:nvPr/>
            </p:nvSpPr>
            <p:spPr bwMode="auto">
              <a:xfrm>
                <a:off x="7151238" y="1378568"/>
                <a:ext cx="104070" cy="74991"/>
              </a:xfrm>
              <a:custGeom>
                <a:avLst/>
                <a:gdLst>
                  <a:gd name="T0" fmla="*/ 68 w 91"/>
                  <a:gd name="T1" fmla="*/ 56 h 66"/>
                  <a:gd name="T2" fmla="*/ 38 w 91"/>
                  <a:gd name="T3" fmla="*/ 66 h 66"/>
                  <a:gd name="T4" fmla="*/ 0 w 91"/>
                  <a:gd name="T5" fmla="*/ 51 h 66"/>
                  <a:gd name="T6" fmla="*/ 10 w 91"/>
                  <a:gd name="T7" fmla="*/ 42 h 66"/>
                  <a:gd name="T8" fmla="*/ 42 w 91"/>
                  <a:gd name="T9" fmla="*/ 42 h 66"/>
                  <a:gd name="T10" fmla="*/ 29 w 91"/>
                  <a:gd name="T11" fmla="*/ 40 h 66"/>
                  <a:gd name="T12" fmla="*/ 29 w 91"/>
                  <a:gd name="T13" fmla="*/ 30 h 66"/>
                  <a:gd name="T14" fmla="*/ 74 w 91"/>
                  <a:gd name="T15" fmla="*/ 14 h 66"/>
                  <a:gd name="T16" fmla="*/ 87 w 91"/>
                  <a:gd name="T17" fmla="*/ 0 h 66"/>
                  <a:gd name="T18" fmla="*/ 89 w 91"/>
                  <a:gd name="T19" fmla="*/ 10 h 66"/>
                  <a:gd name="T20" fmla="*/ 83 w 91"/>
                  <a:gd name="T21" fmla="*/ 20 h 66"/>
                  <a:gd name="T22" fmla="*/ 48 w 91"/>
                  <a:gd name="T23" fmla="*/ 41 h 66"/>
                  <a:gd name="T24" fmla="*/ 91 w 91"/>
                  <a:gd name="T25" fmla="*/ 53 h 66"/>
                  <a:gd name="T26" fmla="*/ 68 w 91"/>
                  <a:gd name="T27" fmla="*/ 5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6">
                    <a:moveTo>
                      <a:pt x="68" y="56"/>
                    </a:moveTo>
                    <a:cubicBezTo>
                      <a:pt x="59" y="56"/>
                      <a:pt x="47" y="66"/>
                      <a:pt x="38" y="66"/>
                    </a:cubicBezTo>
                    <a:cubicBezTo>
                      <a:pt x="33" y="66"/>
                      <a:pt x="1" y="51"/>
                      <a:pt x="0" y="51"/>
                    </a:cubicBezTo>
                    <a:cubicBezTo>
                      <a:pt x="5" y="47"/>
                      <a:pt x="6" y="45"/>
                      <a:pt x="10" y="42"/>
                    </a:cubicBezTo>
                    <a:cubicBezTo>
                      <a:pt x="42" y="42"/>
                      <a:pt x="42" y="42"/>
                      <a:pt x="42" y="42"/>
                    </a:cubicBezTo>
                    <a:cubicBezTo>
                      <a:pt x="33" y="39"/>
                      <a:pt x="36" y="36"/>
                      <a:pt x="29" y="40"/>
                    </a:cubicBezTo>
                    <a:cubicBezTo>
                      <a:pt x="29" y="30"/>
                      <a:pt x="29" y="30"/>
                      <a:pt x="29" y="30"/>
                    </a:cubicBezTo>
                    <a:cubicBezTo>
                      <a:pt x="52" y="30"/>
                      <a:pt x="52" y="14"/>
                      <a:pt x="74" y="14"/>
                    </a:cubicBezTo>
                    <a:cubicBezTo>
                      <a:pt x="75" y="7"/>
                      <a:pt x="80" y="0"/>
                      <a:pt x="87" y="0"/>
                    </a:cubicBezTo>
                    <a:cubicBezTo>
                      <a:pt x="89" y="0"/>
                      <a:pt x="89" y="8"/>
                      <a:pt x="89" y="10"/>
                    </a:cubicBezTo>
                    <a:cubicBezTo>
                      <a:pt x="86" y="12"/>
                      <a:pt x="83" y="16"/>
                      <a:pt x="83" y="20"/>
                    </a:cubicBezTo>
                    <a:cubicBezTo>
                      <a:pt x="70" y="28"/>
                      <a:pt x="55" y="33"/>
                      <a:pt x="48" y="41"/>
                    </a:cubicBezTo>
                    <a:cubicBezTo>
                      <a:pt x="69" y="44"/>
                      <a:pt x="74" y="46"/>
                      <a:pt x="91" y="53"/>
                    </a:cubicBezTo>
                    <a:cubicBezTo>
                      <a:pt x="85" y="58"/>
                      <a:pt x="76" y="56"/>
                      <a:pt x="68" y="56"/>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2" name="Freeform 93">
                <a:extLst>
                  <a:ext uri="{FF2B5EF4-FFF2-40B4-BE49-F238E27FC236}">
                    <a16:creationId xmlns:a16="http://schemas.microsoft.com/office/drawing/2014/main" xmlns="" id="{634EC8CD-4458-4801-B144-CE022A75BA27}"/>
                  </a:ext>
                </a:extLst>
              </p:cNvPr>
              <p:cNvSpPr>
                <a:spLocks/>
              </p:cNvSpPr>
              <p:nvPr/>
            </p:nvSpPr>
            <p:spPr bwMode="auto">
              <a:xfrm>
                <a:off x="6076870" y="1488758"/>
                <a:ext cx="344349" cy="198955"/>
              </a:xfrm>
              <a:custGeom>
                <a:avLst/>
                <a:gdLst>
                  <a:gd name="T0" fmla="*/ 254 w 301"/>
                  <a:gd name="T1" fmla="*/ 143 h 175"/>
                  <a:gd name="T2" fmla="*/ 254 w 301"/>
                  <a:gd name="T3" fmla="*/ 129 h 175"/>
                  <a:gd name="T4" fmla="*/ 220 w 301"/>
                  <a:gd name="T5" fmla="*/ 127 h 175"/>
                  <a:gd name="T6" fmla="*/ 231 w 301"/>
                  <a:gd name="T7" fmla="*/ 105 h 175"/>
                  <a:gd name="T8" fmla="*/ 216 w 301"/>
                  <a:gd name="T9" fmla="*/ 83 h 175"/>
                  <a:gd name="T10" fmla="*/ 226 w 301"/>
                  <a:gd name="T11" fmla="*/ 81 h 175"/>
                  <a:gd name="T12" fmla="*/ 208 w 301"/>
                  <a:gd name="T13" fmla="*/ 69 h 175"/>
                  <a:gd name="T14" fmla="*/ 167 w 301"/>
                  <a:gd name="T15" fmla="*/ 125 h 175"/>
                  <a:gd name="T16" fmla="*/ 155 w 301"/>
                  <a:gd name="T17" fmla="*/ 131 h 175"/>
                  <a:gd name="T18" fmla="*/ 133 w 301"/>
                  <a:gd name="T19" fmla="*/ 175 h 175"/>
                  <a:gd name="T20" fmla="*/ 74 w 301"/>
                  <a:gd name="T21" fmla="*/ 125 h 175"/>
                  <a:gd name="T22" fmla="*/ 102 w 301"/>
                  <a:gd name="T23" fmla="*/ 126 h 175"/>
                  <a:gd name="T24" fmla="*/ 127 w 301"/>
                  <a:gd name="T25" fmla="*/ 119 h 175"/>
                  <a:gd name="T26" fmla="*/ 93 w 301"/>
                  <a:gd name="T27" fmla="*/ 115 h 175"/>
                  <a:gd name="T28" fmla="*/ 64 w 301"/>
                  <a:gd name="T29" fmla="*/ 105 h 175"/>
                  <a:gd name="T30" fmla="*/ 85 w 301"/>
                  <a:gd name="T31" fmla="*/ 97 h 175"/>
                  <a:gd name="T32" fmla="*/ 124 w 301"/>
                  <a:gd name="T33" fmla="*/ 77 h 175"/>
                  <a:gd name="T34" fmla="*/ 104 w 301"/>
                  <a:gd name="T35" fmla="*/ 77 h 175"/>
                  <a:gd name="T36" fmla="*/ 93 w 301"/>
                  <a:gd name="T37" fmla="*/ 70 h 175"/>
                  <a:gd name="T38" fmla="*/ 87 w 301"/>
                  <a:gd name="T39" fmla="*/ 70 h 175"/>
                  <a:gd name="T40" fmla="*/ 64 w 301"/>
                  <a:gd name="T41" fmla="*/ 91 h 175"/>
                  <a:gd name="T42" fmla="*/ 40 w 301"/>
                  <a:gd name="T43" fmla="*/ 79 h 175"/>
                  <a:gd name="T44" fmla="*/ 46 w 301"/>
                  <a:gd name="T45" fmla="*/ 77 h 175"/>
                  <a:gd name="T46" fmla="*/ 25 w 301"/>
                  <a:gd name="T47" fmla="*/ 51 h 175"/>
                  <a:gd name="T48" fmla="*/ 19 w 301"/>
                  <a:gd name="T49" fmla="*/ 48 h 175"/>
                  <a:gd name="T50" fmla="*/ 0 w 301"/>
                  <a:gd name="T51" fmla="*/ 28 h 175"/>
                  <a:gd name="T52" fmla="*/ 26 w 301"/>
                  <a:gd name="T53" fmla="*/ 9 h 175"/>
                  <a:gd name="T54" fmla="*/ 64 w 301"/>
                  <a:gd name="T55" fmla="*/ 13 h 175"/>
                  <a:gd name="T56" fmla="*/ 55 w 301"/>
                  <a:gd name="T57" fmla="*/ 24 h 175"/>
                  <a:gd name="T58" fmla="*/ 76 w 301"/>
                  <a:gd name="T59" fmla="*/ 36 h 175"/>
                  <a:gd name="T60" fmla="*/ 70 w 301"/>
                  <a:gd name="T61" fmla="*/ 25 h 175"/>
                  <a:gd name="T62" fmla="*/ 83 w 301"/>
                  <a:gd name="T63" fmla="*/ 12 h 175"/>
                  <a:gd name="T64" fmla="*/ 117 w 301"/>
                  <a:gd name="T65" fmla="*/ 47 h 175"/>
                  <a:gd name="T66" fmla="*/ 108 w 301"/>
                  <a:gd name="T67" fmla="*/ 12 h 175"/>
                  <a:gd name="T68" fmla="*/ 123 w 301"/>
                  <a:gd name="T69" fmla="*/ 0 h 175"/>
                  <a:gd name="T70" fmla="*/ 154 w 301"/>
                  <a:gd name="T71" fmla="*/ 16 h 175"/>
                  <a:gd name="T72" fmla="*/ 151 w 301"/>
                  <a:gd name="T73" fmla="*/ 32 h 175"/>
                  <a:gd name="T74" fmla="*/ 165 w 301"/>
                  <a:gd name="T75" fmla="*/ 21 h 175"/>
                  <a:gd name="T76" fmla="*/ 174 w 301"/>
                  <a:gd name="T77" fmla="*/ 40 h 175"/>
                  <a:gd name="T78" fmla="*/ 182 w 301"/>
                  <a:gd name="T79" fmla="*/ 41 h 175"/>
                  <a:gd name="T80" fmla="*/ 242 w 301"/>
                  <a:gd name="T81" fmla="*/ 75 h 175"/>
                  <a:gd name="T82" fmla="*/ 235 w 301"/>
                  <a:gd name="T83" fmla="*/ 75 h 175"/>
                  <a:gd name="T84" fmla="*/ 248 w 301"/>
                  <a:gd name="T85" fmla="*/ 75 h 175"/>
                  <a:gd name="T86" fmla="*/ 248 w 301"/>
                  <a:gd name="T87" fmla="*/ 87 h 175"/>
                  <a:gd name="T88" fmla="*/ 273 w 301"/>
                  <a:gd name="T89" fmla="*/ 87 h 175"/>
                  <a:gd name="T90" fmla="*/ 301 w 301"/>
                  <a:gd name="T91" fmla="*/ 116 h 175"/>
                  <a:gd name="T92" fmla="*/ 254 w 301"/>
                  <a:gd name="T93" fmla="*/ 14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1" h="175">
                    <a:moveTo>
                      <a:pt x="254" y="143"/>
                    </a:moveTo>
                    <a:cubicBezTo>
                      <a:pt x="252" y="137"/>
                      <a:pt x="252" y="133"/>
                      <a:pt x="254" y="129"/>
                    </a:cubicBezTo>
                    <a:cubicBezTo>
                      <a:pt x="245" y="127"/>
                      <a:pt x="229" y="128"/>
                      <a:pt x="220" y="127"/>
                    </a:cubicBezTo>
                    <a:cubicBezTo>
                      <a:pt x="221" y="113"/>
                      <a:pt x="229" y="117"/>
                      <a:pt x="231" y="105"/>
                    </a:cubicBezTo>
                    <a:cubicBezTo>
                      <a:pt x="226" y="103"/>
                      <a:pt x="219" y="89"/>
                      <a:pt x="216" y="83"/>
                    </a:cubicBezTo>
                    <a:cubicBezTo>
                      <a:pt x="220" y="82"/>
                      <a:pt x="222" y="81"/>
                      <a:pt x="226" y="81"/>
                    </a:cubicBezTo>
                    <a:cubicBezTo>
                      <a:pt x="214" y="79"/>
                      <a:pt x="208" y="69"/>
                      <a:pt x="208" y="69"/>
                    </a:cubicBezTo>
                    <a:cubicBezTo>
                      <a:pt x="182" y="69"/>
                      <a:pt x="174" y="104"/>
                      <a:pt x="167" y="125"/>
                    </a:cubicBezTo>
                    <a:cubicBezTo>
                      <a:pt x="165" y="129"/>
                      <a:pt x="159" y="128"/>
                      <a:pt x="155" y="131"/>
                    </a:cubicBezTo>
                    <a:cubicBezTo>
                      <a:pt x="142" y="141"/>
                      <a:pt x="144" y="164"/>
                      <a:pt x="133" y="175"/>
                    </a:cubicBezTo>
                    <a:cubicBezTo>
                      <a:pt x="115" y="162"/>
                      <a:pt x="74" y="152"/>
                      <a:pt x="74" y="125"/>
                    </a:cubicBezTo>
                    <a:cubicBezTo>
                      <a:pt x="85" y="123"/>
                      <a:pt x="102" y="126"/>
                      <a:pt x="102" y="126"/>
                    </a:cubicBezTo>
                    <a:cubicBezTo>
                      <a:pt x="110" y="119"/>
                      <a:pt x="118" y="121"/>
                      <a:pt x="127" y="119"/>
                    </a:cubicBezTo>
                    <a:cubicBezTo>
                      <a:pt x="123" y="116"/>
                      <a:pt x="98" y="115"/>
                      <a:pt x="93" y="115"/>
                    </a:cubicBezTo>
                    <a:cubicBezTo>
                      <a:pt x="84" y="115"/>
                      <a:pt x="64" y="124"/>
                      <a:pt x="64" y="105"/>
                    </a:cubicBezTo>
                    <a:cubicBezTo>
                      <a:pt x="64" y="98"/>
                      <a:pt x="82" y="98"/>
                      <a:pt x="85" y="97"/>
                    </a:cubicBezTo>
                    <a:cubicBezTo>
                      <a:pt x="95" y="94"/>
                      <a:pt x="116" y="84"/>
                      <a:pt x="124" y="77"/>
                    </a:cubicBezTo>
                    <a:cubicBezTo>
                      <a:pt x="113" y="77"/>
                      <a:pt x="107" y="77"/>
                      <a:pt x="104" y="77"/>
                    </a:cubicBezTo>
                    <a:cubicBezTo>
                      <a:pt x="103" y="77"/>
                      <a:pt x="96" y="72"/>
                      <a:pt x="93" y="70"/>
                    </a:cubicBezTo>
                    <a:cubicBezTo>
                      <a:pt x="91" y="70"/>
                      <a:pt x="89" y="70"/>
                      <a:pt x="87" y="70"/>
                    </a:cubicBezTo>
                    <a:cubicBezTo>
                      <a:pt x="80" y="74"/>
                      <a:pt x="80" y="91"/>
                      <a:pt x="64" y="91"/>
                    </a:cubicBezTo>
                    <a:cubicBezTo>
                      <a:pt x="52" y="91"/>
                      <a:pt x="44" y="87"/>
                      <a:pt x="40" y="79"/>
                    </a:cubicBezTo>
                    <a:cubicBezTo>
                      <a:pt x="42" y="78"/>
                      <a:pt x="44" y="77"/>
                      <a:pt x="46" y="77"/>
                    </a:cubicBezTo>
                    <a:cubicBezTo>
                      <a:pt x="33" y="70"/>
                      <a:pt x="22" y="63"/>
                      <a:pt x="25" y="51"/>
                    </a:cubicBezTo>
                    <a:cubicBezTo>
                      <a:pt x="23" y="50"/>
                      <a:pt x="21" y="48"/>
                      <a:pt x="19" y="48"/>
                    </a:cubicBezTo>
                    <a:cubicBezTo>
                      <a:pt x="14" y="48"/>
                      <a:pt x="5" y="34"/>
                      <a:pt x="0" y="28"/>
                    </a:cubicBezTo>
                    <a:cubicBezTo>
                      <a:pt x="3" y="25"/>
                      <a:pt x="19" y="9"/>
                      <a:pt x="26" y="9"/>
                    </a:cubicBezTo>
                    <a:cubicBezTo>
                      <a:pt x="38" y="9"/>
                      <a:pt x="47" y="9"/>
                      <a:pt x="64" y="13"/>
                    </a:cubicBezTo>
                    <a:cubicBezTo>
                      <a:pt x="60" y="17"/>
                      <a:pt x="57" y="20"/>
                      <a:pt x="55" y="24"/>
                    </a:cubicBezTo>
                    <a:cubicBezTo>
                      <a:pt x="63" y="30"/>
                      <a:pt x="70" y="30"/>
                      <a:pt x="76" y="36"/>
                    </a:cubicBezTo>
                    <a:cubicBezTo>
                      <a:pt x="73" y="34"/>
                      <a:pt x="70" y="30"/>
                      <a:pt x="70" y="25"/>
                    </a:cubicBezTo>
                    <a:cubicBezTo>
                      <a:pt x="70" y="18"/>
                      <a:pt x="76" y="12"/>
                      <a:pt x="83" y="12"/>
                    </a:cubicBezTo>
                    <a:cubicBezTo>
                      <a:pt x="104" y="12"/>
                      <a:pt x="98" y="40"/>
                      <a:pt x="117" y="47"/>
                    </a:cubicBezTo>
                    <a:cubicBezTo>
                      <a:pt x="113" y="34"/>
                      <a:pt x="108" y="27"/>
                      <a:pt x="108" y="12"/>
                    </a:cubicBezTo>
                    <a:cubicBezTo>
                      <a:pt x="108" y="0"/>
                      <a:pt x="113" y="0"/>
                      <a:pt x="123" y="0"/>
                    </a:cubicBezTo>
                    <a:cubicBezTo>
                      <a:pt x="133" y="0"/>
                      <a:pt x="154" y="8"/>
                      <a:pt x="154" y="16"/>
                    </a:cubicBezTo>
                    <a:cubicBezTo>
                      <a:pt x="154" y="21"/>
                      <a:pt x="151" y="26"/>
                      <a:pt x="151" y="32"/>
                    </a:cubicBezTo>
                    <a:cubicBezTo>
                      <a:pt x="157" y="28"/>
                      <a:pt x="159" y="21"/>
                      <a:pt x="165" y="21"/>
                    </a:cubicBezTo>
                    <a:cubicBezTo>
                      <a:pt x="177" y="21"/>
                      <a:pt x="176" y="34"/>
                      <a:pt x="174" y="40"/>
                    </a:cubicBezTo>
                    <a:cubicBezTo>
                      <a:pt x="176" y="40"/>
                      <a:pt x="179" y="41"/>
                      <a:pt x="182" y="41"/>
                    </a:cubicBezTo>
                    <a:cubicBezTo>
                      <a:pt x="194" y="41"/>
                      <a:pt x="235" y="65"/>
                      <a:pt x="242" y="75"/>
                    </a:cubicBezTo>
                    <a:cubicBezTo>
                      <a:pt x="240" y="75"/>
                      <a:pt x="237" y="75"/>
                      <a:pt x="235" y="75"/>
                    </a:cubicBezTo>
                    <a:cubicBezTo>
                      <a:pt x="241" y="77"/>
                      <a:pt x="243" y="76"/>
                      <a:pt x="248" y="75"/>
                    </a:cubicBezTo>
                    <a:cubicBezTo>
                      <a:pt x="250" y="79"/>
                      <a:pt x="251" y="84"/>
                      <a:pt x="248" y="87"/>
                    </a:cubicBezTo>
                    <a:cubicBezTo>
                      <a:pt x="260" y="87"/>
                      <a:pt x="263" y="87"/>
                      <a:pt x="273" y="87"/>
                    </a:cubicBezTo>
                    <a:cubicBezTo>
                      <a:pt x="273" y="112"/>
                      <a:pt x="295" y="106"/>
                      <a:pt x="301" y="116"/>
                    </a:cubicBezTo>
                    <a:cubicBezTo>
                      <a:pt x="281" y="123"/>
                      <a:pt x="273" y="137"/>
                      <a:pt x="254" y="143"/>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3" name="Freeform 94">
                <a:extLst>
                  <a:ext uri="{FF2B5EF4-FFF2-40B4-BE49-F238E27FC236}">
                    <a16:creationId xmlns:a16="http://schemas.microsoft.com/office/drawing/2014/main" xmlns="" id="{FD71697D-2CD5-4DEE-829C-72B1CF4A03BE}"/>
                  </a:ext>
                </a:extLst>
              </p:cNvPr>
              <p:cNvSpPr>
                <a:spLocks/>
              </p:cNvSpPr>
              <p:nvPr/>
            </p:nvSpPr>
            <p:spPr bwMode="auto">
              <a:xfrm>
                <a:off x="6255931" y="1458150"/>
                <a:ext cx="224975" cy="84173"/>
              </a:xfrm>
              <a:custGeom>
                <a:avLst/>
                <a:gdLst>
                  <a:gd name="T0" fmla="*/ 197 w 197"/>
                  <a:gd name="T1" fmla="*/ 33 h 74"/>
                  <a:gd name="T2" fmla="*/ 119 w 197"/>
                  <a:gd name="T3" fmla="*/ 74 h 74"/>
                  <a:gd name="T4" fmla="*/ 93 w 197"/>
                  <a:gd name="T5" fmla="*/ 59 h 74"/>
                  <a:gd name="T6" fmla="*/ 50 w 197"/>
                  <a:gd name="T7" fmla="*/ 59 h 74"/>
                  <a:gd name="T8" fmla="*/ 40 w 197"/>
                  <a:gd name="T9" fmla="*/ 47 h 74"/>
                  <a:gd name="T10" fmla="*/ 55 w 197"/>
                  <a:gd name="T11" fmla="*/ 46 h 74"/>
                  <a:gd name="T12" fmla="*/ 74 w 197"/>
                  <a:gd name="T13" fmla="*/ 42 h 74"/>
                  <a:gd name="T14" fmla="*/ 38 w 197"/>
                  <a:gd name="T15" fmla="*/ 39 h 74"/>
                  <a:gd name="T16" fmla="*/ 12 w 197"/>
                  <a:gd name="T17" fmla="*/ 31 h 74"/>
                  <a:gd name="T18" fmla="*/ 0 w 197"/>
                  <a:gd name="T19" fmla="*/ 12 h 74"/>
                  <a:gd name="T20" fmla="*/ 12 w 197"/>
                  <a:gd name="T21" fmla="*/ 12 h 74"/>
                  <a:gd name="T22" fmla="*/ 27 w 197"/>
                  <a:gd name="T23" fmla="*/ 14 h 74"/>
                  <a:gd name="T24" fmla="*/ 27 w 197"/>
                  <a:gd name="T25" fmla="*/ 10 h 74"/>
                  <a:gd name="T26" fmla="*/ 40 w 197"/>
                  <a:gd name="T27" fmla="*/ 10 h 74"/>
                  <a:gd name="T28" fmla="*/ 36 w 197"/>
                  <a:gd name="T29" fmla="*/ 2 h 74"/>
                  <a:gd name="T30" fmla="*/ 57 w 197"/>
                  <a:gd name="T31" fmla="*/ 2 h 74"/>
                  <a:gd name="T32" fmla="*/ 88 w 197"/>
                  <a:gd name="T33" fmla="*/ 18 h 74"/>
                  <a:gd name="T34" fmla="*/ 106 w 197"/>
                  <a:gd name="T35" fmla="*/ 0 h 74"/>
                  <a:gd name="T36" fmla="*/ 116 w 197"/>
                  <a:gd name="T37" fmla="*/ 0 h 74"/>
                  <a:gd name="T38" fmla="*/ 116 w 197"/>
                  <a:gd name="T39" fmla="*/ 20 h 74"/>
                  <a:gd name="T40" fmla="*/ 138 w 197"/>
                  <a:gd name="T41" fmla="*/ 12 h 74"/>
                  <a:gd name="T42" fmla="*/ 163 w 197"/>
                  <a:gd name="T43" fmla="*/ 12 h 74"/>
                  <a:gd name="T44" fmla="*/ 197 w 197"/>
                  <a:gd name="T45" fmla="*/ 3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4">
                    <a:moveTo>
                      <a:pt x="197" y="33"/>
                    </a:moveTo>
                    <a:cubicBezTo>
                      <a:pt x="179" y="46"/>
                      <a:pt x="141" y="74"/>
                      <a:pt x="119" y="74"/>
                    </a:cubicBezTo>
                    <a:cubicBezTo>
                      <a:pt x="106" y="74"/>
                      <a:pt x="98" y="69"/>
                      <a:pt x="93" y="59"/>
                    </a:cubicBezTo>
                    <a:cubicBezTo>
                      <a:pt x="50" y="59"/>
                      <a:pt x="50" y="59"/>
                      <a:pt x="50" y="59"/>
                    </a:cubicBezTo>
                    <a:cubicBezTo>
                      <a:pt x="43" y="57"/>
                      <a:pt x="41" y="53"/>
                      <a:pt x="40" y="47"/>
                    </a:cubicBezTo>
                    <a:cubicBezTo>
                      <a:pt x="45" y="46"/>
                      <a:pt x="53" y="46"/>
                      <a:pt x="55" y="46"/>
                    </a:cubicBezTo>
                    <a:cubicBezTo>
                      <a:pt x="62" y="43"/>
                      <a:pt x="70" y="43"/>
                      <a:pt x="74" y="42"/>
                    </a:cubicBezTo>
                    <a:cubicBezTo>
                      <a:pt x="71" y="42"/>
                      <a:pt x="40" y="39"/>
                      <a:pt x="38" y="39"/>
                    </a:cubicBezTo>
                    <a:cubicBezTo>
                      <a:pt x="25" y="39"/>
                      <a:pt x="10" y="49"/>
                      <a:pt x="12" y="31"/>
                    </a:cubicBezTo>
                    <a:cubicBezTo>
                      <a:pt x="6" y="26"/>
                      <a:pt x="1" y="20"/>
                      <a:pt x="0" y="12"/>
                    </a:cubicBezTo>
                    <a:cubicBezTo>
                      <a:pt x="12" y="12"/>
                      <a:pt x="12" y="12"/>
                      <a:pt x="12" y="12"/>
                    </a:cubicBezTo>
                    <a:cubicBezTo>
                      <a:pt x="16" y="15"/>
                      <a:pt x="22" y="16"/>
                      <a:pt x="27" y="14"/>
                    </a:cubicBezTo>
                    <a:cubicBezTo>
                      <a:pt x="27" y="10"/>
                      <a:pt x="27" y="10"/>
                      <a:pt x="27" y="10"/>
                    </a:cubicBezTo>
                    <a:cubicBezTo>
                      <a:pt x="40" y="10"/>
                      <a:pt x="40" y="10"/>
                      <a:pt x="40" y="10"/>
                    </a:cubicBezTo>
                    <a:cubicBezTo>
                      <a:pt x="36" y="2"/>
                      <a:pt x="36" y="2"/>
                      <a:pt x="36" y="2"/>
                    </a:cubicBezTo>
                    <a:cubicBezTo>
                      <a:pt x="57" y="2"/>
                      <a:pt x="57" y="2"/>
                      <a:pt x="57" y="2"/>
                    </a:cubicBezTo>
                    <a:cubicBezTo>
                      <a:pt x="62" y="7"/>
                      <a:pt x="84" y="18"/>
                      <a:pt x="88" y="18"/>
                    </a:cubicBezTo>
                    <a:cubicBezTo>
                      <a:pt x="97" y="18"/>
                      <a:pt x="103" y="3"/>
                      <a:pt x="106" y="0"/>
                    </a:cubicBezTo>
                    <a:cubicBezTo>
                      <a:pt x="116" y="0"/>
                      <a:pt x="116" y="0"/>
                      <a:pt x="116" y="0"/>
                    </a:cubicBezTo>
                    <a:cubicBezTo>
                      <a:pt x="116" y="10"/>
                      <a:pt x="114" y="14"/>
                      <a:pt x="116" y="20"/>
                    </a:cubicBezTo>
                    <a:cubicBezTo>
                      <a:pt x="122" y="20"/>
                      <a:pt x="127" y="12"/>
                      <a:pt x="138" y="12"/>
                    </a:cubicBezTo>
                    <a:cubicBezTo>
                      <a:pt x="156" y="12"/>
                      <a:pt x="152" y="12"/>
                      <a:pt x="163" y="12"/>
                    </a:cubicBezTo>
                    <a:cubicBezTo>
                      <a:pt x="178" y="12"/>
                      <a:pt x="193" y="24"/>
                      <a:pt x="197" y="33"/>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4" name="Freeform 95">
                <a:extLst>
                  <a:ext uri="{FF2B5EF4-FFF2-40B4-BE49-F238E27FC236}">
                    <a16:creationId xmlns:a16="http://schemas.microsoft.com/office/drawing/2014/main" xmlns="" id="{7FFCA109-3F81-46B3-9E16-53064633F6F0}"/>
                  </a:ext>
                </a:extLst>
              </p:cNvPr>
              <p:cNvSpPr>
                <a:spLocks/>
              </p:cNvSpPr>
              <p:nvPr/>
            </p:nvSpPr>
            <p:spPr bwMode="auto">
              <a:xfrm>
                <a:off x="6061565" y="1553036"/>
                <a:ext cx="44383" cy="39791"/>
              </a:xfrm>
              <a:custGeom>
                <a:avLst/>
                <a:gdLst>
                  <a:gd name="T0" fmla="*/ 13 w 39"/>
                  <a:gd name="T1" fmla="*/ 0 h 34"/>
                  <a:gd name="T2" fmla="*/ 39 w 39"/>
                  <a:gd name="T3" fmla="*/ 34 h 34"/>
                  <a:gd name="T4" fmla="*/ 15 w 39"/>
                  <a:gd name="T5" fmla="*/ 0 h 34"/>
                  <a:gd name="T6" fmla="*/ 15 w 39"/>
                  <a:gd name="T7" fmla="*/ 3 h 34"/>
                  <a:gd name="T8" fmla="*/ 13 w 39"/>
                  <a:gd name="T9" fmla="*/ 0 h 34"/>
                </a:gdLst>
                <a:ahLst/>
                <a:cxnLst>
                  <a:cxn ang="0">
                    <a:pos x="T0" y="T1"/>
                  </a:cxn>
                  <a:cxn ang="0">
                    <a:pos x="T2" y="T3"/>
                  </a:cxn>
                  <a:cxn ang="0">
                    <a:pos x="T4" y="T5"/>
                  </a:cxn>
                  <a:cxn ang="0">
                    <a:pos x="T6" y="T7"/>
                  </a:cxn>
                  <a:cxn ang="0">
                    <a:pos x="T8" y="T9"/>
                  </a:cxn>
                </a:cxnLst>
                <a:rect l="0" t="0" r="r" b="b"/>
                <a:pathLst>
                  <a:path w="39" h="34">
                    <a:moveTo>
                      <a:pt x="13" y="0"/>
                    </a:moveTo>
                    <a:cubicBezTo>
                      <a:pt x="23" y="14"/>
                      <a:pt x="33" y="17"/>
                      <a:pt x="39" y="34"/>
                    </a:cubicBezTo>
                    <a:cubicBezTo>
                      <a:pt x="23" y="30"/>
                      <a:pt x="0" y="6"/>
                      <a:pt x="15" y="0"/>
                    </a:cubicBezTo>
                    <a:cubicBezTo>
                      <a:pt x="15" y="3"/>
                      <a:pt x="15" y="3"/>
                      <a:pt x="15" y="3"/>
                    </a:cubicBezTo>
                    <a:lnTo>
                      <a:pt x="13" y="0"/>
                    </a:ln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5" name="Freeform 96">
                <a:extLst>
                  <a:ext uri="{FF2B5EF4-FFF2-40B4-BE49-F238E27FC236}">
                    <a16:creationId xmlns:a16="http://schemas.microsoft.com/office/drawing/2014/main" xmlns="" id="{F27BAE83-C4F1-4D04-86CA-FA8106F0794C}"/>
                  </a:ext>
                </a:extLst>
              </p:cNvPr>
              <p:cNvSpPr>
                <a:spLocks/>
              </p:cNvSpPr>
              <p:nvPr/>
            </p:nvSpPr>
            <p:spPr bwMode="auto">
              <a:xfrm>
                <a:off x="5573355" y="2621272"/>
                <a:ext cx="108661" cy="136208"/>
              </a:xfrm>
              <a:custGeom>
                <a:avLst/>
                <a:gdLst>
                  <a:gd name="T0" fmla="*/ 16 w 95"/>
                  <a:gd name="T1" fmla="*/ 35 h 119"/>
                  <a:gd name="T2" fmla="*/ 38 w 95"/>
                  <a:gd name="T3" fmla="*/ 26 h 119"/>
                  <a:gd name="T4" fmla="*/ 33 w 95"/>
                  <a:gd name="T5" fmla="*/ 16 h 119"/>
                  <a:gd name="T6" fmla="*/ 56 w 95"/>
                  <a:gd name="T7" fmla="*/ 0 h 119"/>
                  <a:gd name="T8" fmla="*/ 69 w 95"/>
                  <a:gd name="T9" fmla="*/ 0 h 119"/>
                  <a:gd name="T10" fmla="*/ 95 w 95"/>
                  <a:gd name="T11" fmla="*/ 33 h 119"/>
                  <a:gd name="T12" fmla="*/ 81 w 95"/>
                  <a:gd name="T13" fmla="*/ 45 h 119"/>
                  <a:gd name="T14" fmla="*/ 81 w 95"/>
                  <a:gd name="T15" fmla="*/ 72 h 119"/>
                  <a:gd name="T16" fmla="*/ 80 w 95"/>
                  <a:gd name="T17" fmla="*/ 94 h 119"/>
                  <a:gd name="T18" fmla="*/ 60 w 95"/>
                  <a:gd name="T19" fmla="*/ 98 h 119"/>
                  <a:gd name="T20" fmla="*/ 33 w 95"/>
                  <a:gd name="T21" fmla="*/ 116 h 119"/>
                  <a:gd name="T22" fmla="*/ 19 w 95"/>
                  <a:gd name="T23" fmla="*/ 119 h 119"/>
                  <a:gd name="T24" fmla="*/ 0 w 95"/>
                  <a:gd name="T25" fmla="*/ 101 h 119"/>
                  <a:gd name="T26" fmla="*/ 22 w 95"/>
                  <a:gd name="T27" fmla="*/ 60 h 119"/>
                  <a:gd name="T28" fmla="*/ 7 w 95"/>
                  <a:gd name="T29" fmla="*/ 43 h 119"/>
                  <a:gd name="T30" fmla="*/ 16 w 95"/>
                  <a:gd name="T31" fmla="*/ 3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119">
                    <a:moveTo>
                      <a:pt x="16" y="35"/>
                    </a:moveTo>
                    <a:cubicBezTo>
                      <a:pt x="20" y="35"/>
                      <a:pt x="33" y="31"/>
                      <a:pt x="38" y="26"/>
                    </a:cubicBezTo>
                    <a:cubicBezTo>
                      <a:pt x="35" y="21"/>
                      <a:pt x="33" y="19"/>
                      <a:pt x="33" y="16"/>
                    </a:cubicBezTo>
                    <a:cubicBezTo>
                      <a:pt x="33" y="10"/>
                      <a:pt x="48" y="0"/>
                      <a:pt x="56" y="0"/>
                    </a:cubicBezTo>
                    <a:cubicBezTo>
                      <a:pt x="60" y="0"/>
                      <a:pt x="64" y="0"/>
                      <a:pt x="69" y="0"/>
                    </a:cubicBezTo>
                    <a:cubicBezTo>
                      <a:pt x="86" y="0"/>
                      <a:pt x="95" y="19"/>
                      <a:pt x="95" y="33"/>
                    </a:cubicBezTo>
                    <a:cubicBezTo>
                      <a:pt x="95" y="39"/>
                      <a:pt x="81" y="39"/>
                      <a:pt x="81" y="45"/>
                    </a:cubicBezTo>
                    <a:cubicBezTo>
                      <a:pt x="81" y="50"/>
                      <a:pt x="81" y="71"/>
                      <a:pt x="81" y="72"/>
                    </a:cubicBezTo>
                    <a:cubicBezTo>
                      <a:pt x="81" y="78"/>
                      <a:pt x="86" y="88"/>
                      <a:pt x="80" y="94"/>
                    </a:cubicBezTo>
                    <a:cubicBezTo>
                      <a:pt x="76" y="99"/>
                      <a:pt x="68" y="98"/>
                      <a:pt x="60" y="98"/>
                    </a:cubicBezTo>
                    <a:cubicBezTo>
                      <a:pt x="48" y="98"/>
                      <a:pt x="39" y="112"/>
                      <a:pt x="33" y="116"/>
                    </a:cubicBezTo>
                    <a:cubicBezTo>
                      <a:pt x="29" y="118"/>
                      <a:pt x="23" y="119"/>
                      <a:pt x="19" y="119"/>
                    </a:cubicBezTo>
                    <a:cubicBezTo>
                      <a:pt x="10" y="119"/>
                      <a:pt x="0" y="110"/>
                      <a:pt x="0" y="101"/>
                    </a:cubicBezTo>
                    <a:cubicBezTo>
                      <a:pt x="0" y="81"/>
                      <a:pt x="19" y="79"/>
                      <a:pt x="22" y="60"/>
                    </a:cubicBezTo>
                    <a:cubicBezTo>
                      <a:pt x="14" y="56"/>
                      <a:pt x="7" y="51"/>
                      <a:pt x="7" y="43"/>
                    </a:cubicBezTo>
                    <a:cubicBezTo>
                      <a:pt x="7" y="33"/>
                      <a:pt x="13" y="35"/>
                      <a:pt x="16" y="35"/>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6" name="Freeform 97">
                <a:extLst>
                  <a:ext uri="{FF2B5EF4-FFF2-40B4-BE49-F238E27FC236}">
                    <a16:creationId xmlns:a16="http://schemas.microsoft.com/office/drawing/2014/main" xmlns="" id="{B13827E0-A255-457C-8C56-261CFAE10AE2}"/>
                  </a:ext>
                </a:extLst>
              </p:cNvPr>
              <p:cNvSpPr>
                <a:spLocks/>
              </p:cNvSpPr>
              <p:nvPr/>
            </p:nvSpPr>
            <p:spPr bwMode="auto">
              <a:xfrm>
                <a:off x="5645286" y="2504960"/>
                <a:ext cx="21426" cy="21426"/>
              </a:xfrm>
              <a:custGeom>
                <a:avLst/>
                <a:gdLst>
                  <a:gd name="T0" fmla="*/ 5 w 19"/>
                  <a:gd name="T1" fmla="*/ 19 h 19"/>
                  <a:gd name="T2" fmla="*/ 0 w 19"/>
                  <a:gd name="T3" fmla="*/ 9 h 19"/>
                  <a:gd name="T4" fmla="*/ 19 w 19"/>
                  <a:gd name="T5" fmla="*/ 0 h 19"/>
                  <a:gd name="T6" fmla="*/ 5 w 19"/>
                  <a:gd name="T7" fmla="*/ 19 h 19"/>
                </a:gdLst>
                <a:ahLst/>
                <a:cxnLst>
                  <a:cxn ang="0">
                    <a:pos x="T0" y="T1"/>
                  </a:cxn>
                  <a:cxn ang="0">
                    <a:pos x="T2" y="T3"/>
                  </a:cxn>
                  <a:cxn ang="0">
                    <a:pos x="T4" y="T5"/>
                  </a:cxn>
                  <a:cxn ang="0">
                    <a:pos x="T6" y="T7"/>
                  </a:cxn>
                </a:cxnLst>
                <a:rect l="0" t="0" r="r" b="b"/>
                <a:pathLst>
                  <a:path w="19" h="19">
                    <a:moveTo>
                      <a:pt x="5" y="19"/>
                    </a:moveTo>
                    <a:cubicBezTo>
                      <a:pt x="3" y="19"/>
                      <a:pt x="0" y="12"/>
                      <a:pt x="0" y="9"/>
                    </a:cubicBezTo>
                    <a:cubicBezTo>
                      <a:pt x="0" y="4"/>
                      <a:pt x="13" y="0"/>
                      <a:pt x="19" y="0"/>
                    </a:cubicBezTo>
                    <a:cubicBezTo>
                      <a:pt x="19" y="9"/>
                      <a:pt x="13" y="19"/>
                      <a:pt x="5" y="19"/>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7" name="Freeform 98">
                <a:extLst>
                  <a:ext uri="{FF2B5EF4-FFF2-40B4-BE49-F238E27FC236}">
                    <a16:creationId xmlns:a16="http://schemas.microsoft.com/office/drawing/2014/main" xmlns="" id="{084C61F3-597D-4EFE-A832-797CA0A35F62}"/>
                  </a:ext>
                </a:extLst>
              </p:cNvPr>
              <p:cNvSpPr>
                <a:spLocks/>
              </p:cNvSpPr>
              <p:nvPr/>
            </p:nvSpPr>
            <p:spPr bwMode="auto">
              <a:xfrm>
                <a:off x="5659060" y="2495778"/>
                <a:ext cx="205079" cy="312207"/>
              </a:xfrm>
              <a:custGeom>
                <a:avLst/>
                <a:gdLst>
                  <a:gd name="T0" fmla="*/ 163 w 179"/>
                  <a:gd name="T1" fmla="*/ 183 h 273"/>
                  <a:gd name="T2" fmla="*/ 155 w 179"/>
                  <a:gd name="T3" fmla="*/ 230 h 273"/>
                  <a:gd name="T4" fmla="*/ 170 w 179"/>
                  <a:gd name="T5" fmla="*/ 238 h 273"/>
                  <a:gd name="T6" fmla="*/ 119 w 179"/>
                  <a:gd name="T7" fmla="*/ 250 h 273"/>
                  <a:gd name="T8" fmla="*/ 66 w 179"/>
                  <a:gd name="T9" fmla="*/ 253 h 273"/>
                  <a:gd name="T10" fmla="*/ 43 w 179"/>
                  <a:gd name="T11" fmla="*/ 266 h 273"/>
                  <a:gd name="T12" fmla="*/ 27 w 179"/>
                  <a:gd name="T13" fmla="*/ 273 h 273"/>
                  <a:gd name="T14" fmla="*/ 54 w 179"/>
                  <a:gd name="T15" fmla="*/ 238 h 273"/>
                  <a:gd name="T16" fmla="*/ 78 w 179"/>
                  <a:gd name="T17" fmla="*/ 222 h 273"/>
                  <a:gd name="T18" fmla="*/ 43 w 179"/>
                  <a:gd name="T19" fmla="*/ 221 h 273"/>
                  <a:gd name="T20" fmla="*/ 32 w 179"/>
                  <a:gd name="T21" fmla="*/ 221 h 273"/>
                  <a:gd name="T22" fmla="*/ 47 w 179"/>
                  <a:gd name="T23" fmla="*/ 173 h 273"/>
                  <a:gd name="T24" fmla="*/ 81 w 179"/>
                  <a:gd name="T25" fmla="*/ 146 h 273"/>
                  <a:gd name="T26" fmla="*/ 68 w 179"/>
                  <a:gd name="T27" fmla="*/ 126 h 273"/>
                  <a:gd name="T28" fmla="*/ 44 w 179"/>
                  <a:gd name="T29" fmla="*/ 129 h 273"/>
                  <a:gd name="T30" fmla="*/ 39 w 179"/>
                  <a:gd name="T31" fmla="*/ 106 h 273"/>
                  <a:gd name="T32" fmla="*/ 26 w 179"/>
                  <a:gd name="T33" fmla="*/ 87 h 273"/>
                  <a:gd name="T34" fmla="*/ 20 w 179"/>
                  <a:gd name="T35" fmla="*/ 99 h 273"/>
                  <a:gd name="T36" fmla="*/ 23 w 179"/>
                  <a:gd name="T37" fmla="*/ 81 h 273"/>
                  <a:gd name="T38" fmla="*/ 12 w 179"/>
                  <a:gd name="T39" fmla="*/ 67 h 273"/>
                  <a:gd name="T40" fmla="*/ 17 w 179"/>
                  <a:gd name="T41" fmla="*/ 51 h 273"/>
                  <a:gd name="T42" fmla="*/ 12 w 179"/>
                  <a:gd name="T43" fmla="*/ 36 h 273"/>
                  <a:gd name="T44" fmla="*/ 20 w 179"/>
                  <a:gd name="T45" fmla="*/ 38 h 273"/>
                  <a:gd name="T46" fmla="*/ 27 w 179"/>
                  <a:gd name="T47" fmla="*/ 24 h 273"/>
                  <a:gd name="T48" fmla="*/ 42 w 179"/>
                  <a:gd name="T49" fmla="*/ 0 h 273"/>
                  <a:gd name="T50" fmla="*/ 72 w 179"/>
                  <a:gd name="T51" fmla="*/ 7 h 273"/>
                  <a:gd name="T52" fmla="*/ 55 w 179"/>
                  <a:gd name="T53" fmla="*/ 34 h 273"/>
                  <a:gd name="T54" fmla="*/ 79 w 179"/>
                  <a:gd name="T55" fmla="*/ 83 h 273"/>
                  <a:gd name="T56" fmla="*/ 91 w 179"/>
                  <a:gd name="T57" fmla="*/ 90 h 273"/>
                  <a:gd name="T58" fmla="*/ 144 w 179"/>
                  <a:gd name="T59" fmla="*/ 160 h 273"/>
                  <a:gd name="T60" fmla="*/ 148 w 179"/>
                  <a:gd name="T61" fmla="*/ 183 h 273"/>
                  <a:gd name="T62" fmla="*/ 157 w 179"/>
                  <a:gd name="T63" fmla="*/ 18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273">
                    <a:moveTo>
                      <a:pt x="154" y="186"/>
                    </a:moveTo>
                    <a:cubicBezTo>
                      <a:pt x="159" y="182"/>
                      <a:pt x="157" y="183"/>
                      <a:pt x="163" y="183"/>
                    </a:cubicBezTo>
                    <a:cubicBezTo>
                      <a:pt x="172" y="183"/>
                      <a:pt x="179" y="190"/>
                      <a:pt x="179" y="198"/>
                    </a:cubicBezTo>
                    <a:cubicBezTo>
                      <a:pt x="179" y="212"/>
                      <a:pt x="161" y="219"/>
                      <a:pt x="155" y="230"/>
                    </a:cubicBezTo>
                    <a:cubicBezTo>
                      <a:pt x="163" y="232"/>
                      <a:pt x="166" y="233"/>
                      <a:pt x="170" y="233"/>
                    </a:cubicBezTo>
                    <a:cubicBezTo>
                      <a:pt x="170" y="238"/>
                      <a:pt x="170" y="238"/>
                      <a:pt x="170" y="238"/>
                    </a:cubicBezTo>
                    <a:cubicBezTo>
                      <a:pt x="163" y="246"/>
                      <a:pt x="158" y="250"/>
                      <a:pt x="149" y="250"/>
                    </a:cubicBezTo>
                    <a:cubicBezTo>
                      <a:pt x="140" y="250"/>
                      <a:pt x="123" y="250"/>
                      <a:pt x="119" y="250"/>
                    </a:cubicBezTo>
                    <a:cubicBezTo>
                      <a:pt x="111" y="250"/>
                      <a:pt x="91" y="257"/>
                      <a:pt x="79" y="257"/>
                    </a:cubicBezTo>
                    <a:cubicBezTo>
                      <a:pt x="74" y="257"/>
                      <a:pt x="71" y="253"/>
                      <a:pt x="66" y="253"/>
                    </a:cubicBezTo>
                    <a:cubicBezTo>
                      <a:pt x="58" y="253"/>
                      <a:pt x="54" y="260"/>
                      <a:pt x="54" y="266"/>
                    </a:cubicBezTo>
                    <a:cubicBezTo>
                      <a:pt x="43" y="266"/>
                      <a:pt x="43" y="266"/>
                      <a:pt x="43" y="266"/>
                    </a:cubicBezTo>
                    <a:cubicBezTo>
                      <a:pt x="38" y="266"/>
                      <a:pt x="35" y="269"/>
                      <a:pt x="32" y="273"/>
                    </a:cubicBezTo>
                    <a:cubicBezTo>
                      <a:pt x="27" y="273"/>
                      <a:pt x="27" y="273"/>
                      <a:pt x="27" y="273"/>
                    </a:cubicBezTo>
                    <a:cubicBezTo>
                      <a:pt x="27" y="268"/>
                      <a:pt x="27" y="268"/>
                      <a:pt x="27" y="268"/>
                    </a:cubicBezTo>
                    <a:cubicBezTo>
                      <a:pt x="29" y="265"/>
                      <a:pt x="51" y="239"/>
                      <a:pt x="54" y="238"/>
                    </a:cubicBezTo>
                    <a:cubicBezTo>
                      <a:pt x="64" y="235"/>
                      <a:pt x="79" y="239"/>
                      <a:pt x="79" y="228"/>
                    </a:cubicBezTo>
                    <a:cubicBezTo>
                      <a:pt x="79" y="226"/>
                      <a:pt x="78" y="224"/>
                      <a:pt x="78" y="222"/>
                    </a:cubicBezTo>
                    <a:cubicBezTo>
                      <a:pt x="75" y="227"/>
                      <a:pt x="70" y="230"/>
                      <a:pt x="64" y="230"/>
                    </a:cubicBezTo>
                    <a:cubicBezTo>
                      <a:pt x="54" y="230"/>
                      <a:pt x="51" y="221"/>
                      <a:pt x="43" y="221"/>
                    </a:cubicBezTo>
                    <a:cubicBezTo>
                      <a:pt x="38" y="221"/>
                      <a:pt x="39" y="225"/>
                      <a:pt x="35" y="225"/>
                    </a:cubicBezTo>
                    <a:cubicBezTo>
                      <a:pt x="34" y="225"/>
                      <a:pt x="32" y="222"/>
                      <a:pt x="32" y="221"/>
                    </a:cubicBezTo>
                    <a:cubicBezTo>
                      <a:pt x="32" y="209"/>
                      <a:pt x="53" y="208"/>
                      <a:pt x="53" y="196"/>
                    </a:cubicBezTo>
                    <a:cubicBezTo>
                      <a:pt x="53" y="186"/>
                      <a:pt x="47" y="182"/>
                      <a:pt x="47" y="173"/>
                    </a:cubicBezTo>
                    <a:cubicBezTo>
                      <a:pt x="60" y="173"/>
                      <a:pt x="77" y="166"/>
                      <a:pt x="81" y="158"/>
                    </a:cubicBezTo>
                    <a:cubicBezTo>
                      <a:pt x="81" y="146"/>
                      <a:pt x="81" y="146"/>
                      <a:pt x="81" y="146"/>
                    </a:cubicBezTo>
                    <a:cubicBezTo>
                      <a:pt x="73" y="147"/>
                      <a:pt x="63" y="145"/>
                      <a:pt x="63" y="137"/>
                    </a:cubicBezTo>
                    <a:cubicBezTo>
                      <a:pt x="63" y="131"/>
                      <a:pt x="66" y="129"/>
                      <a:pt x="68" y="126"/>
                    </a:cubicBezTo>
                    <a:cubicBezTo>
                      <a:pt x="66" y="126"/>
                      <a:pt x="63" y="126"/>
                      <a:pt x="61" y="126"/>
                    </a:cubicBezTo>
                    <a:cubicBezTo>
                      <a:pt x="54" y="126"/>
                      <a:pt x="50" y="129"/>
                      <a:pt x="44" y="129"/>
                    </a:cubicBezTo>
                    <a:cubicBezTo>
                      <a:pt x="37" y="129"/>
                      <a:pt x="32" y="129"/>
                      <a:pt x="32" y="123"/>
                    </a:cubicBezTo>
                    <a:cubicBezTo>
                      <a:pt x="32" y="117"/>
                      <a:pt x="39" y="113"/>
                      <a:pt x="39" y="106"/>
                    </a:cubicBezTo>
                    <a:cubicBezTo>
                      <a:pt x="39" y="99"/>
                      <a:pt x="37" y="98"/>
                      <a:pt x="39" y="91"/>
                    </a:cubicBezTo>
                    <a:cubicBezTo>
                      <a:pt x="33" y="91"/>
                      <a:pt x="29" y="89"/>
                      <a:pt x="26" y="87"/>
                    </a:cubicBezTo>
                    <a:cubicBezTo>
                      <a:pt x="23" y="94"/>
                      <a:pt x="25" y="96"/>
                      <a:pt x="26" y="99"/>
                    </a:cubicBezTo>
                    <a:cubicBezTo>
                      <a:pt x="20" y="99"/>
                      <a:pt x="20" y="99"/>
                      <a:pt x="20" y="99"/>
                    </a:cubicBezTo>
                    <a:cubicBezTo>
                      <a:pt x="20" y="93"/>
                      <a:pt x="20" y="91"/>
                      <a:pt x="20" y="87"/>
                    </a:cubicBezTo>
                    <a:cubicBezTo>
                      <a:pt x="20" y="84"/>
                      <a:pt x="21" y="83"/>
                      <a:pt x="23" y="81"/>
                    </a:cubicBezTo>
                    <a:cubicBezTo>
                      <a:pt x="23" y="74"/>
                      <a:pt x="23" y="74"/>
                      <a:pt x="23" y="74"/>
                    </a:cubicBezTo>
                    <a:cubicBezTo>
                      <a:pt x="19" y="73"/>
                      <a:pt x="12" y="71"/>
                      <a:pt x="12" y="67"/>
                    </a:cubicBezTo>
                    <a:cubicBezTo>
                      <a:pt x="12" y="64"/>
                      <a:pt x="17" y="58"/>
                      <a:pt x="17" y="57"/>
                    </a:cubicBezTo>
                    <a:cubicBezTo>
                      <a:pt x="17" y="51"/>
                      <a:pt x="17" y="51"/>
                      <a:pt x="17" y="51"/>
                    </a:cubicBezTo>
                    <a:cubicBezTo>
                      <a:pt x="6" y="48"/>
                      <a:pt x="0" y="46"/>
                      <a:pt x="0" y="36"/>
                    </a:cubicBezTo>
                    <a:cubicBezTo>
                      <a:pt x="12" y="36"/>
                      <a:pt x="12" y="36"/>
                      <a:pt x="12" y="36"/>
                    </a:cubicBezTo>
                    <a:cubicBezTo>
                      <a:pt x="12" y="40"/>
                      <a:pt x="16" y="43"/>
                      <a:pt x="17" y="43"/>
                    </a:cubicBezTo>
                    <a:cubicBezTo>
                      <a:pt x="19" y="43"/>
                      <a:pt x="20" y="40"/>
                      <a:pt x="20" y="38"/>
                    </a:cubicBezTo>
                    <a:cubicBezTo>
                      <a:pt x="19" y="37"/>
                      <a:pt x="17" y="35"/>
                      <a:pt x="17" y="33"/>
                    </a:cubicBezTo>
                    <a:cubicBezTo>
                      <a:pt x="17" y="27"/>
                      <a:pt x="22" y="24"/>
                      <a:pt x="27" y="24"/>
                    </a:cubicBezTo>
                    <a:cubicBezTo>
                      <a:pt x="27" y="17"/>
                      <a:pt x="30" y="14"/>
                      <a:pt x="30" y="10"/>
                    </a:cubicBezTo>
                    <a:cubicBezTo>
                      <a:pt x="30" y="6"/>
                      <a:pt x="38" y="0"/>
                      <a:pt x="42" y="0"/>
                    </a:cubicBezTo>
                    <a:cubicBezTo>
                      <a:pt x="51" y="0"/>
                      <a:pt x="59" y="0"/>
                      <a:pt x="64" y="0"/>
                    </a:cubicBezTo>
                    <a:cubicBezTo>
                      <a:pt x="67" y="0"/>
                      <a:pt x="72" y="5"/>
                      <a:pt x="72" y="7"/>
                    </a:cubicBezTo>
                    <a:cubicBezTo>
                      <a:pt x="72" y="18"/>
                      <a:pt x="55" y="17"/>
                      <a:pt x="53" y="28"/>
                    </a:cubicBezTo>
                    <a:cubicBezTo>
                      <a:pt x="53" y="30"/>
                      <a:pt x="54" y="32"/>
                      <a:pt x="55" y="34"/>
                    </a:cubicBezTo>
                    <a:cubicBezTo>
                      <a:pt x="100" y="34"/>
                      <a:pt x="100" y="34"/>
                      <a:pt x="100" y="34"/>
                    </a:cubicBezTo>
                    <a:cubicBezTo>
                      <a:pt x="103" y="56"/>
                      <a:pt x="79" y="66"/>
                      <a:pt x="79" y="83"/>
                    </a:cubicBezTo>
                    <a:cubicBezTo>
                      <a:pt x="76" y="83"/>
                      <a:pt x="74" y="86"/>
                      <a:pt x="73" y="89"/>
                    </a:cubicBezTo>
                    <a:cubicBezTo>
                      <a:pt x="81" y="91"/>
                      <a:pt x="85" y="88"/>
                      <a:pt x="91" y="90"/>
                    </a:cubicBezTo>
                    <a:cubicBezTo>
                      <a:pt x="105" y="95"/>
                      <a:pt x="103" y="114"/>
                      <a:pt x="112" y="123"/>
                    </a:cubicBezTo>
                    <a:cubicBezTo>
                      <a:pt x="124" y="136"/>
                      <a:pt x="144" y="141"/>
                      <a:pt x="144" y="160"/>
                    </a:cubicBezTo>
                    <a:cubicBezTo>
                      <a:pt x="144" y="167"/>
                      <a:pt x="152" y="171"/>
                      <a:pt x="152" y="177"/>
                    </a:cubicBezTo>
                    <a:cubicBezTo>
                      <a:pt x="152" y="180"/>
                      <a:pt x="151" y="182"/>
                      <a:pt x="148" y="183"/>
                    </a:cubicBezTo>
                    <a:cubicBezTo>
                      <a:pt x="148" y="188"/>
                      <a:pt x="148" y="188"/>
                      <a:pt x="148" y="188"/>
                    </a:cubicBezTo>
                    <a:cubicBezTo>
                      <a:pt x="154" y="187"/>
                      <a:pt x="154" y="184"/>
                      <a:pt x="157" y="183"/>
                    </a:cubicBezTo>
                    <a:lnTo>
                      <a:pt x="154" y="186"/>
                    </a:ln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8" name="Freeform 99">
                <a:extLst>
                  <a:ext uri="{FF2B5EF4-FFF2-40B4-BE49-F238E27FC236}">
                    <a16:creationId xmlns:a16="http://schemas.microsoft.com/office/drawing/2014/main" xmlns="" id="{23CE648D-7D2D-484C-9414-932529998028}"/>
                  </a:ext>
                </a:extLst>
              </p:cNvPr>
              <p:cNvSpPr>
                <a:spLocks/>
              </p:cNvSpPr>
              <p:nvPr/>
            </p:nvSpPr>
            <p:spPr bwMode="auto">
              <a:xfrm>
                <a:off x="5703442" y="2656472"/>
                <a:ext cx="9183" cy="10713"/>
              </a:xfrm>
              <a:custGeom>
                <a:avLst/>
                <a:gdLst>
                  <a:gd name="T0" fmla="*/ 5 w 9"/>
                  <a:gd name="T1" fmla="*/ 0 h 9"/>
                  <a:gd name="T2" fmla="*/ 0 w 9"/>
                  <a:gd name="T3" fmla="*/ 9 h 9"/>
                  <a:gd name="T4" fmla="*/ 8 w 9"/>
                  <a:gd name="T5" fmla="*/ 9 h 9"/>
                  <a:gd name="T6" fmla="*/ 9 w 9"/>
                  <a:gd name="T7" fmla="*/ 0 h 9"/>
                  <a:gd name="T8" fmla="*/ 5 w 9"/>
                  <a:gd name="T9" fmla="*/ 0 h 9"/>
                </a:gdLst>
                <a:ahLst/>
                <a:cxnLst>
                  <a:cxn ang="0">
                    <a:pos x="T0" y="T1"/>
                  </a:cxn>
                  <a:cxn ang="0">
                    <a:pos x="T2" y="T3"/>
                  </a:cxn>
                  <a:cxn ang="0">
                    <a:pos x="T4" y="T5"/>
                  </a:cxn>
                  <a:cxn ang="0">
                    <a:pos x="T6" y="T7"/>
                  </a:cxn>
                  <a:cxn ang="0">
                    <a:pos x="T8" y="T9"/>
                  </a:cxn>
                </a:cxnLst>
                <a:rect l="0" t="0" r="r" b="b"/>
                <a:pathLst>
                  <a:path w="9" h="9">
                    <a:moveTo>
                      <a:pt x="5" y="0"/>
                    </a:moveTo>
                    <a:cubicBezTo>
                      <a:pt x="0" y="2"/>
                      <a:pt x="0" y="5"/>
                      <a:pt x="0" y="9"/>
                    </a:cubicBezTo>
                    <a:cubicBezTo>
                      <a:pt x="4" y="9"/>
                      <a:pt x="7" y="9"/>
                      <a:pt x="8" y="9"/>
                    </a:cubicBezTo>
                    <a:cubicBezTo>
                      <a:pt x="8" y="5"/>
                      <a:pt x="9" y="2"/>
                      <a:pt x="9" y="0"/>
                    </a:cubicBezTo>
                    <a:cubicBezTo>
                      <a:pt x="8" y="0"/>
                      <a:pt x="6" y="0"/>
                      <a:pt x="5" y="0"/>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29" name="Freeform 100">
                <a:extLst>
                  <a:ext uri="{FF2B5EF4-FFF2-40B4-BE49-F238E27FC236}">
                    <a16:creationId xmlns:a16="http://schemas.microsoft.com/office/drawing/2014/main" xmlns="" id="{C7541F33-677A-4EC4-8397-7D78DF3BB860}"/>
                  </a:ext>
                </a:extLst>
              </p:cNvPr>
              <p:cNvSpPr>
                <a:spLocks/>
              </p:cNvSpPr>
              <p:nvPr/>
            </p:nvSpPr>
            <p:spPr bwMode="auto">
              <a:xfrm>
                <a:off x="5235128" y="2175919"/>
                <a:ext cx="250992" cy="119373"/>
              </a:xfrm>
              <a:custGeom>
                <a:avLst/>
                <a:gdLst>
                  <a:gd name="T0" fmla="*/ 218 w 219"/>
                  <a:gd name="T1" fmla="*/ 56 h 104"/>
                  <a:gd name="T2" fmla="*/ 184 w 219"/>
                  <a:gd name="T3" fmla="*/ 84 h 104"/>
                  <a:gd name="T4" fmla="*/ 125 w 219"/>
                  <a:gd name="T5" fmla="*/ 104 h 104"/>
                  <a:gd name="T6" fmla="*/ 57 w 219"/>
                  <a:gd name="T7" fmla="*/ 90 h 104"/>
                  <a:gd name="T8" fmla="*/ 24 w 219"/>
                  <a:gd name="T9" fmla="*/ 75 h 104"/>
                  <a:gd name="T10" fmla="*/ 31 w 219"/>
                  <a:gd name="T11" fmla="*/ 71 h 104"/>
                  <a:gd name="T12" fmla="*/ 35 w 219"/>
                  <a:gd name="T13" fmla="*/ 48 h 104"/>
                  <a:gd name="T14" fmla="*/ 2 w 219"/>
                  <a:gd name="T15" fmla="*/ 44 h 104"/>
                  <a:gd name="T16" fmla="*/ 41 w 219"/>
                  <a:gd name="T17" fmla="*/ 37 h 104"/>
                  <a:gd name="T18" fmla="*/ 38 w 219"/>
                  <a:gd name="T19" fmla="*/ 31 h 104"/>
                  <a:gd name="T20" fmla="*/ 0 w 219"/>
                  <a:gd name="T21" fmla="*/ 13 h 104"/>
                  <a:gd name="T22" fmla="*/ 15 w 219"/>
                  <a:gd name="T23" fmla="*/ 15 h 104"/>
                  <a:gd name="T24" fmla="*/ 15 w 219"/>
                  <a:gd name="T25" fmla="*/ 9 h 104"/>
                  <a:gd name="T26" fmla="*/ 29 w 219"/>
                  <a:gd name="T27" fmla="*/ 0 h 104"/>
                  <a:gd name="T28" fmla="*/ 35 w 219"/>
                  <a:gd name="T29" fmla="*/ 0 h 104"/>
                  <a:gd name="T30" fmla="*/ 39 w 219"/>
                  <a:gd name="T31" fmla="*/ 12 h 104"/>
                  <a:gd name="T32" fmla="*/ 50 w 219"/>
                  <a:gd name="T33" fmla="*/ 28 h 104"/>
                  <a:gd name="T34" fmla="*/ 64 w 219"/>
                  <a:gd name="T35" fmla="*/ 23 h 104"/>
                  <a:gd name="T36" fmla="*/ 64 w 219"/>
                  <a:gd name="T37" fmla="*/ 13 h 104"/>
                  <a:gd name="T38" fmla="*/ 74 w 219"/>
                  <a:gd name="T39" fmla="*/ 20 h 104"/>
                  <a:gd name="T40" fmla="*/ 92 w 219"/>
                  <a:gd name="T41" fmla="*/ 15 h 104"/>
                  <a:gd name="T42" fmla="*/ 103 w 219"/>
                  <a:gd name="T43" fmla="*/ 21 h 104"/>
                  <a:gd name="T44" fmla="*/ 103 w 219"/>
                  <a:gd name="T45" fmla="*/ 13 h 104"/>
                  <a:gd name="T46" fmla="*/ 127 w 219"/>
                  <a:gd name="T47" fmla="*/ 15 h 104"/>
                  <a:gd name="T48" fmla="*/ 153 w 219"/>
                  <a:gd name="T49" fmla="*/ 13 h 104"/>
                  <a:gd name="T50" fmla="*/ 156 w 219"/>
                  <a:gd name="T51" fmla="*/ 1 h 104"/>
                  <a:gd name="T52" fmla="*/ 164 w 219"/>
                  <a:gd name="T53" fmla="*/ 1 h 104"/>
                  <a:gd name="T54" fmla="*/ 178 w 219"/>
                  <a:gd name="T55" fmla="*/ 11 h 104"/>
                  <a:gd name="T56" fmla="*/ 196 w 219"/>
                  <a:gd name="T57" fmla="*/ 7 h 104"/>
                  <a:gd name="T58" fmla="*/ 191 w 219"/>
                  <a:gd name="T59" fmla="*/ 14 h 104"/>
                  <a:gd name="T60" fmla="*/ 219 w 219"/>
                  <a:gd name="T61" fmla="*/ 54 h 104"/>
                  <a:gd name="T62" fmla="*/ 218 w 219"/>
                  <a:gd name="T63" fmla="*/ 5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9" h="104">
                    <a:moveTo>
                      <a:pt x="218" y="56"/>
                    </a:moveTo>
                    <a:cubicBezTo>
                      <a:pt x="212" y="67"/>
                      <a:pt x="194" y="81"/>
                      <a:pt x="184" y="84"/>
                    </a:cubicBezTo>
                    <a:cubicBezTo>
                      <a:pt x="166" y="91"/>
                      <a:pt x="151" y="104"/>
                      <a:pt x="125" y="104"/>
                    </a:cubicBezTo>
                    <a:cubicBezTo>
                      <a:pt x="97" y="104"/>
                      <a:pt x="78" y="97"/>
                      <a:pt x="57" y="90"/>
                    </a:cubicBezTo>
                    <a:cubicBezTo>
                      <a:pt x="47" y="87"/>
                      <a:pt x="41" y="75"/>
                      <a:pt x="24" y="75"/>
                    </a:cubicBezTo>
                    <a:cubicBezTo>
                      <a:pt x="26" y="74"/>
                      <a:pt x="29" y="71"/>
                      <a:pt x="31" y="71"/>
                    </a:cubicBezTo>
                    <a:cubicBezTo>
                      <a:pt x="31" y="61"/>
                      <a:pt x="33" y="56"/>
                      <a:pt x="35" y="48"/>
                    </a:cubicBezTo>
                    <a:cubicBezTo>
                      <a:pt x="22" y="44"/>
                      <a:pt x="10" y="52"/>
                      <a:pt x="2" y="44"/>
                    </a:cubicBezTo>
                    <a:cubicBezTo>
                      <a:pt x="13" y="44"/>
                      <a:pt x="33" y="40"/>
                      <a:pt x="41" y="37"/>
                    </a:cubicBezTo>
                    <a:cubicBezTo>
                      <a:pt x="39" y="36"/>
                      <a:pt x="38" y="33"/>
                      <a:pt x="38" y="31"/>
                    </a:cubicBezTo>
                    <a:cubicBezTo>
                      <a:pt x="29" y="31"/>
                      <a:pt x="1" y="22"/>
                      <a:pt x="0" y="13"/>
                    </a:cubicBezTo>
                    <a:cubicBezTo>
                      <a:pt x="7" y="11"/>
                      <a:pt x="10" y="13"/>
                      <a:pt x="15" y="15"/>
                    </a:cubicBezTo>
                    <a:cubicBezTo>
                      <a:pt x="15" y="13"/>
                      <a:pt x="15" y="11"/>
                      <a:pt x="15" y="9"/>
                    </a:cubicBezTo>
                    <a:cubicBezTo>
                      <a:pt x="21" y="9"/>
                      <a:pt x="22" y="0"/>
                      <a:pt x="29" y="0"/>
                    </a:cubicBezTo>
                    <a:cubicBezTo>
                      <a:pt x="31" y="0"/>
                      <a:pt x="32" y="0"/>
                      <a:pt x="35" y="0"/>
                    </a:cubicBezTo>
                    <a:cubicBezTo>
                      <a:pt x="35" y="5"/>
                      <a:pt x="38" y="7"/>
                      <a:pt x="39" y="12"/>
                    </a:cubicBezTo>
                    <a:cubicBezTo>
                      <a:pt x="38" y="17"/>
                      <a:pt x="45" y="28"/>
                      <a:pt x="50" y="28"/>
                    </a:cubicBezTo>
                    <a:cubicBezTo>
                      <a:pt x="56" y="28"/>
                      <a:pt x="60" y="24"/>
                      <a:pt x="64" y="23"/>
                    </a:cubicBezTo>
                    <a:cubicBezTo>
                      <a:pt x="63" y="17"/>
                      <a:pt x="62" y="16"/>
                      <a:pt x="64" y="13"/>
                    </a:cubicBezTo>
                    <a:cubicBezTo>
                      <a:pt x="67" y="16"/>
                      <a:pt x="69" y="20"/>
                      <a:pt x="74" y="20"/>
                    </a:cubicBezTo>
                    <a:cubicBezTo>
                      <a:pt x="92" y="15"/>
                      <a:pt x="92" y="15"/>
                      <a:pt x="92" y="15"/>
                    </a:cubicBezTo>
                    <a:cubicBezTo>
                      <a:pt x="98" y="17"/>
                      <a:pt x="100" y="19"/>
                      <a:pt x="103" y="21"/>
                    </a:cubicBezTo>
                    <a:cubicBezTo>
                      <a:pt x="102" y="18"/>
                      <a:pt x="103" y="15"/>
                      <a:pt x="103" y="13"/>
                    </a:cubicBezTo>
                    <a:cubicBezTo>
                      <a:pt x="114" y="13"/>
                      <a:pt x="120" y="15"/>
                      <a:pt x="127" y="15"/>
                    </a:cubicBezTo>
                    <a:cubicBezTo>
                      <a:pt x="137" y="15"/>
                      <a:pt x="146" y="5"/>
                      <a:pt x="153" y="13"/>
                    </a:cubicBezTo>
                    <a:cubicBezTo>
                      <a:pt x="153" y="6"/>
                      <a:pt x="154" y="4"/>
                      <a:pt x="156" y="1"/>
                    </a:cubicBezTo>
                    <a:cubicBezTo>
                      <a:pt x="161" y="2"/>
                      <a:pt x="161" y="3"/>
                      <a:pt x="164" y="1"/>
                    </a:cubicBezTo>
                    <a:cubicBezTo>
                      <a:pt x="164" y="10"/>
                      <a:pt x="170" y="11"/>
                      <a:pt x="178" y="11"/>
                    </a:cubicBezTo>
                    <a:cubicBezTo>
                      <a:pt x="185" y="11"/>
                      <a:pt x="189" y="7"/>
                      <a:pt x="196" y="7"/>
                    </a:cubicBezTo>
                    <a:cubicBezTo>
                      <a:pt x="194" y="9"/>
                      <a:pt x="191" y="12"/>
                      <a:pt x="191" y="14"/>
                    </a:cubicBezTo>
                    <a:cubicBezTo>
                      <a:pt x="191" y="37"/>
                      <a:pt x="219" y="32"/>
                      <a:pt x="219" y="54"/>
                    </a:cubicBezTo>
                    <a:lnTo>
                      <a:pt x="218" y="56"/>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0" name="Freeform 101">
                <a:extLst>
                  <a:ext uri="{FF2B5EF4-FFF2-40B4-BE49-F238E27FC236}">
                    <a16:creationId xmlns:a16="http://schemas.microsoft.com/office/drawing/2014/main" xmlns="" id="{25ED10EB-E1D3-4C44-BFE3-025119FC4E40}"/>
                  </a:ext>
                </a:extLst>
              </p:cNvPr>
              <p:cNvSpPr>
                <a:spLocks/>
              </p:cNvSpPr>
              <p:nvPr/>
            </p:nvSpPr>
            <p:spPr bwMode="auto">
              <a:xfrm>
                <a:off x="3732236" y="3623701"/>
                <a:ext cx="257114" cy="91825"/>
              </a:xfrm>
              <a:custGeom>
                <a:avLst/>
                <a:gdLst>
                  <a:gd name="T0" fmla="*/ 225 w 225"/>
                  <a:gd name="T1" fmla="*/ 71 h 81"/>
                  <a:gd name="T2" fmla="*/ 197 w 225"/>
                  <a:gd name="T3" fmla="*/ 81 h 81"/>
                  <a:gd name="T4" fmla="*/ 153 w 225"/>
                  <a:gd name="T5" fmla="*/ 75 h 81"/>
                  <a:gd name="T6" fmla="*/ 153 w 225"/>
                  <a:gd name="T7" fmla="*/ 70 h 81"/>
                  <a:gd name="T8" fmla="*/ 160 w 225"/>
                  <a:gd name="T9" fmla="*/ 63 h 81"/>
                  <a:gd name="T10" fmla="*/ 135 w 225"/>
                  <a:gd name="T11" fmla="*/ 47 h 81"/>
                  <a:gd name="T12" fmla="*/ 126 w 225"/>
                  <a:gd name="T13" fmla="*/ 39 h 81"/>
                  <a:gd name="T14" fmla="*/ 110 w 225"/>
                  <a:gd name="T15" fmla="*/ 39 h 81"/>
                  <a:gd name="T16" fmla="*/ 84 w 225"/>
                  <a:gd name="T17" fmla="*/ 27 h 81"/>
                  <a:gd name="T18" fmla="*/ 62 w 225"/>
                  <a:gd name="T19" fmla="*/ 27 h 81"/>
                  <a:gd name="T20" fmla="*/ 60 w 225"/>
                  <a:gd name="T21" fmla="*/ 18 h 81"/>
                  <a:gd name="T22" fmla="*/ 50 w 225"/>
                  <a:gd name="T23" fmla="*/ 16 h 81"/>
                  <a:gd name="T24" fmla="*/ 7 w 225"/>
                  <a:gd name="T25" fmla="*/ 35 h 81"/>
                  <a:gd name="T26" fmla="*/ 0 w 225"/>
                  <a:gd name="T27" fmla="*/ 35 h 81"/>
                  <a:gd name="T28" fmla="*/ 63 w 225"/>
                  <a:gd name="T29" fmla="*/ 0 h 81"/>
                  <a:gd name="T30" fmla="*/ 137 w 225"/>
                  <a:gd name="T31" fmla="*/ 20 h 81"/>
                  <a:gd name="T32" fmla="*/ 150 w 225"/>
                  <a:gd name="T33" fmla="*/ 29 h 81"/>
                  <a:gd name="T34" fmla="*/ 197 w 225"/>
                  <a:gd name="T35" fmla="*/ 49 h 81"/>
                  <a:gd name="T36" fmla="*/ 197 w 225"/>
                  <a:gd name="T37" fmla="*/ 55 h 81"/>
                  <a:gd name="T38" fmla="*/ 208 w 225"/>
                  <a:gd name="T39" fmla="*/ 55 h 81"/>
                  <a:gd name="T40" fmla="*/ 225 w 225"/>
                  <a:gd name="T41" fmla="*/ 7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5" h="81">
                    <a:moveTo>
                      <a:pt x="225" y="71"/>
                    </a:moveTo>
                    <a:cubicBezTo>
                      <a:pt x="220" y="81"/>
                      <a:pt x="206" y="81"/>
                      <a:pt x="197" y="81"/>
                    </a:cubicBezTo>
                    <a:cubicBezTo>
                      <a:pt x="179" y="81"/>
                      <a:pt x="167" y="75"/>
                      <a:pt x="153" y="75"/>
                    </a:cubicBezTo>
                    <a:cubicBezTo>
                      <a:pt x="153" y="74"/>
                      <a:pt x="153" y="72"/>
                      <a:pt x="153" y="70"/>
                    </a:cubicBezTo>
                    <a:cubicBezTo>
                      <a:pt x="156" y="70"/>
                      <a:pt x="160" y="67"/>
                      <a:pt x="160" y="63"/>
                    </a:cubicBezTo>
                    <a:cubicBezTo>
                      <a:pt x="149" y="58"/>
                      <a:pt x="137" y="59"/>
                      <a:pt x="135" y="47"/>
                    </a:cubicBezTo>
                    <a:cubicBezTo>
                      <a:pt x="128" y="47"/>
                      <a:pt x="129" y="41"/>
                      <a:pt x="126" y="39"/>
                    </a:cubicBezTo>
                    <a:cubicBezTo>
                      <a:pt x="120" y="36"/>
                      <a:pt x="116" y="39"/>
                      <a:pt x="110" y="39"/>
                    </a:cubicBezTo>
                    <a:cubicBezTo>
                      <a:pt x="100" y="39"/>
                      <a:pt x="94" y="27"/>
                      <a:pt x="84" y="27"/>
                    </a:cubicBezTo>
                    <a:cubicBezTo>
                      <a:pt x="62" y="27"/>
                      <a:pt x="62" y="27"/>
                      <a:pt x="62" y="27"/>
                    </a:cubicBezTo>
                    <a:cubicBezTo>
                      <a:pt x="57" y="24"/>
                      <a:pt x="58" y="20"/>
                      <a:pt x="60" y="18"/>
                    </a:cubicBezTo>
                    <a:cubicBezTo>
                      <a:pt x="57" y="15"/>
                      <a:pt x="54" y="16"/>
                      <a:pt x="50" y="16"/>
                    </a:cubicBezTo>
                    <a:cubicBezTo>
                      <a:pt x="35" y="16"/>
                      <a:pt x="15" y="27"/>
                      <a:pt x="7" y="35"/>
                    </a:cubicBezTo>
                    <a:cubicBezTo>
                      <a:pt x="0" y="35"/>
                      <a:pt x="0" y="35"/>
                      <a:pt x="0" y="35"/>
                    </a:cubicBezTo>
                    <a:cubicBezTo>
                      <a:pt x="13" y="13"/>
                      <a:pt x="29" y="0"/>
                      <a:pt x="63" y="0"/>
                    </a:cubicBezTo>
                    <a:cubicBezTo>
                      <a:pt x="96" y="0"/>
                      <a:pt x="112" y="20"/>
                      <a:pt x="137" y="20"/>
                    </a:cubicBezTo>
                    <a:cubicBezTo>
                      <a:pt x="142" y="20"/>
                      <a:pt x="148" y="28"/>
                      <a:pt x="150" y="29"/>
                    </a:cubicBezTo>
                    <a:cubicBezTo>
                      <a:pt x="160" y="40"/>
                      <a:pt x="179" y="49"/>
                      <a:pt x="197" y="49"/>
                    </a:cubicBezTo>
                    <a:cubicBezTo>
                      <a:pt x="197" y="51"/>
                      <a:pt x="196" y="53"/>
                      <a:pt x="197" y="55"/>
                    </a:cubicBezTo>
                    <a:cubicBezTo>
                      <a:pt x="208" y="55"/>
                      <a:pt x="208" y="55"/>
                      <a:pt x="208" y="55"/>
                    </a:cubicBezTo>
                    <a:cubicBezTo>
                      <a:pt x="216" y="58"/>
                      <a:pt x="220" y="69"/>
                      <a:pt x="225" y="7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1" name="Freeform 102">
                <a:extLst>
                  <a:ext uri="{FF2B5EF4-FFF2-40B4-BE49-F238E27FC236}">
                    <a16:creationId xmlns:a16="http://schemas.microsoft.com/office/drawing/2014/main" xmlns="" id="{3394FA11-FD93-4D4B-85D5-FB22D0678616}"/>
                  </a:ext>
                </a:extLst>
              </p:cNvPr>
              <p:cNvSpPr>
                <a:spLocks/>
              </p:cNvSpPr>
              <p:nvPr/>
            </p:nvSpPr>
            <p:spPr bwMode="auto">
              <a:xfrm>
                <a:off x="3768967" y="3657370"/>
                <a:ext cx="13774" cy="16835"/>
              </a:xfrm>
              <a:custGeom>
                <a:avLst/>
                <a:gdLst>
                  <a:gd name="T0" fmla="*/ 10 w 12"/>
                  <a:gd name="T1" fmla="*/ 1 h 14"/>
                  <a:gd name="T2" fmla="*/ 10 w 12"/>
                  <a:gd name="T3" fmla="*/ 13 h 14"/>
                  <a:gd name="T4" fmla="*/ 0 w 12"/>
                  <a:gd name="T5" fmla="*/ 13 h 14"/>
                  <a:gd name="T6" fmla="*/ 6 w 12"/>
                  <a:gd name="T7" fmla="*/ 6 h 14"/>
                  <a:gd name="T8" fmla="*/ 6 w 12"/>
                  <a:gd name="T9" fmla="*/ 0 h 14"/>
                  <a:gd name="T10" fmla="*/ 8 w 12"/>
                  <a:gd name="T11" fmla="*/ 0 h 14"/>
                  <a:gd name="T12" fmla="*/ 10 w 12"/>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12" h="14">
                    <a:moveTo>
                      <a:pt x="10" y="1"/>
                    </a:moveTo>
                    <a:cubicBezTo>
                      <a:pt x="11" y="5"/>
                      <a:pt x="12" y="9"/>
                      <a:pt x="10" y="13"/>
                    </a:cubicBezTo>
                    <a:cubicBezTo>
                      <a:pt x="9" y="13"/>
                      <a:pt x="0" y="14"/>
                      <a:pt x="0" y="13"/>
                    </a:cubicBezTo>
                    <a:cubicBezTo>
                      <a:pt x="0" y="7"/>
                      <a:pt x="4" y="6"/>
                      <a:pt x="6" y="6"/>
                    </a:cubicBezTo>
                    <a:cubicBezTo>
                      <a:pt x="6" y="0"/>
                      <a:pt x="6" y="0"/>
                      <a:pt x="6" y="0"/>
                    </a:cubicBezTo>
                    <a:cubicBezTo>
                      <a:pt x="8" y="0"/>
                      <a:pt x="8" y="0"/>
                      <a:pt x="8" y="0"/>
                    </a:cubicBezTo>
                    <a:lnTo>
                      <a:pt x="10" y="1"/>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3">
                <a:extLst>
                  <a:ext uri="{FF2B5EF4-FFF2-40B4-BE49-F238E27FC236}">
                    <a16:creationId xmlns:a16="http://schemas.microsoft.com/office/drawing/2014/main" xmlns="" id="{1F585E90-74BC-46E6-B353-57729A1341B4}"/>
                  </a:ext>
                </a:extLst>
              </p:cNvPr>
              <p:cNvSpPr>
                <a:spLocks/>
              </p:cNvSpPr>
              <p:nvPr/>
            </p:nvSpPr>
            <p:spPr bwMode="auto">
              <a:xfrm>
                <a:off x="3895993" y="3749195"/>
                <a:ext cx="42852" cy="19896"/>
              </a:xfrm>
              <a:custGeom>
                <a:avLst/>
                <a:gdLst>
                  <a:gd name="T0" fmla="*/ 31 w 37"/>
                  <a:gd name="T1" fmla="*/ 5 h 17"/>
                  <a:gd name="T2" fmla="*/ 37 w 37"/>
                  <a:gd name="T3" fmla="*/ 12 h 17"/>
                  <a:gd name="T4" fmla="*/ 12 w 37"/>
                  <a:gd name="T5" fmla="*/ 17 h 17"/>
                  <a:gd name="T6" fmla="*/ 0 w 37"/>
                  <a:gd name="T7" fmla="*/ 5 h 17"/>
                  <a:gd name="T8" fmla="*/ 8 w 37"/>
                  <a:gd name="T9" fmla="*/ 0 h 17"/>
                  <a:gd name="T10" fmla="*/ 32 w 37"/>
                  <a:gd name="T11" fmla="*/ 7 h 17"/>
                  <a:gd name="T12" fmla="*/ 31 w 37"/>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37" h="17">
                    <a:moveTo>
                      <a:pt x="31" y="5"/>
                    </a:moveTo>
                    <a:cubicBezTo>
                      <a:pt x="35" y="7"/>
                      <a:pt x="37" y="9"/>
                      <a:pt x="37" y="12"/>
                    </a:cubicBezTo>
                    <a:cubicBezTo>
                      <a:pt x="28" y="14"/>
                      <a:pt x="22" y="17"/>
                      <a:pt x="12" y="17"/>
                    </a:cubicBezTo>
                    <a:cubicBezTo>
                      <a:pt x="6" y="17"/>
                      <a:pt x="0" y="11"/>
                      <a:pt x="0" y="5"/>
                    </a:cubicBezTo>
                    <a:cubicBezTo>
                      <a:pt x="0" y="2"/>
                      <a:pt x="5" y="0"/>
                      <a:pt x="8" y="0"/>
                    </a:cubicBezTo>
                    <a:cubicBezTo>
                      <a:pt x="17" y="0"/>
                      <a:pt x="28" y="5"/>
                      <a:pt x="32" y="7"/>
                    </a:cubicBezTo>
                    <a:lnTo>
                      <a:pt x="31" y="5"/>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3" name="Freeform 104">
                <a:extLst>
                  <a:ext uri="{FF2B5EF4-FFF2-40B4-BE49-F238E27FC236}">
                    <a16:creationId xmlns:a16="http://schemas.microsoft.com/office/drawing/2014/main" xmlns="" id="{9C7EA674-9386-44C2-B673-78064C944151}"/>
                  </a:ext>
                </a:extLst>
              </p:cNvPr>
              <p:cNvSpPr>
                <a:spLocks/>
              </p:cNvSpPr>
              <p:nvPr/>
            </p:nvSpPr>
            <p:spPr bwMode="auto">
              <a:xfrm>
                <a:off x="4169942" y="3747665"/>
                <a:ext cx="35200" cy="15304"/>
              </a:xfrm>
              <a:custGeom>
                <a:avLst/>
                <a:gdLst>
                  <a:gd name="T0" fmla="*/ 31 w 31"/>
                  <a:gd name="T1" fmla="*/ 8 h 13"/>
                  <a:gd name="T2" fmla="*/ 19 w 31"/>
                  <a:gd name="T3" fmla="*/ 13 h 13"/>
                  <a:gd name="T4" fmla="*/ 0 w 31"/>
                  <a:gd name="T5" fmla="*/ 4 h 13"/>
                  <a:gd name="T6" fmla="*/ 8 w 31"/>
                  <a:gd name="T7" fmla="*/ 0 h 13"/>
                  <a:gd name="T8" fmla="*/ 31 w 31"/>
                  <a:gd name="T9" fmla="*/ 8 h 13"/>
                </a:gdLst>
                <a:ahLst/>
                <a:cxnLst>
                  <a:cxn ang="0">
                    <a:pos x="T0" y="T1"/>
                  </a:cxn>
                  <a:cxn ang="0">
                    <a:pos x="T2" y="T3"/>
                  </a:cxn>
                  <a:cxn ang="0">
                    <a:pos x="T4" y="T5"/>
                  </a:cxn>
                  <a:cxn ang="0">
                    <a:pos x="T6" y="T7"/>
                  </a:cxn>
                  <a:cxn ang="0">
                    <a:pos x="T8" y="T9"/>
                  </a:cxn>
                </a:cxnLst>
                <a:rect l="0" t="0" r="r" b="b"/>
                <a:pathLst>
                  <a:path w="31" h="13">
                    <a:moveTo>
                      <a:pt x="31" y="8"/>
                    </a:moveTo>
                    <a:cubicBezTo>
                      <a:pt x="29" y="13"/>
                      <a:pt x="23" y="13"/>
                      <a:pt x="19" y="13"/>
                    </a:cubicBezTo>
                    <a:cubicBezTo>
                      <a:pt x="10" y="13"/>
                      <a:pt x="0" y="12"/>
                      <a:pt x="0" y="4"/>
                    </a:cubicBezTo>
                    <a:cubicBezTo>
                      <a:pt x="0" y="0"/>
                      <a:pt x="6" y="0"/>
                      <a:pt x="8" y="0"/>
                    </a:cubicBezTo>
                    <a:cubicBezTo>
                      <a:pt x="11" y="0"/>
                      <a:pt x="29" y="4"/>
                      <a:pt x="31" y="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5">
                <a:extLst>
                  <a:ext uri="{FF2B5EF4-FFF2-40B4-BE49-F238E27FC236}">
                    <a16:creationId xmlns:a16="http://schemas.microsoft.com/office/drawing/2014/main" xmlns="" id="{E1651537-5724-4DBC-93CF-DEA088BE8817}"/>
                  </a:ext>
                </a:extLst>
              </p:cNvPr>
              <p:cNvSpPr>
                <a:spLocks/>
              </p:cNvSpPr>
              <p:nvPr/>
            </p:nvSpPr>
            <p:spPr bwMode="auto">
              <a:xfrm>
                <a:off x="3990881" y="3709404"/>
                <a:ext cx="148453" cy="61217"/>
              </a:xfrm>
              <a:custGeom>
                <a:avLst/>
                <a:gdLst>
                  <a:gd name="T0" fmla="*/ 108 w 129"/>
                  <a:gd name="T1" fmla="*/ 20 h 54"/>
                  <a:gd name="T2" fmla="*/ 129 w 129"/>
                  <a:gd name="T3" fmla="*/ 38 h 54"/>
                  <a:gd name="T4" fmla="*/ 101 w 129"/>
                  <a:gd name="T5" fmla="*/ 38 h 54"/>
                  <a:gd name="T6" fmla="*/ 87 w 129"/>
                  <a:gd name="T7" fmla="*/ 44 h 54"/>
                  <a:gd name="T8" fmla="*/ 79 w 129"/>
                  <a:gd name="T9" fmla="*/ 40 h 54"/>
                  <a:gd name="T10" fmla="*/ 62 w 129"/>
                  <a:gd name="T11" fmla="*/ 54 h 54"/>
                  <a:gd name="T12" fmla="*/ 53 w 129"/>
                  <a:gd name="T13" fmla="*/ 44 h 54"/>
                  <a:gd name="T14" fmla="*/ 19 w 129"/>
                  <a:gd name="T15" fmla="*/ 42 h 54"/>
                  <a:gd name="T16" fmla="*/ 10 w 129"/>
                  <a:gd name="T17" fmla="*/ 42 h 54"/>
                  <a:gd name="T18" fmla="*/ 9 w 129"/>
                  <a:gd name="T19" fmla="*/ 48 h 54"/>
                  <a:gd name="T20" fmla="*/ 0 w 129"/>
                  <a:gd name="T21" fmla="*/ 35 h 54"/>
                  <a:gd name="T22" fmla="*/ 4 w 129"/>
                  <a:gd name="T23" fmla="*/ 32 h 54"/>
                  <a:gd name="T24" fmla="*/ 38 w 129"/>
                  <a:gd name="T25" fmla="*/ 31 h 54"/>
                  <a:gd name="T26" fmla="*/ 33 w 129"/>
                  <a:gd name="T27" fmla="*/ 15 h 54"/>
                  <a:gd name="T28" fmla="*/ 23 w 129"/>
                  <a:gd name="T29" fmla="*/ 6 h 54"/>
                  <a:gd name="T30" fmla="*/ 29 w 129"/>
                  <a:gd name="T31" fmla="*/ 0 h 54"/>
                  <a:gd name="T32" fmla="*/ 47 w 129"/>
                  <a:gd name="T33" fmla="*/ 6 h 54"/>
                  <a:gd name="T34" fmla="*/ 70 w 129"/>
                  <a:gd name="T35" fmla="*/ 3 h 54"/>
                  <a:gd name="T36" fmla="*/ 112 w 129"/>
                  <a:gd name="T37" fmla="*/ 23 h 54"/>
                  <a:gd name="T38" fmla="*/ 108 w 129"/>
                  <a:gd name="T39" fmla="*/ 2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9" h="54">
                    <a:moveTo>
                      <a:pt x="108" y="20"/>
                    </a:moveTo>
                    <a:cubicBezTo>
                      <a:pt x="116" y="26"/>
                      <a:pt x="123" y="30"/>
                      <a:pt x="129" y="38"/>
                    </a:cubicBezTo>
                    <a:cubicBezTo>
                      <a:pt x="101" y="38"/>
                      <a:pt x="101" y="38"/>
                      <a:pt x="101" y="38"/>
                    </a:cubicBezTo>
                    <a:cubicBezTo>
                      <a:pt x="95" y="41"/>
                      <a:pt x="92" y="44"/>
                      <a:pt x="87" y="44"/>
                    </a:cubicBezTo>
                    <a:cubicBezTo>
                      <a:pt x="82" y="44"/>
                      <a:pt x="83" y="40"/>
                      <a:pt x="79" y="40"/>
                    </a:cubicBezTo>
                    <a:cubicBezTo>
                      <a:pt x="70" y="40"/>
                      <a:pt x="70" y="54"/>
                      <a:pt x="62" y="54"/>
                    </a:cubicBezTo>
                    <a:cubicBezTo>
                      <a:pt x="55" y="54"/>
                      <a:pt x="57" y="46"/>
                      <a:pt x="53" y="44"/>
                    </a:cubicBezTo>
                    <a:cubicBezTo>
                      <a:pt x="46" y="39"/>
                      <a:pt x="28" y="42"/>
                      <a:pt x="19" y="42"/>
                    </a:cubicBezTo>
                    <a:cubicBezTo>
                      <a:pt x="14" y="42"/>
                      <a:pt x="14" y="44"/>
                      <a:pt x="10" y="42"/>
                    </a:cubicBezTo>
                    <a:cubicBezTo>
                      <a:pt x="10" y="44"/>
                      <a:pt x="9" y="46"/>
                      <a:pt x="9" y="48"/>
                    </a:cubicBezTo>
                    <a:cubicBezTo>
                      <a:pt x="4" y="47"/>
                      <a:pt x="0" y="40"/>
                      <a:pt x="0" y="35"/>
                    </a:cubicBezTo>
                    <a:cubicBezTo>
                      <a:pt x="1" y="35"/>
                      <a:pt x="3" y="33"/>
                      <a:pt x="4" y="32"/>
                    </a:cubicBezTo>
                    <a:cubicBezTo>
                      <a:pt x="21" y="32"/>
                      <a:pt x="29" y="36"/>
                      <a:pt x="38" y="31"/>
                    </a:cubicBezTo>
                    <a:cubicBezTo>
                      <a:pt x="33" y="26"/>
                      <a:pt x="33" y="21"/>
                      <a:pt x="33" y="15"/>
                    </a:cubicBezTo>
                    <a:cubicBezTo>
                      <a:pt x="28" y="15"/>
                      <a:pt x="23" y="11"/>
                      <a:pt x="23" y="6"/>
                    </a:cubicBezTo>
                    <a:cubicBezTo>
                      <a:pt x="23" y="3"/>
                      <a:pt x="26" y="0"/>
                      <a:pt x="29" y="0"/>
                    </a:cubicBezTo>
                    <a:cubicBezTo>
                      <a:pt x="36" y="0"/>
                      <a:pt x="40" y="6"/>
                      <a:pt x="47" y="6"/>
                    </a:cubicBezTo>
                    <a:cubicBezTo>
                      <a:pt x="57" y="6"/>
                      <a:pt x="61" y="3"/>
                      <a:pt x="70" y="3"/>
                    </a:cubicBezTo>
                    <a:cubicBezTo>
                      <a:pt x="94" y="3"/>
                      <a:pt x="98" y="16"/>
                      <a:pt x="112" y="23"/>
                    </a:cubicBezTo>
                    <a:lnTo>
                      <a:pt x="108" y="20"/>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6">
                <a:extLst>
                  <a:ext uri="{FF2B5EF4-FFF2-40B4-BE49-F238E27FC236}">
                    <a16:creationId xmlns:a16="http://schemas.microsoft.com/office/drawing/2014/main" xmlns="" id="{157CD6CD-F8F2-4197-926F-E5DFDA8811C6}"/>
                  </a:ext>
                </a:extLst>
              </p:cNvPr>
              <p:cNvSpPr>
                <a:spLocks/>
              </p:cNvSpPr>
              <p:nvPr/>
            </p:nvSpPr>
            <p:spPr bwMode="auto">
              <a:xfrm>
                <a:off x="4303090" y="3957333"/>
                <a:ext cx="18365" cy="21426"/>
              </a:xfrm>
              <a:custGeom>
                <a:avLst/>
                <a:gdLst>
                  <a:gd name="T0" fmla="*/ 16 w 16"/>
                  <a:gd name="T1" fmla="*/ 6 h 19"/>
                  <a:gd name="T2" fmla="*/ 16 w 16"/>
                  <a:gd name="T3" fmla="*/ 0 h 19"/>
                  <a:gd name="T4" fmla="*/ 9 w 16"/>
                  <a:gd name="T5" fmla="*/ 0 h 19"/>
                  <a:gd name="T6" fmla="*/ 0 w 16"/>
                  <a:gd name="T7" fmla="*/ 16 h 19"/>
                  <a:gd name="T8" fmla="*/ 7 w 16"/>
                  <a:gd name="T9" fmla="*/ 16 h 19"/>
                  <a:gd name="T10" fmla="*/ 16 w 16"/>
                  <a:gd name="T11" fmla="*/ 6 h 19"/>
                </a:gdLst>
                <a:ahLst/>
                <a:cxnLst>
                  <a:cxn ang="0">
                    <a:pos x="T0" y="T1"/>
                  </a:cxn>
                  <a:cxn ang="0">
                    <a:pos x="T2" y="T3"/>
                  </a:cxn>
                  <a:cxn ang="0">
                    <a:pos x="T4" y="T5"/>
                  </a:cxn>
                  <a:cxn ang="0">
                    <a:pos x="T6" y="T7"/>
                  </a:cxn>
                  <a:cxn ang="0">
                    <a:pos x="T8" y="T9"/>
                  </a:cxn>
                  <a:cxn ang="0">
                    <a:pos x="T10" y="T11"/>
                  </a:cxn>
                </a:cxnLst>
                <a:rect l="0" t="0" r="r" b="b"/>
                <a:pathLst>
                  <a:path w="16" h="19">
                    <a:moveTo>
                      <a:pt x="16" y="6"/>
                    </a:moveTo>
                    <a:cubicBezTo>
                      <a:pt x="16" y="0"/>
                      <a:pt x="16" y="0"/>
                      <a:pt x="16" y="0"/>
                    </a:cubicBezTo>
                    <a:cubicBezTo>
                      <a:pt x="14" y="0"/>
                      <a:pt x="12" y="0"/>
                      <a:pt x="9" y="0"/>
                    </a:cubicBezTo>
                    <a:cubicBezTo>
                      <a:pt x="5" y="0"/>
                      <a:pt x="0" y="8"/>
                      <a:pt x="0" y="16"/>
                    </a:cubicBezTo>
                    <a:cubicBezTo>
                      <a:pt x="0" y="19"/>
                      <a:pt x="5" y="16"/>
                      <a:pt x="7" y="16"/>
                    </a:cubicBezTo>
                    <a:cubicBezTo>
                      <a:pt x="12" y="16"/>
                      <a:pt x="15" y="9"/>
                      <a:pt x="16" y="6"/>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7">
                <a:extLst>
                  <a:ext uri="{FF2B5EF4-FFF2-40B4-BE49-F238E27FC236}">
                    <a16:creationId xmlns:a16="http://schemas.microsoft.com/office/drawing/2014/main" xmlns="" id="{759A539C-7D41-4CA3-BD46-5248CCF6CE09}"/>
                  </a:ext>
                </a:extLst>
              </p:cNvPr>
              <p:cNvSpPr>
                <a:spLocks/>
              </p:cNvSpPr>
              <p:nvPr/>
            </p:nvSpPr>
            <p:spPr bwMode="auto">
              <a:xfrm>
                <a:off x="4573978" y="4232810"/>
                <a:ext cx="58157" cy="47443"/>
              </a:xfrm>
              <a:custGeom>
                <a:avLst/>
                <a:gdLst>
                  <a:gd name="T0" fmla="*/ 18 w 51"/>
                  <a:gd name="T1" fmla="*/ 0 h 42"/>
                  <a:gd name="T2" fmla="*/ 34 w 51"/>
                  <a:gd name="T3" fmla="*/ 7 h 42"/>
                  <a:gd name="T4" fmla="*/ 46 w 51"/>
                  <a:gd name="T5" fmla="*/ 9 h 42"/>
                  <a:gd name="T6" fmla="*/ 51 w 51"/>
                  <a:gd name="T7" fmla="*/ 16 h 42"/>
                  <a:gd name="T8" fmla="*/ 31 w 51"/>
                  <a:gd name="T9" fmla="*/ 42 h 42"/>
                  <a:gd name="T10" fmla="*/ 0 w 51"/>
                  <a:gd name="T11" fmla="*/ 20 h 42"/>
                  <a:gd name="T12" fmla="*/ 15 w 51"/>
                  <a:gd name="T13" fmla="*/ 0 h 42"/>
                  <a:gd name="T14" fmla="*/ 18 w 5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2">
                    <a:moveTo>
                      <a:pt x="18" y="0"/>
                    </a:moveTo>
                    <a:cubicBezTo>
                      <a:pt x="23" y="3"/>
                      <a:pt x="28" y="7"/>
                      <a:pt x="34" y="7"/>
                    </a:cubicBezTo>
                    <a:cubicBezTo>
                      <a:pt x="35" y="18"/>
                      <a:pt x="42" y="9"/>
                      <a:pt x="46" y="9"/>
                    </a:cubicBezTo>
                    <a:cubicBezTo>
                      <a:pt x="49" y="9"/>
                      <a:pt x="51" y="15"/>
                      <a:pt x="51" y="16"/>
                    </a:cubicBezTo>
                    <a:cubicBezTo>
                      <a:pt x="51" y="23"/>
                      <a:pt x="40" y="42"/>
                      <a:pt x="31" y="42"/>
                    </a:cubicBezTo>
                    <a:cubicBezTo>
                      <a:pt x="20" y="42"/>
                      <a:pt x="0" y="27"/>
                      <a:pt x="0" y="20"/>
                    </a:cubicBezTo>
                    <a:cubicBezTo>
                      <a:pt x="0" y="8"/>
                      <a:pt x="6" y="0"/>
                      <a:pt x="15" y="0"/>
                    </a:cubicBezTo>
                    <a:cubicBezTo>
                      <a:pt x="16" y="0"/>
                      <a:pt x="18" y="1"/>
                      <a:pt x="18" y="0"/>
                    </a:cubicBezTo>
                    <a:close/>
                  </a:path>
                </a:pathLst>
              </a:custGeom>
              <a:solidFill>
                <a:sysClr val="windowText" lastClr="000000">
                  <a:lumMod val="50000"/>
                  <a:lumOff val="50000"/>
                </a:sysClr>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7" name="Freeform 108">
                <a:extLst>
                  <a:ext uri="{FF2B5EF4-FFF2-40B4-BE49-F238E27FC236}">
                    <a16:creationId xmlns:a16="http://schemas.microsoft.com/office/drawing/2014/main" xmlns="" id="{609E84A4-AF30-4C81-9957-40C79FB87F53}"/>
                  </a:ext>
                </a:extLst>
              </p:cNvPr>
              <p:cNvSpPr>
                <a:spLocks/>
              </p:cNvSpPr>
              <p:nvPr/>
            </p:nvSpPr>
            <p:spPr bwMode="auto">
              <a:xfrm>
                <a:off x="3995472" y="5402054"/>
                <a:ext cx="22957" cy="53565"/>
              </a:xfrm>
              <a:custGeom>
                <a:avLst/>
                <a:gdLst>
                  <a:gd name="T0" fmla="*/ 0 w 19"/>
                  <a:gd name="T1" fmla="*/ 24 h 46"/>
                  <a:gd name="T2" fmla="*/ 10 w 19"/>
                  <a:gd name="T3" fmla="*/ 0 h 46"/>
                  <a:gd name="T4" fmla="*/ 19 w 19"/>
                  <a:gd name="T5" fmla="*/ 13 h 46"/>
                  <a:gd name="T6" fmla="*/ 16 w 19"/>
                  <a:gd name="T7" fmla="*/ 22 h 46"/>
                  <a:gd name="T8" fmla="*/ 16 w 19"/>
                  <a:gd name="T9" fmla="*/ 46 h 46"/>
                  <a:gd name="T10" fmla="*/ 9 w 19"/>
                  <a:gd name="T11" fmla="*/ 46 h 46"/>
                  <a:gd name="T12" fmla="*/ 0 w 19"/>
                  <a:gd name="T13" fmla="*/ 35 h 46"/>
                  <a:gd name="T14" fmla="*/ 0 w 19"/>
                  <a:gd name="T15" fmla="*/ 2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6">
                    <a:moveTo>
                      <a:pt x="0" y="24"/>
                    </a:moveTo>
                    <a:cubicBezTo>
                      <a:pt x="0" y="24"/>
                      <a:pt x="5" y="0"/>
                      <a:pt x="10" y="0"/>
                    </a:cubicBezTo>
                    <a:cubicBezTo>
                      <a:pt x="16" y="0"/>
                      <a:pt x="19" y="7"/>
                      <a:pt x="19" y="13"/>
                    </a:cubicBezTo>
                    <a:cubicBezTo>
                      <a:pt x="19" y="18"/>
                      <a:pt x="16" y="20"/>
                      <a:pt x="16" y="22"/>
                    </a:cubicBezTo>
                    <a:cubicBezTo>
                      <a:pt x="16" y="46"/>
                      <a:pt x="16" y="46"/>
                      <a:pt x="16" y="46"/>
                    </a:cubicBezTo>
                    <a:cubicBezTo>
                      <a:pt x="9" y="46"/>
                      <a:pt x="9" y="46"/>
                      <a:pt x="9" y="46"/>
                    </a:cubicBezTo>
                    <a:cubicBezTo>
                      <a:pt x="4" y="45"/>
                      <a:pt x="0" y="38"/>
                      <a:pt x="0" y="35"/>
                    </a:cubicBezTo>
                    <a:cubicBezTo>
                      <a:pt x="0" y="31"/>
                      <a:pt x="0" y="24"/>
                      <a:pt x="0" y="24"/>
                    </a:cubicBezTo>
                    <a:close/>
                  </a:path>
                </a:pathLst>
              </a:custGeom>
              <a:solidFill>
                <a:sysClr val="windowText" lastClr="000000">
                  <a:lumMod val="50000"/>
                  <a:lumOff val="50000"/>
                </a:sysClr>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8" name="Freeform 109">
                <a:extLst>
                  <a:ext uri="{FF2B5EF4-FFF2-40B4-BE49-F238E27FC236}">
                    <a16:creationId xmlns:a16="http://schemas.microsoft.com/office/drawing/2014/main" xmlns="" id="{5E5FC243-1FA1-442B-AC49-02A989671A11}"/>
                  </a:ext>
                </a:extLst>
              </p:cNvPr>
              <p:cNvSpPr>
                <a:spLocks/>
              </p:cNvSpPr>
              <p:nvPr/>
            </p:nvSpPr>
            <p:spPr bwMode="auto">
              <a:xfrm>
                <a:off x="3819472" y="3914481"/>
                <a:ext cx="1150890" cy="1948231"/>
              </a:xfrm>
              <a:custGeom>
                <a:avLst/>
                <a:gdLst>
                  <a:gd name="T0" fmla="*/ 80 w 1007"/>
                  <a:gd name="T1" fmla="*/ 163 h 1703"/>
                  <a:gd name="T2" fmla="*/ 89 w 1007"/>
                  <a:gd name="T3" fmla="*/ 91 h 1703"/>
                  <a:gd name="T4" fmla="*/ 102 w 1007"/>
                  <a:gd name="T5" fmla="*/ 83 h 1703"/>
                  <a:gd name="T6" fmla="*/ 142 w 1007"/>
                  <a:gd name="T7" fmla="*/ 31 h 1703"/>
                  <a:gd name="T8" fmla="*/ 220 w 1007"/>
                  <a:gd name="T9" fmla="*/ 10 h 1703"/>
                  <a:gd name="T10" fmla="*/ 218 w 1007"/>
                  <a:gd name="T11" fmla="*/ 76 h 1703"/>
                  <a:gd name="T12" fmla="*/ 235 w 1007"/>
                  <a:gd name="T13" fmla="*/ 23 h 1703"/>
                  <a:gd name="T14" fmla="*/ 252 w 1007"/>
                  <a:gd name="T15" fmla="*/ 8 h 1703"/>
                  <a:gd name="T16" fmla="*/ 333 w 1007"/>
                  <a:gd name="T17" fmla="*/ 42 h 1703"/>
                  <a:gd name="T18" fmla="*/ 391 w 1007"/>
                  <a:gd name="T19" fmla="*/ 36 h 1703"/>
                  <a:gd name="T20" fmla="*/ 401 w 1007"/>
                  <a:gd name="T21" fmla="*/ 46 h 1703"/>
                  <a:gd name="T22" fmla="*/ 465 w 1007"/>
                  <a:gd name="T23" fmla="*/ 89 h 1703"/>
                  <a:gd name="T24" fmla="*/ 564 w 1007"/>
                  <a:gd name="T25" fmla="*/ 150 h 1703"/>
                  <a:gd name="T26" fmla="*/ 609 w 1007"/>
                  <a:gd name="T27" fmla="*/ 161 h 1703"/>
                  <a:gd name="T28" fmla="*/ 668 w 1007"/>
                  <a:gd name="T29" fmla="*/ 234 h 1703"/>
                  <a:gd name="T30" fmla="*/ 658 w 1007"/>
                  <a:gd name="T31" fmla="*/ 306 h 1703"/>
                  <a:gd name="T32" fmla="*/ 693 w 1007"/>
                  <a:gd name="T33" fmla="*/ 333 h 1703"/>
                  <a:gd name="T34" fmla="*/ 781 w 1007"/>
                  <a:gd name="T35" fmla="*/ 316 h 1703"/>
                  <a:gd name="T36" fmla="*/ 802 w 1007"/>
                  <a:gd name="T37" fmla="*/ 344 h 1703"/>
                  <a:gd name="T38" fmla="*/ 882 w 1007"/>
                  <a:gd name="T39" fmla="*/ 344 h 1703"/>
                  <a:gd name="T40" fmla="*/ 988 w 1007"/>
                  <a:gd name="T41" fmla="*/ 397 h 1703"/>
                  <a:gd name="T42" fmla="*/ 943 w 1007"/>
                  <a:gd name="T43" fmla="*/ 558 h 1703"/>
                  <a:gd name="T44" fmla="*/ 914 w 1007"/>
                  <a:gd name="T45" fmla="*/ 674 h 1703"/>
                  <a:gd name="T46" fmla="*/ 897 w 1007"/>
                  <a:gd name="T47" fmla="*/ 729 h 1703"/>
                  <a:gd name="T48" fmla="*/ 833 w 1007"/>
                  <a:gd name="T49" fmla="*/ 809 h 1703"/>
                  <a:gd name="T50" fmla="*/ 738 w 1007"/>
                  <a:gd name="T51" fmla="*/ 853 h 1703"/>
                  <a:gd name="T52" fmla="*/ 708 w 1007"/>
                  <a:gd name="T53" fmla="*/ 944 h 1703"/>
                  <a:gd name="T54" fmla="*/ 667 w 1007"/>
                  <a:gd name="T55" fmla="*/ 1007 h 1703"/>
                  <a:gd name="T56" fmla="*/ 535 w 1007"/>
                  <a:gd name="T57" fmla="*/ 1107 h 1703"/>
                  <a:gd name="T58" fmla="*/ 511 w 1007"/>
                  <a:gd name="T59" fmla="*/ 1115 h 1703"/>
                  <a:gd name="T60" fmla="*/ 530 w 1007"/>
                  <a:gd name="T61" fmla="*/ 1178 h 1703"/>
                  <a:gd name="T62" fmla="*/ 420 w 1007"/>
                  <a:gd name="T63" fmla="*/ 1220 h 1703"/>
                  <a:gd name="T64" fmla="*/ 412 w 1007"/>
                  <a:gd name="T65" fmla="*/ 1274 h 1703"/>
                  <a:gd name="T66" fmla="*/ 353 w 1007"/>
                  <a:gd name="T67" fmla="*/ 1282 h 1703"/>
                  <a:gd name="T68" fmla="*/ 386 w 1007"/>
                  <a:gd name="T69" fmla="*/ 1316 h 1703"/>
                  <a:gd name="T70" fmla="*/ 368 w 1007"/>
                  <a:gd name="T71" fmla="*/ 1331 h 1703"/>
                  <a:gd name="T72" fmla="*/ 306 w 1007"/>
                  <a:gd name="T73" fmla="*/ 1418 h 1703"/>
                  <a:gd name="T74" fmla="*/ 302 w 1007"/>
                  <a:gd name="T75" fmla="*/ 1525 h 1703"/>
                  <a:gd name="T76" fmla="*/ 277 w 1007"/>
                  <a:gd name="T77" fmla="*/ 1592 h 1703"/>
                  <a:gd name="T78" fmla="*/ 345 w 1007"/>
                  <a:gd name="T79" fmla="*/ 1685 h 1703"/>
                  <a:gd name="T80" fmla="*/ 292 w 1007"/>
                  <a:gd name="T81" fmla="*/ 1703 h 1703"/>
                  <a:gd name="T82" fmla="*/ 219 w 1007"/>
                  <a:gd name="T83" fmla="*/ 1659 h 1703"/>
                  <a:gd name="T84" fmla="*/ 159 w 1007"/>
                  <a:gd name="T85" fmla="*/ 1627 h 1703"/>
                  <a:gd name="T86" fmla="*/ 161 w 1007"/>
                  <a:gd name="T87" fmla="*/ 1602 h 1703"/>
                  <a:gd name="T88" fmla="*/ 146 w 1007"/>
                  <a:gd name="T89" fmla="*/ 1545 h 1703"/>
                  <a:gd name="T90" fmla="*/ 141 w 1007"/>
                  <a:gd name="T91" fmla="*/ 1425 h 1703"/>
                  <a:gd name="T92" fmla="*/ 149 w 1007"/>
                  <a:gd name="T93" fmla="*/ 1409 h 1703"/>
                  <a:gd name="T94" fmla="*/ 193 w 1007"/>
                  <a:gd name="T95" fmla="*/ 1293 h 1703"/>
                  <a:gd name="T96" fmla="*/ 165 w 1007"/>
                  <a:gd name="T97" fmla="*/ 1275 h 1703"/>
                  <a:gd name="T98" fmla="*/ 175 w 1007"/>
                  <a:gd name="T99" fmla="*/ 1226 h 1703"/>
                  <a:gd name="T100" fmla="*/ 197 w 1007"/>
                  <a:gd name="T101" fmla="*/ 1128 h 1703"/>
                  <a:gd name="T102" fmla="*/ 213 w 1007"/>
                  <a:gd name="T103" fmla="*/ 1012 h 1703"/>
                  <a:gd name="T104" fmla="*/ 234 w 1007"/>
                  <a:gd name="T105" fmla="*/ 890 h 1703"/>
                  <a:gd name="T106" fmla="*/ 246 w 1007"/>
                  <a:gd name="T107" fmla="*/ 782 h 1703"/>
                  <a:gd name="T108" fmla="*/ 180 w 1007"/>
                  <a:gd name="T109" fmla="*/ 667 h 1703"/>
                  <a:gd name="T110" fmla="*/ 107 w 1007"/>
                  <a:gd name="T111" fmla="*/ 594 h 1703"/>
                  <a:gd name="T112" fmla="*/ 49 w 1007"/>
                  <a:gd name="T113" fmla="*/ 469 h 1703"/>
                  <a:gd name="T114" fmla="*/ 19 w 1007"/>
                  <a:gd name="T115" fmla="*/ 435 h 1703"/>
                  <a:gd name="T116" fmla="*/ 32 w 1007"/>
                  <a:gd name="T117" fmla="*/ 344 h 1703"/>
                  <a:gd name="T118" fmla="*/ 24 w 1007"/>
                  <a:gd name="T119" fmla="*/ 266 h 1703"/>
                  <a:gd name="T120" fmla="*/ 81 w 1007"/>
                  <a:gd name="T121" fmla="*/ 191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07" h="1703">
                    <a:moveTo>
                      <a:pt x="84" y="185"/>
                    </a:moveTo>
                    <a:cubicBezTo>
                      <a:pt x="84" y="184"/>
                      <a:pt x="84" y="182"/>
                      <a:pt x="84" y="181"/>
                    </a:cubicBezTo>
                    <a:cubicBezTo>
                      <a:pt x="84" y="174"/>
                      <a:pt x="80" y="169"/>
                      <a:pt x="80" y="163"/>
                    </a:cubicBezTo>
                    <a:cubicBezTo>
                      <a:pt x="80" y="153"/>
                      <a:pt x="84" y="150"/>
                      <a:pt x="84" y="142"/>
                    </a:cubicBezTo>
                    <a:cubicBezTo>
                      <a:pt x="84" y="126"/>
                      <a:pt x="70" y="128"/>
                      <a:pt x="70" y="114"/>
                    </a:cubicBezTo>
                    <a:cubicBezTo>
                      <a:pt x="70" y="103"/>
                      <a:pt x="85" y="98"/>
                      <a:pt x="89" y="91"/>
                    </a:cubicBezTo>
                    <a:cubicBezTo>
                      <a:pt x="95" y="93"/>
                      <a:pt x="93" y="93"/>
                      <a:pt x="98" y="91"/>
                    </a:cubicBezTo>
                    <a:cubicBezTo>
                      <a:pt x="98" y="90"/>
                      <a:pt x="98" y="88"/>
                      <a:pt x="98" y="87"/>
                    </a:cubicBezTo>
                    <a:cubicBezTo>
                      <a:pt x="98" y="85"/>
                      <a:pt x="101" y="83"/>
                      <a:pt x="102" y="83"/>
                    </a:cubicBezTo>
                    <a:cubicBezTo>
                      <a:pt x="102" y="75"/>
                      <a:pt x="110" y="72"/>
                      <a:pt x="115" y="69"/>
                    </a:cubicBezTo>
                    <a:cubicBezTo>
                      <a:pt x="119" y="66"/>
                      <a:pt x="120" y="56"/>
                      <a:pt x="121" y="49"/>
                    </a:cubicBezTo>
                    <a:cubicBezTo>
                      <a:pt x="125" y="37"/>
                      <a:pt x="132" y="34"/>
                      <a:pt x="142" y="31"/>
                    </a:cubicBezTo>
                    <a:cubicBezTo>
                      <a:pt x="160" y="25"/>
                      <a:pt x="172" y="22"/>
                      <a:pt x="191" y="15"/>
                    </a:cubicBezTo>
                    <a:cubicBezTo>
                      <a:pt x="201" y="12"/>
                      <a:pt x="203" y="0"/>
                      <a:pt x="213" y="0"/>
                    </a:cubicBezTo>
                    <a:cubicBezTo>
                      <a:pt x="217" y="0"/>
                      <a:pt x="220" y="9"/>
                      <a:pt x="220" y="10"/>
                    </a:cubicBezTo>
                    <a:cubicBezTo>
                      <a:pt x="220" y="16"/>
                      <a:pt x="215" y="19"/>
                      <a:pt x="212" y="19"/>
                    </a:cubicBezTo>
                    <a:cubicBezTo>
                      <a:pt x="210" y="31"/>
                      <a:pt x="205" y="45"/>
                      <a:pt x="205" y="52"/>
                    </a:cubicBezTo>
                    <a:cubicBezTo>
                      <a:pt x="205" y="60"/>
                      <a:pt x="210" y="76"/>
                      <a:pt x="218" y="76"/>
                    </a:cubicBezTo>
                    <a:cubicBezTo>
                      <a:pt x="221" y="76"/>
                      <a:pt x="225" y="66"/>
                      <a:pt x="225" y="63"/>
                    </a:cubicBezTo>
                    <a:cubicBezTo>
                      <a:pt x="225" y="53"/>
                      <a:pt x="216" y="48"/>
                      <a:pt x="216" y="38"/>
                    </a:cubicBezTo>
                    <a:cubicBezTo>
                      <a:pt x="216" y="26"/>
                      <a:pt x="228" y="28"/>
                      <a:pt x="235" y="23"/>
                    </a:cubicBezTo>
                    <a:cubicBezTo>
                      <a:pt x="253" y="23"/>
                      <a:pt x="253" y="23"/>
                      <a:pt x="253" y="23"/>
                    </a:cubicBezTo>
                    <a:cubicBezTo>
                      <a:pt x="250" y="14"/>
                      <a:pt x="239" y="18"/>
                      <a:pt x="239" y="8"/>
                    </a:cubicBezTo>
                    <a:cubicBezTo>
                      <a:pt x="252" y="8"/>
                      <a:pt x="252" y="8"/>
                      <a:pt x="252" y="8"/>
                    </a:cubicBezTo>
                    <a:cubicBezTo>
                      <a:pt x="255" y="21"/>
                      <a:pt x="272" y="25"/>
                      <a:pt x="283" y="28"/>
                    </a:cubicBezTo>
                    <a:cubicBezTo>
                      <a:pt x="283" y="36"/>
                      <a:pt x="288" y="41"/>
                      <a:pt x="293" y="42"/>
                    </a:cubicBezTo>
                    <a:cubicBezTo>
                      <a:pt x="305" y="42"/>
                      <a:pt x="327" y="42"/>
                      <a:pt x="333" y="42"/>
                    </a:cubicBezTo>
                    <a:cubicBezTo>
                      <a:pt x="333" y="49"/>
                      <a:pt x="343" y="51"/>
                      <a:pt x="349" y="51"/>
                    </a:cubicBezTo>
                    <a:cubicBezTo>
                      <a:pt x="360" y="49"/>
                      <a:pt x="368" y="49"/>
                      <a:pt x="372" y="40"/>
                    </a:cubicBezTo>
                    <a:cubicBezTo>
                      <a:pt x="373" y="37"/>
                      <a:pt x="389" y="37"/>
                      <a:pt x="391" y="36"/>
                    </a:cubicBezTo>
                    <a:cubicBezTo>
                      <a:pt x="399" y="36"/>
                      <a:pt x="412" y="38"/>
                      <a:pt x="412" y="38"/>
                    </a:cubicBezTo>
                    <a:cubicBezTo>
                      <a:pt x="409" y="41"/>
                      <a:pt x="403" y="41"/>
                      <a:pt x="401" y="40"/>
                    </a:cubicBezTo>
                    <a:cubicBezTo>
                      <a:pt x="401" y="46"/>
                      <a:pt x="401" y="46"/>
                      <a:pt x="401" y="46"/>
                    </a:cubicBezTo>
                    <a:cubicBezTo>
                      <a:pt x="406" y="57"/>
                      <a:pt x="422" y="60"/>
                      <a:pt x="433" y="64"/>
                    </a:cubicBezTo>
                    <a:cubicBezTo>
                      <a:pt x="443" y="67"/>
                      <a:pt x="441" y="79"/>
                      <a:pt x="444" y="89"/>
                    </a:cubicBezTo>
                    <a:cubicBezTo>
                      <a:pt x="465" y="89"/>
                      <a:pt x="465" y="89"/>
                      <a:pt x="465" y="89"/>
                    </a:cubicBezTo>
                    <a:cubicBezTo>
                      <a:pt x="480" y="104"/>
                      <a:pt x="486" y="102"/>
                      <a:pt x="496" y="122"/>
                    </a:cubicBezTo>
                    <a:cubicBezTo>
                      <a:pt x="497" y="125"/>
                      <a:pt x="503" y="126"/>
                      <a:pt x="507" y="126"/>
                    </a:cubicBezTo>
                    <a:cubicBezTo>
                      <a:pt x="512" y="149"/>
                      <a:pt x="544" y="146"/>
                      <a:pt x="564" y="150"/>
                    </a:cubicBezTo>
                    <a:cubicBezTo>
                      <a:pt x="584" y="150"/>
                      <a:pt x="584" y="150"/>
                      <a:pt x="584" y="150"/>
                    </a:cubicBezTo>
                    <a:cubicBezTo>
                      <a:pt x="589" y="153"/>
                      <a:pt x="602" y="159"/>
                      <a:pt x="609" y="159"/>
                    </a:cubicBezTo>
                    <a:cubicBezTo>
                      <a:pt x="609" y="161"/>
                      <a:pt x="609" y="161"/>
                      <a:pt x="609" y="161"/>
                    </a:cubicBezTo>
                    <a:cubicBezTo>
                      <a:pt x="611" y="161"/>
                      <a:pt x="612" y="161"/>
                      <a:pt x="614" y="161"/>
                    </a:cubicBezTo>
                    <a:cubicBezTo>
                      <a:pt x="626" y="161"/>
                      <a:pt x="642" y="187"/>
                      <a:pt x="655" y="190"/>
                    </a:cubicBezTo>
                    <a:cubicBezTo>
                      <a:pt x="655" y="200"/>
                      <a:pt x="664" y="225"/>
                      <a:pt x="668" y="234"/>
                    </a:cubicBezTo>
                    <a:cubicBezTo>
                      <a:pt x="672" y="242"/>
                      <a:pt x="682" y="242"/>
                      <a:pt x="682" y="250"/>
                    </a:cubicBezTo>
                    <a:cubicBezTo>
                      <a:pt x="670" y="266"/>
                      <a:pt x="648" y="274"/>
                      <a:pt x="648" y="297"/>
                    </a:cubicBezTo>
                    <a:cubicBezTo>
                      <a:pt x="648" y="305"/>
                      <a:pt x="655" y="305"/>
                      <a:pt x="658" y="306"/>
                    </a:cubicBezTo>
                    <a:cubicBezTo>
                      <a:pt x="666" y="310"/>
                      <a:pt x="670" y="316"/>
                      <a:pt x="671" y="324"/>
                    </a:cubicBezTo>
                    <a:cubicBezTo>
                      <a:pt x="689" y="324"/>
                      <a:pt x="689" y="324"/>
                      <a:pt x="689" y="324"/>
                    </a:cubicBezTo>
                    <a:cubicBezTo>
                      <a:pt x="689" y="327"/>
                      <a:pt x="691" y="333"/>
                      <a:pt x="693" y="333"/>
                    </a:cubicBezTo>
                    <a:cubicBezTo>
                      <a:pt x="696" y="333"/>
                      <a:pt x="699" y="328"/>
                      <a:pt x="702" y="324"/>
                    </a:cubicBezTo>
                    <a:cubicBezTo>
                      <a:pt x="709" y="311"/>
                      <a:pt x="718" y="294"/>
                      <a:pt x="730" y="294"/>
                    </a:cubicBezTo>
                    <a:cubicBezTo>
                      <a:pt x="744" y="294"/>
                      <a:pt x="771" y="309"/>
                      <a:pt x="781" y="316"/>
                    </a:cubicBezTo>
                    <a:cubicBezTo>
                      <a:pt x="787" y="320"/>
                      <a:pt x="794" y="318"/>
                      <a:pt x="795" y="324"/>
                    </a:cubicBezTo>
                    <a:cubicBezTo>
                      <a:pt x="798" y="332"/>
                      <a:pt x="797" y="337"/>
                      <a:pt x="797" y="344"/>
                    </a:cubicBezTo>
                    <a:cubicBezTo>
                      <a:pt x="802" y="344"/>
                      <a:pt x="802" y="344"/>
                      <a:pt x="802" y="344"/>
                    </a:cubicBezTo>
                    <a:cubicBezTo>
                      <a:pt x="809" y="341"/>
                      <a:pt x="812" y="336"/>
                      <a:pt x="819" y="336"/>
                    </a:cubicBezTo>
                    <a:cubicBezTo>
                      <a:pt x="835" y="336"/>
                      <a:pt x="838" y="348"/>
                      <a:pt x="853" y="348"/>
                    </a:cubicBezTo>
                    <a:cubicBezTo>
                      <a:pt x="882" y="344"/>
                      <a:pt x="882" y="344"/>
                      <a:pt x="882" y="344"/>
                    </a:cubicBezTo>
                    <a:cubicBezTo>
                      <a:pt x="896" y="347"/>
                      <a:pt x="909" y="353"/>
                      <a:pt x="917" y="357"/>
                    </a:cubicBezTo>
                    <a:cubicBezTo>
                      <a:pt x="924" y="369"/>
                      <a:pt x="948" y="391"/>
                      <a:pt x="960" y="395"/>
                    </a:cubicBezTo>
                    <a:cubicBezTo>
                      <a:pt x="970" y="398"/>
                      <a:pt x="977" y="394"/>
                      <a:pt x="988" y="397"/>
                    </a:cubicBezTo>
                    <a:cubicBezTo>
                      <a:pt x="1003" y="402"/>
                      <a:pt x="1007" y="418"/>
                      <a:pt x="1007" y="435"/>
                    </a:cubicBezTo>
                    <a:cubicBezTo>
                      <a:pt x="1007" y="494"/>
                      <a:pt x="976" y="509"/>
                      <a:pt x="956" y="542"/>
                    </a:cubicBezTo>
                    <a:cubicBezTo>
                      <a:pt x="951" y="549"/>
                      <a:pt x="948" y="551"/>
                      <a:pt x="943" y="558"/>
                    </a:cubicBezTo>
                    <a:cubicBezTo>
                      <a:pt x="936" y="570"/>
                      <a:pt x="927" y="572"/>
                      <a:pt x="920" y="580"/>
                    </a:cubicBezTo>
                    <a:cubicBezTo>
                      <a:pt x="908" y="592"/>
                      <a:pt x="920" y="617"/>
                      <a:pt x="920" y="636"/>
                    </a:cubicBezTo>
                    <a:cubicBezTo>
                      <a:pt x="920" y="651"/>
                      <a:pt x="914" y="664"/>
                      <a:pt x="914" y="674"/>
                    </a:cubicBezTo>
                    <a:cubicBezTo>
                      <a:pt x="914" y="678"/>
                      <a:pt x="911" y="681"/>
                      <a:pt x="911" y="684"/>
                    </a:cubicBezTo>
                    <a:cubicBezTo>
                      <a:pt x="908" y="688"/>
                      <a:pt x="901" y="696"/>
                      <a:pt x="901" y="702"/>
                    </a:cubicBezTo>
                    <a:cubicBezTo>
                      <a:pt x="901" y="710"/>
                      <a:pt x="898" y="726"/>
                      <a:pt x="897" y="729"/>
                    </a:cubicBezTo>
                    <a:cubicBezTo>
                      <a:pt x="886" y="747"/>
                      <a:pt x="882" y="755"/>
                      <a:pt x="870" y="771"/>
                    </a:cubicBezTo>
                    <a:cubicBezTo>
                      <a:pt x="867" y="776"/>
                      <a:pt x="868" y="786"/>
                      <a:pt x="867" y="789"/>
                    </a:cubicBezTo>
                    <a:cubicBezTo>
                      <a:pt x="862" y="798"/>
                      <a:pt x="846" y="809"/>
                      <a:pt x="833" y="809"/>
                    </a:cubicBezTo>
                    <a:cubicBezTo>
                      <a:pt x="819" y="809"/>
                      <a:pt x="808" y="809"/>
                      <a:pt x="796" y="814"/>
                    </a:cubicBezTo>
                    <a:cubicBezTo>
                      <a:pt x="792" y="817"/>
                      <a:pt x="791" y="820"/>
                      <a:pt x="789" y="823"/>
                    </a:cubicBezTo>
                    <a:cubicBezTo>
                      <a:pt x="770" y="842"/>
                      <a:pt x="752" y="831"/>
                      <a:pt x="738" y="853"/>
                    </a:cubicBezTo>
                    <a:cubicBezTo>
                      <a:pt x="732" y="863"/>
                      <a:pt x="722" y="863"/>
                      <a:pt x="716" y="870"/>
                    </a:cubicBezTo>
                    <a:cubicBezTo>
                      <a:pt x="706" y="880"/>
                      <a:pt x="708" y="891"/>
                      <a:pt x="708" y="906"/>
                    </a:cubicBezTo>
                    <a:cubicBezTo>
                      <a:pt x="708" y="944"/>
                      <a:pt x="708" y="944"/>
                      <a:pt x="708" y="944"/>
                    </a:cubicBezTo>
                    <a:cubicBezTo>
                      <a:pt x="692" y="952"/>
                      <a:pt x="685" y="965"/>
                      <a:pt x="677" y="982"/>
                    </a:cubicBezTo>
                    <a:cubicBezTo>
                      <a:pt x="677" y="981"/>
                      <a:pt x="677" y="981"/>
                      <a:pt x="677" y="981"/>
                    </a:cubicBezTo>
                    <a:cubicBezTo>
                      <a:pt x="672" y="991"/>
                      <a:pt x="673" y="997"/>
                      <a:pt x="667" y="1007"/>
                    </a:cubicBezTo>
                    <a:cubicBezTo>
                      <a:pt x="653" y="1029"/>
                      <a:pt x="638" y="1031"/>
                      <a:pt x="625" y="1052"/>
                    </a:cubicBezTo>
                    <a:cubicBezTo>
                      <a:pt x="610" y="1076"/>
                      <a:pt x="604" y="1115"/>
                      <a:pt x="569" y="1115"/>
                    </a:cubicBezTo>
                    <a:cubicBezTo>
                      <a:pt x="557" y="1115"/>
                      <a:pt x="540" y="1107"/>
                      <a:pt x="535" y="1107"/>
                    </a:cubicBezTo>
                    <a:cubicBezTo>
                      <a:pt x="524" y="1107"/>
                      <a:pt x="514" y="1097"/>
                      <a:pt x="503" y="1097"/>
                    </a:cubicBezTo>
                    <a:cubicBezTo>
                      <a:pt x="501" y="1097"/>
                      <a:pt x="497" y="1099"/>
                      <a:pt x="497" y="1101"/>
                    </a:cubicBezTo>
                    <a:cubicBezTo>
                      <a:pt x="497" y="1108"/>
                      <a:pt x="508" y="1112"/>
                      <a:pt x="511" y="1115"/>
                    </a:cubicBezTo>
                    <a:cubicBezTo>
                      <a:pt x="517" y="1121"/>
                      <a:pt x="517" y="1130"/>
                      <a:pt x="520" y="1139"/>
                    </a:cubicBezTo>
                    <a:cubicBezTo>
                      <a:pt x="522" y="1148"/>
                      <a:pt x="534" y="1148"/>
                      <a:pt x="534" y="1157"/>
                    </a:cubicBezTo>
                    <a:cubicBezTo>
                      <a:pt x="534" y="1166"/>
                      <a:pt x="534" y="1172"/>
                      <a:pt x="530" y="1178"/>
                    </a:cubicBezTo>
                    <a:cubicBezTo>
                      <a:pt x="524" y="1189"/>
                      <a:pt x="518" y="1194"/>
                      <a:pt x="511" y="1202"/>
                    </a:cubicBezTo>
                    <a:cubicBezTo>
                      <a:pt x="498" y="1216"/>
                      <a:pt x="482" y="1212"/>
                      <a:pt x="464" y="1218"/>
                    </a:cubicBezTo>
                    <a:cubicBezTo>
                      <a:pt x="452" y="1222"/>
                      <a:pt x="427" y="1213"/>
                      <a:pt x="420" y="1220"/>
                    </a:cubicBezTo>
                    <a:cubicBezTo>
                      <a:pt x="410" y="1231"/>
                      <a:pt x="418" y="1255"/>
                      <a:pt x="412" y="1266"/>
                    </a:cubicBezTo>
                    <a:cubicBezTo>
                      <a:pt x="412" y="1264"/>
                      <a:pt x="412" y="1264"/>
                      <a:pt x="412" y="1264"/>
                    </a:cubicBezTo>
                    <a:cubicBezTo>
                      <a:pt x="412" y="1266"/>
                      <a:pt x="412" y="1271"/>
                      <a:pt x="412" y="1274"/>
                    </a:cubicBezTo>
                    <a:cubicBezTo>
                      <a:pt x="412" y="1278"/>
                      <a:pt x="400" y="1283"/>
                      <a:pt x="395" y="1283"/>
                    </a:cubicBezTo>
                    <a:cubicBezTo>
                      <a:pt x="379" y="1283"/>
                      <a:pt x="376" y="1272"/>
                      <a:pt x="361" y="1272"/>
                    </a:cubicBezTo>
                    <a:cubicBezTo>
                      <a:pt x="355" y="1272"/>
                      <a:pt x="353" y="1278"/>
                      <a:pt x="353" y="1282"/>
                    </a:cubicBezTo>
                    <a:cubicBezTo>
                      <a:pt x="353" y="1293"/>
                      <a:pt x="362" y="1313"/>
                      <a:pt x="369" y="1313"/>
                    </a:cubicBezTo>
                    <a:cubicBezTo>
                      <a:pt x="373" y="1313"/>
                      <a:pt x="377" y="1309"/>
                      <a:pt x="380" y="1308"/>
                    </a:cubicBezTo>
                    <a:cubicBezTo>
                      <a:pt x="383" y="1311"/>
                      <a:pt x="386" y="1312"/>
                      <a:pt x="386" y="1316"/>
                    </a:cubicBezTo>
                    <a:cubicBezTo>
                      <a:pt x="386" y="1321"/>
                      <a:pt x="380" y="1326"/>
                      <a:pt x="379" y="1326"/>
                    </a:cubicBezTo>
                    <a:cubicBezTo>
                      <a:pt x="370" y="1326"/>
                      <a:pt x="367" y="1319"/>
                      <a:pt x="359" y="1319"/>
                    </a:cubicBezTo>
                    <a:cubicBezTo>
                      <a:pt x="359" y="1328"/>
                      <a:pt x="364" y="1329"/>
                      <a:pt x="368" y="1331"/>
                    </a:cubicBezTo>
                    <a:cubicBezTo>
                      <a:pt x="354" y="1345"/>
                      <a:pt x="354" y="1359"/>
                      <a:pt x="349" y="1379"/>
                    </a:cubicBezTo>
                    <a:cubicBezTo>
                      <a:pt x="348" y="1388"/>
                      <a:pt x="334" y="1389"/>
                      <a:pt x="329" y="1390"/>
                    </a:cubicBezTo>
                    <a:cubicBezTo>
                      <a:pt x="317" y="1393"/>
                      <a:pt x="306" y="1404"/>
                      <a:pt x="306" y="1418"/>
                    </a:cubicBezTo>
                    <a:cubicBezTo>
                      <a:pt x="306" y="1449"/>
                      <a:pt x="340" y="1437"/>
                      <a:pt x="340" y="1462"/>
                    </a:cubicBezTo>
                    <a:cubicBezTo>
                      <a:pt x="340" y="1484"/>
                      <a:pt x="321" y="1487"/>
                      <a:pt x="311" y="1498"/>
                    </a:cubicBezTo>
                    <a:cubicBezTo>
                      <a:pt x="305" y="1504"/>
                      <a:pt x="307" y="1514"/>
                      <a:pt x="302" y="1525"/>
                    </a:cubicBezTo>
                    <a:cubicBezTo>
                      <a:pt x="297" y="1536"/>
                      <a:pt x="285" y="1531"/>
                      <a:pt x="278" y="1538"/>
                    </a:cubicBezTo>
                    <a:cubicBezTo>
                      <a:pt x="269" y="1548"/>
                      <a:pt x="265" y="1559"/>
                      <a:pt x="265" y="1574"/>
                    </a:cubicBezTo>
                    <a:cubicBezTo>
                      <a:pt x="265" y="1582"/>
                      <a:pt x="272" y="1592"/>
                      <a:pt x="277" y="1592"/>
                    </a:cubicBezTo>
                    <a:cubicBezTo>
                      <a:pt x="290" y="1600"/>
                      <a:pt x="290" y="1637"/>
                      <a:pt x="299" y="1647"/>
                    </a:cubicBezTo>
                    <a:cubicBezTo>
                      <a:pt x="316" y="1665"/>
                      <a:pt x="336" y="1672"/>
                      <a:pt x="357" y="1682"/>
                    </a:cubicBezTo>
                    <a:cubicBezTo>
                      <a:pt x="354" y="1687"/>
                      <a:pt x="349" y="1685"/>
                      <a:pt x="345" y="1685"/>
                    </a:cubicBezTo>
                    <a:cubicBezTo>
                      <a:pt x="333" y="1685"/>
                      <a:pt x="315" y="1700"/>
                      <a:pt x="308" y="1700"/>
                    </a:cubicBezTo>
                    <a:cubicBezTo>
                      <a:pt x="302" y="1700"/>
                      <a:pt x="303" y="1700"/>
                      <a:pt x="299" y="1700"/>
                    </a:cubicBezTo>
                    <a:cubicBezTo>
                      <a:pt x="297" y="1700"/>
                      <a:pt x="294" y="1703"/>
                      <a:pt x="292" y="1703"/>
                    </a:cubicBezTo>
                    <a:cubicBezTo>
                      <a:pt x="284" y="1703"/>
                      <a:pt x="278" y="1703"/>
                      <a:pt x="271" y="1703"/>
                    </a:cubicBezTo>
                    <a:cubicBezTo>
                      <a:pt x="253" y="1703"/>
                      <a:pt x="259" y="1681"/>
                      <a:pt x="247" y="1677"/>
                    </a:cubicBezTo>
                    <a:cubicBezTo>
                      <a:pt x="236" y="1673"/>
                      <a:pt x="219" y="1673"/>
                      <a:pt x="219" y="1659"/>
                    </a:cubicBezTo>
                    <a:cubicBezTo>
                      <a:pt x="213" y="1659"/>
                      <a:pt x="210" y="1659"/>
                      <a:pt x="205" y="1659"/>
                    </a:cubicBezTo>
                    <a:cubicBezTo>
                      <a:pt x="199" y="1659"/>
                      <a:pt x="197" y="1653"/>
                      <a:pt x="196" y="1649"/>
                    </a:cubicBezTo>
                    <a:cubicBezTo>
                      <a:pt x="175" y="1649"/>
                      <a:pt x="169" y="1638"/>
                      <a:pt x="159" y="1627"/>
                    </a:cubicBezTo>
                    <a:cubicBezTo>
                      <a:pt x="157" y="1625"/>
                      <a:pt x="152" y="1621"/>
                      <a:pt x="152" y="1619"/>
                    </a:cubicBezTo>
                    <a:cubicBezTo>
                      <a:pt x="152" y="1612"/>
                      <a:pt x="166" y="1613"/>
                      <a:pt x="167" y="1606"/>
                    </a:cubicBezTo>
                    <a:cubicBezTo>
                      <a:pt x="165" y="1605"/>
                      <a:pt x="163" y="1604"/>
                      <a:pt x="161" y="1602"/>
                    </a:cubicBezTo>
                    <a:cubicBezTo>
                      <a:pt x="163" y="1598"/>
                      <a:pt x="166" y="1593"/>
                      <a:pt x="166" y="1588"/>
                    </a:cubicBezTo>
                    <a:cubicBezTo>
                      <a:pt x="166" y="1569"/>
                      <a:pt x="146" y="1573"/>
                      <a:pt x="146" y="1556"/>
                    </a:cubicBezTo>
                    <a:cubicBezTo>
                      <a:pt x="146" y="1550"/>
                      <a:pt x="146" y="1548"/>
                      <a:pt x="146" y="1545"/>
                    </a:cubicBezTo>
                    <a:cubicBezTo>
                      <a:pt x="146" y="1527"/>
                      <a:pt x="134" y="1499"/>
                      <a:pt x="134" y="1486"/>
                    </a:cubicBezTo>
                    <a:cubicBezTo>
                      <a:pt x="134" y="1472"/>
                      <a:pt x="152" y="1466"/>
                      <a:pt x="152" y="1453"/>
                    </a:cubicBezTo>
                    <a:cubicBezTo>
                      <a:pt x="152" y="1447"/>
                      <a:pt x="143" y="1434"/>
                      <a:pt x="141" y="1425"/>
                    </a:cubicBezTo>
                    <a:cubicBezTo>
                      <a:pt x="141" y="1418"/>
                      <a:pt x="141" y="1418"/>
                      <a:pt x="141" y="1418"/>
                    </a:cubicBezTo>
                    <a:cubicBezTo>
                      <a:pt x="142" y="1418"/>
                      <a:pt x="142" y="1418"/>
                      <a:pt x="142" y="1418"/>
                    </a:cubicBezTo>
                    <a:cubicBezTo>
                      <a:pt x="142" y="1413"/>
                      <a:pt x="145" y="1409"/>
                      <a:pt x="149" y="1409"/>
                    </a:cubicBezTo>
                    <a:cubicBezTo>
                      <a:pt x="162" y="1409"/>
                      <a:pt x="157" y="1423"/>
                      <a:pt x="168" y="1423"/>
                    </a:cubicBezTo>
                    <a:cubicBezTo>
                      <a:pt x="193" y="1305"/>
                      <a:pt x="193" y="1305"/>
                      <a:pt x="193" y="1305"/>
                    </a:cubicBezTo>
                    <a:cubicBezTo>
                      <a:pt x="193" y="1293"/>
                      <a:pt x="193" y="1293"/>
                      <a:pt x="193" y="1293"/>
                    </a:cubicBezTo>
                    <a:cubicBezTo>
                      <a:pt x="191" y="1293"/>
                      <a:pt x="189" y="1293"/>
                      <a:pt x="187" y="1293"/>
                    </a:cubicBezTo>
                    <a:cubicBezTo>
                      <a:pt x="181" y="1296"/>
                      <a:pt x="180" y="1302"/>
                      <a:pt x="175" y="1302"/>
                    </a:cubicBezTo>
                    <a:cubicBezTo>
                      <a:pt x="169" y="1302"/>
                      <a:pt x="165" y="1284"/>
                      <a:pt x="165" y="1275"/>
                    </a:cubicBezTo>
                    <a:cubicBezTo>
                      <a:pt x="165" y="1260"/>
                      <a:pt x="170" y="1254"/>
                      <a:pt x="172" y="1239"/>
                    </a:cubicBezTo>
                    <a:cubicBezTo>
                      <a:pt x="177" y="1239"/>
                      <a:pt x="180" y="1237"/>
                      <a:pt x="180" y="1235"/>
                    </a:cubicBezTo>
                    <a:cubicBezTo>
                      <a:pt x="180" y="1230"/>
                      <a:pt x="175" y="1226"/>
                      <a:pt x="175" y="1226"/>
                    </a:cubicBezTo>
                    <a:cubicBezTo>
                      <a:pt x="172" y="1226"/>
                      <a:pt x="171" y="1204"/>
                      <a:pt x="171" y="1198"/>
                    </a:cubicBezTo>
                    <a:cubicBezTo>
                      <a:pt x="171" y="1180"/>
                      <a:pt x="182" y="1162"/>
                      <a:pt x="189" y="1150"/>
                    </a:cubicBezTo>
                    <a:cubicBezTo>
                      <a:pt x="192" y="1145"/>
                      <a:pt x="193" y="1134"/>
                      <a:pt x="197" y="1128"/>
                    </a:cubicBezTo>
                    <a:cubicBezTo>
                      <a:pt x="199" y="1125"/>
                      <a:pt x="203" y="1126"/>
                      <a:pt x="204" y="1123"/>
                    </a:cubicBezTo>
                    <a:cubicBezTo>
                      <a:pt x="209" y="1104"/>
                      <a:pt x="209" y="1091"/>
                      <a:pt x="214" y="1072"/>
                    </a:cubicBezTo>
                    <a:cubicBezTo>
                      <a:pt x="213" y="1012"/>
                      <a:pt x="213" y="1012"/>
                      <a:pt x="213" y="1012"/>
                    </a:cubicBezTo>
                    <a:cubicBezTo>
                      <a:pt x="208" y="998"/>
                      <a:pt x="217" y="987"/>
                      <a:pt x="217" y="974"/>
                    </a:cubicBezTo>
                    <a:cubicBezTo>
                      <a:pt x="217" y="944"/>
                      <a:pt x="234" y="924"/>
                      <a:pt x="234" y="897"/>
                    </a:cubicBezTo>
                    <a:cubicBezTo>
                      <a:pt x="234" y="894"/>
                      <a:pt x="234" y="892"/>
                      <a:pt x="234" y="890"/>
                    </a:cubicBezTo>
                    <a:cubicBezTo>
                      <a:pt x="234" y="884"/>
                      <a:pt x="238" y="870"/>
                      <a:pt x="240" y="862"/>
                    </a:cubicBezTo>
                    <a:cubicBezTo>
                      <a:pt x="240" y="837"/>
                      <a:pt x="240" y="837"/>
                      <a:pt x="240" y="827"/>
                    </a:cubicBezTo>
                    <a:cubicBezTo>
                      <a:pt x="240" y="816"/>
                      <a:pt x="246" y="794"/>
                      <a:pt x="246" y="782"/>
                    </a:cubicBezTo>
                    <a:cubicBezTo>
                      <a:pt x="246" y="774"/>
                      <a:pt x="243" y="727"/>
                      <a:pt x="240" y="718"/>
                    </a:cubicBezTo>
                    <a:cubicBezTo>
                      <a:pt x="233" y="699"/>
                      <a:pt x="221" y="687"/>
                      <a:pt x="208" y="680"/>
                    </a:cubicBezTo>
                    <a:cubicBezTo>
                      <a:pt x="196" y="674"/>
                      <a:pt x="188" y="676"/>
                      <a:pt x="180" y="667"/>
                    </a:cubicBezTo>
                    <a:cubicBezTo>
                      <a:pt x="171" y="658"/>
                      <a:pt x="166" y="654"/>
                      <a:pt x="155" y="651"/>
                    </a:cubicBezTo>
                    <a:cubicBezTo>
                      <a:pt x="134" y="644"/>
                      <a:pt x="124" y="633"/>
                      <a:pt x="110" y="619"/>
                    </a:cubicBezTo>
                    <a:cubicBezTo>
                      <a:pt x="104" y="612"/>
                      <a:pt x="107" y="603"/>
                      <a:pt x="107" y="594"/>
                    </a:cubicBezTo>
                    <a:cubicBezTo>
                      <a:pt x="107" y="581"/>
                      <a:pt x="96" y="575"/>
                      <a:pt x="93" y="564"/>
                    </a:cubicBezTo>
                    <a:cubicBezTo>
                      <a:pt x="87" y="545"/>
                      <a:pt x="71" y="530"/>
                      <a:pt x="66" y="513"/>
                    </a:cubicBezTo>
                    <a:cubicBezTo>
                      <a:pt x="61" y="495"/>
                      <a:pt x="56" y="484"/>
                      <a:pt x="49" y="469"/>
                    </a:cubicBezTo>
                    <a:cubicBezTo>
                      <a:pt x="47" y="464"/>
                      <a:pt x="42" y="466"/>
                      <a:pt x="40" y="464"/>
                    </a:cubicBezTo>
                    <a:cubicBezTo>
                      <a:pt x="34" y="458"/>
                      <a:pt x="33" y="447"/>
                      <a:pt x="30" y="441"/>
                    </a:cubicBezTo>
                    <a:cubicBezTo>
                      <a:pt x="28" y="436"/>
                      <a:pt x="22" y="438"/>
                      <a:pt x="19" y="435"/>
                    </a:cubicBezTo>
                    <a:cubicBezTo>
                      <a:pt x="11" y="426"/>
                      <a:pt x="0" y="410"/>
                      <a:pt x="0" y="396"/>
                    </a:cubicBezTo>
                    <a:cubicBezTo>
                      <a:pt x="0" y="386"/>
                      <a:pt x="6" y="375"/>
                      <a:pt x="9" y="372"/>
                    </a:cubicBezTo>
                    <a:cubicBezTo>
                      <a:pt x="15" y="360"/>
                      <a:pt x="29" y="357"/>
                      <a:pt x="32" y="344"/>
                    </a:cubicBezTo>
                    <a:cubicBezTo>
                      <a:pt x="25" y="340"/>
                      <a:pt x="26" y="343"/>
                      <a:pt x="21" y="343"/>
                    </a:cubicBezTo>
                    <a:cubicBezTo>
                      <a:pt x="10" y="343"/>
                      <a:pt x="9" y="328"/>
                      <a:pt x="9" y="316"/>
                    </a:cubicBezTo>
                    <a:cubicBezTo>
                      <a:pt x="9" y="298"/>
                      <a:pt x="28" y="301"/>
                      <a:pt x="24" y="266"/>
                    </a:cubicBezTo>
                    <a:cubicBezTo>
                      <a:pt x="45" y="266"/>
                      <a:pt x="50" y="245"/>
                      <a:pt x="56" y="232"/>
                    </a:cubicBezTo>
                    <a:cubicBezTo>
                      <a:pt x="65" y="215"/>
                      <a:pt x="84" y="220"/>
                      <a:pt x="89" y="199"/>
                    </a:cubicBezTo>
                    <a:cubicBezTo>
                      <a:pt x="85" y="197"/>
                      <a:pt x="81" y="193"/>
                      <a:pt x="81" y="191"/>
                    </a:cubicBezTo>
                    <a:cubicBezTo>
                      <a:pt x="84" y="185"/>
                      <a:pt x="84" y="185"/>
                      <a:pt x="84" y="185"/>
                    </a:cubicBezTo>
                    <a:close/>
                  </a:path>
                </a:pathLst>
              </a:custGeom>
              <a:solidFill>
                <a:srgbClr val="9132A6"/>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9" name="Freeform 110">
                <a:extLst>
                  <a:ext uri="{FF2B5EF4-FFF2-40B4-BE49-F238E27FC236}">
                    <a16:creationId xmlns:a16="http://schemas.microsoft.com/office/drawing/2014/main" xmlns="" id="{895EB76B-29AA-4C8C-AF19-4F83A01E1C2C}"/>
                  </a:ext>
                </a:extLst>
              </p:cNvPr>
              <p:cNvSpPr>
                <a:spLocks/>
              </p:cNvSpPr>
              <p:nvPr/>
            </p:nvSpPr>
            <p:spPr bwMode="auto">
              <a:xfrm>
                <a:off x="3889872" y="3571666"/>
                <a:ext cx="12244" cy="18365"/>
              </a:xfrm>
              <a:custGeom>
                <a:avLst/>
                <a:gdLst>
                  <a:gd name="T0" fmla="*/ 3 w 11"/>
                  <a:gd name="T1" fmla="*/ 1 h 16"/>
                  <a:gd name="T2" fmla="*/ 11 w 11"/>
                  <a:gd name="T3" fmla="*/ 12 h 16"/>
                  <a:gd name="T4" fmla="*/ 7 w 11"/>
                  <a:gd name="T5" fmla="*/ 16 h 16"/>
                  <a:gd name="T6" fmla="*/ 0 w 11"/>
                  <a:gd name="T7" fmla="*/ 1 h 16"/>
                  <a:gd name="T8" fmla="*/ 3 w 11"/>
                  <a:gd name="T9" fmla="*/ 1 h 16"/>
                </a:gdLst>
                <a:ahLst/>
                <a:cxnLst>
                  <a:cxn ang="0">
                    <a:pos x="T0" y="T1"/>
                  </a:cxn>
                  <a:cxn ang="0">
                    <a:pos x="T2" y="T3"/>
                  </a:cxn>
                  <a:cxn ang="0">
                    <a:pos x="T4" y="T5"/>
                  </a:cxn>
                  <a:cxn ang="0">
                    <a:pos x="T6" y="T7"/>
                  </a:cxn>
                  <a:cxn ang="0">
                    <a:pos x="T8" y="T9"/>
                  </a:cxn>
                </a:cxnLst>
                <a:rect l="0" t="0" r="r" b="b"/>
                <a:pathLst>
                  <a:path w="11" h="16">
                    <a:moveTo>
                      <a:pt x="3" y="1"/>
                    </a:moveTo>
                    <a:cubicBezTo>
                      <a:pt x="9" y="2"/>
                      <a:pt x="11" y="7"/>
                      <a:pt x="11" y="12"/>
                    </a:cubicBezTo>
                    <a:cubicBezTo>
                      <a:pt x="11" y="14"/>
                      <a:pt x="9" y="16"/>
                      <a:pt x="7" y="16"/>
                    </a:cubicBezTo>
                    <a:cubicBezTo>
                      <a:pt x="0" y="16"/>
                      <a:pt x="0" y="7"/>
                      <a:pt x="0" y="1"/>
                    </a:cubicBezTo>
                    <a:cubicBezTo>
                      <a:pt x="0" y="0"/>
                      <a:pt x="2" y="1"/>
                      <a:pt x="3" y="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0" name="Freeform 111">
                <a:extLst>
                  <a:ext uri="{FF2B5EF4-FFF2-40B4-BE49-F238E27FC236}">
                    <a16:creationId xmlns:a16="http://schemas.microsoft.com/office/drawing/2014/main" xmlns="" id="{55CAA89F-0C48-4191-9E24-8287E7CBB444}"/>
                  </a:ext>
                </a:extLst>
              </p:cNvPr>
              <p:cNvSpPr>
                <a:spLocks/>
              </p:cNvSpPr>
              <p:nvPr/>
            </p:nvSpPr>
            <p:spPr bwMode="auto">
              <a:xfrm>
                <a:off x="3876098" y="3521162"/>
                <a:ext cx="22957" cy="7652"/>
              </a:xfrm>
              <a:custGeom>
                <a:avLst/>
                <a:gdLst>
                  <a:gd name="T0" fmla="*/ 0 w 20"/>
                  <a:gd name="T1" fmla="*/ 6 h 7"/>
                  <a:gd name="T2" fmla="*/ 11 w 20"/>
                  <a:gd name="T3" fmla="*/ 0 h 7"/>
                  <a:gd name="T4" fmla="*/ 20 w 20"/>
                  <a:gd name="T5" fmla="*/ 6 h 7"/>
                  <a:gd name="T6" fmla="*/ 0 w 20"/>
                  <a:gd name="T7" fmla="*/ 6 h 7"/>
                </a:gdLst>
                <a:ahLst/>
                <a:cxnLst>
                  <a:cxn ang="0">
                    <a:pos x="T0" y="T1"/>
                  </a:cxn>
                  <a:cxn ang="0">
                    <a:pos x="T2" y="T3"/>
                  </a:cxn>
                  <a:cxn ang="0">
                    <a:pos x="T4" y="T5"/>
                  </a:cxn>
                  <a:cxn ang="0">
                    <a:pos x="T6" y="T7"/>
                  </a:cxn>
                </a:cxnLst>
                <a:rect l="0" t="0" r="r" b="b"/>
                <a:pathLst>
                  <a:path w="20" h="7">
                    <a:moveTo>
                      <a:pt x="0" y="6"/>
                    </a:moveTo>
                    <a:cubicBezTo>
                      <a:pt x="2" y="3"/>
                      <a:pt x="7" y="0"/>
                      <a:pt x="11" y="0"/>
                    </a:cubicBezTo>
                    <a:cubicBezTo>
                      <a:pt x="16" y="0"/>
                      <a:pt x="18" y="4"/>
                      <a:pt x="20" y="6"/>
                    </a:cubicBezTo>
                    <a:cubicBezTo>
                      <a:pt x="12" y="7"/>
                      <a:pt x="5" y="6"/>
                      <a:pt x="0" y="6"/>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
                <a:extLst>
                  <a:ext uri="{FF2B5EF4-FFF2-40B4-BE49-F238E27FC236}">
                    <a16:creationId xmlns:a16="http://schemas.microsoft.com/office/drawing/2014/main" xmlns="" id="{1234A382-F88A-42B5-9EC4-CE08E639E14E}"/>
                  </a:ext>
                </a:extLst>
              </p:cNvPr>
              <p:cNvSpPr>
                <a:spLocks/>
              </p:cNvSpPr>
              <p:nvPr/>
            </p:nvSpPr>
            <p:spPr bwMode="auto">
              <a:xfrm>
                <a:off x="3914359" y="3531875"/>
                <a:ext cx="4591" cy="7652"/>
              </a:xfrm>
              <a:custGeom>
                <a:avLst/>
                <a:gdLst>
                  <a:gd name="T0" fmla="*/ 4 w 4"/>
                  <a:gd name="T1" fmla="*/ 7 h 7"/>
                  <a:gd name="T2" fmla="*/ 0 w 4"/>
                  <a:gd name="T3" fmla="*/ 0 h 7"/>
                  <a:gd name="T4" fmla="*/ 4 w 4"/>
                  <a:gd name="T5" fmla="*/ 7 h 7"/>
                </a:gdLst>
                <a:ahLst/>
                <a:cxnLst>
                  <a:cxn ang="0">
                    <a:pos x="T0" y="T1"/>
                  </a:cxn>
                  <a:cxn ang="0">
                    <a:pos x="T2" y="T3"/>
                  </a:cxn>
                  <a:cxn ang="0">
                    <a:pos x="T4" y="T5"/>
                  </a:cxn>
                </a:cxnLst>
                <a:rect l="0" t="0" r="r" b="b"/>
                <a:pathLst>
                  <a:path w="4" h="7">
                    <a:moveTo>
                      <a:pt x="4" y="7"/>
                    </a:moveTo>
                    <a:cubicBezTo>
                      <a:pt x="2" y="7"/>
                      <a:pt x="0" y="3"/>
                      <a:pt x="0" y="0"/>
                    </a:cubicBezTo>
                    <a:lnTo>
                      <a:pt x="4" y="7"/>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3">
                <a:extLst>
                  <a:ext uri="{FF2B5EF4-FFF2-40B4-BE49-F238E27FC236}">
                    <a16:creationId xmlns:a16="http://schemas.microsoft.com/office/drawing/2014/main" xmlns="" id="{ECA01D81-F6F4-4335-86FA-53A5208ED7E1}"/>
                  </a:ext>
                </a:extLst>
              </p:cNvPr>
              <p:cNvSpPr>
                <a:spLocks/>
              </p:cNvSpPr>
              <p:nvPr/>
            </p:nvSpPr>
            <p:spPr bwMode="auto">
              <a:xfrm>
                <a:off x="4003124" y="3668083"/>
                <a:ext cx="16835" cy="15304"/>
              </a:xfrm>
              <a:custGeom>
                <a:avLst/>
                <a:gdLst>
                  <a:gd name="T0" fmla="*/ 0 w 15"/>
                  <a:gd name="T1" fmla="*/ 8 h 13"/>
                  <a:gd name="T2" fmla="*/ 0 w 15"/>
                  <a:gd name="T3" fmla="*/ 12 h 13"/>
                  <a:gd name="T4" fmla="*/ 3 w 15"/>
                  <a:gd name="T5" fmla="*/ 12 h 13"/>
                  <a:gd name="T6" fmla="*/ 15 w 15"/>
                  <a:gd name="T7" fmla="*/ 8 h 13"/>
                  <a:gd name="T8" fmla="*/ 15 w 15"/>
                  <a:gd name="T9" fmla="*/ 0 h 13"/>
                  <a:gd name="T10" fmla="*/ 0 w 15"/>
                  <a:gd name="T11" fmla="*/ 8 h 13"/>
                </a:gdLst>
                <a:ahLst/>
                <a:cxnLst>
                  <a:cxn ang="0">
                    <a:pos x="T0" y="T1"/>
                  </a:cxn>
                  <a:cxn ang="0">
                    <a:pos x="T2" y="T3"/>
                  </a:cxn>
                  <a:cxn ang="0">
                    <a:pos x="T4" y="T5"/>
                  </a:cxn>
                  <a:cxn ang="0">
                    <a:pos x="T6" y="T7"/>
                  </a:cxn>
                  <a:cxn ang="0">
                    <a:pos x="T8" y="T9"/>
                  </a:cxn>
                  <a:cxn ang="0">
                    <a:pos x="T10" y="T11"/>
                  </a:cxn>
                </a:cxnLst>
                <a:rect l="0" t="0" r="r" b="b"/>
                <a:pathLst>
                  <a:path w="15" h="13">
                    <a:moveTo>
                      <a:pt x="0" y="8"/>
                    </a:moveTo>
                    <a:cubicBezTo>
                      <a:pt x="0" y="9"/>
                      <a:pt x="0" y="11"/>
                      <a:pt x="0" y="12"/>
                    </a:cubicBezTo>
                    <a:cubicBezTo>
                      <a:pt x="0" y="13"/>
                      <a:pt x="2" y="12"/>
                      <a:pt x="3" y="12"/>
                    </a:cubicBezTo>
                    <a:cubicBezTo>
                      <a:pt x="7" y="12"/>
                      <a:pt x="12" y="11"/>
                      <a:pt x="15" y="8"/>
                    </a:cubicBezTo>
                    <a:cubicBezTo>
                      <a:pt x="15" y="0"/>
                      <a:pt x="15" y="0"/>
                      <a:pt x="15" y="0"/>
                    </a:cubicBezTo>
                    <a:cubicBezTo>
                      <a:pt x="12" y="5"/>
                      <a:pt x="6" y="9"/>
                      <a:pt x="0" y="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4">
                <a:extLst>
                  <a:ext uri="{FF2B5EF4-FFF2-40B4-BE49-F238E27FC236}">
                    <a16:creationId xmlns:a16="http://schemas.microsoft.com/office/drawing/2014/main" xmlns="" id="{99A624F7-AC48-488C-9A1A-7E54358BFB91}"/>
                  </a:ext>
                </a:extLst>
              </p:cNvPr>
              <p:cNvSpPr>
                <a:spLocks/>
              </p:cNvSpPr>
              <p:nvPr/>
            </p:nvSpPr>
            <p:spPr bwMode="auto">
              <a:xfrm>
                <a:off x="2745103" y="2834001"/>
                <a:ext cx="1426369" cy="734604"/>
              </a:xfrm>
              <a:custGeom>
                <a:avLst/>
                <a:gdLst>
                  <a:gd name="T0" fmla="*/ 932 w 1247"/>
                  <a:gd name="T1" fmla="*/ 515 h 642"/>
                  <a:gd name="T2" fmla="*/ 954 w 1247"/>
                  <a:gd name="T3" fmla="*/ 573 h 642"/>
                  <a:gd name="T4" fmla="*/ 963 w 1247"/>
                  <a:gd name="T5" fmla="*/ 610 h 642"/>
                  <a:gd name="T6" fmla="*/ 931 w 1247"/>
                  <a:gd name="T7" fmla="*/ 622 h 642"/>
                  <a:gd name="T8" fmla="*/ 872 w 1247"/>
                  <a:gd name="T9" fmla="*/ 519 h 642"/>
                  <a:gd name="T10" fmla="*/ 815 w 1247"/>
                  <a:gd name="T11" fmla="*/ 511 h 642"/>
                  <a:gd name="T12" fmla="*/ 791 w 1247"/>
                  <a:gd name="T13" fmla="*/ 511 h 642"/>
                  <a:gd name="T14" fmla="*/ 760 w 1247"/>
                  <a:gd name="T15" fmla="*/ 517 h 642"/>
                  <a:gd name="T16" fmla="*/ 707 w 1247"/>
                  <a:gd name="T17" fmla="*/ 527 h 642"/>
                  <a:gd name="T18" fmla="*/ 675 w 1247"/>
                  <a:gd name="T19" fmla="*/ 525 h 642"/>
                  <a:gd name="T20" fmla="*/ 613 w 1247"/>
                  <a:gd name="T21" fmla="*/ 559 h 642"/>
                  <a:gd name="T22" fmla="*/ 590 w 1247"/>
                  <a:gd name="T23" fmla="*/ 618 h 642"/>
                  <a:gd name="T24" fmla="*/ 484 w 1247"/>
                  <a:gd name="T25" fmla="*/ 523 h 642"/>
                  <a:gd name="T26" fmla="*/ 423 w 1247"/>
                  <a:gd name="T27" fmla="*/ 507 h 642"/>
                  <a:gd name="T28" fmla="*/ 355 w 1247"/>
                  <a:gd name="T29" fmla="*/ 473 h 642"/>
                  <a:gd name="T30" fmla="*/ 292 w 1247"/>
                  <a:gd name="T31" fmla="*/ 483 h 642"/>
                  <a:gd name="T32" fmla="*/ 164 w 1247"/>
                  <a:gd name="T33" fmla="*/ 455 h 642"/>
                  <a:gd name="T34" fmla="*/ 80 w 1247"/>
                  <a:gd name="T35" fmla="*/ 386 h 642"/>
                  <a:gd name="T36" fmla="*/ 7 w 1247"/>
                  <a:gd name="T37" fmla="*/ 255 h 642"/>
                  <a:gd name="T38" fmla="*/ 7 w 1247"/>
                  <a:gd name="T39" fmla="*/ 173 h 642"/>
                  <a:gd name="T40" fmla="*/ 1 w 1247"/>
                  <a:gd name="T41" fmla="*/ 42 h 642"/>
                  <a:gd name="T42" fmla="*/ 34 w 1247"/>
                  <a:gd name="T43" fmla="*/ 50 h 642"/>
                  <a:gd name="T44" fmla="*/ 35 w 1247"/>
                  <a:gd name="T45" fmla="*/ 10 h 642"/>
                  <a:gd name="T46" fmla="*/ 641 w 1247"/>
                  <a:gd name="T47" fmla="*/ 0 h 642"/>
                  <a:gd name="T48" fmla="*/ 698 w 1247"/>
                  <a:gd name="T49" fmla="*/ 20 h 642"/>
                  <a:gd name="T50" fmla="*/ 701 w 1247"/>
                  <a:gd name="T51" fmla="*/ 82 h 642"/>
                  <a:gd name="T52" fmla="*/ 726 w 1247"/>
                  <a:gd name="T53" fmla="*/ 76 h 642"/>
                  <a:gd name="T54" fmla="*/ 758 w 1247"/>
                  <a:gd name="T55" fmla="*/ 74 h 642"/>
                  <a:gd name="T56" fmla="*/ 783 w 1247"/>
                  <a:gd name="T57" fmla="*/ 76 h 642"/>
                  <a:gd name="T58" fmla="*/ 811 w 1247"/>
                  <a:gd name="T59" fmla="*/ 85 h 642"/>
                  <a:gd name="T60" fmla="*/ 876 w 1247"/>
                  <a:gd name="T61" fmla="*/ 88 h 642"/>
                  <a:gd name="T62" fmla="*/ 842 w 1247"/>
                  <a:gd name="T63" fmla="*/ 97 h 642"/>
                  <a:gd name="T64" fmla="*/ 811 w 1247"/>
                  <a:gd name="T65" fmla="*/ 124 h 642"/>
                  <a:gd name="T66" fmla="*/ 810 w 1247"/>
                  <a:gd name="T67" fmla="*/ 219 h 642"/>
                  <a:gd name="T68" fmla="*/ 825 w 1247"/>
                  <a:gd name="T69" fmla="*/ 159 h 642"/>
                  <a:gd name="T70" fmla="*/ 860 w 1247"/>
                  <a:gd name="T71" fmla="*/ 104 h 642"/>
                  <a:gd name="T72" fmla="*/ 886 w 1247"/>
                  <a:gd name="T73" fmla="*/ 157 h 642"/>
                  <a:gd name="T74" fmla="*/ 912 w 1247"/>
                  <a:gd name="T75" fmla="*/ 176 h 642"/>
                  <a:gd name="T76" fmla="*/ 906 w 1247"/>
                  <a:gd name="T77" fmla="*/ 223 h 642"/>
                  <a:gd name="T78" fmla="*/ 969 w 1247"/>
                  <a:gd name="T79" fmla="*/ 176 h 642"/>
                  <a:gd name="T80" fmla="*/ 1048 w 1247"/>
                  <a:gd name="T81" fmla="*/ 153 h 642"/>
                  <a:gd name="T82" fmla="*/ 1122 w 1247"/>
                  <a:gd name="T83" fmla="*/ 117 h 642"/>
                  <a:gd name="T84" fmla="*/ 1160 w 1247"/>
                  <a:gd name="T85" fmla="*/ 114 h 642"/>
                  <a:gd name="T86" fmla="*/ 1201 w 1247"/>
                  <a:gd name="T87" fmla="*/ 52 h 642"/>
                  <a:gd name="T88" fmla="*/ 1247 w 1247"/>
                  <a:gd name="T89" fmla="*/ 132 h 642"/>
                  <a:gd name="T90" fmla="*/ 1205 w 1247"/>
                  <a:gd name="T91" fmla="*/ 145 h 642"/>
                  <a:gd name="T92" fmla="*/ 1170 w 1247"/>
                  <a:gd name="T93" fmla="*/ 204 h 642"/>
                  <a:gd name="T94" fmla="*/ 1186 w 1247"/>
                  <a:gd name="T95" fmla="*/ 213 h 642"/>
                  <a:gd name="T96" fmla="*/ 1161 w 1247"/>
                  <a:gd name="T97" fmla="*/ 221 h 642"/>
                  <a:gd name="T98" fmla="*/ 1113 w 1247"/>
                  <a:gd name="T99" fmla="*/ 238 h 642"/>
                  <a:gd name="T100" fmla="*/ 1103 w 1247"/>
                  <a:gd name="T101" fmla="*/ 242 h 642"/>
                  <a:gd name="T102" fmla="*/ 1091 w 1247"/>
                  <a:gd name="T103" fmla="*/ 247 h 642"/>
                  <a:gd name="T104" fmla="*/ 1077 w 1247"/>
                  <a:gd name="T105" fmla="*/ 291 h 642"/>
                  <a:gd name="T106" fmla="*/ 1068 w 1247"/>
                  <a:gd name="T107" fmla="*/ 288 h 642"/>
                  <a:gd name="T108" fmla="*/ 1057 w 1247"/>
                  <a:gd name="T109" fmla="*/ 336 h 642"/>
                  <a:gd name="T110" fmla="*/ 1054 w 1247"/>
                  <a:gd name="T111" fmla="*/ 322 h 642"/>
                  <a:gd name="T112" fmla="*/ 1045 w 1247"/>
                  <a:gd name="T113" fmla="*/ 307 h 642"/>
                  <a:gd name="T114" fmla="*/ 1049 w 1247"/>
                  <a:gd name="T115" fmla="*/ 346 h 642"/>
                  <a:gd name="T116" fmla="*/ 1054 w 1247"/>
                  <a:gd name="T117" fmla="*/ 354 h 642"/>
                  <a:gd name="T118" fmla="*/ 1055 w 1247"/>
                  <a:gd name="T119" fmla="*/ 371 h 642"/>
                  <a:gd name="T120" fmla="*/ 1043 w 1247"/>
                  <a:gd name="T121" fmla="*/ 385 h 642"/>
                  <a:gd name="T122" fmla="*/ 1043 w 1247"/>
                  <a:gd name="T123" fmla="*/ 399 h 642"/>
                  <a:gd name="T124" fmla="*/ 1011 w 1247"/>
                  <a:gd name="T125" fmla="*/ 41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7" h="642">
                    <a:moveTo>
                      <a:pt x="1013" y="421"/>
                    </a:moveTo>
                    <a:cubicBezTo>
                      <a:pt x="978" y="442"/>
                      <a:pt x="932" y="457"/>
                      <a:pt x="932" y="515"/>
                    </a:cubicBezTo>
                    <a:cubicBezTo>
                      <a:pt x="932" y="541"/>
                      <a:pt x="954" y="549"/>
                      <a:pt x="954" y="574"/>
                    </a:cubicBezTo>
                    <a:cubicBezTo>
                      <a:pt x="954" y="573"/>
                      <a:pt x="954" y="573"/>
                      <a:pt x="954" y="573"/>
                    </a:cubicBezTo>
                    <a:cubicBezTo>
                      <a:pt x="954" y="578"/>
                      <a:pt x="954" y="578"/>
                      <a:pt x="954" y="578"/>
                    </a:cubicBezTo>
                    <a:cubicBezTo>
                      <a:pt x="956" y="588"/>
                      <a:pt x="963" y="596"/>
                      <a:pt x="963" y="610"/>
                    </a:cubicBezTo>
                    <a:cubicBezTo>
                      <a:pt x="963" y="627"/>
                      <a:pt x="959" y="642"/>
                      <a:pt x="946" y="642"/>
                    </a:cubicBezTo>
                    <a:cubicBezTo>
                      <a:pt x="935" y="642"/>
                      <a:pt x="935" y="629"/>
                      <a:pt x="931" y="622"/>
                    </a:cubicBezTo>
                    <a:cubicBezTo>
                      <a:pt x="922" y="609"/>
                      <a:pt x="914" y="605"/>
                      <a:pt x="908" y="593"/>
                    </a:cubicBezTo>
                    <a:cubicBezTo>
                      <a:pt x="896" y="567"/>
                      <a:pt x="905" y="519"/>
                      <a:pt x="872" y="519"/>
                    </a:cubicBezTo>
                    <a:cubicBezTo>
                      <a:pt x="865" y="519"/>
                      <a:pt x="862" y="529"/>
                      <a:pt x="855" y="529"/>
                    </a:cubicBezTo>
                    <a:cubicBezTo>
                      <a:pt x="842" y="529"/>
                      <a:pt x="833" y="511"/>
                      <a:pt x="815" y="511"/>
                    </a:cubicBezTo>
                    <a:cubicBezTo>
                      <a:pt x="804" y="511"/>
                      <a:pt x="802" y="517"/>
                      <a:pt x="796" y="517"/>
                    </a:cubicBezTo>
                    <a:cubicBezTo>
                      <a:pt x="794" y="517"/>
                      <a:pt x="791" y="513"/>
                      <a:pt x="791" y="511"/>
                    </a:cubicBezTo>
                    <a:cubicBezTo>
                      <a:pt x="779" y="514"/>
                      <a:pt x="763" y="512"/>
                      <a:pt x="750" y="517"/>
                    </a:cubicBezTo>
                    <a:cubicBezTo>
                      <a:pt x="757" y="520"/>
                      <a:pt x="756" y="520"/>
                      <a:pt x="760" y="517"/>
                    </a:cubicBezTo>
                    <a:cubicBezTo>
                      <a:pt x="760" y="529"/>
                      <a:pt x="753" y="536"/>
                      <a:pt x="762" y="543"/>
                    </a:cubicBezTo>
                    <a:cubicBezTo>
                      <a:pt x="741" y="554"/>
                      <a:pt x="723" y="527"/>
                      <a:pt x="707" y="527"/>
                    </a:cubicBezTo>
                    <a:cubicBezTo>
                      <a:pt x="703" y="527"/>
                      <a:pt x="701" y="533"/>
                      <a:pt x="696" y="533"/>
                    </a:cubicBezTo>
                    <a:cubicBezTo>
                      <a:pt x="688" y="533"/>
                      <a:pt x="683" y="525"/>
                      <a:pt x="675" y="525"/>
                    </a:cubicBezTo>
                    <a:cubicBezTo>
                      <a:pt x="653" y="525"/>
                      <a:pt x="642" y="545"/>
                      <a:pt x="633" y="555"/>
                    </a:cubicBezTo>
                    <a:cubicBezTo>
                      <a:pt x="627" y="561"/>
                      <a:pt x="620" y="555"/>
                      <a:pt x="613" y="559"/>
                    </a:cubicBezTo>
                    <a:cubicBezTo>
                      <a:pt x="596" y="565"/>
                      <a:pt x="586" y="586"/>
                      <a:pt x="586" y="610"/>
                    </a:cubicBezTo>
                    <a:cubicBezTo>
                      <a:pt x="586" y="613"/>
                      <a:pt x="590" y="616"/>
                      <a:pt x="590" y="618"/>
                    </a:cubicBezTo>
                    <a:cubicBezTo>
                      <a:pt x="577" y="617"/>
                      <a:pt x="558" y="613"/>
                      <a:pt x="552" y="606"/>
                    </a:cubicBezTo>
                    <a:cubicBezTo>
                      <a:pt x="528" y="581"/>
                      <a:pt x="529" y="523"/>
                      <a:pt x="484" y="523"/>
                    </a:cubicBezTo>
                    <a:cubicBezTo>
                      <a:pt x="467" y="523"/>
                      <a:pt x="472" y="545"/>
                      <a:pt x="458" y="545"/>
                    </a:cubicBezTo>
                    <a:cubicBezTo>
                      <a:pt x="442" y="545"/>
                      <a:pt x="430" y="518"/>
                      <a:pt x="423" y="507"/>
                    </a:cubicBezTo>
                    <a:cubicBezTo>
                      <a:pt x="411" y="484"/>
                      <a:pt x="396" y="481"/>
                      <a:pt x="370" y="473"/>
                    </a:cubicBezTo>
                    <a:cubicBezTo>
                      <a:pt x="355" y="473"/>
                      <a:pt x="355" y="473"/>
                      <a:pt x="355" y="473"/>
                    </a:cubicBezTo>
                    <a:cubicBezTo>
                      <a:pt x="355" y="483"/>
                      <a:pt x="355" y="483"/>
                      <a:pt x="355" y="483"/>
                    </a:cubicBezTo>
                    <a:cubicBezTo>
                      <a:pt x="292" y="483"/>
                      <a:pt x="292" y="483"/>
                      <a:pt x="292" y="483"/>
                    </a:cubicBezTo>
                    <a:cubicBezTo>
                      <a:pt x="211" y="455"/>
                      <a:pt x="211" y="455"/>
                      <a:pt x="211" y="455"/>
                    </a:cubicBezTo>
                    <a:cubicBezTo>
                      <a:pt x="164" y="455"/>
                      <a:pt x="164" y="455"/>
                      <a:pt x="164" y="455"/>
                    </a:cubicBezTo>
                    <a:cubicBezTo>
                      <a:pt x="152" y="431"/>
                      <a:pt x="114" y="415"/>
                      <a:pt x="86" y="404"/>
                    </a:cubicBezTo>
                    <a:cubicBezTo>
                      <a:pt x="80" y="401"/>
                      <a:pt x="83" y="392"/>
                      <a:pt x="80" y="386"/>
                    </a:cubicBezTo>
                    <a:cubicBezTo>
                      <a:pt x="70" y="358"/>
                      <a:pt x="49" y="349"/>
                      <a:pt x="52" y="316"/>
                    </a:cubicBezTo>
                    <a:cubicBezTo>
                      <a:pt x="36" y="314"/>
                      <a:pt x="20" y="278"/>
                      <a:pt x="7" y="255"/>
                    </a:cubicBezTo>
                    <a:cubicBezTo>
                      <a:pt x="3" y="248"/>
                      <a:pt x="10" y="243"/>
                      <a:pt x="15" y="240"/>
                    </a:cubicBezTo>
                    <a:cubicBezTo>
                      <a:pt x="6" y="222"/>
                      <a:pt x="14" y="193"/>
                      <a:pt x="7" y="173"/>
                    </a:cubicBezTo>
                    <a:cubicBezTo>
                      <a:pt x="0" y="154"/>
                      <a:pt x="20" y="109"/>
                      <a:pt x="20" y="84"/>
                    </a:cubicBezTo>
                    <a:cubicBezTo>
                      <a:pt x="20" y="66"/>
                      <a:pt x="1" y="59"/>
                      <a:pt x="1" y="42"/>
                    </a:cubicBezTo>
                    <a:cubicBezTo>
                      <a:pt x="1" y="37"/>
                      <a:pt x="9" y="36"/>
                      <a:pt x="12" y="36"/>
                    </a:cubicBezTo>
                    <a:cubicBezTo>
                      <a:pt x="24" y="36"/>
                      <a:pt x="30" y="43"/>
                      <a:pt x="34" y="50"/>
                    </a:cubicBezTo>
                    <a:cubicBezTo>
                      <a:pt x="38" y="45"/>
                      <a:pt x="45" y="35"/>
                      <a:pt x="45" y="28"/>
                    </a:cubicBezTo>
                    <a:cubicBezTo>
                      <a:pt x="45" y="20"/>
                      <a:pt x="38" y="18"/>
                      <a:pt x="35" y="10"/>
                    </a:cubicBezTo>
                    <a:cubicBezTo>
                      <a:pt x="641" y="10"/>
                      <a:pt x="641" y="10"/>
                      <a:pt x="641" y="10"/>
                    </a:cubicBezTo>
                    <a:cubicBezTo>
                      <a:pt x="641" y="0"/>
                      <a:pt x="641" y="0"/>
                      <a:pt x="641" y="0"/>
                    </a:cubicBezTo>
                    <a:cubicBezTo>
                      <a:pt x="651" y="8"/>
                      <a:pt x="650" y="15"/>
                      <a:pt x="660" y="20"/>
                    </a:cubicBezTo>
                    <a:cubicBezTo>
                      <a:pt x="698" y="20"/>
                      <a:pt x="698" y="20"/>
                      <a:pt x="698" y="20"/>
                    </a:cubicBezTo>
                    <a:cubicBezTo>
                      <a:pt x="713" y="36"/>
                      <a:pt x="733" y="36"/>
                      <a:pt x="760" y="36"/>
                    </a:cubicBezTo>
                    <a:cubicBezTo>
                      <a:pt x="740" y="51"/>
                      <a:pt x="719" y="58"/>
                      <a:pt x="701" y="82"/>
                    </a:cubicBezTo>
                    <a:cubicBezTo>
                      <a:pt x="713" y="82"/>
                      <a:pt x="713" y="82"/>
                      <a:pt x="713" y="82"/>
                    </a:cubicBezTo>
                    <a:cubicBezTo>
                      <a:pt x="718" y="79"/>
                      <a:pt x="721" y="77"/>
                      <a:pt x="726" y="76"/>
                    </a:cubicBezTo>
                    <a:cubicBezTo>
                      <a:pt x="729" y="83"/>
                      <a:pt x="732" y="84"/>
                      <a:pt x="738" y="84"/>
                    </a:cubicBezTo>
                    <a:cubicBezTo>
                      <a:pt x="751" y="84"/>
                      <a:pt x="751" y="74"/>
                      <a:pt x="758" y="74"/>
                    </a:cubicBezTo>
                    <a:cubicBezTo>
                      <a:pt x="767" y="74"/>
                      <a:pt x="780" y="58"/>
                      <a:pt x="792" y="56"/>
                    </a:cubicBezTo>
                    <a:cubicBezTo>
                      <a:pt x="792" y="67"/>
                      <a:pt x="786" y="70"/>
                      <a:pt x="783" y="76"/>
                    </a:cubicBezTo>
                    <a:cubicBezTo>
                      <a:pt x="798" y="76"/>
                      <a:pt x="798" y="76"/>
                      <a:pt x="798" y="76"/>
                    </a:cubicBezTo>
                    <a:cubicBezTo>
                      <a:pt x="799" y="82"/>
                      <a:pt x="806" y="85"/>
                      <a:pt x="811" y="85"/>
                    </a:cubicBezTo>
                    <a:cubicBezTo>
                      <a:pt x="821" y="85"/>
                      <a:pt x="824" y="78"/>
                      <a:pt x="832" y="78"/>
                    </a:cubicBezTo>
                    <a:cubicBezTo>
                      <a:pt x="851" y="78"/>
                      <a:pt x="860" y="88"/>
                      <a:pt x="876" y="88"/>
                    </a:cubicBezTo>
                    <a:cubicBezTo>
                      <a:pt x="876" y="97"/>
                      <a:pt x="876" y="97"/>
                      <a:pt x="876" y="97"/>
                    </a:cubicBezTo>
                    <a:cubicBezTo>
                      <a:pt x="864" y="101"/>
                      <a:pt x="848" y="97"/>
                      <a:pt x="842" y="97"/>
                    </a:cubicBezTo>
                    <a:cubicBezTo>
                      <a:pt x="825" y="97"/>
                      <a:pt x="795" y="120"/>
                      <a:pt x="793" y="136"/>
                    </a:cubicBezTo>
                    <a:cubicBezTo>
                      <a:pt x="801" y="131"/>
                      <a:pt x="804" y="124"/>
                      <a:pt x="811" y="124"/>
                    </a:cubicBezTo>
                    <a:cubicBezTo>
                      <a:pt x="798" y="142"/>
                      <a:pt x="792" y="183"/>
                      <a:pt x="792" y="203"/>
                    </a:cubicBezTo>
                    <a:cubicBezTo>
                      <a:pt x="792" y="212"/>
                      <a:pt x="801" y="219"/>
                      <a:pt x="810" y="219"/>
                    </a:cubicBezTo>
                    <a:cubicBezTo>
                      <a:pt x="821" y="219"/>
                      <a:pt x="825" y="195"/>
                      <a:pt x="825" y="185"/>
                    </a:cubicBezTo>
                    <a:cubicBezTo>
                      <a:pt x="825" y="175"/>
                      <a:pt x="825" y="159"/>
                      <a:pt x="825" y="159"/>
                    </a:cubicBezTo>
                    <a:cubicBezTo>
                      <a:pt x="825" y="149"/>
                      <a:pt x="825" y="125"/>
                      <a:pt x="833" y="125"/>
                    </a:cubicBezTo>
                    <a:cubicBezTo>
                      <a:pt x="861" y="123"/>
                      <a:pt x="848" y="104"/>
                      <a:pt x="860" y="104"/>
                    </a:cubicBezTo>
                    <a:cubicBezTo>
                      <a:pt x="867" y="104"/>
                      <a:pt x="895" y="118"/>
                      <a:pt x="895" y="128"/>
                    </a:cubicBezTo>
                    <a:cubicBezTo>
                      <a:pt x="895" y="139"/>
                      <a:pt x="888" y="146"/>
                      <a:pt x="886" y="157"/>
                    </a:cubicBezTo>
                    <a:cubicBezTo>
                      <a:pt x="895" y="157"/>
                      <a:pt x="894" y="154"/>
                      <a:pt x="901" y="152"/>
                    </a:cubicBezTo>
                    <a:cubicBezTo>
                      <a:pt x="904" y="164"/>
                      <a:pt x="904" y="170"/>
                      <a:pt x="912" y="176"/>
                    </a:cubicBezTo>
                    <a:cubicBezTo>
                      <a:pt x="903" y="186"/>
                      <a:pt x="895" y="191"/>
                      <a:pt x="895" y="203"/>
                    </a:cubicBezTo>
                    <a:cubicBezTo>
                      <a:pt x="895" y="211"/>
                      <a:pt x="898" y="223"/>
                      <a:pt x="906" y="223"/>
                    </a:cubicBezTo>
                    <a:cubicBezTo>
                      <a:pt x="926" y="223"/>
                      <a:pt x="961" y="203"/>
                      <a:pt x="976" y="195"/>
                    </a:cubicBezTo>
                    <a:cubicBezTo>
                      <a:pt x="974" y="187"/>
                      <a:pt x="971" y="180"/>
                      <a:pt x="969" y="176"/>
                    </a:cubicBezTo>
                    <a:cubicBezTo>
                      <a:pt x="974" y="176"/>
                      <a:pt x="974" y="175"/>
                      <a:pt x="978" y="175"/>
                    </a:cubicBezTo>
                    <a:cubicBezTo>
                      <a:pt x="1000" y="175"/>
                      <a:pt x="1048" y="183"/>
                      <a:pt x="1048" y="153"/>
                    </a:cubicBezTo>
                    <a:cubicBezTo>
                      <a:pt x="1050" y="152"/>
                      <a:pt x="1077" y="123"/>
                      <a:pt x="1082" y="119"/>
                    </a:cubicBezTo>
                    <a:cubicBezTo>
                      <a:pt x="1086" y="116"/>
                      <a:pt x="1104" y="117"/>
                      <a:pt x="1122" y="117"/>
                    </a:cubicBezTo>
                    <a:cubicBezTo>
                      <a:pt x="1129" y="117"/>
                      <a:pt x="1134" y="117"/>
                      <a:pt x="1141" y="117"/>
                    </a:cubicBezTo>
                    <a:cubicBezTo>
                      <a:pt x="1148" y="117"/>
                      <a:pt x="1155" y="115"/>
                      <a:pt x="1160" y="114"/>
                    </a:cubicBezTo>
                    <a:cubicBezTo>
                      <a:pt x="1167" y="113"/>
                      <a:pt x="1165" y="110"/>
                      <a:pt x="1168" y="107"/>
                    </a:cubicBezTo>
                    <a:cubicBezTo>
                      <a:pt x="1182" y="92"/>
                      <a:pt x="1181" y="66"/>
                      <a:pt x="1201" y="52"/>
                    </a:cubicBezTo>
                    <a:cubicBezTo>
                      <a:pt x="1210" y="64"/>
                      <a:pt x="1224" y="47"/>
                      <a:pt x="1230" y="58"/>
                    </a:cubicBezTo>
                    <a:cubicBezTo>
                      <a:pt x="1242" y="80"/>
                      <a:pt x="1232" y="113"/>
                      <a:pt x="1247" y="132"/>
                    </a:cubicBezTo>
                    <a:cubicBezTo>
                      <a:pt x="1241" y="140"/>
                      <a:pt x="1233" y="145"/>
                      <a:pt x="1222" y="145"/>
                    </a:cubicBezTo>
                    <a:cubicBezTo>
                      <a:pt x="1213" y="145"/>
                      <a:pt x="1213" y="141"/>
                      <a:pt x="1205" y="145"/>
                    </a:cubicBezTo>
                    <a:cubicBezTo>
                      <a:pt x="1193" y="158"/>
                      <a:pt x="1167" y="167"/>
                      <a:pt x="1167" y="197"/>
                    </a:cubicBezTo>
                    <a:cubicBezTo>
                      <a:pt x="1167" y="199"/>
                      <a:pt x="1168" y="203"/>
                      <a:pt x="1170" y="204"/>
                    </a:cubicBezTo>
                    <a:cubicBezTo>
                      <a:pt x="1170" y="208"/>
                      <a:pt x="1173" y="218"/>
                      <a:pt x="1178" y="218"/>
                    </a:cubicBezTo>
                    <a:cubicBezTo>
                      <a:pt x="1179" y="218"/>
                      <a:pt x="1186" y="213"/>
                      <a:pt x="1186" y="213"/>
                    </a:cubicBezTo>
                    <a:cubicBezTo>
                      <a:pt x="1186" y="218"/>
                      <a:pt x="1186" y="218"/>
                      <a:pt x="1186" y="218"/>
                    </a:cubicBezTo>
                    <a:cubicBezTo>
                      <a:pt x="1177" y="221"/>
                      <a:pt x="1164" y="224"/>
                      <a:pt x="1161" y="221"/>
                    </a:cubicBezTo>
                    <a:cubicBezTo>
                      <a:pt x="1146" y="233"/>
                      <a:pt x="1120" y="228"/>
                      <a:pt x="1105" y="238"/>
                    </a:cubicBezTo>
                    <a:cubicBezTo>
                      <a:pt x="1113" y="238"/>
                      <a:pt x="1113" y="238"/>
                      <a:pt x="1113" y="238"/>
                    </a:cubicBezTo>
                    <a:cubicBezTo>
                      <a:pt x="1119" y="238"/>
                      <a:pt x="1126" y="234"/>
                      <a:pt x="1132" y="238"/>
                    </a:cubicBezTo>
                    <a:cubicBezTo>
                      <a:pt x="1121" y="242"/>
                      <a:pt x="1113" y="242"/>
                      <a:pt x="1103" y="242"/>
                    </a:cubicBezTo>
                    <a:cubicBezTo>
                      <a:pt x="1101" y="242"/>
                      <a:pt x="1098" y="241"/>
                      <a:pt x="1096" y="241"/>
                    </a:cubicBezTo>
                    <a:cubicBezTo>
                      <a:pt x="1094" y="242"/>
                      <a:pt x="1091" y="245"/>
                      <a:pt x="1091" y="247"/>
                    </a:cubicBezTo>
                    <a:cubicBezTo>
                      <a:pt x="1091" y="251"/>
                      <a:pt x="1098" y="256"/>
                      <a:pt x="1098" y="256"/>
                    </a:cubicBezTo>
                    <a:cubicBezTo>
                      <a:pt x="1097" y="263"/>
                      <a:pt x="1082" y="291"/>
                      <a:pt x="1077" y="291"/>
                    </a:cubicBezTo>
                    <a:cubicBezTo>
                      <a:pt x="1075" y="291"/>
                      <a:pt x="1073" y="286"/>
                      <a:pt x="1072" y="284"/>
                    </a:cubicBezTo>
                    <a:cubicBezTo>
                      <a:pt x="1068" y="288"/>
                      <a:pt x="1068" y="288"/>
                      <a:pt x="1068" y="288"/>
                    </a:cubicBezTo>
                    <a:cubicBezTo>
                      <a:pt x="1069" y="295"/>
                      <a:pt x="1075" y="297"/>
                      <a:pt x="1075" y="303"/>
                    </a:cubicBezTo>
                    <a:cubicBezTo>
                      <a:pt x="1075" y="308"/>
                      <a:pt x="1060" y="336"/>
                      <a:pt x="1057" y="336"/>
                    </a:cubicBezTo>
                    <a:cubicBezTo>
                      <a:pt x="1056" y="336"/>
                      <a:pt x="1054" y="333"/>
                      <a:pt x="1054" y="331"/>
                    </a:cubicBezTo>
                    <a:cubicBezTo>
                      <a:pt x="1054" y="328"/>
                      <a:pt x="1054" y="326"/>
                      <a:pt x="1054" y="322"/>
                    </a:cubicBezTo>
                    <a:cubicBezTo>
                      <a:pt x="1054" y="317"/>
                      <a:pt x="1048" y="304"/>
                      <a:pt x="1046" y="296"/>
                    </a:cubicBezTo>
                    <a:cubicBezTo>
                      <a:pt x="1044" y="300"/>
                      <a:pt x="1045" y="307"/>
                      <a:pt x="1045" y="307"/>
                    </a:cubicBezTo>
                    <a:cubicBezTo>
                      <a:pt x="1045" y="312"/>
                      <a:pt x="1049" y="326"/>
                      <a:pt x="1049" y="334"/>
                    </a:cubicBezTo>
                    <a:cubicBezTo>
                      <a:pt x="1049" y="342"/>
                      <a:pt x="1044" y="341"/>
                      <a:pt x="1049" y="346"/>
                    </a:cubicBezTo>
                    <a:cubicBezTo>
                      <a:pt x="1051" y="346"/>
                      <a:pt x="1053" y="346"/>
                      <a:pt x="1054" y="346"/>
                    </a:cubicBezTo>
                    <a:cubicBezTo>
                      <a:pt x="1054" y="349"/>
                      <a:pt x="1054" y="352"/>
                      <a:pt x="1054" y="354"/>
                    </a:cubicBezTo>
                    <a:cubicBezTo>
                      <a:pt x="1054" y="361"/>
                      <a:pt x="1048" y="364"/>
                      <a:pt x="1044" y="364"/>
                    </a:cubicBezTo>
                    <a:cubicBezTo>
                      <a:pt x="1047" y="369"/>
                      <a:pt x="1051" y="370"/>
                      <a:pt x="1055" y="371"/>
                    </a:cubicBezTo>
                    <a:cubicBezTo>
                      <a:pt x="1053" y="380"/>
                      <a:pt x="1050" y="379"/>
                      <a:pt x="1043" y="379"/>
                    </a:cubicBezTo>
                    <a:cubicBezTo>
                      <a:pt x="1043" y="385"/>
                      <a:pt x="1043" y="385"/>
                      <a:pt x="1043" y="385"/>
                    </a:cubicBezTo>
                    <a:cubicBezTo>
                      <a:pt x="1052" y="391"/>
                      <a:pt x="1052" y="391"/>
                      <a:pt x="1052" y="391"/>
                    </a:cubicBezTo>
                    <a:cubicBezTo>
                      <a:pt x="1050" y="394"/>
                      <a:pt x="1047" y="399"/>
                      <a:pt x="1043" y="399"/>
                    </a:cubicBezTo>
                    <a:cubicBezTo>
                      <a:pt x="1034" y="401"/>
                      <a:pt x="1030" y="407"/>
                      <a:pt x="1024" y="409"/>
                    </a:cubicBezTo>
                    <a:cubicBezTo>
                      <a:pt x="1015" y="412"/>
                      <a:pt x="1016" y="415"/>
                      <a:pt x="1011" y="419"/>
                    </a:cubicBezTo>
                    <a:lnTo>
                      <a:pt x="1013" y="421"/>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5">
                <a:extLst>
                  <a:ext uri="{FF2B5EF4-FFF2-40B4-BE49-F238E27FC236}">
                    <a16:creationId xmlns:a16="http://schemas.microsoft.com/office/drawing/2014/main" xmlns="" id="{08A62361-F905-480E-ADA6-AEA732EC1828}"/>
                  </a:ext>
                </a:extLst>
              </p:cNvPr>
              <p:cNvSpPr>
                <a:spLocks/>
              </p:cNvSpPr>
              <p:nvPr/>
            </p:nvSpPr>
            <p:spPr bwMode="auto">
              <a:xfrm>
                <a:off x="2345658" y="1937173"/>
                <a:ext cx="2102824" cy="1140166"/>
              </a:xfrm>
              <a:custGeom>
                <a:avLst/>
                <a:gdLst>
                  <a:gd name="T0" fmla="*/ 1630 w 1838"/>
                  <a:gd name="T1" fmla="*/ 903 h 996"/>
                  <a:gd name="T2" fmla="*/ 1630 w 1838"/>
                  <a:gd name="T3" fmla="*/ 950 h 996"/>
                  <a:gd name="T4" fmla="*/ 1640 w 1838"/>
                  <a:gd name="T5" fmla="*/ 845 h 996"/>
                  <a:gd name="T6" fmla="*/ 1621 w 1838"/>
                  <a:gd name="T7" fmla="*/ 785 h 996"/>
                  <a:gd name="T8" fmla="*/ 1685 w 1838"/>
                  <a:gd name="T9" fmla="*/ 753 h 996"/>
                  <a:gd name="T10" fmla="*/ 1819 w 1838"/>
                  <a:gd name="T11" fmla="*/ 642 h 996"/>
                  <a:gd name="T12" fmla="*/ 1801 w 1838"/>
                  <a:gd name="T13" fmla="*/ 623 h 996"/>
                  <a:gd name="T14" fmla="*/ 1702 w 1838"/>
                  <a:gd name="T15" fmla="*/ 559 h 996"/>
                  <a:gd name="T16" fmla="*/ 1656 w 1838"/>
                  <a:gd name="T17" fmla="*/ 446 h 996"/>
                  <a:gd name="T18" fmla="*/ 1558 w 1838"/>
                  <a:gd name="T19" fmla="*/ 481 h 996"/>
                  <a:gd name="T20" fmla="*/ 1425 w 1838"/>
                  <a:gd name="T21" fmla="*/ 368 h 996"/>
                  <a:gd name="T22" fmla="*/ 1363 w 1838"/>
                  <a:gd name="T23" fmla="*/ 446 h 996"/>
                  <a:gd name="T24" fmla="*/ 1344 w 1838"/>
                  <a:gd name="T25" fmla="*/ 697 h 996"/>
                  <a:gd name="T26" fmla="*/ 1246 w 1838"/>
                  <a:gd name="T27" fmla="*/ 602 h 996"/>
                  <a:gd name="T28" fmla="*/ 1041 w 1838"/>
                  <a:gd name="T29" fmla="*/ 551 h 996"/>
                  <a:gd name="T30" fmla="*/ 1020 w 1838"/>
                  <a:gd name="T31" fmla="*/ 390 h 996"/>
                  <a:gd name="T32" fmla="*/ 1087 w 1838"/>
                  <a:gd name="T33" fmla="*/ 321 h 996"/>
                  <a:gd name="T34" fmla="*/ 1159 w 1838"/>
                  <a:gd name="T35" fmla="*/ 263 h 996"/>
                  <a:gd name="T36" fmla="*/ 1178 w 1838"/>
                  <a:gd name="T37" fmla="*/ 229 h 996"/>
                  <a:gd name="T38" fmla="*/ 1240 w 1838"/>
                  <a:gd name="T39" fmla="*/ 217 h 996"/>
                  <a:gd name="T40" fmla="*/ 1280 w 1838"/>
                  <a:gd name="T41" fmla="*/ 109 h 996"/>
                  <a:gd name="T42" fmla="*/ 1204 w 1838"/>
                  <a:gd name="T43" fmla="*/ 121 h 996"/>
                  <a:gd name="T44" fmla="*/ 1141 w 1838"/>
                  <a:gd name="T45" fmla="*/ 133 h 996"/>
                  <a:gd name="T46" fmla="*/ 1073 w 1838"/>
                  <a:gd name="T47" fmla="*/ 99 h 996"/>
                  <a:gd name="T48" fmla="*/ 985 w 1838"/>
                  <a:gd name="T49" fmla="*/ 0 h 996"/>
                  <a:gd name="T50" fmla="*/ 952 w 1838"/>
                  <a:gd name="T51" fmla="*/ 68 h 996"/>
                  <a:gd name="T52" fmla="*/ 973 w 1838"/>
                  <a:gd name="T53" fmla="*/ 177 h 996"/>
                  <a:gd name="T54" fmla="*/ 844 w 1838"/>
                  <a:gd name="T55" fmla="*/ 165 h 996"/>
                  <a:gd name="T56" fmla="*/ 738 w 1838"/>
                  <a:gd name="T57" fmla="*/ 136 h 996"/>
                  <a:gd name="T58" fmla="*/ 664 w 1838"/>
                  <a:gd name="T59" fmla="*/ 159 h 996"/>
                  <a:gd name="T60" fmla="*/ 572 w 1838"/>
                  <a:gd name="T61" fmla="*/ 145 h 996"/>
                  <a:gd name="T62" fmla="*/ 345 w 1838"/>
                  <a:gd name="T63" fmla="*/ 76 h 996"/>
                  <a:gd name="T64" fmla="*/ 237 w 1838"/>
                  <a:gd name="T65" fmla="*/ 73 h 996"/>
                  <a:gd name="T66" fmla="*/ 104 w 1838"/>
                  <a:gd name="T67" fmla="*/ 125 h 996"/>
                  <a:gd name="T68" fmla="*/ 0 w 1838"/>
                  <a:gd name="T69" fmla="*/ 435 h 996"/>
                  <a:gd name="T70" fmla="*/ 115 w 1838"/>
                  <a:gd name="T71" fmla="*/ 455 h 996"/>
                  <a:gd name="T72" fmla="*/ 212 w 1838"/>
                  <a:gd name="T73" fmla="*/ 570 h 996"/>
                  <a:gd name="T74" fmla="*/ 233 w 1838"/>
                  <a:gd name="T75" fmla="*/ 659 h 996"/>
                  <a:gd name="T76" fmla="*/ 310 w 1838"/>
                  <a:gd name="T77" fmla="*/ 744 h 996"/>
                  <a:gd name="T78" fmla="*/ 384 w 1838"/>
                  <a:gd name="T79" fmla="*/ 793 h 996"/>
                  <a:gd name="T80" fmla="*/ 1047 w 1838"/>
                  <a:gd name="T81" fmla="*/ 803 h 996"/>
                  <a:gd name="T82" fmla="*/ 1159 w 1838"/>
                  <a:gd name="T83" fmla="*/ 816 h 996"/>
                  <a:gd name="T84" fmla="*/ 1210 w 1838"/>
                  <a:gd name="T85" fmla="*/ 859 h 996"/>
                  <a:gd name="T86" fmla="*/ 1303 w 1838"/>
                  <a:gd name="T87" fmla="*/ 922 h 996"/>
                  <a:gd name="T88" fmla="*/ 1256 w 1838"/>
                  <a:gd name="T89" fmla="*/ 996 h 996"/>
                  <a:gd name="T90" fmla="*/ 1325 w 1838"/>
                  <a:gd name="T91" fmla="*/ 978 h 996"/>
                  <a:gd name="T92" fmla="*/ 1397 w 1838"/>
                  <a:gd name="T93" fmla="*/ 936 h 996"/>
                  <a:gd name="T94" fmla="*/ 1509 w 1838"/>
                  <a:gd name="T95" fmla="*/ 897 h 996"/>
                  <a:gd name="T96" fmla="*/ 1592 w 1838"/>
                  <a:gd name="T97" fmla="*/ 909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8" h="996">
                    <a:moveTo>
                      <a:pt x="1592" y="907"/>
                    </a:moveTo>
                    <a:cubicBezTo>
                      <a:pt x="1592" y="904"/>
                      <a:pt x="1592" y="904"/>
                      <a:pt x="1592" y="904"/>
                    </a:cubicBezTo>
                    <a:cubicBezTo>
                      <a:pt x="1593" y="905"/>
                      <a:pt x="1597" y="904"/>
                      <a:pt x="1600" y="904"/>
                    </a:cubicBezTo>
                    <a:cubicBezTo>
                      <a:pt x="1604" y="904"/>
                      <a:pt x="1623" y="907"/>
                      <a:pt x="1630" y="903"/>
                    </a:cubicBezTo>
                    <a:cubicBezTo>
                      <a:pt x="1637" y="898"/>
                      <a:pt x="1637" y="888"/>
                      <a:pt x="1648" y="887"/>
                    </a:cubicBezTo>
                    <a:cubicBezTo>
                      <a:pt x="1648" y="898"/>
                      <a:pt x="1647" y="899"/>
                      <a:pt x="1659" y="899"/>
                    </a:cubicBezTo>
                    <a:cubicBezTo>
                      <a:pt x="1642" y="900"/>
                      <a:pt x="1615" y="913"/>
                      <a:pt x="1615" y="931"/>
                    </a:cubicBezTo>
                    <a:cubicBezTo>
                      <a:pt x="1615" y="938"/>
                      <a:pt x="1625" y="950"/>
                      <a:pt x="1630" y="950"/>
                    </a:cubicBezTo>
                    <a:cubicBezTo>
                      <a:pt x="1636" y="950"/>
                      <a:pt x="1650" y="929"/>
                      <a:pt x="1665" y="924"/>
                    </a:cubicBezTo>
                    <a:cubicBezTo>
                      <a:pt x="1669" y="923"/>
                      <a:pt x="1721" y="903"/>
                      <a:pt x="1721" y="896"/>
                    </a:cubicBezTo>
                    <a:cubicBezTo>
                      <a:pt x="1721" y="888"/>
                      <a:pt x="1701" y="887"/>
                      <a:pt x="1696" y="887"/>
                    </a:cubicBezTo>
                    <a:cubicBezTo>
                      <a:pt x="1674" y="887"/>
                      <a:pt x="1640" y="865"/>
                      <a:pt x="1640" y="845"/>
                    </a:cubicBezTo>
                    <a:cubicBezTo>
                      <a:pt x="1640" y="840"/>
                      <a:pt x="1646" y="834"/>
                      <a:pt x="1647" y="826"/>
                    </a:cubicBezTo>
                    <a:cubicBezTo>
                      <a:pt x="1643" y="826"/>
                      <a:pt x="1635" y="823"/>
                      <a:pt x="1628" y="823"/>
                    </a:cubicBezTo>
                    <a:cubicBezTo>
                      <a:pt x="1633" y="817"/>
                      <a:pt x="1660" y="813"/>
                      <a:pt x="1660" y="797"/>
                    </a:cubicBezTo>
                    <a:cubicBezTo>
                      <a:pt x="1660" y="782"/>
                      <a:pt x="1637" y="785"/>
                      <a:pt x="1621" y="785"/>
                    </a:cubicBezTo>
                    <a:cubicBezTo>
                      <a:pt x="1587" y="785"/>
                      <a:pt x="1572" y="810"/>
                      <a:pt x="1550" y="813"/>
                    </a:cubicBezTo>
                    <a:cubicBezTo>
                      <a:pt x="1559" y="791"/>
                      <a:pt x="1575" y="799"/>
                      <a:pt x="1592" y="781"/>
                    </a:cubicBezTo>
                    <a:cubicBezTo>
                      <a:pt x="1603" y="770"/>
                      <a:pt x="1595" y="763"/>
                      <a:pt x="1611" y="757"/>
                    </a:cubicBezTo>
                    <a:cubicBezTo>
                      <a:pt x="1640" y="748"/>
                      <a:pt x="1656" y="753"/>
                      <a:pt x="1685" y="753"/>
                    </a:cubicBezTo>
                    <a:cubicBezTo>
                      <a:pt x="1723" y="753"/>
                      <a:pt x="1744" y="766"/>
                      <a:pt x="1766" y="736"/>
                    </a:cubicBezTo>
                    <a:cubicBezTo>
                      <a:pt x="1777" y="721"/>
                      <a:pt x="1838" y="717"/>
                      <a:pt x="1838" y="692"/>
                    </a:cubicBezTo>
                    <a:cubicBezTo>
                      <a:pt x="1838" y="674"/>
                      <a:pt x="1832" y="666"/>
                      <a:pt x="1825" y="654"/>
                    </a:cubicBezTo>
                    <a:cubicBezTo>
                      <a:pt x="1819" y="654"/>
                      <a:pt x="1828" y="646"/>
                      <a:pt x="1819" y="642"/>
                    </a:cubicBezTo>
                    <a:cubicBezTo>
                      <a:pt x="1819" y="632"/>
                      <a:pt x="1819" y="632"/>
                      <a:pt x="1819" y="632"/>
                    </a:cubicBezTo>
                    <a:cubicBezTo>
                      <a:pt x="1802" y="643"/>
                      <a:pt x="1765" y="656"/>
                      <a:pt x="1747" y="656"/>
                    </a:cubicBezTo>
                    <a:cubicBezTo>
                      <a:pt x="1745" y="656"/>
                      <a:pt x="1740" y="655"/>
                      <a:pt x="1740" y="653"/>
                    </a:cubicBezTo>
                    <a:cubicBezTo>
                      <a:pt x="1755" y="644"/>
                      <a:pt x="1797" y="638"/>
                      <a:pt x="1801" y="623"/>
                    </a:cubicBezTo>
                    <a:cubicBezTo>
                      <a:pt x="1802" y="619"/>
                      <a:pt x="1796" y="618"/>
                      <a:pt x="1795" y="614"/>
                    </a:cubicBezTo>
                    <a:cubicBezTo>
                      <a:pt x="1777" y="616"/>
                      <a:pt x="1738" y="608"/>
                      <a:pt x="1738" y="581"/>
                    </a:cubicBezTo>
                    <a:cubicBezTo>
                      <a:pt x="1738" y="578"/>
                      <a:pt x="1738" y="578"/>
                      <a:pt x="1738" y="578"/>
                    </a:cubicBezTo>
                    <a:cubicBezTo>
                      <a:pt x="1721" y="578"/>
                      <a:pt x="1712" y="567"/>
                      <a:pt x="1702" y="559"/>
                    </a:cubicBezTo>
                    <a:cubicBezTo>
                      <a:pt x="1706" y="557"/>
                      <a:pt x="1713" y="554"/>
                      <a:pt x="1713" y="545"/>
                    </a:cubicBezTo>
                    <a:cubicBezTo>
                      <a:pt x="1713" y="537"/>
                      <a:pt x="1706" y="531"/>
                      <a:pt x="1708" y="523"/>
                    </a:cubicBezTo>
                    <a:cubicBezTo>
                      <a:pt x="1701" y="520"/>
                      <a:pt x="1676" y="504"/>
                      <a:pt x="1683" y="489"/>
                    </a:cubicBezTo>
                    <a:cubicBezTo>
                      <a:pt x="1691" y="471"/>
                      <a:pt x="1659" y="467"/>
                      <a:pt x="1656" y="446"/>
                    </a:cubicBezTo>
                    <a:cubicBezTo>
                      <a:pt x="1654" y="446"/>
                      <a:pt x="1646" y="438"/>
                      <a:pt x="1643" y="435"/>
                    </a:cubicBezTo>
                    <a:cubicBezTo>
                      <a:pt x="1638" y="439"/>
                      <a:pt x="1626" y="446"/>
                      <a:pt x="1626" y="458"/>
                    </a:cubicBezTo>
                    <a:cubicBezTo>
                      <a:pt x="1626" y="469"/>
                      <a:pt x="1602" y="499"/>
                      <a:pt x="1583" y="499"/>
                    </a:cubicBezTo>
                    <a:cubicBezTo>
                      <a:pt x="1569" y="499"/>
                      <a:pt x="1567" y="481"/>
                      <a:pt x="1558" y="481"/>
                    </a:cubicBezTo>
                    <a:cubicBezTo>
                      <a:pt x="1545" y="481"/>
                      <a:pt x="1540" y="442"/>
                      <a:pt x="1537" y="426"/>
                    </a:cubicBezTo>
                    <a:cubicBezTo>
                      <a:pt x="1534" y="403"/>
                      <a:pt x="1493" y="419"/>
                      <a:pt x="1493" y="390"/>
                    </a:cubicBezTo>
                    <a:cubicBezTo>
                      <a:pt x="1472" y="387"/>
                      <a:pt x="1468" y="360"/>
                      <a:pt x="1446" y="360"/>
                    </a:cubicBezTo>
                    <a:cubicBezTo>
                      <a:pt x="1437" y="360"/>
                      <a:pt x="1437" y="368"/>
                      <a:pt x="1425" y="368"/>
                    </a:cubicBezTo>
                    <a:cubicBezTo>
                      <a:pt x="1403" y="368"/>
                      <a:pt x="1390" y="354"/>
                      <a:pt x="1368" y="354"/>
                    </a:cubicBezTo>
                    <a:cubicBezTo>
                      <a:pt x="1357" y="354"/>
                      <a:pt x="1346" y="360"/>
                      <a:pt x="1346" y="374"/>
                    </a:cubicBezTo>
                    <a:cubicBezTo>
                      <a:pt x="1346" y="382"/>
                      <a:pt x="1372" y="394"/>
                      <a:pt x="1348" y="410"/>
                    </a:cubicBezTo>
                    <a:cubicBezTo>
                      <a:pt x="1338" y="416"/>
                      <a:pt x="1362" y="434"/>
                      <a:pt x="1363" y="446"/>
                    </a:cubicBezTo>
                    <a:cubicBezTo>
                      <a:pt x="1366" y="469"/>
                      <a:pt x="1344" y="475"/>
                      <a:pt x="1335" y="479"/>
                    </a:cubicBezTo>
                    <a:cubicBezTo>
                      <a:pt x="1352" y="510"/>
                      <a:pt x="1378" y="520"/>
                      <a:pt x="1378" y="573"/>
                    </a:cubicBezTo>
                    <a:cubicBezTo>
                      <a:pt x="1378" y="587"/>
                      <a:pt x="1333" y="623"/>
                      <a:pt x="1318" y="626"/>
                    </a:cubicBezTo>
                    <a:cubicBezTo>
                      <a:pt x="1344" y="640"/>
                      <a:pt x="1334" y="683"/>
                      <a:pt x="1344" y="697"/>
                    </a:cubicBezTo>
                    <a:cubicBezTo>
                      <a:pt x="1341" y="702"/>
                      <a:pt x="1331" y="707"/>
                      <a:pt x="1331" y="716"/>
                    </a:cubicBezTo>
                    <a:cubicBezTo>
                      <a:pt x="1322" y="716"/>
                      <a:pt x="1315" y="731"/>
                      <a:pt x="1308" y="725"/>
                    </a:cubicBezTo>
                    <a:cubicBezTo>
                      <a:pt x="1289" y="710"/>
                      <a:pt x="1262" y="685"/>
                      <a:pt x="1262" y="662"/>
                    </a:cubicBezTo>
                    <a:cubicBezTo>
                      <a:pt x="1262" y="636"/>
                      <a:pt x="1267" y="616"/>
                      <a:pt x="1246" y="602"/>
                    </a:cubicBezTo>
                    <a:cubicBezTo>
                      <a:pt x="1197" y="602"/>
                      <a:pt x="1197" y="602"/>
                      <a:pt x="1197" y="602"/>
                    </a:cubicBezTo>
                    <a:cubicBezTo>
                      <a:pt x="1169" y="581"/>
                      <a:pt x="1137" y="568"/>
                      <a:pt x="1103" y="554"/>
                    </a:cubicBezTo>
                    <a:cubicBezTo>
                      <a:pt x="1097" y="552"/>
                      <a:pt x="1080" y="539"/>
                      <a:pt x="1069" y="539"/>
                    </a:cubicBezTo>
                    <a:cubicBezTo>
                      <a:pt x="1058" y="539"/>
                      <a:pt x="1053" y="551"/>
                      <a:pt x="1041" y="551"/>
                    </a:cubicBezTo>
                    <a:cubicBezTo>
                      <a:pt x="1041" y="531"/>
                      <a:pt x="1029" y="487"/>
                      <a:pt x="1013" y="487"/>
                    </a:cubicBezTo>
                    <a:cubicBezTo>
                      <a:pt x="1005" y="487"/>
                      <a:pt x="1001" y="493"/>
                      <a:pt x="994" y="495"/>
                    </a:cubicBezTo>
                    <a:cubicBezTo>
                      <a:pt x="997" y="485"/>
                      <a:pt x="994" y="482"/>
                      <a:pt x="994" y="459"/>
                    </a:cubicBezTo>
                    <a:cubicBezTo>
                      <a:pt x="994" y="427"/>
                      <a:pt x="1003" y="408"/>
                      <a:pt x="1020" y="390"/>
                    </a:cubicBezTo>
                    <a:cubicBezTo>
                      <a:pt x="1026" y="384"/>
                      <a:pt x="1039" y="353"/>
                      <a:pt x="1045" y="350"/>
                    </a:cubicBezTo>
                    <a:cubicBezTo>
                      <a:pt x="1058" y="345"/>
                      <a:pt x="1081" y="353"/>
                      <a:pt x="1081" y="334"/>
                    </a:cubicBezTo>
                    <a:cubicBezTo>
                      <a:pt x="1081" y="322"/>
                      <a:pt x="1052" y="321"/>
                      <a:pt x="1041" y="315"/>
                    </a:cubicBezTo>
                    <a:cubicBezTo>
                      <a:pt x="1048" y="317"/>
                      <a:pt x="1025" y="301"/>
                      <a:pt x="1087" y="321"/>
                    </a:cubicBezTo>
                    <a:cubicBezTo>
                      <a:pt x="1103" y="326"/>
                      <a:pt x="1093" y="304"/>
                      <a:pt x="1102" y="304"/>
                    </a:cubicBezTo>
                    <a:cubicBezTo>
                      <a:pt x="1103" y="304"/>
                      <a:pt x="1109" y="304"/>
                      <a:pt x="1119" y="304"/>
                    </a:cubicBezTo>
                    <a:cubicBezTo>
                      <a:pt x="1137" y="304"/>
                      <a:pt x="1147" y="284"/>
                      <a:pt x="1159" y="275"/>
                    </a:cubicBezTo>
                    <a:cubicBezTo>
                      <a:pt x="1159" y="263"/>
                      <a:pt x="1159" y="263"/>
                      <a:pt x="1159" y="263"/>
                    </a:cubicBezTo>
                    <a:cubicBezTo>
                      <a:pt x="1133" y="256"/>
                      <a:pt x="1107" y="260"/>
                      <a:pt x="1096" y="236"/>
                    </a:cubicBezTo>
                    <a:cubicBezTo>
                      <a:pt x="1096" y="236"/>
                      <a:pt x="1104" y="236"/>
                      <a:pt x="1109" y="236"/>
                    </a:cubicBezTo>
                    <a:cubicBezTo>
                      <a:pt x="1119" y="243"/>
                      <a:pt x="1129" y="255"/>
                      <a:pt x="1144" y="255"/>
                    </a:cubicBezTo>
                    <a:cubicBezTo>
                      <a:pt x="1156" y="255"/>
                      <a:pt x="1178" y="238"/>
                      <a:pt x="1178" y="229"/>
                    </a:cubicBezTo>
                    <a:cubicBezTo>
                      <a:pt x="1178" y="225"/>
                      <a:pt x="1166" y="211"/>
                      <a:pt x="1172" y="211"/>
                    </a:cubicBezTo>
                    <a:cubicBezTo>
                      <a:pt x="1189" y="211"/>
                      <a:pt x="1195" y="227"/>
                      <a:pt x="1206" y="227"/>
                    </a:cubicBezTo>
                    <a:cubicBezTo>
                      <a:pt x="1212" y="227"/>
                      <a:pt x="1217" y="221"/>
                      <a:pt x="1231" y="221"/>
                    </a:cubicBezTo>
                    <a:cubicBezTo>
                      <a:pt x="1227" y="216"/>
                      <a:pt x="1230" y="202"/>
                      <a:pt x="1240" y="217"/>
                    </a:cubicBezTo>
                    <a:cubicBezTo>
                      <a:pt x="1245" y="225"/>
                      <a:pt x="1284" y="190"/>
                      <a:pt x="1284" y="179"/>
                    </a:cubicBezTo>
                    <a:cubicBezTo>
                      <a:pt x="1284" y="172"/>
                      <a:pt x="1266" y="164"/>
                      <a:pt x="1266" y="159"/>
                    </a:cubicBezTo>
                    <a:cubicBezTo>
                      <a:pt x="1266" y="154"/>
                      <a:pt x="1256" y="141"/>
                      <a:pt x="1280" y="129"/>
                    </a:cubicBezTo>
                    <a:cubicBezTo>
                      <a:pt x="1283" y="122"/>
                      <a:pt x="1280" y="123"/>
                      <a:pt x="1280" y="109"/>
                    </a:cubicBezTo>
                    <a:cubicBezTo>
                      <a:pt x="1256" y="109"/>
                      <a:pt x="1262" y="89"/>
                      <a:pt x="1231" y="89"/>
                    </a:cubicBezTo>
                    <a:cubicBezTo>
                      <a:pt x="1224" y="89"/>
                      <a:pt x="1219" y="84"/>
                      <a:pt x="1212" y="84"/>
                    </a:cubicBezTo>
                    <a:cubicBezTo>
                      <a:pt x="1203" y="84"/>
                      <a:pt x="1193" y="90"/>
                      <a:pt x="1193" y="100"/>
                    </a:cubicBezTo>
                    <a:cubicBezTo>
                      <a:pt x="1193" y="110"/>
                      <a:pt x="1204" y="114"/>
                      <a:pt x="1204" y="121"/>
                    </a:cubicBezTo>
                    <a:cubicBezTo>
                      <a:pt x="1204" y="129"/>
                      <a:pt x="1187" y="129"/>
                      <a:pt x="1183" y="137"/>
                    </a:cubicBezTo>
                    <a:cubicBezTo>
                      <a:pt x="1177" y="151"/>
                      <a:pt x="1179" y="161"/>
                      <a:pt x="1168" y="176"/>
                    </a:cubicBezTo>
                    <a:cubicBezTo>
                      <a:pt x="1151" y="199"/>
                      <a:pt x="1128" y="162"/>
                      <a:pt x="1128" y="153"/>
                    </a:cubicBezTo>
                    <a:cubicBezTo>
                      <a:pt x="1128" y="143"/>
                      <a:pt x="1141" y="145"/>
                      <a:pt x="1141" y="133"/>
                    </a:cubicBezTo>
                    <a:cubicBezTo>
                      <a:pt x="1141" y="128"/>
                      <a:pt x="1119" y="105"/>
                      <a:pt x="1113" y="105"/>
                    </a:cubicBezTo>
                    <a:cubicBezTo>
                      <a:pt x="1091" y="105"/>
                      <a:pt x="1106" y="140"/>
                      <a:pt x="1083" y="140"/>
                    </a:cubicBezTo>
                    <a:cubicBezTo>
                      <a:pt x="1083" y="126"/>
                      <a:pt x="1082" y="116"/>
                      <a:pt x="1066" y="109"/>
                    </a:cubicBezTo>
                    <a:cubicBezTo>
                      <a:pt x="1068" y="105"/>
                      <a:pt x="1069" y="102"/>
                      <a:pt x="1073" y="99"/>
                    </a:cubicBezTo>
                    <a:cubicBezTo>
                      <a:pt x="1061" y="91"/>
                      <a:pt x="1044" y="99"/>
                      <a:pt x="1035" y="87"/>
                    </a:cubicBezTo>
                    <a:cubicBezTo>
                      <a:pt x="1041" y="84"/>
                      <a:pt x="1054" y="78"/>
                      <a:pt x="1054" y="68"/>
                    </a:cubicBezTo>
                    <a:cubicBezTo>
                      <a:pt x="1054" y="53"/>
                      <a:pt x="1032" y="53"/>
                      <a:pt x="1031" y="42"/>
                    </a:cubicBezTo>
                    <a:cubicBezTo>
                      <a:pt x="1031" y="17"/>
                      <a:pt x="1014" y="1"/>
                      <a:pt x="985" y="0"/>
                    </a:cubicBezTo>
                    <a:cubicBezTo>
                      <a:pt x="970" y="0"/>
                      <a:pt x="976" y="10"/>
                      <a:pt x="977" y="18"/>
                    </a:cubicBezTo>
                    <a:cubicBezTo>
                      <a:pt x="968" y="20"/>
                      <a:pt x="956" y="18"/>
                      <a:pt x="956" y="30"/>
                    </a:cubicBezTo>
                    <a:cubicBezTo>
                      <a:pt x="956" y="38"/>
                      <a:pt x="962" y="42"/>
                      <a:pt x="962" y="50"/>
                    </a:cubicBezTo>
                    <a:cubicBezTo>
                      <a:pt x="962" y="58"/>
                      <a:pt x="952" y="57"/>
                      <a:pt x="952" y="68"/>
                    </a:cubicBezTo>
                    <a:cubicBezTo>
                      <a:pt x="952" y="94"/>
                      <a:pt x="1003" y="78"/>
                      <a:pt x="1003" y="105"/>
                    </a:cubicBezTo>
                    <a:cubicBezTo>
                      <a:pt x="1003" y="110"/>
                      <a:pt x="997" y="129"/>
                      <a:pt x="997" y="129"/>
                    </a:cubicBezTo>
                    <a:cubicBezTo>
                      <a:pt x="1003" y="126"/>
                      <a:pt x="1007" y="124"/>
                      <a:pt x="1013" y="121"/>
                    </a:cubicBezTo>
                    <a:cubicBezTo>
                      <a:pt x="1023" y="154"/>
                      <a:pt x="973" y="138"/>
                      <a:pt x="973" y="177"/>
                    </a:cubicBezTo>
                    <a:cubicBezTo>
                      <a:pt x="948" y="184"/>
                      <a:pt x="968" y="158"/>
                      <a:pt x="962" y="149"/>
                    </a:cubicBezTo>
                    <a:cubicBezTo>
                      <a:pt x="960" y="145"/>
                      <a:pt x="939" y="140"/>
                      <a:pt x="928" y="140"/>
                    </a:cubicBezTo>
                    <a:cubicBezTo>
                      <a:pt x="914" y="140"/>
                      <a:pt x="909" y="148"/>
                      <a:pt x="909" y="165"/>
                    </a:cubicBezTo>
                    <a:cubicBezTo>
                      <a:pt x="896" y="163"/>
                      <a:pt x="888" y="165"/>
                      <a:pt x="844" y="165"/>
                    </a:cubicBezTo>
                    <a:cubicBezTo>
                      <a:pt x="804" y="165"/>
                      <a:pt x="756" y="150"/>
                      <a:pt x="746" y="117"/>
                    </a:cubicBezTo>
                    <a:cubicBezTo>
                      <a:pt x="732" y="121"/>
                      <a:pt x="687" y="122"/>
                      <a:pt x="687" y="140"/>
                    </a:cubicBezTo>
                    <a:cubicBezTo>
                      <a:pt x="687" y="145"/>
                      <a:pt x="690" y="148"/>
                      <a:pt x="696" y="148"/>
                    </a:cubicBezTo>
                    <a:cubicBezTo>
                      <a:pt x="709" y="148"/>
                      <a:pt x="729" y="142"/>
                      <a:pt x="738" y="136"/>
                    </a:cubicBezTo>
                    <a:cubicBezTo>
                      <a:pt x="741" y="162"/>
                      <a:pt x="702" y="140"/>
                      <a:pt x="702" y="167"/>
                    </a:cubicBezTo>
                    <a:cubicBezTo>
                      <a:pt x="702" y="173"/>
                      <a:pt x="710" y="191"/>
                      <a:pt x="707" y="191"/>
                    </a:cubicBezTo>
                    <a:cubicBezTo>
                      <a:pt x="691" y="191"/>
                      <a:pt x="688" y="171"/>
                      <a:pt x="676" y="165"/>
                    </a:cubicBezTo>
                    <a:cubicBezTo>
                      <a:pt x="664" y="159"/>
                      <a:pt x="664" y="159"/>
                      <a:pt x="664" y="159"/>
                    </a:cubicBezTo>
                    <a:cubicBezTo>
                      <a:pt x="646" y="159"/>
                      <a:pt x="634" y="159"/>
                      <a:pt x="616" y="159"/>
                    </a:cubicBezTo>
                    <a:cubicBezTo>
                      <a:pt x="601" y="159"/>
                      <a:pt x="591" y="166"/>
                      <a:pt x="574" y="167"/>
                    </a:cubicBezTo>
                    <a:cubicBezTo>
                      <a:pt x="544" y="168"/>
                      <a:pt x="544" y="156"/>
                      <a:pt x="544" y="154"/>
                    </a:cubicBezTo>
                    <a:cubicBezTo>
                      <a:pt x="544" y="147"/>
                      <a:pt x="567" y="150"/>
                      <a:pt x="572" y="145"/>
                    </a:cubicBezTo>
                    <a:cubicBezTo>
                      <a:pt x="551" y="114"/>
                      <a:pt x="554" y="119"/>
                      <a:pt x="511" y="123"/>
                    </a:cubicBezTo>
                    <a:cubicBezTo>
                      <a:pt x="465" y="127"/>
                      <a:pt x="442" y="87"/>
                      <a:pt x="396" y="87"/>
                    </a:cubicBezTo>
                    <a:cubicBezTo>
                      <a:pt x="382" y="87"/>
                      <a:pt x="376" y="97"/>
                      <a:pt x="364" y="97"/>
                    </a:cubicBezTo>
                    <a:cubicBezTo>
                      <a:pt x="355" y="97"/>
                      <a:pt x="347" y="82"/>
                      <a:pt x="345" y="76"/>
                    </a:cubicBezTo>
                    <a:cubicBezTo>
                      <a:pt x="331" y="79"/>
                      <a:pt x="331" y="97"/>
                      <a:pt x="316" y="97"/>
                    </a:cubicBezTo>
                    <a:cubicBezTo>
                      <a:pt x="301" y="97"/>
                      <a:pt x="281" y="61"/>
                      <a:pt x="276" y="61"/>
                    </a:cubicBezTo>
                    <a:cubicBezTo>
                      <a:pt x="261" y="61"/>
                      <a:pt x="267" y="84"/>
                      <a:pt x="251" y="84"/>
                    </a:cubicBezTo>
                    <a:cubicBezTo>
                      <a:pt x="245" y="84"/>
                      <a:pt x="239" y="79"/>
                      <a:pt x="237" y="73"/>
                    </a:cubicBezTo>
                    <a:cubicBezTo>
                      <a:pt x="214" y="78"/>
                      <a:pt x="205" y="80"/>
                      <a:pt x="184" y="89"/>
                    </a:cubicBezTo>
                    <a:cubicBezTo>
                      <a:pt x="176" y="90"/>
                      <a:pt x="156" y="105"/>
                      <a:pt x="149" y="99"/>
                    </a:cubicBezTo>
                    <a:cubicBezTo>
                      <a:pt x="129" y="80"/>
                      <a:pt x="133" y="104"/>
                      <a:pt x="126" y="105"/>
                    </a:cubicBezTo>
                    <a:cubicBezTo>
                      <a:pt x="76" y="106"/>
                      <a:pt x="111" y="125"/>
                      <a:pt x="104" y="125"/>
                    </a:cubicBezTo>
                    <a:cubicBezTo>
                      <a:pt x="85" y="125"/>
                      <a:pt x="51" y="121"/>
                      <a:pt x="20" y="101"/>
                    </a:cubicBezTo>
                    <a:cubicBezTo>
                      <a:pt x="18" y="101"/>
                      <a:pt x="9" y="93"/>
                      <a:pt x="9" y="91"/>
                    </a:cubicBezTo>
                    <a:cubicBezTo>
                      <a:pt x="4" y="94"/>
                      <a:pt x="8" y="93"/>
                      <a:pt x="0" y="91"/>
                    </a:cubicBezTo>
                    <a:cubicBezTo>
                      <a:pt x="0" y="435"/>
                      <a:pt x="0" y="435"/>
                      <a:pt x="0" y="435"/>
                    </a:cubicBezTo>
                    <a:cubicBezTo>
                      <a:pt x="10" y="446"/>
                      <a:pt x="33" y="432"/>
                      <a:pt x="42" y="447"/>
                    </a:cubicBezTo>
                    <a:cubicBezTo>
                      <a:pt x="48" y="458"/>
                      <a:pt x="64" y="479"/>
                      <a:pt x="80" y="479"/>
                    </a:cubicBezTo>
                    <a:cubicBezTo>
                      <a:pt x="90" y="479"/>
                      <a:pt x="90" y="462"/>
                      <a:pt x="101" y="459"/>
                    </a:cubicBezTo>
                    <a:cubicBezTo>
                      <a:pt x="105" y="458"/>
                      <a:pt x="110" y="459"/>
                      <a:pt x="115" y="455"/>
                    </a:cubicBezTo>
                    <a:cubicBezTo>
                      <a:pt x="138" y="479"/>
                      <a:pt x="149" y="488"/>
                      <a:pt x="169" y="519"/>
                    </a:cubicBezTo>
                    <a:cubicBezTo>
                      <a:pt x="170" y="522"/>
                      <a:pt x="176" y="523"/>
                      <a:pt x="179" y="531"/>
                    </a:cubicBezTo>
                    <a:cubicBezTo>
                      <a:pt x="182" y="540"/>
                      <a:pt x="186" y="552"/>
                      <a:pt x="194" y="561"/>
                    </a:cubicBezTo>
                    <a:cubicBezTo>
                      <a:pt x="198" y="566"/>
                      <a:pt x="207" y="563"/>
                      <a:pt x="212" y="570"/>
                    </a:cubicBezTo>
                    <a:cubicBezTo>
                      <a:pt x="219" y="577"/>
                      <a:pt x="232" y="581"/>
                      <a:pt x="232" y="597"/>
                    </a:cubicBezTo>
                    <a:cubicBezTo>
                      <a:pt x="232" y="606"/>
                      <a:pt x="221" y="608"/>
                      <a:pt x="221" y="613"/>
                    </a:cubicBezTo>
                    <a:cubicBezTo>
                      <a:pt x="221" y="617"/>
                      <a:pt x="226" y="620"/>
                      <a:pt x="226" y="624"/>
                    </a:cubicBezTo>
                    <a:cubicBezTo>
                      <a:pt x="226" y="635"/>
                      <a:pt x="223" y="656"/>
                      <a:pt x="233" y="659"/>
                    </a:cubicBezTo>
                    <a:cubicBezTo>
                      <a:pt x="239" y="661"/>
                      <a:pt x="245" y="661"/>
                      <a:pt x="250" y="666"/>
                    </a:cubicBezTo>
                    <a:cubicBezTo>
                      <a:pt x="257" y="673"/>
                      <a:pt x="248" y="683"/>
                      <a:pt x="257" y="690"/>
                    </a:cubicBezTo>
                    <a:cubicBezTo>
                      <a:pt x="257" y="690"/>
                      <a:pt x="277" y="702"/>
                      <a:pt x="278" y="705"/>
                    </a:cubicBezTo>
                    <a:cubicBezTo>
                      <a:pt x="283" y="723"/>
                      <a:pt x="285" y="744"/>
                      <a:pt x="310" y="744"/>
                    </a:cubicBezTo>
                    <a:cubicBezTo>
                      <a:pt x="314" y="760"/>
                      <a:pt x="341" y="750"/>
                      <a:pt x="347" y="771"/>
                    </a:cubicBezTo>
                    <a:cubicBezTo>
                      <a:pt x="349" y="779"/>
                      <a:pt x="368" y="780"/>
                      <a:pt x="376" y="788"/>
                    </a:cubicBezTo>
                    <a:cubicBezTo>
                      <a:pt x="377" y="790"/>
                      <a:pt x="381" y="791"/>
                      <a:pt x="384" y="793"/>
                    </a:cubicBezTo>
                    <a:cubicBezTo>
                      <a:pt x="384" y="793"/>
                      <a:pt x="384" y="793"/>
                      <a:pt x="384" y="793"/>
                    </a:cubicBezTo>
                    <a:cubicBezTo>
                      <a:pt x="990" y="793"/>
                      <a:pt x="990" y="793"/>
                      <a:pt x="990" y="793"/>
                    </a:cubicBezTo>
                    <a:cubicBezTo>
                      <a:pt x="990" y="783"/>
                      <a:pt x="990" y="783"/>
                      <a:pt x="990" y="783"/>
                    </a:cubicBezTo>
                    <a:cubicBezTo>
                      <a:pt x="1000" y="791"/>
                      <a:pt x="999" y="798"/>
                      <a:pt x="1009" y="803"/>
                    </a:cubicBezTo>
                    <a:cubicBezTo>
                      <a:pt x="1047" y="803"/>
                      <a:pt x="1047" y="803"/>
                      <a:pt x="1047" y="803"/>
                    </a:cubicBezTo>
                    <a:cubicBezTo>
                      <a:pt x="1062" y="819"/>
                      <a:pt x="1082" y="819"/>
                      <a:pt x="1109" y="819"/>
                    </a:cubicBezTo>
                    <a:cubicBezTo>
                      <a:pt x="1119" y="816"/>
                      <a:pt x="1121" y="819"/>
                      <a:pt x="1129" y="815"/>
                    </a:cubicBezTo>
                    <a:cubicBezTo>
                      <a:pt x="1137" y="811"/>
                      <a:pt x="1134" y="799"/>
                      <a:pt x="1141" y="799"/>
                    </a:cubicBezTo>
                    <a:cubicBezTo>
                      <a:pt x="1150" y="799"/>
                      <a:pt x="1156" y="813"/>
                      <a:pt x="1159" y="816"/>
                    </a:cubicBezTo>
                    <a:cubicBezTo>
                      <a:pt x="1161" y="813"/>
                      <a:pt x="1160" y="806"/>
                      <a:pt x="1160" y="805"/>
                    </a:cubicBezTo>
                    <a:cubicBezTo>
                      <a:pt x="1163" y="805"/>
                      <a:pt x="1164" y="805"/>
                      <a:pt x="1166" y="805"/>
                    </a:cubicBezTo>
                    <a:cubicBezTo>
                      <a:pt x="1171" y="805"/>
                      <a:pt x="1203" y="832"/>
                      <a:pt x="1204" y="835"/>
                    </a:cubicBezTo>
                    <a:cubicBezTo>
                      <a:pt x="1209" y="845"/>
                      <a:pt x="1204" y="853"/>
                      <a:pt x="1210" y="859"/>
                    </a:cubicBezTo>
                    <a:cubicBezTo>
                      <a:pt x="1228" y="877"/>
                      <a:pt x="1251" y="873"/>
                      <a:pt x="1270" y="886"/>
                    </a:cubicBezTo>
                    <a:cubicBezTo>
                      <a:pt x="1290" y="886"/>
                      <a:pt x="1290" y="886"/>
                      <a:pt x="1290" y="886"/>
                    </a:cubicBezTo>
                    <a:cubicBezTo>
                      <a:pt x="1299" y="892"/>
                      <a:pt x="1310" y="900"/>
                      <a:pt x="1310" y="912"/>
                    </a:cubicBezTo>
                    <a:cubicBezTo>
                      <a:pt x="1310" y="918"/>
                      <a:pt x="1307" y="922"/>
                      <a:pt x="1303" y="922"/>
                    </a:cubicBezTo>
                    <a:cubicBezTo>
                      <a:pt x="1294" y="922"/>
                      <a:pt x="1284" y="911"/>
                      <a:pt x="1281" y="908"/>
                    </a:cubicBezTo>
                    <a:cubicBezTo>
                      <a:pt x="1278" y="921"/>
                      <a:pt x="1272" y="959"/>
                      <a:pt x="1261" y="959"/>
                    </a:cubicBezTo>
                    <a:cubicBezTo>
                      <a:pt x="1252" y="969"/>
                      <a:pt x="1244" y="974"/>
                      <a:pt x="1244" y="986"/>
                    </a:cubicBezTo>
                    <a:cubicBezTo>
                      <a:pt x="1247" y="990"/>
                      <a:pt x="1251" y="996"/>
                      <a:pt x="1256" y="996"/>
                    </a:cubicBezTo>
                    <a:cubicBezTo>
                      <a:pt x="1262" y="996"/>
                      <a:pt x="1263" y="991"/>
                      <a:pt x="1266" y="988"/>
                    </a:cubicBezTo>
                    <a:cubicBezTo>
                      <a:pt x="1273" y="981"/>
                      <a:pt x="1284" y="981"/>
                      <a:pt x="1295" y="981"/>
                    </a:cubicBezTo>
                    <a:cubicBezTo>
                      <a:pt x="1305" y="981"/>
                      <a:pt x="1309" y="987"/>
                      <a:pt x="1313" y="985"/>
                    </a:cubicBezTo>
                    <a:cubicBezTo>
                      <a:pt x="1318" y="982"/>
                      <a:pt x="1322" y="980"/>
                      <a:pt x="1325" y="978"/>
                    </a:cubicBezTo>
                    <a:cubicBezTo>
                      <a:pt x="1324" y="974"/>
                      <a:pt x="1322" y="969"/>
                      <a:pt x="1321" y="965"/>
                    </a:cubicBezTo>
                    <a:cubicBezTo>
                      <a:pt x="1320" y="962"/>
                      <a:pt x="1316" y="961"/>
                      <a:pt x="1316" y="958"/>
                    </a:cubicBezTo>
                    <a:cubicBezTo>
                      <a:pt x="1316" y="954"/>
                      <a:pt x="1324" y="952"/>
                      <a:pt x="1326" y="951"/>
                    </a:cubicBezTo>
                    <a:cubicBezTo>
                      <a:pt x="1343" y="946"/>
                      <a:pt x="1378" y="936"/>
                      <a:pt x="1397" y="936"/>
                    </a:cubicBezTo>
                    <a:cubicBezTo>
                      <a:pt x="1399" y="935"/>
                      <a:pt x="1426" y="906"/>
                      <a:pt x="1431" y="902"/>
                    </a:cubicBezTo>
                    <a:cubicBezTo>
                      <a:pt x="1435" y="899"/>
                      <a:pt x="1453" y="900"/>
                      <a:pt x="1471" y="900"/>
                    </a:cubicBezTo>
                    <a:cubicBezTo>
                      <a:pt x="1478" y="900"/>
                      <a:pt x="1483" y="900"/>
                      <a:pt x="1490" y="900"/>
                    </a:cubicBezTo>
                    <a:cubicBezTo>
                      <a:pt x="1497" y="900"/>
                      <a:pt x="1504" y="898"/>
                      <a:pt x="1509" y="897"/>
                    </a:cubicBezTo>
                    <a:cubicBezTo>
                      <a:pt x="1516" y="896"/>
                      <a:pt x="1514" y="893"/>
                      <a:pt x="1517" y="890"/>
                    </a:cubicBezTo>
                    <a:cubicBezTo>
                      <a:pt x="1531" y="875"/>
                      <a:pt x="1530" y="849"/>
                      <a:pt x="1550" y="835"/>
                    </a:cubicBezTo>
                    <a:cubicBezTo>
                      <a:pt x="1559" y="847"/>
                      <a:pt x="1573" y="830"/>
                      <a:pt x="1579" y="841"/>
                    </a:cubicBezTo>
                    <a:cubicBezTo>
                      <a:pt x="1590" y="861"/>
                      <a:pt x="1583" y="890"/>
                      <a:pt x="1592" y="909"/>
                    </a:cubicBezTo>
                    <a:lnTo>
                      <a:pt x="1592" y="907"/>
                    </a:lnTo>
                    <a:close/>
                  </a:path>
                </a:pathLst>
              </a:custGeom>
              <a:solidFill>
                <a:srgbClr val="00CC0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6">
                <a:extLst>
                  <a:ext uri="{FF2B5EF4-FFF2-40B4-BE49-F238E27FC236}">
                    <a16:creationId xmlns:a16="http://schemas.microsoft.com/office/drawing/2014/main" xmlns="" id="{1CD40F49-B066-4EEA-9FD7-33DF64192C54}"/>
                  </a:ext>
                </a:extLst>
              </p:cNvPr>
              <p:cNvSpPr>
                <a:spLocks/>
              </p:cNvSpPr>
              <p:nvPr/>
            </p:nvSpPr>
            <p:spPr bwMode="auto">
              <a:xfrm>
                <a:off x="1689100" y="1967781"/>
                <a:ext cx="921324" cy="705526"/>
              </a:xfrm>
              <a:custGeom>
                <a:avLst/>
                <a:gdLst>
                  <a:gd name="T0" fmla="*/ 574 w 806"/>
                  <a:gd name="T1" fmla="*/ 409 h 617"/>
                  <a:gd name="T2" fmla="*/ 654 w 806"/>
                  <a:gd name="T3" fmla="*/ 453 h 617"/>
                  <a:gd name="T4" fmla="*/ 689 w 806"/>
                  <a:gd name="T5" fmla="*/ 429 h 617"/>
                  <a:gd name="T6" fmla="*/ 753 w 806"/>
                  <a:gd name="T7" fmla="*/ 505 h 617"/>
                  <a:gd name="T8" fmla="*/ 786 w 806"/>
                  <a:gd name="T9" fmla="*/ 544 h 617"/>
                  <a:gd name="T10" fmla="*/ 795 w 806"/>
                  <a:gd name="T11" fmla="*/ 587 h 617"/>
                  <a:gd name="T12" fmla="*/ 756 w 806"/>
                  <a:gd name="T13" fmla="*/ 564 h 617"/>
                  <a:gd name="T14" fmla="*/ 733 w 806"/>
                  <a:gd name="T15" fmla="*/ 540 h 617"/>
                  <a:gd name="T16" fmla="*/ 731 w 806"/>
                  <a:gd name="T17" fmla="*/ 515 h 617"/>
                  <a:gd name="T18" fmla="*/ 710 w 806"/>
                  <a:gd name="T19" fmla="*/ 515 h 617"/>
                  <a:gd name="T20" fmla="*/ 707 w 806"/>
                  <a:gd name="T21" fmla="*/ 486 h 617"/>
                  <a:gd name="T22" fmla="*/ 670 w 806"/>
                  <a:gd name="T23" fmla="*/ 469 h 617"/>
                  <a:gd name="T24" fmla="*/ 623 w 806"/>
                  <a:gd name="T25" fmla="*/ 453 h 617"/>
                  <a:gd name="T26" fmla="*/ 513 w 806"/>
                  <a:gd name="T27" fmla="*/ 425 h 617"/>
                  <a:gd name="T28" fmla="*/ 411 w 806"/>
                  <a:gd name="T29" fmla="*/ 397 h 617"/>
                  <a:gd name="T30" fmla="*/ 343 w 806"/>
                  <a:gd name="T31" fmla="*/ 453 h 617"/>
                  <a:gd name="T32" fmla="*/ 342 w 806"/>
                  <a:gd name="T33" fmla="*/ 441 h 617"/>
                  <a:gd name="T34" fmla="*/ 374 w 806"/>
                  <a:gd name="T35" fmla="*/ 393 h 617"/>
                  <a:gd name="T36" fmla="*/ 366 w 806"/>
                  <a:gd name="T37" fmla="*/ 385 h 617"/>
                  <a:gd name="T38" fmla="*/ 298 w 806"/>
                  <a:gd name="T39" fmla="*/ 467 h 617"/>
                  <a:gd name="T40" fmla="*/ 245 w 806"/>
                  <a:gd name="T41" fmla="*/ 519 h 617"/>
                  <a:gd name="T42" fmla="*/ 135 w 806"/>
                  <a:gd name="T43" fmla="*/ 579 h 617"/>
                  <a:gd name="T44" fmla="*/ 97 w 806"/>
                  <a:gd name="T45" fmla="*/ 590 h 617"/>
                  <a:gd name="T46" fmla="*/ 157 w 806"/>
                  <a:gd name="T47" fmla="*/ 552 h 617"/>
                  <a:gd name="T48" fmla="*/ 254 w 806"/>
                  <a:gd name="T49" fmla="*/ 461 h 617"/>
                  <a:gd name="T50" fmla="*/ 214 w 806"/>
                  <a:gd name="T51" fmla="*/ 471 h 617"/>
                  <a:gd name="T52" fmla="*/ 188 w 806"/>
                  <a:gd name="T53" fmla="*/ 479 h 617"/>
                  <a:gd name="T54" fmla="*/ 151 w 806"/>
                  <a:gd name="T55" fmla="*/ 469 h 617"/>
                  <a:gd name="T56" fmla="*/ 131 w 806"/>
                  <a:gd name="T57" fmla="*/ 475 h 617"/>
                  <a:gd name="T58" fmla="*/ 123 w 806"/>
                  <a:gd name="T59" fmla="*/ 439 h 617"/>
                  <a:gd name="T60" fmla="*/ 102 w 806"/>
                  <a:gd name="T61" fmla="*/ 441 h 617"/>
                  <a:gd name="T62" fmla="*/ 63 w 806"/>
                  <a:gd name="T63" fmla="*/ 402 h 617"/>
                  <a:gd name="T64" fmla="*/ 89 w 806"/>
                  <a:gd name="T65" fmla="*/ 324 h 617"/>
                  <a:gd name="T66" fmla="*/ 135 w 806"/>
                  <a:gd name="T67" fmla="*/ 273 h 617"/>
                  <a:gd name="T68" fmla="*/ 146 w 806"/>
                  <a:gd name="T69" fmla="*/ 261 h 617"/>
                  <a:gd name="T70" fmla="*/ 102 w 806"/>
                  <a:gd name="T71" fmla="*/ 274 h 617"/>
                  <a:gd name="T72" fmla="*/ 30 w 806"/>
                  <a:gd name="T73" fmla="*/ 269 h 617"/>
                  <a:gd name="T74" fmla="*/ 23 w 806"/>
                  <a:gd name="T75" fmla="*/ 238 h 617"/>
                  <a:gd name="T76" fmla="*/ 68 w 806"/>
                  <a:gd name="T77" fmla="*/ 191 h 617"/>
                  <a:gd name="T78" fmla="*/ 110 w 806"/>
                  <a:gd name="T79" fmla="*/ 209 h 617"/>
                  <a:gd name="T80" fmla="*/ 85 w 806"/>
                  <a:gd name="T81" fmla="*/ 171 h 617"/>
                  <a:gd name="T82" fmla="*/ 23 w 806"/>
                  <a:gd name="T83" fmla="*/ 121 h 617"/>
                  <a:gd name="T84" fmla="*/ 76 w 806"/>
                  <a:gd name="T85" fmla="*/ 99 h 617"/>
                  <a:gd name="T86" fmla="*/ 201 w 806"/>
                  <a:gd name="T87" fmla="*/ 22 h 617"/>
                  <a:gd name="T88" fmla="*/ 257 w 806"/>
                  <a:gd name="T89" fmla="*/ 12 h 617"/>
                  <a:gd name="T90" fmla="*/ 269 w 806"/>
                  <a:gd name="T91" fmla="*/ 12 h 617"/>
                  <a:gd name="T92" fmla="*/ 324 w 806"/>
                  <a:gd name="T93" fmla="*/ 20 h 617"/>
                  <a:gd name="T94" fmla="*/ 405 w 806"/>
                  <a:gd name="T95" fmla="*/ 36 h 617"/>
                  <a:gd name="T96" fmla="*/ 526 w 806"/>
                  <a:gd name="T97" fmla="*/ 50 h 617"/>
                  <a:gd name="T98" fmla="*/ 574 w 806"/>
                  <a:gd name="T99" fmla="*/ 63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6" h="617">
                    <a:moveTo>
                      <a:pt x="574" y="65"/>
                    </a:moveTo>
                    <a:cubicBezTo>
                      <a:pt x="574" y="409"/>
                      <a:pt x="574" y="409"/>
                      <a:pt x="574" y="409"/>
                    </a:cubicBezTo>
                    <a:cubicBezTo>
                      <a:pt x="584" y="420"/>
                      <a:pt x="607" y="406"/>
                      <a:pt x="616" y="421"/>
                    </a:cubicBezTo>
                    <a:cubicBezTo>
                      <a:pt x="622" y="432"/>
                      <a:pt x="638" y="453"/>
                      <a:pt x="654" y="453"/>
                    </a:cubicBezTo>
                    <a:cubicBezTo>
                      <a:pt x="664" y="453"/>
                      <a:pt x="664" y="436"/>
                      <a:pt x="675" y="433"/>
                    </a:cubicBezTo>
                    <a:cubicBezTo>
                      <a:pt x="679" y="432"/>
                      <a:pt x="684" y="433"/>
                      <a:pt x="689" y="429"/>
                    </a:cubicBezTo>
                    <a:cubicBezTo>
                      <a:pt x="712" y="453"/>
                      <a:pt x="723" y="462"/>
                      <a:pt x="743" y="493"/>
                    </a:cubicBezTo>
                    <a:cubicBezTo>
                      <a:pt x="744" y="496"/>
                      <a:pt x="750" y="497"/>
                      <a:pt x="753" y="505"/>
                    </a:cubicBezTo>
                    <a:cubicBezTo>
                      <a:pt x="756" y="514"/>
                      <a:pt x="760" y="526"/>
                      <a:pt x="768" y="535"/>
                    </a:cubicBezTo>
                    <a:cubicBezTo>
                      <a:pt x="772" y="540"/>
                      <a:pt x="781" y="537"/>
                      <a:pt x="786" y="544"/>
                    </a:cubicBezTo>
                    <a:cubicBezTo>
                      <a:pt x="793" y="551"/>
                      <a:pt x="806" y="555"/>
                      <a:pt x="806" y="571"/>
                    </a:cubicBezTo>
                    <a:cubicBezTo>
                      <a:pt x="806" y="580"/>
                      <a:pt x="795" y="582"/>
                      <a:pt x="795" y="587"/>
                    </a:cubicBezTo>
                    <a:cubicBezTo>
                      <a:pt x="791" y="587"/>
                      <a:pt x="791" y="588"/>
                      <a:pt x="788" y="588"/>
                    </a:cubicBezTo>
                    <a:cubicBezTo>
                      <a:pt x="775" y="588"/>
                      <a:pt x="756" y="573"/>
                      <a:pt x="756" y="564"/>
                    </a:cubicBezTo>
                    <a:cubicBezTo>
                      <a:pt x="756" y="557"/>
                      <a:pt x="756" y="559"/>
                      <a:pt x="756" y="552"/>
                    </a:cubicBezTo>
                    <a:cubicBezTo>
                      <a:pt x="756" y="540"/>
                      <a:pt x="747" y="540"/>
                      <a:pt x="733" y="540"/>
                    </a:cubicBezTo>
                    <a:cubicBezTo>
                      <a:pt x="722" y="540"/>
                      <a:pt x="719" y="533"/>
                      <a:pt x="719" y="528"/>
                    </a:cubicBezTo>
                    <a:cubicBezTo>
                      <a:pt x="719" y="522"/>
                      <a:pt x="731" y="521"/>
                      <a:pt x="731" y="515"/>
                    </a:cubicBezTo>
                    <a:cubicBezTo>
                      <a:pt x="731" y="509"/>
                      <a:pt x="731" y="506"/>
                      <a:pt x="731" y="505"/>
                    </a:cubicBezTo>
                    <a:cubicBezTo>
                      <a:pt x="716" y="505"/>
                      <a:pt x="720" y="515"/>
                      <a:pt x="710" y="515"/>
                    </a:cubicBezTo>
                    <a:cubicBezTo>
                      <a:pt x="707" y="515"/>
                      <a:pt x="699" y="508"/>
                      <a:pt x="699" y="503"/>
                    </a:cubicBezTo>
                    <a:cubicBezTo>
                      <a:pt x="699" y="494"/>
                      <a:pt x="704" y="490"/>
                      <a:pt x="707" y="486"/>
                    </a:cubicBezTo>
                    <a:cubicBezTo>
                      <a:pt x="703" y="482"/>
                      <a:pt x="696" y="475"/>
                      <a:pt x="693" y="481"/>
                    </a:cubicBezTo>
                    <a:cubicBezTo>
                      <a:pt x="682" y="481"/>
                      <a:pt x="676" y="475"/>
                      <a:pt x="670" y="469"/>
                    </a:cubicBezTo>
                    <a:cubicBezTo>
                      <a:pt x="668" y="475"/>
                      <a:pt x="665" y="483"/>
                      <a:pt x="659" y="483"/>
                    </a:cubicBezTo>
                    <a:cubicBezTo>
                      <a:pt x="643" y="483"/>
                      <a:pt x="632" y="460"/>
                      <a:pt x="623" y="453"/>
                    </a:cubicBezTo>
                    <a:cubicBezTo>
                      <a:pt x="604" y="438"/>
                      <a:pt x="578" y="439"/>
                      <a:pt x="555" y="425"/>
                    </a:cubicBezTo>
                    <a:cubicBezTo>
                      <a:pt x="513" y="425"/>
                      <a:pt x="513" y="425"/>
                      <a:pt x="513" y="425"/>
                    </a:cubicBezTo>
                    <a:cubicBezTo>
                      <a:pt x="488" y="416"/>
                      <a:pt x="455" y="413"/>
                      <a:pt x="442" y="385"/>
                    </a:cubicBezTo>
                    <a:cubicBezTo>
                      <a:pt x="433" y="389"/>
                      <a:pt x="418" y="393"/>
                      <a:pt x="411" y="397"/>
                    </a:cubicBezTo>
                    <a:cubicBezTo>
                      <a:pt x="413" y="403"/>
                      <a:pt x="415" y="405"/>
                      <a:pt x="419" y="408"/>
                    </a:cubicBezTo>
                    <a:cubicBezTo>
                      <a:pt x="409" y="424"/>
                      <a:pt x="360" y="453"/>
                      <a:pt x="343" y="453"/>
                    </a:cubicBezTo>
                    <a:cubicBezTo>
                      <a:pt x="340" y="453"/>
                      <a:pt x="335" y="451"/>
                      <a:pt x="335" y="447"/>
                    </a:cubicBezTo>
                    <a:cubicBezTo>
                      <a:pt x="335" y="443"/>
                      <a:pt x="340" y="442"/>
                      <a:pt x="342" y="441"/>
                    </a:cubicBezTo>
                    <a:cubicBezTo>
                      <a:pt x="338" y="435"/>
                      <a:pt x="341" y="435"/>
                      <a:pt x="341" y="432"/>
                    </a:cubicBezTo>
                    <a:cubicBezTo>
                      <a:pt x="341" y="414"/>
                      <a:pt x="352" y="400"/>
                      <a:pt x="374" y="393"/>
                    </a:cubicBezTo>
                    <a:cubicBezTo>
                      <a:pt x="374" y="391"/>
                      <a:pt x="375" y="388"/>
                      <a:pt x="375" y="385"/>
                    </a:cubicBezTo>
                    <a:cubicBezTo>
                      <a:pt x="368" y="385"/>
                      <a:pt x="369" y="385"/>
                      <a:pt x="366" y="385"/>
                    </a:cubicBezTo>
                    <a:cubicBezTo>
                      <a:pt x="348" y="385"/>
                      <a:pt x="298" y="429"/>
                      <a:pt x="298" y="455"/>
                    </a:cubicBezTo>
                    <a:cubicBezTo>
                      <a:pt x="298" y="459"/>
                      <a:pt x="298" y="463"/>
                      <a:pt x="298" y="467"/>
                    </a:cubicBezTo>
                    <a:cubicBezTo>
                      <a:pt x="298" y="486"/>
                      <a:pt x="281" y="492"/>
                      <a:pt x="263" y="499"/>
                    </a:cubicBezTo>
                    <a:cubicBezTo>
                      <a:pt x="254" y="503"/>
                      <a:pt x="251" y="511"/>
                      <a:pt x="245" y="519"/>
                    </a:cubicBezTo>
                    <a:cubicBezTo>
                      <a:pt x="233" y="534"/>
                      <a:pt x="207" y="542"/>
                      <a:pt x="195" y="555"/>
                    </a:cubicBezTo>
                    <a:cubicBezTo>
                      <a:pt x="184" y="567"/>
                      <a:pt x="157" y="575"/>
                      <a:pt x="135" y="579"/>
                    </a:cubicBezTo>
                    <a:cubicBezTo>
                      <a:pt x="107" y="583"/>
                      <a:pt x="92" y="617"/>
                      <a:pt x="61" y="607"/>
                    </a:cubicBezTo>
                    <a:cubicBezTo>
                      <a:pt x="70" y="592"/>
                      <a:pt x="84" y="598"/>
                      <a:pt x="97" y="590"/>
                    </a:cubicBezTo>
                    <a:cubicBezTo>
                      <a:pt x="106" y="585"/>
                      <a:pt x="113" y="569"/>
                      <a:pt x="121" y="564"/>
                    </a:cubicBezTo>
                    <a:cubicBezTo>
                      <a:pt x="134" y="556"/>
                      <a:pt x="148" y="564"/>
                      <a:pt x="157" y="552"/>
                    </a:cubicBezTo>
                    <a:cubicBezTo>
                      <a:pt x="170" y="535"/>
                      <a:pt x="200" y="521"/>
                      <a:pt x="218" y="509"/>
                    </a:cubicBezTo>
                    <a:cubicBezTo>
                      <a:pt x="235" y="497"/>
                      <a:pt x="235" y="473"/>
                      <a:pt x="254" y="461"/>
                    </a:cubicBezTo>
                    <a:cubicBezTo>
                      <a:pt x="242" y="461"/>
                      <a:pt x="242" y="461"/>
                      <a:pt x="242" y="461"/>
                    </a:cubicBezTo>
                    <a:cubicBezTo>
                      <a:pt x="231" y="466"/>
                      <a:pt x="226" y="471"/>
                      <a:pt x="214" y="471"/>
                    </a:cubicBezTo>
                    <a:cubicBezTo>
                      <a:pt x="205" y="471"/>
                      <a:pt x="201" y="467"/>
                      <a:pt x="194" y="465"/>
                    </a:cubicBezTo>
                    <a:cubicBezTo>
                      <a:pt x="192" y="471"/>
                      <a:pt x="189" y="474"/>
                      <a:pt x="188" y="479"/>
                    </a:cubicBezTo>
                    <a:cubicBezTo>
                      <a:pt x="170" y="472"/>
                      <a:pt x="165" y="467"/>
                      <a:pt x="152" y="457"/>
                    </a:cubicBezTo>
                    <a:cubicBezTo>
                      <a:pt x="151" y="462"/>
                      <a:pt x="151" y="466"/>
                      <a:pt x="151" y="469"/>
                    </a:cubicBezTo>
                    <a:cubicBezTo>
                      <a:pt x="145" y="469"/>
                      <a:pt x="146" y="469"/>
                      <a:pt x="142" y="469"/>
                    </a:cubicBezTo>
                    <a:cubicBezTo>
                      <a:pt x="138" y="469"/>
                      <a:pt x="134" y="475"/>
                      <a:pt x="131" y="475"/>
                    </a:cubicBezTo>
                    <a:cubicBezTo>
                      <a:pt x="126" y="475"/>
                      <a:pt x="123" y="462"/>
                      <a:pt x="123" y="455"/>
                    </a:cubicBezTo>
                    <a:cubicBezTo>
                      <a:pt x="123" y="446"/>
                      <a:pt x="123" y="446"/>
                      <a:pt x="123" y="439"/>
                    </a:cubicBezTo>
                    <a:cubicBezTo>
                      <a:pt x="123" y="437"/>
                      <a:pt x="124" y="428"/>
                      <a:pt x="117" y="428"/>
                    </a:cubicBezTo>
                    <a:cubicBezTo>
                      <a:pt x="111" y="428"/>
                      <a:pt x="105" y="441"/>
                      <a:pt x="102" y="441"/>
                    </a:cubicBezTo>
                    <a:cubicBezTo>
                      <a:pt x="92" y="441"/>
                      <a:pt x="57" y="412"/>
                      <a:pt x="51" y="404"/>
                    </a:cubicBezTo>
                    <a:cubicBezTo>
                      <a:pt x="55" y="404"/>
                      <a:pt x="59" y="402"/>
                      <a:pt x="63" y="402"/>
                    </a:cubicBezTo>
                    <a:cubicBezTo>
                      <a:pt x="57" y="385"/>
                      <a:pt x="32" y="381"/>
                      <a:pt x="32" y="368"/>
                    </a:cubicBezTo>
                    <a:cubicBezTo>
                      <a:pt x="32" y="344"/>
                      <a:pt x="73" y="324"/>
                      <a:pt x="89" y="324"/>
                    </a:cubicBezTo>
                    <a:cubicBezTo>
                      <a:pt x="96" y="324"/>
                      <a:pt x="148" y="303"/>
                      <a:pt x="148" y="292"/>
                    </a:cubicBezTo>
                    <a:cubicBezTo>
                      <a:pt x="148" y="287"/>
                      <a:pt x="135" y="276"/>
                      <a:pt x="135" y="273"/>
                    </a:cubicBezTo>
                    <a:cubicBezTo>
                      <a:pt x="142" y="269"/>
                      <a:pt x="141" y="269"/>
                      <a:pt x="146" y="273"/>
                    </a:cubicBezTo>
                    <a:cubicBezTo>
                      <a:pt x="146" y="261"/>
                      <a:pt x="146" y="261"/>
                      <a:pt x="146" y="261"/>
                    </a:cubicBezTo>
                    <a:cubicBezTo>
                      <a:pt x="139" y="260"/>
                      <a:pt x="139" y="261"/>
                      <a:pt x="135" y="261"/>
                    </a:cubicBezTo>
                    <a:cubicBezTo>
                      <a:pt x="123" y="261"/>
                      <a:pt x="118" y="274"/>
                      <a:pt x="102" y="274"/>
                    </a:cubicBezTo>
                    <a:cubicBezTo>
                      <a:pt x="87" y="274"/>
                      <a:pt x="82" y="266"/>
                      <a:pt x="70" y="269"/>
                    </a:cubicBezTo>
                    <a:cubicBezTo>
                      <a:pt x="54" y="269"/>
                      <a:pt x="36" y="269"/>
                      <a:pt x="30" y="269"/>
                    </a:cubicBezTo>
                    <a:cubicBezTo>
                      <a:pt x="29" y="257"/>
                      <a:pt x="20" y="253"/>
                      <a:pt x="20" y="246"/>
                    </a:cubicBezTo>
                    <a:cubicBezTo>
                      <a:pt x="20" y="244"/>
                      <a:pt x="22" y="241"/>
                      <a:pt x="23" y="238"/>
                    </a:cubicBezTo>
                    <a:cubicBezTo>
                      <a:pt x="10" y="238"/>
                      <a:pt x="4" y="234"/>
                      <a:pt x="0" y="226"/>
                    </a:cubicBezTo>
                    <a:cubicBezTo>
                      <a:pt x="19" y="214"/>
                      <a:pt x="50" y="203"/>
                      <a:pt x="68" y="191"/>
                    </a:cubicBezTo>
                    <a:cubicBezTo>
                      <a:pt x="82" y="191"/>
                      <a:pt x="82" y="191"/>
                      <a:pt x="82" y="191"/>
                    </a:cubicBezTo>
                    <a:cubicBezTo>
                      <a:pt x="82" y="216"/>
                      <a:pt x="94" y="209"/>
                      <a:pt x="110" y="209"/>
                    </a:cubicBezTo>
                    <a:cubicBezTo>
                      <a:pt x="120" y="209"/>
                      <a:pt x="122" y="211"/>
                      <a:pt x="131" y="209"/>
                    </a:cubicBezTo>
                    <a:cubicBezTo>
                      <a:pt x="123" y="183"/>
                      <a:pt x="107" y="182"/>
                      <a:pt x="85" y="171"/>
                    </a:cubicBezTo>
                    <a:cubicBezTo>
                      <a:pt x="79" y="168"/>
                      <a:pt x="70" y="144"/>
                      <a:pt x="63" y="139"/>
                    </a:cubicBezTo>
                    <a:cubicBezTo>
                      <a:pt x="54" y="133"/>
                      <a:pt x="23" y="127"/>
                      <a:pt x="23" y="121"/>
                    </a:cubicBezTo>
                    <a:cubicBezTo>
                      <a:pt x="23" y="121"/>
                      <a:pt x="33" y="102"/>
                      <a:pt x="34" y="99"/>
                    </a:cubicBezTo>
                    <a:cubicBezTo>
                      <a:pt x="76" y="99"/>
                      <a:pt x="76" y="99"/>
                      <a:pt x="76" y="99"/>
                    </a:cubicBezTo>
                    <a:cubicBezTo>
                      <a:pt x="98" y="67"/>
                      <a:pt x="132" y="37"/>
                      <a:pt x="173" y="24"/>
                    </a:cubicBezTo>
                    <a:cubicBezTo>
                      <a:pt x="183" y="21"/>
                      <a:pt x="190" y="26"/>
                      <a:pt x="201" y="22"/>
                    </a:cubicBezTo>
                    <a:cubicBezTo>
                      <a:pt x="213" y="17"/>
                      <a:pt x="220" y="0"/>
                      <a:pt x="233" y="0"/>
                    </a:cubicBezTo>
                    <a:cubicBezTo>
                      <a:pt x="243" y="0"/>
                      <a:pt x="247" y="9"/>
                      <a:pt x="257" y="12"/>
                    </a:cubicBezTo>
                    <a:cubicBezTo>
                      <a:pt x="253" y="17"/>
                      <a:pt x="252" y="18"/>
                      <a:pt x="250" y="22"/>
                    </a:cubicBezTo>
                    <a:cubicBezTo>
                      <a:pt x="257" y="24"/>
                      <a:pt x="265" y="18"/>
                      <a:pt x="269" y="12"/>
                    </a:cubicBezTo>
                    <a:cubicBezTo>
                      <a:pt x="277" y="15"/>
                      <a:pt x="279" y="17"/>
                      <a:pt x="286" y="20"/>
                    </a:cubicBezTo>
                    <a:cubicBezTo>
                      <a:pt x="324" y="20"/>
                      <a:pt x="324" y="20"/>
                      <a:pt x="324" y="20"/>
                    </a:cubicBezTo>
                    <a:cubicBezTo>
                      <a:pt x="333" y="26"/>
                      <a:pt x="336" y="30"/>
                      <a:pt x="347" y="36"/>
                    </a:cubicBezTo>
                    <a:cubicBezTo>
                      <a:pt x="405" y="36"/>
                      <a:pt x="405" y="36"/>
                      <a:pt x="405" y="36"/>
                    </a:cubicBezTo>
                    <a:cubicBezTo>
                      <a:pt x="420" y="52"/>
                      <a:pt x="467" y="55"/>
                      <a:pt x="491" y="55"/>
                    </a:cubicBezTo>
                    <a:cubicBezTo>
                      <a:pt x="504" y="55"/>
                      <a:pt x="513" y="50"/>
                      <a:pt x="526" y="50"/>
                    </a:cubicBezTo>
                    <a:cubicBezTo>
                      <a:pt x="548" y="50"/>
                      <a:pt x="555" y="59"/>
                      <a:pt x="574" y="66"/>
                    </a:cubicBezTo>
                    <a:cubicBezTo>
                      <a:pt x="574" y="63"/>
                      <a:pt x="574" y="63"/>
                      <a:pt x="574" y="63"/>
                    </a:cubicBezTo>
                    <a:lnTo>
                      <a:pt x="574" y="65"/>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6" name="Freeform 117">
                <a:extLst>
                  <a:ext uri="{FF2B5EF4-FFF2-40B4-BE49-F238E27FC236}">
                    <a16:creationId xmlns:a16="http://schemas.microsoft.com/office/drawing/2014/main" xmlns="" id="{BDF502D7-7380-433F-8306-3BD0ADFDF9EF}"/>
                  </a:ext>
                </a:extLst>
              </p:cNvPr>
              <p:cNvSpPr>
                <a:spLocks/>
              </p:cNvSpPr>
              <p:nvPr/>
            </p:nvSpPr>
            <p:spPr bwMode="auto">
              <a:xfrm>
                <a:off x="2518598" y="2590664"/>
                <a:ext cx="42852" cy="58156"/>
              </a:xfrm>
              <a:custGeom>
                <a:avLst/>
                <a:gdLst>
                  <a:gd name="T0" fmla="*/ 17 w 38"/>
                  <a:gd name="T1" fmla="*/ 19 h 52"/>
                  <a:gd name="T2" fmla="*/ 0 w 38"/>
                  <a:gd name="T3" fmla="*/ 19 h 52"/>
                  <a:gd name="T4" fmla="*/ 20 w 38"/>
                  <a:gd name="T5" fmla="*/ 3 h 52"/>
                  <a:gd name="T6" fmla="*/ 38 w 38"/>
                  <a:gd name="T7" fmla="*/ 44 h 52"/>
                  <a:gd name="T8" fmla="*/ 32 w 38"/>
                  <a:gd name="T9" fmla="*/ 52 h 52"/>
                  <a:gd name="T10" fmla="*/ 17 w 38"/>
                  <a:gd name="T11" fmla="*/ 35 h 52"/>
                  <a:gd name="T12" fmla="*/ 17 w 38"/>
                  <a:gd name="T13" fmla="*/ 19 h 52"/>
                </a:gdLst>
                <a:ahLst/>
                <a:cxnLst>
                  <a:cxn ang="0">
                    <a:pos x="T0" y="T1"/>
                  </a:cxn>
                  <a:cxn ang="0">
                    <a:pos x="T2" y="T3"/>
                  </a:cxn>
                  <a:cxn ang="0">
                    <a:pos x="T4" y="T5"/>
                  </a:cxn>
                  <a:cxn ang="0">
                    <a:pos x="T6" y="T7"/>
                  </a:cxn>
                  <a:cxn ang="0">
                    <a:pos x="T8" y="T9"/>
                  </a:cxn>
                  <a:cxn ang="0">
                    <a:pos x="T10" y="T11"/>
                  </a:cxn>
                  <a:cxn ang="0">
                    <a:pos x="T12" y="T13"/>
                  </a:cxn>
                </a:cxnLst>
                <a:rect l="0" t="0" r="r" b="b"/>
                <a:pathLst>
                  <a:path w="38" h="52">
                    <a:moveTo>
                      <a:pt x="17" y="19"/>
                    </a:moveTo>
                    <a:cubicBezTo>
                      <a:pt x="5" y="16"/>
                      <a:pt x="10" y="12"/>
                      <a:pt x="0" y="19"/>
                    </a:cubicBezTo>
                    <a:cubicBezTo>
                      <a:pt x="0" y="0"/>
                      <a:pt x="4" y="0"/>
                      <a:pt x="20" y="3"/>
                    </a:cubicBezTo>
                    <a:cubicBezTo>
                      <a:pt x="18" y="24"/>
                      <a:pt x="38" y="27"/>
                      <a:pt x="38" y="44"/>
                    </a:cubicBezTo>
                    <a:cubicBezTo>
                      <a:pt x="38" y="50"/>
                      <a:pt x="36" y="52"/>
                      <a:pt x="32" y="52"/>
                    </a:cubicBezTo>
                    <a:cubicBezTo>
                      <a:pt x="25" y="52"/>
                      <a:pt x="17" y="35"/>
                      <a:pt x="17" y="35"/>
                    </a:cubicBezTo>
                    <a:cubicBezTo>
                      <a:pt x="17" y="29"/>
                      <a:pt x="15" y="23"/>
                      <a:pt x="17" y="19"/>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7" name="Freeform 118">
                <a:extLst>
                  <a:ext uri="{FF2B5EF4-FFF2-40B4-BE49-F238E27FC236}">
                    <a16:creationId xmlns:a16="http://schemas.microsoft.com/office/drawing/2014/main" xmlns="" id="{0C303FD3-EB2A-4D94-8A35-29FE0FC56B5B}"/>
                  </a:ext>
                </a:extLst>
              </p:cNvPr>
              <p:cNvSpPr>
                <a:spLocks/>
              </p:cNvSpPr>
              <p:nvPr/>
            </p:nvSpPr>
            <p:spPr bwMode="auto">
              <a:xfrm>
                <a:off x="2454320" y="2520264"/>
                <a:ext cx="45913" cy="73460"/>
              </a:xfrm>
              <a:custGeom>
                <a:avLst/>
                <a:gdLst>
                  <a:gd name="T0" fmla="*/ 26 w 40"/>
                  <a:gd name="T1" fmla="*/ 34 h 64"/>
                  <a:gd name="T2" fmla="*/ 34 w 40"/>
                  <a:gd name="T3" fmla="*/ 34 h 64"/>
                  <a:gd name="T4" fmla="*/ 32 w 40"/>
                  <a:gd name="T5" fmla="*/ 64 h 64"/>
                  <a:gd name="T6" fmla="*/ 20 w 40"/>
                  <a:gd name="T7" fmla="*/ 32 h 64"/>
                  <a:gd name="T8" fmla="*/ 0 w 40"/>
                  <a:gd name="T9" fmla="*/ 8 h 64"/>
                  <a:gd name="T10" fmla="*/ 9 w 40"/>
                  <a:gd name="T11" fmla="*/ 0 h 64"/>
                  <a:gd name="T12" fmla="*/ 26 w 40"/>
                  <a:gd name="T13" fmla="*/ 0 h 64"/>
                  <a:gd name="T14" fmla="*/ 26 w 40"/>
                  <a:gd name="T15" fmla="*/ 3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4">
                    <a:moveTo>
                      <a:pt x="26" y="34"/>
                    </a:moveTo>
                    <a:cubicBezTo>
                      <a:pt x="26" y="36"/>
                      <a:pt x="32" y="34"/>
                      <a:pt x="34" y="34"/>
                    </a:cubicBezTo>
                    <a:cubicBezTo>
                      <a:pt x="32" y="45"/>
                      <a:pt x="40" y="56"/>
                      <a:pt x="32" y="64"/>
                    </a:cubicBezTo>
                    <a:cubicBezTo>
                      <a:pt x="23" y="54"/>
                      <a:pt x="20" y="45"/>
                      <a:pt x="20" y="32"/>
                    </a:cubicBezTo>
                    <a:cubicBezTo>
                      <a:pt x="9" y="30"/>
                      <a:pt x="0" y="20"/>
                      <a:pt x="0" y="8"/>
                    </a:cubicBezTo>
                    <a:cubicBezTo>
                      <a:pt x="0" y="2"/>
                      <a:pt x="6" y="0"/>
                      <a:pt x="9" y="0"/>
                    </a:cubicBezTo>
                    <a:cubicBezTo>
                      <a:pt x="22" y="0"/>
                      <a:pt x="16" y="7"/>
                      <a:pt x="26" y="0"/>
                    </a:cubicBezTo>
                    <a:cubicBezTo>
                      <a:pt x="26" y="21"/>
                      <a:pt x="22" y="21"/>
                      <a:pt x="26" y="34"/>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8" name="Freeform 119">
                <a:extLst>
                  <a:ext uri="{FF2B5EF4-FFF2-40B4-BE49-F238E27FC236}">
                    <a16:creationId xmlns:a16="http://schemas.microsoft.com/office/drawing/2014/main" xmlns="" id="{88008F74-5CCE-4AE2-9860-39857CCADA64}"/>
                  </a:ext>
                </a:extLst>
              </p:cNvPr>
              <p:cNvSpPr>
                <a:spLocks/>
              </p:cNvSpPr>
              <p:nvPr/>
            </p:nvSpPr>
            <p:spPr bwMode="auto">
              <a:xfrm>
                <a:off x="2873660" y="1837695"/>
                <a:ext cx="456071" cy="250990"/>
              </a:xfrm>
              <a:custGeom>
                <a:avLst/>
                <a:gdLst>
                  <a:gd name="T0" fmla="*/ 367 w 398"/>
                  <a:gd name="T1" fmla="*/ 172 h 219"/>
                  <a:gd name="T2" fmla="*/ 357 w 398"/>
                  <a:gd name="T3" fmla="*/ 180 h 219"/>
                  <a:gd name="T4" fmla="*/ 369 w 398"/>
                  <a:gd name="T5" fmla="*/ 187 h 219"/>
                  <a:gd name="T6" fmla="*/ 376 w 398"/>
                  <a:gd name="T7" fmla="*/ 198 h 219"/>
                  <a:gd name="T8" fmla="*/ 333 w 398"/>
                  <a:gd name="T9" fmla="*/ 212 h 219"/>
                  <a:gd name="T10" fmla="*/ 271 w 398"/>
                  <a:gd name="T11" fmla="*/ 188 h 219"/>
                  <a:gd name="T12" fmla="*/ 251 w 398"/>
                  <a:gd name="T13" fmla="*/ 203 h 219"/>
                  <a:gd name="T14" fmla="*/ 197 w 398"/>
                  <a:gd name="T15" fmla="*/ 219 h 219"/>
                  <a:gd name="T16" fmla="*/ 129 w 398"/>
                  <a:gd name="T17" fmla="*/ 219 h 219"/>
                  <a:gd name="T18" fmla="*/ 115 w 398"/>
                  <a:gd name="T19" fmla="*/ 199 h 219"/>
                  <a:gd name="T20" fmla="*/ 73 w 398"/>
                  <a:gd name="T21" fmla="*/ 195 h 219"/>
                  <a:gd name="T22" fmla="*/ 38 w 398"/>
                  <a:gd name="T23" fmla="*/ 167 h 219"/>
                  <a:gd name="T24" fmla="*/ 111 w 398"/>
                  <a:gd name="T25" fmla="*/ 149 h 219"/>
                  <a:gd name="T26" fmla="*/ 136 w 398"/>
                  <a:gd name="T27" fmla="*/ 147 h 219"/>
                  <a:gd name="T28" fmla="*/ 117 w 398"/>
                  <a:gd name="T29" fmla="*/ 139 h 219"/>
                  <a:gd name="T30" fmla="*/ 77 w 398"/>
                  <a:gd name="T31" fmla="*/ 139 h 219"/>
                  <a:gd name="T32" fmla="*/ 19 w 398"/>
                  <a:gd name="T33" fmla="*/ 125 h 219"/>
                  <a:gd name="T34" fmla="*/ 49 w 398"/>
                  <a:gd name="T35" fmla="*/ 108 h 219"/>
                  <a:gd name="T36" fmla="*/ 23 w 398"/>
                  <a:gd name="T37" fmla="*/ 107 h 219"/>
                  <a:gd name="T38" fmla="*/ 0 w 398"/>
                  <a:gd name="T39" fmla="*/ 91 h 219"/>
                  <a:gd name="T40" fmla="*/ 96 w 398"/>
                  <a:gd name="T41" fmla="*/ 24 h 219"/>
                  <a:gd name="T42" fmla="*/ 109 w 398"/>
                  <a:gd name="T43" fmla="*/ 52 h 219"/>
                  <a:gd name="T44" fmla="*/ 132 w 398"/>
                  <a:gd name="T45" fmla="*/ 37 h 219"/>
                  <a:gd name="T46" fmla="*/ 167 w 398"/>
                  <a:gd name="T47" fmla="*/ 61 h 219"/>
                  <a:gd name="T48" fmla="*/ 189 w 398"/>
                  <a:gd name="T49" fmla="*/ 56 h 219"/>
                  <a:gd name="T50" fmla="*/ 186 w 398"/>
                  <a:gd name="T51" fmla="*/ 41 h 219"/>
                  <a:gd name="T52" fmla="*/ 202 w 398"/>
                  <a:gd name="T53" fmla="*/ 41 h 219"/>
                  <a:gd name="T54" fmla="*/ 227 w 398"/>
                  <a:gd name="T55" fmla="*/ 64 h 219"/>
                  <a:gd name="T56" fmla="*/ 240 w 398"/>
                  <a:gd name="T57" fmla="*/ 93 h 219"/>
                  <a:gd name="T58" fmla="*/ 250 w 398"/>
                  <a:gd name="T59" fmla="*/ 87 h 219"/>
                  <a:gd name="T60" fmla="*/ 232 w 398"/>
                  <a:gd name="T61" fmla="*/ 32 h 219"/>
                  <a:gd name="T62" fmla="*/ 246 w 398"/>
                  <a:gd name="T63" fmla="*/ 21 h 219"/>
                  <a:gd name="T64" fmla="*/ 267 w 398"/>
                  <a:gd name="T65" fmla="*/ 21 h 219"/>
                  <a:gd name="T66" fmla="*/ 267 w 398"/>
                  <a:gd name="T67" fmla="*/ 13 h 219"/>
                  <a:gd name="T68" fmla="*/ 289 w 398"/>
                  <a:gd name="T69" fmla="*/ 0 h 219"/>
                  <a:gd name="T70" fmla="*/ 316 w 398"/>
                  <a:gd name="T71" fmla="*/ 17 h 219"/>
                  <a:gd name="T72" fmla="*/ 299 w 398"/>
                  <a:gd name="T73" fmla="*/ 44 h 219"/>
                  <a:gd name="T74" fmla="*/ 320 w 398"/>
                  <a:gd name="T75" fmla="*/ 111 h 219"/>
                  <a:gd name="T76" fmla="*/ 398 w 398"/>
                  <a:gd name="T77" fmla="*/ 166 h 219"/>
                  <a:gd name="T78" fmla="*/ 367 w 398"/>
                  <a:gd name="T79" fmla="*/ 17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8" h="219">
                    <a:moveTo>
                      <a:pt x="367" y="172"/>
                    </a:moveTo>
                    <a:cubicBezTo>
                      <a:pt x="361" y="172"/>
                      <a:pt x="357" y="175"/>
                      <a:pt x="357" y="180"/>
                    </a:cubicBezTo>
                    <a:cubicBezTo>
                      <a:pt x="357" y="187"/>
                      <a:pt x="366" y="187"/>
                      <a:pt x="369" y="187"/>
                    </a:cubicBezTo>
                    <a:cubicBezTo>
                      <a:pt x="370" y="193"/>
                      <a:pt x="373" y="196"/>
                      <a:pt x="376" y="198"/>
                    </a:cubicBezTo>
                    <a:cubicBezTo>
                      <a:pt x="370" y="213"/>
                      <a:pt x="352" y="212"/>
                      <a:pt x="333" y="212"/>
                    </a:cubicBezTo>
                    <a:cubicBezTo>
                      <a:pt x="304" y="212"/>
                      <a:pt x="293" y="188"/>
                      <a:pt x="271" y="188"/>
                    </a:cubicBezTo>
                    <a:cubicBezTo>
                      <a:pt x="257" y="188"/>
                      <a:pt x="263" y="197"/>
                      <a:pt x="251" y="203"/>
                    </a:cubicBezTo>
                    <a:cubicBezTo>
                      <a:pt x="232" y="213"/>
                      <a:pt x="213" y="207"/>
                      <a:pt x="197" y="219"/>
                    </a:cubicBezTo>
                    <a:cubicBezTo>
                      <a:pt x="163" y="219"/>
                      <a:pt x="149" y="219"/>
                      <a:pt x="129" y="219"/>
                    </a:cubicBezTo>
                    <a:cubicBezTo>
                      <a:pt x="116" y="219"/>
                      <a:pt x="124" y="206"/>
                      <a:pt x="115" y="199"/>
                    </a:cubicBezTo>
                    <a:cubicBezTo>
                      <a:pt x="107" y="192"/>
                      <a:pt x="84" y="195"/>
                      <a:pt x="73" y="195"/>
                    </a:cubicBezTo>
                    <a:cubicBezTo>
                      <a:pt x="57" y="195"/>
                      <a:pt x="43" y="176"/>
                      <a:pt x="38" y="167"/>
                    </a:cubicBezTo>
                    <a:cubicBezTo>
                      <a:pt x="56" y="153"/>
                      <a:pt x="79" y="149"/>
                      <a:pt x="111" y="149"/>
                    </a:cubicBezTo>
                    <a:cubicBezTo>
                      <a:pt x="123" y="149"/>
                      <a:pt x="127" y="148"/>
                      <a:pt x="136" y="147"/>
                    </a:cubicBezTo>
                    <a:cubicBezTo>
                      <a:pt x="131" y="144"/>
                      <a:pt x="125" y="139"/>
                      <a:pt x="117" y="139"/>
                    </a:cubicBezTo>
                    <a:cubicBezTo>
                      <a:pt x="103" y="139"/>
                      <a:pt x="85" y="139"/>
                      <a:pt x="77" y="139"/>
                    </a:cubicBezTo>
                    <a:cubicBezTo>
                      <a:pt x="61" y="139"/>
                      <a:pt x="19" y="147"/>
                      <a:pt x="19" y="125"/>
                    </a:cubicBezTo>
                    <a:cubicBezTo>
                      <a:pt x="19" y="107"/>
                      <a:pt x="41" y="114"/>
                      <a:pt x="49" y="108"/>
                    </a:cubicBezTo>
                    <a:cubicBezTo>
                      <a:pt x="37" y="105"/>
                      <a:pt x="33" y="107"/>
                      <a:pt x="23" y="107"/>
                    </a:cubicBezTo>
                    <a:cubicBezTo>
                      <a:pt x="14" y="107"/>
                      <a:pt x="0" y="95"/>
                      <a:pt x="0" y="91"/>
                    </a:cubicBezTo>
                    <a:cubicBezTo>
                      <a:pt x="0" y="52"/>
                      <a:pt x="69" y="24"/>
                      <a:pt x="96" y="24"/>
                    </a:cubicBezTo>
                    <a:cubicBezTo>
                      <a:pt x="107" y="24"/>
                      <a:pt x="106" y="47"/>
                      <a:pt x="109" y="52"/>
                    </a:cubicBezTo>
                    <a:cubicBezTo>
                      <a:pt x="115" y="48"/>
                      <a:pt x="120" y="37"/>
                      <a:pt x="132" y="37"/>
                    </a:cubicBezTo>
                    <a:cubicBezTo>
                      <a:pt x="154" y="37"/>
                      <a:pt x="161" y="47"/>
                      <a:pt x="167" y="61"/>
                    </a:cubicBezTo>
                    <a:cubicBezTo>
                      <a:pt x="175" y="60"/>
                      <a:pt x="181" y="58"/>
                      <a:pt x="189" y="56"/>
                    </a:cubicBezTo>
                    <a:cubicBezTo>
                      <a:pt x="189" y="48"/>
                      <a:pt x="187" y="46"/>
                      <a:pt x="186" y="41"/>
                    </a:cubicBezTo>
                    <a:cubicBezTo>
                      <a:pt x="202" y="41"/>
                      <a:pt x="202" y="41"/>
                      <a:pt x="202" y="41"/>
                    </a:cubicBezTo>
                    <a:cubicBezTo>
                      <a:pt x="213" y="44"/>
                      <a:pt x="223" y="55"/>
                      <a:pt x="227" y="64"/>
                    </a:cubicBezTo>
                    <a:cubicBezTo>
                      <a:pt x="232" y="73"/>
                      <a:pt x="226" y="93"/>
                      <a:pt x="240" y="93"/>
                    </a:cubicBezTo>
                    <a:cubicBezTo>
                      <a:pt x="246" y="93"/>
                      <a:pt x="246" y="90"/>
                      <a:pt x="250" y="87"/>
                    </a:cubicBezTo>
                    <a:cubicBezTo>
                      <a:pt x="244" y="76"/>
                      <a:pt x="232" y="39"/>
                      <a:pt x="232" y="32"/>
                    </a:cubicBezTo>
                    <a:cubicBezTo>
                      <a:pt x="232" y="25"/>
                      <a:pt x="240" y="21"/>
                      <a:pt x="246" y="21"/>
                    </a:cubicBezTo>
                    <a:cubicBezTo>
                      <a:pt x="260" y="21"/>
                      <a:pt x="255" y="28"/>
                      <a:pt x="267" y="21"/>
                    </a:cubicBezTo>
                    <a:cubicBezTo>
                      <a:pt x="267" y="19"/>
                      <a:pt x="267" y="16"/>
                      <a:pt x="267" y="13"/>
                    </a:cubicBezTo>
                    <a:cubicBezTo>
                      <a:pt x="267" y="6"/>
                      <a:pt x="277" y="0"/>
                      <a:pt x="289" y="0"/>
                    </a:cubicBezTo>
                    <a:cubicBezTo>
                      <a:pt x="303" y="0"/>
                      <a:pt x="316" y="6"/>
                      <a:pt x="316" y="17"/>
                    </a:cubicBezTo>
                    <a:cubicBezTo>
                      <a:pt x="316" y="29"/>
                      <a:pt x="299" y="37"/>
                      <a:pt x="299" y="44"/>
                    </a:cubicBezTo>
                    <a:cubicBezTo>
                      <a:pt x="299" y="72"/>
                      <a:pt x="320" y="91"/>
                      <a:pt x="320" y="111"/>
                    </a:cubicBezTo>
                    <a:cubicBezTo>
                      <a:pt x="320" y="137"/>
                      <a:pt x="383" y="154"/>
                      <a:pt x="398" y="166"/>
                    </a:cubicBezTo>
                    <a:cubicBezTo>
                      <a:pt x="384" y="176"/>
                      <a:pt x="381" y="172"/>
                      <a:pt x="367" y="17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9" name="Freeform 120">
                <a:extLst>
                  <a:ext uri="{FF2B5EF4-FFF2-40B4-BE49-F238E27FC236}">
                    <a16:creationId xmlns:a16="http://schemas.microsoft.com/office/drawing/2014/main" xmlns="" id="{B4C85B8A-783A-4E92-887E-BEDEA0CFECDC}"/>
                  </a:ext>
                </a:extLst>
              </p:cNvPr>
              <p:cNvSpPr>
                <a:spLocks/>
              </p:cNvSpPr>
              <p:nvPr/>
            </p:nvSpPr>
            <p:spPr bwMode="auto">
              <a:xfrm>
                <a:off x="2706842" y="1796374"/>
                <a:ext cx="254053" cy="177529"/>
              </a:xfrm>
              <a:custGeom>
                <a:avLst/>
                <a:gdLst>
                  <a:gd name="T0" fmla="*/ 48 w 222"/>
                  <a:gd name="T1" fmla="*/ 147 h 155"/>
                  <a:gd name="T2" fmla="*/ 36 w 222"/>
                  <a:gd name="T3" fmla="*/ 131 h 155"/>
                  <a:gd name="T4" fmla="*/ 0 w 222"/>
                  <a:gd name="T5" fmla="*/ 115 h 155"/>
                  <a:gd name="T6" fmla="*/ 38 w 222"/>
                  <a:gd name="T7" fmla="*/ 38 h 155"/>
                  <a:gd name="T8" fmla="*/ 26 w 222"/>
                  <a:gd name="T9" fmla="*/ 10 h 155"/>
                  <a:gd name="T10" fmla="*/ 72 w 222"/>
                  <a:gd name="T11" fmla="*/ 10 h 155"/>
                  <a:gd name="T12" fmla="*/ 102 w 222"/>
                  <a:gd name="T13" fmla="*/ 4 h 155"/>
                  <a:gd name="T14" fmla="*/ 143 w 222"/>
                  <a:gd name="T15" fmla="*/ 20 h 155"/>
                  <a:gd name="T16" fmla="*/ 169 w 222"/>
                  <a:gd name="T17" fmla="*/ 18 h 155"/>
                  <a:gd name="T18" fmla="*/ 222 w 222"/>
                  <a:gd name="T19" fmla="*/ 52 h 155"/>
                  <a:gd name="T20" fmla="*/ 174 w 222"/>
                  <a:gd name="T21" fmla="*/ 69 h 155"/>
                  <a:gd name="T22" fmla="*/ 117 w 222"/>
                  <a:gd name="T23" fmla="*/ 129 h 155"/>
                  <a:gd name="T24" fmla="*/ 59 w 222"/>
                  <a:gd name="T25" fmla="*/ 155 h 155"/>
                  <a:gd name="T26" fmla="*/ 48 w 222"/>
                  <a:gd name="T27" fmla="*/ 14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2" h="155">
                    <a:moveTo>
                      <a:pt x="48" y="147"/>
                    </a:moveTo>
                    <a:cubicBezTo>
                      <a:pt x="44" y="147"/>
                      <a:pt x="38" y="135"/>
                      <a:pt x="36" y="131"/>
                    </a:cubicBezTo>
                    <a:cubicBezTo>
                      <a:pt x="30" y="123"/>
                      <a:pt x="0" y="125"/>
                      <a:pt x="0" y="115"/>
                    </a:cubicBezTo>
                    <a:cubicBezTo>
                      <a:pt x="0" y="88"/>
                      <a:pt x="38" y="66"/>
                      <a:pt x="38" y="38"/>
                    </a:cubicBezTo>
                    <a:cubicBezTo>
                      <a:pt x="38" y="31"/>
                      <a:pt x="27" y="18"/>
                      <a:pt x="26" y="10"/>
                    </a:cubicBezTo>
                    <a:cubicBezTo>
                      <a:pt x="45" y="2"/>
                      <a:pt x="54" y="10"/>
                      <a:pt x="72" y="10"/>
                    </a:cubicBezTo>
                    <a:cubicBezTo>
                      <a:pt x="81" y="10"/>
                      <a:pt x="88" y="0"/>
                      <a:pt x="102" y="4"/>
                    </a:cubicBezTo>
                    <a:cubicBezTo>
                      <a:pt x="119" y="9"/>
                      <a:pt x="126" y="18"/>
                      <a:pt x="143" y="20"/>
                    </a:cubicBezTo>
                    <a:cubicBezTo>
                      <a:pt x="150" y="27"/>
                      <a:pt x="159" y="18"/>
                      <a:pt x="169" y="18"/>
                    </a:cubicBezTo>
                    <a:cubicBezTo>
                      <a:pt x="185" y="18"/>
                      <a:pt x="222" y="34"/>
                      <a:pt x="222" y="52"/>
                    </a:cubicBezTo>
                    <a:cubicBezTo>
                      <a:pt x="222" y="61"/>
                      <a:pt x="182" y="67"/>
                      <a:pt x="174" y="69"/>
                    </a:cubicBezTo>
                    <a:cubicBezTo>
                      <a:pt x="151" y="77"/>
                      <a:pt x="117" y="111"/>
                      <a:pt x="117" y="129"/>
                    </a:cubicBezTo>
                    <a:cubicBezTo>
                      <a:pt x="117" y="135"/>
                      <a:pt x="65" y="155"/>
                      <a:pt x="59" y="155"/>
                    </a:cubicBezTo>
                    <a:cubicBezTo>
                      <a:pt x="54" y="155"/>
                      <a:pt x="51" y="147"/>
                      <a:pt x="48" y="147"/>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0" name="Freeform 121">
                <a:extLst>
                  <a:ext uri="{FF2B5EF4-FFF2-40B4-BE49-F238E27FC236}">
                    <a16:creationId xmlns:a16="http://schemas.microsoft.com/office/drawing/2014/main" xmlns="" id="{63F2EE2E-29B6-4D2A-B988-F30CFAD8FB4C}"/>
                  </a:ext>
                </a:extLst>
              </p:cNvPr>
              <p:cNvSpPr>
                <a:spLocks/>
              </p:cNvSpPr>
              <p:nvPr/>
            </p:nvSpPr>
            <p:spPr bwMode="auto">
              <a:xfrm>
                <a:off x="2908860" y="1673940"/>
                <a:ext cx="303027" cy="134677"/>
              </a:xfrm>
              <a:custGeom>
                <a:avLst/>
                <a:gdLst>
                  <a:gd name="T0" fmla="*/ 91 w 265"/>
                  <a:gd name="T1" fmla="*/ 117 h 117"/>
                  <a:gd name="T2" fmla="*/ 70 w 265"/>
                  <a:gd name="T3" fmla="*/ 105 h 117"/>
                  <a:gd name="T4" fmla="*/ 91 w 265"/>
                  <a:gd name="T5" fmla="*/ 95 h 117"/>
                  <a:gd name="T6" fmla="*/ 78 w 265"/>
                  <a:gd name="T7" fmla="*/ 77 h 117"/>
                  <a:gd name="T8" fmla="*/ 70 w 265"/>
                  <a:gd name="T9" fmla="*/ 87 h 117"/>
                  <a:gd name="T10" fmla="*/ 38 w 265"/>
                  <a:gd name="T11" fmla="*/ 93 h 117"/>
                  <a:gd name="T12" fmla="*/ 12 w 265"/>
                  <a:gd name="T13" fmla="*/ 87 h 117"/>
                  <a:gd name="T14" fmla="*/ 0 w 265"/>
                  <a:gd name="T15" fmla="*/ 75 h 117"/>
                  <a:gd name="T16" fmla="*/ 0 w 265"/>
                  <a:gd name="T17" fmla="*/ 63 h 117"/>
                  <a:gd name="T18" fmla="*/ 19 w 265"/>
                  <a:gd name="T19" fmla="*/ 56 h 117"/>
                  <a:gd name="T20" fmla="*/ 53 w 265"/>
                  <a:gd name="T21" fmla="*/ 63 h 117"/>
                  <a:gd name="T22" fmla="*/ 19 w 265"/>
                  <a:gd name="T23" fmla="*/ 53 h 117"/>
                  <a:gd name="T24" fmla="*/ 19 w 265"/>
                  <a:gd name="T25" fmla="*/ 41 h 117"/>
                  <a:gd name="T26" fmla="*/ 32 w 265"/>
                  <a:gd name="T27" fmla="*/ 41 h 117"/>
                  <a:gd name="T28" fmla="*/ 66 w 265"/>
                  <a:gd name="T29" fmla="*/ 47 h 117"/>
                  <a:gd name="T30" fmla="*/ 28 w 265"/>
                  <a:gd name="T31" fmla="*/ 38 h 117"/>
                  <a:gd name="T32" fmla="*/ 43 w 265"/>
                  <a:gd name="T33" fmla="*/ 29 h 117"/>
                  <a:gd name="T34" fmla="*/ 62 w 265"/>
                  <a:gd name="T35" fmla="*/ 32 h 117"/>
                  <a:gd name="T36" fmla="*/ 40 w 265"/>
                  <a:gd name="T37" fmla="*/ 21 h 117"/>
                  <a:gd name="T38" fmla="*/ 65 w 265"/>
                  <a:gd name="T39" fmla="*/ 21 h 117"/>
                  <a:gd name="T40" fmla="*/ 77 w 265"/>
                  <a:gd name="T41" fmla="*/ 33 h 117"/>
                  <a:gd name="T42" fmla="*/ 95 w 265"/>
                  <a:gd name="T43" fmla="*/ 33 h 117"/>
                  <a:gd name="T44" fmla="*/ 167 w 265"/>
                  <a:gd name="T45" fmla="*/ 63 h 117"/>
                  <a:gd name="T46" fmla="*/ 184 w 265"/>
                  <a:gd name="T47" fmla="*/ 53 h 117"/>
                  <a:gd name="T48" fmla="*/ 168 w 265"/>
                  <a:gd name="T49" fmla="*/ 51 h 117"/>
                  <a:gd name="T50" fmla="*/ 176 w 265"/>
                  <a:gd name="T51" fmla="*/ 48 h 117"/>
                  <a:gd name="T52" fmla="*/ 176 w 265"/>
                  <a:gd name="T53" fmla="*/ 37 h 117"/>
                  <a:gd name="T54" fmla="*/ 157 w 265"/>
                  <a:gd name="T55" fmla="*/ 25 h 117"/>
                  <a:gd name="T56" fmla="*/ 184 w 265"/>
                  <a:gd name="T57" fmla="*/ 0 h 117"/>
                  <a:gd name="T58" fmla="*/ 199 w 265"/>
                  <a:gd name="T59" fmla="*/ 5 h 117"/>
                  <a:gd name="T60" fmla="*/ 199 w 265"/>
                  <a:gd name="T61" fmla="*/ 16 h 117"/>
                  <a:gd name="T62" fmla="*/ 227 w 265"/>
                  <a:gd name="T63" fmla="*/ 45 h 117"/>
                  <a:gd name="T64" fmla="*/ 248 w 265"/>
                  <a:gd name="T65" fmla="*/ 36 h 117"/>
                  <a:gd name="T66" fmla="*/ 265 w 265"/>
                  <a:gd name="T67" fmla="*/ 56 h 117"/>
                  <a:gd name="T68" fmla="*/ 240 w 265"/>
                  <a:gd name="T69" fmla="*/ 93 h 117"/>
                  <a:gd name="T70" fmla="*/ 191 w 265"/>
                  <a:gd name="T71" fmla="*/ 91 h 117"/>
                  <a:gd name="T72" fmla="*/ 140 w 265"/>
                  <a:gd name="T73" fmla="*/ 105 h 117"/>
                  <a:gd name="T74" fmla="*/ 91 w 265"/>
                  <a:gd name="T7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5" h="117">
                    <a:moveTo>
                      <a:pt x="91" y="117"/>
                    </a:moveTo>
                    <a:cubicBezTo>
                      <a:pt x="82" y="117"/>
                      <a:pt x="70" y="110"/>
                      <a:pt x="70" y="105"/>
                    </a:cubicBezTo>
                    <a:cubicBezTo>
                      <a:pt x="70" y="93"/>
                      <a:pt x="81" y="95"/>
                      <a:pt x="91" y="95"/>
                    </a:cubicBezTo>
                    <a:cubicBezTo>
                      <a:pt x="87" y="89"/>
                      <a:pt x="80" y="85"/>
                      <a:pt x="78" y="77"/>
                    </a:cubicBezTo>
                    <a:cubicBezTo>
                      <a:pt x="74" y="78"/>
                      <a:pt x="70" y="83"/>
                      <a:pt x="70" y="87"/>
                    </a:cubicBezTo>
                    <a:cubicBezTo>
                      <a:pt x="57" y="89"/>
                      <a:pt x="47" y="93"/>
                      <a:pt x="38" y="93"/>
                    </a:cubicBezTo>
                    <a:cubicBezTo>
                      <a:pt x="28" y="93"/>
                      <a:pt x="17" y="87"/>
                      <a:pt x="12" y="87"/>
                    </a:cubicBezTo>
                    <a:cubicBezTo>
                      <a:pt x="6" y="87"/>
                      <a:pt x="0" y="82"/>
                      <a:pt x="0" y="75"/>
                    </a:cubicBezTo>
                    <a:cubicBezTo>
                      <a:pt x="0" y="67"/>
                      <a:pt x="3" y="69"/>
                      <a:pt x="0" y="63"/>
                    </a:cubicBezTo>
                    <a:cubicBezTo>
                      <a:pt x="8" y="62"/>
                      <a:pt x="12" y="56"/>
                      <a:pt x="19" y="56"/>
                    </a:cubicBezTo>
                    <a:cubicBezTo>
                      <a:pt x="34" y="56"/>
                      <a:pt x="42" y="63"/>
                      <a:pt x="53" y="63"/>
                    </a:cubicBezTo>
                    <a:cubicBezTo>
                      <a:pt x="40" y="62"/>
                      <a:pt x="29" y="57"/>
                      <a:pt x="19" y="53"/>
                    </a:cubicBezTo>
                    <a:cubicBezTo>
                      <a:pt x="19" y="41"/>
                      <a:pt x="19" y="41"/>
                      <a:pt x="19" y="41"/>
                    </a:cubicBezTo>
                    <a:cubicBezTo>
                      <a:pt x="25" y="40"/>
                      <a:pt x="32" y="41"/>
                      <a:pt x="32" y="41"/>
                    </a:cubicBezTo>
                    <a:cubicBezTo>
                      <a:pt x="35" y="41"/>
                      <a:pt x="59" y="46"/>
                      <a:pt x="66" y="47"/>
                    </a:cubicBezTo>
                    <a:cubicBezTo>
                      <a:pt x="52" y="44"/>
                      <a:pt x="39" y="45"/>
                      <a:pt x="28" y="38"/>
                    </a:cubicBezTo>
                    <a:cubicBezTo>
                      <a:pt x="31" y="33"/>
                      <a:pt x="37" y="29"/>
                      <a:pt x="43" y="29"/>
                    </a:cubicBezTo>
                    <a:cubicBezTo>
                      <a:pt x="53" y="29"/>
                      <a:pt x="56" y="32"/>
                      <a:pt x="62" y="32"/>
                    </a:cubicBezTo>
                    <a:cubicBezTo>
                      <a:pt x="53" y="32"/>
                      <a:pt x="40" y="31"/>
                      <a:pt x="40" y="21"/>
                    </a:cubicBezTo>
                    <a:cubicBezTo>
                      <a:pt x="53" y="19"/>
                      <a:pt x="58" y="21"/>
                      <a:pt x="65" y="21"/>
                    </a:cubicBezTo>
                    <a:cubicBezTo>
                      <a:pt x="68" y="21"/>
                      <a:pt x="77" y="24"/>
                      <a:pt x="77" y="33"/>
                    </a:cubicBezTo>
                    <a:cubicBezTo>
                      <a:pt x="87" y="33"/>
                      <a:pt x="93" y="33"/>
                      <a:pt x="95" y="33"/>
                    </a:cubicBezTo>
                    <a:cubicBezTo>
                      <a:pt x="118" y="33"/>
                      <a:pt x="134" y="63"/>
                      <a:pt x="167" y="63"/>
                    </a:cubicBezTo>
                    <a:cubicBezTo>
                      <a:pt x="177" y="63"/>
                      <a:pt x="181" y="60"/>
                      <a:pt x="184" y="53"/>
                    </a:cubicBezTo>
                    <a:cubicBezTo>
                      <a:pt x="175" y="53"/>
                      <a:pt x="171" y="52"/>
                      <a:pt x="168" y="51"/>
                    </a:cubicBezTo>
                    <a:cubicBezTo>
                      <a:pt x="169" y="49"/>
                      <a:pt x="174" y="48"/>
                      <a:pt x="176" y="48"/>
                    </a:cubicBezTo>
                    <a:cubicBezTo>
                      <a:pt x="176" y="37"/>
                      <a:pt x="176" y="37"/>
                      <a:pt x="176" y="37"/>
                    </a:cubicBezTo>
                    <a:cubicBezTo>
                      <a:pt x="171" y="36"/>
                      <a:pt x="157" y="32"/>
                      <a:pt x="157" y="25"/>
                    </a:cubicBezTo>
                    <a:cubicBezTo>
                      <a:pt x="157" y="13"/>
                      <a:pt x="177" y="6"/>
                      <a:pt x="184" y="0"/>
                    </a:cubicBezTo>
                    <a:cubicBezTo>
                      <a:pt x="189" y="3"/>
                      <a:pt x="193" y="5"/>
                      <a:pt x="199" y="5"/>
                    </a:cubicBezTo>
                    <a:cubicBezTo>
                      <a:pt x="198" y="12"/>
                      <a:pt x="199" y="14"/>
                      <a:pt x="199" y="16"/>
                    </a:cubicBezTo>
                    <a:cubicBezTo>
                      <a:pt x="199" y="28"/>
                      <a:pt x="213" y="45"/>
                      <a:pt x="227" y="45"/>
                    </a:cubicBezTo>
                    <a:cubicBezTo>
                      <a:pt x="234" y="45"/>
                      <a:pt x="238" y="36"/>
                      <a:pt x="248" y="36"/>
                    </a:cubicBezTo>
                    <a:cubicBezTo>
                      <a:pt x="257" y="36"/>
                      <a:pt x="265" y="46"/>
                      <a:pt x="265" y="56"/>
                    </a:cubicBezTo>
                    <a:cubicBezTo>
                      <a:pt x="265" y="67"/>
                      <a:pt x="247" y="90"/>
                      <a:pt x="240" y="93"/>
                    </a:cubicBezTo>
                    <a:cubicBezTo>
                      <a:pt x="236" y="94"/>
                      <a:pt x="191" y="89"/>
                      <a:pt x="191" y="91"/>
                    </a:cubicBezTo>
                    <a:cubicBezTo>
                      <a:pt x="191" y="93"/>
                      <a:pt x="143" y="104"/>
                      <a:pt x="140" y="105"/>
                    </a:cubicBezTo>
                    <a:cubicBezTo>
                      <a:pt x="125" y="111"/>
                      <a:pt x="110" y="117"/>
                      <a:pt x="91" y="117"/>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1" name="Freeform 122">
                <a:extLst>
                  <a:ext uri="{FF2B5EF4-FFF2-40B4-BE49-F238E27FC236}">
                    <a16:creationId xmlns:a16="http://schemas.microsoft.com/office/drawing/2014/main" xmlns="" id="{0DA4B48B-62A6-4A8C-8775-7CF2AB1EC5DA}"/>
                  </a:ext>
                </a:extLst>
              </p:cNvPr>
              <p:cNvSpPr>
                <a:spLocks/>
              </p:cNvSpPr>
              <p:nvPr/>
            </p:nvSpPr>
            <p:spPr bwMode="auto">
              <a:xfrm>
                <a:off x="2864477" y="1719852"/>
                <a:ext cx="41322" cy="33669"/>
              </a:xfrm>
              <a:custGeom>
                <a:avLst/>
                <a:gdLst>
                  <a:gd name="T0" fmla="*/ 13 w 36"/>
                  <a:gd name="T1" fmla="*/ 29 h 29"/>
                  <a:gd name="T2" fmla="*/ 0 w 36"/>
                  <a:gd name="T3" fmla="*/ 19 h 29"/>
                  <a:gd name="T4" fmla="*/ 36 w 36"/>
                  <a:gd name="T5" fmla="*/ 1 h 29"/>
                  <a:gd name="T6" fmla="*/ 13 w 36"/>
                  <a:gd name="T7" fmla="*/ 29 h 29"/>
                </a:gdLst>
                <a:ahLst/>
                <a:cxnLst>
                  <a:cxn ang="0">
                    <a:pos x="T0" y="T1"/>
                  </a:cxn>
                  <a:cxn ang="0">
                    <a:pos x="T2" y="T3"/>
                  </a:cxn>
                  <a:cxn ang="0">
                    <a:pos x="T4" y="T5"/>
                  </a:cxn>
                  <a:cxn ang="0">
                    <a:pos x="T6" y="T7"/>
                  </a:cxn>
                </a:cxnLst>
                <a:rect l="0" t="0" r="r" b="b"/>
                <a:pathLst>
                  <a:path w="36" h="29">
                    <a:moveTo>
                      <a:pt x="13" y="29"/>
                    </a:moveTo>
                    <a:cubicBezTo>
                      <a:pt x="7" y="29"/>
                      <a:pt x="0" y="25"/>
                      <a:pt x="0" y="19"/>
                    </a:cubicBezTo>
                    <a:cubicBezTo>
                      <a:pt x="0" y="7"/>
                      <a:pt x="28" y="0"/>
                      <a:pt x="36" y="1"/>
                    </a:cubicBezTo>
                    <a:cubicBezTo>
                      <a:pt x="34" y="12"/>
                      <a:pt x="23" y="29"/>
                      <a:pt x="13" y="29"/>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2" name="Freeform 123">
                <a:extLst>
                  <a:ext uri="{FF2B5EF4-FFF2-40B4-BE49-F238E27FC236}">
                    <a16:creationId xmlns:a16="http://schemas.microsoft.com/office/drawing/2014/main" xmlns="" id="{837DC9BD-0CAF-4F5E-8094-1B5612E344A9}"/>
                  </a:ext>
                </a:extLst>
              </p:cNvPr>
              <p:cNvSpPr>
                <a:spLocks/>
              </p:cNvSpPr>
              <p:nvPr/>
            </p:nvSpPr>
            <p:spPr bwMode="auto">
              <a:xfrm>
                <a:off x="2976199" y="1675470"/>
                <a:ext cx="29078" cy="12243"/>
              </a:xfrm>
              <a:custGeom>
                <a:avLst/>
                <a:gdLst>
                  <a:gd name="T0" fmla="*/ 9 w 26"/>
                  <a:gd name="T1" fmla="*/ 11 h 11"/>
                  <a:gd name="T2" fmla="*/ 0 w 26"/>
                  <a:gd name="T3" fmla="*/ 0 h 11"/>
                  <a:gd name="T4" fmla="*/ 26 w 26"/>
                  <a:gd name="T5" fmla="*/ 0 h 11"/>
                  <a:gd name="T6" fmla="*/ 26 w 26"/>
                  <a:gd name="T7" fmla="*/ 11 h 11"/>
                  <a:gd name="T8" fmla="*/ 9 w 26"/>
                  <a:gd name="T9" fmla="*/ 11 h 11"/>
                </a:gdLst>
                <a:ahLst/>
                <a:cxnLst>
                  <a:cxn ang="0">
                    <a:pos x="T0" y="T1"/>
                  </a:cxn>
                  <a:cxn ang="0">
                    <a:pos x="T2" y="T3"/>
                  </a:cxn>
                  <a:cxn ang="0">
                    <a:pos x="T4" y="T5"/>
                  </a:cxn>
                  <a:cxn ang="0">
                    <a:pos x="T6" y="T7"/>
                  </a:cxn>
                  <a:cxn ang="0">
                    <a:pos x="T8" y="T9"/>
                  </a:cxn>
                </a:cxnLst>
                <a:rect l="0" t="0" r="r" b="b"/>
                <a:pathLst>
                  <a:path w="26" h="11">
                    <a:moveTo>
                      <a:pt x="9" y="11"/>
                    </a:moveTo>
                    <a:cubicBezTo>
                      <a:pt x="6" y="11"/>
                      <a:pt x="0" y="8"/>
                      <a:pt x="0" y="0"/>
                    </a:cubicBezTo>
                    <a:cubicBezTo>
                      <a:pt x="26" y="0"/>
                      <a:pt x="26" y="0"/>
                      <a:pt x="26" y="0"/>
                    </a:cubicBezTo>
                    <a:cubicBezTo>
                      <a:pt x="26" y="11"/>
                      <a:pt x="26" y="11"/>
                      <a:pt x="26" y="11"/>
                    </a:cubicBezTo>
                    <a:cubicBezTo>
                      <a:pt x="23" y="11"/>
                      <a:pt x="9" y="11"/>
                      <a:pt x="9" y="1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3" name="Freeform 124">
                <a:extLst>
                  <a:ext uri="{FF2B5EF4-FFF2-40B4-BE49-F238E27FC236}">
                    <a16:creationId xmlns:a16="http://schemas.microsoft.com/office/drawing/2014/main" xmlns="" id="{9E40F981-0DD9-4430-97C1-0F7A1E2B98A7}"/>
                  </a:ext>
                </a:extLst>
              </p:cNvPr>
              <p:cNvSpPr>
                <a:spLocks/>
              </p:cNvSpPr>
              <p:nvPr/>
            </p:nvSpPr>
            <p:spPr bwMode="auto">
              <a:xfrm>
                <a:off x="2778773" y="1634148"/>
                <a:ext cx="172940" cy="101008"/>
              </a:xfrm>
              <a:custGeom>
                <a:avLst/>
                <a:gdLst>
                  <a:gd name="T0" fmla="*/ 151 w 151"/>
                  <a:gd name="T1" fmla="*/ 14 h 88"/>
                  <a:gd name="T2" fmla="*/ 141 w 151"/>
                  <a:gd name="T3" fmla="*/ 27 h 88"/>
                  <a:gd name="T4" fmla="*/ 147 w 151"/>
                  <a:gd name="T5" fmla="*/ 43 h 88"/>
                  <a:gd name="T6" fmla="*/ 115 w 151"/>
                  <a:gd name="T7" fmla="*/ 68 h 88"/>
                  <a:gd name="T8" fmla="*/ 96 w 151"/>
                  <a:gd name="T9" fmla="*/ 46 h 88"/>
                  <a:gd name="T10" fmla="*/ 70 w 151"/>
                  <a:gd name="T11" fmla="*/ 71 h 88"/>
                  <a:gd name="T12" fmla="*/ 54 w 151"/>
                  <a:gd name="T13" fmla="*/ 88 h 88"/>
                  <a:gd name="T14" fmla="*/ 41 w 151"/>
                  <a:gd name="T15" fmla="*/ 76 h 88"/>
                  <a:gd name="T16" fmla="*/ 20 w 151"/>
                  <a:gd name="T17" fmla="*/ 76 h 88"/>
                  <a:gd name="T18" fmla="*/ 7 w 151"/>
                  <a:gd name="T19" fmla="*/ 83 h 88"/>
                  <a:gd name="T20" fmla="*/ 0 w 151"/>
                  <a:gd name="T21" fmla="*/ 71 h 88"/>
                  <a:gd name="T22" fmla="*/ 16 w 151"/>
                  <a:gd name="T23" fmla="*/ 56 h 88"/>
                  <a:gd name="T24" fmla="*/ 53 w 151"/>
                  <a:gd name="T25" fmla="*/ 40 h 88"/>
                  <a:gd name="T26" fmla="*/ 92 w 151"/>
                  <a:gd name="T27" fmla="*/ 11 h 88"/>
                  <a:gd name="T28" fmla="*/ 106 w 151"/>
                  <a:gd name="T29" fmla="*/ 13 h 88"/>
                  <a:gd name="T30" fmla="*/ 151 w 151"/>
                  <a:gd name="T31" fmla="*/ 1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88">
                    <a:moveTo>
                      <a:pt x="151" y="14"/>
                    </a:moveTo>
                    <a:cubicBezTo>
                      <a:pt x="151" y="20"/>
                      <a:pt x="147" y="25"/>
                      <a:pt x="141" y="27"/>
                    </a:cubicBezTo>
                    <a:cubicBezTo>
                      <a:pt x="142" y="35"/>
                      <a:pt x="147" y="36"/>
                      <a:pt x="147" y="43"/>
                    </a:cubicBezTo>
                    <a:cubicBezTo>
                      <a:pt x="115" y="68"/>
                      <a:pt x="115" y="68"/>
                      <a:pt x="115" y="68"/>
                    </a:cubicBezTo>
                    <a:cubicBezTo>
                      <a:pt x="102" y="68"/>
                      <a:pt x="103" y="50"/>
                      <a:pt x="96" y="46"/>
                    </a:cubicBezTo>
                    <a:cubicBezTo>
                      <a:pt x="94" y="60"/>
                      <a:pt x="83" y="72"/>
                      <a:pt x="70" y="71"/>
                    </a:cubicBezTo>
                    <a:cubicBezTo>
                      <a:pt x="69" y="79"/>
                      <a:pt x="63" y="88"/>
                      <a:pt x="54" y="88"/>
                    </a:cubicBezTo>
                    <a:cubicBezTo>
                      <a:pt x="48" y="88"/>
                      <a:pt x="43" y="79"/>
                      <a:pt x="41" y="76"/>
                    </a:cubicBezTo>
                    <a:cubicBezTo>
                      <a:pt x="32" y="81"/>
                      <a:pt x="28" y="76"/>
                      <a:pt x="20" y="76"/>
                    </a:cubicBezTo>
                    <a:cubicBezTo>
                      <a:pt x="16" y="76"/>
                      <a:pt x="13" y="82"/>
                      <a:pt x="7" y="83"/>
                    </a:cubicBezTo>
                    <a:cubicBezTo>
                      <a:pt x="6" y="77"/>
                      <a:pt x="0" y="73"/>
                      <a:pt x="0" y="71"/>
                    </a:cubicBezTo>
                    <a:cubicBezTo>
                      <a:pt x="0" y="69"/>
                      <a:pt x="13" y="58"/>
                      <a:pt x="16" y="56"/>
                    </a:cubicBezTo>
                    <a:cubicBezTo>
                      <a:pt x="28" y="50"/>
                      <a:pt x="40" y="48"/>
                      <a:pt x="53" y="40"/>
                    </a:cubicBezTo>
                    <a:cubicBezTo>
                      <a:pt x="67" y="32"/>
                      <a:pt x="71" y="11"/>
                      <a:pt x="92" y="11"/>
                    </a:cubicBezTo>
                    <a:cubicBezTo>
                      <a:pt x="98" y="11"/>
                      <a:pt x="99" y="12"/>
                      <a:pt x="106" y="13"/>
                    </a:cubicBezTo>
                    <a:cubicBezTo>
                      <a:pt x="106" y="13"/>
                      <a:pt x="151" y="0"/>
                      <a:pt x="151" y="14"/>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4" name="Freeform 125">
                <a:extLst>
                  <a:ext uri="{FF2B5EF4-FFF2-40B4-BE49-F238E27FC236}">
                    <a16:creationId xmlns:a16="http://schemas.microsoft.com/office/drawing/2014/main" xmlns="" id="{78245E2D-F32A-4E40-86D7-3945913C41BC}"/>
                  </a:ext>
                </a:extLst>
              </p:cNvPr>
              <p:cNvSpPr>
                <a:spLocks/>
              </p:cNvSpPr>
              <p:nvPr/>
            </p:nvSpPr>
            <p:spPr bwMode="auto">
              <a:xfrm>
                <a:off x="3009869" y="1569871"/>
                <a:ext cx="99479" cy="32139"/>
              </a:xfrm>
              <a:custGeom>
                <a:avLst/>
                <a:gdLst>
                  <a:gd name="T0" fmla="*/ 34 w 87"/>
                  <a:gd name="T1" fmla="*/ 28 h 28"/>
                  <a:gd name="T2" fmla="*/ 15 w 87"/>
                  <a:gd name="T3" fmla="*/ 22 h 28"/>
                  <a:gd name="T4" fmla="*/ 0 w 87"/>
                  <a:gd name="T5" fmla="*/ 28 h 28"/>
                  <a:gd name="T6" fmla="*/ 55 w 87"/>
                  <a:gd name="T7" fmla="*/ 0 h 28"/>
                  <a:gd name="T8" fmla="*/ 87 w 87"/>
                  <a:gd name="T9" fmla="*/ 20 h 28"/>
                  <a:gd name="T10" fmla="*/ 67 w 87"/>
                  <a:gd name="T11" fmla="*/ 28 h 28"/>
                  <a:gd name="T12" fmla="*/ 34 w 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87" h="28">
                    <a:moveTo>
                      <a:pt x="34" y="28"/>
                    </a:moveTo>
                    <a:cubicBezTo>
                      <a:pt x="25" y="28"/>
                      <a:pt x="23" y="22"/>
                      <a:pt x="15" y="22"/>
                    </a:cubicBezTo>
                    <a:cubicBezTo>
                      <a:pt x="9" y="22"/>
                      <a:pt x="6" y="27"/>
                      <a:pt x="0" y="28"/>
                    </a:cubicBezTo>
                    <a:cubicBezTo>
                      <a:pt x="0" y="18"/>
                      <a:pt x="45" y="0"/>
                      <a:pt x="55" y="0"/>
                    </a:cubicBezTo>
                    <a:cubicBezTo>
                      <a:pt x="71" y="0"/>
                      <a:pt x="84" y="10"/>
                      <a:pt x="87" y="20"/>
                    </a:cubicBezTo>
                    <a:cubicBezTo>
                      <a:pt x="81" y="23"/>
                      <a:pt x="76" y="28"/>
                      <a:pt x="67" y="28"/>
                    </a:cubicBezTo>
                    <a:cubicBezTo>
                      <a:pt x="46" y="28"/>
                      <a:pt x="51" y="28"/>
                      <a:pt x="34" y="2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5" name="Freeform 126">
                <a:extLst>
                  <a:ext uri="{FF2B5EF4-FFF2-40B4-BE49-F238E27FC236}">
                    <a16:creationId xmlns:a16="http://schemas.microsoft.com/office/drawing/2014/main" xmlns="" id="{44C5CF7E-5799-4D72-BC6F-A3F6C106C610}"/>
                  </a:ext>
                </a:extLst>
              </p:cNvPr>
              <p:cNvSpPr>
                <a:spLocks/>
              </p:cNvSpPr>
              <p:nvPr/>
            </p:nvSpPr>
            <p:spPr bwMode="auto">
              <a:xfrm>
                <a:off x="3012930" y="1606601"/>
                <a:ext cx="87235" cy="47443"/>
              </a:xfrm>
              <a:custGeom>
                <a:avLst/>
                <a:gdLst>
                  <a:gd name="T0" fmla="*/ 65 w 76"/>
                  <a:gd name="T1" fmla="*/ 18 h 42"/>
                  <a:gd name="T2" fmla="*/ 24 w 76"/>
                  <a:gd name="T3" fmla="*/ 42 h 42"/>
                  <a:gd name="T4" fmla="*/ 0 w 76"/>
                  <a:gd name="T5" fmla="*/ 20 h 42"/>
                  <a:gd name="T6" fmla="*/ 62 w 76"/>
                  <a:gd name="T7" fmla="*/ 0 h 42"/>
                  <a:gd name="T8" fmla="*/ 76 w 76"/>
                  <a:gd name="T9" fmla="*/ 8 h 42"/>
                  <a:gd name="T10" fmla="*/ 43 w 76"/>
                  <a:gd name="T11" fmla="*/ 18 h 42"/>
                  <a:gd name="T12" fmla="*/ 65 w 76"/>
                  <a:gd name="T13" fmla="*/ 18 h 42"/>
                </a:gdLst>
                <a:ahLst/>
                <a:cxnLst>
                  <a:cxn ang="0">
                    <a:pos x="T0" y="T1"/>
                  </a:cxn>
                  <a:cxn ang="0">
                    <a:pos x="T2" y="T3"/>
                  </a:cxn>
                  <a:cxn ang="0">
                    <a:pos x="T4" y="T5"/>
                  </a:cxn>
                  <a:cxn ang="0">
                    <a:pos x="T6" y="T7"/>
                  </a:cxn>
                  <a:cxn ang="0">
                    <a:pos x="T8" y="T9"/>
                  </a:cxn>
                  <a:cxn ang="0">
                    <a:pos x="T10" y="T11"/>
                  </a:cxn>
                  <a:cxn ang="0">
                    <a:pos x="T12" y="T13"/>
                  </a:cxn>
                </a:cxnLst>
                <a:rect l="0" t="0" r="r" b="b"/>
                <a:pathLst>
                  <a:path w="76" h="42">
                    <a:moveTo>
                      <a:pt x="65" y="18"/>
                    </a:moveTo>
                    <a:cubicBezTo>
                      <a:pt x="66" y="34"/>
                      <a:pt x="41" y="42"/>
                      <a:pt x="24" y="42"/>
                    </a:cubicBezTo>
                    <a:cubicBezTo>
                      <a:pt x="13" y="42"/>
                      <a:pt x="0" y="27"/>
                      <a:pt x="0" y="20"/>
                    </a:cubicBezTo>
                    <a:cubicBezTo>
                      <a:pt x="0" y="2"/>
                      <a:pt x="46" y="0"/>
                      <a:pt x="62" y="0"/>
                    </a:cubicBezTo>
                    <a:cubicBezTo>
                      <a:pt x="71" y="0"/>
                      <a:pt x="74" y="5"/>
                      <a:pt x="76" y="8"/>
                    </a:cubicBezTo>
                    <a:cubicBezTo>
                      <a:pt x="68" y="15"/>
                      <a:pt x="55" y="18"/>
                      <a:pt x="43" y="18"/>
                    </a:cubicBezTo>
                    <a:lnTo>
                      <a:pt x="65" y="18"/>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6" name="Freeform 127">
                <a:extLst>
                  <a:ext uri="{FF2B5EF4-FFF2-40B4-BE49-F238E27FC236}">
                    <a16:creationId xmlns:a16="http://schemas.microsoft.com/office/drawing/2014/main" xmlns="" id="{B647916D-C5D5-4065-A1CD-3EED0B48715F}"/>
                  </a:ext>
                </a:extLst>
              </p:cNvPr>
              <p:cNvSpPr>
                <a:spLocks/>
              </p:cNvSpPr>
              <p:nvPr/>
            </p:nvSpPr>
            <p:spPr bwMode="auto">
              <a:xfrm>
                <a:off x="2971608" y="1598949"/>
                <a:ext cx="29078" cy="36730"/>
              </a:xfrm>
              <a:custGeom>
                <a:avLst/>
                <a:gdLst>
                  <a:gd name="T0" fmla="*/ 26 w 26"/>
                  <a:gd name="T1" fmla="*/ 22 h 32"/>
                  <a:gd name="T2" fmla="*/ 15 w 26"/>
                  <a:gd name="T3" fmla="*/ 32 h 32"/>
                  <a:gd name="T4" fmla="*/ 0 w 26"/>
                  <a:gd name="T5" fmla="*/ 20 h 32"/>
                  <a:gd name="T6" fmla="*/ 26 w 26"/>
                  <a:gd name="T7" fmla="*/ 22 h 32"/>
                </a:gdLst>
                <a:ahLst/>
                <a:cxnLst>
                  <a:cxn ang="0">
                    <a:pos x="T0" y="T1"/>
                  </a:cxn>
                  <a:cxn ang="0">
                    <a:pos x="T2" y="T3"/>
                  </a:cxn>
                  <a:cxn ang="0">
                    <a:pos x="T4" y="T5"/>
                  </a:cxn>
                  <a:cxn ang="0">
                    <a:pos x="T6" y="T7"/>
                  </a:cxn>
                </a:cxnLst>
                <a:rect l="0" t="0" r="r" b="b"/>
                <a:pathLst>
                  <a:path w="26" h="32">
                    <a:moveTo>
                      <a:pt x="26" y="22"/>
                    </a:moveTo>
                    <a:cubicBezTo>
                      <a:pt x="22" y="27"/>
                      <a:pt x="20" y="32"/>
                      <a:pt x="15" y="32"/>
                    </a:cubicBezTo>
                    <a:cubicBezTo>
                      <a:pt x="8" y="32"/>
                      <a:pt x="0" y="24"/>
                      <a:pt x="0" y="20"/>
                    </a:cubicBezTo>
                    <a:cubicBezTo>
                      <a:pt x="0" y="0"/>
                      <a:pt x="21" y="20"/>
                      <a:pt x="26" y="2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7" name="Freeform 128">
                <a:extLst>
                  <a:ext uri="{FF2B5EF4-FFF2-40B4-BE49-F238E27FC236}">
                    <a16:creationId xmlns:a16="http://schemas.microsoft.com/office/drawing/2014/main" xmlns="" id="{6B718488-1C4C-4A3E-B8CF-6FBFDA48B3EC}"/>
                  </a:ext>
                </a:extLst>
              </p:cNvPr>
              <p:cNvSpPr>
                <a:spLocks/>
              </p:cNvSpPr>
              <p:nvPr/>
            </p:nvSpPr>
            <p:spPr bwMode="auto">
              <a:xfrm>
                <a:off x="3291470" y="1836165"/>
                <a:ext cx="146922" cy="127025"/>
              </a:xfrm>
              <a:custGeom>
                <a:avLst/>
                <a:gdLst>
                  <a:gd name="T0" fmla="*/ 114 w 129"/>
                  <a:gd name="T1" fmla="*/ 42 h 111"/>
                  <a:gd name="T2" fmla="*/ 111 w 129"/>
                  <a:gd name="T3" fmla="*/ 54 h 111"/>
                  <a:gd name="T4" fmla="*/ 129 w 129"/>
                  <a:gd name="T5" fmla="*/ 58 h 111"/>
                  <a:gd name="T6" fmla="*/ 98 w 129"/>
                  <a:gd name="T7" fmla="*/ 99 h 111"/>
                  <a:gd name="T8" fmla="*/ 83 w 129"/>
                  <a:gd name="T9" fmla="*/ 111 h 111"/>
                  <a:gd name="T10" fmla="*/ 67 w 129"/>
                  <a:gd name="T11" fmla="*/ 97 h 111"/>
                  <a:gd name="T12" fmla="*/ 0 w 129"/>
                  <a:gd name="T13" fmla="*/ 55 h 111"/>
                  <a:gd name="T14" fmla="*/ 0 w 129"/>
                  <a:gd name="T15" fmla="*/ 42 h 111"/>
                  <a:gd name="T16" fmla="*/ 34 w 129"/>
                  <a:gd name="T17" fmla="*/ 51 h 111"/>
                  <a:gd name="T18" fmla="*/ 45 w 129"/>
                  <a:gd name="T19" fmla="*/ 51 h 111"/>
                  <a:gd name="T20" fmla="*/ 45 w 129"/>
                  <a:gd name="T21" fmla="*/ 30 h 111"/>
                  <a:gd name="T22" fmla="*/ 21 w 129"/>
                  <a:gd name="T23" fmla="*/ 19 h 111"/>
                  <a:gd name="T24" fmla="*/ 27 w 129"/>
                  <a:gd name="T25" fmla="*/ 13 h 111"/>
                  <a:gd name="T26" fmla="*/ 72 w 129"/>
                  <a:gd name="T27" fmla="*/ 4 h 111"/>
                  <a:gd name="T28" fmla="*/ 102 w 129"/>
                  <a:gd name="T29" fmla="*/ 4 h 111"/>
                  <a:gd name="T30" fmla="*/ 110 w 129"/>
                  <a:gd name="T31" fmla="*/ 11 h 111"/>
                  <a:gd name="T32" fmla="*/ 86 w 129"/>
                  <a:gd name="T33" fmla="*/ 41 h 111"/>
                  <a:gd name="T34" fmla="*/ 114 w 129"/>
                  <a:gd name="T35" fmla="*/ 4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11">
                    <a:moveTo>
                      <a:pt x="114" y="42"/>
                    </a:moveTo>
                    <a:cubicBezTo>
                      <a:pt x="114" y="53"/>
                      <a:pt x="111" y="46"/>
                      <a:pt x="111" y="54"/>
                    </a:cubicBezTo>
                    <a:cubicBezTo>
                      <a:pt x="114" y="54"/>
                      <a:pt x="124" y="56"/>
                      <a:pt x="129" y="58"/>
                    </a:cubicBezTo>
                    <a:cubicBezTo>
                      <a:pt x="125" y="101"/>
                      <a:pt x="123" y="89"/>
                      <a:pt x="98" y="99"/>
                    </a:cubicBezTo>
                    <a:cubicBezTo>
                      <a:pt x="92" y="101"/>
                      <a:pt x="90" y="111"/>
                      <a:pt x="83" y="111"/>
                    </a:cubicBezTo>
                    <a:cubicBezTo>
                      <a:pt x="73" y="111"/>
                      <a:pt x="71" y="102"/>
                      <a:pt x="67" y="97"/>
                    </a:cubicBezTo>
                    <a:cubicBezTo>
                      <a:pt x="45" y="75"/>
                      <a:pt x="22" y="78"/>
                      <a:pt x="0" y="55"/>
                    </a:cubicBezTo>
                    <a:cubicBezTo>
                      <a:pt x="0" y="42"/>
                      <a:pt x="0" y="42"/>
                      <a:pt x="0" y="42"/>
                    </a:cubicBezTo>
                    <a:cubicBezTo>
                      <a:pt x="10" y="42"/>
                      <a:pt x="21" y="51"/>
                      <a:pt x="34" y="51"/>
                    </a:cubicBezTo>
                    <a:cubicBezTo>
                      <a:pt x="42" y="51"/>
                      <a:pt x="39" y="51"/>
                      <a:pt x="45" y="51"/>
                    </a:cubicBezTo>
                    <a:cubicBezTo>
                      <a:pt x="45" y="30"/>
                      <a:pt x="45" y="30"/>
                      <a:pt x="45" y="30"/>
                    </a:cubicBezTo>
                    <a:cubicBezTo>
                      <a:pt x="36" y="28"/>
                      <a:pt x="21" y="30"/>
                      <a:pt x="21" y="19"/>
                    </a:cubicBezTo>
                    <a:cubicBezTo>
                      <a:pt x="21" y="17"/>
                      <a:pt x="26" y="15"/>
                      <a:pt x="27" y="13"/>
                    </a:cubicBezTo>
                    <a:cubicBezTo>
                      <a:pt x="39" y="0"/>
                      <a:pt x="55" y="4"/>
                      <a:pt x="72" y="4"/>
                    </a:cubicBezTo>
                    <a:cubicBezTo>
                      <a:pt x="86" y="4"/>
                      <a:pt x="102" y="4"/>
                      <a:pt x="102" y="4"/>
                    </a:cubicBezTo>
                    <a:cubicBezTo>
                      <a:pt x="105" y="4"/>
                      <a:pt x="110" y="8"/>
                      <a:pt x="110" y="11"/>
                    </a:cubicBezTo>
                    <a:cubicBezTo>
                      <a:pt x="110" y="27"/>
                      <a:pt x="91" y="34"/>
                      <a:pt x="86" y="41"/>
                    </a:cubicBezTo>
                    <a:cubicBezTo>
                      <a:pt x="92" y="40"/>
                      <a:pt x="114" y="33"/>
                      <a:pt x="114" y="4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8" name="Freeform 129">
                <a:extLst>
                  <a:ext uri="{FF2B5EF4-FFF2-40B4-BE49-F238E27FC236}">
                    <a16:creationId xmlns:a16="http://schemas.microsoft.com/office/drawing/2014/main" xmlns="" id="{57C87D1B-D6FF-4773-87AE-E247D7BD8F03}"/>
                  </a:ext>
                </a:extLst>
              </p:cNvPr>
              <p:cNvSpPr>
                <a:spLocks/>
              </p:cNvSpPr>
              <p:nvPr/>
            </p:nvSpPr>
            <p:spPr bwMode="auto">
              <a:xfrm>
                <a:off x="3237905" y="1686183"/>
                <a:ext cx="165287" cy="91825"/>
              </a:xfrm>
              <a:custGeom>
                <a:avLst/>
                <a:gdLst>
                  <a:gd name="T0" fmla="*/ 8 w 144"/>
                  <a:gd name="T1" fmla="*/ 19 h 80"/>
                  <a:gd name="T2" fmla="*/ 0 w 144"/>
                  <a:gd name="T3" fmla="*/ 3 h 80"/>
                  <a:gd name="T4" fmla="*/ 9 w 144"/>
                  <a:gd name="T5" fmla="*/ 3 h 80"/>
                  <a:gd name="T6" fmla="*/ 66 w 144"/>
                  <a:gd name="T7" fmla="*/ 37 h 80"/>
                  <a:gd name="T8" fmla="*/ 51 w 144"/>
                  <a:gd name="T9" fmla="*/ 23 h 80"/>
                  <a:gd name="T10" fmla="*/ 51 w 144"/>
                  <a:gd name="T11" fmla="*/ 14 h 80"/>
                  <a:gd name="T12" fmla="*/ 92 w 144"/>
                  <a:gd name="T13" fmla="*/ 31 h 80"/>
                  <a:gd name="T14" fmla="*/ 92 w 144"/>
                  <a:gd name="T15" fmla="*/ 14 h 80"/>
                  <a:gd name="T16" fmla="*/ 66 w 144"/>
                  <a:gd name="T17" fmla="*/ 3 h 80"/>
                  <a:gd name="T18" fmla="*/ 80 w 144"/>
                  <a:gd name="T19" fmla="*/ 2 h 80"/>
                  <a:gd name="T20" fmla="*/ 114 w 144"/>
                  <a:gd name="T21" fmla="*/ 10 h 80"/>
                  <a:gd name="T22" fmla="*/ 129 w 144"/>
                  <a:gd name="T23" fmla="*/ 3 h 80"/>
                  <a:gd name="T24" fmla="*/ 144 w 144"/>
                  <a:gd name="T25" fmla="*/ 23 h 80"/>
                  <a:gd name="T26" fmla="*/ 138 w 144"/>
                  <a:gd name="T27" fmla="*/ 73 h 80"/>
                  <a:gd name="T28" fmla="*/ 108 w 144"/>
                  <a:gd name="T29" fmla="*/ 77 h 80"/>
                  <a:gd name="T30" fmla="*/ 83 w 144"/>
                  <a:gd name="T31" fmla="*/ 73 h 80"/>
                  <a:gd name="T32" fmla="*/ 89 w 144"/>
                  <a:gd name="T33" fmla="*/ 65 h 80"/>
                  <a:gd name="T34" fmla="*/ 89 w 144"/>
                  <a:gd name="T35" fmla="*/ 57 h 80"/>
                  <a:gd name="T36" fmla="*/ 108 w 144"/>
                  <a:gd name="T37" fmla="*/ 46 h 80"/>
                  <a:gd name="T38" fmla="*/ 98 w 144"/>
                  <a:gd name="T39" fmla="*/ 43 h 80"/>
                  <a:gd name="T40" fmla="*/ 43 w 144"/>
                  <a:gd name="T41" fmla="*/ 51 h 80"/>
                  <a:gd name="T42" fmla="*/ 34 w 144"/>
                  <a:gd name="T43" fmla="*/ 41 h 80"/>
                  <a:gd name="T44" fmla="*/ 23 w 144"/>
                  <a:gd name="T45" fmla="*/ 41 h 80"/>
                  <a:gd name="T46" fmla="*/ 20 w 144"/>
                  <a:gd name="T47" fmla="*/ 34 h 80"/>
                  <a:gd name="T48" fmla="*/ 2 w 144"/>
                  <a:gd name="T49" fmla="*/ 26 h 80"/>
                  <a:gd name="T50" fmla="*/ 2 w 144"/>
                  <a:gd name="T51" fmla="*/ 11 h 80"/>
                  <a:gd name="T52" fmla="*/ 8 w 144"/>
                  <a:gd name="T53" fmla="*/ 1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80">
                    <a:moveTo>
                      <a:pt x="8" y="19"/>
                    </a:moveTo>
                    <a:cubicBezTo>
                      <a:pt x="5" y="15"/>
                      <a:pt x="0" y="11"/>
                      <a:pt x="0" y="3"/>
                    </a:cubicBezTo>
                    <a:cubicBezTo>
                      <a:pt x="3" y="3"/>
                      <a:pt x="6" y="3"/>
                      <a:pt x="9" y="3"/>
                    </a:cubicBezTo>
                    <a:cubicBezTo>
                      <a:pt x="31" y="3"/>
                      <a:pt x="42" y="44"/>
                      <a:pt x="66" y="37"/>
                    </a:cubicBezTo>
                    <a:cubicBezTo>
                      <a:pt x="60" y="33"/>
                      <a:pt x="54" y="27"/>
                      <a:pt x="51" y="23"/>
                    </a:cubicBezTo>
                    <a:cubicBezTo>
                      <a:pt x="51" y="14"/>
                      <a:pt x="51" y="14"/>
                      <a:pt x="51" y="14"/>
                    </a:cubicBezTo>
                    <a:cubicBezTo>
                      <a:pt x="67" y="14"/>
                      <a:pt x="74" y="31"/>
                      <a:pt x="92" y="31"/>
                    </a:cubicBezTo>
                    <a:cubicBezTo>
                      <a:pt x="92" y="14"/>
                      <a:pt x="92" y="14"/>
                      <a:pt x="92" y="14"/>
                    </a:cubicBezTo>
                    <a:cubicBezTo>
                      <a:pt x="80" y="14"/>
                      <a:pt x="69" y="14"/>
                      <a:pt x="66" y="3"/>
                    </a:cubicBezTo>
                    <a:cubicBezTo>
                      <a:pt x="71" y="0"/>
                      <a:pt x="74" y="2"/>
                      <a:pt x="80" y="2"/>
                    </a:cubicBezTo>
                    <a:cubicBezTo>
                      <a:pt x="92" y="2"/>
                      <a:pt x="99" y="10"/>
                      <a:pt x="114" y="10"/>
                    </a:cubicBezTo>
                    <a:cubicBezTo>
                      <a:pt x="120" y="10"/>
                      <a:pt x="123" y="3"/>
                      <a:pt x="129" y="3"/>
                    </a:cubicBezTo>
                    <a:cubicBezTo>
                      <a:pt x="142" y="3"/>
                      <a:pt x="144" y="11"/>
                      <a:pt x="144" y="23"/>
                    </a:cubicBezTo>
                    <a:cubicBezTo>
                      <a:pt x="144" y="41"/>
                      <a:pt x="135" y="51"/>
                      <a:pt x="138" y="73"/>
                    </a:cubicBezTo>
                    <a:cubicBezTo>
                      <a:pt x="127" y="77"/>
                      <a:pt x="110" y="77"/>
                      <a:pt x="108" y="77"/>
                    </a:cubicBezTo>
                    <a:cubicBezTo>
                      <a:pt x="103" y="77"/>
                      <a:pt x="83" y="80"/>
                      <a:pt x="83" y="73"/>
                    </a:cubicBezTo>
                    <a:cubicBezTo>
                      <a:pt x="83" y="70"/>
                      <a:pt x="86" y="67"/>
                      <a:pt x="89" y="65"/>
                    </a:cubicBezTo>
                    <a:cubicBezTo>
                      <a:pt x="88" y="63"/>
                      <a:pt x="88" y="60"/>
                      <a:pt x="89" y="57"/>
                    </a:cubicBezTo>
                    <a:cubicBezTo>
                      <a:pt x="89" y="50"/>
                      <a:pt x="103" y="50"/>
                      <a:pt x="108" y="46"/>
                    </a:cubicBezTo>
                    <a:cubicBezTo>
                      <a:pt x="105" y="44"/>
                      <a:pt x="102" y="43"/>
                      <a:pt x="98" y="43"/>
                    </a:cubicBezTo>
                    <a:cubicBezTo>
                      <a:pt x="85" y="43"/>
                      <a:pt x="58" y="51"/>
                      <a:pt x="43" y="51"/>
                    </a:cubicBezTo>
                    <a:cubicBezTo>
                      <a:pt x="38" y="51"/>
                      <a:pt x="34" y="46"/>
                      <a:pt x="34" y="41"/>
                    </a:cubicBezTo>
                    <a:cubicBezTo>
                      <a:pt x="23" y="41"/>
                      <a:pt x="23" y="41"/>
                      <a:pt x="23" y="41"/>
                    </a:cubicBezTo>
                    <a:cubicBezTo>
                      <a:pt x="20" y="34"/>
                      <a:pt x="20" y="34"/>
                      <a:pt x="20" y="34"/>
                    </a:cubicBezTo>
                    <a:cubicBezTo>
                      <a:pt x="13" y="36"/>
                      <a:pt x="8" y="30"/>
                      <a:pt x="2" y="26"/>
                    </a:cubicBezTo>
                    <a:cubicBezTo>
                      <a:pt x="2" y="11"/>
                      <a:pt x="2" y="11"/>
                      <a:pt x="2" y="11"/>
                    </a:cubicBezTo>
                    <a:lnTo>
                      <a:pt x="8" y="19"/>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9" name="Freeform 130">
                <a:extLst>
                  <a:ext uri="{FF2B5EF4-FFF2-40B4-BE49-F238E27FC236}">
                    <a16:creationId xmlns:a16="http://schemas.microsoft.com/office/drawing/2014/main" xmlns="" id="{11A894D4-5B21-4906-B54A-78D6454C3321}"/>
                  </a:ext>
                </a:extLst>
              </p:cNvPr>
              <p:cNvSpPr>
                <a:spLocks/>
              </p:cNvSpPr>
              <p:nvPr/>
            </p:nvSpPr>
            <p:spPr bwMode="auto">
              <a:xfrm>
                <a:off x="3363401" y="2033589"/>
                <a:ext cx="97948" cy="61217"/>
              </a:xfrm>
              <a:custGeom>
                <a:avLst/>
                <a:gdLst>
                  <a:gd name="T0" fmla="*/ 66 w 85"/>
                  <a:gd name="T1" fmla="*/ 53 h 53"/>
                  <a:gd name="T2" fmla="*/ 0 w 85"/>
                  <a:gd name="T3" fmla="*/ 29 h 53"/>
                  <a:gd name="T4" fmla="*/ 17 w 85"/>
                  <a:gd name="T5" fmla="*/ 25 h 53"/>
                  <a:gd name="T6" fmla="*/ 38 w 85"/>
                  <a:gd name="T7" fmla="*/ 0 h 53"/>
                  <a:gd name="T8" fmla="*/ 85 w 85"/>
                  <a:gd name="T9" fmla="*/ 40 h 53"/>
                  <a:gd name="T10" fmla="*/ 66 w 85"/>
                  <a:gd name="T11" fmla="*/ 53 h 53"/>
                </a:gdLst>
                <a:ahLst/>
                <a:cxnLst>
                  <a:cxn ang="0">
                    <a:pos x="T0" y="T1"/>
                  </a:cxn>
                  <a:cxn ang="0">
                    <a:pos x="T2" y="T3"/>
                  </a:cxn>
                  <a:cxn ang="0">
                    <a:pos x="T4" y="T5"/>
                  </a:cxn>
                  <a:cxn ang="0">
                    <a:pos x="T6" y="T7"/>
                  </a:cxn>
                  <a:cxn ang="0">
                    <a:pos x="T8" y="T9"/>
                  </a:cxn>
                  <a:cxn ang="0">
                    <a:pos x="T10" y="T11"/>
                  </a:cxn>
                </a:cxnLst>
                <a:rect l="0" t="0" r="r" b="b"/>
                <a:pathLst>
                  <a:path w="85" h="53">
                    <a:moveTo>
                      <a:pt x="66" y="53"/>
                    </a:moveTo>
                    <a:cubicBezTo>
                      <a:pt x="56" y="53"/>
                      <a:pt x="0" y="32"/>
                      <a:pt x="0" y="29"/>
                    </a:cubicBezTo>
                    <a:cubicBezTo>
                      <a:pt x="0" y="23"/>
                      <a:pt x="13" y="26"/>
                      <a:pt x="17" y="25"/>
                    </a:cubicBezTo>
                    <a:cubicBezTo>
                      <a:pt x="26" y="22"/>
                      <a:pt x="23" y="0"/>
                      <a:pt x="38" y="0"/>
                    </a:cubicBezTo>
                    <a:cubicBezTo>
                      <a:pt x="49" y="0"/>
                      <a:pt x="80" y="29"/>
                      <a:pt x="85" y="40"/>
                    </a:cubicBezTo>
                    <a:cubicBezTo>
                      <a:pt x="77" y="45"/>
                      <a:pt x="74" y="53"/>
                      <a:pt x="66" y="53"/>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0" name="Freeform 131">
                <a:extLst>
                  <a:ext uri="{FF2B5EF4-FFF2-40B4-BE49-F238E27FC236}">
                    <a16:creationId xmlns:a16="http://schemas.microsoft.com/office/drawing/2014/main" xmlns="" id="{F808B8A6-2711-459B-8BC7-16D213D2A815}"/>
                  </a:ext>
                </a:extLst>
              </p:cNvPr>
              <p:cNvSpPr>
                <a:spLocks/>
              </p:cNvSpPr>
              <p:nvPr/>
            </p:nvSpPr>
            <p:spPr bwMode="auto">
              <a:xfrm>
                <a:off x="3456757" y="1819330"/>
                <a:ext cx="127026" cy="108660"/>
              </a:xfrm>
              <a:custGeom>
                <a:avLst/>
                <a:gdLst>
                  <a:gd name="T0" fmla="*/ 112 w 112"/>
                  <a:gd name="T1" fmla="*/ 20 h 95"/>
                  <a:gd name="T2" fmla="*/ 98 w 112"/>
                  <a:gd name="T3" fmla="*/ 32 h 95"/>
                  <a:gd name="T4" fmla="*/ 55 w 112"/>
                  <a:gd name="T5" fmla="*/ 64 h 95"/>
                  <a:gd name="T6" fmla="*/ 34 w 112"/>
                  <a:gd name="T7" fmla="*/ 69 h 95"/>
                  <a:gd name="T8" fmla="*/ 44 w 112"/>
                  <a:gd name="T9" fmla="*/ 69 h 95"/>
                  <a:gd name="T10" fmla="*/ 26 w 112"/>
                  <a:gd name="T11" fmla="*/ 95 h 95"/>
                  <a:gd name="T12" fmla="*/ 11 w 112"/>
                  <a:gd name="T13" fmla="*/ 95 h 95"/>
                  <a:gd name="T14" fmla="*/ 12 w 112"/>
                  <a:gd name="T15" fmla="*/ 72 h 95"/>
                  <a:gd name="T16" fmla="*/ 0 w 112"/>
                  <a:gd name="T17" fmla="*/ 33 h 95"/>
                  <a:gd name="T18" fmla="*/ 0 w 112"/>
                  <a:gd name="T19" fmla="*/ 20 h 95"/>
                  <a:gd name="T20" fmla="*/ 17 w 112"/>
                  <a:gd name="T21" fmla="*/ 20 h 95"/>
                  <a:gd name="T22" fmla="*/ 17 w 112"/>
                  <a:gd name="T23" fmla="*/ 12 h 95"/>
                  <a:gd name="T24" fmla="*/ 38 w 112"/>
                  <a:gd name="T25" fmla="*/ 0 h 95"/>
                  <a:gd name="T26" fmla="*/ 112 w 112"/>
                  <a:gd name="T27" fmla="*/ 10 h 95"/>
                  <a:gd name="T28" fmla="*/ 112 w 112"/>
                  <a:gd name="T29" fmla="*/ 2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95">
                    <a:moveTo>
                      <a:pt x="112" y="20"/>
                    </a:moveTo>
                    <a:cubicBezTo>
                      <a:pt x="112" y="22"/>
                      <a:pt x="98" y="32"/>
                      <a:pt x="98" y="32"/>
                    </a:cubicBezTo>
                    <a:cubicBezTo>
                      <a:pt x="88" y="46"/>
                      <a:pt x="78" y="64"/>
                      <a:pt x="55" y="64"/>
                    </a:cubicBezTo>
                    <a:cubicBezTo>
                      <a:pt x="39" y="64"/>
                      <a:pt x="39" y="53"/>
                      <a:pt x="34" y="69"/>
                    </a:cubicBezTo>
                    <a:cubicBezTo>
                      <a:pt x="44" y="69"/>
                      <a:pt x="44" y="69"/>
                      <a:pt x="44" y="69"/>
                    </a:cubicBezTo>
                    <a:cubicBezTo>
                      <a:pt x="42" y="84"/>
                      <a:pt x="35" y="86"/>
                      <a:pt x="26" y="95"/>
                    </a:cubicBezTo>
                    <a:cubicBezTo>
                      <a:pt x="11" y="95"/>
                      <a:pt x="11" y="95"/>
                      <a:pt x="11" y="95"/>
                    </a:cubicBezTo>
                    <a:cubicBezTo>
                      <a:pt x="11" y="85"/>
                      <a:pt x="11" y="76"/>
                      <a:pt x="12" y="72"/>
                    </a:cubicBezTo>
                    <a:cubicBezTo>
                      <a:pt x="0" y="59"/>
                      <a:pt x="5" y="49"/>
                      <a:pt x="0" y="33"/>
                    </a:cubicBezTo>
                    <a:cubicBezTo>
                      <a:pt x="0" y="20"/>
                      <a:pt x="0" y="20"/>
                      <a:pt x="0" y="20"/>
                    </a:cubicBezTo>
                    <a:cubicBezTo>
                      <a:pt x="6" y="20"/>
                      <a:pt x="14" y="20"/>
                      <a:pt x="17" y="20"/>
                    </a:cubicBezTo>
                    <a:cubicBezTo>
                      <a:pt x="16" y="19"/>
                      <a:pt x="17" y="14"/>
                      <a:pt x="17" y="12"/>
                    </a:cubicBezTo>
                    <a:cubicBezTo>
                      <a:pt x="17" y="11"/>
                      <a:pt x="22" y="0"/>
                      <a:pt x="38" y="0"/>
                    </a:cubicBezTo>
                    <a:cubicBezTo>
                      <a:pt x="64" y="0"/>
                      <a:pt x="85" y="10"/>
                      <a:pt x="112" y="10"/>
                    </a:cubicBezTo>
                    <a:cubicBezTo>
                      <a:pt x="111" y="14"/>
                      <a:pt x="112" y="16"/>
                      <a:pt x="112" y="2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1" name="Freeform 132">
                <a:extLst>
                  <a:ext uri="{FF2B5EF4-FFF2-40B4-BE49-F238E27FC236}">
                    <a16:creationId xmlns:a16="http://schemas.microsoft.com/office/drawing/2014/main" xmlns="" id="{5F49E32F-3D95-4B03-BD7E-4382283E11CE}"/>
                  </a:ext>
                </a:extLst>
              </p:cNvPr>
              <p:cNvSpPr>
                <a:spLocks/>
              </p:cNvSpPr>
              <p:nvPr/>
            </p:nvSpPr>
            <p:spPr bwMode="auto">
              <a:xfrm>
                <a:off x="3196583" y="1626496"/>
                <a:ext cx="42852" cy="35200"/>
              </a:xfrm>
              <a:custGeom>
                <a:avLst/>
                <a:gdLst>
                  <a:gd name="T0" fmla="*/ 37 w 37"/>
                  <a:gd name="T1" fmla="*/ 22 h 31"/>
                  <a:gd name="T2" fmla="*/ 26 w 37"/>
                  <a:gd name="T3" fmla="*/ 31 h 31"/>
                  <a:gd name="T4" fmla="*/ 0 w 37"/>
                  <a:gd name="T5" fmla="*/ 0 h 31"/>
                  <a:gd name="T6" fmla="*/ 37 w 37"/>
                  <a:gd name="T7" fmla="*/ 22 h 31"/>
                </a:gdLst>
                <a:ahLst/>
                <a:cxnLst>
                  <a:cxn ang="0">
                    <a:pos x="T0" y="T1"/>
                  </a:cxn>
                  <a:cxn ang="0">
                    <a:pos x="T2" y="T3"/>
                  </a:cxn>
                  <a:cxn ang="0">
                    <a:pos x="T4" y="T5"/>
                  </a:cxn>
                  <a:cxn ang="0">
                    <a:pos x="T6" y="T7"/>
                  </a:cxn>
                </a:cxnLst>
                <a:rect l="0" t="0" r="r" b="b"/>
                <a:pathLst>
                  <a:path w="37" h="31">
                    <a:moveTo>
                      <a:pt x="37" y="22"/>
                    </a:moveTo>
                    <a:cubicBezTo>
                      <a:pt x="36" y="28"/>
                      <a:pt x="32" y="31"/>
                      <a:pt x="26" y="31"/>
                    </a:cubicBezTo>
                    <a:cubicBezTo>
                      <a:pt x="18" y="31"/>
                      <a:pt x="0" y="10"/>
                      <a:pt x="0" y="0"/>
                    </a:cubicBezTo>
                    <a:cubicBezTo>
                      <a:pt x="19" y="0"/>
                      <a:pt x="21" y="16"/>
                      <a:pt x="37" y="2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2" name="Freeform 133">
                <a:extLst>
                  <a:ext uri="{FF2B5EF4-FFF2-40B4-BE49-F238E27FC236}">
                    <a16:creationId xmlns:a16="http://schemas.microsoft.com/office/drawing/2014/main" xmlns="" id="{178315C0-2B1C-4B66-9FE8-43DDE26A2CC8}"/>
                  </a:ext>
                </a:extLst>
              </p:cNvPr>
              <p:cNvSpPr>
                <a:spLocks/>
              </p:cNvSpPr>
              <p:nvPr/>
            </p:nvSpPr>
            <p:spPr bwMode="auto">
              <a:xfrm>
                <a:off x="3221070" y="1748930"/>
                <a:ext cx="32139" cy="24487"/>
              </a:xfrm>
              <a:custGeom>
                <a:avLst/>
                <a:gdLst>
                  <a:gd name="T0" fmla="*/ 22 w 27"/>
                  <a:gd name="T1" fmla="*/ 0 h 22"/>
                  <a:gd name="T2" fmla="*/ 27 w 27"/>
                  <a:gd name="T3" fmla="*/ 12 h 22"/>
                  <a:gd name="T4" fmla="*/ 16 w 27"/>
                  <a:gd name="T5" fmla="*/ 22 h 22"/>
                  <a:gd name="T6" fmla="*/ 0 w 27"/>
                  <a:gd name="T7" fmla="*/ 21 h 22"/>
                  <a:gd name="T8" fmla="*/ 22 w 27"/>
                  <a:gd name="T9" fmla="*/ 0 h 22"/>
                </a:gdLst>
                <a:ahLst/>
                <a:cxnLst>
                  <a:cxn ang="0">
                    <a:pos x="T0" y="T1"/>
                  </a:cxn>
                  <a:cxn ang="0">
                    <a:pos x="T2" y="T3"/>
                  </a:cxn>
                  <a:cxn ang="0">
                    <a:pos x="T4" y="T5"/>
                  </a:cxn>
                  <a:cxn ang="0">
                    <a:pos x="T6" y="T7"/>
                  </a:cxn>
                  <a:cxn ang="0">
                    <a:pos x="T8" y="T9"/>
                  </a:cxn>
                </a:cxnLst>
                <a:rect l="0" t="0" r="r" b="b"/>
                <a:pathLst>
                  <a:path w="27" h="22">
                    <a:moveTo>
                      <a:pt x="22" y="0"/>
                    </a:moveTo>
                    <a:cubicBezTo>
                      <a:pt x="23" y="4"/>
                      <a:pt x="27" y="6"/>
                      <a:pt x="27" y="12"/>
                    </a:cubicBezTo>
                    <a:cubicBezTo>
                      <a:pt x="27" y="21"/>
                      <a:pt x="20" y="22"/>
                      <a:pt x="16" y="22"/>
                    </a:cubicBezTo>
                    <a:cubicBezTo>
                      <a:pt x="8" y="22"/>
                      <a:pt x="6" y="21"/>
                      <a:pt x="0" y="21"/>
                    </a:cubicBezTo>
                    <a:cubicBezTo>
                      <a:pt x="3" y="8"/>
                      <a:pt x="11" y="4"/>
                      <a:pt x="22" y="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3" name="Freeform 134">
                <a:extLst>
                  <a:ext uri="{FF2B5EF4-FFF2-40B4-BE49-F238E27FC236}">
                    <a16:creationId xmlns:a16="http://schemas.microsoft.com/office/drawing/2014/main" xmlns="" id="{5E0FAAD1-1C57-421F-8177-B1302AC90071}"/>
                  </a:ext>
                </a:extLst>
              </p:cNvPr>
              <p:cNvSpPr>
                <a:spLocks/>
              </p:cNvSpPr>
              <p:nvPr/>
            </p:nvSpPr>
            <p:spPr bwMode="auto">
              <a:xfrm>
                <a:off x="3208826" y="1534671"/>
                <a:ext cx="159166" cy="90295"/>
              </a:xfrm>
              <a:custGeom>
                <a:avLst/>
                <a:gdLst>
                  <a:gd name="T0" fmla="*/ 92 w 140"/>
                  <a:gd name="T1" fmla="*/ 58 h 78"/>
                  <a:gd name="T2" fmla="*/ 56 w 140"/>
                  <a:gd name="T3" fmla="*/ 55 h 78"/>
                  <a:gd name="T4" fmla="*/ 31 w 140"/>
                  <a:gd name="T5" fmla="*/ 52 h 78"/>
                  <a:gd name="T6" fmla="*/ 11 w 140"/>
                  <a:gd name="T7" fmla="*/ 46 h 78"/>
                  <a:gd name="T8" fmla="*/ 34 w 140"/>
                  <a:gd name="T9" fmla="*/ 36 h 78"/>
                  <a:gd name="T10" fmla="*/ 34 w 140"/>
                  <a:gd name="T11" fmla="*/ 26 h 78"/>
                  <a:gd name="T12" fmla="*/ 7 w 140"/>
                  <a:gd name="T13" fmla="*/ 26 h 78"/>
                  <a:gd name="T14" fmla="*/ 12 w 140"/>
                  <a:gd name="T15" fmla="*/ 19 h 78"/>
                  <a:gd name="T16" fmla="*/ 0 w 140"/>
                  <a:gd name="T17" fmla="*/ 7 h 78"/>
                  <a:gd name="T18" fmla="*/ 24 w 140"/>
                  <a:gd name="T19" fmla="*/ 0 h 78"/>
                  <a:gd name="T20" fmla="*/ 53 w 140"/>
                  <a:gd name="T21" fmla="*/ 15 h 78"/>
                  <a:gd name="T22" fmla="*/ 68 w 140"/>
                  <a:gd name="T23" fmla="*/ 8 h 78"/>
                  <a:gd name="T24" fmla="*/ 90 w 140"/>
                  <a:gd name="T25" fmla="*/ 26 h 78"/>
                  <a:gd name="T26" fmla="*/ 102 w 140"/>
                  <a:gd name="T27" fmla="*/ 20 h 78"/>
                  <a:gd name="T28" fmla="*/ 124 w 140"/>
                  <a:gd name="T29" fmla="*/ 38 h 78"/>
                  <a:gd name="T30" fmla="*/ 118 w 140"/>
                  <a:gd name="T31" fmla="*/ 46 h 78"/>
                  <a:gd name="T32" fmla="*/ 140 w 140"/>
                  <a:gd name="T33" fmla="*/ 68 h 78"/>
                  <a:gd name="T34" fmla="*/ 126 w 140"/>
                  <a:gd name="T35" fmla="*/ 78 h 78"/>
                  <a:gd name="T36" fmla="*/ 92 w 140"/>
                  <a:gd name="T37" fmla="*/ 5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78">
                    <a:moveTo>
                      <a:pt x="92" y="58"/>
                    </a:moveTo>
                    <a:cubicBezTo>
                      <a:pt x="78" y="58"/>
                      <a:pt x="70" y="53"/>
                      <a:pt x="56" y="55"/>
                    </a:cubicBezTo>
                    <a:cubicBezTo>
                      <a:pt x="53" y="48"/>
                      <a:pt x="43" y="52"/>
                      <a:pt x="31" y="52"/>
                    </a:cubicBezTo>
                    <a:cubicBezTo>
                      <a:pt x="21" y="52"/>
                      <a:pt x="18" y="53"/>
                      <a:pt x="11" y="46"/>
                    </a:cubicBezTo>
                    <a:cubicBezTo>
                      <a:pt x="18" y="38"/>
                      <a:pt x="25" y="39"/>
                      <a:pt x="34" y="36"/>
                    </a:cubicBezTo>
                    <a:cubicBezTo>
                      <a:pt x="32" y="34"/>
                      <a:pt x="32" y="29"/>
                      <a:pt x="34" y="26"/>
                    </a:cubicBezTo>
                    <a:cubicBezTo>
                      <a:pt x="17" y="26"/>
                      <a:pt x="13" y="31"/>
                      <a:pt x="7" y="26"/>
                    </a:cubicBezTo>
                    <a:cubicBezTo>
                      <a:pt x="9" y="25"/>
                      <a:pt x="12" y="22"/>
                      <a:pt x="12" y="19"/>
                    </a:cubicBezTo>
                    <a:cubicBezTo>
                      <a:pt x="2" y="19"/>
                      <a:pt x="0" y="16"/>
                      <a:pt x="0" y="7"/>
                    </a:cubicBezTo>
                    <a:cubicBezTo>
                      <a:pt x="9" y="5"/>
                      <a:pt x="15" y="0"/>
                      <a:pt x="24" y="0"/>
                    </a:cubicBezTo>
                    <a:cubicBezTo>
                      <a:pt x="40" y="0"/>
                      <a:pt x="43" y="15"/>
                      <a:pt x="53" y="15"/>
                    </a:cubicBezTo>
                    <a:cubicBezTo>
                      <a:pt x="59" y="15"/>
                      <a:pt x="62" y="8"/>
                      <a:pt x="68" y="8"/>
                    </a:cubicBezTo>
                    <a:cubicBezTo>
                      <a:pt x="83" y="8"/>
                      <a:pt x="82" y="26"/>
                      <a:pt x="90" y="26"/>
                    </a:cubicBezTo>
                    <a:cubicBezTo>
                      <a:pt x="95" y="26"/>
                      <a:pt x="97" y="20"/>
                      <a:pt x="102" y="20"/>
                    </a:cubicBezTo>
                    <a:cubicBezTo>
                      <a:pt x="112" y="20"/>
                      <a:pt x="121" y="34"/>
                      <a:pt x="124" y="38"/>
                    </a:cubicBezTo>
                    <a:cubicBezTo>
                      <a:pt x="123" y="41"/>
                      <a:pt x="120" y="44"/>
                      <a:pt x="118" y="46"/>
                    </a:cubicBezTo>
                    <a:cubicBezTo>
                      <a:pt x="124" y="53"/>
                      <a:pt x="140" y="59"/>
                      <a:pt x="140" y="68"/>
                    </a:cubicBezTo>
                    <a:cubicBezTo>
                      <a:pt x="140" y="76"/>
                      <a:pt x="132" y="78"/>
                      <a:pt x="126" y="78"/>
                    </a:cubicBezTo>
                    <a:cubicBezTo>
                      <a:pt x="108" y="78"/>
                      <a:pt x="109" y="58"/>
                      <a:pt x="92" y="5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4" name="Freeform 135">
                <a:extLst>
                  <a:ext uri="{FF2B5EF4-FFF2-40B4-BE49-F238E27FC236}">
                    <a16:creationId xmlns:a16="http://schemas.microsoft.com/office/drawing/2014/main" xmlns="" id="{57D2FA3D-D3DE-4443-A330-7BE4C36E2551}"/>
                  </a:ext>
                </a:extLst>
              </p:cNvPr>
              <p:cNvSpPr>
                <a:spLocks/>
              </p:cNvSpPr>
              <p:nvPr/>
            </p:nvSpPr>
            <p:spPr bwMode="auto">
              <a:xfrm>
                <a:off x="3271574" y="1612723"/>
                <a:ext cx="42852" cy="13774"/>
              </a:xfrm>
              <a:custGeom>
                <a:avLst/>
                <a:gdLst>
                  <a:gd name="T0" fmla="*/ 13 w 38"/>
                  <a:gd name="T1" fmla="*/ 12 h 12"/>
                  <a:gd name="T2" fmla="*/ 20 w 38"/>
                  <a:gd name="T3" fmla="*/ 0 h 12"/>
                  <a:gd name="T4" fmla="*/ 38 w 38"/>
                  <a:gd name="T5" fmla="*/ 6 h 12"/>
                  <a:gd name="T6" fmla="*/ 13 w 38"/>
                  <a:gd name="T7" fmla="*/ 12 h 12"/>
                </a:gdLst>
                <a:ahLst/>
                <a:cxnLst>
                  <a:cxn ang="0">
                    <a:pos x="T0" y="T1"/>
                  </a:cxn>
                  <a:cxn ang="0">
                    <a:pos x="T2" y="T3"/>
                  </a:cxn>
                  <a:cxn ang="0">
                    <a:pos x="T4" y="T5"/>
                  </a:cxn>
                  <a:cxn ang="0">
                    <a:pos x="T6" y="T7"/>
                  </a:cxn>
                </a:cxnLst>
                <a:rect l="0" t="0" r="r" b="b"/>
                <a:pathLst>
                  <a:path w="38" h="12">
                    <a:moveTo>
                      <a:pt x="13" y="12"/>
                    </a:moveTo>
                    <a:cubicBezTo>
                      <a:pt x="0" y="12"/>
                      <a:pt x="17" y="0"/>
                      <a:pt x="20" y="0"/>
                    </a:cubicBezTo>
                    <a:cubicBezTo>
                      <a:pt x="29" y="0"/>
                      <a:pt x="31" y="4"/>
                      <a:pt x="38" y="6"/>
                    </a:cubicBezTo>
                    <a:cubicBezTo>
                      <a:pt x="34" y="12"/>
                      <a:pt x="25" y="12"/>
                      <a:pt x="13" y="1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5" name="Freeform 136">
                <a:extLst>
                  <a:ext uri="{FF2B5EF4-FFF2-40B4-BE49-F238E27FC236}">
                    <a16:creationId xmlns:a16="http://schemas.microsoft.com/office/drawing/2014/main" xmlns="" id="{17F61729-A3E7-4AF8-9770-7B318C5FB12A}"/>
                  </a:ext>
                </a:extLst>
              </p:cNvPr>
              <p:cNvSpPr>
                <a:spLocks/>
              </p:cNvSpPr>
              <p:nvPr/>
            </p:nvSpPr>
            <p:spPr bwMode="auto">
              <a:xfrm>
                <a:off x="3429209" y="1664757"/>
                <a:ext cx="423932" cy="140799"/>
              </a:xfrm>
              <a:custGeom>
                <a:avLst/>
                <a:gdLst>
                  <a:gd name="T0" fmla="*/ 369 w 371"/>
                  <a:gd name="T1" fmla="*/ 81 h 123"/>
                  <a:gd name="T2" fmla="*/ 361 w 371"/>
                  <a:gd name="T3" fmla="*/ 92 h 123"/>
                  <a:gd name="T4" fmla="*/ 371 w 371"/>
                  <a:gd name="T5" fmla="*/ 93 h 123"/>
                  <a:gd name="T6" fmla="*/ 308 w 371"/>
                  <a:gd name="T7" fmla="*/ 121 h 123"/>
                  <a:gd name="T8" fmla="*/ 293 w 371"/>
                  <a:gd name="T9" fmla="*/ 109 h 123"/>
                  <a:gd name="T10" fmla="*/ 274 w 371"/>
                  <a:gd name="T11" fmla="*/ 119 h 123"/>
                  <a:gd name="T12" fmla="*/ 213 w 371"/>
                  <a:gd name="T13" fmla="*/ 119 h 123"/>
                  <a:gd name="T14" fmla="*/ 175 w 371"/>
                  <a:gd name="T15" fmla="*/ 107 h 123"/>
                  <a:gd name="T16" fmla="*/ 166 w 371"/>
                  <a:gd name="T17" fmla="*/ 107 h 123"/>
                  <a:gd name="T18" fmla="*/ 145 w 371"/>
                  <a:gd name="T19" fmla="*/ 121 h 123"/>
                  <a:gd name="T20" fmla="*/ 91 w 371"/>
                  <a:gd name="T21" fmla="*/ 85 h 123"/>
                  <a:gd name="T22" fmla="*/ 100 w 371"/>
                  <a:gd name="T23" fmla="*/ 72 h 123"/>
                  <a:gd name="T24" fmla="*/ 69 w 371"/>
                  <a:gd name="T25" fmla="*/ 32 h 123"/>
                  <a:gd name="T26" fmla="*/ 54 w 371"/>
                  <a:gd name="T27" fmla="*/ 40 h 123"/>
                  <a:gd name="T28" fmla="*/ 0 w 371"/>
                  <a:gd name="T29" fmla="*/ 12 h 123"/>
                  <a:gd name="T30" fmla="*/ 22 w 371"/>
                  <a:gd name="T31" fmla="*/ 0 h 123"/>
                  <a:gd name="T32" fmla="*/ 88 w 371"/>
                  <a:gd name="T33" fmla="*/ 28 h 123"/>
                  <a:gd name="T34" fmla="*/ 103 w 371"/>
                  <a:gd name="T35" fmla="*/ 21 h 123"/>
                  <a:gd name="T36" fmla="*/ 117 w 371"/>
                  <a:gd name="T37" fmla="*/ 21 h 123"/>
                  <a:gd name="T38" fmla="*/ 153 w 371"/>
                  <a:gd name="T39" fmla="*/ 45 h 123"/>
                  <a:gd name="T40" fmla="*/ 122 w 371"/>
                  <a:gd name="T41" fmla="*/ 45 h 123"/>
                  <a:gd name="T42" fmla="*/ 156 w 371"/>
                  <a:gd name="T43" fmla="*/ 64 h 123"/>
                  <a:gd name="T44" fmla="*/ 151 w 371"/>
                  <a:gd name="T45" fmla="*/ 67 h 123"/>
                  <a:gd name="T46" fmla="*/ 163 w 371"/>
                  <a:gd name="T47" fmla="*/ 71 h 123"/>
                  <a:gd name="T48" fmla="*/ 216 w 371"/>
                  <a:gd name="T49" fmla="*/ 81 h 123"/>
                  <a:gd name="T50" fmla="*/ 310 w 371"/>
                  <a:gd name="T51" fmla="*/ 61 h 123"/>
                  <a:gd name="T52" fmla="*/ 371 w 371"/>
                  <a:gd name="T53" fmla="*/ 83 h 123"/>
                  <a:gd name="T54" fmla="*/ 363 w 371"/>
                  <a:gd name="T55" fmla="*/ 85 h 123"/>
                  <a:gd name="T56" fmla="*/ 369 w 371"/>
                  <a:gd name="T57" fmla="*/ 8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1" h="123">
                    <a:moveTo>
                      <a:pt x="369" y="81"/>
                    </a:moveTo>
                    <a:cubicBezTo>
                      <a:pt x="365" y="83"/>
                      <a:pt x="362" y="87"/>
                      <a:pt x="361" y="92"/>
                    </a:cubicBezTo>
                    <a:cubicBezTo>
                      <a:pt x="366" y="94"/>
                      <a:pt x="371" y="93"/>
                      <a:pt x="371" y="93"/>
                    </a:cubicBezTo>
                    <a:cubicBezTo>
                      <a:pt x="369" y="121"/>
                      <a:pt x="334" y="121"/>
                      <a:pt x="308" y="121"/>
                    </a:cubicBezTo>
                    <a:cubicBezTo>
                      <a:pt x="298" y="121"/>
                      <a:pt x="294" y="114"/>
                      <a:pt x="293" y="109"/>
                    </a:cubicBezTo>
                    <a:cubicBezTo>
                      <a:pt x="282" y="110"/>
                      <a:pt x="281" y="114"/>
                      <a:pt x="274" y="119"/>
                    </a:cubicBezTo>
                    <a:cubicBezTo>
                      <a:pt x="213" y="119"/>
                      <a:pt x="213" y="119"/>
                      <a:pt x="213" y="119"/>
                    </a:cubicBezTo>
                    <a:cubicBezTo>
                      <a:pt x="197" y="123"/>
                      <a:pt x="174" y="121"/>
                      <a:pt x="175" y="107"/>
                    </a:cubicBezTo>
                    <a:cubicBezTo>
                      <a:pt x="166" y="107"/>
                      <a:pt x="166" y="107"/>
                      <a:pt x="166" y="107"/>
                    </a:cubicBezTo>
                    <a:cubicBezTo>
                      <a:pt x="163" y="111"/>
                      <a:pt x="152" y="121"/>
                      <a:pt x="145" y="121"/>
                    </a:cubicBezTo>
                    <a:cubicBezTo>
                      <a:pt x="128" y="121"/>
                      <a:pt x="91" y="101"/>
                      <a:pt x="91" y="85"/>
                    </a:cubicBezTo>
                    <a:cubicBezTo>
                      <a:pt x="91" y="79"/>
                      <a:pt x="97" y="74"/>
                      <a:pt x="100" y="72"/>
                    </a:cubicBezTo>
                    <a:cubicBezTo>
                      <a:pt x="86" y="58"/>
                      <a:pt x="82" y="45"/>
                      <a:pt x="69" y="32"/>
                    </a:cubicBezTo>
                    <a:cubicBezTo>
                      <a:pt x="65" y="36"/>
                      <a:pt x="60" y="40"/>
                      <a:pt x="54" y="40"/>
                    </a:cubicBezTo>
                    <a:cubicBezTo>
                      <a:pt x="46" y="40"/>
                      <a:pt x="0" y="19"/>
                      <a:pt x="0" y="12"/>
                    </a:cubicBezTo>
                    <a:cubicBezTo>
                      <a:pt x="0" y="0"/>
                      <a:pt x="13" y="0"/>
                      <a:pt x="22" y="0"/>
                    </a:cubicBezTo>
                    <a:cubicBezTo>
                      <a:pt x="56" y="0"/>
                      <a:pt x="63" y="28"/>
                      <a:pt x="88" y="28"/>
                    </a:cubicBezTo>
                    <a:cubicBezTo>
                      <a:pt x="96" y="28"/>
                      <a:pt x="100" y="26"/>
                      <a:pt x="103" y="21"/>
                    </a:cubicBezTo>
                    <a:cubicBezTo>
                      <a:pt x="109" y="21"/>
                      <a:pt x="117" y="21"/>
                      <a:pt x="117" y="21"/>
                    </a:cubicBezTo>
                    <a:cubicBezTo>
                      <a:pt x="111" y="40"/>
                      <a:pt x="146" y="35"/>
                      <a:pt x="153" y="45"/>
                    </a:cubicBezTo>
                    <a:cubicBezTo>
                      <a:pt x="122" y="45"/>
                      <a:pt x="122" y="45"/>
                      <a:pt x="122" y="45"/>
                    </a:cubicBezTo>
                    <a:cubicBezTo>
                      <a:pt x="127" y="67"/>
                      <a:pt x="146" y="55"/>
                      <a:pt x="156" y="64"/>
                    </a:cubicBezTo>
                    <a:cubicBezTo>
                      <a:pt x="155" y="65"/>
                      <a:pt x="151" y="65"/>
                      <a:pt x="151" y="67"/>
                    </a:cubicBezTo>
                    <a:cubicBezTo>
                      <a:pt x="151" y="79"/>
                      <a:pt x="160" y="74"/>
                      <a:pt x="163" y="71"/>
                    </a:cubicBezTo>
                    <a:cubicBezTo>
                      <a:pt x="181" y="76"/>
                      <a:pt x="197" y="81"/>
                      <a:pt x="216" y="81"/>
                    </a:cubicBezTo>
                    <a:cubicBezTo>
                      <a:pt x="257" y="81"/>
                      <a:pt x="271" y="61"/>
                      <a:pt x="310" y="61"/>
                    </a:cubicBezTo>
                    <a:cubicBezTo>
                      <a:pt x="340" y="61"/>
                      <a:pt x="360" y="63"/>
                      <a:pt x="371" y="83"/>
                    </a:cubicBezTo>
                    <a:cubicBezTo>
                      <a:pt x="369" y="84"/>
                      <a:pt x="365" y="85"/>
                      <a:pt x="363" y="85"/>
                    </a:cubicBezTo>
                    <a:lnTo>
                      <a:pt x="369" y="81"/>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6" name="Freeform 137">
                <a:extLst>
                  <a:ext uri="{FF2B5EF4-FFF2-40B4-BE49-F238E27FC236}">
                    <a16:creationId xmlns:a16="http://schemas.microsoft.com/office/drawing/2014/main" xmlns="" id="{218D8726-6C97-459D-BF83-1363CF9F8485}"/>
                  </a:ext>
                </a:extLst>
              </p:cNvPr>
              <p:cNvSpPr>
                <a:spLocks/>
              </p:cNvSpPr>
              <p:nvPr/>
            </p:nvSpPr>
            <p:spPr bwMode="auto">
              <a:xfrm>
                <a:off x="3433801" y="1739748"/>
                <a:ext cx="73461" cy="59687"/>
              </a:xfrm>
              <a:custGeom>
                <a:avLst/>
                <a:gdLst>
                  <a:gd name="T0" fmla="*/ 10 w 64"/>
                  <a:gd name="T1" fmla="*/ 18 h 52"/>
                  <a:gd name="T2" fmla="*/ 33 w 64"/>
                  <a:gd name="T3" fmla="*/ 0 h 52"/>
                  <a:gd name="T4" fmla="*/ 64 w 64"/>
                  <a:gd name="T5" fmla="*/ 26 h 52"/>
                  <a:gd name="T6" fmla="*/ 49 w 64"/>
                  <a:gd name="T7" fmla="*/ 52 h 52"/>
                  <a:gd name="T8" fmla="*/ 0 w 64"/>
                  <a:gd name="T9" fmla="*/ 30 h 52"/>
                  <a:gd name="T10" fmla="*/ 10 w 64"/>
                  <a:gd name="T11" fmla="*/ 18 h 52"/>
                </a:gdLst>
                <a:ahLst/>
                <a:cxnLst>
                  <a:cxn ang="0">
                    <a:pos x="T0" y="T1"/>
                  </a:cxn>
                  <a:cxn ang="0">
                    <a:pos x="T2" y="T3"/>
                  </a:cxn>
                  <a:cxn ang="0">
                    <a:pos x="T4" y="T5"/>
                  </a:cxn>
                  <a:cxn ang="0">
                    <a:pos x="T6" y="T7"/>
                  </a:cxn>
                  <a:cxn ang="0">
                    <a:pos x="T8" y="T9"/>
                  </a:cxn>
                  <a:cxn ang="0">
                    <a:pos x="T10" y="T11"/>
                  </a:cxn>
                </a:cxnLst>
                <a:rect l="0" t="0" r="r" b="b"/>
                <a:pathLst>
                  <a:path w="64" h="52">
                    <a:moveTo>
                      <a:pt x="10" y="18"/>
                    </a:moveTo>
                    <a:cubicBezTo>
                      <a:pt x="18" y="18"/>
                      <a:pt x="15" y="0"/>
                      <a:pt x="33" y="0"/>
                    </a:cubicBezTo>
                    <a:cubicBezTo>
                      <a:pt x="46" y="0"/>
                      <a:pt x="64" y="16"/>
                      <a:pt x="64" y="26"/>
                    </a:cubicBezTo>
                    <a:cubicBezTo>
                      <a:pt x="64" y="40"/>
                      <a:pt x="60" y="52"/>
                      <a:pt x="49" y="52"/>
                    </a:cubicBezTo>
                    <a:cubicBezTo>
                      <a:pt x="44" y="52"/>
                      <a:pt x="0" y="30"/>
                      <a:pt x="0" y="30"/>
                    </a:cubicBezTo>
                    <a:cubicBezTo>
                      <a:pt x="0" y="22"/>
                      <a:pt x="8" y="18"/>
                      <a:pt x="10" y="1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7" name="Freeform 138">
                <a:extLst>
                  <a:ext uri="{FF2B5EF4-FFF2-40B4-BE49-F238E27FC236}">
                    <a16:creationId xmlns:a16="http://schemas.microsoft.com/office/drawing/2014/main" xmlns="" id="{C7818AB2-50A8-4BC3-B754-57A9FAE32E03}"/>
                  </a:ext>
                </a:extLst>
              </p:cNvPr>
              <p:cNvSpPr>
                <a:spLocks/>
              </p:cNvSpPr>
              <p:nvPr/>
            </p:nvSpPr>
            <p:spPr bwMode="auto">
              <a:xfrm>
                <a:off x="3442983" y="1626496"/>
                <a:ext cx="68870" cy="19896"/>
              </a:xfrm>
              <a:custGeom>
                <a:avLst/>
                <a:gdLst>
                  <a:gd name="T0" fmla="*/ 49 w 59"/>
                  <a:gd name="T1" fmla="*/ 0 h 18"/>
                  <a:gd name="T2" fmla="*/ 59 w 59"/>
                  <a:gd name="T3" fmla="*/ 0 h 18"/>
                  <a:gd name="T4" fmla="*/ 59 w 59"/>
                  <a:gd name="T5" fmla="*/ 10 h 18"/>
                  <a:gd name="T6" fmla="*/ 47 w 59"/>
                  <a:gd name="T7" fmla="*/ 18 h 18"/>
                  <a:gd name="T8" fmla="*/ 0 w 59"/>
                  <a:gd name="T9" fmla="*/ 9 h 18"/>
                  <a:gd name="T10" fmla="*/ 49 w 59"/>
                  <a:gd name="T11" fmla="*/ 0 h 18"/>
                </a:gdLst>
                <a:ahLst/>
                <a:cxnLst>
                  <a:cxn ang="0">
                    <a:pos x="T0" y="T1"/>
                  </a:cxn>
                  <a:cxn ang="0">
                    <a:pos x="T2" y="T3"/>
                  </a:cxn>
                  <a:cxn ang="0">
                    <a:pos x="T4" y="T5"/>
                  </a:cxn>
                  <a:cxn ang="0">
                    <a:pos x="T6" y="T7"/>
                  </a:cxn>
                  <a:cxn ang="0">
                    <a:pos x="T8" y="T9"/>
                  </a:cxn>
                  <a:cxn ang="0">
                    <a:pos x="T10" y="T11"/>
                  </a:cxn>
                </a:cxnLst>
                <a:rect l="0" t="0" r="r" b="b"/>
                <a:pathLst>
                  <a:path w="59" h="18">
                    <a:moveTo>
                      <a:pt x="49" y="0"/>
                    </a:moveTo>
                    <a:cubicBezTo>
                      <a:pt x="57" y="0"/>
                      <a:pt x="51" y="1"/>
                      <a:pt x="59" y="0"/>
                    </a:cubicBezTo>
                    <a:cubicBezTo>
                      <a:pt x="59" y="5"/>
                      <a:pt x="59" y="8"/>
                      <a:pt x="59" y="10"/>
                    </a:cubicBezTo>
                    <a:cubicBezTo>
                      <a:pt x="59" y="14"/>
                      <a:pt x="54" y="18"/>
                      <a:pt x="47" y="18"/>
                    </a:cubicBezTo>
                    <a:cubicBezTo>
                      <a:pt x="43" y="18"/>
                      <a:pt x="0" y="9"/>
                      <a:pt x="0" y="9"/>
                    </a:cubicBezTo>
                    <a:cubicBezTo>
                      <a:pt x="7" y="1"/>
                      <a:pt x="34" y="0"/>
                      <a:pt x="49" y="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8" name="Freeform 139">
                <a:extLst>
                  <a:ext uri="{FF2B5EF4-FFF2-40B4-BE49-F238E27FC236}">
                    <a16:creationId xmlns:a16="http://schemas.microsoft.com/office/drawing/2014/main" xmlns="" id="{73D02EE7-8A4F-4772-9B78-B62961C3CF1D}"/>
                  </a:ext>
                </a:extLst>
              </p:cNvPr>
              <p:cNvSpPr>
                <a:spLocks/>
              </p:cNvSpPr>
              <p:nvPr/>
            </p:nvSpPr>
            <p:spPr bwMode="auto">
              <a:xfrm>
                <a:off x="3390949" y="1557627"/>
                <a:ext cx="81113" cy="68869"/>
              </a:xfrm>
              <a:custGeom>
                <a:avLst/>
                <a:gdLst>
                  <a:gd name="T0" fmla="*/ 18 w 71"/>
                  <a:gd name="T1" fmla="*/ 50 h 60"/>
                  <a:gd name="T2" fmla="*/ 25 w 71"/>
                  <a:gd name="T3" fmla="*/ 42 h 60"/>
                  <a:gd name="T4" fmla="*/ 0 w 71"/>
                  <a:gd name="T5" fmla="*/ 12 h 60"/>
                  <a:gd name="T6" fmla="*/ 18 w 71"/>
                  <a:gd name="T7" fmla="*/ 0 h 60"/>
                  <a:gd name="T8" fmla="*/ 44 w 71"/>
                  <a:gd name="T9" fmla="*/ 12 h 60"/>
                  <a:gd name="T10" fmla="*/ 71 w 71"/>
                  <a:gd name="T11" fmla="*/ 30 h 60"/>
                  <a:gd name="T12" fmla="*/ 71 w 71"/>
                  <a:gd name="T13" fmla="*/ 50 h 60"/>
                  <a:gd name="T14" fmla="*/ 18 w 71"/>
                  <a:gd name="T15" fmla="*/ 5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0">
                    <a:moveTo>
                      <a:pt x="18" y="50"/>
                    </a:moveTo>
                    <a:cubicBezTo>
                      <a:pt x="18" y="46"/>
                      <a:pt x="23" y="43"/>
                      <a:pt x="25" y="42"/>
                    </a:cubicBezTo>
                    <a:cubicBezTo>
                      <a:pt x="16" y="33"/>
                      <a:pt x="0" y="28"/>
                      <a:pt x="0" y="12"/>
                    </a:cubicBezTo>
                    <a:cubicBezTo>
                      <a:pt x="0" y="4"/>
                      <a:pt x="10" y="1"/>
                      <a:pt x="18" y="0"/>
                    </a:cubicBezTo>
                    <a:cubicBezTo>
                      <a:pt x="20" y="6"/>
                      <a:pt x="36" y="12"/>
                      <a:pt x="44" y="12"/>
                    </a:cubicBezTo>
                    <a:cubicBezTo>
                      <a:pt x="44" y="31"/>
                      <a:pt x="71" y="14"/>
                      <a:pt x="71" y="30"/>
                    </a:cubicBezTo>
                    <a:cubicBezTo>
                      <a:pt x="71" y="36"/>
                      <a:pt x="68" y="41"/>
                      <a:pt x="71" y="50"/>
                    </a:cubicBezTo>
                    <a:cubicBezTo>
                      <a:pt x="44" y="57"/>
                      <a:pt x="18" y="60"/>
                      <a:pt x="18" y="5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9" name="Freeform 140">
                <a:extLst>
                  <a:ext uri="{FF2B5EF4-FFF2-40B4-BE49-F238E27FC236}">
                    <a16:creationId xmlns:a16="http://schemas.microsoft.com/office/drawing/2014/main" xmlns="" id="{76FE81E8-5B6D-47C3-9F46-61847F879B78}"/>
                  </a:ext>
                </a:extLst>
              </p:cNvPr>
              <p:cNvSpPr>
                <a:spLocks/>
              </p:cNvSpPr>
              <p:nvPr/>
            </p:nvSpPr>
            <p:spPr bwMode="auto">
              <a:xfrm>
                <a:off x="3361870" y="1496410"/>
                <a:ext cx="29078" cy="18365"/>
              </a:xfrm>
              <a:custGeom>
                <a:avLst/>
                <a:gdLst>
                  <a:gd name="T0" fmla="*/ 26 w 26"/>
                  <a:gd name="T1" fmla="*/ 1 h 17"/>
                  <a:gd name="T2" fmla="*/ 26 w 26"/>
                  <a:gd name="T3" fmla="*/ 17 h 17"/>
                  <a:gd name="T4" fmla="*/ 13 w 26"/>
                  <a:gd name="T5" fmla="*/ 17 h 17"/>
                  <a:gd name="T6" fmla="*/ 0 w 26"/>
                  <a:gd name="T7" fmla="*/ 1 h 17"/>
                  <a:gd name="T8" fmla="*/ 26 w 26"/>
                  <a:gd name="T9" fmla="*/ 1 h 17"/>
                </a:gdLst>
                <a:ahLst/>
                <a:cxnLst>
                  <a:cxn ang="0">
                    <a:pos x="T0" y="T1"/>
                  </a:cxn>
                  <a:cxn ang="0">
                    <a:pos x="T2" y="T3"/>
                  </a:cxn>
                  <a:cxn ang="0">
                    <a:pos x="T4" y="T5"/>
                  </a:cxn>
                  <a:cxn ang="0">
                    <a:pos x="T6" y="T7"/>
                  </a:cxn>
                  <a:cxn ang="0">
                    <a:pos x="T8" y="T9"/>
                  </a:cxn>
                </a:cxnLst>
                <a:rect l="0" t="0" r="r" b="b"/>
                <a:pathLst>
                  <a:path w="26" h="17">
                    <a:moveTo>
                      <a:pt x="26" y="1"/>
                    </a:moveTo>
                    <a:cubicBezTo>
                      <a:pt x="26" y="17"/>
                      <a:pt x="26" y="17"/>
                      <a:pt x="26" y="17"/>
                    </a:cubicBezTo>
                    <a:cubicBezTo>
                      <a:pt x="13" y="17"/>
                      <a:pt x="13" y="17"/>
                      <a:pt x="13" y="17"/>
                    </a:cubicBezTo>
                    <a:cubicBezTo>
                      <a:pt x="9" y="12"/>
                      <a:pt x="0" y="10"/>
                      <a:pt x="0" y="1"/>
                    </a:cubicBezTo>
                    <a:cubicBezTo>
                      <a:pt x="9" y="0"/>
                      <a:pt x="21" y="1"/>
                      <a:pt x="26" y="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0" name="Freeform 141">
                <a:extLst>
                  <a:ext uri="{FF2B5EF4-FFF2-40B4-BE49-F238E27FC236}">
                    <a16:creationId xmlns:a16="http://schemas.microsoft.com/office/drawing/2014/main" xmlns="" id="{35E88E49-EE0F-4C30-8294-2FDD53E98D64}"/>
                  </a:ext>
                </a:extLst>
              </p:cNvPr>
              <p:cNvSpPr>
                <a:spLocks/>
              </p:cNvSpPr>
              <p:nvPr/>
            </p:nvSpPr>
            <p:spPr bwMode="auto">
              <a:xfrm>
                <a:off x="3447575" y="1415298"/>
                <a:ext cx="269357" cy="191303"/>
              </a:xfrm>
              <a:custGeom>
                <a:avLst/>
                <a:gdLst>
                  <a:gd name="T0" fmla="*/ 158 w 236"/>
                  <a:gd name="T1" fmla="*/ 67 h 166"/>
                  <a:gd name="T2" fmla="*/ 167 w 236"/>
                  <a:gd name="T3" fmla="*/ 67 h 166"/>
                  <a:gd name="T4" fmla="*/ 167 w 236"/>
                  <a:gd name="T5" fmla="*/ 57 h 166"/>
                  <a:gd name="T6" fmla="*/ 163 w 236"/>
                  <a:gd name="T7" fmla="*/ 51 h 166"/>
                  <a:gd name="T8" fmla="*/ 171 w 236"/>
                  <a:gd name="T9" fmla="*/ 51 h 166"/>
                  <a:gd name="T10" fmla="*/ 181 w 236"/>
                  <a:gd name="T11" fmla="*/ 64 h 166"/>
                  <a:gd name="T12" fmla="*/ 190 w 236"/>
                  <a:gd name="T13" fmla="*/ 76 h 166"/>
                  <a:gd name="T14" fmla="*/ 184 w 236"/>
                  <a:gd name="T15" fmla="*/ 88 h 166"/>
                  <a:gd name="T16" fmla="*/ 197 w 236"/>
                  <a:gd name="T17" fmla="*/ 88 h 166"/>
                  <a:gd name="T18" fmla="*/ 234 w 236"/>
                  <a:gd name="T19" fmla="*/ 99 h 166"/>
                  <a:gd name="T20" fmla="*/ 234 w 236"/>
                  <a:gd name="T21" fmla="*/ 111 h 166"/>
                  <a:gd name="T22" fmla="*/ 216 w 236"/>
                  <a:gd name="T23" fmla="*/ 115 h 166"/>
                  <a:gd name="T24" fmla="*/ 181 w 236"/>
                  <a:gd name="T25" fmla="*/ 140 h 166"/>
                  <a:gd name="T26" fmla="*/ 168 w 236"/>
                  <a:gd name="T27" fmla="*/ 124 h 166"/>
                  <a:gd name="T28" fmla="*/ 159 w 236"/>
                  <a:gd name="T29" fmla="*/ 136 h 166"/>
                  <a:gd name="T30" fmla="*/ 169 w 236"/>
                  <a:gd name="T31" fmla="*/ 152 h 166"/>
                  <a:gd name="T32" fmla="*/ 156 w 236"/>
                  <a:gd name="T33" fmla="*/ 152 h 166"/>
                  <a:gd name="T34" fmla="*/ 156 w 236"/>
                  <a:gd name="T35" fmla="*/ 162 h 166"/>
                  <a:gd name="T36" fmla="*/ 128 w 236"/>
                  <a:gd name="T37" fmla="*/ 148 h 166"/>
                  <a:gd name="T38" fmla="*/ 110 w 236"/>
                  <a:gd name="T39" fmla="*/ 166 h 166"/>
                  <a:gd name="T40" fmla="*/ 80 w 236"/>
                  <a:gd name="T41" fmla="*/ 152 h 166"/>
                  <a:gd name="T42" fmla="*/ 90 w 236"/>
                  <a:gd name="T43" fmla="*/ 146 h 166"/>
                  <a:gd name="T44" fmla="*/ 56 w 236"/>
                  <a:gd name="T45" fmla="*/ 126 h 166"/>
                  <a:gd name="T46" fmla="*/ 113 w 236"/>
                  <a:gd name="T47" fmla="*/ 111 h 166"/>
                  <a:gd name="T48" fmla="*/ 82 w 236"/>
                  <a:gd name="T49" fmla="*/ 104 h 166"/>
                  <a:gd name="T50" fmla="*/ 59 w 236"/>
                  <a:gd name="T51" fmla="*/ 111 h 166"/>
                  <a:gd name="T52" fmla="*/ 49 w 236"/>
                  <a:gd name="T53" fmla="*/ 100 h 166"/>
                  <a:gd name="T54" fmla="*/ 33 w 236"/>
                  <a:gd name="T55" fmla="*/ 107 h 166"/>
                  <a:gd name="T56" fmla="*/ 27 w 236"/>
                  <a:gd name="T57" fmla="*/ 99 h 166"/>
                  <a:gd name="T58" fmla="*/ 44 w 236"/>
                  <a:gd name="T59" fmla="*/ 88 h 166"/>
                  <a:gd name="T60" fmla="*/ 0 w 236"/>
                  <a:gd name="T61" fmla="*/ 63 h 166"/>
                  <a:gd name="T62" fmla="*/ 12 w 236"/>
                  <a:gd name="T63" fmla="*/ 63 h 166"/>
                  <a:gd name="T64" fmla="*/ 34 w 236"/>
                  <a:gd name="T65" fmla="*/ 71 h 166"/>
                  <a:gd name="T66" fmla="*/ 41 w 236"/>
                  <a:gd name="T67" fmla="*/ 64 h 166"/>
                  <a:gd name="T68" fmla="*/ 8 w 236"/>
                  <a:gd name="T69" fmla="*/ 47 h 166"/>
                  <a:gd name="T70" fmla="*/ 25 w 236"/>
                  <a:gd name="T71" fmla="*/ 39 h 166"/>
                  <a:gd name="T72" fmla="*/ 46 w 236"/>
                  <a:gd name="T73" fmla="*/ 45 h 166"/>
                  <a:gd name="T74" fmla="*/ 54 w 236"/>
                  <a:gd name="T75" fmla="*/ 37 h 166"/>
                  <a:gd name="T76" fmla="*/ 33 w 236"/>
                  <a:gd name="T77" fmla="*/ 37 h 166"/>
                  <a:gd name="T78" fmla="*/ 23 w 236"/>
                  <a:gd name="T79" fmla="*/ 24 h 166"/>
                  <a:gd name="T80" fmla="*/ 52 w 236"/>
                  <a:gd name="T81" fmla="*/ 17 h 166"/>
                  <a:gd name="T82" fmla="*/ 65 w 236"/>
                  <a:gd name="T83" fmla="*/ 17 h 166"/>
                  <a:gd name="T84" fmla="*/ 42 w 236"/>
                  <a:gd name="T85" fmla="*/ 0 h 166"/>
                  <a:gd name="T86" fmla="*/ 90 w 236"/>
                  <a:gd name="T87" fmla="*/ 9 h 166"/>
                  <a:gd name="T88" fmla="*/ 114 w 236"/>
                  <a:gd name="T89" fmla="*/ 43 h 166"/>
                  <a:gd name="T90" fmla="*/ 144 w 236"/>
                  <a:gd name="T91" fmla="*/ 45 h 166"/>
                  <a:gd name="T92" fmla="*/ 158 w 236"/>
                  <a:gd name="T9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66">
                    <a:moveTo>
                      <a:pt x="158" y="67"/>
                    </a:moveTo>
                    <a:cubicBezTo>
                      <a:pt x="167" y="67"/>
                      <a:pt x="167" y="67"/>
                      <a:pt x="167" y="67"/>
                    </a:cubicBezTo>
                    <a:cubicBezTo>
                      <a:pt x="167" y="57"/>
                      <a:pt x="167" y="57"/>
                      <a:pt x="167" y="57"/>
                    </a:cubicBezTo>
                    <a:cubicBezTo>
                      <a:pt x="163" y="51"/>
                      <a:pt x="163" y="51"/>
                      <a:pt x="163" y="51"/>
                    </a:cubicBezTo>
                    <a:cubicBezTo>
                      <a:pt x="165" y="51"/>
                      <a:pt x="168" y="51"/>
                      <a:pt x="171" y="51"/>
                    </a:cubicBezTo>
                    <a:cubicBezTo>
                      <a:pt x="181" y="51"/>
                      <a:pt x="181" y="55"/>
                      <a:pt x="181" y="64"/>
                    </a:cubicBezTo>
                    <a:cubicBezTo>
                      <a:pt x="181" y="70"/>
                      <a:pt x="190" y="71"/>
                      <a:pt x="190" y="76"/>
                    </a:cubicBezTo>
                    <a:cubicBezTo>
                      <a:pt x="190" y="82"/>
                      <a:pt x="184" y="84"/>
                      <a:pt x="184" y="88"/>
                    </a:cubicBezTo>
                    <a:cubicBezTo>
                      <a:pt x="184" y="95"/>
                      <a:pt x="196" y="88"/>
                      <a:pt x="197" y="88"/>
                    </a:cubicBezTo>
                    <a:cubicBezTo>
                      <a:pt x="205" y="88"/>
                      <a:pt x="224" y="98"/>
                      <a:pt x="234" y="99"/>
                    </a:cubicBezTo>
                    <a:cubicBezTo>
                      <a:pt x="234" y="104"/>
                      <a:pt x="236" y="107"/>
                      <a:pt x="234" y="111"/>
                    </a:cubicBezTo>
                    <a:cubicBezTo>
                      <a:pt x="231" y="115"/>
                      <a:pt x="222" y="114"/>
                      <a:pt x="216" y="115"/>
                    </a:cubicBezTo>
                    <a:cubicBezTo>
                      <a:pt x="201" y="116"/>
                      <a:pt x="190" y="140"/>
                      <a:pt x="181" y="140"/>
                    </a:cubicBezTo>
                    <a:cubicBezTo>
                      <a:pt x="171" y="140"/>
                      <a:pt x="171" y="133"/>
                      <a:pt x="168" y="124"/>
                    </a:cubicBezTo>
                    <a:cubicBezTo>
                      <a:pt x="165" y="128"/>
                      <a:pt x="163" y="132"/>
                      <a:pt x="159" y="136"/>
                    </a:cubicBezTo>
                    <a:cubicBezTo>
                      <a:pt x="164" y="144"/>
                      <a:pt x="167" y="146"/>
                      <a:pt x="169" y="152"/>
                    </a:cubicBezTo>
                    <a:cubicBezTo>
                      <a:pt x="156" y="152"/>
                      <a:pt x="156" y="152"/>
                      <a:pt x="156" y="152"/>
                    </a:cubicBezTo>
                    <a:cubicBezTo>
                      <a:pt x="156" y="162"/>
                      <a:pt x="156" y="162"/>
                      <a:pt x="156" y="162"/>
                    </a:cubicBezTo>
                    <a:cubicBezTo>
                      <a:pt x="149" y="163"/>
                      <a:pt x="135" y="153"/>
                      <a:pt x="128" y="148"/>
                    </a:cubicBezTo>
                    <a:cubicBezTo>
                      <a:pt x="128" y="162"/>
                      <a:pt x="122" y="166"/>
                      <a:pt x="110" y="166"/>
                    </a:cubicBezTo>
                    <a:cubicBezTo>
                      <a:pt x="98" y="166"/>
                      <a:pt x="81" y="163"/>
                      <a:pt x="80" y="152"/>
                    </a:cubicBezTo>
                    <a:cubicBezTo>
                      <a:pt x="85" y="151"/>
                      <a:pt x="87" y="149"/>
                      <a:pt x="90" y="146"/>
                    </a:cubicBezTo>
                    <a:cubicBezTo>
                      <a:pt x="77" y="146"/>
                      <a:pt x="56" y="138"/>
                      <a:pt x="56" y="126"/>
                    </a:cubicBezTo>
                    <a:cubicBezTo>
                      <a:pt x="56" y="111"/>
                      <a:pt x="103" y="113"/>
                      <a:pt x="113" y="111"/>
                    </a:cubicBezTo>
                    <a:cubicBezTo>
                      <a:pt x="102" y="107"/>
                      <a:pt x="93" y="104"/>
                      <a:pt x="82" y="104"/>
                    </a:cubicBezTo>
                    <a:cubicBezTo>
                      <a:pt x="71" y="104"/>
                      <a:pt x="68" y="111"/>
                      <a:pt x="59" y="111"/>
                    </a:cubicBezTo>
                    <a:cubicBezTo>
                      <a:pt x="52" y="111"/>
                      <a:pt x="51" y="105"/>
                      <a:pt x="49" y="100"/>
                    </a:cubicBezTo>
                    <a:cubicBezTo>
                      <a:pt x="41" y="103"/>
                      <a:pt x="39" y="107"/>
                      <a:pt x="33" y="107"/>
                    </a:cubicBezTo>
                    <a:cubicBezTo>
                      <a:pt x="28" y="107"/>
                      <a:pt x="27" y="103"/>
                      <a:pt x="27" y="99"/>
                    </a:cubicBezTo>
                    <a:cubicBezTo>
                      <a:pt x="34" y="95"/>
                      <a:pt x="40" y="95"/>
                      <a:pt x="44" y="88"/>
                    </a:cubicBezTo>
                    <a:cubicBezTo>
                      <a:pt x="18" y="88"/>
                      <a:pt x="3" y="86"/>
                      <a:pt x="0" y="63"/>
                    </a:cubicBezTo>
                    <a:cubicBezTo>
                      <a:pt x="12" y="63"/>
                      <a:pt x="12" y="63"/>
                      <a:pt x="12" y="63"/>
                    </a:cubicBezTo>
                    <a:cubicBezTo>
                      <a:pt x="15" y="66"/>
                      <a:pt x="28" y="71"/>
                      <a:pt x="34" y="71"/>
                    </a:cubicBezTo>
                    <a:cubicBezTo>
                      <a:pt x="37" y="71"/>
                      <a:pt x="41" y="64"/>
                      <a:pt x="41" y="64"/>
                    </a:cubicBezTo>
                    <a:cubicBezTo>
                      <a:pt x="31" y="61"/>
                      <a:pt x="8" y="56"/>
                      <a:pt x="8" y="47"/>
                    </a:cubicBezTo>
                    <a:cubicBezTo>
                      <a:pt x="8" y="38"/>
                      <a:pt x="18" y="39"/>
                      <a:pt x="25" y="39"/>
                    </a:cubicBezTo>
                    <a:cubicBezTo>
                      <a:pt x="36" y="39"/>
                      <a:pt x="40" y="45"/>
                      <a:pt x="46" y="45"/>
                    </a:cubicBezTo>
                    <a:cubicBezTo>
                      <a:pt x="50" y="45"/>
                      <a:pt x="52" y="39"/>
                      <a:pt x="54" y="37"/>
                    </a:cubicBezTo>
                    <a:cubicBezTo>
                      <a:pt x="47" y="32"/>
                      <a:pt x="37" y="37"/>
                      <a:pt x="33" y="37"/>
                    </a:cubicBezTo>
                    <a:cubicBezTo>
                      <a:pt x="30" y="37"/>
                      <a:pt x="23" y="25"/>
                      <a:pt x="23" y="24"/>
                    </a:cubicBezTo>
                    <a:cubicBezTo>
                      <a:pt x="32" y="18"/>
                      <a:pt x="38" y="14"/>
                      <a:pt x="52" y="17"/>
                    </a:cubicBezTo>
                    <a:cubicBezTo>
                      <a:pt x="65" y="17"/>
                      <a:pt x="65" y="17"/>
                      <a:pt x="65" y="17"/>
                    </a:cubicBezTo>
                    <a:cubicBezTo>
                      <a:pt x="56" y="12"/>
                      <a:pt x="43" y="11"/>
                      <a:pt x="42" y="0"/>
                    </a:cubicBezTo>
                    <a:cubicBezTo>
                      <a:pt x="61" y="2"/>
                      <a:pt x="76" y="3"/>
                      <a:pt x="90" y="9"/>
                    </a:cubicBezTo>
                    <a:cubicBezTo>
                      <a:pt x="105" y="15"/>
                      <a:pt x="102" y="38"/>
                      <a:pt x="114" y="43"/>
                    </a:cubicBezTo>
                    <a:cubicBezTo>
                      <a:pt x="125" y="48"/>
                      <a:pt x="133" y="40"/>
                      <a:pt x="144" y="45"/>
                    </a:cubicBezTo>
                    <a:cubicBezTo>
                      <a:pt x="156" y="49"/>
                      <a:pt x="151" y="60"/>
                      <a:pt x="158" y="67"/>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1" name="Freeform 142">
                <a:extLst>
                  <a:ext uri="{FF2B5EF4-FFF2-40B4-BE49-F238E27FC236}">
                    <a16:creationId xmlns:a16="http://schemas.microsoft.com/office/drawing/2014/main" xmlns="" id="{19A07651-2042-4856-998C-66636E7FF723}"/>
                  </a:ext>
                </a:extLst>
              </p:cNvPr>
              <p:cNvSpPr>
                <a:spLocks/>
              </p:cNvSpPr>
              <p:nvPr/>
            </p:nvSpPr>
            <p:spPr bwMode="auto">
              <a:xfrm>
                <a:off x="3664897" y="2208058"/>
                <a:ext cx="174470" cy="116312"/>
              </a:xfrm>
              <a:custGeom>
                <a:avLst/>
                <a:gdLst>
                  <a:gd name="T0" fmla="*/ 11 w 153"/>
                  <a:gd name="T1" fmla="*/ 70 h 102"/>
                  <a:gd name="T2" fmla="*/ 19 w 153"/>
                  <a:gd name="T3" fmla="*/ 60 h 102"/>
                  <a:gd name="T4" fmla="*/ 19 w 153"/>
                  <a:gd name="T5" fmla="*/ 48 h 102"/>
                  <a:gd name="T6" fmla="*/ 44 w 153"/>
                  <a:gd name="T7" fmla="*/ 0 h 102"/>
                  <a:gd name="T8" fmla="*/ 55 w 153"/>
                  <a:gd name="T9" fmla="*/ 23 h 102"/>
                  <a:gd name="T10" fmla="*/ 62 w 153"/>
                  <a:gd name="T11" fmla="*/ 16 h 102"/>
                  <a:gd name="T12" fmla="*/ 116 w 153"/>
                  <a:gd name="T13" fmla="*/ 48 h 102"/>
                  <a:gd name="T14" fmla="*/ 121 w 153"/>
                  <a:gd name="T15" fmla="*/ 63 h 102"/>
                  <a:gd name="T16" fmla="*/ 153 w 153"/>
                  <a:gd name="T17" fmla="*/ 78 h 102"/>
                  <a:gd name="T18" fmla="*/ 128 w 153"/>
                  <a:gd name="T19" fmla="*/ 86 h 102"/>
                  <a:gd name="T20" fmla="*/ 108 w 153"/>
                  <a:gd name="T21" fmla="*/ 86 h 102"/>
                  <a:gd name="T22" fmla="*/ 79 w 153"/>
                  <a:gd name="T23" fmla="*/ 66 h 102"/>
                  <a:gd name="T24" fmla="*/ 44 w 153"/>
                  <a:gd name="T25" fmla="*/ 96 h 102"/>
                  <a:gd name="T26" fmla="*/ 38 w 153"/>
                  <a:gd name="T27" fmla="*/ 102 h 102"/>
                  <a:gd name="T28" fmla="*/ 32 w 153"/>
                  <a:gd name="T29" fmla="*/ 86 h 102"/>
                  <a:gd name="T30" fmla="*/ 0 w 153"/>
                  <a:gd name="T31" fmla="*/ 86 h 102"/>
                  <a:gd name="T32" fmla="*/ 11 w 153"/>
                  <a:gd name="T33"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02">
                    <a:moveTo>
                      <a:pt x="11" y="70"/>
                    </a:moveTo>
                    <a:cubicBezTo>
                      <a:pt x="15" y="67"/>
                      <a:pt x="19" y="65"/>
                      <a:pt x="19" y="60"/>
                    </a:cubicBezTo>
                    <a:cubicBezTo>
                      <a:pt x="19" y="53"/>
                      <a:pt x="19" y="55"/>
                      <a:pt x="19" y="48"/>
                    </a:cubicBezTo>
                    <a:cubicBezTo>
                      <a:pt x="19" y="35"/>
                      <a:pt x="22" y="3"/>
                      <a:pt x="44" y="0"/>
                    </a:cubicBezTo>
                    <a:cubicBezTo>
                      <a:pt x="47" y="12"/>
                      <a:pt x="51" y="15"/>
                      <a:pt x="55" y="23"/>
                    </a:cubicBezTo>
                    <a:cubicBezTo>
                      <a:pt x="57" y="20"/>
                      <a:pt x="59" y="18"/>
                      <a:pt x="62" y="16"/>
                    </a:cubicBezTo>
                    <a:cubicBezTo>
                      <a:pt x="78" y="37"/>
                      <a:pt x="102" y="29"/>
                      <a:pt x="116" y="48"/>
                    </a:cubicBezTo>
                    <a:cubicBezTo>
                      <a:pt x="119" y="54"/>
                      <a:pt x="117" y="59"/>
                      <a:pt x="121" y="63"/>
                    </a:cubicBezTo>
                    <a:cubicBezTo>
                      <a:pt x="133" y="72"/>
                      <a:pt x="147" y="68"/>
                      <a:pt x="153" y="78"/>
                    </a:cubicBezTo>
                    <a:cubicBezTo>
                      <a:pt x="145" y="83"/>
                      <a:pt x="138" y="86"/>
                      <a:pt x="128" y="86"/>
                    </a:cubicBezTo>
                    <a:cubicBezTo>
                      <a:pt x="119" y="86"/>
                      <a:pt x="116" y="86"/>
                      <a:pt x="108" y="86"/>
                    </a:cubicBezTo>
                    <a:cubicBezTo>
                      <a:pt x="108" y="86"/>
                      <a:pt x="84" y="68"/>
                      <a:pt x="79" y="66"/>
                    </a:cubicBezTo>
                    <a:cubicBezTo>
                      <a:pt x="79" y="84"/>
                      <a:pt x="54" y="101"/>
                      <a:pt x="44" y="96"/>
                    </a:cubicBezTo>
                    <a:cubicBezTo>
                      <a:pt x="41" y="100"/>
                      <a:pt x="41" y="102"/>
                      <a:pt x="38" y="102"/>
                    </a:cubicBezTo>
                    <a:cubicBezTo>
                      <a:pt x="28" y="102"/>
                      <a:pt x="31" y="94"/>
                      <a:pt x="32" y="86"/>
                    </a:cubicBezTo>
                    <a:cubicBezTo>
                      <a:pt x="20" y="83"/>
                      <a:pt x="6" y="86"/>
                      <a:pt x="0" y="86"/>
                    </a:cubicBezTo>
                    <a:cubicBezTo>
                      <a:pt x="0" y="73"/>
                      <a:pt x="10" y="74"/>
                      <a:pt x="11" y="7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2" name="Freeform 143">
                <a:extLst>
                  <a:ext uri="{FF2B5EF4-FFF2-40B4-BE49-F238E27FC236}">
                    <a16:creationId xmlns:a16="http://schemas.microsoft.com/office/drawing/2014/main" xmlns="" id="{284E40DA-2B05-4F06-A269-FB16BD353C8C}"/>
                  </a:ext>
                </a:extLst>
              </p:cNvPr>
              <p:cNvSpPr>
                <a:spLocks/>
              </p:cNvSpPr>
              <p:nvPr/>
            </p:nvSpPr>
            <p:spPr bwMode="auto">
              <a:xfrm>
                <a:off x="3914359" y="2093276"/>
                <a:ext cx="53565" cy="56626"/>
              </a:xfrm>
              <a:custGeom>
                <a:avLst/>
                <a:gdLst>
                  <a:gd name="T0" fmla="*/ 47 w 47"/>
                  <a:gd name="T1" fmla="*/ 31 h 49"/>
                  <a:gd name="T2" fmla="*/ 19 w 47"/>
                  <a:gd name="T3" fmla="*/ 49 h 49"/>
                  <a:gd name="T4" fmla="*/ 0 w 47"/>
                  <a:gd name="T5" fmla="*/ 31 h 49"/>
                  <a:gd name="T6" fmla="*/ 47 w 47"/>
                  <a:gd name="T7" fmla="*/ 31 h 49"/>
                </a:gdLst>
                <a:ahLst/>
                <a:cxnLst>
                  <a:cxn ang="0">
                    <a:pos x="T0" y="T1"/>
                  </a:cxn>
                  <a:cxn ang="0">
                    <a:pos x="T2" y="T3"/>
                  </a:cxn>
                  <a:cxn ang="0">
                    <a:pos x="T4" y="T5"/>
                  </a:cxn>
                  <a:cxn ang="0">
                    <a:pos x="T6" y="T7"/>
                  </a:cxn>
                </a:cxnLst>
                <a:rect l="0" t="0" r="r" b="b"/>
                <a:pathLst>
                  <a:path w="47" h="49">
                    <a:moveTo>
                      <a:pt x="47" y="31"/>
                    </a:moveTo>
                    <a:cubicBezTo>
                      <a:pt x="47" y="42"/>
                      <a:pt x="28" y="49"/>
                      <a:pt x="19" y="49"/>
                    </a:cubicBezTo>
                    <a:cubicBezTo>
                      <a:pt x="7" y="49"/>
                      <a:pt x="0" y="41"/>
                      <a:pt x="0" y="31"/>
                    </a:cubicBezTo>
                    <a:cubicBezTo>
                      <a:pt x="0" y="0"/>
                      <a:pt x="47" y="5"/>
                      <a:pt x="47" y="3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3" name="Freeform 144">
                <a:extLst>
                  <a:ext uri="{FF2B5EF4-FFF2-40B4-BE49-F238E27FC236}">
                    <a16:creationId xmlns:a16="http://schemas.microsoft.com/office/drawing/2014/main" xmlns="" id="{1BAF529A-F68B-4157-B8A2-1FE611C63CE1}"/>
                  </a:ext>
                </a:extLst>
              </p:cNvPr>
              <p:cNvSpPr>
                <a:spLocks/>
              </p:cNvSpPr>
              <p:nvPr/>
            </p:nvSpPr>
            <p:spPr bwMode="auto">
              <a:xfrm>
                <a:off x="3753663" y="2330492"/>
                <a:ext cx="42852" cy="35200"/>
              </a:xfrm>
              <a:custGeom>
                <a:avLst/>
                <a:gdLst>
                  <a:gd name="T0" fmla="*/ 16 w 38"/>
                  <a:gd name="T1" fmla="*/ 1 h 31"/>
                  <a:gd name="T2" fmla="*/ 38 w 38"/>
                  <a:gd name="T3" fmla="*/ 4 h 31"/>
                  <a:gd name="T4" fmla="*/ 0 w 38"/>
                  <a:gd name="T5" fmla="*/ 31 h 31"/>
                  <a:gd name="T6" fmla="*/ 0 w 38"/>
                  <a:gd name="T7" fmla="*/ 21 h 31"/>
                  <a:gd name="T8" fmla="*/ 16 w 38"/>
                  <a:gd name="T9" fmla="*/ 1 h 31"/>
                </a:gdLst>
                <a:ahLst/>
                <a:cxnLst>
                  <a:cxn ang="0">
                    <a:pos x="T0" y="T1"/>
                  </a:cxn>
                  <a:cxn ang="0">
                    <a:pos x="T2" y="T3"/>
                  </a:cxn>
                  <a:cxn ang="0">
                    <a:pos x="T4" y="T5"/>
                  </a:cxn>
                  <a:cxn ang="0">
                    <a:pos x="T6" y="T7"/>
                  </a:cxn>
                  <a:cxn ang="0">
                    <a:pos x="T8" y="T9"/>
                  </a:cxn>
                </a:cxnLst>
                <a:rect l="0" t="0" r="r" b="b"/>
                <a:pathLst>
                  <a:path w="38" h="31">
                    <a:moveTo>
                      <a:pt x="16" y="1"/>
                    </a:moveTo>
                    <a:cubicBezTo>
                      <a:pt x="31" y="0"/>
                      <a:pt x="28" y="0"/>
                      <a:pt x="38" y="4"/>
                    </a:cubicBezTo>
                    <a:cubicBezTo>
                      <a:pt x="31" y="14"/>
                      <a:pt x="12" y="29"/>
                      <a:pt x="0" y="31"/>
                    </a:cubicBezTo>
                    <a:cubicBezTo>
                      <a:pt x="0" y="21"/>
                      <a:pt x="0" y="21"/>
                      <a:pt x="0" y="21"/>
                    </a:cubicBezTo>
                    <a:cubicBezTo>
                      <a:pt x="6" y="13"/>
                      <a:pt x="16" y="6"/>
                      <a:pt x="16" y="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4" name="Freeform 145">
                <a:extLst>
                  <a:ext uri="{FF2B5EF4-FFF2-40B4-BE49-F238E27FC236}">
                    <a16:creationId xmlns:a16="http://schemas.microsoft.com/office/drawing/2014/main" xmlns="" id="{113A2DFA-D67B-4F71-A735-EE4A25BAA307}"/>
                  </a:ext>
                </a:extLst>
              </p:cNvPr>
              <p:cNvSpPr>
                <a:spLocks/>
              </p:cNvSpPr>
              <p:nvPr/>
            </p:nvSpPr>
            <p:spPr bwMode="auto">
              <a:xfrm>
                <a:off x="3822532" y="1840756"/>
                <a:ext cx="116313" cy="52034"/>
              </a:xfrm>
              <a:custGeom>
                <a:avLst/>
                <a:gdLst>
                  <a:gd name="T0" fmla="*/ 38 w 102"/>
                  <a:gd name="T1" fmla="*/ 46 h 46"/>
                  <a:gd name="T2" fmla="*/ 15 w 102"/>
                  <a:gd name="T3" fmla="*/ 28 h 46"/>
                  <a:gd name="T4" fmla="*/ 0 w 102"/>
                  <a:gd name="T5" fmla="*/ 11 h 46"/>
                  <a:gd name="T6" fmla="*/ 13 w 102"/>
                  <a:gd name="T7" fmla="*/ 0 h 46"/>
                  <a:gd name="T8" fmla="*/ 51 w 102"/>
                  <a:gd name="T9" fmla="*/ 6 h 46"/>
                  <a:gd name="T10" fmla="*/ 102 w 102"/>
                  <a:gd name="T11" fmla="*/ 31 h 46"/>
                  <a:gd name="T12" fmla="*/ 89 w 102"/>
                  <a:gd name="T13" fmla="*/ 43 h 46"/>
                  <a:gd name="T14" fmla="*/ 66 w 102"/>
                  <a:gd name="T15" fmla="*/ 38 h 46"/>
                  <a:gd name="T16" fmla="*/ 38 w 102"/>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46">
                    <a:moveTo>
                      <a:pt x="38" y="46"/>
                    </a:moveTo>
                    <a:cubicBezTo>
                      <a:pt x="23" y="46"/>
                      <a:pt x="10" y="42"/>
                      <a:pt x="15" y="28"/>
                    </a:cubicBezTo>
                    <a:cubicBezTo>
                      <a:pt x="9" y="24"/>
                      <a:pt x="0" y="20"/>
                      <a:pt x="0" y="11"/>
                    </a:cubicBezTo>
                    <a:cubicBezTo>
                      <a:pt x="0" y="4"/>
                      <a:pt x="7" y="0"/>
                      <a:pt x="13" y="0"/>
                    </a:cubicBezTo>
                    <a:cubicBezTo>
                      <a:pt x="30" y="0"/>
                      <a:pt x="35" y="6"/>
                      <a:pt x="51" y="6"/>
                    </a:cubicBezTo>
                    <a:cubicBezTo>
                      <a:pt x="71" y="6"/>
                      <a:pt x="89" y="23"/>
                      <a:pt x="102" y="31"/>
                    </a:cubicBezTo>
                    <a:cubicBezTo>
                      <a:pt x="100" y="38"/>
                      <a:pt x="96" y="43"/>
                      <a:pt x="89" y="43"/>
                    </a:cubicBezTo>
                    <a:cubicBezTo>
                      <a:pt x="79" y="43"/>
                      <a:pt x="74" y="38"/>
                      <a:pt x="66" y="38"/>
                    </a:cubicBezTo>
                    <a:cubicBezTo>
                      <a:pt x="58" y="38"/>
                      <a:pt x="51" y="46"/>
                      <a:pt x="38" y="46"/>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5" name="Freeform 146">
                <a:extLst>
                  <a:ext uri="{FF2B5EF4-FFF2-40B4-BE49-F238E27FC236}">
                    <a16:creationId xmlns:a16="http://schemas.microsoft.com/office/drawing/2014/main" xmlns="" id="{5CFE5576-DAD2-4ECE-A941-BE8020078DA7}"/>
                  </a:ext>
                </a:extLst>
              </p:cNvPr>
              <p:cNvSpPr>
                <a:spLocks/>
              </p:cNvSpPr>
              <p:nvPr/>
            </p:nvSpPr>
            <p:spPr bwMode="auto">
              <a:xfrm>
                <a:off x="3833245" y="2353448"/>
                <a:ext cx="27548" cy="30608"/>
              </a:xfrm>
              <a:custGeom>
                <a:avLst/>
                <a:gdLst>
                  <a:gd name="T0" fmla="*/ 25 w 25"/>
                  <a:gd name="T1" fmla="*/ 9 h 27"/>
                  <a:gd name="T2" fmla="*/ 12 w 25"/>
                  <a:gd name="T3" fmla="*/ 27 h 27"/>
                  <a:gd name="T4" fmla="*/ 0 w 25"/>
                  <a:gd name="T5" fmla="*/ 15 h 27"/>
                  <a:gd name="T6" fmla="*/ 25 w 25"/>
                  <a:gd name="T7" fmla="*/ 9 h 27"/>
                </a:gdLst>
                <a:ahLst/>
                <a:cxnLst>
                  <a:cxn ang="0">
                    <a:pos x="T0" y="T1"/>
                  </a:cxn>
                  <a:cxn ang="0">
                    <a:pos x="T2" y="T3"/>
                  </a:cxn>
                  <a:cxn ang="0">
                    <a:pos x="T4" y="T5"/>
                  </a:cxn>
                  <a:cxn ang="0">
                    <a:pos x="T6" y="T7"/>
                  </a:cxn>
                </a:cxnLst>
                <a:rect l="0" t="0" r="r" b="b"/>
                <a:pathLst>
                  <a:path w="25" h="27">
                    <a:moveTo>
                      <a:pt x="25" y="9"/>
                    </a:moveTo>
                    <a:cubicBezTo>
                      <a:pt x="21" y="16"/>
                      <a:pt x="19" y="27"/>
                      <a:pt x="12" y="27"/>
                    </a:cubicBezTo>
                    <a:cubicBezTo>
                      <a:pt x="10" y="27"/>
                      <a:pt x="0" y="15"/>
                      <a:pt x="0" y="15"/>
                    </a:cubicBezTo>
                    <a:cubicBezTo>
                      <a:pt x="0" y="1"/>
                      <a:pt x="18" y="0"/>
                      <a:pt x="25" y="9"/>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6" name="Freeform 147">
                <a:extLst>
                  <a:ext uri="{FF2B5EF4-FFF2-40B4-BE49-F238E27FC236}">
                    <a16:creationId xmlns:a16="http://schemas.microsoft.com/office/drawing/2014/main" xmlns="" id="{EB7DA25C-7839-4548-86E3-635A8FD978F4}"/>
                  </a:ext>
                </a:extLst>
              </p:cNvPr>
              <p:cNvSpPr>
                <a:spLocks/>
              </p:cNvSpPr>
              <p:nvPr/>
            </p:nvSpPr>
            <p:spPr bwMode="auto">
              <a:xfrm>
                <a:off x="3975576" y="2108580"/>
                <a:ext cx="29078" cy="16835"/>
              </a:xfrm>
              <a:custGeom>
                <a:avLst/>
                <a:gdLst>
                  <a:gd name="T0" fmla="*/ 10 w 25"/>
                  <a:gd name="T1" fmla="*/ 14 h 15"/>
                  <a:gd name="T2" fmla="*/ 0 w 25"/>
                  <a:gd name="T3" fmla="*/ 8 h 15"/>
                  <a:gd name="T4" fmla="*/ 10 w 25"/>
                  <a:gd name="T5" fmla="*/ 0 h 15"/>
                  <a:gd name="T6" fmla="*/ 25 w 25"/>
                  <a:gd name="T7" fmla="*/ 13 h 15"/>
                  <a:gd name="T8" fmla="*/ 10 w 25"/>
                  <a:gd name="T9" fmla="*/ 14 h 15"/>
                </a:gdLst>
                <a:ahLst/>
                <a:cxnLst>
                  <a:cxn ang="0">
                    <a:pos x="T0" y="T1"/>
                  </a:cxn>
                  <a:cxn ang="0">
                    <a:pos x="T2" y="T3"/>
                  </a:cxn>
                  <a:cxn ang="0">
                    <a:pos x="T4" y="T5"/>
                  </a:cxn>
                  <a:cxn ang="0">
                    <a:pos x="T6" y="T7"/>
                  </a:cxn>
                  <a:cxn ang="0">
                    <a:pos x="T8" y="T9"/>
                  </a:cxn>
                </a:cxnLst>
                <a:rect l="0" t="0" r="r" b="b"/>
                <a:pathLst>
                  <a:path w="25" h="15">
                    <a:moveTo>
                      <a:pt x="10" y="14"/>
                    </a:moveTo>
                    <a:cubicBezTo>
                      <a:pt x="5" y="14"/>
                      <a:pt x="0" y="13"/>
                      <a:pt x="0" y="8"/>
                    </a:cubicBezTo>
                    <a:cubicBezTo>
                      <a:pt x="0" y="6"/>
                      <a:pt x="9" y="0"/>
                      <a:pt x="10" y="0"/>
                    </a:cubicBezTo>
                    <a:cubicBezTo>
                      <a:pt x="17" y="0"/>
                      <a:pt x="23" y="10"/>
                      <a:pt x="25" y="13"/>
                    </a:cubicBezTo>
                    <a:cubicBezTo>
                      <a:pt x="15" y="15"/>
                      <a:pt x="18" y="14"/>
                      <a:pt x="10" y="14"/>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7" name="Freeform 148">
                <a:extLst>
                  <a:ext uri="{FF2B5EF4-FFF2-40B4-BE49-F238E27FC236}">
                    <a16:creationId xmlns:a16="http://schemas.microsoft.com/office/drawing/2014/main" xmlns="" id="{A116AB6D-702C-40FC-BD3B-2FC82AD5386C}"/>
                  </a:ext>
                </a:extLst>
              </p:cNvPr>
              <p:cNvSpPr>
                <a:spLocks/>
              </p:cNvSpPr>
              <p:nvPr/>
            </p:nvSpPr>
            <p:spPr bwMode="auto">
              <a:xfrm>
                <a:off x="3853141" y="2055015"/>
                <a:ext cx="29078" cy="21426"/>
              </a:xfrm>
              <a:custGeom>
                <a:avLst/>
                <a:gdLst>
                  <a:gd name="T0" fmla="*/ 9 w 26"/>
                  <a:gd name="T1" fmla="*/ 18 h 18"/>
                  <a:gd name="T2" fmla="*/ 26 w 26"/>
                  <a:gd name="T3" fmla="*/ 0 h 18"/>
                  <a:gd name="T4" fmla="*/ 9 w 26"/>
                  <a:gd name="T5" fmla="*/ 18 h 18"/>
                </a:gdLst>
                <a:ahLst/>
                <a:cxnLst>
                  <a:cxn ang="0">
                    <a:pos x="T0" y="T1"/>
                  </a:cxn>
                  <a:cxn ang="0">
                    <a:pos x="T2" y="T3"/>
                  </a:cxn>
                  <a:cxn ang="0">
                    <a:pos x="T4" y="T5"/>
                  </a:cxn>
                </a:cxnLst>
                <a:rect l="0" t="0" r="r" b="b"/>
                <a:pathLst>
                  <a:path w="26" h="18">
                    <a:moveTo>
                      <a:pt x="9" y="18"/>
                    </a:moveTo>
                    <a:cubicBezTo>
                      <a:pt x="0" y="18"/>
                      <a:pt x="17" y="0"/>
                      <a:pt x="26" y="0"/>
                    </a:cubicBezTo>
                    <a:cubicBezTo>
                      <a:pt x="24" y="9"/>
                      <a:pt x="18" y="18"/>
                      <a:pt x="9" y="1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8" name="Freeform 149">
                <a:extLst>
                  <a:ext uri="{FF2B5EF4-FFF2-40B4-BE49-F238E27FC236}">
                    <a16:creationId xmlns:a16="http://schemas.microsoft.com/office/drawing/2014/main" xmlns="" id="{D67A7421-4DC0-4608-960A-45560B1FE65C}"/>
                  </a:ext>
                </a:extLst>
              </p:cNvPr>
              <p:cNvSpPr>
                <a:spLocks/>
              </p:cNvSpPr>
              <p:nvPr/>
            </p:nvSpPr>
            <p:spPr bwMode="auto">
              <a:xfrm>
                <a:off x="3592967" y="1837695"/>
                <a:ext cx="711654" cy="540240"/>
              </a:xfrm>
              <a:custGeom>
                <a:avLst/>
                <a:gdLst>
                  <a:gd name="T0" fmla="*/ 573 w 622"/>
                  <a:gd name="T1" fmla="*/ 354 h 471"/>
                  <a:gd name="T2" fmla="*/ 482 w 622"/>
                  <a:gd name="T3" fmla="*/ 308 h 471"/>
                  <a:gd name="T4" fmla="*/ 497 w 622"/>
                  <a:gd name="T5" fmla="*/ 320 h 471"/>
                  <a:gd name="T6" fmla="*/ 486 w 622"/>
                  <a:gd name="T7" fmla="*/ 331 h 471"/>
                  <a:gd name="T8" fmla="*/ 512 w 622"/>
                  <a:gd name="T9" fmla="*/ 362 h 471"/>
                  <a:gd name="T10" fmla="*/ 546 w 622"/>
                  <a:gd name="T11" fmla="*/ 371 h 471"/>
                  <a:gd name="T12" fmla="*/ 560 w 622"/>
                  <a:gd name="T13" fmla="*/ 405 h 471"/>
                  <a:gd name="T14" fmla="*/ 478 w 622"/>
                  <a:gd name="T15" fmla="*/ 405 h 471"/>
                  <a:gd name="T16" fmla="*/ 522 w 622"/>
                  <a:gd name="T17" fmla="*/ 461 h 471"/>
                  <a:gd name="T18" fmla="*/ 507 w 622"/>
                  <a:gd name="T19" fmla="*/ 461 h 471"/>
                  <a:gd name="T20" fmla="*/ 401 w 622"/>
                  <a:gd name="T21" fmla="*/ 407 h 471"/>
                  <a:gd name="T22" fmla="*/ 327 w 622"/>
                  <a:gd name="T23" fmla="*/ 379 h 471"/>
                  <a:gd name="T24" fmla="*/ 291 w 622"/>
                  <a:gd name="T25" fmla="*/ 386 h 471"/>
                  <a:gd name="T26" fmla="*/ 289 w 622"/>
                  <a:gd name="T27" fmla="*/ 342 h 471"/>
                  <a:gd name="T28" fmla="*/ 355 w 622"/>
                  <a:gd name="T29" fmla="*/ 331 h 471"/>
                  <a:gd name="T30" fmla="*/ 361 w 622"/>
                  <a:gd name="T31" fmla="*/ 302 h 471"/>
                  <a:gd name="T32" fmla="*/ 319 w 622"/>
                  <a:gd name="T33" fmla="*/ 207 h 471"/>
                  <a:gd name="T34" fmla="*/ 289 w 622"/>
                  <a:gd name="T35" fmla="*/ 207 h 471"/>
                  <a:gd name="T36" fmla="*/ 251 w 622"/>
                  <a:gd name="T37" fmla="*/ 153 h 471"/>
                  <a:gd name="T38" fmla="*/ 209 w 622"/>
                  <a:gd name="T39" fmla="*/ 165 h 471"/>
                  <a:gd name="T40" fmla="*/ 72 w 622"/>
                  <a:gd name="T41" fmla="*/ 149 h 471"/>
                  <a:gd name="T42" fmla="*/ 18 w 622"/>
                  <a:gd name="T43" fmla="*/ 125 h 471"/>
                  <a:gd name="T44" fmla="*/ 53 w 622"/>
                  <a:gd name="T45" fmla="*/ 117 h 471"/>
                  <a:gd name="T46" fmla="*/ 0 w 622"/>
                  <a:gd name="T47" fmla="*/ 87 h 471"/>
                  <a:gd name="T48" fmla="*/ 20 w 622"/>
                  <a:gd name="T49" fmla="*/ 29 h 471"/>
                  <a:gd name="T50" fmla="*/ 106 w 622"/>
                  <a:gd name="T51" fmla="*/ 8 h 471"/>
                  <a:gd name="T52" fmla="*/ 79 w 622"/>
                  <a:gd name="T53" fmla="*/ 57 h 471"/>
                  <a:gd name="T54" fmla="*/ 87 w 622"/>
                  <a:gd name="T55" fmla="*/ 85 h 471"/>
                  <a:gd name="T56" fmla="*/ 94 w 622"/>
                  <a:gd name="T57" fmla="*/ 48 h 471"/>
                  <a:gd name="T58" fmla="*/ 206 w 622"/>
                  <a:gd name="T59" fmla="*/ 53 h 471"/>
                  <a:gd name="T60" fmla="*/ 221 w 622"/>
                  <a:gd name="T61" fmla="*/ 61 h 471"/>
                  <a:gd name="T62" fmla="*/ 268 w 622"/>
                  <a:gd name="T63" fmla="*/ 49 h 471"/>
                  <a:gd name="T64" fmla="*/ 372 w 622"/>
                  <a:gd name="T65" fmla="*/ 101 h 471"/>
                  <a:gd name="T66" fmla="*/ 416 w 622"/>
                  <a:gd name="T67" fmla="*/ 117 h 471"/>
                  <a:gd name="T68" fmla="*/ 469 w 622"/>
                  <a:gd name="T69" fmla="*/ 153 h 471"/>
                  <a:gd name="T70" fmla="*/ 503 w 622"/>
                  <a:gd name="T71" fmla="*/ 172 h 471"/>
                  <a:gd name="T72" fmla="*/ 499 w 622"/>
                  <a:gd name="T73" fmla="*/ 184 h 471"/>
                  <a:gd name="T74" fmla="*/ 486 w 622"/>
                  <a:gd name="T75" fmla="*/ 210 h 471"/>
                  <a:gd name="T76" fmla="*/ 545 w 622"/>
                  <a:gd name="T77" fmla="*/ 244 h 471"/>
                  <a:gd name="T78" fmla="*/ 588 w 622"/>
                  <a:gd name="T79" fmla="*/ 276 h 471"/>
                  <a:gd name="T80" fmla="*/ 622 w 622"/>
                  <a:gd name="T81" fmla="*/ 298 h 471"/>
                  <a:gd name="T82" fmla="*/ 599 w 622"/>
                  <a:gd name="T83" fmla="*/ 3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2" h="471">
                    <a:moveTo>
                      <a:pt x="583" y="331"/>
                    </a:moveTo>
                    <a:cubicBezTo>
                      <a:pt x="583" y="340"/>
                      <a:pt x="581" y="354"/>
                      <a:pt x="573" y="354"/>
                    </a:cubicBezTo>
                    <a:cubicBezTo>
                      <a:pt x="535" y="354"/>
                      <a:pt x="533" y="300"/>
                      <a:pt x="497" y="300"/>
                    </a:cubicBezTo>
                    <a:cubicBezTo>
                      <a:pt x="493" y="300"/>
                      <a:pt x="483" y="308"/>
                      <a:pt x="482" y="308"/>
                    </a:cubicBezTo>
                    <a:cubicBezTo>
                      <a:pt x="489" y="312"/>
                      <a:pt x="490" y="312"/>
                      <a:pt x="497" y="310"/>
                    </a:cubicBezTo>
                    <a:cubicBezTo>
                      <a:pt x="497" y="320"/>
                      <a:pt x="497" y="320"/>
                      <a:pt x="497" y="320"/>
                    </a:cubicBezTo>
                    <a:cubicBezTo>
                      <a:pt x="493" y="321"/>
                      <a:pt x="489" y="322"/>
                      <a:pt x="486" y="320"/>
                    </a:cubicBezTo>
                    <a:cubicBezTo>
                      <a:pt x="486" y="331"/>
                      <a:pt x="486" y="331"/>
                      <a:pt x="486" y="331"/>
                    </a:cubicBezTo>
                    <a:cubicBezTo>
                      <a:pt x="496" y="331"/>
                      <a:pt x="496" y="331"/>
                      <a:pt x="496" y="331"/>
                    </a:cubicBezTo>
                    <a:cubicBezTo>
                      <a:pt x="497" y="342"/>
                      <a:pt x="506" y="359"/>
                      <a:pt x="512" y="362"/>
                    </a:cubicBezTo>
                    <a:cubicBezTo>
                      <a:pt x="527" y="367"/>
                      <a:pt x="532" y="358"/>
                      <a:pt x="533" y="371"/>
                    </a:cubicBezTo>
                    <a:cubicBezTo>
                      <a:pt x="541" y="371"/>
                      <a:pt x="541" y="371"/>
                      <a:pt x="546" y="371"/>
                    </a:cubicBezTo>
                    <a:cubicBezTo>
                      <a:pt x="546" y="384"/>
                      <a:pt x="546" y="384"/>
                      <a:pt x="546" y="387"/>
                    </a:cubicBezTo>
                    <a:cubicBezTo>
                      <a:pt x="546" y="393"/>
                      <a:pt x="560" y="397"/>
                      <a:pt x="560" y="405"/>
                    </a:cubicBezTo>
                    <a:cubicBezTo>
                      <a:pt x="560" y="413"/>
                      <a:pt x="552" y="428"/>
                      <a:pt x="549" y="437"/>
                    </a:cubicBezTo>
                    <a:cubicBezTo>
                      <a:pt x="535" y="436"/>
                      <a:pt x="487" y="417"/>
                      <a:pt x="478" y="405"/>
                    </a:cubicBezTo>
                    <a:cubicBezTo>
                      <a:pt x="467" y="405"/>
                      <a:pt x="467" y="405"/>
                      <a:pt x="467" y="405"/>
                    </a:cubicBezTo>
                    <a:cubicBezTo>
                      <a:pt x="480" y="422"/>
                      <a:pt x="522" y="439"/>
                      <a:pt x="522" y="461"/>
                    </a:cubicBezTo>
                    <a:cubicBezTo>
                      <a:pt x="522" y="467"/>
                      <a:pt x="518" y="471"/>
                      <a:pt x="515" y="471"/>
                    </a:cubicBezTo>
                    <a:cubicBezTo>
                      <a:pt x="511" y="471"/>
                      <a:pt x="509" y="462"/>
                      <a:pt x="507" y="461"/>
                    </a:cubicBezTo>
                    <a:cubicBezTo>
                      <a:pt x="485" y="450"/>
                      <a:pt x="471" y="455"/>
                      <a:pt x="452" y="443"/>
                    </a:cubicBezTo>
                    <a:cubicBezTo>
                      <a:pt x="434" y="432"/>
                      <a:pt x="388" y="432"/>
                      <a:pt x="401" y="407"/>
                    </a:cubicBezTo>
                    <a:cubicBezTo>
                      <a:pt x="376" y="396"/>
                      <a:pt x="364" y="381"/>
                      <a:pt x="342" y="367"/>
                    </a:cubicBezTo>
                    <a:cubicBezTo>
                      <a:pt x="338" y="373"/>
                      <a:pt x="334" y="379"/>
                      <a:pt x="327" y="379"/>
                    </a:cubicBezTo>
                    <a:cubicBezTo>
                      <a:pt x="319" y="379"/>
                      <a:pt x="321" y="374"/>
                      <a:pt x="314" y="374"/>
                    </a:cubicBezTo>
                    <a:cubicBezTo>
                      <a:pt x="305" y="374"/>
                      <a:pt x="300" y="386"/>
                      <a:pt x="291" y="386"/>
                    </a:cubicBezTo>
                    <a:cubicBezTo>
                      <a:pt x="283" y="386"/>
                      <a:pt x="259" y="374"/>
                      <a:pt x="259" y="363"/>
                    </a:cubicBezTo>
                    <a:cubicBezTo>
                      <a:pt x="259" y="355"/>
                      <a:pt x="278" y="342"/>
                      <a:pt x="289" y="342"/>
                    </a:cubicBezTo>
                    <a:cubicBezTo>
                      <a:pt x="302" y="342"/>
                      <a:pt x="315" y="342"/>
                      <a:pt x="321" y="342"/>
                    </a:cubicBezTo>
                    <a:cubicBezTo>
                      <a:pt x="328" y="342"/>
                      <a:pt x="346" y="337"/>
                      <a:pt x="355" y="331"/>
                    </a:cubicBezTo>
                    <a:cubicBezTo>
                      <a:pt x="352" y="328"/>
                      <a:pt x="342" y="320"/>
                      <a:pt x="342" y="314"/>
                    </a:cubicBezTo>
                    <a:cubicBezTo>
                      <a:pt x="342" y="300"/>
                      <a:pt x="355" y="308"/>
                      <a:pt x="361" y="302"/>
                    </a:cubicBezTo>
                    <a:cubicBezTo>
                      <a:pt x="368" y="295"/>
                      <a:pt x="384" y="277"/>
                      <a:pt x="384" y="266"/>
                    </a:cubicBezTo>
                    <a:cubicBezTo>
                      <a:pt x="384" y="246"/>
                      <a:pt x="335" y="207"/>
                      <a:pt x="319" y="207"/>
                    </a:cubicBezTo>
                    <a:cubicBezTo>
                      <a:pt x="309" y="207"/>
                      <a:pt x="305" y="216"/>
                      <a:pt x="295" y="216"/>
                    </a:cubicBezTo>
                    <a:cubicBezTo>
                      <a:pt x="292" y="216"/>
                      <a:pt x="289" y="208"/>
                      <a:pt x="289" y="207"/>
                    </a:cubicBezTo>
                    <a:cubicBezTo>
                      <a:pt x="289" y="199"/>
                      <a:pt x="302" y="197"/>
                      <a:pt x="307" y="196"/>
                    </a:cubicBezTo>
                    <a:cubicBezTo>
                      <a:pt x="300" y="189"/>
                      <a:pt x="259" y="153"/>
                      <a:pt x="251" y="153"/>
                    </a:cubicBezTo>
                    <a:cubicBezTo>
                      <a:pt x="241" y="153"/>
                      <a:pt x="229" y="183"/>
                      <a:pt x="215" y="183"/>
                    </a:cubicBezTo>
                    <a:cubicBezTo>
                      <a:pt x="206" y="183"/>
                      <a:pt x="209" y="170"/>
                      <a:pt x="209" y="165"/>
                    </a:cubicBezTo>
                    <a:cubicBezTo>
                      <a:pt x="186" y="162"/>
                      <a:pt x="128" y="165"/>
                      <a:pt x="94" y="165"/>
                    </a:cubicBezTo>
                    <a:cubicBezTo>
                      <a:pt x="88" y="165"/>
                      <a:pt x="76" y="155"/>
                      <a:pt x="72" y="149"/>
                    </a:cubicBezTo>
                    <a:cubicBezTo>
                      <a:pt x="35" y="149"/>
                      <a:pt x="35" y="149"/>
                      <a:pt x="35" y="149"/>
                    </a:cubicBezTo>
                    <a:cubicBezTo>
                      <a:pt x="31" y="137"/>
                      <a:pt x="20" y="136"/>
                      <a:pt x="18" y="125"/>
                    </a:cubicBezTo>
                    <a:cubicBezTo>
                      <a:pt x="28" y="121"/>
                      <a:pt x="40" y="126"/>
                      <a:pt x="53" y="127"/>
                    </a:cubicBezTo>
                    <a:cubicBezTo>
                      <a:pt x="53" y="117"/>
                      <a:pt x="53" y="117"/>
                      <a:pt x="53" y="117"/>
                    </a:cubicBezTo>
                    <a:cubicBezTo>
                      <a:pt x="46" y="112"/>
                      <a:pt x="11" y="109"/>
                      <a:pt x="11" y="109"/>
                    </a:cubicBezTo>
                    <a:cubicBezTo>
                      <a:pt x="11" y="109"/>
                      <a:pt x="0" y="95"/>
                      <a:pt x="0" y="87"/>
                    </a:cubicBezTo>
                    <a:cubicBezTo>
                      <a:pt x="0" y="65"/>
                      <a:pt x="3" y="60"/>
                      <a:pt x="15" y="52"/>
                    </a:cubicBezTo>
                    <a:cubicBezTo>
                      <a:pt x="21" y="47"/>
                      <a:pt x="17" y="33"/>
                      <a:pt x="20" y="29"/>
                    </a:cubicBezTo>
                    <a:cubicBezTo>
                      <a:pt x="35" y="13"/>
                      <a:pt x="55" y="0"/>
                      <a:pt x="81" y="0"/>
                    </a:cubicBezTo>
                    <a:cubicBezTo>
                      <a:pt x="81" y="0"/>
                      <a:pt x="105" y="8"/>
                      <a:pt x="106" y="8"/>
                    </a:cubicBezTo>
                    <a:cubicBezTo>
                      <a:pt x="98" y="25"/>
                      <a:pt x="73" y="26"/>
                      <a:pt x="73" y="49"/>
                    </a:cubicBezTo>
                    <a:cubicBezTo>
                      <a:pt x="73" y="54"/>
                      <a:pt x="75" y="57"/>
                      <a:pt x="79" y="57"/>
                    </a:cubicBezTo>
                    <a:cubicBezTo>
                      <a:pt x="78" y="63"/>
                      <a:pt x="79" y="71"/>
                      <a:pt x="79" y="71"/>
                    </a:cubicBezTo>
                    <a:cubicBezTo>
                      <a:pt x="79" y="78"/>
                      <a:pt x="78" y="85"/>
                      <a:pt x="87" y="85"/>
                    </a:cubicBezTo>
                    <a:cubicBezTo>
                      <a:pt x="91" y="85"/>
                      <a:pt x="102" y="75"/>
                      <a:pt x="102" y="69"/>
                    </a:cubicBezTo>
                    <a:cubicBezTo>
                      <a:pt x="102" y="61"/>
                      <a:pt x="94" y="56"/>
                      <a:pt x="94" y="48"/>
                    </a:cubicBezTo>
                    <a:cubicBezTo>
                      <a:pt x="94" y="17"/>
                      <a:pt x="145" y="8"/>
                      <a:pt x="175" y="8"/>
                    </a:cubicBezTo>
                    <a:cubicBezTo>
                      <a:pt x="195" y="8"/>
                      <a:pt x="206" y="36"/>
                      <a:pt x="206" y="53"/>
                    </a:cubicBezTo>
                    <a:cubicBezTo>
                      <a:pt x="206" y="56"/>
                      <a:pt x="202" y="69"/>
                      <a:pt x="206" y="69"/>
                    </a:cubicBezTo>
                    <a:cubicBezTo>
                      <a:pt x="210" y="69"/>
                      <a:pt x="213" y="61"/>
                      <a:pt x="221" y="61"/>
                    </a:cubicBezTo>
                    <a:cubicBezTo>
                      <a:pt x="229" y="61"/>
                      <a:pt x="231" y="69"/>
                      <a:pt x="238" y="69"/>
                    </a:cubicBezTo>
                    <a:cubicBezTo>
                      <a:pt x="251" y="69"/>
                      <a:pt x="255" y="49"/>
                      <a:pt x="268" y="49"/>
                    </a:cubicBezTo>
                    <a:cubicBezTo>
                      <a:pt x="283" y="49"/>
                      <a:pt x="315" y="54"/>
                      <a:pt x="325" y="61"/>
                    </a:cubicBezTo>
                    <a:cubicBezTo>
                      <a:pt x="342" y="74"/>
                      <a:pt x="347" y="101"/>
                      <a:pt x="372" y="101"/>
                    </a:cubicBezTo>
                    <a:cubicBezTo>
                      <a:pt x="384" y="101"/>
                      <a:pt x="386" y="101"/>
                      <a:pt x="391" y="101"/>
                    </a:cubicBezTo>
                    <a:cubicBezTo>
                      <a:pt x="399" y="101"/>
                      <a:pt x="418" y="103"/>
                      <a:pt x="416" y="117"/>
                    </a:cubicBezTo>
                    <a:cubicBezTo>
                      <a:pt x="437" y="124"/>
                      <a:pt x="448" y="137"/>
                      <a:pt x="469" y="139"/>
                    </a:cubicBezTo>
                    <a:cubicBezTo>
                      <a:pt x="469" y="153"/>
                      <a:pt x="469" y="153"/>
                      <a:pt x="469" y="153"/>
                    </a:cubicBezTo>
                    <a:cubicBezTo>
                      <a:pt x="474" y="153"/>
                      <a:pt x="482" y="153"/>
                      <a:pt x="482" y="153"/>
                    </a:cubicBezTo>
                    <a:cubicBezTo>
                      <a:pt x="493" y="153"/>
                      <a:pt x="499" y="161"/>
                      <a:pt x="503" y="172"/>
                    </a:cubicBezTo>
                    <a:cubicBezTo>
                      <a:pt x="493" y="174"/>
                      <a:pt x="483" y="173"/>
                      <a:pt x="477" y="183"/>
                    </a:cubicBezTo>
                    <a:cubicBezTo>
                      <a:pt x="490" y="184"/>
                      <a:pt x="493" y="184"/>
                      <a:pt x="499" y="184"/>
                    </a:cubicBezTo>
                    <a:cubicBezTo>
                      <a:pt x="503" y="184"/>
                      <a:pt x="509" y="187"/>
                      <a:pt x="511" y="192"/>
                    </a:cubicBezTo>
                    <a:cubicBezTo>
                      <a:pt x="499" y="198"/>
                      <a:pt x="493" y="198"/>
                      <a:pt x="486" y="210"/>
                    </a:cubicBezTo>
                    <a:cubicBezTo>
                      <a:pt x="493" y="214"/>
                      <a:pt x="497" y="216"/>
                      <a:pt x="507" y="216"/>
                    </a:cubicBezTo>
                    <a:cubicBezTo>
                      <a:pt x="509" y="234"/>
                      <a:pt x="529" y="242"/>
                      <a:pt x="545" y="244"/>
                    </a:cubicBezTo>
                    <a:cubicBezTo>
                      <a:pt x="546" y="258"/>
                      <a:pt x="550" y="272"/>
                      <a:pt x="562" y="272"/>
                    </a:cubicBezTo>
                    <a:cubicBezTo>
                      <a:pt x="578" y="272"/>
                      <a:pt x="582" y="261"/>
                      <a:pt x="588" y="276"/>
                    </a:cubicBezTo>
                    <a:cubicBezTo>
                      <a:pt x="592" y="280"/>
                      <a:pt x="598" y="280"/>
                      <a:pt x="602" y="280"/>
                    </a:cubicBezTo>
                    <a:cubicBezTo>
                      <a:pt x="616" y="280"/>
                      <a:pt x="622" y="285"/>
                      <a:pt x="622" y="298"/>
                    </a:cubicBezTo>
                    <a:cubicBezTo>
                      <a:pt x="622" y="308"/>
                      <a:pt x="609" y="312"/>
                      <a:pt x="599" y="312"/>
                    </a:cubicBezTo>
                    <a:cubicBezTo>
                      <a:pt x="600" y="320"/>
                      <a:pt x="599" y="318"/>
                      <a:pt x="599" y="322"/>
                    </a:cubicBezTo>
                    <a:cubicBezTo>
                      <a:pt x="599" y="324"/>
                      <a:pt x="597" y="331"/>
                      <a:pt x="583" y="33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9" name="Freeform 150">
                <a:extLst>
                  <a:ext uri="{FF2B5EF4-FFF2-40B4-BE49-F238E27FC236}">
                    <a16:creationId xmlns:a16="http://schemas.microsoft.com/office/drawing/2014/main" xmlns="" id="{9B762907-3FD2-4E04-BF2F-9486AF713309}"/>
                  </a:ext>
                </a:extLst>
              </p:cNvPr>
              <p:cNvSpPr>
                <a:spLocks/>
              </p:cNvSpPr>
              <p:nvPr/>
            </p:nvSpPr>
            <p:spPr bwMode="auto">
              <a:xfrm>
                <a:off x="3885280" y="2302944"/>
                <a:ext cx="19896" cy="19896"/>
              </a:xfrm>
              <a:custGeom>
                <a:avLst/>
                <a:gdLst>
                  <a:gd name="T0" fmla="*/ 17 w 17"/>
                  <a:gd name="T1" fmla="*/ 11 h 17"/>
                  <a:gd name="T2" fmla="*/ 0 w 17"/>
                  <a:gd name="T3" fmla="*/ 11 h 17"/>
                  <a:gd name="T4" fmla="*/ 17 w 17"/>
                  <a:gd name="T5" fmla="*/ 11 h 17"/>
                </a:gdLst>
                <a:ahLst/>
                <a:cxnLst>
                  <a:cxn ang="0">
                    <a:pos x="T0" y="T1"/>
                  </a:cxn>
                  <a:cxn ang="0">
                    <a:pos x="T2" y="T3"/>
                  </a:cxn>
                  <a:cxn ang="0">
                    <a:pos x="T4" y="T5"/>
                  </a:cxn>
                </a:cxnLst>
                <a:rect l="0" t="0" r="r" b="b"/>
                <a:pathLst>
                  <a:path w="17" h="17">
                    <a:moveTo>
                      <a:pt x="17" y="11"/>
                    </a:moveTo>
                    <a:cubicBezTo>
                      <a:pt x="10" y="17"/>
                      <a:pt x="7" y="17"/>
                      <a:pt x="0" y="11"/>
                    </a:cubicBezTo>
                    <a:cubicBezTo>
                      <a:pt x="7" y="0"/>
                      <a:pt x="8" y="6"/>
                      <a:pt x="17" y="1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0" name="Freeform 151">
                <a:extLst>
                  <a:ext uri="{FF2B5EF4-FFF2-40B4-BE49-F238E27FC236}">
                    <a16:creationId xmlns:a16="http://schemas.microsoft.com/office/drawing/2014/main" xmlns="" id="{1A4EA969-1EA5-4CEC-8AB1-9300C7EF1100}"/>
                  </a:ext>
                </a:extLst>
              </p:cNvPr>
              <p:cNvSpPr>
                <a:spLocks/>
              </p:cNvSpPr>
              <p:nvPr/>
            </p:nvSpPr>
            <p:spPr bwMode="auto">
              <a:xfrm>
                <a:off x="3739889" y="2198875"/>
                <a:ext cx="16835" cy="19896"/>
              </a:xfrm>
              <a:custGeom>
                <a:avLst/>
                <a:gdLst>
                  <a:gd name="T0" fmla="*/ 0 w 15"/>
                  <a:gd name="T1" fmla="*/ 5 h 17"/>
                  <a:gd name="T2" fmla="*/ 15 w 15"/>
                  <a:gd name="T3" fmla="*/ 17 h 17"/>
                  <a:gd name="T4" fmla="*/ 0 w 15"/>
                  <a:gd name="T5" fmla="*/ 5 h 17"/>
                </a:gdLst>
                <a:ahLst/>
                <a:cxnLst>
                  <a:cxn ang="0">
                    <a:pos x="T0" y="T1"/>
                  </a:cxn>
                  <a:cxn ang="0">
                    <a:pos x="T2" y="T3"/>
                  </a:cxn>
                  <a:cxn ang="0">
                    <a:pos x="T4" y="T5"/>
                  </a:cxn>
                </a:cxnLst>
                <a:rect l="0" t="0" r="r" b="b"/>
                <a:pathLst>
                  <a:path w="15" h="17">
                    <a:moveTo>
                      <a:pt x="0" y="5"/>
                    </a:moveTo>
                    <a:cubicBezTo>
                      <a:pt x="10" y="0"/>
                      <a:pt x="10" y="10"/>
                      <a:pt x="15" y="17"/>
                    </a:cubicBezTo>
                    <a:cubicBezTo>
                      <a:pt x="6" y="16"/>
                      <a:pt x="0" y="10"/>
                      <a:pt x="0" y="5"/>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1" name="Freeform 152">
                <a:extLst>
                  <a:ext uri="{FF2B5EF4-FFF2-40B4-BE49-F238E27FC236}">
                    <a16:creationId xmlns:a16="http://schemas.microsoft.com/office/drawing/2014/main" xmlns="" id="{86D5578E-30ED-4094-9CC3-811C4AE90E34}"/>
                  </a:ext>
                </a:extLst>
              </p:cNvPr>
              <p:cNvSpPr>
                <a:spLocks/>
              </p:cNvSpPr>
              <p:nvPr/>
            </p:nvSpPr>
            <p:spPr bwMode="auto">
              <a:xfrm>
                <a:off x="3550114" y="1297455"/>
                <a:ext cx="759098" cy="417806"/>
              </a:xfrm>
              <a:custGeom>
                <a:avLst/>
                <a:gdLst>
                  <a:gd name="T0" fmla="*/ 528 w 664"/>
                  <a:gd name="T1" fmla="*/ 28 h 366"/>
                  <a:gd name="T2" fmla="*/ 602 w 664"/>
                  <a:gd name="T3" fmla="*/ 16 h 366"/>
                  <a:gd name="T4" fmla="*/ 664 w 664"/>
                  <a:gd name="T5" fmla="*/ 49 h 366"/>
                  <a:gd name="T6" fmla="*/ 537 w 664"/>
                  <a:gd name="T7" fmla="*/ 91 h 366"/>
                  <a:gd name="T8" fmla="*/ 507 w 664"/>
                  <a:gd name="T9" fmla="*/ 133 h 366"/>
                  <a:gd name="T10" fmla="*/ 397 w 664"/>
                  <a:gd name="T11" fmla="*/ 195 h 366"/>
                  <a:gd name="T12" fmla="*/ 371 w 664"/>
                  <a:gd name="T13" fmla="*/ 212 h 366"/>
                  <a:gd name="T14" fmla="*/ 371 w 664"/>
                  <a:gd name="T15" fmla="*/ 246 h 366"/>
                  <a:gd name="T16" fmla="*/ 299 w 664"/>
                  <a:gd name="T17" fmla="*/ 282 h 366"/>
                  <a:gd name="T18" fmla="*/ 272 w 664"/>
                  <a:gd name="T19" fmla="*/ 331 h 366"/>
                  <a:gd name="T20" fmla="*/ 303 w 664"/>
                  <a:gd name="T21" fmla="*/ 338 h 366"/>
                  <a:gd name="T22" fmla="*/ 217 w 664"/>
                  <a:gd name="T23" fmla="*/ 354 h 366"/>
                  <a:gd name="T24" fmla="*/ 138 w 664"/>
                  <a:gd name="T25" fmla="*/ 362 h 366"/>
                  <a:gd name="T26" fmla="*/ 56 w 664"/>
                  <a:gd name="T27" fmla="*/ 354 h 366"/>
                  <a:gd name="T28" fmla="*/ 104 w 664"/>
                  <a:gd name="T29" fmla="*/ 316 h 366"/>
                  <a:gd name="T30" fmla="*/ 98 w 664"/>
                  <a:gd name="T31" fmla="*/ 284 h 366"/>
                  <a:gd name="T32" fmla="*/ 159 w 664"/>
                  <a:gd name="T33" fmla="*/ 306 h 366"/>
                  <a:gd name="T34" fmla="*/ 113 w 664"/>
                  <a:gd name="T35" fmla="*/ 266 h 366"/>
                  <a:gd name="T36" fmla="*/ 94 w 664"/>
                  <a:gd name="T37" fmla="*/ 272 h 366"/>
                  <a:gd name="T38" fmla="*/ 117 w 664"/>
                  <a:gd name="T39" fmla="*/ 236 h 366"/>
                  <a:gd name="T40" fmla="*/ 107 w 664"/>
                  <a:gd name="T41" fmla="*/ 175 h 366"/>
                  <a:gd name="T42" fmla="*/ 115 w 664"/>
                  <a:gd name="T43" fmla="*/ 159 h 366"/>
                  <a:gd name="T44" fmla="*/ 166 w 664"/>
                  <a:gd name="T45" fmla="*/ 161 h 366"/>
                  <a:gd name="T46" fmla="*/ 185 w 664"/>
                  <a:gd name="T47" fmla="*/ 163 h 366"/>
                  <a:gd name="T48" fmla="*/ 228 w 664"/>
                  <a:gd name="T49" fmla="*/ 155 h 366"/>
                  <a:gd name="T50" fmla="*/ 253 w 664"/>
                  <a:gd name="T51" fmla="*/ 133 h 366"/>
                  <a:gd name="T52" fmla="*/ 170 w 664"/>
                  <a:gd name="T53" fmla="*/ 145 h 366"/>
                  <a:gd name="T54" fmla="*/ 125 w 664"/>
                  <a:gd name="T55" fmla="*/ 137 h 366"/>
                  <a:gd name="T56" fmla="*/ 98 w 664"/>
                  <a:gd name="T57" fmla="*/ 145 h 366"/>
                  <a:gd name="T58" fmla="*/ 77 w 664"/>
                  <a:gd name="T59" fmla="*/ 119 h 366"/>
                  <a:gd name="T60" fmla="*/ 88 w 664"/>
                  <a:gd name="T61" fmla="*/ 95 h 366"/>
                  <a:gd name="T62" fmla="*/ 43 w 664"/>
                  <a:gd name="T63" fmla="*/ 107 h 366"/>
                  <a:gd name="T64" fmla="*/ 50 w 664"/>
                  <a:gd name="T65" fmla="*/ 87 h 366"/>
                  <a:gd name="T66" fmla="*/ 16 w 664"/>
                  <a:gd name="T67" fmla="*/ 93 h 366"/>
                  <a:gd name="T68" fmla="*/ 75 w 664"/>
                  <a:gd name="T69" fmla="*/ 64 h 366"/>
                  <a:gd name="T70" fmla="*/ 98 w 664"/>
                  <a:gd name="T71" fmla="*/ 57 h 366"/>
                  <a:gd name="T72" fmla="*/ 179 w 664"/>
                  <a:gd name="T73" fmla="*/ 57 h 366"/>
                  <a:gd name="T74" fmla="*/ 232 w 664"/>
                  <a:gd name="T75" fmla="*/ 20 h 366"/>
                  <a:gd name="T76" fmla="*/ 337 w 664"/>
                  <a:gd name="T77" fmla="*/ 9 h 366"/>
                  <a:gd name="T78" fmla="*/ 375 w 664"/>
                  <a:gd name="T79" fmla="*/ 13 h 366"/>
                  <a:gd name="T80" fmla="*/ 422 w 664"/>
                  <a:gd name="T81" fmla="*/ 5 h 366"/>
                  <a:gd name="T82" fmla="*/ 541 w 664"/>
                  <a:gd name="T83" fmla="*/ 1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4" h="366">
                    <a:moveTo>
                      <a:pt x="541" y="19"/>
                    </a:moveTo>
                    <a:cubicBezTo>
                      <a:pt x="536" y="25"/>
                      <a:pt x="534" y="26"/>
                      <a:pt x="528" y="28"/>
                    </a:cubicBezTo>
                    <a:cubicBezTo>
                      <a:pt x="588" y="9"/>
                      <a:pt x="588" y="9"/>
                      <a:pt x="588" y="9"/>
                    </a:cubicBezTo>
                    <a:cubicBezTo>
                      <a:pt x="593" y="13"/>
                      <a:pt x="596" y="14"/>
                      <a:pt x="602" y="16"/>
                    </a:cubicBezTo>
                    <a:cubicBezTo>
                      <a:pt x="610" y="18"/>
                      <a:pt x="610" y="25"/>
                      <a:pt x="615" y="29"/>
                    </a:cubicBezTo>
                    <a:cubicBezTo>
                      <a:pt x="624" y="39"/>
                      <a:pt x="664" y="35"/>
                      <a:pt x="664" y="49"/>
                    </a:cubicBezTo>
                    <a:cubicBezTo>
                      <a:pt x="664" y="60"/>
                      <a:pt x="650" y="57"/>
                      <a:pt x="645" y="61"/>
                    </a:cubicBezTo>
                    <a:cubicBezTo>
                      <a:pt x="615" y="85"/>
                      <a:pt x="578" y="71"/>
                      <a:pt x="537" y="91"/>
                    </a:cubicBezTo>
                    <a:cubicBezTo>
                      <a:pt x="545" y="99"/>
                      <a:pt x="575" y="93"/>
                      <a:pt x="594" y="94"/>
                    </a:cubicBezTo>
                    <a:cubicBezTo>
                      <a:pt x="577" y="112"/>
                      <a:pt x="534" y="123"/>
                      <a:pt x="507" y="133"/>
                    </a:cubicBezTo>
                    <a:cubicBezTo>
                      <a:pt x="477" y="143"/>
                      <a:pt x="459" y="175"/>
                      <a:pt x="437" y="192"/>
                    </a:cubicBezTo>
                    <a:cubicBezTo>
                      <a:pt x="426" y="200"/>
                      <a:pt x="409" y="191"/>
                      <a:pt x="397" y="195"/>
                    </a:cubicBezTo>
                    <a:cubicBezTo>
                      <a:pt x="381" y="200"/>
                      <a:pt x="362" y="202"/>
                      <a:pt x="350" y="212"/>
                    </a:cubicBezTo>
                    <a:cubicBezTo>
                      <a:pt x="371" y="212"/>
                      <a:pt x="371" y="212"/>
                      <a:pt x="371" y="212"/>
                    </a:cubicBezTo>
                    <a:cubicBezTo>
                      <a:pt x="372" y="230"/>
                      <a:pt x="363" y="228"/>
                      <a:pt x="349" y="227"/>
                    </a:cubicBezTo>
                    <a:cubicBezTo>
                      <a:pt x="358" y="231"/>
                      <a:pt x="366" y="234"/>
                      <a:pt x="371" y="246"/>
                    </a:cubicBezTo>
                    <a:cubicBezTo>
                      <a:pt x="355" y="254"/>
                      <a:pt x="350" y="273"/>
                      <a:pt x="337" y="282"/>
                    </a:cubicBezTo>
                    <a:cubicBezTo>
                      <a:pt x="304" y="282"/>
                      <a:pt x="305" y="282"/>
                      <a:pt x="299" y="282"/>
                    </a:cubicBezTo>
                    <a:cubicBezTo>
                      <a:pt x="300" y="288"/>
                      <a:pt x="304" y="289"/>
                      <a:pt x="304" y="294"/>
                    </a:cubicBezTo>
                    <a:cubicBezTo>
                      <a:pt x="304" y="319"/>
                      <a:pt x="272" y="304"/>
                      <a:pt x="272" y="331"/>
                    </a:cubicBezTo>
                    <a:cubicBezTo>
                      <a:pt x="284" y="331"/>
                      <a:pt x="286" y="331"/>
                      <a:pt x="291" y="331"/>
                    </a:cubicBezTo>
                    <a:cubicBezTo>
                      <a:pt x="294" y="331"/>
                      <a:pt x="303" y="331"/>
                      <a:pt x="303" y="338"/>
                    </a:cubicBezTo>
                    <a:cubicBezTo>
                      <a:pt x="303" y="351"/>
                      <a:pt x="259" y="366"/>
                      <a:pt x="242" y="366"/>
                    </a:cubicBezTo>
                    <a:cubicBezTo>
                      <a:pt x="225" y="366"/>
                      <a:pt x="232" y="354"/>
                      <a:pt x="217" y="354"/>
                    </a:cubicBezTo>
                    <a:cubicBezTo>
                      <a:pt x="195" y="354"/>
                      <a:pt x="179" y="354"/>
                      <a:pt x="160" y="354"/>
                    </a:cubicBezTo>
                    <a:cubicBezTo>
                      <a:pt x="153" y="354"/>
                      <a:pt x="149" y="362"/>
                      <a:pt x="138" y="362"/>
                    </a:cubicBezTo>
                    <a:cubicBezTo>
                      <a:pt x="113" y="362"/>
                      <a:pt x="92" y="355"/>
                      <a:pt x="66" y="346"/>
                    </a:cubicBezTo>
                    <a:cubicBezTo>
                      <a:pt x="63" y="350"/>
                      <a:pt x="60" y="354"/>
                      <a:pt x="56" y="354"/>
                    </a:cubicBezTo>
                    <a:cubicBezTo>
                      <a:pt x="51" y="354"/>
                      <a:pt x="49" y="350"/>
                      <a:pt x="49" y="347"/>
                    </a:cubicBezTo>
                    <a:cubicBezTo>
                      <a:pt x="49" y="316"/>
                      <a:pt x="88" y="327"/>
                      <a:pt x="104" y="316"/>
                    </a:cubicBezTo>
                    <a:cubicBezTo>
                      <a:pt x="95" y="308"/>
                      <a:pt x="79" y="306"/>
                      <a:pt x="79" y="292"/>
                    </a:cubicBezTo>
                    <a:cubicBezTo>
                      <a:pt x="79" y="281"/>
                      <a:pt x="91" y="284"/>
                      <a:pt x="98" y="284"/>
                    </a:cubicBezTo>
                    <a:cubicBezTo>
                      <a:pt x="122" y="284"/>
                      <a:pt x="131" y="297"/>
                      <a:pt x="145" y="306"/>
                    </a:cubicBezTo>
                    <a:cubicBezTo>
                      <a:pt x="159" y="306"/>
                      <a:pt x="159" y="306"/>
                      <a:pt x="159" y="306"/>
                    </a:cubicBezTo>
                    <a:cubicBezTo>
                      <a:pt x="148" y="295"/>
                      <a:pt x="125" y="285"/>
                      <a:pt x="125" y="266"/>
                    </a:cubicBezTo>
                    <a:cubicBezTo>
                      <a:pt x="113" y="266"/>
                      <a:pt x="113" y="266"/>
                      <a:pt x="113" y="266"/>
                    </a:cubicBezTo>
                    <a:cubicBezTo>
                      <a:pt x="109" y="269"/>
                      <a:pt x="109" y="269"/>
                      <a:pt x="106" y="272"/>
                    </a:cubicBezTo>
                    <a:cubicBezTo>
                      <a:pt x="94" y="272"/>
                      <a:pt x="94" y="272"/>
                      <a:pt x="94" y="272"/>
                    </a:cubicBezTo>
                    <a:cubicBezTo>
                      <a:pt x="94" y="262"/>
                      <a:pt x="94" y="262"/>
                      <a:pt x="94" y="262"/>
                    </a:cubicBezTo>
                    <a:cubicBezTo>
                      <a:pt x="100" y="249"/>
                      <a:pt x="106" y="240"/>
                      <a:pt x="117" y="236"/>
                    </a:cubicBezTo>
                    <a:cubicBezTo>
                      <a:pt x="136" y="230"/>
                      <a:pt x="159" y="237"/>
                      <a:pt x="159" y="215"/>
                    </a:cubicBezTo>
                    <a:cubicBezTo>
                      <a:pt x="159" y="189"/>
                      <a:pt x="107" y="189"/>
                      <a:pt x="107" y="175"/>
                    </a:cubicBezTo>
                    <a:cubicBezTo>
                      <a:pt x="107" y="167"/>
                      <a:pt x="119" y="168"/>
                      <a:pt x="126" y="168"/>
                    </a:cubicBezTo>
                    <a:cubicBezTo>
                      <a:pt x="118" y="168"/>
                      <a:pt x="116" y="165"/>
                      <a:pt x="115" y="159"/>
                    </a:cubicBezTo>
                    <a:cubicBezTo>
                      <a:pt x="119" y="157"/>
                      <a:pt x="122" y="159"/>
                      <a:pt x="126" y="159"/>
                    </a:cubicBezTo>
                    <a:cubicBezTo>
                      <a:pt x="134" y="159"/>
                      <a:pt x="151" y="156"/>
                      <a:pt x="166" y="161"/>
                    </a:cubicBezTo>
                    <a:cubicBezTo>
                      <a:pt x="185" y="167"/>
                      <a:pt x="192" y="190"/>
                      <a:pt x="213" y="188"/>
                    </a:cubicBezTo>
                    <a:cubicBezTo>
                      <a:pt x="209" y="184"/>
                      <a:pt x="185" y="168"/>
                      <a:pt x="185" y="163"/>
                    </a:cubicBezTo>
                    <a:cubicBezTo>
                      <a:pt x="185" y="160"/>
                      <a:pt x="189" y="157"/>
                      <a:pt x="191" y="155"/>
                    </a:cubicBezTo>
                    <a:cubicBezTo>
                      <a:pt x="228" y="155"/>
                      <a:pt x="228" y="155"/>
                      <a:pt x="228" y="155"/>
                    </a:cubicBezTo>
                    <a:cubicBezTo>
                      <a:pt x="243" y="149"/>
                      <a:pt x="256" y="145"/>
                      <a:pt x="265" y="133"/>
                    </a:cubicBezTo>
                    <a:cubicBezTo>
                      <a:pt x="253" y="133"/>
                      <a:pt x="253" y="133"/>
                      <a:pt x="253" y="133"/>
                    </a:cubicBezTo>
                    <a:cubicBezTo>
                      <a:pt x="238" y="145"/>
                      <a:pt x="221" y="151"/>
                      <a:pt x="197" y="151"/>
                    </a:cubicBezTo>
                    <a:cubicBezTo>
                      <a:pt x="182" y="151"/>
                      <a:pt x="178" y="145"/>
                      <a:pt x="170" y="145"/>
                    </a:cubicBezTo>
                    <a:cubicBezTo>
                      <a:pt x="164" y="145"/>
                      <a:pt x="161" y="153"/>
                      <a:pt x="155" y="153"/>
                    </a:cubicBezTo>
                    <a:cubicBezTo>
                      <a:pt x="140" y="153"/>
                      <a:pt x="120" y="147"/>
                      <a:pt x="125" y="137"/>
                    </a:cubicBezTo>
                    <a:cubicBezTo>
                      <a:pt x="115" y="137"/>
                      <a:pt x="115" y="137"/>
                      <a:pt x="115" y="137"/>
                    </a:cubicBezTo>
                    <a:cubicBezTo>
                      <a:pt x="110" y="141"/>
                      <a:pt x="105" y="145"/>
                      <a:pt x="98" y="145"/>
                    </a:cubicBezTo>
                    <a:cubicBezTo>
                      <a:pt x="83" y="145"/>
                      <a:pt x="62" y="135"/>
                      <a:pt x="56" y="128"/>
                    </a:cubicBezTo>
                    <a:cubicBezTo>
                      <a:pt x="62" y="124"/>
                      <a:pt x="67" y="120"/>
                      <a:pt x="77" y="119"/>
                    </a:cubicBezTo>
                    <a:cubicBezTo>
                      <a:pt x="63" y="119"/>
                      <a:pt x="47" y="118"/>
                      <a:pt x="41" y="119"/>
                    </a:cubicBezTo>
                    <a:cubicBezTo>
                      <a:pt x="50" y="99"/>
                      <a:pt x="69" y="101"/>
                      <a:pt x="88" y="95"/>
                    </a:cubicBezTo>
                    <a:cubicBezTo>
                      <a:pt x="81" y="93"/>
                      <a:pt x="79" y="93"/>
                      <a:pt x="73" y="93"/>
                    </a:cubicBezTo>
                    <a:cubicBezTo>
                      <a:pt x="58" y="93"/>
                      <a:pt x="57" y="107"/>
                      <a:pt x="43" y="107"/>
                    </a:cubicBezTo>
                    <a:cubicBezTo>
                      <a:pt x="39" y="107"/>
                      <a:pt x="31" y="102"/>
                      <a:pt x="29" y="101"/>
                    </a:cubicBezTo>
                    <a:cubicBezTo>
                      <a:pt x="37" y="93"/>
                      <a:pt x="41" y="91"/>
                      <a:pt x="50" y="87"/>
                    </a:cubicBezTo>
                    <a:cubicBezTo>
                      <a:pt x="28" y="87"/>
                      <a:pt x="28" y="87"/>
                      <a:pt x="28" y="87"/>
                    </a:cubicBezTo>
                    <a:cubicBezTo>
                      <a:pt x="23" y="89"/>
                      <a:pt x="19" y="91"/>
                      <a:pt x="16" y="93"/>
                    </a:cubicBezTo>
                    <a:cubicBezTo>
                      <a:pt x="13" y="93"/>
                      <a:pt x="4" y="93"/>
                      <a:pt x="0" y="93"/>
                    </a:cubicBezTo>
                    <a:cubicBezTo>
                      <a:pt x="4" y="73"/>
                      <a:pt x="53" y="64"/>
                      <a:pt x="75" y="64"/>
                    </a:cubicBezTo>
                    <a:cubicBezTo>
                      <a:pt x="85" y="64"/>
                      <a:pt x="91" y="64"/>
                      <a:pt x="92" y="64"/>
                    </a:cubicBezTo>
                    <a:cubicBezTo>
                      <a:pt x="95" y="64"/>
                      <a:pt x="98" y="60"/>
                      <a:pt x="98" y="57"/>
                    </a:cubicBezTo>
                    <a:cubicBezTo>
                      <a:pt x="122" y="57"/>
                      <a:pt x="113" y="40"/>
                      <a:pt x="128" y="40"/>
                    </a:cubicBezTo>
                    <a:cubicBezTo>
                      <a:pt x="143" y="40"/>
                      <a:pt x="172" y="55"/>
                      <a:pt x="179" y="57"/>
                    </a:cubicBezTo>
                    <a:cubicBezTo>
                      <a:pt x="186" y="38"/>
                      <a:pt x="195" y="21"/>
                      <a:pt x="217" y="21"/>
                    </a:cubicBezTo>
                    <a:cubicBezTo>
                      <a:pt x="230" y="21"/>
                      <a:pt x="222" y="29"/>
                      <a:pt x="232" y="20"/>
                    </a:cubicBezTo>
                    <a:cubicBezTo>
                      <a:pt x="236" y="12"/>
                      <a:pt x="242" y="9"/>
                      <a:pt x="250" y="9"/>
                    </a:cubicBezTo>
                    <a:cubicBezTo>
                      <a:pt x="289" y="9"/>
                      <a:pt x="297" y="9"/>
                      <a:pt x="337" y="9"/>
                    </a:cubicBezTo>
                    <a:cubicBezTo>
                      <a:pt x="338" y="6"/>
                      <a:pt x="342" y="4"/>
                      <a:pt x="346" y="4"/>
                    </a:cubicBezTo>
                    <a:cubicBezTo>
                      <a:pt x="359" y="4"/>
                      <a:pt x="363" y="13"/>
                      <a:pt x="375" y="13"/>
                    </a:cubicBezTo>
                    <a:cubicBezTo>
                      <a:pt x="385" y="13"/>
                      <a:pt x="388" y="0"/>
                      <a:pt x="399" y="0"/>
                    </a:cubicBezTo>
                    <a:cubicBezTo>
                      <a:pt x="410" y="0"/>
                      <a:pt x="415" y="5"/>
                      <a:pt x="422" y="5"/>
                    </a:cubicBezTo>
                    <a:cubicBezTo>
                      <a:pt x="431" y="5"/>
                      <a:pt x="435" y="5"/>
                      <a:pt x="443" y="5"/>
                    </a:cubicBezTo>
                    <a:cubicBezTo>
                      <a:pt x="461" y="5"/>
                      <a:pt x="526" y="3"/>
                      <a:pt x="541" y="19"/>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2" name="Freeform 153">
                <a:extLst>
                  <a:ext uri="{FF2B5EF4-FFF2-40B4-BE49-F238E27FC236}">
                    <a16:creationId xmlns:a16="http://schemas.microsoft.com/office/drawing/2014/main" xmlns="" id="{BD880DD3-76E4-4B16-B03C-9AB40AFF60E0}"/>
                  </a:ext>
                </a:extLst>
              </p:cNvPr>
              <p:cNvSpPr>
                <a:spLocks/>
              </p:cNvSpPr>
              <p:nvPr/>
            </p:nvSpPr>
            <p:spPr bwMode="auto">
              <a:xfrm>
                <a:off x="4026081" y="1257664"/>
                <a:ext cx="1486057" cy="1186079"/>
              </a:xfrm>
              <a:custGeom>
                <a:avLst/>
                <a:gdLst>
                  <a:gd name="T0" fmla="*/ 481 w 1299"/>
                  <a:gd name="T1" fmla="*/ 670 h 1036"/>
                  <a:gd name="T2" fmla="*/ 458 w 1299"/>
                  <a:gd name="T3" fmla="*/ 648 h 1036"/>
                  <a:gd name="T4" fmla="*/ 392 w 1299"/>
                  <a:gd name="T5" fmla="*/ 604 h 1036"/>
                  <a:gd name="T6" fmla="*/ 369 w 1299"/>
                  <a:gd name="T7" fmla="*/ 543 h 1036"/>
                  <a:gd name="T8" fmla="*/ 187 w 1299"/>
                  <a:gd name="T9" fmla="*/ 393 h 1036"/>
                  <a:gd name="T10" fmla="*/ 125 w 1299"/>
                  <a:gd name="T11" fmla="*/ 400 h 1036"/>
                  <a:gd name="T12" fmla="*/ 74 w 1299"/>
                  <a:gd name="T13" fmla="*/ 390 h 1036"/>
                  <a:gd name="T14" fmla="*/ 32 w 1299"/>
                  <a:gd name="T15" fmla="*/ 364 h 1036"/>
                  <a:gd name="T16" fmla="*/ 87 w 1299"/>
                  <a:gd name="T17" fmla="*/ 342 h 1036"/>
                  <a:gd name="T18" fmla="*/ 110 w 1299"/>
                  <a:gd name="T19" fmla="*/ 324 h 1036"/>
                  <a:gd name="T20" fmla="*/ 0 w 1299"/>
                  <a:gd name="T21" fmla="*/ 298 h 1036"/>
                  <a:gd name="T22" fmla="*/ 144 w 1299"/>
                  <a:gd name="T23" fmla="*/ 253 h 1036"/>
                  <a:gd name="T24" fmla="*/ 123 w 1299"/>
                  <a:gd name="T25" fmla="*/ 183 h 1036"/>
                  <a:gd name="T26" fmla="*/ 248 w 1299"/>
                  <a:gd name="T27" fmla="*/ 105 h 1036"/>
                  <a:gd name="T28" fmla="*/ 407 w 1299"/>
                  <a:gd name="T29" fmla="*/ 99 h 1036"/>
                  <a:gd name="T30" fmla="*/ 447 w 1299"/>
                  <a:gd name="T31" fmla="*/ 95 h 1036"/>
                  <a:gd name="T32" fmla="*/ 471 w 1299"/>
                  <a:gd name="T33" fmla="*/ 67 h 1036"/>
                  <a:gd name="T34" fmla="*/ 530 w 1299"/>
                  <a:gd name="T35" fmla="*/ 63 h 1036"/>
                  <a:gd name="T36" fmla="*/ 610 w 1299"/>
                  <a:gd name="T37" fmla="*/ 26 h 1036"/>
                  <a:gd name="T38" fmla="*/ 672 w 1299"/>
                  <a:gd name="T39" fmla="*/ 22 h 1036"/>
                  <a:gd name="T40" fmla="*/ 917 w 1299"/>
                  <a:gd name="T41" fmla="*/ 0 h 1036"/>
                  <a:gd name="T42" fmla="*/ 1020 w 1299"/>
                  <a:gd name="T43" fmla="*/ 86 h 1036"/>
                  <a:gd name="T44" fmla="*/ 979 w 1299"/>
                  <a:gd name="T45" fmla="*/ 135 h 1036"/>
                  <a:gd name="T46" fmla="*/ 1036 w 1299"/>
                  <a:gd name="T47" fmla="*/ 183 h 1036"/>
                  <a:gd name="T48" fmla="*/ 1174 w 1299"/>
                  <a:gd name="T49" fmla="*/ 117 h 1036"/>
                  <a:gd name="T50" fmla="*/ 1254 w 1299"/>
                  <a:gd name="T51" fmla="*/ 91 h 1036"/>
                  <a:gd name="T52" fmla="*/ 1205 w 1299"/>
                  <a:gd name="T53" fmla="*/ 169 h 1036"/>
                  <a:gd name="T54" fmla="*/ 1187 w 1299"/>
                  <a:gd name="T55" fmla="*/ 205 h 1036"/>
                  <a:gd name="T56" fmla="*/ 1123 w 1299"/>
                  <a:gd name="T57" fmla="*/ 270 h 1036"/>
                  <a:gd name="T58" fmla="*/ 1163 w 1299"/>
                  <a:gd name="T59" fmla="*/ 319 h 1036"/>
                  <a:gd name="T60" fmla="*/ 1129 w 1299"/>
                  <a:gd name="T61" fmla="*/ 364 h 1036"/>
                  <a:gd name="T62" fmla="*/ 1149 w 1299"/>
                  <a:gd name="T63" fmla="*/ 423 h 1036"/>
                  <a:gd name="T64" fmla="*/ 1155 w 1299"/>
                  <a:gd name="T65" fmla="*/ 467 h 1036"/>
                  <a:gd name="T66" fmla="*/ 1087 w 1299"/>
                  <a:gd name="T67" fmla="*/ 531 h 1036"/>
                  <a:gd name="T68" fmla="*/ 1095 w 1299"/>
                  <a:gd name="T69" fmla="*/ 548 h 1036"/>
                  <a:gd name="T70" fmla="*/ 1032 w 1299"/>
                  <a:gd name="T71" fmla="*/ 535 h 1036"/>
                  <a:gd name="T72" fmla="*/ 1087 w 1299"/>
                  <a:gd name="T73" fmla="*/ 644 h 1036"/>
                  <a:gd name="T74" fmla="*/ 1024 w 1299"/>
                  <a:gd name="T75" fmla="*/ 624 h 1036"/>
                  <a:gd name="T76" fmla="*/ 1058 w 1299"/>
                  <a:gd name="T77" fmla="*/ 675 h 1036"/>
                  <a:gd name="T78" fmla="*/ 890 w 1299"/>
                  <a:gd name="T79" fmla="*/ 734 h 1036"/>
                  <a:gd name="T80" fmla="*/ 830 w 1299"/>
                  <a:gd name="T81" fmla="*/ 801 h 1036"/>
                  <a:gd name="T82" fmla="*/ 761 w 1299"/>
                  <a:gd name="T83" fmla="*/ 809 h 1036"/>
                  <a:gd name="T84" fmla="*/ 691 w 1299"/>
                  <a:gd name="T85" fmla="*/ 873 h 1036"/>
                  <a:gd name="T86" fmla="*/ 659 w 1299"/>
                  <a:gd name="T87" fmla="*/ 942 h 1036"/>
                  <a:gd name="T88" fmla="*/ 621 w 1299"/>
                  <a:gd name="T89" fmla="*/ 1028 h 1036"/>
                  <a:gd name="T90" fmla="*/ 538 w 1299"/>
                  <a:gd name="T91" fmla="*/ 1008 h 1036"/>
                  <a:gd name="T92" fmla="*/ 464 w 1299"/>
                  <a:gd name="T93" fmla="*/ 898 h 1036"/>
                  <a:gd name="T94" fmla="*/ 439 w 1299"/>
                  <a:gd name="T95" fmla="*/ 854 h 1036"/>
                  <a:gd name="T96" fmla="*/ 407 w 1299"/>
                  <a:gd name="T97" fmla="*/ 789 h 1036"/>
                  <a:gd name="T98" fmla="*/ 437 w 1299"/>
                  <a:gd name="T99" fmla="*/ 726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9" h="1036">
                    <a:moveTo>
                      <a:pt x="437" y="726"/>
                    </a:moveTo>
                    <a:cubicBezTo>
                      <a:pt x="448" y="720"/>
                      <a:pt x="448" y="719"/>
                      <a:pt x="458" y="724"/>
                    </a:cubicBezTo>
                    <a:cubicBezTo>
                      <a:pt x="463" y="700"/>
                      <a:pt x="474" y="692"/>
                      <a:pt x="481" y="670"/>
                    </a:cubicBezTo>
                    <a:cubicBezTo>
                      <a:pt x="458" y="662"/>
                      <a:pt x="402" y="658"/>
                      <a:pt x="399" y="636"/>
                    </a:cubicBezTo>
                    <a:cubicBezTo>
                      <a:pt x="407" y="633"/>
                      <a:pt x="406" y="636"/>
                      <a:pt x="413" y="636"/>
                    </a:cubicBezTo>
                    <a:cubicBezTo>
                      <a:pt x="429" y="636"/>
                      <a:pt x="440" y="648"/>
                      <a:pt x="458" y="648"/>
                    </a:cubicBezTo>
                    <a:cubicBezTo>
                      <a:pt x="466" y="648"/>
                      <a:pt x="465" y="641"/>
                      <a:pt x="466" y="636"/>
                    </a:cubicBezTo>
                    <a:cubicBezTo>
                      <a:pt x="443" y="628"/>
                      <a:pt x="436" y="590"/>
                      <a:pt x="411" y="590"/>
                    </a:cubicBezTo>
                    <a:cubicBezTo>
                      <a:pt x="404" y="590"/>
                      <a:pt x="402" y="604"/>
                      <a:pt x="392" y="604"/>
                    </a:cubicBezTo>
                    <a:cubicBezTo>
                      <a:pt x="378" y="604"/>
                      <a:pt x="371" y="602"/>
                      <a:pt x="371" y="590"/>
                    </a:cubicBezTo>
                    <a:cubicBezTo>
                      <a:pt x="371" y="573"/>
                      <a:pt x="388" y="575"/>
                      <a:pt x="388" y="556"/>
                    </a:cubicBezTo>
                    <a:cubicBezTo>
                      <a:pt x="388" y="544"/>
                      <a:pt x="376" y="544"/>
                      <a:pt x="369" y="543"/>
                    </a:cubicBezTo>
                    <a:cubicBezTo>
                      <a:pt x="369" y="531"/>
                      <a:pt x="369" y="531"/>
                      <a:pt x="369" y="531"/>
                    </a:cubicBezTo>
                    <a:cubicBezTo>
                      <a:pt x="348" y="462"/>
                      <a:pt x="295" y="393"/>
                      <a:pt x="210" y="393"/>
                    </a:cubicBezTo>
                    <a:cubicBezTo>
                      <a:pt x="197" y="393"/>
                      <a:pt x="194" y="393"/>
                      <a:pt x="187" y="393"/>
                    </a:cubicBezTo>
                    <a:cubicBezTo>
                      <a:pt x="177" y="393"/>
                      <a:pt x="173" y="404"/>
                      <a:pt x="163" y="404"/>
                    </a:cubicBezTo>
                    <a:cubicBezTo>
                      <a:pt x="156" y="404"/>
                      <a:pt x="149" y="397"/>
                      <a:pt x="140" y="397"/>
                    </a:cubicBezTo>
                    <a:cubicBezTo>
                      <a:pt x="132" y="397"/>
                      <a:pt x="129" y="399"/>
                      <a:pt x="125" y="400"/>
                    </a:cubicBezTo>
                    <a:cubicBezTo>
                      <a:pt x="127" y="403"/>
                      <a:pt x="131" y="406"/>
                      <a:pt x="133" y="407"/>
                    </a:cubicBezTo>
                    <a:cubicBezTo>
                      <a:pt x="128" y="412"/>
                      <a:pt x="129" y="409"/>
                      <a:pt x="123" y="409"/>
                    </a:cubicBezTo>
                    <a:cubicBezTo>
                      <a:pt x="107" y="409"/>
                      <a:pt x="83" y="402"/>
                      <a:pt x="74" y="390"/>
                    </a:cubicBezTo>
                    <a:cubicBezTo>
                      <a:pt x="81" y="385"/>
                      <a:pt x="86" y="384"/>
                      <a:pt x="89" y="377"/>
                    </a:cubicBezTo>
                    <a:cubicBezTo>
                      <a:pt x="77" y="373"/>
                      <a:pt x="68" y="364"/>
                      <a:pt x="59" y="364"/>
                    </a:cubicBezTo>
                    <a:cubicBezTo>
                      <a:pt x="42" y="364"/>
                      <a:pt x="46" y="369"/>
                      <a:pt x="32" y="364"/>
                    </a:cubicBezTo>
                    <a:cubicBezTo>
                      <a:pt x="34" y="353"/>
                      <a:pt x="49" y="348"/>
                      <a:pt x="55" y="348"/>
                    </a:cubicBezTo>
                    <a:cubicBezTo>
                      <a:pt x="63" y="348"/>
                      <a:pt x="68" y="348"/>
                      <a:pt x="74" y="348"/>
                    </a:cubicBezTo>
                    <a:cubicBezTo>
                      <a:pt x="81" y="348"/>
                      <a:pt x="84" y="347"/>
                      <a:pt x="87" y="342"/>
                    </a:cubicBezTo>
                    <a:cubicBezTo>
                      <a:pt x="131" y="342"/>
                      <a:pt x="131" y="342"/>
                      <a:pt x="131" y="342"/>
                    </a:cubicBezTo>
                    <a:cubicBezTo>
                      <a:pt x="138" y="336"/>
                      <a:pt x="138" y="333"/>
                      <a:pt x="140" y="324"/>
                    </a:cubicBezTo>
                    <a:cubicBezTo>
                      <a:pt x="110" y="324"/>
                      <a:pt x="110" y="324"/>
                      <a:pt x="110" y="324"/>
                    </a:cubicBezTo>
                    <a:cubicBezTo>
                      <a:pt x="109" y="328"/>
                      <a:pt x="106" y="332"/>
                      <a:pt x="102" y="332"/>
                    </a:cubicBezTo>
                    <a:cubicBezTo>
                      <a:pt x="90" y="332"/>
                      <a:pt x="86" y="332"/>
                      <a:pt x="76" y="332"/>
                    </a:cubicBezTo>
                    <a:cubicBezTo>
                      <a:pt x="73" y="332"/>
                      <a:pt x="0" y="311"/>
                      <a:pt x="0" y="298"/>
                    </a:cubicBezTo>
                    <a:cubicBezTo>
                      <a:pt x="0" y="273"/>
                      <a:pt x="27" y="282"/>
                      <a:pt x="43" y="276"/>
                    </a:cubicBezTo>
                    <a:cubicBezTo>
                      <a:pt x="57" y="272"/>
                      <a:pt x="65" y="263"/>
                      <a:pt x="80" y="258"/>
                    </a:cubicBezTo>
                    <a:cubicBezTo>
                      <a:pt x="100" y="251"/>
                      <a:pt x="127" y="263"/>
                      <a:pt x="144" y="253"/>
                    </a:cubicBezTo>
                    <a:cubicBezTo>
                      <a:pt x="156" y="245"/>
                      <a:pt x="165" y="230"/>
                      <a:pt x="165" y="210"/>
                    </a:cubicBezTo>
                    <a:cubicBezTo>
                      <a:pt x="151" y="209"/>
                      <a:pt x="108" y="210"/>
                      <a:pt x="108" y="195"/>
                    </a:cubicBezTo>
                    <a:cubicBezTo>
                      <a:pt x="108" y="187"/>
                      <a:pt x="119" y="183"/>
                      <a:pt x="123" y="183"/>
                    </a:cubicBezTo>
                    <a:cubicBezTo>
                      <a:pt x="149" y="174"/>
                      <a:pt x="183" y="155"/>
                      <a:pt x="198" y="139"/>
                    </a:cubicBezTo>
                    <a:cubicBezTo>
                      <a:pt x="204" y="144"/>
                      <a:pt x="210" y="145"/>
                      <a:pt x="218" y="145"/>
                    </a:cubicBezTo>
                    <a:cubicBezTo>
                      <a:pt x="244" y="145"/>
                      <a:pt x="224" y="109"/>
                      <a:pt x="248" y="105"/>
                    </a:cubicBezTo>
                    <a:cubicBezTo>
                      <a:pt x="278" y="102"/>
                      <a:pt x="290" y="94"/>
                      <a:pt x="318" y="94"/>
                    </a:cubicBezTo>
                    <a:cubicBezTo>
                      <a:pt x="339" y="88"/>
                      <a:pt x="355" y="75"/>
                      <a:pt x="375" y="75"/>
                    </a:cubicBezTo>
                    <a:cubicBezTo>
                      <a:pt x="389" y="75"/>
                      <a:pt x="393" y="99"/>
                      <a:pt x="407" y="99"/>
                    </a:cubicBezTo>
                    <a:cubicBezTo>
                      <a:pt x="407" y="94"/>
                      <a:pt x="403" y="89"/>
                      <a:pt x="403" y="83"/>
                    </a:cubicBezTo>
                    <a:cubicBezTo>
                      <a:pt x="411" y="75"/>
                      <a:pt x="411" y="75"/>
                      <a:pt x="411" y="75"/>
                    </a:cubicBezTo>
                    <a:cubicBezTo>
                      <a:pt x="419" y="90"/>
                      <a:pt x="432" y="89"/>
                      <a:pt x="447" y="95"/>
                    </a:cubicBezTo>
                    <a:cubicBezTo>
                      <a:pt x="451" y="95"/>
                      <a:pt x="458" y="95"/>
                      <a:pt x="458" y="95"/>
                    </a:cubicBezTo>
                    <a:cubicBezTo>
                      <a:pt x="456" y="89"/>
                      <a:pt x="452" y="84"/>
                      <a:pt x="452" y="78"/>
                    </a:cubicBezTo>
                    <a:cubicBezTo>
                      <a:pt x="452" y="68"/>
                      <a:pt x="464" y="67"/>
                      <a:pt x="471" y="67"/>
                    </a:cubicBezTo>
                    <a:cubicBezTo>
                      <a:pt x="502" y="67"/>
                      <a:pt x="521" y="86"/>
                      <a:pt x="539" y="95"/>
                    </a:cubicBezTo>
                    <a:cubicBezTo>
                      <a:pt x="574" y="95"/>
                      <a:pt x="574" y="95"/>
                      <a:pt x="574" y="95"/>
                    </a:cubicBezTo>
                    <a:cubicBezTo>
                      <a:pt x="561" y="89"/>
                      <a:pt x="530" y="78"/>
                      <a:pt x="530" y="63"/>
                    </a:cubicBezTo>
                    <a:cubicBezTo>
                      <a:pt x="530" y="51"/>
                      <a:pt x="554" y="55"/>
                      <a:pt x="561" y="54"/>
                    </a:cubicBezTo>
                    <a:cubicBezTo>
                      <a:pt x="555" y="48"/>
                      <a:pt x="549" y="47"/>
                      <a:pt x="546" y="42"/>
                    </a:cubicBezTo>
                    <a:cubicBezTo>
                      <a:pt x="566" y="32"/>
                      <a:pt x="585" y="26"/>
                      <a:pt x="610" y="26"/>
                    </a:cubicBezTo>
                    <a:cubicBezTo>
                      <a:pt x="628" y="26"/>
                      <a:pt x="640" y="25"/>
                      <a:pt x="657" y="32"/>
                    </a:cubicBezTo>
                    <a:cubicBezTo>
                      <a:pt x="672" y="32"/>
                      <a:pt x="672" y="32"/>
                      <a:pt x="672" y="32"/>
                    </a:cubicBezTo>
                    <a:cubicBezTo>
                      <a:pt x="672" y="22"/>
                      <a:pt x="672" y="22"/>
                      <a:pt x="672" y="22"/>
                    </a:cubicBezTo>
                    <a:cubicBezTo>
                      <a:pt x="683" y="20"/>
                      <a:pt x="691" y="22"/>
                      <a:pt x="702" y="22"/>
                    </a:cubicBezTo>
                    <a:cubicBezTo>
                      <a:pt x="739" y="22"/>
                      <a:pt x="768" y="0"/>
                      <a:pt x="807" y="0"/>
                    </a:cubicBezTo>
                    <a:cubicBezTo>
                      <a:pt x="849" y="0"/>
                      <a:pt x="879" y="0"/>
                      <a:pt x="917" y="0"/>
                    </a:cubicBezTo>
                    <a:cubicBezTo>
                      <a:pt x="961" y="0"/>
                      <a:pt x="995" y="30"/>
                      <a:pt x="1030" y="46"/>
                    </a:cubicBezTo>
                    <a:cubicBezTo>
                      <a:pt x="1051" y="55"/>
                      <a:pt x="1077" y="49"/>
                      <a:pt x="1096" y="54"/>
                    </a:cubicBezTo>
                    <a:cubicBezTo>
                      <a:pt x="1092" y="82"/>
                      <a:pt x="1041" y="78"/>
                      <a:pt x="1020" y="86"/>
                    </a:cubicBezTo>
                    <a:cubicBezTo>
                      <a:pt x="854" y="95"/>
                      <a:pt x="854" y="95"/>
                      <a:pt x="854" y="95"/>
                    </a:cubicBezTo>
                    <a:cubicBezTo>
                      <a:pt x="867" y="105"/>
                      <a:pt x="994" y="90"/>
                      <a:pt x="1007" y="95"/>
                    </a:cubicBezTo>
                    <a:cubicBezTo>
                      <a:pt x="1006" y="102"/>
                      <a:pt x="973" y="135"/>
                      <a:pt x="979" y="135"/>
                    </a:cubicBezTo>
                    <a:cubicBezTo>
                      <a:pt x="998" y="135"/>
                      <a:pt x="1043" y="90"/>
                      <a:pt x="1068" y="90"/>
                    </a:cubicBezTo>
                    <a:cubicBezTo>
                      <a:pt x="1082" y="90"/>
                      <a:pt x="1087" y="102"/>
                      <a:pt x="1087" y="113"/>
                    </a:cubicBezTo>
                    <a:cubicBezTo>
                      <a:pt x="1087" y="121"/>
                      <a:pt x="1038" y="175"/>
                      <a:pt x="1036" y="183"/>
                    </a:cubicBezTo>
                    <a:cubicBezTo>
                      <a:pt x="1056" y="177"/>
                      <a:pt x="1094" y="125"/>
                      <a:pt x="1106" y="115"/>
                    </a:cubicBezTo>
                    <a:cubicBezTo>
                      <a:pt x="1126" y="115"/>
                      <a:pt x="1157" y="115"/>
                      <a:pt x="1157" y="115"/>
                    </a:cubicBezTo>
                    <a:cubicBezTo>
                      <a:pt x="1157" y="115"/>
                      <a:pt x="1171" y="118"/>
                      <a:pt x="1174" y="117"/>
                    </a:cubicBezTo>
                    <a:cubicBezTo>
                      <a:pt x="1188" y="112"/>
                      <a:pt x="1190" y="108"/>
                      <a:pt x="1202" y="102"/>
                    </a:cubicBezTo>
                    <a:cubicBezTo>
                      <a:pt x="1239" y="102"/>
                      <a:pt x="1239" y="102"/>
                      <a:pt x="1239" y="102"/>
                    </a:cubicBezTo>
                    <a:cubicBezTo>
                      <a:pt x="1241" y="92"/>
                      <a:pt x="1246" y="91"/>
                      <a:pt x="1254" y="91"/>
                    </a:cubicBezTo>
                    <a:cubicBezTo>
                      <a:pt x="1263" y="91"/>
                      <a:pt x="1299" y="109"/>
                      <a:pt x="1299" y="119"/>
                    </a:cubicBezTo>
                    <a:cubicBezTo>
                      <a:pt x="1299" y="129"/>
                      <a:pt x="1285" y="136"/>
                      <a:pt x="1280" y="137"/>
                    </a:cubicBezTo>
                    <a:cubicBezTo>
                      <a:pt x="1255" y="146"/>
                      <a:pt x="1239" y="169"/>
                      <a:pt x="1205" y="169"/>
                    </a:cubicBezTo>
                    <a:cubicBezTo>
                      <a:pt x="1214" y="174"/>
                      <a:pt x="1215" y="174"/>
                      <a:pt x="1221" y="169"/>
                    </a:cubicBezTo>
                    <a:cubicBezTo>
                      <a:pt x="1221" y="191"/>
                      <a:pt x="1201" y="191"/>
                      <a:pt x="1187" y="195"/>
                    </a:cubicBezTo>
                    <a:cubicBezTo>
                      <a:pt x="1192" y="206"/>
                      <a:pt x="1187" y="197"/>
                      <a:pt x="1187" y="205"/>
                    </a:cubicBezTo>
                    <a:cubicBezTo>
                      <a:pt x="1187" y="218"/>
                      <a:pt x="1167" y="221"/>
                      <a:pt x="1153" y="225"/>
                    </a:cubicBezTo>
                    <a:cubicBezTo>
                      <a:pt x="1154" y="233"/>
                      <a:pt x="1153" y="233"/>
                      <a:pt x="1153" y="237"/>
                    </a:cubicBezTo>
                    <a:cubicBezTo>
                      <a:pt x="1153" y="253"/>
                      <a:pt x="1137" y="259"/>
                      <a:pt x="1123" y="270"/>
                    </a:cubicBezTo>
                    <a:cubicBezTo>
                      <a:pt x="1114" y="277"/>
                      <a:pt x="1114" y="296"/>
                      <a:pt x="1110" y="304"/>
                    </a:cubicBezTo>
                    <a:cubicBezTo>
                      <a:pt x="1118" y="308"/>
                      <a:pt x="1124" y="304"/>
                      <a:pt x="1132" y="304"/>
                    </a:cubicBezTo>
                    <a:cubicBezTo>
                      <a:pt x="1145" y="304"/>
                      <a:pt x="1155" y="313"/>
                      <a:pt x="1163" y="319"/>
                    </a:cubicBezTo>
                    <a:cubicBezTo>
                      <a:pt x="1159" y="322"/>
                      <a:pt x="1154" y="324"/>
                      <a:pt x="1149" y="324"/>
                    </a:cubicBezTo>
                    <a:cubicBezTo>
                      <a:pt x="1152" y="337"/>
                      <a:pt x="1182" y="333"/>
                      <a:pt x="1182" y="352"/>
                    </a:cubicBezTo>
                    <a:cubicBezTo>
                      <a:pt x="1182" y="371"/>
                      <a:pt x="1142" y="364"/>
                      <a:pt x="1129" y="364"/>
                    </a:cubicBezTo>
                    <a:cubicBezTo>
                      <a:pt x="1120" y="364"/>
                      <a:pt x="1114" y="370"/>
                      <a:pt x="1114" y="376"/>
                    </a:cubicBezTo>
                    <a:cubicBezTo>
                      <a:pt x="1114" y="389"/>
                      <a:pt x="1127" y="389"/>
                      <a:pt x="1138" y="389"/>
                    </a:cubicBezTo>
                    <a:cubicBezTo>
                      <a:pt x="1138" y="407"/>
                      <a:pt x="1149" y="412"/>
                      <a:pt x="1149" y="423"/>
                    </a:cubicBezTo>
                    <a:cubicBezTo>
                      <a:pt x="1149" y="430"/>
                      <a:pt x="1145" y="436"/>
                      <a:pt x="1149" y="441"/>
                    </a:cubicBezTo>
                    <a:cubicBezTo>
                      <a:pt x="1137" y="441"/>
                      <a:pt x="1125" y="441"/>
                      <a:pt x="1125" y="451"/>
                    </a:cubicBezTo>
                    <a:cubicBezTo>
                      <a:pt x="1125" y="465"/>
                      <a:pt x="1146" y="464"/>
                      <a:pt x="1155" y="467"/>
                    </a:cubicBezTo>
                    <a:cubicBezTo>
                      <a:pt x="1151" y="480"/>
                      <a:pt x="1136" y="487"/>
                      <a:pt x="1121" y="489"/>
                    </a:cubicBezTo>
                    <a:cubicBezTo>
                      <a:pt x="1121" y="494"/>
                      <a:pt x="1125" y="499"/>
                      <a:pt x="1129" y="501"/>
                    </a:cubicBezTo>
                    <a:cubicBezTo>
                      <a:pt x="1123" y="524"/>
                      <a:pt x="1093" y="514"/>
                      <a:pt x="1087" y="531"/>
                    </a:cubicBezTo>
                    <a:cubicBezTo>
                      <a:pt x="1079" y="525"/>
                      <a:pt x="1070" y="521"/>
                      <a:pt x="1064" y="513"/>
                    </a:cubicBezTo>
                    <a:cubicBezTo>
                      <a:pt x="1053" y="513"/>
                      <a:pt x="1053" y="513"/>
                      <a:pt x="1053" y="513"/>
                    </a:cubicBezTo>
                    <a:cubicBezTo>
                      <a:pt x="1061" y="534"/>
                      <a:pt x="1095" y="527"/>
                      <a:pt x="1095" y="548"/>
                    </a:cubicBezTo>
                    <a:cubicBezTo>
                      <a:pt x="1095" y="558"/>
                      <a:pt x="1092" y="571"/>
                      <a:pt x="1083" y="571"/>
                    </a:cubicBezTo>
                    <a:cubicBezTo>
                      <a:pt x="1070" y="571"/>
                      <a:pt x="1046" y="550"/>
                      <a:pt x="1042" y="535"/>
                    </a:cubicBezTo>
                    <a:cubicBezTo>
                      <a:pt x="1036" y="536"/>
                      <a:pt x="1033" y="535"/>
                      <a:pt x="1032" y="535"/>
                    </a:cubicBezTo>
                    <a:cubicBezTo>
                      <a:pt x="1032" y="547"/>
                      <a:pt x="1032" y="547"/>
                      <a:pt x="1032" y="547"/>
                    </a:cubicBezTo>
                    <a:cubicBezTo>
                      <a:pt x="1059" y="575"/>
                      <a:pt x="1107" y="589"/>
                      <a:pt x="1107" y="634"/>
                    </a:cubicBezTo>
                    <a:cubicBezTo>
                      <a:pt x="1107" y="643"/>
                      <a:pt x="1095" y="644"/>
                      <a:pt x="1087" y="644"/>
                    </a:cubicBezTo>
                    <a:cubicBezTo>
                      <a:pt x="1051" y="644"/>
                      <a:pt x="1059" y="604"/>
                      <a:pt x="1028" y="604"/>
                    </a:cubicBezTo>
                    <a:cubicBezTo>
                      <a:pt x="1024" y="604"/>
                      <a:pt x="1020" y="606"/>
                      <a:pt x="1017" y="604"/>
                    </a:cubicBezTo>
                    <a:cubicBezTo>
                      <a:pt x="1017" y="615"/>
                      <a:pt x="1024" y="617"/>
                      <a:pt x="1024" y="624"/>
                    </a:cubicBezTo>
                    <a:cubicBezTo>
                      <a:pt x="1024" y="631"/>
                      <a:pt x="1011" y="633"/>
                      <a:pt x="1007" y="634"/>
                    </a:cubicBezTo>
                    <a:cubicBezTo>
                      <a:pt x="1007" y="658"/>
                      <a:pt x="1075" y="655"/>
                      <a:pt x="1091" y="660"/>
                    </a:cubicBezTo>
                    <a:cubicBezTo>
                      <a:pt x="1079" y="670"/>
                      <a:pt x="1072" y="671"/>
                      <a:pt x="1058" y="675"/>
                    </a:cubicBezTo>
                    <a:cubicBezTo>
                      <a:pt x="1033" y="684"/>
                      <a:pt x="1026" y="706"/>
                      <a:pt x="1004" y="714"/>
                    </a:cubicBezTo>
                    <a:cubicBezTo>
                      <a:pt x="976" y="723"/>
                      <a:pt x="954" y="721"/>
                      <a:pt x="926" y="734"/>
                    </a:cubicBezTo>
                    <a:cubicBezTo>
                      <a:pt x="890" y="734"/>
                      <a:pt x="890" y="734"/>
                      <a:pt x="890" y="734"/>
                    </a:cubicBezTo>
                    <a:cubicBezTo>
                      <a:pt x="883" y="738"/>
                      <a:pt x="875" y="741"/>
                      <a:pt x="875" y="747"/>
                    </a:cubicBezTo>
                    <a:cubicBezTo>
                      <a:pt x="856" y="761"/>
                      <a:pt x="856" y="761"/>
                      <a:pt x="856" y="761"/>
                    </a:cubicBezTo>
                    <a:cubicBezTo>
                      <a:pt x="842" y="773"/>
                      <a:pt x="841" y="789"/>
                      <a:pt x="830" y="801"/>
                    </a:cubicBezTo>
                    <a:cubicBezTo>
                      <a:pt x="814" y="817"/>
                      <a:pt x="789" y="813"/>
                      <a:pt x="773" y="825"/>
                    </a:cubicBezTo>
                    <a:cubicBezTo>
                      <a:pt x="761" y="825"/>
                      <a:pt x="761" y="825"/>
                      <a:pt x="761" y="825"/>
                    </a:cubicBezTo>
                    <a:cubicBezTo>
                      <a:pt x="761" y="809"/>
                      <a:pt x="761" y="809"/>
                      <a:pt x="761" y="809"/>
                    </a:cubicBezTo>
                    <a:cubicBezTo>
                      <a:pt x="750" y="814"/>
                      <a:pt x="753" y="822"/>
                      <a:pt x="746" y="829"/>
                    </a:cubicBezTo>
                    <a:cubicBezTo>
                      <a:pt x="730" y="846"/>
                      <a:pt x="689" y="838"/>
                      <a:pt x="689" y="865"/>
                    </a:cubicBezTo>
                    <a:cubicBezTo>
                      <a:pt x="689" y="867"/>
                      <a:pt x="691" y="870"/>
                      <a:pt x="691" y="873"/>
                    </a:cubicBezTo>
                    <a:cubicBezTo>
                      <a:pt x="689" y="876"/>
                      <a:pt x="686" y="878"/>
                      <a:pt x="686" y="882"/>
                    </a:cubicBezTo>
                    <a:cubicBezTo>
                      <a:pt x="686" y="888"/>
                      <a:pt x="695" y="892"/>
                      <a:pt x="695" y="900"/>
                    </a:cubicBezTo>
                    <a:cubicBezTo>
                      <a:pt x="695" y="927"/>
                      <a:pt x="659" y="919"/>
                      <a:pt x="659" y="942"/>
                    </a:cubicBezTo>
                    <a:cubicBezTo>
                      <a:pt x="659" y="956"/>
                      <a:pt x="658" y="977"/>
                      <a:pt x="659" y="986"/>
                    </a:cubicBezTo>
                    <a:cubicBezTo>
                      <a:pt x="642" y="994"/>
                      <a:pt x="651" y="1036"/>
                      <a:pt x="630" y="1036"/>
                    </a:cubicBezTo>
                    <a:cubicBezTo>
                      <a:pt x="625" y="1036"/>
                      <a:pt x="623" y="1032"/>
                      <a:pt x="621" y="1028"/>
                    </a:cubicBezTo>
                    <a:cubicBezTo>
                      <a:pt x="612" y="1028"/>
                      <a:pt x="611" y="1033"/>
                      <a:pt x="606" y="1033"/>
                    </a:cubicBezTo>
                    <a:cubicBezTo>
                      <a:pt x="587" y="1033"/>
                      <a:pt x="589" y="997"/>
                      <a:pt x="570" y="997"/>
                    </a:cubicBezTo>
                    <a:cubicBezTo>
                      <a:pt x="559" y="997"/>
                      <a:pt x="547" y="1007"/>
                      <a:pt x="538" y="1008"/>
                    </a:cubicBezTo>
                    <a:cubicBezTo>
                      <a:pt x="533" y="989"/>
                      <a:pt x="525" y="995"/>
                      <a:pt x="513" y="986"/>
                    </a:cubicBezTo>
                    <a:cubicBezTo>
                      <a:pt x="508" y="982"/>
                      <a:pt x="510" y="971"/>
                      <a:pt x="508" y="970"/>
                    </a:cubicBezTo>
                    <a:cubicBezTo>
                      <a:pt x="493" y="957"/>
                      <a:pt x="464" y="921"/>
                      <a:pt x="464" y="898"/>
                    </a:cubicBezTo>
                    <a:cubicBezTo>
                      <a:pt x="464" y="888"/>
                      <a:pt x="470" y="889"/>
                      <a:pt x="475" y="883"/>
                    </a:cubicBezTo>
                    <a:cubicBezTo>
                      <a:pt x="464" y="868"/>
                      <a:pt x="460" y="888"/>
                      <a:pt x="447" y="881"/>
                    </a:cubicBezTo>
                    <a:cubicBezTo>
                      <a:pt x="444" y="877"/>
                      <a:pt x="442" y="862"/>
                      <a:pt x="439" y="854"/>
                    </a:cubicBezTo>
                    <a:cubicBezTo>
                      <a:pt x="435" y="839"/>
                      <a:pt x="415" y="830"/>
                      <a:pt x="415" y="809"/>
                    </a:cubicBezTo>
                    <a:cubicBezTo>
                      <a:pt x="415" y="801"/>
                      <a:pt x="420" y="797"/>
                      <a:pt x="422" y="789"/>
                    </a:cubicBezTo>
                    <a:cubicBezTo>
                      <a:pt x="417" y="786"/>
                      <a:pt x="411" y="785"/>
                      <a:pt x="407" y="789"/>
                    </a:cubicBezTo>
                    <a:cubicBezTo>
                      <a:pt x="407" y="771"/>
                      <a:pt x="407" y="771"/>
                      <a:pt x="407" y="771"/>
                    </a:cubicBezTo>
                    <a:cubicBezTo>
                      <a:pt x="418" y="756"/>
                      <a:pt x="422" y="740"/>
                      <a:pt x="437" y="727"/>
                    </a:cubicBezTo>
                    <a:lnTo>
                      <a:pt x="437" y="726"/>
                    </a:lnTo>
                    <a:close/>
                  </a:path>
                </a:pathLst>
              </a:custGeom>
              <a:solidFill>
                <a:srgbClr val="FF660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3" name="Freeform 154">
                <a:extLst>
                  <a:ext uri="{FF2B5EF4-FFF2-40B4-BE49-F238E27FC236}">
                    <a16:creationId xmlns:a16="http://schemas.microsoft.com/office/drawing/2014/main" xmlns="" id="{D113C9A3-53BF-49C8-80BB-D931FE02CA46}"/>
                  </a:ext>
                </a:extLst>
              </p:cNvPr>
              <p:cNvSpPr>
                <a:spLocks/>
              </p:cNvSpPr>
              <p:nvPr/>
            </p:nvSpPr>
            <p:spPr bwMode="auto">
              <a:xfrm>
                <a:off x="4466847" y="2004511"/>
                <a:ext cx="71931" cy="48974"/>
              </a:xfrm>
              <a:custGeom>
                <a:avLst/>
                <a:gdLst>
                  <a:gd name="T0" fmla="*/ 16 w 63"/>
                  <a:gd name="T1" fmla="*/ 43 h 43"/>
                  <a:gd name="T2" fmla="*/ 0 w 63"/>
                  <a:gd name="T3" fmla="*/ 16 h 43"/>
                  <a:gd name="T4" fmla="*/ 17 w 63"/>
                  <a:gd name="T5" fmla="*/ 0 h 43"/>
                  <a:gd name="T6" fmla="*/ 63 w 63"/>
                  <a:gd name="T7" fmla="*/ 27 h 43"/>
                  <a:gd name="T8" fmla="*/ 32 w 63"/>
                  <a:gd name="T9" fmla="*/ 43 h 43"/>
                  <a:gd name="T10" fmla="*/ 16 w 63"/>
                  <a:gd name="T11" fmla="*/ 43 h 43"/>
                </a:gdLst>
                <a:ahLst/>
                <a:cxnLst>
                  <a:cxn ang="0">
                    <a:pos x="T0" y="T1"/>
                  </a:cxn>
                  <a:cxn ang="0">
                    <a:pos x="T2" y="T3"/>
                  </a:cxn>
                  <a:cxn ang="0">
                    <a:pos x="T4" y="T5"/>
                  </a:cxn>
                  <a:cxn ang="0">
                    <a:pos x="T6" y="T7"/>
                  </a:cxn>
                  <a:cxn ang="0">
                    <a:pos x="T8" y="T9"/>
                  </a:cxn>
                  <a:cxn ang="0">
                    <a:pos x="T10" y="T11"/>
                  </a:cxn>
                </a:cxnLst>
                <a:rect l="0" t="0" r="r" b="b"/>
                <a:pathLst>
                  <a:path w="63" h="43">
                    <a:moveTo>
                      <a:pt x="16" y="43"/>
                    </a:moveTo>
                    <a:cubicBezTo>
                      <a:pt x="9" y="43"/>
                      <a:pt x="0" y="25"/>
                      <a:pt x="0" y="16"/>
                    </a:cubicBezTo>
                    <a:cubicBezTo>
                      <a:pt x="0" y="4"/>
                      <a:pt x="10" y="0"/>
                      <a:pt x="17" y="0"/>
                    </a:cubicBezTo>
                    <a:cubicBezTo>
                      <a:pt x="37" y="0"/>
                      <a:pt x="43" y="21"/>
                      <a:pt x="63" y="27"/>
                    </a:cubicBezTo>
                    <a:cubicBezTo>
                      <a:pt x="61" y="41"/>
                      <a:pt x="45" y="43"/>
                      <a:pt x="32" y="43"/>
                    </a:cubicBezTo>
                    <a:lnTo>
                      <a:pt x="16" y="43"/>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4" name="Freeform 155">
                <a:extLst>
                  <a:ext uri="{FF2B5EF4-FFF2-40B4-BE49-F238E27FC236}">
                    <a16:creationId xmlns:a16="http://schemas.microsoft.com/office/drawing/2014/main" xmlns="" id="{DB3DAF00-9357-479A-846A-9F23AB963895}"/>
                  </a:ext>
                </a:extLst>
              </p:cNvPr>
              <p:cNvSpPr>
                <a:spLocks/>
              </p:cNvSpPr>
              <p:nvPr/>
            </p:nvSpPr>
            <p:spPr bwMode="auto">
              <a:xfrm>
                <a:off x="5352972" y="1748930"/>
                <a:ext cx="39791" cy="24487"/>
              </a:xfrm>
              <a:custGeom>
                <a:avLst/>
                <a:gdLst>
                  <a:gd name="T0" fmla="*/ 10 w 35"/>
                  <a:gd name="T1" fmla="*/ 22 h 22"/>
                  <a:gd name="T2" fmla="*/ 0 w 35"/>
                  <a:gd name="T3" fmla="*/ 10 h 22"/>
                  <a:gd name="T4" fmla="*/ 8 w 35"/>
                  <a:gd name="T5" fmla="*/ 0 h 22"/>
                  <a:gd name="T6" fmla="*/ 22 w 35"/>
                  <a:gd name="T7" fmla="*/ 0 h 22"/>
                  <a:gd name="T8" fmla="*/ 22 w 35"/>
                  <a:gd name="T9" fmla="*/ 10 h 22"/>
                  <a:gd name="T10" fmla="*/ 35 w 35"/>
                  <a:gd name="T11" fmla="*/ 10 h 22"/>
                  <a:gd name="T12" fmla="*/ 10 w 35"/>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35" h="22">
                    <a:moveTo>
                      <a:pt x="10" y="22"/>
                    </a:moveTo>
                    <a:cubicBezTo>
                      <a:pt x="5" y="22"/>
                      <a:pt x="0" y="14"/>
                      <a:pt x="0" y="10"/>
                    </a:cubicBezTo>
                    <a:cubicBezTo>
                      <a:pt x="0" y="6"/>
                      <a:pt x="6" y="2"/>
                      <a:pt x="8" y="0"/>
                    </a:cubicBezTo>
                    <a:cubicBezTo>
                      <a:pt x="22" y="0"/>
                      <a:pt x="22" y="0"/>
                      <a:pt x="22" y="0"/>
                    </a:cubicBezTo>
                    <a:cubicBezTo>
                      <a:pt x="22" y="6"/>
                      <a:pt x="22" y="7"/>
                      <a:pt x="22" y="10"/>
                    </a:cubicBezTo>
                    <a:cubicBezTo>
                      <a:pt x="35" y="10"/>
                      <a:pt x="35" y="10"/>
                      <a:pt x="35" y="10"/>
                    </a:cubicBezTo>
                    <a:cubicBezTo>
                      <a:pt x="31" y="13"/>
                      <a:pt x="18" y="22"/>
                      <a:pt x="10" y="22"/>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5" name="Freeform 156">
                <a:extLst>
                  <a:ext uri="{FF2B5EF4-FFF2-40B4-BE49-F238E27FC236}">
                    <a16:creationId xmlns:a16="http://schemas.microsoft.com/office/drawing/2014/main" xmlns="" id="{76CD949B-0A5B-4667-9985-8FCD1F655097}"/>
                  </a:ext>
                </a:extLst>
              </p:cNvPr>
              <p:cNvSpPr>
                <a:spLocks/>
              </p:cNvSpPr>
              <p:nvPr/>
            </p:nvSpPr>
            <p:spPr bwMode="auto">
              <a:xfrm>
                <a:off x="4361247" y="2755950"/>
                <a:ext cx="160696" cy="165286"/>
              </a:xfrm>
              <a:custGeom>
                <a:avLst/>
                <a:gdLst>
                  <a:gd name="T0" fmla="*/ 8 w 141"/>
                  <a:gd name="T1" fmla="*/ 121 h 145"/>
                  <a:gd name="T2" fmla="*/ 0 w 141"/>
                  <a:gd name="T3" fmla="*/ 113 h 145"/>
                  <a:gd name="T4" fmla="*/ 14 w 141"/>
                  <a:gd name="T5" fmla="*/ 98 h 145"/>
                  <a:gd name="T6" fmla="*/ 14 w 141"/>
                  <a:gd name="T7" fmla="*/ 93 h 145"/>
                  <a:gd name="T8" fmla="*/ 8 w 141"/>
                  <a:gd name="T9" fmla="*/ 89 h 145"/>
                  <a:gd name="T10" fmla="*/ 49 w 141"/>
                  <a:gd name="T11" fmla="*/ 24 h 145"/>
                  <a:gd name="T12" fmla="*/ 72 w 141"/>
                  <a:gd name="T13" fmla="*/ 0 h 145"/>
                  <a:gd name="T14" fmla="*/ 77 w 141"/>
                  <a:gd name="T15" fmla="*/ 8 h 145"/>
                  <a:gd name="T16" fmla="*/ 56 w 141"/>
                  <a:gd name="T17" fmla="*/ 49 h 145"/>
                  <a:gd name="T18" fmla="*/ 56 w 141"/>
                  <a:gd name="T19" fmla="*/ 56 h 145"/>
                  <a:gd name="T20" fmla="*/ 68 w 141"/>
                  <a:gd name="T21" fmla="*/ 49 h 145"/>
                  <a:gd name="T22" fmla="*/ 80 w 141"/>
                  <a:gd name="T23" fmla="*/ 53 h 145"/>
                  <a:gd name="T24" fmla="*/ 76 w 141"/>
                  <a:gd name="T25" fmla="*/ 57 h 145"/>
                  <a:gd name="T26" fmla="*/ 76 w 141"/>
                  <a:gd name="T27" fmla="*/ 65 h 145"/>
                  <a:gd name="T28" fmla="*/ 90 w 141"/>
                  <a:gd name="T29" fmla="*/ 65 h 145"/>
                  <a:gd name="T30" fmla="*/ 90 w 141"/>
                  <a:gd name="T31" fmla="*/ 68 h 145"/>
                  <a:gd name="T32" fmla="*/ 99 w 141"/>
                  <a:gd name="T33" fmla="*/ 65 h 145"/>
                  <a:gd name="T34" fmla="*/ 121 w 141"/>
                  <a:gd name="T35" fmla="*/ 65 h 145"/>
                  <a:gd name="T36" fmla="*/ 120 w 141"/>
                  <a:gd name="T37" fmla="*/ 91 h 145"/>
                  <a:gd name="T38" fmla="*/ 128 w 141"/>
                  <a:gd name="T39" fmla="*/ 89 h 145"/>
                  <a:gd name="T40" fmla="*/ 121 w 141"/>
                  <a:gd name="T41" fmla="*/ 101 h 145"/>
                  <a:gd name="T42" fmla="*/ 126 w 141"/>
                  <a:gd name="T43" fmla="*/ 114 h 145"/>
                  <a:gd name="T44" fmla="*/ 136 w 141"/>
                  <a:gd name="T45" fmla="*/ 109 h 145"/>
                  <a:gd name="T46" fmla="*/ 141 w 141"/>
                  <a:gd name="T47" fmla="*/ 126 h 145"/>
                  <a:gd name="T48" fmla="*/ 129 w 141"/>
                  <a:gd name="T49" fmla="*/ 145 h 145"/>
                  <a:gd name="T50" fmla="*/ 122 w 141"/>
                  <a:gd name="T51" fmla="*/ 135 h 145"/>
                  <a:gd name="T52" fmla="*/ 116 w 141"/>
                  <a:gd name="T53" fmla="*/ 134 h 145"/>
                  <a:gd name="T54" fmla="*/ 109 w 141"/>
                  <a:gd name="T55" fmla="*/ 112 h 145"/>
                  <a:gd name="T56" fmla="*/ 87 w 141"/>
                  <a:gd name="T57" fmla="*/ 134 h 145"/>
                  <a:gd name="T58" fmla="*/ 82 w 141"/>
                  <a:gd name="T59" fmla="*/ 134 h 145"/>
                  <a:gd name="T60" fmla="*/ 90 w 141"/>
                  <a:gd name="T61" fmla="*/ 121 h 145"/>
                  <a:gd name="T62" fmla="*/ 69 w 141"/>
                  <a:gd name="T63" fmla="*/ 118 h 145"/>
                  <a:gd name="T64" fmla="*/ 54 w 141"/>
                  <a:gd name="T65" fmla="*/ 122 h 145"/>
                  <a:gd name="T66" fmla="*/ 31 w 141"/>
                  <a:gd name="T67" fmla="*/ 116 h 145"/>
                  <a:gd name="T68" fmla="*/ 8 w 141"/>
                  <a:gd name="T69" fmla="*/ 12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45">
                    <a:moveTo>
                      <a:pt x="8" y="121"/>
                    </a:moveTo>
                    <a:cubicBezTo>
                      <a:pt x="4" y="121"/>
                      <a:pt x="0" y="115"/>
                      <a:pt x="0" y="113"/>
                    </a:cubicBezTo>
                    <a:cubicBezTo>
                      <a:pt x="0" y="110"/>
                      <a:pt x="14" y="99"/>
                      <a:pt x="14" y="98"/>
                    </a:cubicBezTo>
                    <a:cubicBezTo>
                      <a:pt x="14" y="93"/>
                      <a:pt x="14" y="93"/>
                      <a:pt x="14" y="93"/>
                    </a:cubicBezTo>
                    <a:cubicBezTo>
                      <a:pt x="12" y="93"/>
                      <a:pt x="9" y="91"/>
                      <a:pt x="8" y="89"/>
                    </a:cubicBezTo>
                    <a:cubicBezTo>
                      <a:pt x="29" y="78"/>
                      <a:pt x="37" y="42"/>
                      <a:pt x="49" y="24"/>
                    </a:cubicBezTo>
                    <a:cubicBezTo>
                      <a:pt x="55" y="14"/>
                      <a:pt x="59" y="0"/>
                      <a:pt x="72" y="0"/>
                    </a:cubicBezTo>
                    <a:cubicBezTo>
                      <a:pt x="75" y="0"/>
                      <a:pt x="77" y="5"/>
                      <a:pt x="77" y="8"/>
                    </a:cubicBezTo>
                    <a:cubicBezTo>
                      <a:pt x="77" y="26"/>
                      <a:pt x="61" y="34"/>
                      <a:pt x="56" y="49"/>
                    </a:cubicBezTo>
                    <a:cubicBezTo>
                      <a:pt x="56" y="56"/>
                      <a:pt x="56" y="56"/>
                      <a:pt x="56" y="56"/>
                    </a:cubicBezTo>
                    <a:cubicBezTo>
                      <a:pt x="62" y="54"/>
                      <a:pt x="62" y="49"/>
                      <a:pt x="68" y="49"/>
                    </a:cubicBezTo>
                    <a:cubicBezTo>
                      <a:pt x="72" y="49"/>
                      <a:pt x="77" y="50"/>
                      <a:pt x="80" y="53"/>
                    </a:cubicBezTo>
                    <a:cubicBezTo>
                      <a:pt x="76" y="57"/>
                      <a:pt x="76" y="57"/>
                      <a:pt x="76" y="57"/>
                    </a:cubicBezTo>
                    <a:cubicBezTo>
                      <a:pt x="76" y="65"/>
                      <a:pt x="76" y="65"/>
                      <a:pt x="76" y="65"/>
                    </a:cubicBezTo>
                    <a:cubicBezTo>
                      <a:pt x="90" y="65"/>
                      <a:pt x="90" y="65"/>
                      <a:pt x="90" y="65"/>
                    </a:cubicBezTo>
                    <a:cubicBezTo>
                      <a:pt x="90" y="65"/>
                      <a:pt x="90" y="68"/>
                      <a:pt x="90" y="68"/>
                    </a:cubicBezTo>
                    <a:cubicBezTo>
                      <a:pt x="99" y="65"/>
                      <a:pt x="99" y="65"/>
                      <a:pt x="99" y="65"/>
                    </a:cubicBezTo>
                    <a:cubicBezTo>
                      <a:pt x="107" y="68"/>
                      <a:pt x="117" y="68"/>
                      <a:pt x="121" y="65"/>
                    </a:cubicBezTo>
                    <a:cubicBezTo>
                      <a:pt x="121" y="72"/>
                      <a:pt x="120" y="80"/>
                      <a:pt x="120" y="91"/>
                    </a:cubicBezTo>
                    <a:cubicBezTo>
                      <a:pt x="122" y="90"/>
                      <a:pt x="125" y="89"/>
                      <a:pt x="128" y="89"/>
                    </a:cubicBezTo>
                    <a:cubicBezTo>
                      <a:pt x="128" y="96"/>
                      <a:pt x="121" y="98"/>
                      <a:pt x="121" y="101"/>
                    </a:cubicBezTo>
                    <a:cubicBezTo>
                      <a:pt x="121" y="105"/>
                      <a:pt x="126" y="108"/>
                      <a:pt x="126" y="114"/>
                    </a:cubicBezTo>
                    <a:cubicBezTo>
                      <a:pt x="134" y="114"/>
                      <a:pt x="131" y="112"/>
                      <a:pt x="136" y="109"/>
                    </a:cubicBezTo>
                    <a:cubicBezTo>
                      <a:pt x="136" y="119"/>
                      <a:pt x="141" y="118"/>
                      <a:pt x="141" y="126"/>
                    </a:cubicBezTo>
                    <a:cubicBezTo>
                      <a:pt x="141" y="135"/>
                      <a:pt x="137" y="145"/>
                      <a:pt x="129" y="145"/>
                    </a:cubicBezTo>
                    <a:cubicBezTo>
                      <a:pt x="124" y="145"/>
                      <a:pt x="122" y="138"/>
                      <a:pt x="122" y="135"/>
                    </a:cubicBezTo>
                    <a:cubicBezTo>
                      <a:pt x="120" y="135"/>
                      <a:pt x="118" y="134"/>
                      <a:pt x="116" y="134"/>
                    </a:cubicBezTo>
                    <a:cubicBezTo>
                      <a:pt x="110" y="134"/>
                      <a:pt x="115" y="119"/>
                      <a:pt x="109" y="112"/>
                    </a:cubicBezTo>
                    <a:cubicBezTo>
                      <a:pt x="103" y="122"/>
                      <a:pt x="96" y="134"/>
                      <a:pt x="87" y="134"/>
                    </a:cubicBezTo>
                    <a:cubicBezTo>
                      <a:pt x="85" y="134"/>
                      <a:pt x="82" y="135"/>
                      <a:pt x="82" y="134"/>
                    </a:cubicBezTo>
                    <a:cubicBezTo>
                      <a:pt x="82" y="126"/>
                      <a:pt x="88" y="126"/>
                      <a:pt x="90" y="121"/>
                    </a:cubicBezTo>
                    <a:cubicBezTo>
                      <a:pt x="83" y="121"/>
                      <a:pt x="73" y="126"/>
                      <a:pt x="69" y="118"/>
                    </a:cubicBezTo>
                    <a:cubicBezTo>
                      <a:pt x="64" y="120"/>
                      <a:pt x="59" y="122"/>
                      <a:pt x="54" y="122"/>
                    </a:cubicBezTo>
                    <a:cubicBezTo>
                      <a:pt x="44" y="122"/>
                      <a:pt x="40" y="116"/>
                      <a:pt x="31" y="116"/>
                    </a:cubicBezTo>
                    <a:cubicBezTo>
                      <a:pt x="20" y="116"/>
                      <a:pt x="17" y="121"/>
                      <a:pt x="8" y="12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6" name="Freeform 157">
                <a:extLst>
                  <a:ext uri="{FF2B5EF4-FFF2-40B4-BE49-F238E27FC236}">
                    <a16:creationId xmlns:a16="http://schemas.microsoft.com/office/drawing/2014/main" xmlns="" id="{FC66DDF6-70D4-407B-A99E-3AA767CE6B57}"/>
                  </a:ext>
                </a:extLst>
              </p:cNvPr>
              <p:cNvSpPr>
                <a:spLocks/>
              </p:cNvSpPr>
              <p:nvPr/>
            </p:nvSpPr>
            <p:spPr bwMode="auto">
              <a:xfrm>
                <a:off x="9197435" y="1696896"/>
                <a:ext cx="191305" cy="76521"/>
              </a:xfrm>
              <a:custGeom>
                <a:avLst/>
                <a:gdLst>
                  <a:gd name="T0" fmla="*/ 132 w 166"/>
                  <a:gd name="T1" fmla="*/ 51 h 67"/>
                  <a:gd name="T2" fmla="*/ 113 w 166"/>
                  <a:gd name="T3" fmla="*/ 59 h 67"/>
                  <a:gd name="T4" fmla="*/ 100 w 166"/>
                  <a:gd name="T5" fmla="*/ 51 h 67"/>
                  <a:gd name="T6" fmla="*/ 84 w 166"/>
                  <a:gd name="T7" fmla="*/ 57 h 67"/>
                  <a:gd name="T8" fmla="*/ 68 w 166"/>
                  <a:gd name="T9" fmla="*/ 63 h 67"/>
                  <a:gd name="T10" fmla="*/ 54 w 166"/>
                  <a:gd name="T11" fmla="*/ 55 h 67"/>
                  <a:gd name="T12" fmla="*/ 37 w 166"/>
                  <a:gd name="T13" fmla="*/ 67 h 67"/>
                  <a:gd name="T14" fmla="*/ 0 w 166"/>
                  <a:gd name="T15" fmla="*/ 31 h 67"/>
                  <a:gd name="T16" fmla="*/ 34 w 166"/>
                  <a:gd name="T17" fmla="*/ 0 h 67"/>
                  <a:gd name="T18" fmla="*/ 79 w 166"/>
                  <a:gd name="T19" fmla="*/ 25 h 67"/>
                  <a:gd name="T20" fmla="*/ 92 w 166"/>
                  <a:gd name="T21" fmla="*/ 4 h 67"/>
                  <a:gd name="T22" fmla="*/ 166 w 166"/>
                  <a:gd name="T23" fmla="*/ 25 h 67"/>
                  <a:gd name="T24" fmla="*/ 153 w 166"/>
                  <a:gd name="T25" fmla="*/ 51 h 67"/>
                  <a:gd name="T26" fmla="*/ 132 w 166"/>
                  <a:gd name="T27"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67">
                    <a:moveTo>
                      <a:pt x="132" y="51"/>
                    </a:moveTo>
                    <a:cubicBezTo>
                      <a:pt x="126" y="51"/>
                      <a:pt x="122" y="59"/>
                      <a:pt x="113" y="59"/>
                    </a:cubicBezTo>
                    <a:cubicBezTo>
                      <a:pt x="108" y="59"/>
                      <a:pt x="105" y="51"/>
                      <a:pt x="100" y="51"/>
                    </a:cubicBezTo>
                    <a:cubicBezTo>
                      <a:pt x="93" y="51"/>
                      <a:pt x="90" y="57"/>
                      <a:pt x="84" y="57"/>
                    </a:cubicBezTo>
                    <a:cubicBezTo>
                      <a:pt x="80" y="57"/>
                      <a:pt x="75" y="63"/>
                      <a:pt x="68" y="63"/>
                    </a:cubicBezTo>
                    <a:cubicBezTo>
                      <a:pt x="61" y="63"/>
                      <a:pt x="58" y="60"/>
                      <a:pt x="54" y="55"/>
                    </a:cubicBezTo>
                    <a:cubicBezTo>
                      <a:pt x="49" y="60"/>
                      <a:pt x="45" y="67"/>
                      <a:pt x="37" y="67"/>
                    </a:cubicBezTo>
                    <a:cubicBezTo>
                      <a:pt x="18" y="67"/>
                      <a:pt x="0" y="51"/>
                      <a:pt x="0" y="31"/>
                    </a:cubicBezTo>
                    <a:cubicBezTo>
                      <a:pt x="0" y="13"/>
                      <a:pt x="18" y="0"/>
                      <a:pt x="34" y="0"/>
                    </a:cubicBezTo>
                    <a:cubicBezTo>
                      <a:pt x="57" y="0"/>
                      <a:pt x="59" y="25"/>
                      <a:pt x="79" y="25"/>
                    </a:cubicBezTo>
                    <a:cubicBezTo>
                      <a:pt x="79" y="13"/>
                      <a:pt x="83" y="4"/>
                      <a:pt x="92" y="4"/>
                    </a:cubicBezTo>
                    <a:cubicBezTo>
                      <a:pt x="106" y="4"/>
                      <a:pt x="150" y="20"/>
                      <a:pt x="166" y="25"/>
                    </a:cubicBezTo>
                    <a:cubicBezTo>
                      <a:pt x="163" y="36"/>
                      <a:pt x="153" y="45"/>
                      <a:pt x="153" y="51"/>
                    </a:cubicBezTo>
                    <a:lnTo>
                      <a:pt x="132" y="51"/>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7" name="Freeform 158">
                <a:extLst>
                  <a:ext uri="{FF2B5EF4-FFF2-40B4-BE49-F238E27FC236}">
                    <a16:creationId xmlns:a16="http://schemas.microsoft.com/office/drawing/2014/main" xmlns="" id="{917EA47E-A694-4738-AE33-3B429C065CB9}"/>
                  </a:ext>
                </a:extLst>
              </p:cNvPr>
              <p:cNvSpPr>
                <a:spLocks/>
              </p:cNvSpPr>
              <p:nvPr/>
            </p:nvSpPr>
            <p:spPr bwMode="auto">
              <a:xfrm>
                <a:off x="2930286" y="3354346"/>
                <a:ext cx="988664" cy="697874"/>
              </a:xfrm>
              <a:custGeom>
                <a:avLst/>
                <a:gdLst>
                  <a:gd name="T0" fmla="*/ 430 w 865"/>
                  <a:gd name="T1" fmla="*/ 177 h 610"/>
                  <a:gd name="T2" fmla="*/ 422 w 865"/>
                  <a:gd name="T3" fmla="*/ 254 h 610"/>
                  <a:gd name="T4" fmla="*/ 430 w 865"/>
                  <a:gd name="T5" fmla="*/ 289 h 610"/>
                  <a:gd name="T6" fmla="*/ 482 w 865"/>
                  <a:gd name="T7" fmla="*/ 346 h 610"/>
                  <a:gd name="T8" fmla="*/ 536 w 865"/>
                  <a:gd name="T9" fmla="*/ 344 h 610"/>
                  <a:gd name="T10" fmla="*/ 561 w 865"/>
                  <a:gd name="T11" fmla="*/ 336 h 610"/>
                  <a:gd name="T12" fmla="*/ 623 w 865"/>
                  <a:gd name="T13" fmla="*/ 274 h 610"/>
                  <a:gd name="T14" fmla="*/ 655 w 865"/>
                  <a:gd name="T15" fmla="*/ 278 h 610"/>
                  <a:gd name="T16" fmla="*/ 642 w 865"/>
                  <a:gd name="T17" fmla="*/ 325 h 610"/>
                  <a:gd name="T18" fmla="*/ 633 w 865"/>
                  <a:gd name="T19" fmla="*/ 346 h 610"/>
                  <a:gd name="T20" fmla="*/ 627 w 865"/>
                  <a:gd name="T21" fmla="*/ 384 h 610"/>
                  <a:gd name="T22" fmla="*/ 614 w 865"/>
                  <a:gd name="T23" fmla="*/ 404 h 610"/>
                  <a:gd name="T24" fmla="*/ 695 w 865"/>
                  <a:gd name="T25" fmla="*/ 408 h 610"/>
                  <a:gd name="T26" fmla="*/ 731 w 865"/>
                  <a:gd name="T27" fmla="*/ 437 h 610"/>
                  <a:gd name="T28" fmla="*/ 726 w 865"/>
                  <a:gd name="T29" fmla="*/ 520 h 610"/>
                  <a:gd name="T30" fmla="*/ 775 w 865"/>
                  <a:gd name="T31" fmla="*/ 570 h 610"/>
                  <a:gd name="T32" fmla="*/ 865 w 865"/>
                  <a:gd name="T33" fmla="*/ 580 h 610"/>
                  <a:gd name="T34" fmla="*/ 838 w 865"/>
                  <a:gd name="T35" fmla="*/ 592 h 610"/>
                  <a:gd name="T36" fmla="*/ 823 w 865"/>
                  <a:gd name="T37" fmla="*/ 570 h 610"/>
                  <a:gd name="T38" fmla="*/ 803 w 865"/>
                  <a:gd name="T39" fmla="*/ 598 h 610"/>
                  <a:gd name="T40" fmla="*/ 766 w 865"/>
                  <a:gd name="T41" fmla="*/ 588 h 610"/>
                  <a:gd name="T42" fmla="*/ 739 w 865"/>
                  <a:gd name="T43" fmla="*/ 583 h 610"/>
                  <a:gd name="T44" fmla="*/ 697 w 865"/>
                  <a:gd name="T45" fmla="*/ 545 h 610"/>
                  <a:gd name="T46" fmla="*/ 689 w 865"/>
                  <a:gd name="T47" fmla="*/ 552 h 610"/>
                  <a:gd name="T48" fmla="*/ 672 w 865"/>
                  <a:gd name="T49" fmla="*/ 507 h 610"/>
                  <a:gd name="T50" fmla="*/ 638 w 865"/>
                  <a:gd name="T51" fmla="*/ 468 h 610"/>
                  <a:gd name="T52" fmla="*/ 592 w 865"/>
                  <a:gd name="T53" fmla="*/ 459 h 610"/>
                  <a:gd name="T54" fmla="*/ 505 w 865"/>
                  <a:gd name="T55" fmla="*/ 407 h 610"/>
                  <a:gd name="T56" fmla="*/ 483 w 865"/>
                  <a:gd name="T57" fmla="*/ 401 h 610"/>
                  <a:gd name="T58" fmla="*/ 439 w 865"/>
                  <a:gd name="T59" fmla="*/ 410 h 610"/>
                  <a:gd name="T60" fmla="*/ 380 w 865"/>
                  <a:gd name="T61" fmla="*/ 385 h 610"/>
                  <a:gd name="T62" fmla="*/ 334 w 865"/>
                  <a:gd name="T63" fmla="*/ 365 h 610"/>
                  <a:gd name="T64" fmla="*/ 301 w 865"/>
                  <a:gd name="T65" fmla="*/ 352 h 610"/>
                  <a:gd name="T66" fmla="*/ 255 w 865"/>
                  <a:gd name="T67" fmla="*/ 310 h 610"/>
                  <a:gd name="T68" fmla="*/ 255 w 865"/>
                  <a:gd name="T69" fmla="*/ 270 h 610"/>
                  <a:gd name="T70" fmla="*/ 176 w 865"/>
                  <a:gd name="T71" fmla="*/ 181 h 610"/>
                  <a:gd name="T72" fmla="*/ 141 w 865"/>
                  <a:gd name="T73" fmla="*/ 123 h 610"/>
                  <a:gd name="T74" fmla="*/ 107 w 865"/>
                  <a:gd name="T75" fmla="*/ 96 h 610"/>
                  <a:gd name="T76" fmla="*/ 84 w 865"/>
                  <a:gd name="T77" fmla="*/ 40 h 610"/>
                  <a:gd name="T78" fmla="*/ 48 w 865"/>
                  <a:gd name="T79" fmla="*/ 34 h 610"/>
                  <a:gd name="T80" fmla="*/ 84 w 865"/>
                  <a:gd name="T81" fmla="*/ 95 h 610"/>
                  <a:gd name="T82" fmla="*/ 126 w 865"/>
                  <a:gd name="T83" fmla="*/ 171 h 610"/>
                  <a:gd name="T84" fmla="*/ 165 w 865"/>
                  <a:gd name="T85" fmla="*/ 234 h 610"/>
                  <a:gd name="T86" fmla="*/ 148 w 865"/>
                  <a:gd name="T87" fmla="*/ 229 h 610"/>
                  <a:gd name="T88" fmla="*/ 111 w 865"/>
                  <a:gd name="T89" fmla="*/ 197 h 610"/>
                  <a:gd name="T90" fmla="*/ 89 w 865"/>
                  <a:gd name="T91" fmla="*/ 151 h 610"/>
                  <a:gd name="T92" fmla="*/ 69 w 865"/>
                  <a:gd name="T93" fmla="*/ 124 h 610"/>
                  <a:gd name="T94" fmla="*/ 19 w 865"/>
                  <a:gd name="T95" fmla="*/ 43 h 610"/>
                  <a:gd name="T96" fmla="*/ 0 w 865"/>
                  <a:gd name="T97" fmla="*/ 0 h 610"/>
                  <a:gd name="T98" fmla="*/ 130 w 865"/>
                  <a:gd name="T99" fmla="*/ 28 h 610"/>
                  <a:gd name="T100" fmla="*/ 193 w 865"/>
                  <a:gd name="T101" fmla="*/ 18 h 610"/>
                  <a:gd name="T102" fmla="*/ 261 w 865"/>
                  <a:gd name="T103" fmla="*/ 52 h 610"/>
                  <a:gd name="T104" fmla="*/ 322 w 865"/>
                  <a:gd name="T105" fmla="*/ 68 h 610"/>
                  <a:gd name="T106" fmla="*/ 428 w 865"/>
                  <a:gd name="T107" fmla="*/ 163 h 610"/>
                  <a:gd name="T108" fmla="*/ 424 w 865"/>
                  <a:gd name="T109" fmla="*/ 155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610">
                    <a:moveTo>
                      <a:pt x="427" y="165"/>
                    </a:moveTo>
                    <a:cubicBezTo>
                      <a:pt x="428" y="170"/>
                      <a:pt x="430" y="173"/>
                      <a:pt x="430" y="177"/>
                    </a:cubicBezTo>
                    <a:cubicBezTo>
                      <a:pt x="430" y="192"/>
                      <a:pt x="424" y="197"/>
                      <a:pt x="422" y="209"/>
                    </a:cubicBezTo>
                    <a:cubicBezTo>
                      <a:pt x="422" y="254"/>
                      <a:pt x="422" y="254"/>
                      <a:pt x="422" y="254"/>
                    </a:cubicBezTo>
                    <a:cubicBezTo>
                      <a:pt x="421" y="260"/>
                      <a:pt x="427" y="266"/>
                      <a:pt x="428" y="270"/>
                    </a:cubicBezTo>
                    <a:cubicBezTo>
                      <a:pt x="431" y="277"/>
                      <a:pt x="427" y="282"/>
                      <a:pt x="430" y="289"/>
                    </a:cubicBezTo>
                    <a:cubicBezTo>
                      <a:pt x="433" y="295"/>
                      <a:pt x="443" y="306"/>
                      <a:pt x="449" y="312"/>
                    </a:cubicBezTo>
                    <a:cubicBezTo>
                      <a:pt x="462" y="326"/>
                      <a:pt x="462" y="340"/>
                      <a:pt x="482" y="346"/>
                    </a:cubicBezTo>
                    <a:cubicBezTo>
                      <a:pt x="489" y="348"/>
                      <a:pt x="489" y="356"/>
                      <a:pt x="495" y="356"/>
                    </a:cubicBezTo>
                    <a:cubicBezTo>
                      <a:pt x="509" y="356"/>
                      <a:pt x="521" y="344"/>
                      <a:pt x="536" y="344"/>
                    </a:cubicBezTo>
                    <a:cubicBezTo>
                      <a:pt x="545" y="344"/>
                      <a:pt x="548" y="349"/>
                      <a:pt x="551" y="349"/>
                    </a:cubicBezTo>
                    <a:cubicBezTo>
                      <a:pt x="557" y="349"/>
                      <a:pt x="561" y="340"/>
                      <a:pt x="561" y="336"/>
                    </a:cubicBezTo>
                    <a:cubicBezTo>
                      <a:pt x="564" y="327"/>
                      <a:pt x="577" y="317"/>
                      <a:pt x="577" y="305"/>
                    </a:cubicBezTo>
                    <a:cubicBezTo>
                      <a:pt x="577" y="282"/>
                      <a:pt x="602" y="274"/>
                      <a:pt x="623" y="274"/>
                    </a:cubicBezTo>
                    <a:cubicBezTo>
                      <a:pt x="630" y="274"/>
                      <a:pt x="635" y="274"/>
                      <a:pt x="638" y="276"/>
                    </a:cubicBezTo>
                    <a:cubicBezTo>
                      <a:pt x="641" y="277"/>
                      <a:pt x="651" y="278"/>
                      <a:pt x="655" y="278"/>
                    </a:cubicBezTo>
                    <a:cubicBezTo>
                      <a:pt x="655" y="280"/>
                      <a:pt x="655" y="282"/>
                      <a:pt x="655" y="285"/>
                    </a:cubicBezTo>
                    <a:cubicBezTo>
                      <a:pt x="655" y="296"/>
                      <a:pt x="642" y="310"/>
                      <a:pt x="642" y="325"/>
                    </a:cubicBezTo>
                    <a:cubicBezTo>
                      <a:pt x="642" y="338"/>
                      <a:pt x="638" y="344"/>
                      <a:pt x="633" y="352"/>
                    </a:cubicBezTo>
                    <a:cubicBezTo>
                      <a:pt x="633" y="350"/>
                      <a:pt x="633" y="348"/>
                      <a:pt x="633" y="346"/>
                    </a:cubicBezTo>
                    <a:cubicBezTo>
                      <a:pt x="631" y="346"/>
                      <a:pt x="630" y="346"/>
                      <a:pt x="627" y="346"/>
                    </a:cubicBezTo>
                    <a:cubicBezTo>
                      <a:pt x="627" y="355"/>
                      <a:pt x="627" y="373"/>
                      <a:pt x="627" y="384"/>
                    </a:cubicBezTo>
                    <a:cubicBezTo>
                      <a:pt x="627" y="392"/>
                      <a:pt x="618" y="395"/>
                      <a:pt x="614" y="400"/>
                    </a:cubicBezTo>
                    <a:cubicBezTo>
                      <a:pt x="614" y="402"/>
                      <a:pt x="614" y="402"/>
                      <a:pt x="614" y="404"/>
                    </a:cubicBezTo>
                    <a:cubicBezTo>
                      <a:pt x="614" y="410"/>
                      <a:pt x="618" y="413"/>
                      <a:pt x="623" y="413"/>
                    </a:cubicBezTo>
                    <a:cubicBezTo>
                      <a:pt x="648" y="413"/>
                      <a:pt x="668" y="408"/>
                      <a:pt x="695" y="408"/>
                    </a:cubicBezTo>
                    <a:cubicBezTo>
                      <a:pt x="713" y="408"/>
                      <a:pt x="717" y="422"/>
                      <a:pt x="731" y="425"/>
                    </a:cubicBezTo>
                    <a:cubicBezTo>
                      <a:pt x="731" y="429"/>
                      <a:pt x="731" y="433"/>
                      <a:pt x="731" y="437"/>
                    </a:cubicBezTo>
                    <a:cubicBezTo>
                      <a:pt x="731" y="444"/>
                      <a:pt x="730" y="464"/>
                      <a:pt x="726" y="472"/>
                    </a:cubicBezTo>
                    <a:cubicBezTo>
                      <a:pt x="726" y="490"/>
                      <a:pt x="726" y="507"/>
                      <a:pt x="726" y="520"/>
                    </a:cubicBezTo>
                    <a:cubicBezTo>
                      <a:pt x="726" y="538"/>
                      <a:pt x="742" y="545"/>
                      <a:pt x="754" y="551"/>
                    </a:cubicBezTo>
                    <a:cubicBezTo>
                      <a:pt x="762" y="555"/>
                      <a:pt x="762" y="570"/>
                      <a:pt x="775" y="570"/>
                    </a:cubicBezTo>
                    <a:cubicBezTo>
                      <a:pt x="795" y="570"/>
                      <a:pt x="805" y="554"/>
                      <a:pt x="823" y="554"/>
                    </a:cubicBezTo>
                    <a:cubicBezTo>
                      <a:pt x="844" y="554"/>
                      <a:pt x="853" y="570"/>
                      <a:pt x="865" y="580"/>
                    </a:cubicBezTo>
                    <a:cubicBezTo>
                      <a:pt x="864" y="582"/>
                      <a:pt x="848" y="600"/>
                      <a:pt x="846" y="599"/>
                    </a:cubicBezTo>
                    <a:cubicBezTo>
                      <a:pt x="845" y="597"/>
                      <a:pt x="838" y="595"/>
                      <a:pt x="838" y="592"/>
                    </a:cubicBezTo>
                    <a:cubicBezTo>
                      <a:pt x="838" y="589"/>
                      <a:pt x="841" y="588"/>
                      <a:pt x="842" y="584"/>
                    </a:cubicBezTo>
                    <a:cubicBezTo>
                      <a:pt x="834" y="580"/>
                      <a:pt x="832" y="570"/>
                      <a:pt x="823" y="570"/>
                    </a:cubicBezTo>
                    <a:cubicBezTo>
                      <a:pt x="818" y="570"/>
                      <a:pt x="797" y="586"/>
                      <a:pt x="797" y="591"/>
                    </a:cubicBezTo>
                    <a:cubicBezTo>
                      <a:pt x="797" y="594"/>
                      <a:pt x="801" y="597"/>
                      <a:pt x="803" y="598"/>
                    </a:cubicBezTo>
                    <a:cubicBezTo>
                      <a:pt x="801" y="606"/>
                      <a:pt x="798" y="610"/>
                      <a:pt x="792" y="610"/>
                    </a:cubicBezTo>
                    <a:cubicBezTo>
                      <a:pt x="779" y="610"/>
                      <a:pt x="772" y="595"/>
                      <a:pt x="766" y="588"/>
                    </a:cubicBezTo>
                    <a:cubicBezTo>
                      <a:pt x="761" y="583"/>
                      <a:pt x="748" y="588"/>
                      <a:pt x="743" y="588"/>
                    </a:cubicBezTo>
                    <a:cubicBezTo>
                      <a:pt x="742" y="588"/>
                      <a:pt x="739" y="584"/>
                      <a:pt x="739" y="583"/>
                    </a:cubicBezTo>
                    <a:cubicBezTo>
                      <a:pt x="729" y="580"/>
                      <a:pt x="729" y="573"/>
                      <a:pt x="726" y="566"/>
                    </a:cubicBezTo>
                    <a:cubicBezTo>
                      <a:pt x="723" y="561"/>
                      <a:pt x="698" y="545"/>
                      <a:pt x="697" y="545"/>
                    </a:cubicBezTo>
                    <a:cubicBezTo>
                      <a:pt x="695" y="547"/>
                      <a:pt x="695" y="550"/>
                      <a:pt x="697" y="552"/>
                    </a:cubicBezTo>
                    <a:cubicBezTo>
                      <a:pt x="689" y="552"/>
                      <a:pt x="689" y="552"/>
                      <a:pt x="689" y="552"/>
                    </a:cubicBezTo>
                    <a:cubicBezTo>
                      <a:pt x="678" y="544"/>
                      <a:pt x="686" y="533"/>
                      <a:pt x="682" y="521"/>
                    </a:cubicBezTo>
                    <a:cubicBezTo>
                      <a:pt x="680" y="513"/>
                      <a:pt x="676" y="511"/>
                      <a:pt x="672" y="507"/>
                    </a:cubicBezTo>
                    <a:cubicBezTo>
                      <a:pt x="660" y="495"/>
                      <a:pt x="647" y="487"/>
                      <a:pt x="642" y="468"/>
                    </a:cubicBezTo>
                    <a:cubicBezTo>
                      <a:pt x="641" y="468"/>
                      <a:pt x="639" y="468"/>
                      <a:pt x="638" y="468"/>
                    </a:cubicBezTo>
                    <a:cubicBezTo>
                      <a:pt x="633" y="468"/>
                      <a:pt x="629" y="472"/>
                      <a:pt x="623" y="472"/>
                    </a:cubicBezTo>
                    <a:cubicBezTo>
                      <a:pt x="609" y="472"/>
                      <a:pt x="602" y="464"/>
                      <a:pt x="592" y="459"/>
                    </a:cubicBezTo>
                    <a:cubicBezTo>
                      <a:pt x="577" y="452"/>
                      <a:pt x="567" y="456"/>
                      <a:pt x="552" y="448"/>
                    </a:cubicBezTo>
                    <a:cubicBezTo>
                      <a:pt x="528" y="436"/>
                      <a:pt x="525" y="418"/>
                      <a:pt x="505" y="407"/>
                    </a:cubicBezTo>
                    <a:cubicBezTo>
                      <a:pt x="500" y="407"/>
                      <a:pt x="500" y="407"/>
                      <a:pt x="500" y="407"/>
                    </a:cubicBezTo>
                    <a:cubicBezTo>
                      <a:pt x="494" y="403"/>
                      <a:pt x="489" y="401"/>
                      <a:pt x="483" y="401"/>
                    </a:cubicBezTo>
                    <a:cubicBezTo>
                      <a:pt x="470" y="401"/>
                      <a:pt x="467" y="417"/>
                      <a:pt x="455" y="417"/>
                    </a:cubicBezTo>
                    <a:cubicBezTo>
                      <a:pt x="449" y="417"/>
                      <a:pt x="442" y="411"/>
                      <a:pt x="439" y="410"/>
                    </a:cubicBezTo>
                    <a:cubicBezTo>
                      <a:pt x="433" y="406"/>
                      <a:pt x="428" y="408"/>
                      <a:pt x="422" y="408"/>
                    </a:cubicBezTo>
                    <a:cubicBezTo>
                      <a:pt x="413" y="408"/>
                      <a:pt x="387" y="389"/>
                      <a:pt x="380" y="385"/>
                    </a:cubicBezTo>
                    <a:cubicBezTo>
                      <a:pt x="371" y="381"/>
                      <a:pt x="366" y="386"/>
                      <a:pt x="358" y="383"/>
                    </a:cubicBezTo>
                    <a:cubicBezTo>
                      <a:pt x="347" y="380"/>
                      <a:pt x="345" y="371"/>
                      <a:pt x="334" y="365"/>
                    </a:cubicBezTo>
                    <a:cubicBezTo>
                      <a:pt x="324" y="360"/>
                      <a:pt x="319" y="362"/>
                      <a:pt x="309" y="357"/>
                    </a:cubicBezTo>
                    <a:cubicBezTo>
                      <a:pt x="305" y="355"/>
                      <a:pt x="303" y="354"/>
                      <a:pt x="301" y="352"/>
                    </a:cubicBezTo>
                    <a:cubicBezTo>
                      <a:pt x="292" y="342"/>
                      <a:pt x="268" y="336"/>
                      <a:pt x="266" y="326"/>
                    </a:cubicBezTo>
                    <a:cubicBezTo>
                      <a:pt x="259" y="326"/>
                      <a:pt x="255" y="317"/>
                      <a:pt x="255" y="310"/>
                    </a:cubicBezTo>
                    <a:cubicBezTo>
                      <a:pt x="255" y="301"/>
                      <a:pt x="262" y="297"/>
                      <a:pt x="262" y="288"/>
                    </a:cubicBezTo>
                    <a:cubicBezTo>
                      <a:pt x="262" y="278"/>
                      <a:pt x="256" y="275"/>
                      <a:pt x="255" y="270"/>
                    </a:cubicBezTo>
                    <a:cubicBezTo>
                      <a:pt x="246" y="241"/>
                      <a:pt x="220" y="218"/>
                      <a:pt x="203" y="200"/>
                    </a:cubicBezTo>
                    <a:cubicBezTo>
                      <a:pt x="196" y="193"/>
                      <a:pt x="183" y="189"/>
                      <a:pt x="176" y="181"/>
                    </a:cubicBezTo>
                    <a:cubicBezTo>
                      <a:pt x="170" y="175"/>
                      <a:pt x="175" y="167"/>
                      <a:pt x="171" y="158"/>
                    </a:cubicBezTo>
                    <a:cubicBezTo>
                      <a:pt x="165" y="144"/>
                      <a:pt x="141" y="142"/>
                      <a:pt x="141" y="123"/>
                    </a:cubicBezTo>
                    <a:cubicBezTo>
                      <a:pt x="134" y="122"/>
                      <a:pt x="135" y="121"/>
                      <a:pt x="133" y="123"/>
                    </a:cubicBezTo>
                    <a:cubicBezTo>
                      <a:pt x="123" y="113"/>
                      <a:pt x="115" y="104"/>
                      <a:pt x="107" y="96"/>
                    </a:cubicBezTo>
                    <a:cubicBezTo>
                      <a:pt x="100" y="88"/>
                      <a:pt x="102" y="75"/>
                      <a:pt x="96" y="68"/>
                    </a:cubicBezTo>
                    <a:cubicBezTo>
                      <a:pt x="89" y="61"/>
                      <a:pt x="90" y="43"/>
                      <a:pt x="84" y="40"/>
                    </a:cubicBezTo>
                    <a:cubicBezTo>
                      <a:pt x="71" y="34"/>
                      <a:pt x="59" y="34"/>
                      <a:pt x="49" y="24"/>
                    </a:cubicBezTo>
                    <a:cubicBezTo>
                      <a:pt x="47" y="27"/>
                      <a:pt x="48" y="32"/>
                      <a:pt x="48" y="34"/>
                    </a:cubicBezTo>
                    <a:cubicBezTo>
                      <a:pt x="48" y="51"/>
                      <a:pt x="55" y="61"/>
                      <a:pt x="61" y="75"/>
                    </a:cubicBezTo>
                    <a:cubicBezTo>
                      <a:pt x="67" y="87"/>
                      <a:pt x="77" y="87"/>
                      <a:pt x="84" y="95"/>
                    </a:cubicBezTo>
                    <a:cubicBezTo>
                      <a:pt x="95" y="106"/>
                      <a:pt x="96" y="114"/>
                      <a:pt x="100" y="127"/>
                    </a:cubicBezTo>
                    <a:cubicBezTo>
                      <a:pt x="105" y="146"/>
                      <a:pt x="121" y="154"/>
                      <a:pt x="126" y="171"/>
                    </a:cubicBezTo>
                    <a:cubicBezTo>
                      <a:pt x="132" y="190"/>
                      <a:pt x="137" y="211"/>
                      <a:pt x="150" y="220"/>
                    </a:cubicBezTo>
                    <a:cubicBezTo>
                      <a:pt x="156" y="214"/>
                      <a:pt x="165" y="228"/>
                      <a:pt x="165" y="234"/>
                    </a:cubicBezTo>
                    <a:cubicBezTo>
                      <a:pt x="165" y="238"/>
                      <a:pt x="162" y="246"/>
                      <a:pt x="160" y="246"/>
                    </a:cubicBezTo>
                    <a:cubicBezTo>
                      <a:pt x="158" y="246"/>
                      <a:pt x="148" y="232"/>
                      <a:pt x="148" y="229"/>
                    </a:cubicBezTo>
                    <a:cubicBezTo>
                      <a:pt x="134" y="229"/>
                      <a:pt x="127" y="210"/>
                      <a:pt x="118" y="204"/>
                    </a:cubicBezTo>
                    <a:cubicBezTo>
                      <a:pt x="114" y="201"/>
                      <a:pt x="113" y="201"/>
                      <a:pt x="111" y="197"/>
                    </a:cubicBezTo>
                    <a:cubicBezTo>
                      <a:pt x="111" y="177"/>
                      <a:pt x="111" y="177"/>
                      <a:pt x="111" y="177"/>
                    </a:cubicBezTo>
                    <a:cubicBezTo>
                      <a:pt x="102" y="168"/>
                      <a:pt x="96" y="159"/>
                      <a:pt x="89" y="151"/>
                    </a:cubicBezTo>
                    <a:cubicBezTo>
                      <a:pt x="78" y="140"/>
                      <a:pt x="62" y="142"/>
                      <a:pt x="54" y="131"/>
                    </a:cubicBezTo>
                    <a:cubicBezTo>
                      <a:pt x="58" y="131"/>
                      <a:pt x="76" y="133"/>
                      <a:pt x="69" y="124"/>
                    </a:cubicBezTo>
                    <a:cubicBezTo>
                      <a:pt x="58" y="107"/>
                      <a:pt x="45" y="90"/>
                      <a:pt x="32" y="81"/>
                    </a:cubicBezTo>
                    <a:cubicBezTo>
                      <a:pt x="23" y="75"/>
                      <a:pt x="24" y="53"/>
                      <a:pt x="19" y="43"/>
                    </a:cubicBezTo>
                    <a:cubicBezTo>
                      <a:pt x="12" y="29"/>
                      <a:pt x="6" y="24"/>
                      <a:pt x="0" y="6"/>
                    </a:cubicBezTo>
                    <a:cubicBezTo>
                      <a:pt x="0" y="0"/>
                      <a:pt x="0" y="0"/>
                      <a:pt x="0" y="0"/>
                    </a:cubicBezTo>
                    <a:cubicBezTo>
                      <a:pt x="49" y="0"/>
                      <a:pt x="49" y="0"/>
                      <a:pt x="49" y="0"/>
                    </a:cubicBezTo>
                    <a:cubicBezTo>
                      <a:pt x="130" y="28"/>
                      <a:pt x="130" y="28"/>
                      <a:pt x="130" y="28"/>
                    </a:cubicBezTo>
                    <a:cubicBezTo>
                      <a:pt x="193" y="28"/>
                      <a:pt x="193" y="28"/>
                      <a:pt x="193" y="28"/>
                    </a:cubicBezTo>
                    <a:cubicBezTo>
                      <a:pt x="193" y="18"/>
                      <a:pt x="193" y="18"/>
                      <a:pt x="193" y="18"/>
                    </a:cubicBezTo>
                    <a:cubicBezTo>
                      <a:pt x="208" y="18"/>
                      <a:pt x="208" y="18"/>
                      <a:pt x="208" y="18"/>
                    </a:cubicBezTo>
                    <a:cubicBezTo>
                      <a:pt x="234" y="26"/>
                      <a:pt x="249" y="29"/>
                      <a:pt x="261" y="52"/>
                    </a:cubicBezTo>
                    <a:cubicBezTo>
                      <a:pt x="268" y="63"/>
                      <a:pt x="280" y="90"/>
                      <a:pt x="296" y="90"/>
                    </a:cubicBezTo>
                    <a:cubicBezTo>
                      <a:pt x="310" y="90"/>
                      <a:pt x="305" y="68"/>
                      <a:pt x="322" y="68"/>
                    </a:cubicBezTo>
                    <a:cubicBezTo>
                      <a:pt x="367" y="68"/>
                      <a:pt x="366" y="126"/>
                      <a:pt x="390" y="151"/>
                    </a:cubicBezTo>
                    <a:cubicBezTo>
                      <a:pt x="396" y="158"/>
                      <a:pt x="415" y="162"/>
                      <a:pt x="428" y="163"/>
                    </a:cubicBezTo>
                    <a:cubicBezTo>
                      <a:pt x="428" y="161"/>
                      <a:pt x="424" y="158"/>
                      <a:pt x="424" y="155"/>
                    </a:cubicBezTo>
                    <a:cubicBezTo>
                      <a:pt x="424" y="155"/>
                      <a:pt x="424" y="155"/>
                      <a:pt x="424" y="155"/>
                    </a:cubicBezTo>
                    <a:lnTo>
                      <a:pt x="427" y="165"/>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8" name="Freeform 159">
                <a:extLst>
                  <a:ext uri="{FF2B5EF4-FFF2-40B4-BE49-F238E27FC236}">
                    <a16:creationId xmlns:a16="http://schemas.microsoft.com/office/drawing/2014/main" xmlns="" id="{CF9445E8-921F-4DAD-91E5-45CAFD4D8890}"/>
                  </a:ext>
                </a:extLst>
              </p:cNvPr>
              <p:cNvSpPr>
                <a:spLocks/>
              </p:cNvSpPr>
              <p:nvPr/>
            </p:nvSpPr>
            <p:spPr bwMode="auto">
              <a:xfrm>
                <a:off x="3799576" y="2703915"/>
                <a:ext cx="29078" cy="16835"/>
              </a:xfrm>
              <a:custGeom>
                <a:avLst/>
                <a:gdLst>
                  <a:gd name="T0" fmla="*/ 0 w 26"/>
                  <a:gd name="T1" fmla="*/ 0 h 14"/>
                  <a:gd name="T2" fmla="*/ 26 w 26"/>
                  <a:gd name="T3" fmla="*/ 13 h 14"/>
                  <a:gd name="T4" fmla="*/ 22 w 26"/>
                  <a:gd name="T5" fmla="*/ 13 h 14"/>
                  <a:gd name="T6" fmla="*/ 0 w 26"/>
                  <a:gd name="T7" fmla="*/ 5 h 14"/>
                  <a:gd name="T8" fmla="*/ 0 w 26"/>
                  <a:gd name="T9" fmla="*/ 0 h 14"/>
                </a:gdLst>
                <a:ahLst/>
                <a:cxnLst>
                  <a:cxn ang="0">
                    <a:pos x="T0" y="T1"/>
                  </a:cxn>
                  <a:cxn ang="0">
                    <a:pos x="T2" y="T3"/>
                  </a:cxn>
                  <a:cxn ang="0">
                    <a:pos x="T4" y="T5"/>
                  </a:cxn>
                  <a:cxn ang="0">
                    <a:pos x="T6" y="T7"/>
                  </a:cxn>
                  <a:cxn ang="0">
                    <a:pos x="T8" y="T9"/>
                  </a:cxn>
                </a:cxnLst>
                <a:rect l="0" t="0" r="r" b="b"/>
                <a:pathLst>
                  <a:path w="26" h="14">
                    <a:moveTo>
                      <a:pt x="0" y="0"/>
                    </a:moveTo>
                    <a:cubicBezTo>
                      <a:pt x="13" y="0"/>
                      <a:pt x="26" y="2"/>
                      <a:pt x="26" y="13"/>
                    </a:cubicBezTo>
                    <a:cubicBezTo>
                      <a:pt x="26" y="14"/>
                      <a:pt x="23" y="13"/>
                      <a:pt x="22" y="13"/>
                    </a:cubicBezTo>
                    <a:cubicBezTo>
                      <a:pt x="15" y="13"/>
                      <a:pt x="4" y="10"/>
                      <a:pt x="0" y="5"/>
                    </a:cubicBezTo>
                    <a:cubicBezTo>
                      <a:pt x="1" y="4"/>
                      <a:pt x="1" y="1"/>
                      <a:pt x="0" y="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9" name="Freeform 160">
                <a:extLst>
                  <a:ext uri="{FF2B5EF4-FFF2-40B4-BE49-F238E27FC236}">
                    <a16:creationId xmlns:a16="http://schemas.microsoft.com/office/drawing/2014/main" xmlns="" id="{D3419C0F-3258-4A00-B8A3-15A638203899}"/>
                  </a:ext>
                </a:extLst>
              </p:cNvPr>
              <p:cNvSpPr>
                <a:spLocks/>
              </p:cNvSpPr>
              <p:nvPr/>
            </p:nvSpPr>
            <p:spPr bwMode="auto">
              <a:xfrm>
                <a:off x="2654807" y="2789619"/>
                <a:ext cx="116313" cy="79582"/>
              </a:xfrm>
              <a:custGeom>
                <a:avLst/>
                <a:gdLst>
                  <a:gd name="T0" fmla="*/ 0 w 102"/>
                  <a:gd name="T1" fmla="*/ 4 h 69"/>
                  <a:gd name="T2" fmla="*/ 11 w 102"/>
                  <a:gd name="T3" fmla="*/ 0 h 69"/>
                  <a:gd name="T4" fmla="*/ 31 w 102"/>
                  <a:gd name="T5" fmla="*/ 11 h 69"/>
                  <a:gd name="T6" fmla="*/ 102 w 102"/>
                  <a:gd name="T7" fmla="*/ 62 h 69"/>
                  <a:gd name="T8" fmla="*/ 102 w 102"/>
                  <a:gd name="T9" fmla="*/ 69 h 69"/>
                  <a:gd name="T10" fmla="*/ 95 w 102"/>
                  <a:gd name="T11" fmla="*/ 69 h 69"/>
                  <a:gd name="T12" fmla="*/ 39 w 102"/>
                  <a:gd name="T13" fmla="*/ 40 h 69"/>
                  <a:gd name="T14" fmla="*/ 47 w 102"/>
                  <a:gd name="T15" fmla="*/ 32 h 69"/>
                  <a:gd name="T16" fmla="*/ 7 w 102"/>
                  <a:gd name="T17" fmla="*/ 15 h 69"/>
                  <a:gd name="T18" fmla="*/ 15 w 102"/>
                  <a:gd name="T19" fmla="*/ 7 h 69"/>
                  <a:gd name="T20" fmla="*/ 3 w 102"/>
                  <a:gd name="T21" fmla="*/ 4 h 69"/>
                  <a:gd name="T22" fmla="*/ 0 w 102"/>
                  <a:gd name="T2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69">
                    <a:moveTo>
                      <a:pt x="0" y="4"/>
                    </a:moveTo>
                    <a:cubicBezTo>
                      <a:pt x="3" y="3"/>
                      <a:pt x="7" y="0"/>
                      <a:pt x="11" y="0"/>
                    </a:cubicBezTo>
                    <a:cubicBezTo>
                      <a:pt x="19" y="0"/>
                      <a:pt x="26" y="10"/>
                      <a:pt x="31" y="11"/>
                    </a:cubicBezTo>
                    <a:cubicBezTo>
                      <a:pt x="64" y="23"/>
                      <a:pt x="82" y="42"/>
                      <a:pt x="102" y="62"/>
                    </a:cubicBezTo>
                    <a:cubicBezTo>
                      <a:pt x="102" y="69"/>
                      <a:pt x="102" y="69"/>
                      <a:pt x="102" y="69"/>
                    </a:cubicBezTo>
                    <a:cubicBezTo>
                      <a:pt x="100" y="69"/>
                      <a:pt x="97" y="69"/>
                      <a:pt x="95" y="69"/>
                    </a:cubicBezTo>
                    <a:cubicBezTo>
                      <a:pt x="78" y="69"/>
                      <a:pt x="51" y="48"/>
                      <a:pt x="39" y="40"/>
                    </a:cubicBezTo>
                    <a:cubicBezTo>
                      <a:pt x="40" y="35"/>
                      <a:pt x="44" y="35"/>
                      <a:pt x="47" y="32"/>
                    </a:cubicBezTo>
                    <a:cubicBezTo>
                      <a:pt x="31" y="32"/>
                      <a:pt x="10" y="24"/>
                      <a:pt x="7" y="15"/>
                    </a:cubicBezTo>
                    <a:cubicBezTo>
                      <a:pt x="11" y="13"/>
                      <a:pt x="14" y="10"/>
                      <a:pt x="15" y="7"/>
                    </a:cubicBezTo>
                    <a:cubicBezTo>
                      <a:pt x="11" y="7"/>
                      <a:pt x="3" y="4"/>
                      <a:pt x="3" y="4"/>
                    </a:cubicBezTo>
                    <a:lnTo>
                      <a:pt x="0" y="4"/>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0" name="Freeform 161">
                <a:extLst>
                  <a:ext uri="{FF2B5EF4-FFF2-40B4-BE49-F238E27FC236}">
                    <a16:creationId xmlns:a16="http://schemas.microsoft.com/office/drawing/2014/main" xmlns="" id="{527772A0-3F71-47E0-AFCC-BB45795A57E0}"/>
                  </a:ext>
                </a:extLst>
              </p:cNvPr>
              <p:cNvSpPr>
                <a:spLocks/>
              </p:cNvSpPr>
              <p:nvPr/>
            </p:nvSpPr>
            <p:spPr bwMode="auto">
              <a:xfrm>
                <a:off x="2538494" y="2676368"/>
                <a:ext cx="41322" cy="62747"/>
              </a:xfrm>
              <a:custGeom>
                <a:avLst/>
                <a:gdLst>
                  <a:gd name="T0" fmla="*/ 9 w 36"/>
                  <a:gd name="T1" fmla="*/ 21 h 55"/>
                  <a:gd name="T2" fmla="*/ 0 w 36"/>
                  <a:gd name="T3" fmla="*/ 7 h 55"/>
                  <a:gd name="T4" fmla="*/ 0 w 36"/>
                  <a:gd name="T5" fmla="*/ 0 h 55"/>
                  <a:gd name="T6" fmla="*/ 17 w 36"/>
                  <a:gd name="T7" fmla="*/ 6 h 55"/>
                  <a:gd name="T8" fmla="*/ 13 w 36"/>
                  <a:gd name="T9" fmla="*/ 15 h 55"/>
                  <a:gd name="T10" fmla="*/ 23 w 36"/>
                  <a:gd name="T11" fmla="*/ 5 h 55"/>
                  <a:gd name="T12" fmla="*/ 23 w 36"/>
                  <a:gd name="T13" fmla="*/ 22 h 55"/>
                  <a:gd name="T14" fmla="*/ 26 w 36"/>
                  <a:gd name="T15" fmla="*/ 32 h 55"/>
                  <a:gd name="T16" fmla="*/ 23 w 36"/>
                  <a:gd name="T17" fmla="*/ 40 h 55"/>
                  <a:gd name="T18" fmla="*/ 29 w 36"/>
                  <a:gd name="T19" fmla="*/ 55 h 55"/>
                  <a:gd name="T20" fmla="*/ 18 w 36"/>
                  <a:gd name="T21" fmla="*/ 40 h 55"/>
                  <a:gd name="T22" fmla="*/ 21 w 36"/>
                  <a:gd name="T23" fmla="*/ 31 h 55"/>
                  <a:gd name="T24" fmla="*/ 9 w 36"/>
                  <a:gd name="T25"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5">
                    <a:moveTo>
                      <a:pt x="9" y="21"/>
                    </a:moveTo>
                    <a:cubicBezTo>
                      <a:pt x="6" y="21"/>
                      <a:pt x="3" y="11"/>
                      <a:pt x="0" y="7"/>
                    </a:cubicBezTo>
                    <a:cubicBezTo>
                      <a:pt x="0" y="0"/>
                      <a:pt x="0" y="0"/>
                      <a:pt x="0" y="0"/>
                    </a:cubicBezTo>
                    <a:cubicBezTo>
                      <a:pt x="7" y="0"/>
                      <a:pt x="10" y="5"/>
                      <a:pt x="17" y="6"/>
                    </a:cubicBezTo>
                    <a:cubicBezTo>
                      <a:pt x="17" y="7"/>
                      <a:pt x="8" y="15"/>
                      <a:pt x="13" y="15"/>
                    </a:cubicBezTo>
                    <a:cubicBezTo>
                      <a:pt x="18" y="15"/>
                      <a:pt x="21" y="9"/>
                      <a:pt x="23" y="5"/>
                    </a:cubicBezTo>
                    <a:cubicBezTo>
                      <a:pt x="24" y="10"/>
                      <a:pt x="23" y="14"/>
                      <a:pt x="23" y="22"/>
                    </a:cubicBezTo>
                    <a:cubicBezTo>
                      <a:pt x="23" y="26"/>
                      <a:pt x="26" y="28"/>
                      <a:pt x="26" y="32"/>
                    </a:cubicBezTo>
                    <a:cubicBezTo>
                      <a:pt x="26" y="35"/>
                      <a:pt x="23" y="37"/>
                      <a:pt x="23" y="40"/>
                    </a:cubicBezTo>
                    <a:cubicBezTo>
                      <a:pt x="23" y="43"/>
                      <a:pt x="36" y="55"/>
                      <a:pt x="29" y="55"/>
                    </a:cubicBezTo>
                    <a:cubicBezTo>
                      <a:pt x="23" y="55"/>
                      <a:pt x="18" y="46"/>
                      <a:pt x="18" y="40"/>
                    </a:cubicBezTo>
                    <a:cubicBezTo>
                      <a:pt x="18" y="35"/>
                      <a:pt x="21" y="33"/>
                      <a:pt x="21" y="31"/>
                    </a:cubicBezTo>
                    <a:cubicBezTo>
                      <a:pt x="15" y="30"/>
                      <a:pt x="14" y="21"/>
                      <a:pt x="9" y="21"/>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1" name="Freeform 162">
                <a:extLst>
                  <a:ext uri="{FF2B5EF4-FFF2-40B4-BE49-F238E27FC236}">
                    <a16:creationId xmlns:a16="http://schemas.microsoft.com/office/drawing/2014/main" xmlns="" id="{C8788A42-489E-4666-B495-ED13EF39F50B}"/>
                  </a:ext>
                </a:extLst>
              </p:cNvPr>
              <p:cNvSpPr>
                <a:spLocks/>
              </p:cNvSpPr>
              <p:nvPr/>
            </p:nvSpPr>
            <p:spPr bwMode="auto">
              <a:xfrm>
                <a:off x="2008962" y="2538629"/>
                <a:ext cx="53565" cy="36730"/>
              </a:xfrm>
              <a:custGeom>
                <a:avLst/>
                <a:gdLst>
                  <a:gd name="T0" fmla="*/ 36 w 46"/>
                  <a:gd name="T1" fmla="*/ 0 h 32"/>
                  <a:gd name="T2" fmla="*/ 46 w 46"/>
                  <a:gd name="T3" fmla="*/ 0 h 32"/>
                  <a:gd name="T4" fmla="*/ 46 w 46"/>
                  <a:gd name="T5" fmla="*/ 10 h 32"/>
                  <a:gd name="T6" fmla="*/ 16 w 46"/>
                  <a:gd name="T7" fmla="*/ 32 h 32"/>
                  <a:gd name="T8" fmla="*/ 0 w 46"/>
                  <a:gd name="T9" fmla="*/ 22 h 32"/>
                  <a:gd name="T10" fmla="*/ 0 w 46"/>
                  <a:gd name="T11" fmla="*/ 12 h 32"/>
                  <a:gd name="T12" fmla="*/ 36 w 46"/>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46" h="32">
                    <a:moveTo>
                      <a:pt x="36" y="0"/>
                    </a:moveTo>
                    <a:cubicBezTo>
                      <a:pt x="42" y="0"/>
                      <a:pt x="42" y="0"/>
                      <a:pt x="46" y="0"/>
                    </a:cubicBezTo>
                    <a:cubicBezTo>
                      <a:pt x="46" y="10"/>
                      <a:pt x="46" y="10"/>
                      <a:pt x="46" y="10"/>
                    </a:cubicBezTo>
                    <a:cubicBezTo>
                      <a:pt x="32" y="17"/>
                      <a:pt x="27" y="22"/>
                      <a:pt x="16" y="32"/>
                    </a:cubicBezTo>
                    <a:cubicBezTo>
                      <a:pt x="9" y="26"/>
                      <a:pt x="5" y="26"/>
                      <a:pt x="0" y="22"/>
                    </a:cubicBezTo>
                    <a:cubicBezTo>
                      <a:pt x="0" y="12"/>
                      <a:pt x="0" y="12"/>
                      <a:pt x="0" y="12"/>
                    </a:cubicBezTo>
                    <a:cubicBezTo>
                      <a:pt x="13" y="8"/>
                      <a:pt x="23" y="0"/>
                      <a:pt x="36" y="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2" name="Freeform 163">
                <a:extLst>
                  <a:ext uri="{FF2B5EF4-FFF2-40B4-BE49-F238E27FC236}">
                    <a16:creationId xmlns:a16="http://schemas.microsoft.com/office/drawing/2014/main" xmlns="" id="{408F75B0-A11A-40BF-834B-A29B28BFCC82}"/>
                  </a:ext>
                </a:extLst>
              </p:cNvPr>
              <p:cNvSpPr>
                <a:spLocks/>
              </p:cNvSpPr>
              <p:nvPr/>
            </p:nvSpPr>
            <p:spPr bwMode="auto">
              <a:xfrm>
                <a:off x="6124313" y="3181408"/>
                <a:ext cx="67339" cy="47443"/>
              </a:xfrm>
              <a:custGeom>
                <a:avLst/>
                <a:gdLst>
                  <a:gd name="T0" fmla="*/ 0 w 59"/>
                  <a:gd name="T1" fmla="*/ 8 h 41"/>
                  <a:gd name="T2" fmla="*/ 0 w 59"/>
                  <a:gd name="T3" fmla="*/ 14 h 41"/>
                  <a:gd name="T4" fmla="*/ 10 w 59"/>
                  <a:gd name="T5" fmla="*/ 18 h 41"/>
                  <a:gd name="T6" fmla="*/ 45 w 59"/>
                  <a:gd name="T7" fmla="*/ 38 h 41"/>
                  <a:gd name="T8" fmla="*/ 51 w 59"/>
                  <a:gd name="T9" fmla="*/ 41 h 41"/>
                  <a:gd name="T10" fmla="*/ 56 w 59"/>
                  <a:gd name="T11" fmla="*/ 36 h 41"/>
                  <a:gd name="T12" fmla="*/ 52 w 59"/>
                  <a:gd name="T13" fmla="*/ 23 h 41"/>
                  <a:gd name="T14" fmla="*/ 56 w 59"/>
                  <a:gd name="T15" fmla="*/ 14 h 41"/>
                  <a:gd name="T16" fmla="*/ 59 w 59"/>
                  <a:gd name="T17" fmla="*/ 5 h 41"/>
                  <a:gd name="T18" fmla="*/ 33 w 59"/>
                  <a:gd name="T19" fmla="*/ 10 h 41"/>
                  <a:gd name="T20" fmla="*/ 0 w 59"/>
                  <a:gd name="T2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1">
                    <a:moveTo>
                      <a:pt x="0" y="8"/>
                    </a:moveTo>
                    <a:cubicBezTo>
                      <a:pt x="0" y="14"/>
                      <a:pt x="0" y="14"/>
                      <a:pt x="0" y="14"/>
                    </a:cubicBezTo>
                    <a:cubicBezTo>
                      <a:pt x="2" y="18"/>
                      <a:pt x="8" y="17"/>
                      <a:pt x="10" y="18"/>
                    </a:cubicBezTo>
                    <a:cubicBezTo>
                      <a:pt x="22" y="22"/>
                      <a:pt x="32" y="35"/>
                      <a:pt x="45" y="38"/>
                    </a:cubicBezTo>
                    <a:cubicBezTo>
                      <a:pt x="45" y="41"/>
                      <a:pt x="49" y="41"/>
                      <a:pt x="51" y="41"/>
                    </a:cubicBezTo>
                    <a:cubicBezTo>
                      <a:pt x="53" y="41"/>
                      <a:pt x="56" y="38"/>
                      <a:pt x="56" y="36"/>
                    </a:cubicBezTo>
                    <a:cubicBezTo>
                      <a:pt x="56" y="30"/>
                      <a:pt x="52" y="29"/>
                      <a:pt x="52" y="23"/>
                    </a:cubicBezTo>
                    <a:cubicBezTo>
                      <a:pt x="52" y="20"/>
                      <a:pt x="56" y="14"/>
                      <a:pt x="56" y="14"/>
                    </a:cubicBezTo>
                    <a:cubicBezTo>
                      <a:pt x="59" y="5"/>
                      <a:pt x="59" y="5"/>
                      <a:pt x="59" y="5"/>
                    </a:cubicBezTo>
                    <a:cubicBezTo>
                      <a:pt x="47" y="3"/>
                      <a:pt x="43" y="10"/>
                      <a:pt x="33" y="10"/>
                    </a:cubicBezTo>
                    <a:cubicBezTo>
                      <a:pt x="22" y="10"/>
                      <a:pt x="15" y="0"/>
                      <a:pt x="0" y="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3" name="Freeform 164">
                <a:extLst>
                  <a:ext uri="{FF2B5EF4-FFF2-40B4-BE49-F238E27FC236}">
                    <a16:creationId xmlns:a16="http://schemas.microsoft.com/office/drawing/2014/main" xmlns="" id="{77A4E960-3199-4550-AF62-158E2840802E}"/>
                  </a:ext>
                </a:extLst>
              </p:cNvPr>
              <p:cNvSpPr>
                <a:spLocks/>
              </p:cNvSpPr>
              <p:nvPr/>
            </p:nvSpPr>
            <p:spPr bwMode="auto">
              <a:xfrm>
                <a:off x="6029426" y="3039078"/>
                <a:ext cx="22957" cy="47443"/>
              </a:xfrm>
              <a:custGeom>
                <a:avLst/>
                <a:gdLst>
                  <a:gd name="T0" fmla="*/ 5 w 20"/>
                  <a:gd name="T1" fmla="*/ 8 h 41"/>
                  <a:gd name="T2" fmla="*/ 17 w 20"/>
                  <a:gd name="T3" fmla="*/ 0 h 41"/>
                  <a:gd name="T4" fmla="*/ 20 w 20"/>
                  <a:gd name="T5" fmla="*/ 9 h 41"/>
                  <a:gd name="T6" fmla="*/ 14 w 20"/>
                  <a:gd name="T7" fmla="*/ 41 h 41"/>
                  <a:gd name="T8" fmla="*/ 0 w 20"/>
                  <a:gd name="T9" fmla="*/ 10 h 41"/>
                  <a:gd name="T10" fmla="*/ 5 w 20"/>
                  <a:gd name="T11" fmla="*/ 8 h 41"/>
                </a:gdLst>
                <a:ahLst/>
                <a:cxnLst>
                  <a:cxn ang="0">
                    <a:pos x="T0" y="T1"/>
                  </a:cxn>
                  <a:cxn ang="0">
                    <a:pos x="T2" y="T3"/>
                  </a:cxn>
                  <a:cxn ang="0">
                    <a:pos x="T4" y="T5"/>
                  </a:cxn>
                  <a:cxn ang="0">
                    <a:pos x="T6" y="T7"/>
                  </a:cxn>
                  <a:cxn ang="0">
                    <a:pos x="T8" y="T9"/>
                  </a:cxn>
                  <a:cxn ang="0">
                    <a:pos x="T10" y="T11"/>
                  </a:cxn>
                </a:cxnLst>
                <a:rect l="0" t="0" r="r" b="b"/>
                <a:pathLst>
                  <a:path w="20" h="41">
                    <a:moveTo>
                      <a:pt x="5" y="8"/>
                    </a:moveTo>
                    <a:cubicBezTo>
                      <a:pt x="11" y="8"/>
                      <a:pt x="14" y="1"/>
                      <a:pt x="17" y="0"/>
                    </a:cubicBezTo>
                    <a:cubicBezTo>
                      <a:pt x="17" y="4"/>
                      <a:pt x="18" y="8"/>
                      <a:pt x="20" y="9"/>
                    </a:cubicBezTo>
                    <a:cubicBezTo>
                      <a:pt x="18" y="18"/>
                      <a:pt x="16" y="36"/>
                      <a:pt x="14" y="41"/>
                    </a:cubicBezTo>
                    <a:cubicBezTo>
                      <a:pt x="6" y="39"/>
                      <a:pt x="4" y="16"/>
                      <a:pt x="0" y="10"/>
                    </a:cubicBezTo>
                    <a:cubicBezTo>
                      <a:pt x="1" y="10"/>
                      <a:pt x="4" y="8"/>
                      <a:pt x="5" y="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4" name="Freeform 165">
                <a:extLst>
                  <a:ext uri="{FF2B5EF4-FFF2-40B4-BE49-F238E27FC236}">
                    <a16:creationId xmlns:a16="http://schemas.microsoft.com/office/drawing/2014/main" xmlns="" id="{5E98182D-5B16-4CC3-B7C4-92E82A6C4DBC}"/>
                  </a:ext>
                </a:extLst>
              </p:cNvPr>
              <p:cNvSpPr>
                <a:spLocks/>
              </p:cNvSpPr>
              <p:nvPr/>
            </p:nvSpPr>
            <p:spPr bwMode="auto">
              <a:xfrm>
                <a:off x="6024835" y="3092643"/>
                <a:ext cx="35200" cy="68869"/>
              </a:xfrm>
              <a:custGeom>
                <a:avLst/>
                <a:gdLst>
                  <a:gd name="T0" fmla="*/ 7 w 32"/>
                  <a:gd name="T1" fmla="*/ 27 h 60"/>
                  <a:gd name="T2" fmla="*/ 0 w 32"/>
                  <a:gd name="T3" fmla="*/ 11 h 60"/>
                  <a:gd name="T4" fmla="*/ 16 w 32"/>
                  <a:gd name="T5" fmla="*/ 0 h 60"/>
                  <a:gd name="T6" fmla="*/ 25 w 32"/>
                  <a:gd name="T7" fmla="*/ 5 h 60"/>
                  <a:gd name="T8" fmla="*/ 30 w 32"/>
                  <a:gd name="T9" fmla="*/ 38 h 60"/>
                  <a:gd name="T10" fmla="*/ 10 w 32"/>
                  <a:gd name="T11" fmla="*/ 60 h 60"/>
                  <a:gd name="T12" fmla="*/ 3 w 32"/>
                  <a:gd name="T13" fmla="*/ 43 h 60"/>
                  <a:gd name="T14" fmla="*/ 7 w 32"/>
                  <a:gd name="T15" fmla="*/ 27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0">
                    <a:moveTo>
                      <a:pt x="7" y="27"/>
                    </a:moveTo>
                    <a:cubicBezTo>
                      <a:pt x="7" y="21"/>
                      <a:pt x="0" y="17"/>
                      <a:pt x="0" y="11"/>
                    </a:cubicBezTo>
                    <a:cubicBezTo>
                      <a:pt x="8" y="8"/>
                      <a:pt x="9" y="0"/>
                      <a:pt x="16" y="0"/>
                    </a:cubicBezTo>
                    <a:cubicBezTo>
                      <a:pt x="21" y="0"/>
                      <a:pt x="23" y="5"/>
                      <a:pt x="25" y="5"/>
                    </a:cubicBezTo>
                    <a:cubicBezTo>
                      <a:pt x="32" y="18"/>
                      <a:pt x="30" y="25"/>
                      <a:pt x="30" y="38"/>
                    </a:cubicBezTo>
                    <a:cubicBezTo>
                      <a:pt x="30" y="49"/>
                      <a:pt x="16" y="60"/>
                      <a:pt x="10" y="60"/>
                    </a:cubicBezTo>
                    <a:cubicBezTo>
                      <a:pt x="3" y="60"/>
                      <a:pt x="3" y="50"/>
                      <a:pt x="3" y="43"/>
                    </a:cubicBezTo>
                    <a:cubicBezTo>
                      <a:pt x="3" y="37"/>
                      <a:pt x="7" y="33"/>
                      <a:pt x="7" y="27"/>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5" name="Freeform 166">
                <a:extLst>
                  <a:ext uri="{FF2B5EF4-FFF2-40B4-BE49-F238E27FC236}">
                    <a16:creationId xmlns:a16="http://schemas.microsoft.com/office/drawing/2014/main" xmlns="" id="{43E20B4C-0667-49B5-8B0C-CC64BE59F17B}"/>
                  </a:ext>
                </a:extLst>
              </p:cNvPr>
              <p:cNvSpPr>
                <a:spLocks/>
              </p:cNvSpPr>
              <p:nvPr/>
            </p:nvSpPr>
            <p:spPr bwMode="auto">
              <a:xfrm>
                <a:off x="5884034" y="3133965"/>
                <a:ext cx="18365" cy="13774"/>
              </a:xfrm>
              <a:custGeom>
                <a:avLst/>
                <a:gdLst>
                  <a:gd name="T0" fmla="*/ 16 w 16"/>
                  <a:gd name="T1" fmla="*/ 9 h 13"/>
                  <a:gd name="T2" fmla="*/ 10 w 16"/>
                  <a:gd name="T3" fmla="*/ 13 h 13"/>
                  <a:gd name="T4" fmla="*/ 0 w 16"/>
                  <a:gd name="T5" fmla="*/ 6 h 13"/>
                  <a:gd name="T6" fmla="*/ 12 w 16"/>
                  <a:gd name="T7" fmla="*/ 0 h 13"/>
                  <a:gd name="T8" fmla="*/ 16 w 16"/>
                  <a:gd name="T9" fmla="*/ 9 h 13"/>
                </a:gdLst>
                <a:ahLst/>
                <a:cxnLst>
                  <a:cxn ang="0">
                    <a:pos x="T0" y="T1"/>
                  </a:cxn>
                  <a:cxn ang="0">
                    <a:pos x="T2" y="T3"/>
                  </a:cxn>
                  <a:cxn ang="0">
                    <a:pos x="T4" y="T5"/>
                  </a:cxn>
                  <a:cxn ang="0">
                    <a:pos x="T6" y="T7"/>
                  </a:cxn>
                  <a:cxn ang="0">
                    <a:pos x="T8" y="T9"/>
                  </a:cxn>
                </a:cxnLst>
                <a:rect l="0" t="0" r="r" b="b"/>
                <a:pathLst>
                  <a:path w="16" h="13">
                    <a:moveTo>
                      <a:pt x="16" y="9"/>
                    </a:moveTo>
                    <a:cubicBezTo>
                      <a:pt x="16" y="11"/>
                      <a:pt x="12" y="13"/>
                      <a:pt x="10" y="13"/>
                    </a:cubicBezTo>
                    <a:cubicBezTo>
                      <a:pt x="7" y="13"/>
                      <a:pt x="0" y="6"/>
                      <a:pt x="0" y="6"/>
                    </a:cubicBezTo>
                    <a:cubicBezTo>
                      <a:pt x="4" y="3"/>
                      <a:pt x="7" y="1"/>
                      <a:pt x="12" y="0"/>
                    </a:cubicBezTo>
                    <a:cubicBezTo>
                      <a:pt x="12" y="2"/>
                      <a:pt x="16" y="6"/>
                      <a:pt x="16" y="9"/>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6" name="Freeform 167">
                <a:extLst>
                  <a:ext uri="{FF2B5EF4-FFF2-40B4-BE49-F238E27FC236}">
                    <a16:creationId xmlns:a16="http://schemas.microsoft.com/office/drawing/2014/main" xmlns="" id="{7119606D-3C51-4395-9168-77CDD97F14E2}"/>
                  </a:ext>
                </a:extLst>
              </p:cNvPr>
              <p:cNvSpPr>
                <a:spLocks/>
              </p:cNvSpPr>
              <p:nvPr/>
            </p:nvSpPr>
            <p:spPr bwMode="auto">
              <a:xfrm>
                <a:off x="6063096" y="2610559"/>
                <a:ext cx="22957" cy="29078"/>
              </a:xfrm>
              <a:custGeom>
                <a:avLst/>
                <a:gdLst>
                  <a:gd name="T0" fmla="*/ 18 w 20"/>
                  <a:gd name="T1" fmla="*/ 18 h 25"/>
                  <a:gd name="T2" fmla="*/ 0 w 20"/>
                  <a:gd name="T3" fmla="*/ 8 h 25"/>
                  <a:gd name="T4" fmla="*/ 0 w 20"/>
                  <a:gd name="T5" fmla="*/ 0 h 25"/>
                  <a:gd name="T6" fmla="*/ 15 w 20"/>
                  <a:gd name="T7" fmla="*/ 0 h 25"/>
                  <a:gd name="T8" fmla="*/ 20 w 20"/>
                  <a:gd name="T9" fmla="*/ 16 h 25"/>
                  <a:gd name="T10" fmla="*/ 18 w 20"/>
                  <a:gd name="T11" fmla="*/ 25 h 25"/>
                  <a:gd name="T12" fmla="*/ 18 w 20"/>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18" y="18"/>
                    </a:moveTo>
                    <a:cubicBezTo>
                      <a:pt x="9" y="18"/>
                      <a:pt x="0" y="16"/>
                      <a:pt x="0" y="8"/>
                    </a:cubicBezTo>
                    <a:cubicBezTo>
                      <a:pt x="0" y="5"/>
                      <a:pt x="0" y="2"/>
                      <a:pt x="0" y="0"/>
                    </a:cubicBezTo>
                    <a:cubicBezTo>
                      <a:pt x="15" y="0"/>
                      <a:pt x="15" y="0"/>
                      <a:pt x="15" y="0"/>
                    </a:cubicBezTo>
                    <a:cubicBezTo>
                      <a:pt x="15" y="9"/>
                      <a:pt x="20" y="8"/>
                      <a:pt x="20" y="16"/>
                    </a:cubicBezTo>
                    <a:cubicBezTo>
                      <a:pt x="20" y="22"/>
                      <a:pt x="19" y="21"/>
                      <a:pt x="18" y="25"/>
                    </a:cubicBezTo>
                    <a:cubicBezTo>
                      <a:pt x="18" y="22"/>
                      <a:pt x="18" y="21"/>
                      <a:pt x="18" y="1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7" name="Freeform 168">
                <a:extLst>
                  <a:ext uri="{FF2B5EF4-FFF2-40B4-BE49-F238E27FC236}">
                    <a16:creationId xmlns:a16="http://schemas.microsoft.com/office/drawing/2014/main" xmlns="" id="{2CD1AFE6-EA8C-4BE3-A153-6A93F1C039D6}"/>
                  </a:ext>
                </a:extLst>
              </p:cNvPr>
              <p:cNvSpPr>
                <a:spLocks/>
              </p:cNvSpPr>
              <p:nvPr/>
            </p:nvSpPr>
            <p:spPr bwMode="auto">
              <a:xfrm>
                <a:off x="6090643" y="2584542"/>
                <a:ext cx="38261" cy="59687"/>
              </a:xfrm>
              <a:custGeom>
                <a:avLst/>
                <a:gdLst>
                  <a:gd name="T0" fmla="*/ 5 w 34"/>
                  <a:gd name="T1" fmla="*/ 47 h 52"/>
                  <a:gd name="T2" fmla="*/ 16 w 34"/>
                  <a:gd name="T3" fmla="*/ 36 h 52"/>
                  <a:gd name="T4" fmla="*/ 0 w 34"/>
                  <a:gd name="T5" fmla="*/ 24 h 52"/>
                  <a:gd name="T6" fmla="*/ 14 w 34"/>
                  <a:gd name="T7" fmla="*/ 0 h 52"/>
                  <a:gd name="T8" fmla="*/ 34 w 34"/>
                  <a:gd name="T9" fmla="*/ 20 h 52"/>
                  <a:gd name="T10" fmla="*/ 11 w 34"/>
                  <a:gd name="T11" fmla="*/ 52 h 52"/>
                  <a:gd name="T12" fmla="*/ 0 w 34"/>
                  <a:gd name="T13" fmla="*/ 48 h 52"/>
                  <a:gd name="T14" fmla="*/ 4 w 34"/>
                  <a:gd name="T15" fmla="*/ 44 h 52"/>
                  <a:gd name="T16" fmla="*/ 5 w 34"/>
                  <a:gd name="T1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52">
                    <a:moveTo>
                      <a:pt x="5" y="47"/>
                    </a:moveTo>
                    <a:cubicBezTo>
                      <a:pt x="11" y="46"/>
                      <a:pt x="16" y="40"/>
                      <a:pt x="16" y="36"/>
                    </a:cubicBezTo>
                    <a:cubicBezTo>
                      <a:pt x="8" y="35"/>
                      <a:pt x="0" y="28"/>
                      <a:pt x="0" y="24"/>
                    </a:cubicBezTo>
                    <a:cubicBezTo>
                      <a:pt x="0" y="20"/>
                      <a:pt x="9" y="0"/>
                      <a:pt x="14" y="0"/>
                    </a:cubicBezTo>
                    <a:cubicBezTo>
                      <a:pt x="30" y="0"/>
                      <a:pt x="30" y="7"/>
                      <a:pt x="34" y="20"/>
                    </a:cubicBezTo>
                    <a:cubicBezTo>
                      <a:pt x="21" y="24"/>
                      <a:pt x="27" y="52"/>
                      <a:pt x="11" y="52"/>
                    </a:cubicBezTo>
                    <a:cubicBezTo>
                      <a:pt x="5" y="52"/>
                      <a:pt x="1" y="48"/>
                      <a:pt x="0" y="48"/>
                    </a:cubicBezTo>
                    <a:cubicBezTo>
                      <a:pt x="1" y="46"/>
                      <a:pt x="3" y="44"/>
                      <a:pt x="4" y="44"/>
                    </a:cubicBezTo>
                    <a:lnTo>
                      <a:pt x="5" y="47"/>
                    </a:ln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8" name="Freeform 169">
                <a:extLst>
                  <a:ext uri="{FF2B5EF4-FFF2-40B4-BE49-F238E27FC236}">
                    <a16:creationId xmlns:a16="http://schemas.microsoft.com/office/drawing/2014/main" xmlns="" id="{FF34FE85-8485-40A3-9990-A89F134E6707}"/>
                  </a:ext>
                </a:extLst>
              </p:cNvPr>
              <p:cNvSpPr>
                <a:spLocks/>
              </p:cNvSpPr>
              <p:nvPr/>
            </p:nvSpPr>
            <p:spPr bwMode="auto">
              <a:xfrm>
                <a:off x="6258992" y="2517204"/>
                <a:ext cx="22957" cy="35200"/>
              </a:xfrm>
              <a:custGeom>
                <a:avLst/>
                <a:gdLst>
                  <a:gd name="T0" fmla="*/ 14 w 20"/>
                  <a:gd name="T1" fmla="*/ 10 h 30"/>
                  <a:gd name="T2" fmla="*/ 3 w 20"/>
                  <a:gd name="T3" fmla="*/ 30 h 30"/>
                  <a:gd name="T4" fmla="*/ 3 w 20"/>
                  <a:gd name="T5" fmla="*/ 20 h 30"/>
                  <a:gd name="T6" fmla="*/ 20 w 20"/>
                  <a:gd name="T7" fmla="*/ 0 h 30"/>
                  <a:gd name="T8" fmla="*/ 14 w 20"/>
                  <a:gd name="T9" fmla="*/ 10 h 30"/>
                </a:gdLst>
                <a:ahLst/>
                <a:cxnLst>
                  <a:cxn ang="0">
                    <a:pos x="T0" y="T1"/>
                  </a:cxn>
                  <a:cxn ang="0">
                    <a:pos x="T2" y="T3"/>
                  </a:cxn>
                  <a:cxn ang="0">
                    <a:pos x="T4" y="T5"/>
                  </a:cxn>
                  <a:cxn ang="0">
                    <a:pos x="T6" y="T7"/>
                  </a:cxn>
                  <a:cxn ang="0">
                    <a:pos x="T8" y="T9"/>
                  </a:cxn>
                </a:cxnLst>
                <a:rect l="0" t="0" r="r" b="b"/>
                <a:pathLst>
                  <a:path w="20" h="30">
                    <a:moveTo>
                      <a:pt x="14" y="10"/>
                    </a:moveTo>
                    <a:cubicBezTo>
                      <a:pt x="14" y="19"/>
                      <a:pt x="8" y="23"/>
                      <a:pt x="3" y="30"/>
                    </a:cubicBezTo>
                    <a:cubicBezTo>
                      <a:pt x="0" y="27"/>
                      <a:pt x="3" y="24"/>
                      <a:pt x="3" y="20"/>
                    </a:cubicBezTo>
                    <a:cubicBezTo>
                      <a:pt x="3" y="15"/>
                      <a:pt x="7" y="1"/>
                      <a:pt x="20" y="0"/>
                    </a:cubicBezTo>
                    <a:cubicBezTo>
                      <a:pt x="19" y="3"/>
                      <a:pt x="14" y="6"/>
                      <a:pt x="14" y="10"/>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99" name="Freeform 170">
                <a:extLst>
                  <a:ext uri="{FF2B5EF4-FFF2-40B4-BE49-F238E27FC236}">
                    <a16:creationId xmlns:a16="http://schemas.microsoft.com/office/drawing/2014/main" xmlns="" id="{0CB7D52B-E032-4C4F-9A8C-AB7888C85E4A}"/>
                  </a:ext>
                </a:extLst>
              </p:cNvPr>
              <p:cNvSpPr>
                <a:spLocks/>
              </p:cNvSpPr>
              <p:nvPr/>
            </p:nvSpPr>
            <p:spPr bwMode="auto">
              <a:xfrm>
                <a:off x="6352349" y="2472821"/>
                <a:ext cx="29078" cy="39791"/>
              </a:xfrm>
              <a:custGeom>
                <a:avLst/>
                <a:gdLst>
                  <a:gd name="T0" fmla="*/ 20 w 26"/>
                  <a:gd name="T1" fmla="*/ 18 h 36"/>
                  <a:gd name="T2" fmla="*/ 20 w 26"/>
                  <a:gd name="T3" fmla="*/ 28 h 36"/>
                  <a:gd name="T4" fmla="*/ 7 w 26"/>
                  <a:gd name="T5" fmla="*/ 36 h 36"/>
                  <a:gd name="T6" fmla="*/ 0 w 26"/>
                  <a:gd name="T7" fmla="*/ 24 h 36"/>
                  <a:gd name="T8" fmla="*/ 16 w 26"/>
                  <a:gd name="T9" fmla="*/ 18 h 36"/>
                  <a:gd name="T10" fmla="*/ 11 w 26"/>
                  <a:gd name="T11" fmla="*/ 8 h 36"/>
                  <a:gd name="T12" fmla="*/ 18 w 26"/>
                  <a:gd name="T13" fmla="*/ 0 h 36"/>
                  <a:gd name="T14" fmla="*/ 26 w 26"/>
                  <a:gd name="T15" fmla="*/ 8 h 36"/>
                  <a:gd name="T16" fmla="*/ 20 w 26"/>
                  <a:gd name="T17"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6">
                    <a:moveTo>
                      <a:pt x="20" y="18"/>
                    </a:moveTo>
                    <a:cubicBezTo>
                      <a:pt x="20" y="22"/>
                      <a:pt x="20" y="25"/>
                      <a:pt x="20" y="28"/>
                    </a:cubicBezTo>
                    <a:cubicBezTo>
                      <a:pt x="20" y="30"/>
                      <a:pt x="10" y="36"/>
                      <a:pt x="7" y="36"/>
                    </a:cubicBezTo>
                    <a:cubicBezTo>
                      <a:pt x="0" y="36"/>
                      <a:pt x="0" y="29"/>
                      <a:pt x="0" y="24"/>
                    </a:cubicBezTo>
                    <a:cubicBezTo>
                      <a:pt x="6" y="23"/>
                      <a:pt x="10" y="18"/>
                      <a:pt x="16" y="18"/>
                    </a:cubicBezTo>
                    <a:cubicBezTo>
                      <a:pt x="14" y="14"/>
                      <a:pt x="11" y="12"/>
                      <a:pt x="11" y="8"/>
                    </a:cubicBezTo>
                    <a:cubicBezTo>
                      <a:pt x="11" y="4"/>
                      <a:pt x="18" y="0"/>
                      <a:pt x="18" y="0"/>
                    </a:cubicBezTo>
                    <a:cubicBezTo>
                      <a:pt x="22" y="5"/>
                      <a:pt x="23" y="6"/>
                      <a:pt x="26" y="8"/>
                    </a:cubicBezTo>
                    <a:cubicBezTo>
                      <a:pt x="25" y="12"/>
                      <a:pt x="22" y="18"/>
                      <a:pt x="20" y="1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0" name="Freeform 171">
                <a:extLst>
                  <a:ext uri="{FF2B5EF4-FFF2-40B4-BE49-F238E27FC236}">
                    <a16:creationId xmlns:a16="http://schemas.microsoft.com/office/drawing/2014/main" xmlns="" id="{65717BE8-4B92-4347-B4CD-F543459F93EE}"/>
                  </a:ext>
                </a:extLst>
              </p:cNvPr>
              <p:cNvSpPr>
                <a:spLocks/>
              </p:cNvSpPr>
              <p:nvPr/>
            </p:nvSpPr>
            <p:spPr bwMode="auto">
              <a:xfrm>
                <a:off x="6405914" y="3265581"/>
                <a:ext cx="53565" cy="16835"/>
              </a:xfrm>
              <a:custGeom>
                <a:avLst/>
                <a:gdLst>
                  <a:gd name="T0" fmla="*/ 47 w 47"/>
                  <a:gd name="T1" fmla="*/ 8 h 14"/>
                  <a:gd name="T2" fmla="*/ 28 w 47"/>
                  <a:gd name="T3" fmla="*/ 10 h 14"/>
                  <a:gd name="T4" fmla="*/ 0 w 47"/>
                  <a:gd name="T5" fmla="*/ 3 h 14"/>
                  <a:gd name="T6" fmla="*/ 47 w 47"/>
                  <a:gd name="T7" fmla="*/ 8 h 14"/>
                </a:gdLst>
                <a:ahLst/>
                <a:cxnLst>
                  <a:cxn ang="0">
                    <a:pos x="T0" y="T1"/>
                  </a:cxn>
                  <a:cxn ang="0">
                    <a:pos x="T2" y="T3"/>
                  </a:cxn>
                  <a:cxn ang="0">
                    <a:pos x="T4" y="T5"/>
                  </a:cxn>
                  <a:cxn ang="0">
                    <a:pos x="T6" y="T7"/>
                  </a:cxn>
                </a:cxnLst>
                <a:rect l="0" t="0" r="r" b="b"/>
                <a:pathLst>
                  <a:path w="47" h="14">
                    <a:moveTo>
                      <a:pt x="47" y="8"/>
                    </a:moveTo>
                    <a:cubicBezTo>
                      <a:pt x="37" y="14"/>
                      <a:pt x="34" y="10"/>
                      <a:pt x="28" y="10"/>
                    </a:cubicBezTo>
                    <a:cubicBezTo>
                      <a:pt x="22" y="10"/>
                      <a:pt x="8" y="8"/>
                      <a:pt x="0" y="3"/>
                    </a:cubicBezTo>
                    <a:cubicBezTo>
                      <a:pt x="16" y="0"/>
                      <a:pt x="34" y="4"/>
                      <a:pt x="47" y="8"/>
                    </a:cubicBezTo>
                    <a:close/>
                  </a:path>
                </a:pathLst>
              </a:custGeom>
              <a:solidFill>
                <a:srgbClr val="EEA720"/>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1" name="Freeform 172">
                <a:extLst>
                  <a:ext uri="{FF2B5EF4-FFF2-40B4-BE49-F238E27FC236}">
                    <a16:creationId xmlns:a16="http://schemas.microsoft.com/office/drawing/2014/main" xmlns="" id="{7C6B5330-7C8D-4D97-B1C7-03B2B85A7F45}"/>
                  </a:ext>
                </a:extLst>
              </p:cNvPr>
              <p:cNvSpPr>
                <a:spLocks/>
              </p:cNvSpPr>
              <p:nvPr/>
            </p:nvSpPr>
            <p:spPr bwMode="auto">
              <a:xfrm>
                <a:off x="6614054" y="3259460"/>
                <a:ext cx="50504" cy="27548"/>
              </a:xfrm>
              <a:custGeom>
                <a:avLst/>
                <a:gdLst>
                  <a:gd name="T0" fmla="*/ 9 w 44"/>
                  <a:gd name="T1" fmla="*/ 24 h 24"/>
                  <a:gd name="T2" fmla="*/ 4 w 44"/>
                  <a:gd name="T3" fmla="*/ 20 h 24"/>
                  <a:gd name="T4" fmla="*/ 0 w 44"/>
                  <a:gd name="T5" fmla="*/ 16 h 24"/>
                  <a:gd name="T6" fmla="*/ 44 w 44"/>
                  <a:gd name="T7" fmla="*/ 0 h 24"/>
                  <a:gd name="T8" fmla="*/ 34 w 44"/>
                  <a:gd name="T9" fmla="*/ 7 h 24"/>
                  <a:gd name="T10" fmla="*/ 33 w 44"/>
                  <a:gd name="T11" fmla="*/ 15 h 24"/>
                  <a:gd name="T12" fmla="*/ 9 w 4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44" h="24">
                    <a:moveTo>
                      <a:pt x="9" y="24"/>
                    </a:moveTo>
                    <a:cubicBezTo>
                      <a:pt x="7" y="24"/>
                      <a:pt x="4" y="22"/>
                      <a:pt x="4" y="20"/>
                    </a:cubicBezTo>
                    <a:cubicBezTo>
                      <a:pt x="2" y="20"/>
                      <a:pt x="0" y="17"/>
                      <a:pt x="0" y="16"/>
                    </a:cubicBezTo>
                    <a:cubicBezTo>
                      <a:pt x="12" y="10"/>
                      <a:pt x="31" y="2"/>
                      <a:pt x="44" y="0"/>
                    </a:cubicBezTo>
                    <a:cubicBezTo>
                      <a:pt x="43" y="8"/>
                      <a:pt x="39" y="4"/>
                      <a:pt x="34" y="7"/>
                    </a:cubicBezTo>
                    <a:cubicBezTo>
                      <a:pt x="32" y="8"/>
                      <a:pt x="34" y="12"/>
                      <a:pt x="33" y="15"/>
                    </a:cubicBezTo>
                    <a:cubicBezTo>
                      <a:pt x="30" y="20"/>
                      <a:pt x="16" y="24"/>
                      <a:pt x="9" y="24"/>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2" name="Freeform 173">
                <a:extLst>
                  <a:ext uri="{FF2B5EF4-FFF2-40B4-BE49-F238E27FC236}">
                    <a16:creationId xmlns:a16="http://schemas.microsoft.com/office/drawing/2014/main" xmlns="" id="{4541FE78-4E68-4FC3-88A8-D2FD28AC4350}"/>
                  </a:ext>
                </a:extLst>
              </p:cNvPr>
              <p:cNvSpPr>
                <a:spLocks/>
              </p:cNvSpPr>
              <p:nvPr/>
            </p:nvSpPr>
            <p:spPr bwMode="auto">
              <a:xfrm>
                <a:off x="7128281" y="3900708"/>
                <a:ext cx="24487" cy="10713"/>
              </a:xfrm>
              <a:custGeom>
                <a:avLst/>
                <a:gdLst>
                  <a:gd name="T0" fmla="*/ 0 w 22"/>
                  <a:gd name="T1" fmla="*/ 4 h 10"/>
                  <a:gd name="T2" fmla="*/ 9 w 22"/>
                  <a:gd name="T3" fmla="*/ 10 h 10"/>
                  <a:gd name="T4" fmla="*/ 22 w 22"/>
                  <a:gd name="T5" fmla="*/ 0 h 10"/>
                  <a:gd name="T6" fmla="*/ 0 w 22"/>
                  <a:gd name="T7" fmla="*/ 4 h 10"/>
                </a:gdLst>
                <a:ahLst/>
                <a:cxnLst>
                  <a:cxn ang="0">
                    <a:pos x="T0" y="T1"/>
                  </a:cxn>
                  <a:cxn ang="0">
                    <a:pos x="T2" y="T3"/>
                  </a:cxn>
                  <a:cxn ang="0">
                    <a:pos x="T4" y="T5"/>
                  </a:cxn>
                  <a:cxn ang="0">
                    <a:pos x="T6" y="T7"/>
                  </a:cxn>
                </a:cxnLst>
                <a:rect l="0" t="0" r="r" b="b"/>
                <a:pathLst>
                  <a:path w="22" h="10">
                    <a:moveTo>
                      <a:pt x="0" y="4"/>
                    </a:moveTo>
                    <a:cubicBezTo>
                      <a:pt x="1" y="8"/>
                      <a:pt x="6" y="10"/>
                      <a:pt x="9" y="10"/>
                    </a:cubicBezTo>
                    <a:cubicBezTo>
                      <a:pt x="15" y="10"/>
                      <a:pt x="21" y="3"/>
                      <a:pt x="22" y="0"/>
                    </a:cubicBezTo>
                    <a:cubicBezTo>
                      <a:pt x="12" y="0"/>
                      <a:pt x="7" y="2"/>
                      <a:pt x="0" y="4"/>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3" name="Freeform 174">
                <a:extLst>
                  <a:ext uri="{FF2B5EF4-FFF2-40B4-BE49-F238E27FC236}">
                    <a16:creationId xmlns:a16="http://schemas.microsoft.com/office/drawing/2014/main" xmlns="" id="{7F59C5A7-A1A4-4C8D-900E-5D862496D36B}"/>
                  </a:ext>
                </a:extLst>
              </p:cNvPr>
              <p:cNvSpPr>
                <a:spLocks/>
              </p:cNvSpPr>
              <p:nvPr/>
            </p:nvSpPr>
            <p:spPr bwMode="auto">
              <a:xfrm>
                <a:off x="6995133" y="2035120"/>
                <a:ext cx="52035" cy="41321"/>
              </a:xfrm>
              <a:custGeom>
                <a:avLst/>
                <a:gdLst>
                  <a:gd name="T0" fmla="*/ 10 w 45"/>
                  <a:gd name="T1" fmla="*/ 8 h 36"/>
                  <a:gd name="T2" fmla="*/ 19 w 45"/>
                  <a:gd name="T3" fmla="*/ 0 h 36"/>
                  <a:gd name="T4" fmla="*/ 45 w 45"/>
                  <a:gd name="T5" fmla="*/ 12 h 36"/>
                  <a:gd name="T6" fmla="*/ 45 w 45"/>
                  <a:gd name="T7" fmla="*/ 23 h 36"/>
                  <a:gd name="T8" fmla="*/ 13 w 45"/>
                  <a:gd name="T9" fmla="*/ 36 h 36"/>
                  <a:gd name="T10" fmla="*/ 0 w 45"/>
                  <a:gd name="T11" fmla="*/ 27 h 36"/>
                  <a:gd name="T12" fmla="*/ 10 w 45"/>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45" h="36">
                    <a:moveTo>
                      <a:pt x="10" y="8"/>
                    </a:moveTo>
                    <a:cubicBezTo>
                      <a:pt x="13" y="8"/>
                      <a:pt x="15" y="0"/>
                      <a:pt x="19" y="0"/>
                    </a:cubicBezTo>
                    <a:cubicBezTo>
                      <a:pt x="29" y="0"/>
                      <a:pt x="34" y="11"/>
                      <a:pt x="45" y="12"/>
                    </a:cubicBezTo>
                    <a:cubicBezTo>
                      <a:pt x="45" y="23"/>
                      <a:pt x="45" y="23"/>
                      <a:pt x="45" y="23"/>
                    </a:cubicBezTo>
                    <a:cubicBezTo>
                      <a:pt x="35" y="28"/>
                      <a:pt x="26" y="36"/>
                      <a:pt x="13" y="36"/>
                    </a:cubicBezTo>
                    <a:cubicBezTo>
                      <a:pt x="4" y="36"/>
                      <a:pt x="0" y="35"/>
                      <a:pt x="0" y="27"/>
                    </a:cubicBezTo>
                    <a:cubicBezTo>
                      <a:pt x="0" y="24"/>
                      <a:pt x="8" y="8"/>
                      <a:pt x="10" y="8"/>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4" name="Freeform 175">
                <a:extLst>
                  <a:ext uri="{FF2B5EF4-FFF2-40B4-BE49-F238E27FC236}">
                    <a16:creationId xmlns:a16="http://schemas.microsoft.com/office/drawing/2014/main" xmlns="" id="{FDC4921E-2852-4E58-9C87-D80F321B8DAE}"/>
                  </a:ext>
                </a:extLst>
              </p:cNvPr>
              <p:cNvSpPr>
                <a:spLocks/>
              </p:cNvSpPr>
              <p:nvPr/>
            </p:nvSpPr>
            <p:spPr bwMode="auto">
              <a:xfrm>
                <a:off x="7255308" y="1987677"/>
                <a:ext cx="41322" cy="42852"/>
              </a:xfrm>
              <a:custGeom>
                <a:avLst/>
                <a:gdLst>
                  <a:gd name="T0" fmla="*/ 36 w 36"/>
                  <a:gd name="T1" fmla="*/ 32 h 37"/>
                  <a:gd name="T2" fmla="*/ 26 w 36"/>
                  <a:gd name="T3" fmla="*/ 36 h 37"/>
                  <a:gd name="T4" fmla="*/ 0 w 36"/>
                  <a:gd name="T5" fmla="*/ 16 h 37"/>
                  <a:gd name="T6" fmla="*/ 36 w 36"/>
                  <a:gd name="T7" fmla="*/ 32 h 37"/>
                </a:gdLst>
                <a:ahLst/>
                <a:cxnLst>
                  <a:cxn ang="0">
                    <a:pos x="T0" y="T1"/>
                  </a:cxn>
                  <a:cxn ang="0">
                    <a:pos x="T2" y="T3"/>
                  </a:cxn>
                  <a:cxn ang="0">
                    <a:pos x="T4" y="T5"/>
                  </a:cxn>
                  <a:cxn ang="0">
                    <a:pos x="T6" y="T7"/>
                  </a:cxn>
                </a:cxnLst>
                <a:rect l="0" t="0" r="r" b="b"/>
                <a:pathLst>
                  <a:path w="36" h="37">
                    <a:moveTo>
                      <a:pt x="36" y="32"/>
                    </a:moveTo>
                    <a:cubicBezTo>
                      <a:pt x="36" y="37"/>
                      <a:pt x="26" y="36"/>
                      <a:pt x="26" y="36"/>
                    </a:cubicBezTo>
                    <a:cubicBezTo>
                      <a:pt x="16" y="36"/>
                      <a:pt x="0" y="26"/>
                      <a:pt x="0" y="16"/>
                    </a:cubicBezTo>
                    <a:cubicBezTo>
                      <a:pt x="0" y="0"/>
                      <a:pt x="36" y="16"/>
                      <a:pt x="36" y="32"/>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5" name="Freeform 176">
                <a:extLst>
                  <a:ext uri="{FF2B5EF4-FFF2-40B4-BE49-F238E27FC236}">
                    <a16:creationId xmlns:a16="http://schemas.microsoft.com/office/drawing/2014/main" xmlns="" id="{E4D4B799-69B5-40E3-B30C-BA7BBD7E187B}"/>
                  </a:ext>
                </a:extLst>
              </p:cNvPr>
              <p:cNvSpPr>
                <a:spLocks/>
              </p:cNvSpPr>
              <p:nvPr/>
            </p:nvSpPr>
            <p:spPr bwMode="auto">
              <a:xfrm>
                <a:off x="7536909" y="1842286"/>
                <a:ext cx="36731" cy="27548"/>
              </a:xfrm>
              <a:custGeom>
                <a:avLst/>
                <a:gdLst>
                  <a:gd name="T0" fmla="*/ 2 w 33"/>
                  <a:gd name="T1" fmla="*/ 24 h 24"/>
                  <a:gd name="T2" fmla="*/ 33 w 33"/>
                  <a:gd name="T3" fmla="*/ 15 h 24"/>
                  <a:gd name="T4" fmla="*/ 14 w 33"/>
                  <a:gd name="T5" fmla="*/ 0 h 24"/>
                  <a:gd name="T6" fmla="*/ 2 w 33"/>
                  <a:gd name="T7" fmla="*/ 16 h 24"/>
                  <a:gd name="T8" fmla="*/ 2 w 33"/>
                  <a:gd name="T9" fmla="*/ 24 h 24"/>
                </a:gdLst>
                <a:ahLst/>
                <a:cxnLst>
                  <a:cxn ang="0">
                    <a:pos x="T0" y="T1"/>
                  </a:cxn>
                  <a:cxn ang="0">
                    <a:pos x="T2" y="T3"/>
                  </a:cxn>
                  <a:cxn ang="0">
                    <a:pos x="T4" y="T5"/>
                  </a:cxn>
                  <a:cxn ang="0">
                    <a:pos x="T6" y="T7"/>
                  </a:cxn>
                  <a:cxn ang="0">
                    <a:pos x="T8" y="T9"/>
                  </a:cxn>
                </a:cxnLst>
                <a:rect l="0" t="0" r="r" b="b"/>
                <a:pathLst>
                  <a:path w="33" h="24">
                    <a:moveTo>
                      <a:pt x="2" y="24"/>
                    </a:moveTo>
                    <a:cubicBezTo>
                      <a:pt x="11" y="24"/>
                      <a:pt x="29" y="18"/>
                      <a:pt x="33" y="15"/>
                    </a:cubicBezTo>
                    <a:cubicBezTo>
                      <a:pt x="25" y="9"/>
                      <a:pt x="23" y="0"/>
                      <a:pt x="14" y="0"/>
                    </a:cubicBezTo>
                    <a:cubicBezTo>
                      <a:pt x="7" y="0"/>
                      <a:pt x="2" y="9"/>
                      <a:pt x="2" y="16"/>
                    </a:cubicBezTo>
                    <a:cubicBezTo>
                      <a:pt x="2" y="18"/>
                      <a:pt x="0" y="24"/>
                      <a:pt x="2" y="24"/>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6" name="Freeform 177">
                <a:extLst>
                  <a:ext uri="{FF2B5EF4-FFF2-40B4-BE49-F238E27FC236}">
                    <a16:creationId xmlns:a16="http://schemas.microsoft.com/office/drawing/2014/main" xmlns="" id="{6C3DC284-73A7-431B-A41B-A9605BAE03FE}"/>
                  </a:ext>
                </a:extLst>
              </p:cNvPr>
              <p:cNvSpPr>
                <a:spLocks/>
              </p:cNvSpPr>
              <p:nvPr/>
            </p:nvSpPr>
            <p:spPr bwMode="auto">
              <a:xfrm>
                <a:off x="9273957" y="1814739"/>
                <a:ext cx="81113" cy="36730"/>
              </a:xfrm>
              <a:custGeom>
                <a:avLst/>
                <a:gdLst>
                  <a:gd name="T0" fmla="*/ 0 w 71"/>
                  <a:gd name="T1" fmla="*/ 24 h 32"/>
                  <a:gd name="T2" fmla="*/ 36 w 71"/>
                  <a:gd name="T3" fmla="*/ 0 h 32"/>
                  <a:gd name="T4" fmla="*/ 71 w 71"/>
                  <a:gd name="T5" fmla="*/ 32 h 32"/>
                  <a:gd name="T6" fmla="*/ 49 w 71"/>
                  <a:gd name="T7" fmla="*/ 32 h 32"/>
                  <a:gd name="T8" fmla="*/ 3 w 71"/>
                  <a:gd name="T9" fmla="*/ 20 h 32"/>
                  <a:gd name="T10" fmla="*/ 0 w 71"/>
                  <a:gd name="T11" fmla="*/ 24 h 32"/>
                </a:gdLst>
                <a:ahLst/>
                <a:cxnLst>
                  <a:cxn ang="0">
                    <a:pos x="T0" y="T1"/>
                  </a:cxn>
                  <a:cxn ang="0">
                    <a:pos x="T2" y="T3"/>
                  </a:cxn>
                  <a:cxn ang="0">
                    <a:pos x="T4" y="T5"/>
                  </a:cxn>
                  <a:cxn ang="0">
                    <a:pos x="T6" y="T7"/>
                  </a:cxn>
                  <a:cxn ang="0">
                    <a:pos x="T8" y="T9"/>
                  </a:cxn>
                  <a:cxn ang="0">
                    <a:pos x="T10" y="T11"/>
                  </a:cxn>
                </a:cxnLst>
                <a:rect l="0" t="0" r="r" b="b"/>
                <a:pathLst>
                  <a:path w="71" h="32">
                    <a:moveTo>
                      <a:pt x="0" y="24"/>
                    </a:moveTo>
                    <a:cubicBezTo>
                      <a:pt x="9" y="11"/>
                      <a:pt x="18" y="0"/>
                      <a:pt x="36" y="0"/>
                    </a:cubicBezTo>
                    <a:cubicBezTo>
                      <a:pt x="56" y="0"/>
                      <a:pt x="71" y="14"/>
                      <a:pt x="71" y="32"/>
                    </a:cubicBezTo>
                    <a:cubicBezTo>
                      <a:pt x="49" y="32"/>
                      <a:pt x="49" y="32"/>
                      <a:pt x="49" y="32"/>
                    </a:cubicBezTo>
                    <a:cubicBezTo>
                      <a:pt x="35" y="24"/>
                      <a:pt x="18" y="26"/>
                      <a:pt x="3" y="20"/>
                    </a:cubicBezTo>
                    <a:lnTo>
                      <a:pt x="0" y="24"/>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7" name="Freeform 178">
                <a:extLst>
                  <a:ext uri="{FF2B5EF4-FFF2-40B4-BE49-F238E27FC236}">
                    <a16:creationId xmlns:a16="http://schemas.microsoft.com/office/drawing/2014/main" xmlns="" id="{999CA574-8CD7-46BC-B1DB-A84C0AAB70AD}"/>
                  </a:ext>
                </a:extLst>
              </p:cNvPr>
              <p:cNvSpPr>
                <a:spLocks/>
              </p:cNvSpPr>
              <p:nvPr/>
            </p:nvSpPr>
            <p:spPr bwMode="auto">
              <a:xfrm>
                <a:off x="9428532" y="1730565"/>
                <a:ext cx="111722" cy="41321"/>
              </a:xfrm>
              <a:custGeom>
                <a:avLst/>
                <a:gdLst>
                  <a:gd name="T0" fmla="*/ 0 w 97"/>
                  <a:gd name="T1" fmla="*/ 0 h 36"/>
                  <a:gd name="T2" fmla="*/ 89 w 97"/>
                  <a:gd name="T3" fmla="*/ 16 h 36"/>
                  <a:gd name="T4" fmla="*/ 97 w 97"/>
                  <a:gd name="T5" fmla="*/ 24 h 36"/>
                  <a:gd name="T6" fmla="*/ 63 w 97"/>
                  <a:gd name="T7" fmla="*/ 36 h 36"/>
                  <a:gd name="T8" fmla="*/ 7 w 97"/>
                  <a:gd name="T9" fmla="*/ 7 h 36"/>
                  <a:gd name="T10" fmla="*/ 0 w 97"/>
                  <a:gd name="T11" fmla="*/ 0 h 36"/>
                </a:gdLst>
                <a:ahLst/>
                <a:cxnLst>
                  <a:cxn ang="0">
                    <a:pos x="T0" y="T1"/>
                  </a:cxn>
                  <a:cxn ang="0">
                    <a:pos x="T2" y="T3"/>
                  </a:cxn>
                  <a:cxn ang="0">
                    <a:pos x="T4" y="T5"/>
                  </a:cxn>
                  <a:cxn ang="0">
                    <a:pos x="T6" y="T7"/>
                  </a:cxn>
                  <a:cxn ang="0">
                    <a:pos x="T8" y="T9"/>
                  </a:cxn>
                  <a:cxn ang="0">
                    <a:pos x="T10" y="T11"/>
                  </a:cxn>
                </a:cxnLst>
                <a:rect l="0" t="0" r="r" b="b"/>
                <a:pathLst>
                  <a:path w="97" h="36">
                    <a:moveTo>
                      <a:pt x="0" y="0"/>
                    </a:moveTo>
                    <a:cubicBezTo>
                      <a:pt x="7" y="6"/>
                      <a:pt x="86" y="16"/>
                      <a:pt x="89" y="16"/>
                    </a:cubicBezTo>
                    <a:cubicBezTo>
                      <a:pt x="94" y="16"/>
                      <a:pt x="97" y="20"/>
                      <a:pt x="97" y="24"/>
                    </a:cubicBezTo>
                    <a:cubicBezTo>
                      <a:pt x="97" y="33"/>
                      <a:pt x="75" y="36"/>
                      <a:pt x="63" y="36"/>
                    </a:cubicBezTo>
                    <a:cubicBezTo>
                      <a:pt x="43" y="36"/>
                      <a:pt x="7" y="26"/>
                      <a:pt x="7" y="7"/>
                    </a:cubicBezTo>
                    <a:lnTo>
                      <a:pt x="0" y="0"/>
                    </a:ln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8" name="Freeform 179">
                <a:extLst>
                  <a:ext uri="{FF2B5EF4-FFF2-40B4-BE49-F238E27FC236}">
                    <a16:creationId xmlns:a16="http://schemas.microsoft.com/office/drawing/2014/main" xmlns="" id="{F75B7FBC-6A61-42B0-926B-67ECB92FD4BC}"/>
                  </a:ext>
                </a:extLst>
              </p:cNvPr>
              <p:cNvSpPr>
                <a:spLocks/>
              </p:cNvSpPr>
              <p:nvPr/>
            </p:nvSpPr>
            <p:spPr bwMode="auto">
              <a:xfrm>
                <a:off x="9270896" y="1788721"/>
                <a:ext cx="22957" cy="26017"/>
              </a:xfrm>
              <a:custGeom>
                <a:avLst/>
                <a:gdLst>
                  <a:gd name="T0" fmla="*/ 20 w 20"/>
                  <a:gd name="T1" fmla="*/ 13 h 23"/>
                  <a:gd name="T2" fmla="*/ 9 w 20"/>
                  <a:gd name="T3" fmla="*/ 23 h 23"/>
                  <a:gd name="T4" fmla="*/ 0 w 20"/>
                  <a:gd name="T5" fmla="*/ 13 h 23"/>
                  <a:gd name="T6" fmla="*/ 20 w 20"/>
                  <a:gd name="T7" fmla="*/ 13 h 23"/>
                </a:gdLst>
                <a:ahLst/>
                <a:cxnLst>
                  <a:cxn ang="0">
                    <a:pos x="T0" y="T1"/>
                  </a:cxn>
                  <a:cxn ang="0">
                    <a:pos x="T2" y="T3"/>
                  </a:cxn>
                  <a:cxn ang="0">
                    <a:pos x="T4" y="T5"/>
                  </a:cxn>
                  <a:cxn ang="0">
                    <a:pos x="T6" y="T7"/>
                  </a:cxn>
                </a:cxnLst>
                <a:rect l="0" t="0" r="r" b="b"/>
                <a:pathLst>
                  <a:path w="20" h="23">
                    <a:moveTo>
                      <a:pt x="20" y="13"/>
                    </a:moveTo>
                    <a:cubicBezTo>
                      <a:pt x="20" y="19"/>
                      <a:pt x="14" y="23"/>
                      <a:pt x="9" y="23"/>
                    </a:cubicBezTo>
                    <a:cubicBezTo>
                      <a:pt x="1" y="23"/>
                      <a:pt x="0" y="20"/>
                      <a:pt x="0" y="13"/>
                    </a:cubicBezTo>
                    <a:cubicBezTo>
                      <a:pt x="0" y="0"/>
                      <a:pt x="20" y="2"/>
                      <a:pt x="20" y="13"/>
                    </a:cubicBezTo>
                    <a:close/>
                  </a:path>
                </a:pathLst>
              </a:custGeom>
              <a:solidFill>
                <a:srgbClr val="099481"/>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09" name="Freeform 180">
                <a:extLst>
                  <a:ext uri="{FF2B5EF4-FFF2-40B4-BE49-F238E27FC236}">
                    <a16:creationId xmlns:a16="http://schemas.microsoft.com/office/drawing/2014/main" xmlns="" id="{4AEA0E25-579E-485F-9D6C-36E6CCB089EC}"/>
                  </a:ext>
                </a:extLst>
              </p:cNvPr>
              <p:cNvSpPr>
                <a:spLocks/>
              </p:cNvSpPr>
              <p:nvPr/>
            </p:nvSpPr>
            <p:spPr bwMode="auto">
              <a:xfrm>
                <a:off x="4235751" y="2811045"/>
                <a:ext cx="61218" cy="33669"/>
              </a:xfrm>
              <a:custGeom>
                <a:avLst/>
                <a:gdLst>
                  <a:gd name="T0" fmla="*/ 43 w 54"/>
                  <a:gd name="T1" fmla="*/ 29 h 29"/>
                  <a:gd name="T2" fmla="*/ 54 w 54"/>
                  <a:gd name="T3" fmla="*/ 24 h 29"/>
                  <a:gd name="T4" fmla="*/ 0 w 54"/>
                  <a:gd name="T5" fmla="*/ 5 h 29"/>
                  <a:gd name="T6" fmla="*/ 43 w 54"/>
                  <a:gd name="T7" fmla="*/ 29 h 29"/>
                </a:gdLst>
                <a:ahLst/>
                <a:cxnLst>
                  <a:cxn ang="0">
                    <a:pos x="T0" y="T1"/>
                  </a:cxn>
                  <a:cxn ang="0">
                    <a:pos x="T2" y="T3"/>
                  </a:cxn>
                  <a:cxn ang="0">
                    <a:pos x="T4" y="T5"/>
                  </a:cxn>
                  <a:cxn ang="0">
                    <a:pos x="T6" y="T7"/>
                  </a:cxn>
                </a:cxnLst>
                <a:rect l="0" t="0" r="r" b="b"/>
                <a:pathLst>
                  <a:path w="54" h="29">
                    <a:moveTo>
                      <a:pt x="43" y="29"/>
                    </a:moveTo>
                    <a:cubicBezTo>
                      <a:pt x="49" y="29"/>
                      <a:pt x="51" y="28"/>
                      <a:pt x="54" y="24"/>
                    </a:cubicBezTo>
                    <a:cubicBezTo>
                      <a:pt x="38" y="15"/>
                      <a:pt x="23" y="0"/>
                      <a:pt x="0" y="5"/>
                    </a:cubicBezTo>
                    <a:cubicBezTo>
                      <a:pt x="9" y="12"/>
                      <a:pt x="31" y="29"/>
                      <a:pt x="43" y="29"/>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0" name="Freeform 181">
                <a:extLst>
                  <a:ext uri="{FF2B5EF4-FFF2-40B4-BE49-F238E27FC236}">
                    <a16:creationId xmlns:a16="http://schemas.microsoft.com/office/drawing/2014/main" xmlns="" id="{635F84A1-77A4-4B17-ABA5-97D8DBC52A46}"/>
                  </a:ext>
                </a:extLst>
              </p:cNvPr>
              <p:cNvSpPr>
                <a:spLocks/>
              </p:cNvSpPr>
              <p:nvPr/>
            </p:nvSpPr>
            <p:spPr bwMode="auto">
              <a:xfrm>
                <a:off x="4240342" y="2915114"/>
                <a:ext cx="47444" cy="29078"/>
              </a:xfrm>
              <a:custGeom>
                <a:avLst/>
                <a:gdLst>
                  <a:gd name="T0" fmla="*/ 3 w 42"/>
                  <a:gd name="T1" fmla="*/ 0 h 26"/>
                  <a:gd name="T2" fmla="*/ 19 w 42"/>
                  <a:gd name="T3" fmla="*/ 13 h 26"/>
                  <a:gd name="T4" fmla="*/ 42 w 42"/>
                  <a:gd name="T5" fmla="*/ 13 h 26"/>
                  <a:gd name="T6" fmla="*/ 42 w 42"/>
                  <a:gd name="T7" fmla="*/ 18 h 26"/>
                  <a:gd name="T8" fmla="*/ 33 w 42"/>
                  <a:gd name="T9" fmla="*/ 26 h 26"/>
                  <a:gd name="T10" fmla="*/ 0 w 42"/>
                  <a:gd name="T11" fmla="*/ 6 h 26"/>
                  <a:gd name="T12" fmla="*/ 3 w 42"/>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42" h="26">
                    <a:moveTo>
                      <a:pt x="3" y="0"/>
                    </a:moveTo>
                    <a:cubicBezTo>
                      <a:pt x="6" y="8"/>
                      <a:pt x="12" y="11"/>
                      <a:pt x="19" y="13"/>
                    </a:cubicBezTo>
                    <a:cubicBezTo>
                      <a:pt x="42" y="13"/>
                      <a:pt x="42" y="13"/>
                      <a:pt x="42" y="13"/>
                    </a:cubicBezTo>
                    <a:cubicBezTo>
                      <a:pt x="42" y="14"/>
                      <a:pt x="42" y="16"/>
                      <a:pt x="42" y="18"/>
                    </a:cubicBezTo>
                    <a:cubicBezTo>
                      <a:pt x="42" y="22"/>
                      <a:pt x="34" y="26"/>
                      <a:pt x="33" y="26"/>
                    </a:cubicBezTo>
                    <a:cubicBezTo>
                      <a:pt x="28" y="26"/>
                      <a:pt x="0" y="11"/>
                      <a:pt x="0" y="6"/>
                    </a:cubicBezTo>
                    <a:cubicBezTo>
                      <a:pt x="0" y="3"/>
                      <a:pt x="1" y="1"/>
                      <a:pt x="3" y="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1" name="Freeform 182">
                <a:extLst>
                  <a:ext uri="{FF2B5EF4-FFF2-40B4-BE49-F238E27FC236}">
                    <a16:creationId xmlns:a16="http://schemas.microsoft.com/office/drawing/2014/main" xmlns="" id="{A20CDAFA-0DA7-4BBF-9ADD-92571723C996}"/>
                  </a:ext>
                </a:extLst>
              </p:cNvPr>
              <p:cNvSpPr>
                <a:spLocks/>
              </p:cNvSpPr>
              <p:nvPr/>
            </p:nvSpPr>
            <p:spPr bwMode="auto">
              <a:xfrm>
                <a:off x="4309212" y="2916644"/>
                <a:ext cx="33670" cy="41321"/>
              </a:xfrm>
              <a:custGeom>
                <a:avLst/>
                <a:gdLst>
                  <a:gd name="T0" fmla="*/ 29 w 29"/>
                  <a:gd name="T1" fmla="*/ 20 h 36"/>
                  <a:gd name="T2" fmla="*/ 29 w 29"/>
                  <a:gd name="T3" fmla="*/ 25 h 36"/>
                  <a:gd name="T4" fmla="*/ 12 w 29"/>
                  <a:gd name="T5" fmla="*/ 36 h 36"/>
                  <a:gd name="T6" fmla="*/ 0 w 29"/>
                  <a:gd name="T7" fmla="*/ 27 h 36"/>
                  <a:gd name="T8" fmla="*/ 17 w 29"/>
                  <a:gd name="T9" fmla="*/ 0 h 36"/>
                  <a:gd name="T10" fmla="*/ 23 w 29"/>
                  <a:gd name="T11" fmla="*/ 8 h 36"/>
                  <a:gd name="T12" fmla="*/ 29 w 29"/>
                  <a:gd name="T13" fmla="*/ 20 h 36"/>
                </a:gdLst>
                <a:ahLst/>
                <a:cxnLst>
                  <a:cxn ang="0">
                    <a:pos x="T0" y="T1"/>
                  </a:cxn>
                  <a:cxn ang="0">
                    <a:pos x="T2" y="T3"/>
                  </a:cxn>
                  <a:cxn ang="0">
                    <a:pos x="T4" y="T5"/>
                  </a:cxn>
                  <a:cxn ang="0">
                    <a:pos x="T6" y="T7"/>
                  </a:cxn>
                  <a:cxn ang="0">
                    <a:pos x="T8" y="T9"/>
                  </a:cxn>
                  <a:cxn ang="0">
                    <a:pos x="T10" y="T11"/>
                  </a:cxn>
                  <a:cxn ang="0">
                    <a:pos x="T12" y="T13"/>
                  </a:cxn>
                </a:cxnLst>
                <a:rect l="0" t="0" r="r" b="b"/>
                <a:pathLst>
                  <a:path w="29" h="36">
                    <a:moveTo>
                      <a:pt x="29" y="20"/>
                    </a:moveTo>
                    <a:cubicBezTo>
                      <a:pt x="29" y="21"/>
                      <a:pt x="29" y="24"/>
                      <a:pt x="29" y="25"/>
                    </a:cubicBezTo>
                    <a:cubicBezTo>
                      <a:pt x="29" y="31"/>
                      <a:pt x="20" y="36"/>
                      <a:pt x="12" y="36"/>
                    </a:cubicBezTo>
                    <a:cubicBezTo>
                      <a:pt x="4" y="36"/>
                      <a:pt x="0" y="32"/>
                      <a:pt x="0" y="27"/>
                    </a:cubicBezTo>
                    <a:cubicBezTo>
                      <a:pt x="0" y="22"/>
                      <a:pt x="11" y="2"/>
                      <a:pt x="17" y="0"/>
                    </a:cubicBezTo>
                    <a:cubicBezTo>
                      <a:pt x="19" y="3"/>
                      <a:pt x="23" y="5"/>
                      <a:pt x="23" y="8"/>
                    </a:cubicBezTo>
                    <a:cubicBezTo>
                      <a:pt x="23" y="15"/>
                      <a:pt x="11" y="20"/>
                      <a:pt x="29" y="20"/>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2" name="Freeform 183">
                <a:extLst>
                  <a:ext uri="{FF2B5EF4-FFF2-40B4-BE49-F238E27FC236}">
                    <a16:creationId xmlns:a16="http://schemas.microsoft.com/office/drawing/2014/main" xmlns="" id="{F380021C-D4BE-4FC3-B8D2-54D8A35F35BC}"/>
                  </a:ext>
                </a:extLst>
              </p:cNvPr>
              <p:cNvSpPr>
                <a:spLocks/>
              </p:cNvSpPr>
              <p:nvPr/>
            </p:nvSpPr>
            <p:spPr bwMode="auto">
              <a:xfrm>
                <a:off x="1699813" y="2440682"/>
                <a:ext cx="39791" cy="18365"/>
              </a:xfrm>
              <a:custGeom>
                <a:avLst/>
                <a:gdLst>
                  <a:gd name="T0" fmla="*/ 11 w 34"/>
                  <a:gd name="T1" fmla="*/ 7 h 15"/>
                  <a:gd name="T2" fmla="*/ 22 w 34"/>
                  <a:gd name="T3" fmla="*/ 2 h 15"/>
                  <a:gd name="T4" fmla="*/ 34 w 34"/>
                  <a:gd name="T5" fmla="*/ 15 h 15"/>
                  <a:gd name="T6" fmla="*/ 9 w 34"/>
                  <a:gd name="T7" fmla="*/ 15 h 15"/>
                  <a:gd name="T8" fmla="*/ 0 w 34"/>
                  <a:gd name="T9" fmla="*/ 7 h 15"/>
                  <a:gd name="T10" fmla="*/ 11 w 34"/>
                  <a:gd name="T11" fmla="*/ 7 h 15"/>
                </a:gdLst>
                <a:ahLst/>
                <a:cxnLst>
                  <a:cxn ang="0">
                    <a:pos x="T0" y="T1"/>
                  </a:cxn>
                  <a:cxn ang="0">
                    <a:pos x="T2" y="T3"/>
                  </a:cxn>
                  <a:cxn ang="0">
                    <a:pos x="T4" y="T5"/>
                  </a:cxn>
                  <a:cxn ang="0">
                    <a:pos x="T6" y="T7"/>
                  </a:cxn>
                  <a:cxn ang="0">
                    <a:pos x="T8" y="T9"/>
                  </a:cxn>
                  <a:cxn ang="0">
                    <a:pos x="T10" y="T11"/>
                  </a:cxn>
                </a:cxnLst>
                <a:rect l="0" t="0" r="r" b="b"/>
                <a:pathLst>
                  <a:path w="34" h="15">
                    <a:moveTo>
                      <a:pt x="11" y="7"/>
                    </a:moveTo>
                    <a:cubicBezTo>
                      <a:pt x="14" y="0"/>
                      <a:pt x="16" y="2"/>
                      <a:pt x="22" y="2"/>
                    </a:cubicBezTo>
                    <a:cubicBezTo>
                      <a:pt x="32" y="2"/>
                      <a:pt x="32" y="7"/>
                      <a:pt x="34" y="15"/>
                    </a:cubicBezTo>
                    <a:cubicBezTo>
                      <a:pt x="9" y="15"/>
                      <a:pt x="9" y="15"/>
                      <a:pt x="9" y="15"/>
                    </a:cubicBezTo>
                    <a:cubicBezTo>
                      <a:pt x="6" y="13"/>
                      <a:pt x="1" y="10"/>
                      <a:pt x="0" y="7"/>
                    </a:cubicBezTo>
                    <a:lnTo>
                      <a:pt x="11" y="7"/>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3" name="Freeform 184">
                <a:extLst>
                  <a:ext uri="{FF2B5EF4-FFF2-40B4-BE49-F238E27FC236}">
                    <a16:creationId xmlns:a16="http://schemas.microsoft.com/office/drawing/2014/main" xmlns="" id="{C5A56078-7AF1-457D-93D1-A56897E0C2E7}"/>
                  </a:ext>
                </a:extLst>
              </p:cNvPr>
              <p:cNvSpPr>
                <a:spLocks/>
              </p:cNvSpPr>
              <p:nvPr/>
            </p:nvSpPr>
            <p:spPr bwMode="auto">
              <a:xfrm>
                <a:off x="1986005" y="3729300"/>
                <a:ext cx="22957" cy="19896"/>
              </a:xfrm>
              <a:custGeom>
                <a:avLst/>
                <a:gdLst>
                  <a:gd name="T0" fmla="*/ 19 w 19"/>
                  <a:gd name="T1" fmla="*/ 8 h 17"/>
                  <a:gd name="T2" fmla="*/ 19 w 19"/>
                  <a:gd name="T3" fmla="*/ 13 h 17"/>
                  <a:gd name="T4" fmla="*/ 5 w 19"/>
                  <a:gd name="T5" fmla="*/ 17 h 17"/>
                  <a:gd name="T6" fmla="*/ 0 w 19"/>
                  <a:gd name="T7" fmla="*/ 12 h 17"/>
                  <a:gd name="T8" fmla="*/ 0 w 19"/>
                  <a:gd name="T9" fmla="*/ 0 h 17"/>
                  <a:gd name="T10" fmla="*/ 19 w 19"/>
                  <a:gd name="T11" fmla="*/ 8 h 17"/>
                </a:gdLst>
                <a:ahLst/>
                <a:cxnLst>
                  <a:cxn ang="0">
                    <a:pos x="T0" y="T1"/>
                  </a:cxn>
                  <a:cxn ang="0">
                    <a:pos x="T2" y="T3"/>
                  </a:cxn>
                  <a:cxn ang="0">
                    <a:pos x="T4" y="T5"/>
                  </a:cxn>
                  <a:cxn ang="0">
                    <a:pos x="T6" y="T7"/>
                  </a:cxn>
                  <a:cxn ang="0">
                    <a:pos x="T8" y="T9"/>
                  </a:cxn>
                  <a:cxn ang="0">
                    <a:pos x="T10" y="T11"/>
                  </a:cxn>
                </a:cxnLst>
                <a:rect l="0" t="0" r="r" b="b"/>
                <a:pathLst>
                  <a:path w="19" h="17">
                    <a:moveTo>
                      <a:pt x="19" y="8"/>
                    </a:moveTo>
                    <a:cubicBezTo>
                      <a:pt x="19" y="13"/>
                      <a:pt x="19" y="13"/>
                      <a:pt x="19" y="13"/>
                    </a:cubicBezTo>
                    <a:cubicBezTo>
                      <a:pt x="13" y="15"/>
                      <a:pt x="10" y="17"/>
                      <a:pt x="5" y="17"/>
                    </a:cubicBezTo>
                    <a:cubicBezTo>
                      <a:pt x="3" y="17"/>
                      <a:pt x="0" y="14"/>
                      <a:pt x="0" y="12"/>
                    </a:cubicBezTo>
                    <a:cubicBezTo>
                      <a:pt x="0" y="7"/>
                      <a:pt x="1" y="4"/>
                      <a:pt x="0" y="0"/>
                    </a:cubicBezTo>
                    <a:cubicBezTo>
                      <a:pt x="9" y="0"/>
                      <a:pt x="14" y="3"/>
                      <a:pt x="19" y="8"/>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4" name="Freeform 185">
                <a:extLst>
                  <a:ext uri="{FF2B5EF4-FFF2-40B4-BE49-F238E27FC236}">
                    <a16:creationId xmlns:a16="http://schemas.microsoft.com/office/drawing/2014/main" xmlns="" id="{6958EBD6-B8AA-4F33-AA3D-AAFAF806A8DB}"/>
                  </a:ext>
                </a:extLst>
              </p:cNvPr>
              <p:cNvSpPr>
                <a:spLocks/>
              </p:cNvSpPr>
              <p:nvPr/>
            </p:nvSpPr>
            <p:spPr bwMode="auto">
              <a:xfrm>
                <a:off x="1970701" y="3698691"/>
                <a:ext cx="10713" cy="9183"/>
              </a:xfrm>
              <a:custGeom>
                <a:avLst/>
                <a:gdLst>
                  <a:gd name="T0" fmla="*/ 10 w 10"/>
                  <a:gd name="T1" fmla="*/ 7 h 8"/>
                  <a:gd name="T2" fmla="*/ 7 w 10"/>
                  <a:gd name="T3" fmla="*/ 8 h 8"/>
                  <a:gd name="T4" fmla="*/ 0 w 10"/>
                  <a:gd name="T5" fmla="*/ 0 h 8"/>
                  <a:gd name="T6" fmla="*/ 10 w 10"/>
                  <a:gd name="T7" fmla="*/ 7 h 8"/>
                </a:gdLst>
                <a:ahLst/>
                <a:cxnLst>
                  <a:cxn ang="0">
                    <a:pos x="T0" y="T1"/>
                  </a:cxn>
                  <a:cxn ang="0">
                    <a:pos x="T2" y="T3"/>
                  </a:cxn>
                  <a:cxn ang="0">
                    <a:pos x="T4" y="T5"/>
                  </a:cxn>
                  <a:cxn ang="0">
                    <a:pos x="T6" y="T7"/>
                  </a:cxn>
                </a:cxnLst>
                <a:rect l="0" t="0" r="r" b="b"/>
                <a:pathLst>
                  <a:path w="10" h="8">
                    <a:moveTo>
                      <a:pt x="10" y="7"/>
                    </a:moveTo>
                    <a:cubicBezTo>
                      <a:pt x="10" y="7"/>
                      <a:pt x="8" y="8"/>
                      <a:pt x="7" y="8"/>
                    </a:cubicBezTo>
                    <a:cubicBezTo>
                      <a:pt x="3" y="8"/>
                      <a:pt x="2" y="3"/>
                      <a:pt x="0" y="0"/>
                    </a:cubicBezTo>
                    <a:cubicBezTo>
                      <a:pt x="4" y="0"/>
                      <a:pt x="8" y="4"/>
                      <a:pt x="10" y="7"/>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5" name="Freeform 186">
                <a:extLst>
                  <a:ext uri="{FF2B5EF4-FFF2-40B4-BE49-F238E27FC236}">
                    <a16:creationId xmlns:a16="http://schemas.microsoft.com/office/drawing/2014/main" xmlns="" id="{6065C6A7-4223-4C81-A116-0103BCD36FF5}"/>
                  </a:ext>
                </a:extLst>
              </p:cNvPr>
              <p:cNvSpPr>
                <a:spLocks/>
              </p:cNvSpPr>
              <p:nvPr/>
            </p:nvSpPr>
            <p:spPr bwMode="auto">
              <a:xfrm>
                <a:off x="1949275" y="3691039"/>
                <a:ext cx="15304" cy="6122"/>
              </a:xfrm>
              <a:custGeom>
                <a:avLst/>
                <a:gdLst>
                  <a:gd name="T0" fmla="*/ 14 w 14"/>
                  <a:gd name="T1" fmla="*/ 0 h 6"/>
                  <a:gd name="T2" fmla="*/ 4 w 14"/>
                  <a:gd name="T3" fmla="*/ 6 h 6"/>
                  <a:gd name="T4" fmla="*/ 0 w 14"/>
                  <a:gd name="T5" fmla="*/ 0 h 6"/>
                  <a:gd name="T6" fmla="*/ 14 w 14"/>
                  <a:gd name="T7" fmla="*/ 0 h 6"/>
                </a:gdLst>
                <a:ahLst/>
                <a:cxnLst>
                  <a:cxn ang="0">
                    <a:pos x="T0" y="T1"/>
                  </a:cxn>
                  <a:cxn ang="0">
                    <a:pos x="T2" y="T3"/>
                  </a:cxn>
                  <a:cxn ang="0">
                    <a:pos x="T4" y="T5"/>
                  </a:cxn>
                  <a:cxn ang="0">
                    <a:pos x="T6" y="T7"/>
                  </a:cxn>
                </a:cxnLst>
                <a:rect l="0" t="0" r="r" b="b"/>
                <a:pathLst>
                  <a:path w="14" h="6">
                    <a:moveTo>
                      <a:pt x="14" y="0"/>
                    </a:moveTo>
                    <a:cubicBezTo>
                      <a:pt x="11" y="3"/>
                      <a:pt x="8" y="6"/>
                      <a:pt x="4" y="6"/>
                    </a:cubicBezTo>
                    <a:cubicBezTo>
                      <a:pt x="2" y="6"/>
                      <a:pt x="0" y="2"/>
                      <a:pt x="0" y="0"/>
                    </a:cubicBezTo>
                    <a:lnTo>
                      <a:pt x="14" y="0"/>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6" name="Freeform 187">
                <a:extLst>
                  <a:ext uri="{FF2B5EF4-FFF2-40B4-BE49-F238E27FC236}">
                    <a16:creationId xmlns:a16="http://schemas.microsoft.com/office/drawing/2014/main" xmlns="" id="{DAC65477-DC99-4EA4-87E0-DCF1036A64D2}"/>
                  </a:ext>
                </a:extLst>
              </p:cNvPr>
              <p:cNvSpPr>
                <a:spLocks/>
              </p:cNvSpPr>
              <p:nvPr/>
            </p:nvSpPr>
            <p:spPr bwMode="auto">
              <a:xfrm>
                <a:off x="1927849" y="3678796"/>
                <a:ext cx="12244" cy="9183"/>
              </a:xfrm>
              <a:custGeom>
                <a:avLst/>
                <a:gdLst>
                  <a:gd name="T0" fmla="*/ 4 w 11"/>
                  <a:gd name="T1" fmla="*/ 2 h 8"/>
                  <a:gd name="T2" fmla="*/ 11 w 11"/>
                  <a:gd name="T3" fmla="*/ 0 h 8"/>
                  <a:gd name="T4" fmla="*/ 11 w 11"/>
                  <a:gd name="T5" fmla="*/ 5 h 8"/>
                  <a:gd name="T6" fmla="*/ 7 w 11"/>
                  <a:gd name="T7" fmla="*/ 8 h 8"/>
                  <a:gd name="T8" fmla="*/ 0 w 11"/>
                  <a:gd name="T9" fmla="*/ 2 h 8"/>
                  <a:gd name="T10" fmla="*/ 5 w 11"/>
                  <a:gd name="T11" fmla="*/ 2 h 8"/>
                  <a:gd name="T12" fmla="*/ 4 w 11"/>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4" y="2"/>
                    </a:moveTo>
                    <a:cubicBezTo>
                      <a:pt x="6" y="1"/>
                      <a:pt x="8" y="0"/>
                      <a:pt x="11" y="0"/>
                    </a:cubicBezTo>
                    <a:cubicBezTo>
                      <a:pt x="11" y="2"/>
                      <a:pt x="11" y="3"/>
                      <a:pt x="11" y="5"/>
                    </a:cubicBezTo>
                    <a:cubicBezTo>
                      <a:pt x="11" y="6"/>
                      <a:pt x="8" y="8"/>
                      <a:pt x="7" y="8"/>
                    </a:cubicBezTo>
                    <a:cubicBezTo>
                      <a:pt x="4" y="8"/>
                      <a:pt x="0" y="2"/>
                      <a:pt x="0" y="2"/>
                    </a:cubicBezTo>
                    <a:cubicBezTo>
                      <a:pt x="1" y="2"/>
                      <a:pt x="4" y="2"/>
                      <a:pt x="5" y="2"/>
                    </a:cubicBezTo>
                    <a:lnTo>
                      <a:pt x="4" y="2"/>
                    </a:ln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217" name="Freeform 188">
                <a:extLst>
                  <a:ext uri="{FF2B5EF4-FFF2-40B4-BE49-F238E27FC236}">
                    <a16:creationId xmlns:a16="http://schemas.microsoft.com/office/drawing/2014/main" xmlns="" id="{C2896FD3-266C-4119-B75D-AA4E51971673}"/>
                  </a:ext>
                </a:extLst>
              </p:cNvPr>
              <p:cNvSpPr>
                <a:spLocks/>
              </p:cNvSpPr>
              <p:nvPr/>
            </p:nvSpPr>
            <p:spPr bwMode="auto">
              <a:xfrm>
                <a:off x="1892648" y="3658900"/>
                <a:ext cx="12244" cy="10713"/>
              </a:xfrm>
              <a:custGeom>
                <a:avLst/>
                <a:gdLst>
                  <a:gd name="T0" fmla="*/ 10 w 11"/>
                  <a:gd name="T1" fmla="*/ 4 h 10"/>
                  <a:gd name="T2" fmla="*/ 11 w 11"/>
                  <a:gd name="T3" fmla="*/ 10 h 10"/>
                  <a:gd name="T4" fmla="*/ 6 w 11"/>
                  <a:gd name="T5" fmla="*/ 10 h 10"/>
                  <a:gd name="T6" fmla="*/ 0 w 11"/>
                  <a:gd name="T7" fmla="*/ 5 h 10"/>
                  <a:gd name="T8" fmla="*/ 4 w 11"/>
                  <a:gd name="T9" fmla="*/ 0 h 10"/>
                  <a:gd name="T10" fmla="*/ 10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0" y="4"/>
                    </a:moveTo>
                    <a:cubicBezTo>
                      <a:pt x="10" y="6"/>
                      <a:pt x="10" y="8"/>
                      <a:pt x="11" y="10"/>
                    </a:cubicBezTo>
                    <a:cubicBezTo>
                      <a:pt x="10" y="10"/>
                      <a:pt x="7" y="10"/>
                      <a:pt x="6" y="10"/>
                    </a:cubicBezTo>
                    <a:cubicBezTo>
                      <a:pt x="4" y="10"/>
                      <a:pt x="0" y="7"/>
                      <a:pt x="0" y="5"/>
                    </a:cubicBezTo>
                    <a:cubicBezTo>
                      <a:pt x="1" y="4"/>
                      <a:pt x="4" y="2"/>
                      <a:pt x="4" y="0"/>
                    </a:cubicBezTo>
                    <a:cubicBezTo>
                      <a:pt x="6" y="2"/>
                      <a:pt x="8" y="4"/>
                      <a:pt x="10" y="4"/>
                    </a:cubicBezTo>
                    <a:close/>
                  </a:path>
                </a:pathLst>
              </a:custGeom>
              <a:solidFill>
                <a:srgbClr val="16A1CA"/>
              </a:solidFill>
              <a:ln w="9525">
                <a:noFill/>
                <a:round/>
                <a:headEnd/>
                <a:tailEnd/>
              </a:ln>
              <a:scene3d>
                <a:camera prst="orthographicFront"/>
                <a:lightRig rig="flood" dir="t"/>
              </a:scene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411" name="Group 410">
            <a:extLst>
              <a:ext uri="{FF2B5EF4-FFF2-40B4-BE49-F238E27FC236}">
                <a16:creationId xmlns:a16="http://schemas.microsoft.com/office/drawing/2014/main" xmlns="" id="{08603AC3-B261-467F-9D67-7502947E8CC8}"/>
              </a:ext>
            </a:extLst>
          </p:cNvPr>
          <p:cNvGrpSpPr/>
          <p:nvPr/>
        </p:nvGrpSpPr>
        <p:grpSpPr>
          <a:xfrm>
            <a:off x="9372739" y="2492953"/>
            <a:ext cx="2876194" cy="2358070"/>
            <a:chOff x="12192000" y="2244075"/>
            <a:chExt cx="2876194" cy="2521766"/>
          </a:xfrm>
        </p:grpSpPr>
        <p:sp>
          <p:nvSpPr>
            <p:cNvPr id="412" name="Rectangle 411">
              <a:extLst>
                <a:ext uri="{FF2B5EF4-FFF2-40B4-BE49-F238E27FC236}">
                  <a16:creationId xmlns:a16="http://schemas.microsoft.com/office/drawing/2014/main" xmlns="" id="{625F68A5-6B2F-49EE-AB21-D1890D9EFEED}"/>
                </a:ext>
              </a:extLst>
            </p:cNvPr>
            <p:cNvSpPr/>
            <p:nvPr/>
          </p:nvSpPr>
          <p:spPr>
            <a:xfrm>
              <a:off x="12192000" y="2244075"/>
              <a:ext cx="2876194" cy="2521766"/>
            </a:xfrm>
            <a:prstGeom prst="rect">
              <a:avLst/>
            </a:prstGeom>
            <a:gradFill>
              <a:gsLst>
                <a:gs pos="0">
                  <a:schemeClr val="bg1"/>
                </a:gs>
                <a:gs pos="100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Rectangle 412">
              <a:extLst>
                <a:ext uri="{FF2B5EF4-FFF2-40B4-BE49-F238E27FC236}">
                  <a16:creationId xmlns:a16="http://schemas.microsoft.com/office/drawing/2014/main" xmlns="" id="{030F8698-21CE-4EFA-85E5-B05EA209A98C}"/>
                </a:ext>
              </a:extLst>
            </p:cNvPr>
            <p:cNvSpPr/>
            <p:nvPr/>
          </p:nvSpPr>
          <p:spPr>
            <a:xfrm>
              <a:off x="12750777" y="2586828"/>
              <a:ext cx="1680882" cy="1692536"/>
            </a:xfrm>
            <a:prstGeom prst="rect">
              <a:avLst/>
            </a:prstGeom>
            <a:blipFill dpi="0" rotWithShape="1">
              <a:blip r:embed="rId7"/>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4" name="Freeform: Shape 33">
            <a:extLst>
              <a:ext uri="{FF2B5EF4-FFF2-40B4-BE49-F238E27FC236}">
                <a16:creationId xmlns:a16="http://schemas.microsoft.com/office/drawing/2014/main" xmlns="" id="{25E39D91-8427-48D2-9024-12748E0E614D}"/>
              </a:ext>
            </a:extLst>
          </p:cNvPr>
          <p:cNvSpPr/>
          <p:nvPr/>
        </p:nvSpPr>
        <p:spPr>
          <a:xfrm>
            <a:off x="24364"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5" fmla="*/ 126609 w 12192000"/>
              <a:gd name="connsiteY5" fmla="*/ 365759 h 6858000"/>
              <a:gd name="connsiteX6" fmla="*/ 126609 w 12192000"/>
              <a:gd name="connsiteY6" fmla="*/ 2124222 h 6858000"/>
              <a:gd name="connsiteX7" fmla="*/ 2391508 w 12192000"/>
              <a:gd name="connsiteY7" fmla="*/ 2124222 h 6858000"/>
              <a:gd name="connsiteX8" fmla="*/ 2391508 w 12192000"/>
              <a:gd name="connsiteY8" fmla="*/ 778744 h 6858000"/>
              <a:gd name="connsiteX9" fmla="*/ 2326564 w 12192000"/>
              <a:gd name="connsiteY9" fmla="*/ 770984 h 6858000"/>
              <a:gd name="connsiteX10" fmla="*/ 126609 w 12192000"/>
              <a:gd name="connsiteY10" fmla="*/ 365759 h 6858000"/>
              <a:gd name="connsiteX11" fmla="*/ 12070080 w 12192000"/>
              <a:gd name="connsiteY11" fmla="*/ 365759 h 6858000"/>
              <a:gd name="connsiteX12" fmla="*/ 9841035 w 12192000"/>
              <a:gd name="connsiteY12" fmla="*/ 732996 h 6858000"/>
              <a:gd name="connsiteX13" fmla="*/ 9434731 w 12192000"/>
              <a:gd name="connsiteY13" fmla="*/ 781427 h 6858000"/>
              <a:gd name="connsiteX14" fmla="*/ 9434731 w 12192000"/>
              <a:gd name="connsiteY14" fmla="*/ 2297875 h 6858000"/>
              <a:gd name="connsiteX15" fmla="*/ 12070080 w 12192000"/>
              <a:gd name="connsiteY15" fmla="*/ 2297875 h 6858000"/>
              <a:gd name="connsiteX16" fmla="*/ 12070080 w 12192000"/>
              <a:gd name="connsiteY16" fmla="*/ 365759 h 6858000"/>
              <a:gd name="connsiteX17" fmla="*/ 2630658 w 12192000"/>
              <a:gd name="connsiteY17" fmla="*/ 807319 h 6858000"/>
              <a:gd name="connsiteX18" fmla="*/ 2630658 w 12192000"/>
              <a:gd name="connsiteY18" fmla="*/ 4436659 h 6858000"/>
              <a:gd name="connsiteX19" fmla="*/ 3108001 w 12192000"/>
              <a:gd name="connsiteY19" fmla="*/ 4400438 h 6858000"/>
              <a:gd name="connsiteX20" fmla="*/ 6086410 w 12192000"/>
              <a:gd name="connsiteY20" fmla="*/ 4322347 h 6858000"/>
              <a:gd name="connsiteX21" fmla="*/ 6096000 w 12192000"/>
              <a:gd name="connsiteY21" fmla="*/ 4322526 h 6858000"/>
              <a:gd name="connsiteX22" fmla="*/ 6096000 w 12192000"/>
              <a:gd name="connsiteY22" fmla="*/ 999117 h 6858000"/>
              <a:gd name="connsiteX23" fmla="*/ 6074475 w 12192000"/>
              <a:gd name="connsiteY23" fmla="*/ 999574 h 6858000"/>
              <a:gd name="connsiteX24" fmla="*/ 3070057 w 12192000"/>
              <a:gd name="connsiteY24" fmla="*/ 859822 h 6858000"/>
              <a:gd name="connsiteX25" fmla="*/ 2630658 w 12192000"/>
              <a:gd name="connsiteY25" fmla="*/ 807319 h 6858000"/>
              <a:gd name="connsiteX26" fmla="*/ 9195581 w 12192000"/>
              <a:gd name="connsiteY26" fmla="*/ 809933 h 6858000"/>
              <a:gd name="connsiteX27" fmla="*/ 9090828 w 12192000"/>
              <a:gd name="connsiteY27" fmla="*/ 822419 h 6858000"/>
              <a:gd name="connsiteX28" fmla="*/ 6829360 w 12192000"/>
              <a:gd name="connsiteY28" fmla="*/ 983534 h 6858000"/>
              <a:gd name="connsiteX29" fmla="*/ 6335150 w 12192000"/>
              <a:gd name="connsiteY29" fmla="*/ 994035 h 6858000"/>
              <a:gd name="connsiteX30" fmla="*/ 6335150 w 12192000"/>
              <a:gd name="connsiteY30" fmla="*/ 4326976 h 6858000"/>
              <a:gd name="connsiteX31" fmla="*/ 6831595 w 12192000"/>
              <a:gd name="connsiteY31" fmla="*/ 4336215 h 6858000"/>
              <a:gd name="connsiteX32" fmla="*/ 9070786 w 12192000"/>
              <a:gd name="connsiteY32" fmla="*/ 4446453 h 6858000"/>
              <a:gd name="connsiteX33" fmla="*/ 9195581 w 12192000"/>
              <a:gd name="connsiteY33" fmla="*/ 4456000 h 6858000"/>
              <a:gd name="connsiteX34" fmla="*/ 9195581 w 12192000"/>
              <a:gd name="connsiteY34" fmla="*/ 809933 h 6858000"/>
              <a:gd name="connsiteX35" fmla="*/ 9434731 w 12192000"/>
              <a:gd name="connsiteY35" fmla="*/ 2537025 h 6858000"/>
              <a:gd name="connsiteX36" fmla="*/ 9434731 w 12192000"/>
              <a:gd name="connsiteY36" fmla="*/ 4474295 h 6858000"/>
              <a:gd name="connsiteX37" fmla="*/ 9818861 w 12192000"/>
              <a:gd name="connsiteY37" fmla="*/ 4503681 h 6858000"/>
              <a:gd name="connsiteX38" fmla="*/ 12070080 w 12192000"/>
              <a:gd name="connsiteY38" fmla="*/ 4726744 h 6858000"/>
              <a:gd name="connsiteX39" fmla="*/ 12070080 w 12192000"/>
              <a:gd name="connsiteY39" fmla="*/ 2537025 h 6858000"/>
              <a:gd name="connsiteX40" fmla="*/ 9434731 w 12192000"/>
              <a:gd name="connsiteY40" fmla="*/ 2537025 h 6858000"/>
              <a:gd name="connsiteX41" fmla="*/ 126609 w 12192000"/>
              <a:gd name="connsiteY41" fmla="*/ 2363372 h 6858000"/>
              <a:gd name="connsiteX42" fmla="*/ 126609 w 12192000"/>
              <a:gd name="connsiteY42" fmla="*/ 4726744 h 6858000"/>
              <a:gd name="connsiteX43" fmla="*/ 2363283 w 12192000"/>
              <a:gd name="connsiteY43" fmla="*/ 4456947 h 6858000"/>
              <a:gd name="connsiteX44" fmla="*/ 2391508 w 12192000"/>
              <a:gd name="connsiteY44" fmla="*/ 4454806 h 6858000"/>
              <a:gd name="connsiteX45" fmla="*/ 2391508 w 12192000"/>
              <a:gd name="connsiteY45" fmla="*/ 2363372 h 6858000"/>
              <a:gd name="connsiteX46" fmla="*/ 126609 w 12192000"/>
              <a:gd name="connsiteY46" fmla="*/ 236337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192000" h="6858000">
                <a:moveTo>
                  <a:pt x="0" y="0"/>
                </a:moveTo>
                <a:lnTo>
                  <a:pt x="12192000" y="0"/>
                </a:lnTo>
                <a:lnTo>
                  <a:pt x="12192000" y="6858000"/>
                </a:lnTo>
                <a:lnTo>
                  <a:pt x="0" y="6858000"/>
                </a:lnTo>
                <a:lnTo>
                  <a:pt x="0" y="0"/>
                </a:lnTo>
                <a:close/>
                <a:moveTo>
                  <a:pt x="126609" y="365759"/>
                </a:moveTo>
                <a:lnTo>
                  <a:pt x="126609" y="2124222"/>
                </a:lnTo>
                <a:lnTo>
                  <a:pt x="2391508" y="2124222"/>
                </a:lnTo>
                <a:lnTo>
                  <a:pt x="2391508" y="778744"/>
                </a:lnTo>
                <a:lnTo>
                  <a:pt x="2326564" y="770984"/>
                </a:lnTo>
                <a:cubicBezTo>
                  <a:pt x="1585231" y="670879"/>
                  <a:pt x="850764" y="536680"/>
                  <a:pt x="126609" y="365759"/>
                </a:cubicBezTo>
                <a:close/>
                <a:moveTo>
                  <a:pt x="12070080" y="365759"/>
                </a:moveTo>
                <a:cubicBezTo>
                  <a:pt x="11333991" y="511745"/>
                  <a:pt x="10589826" y="635034"/>
                  <a:pt x="9841035" y="732996"/>
                </a:cubicBezTo>
                <a:lnTo>
                  <a:pt x="9434731" y="781427"/>
                </a:lnTo>
                <a:lnTo>
                  <a:pt x="9434731" y="2297875"/>
                </a:lnTo>
                <a:lnTo>
                  <a:pt x="12070080" y="2297875"/>
                </a:lnTo>
                <a:lnTo>
                  <a:pt x="12070080" y="365759"/>
                </a:lnTo>
                <a:close/>
                <a:moveTo>
                  <a:pt x="2630658" y="807319"/>
                </a:moveTo>
                <a:lnTo>
                  <a:pt x="2630658" y="4436659"/>
                </a:lnTo>
                <a:lnTo>
                  <a:pt x="3108001" y="4400438"/>
                </a:lnTo>
                <a:cubicBezTo>
                  <a:pt x="4100804" y="4335596"/>
                  <a:pt x="5093110" y="4312121"/>
                  <a:pt x="6086410" y="4322347"/>
                </a:cubicBezTo>
                <a:lnTo>
                  <a:pt x="6096000" y="4322526"/>
                </a:lnTo>
                <a:lnTo>
                  <a:pt x="6096000" y="999117"/>
                </a:lnTo>
                <a:lnTo>
                  <a:pt x="6074475" y="999574"/>
                </a:lnTo>
                <a:cubicBezTo>
                  <a:pt x="5068290" y="1007886"/>
                  <a:pt x="4064093" y="963380"/>
                  <a:pt x="3070057" y="859822"/>
                </a:cubicBezTo>
                <a:lnTo>
                  <a:pt x="2630658" y="807319"/>
                </a:lnTo>
                <a:close/>
                <a:moveTo>
                  <a:pt x="9195581" y="809933"/>
                </a:moveTo>
                <a:lnTo>
                  <a:pt x="9090828" y="822419"/>
                </a:lnTo>
                <a:cubicBezTo>
                  <a:pt x="8339334" y="903204"/>
                  <a:pt x="7584363" y="957786"/>
                  <a:pt x="6829360" y="983534"/>
                </a:cubicBezTo>
                <a:lnTo>
                  <a:pt x="6335150" y="994035"/>
                </a:lnTo>
                <a:lnTo>
                  <a:pt x="6335150" y="4326976"/>
                </a:lnTo>
                <a:lnTo>
                  <a:pt x="6831595" y="4336215"/>
                </a:lnTo>
                <a:cubicBezTo>
                  <a:pt x="7577013" y="4356162"/>
                  <a:pt x="8323200" y="4393987"/>
                  <a:pt x="9070786" y="4446453"/>
                </a:cubicBezTo>
                <a:lnTo>
                  <a:pt x="9195581" y="4456000"/>
                </a:lnTo>
                <a:lnTo>
                  <a:pt x="9195581" y="809933"/>
                </a:lnTo>
                <a:close/>
                <a:moveTo>
                  <a:pt x="9434731" y="2537025"/>
                </a:moveTo>
                <a:lnTo>
                  <a:pt x="9434731" y="4474295"/>
                </a:lnTo>
                <a:lnTo>
                  <a:pt x="9818861" y="4503681"/>
                </a:lnTo>
                <a:cubicBezTo>
                  <a:pt x="10567449" y="4565551"/>
                  <a:pt x="11317646" y="4640983"/>
                  <a:pt x="12070080" y="4726744"/>
                </a:cubicBezTo>
                <a:lnTo>
                  <a:pt x="12070080" y="2537025"/>
                </a:lnTo>
                <a:lnTo>
                  <a:pt x="9434731" y="2537025"/>
                </a:lnTo>
                <a:close/>
                <a:moveTo>
                  <a:pt x="126609" y="2363372"/>
                </a:moveTo>
                <a:lnTo>
                  <a:pt x="126609" y="4726744"/>
                </a:lnTo>
                <a:cubicBezTo>
                  <a:pt x="873076" y="4610307"/>
                  <a:pt x="1618424" y="4521453"/>
                  <a:pt x="2363283" y="4456947"/>
                </a:cubicBezTo>
                <a:lnTo>
                  <a:pt x="2391508" y="4454806"/>
                </a:lnTo>
                <a:lnTo>
                  <a:pt x="2391508" y="2363372"/>
                </a:lnTo>
                <a:lnTo>
                  <a:pt x="126609" y="2363372"/>
                </a:lnTo>
                <a:close/>
              </a:path>
            </a:pathLst>
          </a:custGeom>
          <a:solidFill>
            <a:srgbClr val="0096CB"/>
          </a:solidFill>
          <a:ln>
            <a:noFill/>
          </a:ln>
          <a:effectLst>
            <a:innerShdw blurRad="2794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xmlns="" id="{0B32D4F3-D8EE-4039-B04D-3C0C3333A624}"/>
              </a:ext>
            </a:extLst>
          </p:cNvPr>
          <p:cNvGrpSpPr/>
          <p:nvPr/>
        </p:nvGrpSpPr>
        <p:grpSpPr>
          <a:xfrm>
            <a:off x="914561" y="5220657"/>
            <a:ext cx="9965635" cy="1377309"/>
            <a:chOff x="1126434" y="5387926"/>
            <a:chExt cx="9965635" cy="1377309"/>
          </a:xfrm>
        </p:grpSpPr>
        <p:sp>
          <p:nvSpPr>
            <p:cNvPr id="7" name="Oval 6">
              <a:extLst>
                <a:ext uri="{FF2B5EF4-FFF2-40B4-BE49-F238E27FC236}">
                  <a16:creationId xmlns:a16="http://schemas.microsoft.com/office/drawing/2014/main" xmlns="" id="{68A0DDED-6258-40A1-A5DB-0449DD77D062}"/>
                </a:ext>
              </a:extLst>
            </p:cNvPr>
            <p:cNvSpPr/>
            <p:nvPr/>
          </p:nvSpPr>
          <p:spPr>
            <a:xfrm>
              <a:off x="1126434" y="5387926"/>
              <a:ext cx="9965635" cy="1377309"/>
            </a:xfrm>
            <a:prstGeom prst="ellipse">
              <a:avLst/>
            </a:prstGeom>
            <a:solidFill>
              <a:schemeClr val="accent5">
                <a:lumMod val="7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xmlns="" id="{C0D5FBBF-266F-432F-8D95-E00921257AE0}"/>
                </a:ext>
              </a:extLst>
            </p:cNvPr>
            <p:cNvSpPr/>
            <p:nvPr/>
          </p:nvSpPr>
          <p:spPr>
            <a:xfrm>
              <a:off x="2782795" y="5558260"/>
              <a:ext cx="6924260" cy="914400"/>
            </a:xfrm>
            <a:prstGeom prst="ellipse">
              <a:avLst/>
            </a:prstGeom>
            <a:solidFill>
              <a:schemeClr val="accent5">
                <a:lumMod val="60000"/>
                <a:lumOff val="4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xmlns="" id="{BB0B3916-5AD0-43B7-BD78-CF8266DC578D}"/>
                </a:ext>
              </a:extLst>
            </p:cNvPr>
            <p:cNvSpPr/>
            <p:nvPr/>
          </p:nvSpPr>
          <p:spPr>
            <a:xfrm>
              <a:off x="3856383" y="5718770"/>
              <a:ext cx="4744278" cy="357810"/>
            </a:xfrm>
            <a:prstGeom prst="ellipse">
              <a:avLst/>
            </a:prstGeom>
            <a:solidFill>
              <a:schemeClr val="accent1">
                <a:lumMod val="20000"/>
                <a:lumOff val="80000"/>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430" name="Picture 429">
            <a:extLst>
              <a:ext uri="{FF2B5EF4-FFF2-40B4-BE49-F238E27FC236}">
                <a16:creationId xmlns:a16="http://schemas.microsoft.com/office/drawing/2014/main" xmlns="" id="{69314E4D-FDE8-4307-A7FA-9435BCB31A08}"/>
              </a:ext>
            </a:extLst>
          </p:cNvPr>
          <p:cNvPicPr>
            <a:picLocks noChangeAspect="1"/>
          </p:cNvPicPr>
          <p:nvPr/>
        </p:nvPicPr>
        <p:blipFill rotWithShape="1">
          <a:blip r:embed="rId8" cstate="print">
            <a:extLst>
              <a:ext uri="{BEBA8EAE-BF5A-486C-A8C5-ECC9F3942E4B}">
                <a14:imgProps xmlns:a14="http://schemas.microsoft.com/office/drawing/2010/main">
                  <a14:imgLayer r:embed="rId9">
                    <a14:imgEffect>
                      <a14:backgroundRemoval t="3611" b="95278" l="12734" r="31875"/>
                    </a14:imgEffect>
                    <a14:imgEffect>
                      <a14:colorTemperature colorTemp="10048"/>
                    </a14:imgEffect>
                    <a14:imgEffect>
                      <a14:saturation sat="400000"/>
                    </a14:imgEffect>
                  </a14:imgLayer>
                </a14:imgProps>
              </a:ext>
              <a:ext uri="{28A0092B-C50C-407E-A947-70E740481C1C}">
                <a14:useLocalDpi xmlns:a14="http://schemas.microsoft.com/office/drawing/2010/main" val="0"/>
              </a:ext>
            </a:extLst>
          </a:blip>
          <a:srcRect l="13465" r="68276"/>
          <a:stretch/>
        </p:blipFill>
        <p:spPr>
          <a:xfrm>
            <a:off x="5541908" y="3163129"/>
            <a:ext cx="907093" cy="2794440"/>
          </a:xfrm>
          <a:prstGeom prst="rect">
            <a:avLst/>
          </a:prstGeom>
          <a:effectLst>
            <a:outerShdw dist="190500" dir="16800000" sy="23000" kx="1200000" algn="br" rotWithShape="0">
              <a:prstClr val="black">
                <a:alpha val="51000"/>
              </a:prstClr>
            </a:outerShdw>
          </a:effectLst>
        </p:spPr>
      </p:pic>
      <p:sp>
        <p:nvSpPr>
          <p:cNvPr id="218" name="Google Shape;96;p15"/>
          <p:cNvSpPr txBox="1">
            <a:spLocks noGrp="1"/>
          </p:cNvSpPr>
          <p:nvPr>
            <p:ph type="ctrTitle"/>
          </p:nvPr>
        </p:nvSpPr>
        <p:spPr>
          <a:xfrm>
            <a:off x="24364" y="2670411"/>
            <a:ext cx="11486114" cy="3642481"/>
          </a:xfrm>
          <a:prstGeom prst="rect">
            <a:avLst/>
          </a:prstGeom>
          <a:noFill/>
          <a:ln>
            <a:noFill/>
          </a:ln>
        </p:spPr>
        <p:txBody>
          <a:bodyPr spcFirstLastPara="1" wrap="square" lIns="91425" tIns="91425" rIns="91425" bIns="91425" anchor="b" anchorCtr="0">
            <a:noAutofit/>
          </a:bodyPr>
          <a:lstStyle/>
          <a:p>
            <a:pPr lvl="0" algn="ctr"/>
            <a:r>
              <a:rPr lang="en-US" altLang="ja-JP" sz="4400" u="sng" dirty="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BÀI </a:t>
            </a:r>
            <a:r>
              <a:rPr lang="en-US" altLang="ja-JP" sz="4400" u="sng"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1</a:t>
            </a:r>
            <a:r>
              <a:rPr lang="en-US" altLang="ja-JP" sz="4400"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
            </a:r>
            <a:br>
              <a:rPr lang="en-US" altLang="ja-JP" sz="4400"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br>
            <a:r>
              <a:rPr lang="en-US" altLang="ja-JP" sz="4400"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 </a:t>
            </a:r>
            <a:r>
              <a:rPr lang="en-US" altLang="ja-JP" b="1" dirty="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CÔNG DÂN VỚI SỰ</a:t>
            </a:r>
            <a:r>
              <a:rPr lang="ja-JP" altLang="en-US" b="1" dirty="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 </a:t>
            </a:r>
            <a:r>
              <a:rPr lang="en-US" altLang="ja-JP" b="1"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
            </a:r>
            <a:br>
              <a:rPr lang="en-US" altLang="ja-JP" b="1"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br>
            <a:r>
              <a:rPr lang="en-US" altLang="ja-JP" b="1" dirty="0" smtClean="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PHÁT </a:t>
            </a:r>
            <a:r>
              <a:rPr lang="en-US" altLang="ja-JP" b="1" dirty="0">
                <a:ln w="10541" cmpd="sng">
                  <a:solidFill>
                    <a:schemeClr val="accent1">
                      <a:shade val="88000"/>
                      <a:satMod val="110000"/>
                    </a:schemeClr>
                  </a:solidFill>
                  <a:prstDash val="solid"/>
                </a:ln>
                <a:solidFill>
                  <a:schemeClr val="bg1"/>
                </a:solidFill>
                <a:latin typeface="UTM Alberta Heavy" panose="02040603050506020204" pitchFamily="18" charset="0"/>
                <a:cs typeface="Times New Roman" pitchFamily="18" charset="0"/>
              </a:rPr>
              <a:t>TRIỂN KINH TẾ</a:t>
            </a:r>
            <a:endParaRPr b="1" dirty="0">
              <a:solidFill>
                <a:schemeClr val="bg1"/>
              </a:solidFill>
              <a:latin typeface="UTM Alberta Heavy" panose="02040603050506020204" pitchFamily="18" charset="0"/>
            </a:endParaRPr>
          </a:p>
        </p:txBody>
      </p:sp>
      <p:sp>
        <p:nvSpPr>
          <p:cNvPr id="220" name="TextBox 219"/>
          <p:cNvSpPr txBox="1"/>
          <p:nvPr/>
        </p:nvSpPr>
        <p:spPr>
          <a:xfrm>
            <a:off x="9592363" y="6238661"/>
            <a:ext cx="2501967" cy="584775"/>
          </a:xfrm>
          <a:prstGeom prst="rect">
            <a:avLst/>
          </a:prstGeom>
          <a:noFill/>
        </p:spPr>
        <p:txBody>
          <a:bodyPr wrap="none" rtlCol="0">
            <a:spAutoFit/>
          </a:bodyPr>
          <a:lstStyle/>
          <a:p>
            <a:r>
              <a:rPr lang="en-US" sz="1600" dirty="0" smtClean="0">
                <a:solidFill>
                  <a:schemeClr val="bg1"/>
                </a:solidFill>
                <a:latin typeface="UTM Alberta Heavy" panose="02040603050506020204" pitchFamily="18" charset="0"/>
              </a:rPr>
              <a:t>BỘ MÔN: GDCD 11</a:t>
            </a:r>
          </a:p>
          <a:p>
            <a:r>
              <a:rPr lang="en-US" sz="1600" dirty="0" smtClean="0">
                <a:solidFill>
                  <a:schemeClr val="bg1"/>
                </a:solidFill>
                <a:latin typeface="UTM Alberta Heavy" panose="02040603050506020204" pitchFamily="18" charset="0"/>
              </a:rPr>
              <a:t>GIÁO VIÊN: </a:t>
            </a:r>
            <a:r>
              <a:rPr lang="en-US" sz="1600" dirty="0" err="1">
                <a:solidFill>
                  <a:schemeClr val="bg1"/>
                </a:solidFill>
                <a:latin typeface="UTM Alberta Heavy" panose="02040603050506020204" pitchFamily="18" charset="0"/>
              </a:rPr>
              <a:t>Tống</a:t>
            </a:r>
            <a:r>
              <a:rPr lang="en-US" sz="1600" dirty="0">
                <a:solidFill>
                  <a:schemeClr val="bg1"/>
                </a:solidFill>
                <a:latin typeface="UTM Alberta Heavy" panose="02040603050506020204" pitchFamily="18" charset="0"/>
              </a:rPr>
              <a:t> Thị </a:t>
            </a:r>
            <a:r>
              <a:rPr lang="en-US" sz="1600" dirty="0" err="1">
                <a:solidFill>
                  <a:schemeClr val="bg1"/>
                </a:solidFill>
                <a:latin typeface="UTM Alberta Heavy" panose="02040603050506020204" pitchFamily="18" charset="0"/>
              </a:rPr>
              <a:t>Ngân</a:t>
            </a:r>
            <a:endParaRPr lang="en-US" sz="1600" dirty="0">
              <a:solidFill>
                <a:schemeClr val="bg1"/>
              </a:solidFill>
              <a:latin typeface="UTM Alberta Heavy" panose="02040603050506020204" pitchFamily="18" charset="0"/>
            </a:endParaRPr>
          </a:p>
        </p:txBody>
      </p:sp>
    </p:spTree>
    <p:extLst>
      <p:ext uri="{BB962C8B-B14F-4D97-AF65-F5344CB8AC3E}">
        <p14:creationId xmlns:p14="http://schemas.microsoft.com/office/powerpoint/2010/main" val="41423814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xit" presetSubtype="12" fill="hold" nodeType="withEffect">
                                      <p:stCondLst>
                                        <p:cond delay="0"/>
                                      </p:stCondLst>
                                      <p:childTnLst>
                                        <p:animEffect transition="out" filter="strips(downLeft)">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par>
                                    <p:cTn id="8" presetID="18" presetClass="exit" presetSubtype="12" fill="hold" nodeType="withEffect">
                                      <p:stCondLst>
                                        <p:cond delay="0"/>
                                      </p:stCondLst>
                                      <p:childTnLst>
                                        <p:animEffect transition="out" filter="strips(downLeft)">
                                          <p:cBhvr>
                                            <p:cTn id="9" dur="500"/>
                                            <p:tgtEl>
                                              <p:spTgt spid="424"/>
                                            </p:tgtEl>
                                          </p:cBhvr>
                                        </p:animEffect>
                                        <p:set>
                                          <p:cBhvr>
                                            <p:cTn id="10" dur="1" fill="hold">
                                              <p:stCondLst>
                                                <p:cond delay="499"/>
                                              </p:stCondLst>
                                            </p:cTn>
                                            <p:tgtEl>
                                              <p:spTgt spid="424"/>
                                            </p:tgtEl>
                                            <p:attrNameLst>
                                              <p:attrName>style.visibility</p:attrName>
                                            </p:attrNameLst>
                                          </p:cBhvr>
                                          <p:to>
                                            <p:strVal val="hidden"/>
                                          </p:to>
                                        </p:set>
                                      </p:childTnLst>
                                    </p:cTn>
                                  </p:par>
                                  <p:par>
                                    <p:cTn id="11" presetID="18" presetClass="exit" presetSubtype="12" fill="hold" nodeType="withEffect">
                                      <p:stCondLst>
                                        <p:cond delay="0"/>
                                      </p:stCondLst>
                                      <p:childTnLst>
                                        <p:animEffect transition="out" filter="strips(downLeft)">
                                          <p:cBhvr>
                                            <p:cTn id="12" dur="500"/>
                                            <p:tgtEl>
                                              <p:spTgt spid="420"/>
                                            </p:tgtEl>
                                          </p:cBhvr>
                                        </p:animEffect>
                                        <p:set>
                                          <p:cBhvr>
                                            <p:cTn id="13" dur="1" fill="hold">
                                              <p:stCondLst>
                                                <p:cond delay="499"/>
                                              </p:stCondLst>
                                            </p:cTn>
                                            <p:tgtEl>
                                              <p:spTgt spid="420"/>
                                            </p:tgtEl>
                                            <p:attrNameLst>
                                              <p:attrName>style.visibility</p:attrName>
                                            </p:attrNameLst>
                                          </p:cBhvr>
                                          <p:to>
                                            <p:strVal val="hidden"/>
                                          </p:to>
                                        </p:set>
                                      </p:childTnLst>
                                    </p:cTn>
                                  </p:par>
                                  <p:par>
                                    <p:cTn id="14" presetID="18" presetClass="exit" presetSubtype="12" fill="hold" nodeType="withEffect">
                                      <p:stCondLst>
                                        <p:cond delay="0"/>
                                      </p:stCondLst>
                                      <p:childTnLst>
                                        <p:animEffect transition="out" filter="strips(downLeft)">
                                          <p:cBhvr>
                                            <p:cTn id="15" dur="500"/>
                                            <p:tgtEl>
                                              <p:spTgt spid="11"/>
                                            </p:tgtEl>
                                          </p:cBhvr>
                                        </p:animEffect>
                                        <p:set>
                                          <p:cBhvr>
                                            <p:cTn id="16" dur="1" fill="hold">
                                              <p:stCondLst>
                                                <p:cond delay="499"/>
                                              </p:stCondLst>
                                            </p:cTn>
                                            <p:tgtEl>
                                              <p:spTgt spid="11"/>
                                            </p:tgtEl>
                                            <p:attrNameLst>
                                              <p:attrName>style.visibility</p:attrName>
                                            </p:attrNameLst>
                                          </p:cBhvr>
                                          <p:to>
                                            <p:strVal val="hidden"/>
                                          </p:to>
                                        </p:set>
                                      </p:childTnLst>
                                    </p:cTn>
                                  </p:par>
                                  <p:par>
                                    <p:cTn id="17" presetID="18" presetClass="exit" presetSubtype="12" fill="hold" nodeType="withEffect">
                                      <p:stCondLst>
                                        <p:cond delay="0"/>
                                      </p:stCondLst>
                                      <p:childTnLst>
                                        <p:animEffect transition="out" filter="strips(downLeft)">
                                          <p:cBhvr>
                                            <p:cTn id="18" dur="500"/>
                                            <p:tgtEl>
                                              <p:spTgt spid="416"/>
                                            </p:tgtEl>
                                          </p:cBhvr>
                                        </p:animEffect>
                                        <p:set>
                                          <p:cBhvr>
                                            <p:cTn id="19" dur="1" fill="hold">
                                              <p:stCondLst>
                                                <p:cond delay="499"/>
                                              </p:stCondLst>
                                            </p:cTn>
                                            <p:tgtEl>
                                              <p:spTgt spid="416"/>
                                            </p:tgtEl>
                                            <p:attrNameLst>
                                              <p:attrName>style.visibility</p:attrName>
                                            </p:attrNameLst>
                                          </p:cBhvr>
                                          <p:to>
                                            <p:strVal val="hidden"/>
                                          </p:to>
                                        </p:set>
                                      </p:childTnLst>
                                    </p:cTn>
                                  </p:par>
                                  <p:par>
                                    <p:cTn id="20" presetID="18" presetClass="exit" presetSubtype="12" fill="hold" nodeType="withEffect">
                                      <p:stCondLst>
                                        <p:cond delay="0"/>
                                      </p:stCondLst>
                                      <p:childTnLst>
                                        <p:animEffect transition="out" filter="strips(downLeft)">
                                          <p:cBhvr>
                                            <p:cTn id="21" dur="500"/>
                                            <p:tgtEl>
                                              <p:spTgt spid="411"/>
                                            </p:tgtEl>
                                          </p:cBhvr>
                                        </p:animEffect>
                                        <p:set>
                                          <p:cBhvr>
                                            <p:cTn id="22" dur="1" fill="hold">
                                              <p:stCondLst>
                                                <p:cond delay="499"/>
                                              </p:stCondLst>
                                            </p:cTn>
                                            <p:tgtEl>
                                              <p:spTgt spid="411"/>
                                            </p:tgtEl>
                                            <p:attrNameLst>
                                              <p:attrName>style.visibility</p:attrName>
                                            </p:attrNameLst>
                                          </p:cBhvr>
                                          <p:to>
                                            <p:strVal val="hidden"/>
                                          </p:to>
                                        </p:set>
                                      </p:childTnLst>
                                    </p:cTn>
                                  </p:par>
                                </p:childTnLst>
                              </p:cTn>
                            </p:par>
                            <p:par>
                              <p:cTn id="23" fill="hold">
                                <p:stCondLst>
                                  <p:cond delay="500"/>
                                </p:stCondLst>
                                <p:childTnLst>
                                  <p:par>
                                    <p:cTn id="24" presetID="35" presetClass="path" presetSubtype="0" accel="50000" fill="hold" nodeType="afterEffect" p14:presetBounceEnd="41000">
                                      <p:stCondLst>
                                        <p:cond delay="0"/>
                                      </p:stCondLst>
                                      <p:childTnLst>
                                        <p:animMotion origin="layout" path="M 3.33333E-6 3.7037E-6 L -0.56667 3.7037E-6 " pathEditMode="relative" rAng="0" ptsTypes="AA" p14:bounceEnd="41000">
                                          <p:cBhvr>
                                            <p:cTn id="25" dur="1000" fill="hold"/>
                                            <p:tgtEl>
                                              <p:spTgt spid="430"/>
                                            </p:tgtEl>
                                            <p:attrNameLst>
                                              <p:attrName>ppt_x</p:attrName>
                                              <p:attrName>ppt_y</p:attrName>
                                            </p:attrNameLst>
                                          </p:cBhvr>
                                          <p:rCtr x="-2833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xit" presetSubtype="12" fill="hold" nodeType="withEffect">
                                      <p:stCondLst>
                                        <p:cond delay="0"/>
                                      </p:stCondLst>
                                      <p:childTnLst>
                                        <p:animEffect transition="out" filter="strips(downLeft)">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par>
                                    <p:cTn id="8" presetID="18" presetClass="exit" presetSubtype="12" fill="hold" nodeType="withEffect">
                                      <p:stCondLst>
                                        <p:cond delay="0"/>
                                      </p:stCondLst>
                                      <p:childTnLst>
                                        <p:animEffect transition="out" filter="strips(downLeft)">
                                          <p:cBhvr>
                                            <p:cTn id="9" dur="500"/>
                                            <p:tgtEl>
                                              <p:spTgt spid="424"/>
                                            </p:tgtEl>
                                          </p:cBhvr>
                                        </p:animEffect>
                                        <p:set>
                                          <p:cBhvr>
                                            <p:cTn id="10" dur="1" fill="hold">
                                              <p:stCondLst>
                                                <p:cond delay="499"/>
                                              </p:stCondLst>
                                            </p:cTn>
                                            <p:tgtEl>
                                              <p:spTgt spid="424"/>
                                            </p:tgtEl>
                                            <p:attrNameLst>
                                              <p:attrName>style.visibility</p:attrName>
                                            </p:attrNameLst>
                                          </p:cBhvr>
                                          <p:to>
                                            <p:strVal val="hidden"/>
                                          </p:to>
                                        </p:set>
                                      </p:childTnLst>
                                    </p:cTn>
                                  </p:par>
                                  <p:par>
                                    <p:cTn id="11" presetID="18" presetClass="exit" presetSubtype="12" fill="hold" nodeType="withEffect">
                                      <p:stCondLst>
                                        <p:cond delay="0"/>
                                      </p:stCondLst>
                                      <p:childTnLst>
                                        <p:animEffect transition="out" filter="strips(downLeft)">
                                          <p:cBhvr>
                                            <p:cTn id="12" dur="500"/>
                                            <p:tgtEl>
                                              <p:spTgt spid="420"/>
                                            </p:tgtEl>
                                          </p:cBhvr>
                                        </p:animEffect>
                                        <p:set>
                                          <p:cBhvr>
                                            <p:cTn id="13" dur="1" fill="hold">
                                              <p:stCondLst>
                                                <p:cond delay="499"/>
                                              </p:stCondLst>
                                            </p:cTn>
                                            <p:tgtEl>
                                              <p:spTgt spid="420"/>
                                            </p:tgtEl>
                                            <p:attrNameLst>
                                              <p:attrName>style.visibility</p:attrName>
                                            </p:attrNameLst>
                                          </p:cBhvr>
                                          <p:to>
                                            <p:strVal val="hidden"/>
                                          </p:to>
                                        </p:set>
                                      </p:childTnLst>
                                    </p:cTn>
                                  </p:par>
                                  <p:par>
                                    <p:cTn id="14" presetID="18" presetClass="exit" presetSubtype="12" fill="hold" nodeType="withEffect">
                                      <p:stCondLst>
                                        <p:cond delay="0"/>
                                      </p:stCondLst>
                                      <p:childTnLst>
                                        <p:animEffect transition="out" filter="strips(downLeft)">
                                          <p:cBhvr>
                                            <p:cTn id="15" dur="500"/>
                                            <p:tgtEl>
                                              <p:spTgt spid="11"/>
                                            </p:tgtEl>
                                          </p:cBhvr>
                                        </p:animEffect>
                                        <p:set>
                                          <p:cBhvr>
                                            <p:cTn id="16" dur="1" fill="hold">
                                              <p:stCondLst>
                                                <p:cond delay="499"/>
                                              </p:stCondLst>
                                            </p:cTn>
                                            <p:tgtEl>
                                              <p:spTgt spid="11"/>
                                            </p:tgtEl>
                                            <p:attrNameLst>
                                              <p:attrName>style.visibility</p:attrName>
                                            </p:attrNameLst>
                                          </p:cBhvr>
                                          <p:to>
                                            <p:strVal val="hidden"/>
                                          </p:to>
                                        </p:set>
                                      </p:childTnLst>
                                    </p:cTn>
                                  </p:par>
                                  <p:par>
                                    <p:cTn id="17" presetID="18" presetClass="exit" presetSubtype="12" fill="hold" nodeType="withEffect">
                                      <p:stCondLst>
                                        <p:cond delay="0"/>
                                      </p:stCondLst>
                                      <p:childTnLst>
                                        <p:animEffect transition="out" filter="strips(downLeft)">
                                          <p:cBhvr>
                                            <p:cTn id="18" dur="500"/>
                                            <p:tgtEl>
                                              <p:spTgt spid="416"/>
                                            </p:tgtEl>
                                          </p:cBhvr>
                                        </p:animEffect>
                                        <p:set>
                                          <p:cBhvr>
                                            <p:cTn id="19" dur="1" fill="hold">
                                              <p:stCondLst>
                                                <p:cond delay="499"/>
                                              </p:stCondLst>
                                            </p:cTn>
                                            <p:tgtEl>
                                              <p:spTgt spid="416"/>
                                            </p:tgtEl>
                                            <p:attrNameLst>
                                              <p:attrName>style.visibility</p:attrName>
                                            </p:attrNameLst>
                                          </p:cBhvr>
                                          <p:to>
                                            <p:strVal val="hidden"/>
                                          </p:to>
                                        </p:set>
                                      </p:childTnLst>
                                    </p:cTn>
                                  </p:par>
                                  <p:par>
                                    <p:cTn id="20" presetID="18" presetClass="exit" presetSubtype="12" fill="hold" nodeType="withEffect">
                                      <p:stCondLst>
                                        <p:cond delay="0"/>
                                      </p:stCondLst>
                                      <p:childTnLst>
                                        <p:animEffect transition="out" filter="strips(downLeft)">
                                          <p:cBhvr>
                                            <p:cTn id="21" dur="500"/>
                                            <p:tgtEl>
                                              <p:spTgt spid="411"/>
                                            </p:tgtEl>
                                          </p:cBhvr>
                                        </p:animEffect>
                                        <p:set>
                                          <p:cBhvr>
                                            <p:cTn id="22" dur="1" fill="hold">
                                              <p:stCondLst>
                                                <p:cond delay="499"/>
                                              </p:stCondLst>
                                            </p:cTn>
                                            <p:tgtEl>
                                              <p:spTgt spid="411"/>
                                            </p:tgtEl>
                                            <p:attrNameLst>
                                              <p:attrName>style.visibility</p:attrName>
                                            </p:attrNameLst>
                                          </p:cBhvr>
                                          <p:to>
                                            <p:strVal val="hidden"/>
                                          </p:to>
                                        </p:set>
                                      </p:childTnLst>
                                    </p:cTn>
                                  </p:par>
                                </p:childTnLst>
                              </p:cTn>
                            </p:par>
                            <p:par>
                              <p:cTn id="23" fill="hold">
                                <p:stCondLst>
                                  <p:cond delay="500"/>
                                </p:stCondLst>
                                <p:childTnLst>
                                  <p:par>
                                    <p:cTn id="24" presetID="35" presetClass="path" presetSubtype="0" accel="50000" fill="hold" nodeType="afterEffect">
                                      <p:stCondLst>
                                        <p:cond delay="0"/>
                                      </p:stCondLst>
                                      <p:childTnLst>
                                        <p:animMotion origin="layout" path="M 2.91667E-6 4.44444E-6 L -0.56667 4.44444E-6 " pathEditMode="relative" rAng="0" ptsTypes="AA">
                                          <p:cBhvr>
                                            <p:cTn id="25" dur="1000" fill="hold"/>
                                            <p:tgtEl>
                                              <p:spTgt spid="430"/>
                                            </p:tgtEl>
                                            <p:attrNameLst>
                                              <p:attrName>ppt_x</p:attrName>
                                              <p:attrName>ppt_y</p:attrName>
                                            </p:attrNameLst>
                                          </p:cBhvr>
                                          <p:rCtr x="-2833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10</a:t>
            </a:fld>
            <a:endParaRPr lang="en-GB"/>
          </a:p>
        </p:txBody>
      </p:sp>
      <p:pic>
        <p:nvPicPr>
          <p:cNvPr id="5" name="Ảnh 4" descr="artd.jpg"/>
          <p:cNvPicPr>
            <a:picLocks noChangeAspect="1"/>
          </p:cNvPicPr>
          <p:nvPr/>
        </p:nvPicPr>
        <p:blipFill>
          <a:blip r:embed="rId2"/>
          <a:stretch>
            <a:fillRect/>
          </a:stretch>
        </p:blipFill>
        <p:spPr>
          <a:xfrm>
            <a:off x="1724699" y="2230861"/>
            <a:ext cx="2601641" cy="2276436"/>
          </a:xfrm>
          <a:prstGeom prst="rect">
            <a:avLst/>
          </a:prstGeom>
          <a:ln>
            <a:noFill/>
          </a:ln>
          <a:effectLst>
            <a:softEdge rad="112500"/>
          </a:effectLst>
        </p:spPr>
      </p:pic>
      <p:pic>
        <p:nvPicPr>
          <p:cNvPr id="6" name="Ảnh 5" descr="111111.jpg"/>
          <p:cNvPicPr>
            <a:picLocks noChangeAspect="1"/>
          </p:cNvPicPr>
          <p:nvPr/>
        </p:nvPicPr>
        <p:blipFill>
          <a:blip r:embed="rId3"/>
          <a:stretch>
            <a:fillRect/>
          </a:stretch>
        </p:blipFill>
        <p:spPr>
          <a:xfrm>
            <a:off x="4592157" y="2074626"/>
            <a:ext cx="1822291" cy="2473783"/>
          </a:xfrm>
          <a:prstGeom prst="rect">
            <a:avLst/>
          </a:prstGeom>
          <a:ln>
            <a:noFill/>
          </a:ln>
          <a:effectLst>
            <a:softEdge rad="112500"/>
          </a:effectLst>
        </p:spPr>
      </p:pic>
      <p:pic>
        <p:nvPicPr>
          <p:cNvPr id="7" name="Ảnh 6" descr="a.jpg"/>
          <p:cNvPicPr>
            <a:picLocks noChangeAspect="1"/>
          </p:cNvPicPr>
          <p:nvPr/>
        </p:nvPicPr>
        <p:blipFill>
          <a:blip r:embed="rId4"/>
          <a:stretch>
            <a:fillRect/>
          </a:stretch>
        </p:blipFill>
        <p:spPr>
          <a:xfrm>
            <a:off x="6414448" y="2099948"/>
            <a:ext cx="2381848" cy="2381848"/>
          </a:xfrm>
          <a:prstGeom prst="rect">
            <a:avLst/>
          </a:prstGeom>
          <a:ln>
            <a:noFill/>
          </a:ln>
          <a:effectLst>
            <a:softEdge rad="112500"/>
          </a:effectLst>
        </p:spPr>
      </p:pic>
      <p:sp>
        <p:nvSpPr>
          <p:cNvPr id="8" name="Hộp_Văn_Bản 7"/>
          <p:cNvSpPr txBox="1"/>
          <p:nvPr/>
        </p:nvSpPr>
        <p:spPr>
          <a:xfrm>
            <a:off x="127379" y="4421319"/>
            <a:ext cx="12064621" cy="1200329"/>
          </a:xfrm>
          <a:prstGeom prst="rect">
            <a:avLst/>
          </a:prstGeom>
          <a:noFill/>
        </p:spPr>
        <p:txBody>
          <a:bodyPr wrap="square" rtlCol="0">
            <a:spAutoFit/>
          </a:bodyPr>
          <a:lstStyle/>
          <a:p>
            <a:pPr algn="just"/>
            <a:r>
              <a:rPr lang="fr-FR" sz="2400" dirty="0" smtClean="0">
                <a:cs typeface="Times New Roman" pitchFamily="18" charset="0"/>
              </a:rPr>
              <a:t>- Con </a:t>
            </a:r>
            <a:r>
              <a:rPr lang="fr-FR" sz="2400" dirty="0" err="1" smtClean="0">
                <a:cs typeface="Times New Roman" pitchFamily="18" charset="0"/>
              </a:rPr>
              <a:t>người</a:t>
            </a:r>
            <a:r>
              <a:rPr lang="fr-FR" sz="2400" dirty="0" smtClean="0">
                <a:cs typeface="Times New Roman" pitchFamily="18" charset="0"/>
              </a:rPr>
              <a:t> </a:t>
            </a:r>
            <a:r>
              <a:rPr lang="fr-FR" sz="2400" dirty="0" err="1" smtClean="0">
                <a:cs typeface="Times New Roman" pitchFamily="18" charset="0"/>
              </a:rPr>
              <a:t>chúng</a:t>
            </a:r>
            <a:r>
              <a:rPr lang="fr-FR" sz="2400" dirty="0" smtClean="0">
                <a:cs typeface="Times New Roman" pitchFamily="18" charset="0"/>
              </a:rPr>
              <a:t> ta </a:t>
            </a:r>
            <a:r>
              <a:rPr lang="fr-FR" sz="2400" dirty="0" err="1" smtClean="0">
                <a:cs typeface="Times New Roman" pitchFamily="18" charset="0"/>
              </a:rPr>
              <a:t>cần</a:t>
            </a:r>
            <a:r>
              <a:rPr lang="fr-FR" sz="2400" dirty="0" smtClean="0">
                <a:cs typeface="Times New Roman" pitchFamily="18" charset="0"/>
              </a:rPr>
              <a:t> </a:t>
            </a:r>
            <a:r>
              <a:rPr lang="fr-FR" sz="2400" dirty="0" err="1" smtClean="0">
                <a:cs typeface="Times New Roman" pitchFamily="18" charset="0"/>
              </a:rPr>
              <a:t>các</a:t>
            </a:r>
            <a:r>
              <a:rPr lang="fr-FR" sz="2400" dirty="0" smtClean="0">
                <a:cs typeface="Times New Roman" pitchFamily="18" charset="0"/>
              </a:rPr>
              <a:t> </a:t>
            </a:r>
            <a:r>
              <a:rPr lang="fr-FR" sz="2400" dirty="0" err="1" smtClean="0">
                <a:cs typeface="Times New Roman" pitchFamily="18" charset="0"/>
              </a:rPr>
              <a:t>nhu</a:t>
            </a:r>
            <a:r>
              <a:rPr lang="fr-FR" sz="2400" dirty="0" smtClean="0">
                <a:cs typeface="Times New Roman" pitchFamily="18" charset="0"/>
              </a:rPr>
              <a:t> </a:t>
            </a:r>
            <a:r>
              <a:rPr lang="fr-FR" sz="2400" dirty="0" err="1" smtClean="0">
                <a:cs typeface="Times New Roman" pitchFamily="18" charset="0"/>
              </a:rPr>
              <a:t>cầu</a:t>
            </a:r>
            <a:r>
              <a:rPr lang="fr-FR" sz="2400" dirty="0" smtClean="0">
                <a:cs typeface="Times New Roman" pitchFamily="18" charset="0"/>
              </a:rPr>
              <a:t> </a:t>
            </a:r>
            <a:r>
              <a:rPr lang="fr-FR" sz="2400" dirty="0" err="1" smtClean="0">
                <a:cs typeface="Times New Roman" pitchFamily="18" charset="0"/>
              </a:rPr>
              <a:t>cơ</a:t>
            </a:r>
            <a:r>
              <a:rPr lang="fr-FR" sz="2400" dirty="0" smtClean="0">
                <a:cs typeface="Times New Roman" pitchFamily="18" charset="0"/>
              </a:rPr>
              <a:t> </a:t>
            </a:r>
            <a:r>
              <a:rPr lang="fr-FR" sz="2400" dirty="0" err="1" smtClean="0">
                <a:cs typeface="Times New Roman" pitchFamily="18" charset="0"/>
              </a:rPr>
              <a:t>bản</a:t>
            </a:r>
            <a:r>
              <a:rPr lang="fr-FR" sz="2400" dirty="0" smtClean="0">
                <a:cs typeface="Times New Roman" pitchFamily="18" charset="0"/>
              </a:rPr>
              <a:t> là </a:t>
            </a:r>
            <a:r>
              <a:rPr lang="fr-FR" sz="2400" dirty="0" err="1" smtClean="0">
                <a:cs typeface="Times New Roman" pitchFamily="18" charset="0"/>
              </a:rPr>
              <a:t>ăn</a:t>
            </a:r>
            <a:r>
              <a:rPr lang="fr-FR" sz="2400" dirty="0" smtClean="0">
                <a:cs typeface="Times New Roman" pitchFamily="18" charset="0"/>
              </a:rPr>
              <a:t>, </a:t>
            </a:r>
            <a:r>
              <a:rPr lang="fr-FR" sz="2400" dirty="0" err="1" smtClean="0">
                <a:cs typeface="Times New Roman" pitchFamily="18" charset="0"/>
              </a:rPr>
              <a:t>mặc</a:t>
            </a:r>
            <a:r>
              <a:rPr lang="fr-FR" sz="2400" dirty="0" smtClean="0">
                <a:cs typeface="Times New Roman" pitchFamily="18" charset="0"/>
              </a:rPr>
              <a:t>, ở </a:t>
            </a:r>
            <a:r>
              <a:rPr lang="fr-FR" sz="2400" dirty="0" err="1" smtClean="0">
                <a:cs typeface="Times New Roman" pitchFamily="18" charset="0"/>
              </a:rPr>
              <a:t>chính</a:t>
            </a:r>
            <a:r>
              <a:rPr lang="fr-FR" sz="2400" dirty="0" smtClean="0">
                <a:cs typeface="Times New Roman" pitchFamily="18" charset="0"/>
              </a:rPr>
              <a:t> </a:t>
            </a:r>
            <a:r>
              <a:rPr lang="fr-FR" sz="2400" dirty="0" err="1" smtClean="0">
                <a:cs typeface="Times New Roman" pitchFamily="18" charset="0"/>
              </a:rPr>
              <a:t>vì</a:t>
            </a:r>
            <a:r>
              <a:rPr lang="fr-FR" sz="2400" dirty="0" smtClean="0">
                <a:cs typeface="Times New Roman" pitchFamily="18" charset="0"/>
              </a:rPr>
              <a:t> </a:t>
            </a:r>
            <a:r>
              <a:rPr lang="fr-FR" sz="2400" dirty="0" err="1" smtClean="0">
                <a:cs typeface="Times New Roman" pitchFamily="18" charset="0"/>
              </a:rPr>
              <a:t>thế</a:t>
            </a:r>
            <a:r>
              <a:rPr lang="fr-FR" sz="2400" dirty="0" smtClean="0">
                <a:cs typeface="Times New Roman" pitchFamily="18" charset="0"/>
              </a:rPr>
              <a:t> </a:t>
            </a:r>
            <a:r>
              <a:rPr lang="fr-FR" sz="2400" dirty="0" err="1" smtClean="0">
                <a:cs typeface="Times New Roman" pitchFamily="18" charset="0"/>
              </a:rPr>
              <a:t>mà</a:t>
            </a:r>
            <a:r>
              <a:rPr lang="fr-FR" sz="2400" dirty="0" smtClean="0">
                <a:cs typeface="Times New Roman" pitchFamily="18" charset="0"/>
              </a:rPr>
              <a:t> </a:t>
            </a:r>
            <a:r>
              <a:rPr lang="fr-FR" sz="2400" dirty="0" err="1" smtClean="0">
                <a:cs typeface="Times New Roman" pitchFamily="18" charset="0"/>
              </a:rPr>
              <a:t>phải</a:t>
            </a:r>
            <a:r>
              <a:rPr lang="fr-FR" sz="2400" dirty="0" smtClean="0">
                <a:cs typeface="Times New Roman" pitchFamily="18" charset="0"/>
              </a:rPr>
              <a:t> </a:t>
            </a:r>
            <a:r>
              <a:rPr lang="fr-FR" sz="2400" dirty="0" err="1" smtClean="0">
                <a:cs typeface="Times New Roman" pitchFamily="18" charset="0"/>
              </a:rPr>
              <a:t>sản</a:t>
            </a:r>
            <a:r>
              <a:rPr lang="fr-FR" sz="2400" dirty="0" smtClean="0">
                <a:cs typeface="Times New Roman" pitchFamily="18" charset="0"/>
              </a:rPr>
              <a:t> </a:t>
            </a:r>
            <a:r>
              <a:rPr lang="fr-FR" sz="2400" dirty="0" err="1" smtClean="0">
                <a:cs typeface="Times New Roman" pitchFamily="18" charset="0"/>
              </a:rPr>
              <a:t>xuất</a:t>
            </a:r>
            <a:r>
              <a:rPr lang="fr-FR" sz="2400" dirty="0" smtClean="0">
                <a:cs typeface="Times New Roman" pitchFamily="18" charset="0"/>
              </a:rPr>
              <a:t> </a:t>
            </a:r>
            <a:r>
              <a:rPr lang="fr-FR" sz="2400" dirty="0" err="1" smtClean="0">
                <a:cs typeface="Times New Roman" pitchFamily="18" charset="0"/>
              </a:rPr>
              <a:t>của</a:t>
            </a:r>
            <a:r>
              <a:rPr lang="fr-FR" sz="2400" dirty="0" smtClean="0">
                <a:cs typeface="Times New Roman" pitchFamily="18" charset="0"/>
              </a:rPr>
              <a:t> </a:t>
            </a:r>
            <a:r>
              <a:rPr lang="fr-FR" sz="2400" dirty="0" err="1" smtClean="0">
                <a:cs typeface="Times New Roman" pitchFamily="18" charset="0"/>
              </a:rPr>
              <a:t>cải</a:t>
            </a:r>
            <a:r>
              <a:rPr lang="fr-FR" sz="2400" dirty="0" smtClean="0">
                <a:cs typeface="Times New Roman" pitchFamily="18" charset="0"/>
              </a:rPr>
              <a:t> </a:t>
            </a:r>
            <a:r>
              <a:rPr lang="fr-FR" sz="2400" dirty="0" err="1" smtClean="0">
                <a:cs typeface="Times New Roman" pitchFamily="18" charset="0"/>
              </a:rPr>
              <a:t>vật</a:t>
            </a:r>
            <a:r>
              <a:rPr lang="fr-FR" sz="2400" dirty="0" smtClean="0">
                <a:cs typeface="Times New Roman" pitchFamily="18" charset="0"/>
              </a:rPr>
              <a:t> </a:t>
            </a:r>
            <a:r>
              <a:rPr lang="fr-FR" sz="2400" dirty="0" err="1" smtClean="0">
                <a:cs typeface="Times New Roman" pitchFamily="18" charset="0"/>
              </a:rPr>
              <a:t>chất</a:t>
            </a:r>
            <a:r>
              <a:rPr lang="fr-FR" sz="2400" dirty="0" smtClean="0">
                <a:cs typeface="Times New Roman" pitchFamily="18" charset="0"/>
              </a:rPr>
              <a:t> </a:t>
            </a:r>
            <a:r>
              <a:rPr lang="fr-FR" sz="2400" dirty="0" err="1" smtClean="0">
                <a:cs typeface="Times New Roman" pitchFamily="18" charset="0"/>
              </a:rPr>
              <a:t>để</a:t>
            </a:r>
            <a:r>
              <a:rPr lang="fr-FR" sz="2400" dirty="0" smtClean="0">
                <a:cs typeface="Times New Roman" pitchFamily="18" charset="0"/>
              </a:rPr>
              <a:t> </a:t>
            </a:r>
            <a:r>
              <a:rPr lang="fr-FR" sz="2400" dirty="0" err="1" smtClean="0">
                <a:cs typeface="Times New Roman" pitchFamily="18" charset="0"/>
              </a:rPr>
              <a:t>đáp</a:t>
            </a:r>
            <a:r>
              <a:rPr lang="fr-FR" sz="2400" dirty="0" smtClean="0">
                <a:cs typeface="Times New Roman" pitchFamily="18" charset="0"/>
              </a:rPr>
              <a:t> </a:t>
            </a:r>
            <a:r>
              <a:rPr lang="fr-FR" sz="2400" dirty="0" err="1" smtClean="0">
                <a:cs typeface="Times New Roman" pitchFamily="18" charset="0"/>
              </a:rPr>
              <a:t>ứng</a:t>
            </a:r>
            <a:r>
              <a:rPr lang="fr-FR" sz="2400" dirty="0" smtClean="0">
                <a:cs typeface="Times New Roman" pitchFamily="18" charset="0"/>
              </a:rPr>
              <a:t> </a:t>
            </a:r>
            <a:r>
              <a:rPr lang="fr-FR" sz="2400" dirty="0" err="1" smtClean="0">
                <a:cs typeface="Times New Roman" pitchFamily="18" charset="0"/>
              </a:rPr>
              <a:t>cho</a:t>
            </a:r>
            <a:r>
              <a:rPr lang="fr-FR" sz="2400" dirty="0" smtClean="0">
                <a:cs typeface="Times New Roman" pitchFamily="18" charset="0"/>
              </a:rPr>
              <a:t> </a:t>
            </a:r>
            <a:r>
              <a:rPr lang="fr-FR" sz="2400" dirty="0" err="1" smtClean="0">
                <a:cs typeface="Times New Roman" pitchFamily="18" charset="0"/>
              </a:rPr>
              <a:t>các</a:t>
            </a:r>
            <a:r>
              <a:rPr lang="fr-FR" sz="2400" dirty="0" smtClean="0">
                <a:cs typeface="Times New Roman" pitchFamily="18" charset="0"/>
              </a:rPr>
              <a:t> </a:t>
            </a:r>
            <a:r>
              <a:rPr lang="fr-FR" sz="2400" dirty="0" err="1" smtClean="0">
                <a:cs typeface="Times New Roman" pitchFamily="18" charset="0"/>
              </a:rPr>
              <a:t>nhu</a:t>
            </a:r>
            <a:r>
              <a:rPr lang="fr-FR" sz="2400" dirty="0" smtClean="0">
                <a:cs typeface="Times New Roman" pitchFamily="18" charset="0"/>
              </a:rPr>
              <a:t> </a:t>
            </a:r>
            <a:r>
              <a:rPr lang="fr-FR" sz="2400" dirty="0" err="1" smtClean="0">
                <a:cs typeface="Times New Roman" pitchFamily="18" charset="0"/>
              </a:rPr>
              <a:t>cầu</a:t>
            </a:r>
            <a:r>
              <a:rPr lang="fr-FR" sz="2400" dirty="0" smtClean="0">
                <a:cs typeface="Times New Roman" pitchFamily="18" charset="0"/>
              </a:rPr>
              <a:t> </a:t>
            </a:r>
            <a:r>
              <a:rPr lang="fr-FR" sz="2400" dirty="0" err="1" smtClean="0">
                <a:cs typeface="Times New Roman" pitchFamily="18" charset="0"/>
              </a:rPr>
              <a:t>đó</a:t>
            </a:r>
            <a:r>
              <a:rPr lang="fr-FR" sz="2400" dirty="0" smtClean="0">
                <a:cs typeface="Times New Roman" pitchFamily="18" charset="0"/>
              </a:rPr>
              <a:t> </a:t>
            </a:r>
            <a:r>
              <a:rPr lang="fr-FR" sz="2400" dirty="0" err="1" smtClean="0">
                <a:cs typeface="Times New Roman" pitchFamily="18" charset="0"/>
              </a:rPr>
              <a:t>thì</a:t>
            </a:r>
            <a:r>
              <a:rPr lang="fr-FR" sz="2400" dirty="0" smtClean="0">
                <a:cs typeface="Times New Roman" pitchFamily="18" charset="0"/>
              </a:rPr>
              <a:t> con </a:t>
            </a:r>
            <a:r>
              <a:rPr lang="fr-FR" sz="2400" dirty="0" err="1" smtClean="0">
                <a:cs typeface="Times New Roman" pitchFamily="18" charset="0"/>
              </a:rPr>
              <a:t>người</a:t>
            </a:r>
            <a:r>
              <a:rPr lang="fr-FR" sz="2400" dirty="0" smtClean="0">
                <a:cs typeface="Times New Roman" pitchFamily="18" charset="0"/>
              </a:rPr>
              <a:t> </a:t>
            </a:r>
            <a:r>
              <a:rPr lang="fr-FR" sz="2400" dirty="0" err="1" smtClean="0">
                <a:cs typeface="Times New Roman" pitchFamily="18" charset="0"/>
              </a:rPr>
              <a:t>mới</a:t>
            </a:r>
            <a:r>
              <a:rPr lang="fr-FR" sz="2400" dirty="0" smtClean="0">
                <a:cs typeface="Times New Roman" pitchFamily="18" charset="0"/>
              </a:rPr>
              <a:t> </a:t>
            </a:r>
            <a:r>
              <a:rPr lang="fr-FR" sz="2400" dirty="0" err="1" smtClean="0">
                <a:cs typeface="Times New Roman" pitchFamily="18" charset="0"/>
              </a:rPr>
              <a:t>có</a:t>
            </a:r>
            <a:r>
              <a:rPr lang="fr-FR" sz="2400" dirty="0" smtClean="0">
                <a:cs typeface="Times New Roman" pitchFamily="18" charset="0"/>
              </a:rPr>
              <a:t> </a:t>
            </a:r>
            <a:r>
              <a:rPr lang="fr-FR" sz="2400" dirty="0" err="1" smtClean="0">
                <a:cs typeface="Times New Roman" pitchFamily="18" charset="0"/>
              </a:rPr>
              <a:t>thể</a:t>
            </a:r>
            <a:r>
              <a:rPr lang="fr-FR" sz="2400" dirty="0" smtClean="0">
                <a:cs typeface="Times New Roman" pitchFamily="18" charset="0"/>
              </a:rPr>
              <a:t> </a:t>
            </a:r>
            <a:r>
              <a:rPr lang="fr-FR" sz="2400" dirty="0" err="1" smtClean="0">
                <a:cs typeface="Times New Roman" pitchFamily="18" charset="0"/>
              </a:rPr>
              <a:t>tồn</a:t>
            </a:r>
            <a:r>
              <a:rPr lang="fr-FR" sz="2400" dirty="0" smtClean="0">
                <a:cs typeface="Times New Roman" pitchFamily="18" charset="0"/>
              </a:rPr>
              <a:t> </a:t>
            </a:r>
            <a:r>
              <a:rPr lang="fr-FR" sz="2400" dirty="0" err="1" smtClean="0">
                <a:cs typeface="Times New Roman" pitchFamily="18" charset="0"/>
              </a:rPr>
              <a:t>tại</a:t>
            </a:r>
            <a:r>
              <a:rPr lang="fr-FR" sz="2400" dirty="0" smtClean="0">
                <a:cs typeface="Times New Roman" pitchFamily="18" charset="0"/>
              </a:rPr>
              <a:t> </a:t>
            </a:r>
            <a:r>
              <a:rPr lang="fr-FR" sz="2400" dirty="0" err="1" smtClean="0">
                <a:cs typeface="Times New Roman" pitchFamily="18" charset="0"/>
              </a:rPr>
              <a:t>và</a:t>
            </a:r>
            <a:r>
              <a:rPr lang="fr-FR" sz="2400" dirty="0" smtClean="0">
                <a:cs typeface="Times New Roman" pitchFamily="18" charset="0"/>
              </a:rPr>
              <a:t> </a:t>
            </a:r>
            <a:r>
              <a:rPr lang="fr-FR" sz="2400" dirty="0" err="1" smtClean="0">
                <a:cs typeface="Times New Roman" pitchFamily="18" charset="0"/>
              </a:rPr>
              <a:t>phát</a:t>
            </a:r>
            <a:r>
              <a:rPr lang="fr-FR" sz="2400" dirty="0" smtClean="0">
                <a:cs typeface="Times New Roman" pitchFamily="18" charset="0"/>
              </a:rPr>
              <a:t> </a:t>
            </a:r>
            <a:r>
              <a:rPr lang="fr-FR" sz="2400" dirty="0" err="1" smtClean="0">
                <a:cs typeface="Times New Roman" pitchFamily="18" charset="0"/>
              </a:rPr>
              <a:t>triển</a:t>
            </a:r>
            <a:r>
              <a:rPr lang="fr-FR" sz="2400" dirty="0" smtClean="0">
                <a:cs typeface="Times New Roman" pitchFamily="18" charset="0"/>
              </a:rPr>
              <a:t>.</a:t>
            </a:r>
            <a:endParaRPr lang="vi-VN" sz="2400" dirty="0">
              <a:cs typeface="Times New Roman" pitchFamily="18" charset="0"/>
            </a:endParaRPr>
          </a:p>
        </p:txBody>
      </p:sp>
      <p:sp>
        <p:nvSpPr>
          <p:cNvPr id="9" name="Nơi giữ chỗ cho Nội dung 2"/>
          <p:cNvSpPr txBox="1">
            <a:spLocks/>
          </p:cNvSpPr>
          <p:nvPr/>
        </p:nvSpPr>
        <p:spPr>
          <a:xfrm>
            <a:off x="228428" y="1101640"/>
            <a:ext cx="11963572" cy="1071570"/>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a:lnSpc>
                <a:spcPct val="100000"/>
              </a:lnSpc>
            </a:pPr>
            <a:r>
              <a:rPr lang="en-US" sz="2400" kern="0" dirty="0" err="1" smtClean="0">
                <a:solidFill>
                  <a:srgbClr val="005D80"/>
                </a:solidFill>
                <a:latin typeface="+mn-lt"/>
                <a:cs typeface="Times New Roman" pitchFamily="18" charset="0"/>
              </a:rPr>
              <a:t>Tại</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sao</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nói</a:t>
            </a:r>
            <a:r>
              <a:rPr lang="en-US" sz="2400" kern="0" dirty="0" smtClean="0">
                <a:solidFill>
                  <a:srgbClr val="005D80"/>
                </a:solidFill>
                <a:latin typeface="+mn-lt"/>
                <a:cs typeface="Times New Roman" pitchFamily="18" charset="0"/>
              </a:rPr>
              <a:t> SXCCVC </a:t>
            </a:r>
            <a:r>
              <a:rPr lang="es-ES_tradnl" sz="2400" dirty="0" err="1" smtClean="0">
                <a:solidFill>
                  <a:srgbClr val="005D80"/>
                </a:solidFill>
                <a:latin typeface="+mn-lt"/>
                <a:cs typeface="Times New Roman" pitchFamily="18" charset="0"/>
              </a:rPr>
              <a:t>l</a:t>
            </a:r>
            <a:r>
              <a:rPr lang="es-ES_tradnl" sz="2400" dirty="0" err="1" smtClean="0">
                <a:solidFill>
                  <a:srgbClr val="005D80"/>
                </a:solidFill>
                <a:latin typeface="+mn-lt"/>
              </a:rPr>
              <a:t>à</a:t>
            </a:r>
            <a:r>
              <a:rPr lang="es-ES_tradnl" sz="2400" dirty="0" smtClean="0">
                <a:solidFill>
                  <a:srgbClr val="005D80"/>
                </a:solidFill>
                <a:latin typeface="+mn-lt"/>
              </a:rPr>
              <a:t> </a:t>
            </a:r>
            <a:r>
              <a:rPr lang="es-ES_tradnl" sz="2400" b="1" dirty="0" err="1">
                <a:solidFill>
                  <a:srgbClr val="005D80"/>
                </a:solidFill>
                <a:latin typeface="+mn-lt"/>
              </a:rPr>
              <a:t>cơ</a:t>
            </a:r>
            <a:r>
              <a:rPr lang="es-ES_tradnl" sz="2400" b="1" dirty="0">
                <a:solidFill>
                  <a:srgbClr val="005D80"/>
                </a:solidFill>
                <a:latin typeface="+mn-lt"/>
              </a:rPr>
              <a:t> </a:t>
            </a:r>
            <a:r>
              <a:rPr lang="es-ES_tradnl" sz="2400" b="1" dirty="0" err="1">
                <a:solidFill>
                  <a:srgbClr val="005D80"/>
                </a:solidFill>
                <a:latin typeface="+mn-lt"/>
              </a:rPr>
              <a:t>sở</a:t>
            </a:r>
            <a:r>
              <a:rPr lang="es-ES_tradnl" sz="2400" b="1" dirty="0">
                <a:solidFill>
                  <a:srgbClr val="005D80"/>
                </a:solidFill>
                <a:latin typeface="+mn-lt"/>
              </a:rPr>
              <a:t> </a:t>
            </a:r>
            <a:r>
              <a:rPr lang="es-ES_tradnl" sz="2400" b="1" dirty="0" err="1">
                <a:solidFill>
                  <a:srgbClr val="005D80"/>
                </a:solidFill>
                <a:latin typeface="+mn-lt"/>
              </a:rPr>
              <a:t>của</a:t>
            </a:r>
            <a:r>
              <a:rPr lang="es-ES_tradnl" sz="2400" b="1" dirty="0">
                <a:solidFill>
                  <a:srgbClr val="005D80"/>
                </a:solidFill>
                <a:latin typeface="+mn-lt"/>
              </a:rPr>
              <a:t> </a:t>
            </a:r>
            <a:r>
              <a:rPr lang="es-ES_tradnl" sz="2400" b="1" dirty="0" err="1">
                <a:solidFill>
                  <a:srgbClr val="005D80"/>
                </a:solidFill>
                <a:latin typeface="+mn-lt"/>
              </a:rPr>
              <a:t>đời</a:t>
            </a:r>
            <a:r>
              <a:rPr lang="es-ES_tradnl" sz="2400" b="1" dirty="0">
                <a:solidFill>
                  <a:srgbClr val="005D80"/>
                </a:solidFill>
                <a:latin typeface="+mn-lt"/>
              </a:rPr>
              <a:t> </a:t>
            </a:r>
            <a:r>
              <a:rPr lang="es-ES_tradnl" sz="2400" b="1" dirty="0" err="1">
                <a:solidFill>
                  <a:srgbClr val="005D80"/>
                </a:solidFill>
                <a:latin typeface="+mn-lt"/>
              </a:rPr>
              <a:t>sống</a:t>
            </a:r>
            <a:r>
              <a:rPr lang="es-ES_tradnl" sz="2400" b="1" dirty="0">
                <a:solidFill>
                  <a:srgbClr val="005D80"/>
                </a:solidFill>
                <a:latin typeface="+mn-lt"/>
              </a:rPr>
              <a:t> </a:t>
            </a:r>
            <a:r>
              <a:rPr lang="es-ES_tradnl" sz="2400" b="1" dirty="0" err="1">
                <a:solidFill>
                  <a:srgbClr val="005D80"/>
                </a:solidFill>
                <a:latin typeface="+mn-lt"/>
              </a:rPr>
              <a:t>xã</a:t>
            </a:r>
            <a:r>
              <a:rPr lang="es-ES_tradnl" sz="2400" b="1" dirty="0">
                <a:solidFill>
                  <a:srgbClr val="005D80"/>
                </a:solidFill>
                <a:latin typeface="+mn-lt"/>
              </a:rPr>
              <a:t> </a:t>
            </a:r>
            <a:r>
              <a:rPr lang="es-ES_tradnl" sz="2400" b="1" dirty="0" err="1" smtClean="0">
                <a:solidFill>
                  <a:srgbClr val="005D80"/>
                </a:solidFill>
                <a:latin typeface="+mn-lt"/>
              </a:rPr>
              <a:t>hội</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của</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xã</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hội</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loài</a:t>
            </a:r>
            <a:r>
              <a:rPr lang="en-US" sz="2400" kern="0" dirty="0" smtClean="0">
                <a:solidFill>
                  <a:srgbClr val="005D80"/>
                </a:solidFill>
                <a:latin typeface="+mn-lt"/>
                <a:cs typeface="Times New Roman" pitchFamily="18" charset="0"/>
              </a:rPr>
              <a:t> </a:t>
            </a:r>
            <a:r>
              <a:rPr lang="en-US" sz="2400" kern="0" dirty="0" err="1" smtClean="0">
                <a:solidFill>
                  <a:srgbClr val="005D80"/>
                </a:solidFill>
                <a:latin typeface="+mn-lt"/>
                <a:cs typeface="Times New Roman" pitchFamily="18" charset="0"/>
              </a:rPr>
              <a:t>người</a:t>
            </a:r>
            <a:r>
              <a:rPr lang="en-US" sz="2400" kern="0" dirty="0" smtClean="0">
                <a:solidFill>
                  <a:srgbClr val="005D80"/>
                </a:solidFill>
                <a:latin typeface="+mn-lt"/>
                <a:cs typeface="Times New Roman" pitchFamily="18" charset="0"/>
              </a:rPr>
              <a:t>?</a:t>
            </a:r>
            <a:endParaRPr lang="vi-VN" sz="2400" kern="0" dirty="0" smtClean="0">
              <a:solidFill>
                <a:srgbClr val="005D80"/>
              </a:solidFill>
              <a:latin typeface="+mn-lt"/>
              <a:cs typeface="Times New Roman" pitchFamily="18" charset="0"/>
            </a:endParaRPr>
          </a:p>
          <a:p>
            <a:pPr>
              <a:lnSpc>
                <a:spcPct val="100000"/>
              </a:lnSpc>
              <a:buFont typeface="Roboto"/>
              <a:buNone/>
            </a:pPr>
            <a:endParaRPr lang="vi-VN" sz="2800" kern="0" dirty="0">
              <a:solidFill>
                <a:srgbClr val="005D80"/>
              </a:solidFill>
              <a:latin typeface="+mn-lt"/>
            </a:endParaRPr>
          </a:p>
        </p:txBody>
      </p:sp>
      <p:sp>
        <p:nvSpPr>
          <p:cNvPr id="10" name="Rectangle 1"/>
          <p:cNvSpPr>
            <a:spLocks noChangeArrowheads="1"/>
          </p:cNvSpPr>
          <p:nvPr/>
        </p:nvSpPr>
        <p:spPr bwMode="auto">
          <a:xfrm>
            <a:off x="1438095" y="5801299"/>
            <a:ext cx="10467301" cy="95410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Sản</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xuất</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của</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cải</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vật</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chất</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là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cơ</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sở</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tồn</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tại</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và</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phát</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triển</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của</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xã</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hội</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loài</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 </a:t>
            </a:r>
            <a:r>
              <a:rPr kumimoji="0" lang="fr-FR" sz="2800" b="1" i="0" u="none" strike="noStrike" cap="none" normalizeH="0" baseline="0" dirty="0" err="1" smtClean="0">
                <a:ln>
                  <a:noFill/>
                </a:ln>
                <a:solidFill>
                  <a:srgbClr val="005D80"/>
                </a:solidFill>
                <a:effectLst/>
                <a:ea typeface="Times New Roman" pitchFamily="18" charset="0"/>
                <a:cs typeface="Times New Roman" pitchFamily="18" charset="0"/>
              </a:rPr>
              <a:t>người</a:t>
            </a:r>
            <a:r>
              <a:rPr kumimoji="0" lang="fr-FR" sz="2800" b="1" i="0" u="none" strike="noStrike" cap="none" normalizeH="0" baseline="0" dirty="0" smtClean="0">
                <a:ln>
                  <a:noFill/>
                </a:ln>
                <a:solidFill>
                  <a:srgbClr val="005D80"/>
                </a:solidFill>
                <a:effectLst/>
                <a:ea typeface="Times New Roman" pitchFamily="18" charset="0"/>
                <a:cs typeface="Times New Roman" pitchFamily="18" charset="0"/>
              </a:rPr>
              <a:t>.</a:t>
            </a:r>
            <a:endParaRPr kumimoji="0" lang="fr-FR" sz="2800" b="1" i="0" u="none" strike="noStrike" cap="none" normalizeH="0" baseline="0" dirty="0" smtClean="0">
              <a:ln>
                <a:noFill/>
              </a:ln>
              <a:solidFill>
                <a:srgbClr val="005D80"/>
              </a:solidFill>
              <a:effectLst/>
              <a:cs typeface="Arial" pitchFamily="34" charset="0"/>
            </a:endParaRPr>
          </a:p>
        </p:txBody>
      </p:sp>
      <p:sp>
        <p:nvSpPr>
          <p:cNvPr id="11" name="Title 1"/>
          <p:cNvSpPr>
            <a:spLocks noGrp="1"/>
          </p:cNvSpPr>
          <p:nvPr>
            <p:ph type="title"/>
          </p:nvPr>
        </p:nvSpPr>
        <p:spPr>
          <a:xfrm>
            <a:off x="415600" y="198204"/>
            <a:ext cx="11360800" cy="731600"/>
          </a:xfrm>
        </p:spPr>
        <p:txBody>
          <a:bodyPr/>
          <a:lstStyle/>
          <a:p>
            <a:pPr algn="ctr"/>
            <a:r>
              <a:rPr lang="fr-FR" b="1" dirty="0">
                <a:solidFill>
                  <a:srgbClr val="BBD330"/>
                </a:solidFill>
                <a:latin typeface="UTM Alberta Heavy" panose="02040603050506020204" pitchFamily="18" charset="0"/>
                <a:cs typeface="Times New Roman" pitchFamily="18" charset="0"/>
              </a:rPr>
              <a:t>b</a:t>
            </a:r>
            <a:r>
              <a:rPr lang="vi-VN" b="1" dirty="0">
                <a:solidFill>
                  <a:srgbClr val="BBD330"/>
                </a:solidFill>
                <a:latin typeface="+mn-lt"/>
                <a:cs typeface="Times New Roman" pitchFamily="18" charset="0"/>
              </a:rPr>
              <a: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Vai</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trò</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của</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sản</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xuất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của</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cải</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vật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chất</a:t>
            </a:r>
            <a:endParaRPr lang="en-US" b="1" dirty="0">
              <a:solidFill>
                <a:srgbClr val="BBD330"/>
              </a:solidFill>
              <a:latin typeface="UTM Alberta Heavy" panose="02040603050506020204" pitchFamily="18" charset="0"/>
            </a:endParaRPr>
          </a:p>
        </p:txBody>
      </p:sp>
      <p:sp>
        <p:nvSpPr>
          <p:cNvPr id="12" name="Freeform 22"/>
          <p:cNvSpPr>
            <a:spLocks noEditPoints="1"/>
          </p:cNvSpPr>
          <p:nvPr/>
        </p:nvSpPr>
        <p:spPr bwMode="auto">
          <a:xfrm rot="2846720">
            <a:off x="449312" y="5950097"/>
            <a:ext cx="686283" cy="659240"/>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815593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arn(inVertical)">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inVertical)">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27" presetClass="emph" presetSubtype="0" fill="remove" grpId="1" nodeType="clickEffect">
                                  <p:stCondLst>
                                    <p:cond delay="0"/>
                                  </p:stCondLst>
                                  <p:childTnLst>
                                    <p:animClr clrSpc="rgb" dir="cw">
                                      <p:cBhvr override="childStyle">
                                        <p:cTn id="36" dur="250" autoRev="1" fill="remove"/>
                                        <p:tgtEl>
                                          <p:spTgt spid="10"/>
                                        </p:tgtEl>
                                        <p:attrNameLst>
                                          <p:attrName>style.color</p:attrName>
                                        </p:attrNameLst>
                                      </p:cBhvr>
                                      <p:to>
                                        <a:schemeClr val="bg1"/>
                                      </p:to>
                                    </p:animClr>
                                    <p:animClr clrSpc="rgb" dir="cw">
                                      <p:cBhvr>
                                        <p:cTn id="37" dur="250" autoRev="1" fill="remove"/>
                                        <p:tgtEl>
                                          <p:spTgt spid="10"/>
                                        </p:tgtEl>
                                        <p:attrNameLst>
                                          <p:attrName>fillcolor</p:attrName>
                                        </p:attrNameLst>
                                      </p:cBhvr>
                                      <p:to>
                                        <a:schemeClr val="bg1"/>
                                      </p:to>
                                    </p:animClr>
                                    <p:set>
                                      <p:cBhvr>
                                        <p:cTn id="38" dur="250" autoRev="1" fill="remove"/>
                                        <p:tgtEl>
                                          <p:spTgt spid="10"/>
                                        </p:tgtEl>
                                        <p:attrNameLst>
                                          <p:attrName>fill.type</p:attrName>
                                        </p:attrNameLst>
                                      </p:cBhvr>
                                      <p:to>
                                        <p:strVal val="solid"/>
                                      </p:to>
                                    </p:set>
                                    <p:set>
                                      <p:cBhvr>
                                        <p:cTn id="39" dur="250" autoRev="1" fill="remove"/>
                                        <p:tgtEl>
                                          <p:spTgt spid="10"/>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0" grpId="1"/>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415600" y="198204"/>
            <a:ext cx="11360800" cy="731600"/>
          </a:xfrm>
          <a:prstGeom prst="rect">
            <a:avLst/>
          </a:prstGeom>
          <a:noFill/>
          <a:ln>
            <a:noFill/>
          </a:ln>
        </p:spPr>
        <p:txBody>
          <a:bodyPr spcFirstLastPara="1" wrap="square" lIns="91425" tIns="91425" rIns="91425" bIns="91425" anchor="ctr" anchorCtr="0"/>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FFFFFF"/>
              </a:buClr>
              <a:buSzPts val="2800"/>
              <a:buFont typeface="Roboto"/>
              <a:buNone/>
              <a:defRPr sz="4000" b="0" i="0" u="none" strike="noStrike" cap="none">
                <a:solidFill>
                  <a:srgbClr val="FFFFFF"/>
                </a:solidFill>
                <a:latin typeface="Calibri" panose="020F0502020204030204" pitchFamily="34" charset="0"/>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pPr algn="ctr"/>
            <a:r>
              <a:rPr lang="fr-FR" b="1" kern="0" smtClean="0">
                <a:solidFill>
                  <a:srgbClr val="BBD330"/>
                </a:solidFill>
                <a:latin typeface="UTM Alberta Heavy" panose="02040603050506020204" pitchFamily="18" charset="0"/>
                <a:cs typeface="Times New Roman" pitchFamily="18" charset="0"/>
              </a:rPr>
              <a:t>b</a:t>
            </a:r>
            <a:r>
              <a:rPr lang="vi-VN" b="1" kern="0" smtClean="0">
                <a:solidFill>
                  <a:srgbClr val="BBD330"/>
                </a:solidFill>
                <a:latin typeface="+mn-lt"/>
                <a:cs typeface="Times New Roman" pitchFamily="18" charset="0"/>
              </a:rPr>
              <a:t>.</a:t>
            </a:r>
            <a:r>
              <a:rPr lang="fr-FR" b="1" kern="0" smtClean="0">
                <a:solidFill>
                  <a:srgbClr val="BBD330"/>
                </a:solidFill>
                <a:latin typeface="UTM Alberta Heavy" panose="02040603050506020204" pitchFamily="18" charset="0"/>
                <a:cs typeface="Times New Roman" pitchFamily="18" charset="0"/>
              </a:rPr>
              <a:t> Vai trò của sản xuất của cải vật chất</a:t>
            </a:r>
            <a:endParaRPr lang="en-US" b="1" kern="0" dirty="0">
              <a:solidFill>
                <a:srgbClr val="BBD330"/>
              </a:solidFill>
              <a:latin typeface="UTM Alberta Heavy" panose="02040603050506020204" pitchFamily="18" charset="0"/>
            </a:endParaRPr>
          </a:p>
        </p:txBody>
      </p:sp>
      <p:sp>
        <p:nvSpPr>
          <p:cNvPr id="6" name="Nơi giữ chỗ cho Nội dung 2"/>
          <p:cNvSpPr txBox="1">
            <a:spLocks/>
          </p:cNvSpPr>
          <p:nvPr/>
        </p:nvSpPr>
        <p:spPr>
          <a:xfrm>
            <a:off x="877144" y="1291357"/>
            <a:ext cx="4575945" cy="1000132"/>
          </a:xfrm>
          <a:prstGeom prst="rect">
            <a:avLst/>
          </a:prstGeom>
          <a:noFill/>
          <a:ln>
            <a:noFill/>
          </a:ln>
        </p:spPr>
        <p:txBody>
          <a:bodyPr spcFirstLastPara="1" wrap="square" lIns="91425" tIns="91425" rIns="91425" bIns="91425" anchor="t" anchorCtr="0">
            <a:normAutofit fontScale="70000" lnSpcReduction="20000"/>
          </a:bodyPr>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a:buFont typeface="Roboto"/>
              <a:buNone/>
            </a:pP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Ngày</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xưa</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chỉ</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cần</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ăn</a:t>
            </a:r>
            <a:r>
              <a:rPr lang="en-US" sz="2800" kern="0" dirty="0" smtClean="0">
                <a:solidFill>
                  <a:srgbClr val="0070C0"/>
                </a:solidFill>
                <a:latin typeface="+mn-lt"/>
                <a:cs typeface="Times New Roman" pitchFamily="18" charset="0"/>
              </a:rPr>
              <a:t> no </a:t>
            </a:r>
            <a:r>
              <a:rPr lang="en-US" sz="2800" kern="0" dirty="0" err="1" smtClean="0">
                <a:solidFill>
                  <a:srgbClr val="0070C0"/>
                </a:solidFill>
                <a:latin typeface="+mn-lt"/>
                <a:cs typeface="Times New Roman" pitchFamily="18" charset="0"/>
              </a:rPr>
              <a:t>mặc</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ấm</a:t>
            </a:r>
            <a:r>
              <a:rPr lang="en-US" sz="2800" kern="0" dirty="0" smtClean="0">
                <a:solidFill>
                  <a:srgbClr val="0070C0"/>
                </a:solidFill>
                <a:latin typeface="+mn-lt"/>
                <a:cs typeface="Times New Roman" pitchFamily="18" charset="0"/>
              </a:rPr>
              <a:t>.</a:t>
            </a:r>
            <a:endParaRPr lang="vi-VN" sz="2800" kern="0" dirty="0">
              <a:solidFill>
                <a:srgbClr val="0070C0"/>
              </a:solidFill>
              <a:latin typeface="+mn-lt"/>
              <a:cs typeface="Times New Roman" pitchFamily="18" charset="0"/>
            </a:endParaRPr>
          </a:p>
        </p:txBody>
      </p:sp>
      <p:sp>
        <p:nvSpPr>
          <p:cNvPr id="7" name="Hình Chữ nhật 3"/>
          <p:cNvSpPr/>
          <p:nvPr/>
        </p:nvSpPr>
        <p:spPr>
          <a:xfrm>
            <a:off x="7050328" y="1200202"/>
            <a:ext cx="4572000" cy="954107"/>
          </a:xfrm>
          <a:prstGeom prst="rect">
            <a:avLst/>
          </a:prstGeom>
        </p:spPr>
        <p:txBody>
          <a:bodyPr>
            <a:spAutoFit/>
          </a:bodyPr>
          <a:lstStyle/>
          <a:p>
            <a:r>
              <a:rPr lang="en-US" sz="2800" dirty="0" err="1">
                <a:solidFill>
                  <a:srgbClr val="0070C0"/>
                </a:solidFill>
                <a:cs typeface="Times New Roman" pitchFamily="18" charset="0"/>
              </a:rPr>
              <a:t>Ngày</a:t>
            </a:r>
            <a:r>
              <a:rPr lang="en-US" sz="2800" dirty="0">
                <a:solidFill>
                  <a:srgbClr val="0070C0"/>
                </a:solidFill>
                <a:cs typeface="Times New Roman" pitchFamily="18" charset="0"/>
              </a:rPr>
              <a:t> nay </a:t>
            </a:r>
            <a:r>
              <a:rPr lang="en-US" sz="2800" dirty="0" err="1">
                <a:solidFill>
                  <a:srgbClr val="0070C0"/>
                </a:solidFill>
                <a:cs typeface="Times New Roman" pitchFamily="18" charset="0"/>
              </a:rPr>
              <a:t>không</a:t>
            </a:r>
            <a:r>
              <a:rPr lang="en-US" sz="2800" dirty="0">
                <a:solidFill>
                  <a:srgbClr val="0070C0"/>
                </a:solidFill>
                <a:cs typeface="Times New Roman" pitchFamily="18" charset="0"/>
              </a:rPr>
              <a:t> </a:t>
            </a:r>
            <a:r>
              <a:rPr lang="en-US" sz="2800" dirty="0" err="1">
                <a:solidFill>
                  <a:srgbClr val="0070C0"/>
                </a:solidFill>
                <a:cs typeface="Times New Roman" pitchFamily="18" charset="0"/>
              </a:rPr>
              <a:t>chỉ</a:t>
            </a:r>
            <a:r>
              <a:rPr lang="en-US" sz="2800" dirty="0">
                <a:solidFill>
                  <a:srgbClr val="0070C0"/>
                </a:solidFill>
                <a:cs typeface="Times New Roman" pitchFamily="18" charset="0"/>
              </a:rPr>
              <a:t> </a:t>
            </a:r>
            <a:r>
              <a:rPr lang="en-US" sz="2800" dirty="0" err="1">
                <a:solidFill>
                  <a:srgbClr val="0070C0"/>
                </a:solidFill>
                <a:cs typeface="Times New Roman" pitchFamily="18" charset="0"/>
              </a:rPr>
              <a:t>có</a:t>
            </a:r>
            <a:r>
              <a:rPr lang="en-US" sz="2800" dirty="0">
                <a:solidFill>
                  <a:srgbClr val="0070C0"/>
                </a:solidFill>
                <a:cs typeface="Times New Roman" pitchFamily="18" charset="0"/>
              </a:rPr>
              <a:t> </a:t>
            </a:r>
            <a:r>
              <a:rPr lang="en-US" sz="2800" dirty="0" err="1">
                <a:solidFill>
                  <a:srgbClr val="0070C0"/>
                </a:solidFill>
                <a:cs typeface="Times New Roman" pitchFamily="18" charset="0"/>
              </a:rPr>
              <a:t>thế</a:t>
            </a:r>
            <a:r>
              <a:rPr lang="en-US" sz="2800" dirty="0">
                <a:solidFill>
                  <a:srgbClr val="0070C0"/>
                </a:solidFill>
                <a:cs typeface="Times New Roman" pitchFamily="18" charset="0"/>
              </a:rPr>
              <a:t> </a:t>
            </a:r>
            <a:r>
              <a:rPr lang="en-US" sz="2800" dirty="0" err="1">
                <a:solidFill>
                  <a:srgbClr val="0070C0"/>
                </a:solidFill>
                <a:cs typeface="Times New Roman" pitchFamily="18" charset="0"/>
              </a:rPr>
              <a:t>mà</a:t>
            </a:r>
            <a:r>
              <a:rPr lang="en-US" sz="2800" dirty="0">
                <a:solidFill>
                  <a:srgbClr val="0070C0"/>
                </a:solidFill>
                <a:cs typeface="Times New Roman" pitchFamily="18" charset="0"/>
              </a:rPr>
              <a:t> </a:t>
            </a:r>
            <a:r>
              <a:rPr lang="en-US" sz="2800" dirty="0" err="1">
                <a:solidFill>
                  <a:srgbClr val="0070C0"/>
                </a:solidFill>
                <a:cs typeface="Times New Roman" pitchFamily="18" charset="0"/>
              </a:rPr>
              <a:t>phải</a:t>
            </a:r>
            <a:r>
              <a:rPr lang="en-US" sz="2800" dirty="0">
                <a:solidFill>
                  <a:srgbClr val="0070C0"/>
                </a:solidFill>
                <a:cs typeface="Times New Roman" pitchFamily="18" charset="0"/>
              </a:rPr>
              <a:t> </a:t>
            </a:r>
            <a:r>
              <a:rPr lang="en-US" sz="2800" dirty="0" err="1">
                <a:solidFill>
                  <a:srgbClr val="0070C0"/>
                </a:solidFill>
                <a:cs typeface="Times New Roman" pitchFamily="18" charset="0"/>
              </a:rPr>
              <a:t>ăn</a:t>
            </a:r>
            <a:r>
              <a:rPr lang="en-US" sz="2800" dirty="0">
                <a:solidFill>
                  <a:srgbClr val="0070C0"/>
                </a:solidFill>
                <a:cs typeface="Times New Roman" pitchFamily="18" charset="0"/>
              </a:rPr>
              <a:t> </a:t>
            </a:r>
            <a:r>
              <a:rPr lang="en-US" sz="2800" dirty="0" err="1">
                <a:solidFill>
                  <a:srgbClr val="0070C0"/>
                </a:solidFill>
                <a:cs typeface="Times New Roman" pitchFamily="18" charset="0"/>
              </a:rPr>
              <a:t>ngon</a:t>
            </a:r>
            <a:r>
              <a:rPr lang="en-US" sz="2800" dirty="0">
                <a:solidFill>
                  <a:srgbClr val="0070C0"/>
                </a:solidFill>
                <a:cs typeface="Times New Roman" pitchFamily="18" charset="0"/>
              </a:rPr>
              <a:t> </a:t>
            </a:r>
            <a:r>
              <a:rPr lang="en-US" sz="2800" dirty="0" err="1">
                <a:solidFill>
                  <a:srgbClr val="0070C0"/>
                </a:solidFill>
                <a:cs typeface="Times New Roman" pitchFamily="18" charset="0"/>
              </a:rPr>
              <a:t>mặc</a:t>
            </a:r>
            <a:r>
              <a:rPr lang="en-US" sz="2800" dirty="0">
                <a:solidFill>
                  <a:srgbClr val="0070C0"/>
                </a:solidFill>
                <a:cs typeface="Times New Roman" pitchFamily="18" charset="0"/>
              </a:rPr>
              <a:t> </a:t>
            </a:r>
            <a:r>
              <a:rPr lang="en-US" sz="2800" dirty="0" err="1">
                <a:solidFill>
                  <a:srgbClr val="0070C0"/>
                </a:solidFill>
                <a:cs typeface="Times New Roman" pitchFamily="18" charset="0"/>
              </a:rPr>
              <a:t>đẹp</a:t>
            </a:r>
            <a:r>
              <a:rPr lang="en-US" sz="2800" dirty="0">
                <a:solidFill>
                  <a:srgbClr val="0070C0"/>
                </a:solidFill>
                <a:cs typeface="Times New Roman" pitchFamily="18" charset="0"/>
              </a:rPr>
              <a:t>.</a:t>
            </a:r>
            <a:endParaRPr lang="vi-VN" sz="2800" dirty="0">
              <a:solidFill>
                <a:srgbClr val="0070C0"/>
              </a:solidFill>
              <a:cs typeface="Times New Roman" pitchFamily="18" charset="0"/>
            </a:endParaRPr>
          </a:p>
        </p:txBody>
      </p:sp>
      <p:pic>
        <p:nvPicPr>
          <p:cNvPr id="8" name="Ảnh 4" descr="3456.jpg"/>
          <p:cNvPicPr>
            <a:picLocks noChangeAspect="1"/>
          </p:cNvPicPr>
          <p:nvPr/>
        </p:nvPicPr>
        <p:blipFill>
          <a:blip r:embed="rId2"/>
          <a:stretch>
            <a:fillRect/>
          </a:stretch>
        </p:blipFill>
        <p:spPr>
          <a:xfrm>
            <a:off x="6857869" y="2198085"/>
            <a:ext cx="4286280" cy="3141091"/>
          </a:xfrm>
          <a:prstGeom prst="rect">
            <a:avLst/>
          </a:prstGeom>
          <a:ln>
            <a:noFill/>
          </a:ln>
          <a:effectLst>
            <a:softEdge rad="112500"/>
          </a:effectLst>
        </p:spPr>
      </p:pic>
      <p:pic>
        <p:nvPicPr>
          <p:cNvPr id="9" name="Ảnh 5" descr="30231351_dau_070508.jpg"/>
          <p:cNvPicPr>
            <a:picLocks noChangeAspect="1"/>
          </p:cNvPicPr>
          <p:nvPr/>
        </p:nvPicPr>
        <p:blipFill>
          <a:blip r:embed="rId3"/>
          <a:stretch>
            <a:fillRect/>
          </a:stretch>
        </p:blipFill>
        <p:spPr>
          <a:xfrm>
            <a:off x="1355323" y="1812320"/>
            <a:ext cx="4191029" cy="3143272"/>
          </a:xfrm>
          <a:prstGeom prst="rect">
            <a:avLst/>
          </a:prstGeom>
          <a:ln>
            <a:noFill/>
          </a:ln>
          <a:effectLst>
            <a:softEdge rad="112500"/>
          </a:effectLst>
        </p:spPr>
      </p:pic>
      <p:sp>
        <p:nvSpPr>
          <p:cNvPr id="10" name="Hình Chữ nhật 6"/>
          <p:cNvSpPr/>
          <p:nvPr/>
        </p:nvSpPr>
        <p:spPr>
          <a:xfrm>
            <a:off x="3812255" y="4999368"/>
            <a:ext cx="3281668" cy="523220"/>
          </a:xfrm>
          <a:prstGeom prst="rect">
            <a:avLst/>
          </a:prstGeom>
        </p:spPr>
        <p:txBody>
          <a:bodyPr wrap="none">
            <a:spAutoFit/>
          </a:bodyPr>
          <a:lstStyle/>
          <a:p>
            <a:r>
              <a:rPr lang="en-US" sz="2800" dirty="0" err="1">
                <a:solidFill>
                  <a:srgbClr val="0070C0"/>
                </a:solidFill>
                <a:cs typeface="Times New Roman" pitchFamily="18" charset="0"/>
              </a:rPr>
              <a:t>Em</a:t>
            </a:r>
            <a:r>
              <a:rPr lang="en-US" sz="2800" dirty="0">
                <a:solidFill>
                  <a:srgbClr val="0070C0"/>
                </a:solidFill>
                <a:cs typeface="Times New Roman" pitchFamily="18" charset="0"/>
              </a:rPr>
              <a:t> </a:t>
            </a:r>
            <a:r>
              <a:rPr lang="en-US" sz="2800" dirty="0" err="1">
                <a:solidFill>
                  <a:srgbClr val="0070C0"/>
                </a:solidFill>
                <a:cs typeface="Times New Roman" pitchFamily="18" charset="0"/>
              </a:rPr>
              <a:t>có</a:t>
            </a:r>
            <a:r>
              <a:rPr lang="en-US" sz="2800" dirty="0">
                <a:solidFill>
                  <a:srgbClr val="0070C0"/>
                </a:solidFill>
                <a:cs typeface="Times New Roman" pitchFamily="18" charset="0"/>
              </a:rPr>
              <a:t> </a:t>
            </a:r>
            <a:r>
              <a:rPr lang="en-US" sz="2800" dirty="0" err="1">
                <a:solidFill>
                  <a:srgbClr val="0070C0"/>
                </a:solidFill>
                <a:cs typeface="Times New Roman" pitchFamily="18" charset="0"/>
              </a:rPr>
              <a:t>nhận</a:t>
            </a:r>
            <a:r>
              <a:rPr lang="en-US" sz="2800" dirty="0">
                <a:solidFill>
                  <a:srgbClr val="0070C0"/>
                </a:solidFill>
                <a:cs typeface="Times New Roman" pitchFamily="18" charset="0"/>
              </a:rPr>
              <a:t> </a:t>
            </a:r>
            <a:r>
              <a:rPr lang="en-US" sz="2800" dirty="0" err="1">
                <a:solidFill>
                  <a:srgbClr val="0070C0"/>
                </a:solidFill>
                <a:cs typeface="Times New Roman" pitchFamily="18" charset="0"/>
              </a:rPr>
              <a:t>xét</a:t>
            </a:r>
            <a:r>
              <a:rPr lang="en-US" sz="2800" dirty="0">
                <a:solidFill>
                  <a:srgbClr val="0070C0"/>
                </a:solidFill>
                <a:cs typeface="Times New Roman" pitchFamily="18" charset="0"/>
              </a:rPr>
              <a:t> </a:t>
            </a:r>
            <a:r>
              <a:rPr lang="en-US" sz="2800" dirty="0" err="1">
                <a:solidFill>
                  <a:srgbClr val="0070C0"/>
                </a:solidFill>
                <a:cs typeface="Times New Roman" pitchFamily="18" charset="0"/>
              </a:rPr>
              <a:t>gì</a:t>
            </a:r>
            <a:r>
              <a:rPr lang="en-US" sz="2800" dirty="0">
                <a:solidFill>
                  <a:srgbClr val="0070C0"/>
                </a:solidFill>
                <a:cs typeface="Times New Roman" pitchFamily="18" charset="0"/>
              </a:rPr>
              <a:t>?</a:t>
            </a:r>
            <a:endParaRPr lang="vi-VN" sz="2800" dirty="0">
              <a:solidFill>
                <a:srgbClr val="0070C0"/>
              </a:solidFill>
              <a:cs typeface="Times New Roman" pitchFamily="18" charset="0"/>
            </a:endParaRPr>
          </a:p>
        </p:txBody>
      </p:sp>
      <p:sp>
        <p:nvSpPr>
          <p:cNvPr id="11" name="Rectangle 1"/>
          <p:cNvSpPr>
            <a:spLocks noChangeArrowheads="1"/>
          </p:cNvSpPr>
          <p:nvPr/>
        </p:nvSpPr>
        <p:spPr bwMode="auto">
          <a:xfrm>
            <a:off x="1267326" y="5746819"/>
            <a:ext cx="10432037" cy="95410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fontAlgn="base">
              <a:spcBef>
                <a:spcPct val="0"/>
              </a:spcBef>
              <a:spcAft>
                <a:spcPct val="0"/>
              </a:spcAft>
            </a:pPr>
            <a:r>
              <a:rPr lang="fr-FR" sz="2800" b="1" dirty="0" err="1" smtClean="0">
                <a:solidFill>
                  <a:srgbClr val="005D80"/>
                </a:solidFill>
                <a:ea typeface="Times New Roman" pitchFamily="18" charset="0"/>
                <a:cs typeface="Times New Roman" pitchFamily="18" charset="0"/>
              </a:rPr>
              <a:t>Thông</a:t>
            </a:r>
            <a:r>
              <a:rPr lang="fr-FR" sz="2800" b="1" dirty="0" smtClean="0">
                <a:solidFill>
                  <a:srgbClr val="005D80"/>
                </a:solidFill>
                <a:ea typeface="Times New Roman" pitchFamily="18" charset="0"/>
                <a:cs typeface="Times New Roman" pitchFamily="18" charset="0"/>
              </a:rPr>
              <a:t> </a:t>
            </a:r>
            <a:r>
              <a:rPr lang="fr-FR" sz="2800" b="1" dirty="0">
                <a:solidFill>
                  <a:srgbClr val="005D80"/>
                </a:solidFill>
                <a:ea typeface="Times New Roman" pitchFamily="18" charset="0"/>
                <a:cs typeface="Times New Roman" pitchFamily="18" charset="0"/>
              </a:rPr>
              <a:t>qua lao </a:t>
            </a:r>
            <a:r>
              <a:rPr lang="fr-FR" sz="2800" b="1" dirty="0" err="1">
                <a:solidFill>
                  <a:srgbClr val="005D80"/>
                </a:solidFill>
                <a:ea typeface="Times New Roman" pitchFamily="18" charset="0"/>
                <a:cs typeface="Times New Roman" pitchFamily="18" charset="0"/>
              </a:rPr>
              <a:t>động</a:t>
            </a:r>
            <a:r>
              <a:rPr lang="fr-FR" sz="2800" b="1" dirty="0">
                <a:solidFill>
                  <a:srgbClr val="005D80"/>
                </a:solidFill>
                <a:ea typeface="Times New Roman" pitchFamily="18" charset="0"/>
                <a:cs typeface="Times New Roman" pitchFamily="18" charset="0"/>
              </a:rPr>
              <a:t> </a:t>
            </a:r>
            <a:r>
              <a:rPr lang="fr-FR" sz="2800" b="1" dirty="0" err="1" smtClean="0">
                <a:solidFill>
                  <a:srgbClr val="005D80"/>
                </a:solidFill>
                <a:ea typeface="Times New Roman" pitchFamily="18" charset="0"/>
                <a:cs typeface="Times New Roman" pitchFamily="18" charset="0"/>
              </a:rPr>
              <a:t>sản</a:t>
            </a:r>
            <a:r>
              <a:rPr lang="fr-FR" sz="2800" b="1" dirty="0" smtClean="0">
                <a:solidFill>
                  <a:srgbClr val="005D80"/>
                </a:solidFill>
                <a:ea typeface="Times New Roman" pitchFamily="18" charset="0"/>
                <a:cs typeface="Times New Roman" pitchFamily="18" charset="0"/>
              </a:rPr>
              <a:t> </a:t>
            </a:r>
            <a:r>
              <a:rPr lang="fr-FR" sz="2800" b="1" dirty="0" err="1" smtClean="0">
                <a:solidFill>
                  <a:srgbClr val="005D80"/>
                </a:solidFill>
                <a:ea typeface="Times New Roman" pitchFamily="18" charset="0"/>
                <a:cs typeface="Times New Roman" pitchFamily="18" charset="0"/>
              </a:rPr>
              <a:t>xuất</a:t>
            </a:r>
            <a:r>
              <a:rPr lang="fr-FR" sz="2800" b="1" dirty="0" smtClean="0">
                <a:solidFill>
                  <a:srgbClr val="005D80"/>
                </a:solidFill>
                <a:ea typeface="Times New Roman" pitchFamily="18" charset="0"/>
                <a:cs typeface="Times New Roman" pitchFamily="18" charset="0"/>
              </a:rPr>
              <a:t> </a:t>
            </a:r>
            <a:r>
              <a:rPr lang="fr-FR" sz="2800" b="1" dirty="0">
                <a:solidFill>
                  <a:srgbClr val="005D80"/>
                </a:solidFill>
                <a:ea typeface="Times New Roman" pitchFamily="18" charset="0"/>
                <a:cs typeface="Times New Roman" pitchFamily="18" charset="0"/>
              </a:rPr>
              <a:t>con </a:t>
            </a:r>
            <a:r>
              <a:rPr lang="fr-FR" sz="2800" b="1" dirty="0" err="1">
                <a:solidFill>
                  <a:srgbClr val="005D80"/>
                </a:solidFill>
                <a:ea typeface="Times New Roman" pitchFamily="18" charset="0"/>
                <a:cs typeface="Times New Roman" pitchFamily="18" charset="0"/>
              </a:rPr>
              <a:t>người</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được</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cải</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tạo</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phát</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triển</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và</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hoàn</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thiện</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về</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thể</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chất</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lẫn</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tinh</a:t>
            </a:r>
            <a:r>
              <a:rPr lang="fr-FR" sz="2800" b="1" dirty="0">
                <a:solidFill>
                  <a:srgbClr val="005D80"/>
                </a:solidFill>
                <a:ea typeface="Times New Roman" pitchFamily="18" charset="0"/>
                <a:cs typeface="Times New Roman" pitchFamily="18" charset="0"/>
              </a:rPr>
              <a:t> </a:t>
            </a:r>
            <a:r>
              <a:rPr lang="fr-FR" sz="2800" b="1" dirty="0" err="1">
                <a:solidFill>
                  <a:srgbClr val="005D80"/>
                </a:solidFill>
                <a:ea typeface="Times New Roman" pitchFamily="18" charset="0"/>
                <a:cs typeface="Times New Roman" pitchFamily="18" charset="0"/>
              </a:rPr>
              <a:t>thần</a:t>
            </a:r>
            <a:r>
              <a:rPr lang="fr-FR" sz="2800" b="1" dirty="0">
                <a:solidFill>
                  <a:srgbClr val="005D80"/>
                </a:solidFill>
                <a:ea typeface="Times New Roman" pitchFamily="18" charset="0"/>
                <a:cs typeface="Times New Roman" pitchFamily="18" charset="0"/>
              </a:rPr>
              <a:t>.</a:t>
            </a:r>
            <a:endParaRPr lang="fr-FR" sz="2800" b="1" dirty="0">
              <a:solidFill>
                <a:srgbClr val="005D80"/>
              </a:solidFill>
              <a:cs typeface="Arial" pitchFamily="34" charset="0"/>
            </a:endParaRPr>
          </a:p>
        </p:txBody>
      </p:sp>
      <p:sp>
        <p:nvSpPr>
          <p:cNvPr id="12" name="Freeform 22"/>
          <p:cNvSpPr>
            <a:spLocks noEditPoints="1"/>
          </p:cNvSpPr>
          <p:nvPr/>
        </p:nvSpPr>
        <p:spPr bwMode="auto">
          <a:xfrm rot="2846720">
            <a:off x="449312" y="5950097"/>
            <a:ext cx="686283" cy="659240"/>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68626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amond(in)">
                                      <p:cBhvr>
                                        <p:cTn id="7" dur="2000"/>
                                        <p:tgtEl>
                                          <p:spTgt spid="6">
                                            <p:txEl>
                                              <p:pRg st="0" end="0"/>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amond(in)">
                                      <p:cBhvr>
                                        <p:cTn id="10" dur="20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slide(fromBottom)">
                                      <p:cBhvr>
                                        <p:cTn id="15" dur="500"/>
                                        <p:tgtEl>
                                          <p:spTgt spid="7"/>
                                        </p:tgtEl>
                                      </p:cBhvr>
                                    </p:animEffect>
                                  </p:childTnLst>
                                </p:cTn>
                              </p:par>
                              <p:par>
                                <p:cTn id="16" presetID="12" presetClass="entr" presetSubtype="4"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slide(fromBottom)">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slide(fromBottom)">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1" presetClass="emph" presetSubtype="0" fill="hold" grpId="1" nodeType="clickEffect">
                                  <p:stCondLst>
                                    <p:cond delay="0"/>
                                  </p:stCondLst>
                                  <p:childTnLst>
                                    <p:animClr clrSpc="hsl" dir="cw">
                                      <p:cBhvr override="childStyle">
                                        <p:cTn id="41" dur="500" fill="hold"/>
                                        <p:tgtEl>
                                          <p:spTgt spid="11"/>
                                        </p:tgtEl>
                                        <p:attrNameLst>
                                          <p:attrName>style.color</p:attrName>
                                        </p:attrNameLst>
                                      </p:cBhvr>
                                      <p:by>
                                        <p:hsl h="7200000" s="0" l="0"/>
                                      </p:by>
                                    </p:animClr>
                                    <p:animClr clrSpc="hsl" dir="cw">
                                      <p:cBhvr>
                                        <p:cTn id="42" dur="500" fill="hold"/>
                                        <p:tgtEl>
                                          <p:spTgt spid="11"/>
                                        </p:tgtEl>
                                        <p:attrNameLst>
                                          <p:attrName>fillcolor</p:attrName>
                                        </p:attrNameLst>
                                      </p:cBhvr>
                                      <p:by>
                                        <p:hsl h="7200000" s="0" l="0"/>
                                      </p:by>
                                    </p:animClr>
                                    <p:animClr clrSpc="hsl" dir="cw">
                                      <p:cBhvr>
                                        <p:cTn id="43" dur="500" fill="hold"/>
                                        <p:tgtEl>
                                          <p:spTgt spid="11"/>
                                        </p:tgtEl>
                                        <p:attrNameLst>
                                          <p:attrName>stroke.color</p:attrName>
                                        </p:attrNameLst>
                                      </p:cBhvr>
                                      <p:by>
                                        <p:hsl h="7200000" s="0" l="0"/>
                                      </p:by>
                                    </p:animClr>
                                    <p:set>
                                      <p:cBhvr>
                                        <p:cTn id="44" dur="500" fill="hold"/>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P spid="10" grpId="0"/>
      <p:bldP spid="11" grpId="0"/>
      <p:bldP spid="11" grpId="1"/>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415600" y="198204"/>
            <a:ext cx="11360800" cy="731600"/>
          </a:xfrm>
          <a:prstGeom prst="rect">
            <a:avLst/>
          </a:prstGeom>
          <a:noFill/>
          <a:ln>
            <a:noFill/>
          </a:ln>
        </p:spPr>
        <p:txBody>
          <a:bodyPr spcFirstLastPara="1" wrap="square" lIns="91425" tIns="91425" rIns="91425" bIns="91425" anchor="ctr" anchorCtr="0"/>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FFFFFF"/>
              </a:buClr>
              <a:buSzPts val="2800"/>
              <a:buFont typeface="Roboto"/>
              <a:buNone/>
              <a:defRPr sz="4000" b="0" i="0" u="none" strike="noStrike" cap="none">
                <a:solidFill>
                  <a:srgbClr val="FFFFFF"/>
                </a:solidFill>
                <a:latin typeface="Calibri" panose="020F0502020204030204" pitchFamily="34" charset="0"/>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pPr algn="ctr"/>
            <a:r>
              <a:rPr lang="fr-FR" b="1" kern="0" dirty="0" smtClean="0">
                <a:solidFill>
                  <a:srgbClr val="BBD330"/>
                </a:solidFill>
                <a:latin typeface="UTM Alberta Heavy" panose="02040603050506020204" pitchFamily="18" charset="0"/>
                <a:cs typeface="Times New Roman" pitchFamily="18" charset="0"/>
              </a:rPr>
              <a:t>b</a:t>
            </a:r>
            <a:r>
              <a:rPr lang="vi-VN" b="1" kern="0" dirty="0" smtClean="0">
                <a:solidFill>
                  <a:srgbClr val="BBD330"/>
                </a:solidFill>
                <a:latin typeface="+mn-lt"/>
                <a:cs typeface="Times New Roman" pitchFamily="18" charset="0"/>
              </a:rPr>
              <a:t>.</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Vai</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trò</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của</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sản</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xuất</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của</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cải</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vật</a:t>
            </a:r>
            <a:r>
              <a:rPr lang="fr-FR" b="1" kern="0" dirty="0" smtClean="0">
                <a:solidFill>
                  <a:srgbClr val="BBD330"/>
                </a:solidFill>
                <a:latin typeface="UTM Alberta Heavy" panose="02040603050506020204" pitchFamily="18" charset="0"/>
                <a:cs typeface="Times New Roman" pitchFamily="18" charset="0"/>
              </a:rPr>
              <a:t> </a:t>
            </a:r>
            <a:r>
              <a:rPr lang="fr-FR" b="1" kern="0" dirty="0" err="1" smtClean="0">
                <a:solidFill>
                  <a:srgbClr val="BBD330"/>
                </a:solidFill>
                <a:latin typeface="UTM Alberta Heavy" panose="02040603050506020204" pitchFamily="18" charset="0"/>
                <a:cs typeface="Times New Roman" pitchFamily="18" charset="0"/>
              </a:rPr>
              <a:t>chất</a:t>
            </a:r>
            <a:endParaRPr lang="en-US" b="1" kern="0" dirty="0">
              <a:solidFill>
                <a:srgbClr val="BBD330"/>
              </a:solidFill>
              <a:latin typeface="UTM Alberta Heavy" panose="02040603050506020204" pitchFamily="18" charset="0"/>
            </a:endParaRPr>
          </a:p>
        </p:txBody>
      </p:sp>
      <p:graphicFrame>
        <p:nvGraphicFramePr>
          <p:cNvPr id="6" name="Nơi giữ chỗ cho Nội dung 4"/>
          <p:cNvGraphicFramePr>
            <a:graphicFrameLocks/>
          </p:cNvGraphicFramePr>
          <p:nvPr>
            <p:extLst>
              <p:ext uri="{D42A27DB-BD31-4B8C-83A1-F6EECF244321}">
                <p14:modId xmlns:p14="http://schemas.microsoft.com/office/powerpoint/2010/main" val="3676793976"/>
              </p:ext>
            </p:extLst>
          </p:nvPr>
        </p:nvGraphicFramePr>
        <p:xfrm>
          <a:off x="1973943" y="1944926"/>
          <a:ext cx="8114028" cy="452276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êu đề 1"/>
          <p:cNvSpPr txBox="1">
            <a:spLocks/>
          </p:cNvSpPr>
          <p:nvPr/>
        </p:nvSpPr>
        <p:spPr>
          <a:xfrm>
            <a:off x="1499940" y="1135928"/>
            <a:ext cx="11360800" cy="7636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r>
              <a:rPr lang="en-US" sz="3600" b="1" kern="0" dirty="0" err="1" smtClean="0">
                <a:solidFill>
                  <a:srgbClr val="005D80"/>
                </a:solidFill>
                <a:latin typeface="+mn-lt"/>
                <a:cs typeface="Times New Roman" pitchFamily="18" charset="0"/>
              </a:rPr>
              <a:t>Nhờ</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có</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lao</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động</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mà</a:t>
            </a:r>
            <a:r>
              <a:rPr lang="en-US" sz="3600" b="1" kern="0" dirty="0" smtClean="0">
                <a:solidFill>
                  <a:srgbClr val="005D80"/>
                </a:solidFill>
                <a:latin typeface="+mn-lt"/>
                <a:cs typeface="Times New Roman" pitchFamily="18" charset="0"/>
              </a:rPr>
              <a:t> con </a:t>
            </a:r>
            <a:r>
              <a:rPr lang="en-US" sz="3600" b="1" kern="0" dirty="0" err="1" smtClean="0">
                <a:solidFill>
                  <a:srgbClr val="005D80"/>
                </a:solidFill>
                <a:latin typeface="+mn-lt"/>
                <a:cs typeface="Times New Roman" pitchFamily="18" charset="0"/>
              </a:rPr>
              <a:t>người</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phát</a:t>
            </a:r>
            <a:r>
              <a:rPr lang="en-US" sz="3600" b="1" kern="0" dirty="0" smtClean="0">
                <a:solidFill>
                  <a:srgbClr val="005D80"/>
                </a:solidFill>
                <a:latin typeface="+mn-lt"/>
                <a:cs typeface="Times New Roman" pitchFamily="18" charset="0"/>
              </a:rPr>
              <a:t> </a:t>
            </a:r>
            <a:r>
              <a:rPr lang="en-US" sz="3600" b="1" kern="0" dirty="0" err="1" smtClean="0">
                <a:solidFill>
                  <a:srgbClr val="005D80"/>
                </a:solidFill>
                <a:latin typeface="+mn-lt"/>
                <a:cs typeface="Times New Roman" pitchFamily="18" charset="0"/>
              </a:rPr>
              <a:t>triển</a:t>
            </a:r>
            <a:r>
              <a:rPr lang="en-US" sz="3600" b="1" kern="0" dirty="0" smtClean="0">
                <a:solidFill>
                  <a:srgbClr val="005D80"/>
                </a:solidFill>
                <a:latin typeface="+mn-lt"/>
                <a:cs typeface="Times New Roman" pitchFamily="18" charset="0"/>
              </a:rPr>
              <a:t>:</a:t>
            </a:r>
            <a:endParaRPr lang="vi-VN" sz="3600" b="1" kern="0" dirty="0">
              <a:solidFill>
                <a:srgbClr val="005D80"/>
              </a:solidFill>
              <a:latin typeface="+mn-lt"/>
              <a:cs typeface="Times New Roman" pitchFamily="18" charset="0"/>
            </a:endParaRPr>
          </a:p>
        </p:txBody>
      </p:sp>
      <p:sp>
        <p:nvSpPr>
          <p:cNvPr id="8" name="Freeform 22"/>
          <p:cNvSpPr>
            <a:spLocks noEditPoints="1"/>
          </p:cNvSpPr>
          <p:nvPr/>
        </p:nvSpPr>
        <p:spPr bwMode="auto">
          <a:xfrm rot="2846720">
            <a:off x="394720" y="1075871"/>
            <a:ext cx="686283" cy="659240"/>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30915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7" grpId="0"/>
      <p:bldP spid="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415600" y="125633"/>
            <a:ext cx="11360800" cy="731600"/>
          </a:xfrm>
        </p:spPr>
        <p:txBody>
          <a:bodyPr/>
          <a:lstStyle/>
          <a:p>
            <a:pPr algn="ctr"/>
            <a:r>
              <a:rPr lang="en-US" b="1" dirty="0" smtClean="0">
                <a:latin typeface="+mn-lt"/>
              </a:rPr>
              <a:t>THẢO LUẬN </a:t>
            </a:r>
            <a:endParaRPr lang="en-US" b="1" dirty="0">
              <a:latin typeface="+mn-lt"/>
            </a:endParaRPr>
          </a:p>
        </p:txBody>
      </p:sp>
      <p:sp>
        <p:nvSpPr>
          <p:cNvPr id="6" name="Nơi giữ chỗ cho Nội dung 2"/>
          <p:cNvSpPr txBox="1">
            <a:spLocks/>
          </p:cNvSpPr>
          <p:nvPr/>
        </p:nvSpPr>
        <p:spPr>
          <a:xfrm>
            <a:off x="5708934" y="1619844"/>
            <a:ext cx="6373231" cy="1177781"/>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gn="just">
              <a:lnSpc>
                <a:spcPct val="100000"/>
              </a:lnSpc>
              <a:buNone/>
            </a:pPr>
            <a:r>
              <a:rPr lang="en-US" sz="2800" kern="0" dirty="0" err="1" smtClean="0">
                <a:solidFill>
                  <a:srgbClr val="0070C0"/>
                </a:solidFill>
                <a:latin typeface="+mn-lt"/>
                <a:cs typeface="Times New Roman" pitchFamily="18" charset="0"/>
              </a:rPr>
              <a:t>Ngoài</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hoạt</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động</a:t>
            </a:r>
            <a:r>
              <a:rPr lang="en-US" sz="2800" kern="0" dirty="0" smtClean="0">
                <a:solidFill>
                  <a:srgbClr val="0070C0"/>
                </a:solidFill>
                <a:latin typeface="+mn-lt"/>
                <a:cs typeface="Times New Roman" pitchFamily="18" charset="0"/>
              </a:rPr>
              <a:t> SXCCVC </a:t>
            </a:r>
            <a:r>
              <a:rPr lang="en-US" sz="2800" kern="0" dirty="0" err="1" smtClean="0">
                <a:solidFill>
                  <a:srgbClr val="0070C0"/>
                </a:solidFill>
                <a:latin typeface="+mn-lt"/>
                <a:cs typeface="Times New Roman" pitchFamily="18" charset="0"/>
              </a:rPr>
              <a:t>theo</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em</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còn</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có</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những</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hoạt</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động</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nào</a:t>
            </a:r>
            <a:r>
              <a:rPr lang="en-US" sz="2800" kern="0" dirty="0" smtClean="0">
                <a:solidFill>
                  <a:srgbClr val="0070C0"/>
                </a:solidFill>
                <a:latin typeface="+mn-lt"/>
                <a:cs typeface="Times New Roman" pitchFamily="18" charset="0"/>
              </a:rPr>
              <a:t> </a:t>
            </a:r>
            <a:r>
              <a:rPr lang="en-US" sz="2800" kern="0" dirty="0" err="1" smtClean="0">
                <a:solidFill>
                  <a:srgbClr val="0070C0"/>
                </a:solidFill>
                <a:latin typeface="+mn-lt"/>
                <a:cs typeface="Times New Roman" pitchFamily="18" charset="0"/>
              </a:rPr>
              <a:t>khác</a:t>
            </a:r>
            <a:r>
              <a:rPr lang="en-US" sz="2800" kern="0" dirty="0" smtClean="0">
                <a:solidFill>
                  <a:srgbClr val="0070C0"/>
                </a:solidFill>
                <a:latin typeface="+mn-lt"/>
                <a:cs typeface="Times New Roman" pitchFamily="18" charset="0"/>
              </a:rPr>
              <a:t>?</a:t>
            </a:r>
            <a:endParaRPr lang="vi-VN" sz="2800" kern="0" dirty="0" smtClean="0">
              <a:solidFill>
                <a:srgbClr val="0070C0"/>
              </a:solidFill>
              <a:latin typeface="+mn-lt"/>
              <a:cs typeface="Times New Roman" pitchFamily="18" charset="0"/>
            </a:endParaRPr>
          </a:p>
          <a:p>
            <a:pPr algn="just">
              <a:lnSpc>
                <a:spcPct val="100000"/>
              </a:lnSpc>
            </a:pPr>
            <a:endParaRPr lang="vi-VN" sz="2800" kern="0" dirty="0">
              <a:latin typeface="+mn-lt"/>
            </a:endParaRPr>
          </a:p>
        </p:txBody>
      </p:sp>
      <p:sp>
        <p:nvSpPr>
          <p:cNvPr id="7" name="Hình Chữ nhật 7"/>
          <p:cNvSpPr/>
          <p:nvPr/>
        </p:nvSpPr>
        <p:spPr>
          <a:xfrm>
            <a:off x="5845189" y="3406697"/>
            <a:ext cx="6186334" cy="1384995"/>
          </a:xfrm>
          <a:prstGeom prst="rect">
            <a:avLst/>
          </a:prstGeom>
        </p:spPr>
        <p:txBody>
          <a:bodyPr wrap="square">
            <a:spAutoFit/>
          </a:bodyPr>
          <a:lstStyle/>
          <a:p>
            <a:pPr algn="just"/>
            <a:r>
              <a:rPr lang="en-US" sz="2800" dirty="0" err="1">
                <a:solidFill>
                  <a:srgbClr val="0070C0"/>
                </a:solidFill>
                <a:cs typeface="Times New Roman" pitchFamily="18" charset="0"/>
              </a:rPr>
              <a:t>Em</a:t>
            </a:r>
            <a:r>
              <a:rPr lang="en-US" sz="2800" dirty="0">
                <a:solidFill>
                  <a:srgbClr val="0070C0"/>
                </a:solidFill>
                <a:cs typeface="Times New Roman" pitchFamily="18" charset="0"/>
              </a:rPr>
              <a:t> </a:t>
            </a:r>
            <a:r>
              <a:rPr lang="en-US" sz="2800" dirty="0" err="1">
                <a:solidFill>
                  <a:srgbClr val="0070C0"/>
                </a:solidFill>
                <a:cs typeface="Times New Roman" pitchFamily="18" charset="0"/>
              </a:rPr>
              <a:t>cho</a:t>
            </a:r>
            <a:r>
              <a:rPr lang="en-US" sz="2800" dirty="0">
                <a:solidFill>
                  <a:srgbClr val="0070C0"/>
                </a:solidFill>
                <a:cs typeface="Times New Roman" pitchFamily="18" charset="0"/>
              </a:rPr>
              <a:t> </a:t>
            </a:r>
            <a:r>
              <a:rPr lang="en-US" sz="2800" dirty="0" err="1">
                <a:solidFill>
                  <a:srgbClr val="0070C0"/>
                </a:solidFill>
                <a:cs typeface="Times New Roman" pitchFamily="18" charset="0"/>
              </a:rPr>
              <a:t>ví</a:t>
            </a:r>
            <a:r>
              <a:rPr lang="en-US" sz="2800" dirty="0">
                <a:solidFill>
                  <a:srgbClr val="0070C0"/>
                </a:solidFill>
                <a:cs typeface="Times New Roman" pitchFamily="18" charset="0"/>
              </a:rPr>
              <a:t> </a:t>
            </a:r>
            <a:r>
              <a:rPr lang="en-US" sz="2800" dirty="0" err="1">
                <a:solidFill>
                  <a:srgbClr val="0070C0"/>
                </a:solidFill>
                <a:cs typeface="Times New Roman" pitchFamily="18" charset="0"/>
              </a:rPr>
              <a:t>dụ</a:t>
            </a:r>
            <a:r>
              <a:rPr lang="en-US" sz="2800" dirty="0">
                <a:solidFill>
                  <a:srgbClr val="0070C0"/>
                </a:solidFill>
                <a:cs typeface="Times New Roman" pitchFamily="18" charset="0"/>
              </a:rPr>
              <a:t> </a:t>
            </a:r>
            <a:r>
              <a:rPr lang="en-US" sz="2800" dirty="0" err="1">
                <a:solidFill>
                  <a:srgbClr val="0070C0"/>
                </a:solidFill>
                <a:cs typeface="Times New Roman" pitchFamily="18" charset="0"/>
              </a:rPr>
              <a:t>về</a:t>
            </a:r>
            <a:r>
              <a:rPr lang="en-US" sz="2800" dirty="0">
                <a:solidFill>
                  <a:srgbClr val="0070C0"/>
                </a:solidFill>
                <a:cs typeface="Times New Roman" pitchFamily="18" charset="0"/>
              </a:rPr>
              <a:t> </a:t>
            </a:r>
            <a:r>
              <a:rPr lang="en-US" sz="2800" dirty="0" err="1">
                <a:solidFill>
                  <a:srgbClr val="0070C0"/>
                </a:solidFill>
                <a:cs typeface="Times New Roman" pitchFamily="18" charset="0"/>
              </a:rPr>
              <a:t>mối</a:t>
            </a:r>
            <a:r>
              <a:rPr lang="en-US" sz="2800" dirty="0">
                <a:solidFill>
                  <a:srgbClr val="0070C0"/>
                </a:solidFill>
                <a:cs typeface="Times New Roman" pitchFamily="18" charset="0"/>
              </a:rPr>
              <a:t> </a:t>
            </a:r>
            <a:r>
              <a:rPr lang="en-US" sz="2800" dirty="0" err="1">
                <a:solidFill>
                  <a:srgbClr val="0070C0"/>
                </a:solidFill>
                <a:cs typeface="Times New Roman" pitchFamily="18" charset="0"/>
              </a:rPr>
              <a:t>quan</a:t>
            </a:r>
            <a:r>
              <a:rPr lang="en-US" sz="2800" dirty="0">
                <a:solidFill>
                  <a:srgbClr val="0070C0"/>
                </a:solidFill>
                <a:cs typeface="Times New Roman" pitchFamily="18" charset="0"/>
              </a:rPr>
              <a:t> </a:t>
            </a:r>
            <a:r>
              <a:rPr lang="en-US" sz="2800" dirty="0" err="1">
                <a:solidFill>
                  <a:srgbClr val="0070C0"/>
                </a:solidFill>
                <a:cs typeface="Times New Roman" pitchFamily="18" charset="0"/>
              </a:rPr>
              <a:t>hệ</a:t>
            </a:r>
            <a:r>
              <a:rPr lang="en-US" sz="2800" dirty="0">
                <a:solidFill>
                  <a:srgbClr val="0070C0"/>
                </a:solidFill>
                <a:cs typeface="Times New Roman" pitchFamily="18" charset="0"/>
              </a:rPr>
              <a:t> </a:t>
            </a:r>
            <a:r>
              <a:rPr lang="en-US" sz="2800" dirty="0" err="1">
                <a:solidFill>
                  <a:srgbClr val="0070C0"/>
                </a:solidFill>
                <a:cs typeface="Times New Roman" pitchFamily="18" charset="0"/>
              </a:rPr>
              <a:t>giữa</a:t>
            </a:r>
            <a:r>
              <a:rPr lang="en-US" sz="2800" dirty="0">
                <a:solidFill>
                  <a:srgbClr val="0070C0"/>
                </a:solidFill>
                <a:cs typeface="Times New Roman" pitchFamily="18" charset="0"/>
              </a:rPr>
              <a:t> </a:t>
            </a:r>
            <a:r>
              <a:rPr lang="en-US" sz="2800" dirty="0" err="1">
                <a:solidFill>
                  <a:srgbClr val="0070C0"/>
                </a:solidFill>
                <a:cs typeface="Times New Roman" pitchFamily="18" charset="0"/>
              </a:rPr>
              <a:t>hoạt</a:t>
            </a:r>
            <a:r>
              <a:rPr lang="en-US" sz="2800" dirty="0">
                <a:solidFill>
                  <a:srgbClr val="0070C0"/>
                </a:solidFill>
                <a:cs typeface="Times New Roman" pitchFamily="18" charset="0"/>
              </a:rPr>
              <a:t> </a:t>
            </a:r>
            <a:r>
              <a:rPr lang="en-US" sz="2800" dirty="0" err="1">
                <a:solidFill>
                  <a:srgbClr val="0070C0"/>
                </a:solidFill>
                <a:cs typeface="Times New Roman" pitchFamily="18" charset="0"/>
              </a:rPr>
              <a:t>động</a:t>
            </a:r>
            <a:r>
              <a:rPr lang="en-US" sz="2800" dirty="0">
                <a:solidFill>
                  <a:srgbClr val="0070C0"/>
                </a:solidFill>
                <a:cs typeface="Times New Roman" pitchFamily="18" charset="0"/>
              </a:rPr>
              <a:t> SX </a:t>
            </a:r>
            <a:r>
              <a:rPr lang="en-US" sz="2800" dirty="0" err="1">
                <a:solidFill>
                  <a:srgbClr val="0070C0"/>
                </a:solidFill>
                <a:cs typeface="Times New Roman" pitchFamily="18" charset="0"/>
              </a:rPr>
              <a:t>với</a:t>
            </a:r>
            <a:r>
              <a:rPr lang="en-US" sz="2800" dirty="0">
                <a:solidFill>
                  <a:srgbClr val="0070C0"/>
                </a:solidFill>
                <a:cs typeface="Times New Roman" pitchFamily="18" charset="0"/>
              </a:rPr>
              <a:t> </a:t>
            </a:r>
            <a:r>
              <a:rPr lang="en-US" sz="2800" dirty="0" err="1">
                <a:solidFill>
                  <a:srgbClr val="0070C0"/>
                </a:solidFill>
                <a:cs typeface="Times New Roman" pitchFamily="18" charset="0"/>
              </a:rPr>
              <a:t>các</a:t>
            </a:r>
            <a:r>
              <a:rPr lang="en-US" sz="2800" dirty="0">
                <a:solidFill>
                  <a:srgbClr val="0070C0"/>
                </a:solidFill>
                <a:cs typeface="Times New Roman" pitchFamily="18" charset="0"/>
              </a:rPr>
              <a:t> </a:t>
            </a:r>
            <a:r>
              <a:rPr lang="en-US" sz="2800" dirty="0" err="1">
                <a:solidFill>
                  <a:srgbClr val="0070C0"/>
                </a:solidFill>
                <a:cs typeface="Times New Roman" pitchFamily="18" charset="0"/>
              </a:rPr>
              <a:t>hoạt</a:t>
            </a:r>
            <a:r>
              <a:rPr lang="en-US" sz="2800" dirty="0">
                <a:solidFill>
                  <a:srgbClr val="0070C0"/>
                </a:solidFill>
                <a:cs typeface="Times New Roman" pitchFamily="18" charset="0"/>
              </a:rPr>
              <a:t> </a:t>
            </a:r>
            <a:r>
              <a:rPr lang="en-US" sz="2800" dirty="0" err="1">
                <a:solidFill>
                  <a:srgbClr val="0070C0"/>
                </a:solidFill>
                <a:cs typeface="Times New Roman" pitchFamily="18" charset="0"/>
              </a:rPr>
              <a:t>động</a:t>
            </a:r>
            <a:r>
              <a:rPr lang="en-US" sz="2800" dirty="0">
                <a:solidFill>
                  <a:srgbClr val="0070C0"/>
                </a:solidFill>
                <a:cs typeface="Times New Roman" pitchFamily="18" charset="0"/>
              </a:rPr>
              <a:t> </a:t>
            </a:r>
            <a:r>
              <a:rPr lang="en-US" sz="2800" dirty="0" err="1">
                <a:solidFill>
                  <a:srgbClr val="0070C0"/>
                </a:solidFill>
                <a:cs typeface="Times New Roman" pitchFamily="18" charset="0"/>
              </a:rPr>
              <a:t>khác</a:t>
            </a:r>
            <a:r>
              <a:rPr lang="en-US" sz="2800" dirty="0">
                <a:solidFill>
                  <a:srgbClr val="0070C0"/>
                </a:solidFill>
                <a:cs typeface="Times New Roman" pitchFamily="18" charset="0"/>
              </a:rPr>
              <a:t>?</a:t>
            </a:r>
            <a:endParaRPr lang="vi-VN" sz="2800" dirty="0">
              <a:solidFill>
                <a:srgbClr val="0070C0"/>
              </a:solidFill>
              <a:cs typeface="Times New Roman" pitchFamily="18" charset="0"/>
            </a:endParaRPr>
          </a:p>
        </p:txBody>
      </p:sp>
      <p:grpSp>
        <p:nvGrpSpPr>
          <p:cNvPr id="8" name="Group 7"/>
          <p:cNvGrpSpPr/>
          <p:nvPr/>
        </p:nvGrpSpPr>
        <p:grpSpPr>
          <a:xfrm>
            <a:off x="242012" y="1714800"/>
            <a:ext cx="4394385" cy="3924299"/>
            <a:chOff x="3910954" y="1200583"/>
            <a:chExt cx="4394385" cy="3924299"/>
          </a:xfrm>
        </p:grpSpPr>
        <p:grpSp>
          <p:nvGrpSpPr>
            <p:cNvPr id="9" name="Group 8"/>
            <p:cNvGrpSpPr/>
            <p:nvPr/>
          </p:nvGrpSpPr>
          <p:grpSpPr>
            <a:xfrm>
              <a:off x="3910954" y="1200583"/>
              <a:ext cx="4394385" cy="3924299"/>
              <a:chOff x="3898808" y="1847850"/>
              <a:chExt cx="4394385" cy="3924299"/>
            </a:xfrm>
          </p:grpSpPr>
          <p:sp>
            <p:nvSpPr>
              <p:cNvPr id="11" name="Freeform 5"/>
              <p:cNvSpPr>
                <a:spLocks noEditPoints="1"/>
              </p:cNvSpPr>
              <p:nvPr/>
            </p:nvSpPr>
            <p:spPr bwMode="auto">
              <a:xfrm>
                <a:off x="3907355" y="3205604"/>
                <a:ext cx="619048" cy="555556"/>
              </a:xfrm>
              <a:custGeom>
                <a:avLst/>
                <a:gdLst>
                  <a:gd name="T0" fmla="*/ 441 w 507"/>
                  <a:gd name="T1" fmla="*/ 47 h 455"/>
                  <a:gd name="T2" fmla="*/ 396 w 507"/>
                  <a:gd name="T3" fmla="*/ 24 h 455"/>
                  <a:gd name="T4" fmla="*/ 362 w 507"/>
                  <a:gd name="T5" fmla="*/ 34 h 455"/>
                  <a:gd name="T6" fmla="*/ 318 w 507"/>
                  <a:gd name="T7" fmla="*/ 76 h 455"/>
                  <a:gd name="T8" fmla="*/ 286 w 507"/>
                  <a:gd name="T9" fmla="*/ 146 h 455"/>
                  <a:gd name="T10" fmla="*/ 275 w 507"/>
                  <a:gd name="T11" fmla="*/ 92 h 455"/>
                  <a:gd name="T12" fmla="*/ 331 w 507"/>
                  <a:gd name="T13" fmla="*/ 31 h 455"/>
                  <a:gd name="T14" fmla="*/ 412 w 507"/>
                  <a:gd name="T15" fmla="*/ 0 h 455"/>
                  <a:gd name="T16" fmla="*/ 474 w 507"/>
                  <a:gd name="T17" fmla="*/ 21 h 455"/>
                  <a:gd name="T18" fmla="*/ 502 w 507"/>
                  <a:gd name="T19" fmla="*/ 66 h 455"/>
                  <a:gd name="T20" fmla="*/ 253 w 507"/>
                  <a:gd name="T21" fmla="*/ 433 h 455"/>
                  <a:gd name="T22" fmla="*/ 313 w 507"/>
                  <a:gd name="T23" fmla="*/ 372 h 455"/>
                  <a:gd name="T24" fmla="*/ 391 w 507"/>
                  <a:gd name="T25" fmla="*/ 278 h 455"/>
                  <a:gd name="T26" fmla="*/ 453 w 507"/>
                  <a:gd name="T27" fmla="*/ 174 h 455"/>
                  <a:gd name="T28" fmla="*/ 462 w 507"/>
                  <a:gd name="T29" fmla="*/ 83 h 455"/>
                  <a:gd name="T30" fmla="*/ 498 w 507"/>
                  <a:gd name="T31" fmla="*/ 148 h 455"/>
                  <a:gd name="T32" fmla="*/ 440 w 507"/>
                  <a:gd name="T33" fmla="*/ 258 h 455"/>
                  <a:gd name="T34" fmla="*/ 359 w 507"/>
                  <a:gd name="T35" fmla="*/ 358 h 455"/>
                  <a:gd name="T36" fmla="*/ 292 w 507"/>
                  <a:gd name="T37" fmla="*/ 427 h 455"/>
                  <a:gd name="T38" fmla="*/ 242 w 507"/>
                  <a:gd name="T39" fmla="*/ 455 h 455"/>
                  <a:gd name="T40" fmla="*/ 270 w 507"/>
                  <a:gd name="T41" fmla="*/ 447 h 455"/>
                  <a:gd name="T42" fmla="*/ 265 w 507"/>
                  <a:gd name="T43" fmla="*/ 450 h 455"/>
                  <a:gd name="T44" fmla="*/ 257 w 507"/>
                  <a:gd name="T45" fmla="*/ 454 h 455"/>
                  <a:gd name="T46" fmla="*/ 251 w 507"/>
                  <a:gd name="T47" fmla="*/ 455 h 455"/>
                  <a:gd name="T48" fmla="*/ 246 w 507"/>
                  <a:gd name="T49" fmla="*/ 455 h 455"/>
                  <a:gd name="T50" fmla="*/ 241 w 507"/>
                  <a:gd name="T51" fmla="*/ 455 h 455"/>
                  <a:gd name="T52" fmla="*/ 239 w 507"/>
                  <a:gd name="T53" fmla="*/ 452 h 455"/>
                  <a:gd name="T54" fmla="*/ 239 w 507"/>
                  <a:gd name="T55" fmla="*/ 448 h 455"/>
                  <a:gd name="T56" fmla="*/ 241 w 507"/>
                  <a:gd name="T57" fmla="*/ 446 h 455"/>
                  <a:gd name="T58" fmla="*/ 40 w 507"/>
                  <a:gd name="T59" fmla="*/ 168 h 455"/>
                  <a:gd name="T60" fmla="*/ 65 w 507"/>
                  <a:gd name="T61" fmla="*/ 272 h 455"/>
                  <a:gd name="T62" fmla="*/ 132 w 507"/>
                  <a:gd name="T63" fmla="*/ 351 h 455"/>
                  <a:gd name="T64" fmla="*/ 210 w 507"/>
                  <a:gd name="T65" fmla="*/ 402 h 455"/>
                  <a:gd name="T66" fmla="*/ 265 w 507"/>
                  <a:gd name="T67" fmla="*/ 429 h 455"/>
                  <a:gd name="T68" fmla="*/ 239 w 507"/>
                  <a:gd name="T69" fmla="*/ 454 h 455"/>
                  <a:gd name="T70" fmla="*/ 193 w 507"/>
                  <a:gd name="T71" fmla="*/ 434 h 455"/>
                  <a:gd name="T72" fmla="*/ 118 w 507"/>
                  <a:gd name="T73" fmla="*/ 388 h 455"/>
                  <a:gd name="T74" fmla="*/ 44 w 507"/>
                  <a:gd name="T75" fmla="*/ 316 h 455"/>
                  <a:gd name="T76" fmla="*/ 1 w 507"/>
                  <a:gd name="T77" fmla="*/ 215 h 455"/>
                  <a:gd name="T78" fmla="*/ 247 w 507"/>
                  <a:gd name="T79" fmla="*/ 161 h 455"/>
                  <a:gd name="T80" fmla="*/ 185 w 507"/>
                  <a:gd name="T81" fmla="*/ 112 h 455"/>
                  <a:gd name="T82" fmla="*/ 117 w 507"/>
                  <a:gd name="T83" fmla="*/ 80 h 455"/>
                  <a:gd name="T84" fmla="*/ 73 w 507"/>
                  <a:gd name="T85" fmla="*/ 76 h 455"/>
                  <a:gd name="T86" fmla="*/ 49 w 507"/>
                  <a:gd name="T87" fmla="*/ 111 h 455"/>
                  <a:gd name="T88" fmla="*/ 4 w 507"/>
                  <a:gd name="T89" fmla="*/ 150 h 455"/>
                  <a:gd name="T90" fmla="*/ 44 w 507"/>
                  <a:gd name="T91" fmla="*/ 74 h 455"/>
                  <a:gd name="T92" fmla="*/ 130 w 507"/>
                  <a:gd name="T93" fmla="*/ 53 h 455"/>
                  <a:gd name="T94" fmla="*/ 201 w 507"/>
                  <a:gd name="T95" fmla="*/ 80 h 455"/>
                  <a:gd name="T96" fmla="*/ 269 w 507"/>
                  <a:gd name="T97" fmla="*/ 127 h 455"/>
                  <a:gd name="T98" fmla="*/ 286 w 507"/>
                  <a:gd name="T99" fmla="*/ 142 h 455"/>
                  <a:gd name="T100" fmla="*/ 287 w 507"/>
                  <a:gd name="T101" fmla="*/ 145 h 455"/>
                  <a:gd name="T102" fmla="*/ 284 w 507"/>
                  <a:gd name="T103" fmla="*/ 148 h 455"/>
                  <a:gd name="T104" fmla="*/ 282 w 507"/>
                  <a:gd name="T105" fmla="*/ 152 h 455"/>
                  <a:gd name="T106" fmla="*/ 275 w 507"/>
                  <a:gd name="T107" fmla="*/ 156 h 455"/>
                  <a:gd name="T108" fmla="*/ 269 w 507"/>
                  <a:gd name="T109" fmla="*/ 159 h 455"/>
                  <a:gd name="T110" fmla="*/ 262 w 507"/>
                  <a:gd name="T111" fmla="*/ 161 h 455"/>
                  <a:gd name="T112" fmla="*/ 256 w 507"/>
                  <a:gd name="T113" fmla="*/ 163 h 455"/>
                  <a:gd name="T114" fmla="*/ 251 w 507"/>
                  <a:gd name="T115" fmla="*/ 163 h 455"/>
                  <a:gd name="T116" fmla="*/ 247 w 507"/>
                  <a:gd name="T117" fmla="*/ 161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455">
                    <a:moveTo>
                      <a:pt x="502" y="66"/>
                    </a:moveTo>
                    <a:lnTo>
                      <a:pt x="462" y="83"/>
                    </a:lnTo>
                    <a:lnTo>
                      <a:pt x="462" y="83"/>
                    </a:lnTo>
                    <a:lnTo>
                      <a:pt x="457" y="72"/>
                    </a:lnTo>
                    <a:lnTo>
                      <a:pt x="452" y="62"/>
                    </a:lnTo>
                    <a:lnTo>
                      <a:pt x="447" y="54"/>
                    </a:lnTo>
                    <a:lnTo>
                      <a:pt x="441" y="47"/>
                    </a:lnTo>
                    <a:lnTo>
                      <a:pt x="435" y="40"/>
                    </a:lnTo>
                    <a:lnTo>
                      <a:pt x="429" y="35"/>
                    </a:lnTo>
                    <a:lnTo>
                      <a:pt x="422" y="31"/>
                    </a:lnTo>
                    <a:lnTo>
                      <a:pt x="416" y="27"/>
                    </a:lnTo>
                    <a:lnTo>
                      <a:pt x="409" y="26"/>
                    </a:lnTo>
                    <a:lnTo>
                      <a:pt x="403" y="25"/>
                    </a:lnTo>
                    <a:lnTo>
                      <a:pt x="396" y="24"/>
                    </a:lnTo>
                    <a:lnTo>
                      <a:pt x="390" y="24"/>
                    </a:lnTo>
                    <a:lnTo>
                      <a:pt x="385" y="25"/>
                    </a:lnTo>
                    <a:lnTo>
                      <a:pt x="381" y="25"/>
                    </a:lnTo>
                    <a:lnTo>
                      <a:pt x="376" y="26"/>
                    </a:lnTo>
                    <a:lnTo>
                      <a:pt x="372" y="29"/>
                    </a:lnTo>
                    <a:lnTo>
                      <a:pt x="367" y="30"/>
                    </a:lnTo>
                    <a:lnTo>
                      <a:pt x="362" y="34"/>
                    </a:lnTo>
                    <a:lnTo>
                      <a:pt x="356" y="38"/>
                    </a:lnTo>
                    <a:lnTo>
                      <a:pt x="350" y="42"/>
                    </a:lnTo>
                    <a:lnTo>
                      <a:pt x="344" y="47"/>
                    </a:lnTo>
                    <a:lnTo>
                      <a:pt x="337" y="53"/>
                    </a:lnTo>
                    <a:lnTo>
                      <a:pt x="331" y="60"/>
                    </a:lnTo>
                    <a:lnTo>
                      <a:pt x="324" y="67"/>
                    </a:lnTo>
                    <a:lnTo>
                      <a:pt x="318" y="76"/>
                    </a:lnTo>
                    <a:lnTo>
                      <a:pt x="313" y="84"/>
                    </a:lnTo>
                    <a:lnTo>
                      <a:pt x="308" y="93"/>
                    </a:lnTo>
                    <a:lnTo>
                      <a:pt x="302" y="103"/>
                    </a:lnTo>
                    <a:lnTo>
                      <a:pt x="297" y="114"/>
                    </a:lnTo>
                    <a:lnTo>
                      <a:pt x="293" y="124"/>
                    </a:lnTo>
                    <a:lnTo>
                      <a:pt x="290" y="134"/>
                    </a:lnTo>
                    <a:lnTo>
                      <a:pt x="286" y="146"/>
                    </a:lnTo>
                    <a:lnTo>
                      <a:pt x="246" y="157"/>
                    </a:lnTo>
                    <a:lnTo>
                      <a:pt x="250" y="146"/>
                    </a:lnTo>
                    <a:lnTo>
                      <a:pt x="253" y="134"/>
                    </a:lnTo>
                    <a:lnTo>
                      <a:pt x="257" y="123"/>
                    </a:lnTo>
                    <a:lnTo>
                      <a:pt x="262" y="112"/>
                    </a:lnTo>
                    <a:lnTo>
                      <a:pt x="269" y="102"/>
                    </a:lnTo>
                    <a:lnTo>
                      <a:pt x="275" y="92"/>
                    </a:lnTo>
                    <a:lnTo>
                      <a:pt x="282" y="81"/>
                    </a:lnTo>
                    <a:lnTo>
                      <a:pt x="288" y="72"/>
                    </a:lnTo>
                    <a:lnTo>
                      <a:pt x="296" y="63"/>
                    </a:lnTo>
                    <a:lnTo>
                      <a:pt x="304" y="54"/>
                    </a:lnTo>
                    <a:lnTo>
                      <a:pt x="313" y="47"/>
                    </a:lnTo>
                    <a:lnTo>
                      <a:pt x="322" y="39"/>
                    </a:lnTo>
                    <a:lnTo>
                      <a:pt x="331" y="31"/>
                    </a:lnTo>
                    <a:lnTo>
                      <a:pt x="341" y="25"/>
                    </a:lnTo>
                    <a:lnTo>
                      <a:pt x="353" y="18"/>
                    </a:lnTo>
                    <a:lnTo>
                      <a:pt x="364" y="13"/>
                    </a:lnTo>
                    <a:lnTo>
                      <a:pt x="377" y="8"/>
                    </a:lnTo>
                    <a:lnTo>
                      <a:pt x="389" y="4"/>
                    </a:lnTo>
                    <a:lnTo>
                      <a:pt x="402" y="2"/>
                    </a:lnTo>
                    <a:lnTo>
                      <a:pt x="412" y="0"/>
                    </a:lnTo>
                    <a:lnTo>
                      <a:pt x="423" y="0"/>
                    </a:lnTo>
                    <a:lnTo>
                      <a:pt x="432" y="2"/>
                    </a:lnTo>
                    <a:lnTo>
                      <a:pt x="441" y="3"/>
                    </a:lnTo>
                    <a:lnTo>
                      <a:pt x="450" y="7"/>
                    </a:lnTo>
                    <a:lnTo>
                      <a:pt x="458" y="11"/>
                    </a:lnTo>
                    <a:lnTo>
                      <a:pt x="466" y="14"/>
                    </a:lnTo>
                    <a:lnTo>
                      <a:pt x="474" y="21"/>
                    </a:lnTo>
                    <a:lnTo>
                      <a:pt x="480" y="27"/>
                    </a:lnTo>
                    <a:lnTo>
                      <a:pt x="487" y="35"/>
                    </a:lnTo>
                    <a:lnTo>
                      <a:pt x="492" y="44"/>
                    </a:lnTo>
                    <a:lnTo>
                      <a:pt x="497" y="54"/>
                    </a:lnTo>
                    <a:lnTo>
                      <a:pt x="502" y="66"/>
                    </a:lnTo>
                    <a:lnTo>
                      <a:pt x="502" y="66"/>
                    </a:lnTo>
                    <a:lnTo>
                      <a:pt x="502" y="66"/>
                    </a:lnTo>
                    <a:close/>
                    <a:moveTo>
                      <a:pt x="242" y="455"/>
                    </a:moveTo>
                    <a:lnTo>
                      <a:pt x="275" y="433"/>
                    </a:lnTo>
                    <a:lnTo>
                      <a:pt x="243" y="443"/>
                    </a:lnTo>
                    <a:lnTo>
                      <a:pt x="243" y="443"/>
                    </a:lnTo>
                    <a:lnTo>
                      <a:pt x="246" y="441"/>
                    </a:lnTo>
                    <a:lnTo>
                      <a:pt x="250" y="438"/>
                    </a:lnTo>
                    <a:lnTo>
                      <a:pt x="253" y="433"/>
                    </a:lnTo>
                    <a:lnTo>
                      <a:pt x="260" y="428"/>
                    </a:lnTo>
                    <a:lnTo>
                      <a:pt x="266" y="420"/>
                    </a:lnTo>
                    <a:lnTo>
                      <a:pt x="274" y="412"/>
                    </a:lnTo>
                    <a:lnTo>
                      <a:pt x="283" y="405"/>
                    </a:lnTo>
                    <a:lnTo>
                      <a:pt x="292" y="394"/>
                    </a:lnTo>
                    <a:lnTo>
                      <a:pt x="302" y="384"/>
                    </a:lnTo>
                    <a:lnTo>
                      <a:pt x="313" y="372"/>
                    </a:lnTo>
                    <a:lnTo>
                      <a:pt x="324" y="361"/>
                    </a:lnTo>
                    <a:lnTo>
                      <a:pt x="335" y="348"/>
                    </a:lnTo>
                    <a:lnTo>
                      <a:pt x="346" y="335"/>
                    </a:lnTo>
                    <a:lnTo>
                      <a:pt x="358" y="321"/>
                    </a:lnTo>
                    <a:lnTo>
                      <a:pt x="369" y="308"/>
                    </a:lnTo>
                    <a:lnTo>
                      <a:pt x="381" y="293"/>
                    </a:lnTo>
                    <a:lnTo>
                      <a:pt x="391" y="278"/>
                    </a:lnTo>
                    <a:lnTo>
                      <a:pt x="403" y="264"/>
                    </a:lnTo>
                    <a:lnTo>
                      <a:pt x="413" y="249"/>
                    </a:lnTo>
                    <a:lnTo>
                      <a:pt x="422" y="233"/>
                    </a:lnTo>
                    <a:lnTo>
                      <a:pt x="431" y="218"/>
                    </a:lnTo>
                    <a:lnTo>
                      <a:pt x="439" y="204"/>
                    </a:lnTo>
                    <a:lnTo>
                      <a:pt x="447" y="188"/>
                    </a:lnTo>
                    <a:lnTo>
                      <a:pt x="453" y="174"/>
                    </a:lnTo>
                    <a:lnTo>
                      <a:pt x="458" y="160"/>
                    </a:lnTo>
                    <a:lnTo>
                      <a:pt x="462" y="146"/>
                    </a:lnTo>
                    <a:lnTo>
                      <a:pt x="466" y="132"/>
                    </a:lnTo>
                    <a:lnTo>
                      <a:pt x="467" y="119"/>
                    </a:lnTo>
                    <a:lnTo>
                      <a:pt x="467" y="106"/>
                    </a:lnTo>
                    <a:lnTo>
                      <a:pt x="465" y="94"/>
                    </a:lnTo>
                    <a:lnTo>
                      <a:pt x="462" y="83"/>
                    </a:lnTo>
                    <a:lnTo>
                      <a:pt x="502" y="66"/>
                    </a:lnTo>
                    <a:lnTo>
                      <a:pt x="506" y="79"/>
                    </a:lnTo>
                    <a:lnTo>
                      <a:pt x="507" y="92"/>
                    </a:lnTo>
                    <a:lnTo>
                      <a:pt x="507" y="105"/>
                    </a:lnTo>
                    <a:lnTo>
                      <a:pt x="506" y="119"/>
                    </a:lnTo>
                    <a:lnTo>
                      <a:pt x="502" y="134"/>
                    </a:lnTo>
                    <a:lnTo>
                      <a:pt x="498" y="148"/>
                    </a:lnTo>
                    <a:lnTo>
                      <a:pt x="493" y="164"/>
                    </a:lnTo>
                    <a:lnTo>
                      <a:pt x="487" y="179"/>
                    </a:lnTo>
                    <a:lnTo>
                      <a:pt x="479" y="195"/>
                    </a:lnTo>
                    <a:lnTo>
                      <a:pt x="470" y="210"/>
                    </a:lnTo>
                    <a:lnTo>
                      <a:pt x="461" y="226"/>
                    </a:lnTo>
                    <a:lnTo>
                      <a:pt x="450" y="242"/>
                    </a:lnTo>
                    <a:lnTo>
                      <a:pt x="440" y="258"/>
                    </a:lnTo>
                    <a:lnTo>
                      <a:pt x="429" y="273"/>
                    </a:lnTo>
                    <a:lnTo>
                      <a:pt x="417" y="287"/>
                    </a:lnTo>
                    <a:lnTo>
                      <a:pt x="405" y="303"/>
                    </a:lnTo>
                    <a:lnTo>
                      <a:pt x="394" y="317"/>
                    </a:lnTo>
                    <a:lnTo>
                      <a:pt x="382" y="331"/>
                    </a:lnTo>
                    <a:lnTo>
                      <a:pt x="371" y="345"/>
                    </a:lnTo>
                    <a:lnTo>
                      <a:pt x="359" y="358"/>
                    </a:lnTo>
                    <a:lnTo>
                      <a:pt x="347" y="370"/>
                    </a:lnTo>
                    <a:lnTo>
                      <a:pt x="337" y="381"/>
                    </a:lnTo>
                    <a:lnTo>
                      <a:pt x="327" y="393"/>
                    </a:lnTo>
                    <a:lnTo>
                      <a:pt x="317" y="402"/>
                    </a:lnTo>
                    <a:lnTo>
                      <a:pt x="308" y="411"/>
                    </a:lnTo>
                    <a:lnTo>
                      <a:pt x="300" y="420"/>
                    </a:lnTo>
                    <a:lnTo>
                      <a:pt x="292" y="427"/>
                    </a:lnTo>
                    <a:lnTo>
                      <a:pt x="286" y="433"/>
                    </a:lnTo>
                    <a:lnTo>
                      <a:pt x="282" y="437"/>
                    </a:lnTo>
                    <a:lnTo>
                      <a:pt x="278" y="441"/>
                    </a:lnTo>
                    <a:lnTo>
                      <a:pt x="275" y="443"/>
                    </a:lnTo>
                    <a:lnTo>
                      <a:pt x="274" y="443"/>
                    </a:lnTo>
                    <a:lnTo>
                      <a:pt x="242" y="455"/>
                    </a:lnTo>
                    <a:lnTo>
                      <a:pt x="242" y="455"/>
                    </a:lnTo>
                    <a:close/>
                    <a:moveTo>
                      <a:pt x="243" y="443"/>
                    </a:moveTo>
                    <a:lnTo>
                      <a:pt x="274" y="443"/>
                    </a:lnTo>
                    <a:lnTo>
                      <a:pt x="274" y="445"/>
                    </a:lnTo>
                    <a:lnTo>
                      <a:pt x="273" y="445"/>
                    </a:lnTo>
                    <a:lnTo>
                      <a:pt x="273" y="446"/>
                    </a:lnTo>
                    <a:lnTo>
                      <a:pt x="271" y="446"/>
                    </a:lnTo>
                    <a:lnTo>
                      <a:pt x="270" y="447"/>
                    </a:lnTo>
                    <a:lnTo>
                      <a:pt x="270" y="447"/>
                    </a:lnTo>
                    <a:lnTo>
                      <a:pt x="269" y="447"/>
                    </a:lnTo>
                    <a:lnTo>
                      <a:pt x="268" y="448"/>
                    </a:lnTo>
                    <a:lnTo>
                      <a:pt x="268" y="448"/>
                    </a:lnTo>
                    <a:lnTo>
                      <a:pt x="266" y="450"/>
                    </a:lnTo>
                    <a:lnTo>
                      <a:pt x="265" y="450"/>
                    </a:lnTo>
                    <a:lnTo>
                      <a:pt x="265" y="450"/>
                    </a:lnTo>
                    <a:lnTo>
                      <a:pt x="264" y="451"/>
                    </a:lnTo>
                    <a:lnTo>
                      <a:pt x="262" y="451"/>
                    </a:lnTo>
                    <a:lnTo>
                      <a:pt x="261" y="451"/>
                    </a:lnTo>
                    <a:lnTo>
                      <a:pt x="261" y="452"/>
                    </a:lnTo>
                    <a:lnTo>
                      <a:pt x="260" y="452"/>
                    </a:lnTo>
                    <a:lnTo>
                      <a:pt x="259" y="452"/>
                    </a:lnTo>
                    <a:lnTo>
                      <a:pt x="257" y="454"/>
                    </a:lnTo>
                    <a:lnTo>
                      <a:pt x="257" y="454"/>
                    </a:lnTo>
                    <a:lnTo>
                      <a:pt x="256" y="454"/>
                    </a:lnTo>
                    <a:lnTo>
                      <a:pt x="255" y="454"/>
                    </a:lnTo>
                    <a:lnTo>
                      <a:pt x="253" y="454"/>
                    </a:lnTo>
                    <a:lnTo>
                      <a:pt x="253" y="455"/>
                    </a:lnTo>
                    <a:lnTo>
                      <a:pt x="252" y="455"/>
                    </a:lnTo>
                    <a:lnTo>
                      <a:pt x="251" y="455"/>
                    </a:lnTo>
                    <a:lnTo>
                      <a:pt x="251" y="455"/>
                    </a:lnTo>
                    <a:lnTo>
                      <a:pt x="250" y="455"/>
                    </a:lnTo>
                    <a:lnTo>
                      <a:pt x="248" y="455"/>
                    </a:lnTo>
                    <a:lnTo>
                      <a:pt x="247" y="455"/>
                    </a:lnTo>
                    <a:lnTo>
                      <a:pt x="247" y="455"/>
                    </a:lnTo>
                    <a:lnTo>
                      <a:pt x="246" y="455"/>
                    </a:lnTo>
                    <a:lnTo>
                      <a:pt x="246" y="455"/>
                    </a:lnTo>
                    <a:lnTo>
                      <a:pt x="244" y="455"/>
                    </a:lnTo>
                    <a:lnTo>
                      <a:pt x="243" y="455"/>
                    </a:lnTo>
                    <a:lnTo>
                      <a:pt x="243" y="455"/>
                    </a:lnTo>
                    <a:lnTo>
                      <a:pt x="242" y="455"/>
                    </a:lnTo>
                    <a:lnTo>
                      <a:pt x="242" y="455"/>
                    </a:lnTo>
                    <a:lnTo>
                      <a:pt x="242" y="455"/>
                    </a:lnTo>
                    <a:lnTo>
                      <a:pt x="241" y="455"/>
                    </a:lnTo>
                    <a:lnTo>
                      <a:pt x="241" y="454"/>
                    </a:lnTo>
                    <a:lnTo>
                      <a:pt x="241" y="454"/>
                    </a:lnTo>
                    <a:lnTo>
                      <a:pt x="239" y="454"/>
                    </a:lnTo>
                    <a:lnTo>
                      <a:pt x="239" y="454"/>
                    </a:lnTo>
                    <a:lnTo>
                      <a:pt x="239" y="452"/>
                    </a:lnTo>
                    <a:lnTo>
                      <a:pt x="239" y="452"/>
                    </a:lnTo>
                    <a:lnTo>
                      <a:pt x="239" y="452"/>
                    </a:lnTo>
                    <a:lnTo>
                      <a:pt x="238" y="452"/>
                    </a:lnTo>
                    <a:lnTo>
                      <a:pt x="238" y="451"/>
                    </a:lnTo>
                    <a:lnTo>
                      <a:pt x="238" y="451"/>
                    </a:lnTo>
                    <a:lnTo>
                      <a:pt x="238" y="451"/>
                    </a:lnTo>
                    <a:lnTo>
                      <a:pt x="238" y="450"/>
                    </a:lnTo>
                    <a:lnTo>
                      <a:pt x="238" y="450"/>
                    </a:lnTo>
                    <a:lnTo>
                      <a:pt x="239" y="448"/>
                    </a:lnTo>
                    <a:lnTo>
                      <a:pt x="239" y="448"/>
                    </a:lnTo>
                    <a:lnTo>
                      <a:pt x="239" y="448"/>
                    </a:lnTo>
                    <a:lnTo>
                      <a:pt x="239" y="447"/>
                    </a:lnTo>
                    <a:lnTo>
                      <a:pt x="239" y="447"/>
                    </a:lnTo>
                    <a:lnTo>
                      <a:pt x="241" y="446"/>
                    </a:lnTo>
                    <a:lnTo>
                      <a:pt x="241" y="446"/>
                    </a:lnTo>
                    <a:lnTo>
                      <a:pt x="241" y="446"/>
                    </a:lnTo>
                    <a:lnTo>
                      <a:pt x="242" y="445"/>
                    </a:lnTo>
                    <a:lnTo>
                      <a:pt x="242" y="445"/>
                    </a:lnTo>
                    <a:lnTo>
                      <a:pt x="243" y="443"/>
                    </a:lnTo>
                    <a:lnTo>
                      <a:pt x="243" y="443"/>
                    </a:lnTo>
                    <a:close/>
                    <a:moveTo>
                      <a:pt x="0" y="182"/>
                    </a:moveTo>
                    <a:lnTo>
                      <a:pt x="40" y="168"/>
                    </a:lnTo>
                    <a:lnTo>
                      <a:pt x="40" y="168"/>
                    </a:lnTo>
                    <a:lnTo>
                      <a:pt x="40" y="184"/>
                    </a:lnTo>
                    <a:lnTo>
                      <a:pt x="41" y="200"/>
                    </a:lnTo>
                    <a:lnTo>
                      <a:pt x="45" y="215"/>
                    </a:lnTo>
                    <a:lnTo>
                      <a:pt x="49" y="231"/>
                    </a:lnTo>
                    <a:lnTo>
                      <a:pt x="53" y="245"/>
                    </a:lnTo>
                    <a:lnTo>
                      <a:pt x="59" y="259"/>
                    </a:lnTo>
                    <a:lnTo>
                      <a:pt x="65" y="272"/>
                    </a:lnTo>
                    <a:lnTo>
                      <a:pt x="73" y="285"/>
                    </a:lnTo>
                    <a:lnTo>
                      <a:pt x="82" y="298"/>
                    </a:lnTo>
                    <a:lnTo>
                      <a:pt x="91" y="309"/>
                    </a:lnTo>
                    <a:lnTo>
                      <a:pt x="102" y="321"/>
                    </a:lnTo>
                    <a:lnTo>
                      <a:pt x="112" y="331"/>
                    </a:lnTo>
                    <a:lnTo>
                      <a:pt x="122" y="342"/>
                    </a:lnTo>
                    <a:lnTo>
                      <a:pt x="132" y="351"/>
                    </a:lnTo>
                    <a:lnTo>
                      <a:pt x="144" y="360"/>
                    </a:lnTo>
                    <a:lnTo>
                      <a:pt x="156" y="369"/>
                    </a:lnTo>
                    <a:lnTo>
                      <a:pt x="166" y="376"/>
                    </a:lnTo>
                    <a:lnTo>
                      <a:pt x="177" y="384"/>
                    </a:lnTo>
                    <a:lnTo>
                      <a:pt x="189" y="390"/>
                    </a:lnTo>
                    <a:lnTo>
                      <a:pt x="199" y="397"/>
                    </a:lnTo>
                    <a:lnTo>
                      <a:pt x="210" y="402"/>
                    </a:lnTo>
                    <a:lnTo>
                      <a:pt x="220" y="409"/>
                    </a:lnTo>
                    <a:lnTo>
                      <a:pt x="229" y="412"/>
                    </a:lnTo>
                    <a:lnTo>
                      <a:pt x="238" y="418"/>
                    </a:lnTo>
                    <a:lnTo>
                      <a:pt x="246" y="420"/>
                    </a:lnTo>
                    <a:lnTo>
                      <a:pt x="253" y="424"/>
                    </a:lnTo>
                    <a:lnTo>
                      <a:pt x="260" y="427"/>
                    </a:lnTo>
                    <a:lnTo>
                      <a:pt x="265" y="429"/>
                    </a:lnTo>
                    <a:lnTo>
                      <a:pt x="270" y="430"/>
                    </a:lnTo>
                    <a:lnTo>
                      <a:pt x="273" y="432"/>
                    </a:lnTo>
                    <a:lnTo>
                      <a:pt x="275" y="433"/>
                    </a:lnTo>
                    <a:lnTo>
                      <a:pt x="275" y="433"/>
                    </a:lnTo>
                    <a:lnTo>
                      <a:pt x="242" y="455"/>
                    </a:lnTo>
                    <a:lnTo>
                      <a:pt x="241" y="455"/>
                    </a:lnTo>
                    <a:lnTo>
                      <a:pt x="239" y="454"/>
                    </a:lnTo>
                    <a:lnTo>
                      <a:pt x="235" y="452"/>
                    </a:lnTo>
                    <a:lnTo>
                      <a:pt x="230" y="451"/>
                    </a:lnTo>
                    <a:lnTo>
                      <a:pt x="225" y="448"/>
                    </a:lnTo>
                    <a:lnTo>
                      <a:pt x="219" y="446"/>
                    </a:lnTo>
                    <a:lnTo>
                      <a:pt x="211" y="442"/>
                    </a:lnTo>
                    <a:lnTo>
                      <a:pt x="202" y="438"/>
                    </a:lnTo>
                    <a:lnTo>
                      <a:pt x="193" y="434"/>
                    </a:lnTo>
                    <a:lnTo>
                      <a:pt x="184" y="429"/>
                    </a:lnTo>
                    <a:lnTo>
                      <a:pt x="174" y="424"/>
                    </a:lnTo>
                    <a:lnTo>
                      <a:pt x="163" y="418"/>
                    </a:lnTo>
                    <a:lnTo>
                      <a:pt x="152" y="411"/>
                    </a:lnTo>
                    <a:lnTo>
                      <a:pt x="140" y="403"/>
                    </a:lnTo>
                    <a:lnTo>
                      <a:pt x="130" y="397"/>
                    </a:lnTo>
                    <a:lnTo>
                      <a:pt x="118" y="388"/>
                    </a:lnTo>
                    <a:lnTo>
                      <a:pt x="107" y="380"/>
                    </a:lnTo>
                    <a:lnTo>
                      <a:pt x="95" y="370"/>
                    </a:lnTo>
                    <a:lnTo>
                      <a:pt x="84" y="361"/>
                    </a:lnTo>
                    <a:lnTo>
                      <a:pt x="73" y="351"/>
                    </a:lnTo>
                    <a:lnTo>
                      <a:pt x="63" y="339"/>
                    </a:lnTo>
                    <a:lnTo>
                      <a:pt x="53" y="327"/>
                    </a:lnTo>
                    <a:lnTo>
                      <a:pt x="44" y="316"/>
                    </a:lnTo>
                    <a:lnTo>
                      <a:pt x="35" y="303"/>
                    </a:lnTo>
                    <a:lnTo>
                      <a:pt x="27" y="290"/>
                    </a:lnTo>
                    <a:lnTo>
                      <a:pt x="19" y="276"/>
                    </a:lnTo>
                    <a:lnTo>
                      <a:pt x="13" y="262"/>
                    </a:lnTo>
                    <a:lnTo>
                      <a:pt x="8" y="248"/>
                    </a:lnTo>
                    <a:lnTo>
                      <a:pt x="4" y="232"/>
                    </a:lnTo>
                    <a:lnTo>
                      <a:pt x="1" y="215"/>
                    </a:lnTo>
                    <a:lnTo>
                      <a:pt x="0" y="199"/>
                    </a:lnTo>
                    <a:lnTo>
                      <a:pt x="0" y="182"/>
                    </a:lnTo>
                    <a:lnTo>
                      <a:pt x="0" y="182"/>
                    </a:lnTo>
                    <a:lnTo>
                      <a:pt x="0" y="182"/>
                    </a:lnTo>
                    <a:close/>
                    <a:moveTo>
                      <a:pt x="246" y="157"/>
                    </a:moveTo>
                    <a:lnTo>
                      <a:pt x="286" y="146"/>
                    </a:lnTo>
                    <a:lnTo>
                      <a:pt x="247" y="161"/>
                    </a:lnTo>
                    <a:lnTo>
                      <a:pt x="239" y="154"/>
                    </a:lnTo>
                    <a:lnTo>
                      <a:pt x="230" y="147"/>
                    </a:lnTo>
                    <a:lnTo>
                      <a:pt x="223" y="139"/>
                    </a:lnTo>
                    <a:lnTo>
                      <a:pt x="214" y="133"/>
                    </a:lnTo>
                    <a:lnTo>
                      <a:pt x="203" y="125"/>
                    </a:lnTo>
                    <a:lnTo>
                      <a:pt x="194" y="119"/>
                    </a:lnTo>
                    <a:lnTo>
                      <a:pt x="185" y="112"/>
                    </a:lnTo>
                    <a:lnTo>
                      <a:pt x="175" y="107"/>
                    </a:lnTo>
                    <a:lnTo>
                      <a:pt x="165" y="101"/>
                    </a:lnTo>
                    <a:lnTo>
                      <a:pt x="156" y="96"/>
                    </a:lnTo>
                    <a:lnTo>
                      <a:pt x="145" y="90"/>
                    </a:lnTo>
                    <a:lnTo>
                      <a:pt x="136" y="87"/>
                    </a:lnTo>
                    <a:lnTo>
                      <a:pt x="126" y="83"/>
                    </a:lnTo>
                    <a:lnTo>
                      <a:pt x="117" y="80"/>
                    </a:lnTo>
                    <a:lnTo>
                      <a:pt x="108" y="78"/>
                    </a:lnTo>
                    <a:lnTo>
                      <a:pt x="99" y="76"/>
                    </a:lnTo>
                    <a:lnTo>
                      <a:pt x="91" y="75"/>
                    </a:lnTo>
                    <a:lnTo>
                      <a:pt x="84" y="75"/>
                    </a:lnTo>
                    <a:lnTo>
                      <a:pt x="78" y="75"/>
                    </a:lnTo>
                    <a:lnTo>
                      <a:pt x="74" y="76"/>
                    </a:lnTo>
                    <a:lnTo>
                      <a:pt x="73" y="76"/>
                    </a:lnTo>
                    <a:lnTo>
                      <a:pt x="72" y="78"/>
                    </a:lnTo>
                    <a:lnTo>
                      <a:pt x="69" y="79"/>
                    </a:lnTo>
                    <a:lnTo>
                      <a:pt x="67" y="81"/>
                    </a:lnTo>
                    <a:lnTo>
                      <a:pt x="62" y="87"/>
                    </a:lnTo>
                    <a:lnTo>
                      <a:pt x="58" y="93"/>
                    </a:lnTo>
                    <a:lnTo>
                      <a:pt x="53" y="102"/>
                    </a:lnTo>
                    <a:lnTo>
                      <a:pt x="49" y="111"/>
                    </a:lnTo>
                    <a:lnTo>
                      <a:pt x="46" y="123"/>
                    </a:lnTo>
                    <a:lnTo>
                      <a:pt x="44" y="137"/>
                    </a:lnTo>
                    <a:lnTo>
                      <a:pt x="41" y="151"/>
                    </a:lnTo>
                    <a:lnTo>
                      <a:pt x="40" y="168"/>
                    </a:lnTo>
                    <a:lnTo>
                      <a:pt x="0" y="182"/>
                    </a:lnTo>
                    <a:lnTo>
                      <a:pt x="1" y="165"/>
                    </a:lnTo>
                    <a:lnTo>
                      <a:pt x="4" y="150"/>
                    </a:lnTo>
                    <a:lnTo>
                      <a:pt x="6" y="136"/>
                    </a:lnTo>
                    <a:lnTo>
                      <a:pt x="10" y="123"/>
                    </a:lnTo>
                    <a:lnTo>
                      <a:pt x="14" y="111"/>
                    </a:lnTo>
                    <a:lnTo>
                      <a:pt x="19" y="101"/>
                    </a:lnTo>
                    <a:lnTo>
                      <a:pt x="26" y="92"/>
                    </a:lnTo>
                    <a:lnTo>
                      <a:pt x="33" y="83"/>
                    </a:lnTo>
                    <a:lnTo>
                      <a:pt x="44" y="74"/>
                    </a:lnTo>
                    <a:lnTo>
                      <a:pt x="55" y="66"/>
                    </a:lnTo>
                    <a:lnTo>
                      <a:pt x="69" y="60"/>
                    </a:lnTo>
                    <a:lnTo>
                      <a:pt x="84" y="56"/>
                    </a:lnTo>
                    <a:lnTo>
                      <a:pt x="96" y="53"/>
                    </a:lnTo>
                    <a:lnTo>
                      <a:pt x="108" y="52"/>
                    </a:lnTo>
                    <a:lnTo>
                      <a:pt x="118" y="52"/>
                    </a:lnTo>
                    <a:lnTo>
                      <a:pt x="130" y="53"/>
                    </a:lnTo>
                    <a:lnTo>
                      <a:pt x="140" y="56"/>
                    </a:lnTo>
                    <a:lnTo>
                      <a:pt x="150" y="58"/>
                    </a:lnTo>
                    <a:lnTo>
                      <a:pt x="161" y="61"/>
                    </a:lnTo>
                    <a:lnTo>
                      <a:pt x="171" y="65"/>
                    </a:lnTo>
                    <a:lnTo>
                      <a:pt x="181" y="70"/>
                    </a:lnTo>
                    <a:lnTo>
                      <a:pt x="192" y="75"/>
                    </a:lnTo>
                    <a:lnTo>
                      <a:pt x="201" y="80"/>
                    </a:lnTo>
                    <a:lnTo>
                      <a:pt x="211" y="87"/>
                    </a:lnTo>
                    <a:lnTo>
                      <a:pt x="221" y="92"/>
                    </a:lnTo>
                    <a:lnTo>
                      <a:pt x="232" y="99"/>
                    </a:lnTo>
                    <a:lnTo>
                      <a:pt x="241" y="106"/>
                    </a:lnTo>
                    <a:lnTo>
                      <a:pt x="251" y="112"/>
                    </a:lnTo>
                    <a:lnTo>
                      <a:pt x="260" y="120"/>
                    </a:lnTo>
                    <a:lnTo>
                      <a:pt x="269" y="127"/>
                    </a:lnTo>
                    <a:lnTo>
                      <a:pt x="277" y="134"/>
                    </a:lnTo>
                    <a:lnTo>
                      <a:pt x="286" y="142"/>
                    </a:lnTo>
                    <a:lnTo>
                      <a:pt x="246" y="157"/>
                    </a:lnTo>
                    <a:lnTo>
                      <a:pt x="246" y="157"/>
                    </a:lnTo>
                    <a:close/>
                    <a:moveTo>
                      <a:pt x="247" y="161"/>
                    </a:moveTo>
                    <a:lnTo>
                      <a:pt x="286" y="142"/>
                    </a:lnTo>
                    <a:lnTo>
                      <a:pt x="286" y="142"/>
                    </a:lnTo>
                    <a:lnTo>
                      <a:pt x="286" y="142"/>
                    </a:lnTo>
                    <a:lnTo>
                      <a:pt x="286" y="142"/>
                    </a:lnTo>
                    <a:lnTo>
                      <a:pt x="286" y="143"/>
                    </a:lnTo>
                    <a:lnTo>
                      <a:pt x="287" y="143"/>
                    </a:lnTo>
                    <a:lnTo>
                      <a:pt x="287" y="143"/>
                    </a:lnTo>
                    <a:lnTo>
                      <a:pt x="287" y="145"/>
                    </a:lnTo>
                    <a:lnTo>
                      <a:pt x="287" y="145"/>
                    </a:lnTo>
                    <a:lnTo>
                      <a:pt x="287" y="145"/>
                    </a:lnTo>
                    <a:lnTo>
                      <a:pt x="286" y="146"/>
                    </a:lnTo>
                    <a:lnTo>
                      <a:pt x="286" y="146"/>
                    </a:lnTo>
                    <a:lnTo>
                      <a:pt x="286" y="147"/>
                    </a:lnTo>
                    <a:lnTo>
                      <a:pt x="286" y="147"/>
                    </a:lnTo>
                    <a:lnTo>
                      <a:pt x="286" y="147"/>
                    </a:lnTo>
                    <a:lnTo>
                      <a:pt x="284" y="148"/>
                    </a:lnTo>
                    <a:lnTo>
                      <a:pt x="284" y="148"/>
                    </a:lnTo>
                    <a:lnTo>
                      <a:pt x="284" y="150"/>
                    </a:lnTo>
                    <a:lnTo>
                      <a:pt x="283" y="150"/>
                    </a:lnTo>
                    <a:lnTo>
                      <a:pt x="283" y="151"/>
                    </a:lnTo>
                    <a:lnTo>
                      <a:pt x="283" y="151"/>
                    </a:lnTo>
                    <a:lnTo>
                      <a:pt x="282" y="151"/>
                    </a:lnTo>
                    <a:lnTo>
                      <a:pt x="282" y="152"/>
                    </a:lnTo>
                    <a:lnTo>
                      <a:pt x="281" y="152"/>
                    </a:lnTo>
                    <a:lnTo>
                      <a:pt x="281" y="154"/>
                    </a:lnTo>
                    <a:lnTo>
                      <a:pt x="279" y="154"/>
                    </a:lnTo>
                    <a:lnTo>
                      <a:pt x="278" y="155"/>
                    </a:lnTo>
                    <a:lnTo>
                      <a:pt x="278" y="155"/>
                    </a:lnTo>
                    <a:lnTo>
                      <a:pt x="277" y="155"/>
                    </a:lnTo>
                    <a:lnTo>
                      <a:pt x="275" y="156"/>
                    </a:lnTo>
                    <a:lnTo>
                      <a:pt x="275" y="156"/>
                    </a:lnTo>
                    <a:lnTo>
                      <a:pt x="274" y="157"/>
                    </a:lnTo>
                    <a:lnTo>
                      <a:pt x="273" y="157"/>
                    </a:lnTo>
                    <a:lnTo>
                      <a:pt x="271" y="157"/>
                    </a:lnTo>
                    <a:lnTo>
                      <a:pt x="271" y="159"/>
                    </a:lnTo>
                    <a:lnTo>
                      <a:pt x="270" y="159"/>
                    </a:lnTo>
                    <a:lnTo>
                      <a:pt x="269" y="159"/>
                    </a:lnTo>
                    <a:lnTo>
                      <a:pt x="268" y="160"/>
                    </a:lnTo>
                    <a:lnTo>
                      <a:pt x="268" y="160"/>
                    </a:lnTo>
                    <a:lnTo>
                      <a:pt x="266" y="160"/>
                    </a:lnTo>
                    <a:lnTo>
                      <a:pt x="265" y="161"/>
                    </a:lnTo>
                    <a:lnTo>
                      <a:pt x="264" y="161"/>
                    </a:lnTo>
                    <a:lnTo>
                      <a:pt x="264" y="161"/>
                    </a:lnTo>
                    <a:lnTo>
                      <a:pt x="262" y="161"/>
                    </a:lnTo>
                    <a:lnTo>
                      <a:pt x="261" y="161"/>
                    </a:lnTo>
                    <a:lnTo>
                      <a:pt x="260" y="163"/>
                    </a:lnTo>
                    <a:lnTo>
                      <a:pt x="260" y="163"/>
                    </a:lnTo>
                    <a:lnTo>
                      <a:pt x="259" y="163"/>
                    </a:lnTo>
                    <a:lnTo>
                      <a:pt x="257" y="163"/>
                    </a:lnTo>
                    <a:lnTo>
                      <a:pt x="257" y="163"/>
                    </a:lnTo>
                    <a:lnTo>
                      <a:pt x="256" y="163"/>
                    </a:lnTo>
                    <a:lnTo>
                      <a:pt x="255" y="163"/>
                    </a:lnTo>
                    <a:lnTo>
                      <a:pt x="255" y="163"/>
                    </a:lnTo>
                    <a:lnTo>
                      <a:pt x="253" y="163"/>
                    </a:lnTo>
                    <a:lnTo>
                      <a:pt x="252" y="163"/>
                    </a:lnTo>
                    <a:lnTo>
                      <a:pt x="252" y="163"/>
                    </a:lnTo>
                    <a:lnTo>
                      <a:pt x="251" y="163"/>
                    </a:lnTo>
                    <a:lnTo>
                      <a:pt x="251" y="163"/>
                    </a:lnTo>
                    <a:lnTo>
                      <a:pt x="250" y="163"/>
                    </a:lnTo>
                    <a:lnTo>
                      <a:pt x="250" y="163"/>
                    </a:lnTo>
                    <a:lnTo>
                      <a:pt x="250" y="163"/>
                    </a:lnTo>
                    <a:lnTo>
                      <a:pt x="248" y="161"/>
                    </a:lnTo>
                    <a:lnTo>
                      <a:pt x="248" y="161"/>
                    </a:lnTo>
                    <a:lnTo>
                      <a:pt x="247" y="161"/>
                    </a:lnTo>
                    <a:lnTo>
                      <a:pt x="247" y="16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 name="Freeform 6"/>
              <p:cNvSpPr>
                <a:spLocks noEditPoints="1"/>
              </p:cNvSpPr>
              <p:nvPr/>
            </p:nvSpPr>
            <p:spPr bwMode="auto">
              <a:xfrm>
                <a:off x="4158881" y="2313051"/>
                <a:ext cx="649573" cy="641026"/>
              </a:xfrm>
              <a:custGeom>
                <a:avLst/>
                <a:gdLst>
                  <a:gd name="T0" fmla="*/ 369 w 532"/>
                  <a:gd name="T1" fmla="*/ 165 h 525"/>
                  <a:gd name="T2" fmla="*/ 367 w 532"/>
                  <a:gd name="T3" fmla="*/ 170 h 525"/>
                  <a:gd name="T4" fmla="*/ 360 w 532"/>
                  <a:gd name="T5" fmla="*/ 175 h 525"/>
                  <a:gd name="T6" fmla="*/ 351 w 532"/>
                  <a:gd name="T7" fmla="*/ 180 h 525"/>
                  <a:gd name="T8" fmla="*/ 341 w 532"/>
                  <a:gd name="T9" fmla="*/ 183 h 525"/>
                  <a:gd name="T10" fmla="*/ 333 w 532"/>
                  <a:gd name="T11" fmla="*/ 183 h 525"/>
                  <a:gd name="T12" fmla="*/ 120 w 532"/>
                  <a:gd name="T13" fmla="*/ 260 h 525"/>
                  <a:gd name="T14" fmla="*/ 170 w 532"/>
                  <a:gd name="T15" fmla="*/ 163 h 525"/>
                  <a:gd name="T16" fmla="*/ 269 w 532"/>
                  <a:gd name="T17" fmla="*/ 124 h 525"/>
                  <a:gd name="T18" fmla="*/ 353 w 532"/>
                  <a:gd name="T19" fmla="*/ 151 h 525"/>
                  <a:gd name="T20" fmla="*/ 279 w 532"/>
                  <a:gd name="T21" fmla="*/ 152 h 525"/>
                  <a:gd name="T22" fmla="*/ 221 w 532"/>
                  <a:gd name="T23" fmla="*/ 151 h 525"/>
                  <a:gd name="T24" fmla="*/ 179 w 532"/>
                  <a:gd name="T25" fmla="*/ 197 h 525"/>
                  <a:gd name="T26" fmla="*/ 350 w 532"/>
                  <a:gd name="T27" fmla="*/ 292 h 525"/>
                  <a:gd name="T28" fmla="*/ 261 w 532"/>
                  <a:gd name="T29" fmla="*/ 391 h 525"/>
                  <a:gd name="T30" fmla="*/ 156 w 532"/>
                  <a:gd name="T31" fmla="*/ 377 h 525"/>
                  <a:gd name="T32" fmla="*/ 116 w 532"/>
                  <a:gd name="T33" fmla="*/ 285 h 525"/>
                  <a:gd name="T34" fmla="*/ 165 w 532"/>
                  <a:gd name="T35" fmla="*/ 322 h 525"/>
                  <a:gd name="T36" fmla="*/ 232 w 532"/>
                  <a:gd name="T37" fmla="*/ 375 h 525"/>
                  <a:gd name="T38" fmla="*/ 284 w 532"/>
                  <a:gd name="T39" fmla="*/ 357 h 525"/>
                  <a:gd name="T40" fmla="*/ 359 w 532"/>
                  <a:gd name="T41" fmla="*/ 163 h 525"/>
                  <a:gd name="T42" fmla="*/ 398 w 532"/>
                  <a:gd name="T43" fmla="*/ 142 h 525"/>
                  <a:gd name="T44" fmla="*/ 384 w 532"/>
                  <a:gd name="T45" fmla="*/ 175 h 525"/>
                  <a:gd name="T46" fmla="*/ 356 w 532"/>
                  <a:gd name="T47" fmla="*/ 266 h 525"/>
                  <a:gd name="T48" fmla="*/ 331 w 532"/>
                  <a:gd name="T49" fmla="*/ 225 h 525"/>
                  <a:gd name="T50" fmla="*/ 353 w 532"/>
                  <a:gd name="T51" fmla="*/ 161 h 525"/>
                  <a:gd name="T52" fmla="*/ 402 w 532"/>
                  <a:gd name="T53" fmla="*/ 138 h 525"/>
                  <a:gd name="T54" fmla="*/ 461 w 532"/>
                  <a:gd name="T55" fmla="*/ 358 h 525"/>
                  <a:gd name="T56" fmla="*/ 336 w 532"/>
                  <a:gd name="T57" fmla="*/ 390 h 525"/>
                  <a:gd name="T58" fmla="*/ 333 w 532"/>
                  <a:gd name="T59" fmla="*/ 281 h 525"/>
                  <a:gd name="T60" fmla="*/ 356 w 532"/>
                  <a:gd name="T61" fmla="*/ 172 h 525"/>
                  <a:gd name="T62" fmla="*/ 385 w 532"/>
                  <a:gd name="T63" fmla="*/ 207 h 525"/>
                  <a:gd name="T64" fmla="*/ 368 w 532"/>
                  <a:gd name="T65" fmla="*/ 330 h 525"/>
                  <a:gd name="T66" fmla="*/ 391 w 532"/>
                  <a:gd name="T67" fmla="*/ 382 h 525"/>
                  <a:gd name="T68" fmla="*/ 324 w 532"/>
                  <a:gd name="T69" fmla="*/ 3 h 525"/>
                  <a:gd name="T70" fmla="*/ 484 w 532"/>
                  <a:gd name="T71" fmla="*/ 78 h 525"/>
                  <a:gd name="T72" fmla="*/ 532 w 532"/>
                  <a:gd name="T73" fmla="*/ 206 h 525"/>
                  <a:gd name="T74" fmla="*/ 483 w 532"/>
                  <a:gd name="T75" fmla="*/ 335 h 525"/>
                  <a:gd name="T76" fmla="*/ 479 w 532"/>
                  <a:gd name="T77" fmla="*/ 285 h 525"/>
                  <a:gd name="T78" fmla="*/ 480 w 532"/>
                  <a:gd name="T79" fmla="*/ 156 h 525"/>
                  <a:gd name="T80" fmla="*/ 384 w 532"/>
                  <a:gd name="T81" fmla="*/ 51 h 525"/>
                  <a:gd name="T82" fmla="*/ 215 w 532"/>
                  <a:gd name="T83" fmla="*/ 521 h 525"/>
                  <a:gd name="T84" fmla="*/ 18 w 532"/>
                  <a:gd name="T85" fmla="*/ 379 h 525"/>
                  <a:gd name="T86" fmla="*/ 32 w 532"/>
                  <a:gd name="T87" fmla="*/ 145 h 525"/>
                  <a:gd name="T88" fmla="*/ 261 w 532"/>
                  <a:gd name="T89" fmla="*/ 0 h 525"/>
                  <a:gd name="T90" fmla="*/ 141 w 532"/>
                  <a:gd name="T91" fmla="*/ 55 h 525"/>
                  <a:gd name="T92" fmla="*/ 41 w 532"/>
                  <a:gd name="T93" fmla="*/ 248 h 525"/>
                  <a:gd name="T94" fmla="*/ 125 w 532"/>
                  <a:gd name="T95" fmla="*/ 453 h 525"/>
                  <a:gd name="T96" fmla="*/ 505 w 532"/>
                  <a:gd name="T97" fmla="*/ 452 h 525"/>
                  <a:gd name="T98" fmla="*/ 425 w 532"/>
                  <a:gd name="T99" fmla="*/ 496 h 525"/>
                  <a:gd name="T100" fmla="*/ 329 w 532"/>
                  <a:gd name="T101" fmla="*/ 520 h 525"/>
                  <a:gd name="T102" fmla="*/ 226 w 532"/>
                  <a:gd name="T103" fmla="*/ 523 h 525"/>
                  <a:gd name="T104" fmla="*/ 322 w 532"/>
                  <a:gd name="T105" fmla="*/ 501 h 525"/>
                  <a:gd name="T106" fmla="*/ 400 w 532"/>
                  <a:gd name="T107" fmla="*/ 487 h 525"/>
                  <a:gd name="T108" fmla="*/ 463 w 532"/>
                  <a:gd name="T109" fmla="*/ 457 h 525"/>
                  <a:gd name="T110" fmla="*/ 489 w 532"/>
                  <a:gd name="T111" fmla="*/ 440 h 525"/>
                  <a:gd name="T112" fmla="*/ 498 w 532"/>
                  <a:gd name="T113" fmla="*/ 436 h 525"/>
                  <a:gd name="T114" fmla="*/ 507 w 532"/>
                  <a:gd name="T115" fmla="*/ 434 h 525"/>
                  <a:gd name="T116" fmla="*/ 515 w 532"/>
                  <a:gd name="T117" fmla="*/ 434 h 525"/>
                  <a:gd name="T118" fmla="*/ 519 w 532"/>
                  <a:gd name="T119" fmla="*/ 436 h 525"/>
                  <a:gd name="T120" fmla="*/ 519 w 532"/>
                  <a:gd name="T121" fmla="*/ 442 h 525"/>
                  <a:gd name="T122" fmla="*/ 514 w 532"/>
                  <a:gd name="T123" fmla="*/ 44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 h="525">
                    <a:moveTo>
                      <a:pt x="331" y="181"/>
                    </a:moveTo>
                    <a:lnTo>
                      <a:pt x="368" y="161"/>
                    </a:lnTo>
                    <a:lnTo>
                      <a:pt x="368" y="162"/>
                    </a:lnTo>
                    <a:lnTo>
                      <a:pt x="369" y="162"/>
                    </a:lnTo>
                    <a:lnTo>
                      <a:pt x="369" y="162"/>
                    </a:lnTo>
                    <a:lnTo>
                      <a:pt x="369" y="162"/>
                    </a:lnTo>
                    <a:lnTo>
                      <a:pt x="369" y="163"/>
                    </a:lnTo>
                    <a:lnTo>
                      <a:pt x="369" y="163"/>
                    </a:lnTo>
                    <a:lnTo>
                      <a:pt x="369" y="163"/>
                    </a:lnTo>
                    <a:lnTo>
                      <a:pt x="369" y="165"/>
                    </a:lnTo>
                    <a:lnTo>
                      <a:pt x="369" y="165"/>
                    </a:lnTo>
                    <a:lnTo>
                      <a:pt x="369" y="166"/>
                    </a:lnTo>
                    <a:lnTo>
                      <a:pt x="369" y="166"/>
                    </a:lnTo>
                    <a:lnTo>
                      <a:pt x="369" y="166"/>
                    </a:lnTo>
                    <a:lnTo>
                      <a:pt x="369" y="167"/>
                    </a:lnTo>
                    <a:lnTo>
                      <a:pt x="368" y="167"/>
                    </a:lnTo>
                    <a:lnTo>
                      <a:pt x="368" y="167"/>
                    </a:lnTo>
                    <a:lnTo>
                      <a:pt x="368" y="169"/>
                    </a:lnTo>
                    <a:lnTo>
                      <a:pt x="368" y="169"/>
                    </a:lnTo>
                    <a:lnTo>
                      <a:pt x="367" y="170"/>
                    </a:lnTo>
                    <a:lnTo>
                      <a:pt x="367" y="170"/>
                    </a:lnTo>
                    <a:lnTo>
                      <a:pt x="365" y="171"/>
                    </a:lnTo>
                    <a:lnTo>
                      <a:pt x="365" y="171"/>
                    </a:lnTo>
                    <a:lnTo>
                      <a:pt x="364" y="171"/>
                    </a:lnTo>
                    <a:lnTo>
                      <a:pt x="364" y="172"/>
                    </a:lnTo>
                    <a:lnTo>
                      <a:pt x="363" y="172"/>
                    </a:lnTo>
                    <a:lnTo>
                      <a:pt x="363" y="174"/>
                    </a:lnTo>
                    <a:lnTo>
                      <a:pt x="362" y="174"/>
                    </a:lnTo>
                    <a:lnTo>
                      <a:pt x="362" y="175"/>
                    </a:lnTo>
                    <a:lnTo>
                      <a:pt x="360" y="175"/>
                    </a:lnTo>
                    <a:lnTo>
                      <a:pt x="359" y="175"/>
                    </a:lnTo>
                    <a:lnTo>
                      <a:pt x="359" y="176"/>
                    </a:lnTo>
                    <a:lnTo>
                      <a:pt x="358" y="176"/>
                    </a:lnTo>
                    <a:lnTo>
                      <a:pt x="356" y="178"/>
                    </a:lnTo>
                    <a:lnTo>
                      <a:pt x="355" y="178"/>
                    </a:lnTo>
                    <a:lnTo>
                      <a:pt x="355" y="178"/>
                    </a:lnTo>
                    <a:lnTo>
                      <a:pt x="354" y="179"/>
                    </a:lnTo>
                    <a:lnTo>
                      <a:pt x="353" y="179"/>
                    </a:lnTo>
                    <a:lnTo>
                      <a:pt x="351" y="179"/>
                    </a:lnTo>
                    <a:lnTo>
                      <a:pt x="351" y="180"/>
                    </a:lnTo>
                    <a:lnTo>
                      <a:pt x="350" y="180"/>
                    </a:lnTo>
                    <a:lnTo>
                      <a:pt x="349" y="180"/>
                    </a:lnTo>
                    <a:lnTo>
                      <a:pt x="347" y="181"/>
                    </a:lnTo>
                    <a:lnTo>
                      <a:pt x="347" y="181"/>
                    </a:lnTo>
                    <a:lnTo>
                      <a:pt x="346" y="181"/>
                    </a:lnTo>
                    <a:lnTo>
                      <a:pt x="345" y="181"/>
                    </a:lnTo>
                    <a:lnTo>
                      <a:pt x="344" y="181"/>
                    </a:lnTo>
                    <a:lnTo>
                      <a:pt x="344" y="183"/>
                    </a:lnTo>
                    <a:lnTo>
                      <a:pt x="342" y="183"/>
                    </a:lnTo>
                    <a:lnTo>
                      <a:pt x="341" y="183"/>
                    </a:lnTo>
                    <a:lnTo>
                      <a:pt x="341" y="183"/>
                    </a:lnTo>
                    <a:lnTo>
                      <a:pt x="340" y="183"/>
                    </a:lnTo>
                    <a:lnTo>
                      <a:pt x="338" y="183"/>
                    </a:lnTo>
                    <a:lnTo>
                      <a:pt x="338" y="183"/>
                    </a:lnTo>
                    <a:lnTo>
                      <a:pt x="337" y="183"/>
                    </a:lnTo>
                    <a:lnTo>
                      <a:pt x="336" y="183"/>
                    </a:lnTo>
                    <a:lnTo>
                      <a:pt x="336" y="183"/>
                    </a:lnTo>
                    <a:lnTo>
                      <a:pt x="335" y="183"/>
                    </a:lnTo>
                    <a:lnTo>
                      <a:pt x="335" y="183"/>
                    </a:lnTo>
                    <a:lnTo>
                      <a:pt x="333" y="183"/>
                    </a:lnTo>
                    <a:lnTo>
                      <a:pt x="333" y="183"/>
                    </a:lnTo>
                    <a:lnTo>
                      <a:pt x="332" y="183"/>
                    </a:lnTo>
                    <a:lnTo>
                      <a:pt x="332" y="181"/>
                    </a:lnTo>
                    <a:lnTo>
                      <a:pt x="332" y="181"/>
                    </a:lnTo>
                    <a:lnTo>
                      <a:pt x="331" y="181"/>
                    </a:lnTo>
                    <a:lnTo>
                      <a:pt x="331" y="181"/>
                    </a:lnTo>
                    <a:lnTo>
                      <a:pt x="331" y="181"/>
                    </a:lnTo>
                    <a:close/>
                    <a:moveTo>
                      <a:pt x="159" y="247"/>
                    </a:moveTo>
                    <a:lnTo>
                      <a:pt x="120" y="260"/>
                    </a:lnTo>
                    <a:lnTo>
                      <a:pt x="120" y="260"/>
                    </a:lnTo>
                    <a:lnTo>
                      <a:pt x="122" y="247"/>
                    </a:lnTo>
                    <a:lnTo>
                      <a:pt x="126" y="236"/>
                    </a:lnTo>
                    <a:lnTo>
                      <a:pt x="130" y="225"/>
                    </a:lnTo>
                    <a:lnTo>
                      <a:pt x="135" y="215"/>
                    </a:lnTo>
                    <a:lnTo>
                      <a:pt x="139" y="205"/>
                    </a:lnTo>
                    <a:lnTo>
                      <a:pt x="145" y="196"/>
                    </a:lnTo>
                    <a:lnTo>
                      <a:pt x="150" y="187"/>
                    </a:lnTo>
                    <a:lnTo>
                      <a:pt x="157" y="179"/>
                    </a:lnTo>
                    <a:lnTo>
                      <a:pt x="163" y="171"/>
                    </a:lnTo>
                    <a:lnTo>
                      <a:pt x="170" y="163"/>
                    </a:lnTo>
                    <a:lnTo>
                      <a:pt x="178" y="157"/>
                    </a:lnTo>
                    <a:lnTo>
                      <a:pt x="187" y="151"/>
                    </a:lnTo>
                    <a:lnTo>
                      <a:pt x="196" y="144"/>
                    </a:lnTo>
                    <a:lnTo>
                      <a:pt x="206" y="139"/>
                    </a:lnTo>
                    <a:lnTo>
                      <a:pt x="217" y="134"/>
                    </a:lnTo>
                    <a:lnTo>
                      <a:pt x="228" y="130"/>
                    </a:lnTo>
                    <a:lnTo>
                      <a:pt x="239" y="126"/>
                    </a:lnTo>
                    <a:lnTo>
                      <a:pt x="250" y="125"/>
                    </a:lnTo>
                    <a:lnTo>
                      <a:pt x="260" y="124"/>
                    </a:lnTo>
                    <a:lnTo>
                      <a:pt x="269" y="124"/>
                    </a:lnTo>
                    <a:lnTo>
                      <a:pt x="278" y="124"/>
                    </a:lnTo>
                    <a:lnTo>
                      <a:pt x="287" y="124"/>
                    </a:lnTo>
                    <a:lnTo>
                      <a:pt x="296" y="126"/>
                    </a:lnTo>
                    <a:lnTo>
                      <a:pt x="304" y="127"/>
                    </a:lnTo>
                    <a:lnTo>
                      <a:pt x="313" y="130"/>
                    </a:lnTo>
                    <a:lnTo>
                      <a:pt x="320" y="133"/>
                    </a:lnTo>
                    <a:lnTo>
                      <a:pt x="329" y="136"/>
                    </a:lnTo>
                    <a:lnTo>
                      <a:pt x="337" y="140"/>
                    </a:lnTo>
                    <a:lnTo>
                      <a:pt x="345" y="145"/>
                    </a:lnTo>
                    <a:lnTo>
                      <a:pt x="353" y="151"/>
                    </a:lnTo>
                    <a:lnTo>
                      <a:pt x="360" y="156"/>
                    </a:lnTo>
                    <a:lnTo>
                      <a:pt x="368" y="161"/>
                    </a:lnTo>
                    <a:lnTo>
                      <a:pt x="331" y="181"/>
                    </a:lnTo>
                    <a:lnTo>
                      <a:pt x="323" y="175"/>
                    </a:lnTo>
                    <a:lnTo>
                      <a:pt x="317" y="170"/>
                    </a:lnTo>
                    <a:lnTo>
                      <a:pt x="309" y="166"/>
                    </a:lnTo>
                    <a:lnTo>
                      <a:pt x="301" y="161"/>
                    </a:lnTo>
                    <a:lnTo>
                      <a:pt x="293" y="158"/>
                    </a:lnTo>
                    <a:lnTo>
                      <a:pt x="286" y="154"/>
                    </a:lnTo>
                    <a:lnTo>
                      <a:pt x="279" y="152"/>
                    </a:lnTo>
                    <a:lnTo>
                      <a:pt x="271" y="149"/>
                    </a:lnTo>
                    <a:lnTo>
                      <a:pt x="264" y="148"/>
                    </a:lnTo>
                    <a:lnTo>
                      <a:pt x="257" y="147"/>
                    </a:lnTo>
                    <a:lnTo>
                      <a:pt x="251" y="147"/>
                    </a:lnTo>
                    <a:lnTo>
                      <a:pt x="244" y="147"/>
                    </a:lnTo>
                    <a:lnTo>
                      <a:pt x="238" y="147"/>
                    </a:lnTo>
                    <a:lnTo>
                      <a:pt x="233" y="147"/>
                    </a:lnTo>
                    <a:lnTo>
                      <a:pt x="229" y="148"/>
                    </a:lnTo>
                    <a:lnTo>
                      <a:pt x="225" y="149"/>
                    </a:lnTo>
                    <a:lnTo>
                      <a:pt x="221" y="151"/>
                    </a:lnTo>
                    <a:lnTo>
                      <a:pt x="219" y="152"/>
                    </a:lnTo>
                    <a:lnTo>
                      <a:pt x="215" y="153"/>
                    </a:lnTo>
                    <a:lnTo>
                      <a:pt x="211" y="156"/>
                    </a:lnTo>
                    <a:lnTo>
                      <a:pt x="207" y="160"/>
                    </a:lnTo>
                    <a:lnTo>
                      <a:pt x="202" y="163"/>
                    </a:lnTo>
                    <a:lnTo>
                      <a:pt x="197" y="169"/>
                    </a:lnTo>
                    <a:lnTo>
                      <a:pt x="193" y="174"/>
                    </a:lnTo>
                    <a:lnTo>
                      <a:pt x="188" y="181"/>
                    </a:lnTo>
                    <a:lnTo>
                      <a:pt x="183" y="188"/>
                    </a:lnTo>
                    <a:lnTo>
                      <a:pt x="179" y="197"/>
                    </a:lnTo>
                    <a:lnTo>
                      <a:pt x="174" y="205"/>
                    </a:lnTo>
                    <a:lnTo>
                      <a:pt x="170" y="215"/>
                    </a:lnTo>
                    <a:lnTo>
                      <a:pt x="166" y="225"/>
                    </a:lnTo>
                    <a:lnTo>
                      <a:pt x="162" y="236"/>
                    </a:lnTo>
                    <a:lnTo>
                      <a:pt x="159" y="247"/>
                    </a:lnTo>
                    <a:lnTo>
                      <a:pt x="159" y="247"/>
                    </a:lnTo>
                    <a:lnTo>
                      <a:pt x="159" y="247"/>
                    </a:lnTo>
                    <a:close/>
                    <a:moveTo>
                      <a:pt x="310" y="304"/>
                    </a:moveTo>
                    <a:lnTo>
                      <a:pt x="350" y="292"/>
                    </a:lnTo>
                    <a:lnTo>
                      <a:pt x="350" y="292"/>
                    </a:lnTo>
                    <a:lnTo>
                      <a:pt x="345" y="306"/>
                    </a:lnTo>
                    <a:lnTo>
                      <a:pt x="340" y="319"/>
                    </a:lnTo>
                    <a:lnTo>
                      <a:pt x="335" y="331"/>
                    </a:lnTo>
                    <a:lnTo>
                      <a:pt x="328" y="342"/>
                    </a:lnTo>
                    <a:lnTo>
                      <a:pt x="320" y="353"/>
                    </a:lnTo>
                    <a:lnTo>
                      <a:pt x="311" y="362"/>
                    </a:lnTo>
                    <a:lnTo>
                      <a:pt x="301" y="371"/>
                    </a:lnTo>
                    <a:lnTo>
                      <a:pt x="290" y="379"/>
                    </a:lnTo>
                    <a:lnTo>
                      <a:pt x="275" y="386"/>
                    </a:lnTo>
                    <a:lnTo>
                      <a:pt x="261" y="391"/>
                    </a:lnTo>
                    <a:lnTo>
                      <a:pt x="247" y="395"/>
                    </a:lnTo>
                    <a:lnTo>
                      <a:pt x="234" y="398"/>
                    </a:lnTo>
                    <a:lnTo>
                      <a:pt x="223" y="399"/>
                    </a:lnTo>
                    <a:lnTo>
                      <a:pt x="211" y="399"/>
                    </a:lnTo>
                    <a:lnTo>
                      <a:pt x="201" y="398"/>
                    </a:lnTo>
                    <a:lnTo>
                      <a:pt x="192" y="395"/>
                    </a:lnTo>
                    <a:lnTo>
                      <a:pt x="181" y="391"/>
                    </a:lnTo>
                    <a:lnTo>
                      <a:pt x="172" y="388"/>
                    </a:lnTo>
                    <a:lnTo>
                      <a:pt x="165" y="384"/>
                    </a:lnTo>
                    <a:lnTo>
                      <a:pt x="156" y="377"/>
                    </a:lnTo>
                    <a:lnTo>
                      <a:pt x="149" y="371"/>
                    </a:lnTo>
                    <a:lnTo>
                      <a:pt x="141" y="364"/>
                    </a:lnTo>
                    <a:lnTo>
                      <a:pt x="136" y="357"/>
                    </a:lnTo>
                    <a:lnTo>
                      <a:pt x="130" y="349"/>
                    </a:lnTo>
                    <a:lnTo>
                      <a:pt x="126" y="340"/>
                    </a:lnTo>
                    <a:lnTo>
                      <a:pt x="122" y="330"/>
                    </a:lnTo>
                    <a:lnTo>
                      <a:pt x="118" y="319"/>
                    </a:lnTo>
                    <a:lnTo>
                      <a:pt x="117" y="309"/>
                    </a:lnTo>
                    <a:lnTo>
                      <a:pt x="116" y="297"/>
                    </a:lnTo>
                    <a:lnTo>
                      <a:pt x="116" y="285"/>
                    </a:lnTo>
                    <a:lnTo>
                      <a:pt x="117" y="273"/>
                    </a:lnTo>
                    <a:lnTo>
                      <a:pt x="120" y="260"/>
                    </a:lnTo>
                    <a:lnTo>
                      <a:pt x="159" y="247"/>
                    </a:lnTo>
                    <a:lnTo>
                      <a:pt x="157" y="260"/>
                    </a:lnTo>
                    <a:lnTo>
                      <a:pt x="156" y="272"/>
                    </a:lnTo>
                    <a:lnTo>
                      <a:pt x="156" y="282"/>
                    </a:lnTo>
                    <a:lnTo>
                      <a:pt x="157" y="294"/>
                    </a:lnTo>
                    <a:lnTo>
                      <a:pt x="158" y="304"/>
                    </a:lnTo>
                    <a:lnTo>
                      <a:pt x="162" y="313"/>
                    </a:lnTo>
                    <a:lnTo>
                      <a:pt x="165" y="322"/>
                    </a:lnTo>
                    <a:lnTo>
                      <a:pt x="170" y="331"/>
                    </a:lnTo>
                    <a:lnTo>
                      <a:pt x="175" y="339"/>
                    </a:lnTo>
                    <a:lnTo>
                      <a:pt x="180" y="345"/>
                    </a:lnTo>
                    <a:lnTo>
                      <a:pt x="187" y="351"/>
                    </a:lnTo>
                    <a:lnTo>
                      <a:pt x="194" y="358"/>
                    </a:lnTo>
                    <a:lnTo>
                      <a:pt x="201" y="363"/>
                    </a:lnTo>
                    <a:lnTo>
                      <a:pt x="208" y="367"/>
                    </a:lnTo>
                    <a:lnTo>
                      <a:pt x="216" y="371"/>
                    </a:lnTo>
                    <a:lnTo>
                      <a:pt x="224" y="373"/>
                    </a:lnTo>
                    <a:lnTo>
                      <a:pt x="232" y="375"/>
                    </a:lnTo>
                    <a:lnTo>
                      <a:pt x="239" y="376"/>
                    </a:lnTo>
                    <a:lnTo>
                      <a:pt x="247" y="376"/>
                    </a:lnTo>
                    <a:lnTo>
                      <a:pt x="253" y="376"/>
                    </a:lnTo>
                    <a:lnTo>
                      <a:pt x="259" y="375"/>
                    </a:lnTo>
                    <a:lnTo>
                      <a:pt x="262" y="373"/>
                    </a:lnTo>
                    <a:lnTo>
                      <a:pt x="265" y="372"/>
                    </a:lnTo>
                    <a:lnTo>
                      <a:pt x="269" y="371"/>
                    </a:lnTo>
                    <a:lnTo>
                      <a:pt x="273" y="367"/>
                    </a:lnTo>
                    <a:lnTo>
                      <a:pt x="279" y="363"/>
                    </a:lnTo>
                    <a:lnTo>
                      <a:pt x="284" y="357"/>
                    </a:lnTo>
                    <a:lnTo>
                      <a:pt x="291" y="349"/>
                    </a:lnTo>
                    <a:lnTo>
                      <a:pt x="296" y="340"/>
                    </a:lnTo>
                    <a:lnTo>
                      <a:pt x="301" y="330"/>
                    </a:lnTo>
                    <a:lnTo>
                      <a:pt x="306" y="317"/>
                    </a:lnTo>
                    <a:lnTo>
                      <a:pt x="310" y="304"/>
                    </a:lnTo>
                    <a:lnTo>
                      <a:pt x="310" y="304"/>
                    </a:lnTo>
                    <a:lnTo>
                      <a:pt x="310" y="304"/>
                    </a:lnTo>
                    <a:close/>
                    <a:moveTo>
                      <a:pt x="399" y="151"/>
                    </a:moveTo>
                    <a:lnTo>
                      <a:pt x="359" y="163"/>
                    </a:lnTo>
                    <a:lnTo>
                      <a:pt x="359" y="163"/>
                    </a:lnTo>
                    <a:lnTo>
                      <a:pt x="359" y="160"/>
                    </a:lnTo>
                    <a:lnTo>
                      <a:pt x="360" y="157"/>
                    </a:lnTo>
                    <a:lnTo>
                      <a:pt x="360" y="154"/>
                    </a:lnTo>
                    <a:lnTo>
                      <a:pt x="360" y="153"/>
                    </a:lnTo>
                    <a:lnTo>
                      <a:pt x="360" y="152"/>
                    </a:lnTo>
                    <a:lnTo>
                      <a:pt x="360" y="152"/>
                    </a:lnTo>
                    <a:lnTo>
                      <a:pt x="362" y="152"/>
                    </a:lnTo>
                    <a:lnTo>
                      <a:pt x="375" y="153"/>
                    </a:lnTo>
                    <a:lnTo>
                      <a:pt x="395" y="143"/>
                    </a:lnTo>
                    <a:lnTo>
                      <a:pt x="398" y="142"/>
                    </a:lnTo>
                    <a:lnTo>
                      <a:pt x="396" y="142"/>
                    </a:lnTo>
                    <a:lnTo>
                      <a:pt x="396" y="143"/>
                    </a:lnTo>
                    <a:lnTo>
                      <a:pt x="395" y="144"/>
                    </a:lnTo>
                    <a:lnTo>
                      <a:pt x="394" y="148"/>
                    </a:lnTo>
                    <a:lnTo>
                      <a:pt x="393" y="151"/>
                    </a:lnTo>
                    <a:lnTo>
                      <a:pt x="391" y="154"/>
                    </a:lnTo>
                    <a:lnTo>
                      <a:pt x="390" y="158"/>
                    </a:lnTo>
                    <a:lnTo>
                      <a:pt x="387" y="163"/>
                    </a:lnTo>
                    <a:lnTo>
                      <a:pt x="386" y="169"/>
                    </a:lnTo>
                    <a:lnTo>
                      <a:pt x="384" y="175"/>
                    </a:lnTo>
                    <a:lnTo>
                      <a:pt x="381" y="181"/>
                    </a:lnTo>
                    <a:lnTo>
                      <a:pt x="378" y="189"/>
                    </a:lnTo>
                    <a:lnTo>
                      <a:pt x="376" y="197"/>
                    </a:lnTo>
                    <a:lnTo>
                      <a:pt x="373" y="205"/>
                    </a:lnTo>
                    <a:lnTo>
                      <a:pt x="371" y="214"/>
                    </a:lnTo>
                    <a:lnTo>
                      <a:pt x="368" y="223"/>
                    </a:lnTo>
                    <a:lnTo>
                      <a:pt x="365" y="233"/>
                    </a:lnTo>
                    <a:lnTo>
                      <a:pt x="363" y="243"/>
                    </a:lnTo>
                    <a:lnTo>
                      <a:pt x="359" y="255"/>
                    </a:lnTo>
                    <a:lnTo>
                      <a:pt x="356" y="266"/>
                    </a:lnTo>
                    <a:lnTo>
                      <a:pt x="353" y="279"/>
                    </a:lnTo>
                    <a:lnTo>
                      <a:pt x="350" y="292"/>
                    </a:lnTo>
                    <a:lnTo>
                      <a:pt x="310" y="304"/>
                    </a:lnTo>
                    <a:lnTo>
                      <a:pt x="313" y="291"/>
                    </a:lnTo>
                    <a:lnTo>
                      <a:pt x="317" y="278"/>
                    </a:lnTo>
                    <a:lnTo>
                      <a:pt x="319" y="266"/>
                    </a:lnTo>
                    <a:lnTo>
                      <a:pt x="323" y="255"/>
                    </a:lnTo>
                    <a:lnTo>
                      <a:pt x="326" y="245"/>
                    </a:lnTo>
                    <a:lnTo>
                      <a:pt x="328" y="234"/>
                    </a:lnTo>
                    <a:lnTo>
                      <a:pt x="331" y="225"/>
                    </a:lnTo>
                    <a:lnTo>
                      <a:pt x="333" y="216"/>
                    </a:lnTo>
                    <a:lnTo>
                      <a:pt x="337" y="207"/>
                    </a:lnTo>
                    <a:lnTo>
                      <a:pt x="338" y="200"/>
                    </a:lnTo>
                    <a:lnTo>
                      <a:pt x="341" y="193"/>
                    </a:lnTo>
                    <a:lnTo>
                      <a:pt x="344" y="187"/>
                    </a:lnTo>
                    <a:lnTo>
                      <a:pt x="346" y="180"/>
                    </a:lnTo>
                    <a:lnTo>
                      <a:pt x="347" y="174"/>
                    </a:lnTo>
                    <a:lnTo>
                      <a:pt x="350" y="169"/>
                    </a:lnTo>
                    <a:lnTo>
                      <a:pt x="351" y="165"/>
                    </a:lnTo>
                    <a:lnTo>
                      <a:pt x="353" y="161"/>
                    </a:lnTo>
                    <a:lnTo>
                      <a:pt x="355" y="157"/>
                    </a:lnTo>
                    <a:lnTo>
                      <a:pt x="356" y="154"/>
                    </a:lnTo>
                    <a:lnTo>
                      <a:pt x="358" y="152"/>
                    </a:lnTo>
                    <a:lnTo>
                      <a:pt x="359" y="149"/>
                    </a:lnTo>
                    <a:lnTo>
                      <a:pt x="360" y="147"/>
                    </a:lnTo>
                    <a:lnTo>
                      <a:pt x="364" y="143"/>
                    </a:lnTo>
                    <a:lnTo>
                      <a:pt x="386" y="131"/>
                    </a:lnTo>
                    <a:lnTo>
                      <a:pt x="400" y="134"/>
                    </a:lnTo>
                    <a:lnTo>
                      <a:pt x="402" y="135"/>
                    </a:lnTo>
                    <a:lnTo>
                      <a:pt x="402" y="138"/>
                    </a:lnTo>
                    <a:lnTo>
                      <a:pt x="402" y="139"/>
                    </a:lnTo>
                    <a:lnTo>
                      <a:pt x="400" y="142"/>
                    </a:lnTo>
                    <a:lnTo>
                      <a:pt x="400" y="144"/>
                    </a:lnTo>
                    <a:lnTo>
                      <a:pt x="400" y="148"/>
                    </a:lnTo>
                    <a:lnTo>
                      <a:pt x="399" y="151"/>
                    </a:lnTo>
                    <a:lnTo>
                      <a:pt x="399" y="151"/>
                    </a:lnTo>
                    <a:lnTo>
                      <a:pt x="399" y="151"/>
                    </a:lnTo>
                    <a:close/>
                    <a:moveTo>
                      <a:pt x="430" y="357"/>
                    </a:moveTo>
                    <a:lnTo>
                      <a:pt x="461" y="358"/>
                    </a:lnTo>
                    <a:lnTo>
                      <a:pt x="461" y="358"/>
                    </a:lnTo>
                    <a:lnTo>
                      <a:pt x="444" y="371"/>
                    </a:lnTo>
                    <a:lnTo>
                      <a:pt x="429" y="381"/>
                    </a:lnTo>
                    <a:lnTo>
                      <a:pt x="414" y="391"/>
                    </a:lnTo>
                    <a:lnTo>
                      <a:pt x="398" y="399"/>
                    </a:lnTo>
                    <a:lnTo>
                      <a:pt x="381" y="404"/>
                    </a:lnTo>
                    <a:lnTo>
                      <a:pt x="365" y="406"/>
                    </a:lnTo>
                    <a:lnTo>
                      <a:pt x="355" y="404"/>
                    </a:lnTo>
                    <a:lnTo>
                      <a:pt x="346" y="402"/>
                    </a:lnTo>
                    <a:lnTo>
                      <a:pt x="341" y="397"/>
                    </a:lnTo>
                    <a:lnTo>
                      <a:pt x="336" y="390"/>
                    </a:lnTo>
                    <a:lnTo>
                      <a:pt x="333" y="382"/>
                    </a:lnTo>
                    <a:lnTo>
                      <a:pt x="331" y="375"/>
                    </a:lnTo>
                    <a:lnTo>
                      <a:pt x="328" y="364"/>
                    </a:lnTo>
                    <a:lnTo>
                      <a:pt x="328" y="354"/>
                    </a:lnTo>
                    <a:lnTo>
                      <a:pt x="327" y="344"/>
                    </a:lnTo>
                    <a:lnTo>
                      <a:pt x="328" y="332"/>
                    </a:lnTo>
                    <a:lnTo>
                      <a:pt x="328" y="319"/>
                    </a:lnTo>
                    <a:lnTo>
                      <a:pt x="329" y="306"/>
                    </a:lnTo>
                    <a:lnTo>
                      <a:pt x="331" y="294"/>
                    </a:lnTo>
                    <a:lnTo>
                      <a:pt x="333" y="281"/>
                    </a:lnTo>
                    <a:lnTo>
                      <a:pt x="335" y="268"/>
                    </a:lnTo>
                    <a:lnTo>
                      <a:pt x="337" y="255"/>
                    </a:lnTo>
                    <a:lnTo>
                      <a:pt x="340" y="243"/>
                    </a:lnTo>
                    <a:lnTo>
                      <a:pt x="342" y="230"/>
                    </a:lnTo>
                    <a:lnTo>
                      <a:pt x="345" y="219"/>
                    </a:lnTo>
                    <a:lnTo>
                      <a:pt x="347" y="209"/>
                    </a:lnTo>
                    <a:lnTo>
                      <a:pt x="350" y="198"/>
                    </a:lnTo>
                    <a:lnTo>
                      <a:pt x="353" y="188"/>
                    </a:lnTo>
                    <a:lnTo>
                      <a:pt x="355" y="180"/>
                    </a:lnTo>
                    <a:lnTo>
                      <a:pt x="356" y="172"/>
                    </a:lnTo>
                    <a:lnTo>
                      <a:pt x="358" y="167"/>
                    </a:lnTo>
                    <a:lnTo>
                      <a:pt x="359" y="163"/>
                    </a:lnTo>
                    <a:lnTo>
                      <a:pt x="399" y="151"/>
                    </a:lnTo>
                    <a:lnTo>
                      <a:pt x="398" y="156"/>
                    </a:lnTo>
                    <a:lnTo>
                      <a:pt x="396" y="161"/>
                    </a:lnTo>
                    <a:lnTo>
                      <a:pt x="395" y="169"/>
                    </a:lnTo>
                    <a:lnTo>
                      <a:pt x="393" y="176"/>
                    </a:lnTo>
                    <a:lnTo>
                      <a:pt x="390" y="185"/>
                    </a:lnTo>
                    <a:lnTo>
                      <a:pt x="387" y="196"/>
                    </a:lnTo>
                    <a:lnTo>
                      <a:pt x="385" y="207"/>
                    </a:lnTo>
                    <a:lnTo>
                      <a:pt x="382" y="219"/>
                    </a:lnTo>
                    <a:lnTo>
                      <a:pt x="380" y="230"/>
                    </a:lnTo>
                    <a:lnTo>
                      <a:pt x="377" y="243"/>
                    </a:lnTo>
                    <a:lnTo>
                      <a:pt x="376" y="256"/>
                    </a:lnTo>
                    <a:lnTo>
                      <a:pt x="373" y="268"/>
                    </a:lnTo>
                    <a:lnTo>
                      <a:pt x="372" y="281"/>
                    </a:lnTo>
                    <a:lnTo>
                      <a:pt x="369" y="294"/>
                    </a:lnTo>
                    <a:lnTo>
                      <a:pt x="368" y="306"/>
                    </a:lnTo>
                    <a:lnTo>
                      <a:pt x="368" y="318"/>
                    </a:lnTo>
                    <a:lnTo>
                      <a:pt x="368" y="330"/>
                    </a:lnTo>
                    <a:lnTo>
                      <a:pt x="368" y="340"/>
                    </a:lnTo>
                    <a:lnTo>
                      <a:pt x="369" y="349"/>
                    </a:lnTo>
                    <a:lnTo>
                      <a:pt x="371" y="358"/>
                    </a:lnTo>
                    <a:lnTo>
                      <a:pt x="373" y="366"/>
                    </a:lnTo>
                    <a:lnTo>
                      <a:pt x="376" y="372"/>
                    </a:lnTo>
                    <a:lnTo>
                      <a:pt x="380" y="377"/>
                    </a:lnTo>
                    <a:lnTo>
                      <a:pt x="384" y="381"/>
                    </a:lnTo>
                    <a:lnTo>
                      <a:pt x="387" y="382"/>
                    </a:lnTo>
                    <a:lnTo>
                      <a:pt x="390" y="384"/>
                    </a:lnTo>
                    <a:lnTo>
                      <a:pt x="391" y="382"/>
                    </a:lnTo>
                    <a:lnTo>
                      <a:pt x="393" y="382"/>
                    </a:lnTo>
                    <a:lnTo>
                      <a:pt x="398" y="380"/>
                    </a:lnTo>
                    <a:lnTo>
                      <a:pt x="405" y="376"/>
                    </a:lnTo>
                    <a:lnTo>
                      <a:pt x="417" y="367"/>
                    </a:lnTo>
                    <a:lnTo>
                      <a:pt x="430" y="357"/>
                    </a:lnTo>
                    <a:lnTo>
                      <a:pt x="430" y="357"/>
                    </a:lnTo>
                    <a:lnTo>
                      <a:pt x="430" y="357"/>
                    </a:lnTo>
                    <a:close/>
                    <a:moveTo>
                      <a:pt x="295" y="26"/>
                    </a:moveTo>
                    <a:lnTo>
                      <a:pt x="324" y="3"/>
                    </a:lnTo>
                    <a:lnTo>
                      <a:pt x="324" y="3"/>
                    </a:lnTo>
                    <a:lnTo>
                      <a:pt x="346" y="6"/>
                    </a:lnTo>
                    <a:lnTo>
                      <a:pt x="365" y="10"/>
                    </a:lnTo>
                    <a:lnTo>
                      <a:pt x="385" y="17"/>
                    </a:lnTo>
                    <a:lnTo>
                      <a:pt x="403" y="23"/>
                    </a:lnTo>
                    <a:lnTo>
                      <a:pt x="418" y="30"/>
                    </a:lnTo>
                    <a:lnTo>
                      <a:pt x="434" y="39"/>
                    </a:lnTo>
                    <a:lnTo>
                      <a:pt x="448" y="48"/>
                    </a:lnTo>
                    <a:lnTo>
                      <a:pt x="461" y="57"/>
                    </a:lnTo>
                    <a:lnTo>
                      <a:pt x="472" y="67"/>
                    </a:lnTo>
                    <a:lnTo>
                      <a:pt x="484" y="78"/>
                    </a:lnTo>
                    <a:lnTo>
                      <a:pt x="493" y="89"/>
                    </a:lnTo>
                    <a:lnTo>
                      <a:pt x="501" y="102"/>
                    </a:lnTo>
                    <a:lnTo>
                      <a:pt x="508" y="113"/>
                    </a:lnTo>
                    <a:lnTo>
                      <a:pt x="515" y="126"/>
                    </a:lnTo>
                    <a:lnTo>
                      <a:pt x="520" y="139"/>
                    </a:lnTo>
                    <a:lnTo>
                      <a:pt x="524" y="152"/>
                    </a:lnTo>
                    <a:lnTo>
                      <a:pt x="528" y="165"/>
                    </a:lnTo>
                    <a:lnTo>
                      <a:pt x="530" y="179"/>
                    </a:lnTo>
                    <a:lnTo>
                      <a:pt x="532" y="193"/>
                    </a:lnTo>
                    <a:lnTo>
                      <a:pt x="532" y="206"/>
                    </a:lnTo>
                    <a:lnTo>
                      <a:pt x="530" y="220"/>
                    </a:lnTo>
                    <a:lnTo>
                      <a:pt x="529" y="233"/>
                    </a:lnTo>
                    <a:lnTo>
                      <a:pt x="526" y="247"/>
                    </a:lnTo>
                    <a:lnTo>
                      <a:pt x="523" y="260"/>
                    </a:lnTo>
                    <a:lnTo>
                      <a:pt x="519" y="274"/>
                    </a:lnTo>
                    <a:lnTo>
                      <a:pt x="514" y="287"/>
                    </a:lnTo>
                    <a:lnTo>
                      <a:pt x="507" y="299"/>
                    </a:lnTo>
                    <a:lnTo>
                      <a:pt x="499" y="312"/>
                    </a:lnTo>
                    <a:lnTo>
                      <a:pt x="492" y="323"/>
                    </a:lnTo>
                    <a:lnTo>
                      <a:pt x="483" y="335"/>
                    </a:lnTo>
                    <a:lnTo>
                      <a:pt x="472" y="346"/>
                    </a:lnTo>
                    <a:lnTo>
                      <a:pt x="461" y="358"/>
                    </a:lnTo>
                    <a:lnTo>
                      <a:pt x="430" y="357"/>
                    </a:lnTo>
                    <a:lnTo>
                      <a:pt x="439" y="348"/>
                    </a:lnTo>
                    <a:lnTo>
                      <a:pt x="447" y="339"/>
                    </a:lnTo>
                    <a:lnTo>
                      <a:pt x="454" y="330"/>
                    </a:lnTo>
                    <a:lnTo>
                      <a:pt x="462" y="319"/>
                    </a:lnTo>
                    <a:lnTo>
                      <a:pt x="468" y="308"/>
                    </a:lnTo>
                    <a:lnTo>
                      <a:pt x="474" y="296"/>
                    </a:lnTo>
                    <a:lnTo>
                      <a:pt x="479" y="285"/>
                    </a:lnTo>
                    <a:lnTo>
                      <a:pt x="483" y="272"/>
                    </a:lnTo>
                    <a:lnTo>
                      <a:pt x="487" y="259"/>
                    </a:lnTo>
                    <a:lnTo>
                      <a:pt x="489" y="246"/>
                    </a:lnTo>
                    <a:lnTo>
                      <a:pt x="490" y="233"/>
                    </a:lnTo>
                    <a:lnTo>
                      <a:pt x="492" y="220"/>
                    </a:lnTo>
                    <a:lnTo>
                      <a:pt x="490" y="207"/>
                    </a:lnTo>
                    <a:lnTo>
                      <a:pt x="489" y="194"/>
                    </a:lnTo>
                    <a:lnTo>
                      <a:pt x="488" y="181"/>
                    </a:lnTo>
                    <a:lnTo>
                      <a:pt x="484" y="169"/>
                    </a:lnTo>
                    <a:lnTo>
                      <a:pt x="480" y="156"/>
                    </a:lnTo>
                    <a:lnTo>
                      <a:pt x="475" y="143"/>
                    </a:lnTo>
                    <a:lnTo>
                      <a:pt x="470" y="131"/>
                    </a:lnTo>
                    <a:lnTo>
                      <a:pt x="462" y="120"/>
                    </a:lnTo>
                    <a:lnTo>
                      <a:pt x="454" y="108"/>
                    </a:lnTo>
                    <a:lnTo>
                      <a:pt x="445" y="97"/>
                    </a:lnTo>
                    <a:lnTo>
                      <a:pt x="435" y="86"/>
                    </a:lnTo>
                    <a:lnTo>
                      <a:pt x="423" y="77"/>
                    </a:lnTo>
                    <a:lnTo>
                      <a:pt x="411" y="67"/>
                    </a:lnTo>
                    <a:lnTo>
                      <a:pt x="398" y="59"/>
                    </a:lnTo>
                    <a:lnTo>
                      <a:pt x="384" y="51"/>
                    </a:lnTo>
                    <a:lnTo>
                      <a:pt x="368" y="44"/>
                    </a:lnTo>
                    <a:lnTo>
                      <a:pt x="351" y="39"/>
                    </a:lnTo>
                    <a:lnTo>
                      <a:pt x="333" y="33"/>
                    </a:lnTo>
                    <a:lnTo>
                      <a:pt x="315" y="28"/>
                    </a:lnTo>
                    <a:lnTo>
                      <a:pt x="295" y="26"/>
                    </a:lnTo>
                    <a:lnTo>
                      <a:pt x="295" y="26"/>
                    </a:lnTo>
                    <a:lnTo>
                      <a:pt x="295" y="26"/>
                    </a:lnTo>
                    <a:close/>
                    <a:moveTo>
                      <a:pt x="244" y="498"/>
                    </a:moveTo>
                    <a:lnTo>
                      <a:pt x="215" y="521"/>
                    </a:lnTo>
                    <a:lnTo>
                      <a:pt x="215" y="521"/>
                    </a:lnTo>
                    <a:lnTo>
                      <a:pt x="185" y="516"/>
                    </a:lnTo>
                    <a:lnTo>
                      <a:pt x="157" y="509"/>
                    </a:lnTo>
                    <a:lnTo>
                      <a:pt x="131" y="500"/>
                    </a:lnTo>
                    <a:lnTo>
                      <a:pt x="108" y="487"/>
                    </a:lnTo>
                    <a:lnTo>
                      <a:pt x="87" y="473"/>
                    </a:lnTo>
                    <a:lnTo>
                      <a:pt x="69" y="457"/>
                    </a:lnTo>
                    <a:lnTo>
                      <a:pt x="53" y="439"/>
                    </a:lnTo>
                    <a:lnTo>
                      <a:pt x="40" y="420"/>
                    </a:lnTo>
                    <a:lnTo>
                      <a:pt x="27" y="399"/>
                    </a:lnTo>
                    <a:lnTo>
                      <a:pt x="18" y="379"/>
                    </a:lnTo>
                    <a:lnTo>
                      <a:pt x="10" y="355"/>
                    </a:lnTo>
                    <a:lnTo>
                      <a:pt x="5" y="333"/>
                    </a:lnTo>
                    <a:lnTo>
                      <a:pt x="1" y="309"/>
                    </a:lnTo>
                    <a:lnTo>
                      <a:pt x="0" y="286"/>
                    </a:lnTo>
                    <a:lnTo>
                      <a:pt x="0" y="261"/>
                    </a:lnTo>
                    <a:lnTo>
                      <a:pt x="2" y="238"/>
                    </a:lnTo>
                    <a:lnTo>
                      <a:pt x="8" y="214"/>
                    </a:lnTo>
                    <a:lnTo>
                      <a:pt x="14" y="191"/>
                    </a:lnTo>
                    <a:lnTo>
                      <a:pt x="22" y="167"/>
                    </a:lnTo>
                    <a:lnTo>
                      <a:pt x="32" y="145"/>
                    </a:lnTo>
                    <a:lnTo>
                      <a:pt x="45" y="125"/>
                    </a:lnTo>
                    <a:lnTo>
                      <a:pt x="59" y="104"/>
                    </a:lnTo>
                    <a:lnTo>
                      <a:pt x="76" y="85"/>
                    </a:lnTo>
                    <a:lnTo>
                      <a:pt x="95" y="67"/>
                    </a:lnTo>
                    <a:lnTo>
                      <a:pt x="117" y="50"/>
                    </a:lnTo>
                    <a:lnTo>
                      <a:pt x="143" y="35"/>
                    </a:lnTo>
                    <a:lnTo>
                      <a:pt x="170" y="21"/>
                    </a:lnTo>
                    <a:lnTo>
                      <a:pt x="199" y="10"/>
                    </a:lnTo>
                    <a:lnTo>
                      <a:pt x="230" y="4"/>
                    </a:lnTo>
                    <a:lnTo>
                      <a:pt x="261" y="0"/>
                    </a:lnTo>
                    <a:lnTo>
                      <a:pt x="292" y="0"/>
                    </a:lnTo>
                    <a:lnTo>
                      <a:pt x="324" y="3"/>
                    </a:lnTo>
                    <a:lnTo>
                      <a:pt x="295" y="26"/>
                    </a:lnTo>
                    <a:lnTo>
                      <a:pt x="265" y="23"/>
                    </a:lnTo>
                    <a:lnTo>
                      <a:pt x="239" y="23"/>
                    </a:lnTo>
                    <a:lnTo>
                      <a:pt x="215" y="26"/>
                    </a:lnTo>
                    <a:lnTo>
                      <a:pt x="193" y="31"/>
                    </a:lnTo>
                    <a:lnTo>
                      <a:pt x="175" y="37"/>
                    </a:lnTo>
                    <a:lnTo>
                      <a:pt x="158" y="45"/>
                    </a:lnTo>
                    <a:lnTo>
                      <a:pt x="141" y="55"/>
                    </a:lnTo>
                    <a:lnTo>
                      <a:pt x="125" y="68"/>
                    </a:lnTo>
                    <a:lnTo>
                      <a:pt x="109" y="82"/>
                    </a:lnTo>
                    <a:lnTo>
                      <a:pt x="95" y="99"/>
                    </a:lnTo>
                    <a:lnTo>
                      <a:pt x="82" y="117"/>
                    </a:lnTo>
                    <a:lnTo>
                      <a:pt x="71" y="136"/>
                    </a:lnTo>
                    <a:lnTo>
                      <a:pt x="62" y="158"/>
                    </a:lnTo>
                    <a:lnTo>
                      <a:pt x="54" y="179"/>
                    </a:lnTo>
                    <a:lnTo>
                      <a:pt x="47" y="202"/>
                    </a:lnTo>
                    <a:lnTo>
                      <a:pt x="42" y="225"/>
                    </a:lnTo>
                    <a:lnTo>
                      <a:pt x="41" y="248"/>
                    </a:lnTo>
                    <a:lnTo>
                      <a:pt x="40" y="272"/>
                    </a:lnTo>
                    <a:lnTo>
                      <a:pt x="41" y="295"/>
                    </a:lnTo>
                    <a:lnTo>
                      <a:pt x="45" y="317"/>
                    </a:lnTo>
                    <a:lnTo>
                      <a:pt x="50" y="340"/>
                    </a:lnTo>
                    <a:lnTo>
                      <a:pt x="58" y="362"/>
                    </a:lnTo>
                    <a:lnTo>
                      <a:pt x="67" y="382"/>
                    </a:lnTo>
                    <a:lnTo>
                      <a:pt x="78" y="402"/>
                    </a:lnTo>
                    <a:lnTo>
                      <a:pt x="93" y="420"/>
                    </a:lnTo>
                    <a:lnTo>
                      <a:pt x="108" y="438"/>
                    </a:lnTo>
                    <a:lnTo>
                      <a:pt x="125" y="453"/>
                    </a:lnTo>
                    <a:lnTo>
                      <a:pt x="145" y="466"/>
                    </a:lnTo>
                    <a:lnTo>
                      <a:pt x="167" y="478"/>
                    </a:lnTo>
                    <a:lnTo>
                      <a:pt x="190" y="487"/>
                    </a:lnTo>
                    <a:lnTo>
                      <a:pt x="216" y="494"/>
                    </a:lnTo>
                    <a:lnTo>
                      <a:pt x="244" y="498"/>
                    </a:lnTo>
                    <a:lnTo>
                      <a:pt x="244" y="498"/>
                    </a:lnTo>
                    <a:lnTo>
                      <a:pt x="244" y="498"/>
                    </a:lnTo>
                    <a:close/>
                    <a:moveTo>
                      <a:pt x="487" y="443"/>
                    </a:moveTo>
                    <a:lnTo>
                      <a:pt x="512" y="447"/>
                    </a:lnTo>
                    <a:lnTo>
                      <a:pt x="505" y="452"/>
                    </a:lnTo>
                    <a:lnTo>
                      <a:pt x="498" y="457"/>
                    </a:lnTo>
                    <a:lnTo>
                      <a:pt x="490" y="462"/>
                    </a:lnTo>
                    <a:lnTo>
                      <a:pt x="483" y="466"/>
                    </a:lnTo>
                    <a:lnTo>
                      <a:pt x="475" y="471"/>
                    </a:lnTo>
                    <a:lnTo>
                      <a:pt x="467" y="475"/>
                    </a:lnTo>
                    <a:lnTo>
                      <a:pt x="458" y="480"/>
                    </a:lnTo>
                    <a:lnTo>
                      <a:pt x="450" y="484"/>
                    </a:lnTo>
                    <a:lnTo>
                      <a:pt x="441" y="488"/>
                    </a:lnTo>
                    <a:lnTo>
                      <a:pt x="434" y="492"/>
                    </a:lnTo>
                    <a:lnTo>
                      <a:pt x="425" y="496"/>
                    </a:lnTo>
                    <a:lnTo>
                      <a:pt x="416" y="500"/>
                    </a:lnTo>
                    <a:lnTo>
                      <a:pt x="407" y="502"/>
                    </a:lnTo>
                    <a:lnTo>
                      <a:pt x="396" y="506"/>
                    </a:lnTo>
                    <a:lnTo>
                      <a:pt x="387" y="509"/>
                    </a:lnTo>
                    <a:lnTo>
                      <a:pt x="378" y="511"/>
                    </a:lnTo>
                    <a:lnTo>
                      <a:pt x="368" y="514"/>
                    </a:lnTo>
                    <a:lnTo>
                      <a:pt x="359" y="515"/>
                    </a:lnTo>
                    <a:lnTo>
                      <a:pt x="349" y="518"/>
                    </a:lnTo>
                    <a:lnTo>
                      <a:pt x="340" y="519"/>
                    </a:lnTo>
                    <a:lnTo>
                      <a:pt x="329" y="520"/>
                    </a:lnTo>
                    <a:lnTo>
                      <a:pt x="319" y="521"/>
                    </a:lnTo>
                    <a:lnTo>
                      <a:pt x="310" y="523"/>
                    </a:lnTo>
                    <a:lnTo>
                      <a:pt x="300" y="524"/>
                    </a:lnTo>
                    <a:lnTo>
                      <a:pt x="290" y="524"/>
                    </a:lnTo>
                    <a:lnTo>
                      <a:pt x="279" y="525"/>
                    </a:lnTo>
                    <a:lnTo>
                      <a:pt x="269" y="525"/>
                    </a:lnTo>
                    <a:lnTo>
                      <a:pt x="259" y="525"/>
                    </a:lnTo>
                    <a:lnTo>
                      <a:pt x="247" y="524"/>
                    </a:lnTo>
                    <a:lnTo>
                      <a:pt x="237" y="524"/>
                    </a:lnTo>
                    <a:lnTo>
                      <a:pt x="226" y="523"/>
                    </a:lnTo>
                    <a:lnTo>
                      <a:pt x="215" y="521"/>
                    </a:lnTo>
                    <a:lnTo>
                      <a:pt x="244" y="498"/>
                    </a:lnTo>
                    <a:lnTo>
                      <a:pt x="255" y="500"/>
                    </a:lnTo>
                    <a:lnTo>
                      <a:pt x="265" y="501"/>
                    </a:lnTo>
                    <a:lnTo>
                      <a:pt x="274" y="501"/>
                    </a:lnTo>
                    <a:lnTo>
                      <a:pt x="284" y="502"/>
                    </a:lnTo>
                    <a:lnTo>
                      <a:pt x="293" y="502"/>
                    </a:lnTo>
                    <a:lnTo>
                      <a:pt x="304" y="502"/>
                    </a:lnTo>
                    <a:lnTo>
                      <a:pt x="313" y="501"/>
                    </a:lnTo>
                    <a:lnTo>
                      <a:pt x="322" y="501"/>
                    </a:lnTo>
                    <a:lnTo>
                      <a:pt x="329" y="501"/>
                    </a:lnTo>
                    <a:lnTo>
                      <a:pt x="338" y="500"/>
                    </a:lnTo>
                    <a:lnTo>
                      <a:pt x="347" y="498"/>
                    </a:lnTo>
                    <a:lnTo>
                      <a:pt x="355" y="497"/>
                    </a:lnTo>
                    <a:lnTo>
                      <a:pt x="363" y="496"/>
                    </a:lnTo>
                    <a:lnTo>
                      <a:pt x="371" y="494"/>
                    </a:lnTo>
                    <a:lnTo>
                      <a:pt x="378" y="492"/>
                    </a:lnTo>
                    <a:lnTo>
                      <a:pt x="386" y="491"/>
                    </a:lnTo>
                    <a:lnTo>
                      <a:pt x="393" y="488"/>
                    </a:lnTo>
                    <a:lnTo>
                      <a:pt x="400" y="487"/>
                    </a:lnTo>
                    <a:lnTo>
                      <a:pt x="407" y="484"/>
                    </a:lnTo>
                    <a:lnTo>
                      <a:pt x="413" y="482"/>
                    </a:lnTo>
                    <a:lnTo>
                      <a:pt x="420" y="479"/>
                    </a:lnTo>
                    <a:lnTo>
                      <a:pt x="426" y="476"/>
                    </a:lnTo>
                    <a:lnTo>
                      <a:pt x="432" y="474"/>
                    </a:lnTo>
                    <a:lnTo>
                      <a:pt x="439" y="471"/>
                    </a:lnTo>
                    <a:lnTo>
                      <a:pt x="445" y="467"/>
                    </a:lnTo>
                    <a:lnTo>
                      <a:pt x="452" y="465"/>
                    </a:lnTo>
                    <a:lnTo>
                      <a:pt x="457" y="461"/>
                    </a:lnTo>
                    <a:lnTo>
                      <a:pt x="463" y="457"/>
                    </a:lnTo>
                    <a:lnTo>
                      <a:pt x="470" y="454"/>
                    </a:lnTo>
                    <a:lnTo>
                      <a:pt x="475" y="451"/>
                    </a:lnTo>
                    <a:lnTo>
                      <a:pt x="481" y="447"/>
                    </a:lnTo>
                    <a:lnTo>
                      <a:pt x="487" y="443"/>
                    </a:lnTo>
                    <a:lnTo>
                      <a:pt x="487" y="443"/>
                    </a:lnTo>
                    <a:close/>
                    <a:moveTo>
                      <a:pt x="512" y="447"/>
                    </a:moveTo>
                    <a:lnTo>
                      <a:pt x="487" y="443"/>
                    </a:lnTo>
                    <a:lnTo>
                      <a:pt x="488" y="442"/>
                    </a:lnTo>
                    <a:lnTo>
                      <a:pt x="488" y="442"/>
                    </a:lnTo>
                    <a:lnTo>
                      <a:pt x="489" y="440"/>
                    </a:lnTo>
                    <a:lnTo>
                      <a:pt x="490" y="440"/>
                    </a:lnTo>
                    <a:lnTo>
                      <a:pt x="490" y="439"/>
                    </a:lnTo>
                    <a:lnTo>
                      <a:pt x="492" y="439"/>
                    </a:lnTo>
                    <a:lnTo>
                      <a:pt x="493" y="439"/>
                    </a:lnTo>
                    <a:lnTo>
                      <a:pt x="493" y="438"/>
                    </a:lnTo>
                    <a:lnTo>
                      <a:pt x="494" y="438"/>
                    </a:lnTo>
                    <a:lnTo>
                      <a:pt x="496" y="438"/>
                    </a:lnTo>
                    <a:lnTo>
                      <a:pt x="497" y="436"/>
                    </a:lnTo>
                    <a:lnTo>
                      <a:pt x="497" y="436"/>
                    </a:lnTo>
                    <a:lnTo>
                      <a:pt x="498" y="436"/>
                    </a:lnTo>
                    <a:lnTo>
                      <a:pt x="499" y="435"/>
                    </a:lnTo>
                    <a:lnTo>
                      <a:pt x="501" y="435"/>
                    </a:lnTo>
                    <a:lnTo>
                      <a:pt x="501" y="435"/>
                    </a:lnTo>
                    <a:lnTo>
                      <a:pt x="502" y="435"/>
                    </a:lnTo>
                    <a:lnTo>
                      <a:pt x="503" y="435"/>
                    </a:lnTo>
                    <a:lnTo>
                      <a:pt x="505" y="434"/>
                    </a:lnTo>
                    <a:lnTo>
                      <a:pt x="505" y="434"/>
                    </a:lnTo>
                    <a:lnTo>
                      <a:pt x="506" y="434"/>
                    </a:lnTo>
                    <a:lnTo>
                      <a:pt x="507" y="434"/>
                    </a:lnTo>
                    <a:lnTo>
                      <a:pt x="507" y="434"/>
                    </a:lnTo>
                    <a:lnTo>
                      <a:pt x="508" y="434"/>
                    </a:lnTo>
                    <a:lnTo>
                      <a:pt x="510" y="434"/>
                    </a:lnTo>
                    <a:lnTo>
                      <a:pt x="510" y="434"/>
                    </a:lnTo>
                    <a:lnTo>
                      <a:pt x="511" y="434"/>
                    </a:lnTo>
                    <a:lnTo>
                      <a:pt x="512" y="434"/>
                    </a:lnTo>
                    <a:lnTo>
                      <a:pt x="512" y="434"/>
                    </a:lnTo>
                    <a:lnTo>
                      <a:pt x="514" y="434"/>
                    </a:lnTo>
                    <a:lnTo>
                      <a:pt x="514" y="434"/>
                    </a:lnTo>
                    <a:lnTo>
                      <a:pt x="515" y="434"/>
                    </a:lnTo>
                    <a:lnTo>
                      <a:pt x="515" y="434"/>
                    </a:lnTo>
                    <a:lnTo>
                      <a:pt x="516" y="434"/>
                    </a:lnTo>
                    <a:lnTo>
                      <a:pt x="516" y="434"/>
                    </a:lnTo>
                    <a:lnTo>
                      <a:pt x="517" y="434"/>
                    </a:lnTo>
                    <a:lnTo>
                      <a:pt x="517" y="434"/>
                    </a:lnTo>
                    <a:lnTo>
                      <a:pt x="517" y="435"/>
                    </a:lnTo>
                    <a:lnTo>
                      <a:pt x="519" y="435"/>
                    </a:lnTo>
                    <a:lnTo>
                      <a:pt x="519" y="435"/>
                    </a:lnTo>
                    <a:lnTo>
                      <a:pt x="519" y="435"/>
                    </a:lnTo>
                    <a:lnTo>
                      <a:pt x="519" y="436"/>
                    </a:lnTo>
                    <a:lnTo>
                      <a:pt x="519" y="436"/>
                    </a:lnTo>
                    <a:lnTo>
                      <a:pt x="520" y="436"/>
                    </a:lnTo>
                    <a:lnTo>
                      <a:pt x="520" y="438"/>
                    </a:lnTo>
                    <a:lnTo>
                      <a:pt x="520" y="438"/>
                    </a:lnTo>
                    <a:lnTo>
                      <a:pt x="520" y="438"/>
                    </a:lnTo>
                    <a:lnTo>
                      <a:pt x="520" y="439"/>
                    </a:lnTo>
                    <a:lnTo>
                      <a:pt x="519" y="439"/>
                    </a:lnTo>
                    <a:lnTo>
                      <a:pt x="519" y="439"/>
                    </a:lnTo>
                    <a:lnTo>
                      <a:pt x="519" y="440"/>
                    </a:lnTo>
                    <a:lnTo>
                      <a:pt x="519" y="440"/>
                    </a:lnTo>
                    <a:lnTo>
                      <a:pt x="519" y="442"/>
                    </a:lnTo>
                    <a:lnTo>
                      <a:pt x="517" y="442"/>
                    </a:lnTo>
                    <a:lnTo>
                      <a:pt x="517" y="442"/>
                    </a:lnTo>
                    <a:lnTo>
                      <a:pt x="517" y="443"/>
                    </a:lnTo>
                    <a:lnTo>
                      <a:pt x="516" y="443"/>
                    </a:lnTo>
                    <a:lnTo>
                      <a:pt x="516" y="444"/>
                    </a:lnTo>
                    <a:lnTo>
                      <a:pt x="516" y="444"/>
                    </a:lnTo>
                    <a:lnTo>
                      <a:pt x="515" y="445"/>
                    </a:lnTo>
                    <a:lnTo>
                      <a:pt x="515" y="445"/>
                    </a:lnTo>
                    <a:lnTo>
                      <a:pt x="514" y="445"/>
                    </a:lnTo>
                    <a:lnTo>
                      <a:pt x="514" y="447"/>
                    </a:lnTo>
                    <a:lnTo>
                      <a:pt x="512" y="44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7624084" y="3371660"/>
                <a:ext cx="669109" cy="528694"/>
              </a:xfrm>
              <a:custGeom>
                <a:avLst/>
                <a:gdLst>
                  <a:gd name="T0" fmla="*/ 163 w 548"/>
                  <a:gd name="T1" fmla="*/ 91 h 433"/>
                  <a:gd name="T2" fmla="*/ 251 w 548"/>
                  <a:gd name="T3" fmla="*/ 126 h 433"/>
                  <a:gd name="T4" fmla="*/ 197 w 548"/>
                  <a:gd name="T5" fmla="*/ 141 h 433"/>
                  <a:gd name="T6" fmla="*/ 103 w 548"/>
                  <a:gd name="T7" fmla="*/ 99 h 433"/>
                  <a:gd name="T8" fmla="*/ 88 w 548"/>
                  <a:gd name="T9" fmla="*/ 294 h 433"/>
                  <a:gd name="T10" fmla="*/ 0 w 548"/>
                  <a:gd name="T11" fmla="*/ 108 h 433"/>
                  <a:gd name="T12" fmla="*/ 103 w 548"/>
                  <a:gd name="T13" fmla="*/ 47 h 433"/>
                  <a:gd name="T14" fmla="*/ 40 w 548"/>
                  <a:gd name="T15" fmla="*/ 83 h 433"/>
                  <a:gd name="T16" fmla="*/ 114 w 548"/>
                  <a:gd name="T17" fmla="*/ 265 h 433"/>
                  <a:gd name="T18" fmla="*/ 131 w 548"/>
                  <a:gd name="T19" fmla="*/ 350 h 433"/>
                  <a:gd name="T20" fmla="*/ 144 w 548"/>
                  <a:gd name="T21" fmla="*/ 338 h 433"/>
                  <a:gd name="T22" fmla="*/ 172 w 548"/>
                  <a:gd name="T23" fmla="*/ 303 h 433"/>
                  <a:gd name="T24" fmla="*/ 158 w 548"/>
                  <a:gd name="T25" fmla="*/ 357 h 433"/>
                  <a:gd name="T26" fmla="*/ 74 w 548"/>
                  <a:gd name="T27" fmla="*/ 374 h 433"/>
                  <a:gd name="T28" fmla="*/ 45 w 548"/>
                  <a:gd name="T29" fmla="*/ 403 h 433"/>
                  <a:gd name="T30" fmla="*/ 70 w 548"/>
                  <a:gd name="T31" fmla="*/ 354 h 433"/>
                  <a:gd name="T32" fmla="*/ 73 w 548"/>
                  <a:gd name="T33" fmla="*/ 368 h 433"/>
                  <a:gd name="T34" fmla="*/ 97 w 548"/>
                  <a:gd name="T35" fmla="*/ 392 h 433"/>
                  <a:gd name="T36" fmla="*/ 441 w 548"/>
                  <a:gd name="T37" fmla="*/ 306 h 433"/>
                  <a:gd name="T38" fmla="*/ 280 w 548"/>
                  <a:gd name="T39" fmla="*/ 406 h 433"/>
                  <a:gd name="T40" fmla="*/ 113 w 548"/>
                  <a:gd name="T41" fmla="*/ 431 h 433"/>
                  <a:gd name="T42" fmla="*/ 270 w 548"/>
                  <a:gd name="T43" fmla="*/ 392 h 433"/>
                  <a:gd name="T44" fmla="*/ 399 w 548"/>
                  <a:gd name="T45" fmla="*/ 316 h 433"/>
                  <a:gd name="T46" fmla="*/ 506 w 548"/>
                  <a:gd name="T47" fmla="*/ 132 h 433"/>
                  <a:gd name="T48" fmla="*/ 490 w 548"/>
                  <a:gd name="T49" fmla="*/ 212 h 433"/>
                  <a:gd name="T50" fmla="*/ 433 w 548"/>
                  <a:gd name="T51" fmla="*/ 266 h 433"/>
                  <a:gd name="T52" fmla="*/ 463 w 548"/>
                  <a:gd name="T53" fmla="*/ 171 h 433"/>
                  <a:gd name="T54" fmla="*/ 464 w 548"/>
                  <a:gd name="T55" fmla="*/ 131 h 433"/>
                  <a:gd name="T56" fmla="*/ 526 w 548"/>
                  <a:gd name="T57" fmla="*/ 94 h 433"/>
                  <a:gd name="T58" fmla="*/ 506 w 548"/>
                  <a:gd name="T59" fmla="*/ 114 h 433"/>
                  <a:gd name="T60" fmla="*/ 473 w 548"/>
                  <a:gd name="T61" fmla="*/ 114 h 433"/>
                  <a:gd name="T62" fmla="*/ 498 w 548"/>
                  <a:gd name="T63" fmla="*/ 90 h 433"/>
                  <a:gd name="T64" fmla="*/ 518 w 548"/>
                  <a:gd name="T65" fmla="*/ 57 h 433"/>
                  <a:gd name="T66" fmla="*/ 509 w 548"/>
                  <a:gd name="T67" fmla="*/ 60 h 433"/>
                  <a:gd name="T68" fmla="*/ 546 w 548"/>
                  <a:gd name="T69" fmla="*/ 66 h 433"/>
                  <a:gd name="T70" fmla="*/ 517 w 548"/>
                  <a:gd name="T71" fmla="*/ 76 h 433"/>
                  <a:gd name="T72" fmla="*/ 479 w 548"/>
                  <a:gd name="T73" fmla="*/ 70 h 433"/>
                  <a:gd name="T74" fmla="*/ 498 w 548"/>
                  <a:gd name="T75" fmla="*/ 16 h 433"/>
                  <a:gd name="T76" fmla="*/ 534 w 548"/>
                  <a:gd name="T77" fmla="*/ 23 h 433"/>
                  <a:gd name="T78" fmla="*/ 490 w 548"/>
                  <a:gd name="T79" fmla="*/ 47 h 433"/>
                  <a:gd name="T80" fmla="*/ 498 w 548"/>
                  <a:gd name="T81" fmla="*/ 33 h 433"/>
                  <a:gd name="T82" fmla="*/ 497 w 548"/>
                  <a:gd name="T83" fmla="*/ 37 h 433"/>
                  <a:gd name="T84" fmla="*/ 468 w 548"/>
                  <a:gd name="T85" fmla="*/ 25 h 433"/>
                  <a:gd name="T86" fmla="*/ 471 w 548"/>
                  <a:gd name="T87" fmla="*/ 33 h 433"/>
                  <a:gd name="T88" fmla="*/ 453 w 548"/>
                  <a:gd name="T89" fmla="*/ 55 h 433"/>
                  <a:gd name="T90" fmla="*/ 423 w 548"/>
                  <a:gd name="T91" fmla="*/ 39 h 433"/>
                  <a:gd name="T92" fmla="*/ 293 w 548"/>
                  <a:gd name="T93" fmla="*/ 38 h 433"/>
                  <a:gd name="T94" fmla="*/ 368 w 548"/>
                  <a:gd name="T95" fmla="*/ 2 h 433"/>
                  <a:gd name="T96" fmla="*/ 437 w 548"/>
                  <a:gd name="T97" fmla="*/ 7 h 433"/>
                  <a:gd name="T98" fmla="*/ 356 w 548"/>
                  <a:gd name="T99" fmla="*/ 23 h 433"/>
                  <a:gd name="T100" fmla="*/ 328 w 548"/>
                  <a:gd name="T101" fmla="*/ 36 h 433"/>
                  <a:gd name="T102" fmla="*/ 261 w 548"/>
                  <a:gd name="T103" fmla="*/ 139 h 433"/>
                  <a:gd name="T104" fmla="*/ 260 w 548"/>
                  <a:gd name="T105" fmla="*/ 103 h 433"/>
                  <a:gd name="T106" fmla="*/ 309 w 548"/>
                  <a:gd name="T107" fmla="*/ 61 h 433"/>
                  <a:gd name="T108" fmla="*/ 298 w 548"/>
                  <a:gd name="T109" fmla="*/ 122 h 433"/>
                  <a:gd name="T110" fmla="*/ 237 w 548"/>
                  <a:gd name="T111" fmla="*/ 153 h 433"/>
                  <a:gd name="T112" fmla="*/ 233 w 548"/>
                  <a:gd name="T113" fmla="*/ 150 h 433"/>
                  <a:gd name="T114" fmla="*/ 235 w 548"/>
                  <a:gd name="T115" fmla="*/ 142 h 433"/>
                  <a:gd name="T116" fmla="*/ 248 w 548"/>
                  <a:gd name="T117" fmla="*/ 135 h 433"/>
                  <a:gd name="T118" fmla="*/ 262 w 548"/>
                  <a:gd name="T119" fmla="*/ 13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433">
                    <a:moveTo>
                      <a:pt x="64" y="66"/>
                    </a:moveTo>
                    <a:lnTo>
                      <a:pt x="103" y="47"/>
                    </a:lnTo>
                    <a:lnTo>
                      <a:pt x="103" y="47"/>
                    </a:lnTo>
                    <a:lnTo>
                      <a:pt x="106" y="51"/>
                    </a:lnTo>
                    <a:lnTo>
                      <a:pt x="110" y="55"/>
                    </a:lnTo>
                    <a:lnTo>
                      <a:pt x="114" y="59"/>
                    </a:lnTo>
                    <a:lnTo>
                      <a:pt x="118" y="63"/>
                    </a:lnTo>
                    <a:lnTo>
                      <a:pt x="123" y="66"/>
                    </a:lnTo>
                    <a:lnTo>
                      <a:pt x="128" y="70"/>
                    </a:lnTo>
                    <a:lnTo>
                      <a:pt x="133" y="74"/>
                    </a:lnTo>
                    <a:lnTo>
                      <a:pt x="139" y="78"/>
                    </a:lnTo>
                    <a:lnTo>
                      <a:pt x="145" y="81"/>
                    </a:lnTo>
                    <a:lnTo>
                      <a:pt x="150" y="85"/>
                    </a:lnTo>
                    <a:lnTo>
                      <a:pt x="157" y="88"/>
                    </a:lnTo>
                    <a:lnTo>
                      <a:pt x="163" y="91"/>
                    </a:lnTo>
                    <a:lnTo>
                      <a:pt x="170" y="94"/>
                    </a:lnTo>
                    <a:lnTo>
                      <a:pt x="175" y="97"/>
                    </a:lnTo>
                    <a:lnTo>
                      <a:pt x="181" y="100"/>
                    </a:lnTo>
                    <a:lnTo>
                      <a:pt x="188" y="103"/>
                    </a:lnTo>
                    <a:lnTo>
                      <a:pt x="194" y="105"/>
                    </a:lnTo>
                    <a:lnTo>
                      <a:pt x="200" y="108"/>
                    </a:lnTo>
                    <a:lnTo>
                      <a:pt x="207" y="110"/>
                    </a:lnTo>
                    <a:lnTo>
                      <a:pt x="213" y="113"/>
                    </a:lnTo>
                    <a:lnTo>
                      <a:pt x="218" y="115"/>
                    </a:lnTo>
                    <a:lnTo>
                      <a:pt x="225" y="118"/>
                    </a:lnTo>
                    <a:lnTo>
                      <a:pt x="230" y="119"/>
                    </a:lnTo>
                    <a:lnTo>
                      <a:pt x="235" y="122"/>
                    </a:lnTo>
                    <a:lnTo>
                      <a:pt x="240" y="123"/>
                    </a:lnTo>
                    <a:lnTo>
                      <a:pt x="246" y="124"/>
                    </a:lnTo>
                    <a:lnTo>
                      <a:pt x="251" y="126"/>
                    </a:lnTo>
                    <a:lnTo>
                      <a:pt x="255" y="127"/>
                    </a:lnTo>
                    <a:lnTo>
                      <a:pt x="258" y="128"/>
                    </a:lnTo>
                    <a:lnTo>
                      <a:pt x="262" y="130"/>
                    </a:lnTo>
                    <a:lnTo>
                      <a:pt x="265" y="130"/>
                    </a:lnTo>
                    <a:lnTo>
                      <a:pt x="267" y="131"/>
                    </a:lnTo>
                    <a:lnTo>
                      <a:pt x="237" y="153"/>
                    </a:lnTo>
                    <a:lnTo>
                      <a:pt x="233" y="153"/>
                    </a:lnTo>
                    <a:lnTo>
                      <a:pt x="230" y="151"/>
                    </a:lnTo>
                    <a:lnTo>
                      <a:pt x="226" y="150"/>
                    </a:lnTo>
                    <a:lnTo>
                      <a:pt x="221" y="149"/>
                    </a:lnTo>
                    <a:lnTo>
                      <a:pt x="217" y="148"/>
                    </a:lnTo>
                    <a:lnTo>
                      <a:pt x="212" y="146"/>
                    </a:lnTo>
                    <a:lnTo>
                      <a:pt x="207" y="145"/>
                    </a:lnTo>
                    <a:lnTo>
                      <a:pt x="202" y="144"/>
                    </a:lnTo>
                    <a:lnTo>
                      <a:pt x="197" y="141"/>
                    </a:lnTo>
                    <a:lnTo>
                      <a:pt x="190" y="140"/>
                    </a:lnTo>
                    <a:lnTo>
                      <a:pt x="185" y="137"/>
                    </a:lnTo>
                    <a:lnTo>
                      <a:pt x="179" y="135"/>
                    </a:lnTo>
                    <a:lnTo>
                      <a:pt x="172" y="132"/>
                    </a:lnTo>
                    <a:lnTo>
                      <a:pt x="166" y="130"/>
                    </a:lnTo>
                    <a:lnTo>
                      <a:pt x="159" y="127"/>
                    </a:lnTo>
                    <a:lnTo>
                      <a:pt x="153" y="124"/>
                    </a:lnTo>
                    <a:lnTo>
                      <a:pt x="146" y="122"/>
                    </a:lnTo>
                    <a:lnTo>
                      <a:pt x="140" y="118"/>
                    </a:lnTo>
                    <a:lnTo>
                      <a:pt x="133" y="115"/>
                    </a:lnTo>
                    <a:lnTo>
                      <a:pt x="127" y="112"/>
                    </a:lnTo>
                    <a:lnTo>
                      <a:pt x="121" y="109"/>
                    </a:lnTo>
                    <a:lnTo>
                      <a:pt x="114" y="105"/>
                    </a:lnTo>
                    <a:lnTo>
                      <a:pt x="108" y="101"/>
                    </a:lnTo>
                    <a:lnTo>
                      <a:pt x="103" y="99"/>
                    </a:lnTo>
                    <a:lnTo>
                      <a:pt x="96" y="95"/>
                    </a:lnTo>
                    <a:lnTo>
                      <a:pt x="91" y="91"/>
                    </a:lnTo>
                    <a:lnTo>
                      <a:pt x="86" y="87"/>
                    </a:lnTo>
                    <a:lnTo>
                      <a:pt x="81" y="83"/>
                    </a:lnTo>
                    <a:lnTo>
                      <a:pt x="76" y="79"/>
                    </a:lnTo>
                    <a:lnTo>
                      <a:pt x="72" y="74"/>
                    </a:lnTo>
                    <a:lnTo>
                      <a:pt x="68" y="70"/>
                    </a:lnTo>
                    <a:lnTo>
                      <a:pt x="64" y="66"/>
                    </a:lnTo>
                    <a:lnTo>
                      <a:pt x="64" y="66"/>
                    </a:lnTo>
                    <a:lnTo>
                      <a:pt x="64" y="66"/>
                    </a:lnTo>
                    <a:close/>
                    <a:moveTo>
                      <a:pt x="153" y="291"/>
                    </a:moveTo>
                    <a:lnTo>
                      <a:pt x="117" y="312"/>
                    </a:lnTo>
                    <a:lnTo>
                      <a:pt x="117" y="312"/>
                    </a:lnTo>
                    <a:lnTo>
                      <a:pt x="103" y="303"/>
                    </a:lnTo>
                    <a:lnTo>
                      <a:pt x="88" y="294"/>
                    </a:lnTo>
                    <a:lnTo>
                      <a:pt x="76" y="284"/>
                    </a:lnTo>
                    <a:lnTo>
                      <a:pt x="64" y="273"/>
                    </a:lnTo>
                    <a:lnTo>
                      <a:pt x="54" y="261"/>
                    </a:lnTo>
                    <a:lnTo>
                      <a:pt x="45" y="249"/>
                    </a:lnTo>
                    <a:lnTo>
                      <a:pt x="36" y="236"/>
                    </a:lnTo>
                    <a:lnTo>
                      <a:pt x="29" y="224"/>
                    </a:lnTo>
                    <a:lnTo>
                      <a:pt x="21" y="211"/>
                    </a:lnTo>
                    <a:lnTo>
                      <a:pt x="16" y="198"/>
                    </a:lnTo>
                    <a:lnTo>
                      <a:pt x="11" y="184"/>
                    </a:lnTo>
                    <a:lnTo>
                      <a:pt x="7" y="171"/>
                    </a:lnTo>
                    <a:lnTo>
                      <a:pt x="5" y="158"/>
                    </a:lnTo>
                    <a:lnTo>
                      <a:pt x="2" y="144"/>
                    </a:lnTo>
                    <a:lnTo>
                      <a:pt x="1" y="132"/>
                    </a:lnTo>
                    <a:lnTo>
                      <a:pt x="0" y="119"/>
                    </a:lnTo>
                    <a:lnTo>
                      <a:pt x="0" y="108"/>
                    </a:lnTo>
                    <a:lnTo>
                      <a:pt x="0" y="96"/>
                    </a:lnTo>
                    <a:lnTo>
                      <a:pt x="1" y="86"/>
                    </a:lnTo>
                    <a:lnTo>
                      <a:pt x="3" y="77"/>
                    </a:lnTo>
                    <a:lnTo>
                      <a:pt x="6" y="68"/>
                    </a:lnTo>
                    <a:lnTo>
                      <a:pt x="9" y="59"/>
                    </a:lnTo>
                    <a:lnTo>
                      <a:pt x="12" y="51"/>
                    </a:lnTo>
                    <a:lnTo>
                      <a:pt x="19" y="43"/>
                    </a:lnTo>
                    <a:lnTo>
                      <a:pt x="29" y="36"/>
                    </a:lnTo>
                    <a:lnTo>
                      <a:pt x="47" y="27"/>
                    </a:lnTo>
                    <a:lnTo>
                      <a:pt x="63" y="24"/>
                    </a:lnTo>
                    <a:lnTo>
                      <a:pt x="73" y="25"/>
                    </a:lnTo>
                    <a:lnTo>
                      <a:pt x="81" y="28"/>
                    </a:lnTo>
                    <a:lnTo>
                      <a:pt x="88" y="33"/>
                    </a:lnTo>
                    <a:lnTo>
                      <a:pt x="95" y="39"/>
                    </a:lnTo>
                    <a:lnTo>
                      <a:pt x="103" y="47"/>
                    </a:lnTo>
                    <a:lnTo>
                      <a:pt x="64" y="66"/>
                    </a:lnTo>
                    <a:lnTo>
                      <a:pt x="58" y="59"/>
                    </a:lnTo>
                    <a:lnTo>
                      <a:pt x="51" y="52"/>
                    </a:lnTo>
                    <a:lnTo>
                      <a:pt x="45" y="50"/>
                    </a:lnTo>
                    <a:lnTo>
                      <a:pt x="41" y="47"/>
                    </a:lnTo>
                    <a:lnTo>
                      <a:pt x="38" y="47"/>
                    </a:lnTo>
                    <a:lnTo>
                      <a:pt x="43" y="46"/>
                    </a:lnTo>
                    <a:lnTo>
                      <a:pt x="51" y="42"/>
                    </a:lnTo>
                    <a:lnTo>
                      <a:pt x="52" y="42"/>
                    </a:lnTo>
                    <a:lnTo>
                      <a:pt x="51" y="45"/>
                    </a:lnTo>
                    <a:lnTo>
                      <a:pt x="47" y="50"/>
                    </a:lnTo>
                    <a:lnTo>
                      <a:pt x="45" y="56"/>
                    </a:lnTo>
                    <a:lnTo>
                      <a:pt x="43" y="64"/>
                    </a:lnTo>
                    <a:lnTo>
                      <a:pt x="41" y="73"/>
                    </a:lnTo>
                    <a:lnTo>
                      <a:pt x="40" y="83"/>
                    </a:lnTo>
                    <a:lnTo>
                      <a:pt x="40" y="94"/>
                    </a:lnTo>
                    <a:lnTo>
                      <a:pt x="40" y="105"/>
                    </a:lnTo>
                    <a:lnTo>
                      <a:pt x="41" y="117"/>
                    </a:lnTo>
                    <a:lnTo>
                      <a:pt x="42" y="128"/>
                    </a:lnTo>
                    <a:lnTo>
                      <a:pt x="45" y="141"/>
                    </a:lnTo>
                    <a:lnTo>
                      <a:pt x="47" y="154"/>
                    </a:lnTo>
                    <a:lnTo>
                      <a:pt x="51" y="167"/>
                    </a:lnTo>
                    <a:lnTo>
                      <a:pt x="56" y="180"/>
                    </a:lnTo>
                    <a:lnTo>
                      <a:pt x="61" y="193"/>
                    </a:lnTo>
                    <a:lnTo>
                      <a:pt x="68" y="206"/>
                    </a:lnTo>
                    <a:lnTo>
                      <a:pt x="76" y="218"/>
                    </a:lnTo>
                    <a:lnTo>
                      <a:pt x="83" y="231"/>
                    </a:lnTo>
                    <a:lnTo>
                      <a:pt x="92" y="243"/>
                    </a:lnTo>
                    <a:lnTo>
                      <a:pt x="103" y="253"/>
                    </a:lnTo>
                    <a:lnTo>
                      <a:pt x="114" y="265"/>
                    </a:lnTo>
                    <a:lnTo>
                      <a:pt x="126" y="274"/>
                    </a:lnTo>
                    <a:lnTo>
                      <a:pt x="139" y="283"/>
                    </a:lnTo>
                    <a:lnTo>
                      <a:pt x="153" y="291"/>
                    </a:lnTo>
                    <a:lnTo>
                      <a:pt x="153" y="291"/>
                    </a:lnTo>
                    <a:lnTo>
                      <a:pt x="153" y="291"/>
                    </a:lnTo>
                    <a:close/>
                    <a:moveTo>
                      <a:pt x="74" y="374"/>
                    </a:moveTo>
                    <a:lnTo>
                      <a:pt x="101" y="351"/>
                    </a:lnTo>
                    <a:lnTo>
                      <a:pt x="101" y="351"/>
                    </a:lnTo>
                    <a:lnTo>
                      <a:pt x="106" y="351"/>
                    </a:lnTo>
                    <a:lnTo>
                      <a:pt x="112" y="351"/>
                    </a:lnTo>
                    <a:lnTo>
                      <a:pt x="115" y="351"/>
                    </a:lnTo>
                    <a:lnTo>
                      <a:pt x="119" y="351"/>
                    </a:lnTo>
                    <a:lnTo>
                      <a:pt x="123" y="351"/>
                    </a:lnTo>
                    <a:lnTo>
                      <a:pt x="127" y="350"/>
                    </a:lnTo>
                    <a:lnTo>
                      <a:pt x="131" y="350"/>
                    </a:lnTo>
                    <a:lnTo>
                      <a:pt x="133" y="350"/>
                    </a:lnTo>
                    <a:lnTo>
                      <a:pt x="136" y="348"/>
                    </a:lnTo>
                    <a:lnTo>
                      <a:pt x="137" y="348"/>
                    </a:lnTo>
                    <a:lnTo>
                      <a:pt x="139" y="347"/>
                    </a:lnTo>
                    <a:lnTo>
                      <a:pt x="139" y="347"/>
                    </a:lnTo>
                    <a:lnTo>
                      <a:pt x="140" y="347"/>
                    </a:lnTo>
                    <a:lnTo>
                      <a:pt x="140" y="347"/>
                    </a:lnTo>
                    <a:lnTo>
                      <a:pt x="140" y="347"/>
                    </a:lnTo>
                    <a:lnTo>
                      <a:pt x="140" y="346"/>
                    </a:lnTo>
                    <a:lnTo>
                      <a:pt x="141" y="346"/>
                    </a:lnTo>
                    <a:lnTo>
                      <a:pt x="141" y="345"/>
                    </a:lnTo>
                    <a:lnTo>
                      <a:pt x="143" y="343"/>
                    </a:lnTo>
                    <a:lnTo>
                      <a:pt x="143" y="342"/>
                    </a:lnTo>
                    <a:lnTo>
                      <a:pt x="144" y="341"/>
                    </a:lnTo>
                    <a:lnTo>
                      <a:pt x="144" y="338"/>
                    </a:lnTo>
                    <a:lnTo>
                      <a:pt x="143" y="336"/>
                    </a:lnTo>
                    <a:lnTo>
                      <a:pt x="143" y="334"/>
                    </a:lnTo>
                    <a:lnTo>
                      <a:pt x="141" y="332"/>
                    </a:lnTo>
                    <a:lnTo>
                      <a:pt x="139" y="329"/>
                    </a:lnTo>
                    <a:lnTo>
                      <a:pt x="137" y="327"/>
                    </a:lnTo>
                    <a:lnTo>
                      <a:pt x="135" y="323"/>
                    </a:lnTo>
                    <a:lnTo>
                      <a:pt x="131" y="320"/>
                    </a:lnTo>
                    <a:lnTo>
                      <a:pt x="127" y="318"/>
                    </a:lnTo>
                    <a:lnTo>
                      <a:pt x="122" y="315"/>
                    </a:lnTo>
                    <a:lnTo>
                      <a:pt x="117" y="312"/>
                    </a:lnTo>
                    <a:lnTo>
                      <a:pt x="153" y="291"/>
                    </a:lnTo>
                    <a:lnTo>
                      <a:pt x="159" y="294"/>
                    </a:lnTo>
                    <a:lnTo>
                      <a:pt x="164" y="297"/>
                    </a:lnTo>
                    <a:lnTo>
                      <a:pt x="168" y="301"/>
                    </a:lnTo>
                    <a:lnTo>
                      <a:pt x="172" y="303"/>
                    </a:lnTo>
                    <a:lnTo>
                      <a:pt x="176" y="307"/>
                    </a:lnTo>
                    <a:lnTo>
                      <a:pt x="179" y="310"/>
                    </a:lnTo>
                    <a:lnTo>
                      <a:pt x="180" y="314"/>
                    </a:lnTo>
                    <a:lnTo>
                      <a:pt x="182" y="316"/>
                    </a:lnTo>
                    <a:lnTo>
                      <a:pt x="182" y="320"/>
                    </a:lnTo>
                    <a:lnTo>
                      <a:pt x="184" y="324"/>
                    </a:lnTo>
                    <a:lnTo>
                      <a:pt x="184" y="327"/>
                    </a:lnTo>
                    <a:lnTo>
                      <a:pt x="182" y="330"/>
                    </a:lnTo>
                    <a:lnTo>
                      <a:pt x="181" y="334"/>
                    </a:lnTo>
                    <a:lnTo>
                      <a:pt x="180" y="338"/>
                    </a:lnTo>
                    <a:lnTo>
                      <a:pt x="177" y="341"/>
                    </a:lnTo>
                    <a:lnTo>
                      <a:pt x="173" y="346"/>
                    </a:lnTo>
                    <a:lnTo>
                      <a:pt x="168" y="350"/>
                    </a:lnTo>
                    <a:lnTo>
                      <a:pt x="163" y="354"/>
                    </a:lnTo>
                    <a:lnTo>
                      <a:pt x="158" y="357"/>
                    </a:lnTo>
                    <a:lnTo>
                      <a:pt x="152" y="360"/>
                    </a:lnTo>
                    <a:lnTo>
                      <a:pt x="144" y="364"/>
                    </a:lnTo>
                    <a:lnTo>
                      <a:pt x="137" y="367"/>
                    </a:lnTo>
                    <a:lnTo>
                      <a:pt x="131" y="368"/>
                    </a:lnTo>
                    <a:lnTo>
                      <a:pt x="124" y="370"/>
                    </a:lnTo>
                    <a:lnTo>
                      <a:pt x="118" y="372"/>
                    </a:lnTo>
                    <a:lnTo>
                      <a:pt x="112" y="373"/>
                    </a:lnTo>
                    <a:lnTo>
                      <a:pt x="105" y="373"/>
                    </a:lnTo>
                    <a:lnTo>
                      <a:pt x="99" y="374"/>
                    </a:lnTo>
                    <a:lnTo>
                      <a:pt x="92" y="374"/>
                    </a:lnTo>
                    <a:lnTo>
                      <a:pt x="86" y="374"/>
                    </a:lnTo>
                    <a:lnTo>
                      <a:pt x="81" y="374"/>
                    </a:lnTo>
                    <a:lnTo>
                      <a:pt x="74" y="374"/>
                    </a:lnTo>
                    <a:lnTo>
                      <a:pt x="74" y="374"/>
                    </a:lnTo>
                    <a:lnTo>
                      <a:pt x="74" y="374"/>
                    </a:lnTo>
                    <a:close/>
                    <a:moveTo>
                      <a:pt x="144" y="409"/>
                    </a:moveTo>
                    <a:lnTo>
                      <a:pt x="113" y="431"/>
                    </a:lnTo>
                    <a:lnTo>
                      <a:pt x="113" y="431"/>
                    </a:lnTo>
                    <a:lnTo>
                      <a:pt x="105" y="430"/>
                    </a:lnTo>
                    <a:lnTo>
                      <a:pt x="97" y="427"/>
                    </a:lnTo>
                    <a:lnTo>
                      <a:pt x="90" y="426"/>
                    </a:lnTo>
                    <a:lnTo>
                      <a:pt x="83" y="423"/>
                    </a:lnTo>
                    <a:lnTo>
                      <a:pt x="77" y="421"/>
                    </a:lnTo>
                    <a:lnTo>
                      <a:pt x="72" y="419"/>
                    </a:lnTo>
                    <a:lnTo>
                      <a:pt x="67" y="417"/>
                    </a:lnTo>
                    <a:lnTo>
                      <a:pt x="61" y="414"/>
                    </a:lnTo>
                    <a:lnTo>
                      <a:pt x="56" y="412"/>
                    </a:lnTo>
                    <a:lnTo>
                      <a:pt x="52" y="409"/>
                    </a:lnTo>
                    <a:lnTo>
                      <a:pt x="49" y="406"/>
                    </a:lnTo>
                    <a:lnTo>
                      <a:pt x="45" y="403"/>
                    </a:lnTo>
                    <a:lnTo>
                      <a:pt x="42" y="400"/>
                    </a:lnTo>
                    <a:lnTo>
                      <a:pt x="40" y="397"/>
                    </a:lnTo>
                    <a:lnTo>
                      <a:pt x="37" y="395"/>
                    </a:lnTo>
                    <a:lnTo>
                      <a:pt x="36" y="392"/>
                    </a:lnTo>
                    <a:lnTo>
                      <a:pt x="34" y="390"/>
                    </a:lnTo>
                    <a:lnTo>
                      <a:pt x="33" y="387"/>
                    </a:lnTo>
                    <a:lnTo>
                      <a:pt x="33" y="383"/>
                    </a:lnTo>
                    <a:lnTo>
                      <a:pt x="33" y="381"/>
                    </a:lnTo>
                    <a:lnTo>
                      <a:pt x="34" y="378"/>
                    </a:lnTo>
                    <a:lnTo>
                      <a:pt x="36" y="374"/>
                    </a:lnTo>
                    <a:lnTo>
                      <a:pt x="40" y="370"/>
                    </a:lnTo>
                    <a:lnTo>
                      <a:pt x="45" y="365"/>
                    </a:lnTo>
                    <a:lnTo>
                      <a:pt x="54" y="360"/>
                    </a:lnTo>
                    <a:lnTo>
                      <a:pt x="63" y="356"/>
                    </a:lnTo>
                    <a:lnTo>
                      <a:pt x="70" y="354"/>
                    </a:lnTo>
                    <a:lnTo>
                      <a:pt x="77" y="352"/>
                    </a:lnTo>
                    <a:lnTo>
                      <a:pt x="83" y="351"/>
                    </a:lnTo>
                    <a:lnTo>
                      <a:pt x="90" y="351"/>
                    </a:lnTo>
                    <a:lnTo>
                      <a:pt x="96" y="351"/>
                    </a:lnTo>
                    <a:lnTo>
                      <a:pt x="101" y="351"/>
                    </a:lnTo>
                    <a:lnTo>
                      <a:pt x="74" y="374"/>
                    </a:lnTo>
                    <a:lnTo>
                      <a:pt x="69" y="374"/>
                    </a:lnTo>
                    <a:lnTo>
                      <a:pt x="67" y="374"/>
                    </a:lnTo>
                    <a:lnTo>
                      <a:pt x="63" y="374"/>
                    </a:lnTo>
                    <a:lnTo>
                      <a:pt x="61" y="374"/>
                    </a:lnTo>
                    <a:lnTo>
                      <a:pt x="61" y="374"/>
                    </a:lnTo>
                    <a:lnTo>
                      <a:pt x="64" y="374"/>
                    </a:lnTo>
                    <a:lnTo>
                      <a:pt x="67" y="372"/>
                    </a:lnTo>
                    <a:lnTo>
                      <a:pt x="70" y="370"/>
                    </a:lnTo>
                    <a:lnTo>
                      <a:pt x="73" y="368"/>
                    </a:lnTo>
                    <a:lnTo>
                      <a:pt x="73" y="368"/>
                    </a:lnTo>
                    <a:lnTo>
                      <a:pt x="73" y="368"/>
                    </a:lnTo>
                    <a:lnTo>
                      <a:pt x="73" y="368"/>
                    </a:lnTo>
                    <a:lnTo>
                      <a:pt x="73" y="369"/>
                    </a:lnTo>
                    <a:lnTo>
                      <a:pt x="73" y="370"/>
                    </a:lnTo>
                    <a:lnTo>
                      <a:pt x="74" y="373"/>
                    </a:lnTo>
                    <a:lnTo>
                      <a:pt x="76" y="374"/>
                    </a:lnTo>
                    <a:lnTo>
                      <a:pt x="77" y="377"/>
                    </a:lnTo>
                    <a:lnTo>
                      <a:pt x="78" y="379"/>
                    </a:lnTo>
                    <a:lnTo>
                      <a:pt x="81" y="381"/>
                    </a:lnTo>
                    <a:lnTo>
                      <a:pt x="83" y="383"/>
                    </a:lnTo>
                    <a:lnTo>
                      <a:pt x="86" y="386"/>
                    </a:lnTo>
                    <a:lnTo>
                      <a:pt x="90" y="388"/>
                    </a:lnTo>
                    <a:lnTo>
                      <a:pt x="94" y="391"/>
                    </a:lnTo>
                    <a:lnTo>
                      <a:pt x="97" y="392"/>
                    </a:lnTo>
                    <a:lnTo>
                      <a:pt x="101" y="395"/>
                    </a:lnTo>
                    <a:lnTo>
                      <a:pt x="106" y="397"/>
                    </a:lnTo>
                    <a:lnTo>
                      <a:pt x="112" y="400"/>
                    </a:lnTo>
                    <a:lnTo>
                      <a:pt x="118" y="401"/>
                    </a:lnTo>
                    <a:lnTo>
                      <a:pt x="123" y="404"/>
                    </a:lnTo>
                    <a:lnTo>
                      <a:pt x="130" y="405"/>
                    </a:lnTo>
                    <a:lnTo>
                      <a:pt x="136" y="406"/>
                    </a:lnTo>
                    <a:lnTo>
                      <a:pt x="144" y="409"/>
                    </a:lnTo>
                    <a:lnTo>
                      <a:pt x="144" y="409"/>
                    </a:lnTo>
                    <a:lnTo>
                      <a:pt x="144" y="409"/>
                    </a:lnTo>
                    <a:close/>
                    <a:moveTo>
                      <a:pt x="415" y="296"/>
                    </a:moveTo>
                    <a:lnTo>
                      <a:pt x="453" y="289"/>
                    </a:lnTo>
                    <a:lnTo>
                      <a:pt x="453" y="289"/>
                    </a:lnTo>
                    <a:lnTo>
                      <a:pt x="448" y="297"/>
                    </a:lnTo>
                    <a:lnTo>
                      <a:pt x="441" y="306"/>
                    </a:lnTo>
                    <a:lnTo>
                      <a:pt x="433" y="314"/>
                    </a:lnTo>
                    <a:lnTo>
                      <a:pt x="426" y="323"/>
                    </a:lnTo>
                    <a:lnTo>
                      <a:pt x="417" y="330"/>
                    </a:lnTo>
                    <a:lnTo>
                      <a:pt x="408" y="338"/>
                    </a:lnTo>
                    <a:lnTo>
                      <a:pt x="397" y="346"/>
                    </a:lnTo>
                    <a:lnTo>
                      <a:pt x="387" y="354"/>
                    </a:lnTo>
                    <a:lnTo>
                      <a:pt x="376" y="360"/>
                    </a:lnTo>
                    <a:lnTo>
                      <a:pt x="365" y="368"/>
                    </a:lnTo>
                    <a:lnTo>
                      <a:pt x="354" y="374"/>
                    </a:lnTo>
                    <a:lnTo>
                      <a:pt x="342" y="381"/>
                    </a:lnTo>
                    <a:lnTo>
                      <a:pt x="329" y="386"/>
                    </a:lnTo>
                    <a:lnTo>
                      <a:pt x="318" y="392"/>
                    </a:lnTo>
                    <a:lnTo>
                      <a:pt x="305" y="397"/>
                    </a:lnTo>
                    <a:lnTo>
                      <a:pt x="293" y="403"/>
                    </a:lnTo>
                    <a:lnTo>
                      <a:pt x="280" y="406"/>
                    </a:lnTo>
                    <a:lnTo>
                      <a:pt x="267" y="412"/>
                    </a:lnTo>
                    <a:lnTo>
                      <a:pt x="256" y="415"/>
                    </a:lnTo>
                    <a:lnTo>
                      <a:pt x="243" y="419"/>
                    </a:lnTo>
                    <a:lnTo>
                      <a:pt x="230" y="422"/>
                    </a:lnTo>
                    <a:lnTo>
                      <a:pt x="218" y="424"/>
                    </a:lnTo>
                    <a:lnTo>
                      <a:pt x="207" y="427"/>
                    </a:lnTo>
                    <a:lnTo>
                      <a:pt x="195" y="430"/>
                    </a:lnTo>
                    <a:lnTo>
                      <a:pt x="184" y="431"/>
                    </a:lnTo>
                    <a:lnTo>
                      <a:pt x="172" y="432"/>
                    </a:lnTo>
                    <a:lnTo>
                      <a:pt x="161" y="433"/>
                    </a:lnTo>
                    <a:lnTo>
                      <a:pt x="150" y="433"/>
                    </a:lnTo>
                    <a:lnTo>
                      <a:pt x="140" y="433"/>
                    </a:lnTo>
                    <a:lnTo>
                      <a:pt x="131" y="433"/>
                    </a:lnTo>
                    <a:lnTo>
                      <a:pt x="121" y="432"/>
                    </a:lnTo>
                    <a:lnTo>
                      <a:pt x="113" y="431"/>
                    </a:lnTo>
                    <a:lnTo>
                      <a:pt x="144" y="409"/>
                    </a:lnTo>
                    <a:lnTo>
                      <a:pt x="150" y="409"/>
                    </a:lnTo>
                    <a:lnTo>
                      <a:pt x="158" y="410"/>
                    </a:lnTo>
                    <a:lnTo>
                      <a:pt x="166" y="410"/>
                    </a:lnTo>
                    <a:lnTo>
                      <a:pt x="175" y="410"/>
                    </a:lnTo>
                    <a:lnTo>
                      <a:pt x="184" y="410"/>
                    </a:lnTo>
                    <a:lnTo>
                      <a:pt x="191" y="410"/>
                    </a:lnTo>
                    <a:lnTo>
                      <a:pt x="202" y="409"/>
                    </a:lnTo>
                    <a:lnTo>
                      <a:pt x="211" y="408"/>
                    </a:lnTo>
                    <a:lnTo>
                      <a:pt x="220" y="405"/>
                    </a:lnTo>
                    <a:lnTo>
                      <a:pt x="230" y="404"/>
                    </a:lnTo>
                    <a:lnTo>
                      <a:pt x="240" y="401"/>
                    </a:lnTo>
                    <a:lnTo>
                      <a:pt x="249" y="399"/>
                    </a:lnTo>
                    <a:lnTo>
                      <a:pt x="260" y="396"/>
                    </a:lnTo>
                    <a:lnTo>
                      <a:pt x="270" y="392"/>
                    </a:lnTo>
                    <a:lnTo>
                      <a:pt x="280" y="390"/>
                    </a:lnTo>
                    <a:lnTo>
                      <a:pt x="289" y="386"/>
                    </a:lnTo>
                    <a:lnTo>
                      <a:pt x="300" y="382"/>
                    </a:lnTo>
                    <a:lnTo>
                      <a:pt x="309" y="377"/>
                    </a:lnTo>
                    <a:lnTo>
                      <a:pt x="319" y="373"/>
                    </a:lnTo>
                    <a:lnTo>
                      <a:pt x="328" y="368"/>
                    </a:lnTo>
                    <a:lnTo>
                      <a:pt x="337" y="363"/>
                    </a:lnTo>
                    <a:lnTo>
                      <a:pt x="346" y="357"/>
                    </a:lnTo>
                    <a:lnTo>
                      <a:pt x="355" y="352"/>
                    </a:lnTo>
                    <a:lnTo>
                      <a:pt x="363" y="347"/>
                    </a:lnTo>
                    <a:lnTo>
                      <a:pt x="370" y="342"/>
                    </a:lnTo>
                    <a:lnTo>
                      <a:pt x="378" y="336"/>
                    </a:lnTo>
                    <a:lnTo>
                      <a:pt x="386" y="329"/>
                    </a:lnTo>
                    <a:lnTo>
                      <a:pt x="392" y="323"/>
                    </a:lnTo>
                    <a:lnTo>
                      <a:pt x="399" y="316"/>
                    </a:lnTo>
                    <a:lnTo>
                      <a:pt x="405" y="310"/>
                    </a:lnTo>
                    <a:lnTo>
                      <a:pt x="410" y="303"/>
                    </a:lnTo>
                    <a:lnTo>
                      <a:pt x="415" y="296"/>
                    </a:lnTo>
                    <a:lnTo>
                      <a:pt x="415" y="296"/>
                    </a:lnTo>
                    <a:lnTo>
                      <a:pt x="415" y="296"/>
                    </a:lnTo>
                    <a:close/>
                    <a:moveTo>
                      <a:pt x="464" y="131"/>
                    </a:moveTo>
                    <a:lnTo>
                      <a:pt x="506" y="117"/>
                    </a:lnTo>
                    <a:lnTo>
                      <a:pt x="506" y="117"/>
                    </a:lnTo>
                    <a:lnTo>
                      <a:pt x="506" y="118"/>
                    </a:lnTo>
                    <a:lnTo>
                      <a:pt x="506" y="119"/>
                    </a:lnTo>
                    <a:lnTo>
                      <a:pt x="506" y="121"/>
                    </a:lnTo>
                    <a:lnTo>
                      <a:pt x="506" y="123"/>
                    </a:lnTo>
                    <a:lnTo>
                      <a:pt x="506" y="126"/>
                    </a:lnTo>
                    <a:lnTo>
                      <a:pt x="506" y="128"/>
                    </a:lnTo>
                    <a:lnTo>
                      <a:pt x="506" y="132"/>
                    </a:lnTo>
                    <a:lnTo>
                      <a:pt x="506" y="135"/>
                    </a:lnTo>
                    <a:lnTo>
                      <a:pt x="504" y="139"/>
                    </a:lnTo>
                    <a:lnTo>
                      <a:pt x="504" y="144"/>
                    </a:lnTo>
                    <a:lnTo>
                      <a:pt x="504" y="148"/>
                    </a:lnTo>
                    <a:lnTo>
                      <a:pt x="504" y="153"/>
                    </a:lnTo>
                    <a:lnTo>
                      <a:pt x="503" y="158"/>
                    </a:lnTo>
                    <a:lnTo>
                      <a:pt x="503" y="163"/>
                    </a:lnTo>
                    <a:lnTo>
                      <a:pt x="502" y="168"/>
                    </a:lnTo>
                    <a:lnTo>
                      <a:pt x="500" y="173"/>
                    </a:lnTo>
                    <a:lnTo>
                      <a:pt x="499" y="180"/>
                    </a:lnTo>
                    <a:lnTo>
                      <a:pt x="498" y="186"/>
                    </a:lnTo>
                    <a:lnTo>
                      <a:pt x="497" y="191"/>
                    </a:lnTo>
                    <a:lnTo>
                      <a:pt x="495" y="198"/>
                    </a:lnTo>
                    <a:lnTo>
                      <a:pt x="493" y="206"/>
                    </a:lnTo>
                    <a:lnTo>
                      <a:pt x="490" y="212"/>
                    </a:lnTo>
                    <a:lnTo>
                      <a:pt x="488" y="218"/>
                    </a:lnTo>
                    <a:lnTo>
                      <a:pt x="485" y="226"/>
                    </a:lnTo>
                    <a:lnTo>
                      <a:pt x="482" y="234"/>
                    </a:lnTo>
                    <a:lnTo>
                      <a:pt x="480" y="242"/>
                    </a:lnTo>
                    <a:lnTo>
                      <a:pt x="476" y="249"/>
                    </a:lnTo>
                    <a:lnTo>
                      <a:pt x="472" y="257"/>
                    </a:lnTo>
                    <a:lnTo>
                      <a:pt x="468" y="265"/>
                    </a:lnTo>
                    <a:lnTo>
                      <a:pt x="463" y="273"/>
                    </a:lnTo>
                    <a:lnTo>
                      <a:pt x="458" y="280"/>
                    </a:lnTo>
                    <a:lnTo>
                      <a:pt x="453" y="289"/>
                    </a:lnTo>
                    <a:lnTo>
                      <a:pt x="415" y="296"/>
                    </a:lnTo>
                    <a:lnTo>
                      <a:pt x="421" y="288"/>
                    </a:lnTo>
                    <a:lnTo>
                      <a:pt x="424" y="280"/>
                    </a:lnTo>
                    <a:lnTo>
                      <a:pt x="430" y="273"/>
                    </a:lnTo>
                    <a:lnTo>
                      <a:pt x="433" y="266"/>
                    </a:lnTo>
                    <a:lnTo>
                      <a:pt x="437" y="258"/>
                    </a:lnTo>
                    <a:lnTo>
                      <a:pt x="440" y="251"/>
                    </a:lnTo>
                    <a:lnTo>
                      <a:pt x="443" y="244"/>
                    </a:lnTo>
                    <a:lnTo>
                      <a:pt x="446" y="236"/>
                    </a:lnTo>
                    <a:lnTo>
                      <a:pt x="449" y="230"/>
                    </a:lnTo>
                    <a:lnTo>
                      <a:pt x="450" y="224"/>
                    </a:lnTo>
                    <a:lnTo>
                      <a:pt x="453" y="216"/>
                    </a:lnTo>
                    <a:lnTo>
                      <a:pt x="455" y="209"/>
                    </a:lnTo>
                    <a:lnTo>
                      <a:pt x="457" y="204"/>
                    </a:lnTo>
                    <a:lnTo>
                      <a:pt x="458" y="198"/>
                    </a:lnTo>
                    <a:lnTo>
                      <a:pt x="459" y="191"/>
                    </a:lnTo>
                    <a:lnTo>
                      <a:pt x="461" y="186"/>
                    </a:lnTo>
                    <a:lnTo>
                      <a:pt x="462" y="181"/>
                    </a:lnTo>
                    <a:lnTo>
                      <a:pt x="462" y="176"/>
                    </a:lnTo>
                    <a:lnTo>
                      <a:pt x="463" y="171"/>
                    </a:lnTo>
                    <a:lnTo>
                      <a:pt x="463" y="166"/>
                    </a:lnTo>
                    <a:lnTo>
                      <a:pt x="464" y="162"/>
                    </a:lnTo>
                    <a:lnTo>
                      <a:pt x="464" y="157"/>
                    </a:lnTo>
                    <a:lnTo>
                      <a:pt x="464" y="153"/>
                    </a:lnTo>
                    <a:lnTo>
                      <a:pt x="464" y="149"/>
                    </a:lnTo>
                    <a:lnTo>
                      <a:pt x="464" y="146"/>
                    </a:lnTo>
                    <a:lnTo>
                      <a:pt x="464" y="142"/>
                    </a:lnTo>
                    <a:lnTo>
                      <a:pt x="464" y="140"/>
                    </a:lnTo>
                    <a:lnTo>
                      <a:pt x="464" y="137"/>
                    </a:lnTo>
                    <a:lnTo>
                      <a:pt x="464" y="135"/>
                    </a:lnTo>
                    <a:lnTo>
                      <a:pt x="464" y="133"/>
                    </a:lnTo>
                    <a:lnTo>
                      <a:pt x="464" y="132"/>
                    </a:lnTo>
                    <a:lnTo>
                      <a:pt x="464" y="131"/>
                    </a:lnTo>
                    <a:lnTo>
                      <a:pt x="464" y="131"/>
                    </a:lnTo>
                    <a:lnTo>
                      <a:pt x="464" y="131"/>
                    </a:lnTo>
                    <a:close/>
                    <a:moveTo>
                      <a:pt x="507" y="76"/>
                    </a:moveTo>
                    <a:lnTo>
                      <a:pt x="546" y="66"/>
                    </a:lnTo>
                    <a:lnTo>
                      <a:pt x="546" y="66"/>
                    </a:lnTo>
                    <a:lnTo>
                      <a:pt x="544" y="68"/>
                    </a:lnTo>
                    <a:lnTo>
                      <a:pt x="543" y="70"/>
                    </a:lnTo>
                    <a:lnTo>
                      <a:pt x="542" y="73"/>
                    </a:lnTo>
                    <a:lnTo>
                      <a:pt x="540" y="76"/>
                    </a:lnTo>
                    <a:lnTo>
                      <a:pt x="539" y="78"/>
                    </a:lnTo>
                    <a:lnTo>
                      <a:pt x="537" y="81"/>
                    </a:lnTo>
                    <a:lnTo>
                      <a:pt x="535" y="83"/>
                    </a:lnTo>
                    <a:lnTo>
                      <a:pt x="534" y="85"/>
                    </a:lnTo>
                    <a:lnTo>
                      <a:pt x="531" y="87"/>
                    </a:lnTo>
                    <a:lnTo>
                      <a:pt x="530" y="90"/>
                    </a:lnTo>
                    <a:lnTo>
                      <a:pt x="527" y="92"/>
                    </a:lnTo>
                    <a:lnTo>
                      <a:pt x="526" y="94"/>
                    </a:lnTo>
                    <a:lnTo>
                      <a:pt x="524" y="96"/>
                    </a:lnTo>
                    <a:lnTo>
                      <a:pt x="522" y="97"/>
                    </a:lnTo>
                    <a:lnTo>
                      <a:pt x="520" y="100"/>
                    </a:lnTo>
                    <a:lnTo>
                      <a:pt x="518" y="101"/>
                    </a:lnTo>
                    <a:lnTo>
                      <a:pt x="517" y="103"/>
                    </a:lnTo>
                    <a:lnTo>
                      <a:pt x="515" y="104"/>
                    </a:lnTo>
                    <a:lnTo>
                      <a:pt x="513" y="106"/>
                    </a:lnTo>
                    <a:lnTo>
                      <a:pt x="512" y="108"/>
                    </a:lnTo>
                    <a:lnTo>
                      <a:pt x="511" y="109"/>
                    </a:lnTo>
                    <a:lnTo>
                      <a:pt x="509" y="110"/>
                    </a:lnTo>
                    <a:lnTo>
                      <a:pt x="508" y="112"/>
                    </a:lnTo>
                    <a:lnTo>
                      <a:pt x="508" y="112"/>
                    </a:lnTo>
                    <a:lnTo>
                      <a:pt x="507" y="113"/>
                    </a:lnTo>
                    <a:lnTo>
                      <a:pt x="507" y="114"/>
                    </a:lnTo>
                    <a:lnTo>
                      <a:pt x="506" y="114"/>
                    </a:lnTo>
                    <a:lnTo>
                      <a:pt x="506" y="115"/>
                    </a:lnTo>
                    <a:lnTo>
                      <a:pt x="506" y="115"/>
                    </a:lnTo>
                    <a:lnTo>
                      <a:pt x="506" y="115"/>
                    </a:lnTo>
                    <a:lnTo>
                      <a:pt x="506" y="117"/>
                    </a:lnTo>
                    <a:lnTo>
                      <a:pt x="506" y="117"/>
                    </a:lnTo>
                    <a:lnTo>
                      <a:pt x="464" y="131"/>
                    </a:lnTo>
                    <a:lnTo>
                      <a:pt x="466" y="128"/>
                    </a:lnTo>
                    <a:lnTo>
                      <a:pt x="466" y="127"/>
                    </a:lnTo>
                    <a:lnTo>
                      <a:pt x="466" y="126"/>
                    </a:lnTo>
                    <a:lnTo>
                      <a:pt x="467" y="123"/>
                    </a:lnTo>
                    <a:lnTo>
                      <a:pt x="468" y="122"/>
                    </a:lnTo>
                    <a:lnTo>
                      <a:pt x="470" y="119"/>
                    </a:lnTo>
                    <a:lnTo>
                      <a:pt x="471" y="118"/>
                    </a:lnTo>
                    <a:lnTo>
                      <a:pt x="472" y="117"/>
                    </a:lnTo>
                    <a:lnTo>
                      <a:pt x="473" y="114"/>
                    </a:lnTo>
                    <a:lnTo>
                      <a:pt x="476" y="113"/>
                    </a:lnTo>
                    <a:lnTo>
                      <a:pt x="477" y="112"/>
                    </a:lnTo>
                    <a:lnTo>
                      <a:pt x="479" y="109"/>
                    </a:lnTo>
                    <a:lnTo>
                      <a:pt x="480" y="108"/>
                    </a:lnTo>
                    <a:lnTo>
                      <a:pt x="482" y="106"/>
                    </a:lnTo>
                    <a:lnTo>
                      <a:pt x="484" y="104"/>
                    </a:lnTo>
                    <a:lnTo>
                      <a:pt x="485" y="103"/>
                    </a:lnTo>
                    <a:lnTo>
                      <a:pt x="488" y="101"/>
                    </a:lnTo>
                    <a:lnTo>
                      <a:pt x="489" y="99"/>
                    </a:lnTo>
                    <a:lnTo>
                      <a:pt x="490" y="97"/>
                    </a:lnTo>
                    <a:lnTo>
                      <a:pt x="491" y="96"/>
                    </a:lnTo>
                    <a:lnTo>
                      <a:pt x="493" y="95"/>
                    </a:lnTo>
                    <a:lnTo>
                      <a:pt x="495" y="92"/>
                    </a:lnTo>
                    <a:lnTo>
                      <a:pt x="497" y="91"/>
                    </a:lnTo>
                    <a:lnTo>
                      <a:pt x="498" y="90"/>
                    </a:lnTo>
                    <a:lnTo>
                      <a:pt x="499" y="87"/>
                    </a:lnTo>
                    <a:lnTo>
                      <a:pt x="500" y="86"/>
                    </a:lnTo>
                    <a:lnTo>
                      <a:pt x="502" y="85"/>
                    </a:lnTo>
                    <a:lnTo>
                      <a:pt x="503" y="82"/>
                    </a:lnTo>
                    <a:lnTo>
                      <a:pt x="504" y="81"/>
                    </a:lnTo>
                    <a:lnTo>
                      <a:pt x="506" y="79"/>
                    </a:lnTo>
                    <a:lnTo>
                      <a:pt x="506" y="77"/>
                    </a:lnTo>
                    <a:lnTo>
                      <a:pt x="507" y="76"/>
                    </a:lnTo>
                    <a:lnTo>
                      <a:pt x="507" y="76"/>
                    </a:lnTo>
                    <a:lnTo>
                      <a:pt x="507" y="76"/>
                    </a:lnTo>
                    <a:close/>
                    <a:moveTo>
                      <a:pt x="482" y="60"/>
                    </a:moveTo>
                    <a:lnTo>
                      <a:pt x="521" y="52"/>
                    </a:lnTo>
                    <a:lnTo>
                      <a:pt x="521" y="52"/>
                    </a:lnTo>
                    <a:lnTo>
                      <a:pt x="520" y="55"/>
                    </a:lnTo>
                    <a:lnTo>
                      <a:pt x="518" y="57"/>
                    </a:lnTo>
                    <a:lnTo>
                      <a:pt x="518" y="59"/>
                    </a:lnTo>
                    <a:lnTo>
                      <a:pt x="517" y="60"/>
                    </a:lnTo>
                    <a:lnTo>
                      <a:pt x="517" y="61"/>
                    </a:lnTo>
                    <a:lnTo>
                      <a:pt x="517" y="61"/>
                    </a:lnTo>
                    <a:lnTo>
                      <a:pt x="517" y="61"/>
                    </a:lnTo>
                    <a:lnTo>
                      <a:pt x="517" y="61"/>
                    </a:lnTo>
                    <a:lnTo>
                      <a:pt x="516" y="61"/>
                    </a:lnTo>
                    <a:lnTo>
                      <a:pt x="513" y="60"/>
                    </a:lnTo>
                    <a:lnTo>
                      <a:pt x="511" y="60"/>
                    </a:lnTo>
                    <a:lnTo>
                      <a:pt x="509" y="61"/>
                    </a:lnTo>
                    <a:lnTo>
                      <a:pt x="507" y="61"/>
                    </a:lnTo>
                    <a:lnTo>
                      <a:pt x="507" y="61"/>
                    </a:lnTo>
                    <a:lnTo>
                      <a:pt x="507" y="61"/>
                    </a:lnTo>
                    <a:lnTo>
                      <a:pt x="508" y="61"/>
                    </a:lnTo>
                    <a:lnTo>
                      <a:pt x="509" y="60"/>
                    </a:lnTo>
                    <a:lnTo>
                      <a:pt x="511" y="60"/>
                    </a:lnTo>
                    <a:lnTo>
                      <a:pt x="513" y="59"/>
                    </a:lnTo>
                    <a:lnTo>
                      <a:pt x="516" y="57"/>
                    </a:lnTo>
                    <a:lnTo>
                      <a:pt x="518" y="56"/>
                    </a:lnTo>
                    <a:lnTo>
                      <a:pt x="522" y="55"/>
                    </a:lnTo>
                    <a:lnTo>
                      <a:pt x="526" y="54"/>
                    </a:lnTo>
                    <a:lnTo>
                      <a:pt x="531" y="54"/>
                    </a:lnTo>
                    <a:lnTo>
                      <a:pt x="538" y="52"/>
                    </a:lnTo>
                    <a:lnTo>
                      <a:pt x="542" y="54"/>
                    </a:lnTo>
                    <a:lnTo>
                      <a:pt x="546" y="55"/>
                    </a:lnTo>
                    <a:lnTo>
                      <a:pt x="547" y="56"/>
                    </a:lnTo>
                    <a:lnTo>
                      <a:pt x="548" y="59"/>
                    </a:lnTo>
                    <a:lnTo>
                      <a:pt x="548" y="61"/>
                    </a:lnTo>
                    <a:lnTo>
                      <a:pt x="547" y="64"/>
                    </a:lnTo>
                    <a:lnTo>
                      <a:pt x="546" y="66"/>
                    </a:lnTo>
                    <a:lnTo>
                      <a:pt x="507" y="76"/>
                    </a:lnTo>
                    <a:lnTo>
                      <a:pt x="507" y="74"/>
                    </a:lnTo>
                    <a:lnTo>
                      <a:pt x="507" y="73"/>
                    </a:lnTo>
                    <a:lnTo>
                      <a:pt x="507" y="73"/>
                    </a:lnTo>
                    <a:lnTo>
                      <a:pt x="508" y="74"/>
                    </a:lnTo>
                    <a:lnTo>
                      <a:pt x="508" y="74"/>
                    </a:lnTo>
                    <a:lnTo>
                      <a:pt x="509" y="76"/>
                    </a:lnTo>
                    <a:lnTo>
                      <a:pt x="513" y="76"/>
                    </a:lnTo>
                    <a:lnTo>
                      <a:pt x="516" y="76"/>
                    </a:lnTo>
                    <a:lnTo>
                      <a:pt x="518" y="74"/>
                    </a:lnTo>
                    <a:lnTo>
                      <a:pt x="520" y="74"/>
                    </a:lnTo>
                    <a:lnTo>
                      <a:pt x="520" y="74"/>
                    </a:lnTo>
                    <a:lnTo>
                      <a:pt x="520" y="74"/>
                    </a:lnTo>
                    <a:lnTo>
                      <a:pt x="518" y="76"/>
                    </a:lnTo>
                    <a:lnTo>
                      <a:pt x="517" y="76"/>
                    </a:lnTo>
                    <a:lnTo>
                      <a:pt x="515" y="77"/>
                    </a:lnTo>
                    <a:lnTo>
                      <a:pt x="512" y="78"/>
                    </a:lnTo>
                    <a:lnTo>
                      <a:pt x="509" y="78"/>
                    </a:lnTo>
                    <a:lnTo>
                      <a:pt x="506" y="79"/>
                    </a:lnTo>
                    <a:lnTo>
                      <a:pt x="502" y="81"/>
                    </a:lnTo>
                    <a:lnTo>
                      <a:pt x="497" y="82"/>
                    </a:lnTo>
                    <a:lnTo>
                      <a:pt x="491" y="83"/>
                    </a:lnTo>
                    <a:lnTo>
                      <a:pt x="488" y="83"/>
                    </a:lnTo>
                    <a:lnTo>
                      <a:pt x="482" y="83"/>
                    </a:lnTo>
                    <a:lnTo>
                      <a:pt x="480" y="82"/>
                    </a:lnTo>
                    <a:lnTo>
                      <a:pt x="479" y="79"/>
                    </a:lnTo>
                    <a:lnTo>
                      <a:pt x="477" y="78"/>
                    </a:lnTo>
                    <a:lnTo>
                      <a:pt x="477" y="76"/>
                    </a:lnTo>
                    <a:lnTo>
                      <a:pt x="477" y="73"/>
                    </a:lnTo>
                    <a:lnTo>
                      <a:pt x="479" y="70"/>
                    </a:lnTo>
                    <a:lnTo>
                      <a:pt x="480" y="66"/>
                    </a:lnTo>
                    <a:lnTo>
                      <a:pt x="481" y="64"/>
                    </a:lnTo>
                    <a:lnTo>
                      <a:pt x="482" y="60"/>
                    </a:lnTo>
                    <a:lnTo>
                      <a:pt x="482" y="60"/>
                    </a:lnTo>
                    <a:lnTo>
                      <a:pt x="482" y="60"/>
                    </a:lnTo>
                    <a:close/>
                    <a:moveTo>
                      <a:pt x="497" y="37"/>
                    </a:moveTo>
                    <a:lnTo>
                      <a:pt x="473" y="30"/>
                    </a:lnTo>
                    <a:lnTo>
                      <a:pt x="473" y="30"/>
                    </a:lnTo>
                    <a:lnTo>
                      <a:pt x="477" y="29"/>
                    </a:lnTo>
                    <a:lnTo>
                      <a:pt x="480" y="27"/>
                    </a:lnTo>
                    <a:lnTo>
                      <a:pt x="484" y="24"/>
                    </a:lnTo>
                    <a:lnTo>
                      <a:pt x="486" y="23"/>
                    </a:lnTo>
                    <a:lnTo>
                      <a:pt x="490" y="20"/>
                    </a:lnTo>
                    <a:lnTo>
                      <a:pt x="494" y="19"/>
                    </a:lnTo>
                    <a:lnTo>
                      <a:pt x="498" y="16"/>
                    </a:lnTo>
                    <a:lnTo>
                      <a:pt x="502" y="15"/>
                    </a:lnTo>
                    <a:lnTo>
                      <a:pt x="506" y="12"/>
                    </a:lnTo>
                    <a:lnTo>
                      <a:pt x="511" y="11"/>
                    </a:lnTo>
                    <a:lnTo>
                      <a:pt x="516" y="10"/>
                    </a:lnTo>
                    <a:lnTo>
                      <a:pt x="521" y="10"/>
                    </a:lnTo>
                    <a:lnTo>
                      <a:pt x="526" y="10"/>
                    </a:lnTo>
                    <a:lnTo>
                      <a:pt x="529" y="10"/>
                    </a:lnTo>
                    <a:lnTo>
                      <a:pt x="531" y="11"/>
                    </a:lnTo>
                    <a:lnTo>
                      <a:pt x="533" y="12"/>
                    </a:lnTo>
                    <a:lnTo>
                      <a:pt x="534" y="14"/>
                    </a:lnTo>
                    <a:lnTo>
                      <a:pt x="535" y="16"/>
                    </a:lnTo>
                    <a:lnTo>
                      <a:pt x="535" y="18"/>
                    </a:lnTo>
                    <a:lnTo>
                      <a:pt x="535" y="19"/>
                    </a:lnTo>
                    <a:lnTo>
                      <a:pt x="535" y="21"/>
                    </a:lnTo>
                    <a:lnTo>
                      <a:pt x="534" y="23"/>
                    </a:lnTo>
                    <a:lnTo>
                      <a:pt x="534" y="25"/>
                    </a:lnTo>
                    <a:lnTo>
                      <a:pt x="533" y="28"/>
                    </a:lnTo>
                    <a:lnTo>
                      <a:pt x="533" y="30"/>
                    </a:lnTo>
                    <a:lnTo>
                      <a:pt x="531" y="33"/>
                    </a:lnTo>
                    <a:lnTo>
                      <a:pt x="530" y="36"/>
                    </a:lnTo>
                    <a:lnTo>
                      <a:pt x="529" y="38"/>
                    </a:lnTo>
                    <a:lnTo>
                      <a:pt x="527" y="41"/>
                    </a:lnTo>
                    <a:lnTo>
                      <a:pt x="525" y="45"/>
                    </a:lnTo>
                    <a:lnTo>
                      <a:pt x="524" y="48"/>
                    </a:lnTo>
                    <a:lnTo>
                      <a:pt x="521" y="52"/>
                    </a:lnTo>
                    <a:lnTo>
                      <a:pt x="482" y="60"/>
                    </a:lnTo>
                    <a:lnTo>
                      <a:pt x="485" y="56"/>
                    </a:lnTo>
                    <a:lnTo>
                      <a:pt x="486" y="54"/>
                    </a:lnTo>
                    <a:lnTo>
                      <a:pt x="488" y="50"/>
                    </a:lnTo>
                    <a:lnTo>
                      <a:pt x="490" y="47"/>
                    </a:lnTo>
                    <a:lnTo>
                      <a:pt x="491" y="45"/>
                    </a:lnTo>
                    <a:lnTo>
                      <a:pt x="491" y="42"/>
                    </a:lnTo>
                    <a:lnTo>
                      <a:pt x="493" y="41"/>
                    </a:lnTo>
                    <a:lnTo>
                      <a:pt x="494" y="38"/>
                    </a:lnTo>
                    <a:lnTo>
                      <a:pt x="494" y="37"/>
                    </a:lnTo>
                    <a:lnTo>
                      <a:pt x="494" y="36"/>
                    </a:lnTo>
                    <a:lnTo>
                      <a:pt x="494" y="34"/>
                    </a:lnTo>
                    <a:lnTo>
                      <a:pt x="495" y="33"/>
                    </a:lnTo>
                    <a:lnTo>
                      <a:pt x="495" y="32"/>
                    </a:lnTo>
                    <a:lnTo>
                      <a:pt x="494" y="32"/>
                    </a:lnTo>
                    <a:lnTo>
                      <a:pt x="494" y="32"/>
                    </a:lnTo>
                    <a:lnTo>
                      <a:pt x="494" y="32"/>
                    </a:lnTo>
                    <a:lnTo>
                      <a:pt x="495" y="32"/>
                    </a:lnTo>
                    <a:lnTo>
                      <a:pt x="495" y="32"/>
                    </a:lnTo>
                    <a:lnTo>
                      <a:pt x="498" y="33"/>
                    </a:lnTo>
                    <a:lnTo>
                      <a:pt x="499" y="33"/>
                    </a:lnTo>
                    <a:lnTo>
                      <a:pt x="502" y="32"/>
                    </a:lnTo>
                    <a:lnTo>
                      <a:pt x="504" y="32"/>
                    </a:lnTo>
                    <a:lnTo>
                      <a:pt x="507" y="30"/>
                    </a:lnTo>
                    <a:lnTo>
                      <a:pt x="507" y="30"/>
                    </a:lnTo>
                    <a:lnTo>
                      <a:pt x="508" y="30"/>
                    </a:lnTo>
                    <a:lnTo>
                      <a:pt x="507" y="30"/>
                    </a:lnTo>
                    <a:lnTo>
                      <a:pt x="507" y="32"/>
                    </a:lnTo>
                    <a:lnTo>
                      <a:pt x="506" y="32"/>
                    </a:lnTo>
                    <a:lnTo>
                      <a:pt x="503" y="33"/>
                    </a:lnTo>
                    <a:lnTo>
                      <a:pt x="502" y="34"/>
                    </a:lnTo>
                    <a:lnTo>
                      <a:pt x="499" y="36"/>
                    </a:lnTo>
                    <a:lnTo>
                      <a:pt x="497" y="37"/>
                    </a:lnTo>
                    <a:lnTo>
                      <a:pt x="497" y="37"/>
                    </a:lnTo>
                    <a:lnTo>
                      <a:pt x="497" y="37"/>
                    </a:lnTo>
                    <a:close/>
                    <a:moveTo>
                      <a:pt x="404" y="29"/>
                    </a:moveTo>
                    <a:lnTo>
                      <a:pt x="437" y="7"/>
                    </a:lnTo>
                    <a:lnTo>
                      <a:pt x="437" y="7"/>
                    </a:lnTo>
                    <a:lnTo>
                      <a:pt x="441" y="9"/>
                    </a:lnTo>
                    <a:lnTo>
                      <a:pt x="445" y="10"/>
                    </a:lnTo>
                    <a:lnTo>
                      <a:pt x="448" y="11"/>
                    </a:lnTo>
                    <a:lnTo>
                      <a:pt x="452" y="14"/>
                    </a:lnTo>
                    <a:lnTo>
                      <a:pt x="454" y="15"/>
                    </a:lnTo>
                    <a:lnTo>
                      <a:pt x="457" y="16"/>
                    </a:lnTo>
                    <a:lnTo>
                      <a:pt x="458" y="18"/>
                    </a:lnTo>
                    <a:lnTo>
                      <a:pt x="461" y="19"/>
                    </a:lnTo>
                    <a:lnTo>
                      <a:pt x="463" y="20"/>
                    </a:lnTo>
                    <a:lnTo>
                      <a:pt x="464" y="23"/>
                    </a:lnTo>
                    <a:lnTo>
                      <a:pt x="466" y="24"/>
                    </a:lnTo>
                    <a:lnTo>
                      <a:pt x="468" y="25"/>
                    </a:lnTo>
                    <a:lnTo>
                      <a:pt x="470" y="27"/>
                    </a:lnTo>
                    <a:lnTo>
                      <a:pt x="471" y="28"/>
                    </a:lnTo>
                    <a:lnTo>
                      <a:pt x="472" y="28"/>
                    </a:lnTo>
                    <a:lnTo>
                      <a:pt x="473" y="29"/>
                    </a:lnTo>
                    <a:lnTo>
                      <a:pt x="475" y="30"/>
                    </a:lnTo>
                    <a:lnTo>
                      <a:pt x="476" y="30"/>
                    </a:lnTo>
                    <a:lnTo>
                      <a:pt x="476" y="30"/>
                    </a:lnTo>
                    <a:lnTo>
                      <a:pt x="477" y="32"/>
                    </a:lnTo>
                    <a:lnTo>
                      <a:pt x="477" y="32"/>
                    </a:lnTo>
                    <a:lnTo>
                      <a:pt x="477" y="32"/>
                    </a:lnTo>
                    <a:lnTo>
                      <a:pt x="477" y="32"/>
                    </a:lnTo>
                    <a:lnTo>
                      <a:pt x="476" y="32"/>
                    </a:lnTo>
                    <a:lnTo>
                      <a:pt x="473" y="32"/>
                    </a:lnTo>
                    <a:lnTo>
                      <a:pt x="472" y="32"/>
                    </a:lnTo>
                    <a:lnTo>
                      <a:pt x="471" y="33"/>
                    </a:lnTo>
                    <a:lnTo>
                      <a:pt x="470" y="33"/>
                    </a:lnTo>
                    <a:lnTo>
                      <a:pt x="470" y="33"/>
                    </a:lnTo>
                    <a:lnTo>
                      <a:pt x="470" y="33"/>
                    </a:lnTo>
                    <a:lnTo>
                      <a:pt x="471" y="32"/>
                    </a:lnTo>
                    <a:lnTo>
                      <a:pt x="473" y="30"/>
                    </a:lnTo>
                    <a:lnTo>
                      <a:pt x="497" y="37"/>
                    </a:lnTo>
                    <a:lnTo>
                      <a:pt x="493" y="39"/>
                    </a:lnTo>
                    <a:lnTo>
                      <a:pt x="489" y="42"/>
                    </a:lnTo>
                    <a:lnTo>
                      <a:pt x="484" y="45"/>
                    </a:lnTo>
                    <a:lnTo>
                      <a:pt x="480" y="47"/>
                    </a:lnTo>
                    <a:lnTo>
                      <a:pt x="475" y="50"/>
                    </a:lnTo>
                    <a:lnTo>
                      <a:pt x="468" y="51"/>
                    </a:lnTo>
                    <a:lnTo>
                      <a:pt x="463" y="52"/>
                    </a:lnTo>
                    <a:lnTo>
                      <a:pt x="458" y="54"/>
                    </a:lnTo>
                    <a:lnTo>
                      <a:pt x="453" y="55"/>
                    </a:lnTo>
                    <a:lnTo>
                      <a:pt x="449" y="54"/>
                    </a:lnTo>
                    <a:lnTo>
                      <a:pt x="446" y="54"/>
                    </a:lnTo>
                    <a:lnTo>
                      <a:pt x="444" y="54"/>
                    </a:lnTo>
                    <a:lnTo>
                      <a:pt x="441" y="52"/>
                    </a:lnTo>
                    <a:lnTo>
                      <a:pt x="440" y="51"/>
                    </a:lnTo>
                    <a:lnTo>
                      <a:pt x="437" y="51"/>
                    </a:lnTo>
                    <a:lnTo>
                      <a:pt x="436" y="50"/>
                    </a:lnTo>
                    <a:lnTo>
                      <a:pt x="435" y="48"/>
                    </a:lnTo>
                    <a:lnTo>
                      <a:pt x="433" y="47"/>
                    </a:lnTo>
                    <a:lnTo>
                      <a:pt x="432" y="46"/>
                    </a:lnTo>
                    <a:lnTo>
                      <a:pt x="430" y="45"/>
                    </a:lnTo>
                    <a:lnTo>
                      <a:pt x="428" y="43"/>
                    </a:lnTo>
                    <a:lnTo>
                      <a:pt x="427" y="42"/>
                    </a:lnTo>
                    <a:lnTo>
                      <a:pt x="424" y="41"/>
                    </a:lnTo>
                    <a:lnTo>
                      <a:pt x="423" y="39"/>
                    </a:lnTo>
                    <a:lnTo>
                      <a:pt x="422" y="38"/>
                    </a:lnTo>
                    <a:lnTo>
                      <a:pt x="419" y="37"/>
                    </a:lnTo>
                    <a:lnTo>
                      <a:pt x="417" y="36"/>
                    </a:lnTo>
                    <a:lnTo>
                      <a:pt x="414" y="34"/>
                    </a:lnTo>
                    <a:lnTo>
                      <a:pt x="413" y="33"/>
                    </a:lnTo>
                    <a:lnTo>
                      <a:pt x="409" y="32"/>
                    </a:lnTo>
                    <a:lnTo>
                      <a:pt x="406" y="30"/>
                    </a:lnTo>
                    <a:lnTo>
                      <a:pt x="404" y="29"/>
                    </a:lnTo>
                    <a:lnTo>
                      <a:pt x="404" y="29"/>
                    </a:lnTo>
                    <a:lnTo>
                      <a:pt x="404" y="29"/>
                    </a:lnTo>
                    <a:close/>
                    <a:moveTo>
                      <a:pt x="323" y="41"/>
                    </a:moveTo>
                    <a:lnTo>
                      <a:pt x="287" y="45"/>
                    </a:lnTo>
                    <a:lnTo>
                      <a:pt x="287" y="45"/>
                    </a:lnTo>
                    <a:lnTo>
                      <a:pt x="291" y="42"/>
                    </a:lnTo>
                    <a:lnTo>
                      <a:pt x="293" y="38"/>
                    </a:lnTo>
                    <a:lnTo>
                      <a:pt x="297" y="34"/>
                    </a:lnTo>
                    <a:lnTo>
                      <a:pt x="301" y="32"/>
                    </a:lnTo>
                    <a:lnTo>
                      <a:pt x="305" y="28"/>
                    </a:lnTo>
                    <a:lnTo>
                      <a:pt x="310" y="25"/>
                    </a:lnTo>
                    <a:lnTo>
                      <a:pt x="315" y="23"/>
                    </a:lnTo>
                    <a:lnTo>
                      <a:pt x="319" y="19"/>
                    </a:lnTo>
                    <a:lnTo>
                      <a:pt x="324" y="16"/>
                    </a:lnTo>
                    <a:lnTo>
                      <a:pt x="330" y="14"/>
                    </a:lnTo>
                    <a:lnTo>
                      <a:pt x="336" y="11"/>
                    </a:lnTo>
                    <a:lnTo>
                      <a:pt x="341" y="10"/>
                    </a:lnTo>
                    <a:lnTo>
                      <a:pt x="346" y="7"/>
                    </a:lnTo>
                    <a:lnTo>
                      <a:pt x="352" y="6"/>
                    </a:lnTo>
                    <a:lnTo>
                      <a:pt x="358" y="5"/>
                    </a:lnTo>
                    <a:lnTo>
                      <a:pt x="363" y="3"/>
                    </a:lnTo>
                    <a:lnTo>
                      <a:pt x="368" y="2"/>
                    </a:lnTo>
                    <a:lnTo>
                      <a:pt x="373" y="1"/>
                    </a:lnTo>
                    <a:lnTo>
                      <a:pt x="378" y="1"/>
                    </a:lnTo>
                    <a:lnTo>
                      <a:pt x="383" y="0"/>
                    </a:lnTo>
                    <a:lnTo>
                      <a:pt x="388" y="0"/>
                    </a:lnTo>
                    <a:lnTo>
                      <a:pt x="394" y="0"/>
                    </a:lnTo>
                    <a:lnTo>
                      <a:pt x="397" y="0"/>
                    </a:lnTo>
                    <a:lnTo>
                      <a:pt x="403" y="0"/>
                    </a:lnTo>
                    <a:lnTo>
                      <a:pt x="408" y="0"/>
                    </a:lnTo>
                    <a:lnTo>
                      <a:pt x="412" y="1"/>
                    </a:lnTo>
                    <a:lnTo>
                      <a:pt x="417" y="1"/>
                    </a:lnTo>
                    <a:lnTo>
                      <a:pt x="421" y="2"/>
                    </a:lnTo>
                    <a:lnTo>
                      <a:pt x="426" y="3"/>
                    </a:lnTo>
                    <a:lnTo>
                      <a:pt x="430" y="5"/>
                    </a:lnTo>
                    <a:lnTo>
                      <a:pt x="433" y="6"/>
                    </a:lnTo>
                    <a:lnTo>
                      <a:pt x="437" y="7"/>
                    </a:lnTo>
                    <a:lnTo>
                      <a:pt x="404" y="29"/>
                    </a:lnTo>
                    <a:lnTo>
                      <a:pt x="400" y="28"/>
                    </a:lnTo>
                    <a:lnTo>
                      <a:pt x="396" y="27"/>
                    </a:lnTo>
                    <a:lnTo>
                      <a:pt x="392" y="25"/>
                    </a:lnTo>
                    <a:lnTo>
                      <a:pt x="390" y="24"/>
                    </a:lnTo>
                    <a:lnTo>
                      <a:pt x="386" y="24"/>
                    </a:lnTo>
                    <a:lnTo>
                      <a:pt x="382" y="24"/>
                    </a:lnTo>
                    <a:lnTo>
                      <a:pt x="378" y="23"/>
                    </a:lnTo>
                    <a:lnTo>
                      <a:pt x="376" y="23"/>
                    </a:lnTo>
                    <a:lnTo>
                      <a:pt x="372" y="23"/>
                    </a:lnTo>
                    <a:lnTo>
                      <a:pt x="368" y="23"/>
                    </a:lnTo>
                    <a:lnTo>
                      <a:pt x="365" y="23"/>
                    </a:lnTo>
                    <a:lnTo>
                      <a:pt x="363" y="23"/>
                    </a:lnTo>
                    <a:lnTo>
                      <a:pt x="359" y="23"/>
                    </a:lnTo>
                    <a:lnTo>
                      <a:pt x="356" y="23"/>
                    </a:lnTo>
                    <a:lnTo>
                      <a:pt x="354" y="24"/>
                    </a:lnTo>
                    <a:lnTo>
                      <a:pt x="351" y="24"/>
                    </a:lnTo>
                    <a:lnTo>
                      <a:pt x="349" y="25"/>
                    </a:lnTo>
                    <a:lnTo>
                      <a:pt x="346" y="25"/>
                    </a:lnTo>
                    <a:lnTo>
                      <a:pt x="345" y="27"/>
                    </a:lnTo>
                    <a:lnTo>
                      <a:pt x="343" y="27"/>
                    </a:lnTo>
                    <a:lnTo>
                      <a:pt x="341" y="28"/>
                    </a:lnTo>
                    <a:lnTo>
                      <a:pt x="340" y="28"/>
                    </a:lnTo>
                    <a:lnTo>
                      <a:pt x="338" y="29"/>
                    </a:lnTo>
                    <a:lnTo>
                      <a:pt x="337" y="29"/>
                    </a:lnTo>
                    <a:lnTo>
                      <a:pt x="334" y="30"/>
                    </a:lnTo>
                    <a:lnTo>
                      <a:pt x="333" y="32"/>
                    </a:lnTo>
                    <a:lnTo>
                      <a:pt x="332" y="33"/>
                    </a:lnTo>
                    <a:lnTo>
                      <a:pt x="330" y="34"/>
                    </a:lnTo>
                    <a:lnTo>
                      <a:pt x="328" y="36"/>
                    </a:lnTo>
                    <a:lnTo>
                      <a:pt x="327" y="37"/>
                    </a:lnTo>
                    <a:lnTo>
                      <a:pt x="324" y="39"/>
                    </a:lnTo>
                    <a:lnTo>
                      <a:pt x="323" y="41"/>
                    </a:lnTo>
                    <a:lnTo>
                      <a:pt x="323" y="41"/>
                    </a:lnTo>
                    <a:lnTo>
                      <a:pt x="323" y="41"/>
                    </a:lnTo>
                    <a:close/>
                    <a:moveTo>
                      <a:pt x="237" y="153"/>
                    </a:moveTo>
                    <a:lnTo>
                      <a:pt x="267" y="131"/>
                    </a:lnTo>
                    <a:lnTo>
                      <a:pt x="267" y="131"/>
                    </a:lnTo>
                    <a:lnTo>
                      <a:pt x="271" y="131"/>
                    </a:lnTo>
                    <a:lnTo>
                      <a:pt x="274" y="131"/>
                    </a:lnTo>
                    <a:lnTo>
                      <a:pt x="276" y="131"/>
                    </a:lnTo>
                    <a:lnTo>
                      <a:pt x="276" y="131"/>
                    </a:lnTo>
                    <a:lnTo>
                      <a:pt x="274" y="132"/>
                    </a:lnTo>
                    <a:lnTo>
                      <a:pt x="267" y="135"/>
                    </a:lnTo>
                    <a:lnTo>
                      <a:pt x="261" y="139"/>
                    </a:lnTo>
                    <a:lnTo>
                      <a:pt x="258" y="141"/>
                    </a:lnTo>
                    <a:lnTo>
                      <a:pt x="257" y="141"/>
                    </a:lnTo>
                    <a:lnTo>
                      <a:pt x="257" y="141"/>
                    </a:lnTo>
                    <a:lnTo>
                      <a:pt x="258" y="140"/>
                    </a:lnTo>
                    <a:lnTo>
                      <a:pt x="258" y="137"/>
                    </a:lnTo>
                    <a:lnTo>
                      <a:pt x="258" y="135"/>
                    </a:lnTo>
                    <a:lnTo>
                      <a:pt x="258" y="132"/>
                    </a:lnTo>
                    <a:lnTo>
                      <a:pt x="258" y="130"/>
                    </a:lnTo>
                    <a:lnTo>
                      <a:pt x="258" y="127"/>
                    </a:lnTo>
                    <a:lnTo>
                      <a:pt x="258" y="123"/>
                    </a:lnTo>
                    <a:lnTo>
                      <a:pt x="258" y="119"/>
                    </a:lnTo>
                    <a:lnTo>
                      <a:pt x="258" y="115"/>
                    </a:lnTo>
                    <a:lnTo>
                      <a:pt x="258" y="112"/>
                    </a:lnTo>
                    <a:lnTo>
                      <a:pt x="258" y="108"/>
                    </a:lnTo>
                    <a:lnTo>
                      <a:pt x="260" y="103"/>
                    </a:lnTo>
                    <a:lnTo>
                      <a:pt x="260" y="97"/>
                    </a:lnTo>
                    <a:lnTo>
                      <a:pt x="261" y="92"/>
                    </a:lnTo>
                    <a:lnTo>
                      <a:pt x="262" y="87"/>
                    </a:lnTo>
                    <a:lnTo>
                      <a:pt x="265" y="82"/>
                    </a:lnTo>
                    <a:lnTo>
                      <a:pt x="267" y="77"/>
                    </a:lnTo>
                    <a:lnTo>
                      <a:pt x="270" y="70"/>
                    </a:lnTo>
                    <a:lnTo>
                      <a:pt x="274" y="64"/>
                    </a:lnTo>
                    <a:lnTo>
                      <a:pt x="278" y="59"/>
                    </a:lnTo>
                    <a:lnTo>
                      <a:pt x="282" y="52"/>
                    </a:lnTo>
                    <a:lnTo>
                      <a:pt x="287" y="45"/>
                    </a:lnTo>
                    <a:lnTo>
                      <a:pt x="323" y="41"/>
                    </a:lnTo>
                    <a:lnTo>
                      <a:pt x="319" y="46"/>
                    </a:lnTo>
                    <a:lnTo>
                      <a:pt x="315" y="51"/>
                    </a:lnTo>
                    <a:lnTo>
                      <a:pt x="311" y="56"/>
                    </a:lnTo>
                    <a:lnTo>
                      <a:pt x="309" y="61"/>
                    </a:lnTo>
                    <a:lnTo>
                      <a:pt x="306" y="66"/>
                    </a:lnTo>
                    <a:lnTo>
                      <a:pt x="305" y="72"/>
                    </a:lnTo>
                    <a:lnTo>
                      <a:pt x="302" y="77"/>
                    </a:lnTo>
                    <a:lnTo>
                      <a:pt x="301" y="81"/>
                    </a:lnTo>
                    <a:lnTo>
                      <a:pt x="301" y="86"/>
                    </a:lnTo>
                    <a:lnTo>
                      <a:pt x="300" y="90"/>
                    </a:lnTo>
                    <a:lnTo>
                      <a:pt x="300" y="94"/>
                    </a:lnTo>
                    <a:lnTo>
                      <a:pt x="298" y="97"/>
                    </a:lnTo>
                    <a:lnTo>
                      <a:pt x="298" y="101"/>
                    </a:lnTo>
                    <a:lnTo>
                      <a:pt x="298" y="105"/>
                    </a:lnTo>
                    <a:lnTo>
                      <a:pt x="298" y="109"/>
                    </a:lnTo>
                    <a:lnTo>
                      <a:pt x="298" y="113"/>
                    </a:lnTo>
                    <a:lnTo>
                      <a:pt x="298" y="115"/>
                    </a:lnTo>
                    <a:lnTo>
                      <a:pt x="298" y="118"/>
                    </a:lnTo>
                    <a:lnTo>
                      <a:pt x="298" y="122"/>
                    </a:lnTo>
                    <a:lnTo>
                      <a:pt x="298" y="124"/>
                    </a:lnTo>
                    <a:lnTo>
                      <a:pt x="298" y="127"/>
                    </a:lnTo>
                    <a:lnTo>
                      <a:pt x="297" y="130"/>
                    </a:lnTo>
                    <a:lnTo>
                      <a:pt x="296" y="133"/>
                    </a:lnTo>
                    <a:lnTo>
                      <a:pt x="293" y="136"/>
                    </a:lnTo>
                    <a:lnTo>
                      <a:pt x="288" y="141"/>
                    </a:lnTo>
                    <a:lnTo>
                      <a:pt x="278" y="148"/>
                    </a:lnTo>
                    <a:lnTo>
                      <a:pt x="267" y="151"/>
                    </a:lnTo>
                    <a:lnTo>
                      <a:pt x="260" y="154"/>
                    </a:lnTo>
                    <a:lnTo>
                      <a:pt x="253" y="154"/>
                    </a:lnTo>
                    <a:lnTo>
                      <a:pt x="248" y="154"/>
                    </a:lnTo>
                    <a:lnTo>
                      <a:pt x="243" y="154"/>
                    </a:lnTo>
                    <a:lnTo>
                      <a:pt x="238" y="153"/>
                    </a:lnTo>
                    <a:lnTo>
                      <a:pt x="237" y="153"/>
                    </a:lnTo>
                    <a:lnTo>
                      <a:pt x="237" y="153"/>
                    </a:lnTo>
                    <a:close/>
                    <a:moveTo>
                      <a:pt x="267" y="131"/>
                    </a:moveTo>
                    <a:lnTo>
                      <a:pt x="238" y="153"/>
                    </a:lnTo>
                    <a:lnTo>
                      <a:pt x="237" y="153"/>
                    </a:lnTo>
                    <a:lnTo>
                      <a:pt x="237" y="153"/>
                    </a:lnTo>
                    <a:lnTo>
                      <a:pt x="235" y="153"/>
                    </a:lnTo>
                    <a:lnTo>
                      <a:pt x="235" y="153"/>
                    </a:lnTo>
                    <a:lnTo>
                      <a:pt x="234" y="153"/>
                    </a:lnTo>
                    <a:lnTo>
                      <a:pt x="234" y="153"/>
                    </a:lnTo>
                    <a:lnTo>
                      <a:pt x="234" y="151"/>
                    </a:lnTo>
                    <a:lnTo>
                      <a:pt x="233" y="151"/>
                    </a:lnTo>
                    <a:lnTo>
                      <a:pt x="233" y="151"/>
                    </a:lnTo>
                    <a:lnTo>
                      <a:pt x="233" y="151"/>
                    </a:lnTo>
                    <a:lnTo>
                      <a:pt x="233" y="150"/>
                    </a:lnTo>
                    <a:lnTo>
                      <a:pt x="233" y="150"/>
                    </a:lnTo>
                    <a:lnTo>
                      <a:pt x="233" y="150"/>
                    </a:lnTo>
                    <a:lnTo>
                      <a:pt x="231" y="149"/>
                    </a:lnTo>
                    <a:lnTo>
                      <a:pt x="231" y="149"/>
                    </a:lnTo>
                    <a:lnTo>
                      <a:pt x="231" y="149"/>
                    </a:lnTo>
                    <a:lnTo>
                      <a:pt x="231" y="148"/>
                    </a:lnTo>
                    <a:lnTo>
                      <a:pt x="233" y="148"/>
                    </a:lnTo>
                    <a:lnTo>
                      <a:pt x="233" y="148"/>
                    </a:lnTo>
                    <a:lnTo>
                      <a:pt x="233" y="146"/>
                    </a:lnTo>
                    <a:lnTo>
                      <a:pt x="233" y="146"/>
                    </a:lnTo>
                    <a:lnTo>
                      <a:pt x="233" y="146"/>
                    </a:lnTo>
                    <a:lnTo>
                      <a:pt x="234" y="145"/>
                    </a:lnTo>
                    <a:lnTo>
                      <a:pt x="234" y="145"/>
                    </a:lnTo>
                    <a:lnTo>
                      <a:pt x="234" y="144"/>
                    </a:lnTo>
                    <a:lnTo>
                      <a:pt x="235" y="144"/>
                    </a:lnTo>
                    <a:lnTo>
                      <a:pt x="235" y="142"/>
                    </a:lnTo>
                    <a:lnTo>
                      <a:pt x="235" y="142"/>
                    </a:lnTo>
                    <a:lnTo>
                      <a:pt x="237" y="141"/>
                    </a:lnTo>
                    <a:lnTo>
                      <a:pt x="237" y="141"/>
                    </a:lnTo>
                    <a:lnTo>
                      <a:pt x="238" y="141"/>
                    </a:lnTo>
                    <a:lnTo>
                      <a:pt x="238" y="140"/>
                    </a:lnTo>
                    <a:lnTo>
                      <a:pt x="239" y="140"/>
                    </a:lnTo>
                    <a:lnTo>
                      <a:pt x="240" y="139"/>
                    </a:lnTo>
                    <a:lnTo>
                      <a:pt x="240" y="139"/>
                    </a:lnTo>
                    <a:lnTo>
                      <a:pt x="242" y="137"/>
                    </a:lnTo>
                    <a:lnTo>
                      <a:pt x="243" y="137"/>
                    </a:lnTo>
                    <a:lnTo>
                      <a:pt x="243" y="137"/>
                    </a:lnTo>
                    <a:lnTo>
                      <a:pt x="244" y="136"/>
                    </a:lnTo>
                    <a:lnTo>
                      <a:pt x="246" y="136"/>
                    </a:lnTo>
                    <a:lnTo>
                      <a:pt x="247" y="135"/>
                    </a:lnTo>
                    <a:lnTo>
                      <a:pt x="247" y="135"/>
                    </a:lnTo>
                    <a:lnTo>
                      <a:pt x="248" y="135"/>
                    </a:lnTo>
                    <a:lnTo>
                      <a:pt x="249" y="133"/>
                    </a:lnTo>
                    <a:lnTo>
                      <a:pt x="249" y="133"/>
                    </a:lnTo>
                    <a:lnTo>
                      <a:pt x="251" y="133"/>
                    </a:lnTo>
                    <a:lnTo>
                      <a:pt x="252" y="133"/>
                    </a:lnTo>
                    <a:lnTo>
                      <a:pt x="253" y="132"/>
                    </a:lnTo>
                    <a:lnTo>
                      <a:pt x="253" y="132"/>
                    </a:lnTo>
                    <a:lnTo>
                      <a:pt x="255" y="132"/>
                    </a:lnTo>
                    <a:lnTo>
                      <a:pt x="256" y="132"/>
                    </a:lnTo>
                    <a:lnTo>
                      <a:pt x="257" y="131"/>
                    </a:lnTo>
                    <a:lnTo>
                      <a:pt x="257" y="131"/>
                    </a:lnTo>
                    <a:lnTo>
                      <a:pt x="258" y="131"/>
                    </a:lnTo>
                    <a:lnTo>
                      <a:pt x="260" y="131"/>
                    </a:lnTo>
                    <a:lnTo>
                      <a:pt x="261" y="131"/>
                    </a:lnTo>
                    <a:lnTo>
                      <a:pt x="261" y="131"/>
                    </a:lnTo>
                    <a:lnTo>
                      <a:pt x="262" y="131"/>
                    </a:lnTo>
                    <a:lnTo>
                      <a:pt x="264" y="131"/>
                    </a:lnTo>
                    <a:lnTo>
                      <a:pt x="264" y="131"/>
                    </a:lnTo>
                    <a:lnTo>
                      <a:pt x="265" y="131"/>
                    </a:lnTo>
                    <a:lnTo>
                      <a:pt x="265" y="131"/>
                    </a:lnTo>
                    <a:lnTo>
                      <a:pt x="266" y="131"/>
                    </a:lnTo>
                    <a:lnTo>
                      <a:pt x="267" y="13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 name="Freeform 8"/>
              <p:cNvSpPr>
                <a:spLocks noEditPoints="1"/>
              </p:cNvSpPr>
              <p:nvPr/>
            </p:nvSpPr>
            <p:spPr bwMode="auto">
              <a:xfrm>
                <a:off x="3898808" y="4536496"/>
                <a:ext cx="311355" cy="560441"/>
              </a:xfrm>
              <a:custGeom>
                <a:avLst/>
                <a:gdLst>
                  <a:gd name="T0" fmla="*/ 91 w 255"/>
                  <a:gd name="T1" fmla="*/ 347 h 459"/>
                  <a:gd name="T2" fmla="*/ 49 w 255"/>
                  <a:gd name="T3" fmla="*/ 416 h 459"/>
                  <a:gd name="T4" fmla="*/ 54 w 255"/>
                  <a:gd name="T5" fmla="*/ 274 h 459"/>
                  <a:gd name="T6" fmla="*/ 70 w 255"/>
                  <a:gd name="T7" fmla="*/ 222 h 459"/>
                  <a:gd name="T8" fmla="*/ 94 w 255"/>
                  <a:gd name="T9" fmla="*/ 243 h 459"/>
                  <a:gd name="T10" fmla="*/ 43 w 255"/>
                  <a:gd name="T11" fmla="*/ 246 h 459"/>
                  <a:gd name="T12" fmla="*/ 40 w 255"/>
                  <a:gd name="T13" fmla="*/ 171 h 459"/>
                  <a:gd name="T14" fmla="*/ 47 w 255"/>
                  <a:gd name="T15" fmla="*/ 220 h 459"/>
                  <a:gd name="T16" fmla="*/ 2 w 255"/>
                  <a:gd name="T17" fmla="*/ 224 h 459"/>
                  <a:gd name="T18" fmla="*/ 0 w 255"/>
                  <a:gd name="T19" fmla="*/ 179 h 459"/>
                  <a:gd name="T20" fmla="*/ 25 w 255"/>
                  <a:gd name="T21" fmla="*/ 175 h 459"/>
                  <a:gd name="T22" fmla="*/ 9 w 255"/>
                  <a:gd name="T23" fmla="*/ 165 h 459"/>
                  <a:gd name="T24" fmla="*/ 71 w 255"/>
                  <a:gd name="T25" fmla="*/ 152 h 459"/>
                  <a:gd name="T26" fmla="*/ 93 w 255"/>
                  <a:gd name="T27" fmla="*/ 117 h 459"/>
                  <a:gd name="T28" fmla="*/ 53 w 255"/>
                  <a:gd name="T29" fmla="*/ 175 h 459"/>
                  <a:gd name="T30" fmla="*/ 53 w 255"/>
                  <a:gd name="T31" fmla="*/ 135 h 459"/>
                  <a:gd name="T32" fmla="*/ 120 w 255"/>
                  <a:gd name="T33" fmla="*/ 28 h 459"/>
                  <a:gd name="T34" fmla="*/ 92 w 255"/>
                  <a:gd name="T35" fmla="*/ 73 h 459"/>
                  <a:gd name="T36" fmla="*/ 58 w 255"/>
                  <a:gd name="T37" fmla="*/ 67 h 459"/>
                  <a:gd name="T38" fmla="*/ 137 w 255"/>
                  <a:gd name="T39" fmla="*/ 5 h 459"/>
                  <a:gd name="T40" fmla="*/ 172 w 255"/>
                  <a:gd name="T41" fmla="*/ 23 h 459"/>
                  <a:gd name="T42" fmla="*/ 168 w 255"/>
                  <a:gd name="T43" fmla="*/ 0 h 459"/>
                  <a:gd name="T44" fmla="*/ 235 w 255"/>
                  <a:gd name="T45" fmla="*/ 5 h 459"/>
                  <a:gd name="T46" fmla="*/ 214 w 255"/>
                  <a:gd name="T47" fmla="*/ 59 h 459"/>
                  <a:gd name="T48" fmla="*/ 214 w 255"/>
                  <a:gd name="T49" fmla="*/ 29 h 459"/>
                  <a:gd name="T50" fmla="*/ 254 w 255"/>
                  <a:gd name="T51" fmla="*/ 43 h 459"/>
                  <a:gd name="T52" fmla="*/ 200 w 255"/>
                  <a:gd name="T53" fmla="*/ 68 h 459"/>
                  <a:gd name="T54" fmla="*/ 219 w 255"/>
                  <a:gd name="T55" fmla="*/ 72 h 459"/>
                  <a:gd name="T56" fmla="*/ 212 w 255"/>
                  <a:gd name="T57" fmla="*/ 91 h 459"/>
                  <a:gd name="T58" fmla="*/ 165 w 255"/>
                  <a:gd name="T59" fmla="*/ 92 h 459"/>
                  <a:gd name="T60" fmla="*/ 130 w 255"/>
                  <a:gd name="T61" fmla="*/ 103 h 459"/>
                  <a:gd name="T62" fmla="*/ 170 w 255"/>
                  <a:gd name="T63" fmla="*/ 90 h 459"/>
                  <a:gd name="T64" fmla="*/ 169 w 255"/>
                  <a:gd name="T65" fmla="*/ 116 h 459"/>
                  <a:gd name="T66" fmla="*/ 130 w 255"/>
                  <a:gd name="T67" fmla="*/ 163 h 459"/>
                  <a:gd name="T68" fmla="*/ 129 w 255"/>
                  <a:gd name="T69" fmla="*/ 136 h 459"/>
                  <a:gd name="T70" fmla="*/ 170 w 255"/>
                  <a:gd name="T71" fmla="*/ 148 h 459"/>
                  <a:gd name="T72" fmla="*/ 200 w 255"/>
                  <a:gd name="T73" fmla="*/ 179 h 459"/>
                  <a:gd name="T74" fmla="*/ 142 w 255"/>
                  <a:gd name="T75" fmla="*/ 180 h 459"/>
                  <a:gd name="T76" fmla="*/ 182 w 255"/>
                  <a:gd name="T77" fmla="*/ 157 h 459"/>
                  <a:gd name="T78" fmla="*/ 233 w 255"/>
                  <a:gd name="T79" fmla="*/ 154 h 459"/>
                  <a:gd name="T80" fmla="*/ 210 w 255"/>
                  <a:gd name="T81" fmla="*/ 186 h 459"/>
                  <a:gd name="T82" fmla="*/ 248 w 255"/>
                  <a:gd name="T83" fmla="*/ 159 h 459"/>
                  <a:gd name="T84" fmla="*/ 244 w 255"/>
                  <a:gd name="T85" fmla="*/ 202 h 459"/>
                  <a:gd name="T86" fmla="*/ 199 w 255"/>
                  <a:gd name="T87" fmla="*/ 226 h 459"/>
                  <a:gd name="T88" fmla="*/ 201 w 255"/>
                  <a:gd name="T89" fmla="*/ 226 h 459"/>
                  <a:gd name="T90" fmla="*/ 177 w 255"/>
                  <a:gd name="T91" fmla="*/ 249 h 459"/>
                  <a:gd name="T92" fmla="*/ 136 w 255"/>
                  <a:gd name="T93" fmla="*/ 280 h 459"/>
                  <a:gd name="T94" fmla="*/ 141 w 255"/>
                  <a:gd name="T95" fmla="*/ 242 h 459"/>
                  <a:gd name="T96" fmla="*/ 175 w 255"/>
                  <a:gd name="T97" fmla="*/ 239 h 459"/>
                  <a:gd name="T98" fmla="*/ 175 w 255"/>
                  <a:gd name="T99" fmla="*/ 277 h 459"/>
                  <a:gd name="T100" fmla="*/ 136 w 255"/>
                  <a:gd name="T101" fmla="*/ 359 h 459"/>
                  <a:gd name="T102" fmla="*/ 175 w 255"/>
                  <a:gd name="T103" fmla="*/ 298 h 459"/>
                  <a:gd name="T104" fmla="*/ 177 w 255"/>
                  <a:gd name="T105" fmla="*/ 414 h 459"/>
                  <a:gd name="T106" fmla="*/ 151 w 255"/>
                  <a:gd name="T107" fmla="*/ 435 h 459"/>
                  <a:gd name="T108" fmla="*/ 136 w 255"/>
                  <a:gd name="T109" fmla="*/ 441 h 459"/>
                  <a:gd name="T110" fmla="*/ 134 w 255"/>
                  <a:gd name="T111" fmla="*/ 458 h 459"/>
                  <a:gd name="T112" fmla="*/ 89 w 255"/>
                  <a:gd name="T113" fmla="*/ 428 h 459"/>
                  <a:gd name="T114" fmla="*/ 109 w 255"/>
                  <a:gd name="T115" fmla="*/ 435 h 459"/>
                  <a:gd name="T116" fmla="*/ 66 w 255"/>
                  <a:gd name="T117" fmla="*/ 456 h 459"/>
                  <a:gd name="T118" fmla="*/ 49 w 255"/>
                  <a:gd name="T119" fmla="*/ 441 h 459"/>
                  <a:gd name="T120" fmla="*/ 60 w 255"/>
                  <a:gd name="T121" fmla="*/ 430 h 459"/>
                  <a:gd name="T122" fmla="*/ 79 w 255"/>
                  <a:gd name="T123" fmla="*/ 422 h 459"/>
                  <a:gd name="T124" fmla="*/ 89 w 255"/>
                  <a:gd name="T125" fmla="*/ 42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459">
                    <a:moveTo>
                      <a:pt x="54" y="257"/>
                    </a:moveTo>
                    <a:lnTo>
                      <a:pt x="94" y="243"/>
                    </a:lnTo>
                    <a:lnTo>
                      <a:pt x="94" y="243"/>
                    </a:lnTo>
                    <a:lnTo>
                      <a:pt x="94" y="246"/>
                    </a:lnTo>
                    <a:lnTo>
                      <a:pt x="94" y="248"/>
                    </a:lnTo>
                    <a:lnTo>
                      <a:pt x="94" y="252"/>
                    </a:lnTo>
                    <a:lnTo>
                      <a:pt x="94" y="256"/>
                    </a:lnTo>
                    <a:lnTo>
                      <a:pt x="94" y="260"/>
                    </a:lnTo>
                    <a:lnTo>
                      <a:pt x="94" y="265"/>
                    </a:lnTo>
                    <a:lnTo>
                      <a:pt x="94" y="270"/>
                    </a:lnTo>
                    <a:lnTo>
                      <a:pt x="93" y="277"/>
                    </a:lnTo>
                    <a:lnTo>
                      <a:pt x="93" y="283"/>
                    </a:lnTo>
                    <a:lnTo>
                      <a:pt x="93" y="289"/>
                    </a:lnTo>
                    <a:lnTo>
                      <a:pt x="93" y="296"/>
                    </a:lnTo>
                    <a:lnTo>
                      <a:pt x="93" y="302"/>
                    </a:lnTo>
                    <a:lnTo>
                      <a:pt x="92" y="310"/>
                    </a:lnTo>
                    <a:lnTo>
                      <a:pt x="92" y="318"/>
                    </a:lnTo>
                    <a:lnTo>
                      <a:pt x="92" y="325"/>
                    </a:lnTo>
                    <a:lnTo>
                      <a:pt x="92" y="332"/>
                    </a:lnTo>
                    <a:lnTo>
                      <a:pt x="92" y="340"/>
                    </a:lnTo>
                    <a:lnTo>
                      <a:pt x="91" y="347"/>
                    </a:lnTo>
                    <a:lnTo>
                      <a:pt x="91" y="355"/>
                    </a:lnTo>
                    <a:lnTo>
                      <a:pt x="91" y="363"/>
                    </a:lnTo>
                    <a:lnTo>
                      <a:pt x="91" y="369"/>
                    </a:lnTo>
                    <a:lnTo>
                      <a:pt x="91" y="377"/>
                    </a:lnTo>
                    <a:lnTo>
                      <a:pt x="91" y="383"/>
                    </a:lnTo>
                    <a:lnTo>
                      <a:pt x="89" y="390"/>
                    </a:lnTo>
                    <a:lnTo>
                      <a:pt x="89" y="396"/>
                    </a:lnTo>
                    <a:lnTo>
                      <a:pt x="89" y="401"/>
                    </a:lnTo>
                    <a:lnTo>
                      <a:pt x="89" y="408"/>
                    </a:lnTo>
                    <a:lnTo>
                      <a:pt x="89" y="413"/>
                    </a:lnTo>
                    <a:lnTo>
                      <a:pt x="89" y="417"/>
                    </a:lnTo>
                    <a:lnTo>
                      <a:pt x="89" y="421"/>
                    </a:lnTo>
                    <a:lnTo>
                      <a:pt x="89" y="425"/>
                    </a:lnTo>
                    <a:lnTo>
                      <a:pt x="89" y="427"/>
                    </a:lnTo>
                    <a:lnTo>
                      <a:pt x="49" y="441"/>
                    </a:lnTo>
                    <a:lnTo>
                      <a:pt x="49" y="439"/>
                    </a:lnTo>
                    <a:lnTo>
                      <a:pt x="49" y="435"/>
                    </a:lnTo>
                    <a:lnTo>
                      <a:pt x="49" y="431"/>
                    </a:lnTo>
                    <a:lnTo>
                      <a:pt x="49" y="426"/>
                    </a:lnTo>
                    <a:lnTo>
                      <a:pt x="49" y="422"/>
                    </a:lnTo>
                    <a:lnTo>
                      <a:pt x="49" y="416"/>
                    </a:lnTo>
                    <a:lnTo>
                      <a:pt x="49" y="410"/>
                    </a:lnTo>
                    <a:lnTo>
                      <a:pt x="49" y="404"/>
                    </a:lnTo>
                    <a:lnTo>
                      <a:pt x="49" y="398"/>
                    </a:lnTo>
                    <a:lnTo>
                      <a:pt x="49" y="391"/>
                    </a:lnTo>
                    <a:lnTo>
                      <a:pt x="51" y="383"/>
                    </a:lnTo>
                    <a:lnTo>
                      <a:pt x="51" y="377"/>
                    </a:lnTo>
                    <a:lnTo>
                      <a:pt x="51" y="369"/>
                    </a:lnTo>
                    <a:lnTo>
                      <a:pt x="51" y="362"/>
                    </a:lnTo>
                    <a:lnTo>
                      <a:pt x="51" y="354"/>
                    </a:lnTo>
                    <a:lnTo>
                      <a:pt x="52" y="346"/>
                    </a:lnTo>
                    <a:lnTo>
                      <a:pt x="52" y="338"/>
                    </a:lnTo>
                    <a:lnTo>
                      <a:pt x="52" y="332"/>
                    </a:lnTo>
                    <a:lnTo>
                      <a:pt x="52" y="324"/>
                    </a:lnTo>
                    <a:lnTo>
                      <a:pt x="52" y="316"/>
                    </a:lnTo>
                    <a:lnTo>
                      <a:pt x="53" y="310"/>
                    </a:lnTo>
                    <a:lnTo>
                      <a:pt x="53" y="302"/>
                    </a:lnTo>
                    <a:lnTo>
                      <a:pt x="53" y="296"/>
                    </a:lnTo>
                    <a:lnTo>
                      <a:pt x="53" y="291"/>
                    </a:lnTo>
                    <a:lnTo>
                      <a:pt x="53" y="284"/>
                    </a:lnTo>
                    <a:lnTo>
                      <a:pt x="53" y="279"/>
                    </a:lnTo>
                    <a:lnTo>
                      <a:pt x="54" y="274"/>
                    </a:lnTo>
                    <a:lnTo>
                      <a:pt x="54" y="270"/>
                    </a:lnTo>
                    <a:lnTo>
                      <a:pt x="54" y="266"/>
                    </a:lnTo>
                    <a:lnTo>
                      <a:pt x="54" y="262"/>
                    </a:lnTo>
                    <a:lnTo>
                      <a:pt x="54" y="260"/>
                    </a:lnTo>
                    <a:lnTo>
                      <a:pt x="54" y="257"/>
                    </a:lnTo>
                    <a:lnTo>
                      <a:pt x="54" y="257"/>
                    </a:lnTo>
                    <a:lnTo>
                      <a:pt x="54" y="257"/>
                    </a:lnTo>
                    <a:close/>
                    <a:moveTo>
                      <a:pt x="26" y="246"/>
                    </a:moveTo>
                    <a:lnTo>
                      <a:pt x="47" y="222"/>
                    </a:lnTo>
                    <a:lnTo>
                      <a:pt x="47" y="222"/>
                    </a:lnTo>
                    <a:lnTo>
                      <a:pt x="48" y="222"/>
                    </a:lnTo>
                    <a:lnTo>
                      <a:pt x="51" y="222"/>
                    </a:lnTo>
                    <a:lnTo>
                      <a:pt x="53" y="222"/>
                    </a:lnTo>
                    <a:lnTo>
                      <a:pt x="54" y="222"/>
                    </a:lnTo>
                    <a:lnTo>
                      <a:pt x="57" y="222"/>
                    </a:lnTo>
                    <a:lnTo>
                      <a:pt x="58" y="222"/>
                    </a:lnTo>
                    <a:lnTo>
                      <a:pt x="61" y="222"/>
                    </a:lnTo>
                    <a:lnTo>
                      <a:pt x="63" y="222"/>
                    </a:lnTo>
                    <a:lnTo>
                      <a:pt x="65" y="222"/>
                    </a:lnTo>
                    <a:lnTo>
                      <a:pt x="67" y="222"/>
                    </a:lnTo>
                    <a:lnTo>
                      <a:pt x="70" y="222"/>
                    </a:lnTo>
                    <a:lnTo>
                      <a:pt x="71" y="222"/>
                    </a:lnTo>
                    <a:lnTo>
                      <a:pt x="74" y="222"/>
                    </a:lnTo>
                    <a:lnTo>
                      <a:pt x="75" y="224"/>
                    </a:lnTo>
                    <a:lnTo>
                      <a:pt x="78" y="224"/>
                    </a:lnTo>
                    <a:lnTo>
                      <a:pt x="79" y="224"/>
                    </a:lnTo>
                    <a:lnTo>
                      <a:pt x="81" y="225"/>
                    </a:lnTo>
                    <a:lnTo>
                      <a:pt x="83" y="225"/>
                    </a:lnTo>
                    <a:lnTo>
                      <a:pt x="84" y="226"/>
                    </a:lnTo>
                    <a:lnTo>
                      <a:pt x="87" y="226"/>
                    </a:lnTo>
                    <a:lnTo>
                      <a:pt x="88" y="228"/>
                    </a:lnTo>
                    <a:lnTo>
                      <a:pt x="89" y="229"/>
                    </a:lnTo>
                    <a:lnTo>
                      <a:pt x="91" y="230"/>
                    </a:lnTo>
                    <a:lnTo>
                      <a:pt x="92" y="231"/>
                    </a:lnTo>
                    <a:lnTo>
                      <a:pt x="92" y="233"/>
                    </a:lnTo>
                    <a:lnTo>
                      <a:pt x="93" y="234"/>
                    </a:lnTo>
                    <a:lnTo>
                      <a:pt x="93" y="235"/>
                    </a:lnTo>
                    <a:lnTo>
                      <a:pt x="94" y="237"/>
                    </a:lnTo>
                    <a:lnTo>
                      <a:pt x="94" y="238"/>
                    </a:lnTo>
                    <a:lnTo>
                      <a:pt x="94" y="240"/>
                    </a:lnTo>
                    <a:lnTo>
                      <a:pt x="94" y="242"/>
                    </a:lnTo>
                    <a:lnTo>
                      <a:pt x="94" y="243"/>
                    </a:lnTo>
                    <a:lnTo>
                      <a:pt x="54" y="257"/>
                    </a:lnTo>
                    <a:lnTo>
                      <a:pt x="54" y="256"/>
                    </a:lnTo>
                    <a:lnTo>
                      <a:pt x="54" y="255"/>
                    </a:lnTo>
                    <a:lnTo>
                      <a:pt x="54" y="253"/>
                    </a:lnTo>
                    <a:lnTo>
                      <a:pt x="54" y="253"/>
                    </a:lnTo>
                    <a:lnTo>
                      <a:pt x="54" y="252"/>
                    </a:lnTo>
                    <a:lnTo>
                      <a:pt x="53" y="251"/>
                    </a:lnTo>
                    <a:lnTo>
                      <a:pt x="53" y="251"/>
                    </a:lnTo>
                    <a:lnTo>
                      <a:pt x="52" y="249"/>
                    </a:lnTo>
                    <a:lnTo>
                      <a:pt x="52" y="249"/>
                    </a:lnTo>
                    <a:lnTo>
                      <a:pt x="52" y="248"/>
                    </a:lnTo>
                    <a:lnTo>
                      <a:pt x="51" y="248"/>
                    </a:lnTo>
                    <a:lnTo>
                      <a:pt x="51" y="248"/>
                    </a:lnTo>
                    <a:lnTo>
                      <a:pt x="49" y="247"/>
                    </a:lnTo>
                    <a:lnTo>
                      <a:pt x="48" y="247"/>
                    </a:lnTo>
                    <a:lnTo>
                      <a:pt x="48" y="247"/>
                    </a:lnTo>
                    <a:lnTo>
                      <a:pt x="47" y="247"/>
                    </a:lnTo>
                    <a:lnTo>
                      <a:pt x="45" y="246"/>
                    </a:lnTo>
                    <a:lnTo>
                      <a:pt x="45" y="246"/>
                    </a:lnTo>
                    <a:lnTo>
                      <a:pt x="44" y="246"/>
                    </a:lnTo>
                    <a:lnTo>
                      <a:pt x="43" y="246"/>
                    </a:lnTo>
                    <a:lnTo>
                      <a:pt x="42" y="246"/>
                    </a:lnTo>
                    <a:lnTo>
                      <a:pt x="40" y="246"/>
                    </a:lnTo>
                    <a:lnTo>
                      <a:pt x="39" y="246"/>
                    </a:lnTo>
                    <a:lnTo>
                      <a:pt x="38" y="246"/>
                    </a:lnTo>
                    <a:lnTo>
                      <a:pt x="36" y="246"/>
                    </a:lnTo>
                    <a:lnTo>
                      <a:pt x="35" y="246"/>
                    </a:lnTo>
                    <a:lnTo>
                      <a:pt x="34" y="246"/>
                    </a:lnTo>
                    <a:lnTo>
                      <a:pt x="33" y="246"/>
                    </a:lnTo>
                    <a:lnTo>
                      <a:pt x="30" y="246"/>
                    </a:lnTo>
                    <a:lnTo>
                      <a:pt x="29" y="246"/>
                    </a:lnTo>
                    <a:lnTo>
                      <a:pt x="27" y="246"/>
                    </a:lnTo>
                    <a:lnTo>
                      <a:pt x="26" y="246"/>
                    </a:lnTo>
                    <a:lnTo>
                      <a:pt x="26" y="246"/>
                    </a:lnTo>
                    <a:lnTo>
                      <a:pt x="26" y="246"/>
                    </a:lnTo>
                    <a:close/>
                    <a:moveTo>
                      <a:pt x="0" y="179"/>
                    </a:moveTo>
                    <a:lnTo>
                      <a:pt x="42" y="165"/>
                    </a:lnTo>
                    <a:lnTo>
                      <a:pt x="42" y="165"/>
                    </a:lnTo>
                    <a:lnTo>
                      <a:pt x="42" y="166"/>
                    </a:lnTo>
                    <a:lnTo>
                      <a:pt x="42" y="168"/>
                    </a:lnTo>
                    <a:lnTo>
                      <a:pt x="40" y="170"/>
                    </a:lnTo>
                    <a:lnTo>
                      <a:pt x="40" y="171"/>
                    </a:lnTo>
                    <a:lnTo>
                      <a:pt x="40" y="174"/>
                    </a:lnTo>
                    <a:lnTo>
                      <a:pt x="40" y="176"/>
                    </a:lnTo>
                    <a:lnTo>
                      <a:pt x="40" y="179"/>
                    </a:lnTo>
                    <a:lnTo>
                      <a:pt x="40" y="180"/>
                    </a:lnTo>
                    <a:lnTo>
                      <a:pt x="40" y="183"/>
                    </a:lnTo>
                    <a:lnTo>
                      <a:pt x="40" y="185"/>
                    </a:lnTo>
                    <a:lnTo>
                      <a:pt x="40" y="188"/>
                    </a:lnTo>
                    <a:lnTo>
                      <a:pt x="40" y="190"/>
                    </a:lnTo>
                    <a:lnTo>
                      <a:pt x="40" y="193"/>
                    </a:lnTo>
                    <a:lnTo>
                      <a:pt x="40" y="195"/>
                    </a:lnTo>
                    <a:lnTo>
                      <a:pt x="42" y="199"/>
                    </a:lnTo>
                    <a:lnTo>
                      <a:pt x="42" y="202"/>
                    </a:lnTo>
                    <a:lnTo>
                      <a:pt x="42" y="204"/>
                    </a:lnTo>
                    <a:lnTo>
                      <a:pt x="42" y="206"/>
                    </a:lnTo>
                    <a:lnTo>
                      <a:pt x="43" y="208"/>
                    </a:lnTo>
                    <a:lnTo>
                      <a:pt x="43" y="211"/>
                    </a:lnTo>
                    <a:lnTo>
                      <a:pt x="43" y="213"/>
                    </a:lnTo>
                    <a:lnTo>
                      <a:pt x="44" y="215"/>
                    </a:lnTo>
                    <a:lnTo>
                      <a:pt x="44" y="217"/>
                    </a:lnTo>
                    <a:lnTo>
                      <a:pt x="45" y="219"/>
                    </a:lnTo>
                    <a:lnTo>
                      <a:pt x="47" y="220"/>
                    </a:lnTo>
                    <a:lnTo>
                      <a:pt x="47" y="221"/>
                    </a:lnTo>
                    <a:lnTo>
                      <a:pt x="48" y="222"/>
                    </a:lnTo>
                    <a:lnTo>
                      <a:pt x="48" y="222"/>
                    </a:lnTo>
                    <a:lnTo>
                      <a:pt x="49" y="222"/>
                    </a:lnTo>
                    <a:lnTo>
                      <a:pt x="49" y="222"/>
                    </a:lnTo>
                    <a:lnTo>
                      <a:pt x="48" y="222"/>
                    </a:lnTo>
                    <a:lnTo>
                      <a:pt x="47" y="222"/>
                    </a:lnTo>
                    <a:lnTo>
                      <a:pt x="26" y="246"/>
                    </a:lnTo>
                    <a:lnTo>
                      <a:pt x="20" y="246"/>
                    </a:lnTo>
                    <a:lnTo>
                      <a:pt x="16" y="246"/>
                    </a:lnTo>
                    <a:lnTo>
                      <a:pt x="13" y="244"/>
                    </a:lnTo>
                    <a:lnTo>
                      <a:pt x="11" y="243"/>
                    </a:lnTo>
                    <a:lnTo>
                      <a:pt x="9" y="242"/>
                    </a:lnTo>
                    <a:lnTo>
                      <a:pt x="8" y="239"/>
                    </a:lnTo>
                    <a:lnTo>
                      <a:pt x="7" y="238"/>
                    </a:lnTo>
                    <a:lnTo>
                      <a:pt x="6" y="235"/>
                    </a:lnTo>
                    <a:lnTo>
                      <a:pt x="4" y="234"/>
                    </a:lnTo>
                    <a:lnTo>
                      <a:pt x="4" y="231"/>
                    </a:lnTo>
                    <a:lnTo>
                      <a:pt x="3" y="229"/>
                    </a:lnTo>
                    <a:lnTo>
                      <a:pt x="3" y="226"/>
                    </a:lnTo>
                    <a:lnTo>
                      <a:pt x="2" y="224"/>
                    </a:lnTo>
                    <a:lnTo>
                      <a:pt x="2" y="221"/>
                    </a:lnTo>
                    <a:lnTo>
                      <a:pt x="2" y="219"/>
                    </a:lnTo>
                    <a:lnTo>
                      <a:pt x="2" y="216"/>
                    </a:lnTo>
                    <a:lnTo>
                      <a:pt x="0" y="213"/>
                    </a:lnTo>
                    <a:lnTo>
                      <a:pt x="0" y="211"/>
                    </a:lnTo>
                    <a:lnTo>
                      <a:pt x="0" y="208"/>
                    </a:lnTo>
                    <a:lnTo>
                      <a:pt x="0" y="206"/>
                    </a:lnTo>
                    <a:lnTo>
                      <a:pt x="0" y="202"/>
                    </a:lnTo>
                    <a:lnTo>
                      <a:pt x="0" y="199"/>
                    </a:lnTo>
                    <a:lnTo>
                      <a:pt x="0" y="197"/>
                    </a:lnTo>
                    <a:lnTo>
                      <a:pt x="0" y="194"/>
                    </a:lnTo>
                    <a:lnTo>
                      <a:pt x="0" y="192"/>
                    </a:lnTo>
                    <a:lnTo>
                      <a:pt x="0" y="190"/>
                    </a:lnTo>
                    <a:lnTo>
                      <a:pt x="0" y="188"/>
                    </a:lnTo>
                    <a:lnTo>
                      <a:pt x="0" y="185"/>
                    </a:lnTo>
                    <a:lnTo>
                      <a:pt x="0" y="184"/>
                    </a:lnTo>
                    <a:lnTo>
                      <a:pt x="0" y="183"/>
                    </a:lnTo>
                    <a:lnTo>
                      <a:pt x="0" y="180"/>
                    </a:lnTo>
                    <a:lnTo>
                      <a:pt x="0" y="179"/>
                    </a:lnTo>
                    <a:lnTo>
                      <a:pt x="0" y="179"/>
                    </a:lnTo>
                    <a:lnTo>
                      <a:pt x="0" y="179"/>
                    </a:lnTo>
                    <a:close/>
                    <a:moveTo>
                      <a:pt x="79" y="152"/>
                    </a:moveTo>
                    <a:lnTo>
                      <a:pt x="53" y="175"/>
                    </a:lnTo>
                    <a:lnTo>
                      <a:pt x="53" y="175"/>
                    </a:lnTo>
                    <a:lnTo>
                      <a:pt x="52" y="175"/>
                    </a:lnTo>
                    <a:lnTo>
                      <a:pt x="49" y="175"/>
                    </a:lnTo>
                    <a:lnTo>
                      <a:pt x="48" y="175"/>
                    </a:lnTo>
                    <a:lnTo>
                      <a:pt x="47" y="175"/>
                    </a:lnTo>
                    <a:lnTo>
                      <a:pt x="44" y="175"/>
                    </a:lnTo>
                    <a:lnTo>
                      <a:pt x="43" y="175"/>
                    </a:lnTo>
                    <a:lnTo>
                      <a:pt x="40" y="175"/>
                    </a:lnTo>
                    <a:lnTo>
                      <a:pt x="39" y="175"/>
                    </a:lnTo>
                    <a:lnTo>
                      <a:pt x="36" y="175"/>
                    </a:lnTo>
                    <a:lnTo>
                      <a:pt x="35" y="175"/>
                    </a:lnTo>
                    <a:lnTo>
                      <a:pt x="34" y="175"/>
                    </a:lnTo>
                    <a:lnTo>
                      <a:pt x="31" y="174"/>
                    </a:lnTo>
                    <a:lnTo>
                      <a:pt x="30" y="174"/>
                    </a:lnTo>
                    <a:lnTo>
                      <a:pt x="29" y="174"/>
                    </a:lnTo>
                    <a:lnTo>
                      <a:pt x="27" y="175"/>
                    </a:lnTo>
                    <a:lnTo>
                      <a:pt x="26" y="175"/>
                    </a:lnTo>
                    <a:lnTo>
                      <a:pt x="25" y="175"/>
                    </a:lnTo>
                    <a:lnTo>
                      <a:pt x="25" y="175"/>
                    </a:lnTo>
                    <a:lnTo>
                      <a:pt x="24" y="175"/>
                    </a:lnTo>
                    <a:lnTo>
                      <a:pt x="24" y="175"/>
                    </a:lnTo>
                    <a:lnTo>
                      <a:pt x="25" y="175"/>
                    </a:lnTo>
                    <a:lnTo>
                      <a:pt x="26" y="174"/>
                    </a:lnTo>
                    <a:lnTo>
                      <a:pt x="27" y="174"/>
                    </a:lnTo>
                    <a:lnTo>
                      <a:pt x="31" y="172"/>
                    </a:lnTo>
                    <a:lnTo>
                      <a:pt x="34" y="170"/>
                    </a:lnTo>
                    <a:lnTo>
                      <a:pt x="38" y="168"/>
                    </a:lnTo>
                    <a:lnTo>
                      <a:pt x="39" y="166"/>
                    </a:lnTo>
                    <a:lnTo>
                      <a:pt x="40" y="165"/>
                    </a:lnTo>
                    <a:lnTo>
                      <a:pt x="42" y="165"/>
                    </a:lnTo>
                    <a:lnTo>
                      <a:pt x="42" y="165"/>
                    </a:lnTo>
                    <a:lnTo>
                      <a:pt x="42" y="165"/>
                    </a:lnTo>
                    <a:lnTo>
                      <a:pt x="42" y="165"/>
                    </a:lnTo>
                    <a:lnTo>
                      <a:pt x="0" y="179"/>
                    </a:lnTo>
                    <a:lnTo>
                      <a:pt x="0" y="177"/>
                    </a:lnTo>
                    <a:lnTo>
                      <a:pt x="2" y="175"/>
                    </a:lnTo>
                    <a:lnTo>
                      <a:pt x="2" y="174"/>
                    </a:lnTo>
                    <a:lnTo>
                      <a:pt x="4" y="171"/>
                    </a:lnTo>
                    <a:lnTo>
                      <a:pt x="6" y="168"/>
                    </a:lnTo>
                    <a:lnTo>
                      <a:pt x="9" y="165"/>
                    </a:lnTo>
                    <a:lnTo>
                      <a:pt x="15" y="161"/>
                    </a:lnTo>
                    <a:lnTo>
                      <a:pt x="20" y="158"/>
                    </a:lnTo>
                    <a:lnTo>
                      <a:pt x="26" y="155"/>
                    </a:lnTo>
                    <a:lnTo>
                      <a:pt x="30" y="154"/>
                    </a:lnTo>
                    <a:lnTo>
                      <a:pt x="34" y="153"/>
                    </a:lnTo>
                    <a:lnTo>
                      <a:pt x="38" y="153"/>
                    </a:lnTo>
                    <a:lnTo>
                      <a:pt x="40" y="152"/>
                    </a:lnTo>
                    <a:lnTo>
                      <a:pt x="44" y="152"/>
                    </a:lnTo>
                    <a:lnTo>
                      <a:pt x="47" y="152"/>
                    </a:lnTo>
                    <a:lnTo>
                      <a:pt x="48" y="152"/>
                    </a:lnTo>
                    <a:lnTo>
                      <a:pt x="51" y="152"/>
                    </a:lnTo>
                    <a:lnTo>
                      <a:pt x="53" y="152"/>
                    </a:lnTo>
                    <a:lnTo>
                      <a:pt x="56" y="152"/>
                    </a:lnTo>
                    <a:lnTo>
                      <a:pt x="57" y="152"/>
                    </a:lnTo>
                    <a:lnTo>
                      <a:pt x="60" y="152"/>
                    </a:lnTo>
                    <a:lnTo>
                      <a:pt x="62" y="152"/>
                    </a:lnTo>
                    <a:lnTo>
                      <a:pt x="63" y="152"/>
                    </a:lnTo>
                    <a:lnTo>
                      <a:pt x="66" y="152"/>
                    </a:lnTo>
                    <a:lnTo>
                      <a:pt x="67" y="152"/>
                    </a:lnTo>
                    <a:lnTo>
                      <a:pt x="70" y="152"/>
                    </a:lnTo>
                    <a:lnTo>
                      <a:pt x="71" y="152"/>
                    </a:lnTo>
                    <a:lnTo>
                      <a:pt x="72" y="152"/>
                    </a:lnTo>
                    <a:lnTo>
                      <a:pt x="74" y="152"/>
                    </a:lnTo>
                    <a:lnTo>
                      <a:pt x="76" y="152"/>
                    </a:lnTo>
                    <a:lnTo>
                      <a:pt x="78" y="152"/>
                    </a:lnTo>
                    <a:lnTo>
                      <a:pt x="79" y="152"/>
                    </a:lnTo>
                    <a:lnTo>
                      <a:pt x="79" y="152"/>
                    </a:lnTo>
                    <a:lnTo>
                      <a:pt x="79" y="152"/>
                    </a:lnTo>
                    <a:close/>
                    <a:moveTo>
                      <a:pt x="49" y="104"/>
                    </a:moveTo>
                    <a:lnTo>
                      <a:pt x="91" y="90"/>
                    </a:lnTo>
                    <a:lnTo>
                      <a:pt x="91" y="90"/>
                    </a:lnTo>
                    <a:lnTo>
                      <a:pt x="91" y="91"/>
                    </a:lnTo>
                    <a:lnTo>
                      <a:pt x="91" y="94"/>
                    </a:lnTo>
                    <a:lnTo>
                      <a:pt x="91" y="96"/>
                    </a:lnTo>
                    <a:lnTo>
                      <a:pt x="91" y="98"/>
                    </a:lnTo>
                    <a:lnTo>
                      <a:pt x="91" y="100"/>
                    </a:lnTo>
                    <a:lnTo>
                      <a:pt x="91" y="103"/>
                    </a:lnTo>
                    <a:lnTo>
                      <a:pt x="92" y="105"/>
                    </a:lnTo>
                    <a:lnTo>
                      <a:pt x="92" y="108"/>
                    </a:lnTo>
                    <a:lnTo>
                      <a:pt x="92" y="110"/>
                    </a:lnTo>
                    <a:lnTo>
                      <a:pt x="92" y="114"/>
                    </a:lnTo>
                    <a:lnTo>
                      <a:pt x="93" y="117"/>
                    </a:lnTo>
                    <a:lnTo>
                      <a:pt x="93" y="119"/>
                    </a:lnTo>
                    <a:lnTo>
                      <a:pt x="93" y="122"/>
                    </a:lnTo>
                    <a:lnTo>
                      <a:pt x="93" y="125"/>
                    </a:lnTo>
                    <a:lnTo>
                      <a:pt x="94" y="127"/>
                    </a:lnTo>
                    <a:lnTo>
                      <a:pt x="94" y="130"/>
                    </a:lnTo>
                    <a:lnTo>
                      <a:pt x="94" y="134"/>
                    </a:lnTo>
                    <a:lnTo>
                      <a:pt x="94" y="136"/>
                    </a:lnTo>
                    <a:lnTo>
                      <a:pt x="94" y="139"/>
                    </a:lnTo>
                    <a:lnTo>
                      <a:pt x="94" y="140"/>
                    </a:lnTo>
                    <a:lnTo>
                      <a:pt x="94" y="143"/>
                    </a:lnTo>
                    <a:lnTo>
                      <a:pt x="94" y="145"/>
                    </a:lnTo>
                    <a:lnTo>
                      <a:pt x="94" y="148"/>
                    </a:lnTo>
                    <a:lnTo>
                      <a:pt x="93" y="150"/>
                    </a:lnTo>
                    <a:lnTo>
                      <a:pt x="93" y="152"/>
                    </a:lnTo>
                    <a:lnTo>
                      <a:pt x="92" y="154"/>
                    </a:lnTo>
                    <a:lnTo>
                      <a:pt x="91" y="157"/>
                    </a:lnTo>
                    <a:lnTo>
                      <a:pt x="88" y="161"/>
                    </a:lnTo>
                    <a:lnTo>
                      <a:pt x="83" y="165"/>
                    </a:lnTo>
                    <a:lnTo>
                      <a:pt x="72" y="171"/>
                    </a:lnTo>
                    <a:lnTo>
                      <a:pt x="61" y="174"/>
                    </a:lnTo>
                    <a:lnTo>
                      <a:pt x="53" y="175"/>
                    </a:lnTo>
                    <a:lnTo>
                      <a:pt x="79" y="152"/>
                    </a:lnTo>
                    <a:lnTo>
                      <a:pt x="74" y="153"/>
                    </a:lnTo>
                    <a:lnTo>
                      <a:pt x="65" y="155"/>
                    </a:lnTo>
                    <a:lnTo>
                      <a:pt x="57" y="159"/>
                    </a:lnTo>
                    <a:lnTo>
                      <a:pt x="53" y="163"/>
                    </a:lnTo>
                    <a:lnTo>
                      <a:pt x="53" y="163"/>
                    </a:lnTo>
                    <a:lnTo>
                      <a:pt x="53" y="163"/>
                    </a:lnTo>
                    <a:lnTo>
                      <a:pt x="53" y="163"/>
                    </a:lnTo>
                    <a:lnTo>
                      <a:pt x="53" y="162"/>
                    </a:lnTo>
                    <a:lnTo>
                      <a:pt x="53" y="161"/>
                    </a:lnTo>
                    <a:lnTo>
                      <a:pt x="54" y="159"/>
                    </a:lnTo>
                    <a:lnTo>
                      <a:pt x="54" y="157"/>
                    </a:lnTo>
                    <a:lnTo>
                      <a:pt x="54" y="154"/>
                    </a:lnTo>
                    <a:lnTo>
                      <a:pt x="54" y="153"/>
                    </a:lnTo>
                    <a:lnTo>
                      <a:pt x="54" y="150"/>
                    </a:lnTo>
                    <a:lnTo>
                      <a:pt x="54" y="148"/>
                    </a:lnTo>
                    <a:lnTo>
                      <a:pt x="53" y="145"/>
                    </a:lnTo>
                    <a:lnTo>
                      <a:pt x="53" y="143"/>
                    </a:lnTo>
                    <a:lnTo>
                      <a:pt x="53" y="140"/>
                    </a:lnTo>
                    <a:lnTo>
                      <a:pt x="53" y="137"/>
                    </a:lnTo>
                    <a:lnTo>
                      <a:pt x="53" y="135"/>
                    </a:lnTo>
                    <a:lnTo>
                      <a:pt x="52" y="131"/>
                    </a:lnTo>
                    <a:lnTo>
                      <a:pt x="52" y="128"/>
                    </a:lnTo>
                    <a:lnTo>
                      <a:pt x="52" y="126"/>
                    </a:lnTo>
                    <a:lnTo>
                      <a:pt x="52" y="123"/>
                    </a:lnTo>
                    <a:lnTo>
                      <a:pt x="51" y="121"/>
                    </a:lnTo>
                    <a:lnTo>
                      <a:pt x="51" y="118"/>
                    </a:lnTo>
                    <a:lnTo>
                      <a:pt x="51" y="116"/>
                    </a:lnTo>
                    <a:lnTo>
                      <a:pt x="51" y="113"/>
                    </a:lnTo>
                    <a:lnTo>
                      <a:pt x="49" y="110"/>
                    </a:lnTo>
                    <a:lnTo>
                      <a:pt x="49" y="108"/>
                    </a:lnTo>
                    <a:lnTo>
                      <a:pt x="49" y="105"/>
                    </a:lnTo>
                    <a:lnTo>
                      <a:pt x="49" y="104"/>
                    </a:lnTo>
                    <a:lnTo>
                      <a:pt x="49" y="104"/>
                    </a:lnTo>
                    <a:lnTo>
                      <a:pt x="49" y="104"/>
                    </a:lnTo>
                    <a:close/>
                    <a:moveTo>
                      <a:pt x="137" y="5"/>
                    </a:moveTo>
                    <a:lnTo>
                      <a:pt x="125" y="25"/>
                    </a:lnTo>
                    <a:lnTo>
                      <a:pt x="125" y="25"/>
                    </a:lnTo>
                    <a:lnTo>
                      <a:pt x="123" y="27"/>
                    </a:lnTo>
                    <a:lnTo>
                      <a:pt x="121" y="27"/>
                    </a:lnTo>
                    <a:lnTo>
                      <a:pt x="121" y="27"/>
                    </a:lnTo>
                    <a:lnTo>
                      <a:pt x="120" y="28"/>
                    </a:lnTo>
                    <a:lnTo>
                      <a:pt x="119" y="28"/>
                    </a:lnTo>
                    <a:lnTo>
                      <a:pt x="118" y="29"/>
                    </a:lnTo>
                    <a:lnTo>
                      <a:pt x="116" y="29"/>
                    </a:lnTo>
                    <a:lnTo>
                      <a:pt x="115" y="31"/>
                    </a:lnTo>
                    <a:lnTo>
                      <a:pt x="114" y="32"/>
                    </a:lnTo>
                    <a:lnTo>
                      <a:pt x="111" y="34"/>
                    </a:lnTo>
                    <a:lnTo>
                      <a:pt x="110" y="36"/>
                    </a:lnTo>
                    <a:lnTo>
                      <a:pt x="109" y="38"/>
                    </a:lnTo>
                    <a:lnTo>
                      <a:pt x="106" y="41"/>
                    </a:lnTo>
                    <a:lnTo>
                      <a:pt x="105" y="43"/>
                    </a:lnTo>
                    <a:lnTo>
                      <a:pt x="102" y="46"/>
                    </a:lnTo>
                    <a:lnTo>
                      <a:pt x="101" y="49"/>
                    </a:lnTo>
                    <a:lnTo>
                      <a:pt x="100" y="51"/>
                    </a:lnTo>
                    <a:lnTo>
                      <a:pt x="98" y="54"/>
                    </a:lnTo>
                    <a:lnTo>
                      <a:pt x="97" y="56"/>
                    </a:lnTo>
                    <a:lnTo>
                      <a:pt x="96" y="59"/>
                    </a:lnTo>
                    <a:lnTo>
                      <a:pt x="94" y="63"/>
                    </a:lnTo>
                    <a:lnTo>
                      <a:pt x="94" y="65"/>
                    </a:lnTo>
                    <a:lnTo>
                      <a:pt x="93" y="68"/>
                    </a:lnTo>
                    <a:lnTo>
                      <a:pt x="93" y="71"/>
                    </a:lnTo>
                    <a:lnTo>
                      <a:pt x="92" y="73"/>
                    </a:lnTo>
                    <a:lnTo>
                      <a:pt x="92" y="76"/>
                    </a:lnTo>
                    <a:lnTo>
                      <a:pt x="91" y="78"/>
                    </a:lnTo>
                    <a:lnTo>
                      <a:pt x="91" y="81"/>
                    </a:lnTo>
                    <a:lnTo>
                      <a:pt x="91" y="83"/>
                    </a:lnTo>
                    <a:lnTo>
                      <a:pt x="91" y="86"/>
                    </a:lnTo>
                    <a:lnTo>
                      <a:pt x="91" y="87"/>
                    </a:lnTo>
                    <a:lnTo>
                      <a:pt x="91" y="90"/>
                    </a:lnTo>
                    <a:lnTo>
                      <a:pt x="49" y="104"/>
                    </a:lnTo>
                    <a:lnTo>
                      <a:pt x="49" y="101"/>
                    </a:lnTo>
                    <a:lnTo>
                      <a:pt x="49" y="99"/>
                    </a:lnTo>
                    <a:lnTo>
                      <a:pt x="51" y="96"/>
                    </a:lnTo>
                    <a:lnTo>
                      <a:pt x="51" y="94"/>
                    </a:lnTo>
                    <a:lnTo>
                      <a:pt x="51" y="91"/>
                    </a:lnTo>
                    <a:lnTo>
                      <a:pt x="51" y="89"/>
                    </a:lnTo>
                    <a:lnTo>
                      <a:pt x="52" y="86"/>
                    </a:lnTo>
                    <a:lnTo>
                      <a:pt x="52" y="82"/>
                    </a:lnTo>
                    <a:lnTo>
                      <a:pt x="53" y="80"/>
                    </a:lnTo>
                    <a:lnTo>
                      <a:pt x="54" y="77"/>
                    </a:lnTo>
                    <a:lnTo>
                      <a:pt x="56" y="73"/>
                    </a:lnTo>
                    <a:lnTo>
                      <a:pt x="57" y="71"/>
                    </a:lnTo>
                    <a:lnTo>
                      <a:pt x="58" y="67"/>
                    </a:lnTo>
                    <a:lnTo>
                      <a:pt x="60" y="63"/>
                    </a:lnTo>
                    <a:lnTo>
                      <a:pt x="61" y="60"/>
                    </a:lnTo>
                    <a:lnTo>
                      <a:pt x="62" y="56"/>
                    </a:lnTo>
                    <a:lnTo>
                      <a:pt x="65" y="52"/>
                    </a:lnTo>
                    <a:lnTo>
                      <a:pt x="67" y="50"/>
                    </a:lnTo>
                    <a:lnTo>
                      <a:pt x="70" y="46"/>
                    </a:lnTo>
                    <a:lnTo>
                      <a:pt x="72" y="42"/>
                    </a:lnTo>
                    <a:lnTo>
                      <a:pt x="75" y="40"/>
                    </a:lnTo>
                    <a:lnTo>
                      <a:pt x="78" y="36"/>
                    </a:lnTo>
                    <a:lnTo>
                      <a:pt x="81" y="32"/>
                    </a:lnTo>
                    <a:lnTo>
                      <a:pt x="87" y="28"/>
                    </a:lnTo>
                    <a:lnTo>
                      <a:pt x="91" y="25"/>
                    </a:lnTo>
                    <a:lnTo>
                      <a:pt x="96" y="22"/>
                    </a:lnTo>
                    <a:lnTo>
                      <a:pt x="102" y="18"/>
                    </a:lnTo>
                    <a:lnTo>
                      <a:pt x="109" y="14"/>
                    </a:lnTo>
                    <a:lnTo>
                      <a:pt x="115" y="11"/>
                    </a:lnTo>
                    <a:lnTo>
                      <a:pt x="123" y="9"/>
                    </a:lnTo>
                    <a:lnTo>
                      <a:pt x="129" y="6"/>
                    </a:lnTo>
                    <a:lnTo>
                      <a:pt x="137" y="5"/>
                    </a:lnTo>
                    <a:lnTo>
                      <a:pt x="137" y="5"/>
                    </a:lnTo>
                    <a:lnTo>
                      <a:pt x="137" y="5"/>
                    </a:lnTo>
                    <a:close/>
                    <a:moveTo>
                      <a:pt x="240" y="6"/>
                    </a:moveTo>
                    <a:lnTo>
                      <a:pt x="214" y="29"/>
                    </a:lnTo>
                    <a:lnTo>
                      <a:pt x="214" y="29"/>
                    </a:lnTo>
                    <a:lnTo>
                      <a:pt x="213" y="29"/>
                    </a:lnTo>
                    <a:lnTo>
                      <a:pt x="210" y="29"/>
                    </a:lnTo>
                    <a:lnTo>
                      <a:pt x="208" y="28"/>
                    </a:lnTo>
                    <a:lnTo>
                      <a:pt x="206" y="28"/>
                    </a:lnTo>
                    <a:lnTo>
                      <a:pt x="204" y="28"/>
                    </a:lnTo>
                    <a:lnTo>
                      <a:pt x="203" y="28"/>
                    </a:lnTo>
                    <a:lnTo>
                      <a:pt x="200" y="27"/>
                    </a:lnTo>
                    <a:lnTo>
                      <a:pt x="197" y="27"/>
                    </a:lnTo>
                    <a:lnTo>
                      <a:pt x="196" y="27"/>
                    </a:lnTo>
                    <a:lnTo>
                      <a:pt x="194" y="25"/>
                    </a:lnTo>
                    <a:lnTo>
                      <a:pt x="191" y="25"/>
                    </a:lnTo>
                    <a:lnTo>
                      <a:pt x="188" y="25"/>
                    </a:lnTo>
                    <a:lnTo>
                      <a:pt x="186" y="24"/>
                    </a:lnTo>
                    <a:lnTo>
                      <a:pt x="183" y="24"/>
                    </a:lnTo>
                    <a:lnTo>
                      <a:pt x="181" y="24"/>
                    </a:lnTo>
                    <a:lnTo>
                      <a:pt x="178" y="24"/>
                    </a:lnTo>
                    <a:lnTo>
                      <a:pt x="174" y="23"/>
                    </a:lnTo>
                    <a:lnTo>
                      <a:pt x="172" y="23"/>
                    </a:lnTo>
                    <a:lnTo>
                      <a:pt x="169" y="23"/>
                    </a:lnTo>
                    <a:lnTo>
                      <a:pt x="165" y="23"/>
                    </a:lnTo>
                    <a:lnTo>
                      <a:pt x="163" y="23"/>
                    </a:lnTo>
                    <a:lnTo>
                      <a:pt x="159" y="23"/>
                    </a:lnTo>
                    <a:lnTo>
                      <a:pt x="156" y="23"/>
                    </a:lnTo>
                    <a:lnTo>
                      <a:pt x="152" y="23"/>
                    </a:lnTo>
                    <a:lnTo>
                      <a:pt x="150" y="23"/>
                    </a:lnTo>
                    <a:lnTo>
                      <a:pt x="146" y="23"/>
                    </a:lnTo>
                    <a:lnTo>
                      <a:pt x="142" y="23"/>
                    </a:lnTo>
                    <a:lnTo>
                      <a:pt x="139" y="23"/>
                    </a:lnTo>
                    <a:lnTo>
                      <a:pt x="136" y="24"/>
                    </a:lnTo>
                    <a:lnTo>
                      <a:pt x="132" y="24"/>
                    </a:lnTo>
                    <a:lnTo>
                      <a:pt x="129" y="25"/>
                    </a:lnTo>
                    <a:lnTo>
                      <a:pt x="125" y="25"/>
                    </a:lnTo>
                    <a:lnTo>
                      <a:pt x="137" y="5"/>
                    </a:lnTo>
                    <a:lnTo>
                      <a:pt x="142" y="4"/>
                    </a:lnTo>
                    <a:lnTo>
                      <a:pt x="147" y="2"/>
                    </a:lnTo>
                    <a:lnTo>
                      <a:pt x="152" y="1"/>
                    </a:lnTo>
                    <a:lnTo>
                      <a:pt x="157" y="1"/>
                    </a:lnTo>
                    <a:lnTo>
                      <a:pt x="163" y="0"/>
                    </a:lnTo>
                    <a:lnTo>
                      <a:pt x="168" y="0"/>
                    </a:lnTo>
                    <a:lnTo>
                      <a:pt x="172" y="0"/>
                    </a:lnTo>
                    <a:lnTo>
                      <a:pt x="177" y="0"/>
                    </a:lnTo>
                    <a:lnTo>
                      <a:pt x="181" y="0"/>
                    </a:lnTo>
                    <a:lnTo>
                      <a:pt x="184" y="0"/>
                    </a:lnTo>
                    <a:lnTo>
                      <a:pt x="188" y="0"/>
                    </a:lnTo>
                    <a:lnTo>
                      <a:pt x="192" y="0"/>
                    </a:lnTo>
                    <a:lnTo>
                      <a:pt x="196" y="0"/>
                    </a:lnTo>
                    <a:lnTo>
                      <a:pt x="200" y="0"/>
                    </a:lnTo>
                    <a:lnTo>
                      <a:pt x="204" y="1"/>
                    </a:lnTo>
                    <a:lnTo>
                      <a:pt x="206" y="1"/>
                    </a:lnTo>
                    <a:lnTo>
                      <a:pt x="210" y="1"/>
                    </a:lnTo>
                    <a:lnTo>
                      <a:pt x="213" y="1"/>
                    </a:lnTo>
                    <a:lnTo>
                      <a:pt x="217" y="2"/>
                    </a:lnTo>
                    <a:lnTo>
                      <a:pt x="219" y="2"/>
                    </a:lnTo>
                    <a:lnTo>
                      <a:pt x="222" y="4"/>
                    </a:lnTo>
                    <a:lnTo>
                      <a:pt x="224" y="4"/>
                    </a:lnTo>
                    <a:lnTo>
                      <a:pt x="227" y="4"/>
                    </a:lnTo>
                    <a:lnTo>
                      <a:pt x="228" y="5"/>
                    </a:lnTo>
                    <a:lnTo>
                      <a:pt x="231" y="5"/>
                    </a:lnTo>
                    <a:lnTo>
                      <a:pt x="233" y="5"/>
                    </a:lnTo>
                    <a:lnTo>
                      <a:pt x="235" y="5"/>
                    </a:lnTo>
                    <a:lnTo>
                      <a:pt x="236" y="6"/>
                    </a:lnTo>
                    <a:lnTo>
                      <a:pt x="237" y="6"/>
                    </a:lnTo>
                    <a:lnTo>
                      <a:pt x="239" y="6"/>
                    </a:lnTo>
                    <a:lnTo>
                      <a:pt x="240" y="6"/>
                    </a:lnTo>
                    <a:lnTo>
                      <a:pt x="240" y="6"/>
                    </a:lnTo>
                    <a:lnTo>
                      <a:pt x="240" y="6"/>
                    </a:lnTo>
                    <a:lnTo>
                      <a:pt x="240" y="6"/>
                    </a:lnTo>
                    <a:close/>
                    <a:moveTo>
                      <a:pt x="251" y="67"/>
                    </a:moveTo>
                    <a:lnTo>
                      <a:pt x="212" y="80"/>
                    </a:lnTo>
                    <a:lnTo>
                      <a:pt x="212" y="80"/>
                    </a:lnTo>
                    <a:lnTo>
                      <a:pt x="212" y="78"/>
                    </a:lnTo>
                    <a:lnTo>
                      <a:pt x="212" y="77"/>
                    </a:lnTo>
                    <a:lnTo>
                      <a:pt x="212" y="76"/>
                    </a:lnTo>
                    <a:lnTo>
                      <a:pt x="213" y="73"/>
                    </a:lnTo>
                    <a:lnTo>
                      <a:pt x="213" y="72"/>
                    </a:lnTo>
                    <a:lnTo>
                      <a:pt x="213" y="69"/>
                    </a:lnTo>
                    <a:lnTo>
                      <a:pt x="213" y="68"/>
                    </a:lnTo>
                    <a:lnTo>
                      <a:pt x="213" y="65"/>
                    </a:lnTo>
                    <a:lnTo>
                      <a:pt x="214" y="64"/>
                    </a:lnTo>
                    <a:lnTo>
                      <a:pt x="214" y="61"/>
                    </a:lnTo>
                    <a:lnTo>
                      <a:pt x="214" y="59"/>
                    </a:lnTo>
                    <a:lnTo>
                      <a:pt x="214" y="56"/>
                    </a:lnTo>
                    <a:lnTo>
                      <a:pt x="214" y="55"/>
                    </a:lnTo>
                    <a:lnTo>
                      <a:pt x="214" y="52"/>
                    </a:lnTo>
                    <a:lnTo>
                      <a:pt x="214" y="50"/>
                    </a:lnTo>
                    <a:lnTo>
                      <a:pt x="215" y="47"/>
                    </a:lnTo>
                    <a:lnTo>
                      <a:pt x="215" y="46"/>
                    </a:lnTo>
                    <a:lnTo>
                      <a:pt x="215" y="43"/>
                    </a:lnTo>
                    <a:lnTo>
                      <a:pt x="215" y="41"/>
                    </a:lnTo>
                    <a:lnTo>
                      <a:pt x="214" y="40"/>
                    </a:lnTo>
                    <a:lnTo>
                      <a:pt x="214" y="37"/>
                    </a:lnTo>
                    <a:lnTo>
                      <a:pt x="214" y="36"/>
                    </a:lnTo>
                    <a:lnTo>
                      <a:pt x="214" y="34"/>
                    </a:lnTo>
                    <a:lnTo>
                      <a:pt x="214" y="33"/>
                    </a:lnTo>
                    <a:lnTo>
                      <a:pt x="213" y="32"/>
                    </a:lnTo>
                    <a:lnTo>
                      <a:pt x="213" y="31"/>
                    </a:lnTo>
                    <a:lnTo>
                      <a:pt x="213" y="29"/>
                    </a:lnTo>
                    <a:lnTo>
                      <a:pt x="212" y="29"/>
                    </a:lnTo>
                    <a:lnTo>
                      <a:pt x="212" y="28"/>
                    </a:lnTo>
                    <a:lnTo>
                      <a:pt x="212" y="28"/>
                    </a:lnTo>
                    <a:lnTo>
                      <a:pt x="213" y="29"/>
                    </a:lnTo>
                    <a:lnTo>
                      <a:pt x="214" y="29"/>
                    </a:lnTo>
                    <a:lnTo>
                      <a:pt x="240" y="6"/>
                    </a:lnTo>
                    <a:lnTo>
                      <a:pt x="244" y="6"/>
                    </a:lnTo>
                    <a:lnTo>
                      <a:pt x="248" y="7"/>
                    </a:lnTo>
                    <a:lnTo>
                      <a:pt x="249" y="9"/>
                    </a:lnTo>
                    <a:lnTo>
                      <a:pt x="250" y="10"/>
                    </a:lnTo>
                    <a:lnTo>
                      <a:pt x="251" y="11"/>
                    </a:lnTo>
                    <a:lnTo>
                      <a:pt x="253" y="13"/>
                    </a:lnTo>
                    <a:lnTo>
                      <a:pt x="253" y="15"/>
                    </a:lnTo>
                    <a:lnTo>
                      <a:pt x="254" y="16"/>
                    </a:lnTo>
                    <a:lnTo>
                      <a:pt x="254" y="18"/>
                    </a:lnTo>
                    <a:lnTo>
                      <a:pt x="254" y="20"/>
                    </a:lnTo>
                    <a:lnTo>
                      <a:pt x="255" y="23"/>
                    </a:lnTo>
                    <a:lnTo>
                      <a:pt x="255" y="24"/>
                    </a:lnTo>
                    <a:lnTo>
                      <a:pt x="255" y="27"/>
                    </a:lnTo>
                    <a:lnTo>
                      <a:pt x="255" y="29"/>
                    </a:lnTo>
                    <a:lnTo>
                      <a:pt x="255" y="32"/>
                    </a:lnTo>
                    <a:lnTo>
                      <a:pt x="255" y="33"/>
                    </a:lnTo>
                    <a:lnTo>
                      <a:pt x="255" y="36"/>
                    </a:lnTo>
                    <a:lnTo>
                      <a:pt x="255" y="38"/>
                    </a:lnTo>
                    <a:lnTo>
                      <a:pt x="255" y="41"/>
                    </a:lnTo>
                    <a:lnTo>
                      <a:pt x="254" y="43"/>
                    </a:lnTo>
                    <a:lnTo>
                      <a:pt x="254" y="46"/>
                    </a:lnTo>
                    <a:lnTo>
                      <a:pt x="254" y="49"/>
                    </a:lnTo>
                    <a:lnTo>
                      <a:pt x="254" y="50"/>
                    </a:lnTo>
                    <a:lnTo>
                      <a:pt x="254" y="52"/>
                    </a:lnTo>
                    <a:lnTo>
                      <a:pt x="253" y="55"/>
                    </a:lnTo>
                    <a:lnTo>
                      <a:pt x="253" y="56"/>
                    </a:lnTo>
                    <a:lnTo>
                      <a:pt x="253" y="59"/>
                    </a:lnTo>
                    <a:lnTo>
                      <a:pt x="253" y="60"/>
                    </a:lnTo>
                    <a:lnTo>
                      <a:pt x="253" y="63"/>
                    </a:lnTo>
                    <a:lnTo>
                      <a:pt x="251" y="64"/>
                    </a:lnTo>
                    <a:lnTo>
                      <a:pt x="251" y="65"/>
                    </a:lnTo>
                    <a:lnTo>
                      <a:pt x="251" y="67"/>
                    </a:lnTo>
                    <a:lnTo>
                      <a:pt x="251" y="67"/>
                    </a:lnTo>
                    <a:lnTo>
                      <a:pt x="251" y="67"/>
                    </a:lnTo>
                    <a:close/>
                    <a:moveTo>
                      <a:pt x="165" y="92"/>
                    </a:moveTo>
                    <a:lnTo>
                      <a:pt x="187" y="69"/>
                    </a:lnTo>
                    <a:lnTo>
                      <a:pt x="187" y="69"/>
                    </a:lnTo>
                    <a:lnTo>
                      <a:pt x="191" y="69"/>
                    </a:lnTo>
                    <a:lnTo>
                      <a:pt x="194" y="69"/>
                    </a:lnTo>
                    <a:lnTo>
                      <a:pt x="197" y="68"/>
                    </a:lnTo>
                    <a:lnTo>
                      <a:pt x="200" y="68"/>
                    </a:lnTo>
                    <a:lnTo>
                      <a:pt x="204" y="68"/>
                    </a:lnTo>
                    <a:lnTo>
                      <a:pt x="206" y="68"/>
                    </a:lnTo>
                    <a:lnTo>
                      <a:pt x="209" y="68"/>
                    </a:lnTo>
                    <a:lnTo>
                      <a:pt x="212" y="68"/>
                    </a:lnTo>
                    <a:lnTo>
                      <a:pt x="214" y="68"/>
                    </a:lnTo>
                    <a:lnTo>
                      <a:pt x="217" y="68"/>
                    </a:lnTo>
                    <a:lnTo>
                      <a:pt x="219" y="68"/>
                    </a:lnTo>
                    <a:lnTo>
                      <a:pt x="222" y="68"/>
                    </a:lnTo>
                    <a:lnTo>
                      <a:pt x="223" y="68"/>
                    </a:lnTo>
                    <a:lnTo>
                      <a:pt x="226" y="68"/>
                    </a:lnTo>
                    <a:lnTo>
                      <a:pt x="227" y="68"/>
                    </a:lnTo>
                    <a:lnTo>
                      <a:pt x="228" y="68"/>
                    </a:lnTo>
                    <a:lnTo>
                      <a:pt x="230" y="68"/>
                    </a:lnTo>
                    <a:lnTo>
                      <a:pt x="231" y="68"/>
                    </a:lnTo>
                    <a:lnTo>
                      <a:pt x="231" y="68"/>
                    </a:lnTo>
                    <a:lnTo>
                      <a:pt x="231" y="68"/>
                    </a:lnTo>
                    <a:lnTo>
                      <a:pt x="231" y="68"/>
                    </a:lnTo>
                    <a:lnTo>
                      <a:pt x="230" y="68"/>
                    </a:lnTo>
                    <a:lnTo>
                      <a:pt x="227" y="69"/>
                    </a:lnTo>
                    <a:lnTo>
                      <a:pt x="224" y="71"/>
                    </a:lnTo>
                    <a:lnTo>
                      <a:pt x="219" y="72"/>
                    </a:lnTo>
                    <a:lnTo>
                      <a:pt x="217" y="74"/>
                    </a:lnTo>
                    <a:lnTo>
                      <a:pt x="214" y="77"/>
                    </a:lnTo>
                    <a:lnTo>
                      <a:pt x="212" y="78"/>
                    </a:lnTo>
                    <a:lnTo>
                      <a:pt x="212" y="80"/>
                    </a:lnTo>
                    <a:lnTo>
                      <a:pt x="212" y="80"/>
                    </a:lnTo>
                    <a:lnTo>
                      <a:pt x="212" y="80"/>
                    </a:lnTo>
                    <a:lnTo>
                      <a:pt x="212" y="80"/>
                    </a:lnTo>
                    <a:lnTo>
                      <a:pt x="251" y="67"/>
                    </a:lnTo>
                    <a:lnTo>
                      <a:pt x="251" y="68"/>
                    </a:lnTo>
                    <a:lnTo>
                      <a:pt x="250" y="69"/>
                    </a:lnTo>
                    <a:lnTo>
                      <a:pt x="250" y="72"/>
                    </a:lnTo>
                    <a:lnTo>
                      <a:pt x="248" y="74"/>
                    </a:lnTo>
                    <a:lnTo>
                      <a:pt x="245" y="77"/>
                    </a:lnTo>
                    <a:lnTo>
                      <a:pt x="241" y="80"/>
                    </a:lnTo>
                    <a:lnTo>
                      <a:pt x="236" y="83"/>
                    </a:lnTo>
                    <a:lnTo>
                      <a:pt x="231" y="86"/>
                    </a:lnTo>
                    <a:lnTo>
                      <a:pt x="224" y="89"/>
                    </a:lnTo>
                    <a:lnTo>
                      <a:pt x="221" y="90"/>
                    </a:lnTo>
                    <a:lnTo>
                      <a:pt x="217" y="90"/>
                    </a:lnTo>
                    <a:lnTo>
                      <a:pt x="214" y="91"/>
                    </a:lnTo>
                    <a:lnTo>
                      <a:pt x="212" y="91"/>
                    </a:lnTo>
                    <a:lnTo>
                      <a:pt x="209" y="91"/>
                    </a:lnTo>
                    <a:lnTo>
                      <a:pt x="206" y="91"/>
                    </a:lnTo>
                    <a:lnTo>
                      <a:pt x="205" y="91"/>
                    </a:lnTo>
                    <a:lnTo>
                      <a:pt x="203" y="91"/>
                    </a:lnTo>
                    <a:lnTo>
                      <a:pt x="200" y="91"/>
                    </a:lnTo>
                    <a:lnTo>
                      <a:pt x="199" y="91"/>
                    </a:lnTo>
                    <a:lnTo>
                      <a:pt x="196" y="91"/>
                    </a:lnTo>
                    <a:lnTo>
                      <a:pt x="194" y="91"/>
                    </a:lnTo>
                    <a:lnTo>
                      <a:pt x="191" y="91"/>
                    </a:lnTo>
                    <a:lnTo>
                      <a:pt x="190" y="91"/>
                    </a:lnTo>
                    <a:lnTo>
                      <a:pt x="187" y="91"/>
                    </a:lnTo>
                    <a:lnTo>
                      <a:pt x="184" y="91"/>
                    </a:lnTo>
                    <a:lnTo>
                      <a:pt x="182" y="91"/>
                    </a:lnTo>
                    <a:lnTo>
                      <a:pt x="179" y="91"/>
                    </a:lnTo>
                    <a:lnTo>
                      <a:pt x="177" y="91"/>
                    </a:lnTo>
                    <a:lnTo>
                      <a:pt x="174" y="91"/>
                    </a:lnTo>
                    <a:lnTo>
                      <a:pt x="172" y="91"/>
                    </a:lnTo>
                    <a:lnTo>
                      <a:pt x="168" y="91"/>
                    </a:lnTo>
                    <a:lnTo>
                      <a:pt x="165" y="92"/>
                    </a:lnTo>
                    <a:lnTo>
                      <a:pt x="165" y="92"/>
                    </a:lnTo>
                    <a:lnTo>
                      <a:pt x="165" y="92"/>
                    </a:lnTo>
                    <a:close/>
                    <a:moveTo>
                      <a:pt x="169" y="122"/>
                    </a:moveTo>
                    <a:lnTo>
                      <a:pt x="129" y="136"/>
                    </a:lnTo>
                    <a:lnTo>
                      <a:pt x="129" y="136"/>
                    </a:lnTo>
                    <a:lnTo>
                      <a:pt x="129" y="136"/>
                    </a:lnTo>
                    <a:lnTo>
                      <a:pt x="129" y="135"/>
                    </a:lnTo>
                    <a:lnTo>
                      <a:pt x="129" y="134"/>
                    </a:lnTo>
                    <a:lnTo>
                      <a:pt x="129" y="131"/>
                    </a:lnTo>
                    <a:lnTo>
                      <a:pt x="129" y="130"/>
                    </a:lnTo>
                    <a:lnTo>
                      <a:pt x="129" y="128"/>
                    </a:lnTo>
                    <a:lnTo>
                      <a:pt x="129" y="126"/>
                    </a:lnTo>
                    <a:lnTo>
                      <a:pt x="129" y="125"/>
                    </a:lnTo>
                    <a:lnTo>
                      <a:pt x="128" y="122"/>
                    </a:lnTo>
                    <a:lnTo>
                      <a:pt x="128" y="121"/>
                    </a:lnTo>
                    <a:lnTo>
                      <a:pt x="128" y="118"/>
                    </a:lnTo>
                    <a:lnTo>
                      <a:pt x="128" y="117"/>
                    </a:lnTo>
                    <a:lnTo>
                      <a:pt x="129" y="114"/>
                    </a:lnTo>
                    <a:lnTo>
                      <a:pt x="129" y="112"/>
                    </a:lnTo>
                    <a:lnTo>
                      <a:pt x="129" y="109"/>
                    </a:lnTo>
                    <a:lnTo>
                      <a:pt x="129" y="108"/>
                    </a:lnTo>
                    <a:lnTo>
                      <a:pt x="130" y="105"/>
                    </a:lnTo>
                    <a:lnTo>
                      <a:pt x="130" y="103"/>
                    </a:lnTo>
                    <a:lnTo>
                      <a:pt x="132" y="100"/>
                    </a:lnTo>
                    <a:lnTo>
                      <a:pt x="133" y="98"/>
                    </a:lnTo>
                    <a:lnTo>
                      <a:pt x="134" y="96"/>
                    </a:lnTo>
                    <a:lnTo>
                      <a:pt x="136" y="94"/>
                    </a:lnTo>
                    <a:lnTo>
                      <a:pt x="138" y="90"/>
                    </a:lnTo>
                    <a:lnTo>
                      <a:pt x="142" y="87"/>
                    </a:lnTo>
                    <a:lnTo>
                      <a:pt x="146" y="83"/>
                    </a:lnTo>
                    <a:lnTo>
                      <a:pt x="151" y="81"/>
                    </a:lnTo>
                    <a:lnTo>
                      <a:pt x="157" y="77"/>
                    </a:lnTo>
                    <a:lnTo>
                      <a:pt x="164" y="74"/>
                    </a:lnTo>
                    <a:lnTo>
                      <a:pt x="170" y="72"/>
                    </a:lnTo>
                    <a:lnTo>
                      <a:pt x="177" y="71"/>
                    </a:lnTo>
                    <a:lnTo>
                      <a:pt x="182" y="69"/>
                    </a:lnTo>
                    <a:lnTo>
                      <a:pt x="187" y="69"/>
                    </a:lnTo>
                    <a:lnTo>
                      <a:pt x="165" y="92"/>
                    </a:lnTo>
                    <a:lnTo>
                      <a:pt x="164" y="92"/>
                    </a:lnTo>
                    <a:lnTo>
                      <a:pt x="164" y="92"/>
                    </a:lnTo>
                    <a:lnTo>
                      <a:pt x="164" y="92"/>
                    </a:lnTo>
                    <a:lnTo>
                      <a:pt x="166" y="91"/>
                    </a:lnTo>
                    <a:lnTo>
                      <a:pt x="168" y="90"/>
                    </a:lnTo>
                    <a:lnTo>
                      <a:pt x="170" y="90"/>
                    </a:lnTo>
                    <a:lnTo>
                      <a:pt x="172" y="89"/>
                    </a:lnTo>
                    <a:lnTo>
                      <a:pt x="173" y="87"/>
                    </a:lnTo>
                    <a:lnTo>
                      <a:pt x="173" y="87"/>
                    </a:lnTo>
                    <a:lnTo>
                      <a:pt x="173" y="87"/>
                    </a:lnTo>
                    <a:lnTo>
                      <a:pt x="172" y="89"/>
                    </a:lnTo>
                    <a:lnTo>
                      <a:pt x="172" y="90"/>
                    </a:lnTo>
                    <a:lnTo>
                      <a:pt x="172" y="91"/>
                    </a:lnTo>
                    <a:lnTo>
                      <a:pt x="170" y="92"/>
                    </a:lnTo>
                    <a:lnTo>
                      <a:pt x="170" y="94"/>
                    </a:lnTo>
                    <a:lnTo>
                      <a:pt x="169" y="95"/>
                    </a:lnTo>
                    <a:lnTo>
                      <a:pt x="169" y="98"/>
                    </a:lnTo>
                    <a:lnTo>
                      <a:pt x="169" y="99"/>
                    </a:lnTo>
                    <a:lnTo>
                      <a:pt x="169" y="100"/>
                    </a:lnTo>
                    <a:lnTo>
                      <a:pt x="169" y="103"/>
                    </a:lnTo>
                    <a:lnTo>
                      <a:pt x="169" y="104"/>
                    </a:lnTo>
                    <a:lnTo>
                      <a:pt x="169" y="107"/>
                    </a:lnTo>
                    <a:lnTo>
                      <a:pt x="169" y="108"/>
                    </a:lnTo>
                    <a:lnTo>
                      <a:pt x="169" y="109"/>
                    </a:lnTo>
                    <a:lnTo>
                      <a:pt x="169" y="112"/>
                    </a:lnTo>
                    <a:lnTo>
                      <a:pt x="169" y="113"/>
                    </a:lnTo>
                    <a:lnTo>
                      <a:pt x="169" y="116"/>
                    </a:lnTo>
                    <a:lnTo>
                      <a:pt x="169" y="117"/>
                    </a:lnTo>
                    <a:lnTo>
                      <a:pt x="169" y="118"/>
                    </a:lnTo>
                    <a:lnTo>
                      <a:pt x="169" y="119"/>
                    </a:lnTo>
                    <a:lnTo>
                      <a:pt x="169" y="121"/>
                    </a:lnTo>
                    <a:lnTo>
                      <a:pt x="169" y="122"/>
                    </a:lnTo>
                    <a:lnTo>
                      <a:pt x="169" y="122"/>
                    </a:lnTo>
                    <a:lnTo>
                      <a:pt x="169" y="122"/>
                    </a:lnTo>
                    <a:close/>
                    <a:moveTo>
                      <a:pt x="170" y="159"/>
                    </a:moveTo>
                    <a:lnTo>
                      <a:pt x="130" y="174"/>
                    </a:lnTo>
                    <a:lnTo>
                      <a:pt x="130" y="174"/>
                    </a:lnTo>
                    <a:lnTo>
                      <a:pt x="130" y="172"/>
                    </a:lnTo>
                    <a:lnTo>
                      <a:pt x="130" y="172"/>
                    </a:lnTo>
                    <a:lnTo>
                      <a:pt x="130" y="171"/>
                    </a:lnTo>
                    <a:lnTo>
                      <a:pt x="130" y="171"/>
                    </a:lnTo>
                    <a:lnTo>
                      <a:pt x="130" y="170"/>
                    </a:lnTo>
                    <a:lnTo>
                      <a:pt x="130" y="170"/>
                    </a:lnTo>
                    <a:lnTo>
                      <a:pt x="130" y="168"/>
                    </a:lnTo>
                    <a:lnTo>
                      <a:pt x="130" y="167"/>
                    </a:lnTo>
                    <a:lnTo>
                      <a:pt x="130" y="166"/>
                    </a:lnTo>
                    <a:lnTo>
                      <a:pt x="130" y="165"/>
                    </a:lnTo>
                    <a:lnTo>
                      <a:pt x="130" y="163"/>
                    </a:lnTo>
                    <a:lnTo>
                      <a:pt x="130" y="163"/>
                    </a:lnTo>
                    <a:lnTo>
                      <a:pt x="130" y="162"/>
                    </a:lnTo>
                    <a:lnTo>
                      <a:pt x="130" y="161"/>
                    </a:lnTo>
                    <a:lnTo>
                      <a:pt x="129" y="159"/>
                    </a:lnTo>
                    <a:lnTo>
                      <a:pt x="129" y="158"/>
                    </a:lnTo>
                    <a:lnTo>
                      <a:pt x="129" y="157"/>
                    </a:lnTo>
                    <a:lnTo>
                      <a:pt x="129" y="155"/>
                    </a:lnTo>
                    <a:lnTo>
                      <a:pt x="129" y="154"/>
                    </a:lnTo>
                    <a:lnTo>
                      <a:pt x="129" y="153"/>
                    </a:lnTo>
                    <a:lnTo>
                      <a:pt x="129" y="152"/>
                    </a:lnTo>
                    <a:lnTo>
                      <a:pt x="129" y="149"/>
                    </a:lnTo>
                    <a:lnTo>
                      <a:pt x="129" y="148"/>
                    </a:lnTo>
                    <a:lnTo>
                      <a:pt x="129" y="146"/>
                    </a:lnTo>
                    <a:lnTo>
                      <a:pt x="129" y="145"/>
                    </a:lnTo>
                    <a:lnTo>
                      <a:pt x="129" y="144"/>
                    </a:lnTo>
                    <a:lnTo>
                      <a:pt x="129" y="143"/>
                    </a:lnTo>
                    <a:lnTo>
                      <a:pt x="129" y="141"/>
                    </a:lnTo>
                    <a:lnTo>
                      <a:pt x="129" y="140"/>
                    </a:lnTo>
                    <a:lnTo>
                      <a:pt x="129" y="139"/>
                    </a:lnTo>
                    <a:lnTo>
                      <a:pt x="129" y="137"/>
                    </a:lnTo>
                    <a:lnTo>
                      <a:pt x="129" y="136"/>
                    </a:lnTo>
                    <a:lnTo>
                      <a:pt x="169" y="122"/>
                    </a:lnTo>
                    <a:lnTo>
                      <a:pt x="169" y="123"/>
                    </a:lnTo>
                    <a:lnTo>
                      <a:pt x="169" y="125"/>
                    </a:lnTo>
                    <a:lnTo>
                      <a:pt x="169" y="126"/>
                    </a:lnTo>
                    <a:lnTo>
                      <a:pt x="169" y="127"/>
                    </a:lnTo>
                    <a:lnTo>
                      <a:pt x="169" y="128"/>
                    </a:lnTo>
                    <a:lnTo>
                      <a:pt x="169" y="130"/>
                    </a:lnTo>
                    <a:lnTo>
                      <a:pt x="169" y="131"/>
                    </a:lnTo>
                    <a:lnTo>
                      <a:pt x="170" y="132"/>
                    </a:lnTo>
                    <a:lnTo>
                      <a:pt x="170" y="134"/>
                    </a:lnTo>
                    <a:lnTo>
                      <a:pt x="170" y="135"/>
                    </a:lnTo>
                    <a:lnTo>
                      <a:pt x="170" y="136"/>
                    </a:lnTo>
                    <a:lnTo>
                      <a:pt x="170" y="137"/>
                    </a:lnTo>
                    <a:lnTo>
                      <a:pt x="170" y="139"/>
                    </a:lnTo>
                    <a:lnTo>
                      <a:pt x="170" y="140"/>
                    </a:lnTo>
                    <a:lnTo>
                      <a:pt x="170" y="141"/>
                    </a:lnTo>
                    <a:lnTo>
                      <a:pt x="170" y="143"/>
                    </a:lnTo>
                    <a:lnTo>
                      <a:pt x="170" y="144"/>
                    </a:lnTo>
                    <a:lnTo>
                      <a:pt x="170" y="145"/>
                    </a:lnTo>
                    <a:lnTo>
                      <a:pt x="170" y="146"/>
                    </a:lnTo>
                    <a:lnTo>
                      <a:pt x="170" y="148"/>
                    </a:lnTo>
                    <a:lnTo>
                      <a:pt x="170" y="149"/>
                    </a:lnTo>
                    <a:lnTo>
                      <a:pt x="170" y="150"/>
                    </a:lnTo>
                    <a:lnTo>
                      <a:pt x="170" y="152"/>
                    </a:lnTo>
                    <a:lnTo>
                      <a:pt x="170" y="153"/>
                    </a:lnTo>
                    <a:lnTo>
                      <a:pt x="170" y="154"/>
                    </a:lnTo>
                    <a:lnTo>
                      <a:pt x="170" y="154"/>
                    </a:lnTo>
                    <a:lnTo>
                      <a:pt x="170" y="155"/>
                    </a:lnTo>
                    <a:lnTo>
                      <a:pt x="170" y="157"/>
                    </a:lnTo>
                    <a:lnTo>
                      <a:pt x="170" y="157"/>
                    </a:lnTo>
                    <a:lnTo>
                      <a:pt x="170" y="158"/>
                    </a:lnTo>
                    <a:lnTo>
                      <a:pt x="170" y="158"/>
                    </a:lnTo>
                    <a:lnTo>
                      <a:pt x="170" y="159"/>
                    </a:lnTo>
                    <a:lnTo>
                      <a:pt x="170" y="159"/>
                    </a:lnTo>
                    <a:lnTo>
                      <a:pt x="170" y="159"/>
                    </a:lnTo>
                    <a:close/>
                    <a:moveTo>
                      <a:pt x="233" y="154"/>
                    </a:moveTo>
                    <a:lnTo>
                      <a:pt x="208" y="177"/>
                    </a:lnTo>
                    <a:lnTo>
                      <a:pt x="208" y="177"/>
                    </a:lnTo>
                    <a:lnTo>
                      <a:pt x="206" y="177"/>
                    </a:lnTo>
                    <a:lnTo>
                      <a:pt x="204" y="177"/>
                    </a:lnTo>
                    <a:lnTo>
                      <a:pt x="203" y="177"/>
                    </a:lnTo>
                    <a:lnTo>
                      <a:pt x="200" y="179"/>
                    </a:lnTo>
                    <a:lnTo>
                      <a:pt x="197" y="179"/>
                    </a:lnTo>
                    <a:lnTo>
                      <a:pt x="195" y="179"/>
                    </a:lnTo>
                    <a:lnTo>
                      <a:pt x="192" y="179"/>
                    </a:lnTo>
                    <a:lnTo>
                      <a:pt x="190" y="179"/>
                    </a:lnTo>
                    <a:lnTo>
                      <a:pt x="187" y="179"/>
                    </a:lnTo>
                    <a:lnTo>
                      <a:pt x="184" y="179"/>
                    </a:lnTo>
                    <a:lnTo>
                      <a:pt x="181" y="179"/>
                    </a:lnTo>
                    <a:lnTo>
                      <a:pt x="178" y="179"/>
                    </a:lnTo>
                    <a:lnTo>
                      <a:pt x="175" y="180"/>
                    </a:lnTo>
                    <a:lnTo>
                      <a:pt x="172" y="180"/>
                    </a:lnTo>
                    <a:lnTo>
                      <a:pt x="169" y="180"/>
                    </a:lnTo>
                    <a:lnTo>
                      <a:pt x="166" y="180"/>
                    </a:lnTo>
                    <a:lnTo>
                      <a:pt x="164" y="180"/>
                    </a:lnTo>
                    <a:lnTo>
                      <a:pt x="160" y="180"/>
                    </a:lnTo>
                    <a:lnTo>
                      <a:pt x="157" y="180"/>
                    </a:lnTo>
                    <a:lnTo>
                      <a:pt x="155" y="180"/>
                    </a:lnTo>
                    <a:lnTo>
                      <a:pt x="152" y="180"/>
                    </a:lnTo>
                    <a:lnTo>
                      <a:pt x="150" y="180"/>
                    </a:lnTo>
                    <a:lnTo>
                      <a:pt x="147" y="180"/>
                    </a:lnTo>
                    <a:lnTo>
                      <a:pt x="145" y="180"/>
                    </a:lnTo>
                    <a:lnTo>
                      <a:pt x="142" y="180"/>
                    </a:lnTo>
                    <a:lnTo>
                      <a:pt x="141" y="180"/>
                    </a:lnTo>
                    <a:lnTo>
                      <a:pt x="138" y="180"/>
                    </a:lnTo>
                    <a:lnTo>
                      <a:pt x="136" y="179"/>
                    </a:lnTo>
                    <a:lnTo>
                      <a:pt x="134" y="179"/>
                    </a:lnTo>
                    <a:lnTo>
                      <a:pt x="132" y="177"/>
                    </a:lnTo>
                    <a:lnTo>
                      <a:pt x="130" y="176"/>
                    </a:lnTo>
                    <a:lnTo>
                      <a:pt x="130" y="174"/>
                    </a:lnTo>
                    <a:lnTo>
                      <a:pt x="170" y="159"/>
                    </a:lnTo>
                    <a:lnTo>
                      <a:pt x="170" y="158"/>
                    </a:lnTo>
                    <a:lnTo>
                      <a:pt x="169" y="157"/>
                    </a:lnTo>
                    <a:lnTo>
                      <a:pt x="169" y="157"/>
                    </a:lnTo>
                    <a:lnTo>
                      <a:pt x="169" y="157"/>
                    </a:lnTo>
                    <a:lnTo>
                      <a:pt x="169" y="157"/>
                    </a:lnTo>
                    <a:lnTo>
                      <a:pt x="170" y="157"/>
                    </a:lnTo>
                    <a:lnTo>
                      <a:pt x="170" y="157"/>
                    </a:lnTo>
                    <a:lnTo>
                      <a:pt x="172" y="157"/>
                    </a:lnTo>
                    <a:lnTo>
                      <a:pt x="173" y="157"/>
                    </a:lnTo>
                    <a:lnTo>
                      <a:pt x="175" y="157"/>
                    </a:lnTo>
                    <a:lnTo>
                      <a:pt x="177" y="157"/>
                    </a:lnTo>
                    <a:lnTo>
                      <a:pt x="179" y="157"/>
                    </a:lnTo>
                    <a:lnTo>
                      <a:pt x="182" y="157"/>
                    </a:lnTo>
                    <a:lnTo>
                      <a:pt x="184" y="157"/>
                    </a:lnTo>
                    <a:lnTo>
                      <a:pt x="186" y="157"/>
                    </a:lnTo>
                    <a:lnTo>
                      <a:pt x="190" y="157"/>
                    </a:lnTo>
                    <a:lnTo>
                      <a:pt x="192" y="157"/>
                    </a:lnTo>
                    <a:lnTo>
                      <a:pt x="195" y="157"/>
                    </a:lnTo>
                    <a:lnTo>
                      <a:pt x="197" y="157"/>
                    </a:lnTo>
                    <a:lnTo>
                      <a:pt x="200" y="157"/>
                    </a:lnTo>
                    <a:lnTo>
                      <a:pt x="204" y="157"/>
                    </a:lnTo>
                    <a:lnTo>
                      <a:pt x="206" y="155"/>
                    </a:lnTo>
                    <a:lnTo>
                      <a:pt x="209" y="155"/>
                    </a:lnTo>
                    <a:lnTo>
                      <a:pt x="212" y="155"/>
                    </a:lnTo>
                    <a:lnTo>
                      <a:pt x="215" y="155"/>
                    </a:lnTo>
                    <a:lnTo>
                      <a:pt x="218" y="155"/>
                    </a:lnTo>
                    <a:lnTo>
                      <a:pt x="221" y="155"/>
                    </a:lnTo>
                    <a:lnTo>
                      <a:pt x="223" y="155"/>
                    </a:lnTo>
                    <a:lnTo>
                      <a:pt x="226" y="155"/>
                    </a:lnTo>
                    <a:lnTo>
                      <a:pt x="228" y="155"/>
                    </a:lnTo>
                    <a:lnTo>
                      <a:pt x="231" y="154"/>
                    </a:lnTo>
                    <a:lnTo>
                      <a:pt x="233" y="154"/>
                    </a:lnTo>
                    <a:lnTo>
                      <a:pt x="233" y="154"/>
                    </a:lnTo>
                    <a:lnTo>
                      <a:pt x="233" y="154"/>
                    </a:lnTo>
                    <a:close/>
                    <a:moveTo>
                      <a:pt x="241" y="212"/>
                    </a:moveTo>
                    <a:lnTo>
                      <a:pt x="201" y="226"/>
                    </a:lnTo>
                    <a:lnTo>
                      <a:pt x="201" y="226"/>
                    </a:lnTo>
                    <a:lnTo>
                      <a:pt x="201" y="224"/>
                    </a:lnTo>
                    <a:lnTo>
                      <a:pt x="201" y="221"/>
                    </a:lnTo>
                    <a:lnTo>
                      <a:pt x="203" y="219"/>
                    </a:lnTo>
                    <a:lnTo>
                      <a:pt x="203" y="216"/>
                    </a:lnTo>
                    <a:lnTo>
                      <a:pt x="204" y="213"/>
                    </a:lnTo>
                    <a:lnTo>
                      <a:pt x="204" y="211"/>
                    </a:lnTo>
                    <a:lnTo>
                      <a:pt x="204" y="210"/>
                    </a:lnTo>
                    <a:lnTo>
                      <a:pt x="205" y="207"/>
                    </a:lnTo>
                    <a:lnTo>
                      <a:pt x="205" y="204"/>
                    </a:lnTo>
                    <a:lnTo>
                      <a:pt x="206" y="202"/>
                    </a:lnTo>
                    <a:lnTo>
                      <a:pt x="206" y="201"/>
                    </a:lnTo>
                    <a:lnTo>
                      <a:pt x="208" y="198"/>
                    </a:lnTo>
                    <a:lnTo>
                      <a:pt x="208" y="195"/>
                    </a:lnTo>
                    <a:lnTo>
                      <a:pt x="209" y="194"/>
                    </a:lnTo>
                    <a:lnTo>
                      <a:pt x="209" y="192"/>
                    </a:lnTo>
                    <a:lnTo>
                      <a:pt x="209" y="190"/>
                    </a:lnTo>
                    <a:lnTo>
                      <a:pt x="210" y="189"/>
                    </a:lnTo>
                    <a:lnTo>
                      <a:pt x="210" y="186"/>
                    </a:lnTo>
                    <a:lnTo>
                      <a:pt x="210" y="185"/>
                    </a:lnTo>
                    <a:lnTo>
                      <a:pt x="210" y="184"/>
                    </a:lnTo>
                    <a:lnTo>
                      <a:pt x="210" y="183"/>
                    </a:lnTo>
                    <a:lnTo>
                      <a:pt x="210" y="181"/>
                    </a:lnTo>
                    <a:lnTo>
                      <a:pt x="210" y="180"/>
                    </a:lnTo>
                    <a:lnTo>
                      <a:pt x="210" y="180"/>
                    </a:lnTo>
                    <a:lnTo>
                      <a:pt x="209" y="179"/>
                    </a:lnTo>
                    <a:lnTo>
                      <a:pt x="209" y="179"/>
                    </a:lnTo>
                    <a:lnTo>
                      <a:pt x="209" y="179"/>
                    </a:lnTo>
                    <a:lnTo>
                      <a:pt x="209" y="177"/>
                    </a:lnTo>
                    <a:lnTo>
                      <a:pt x="208" y="177"/>
                    </a:lnTo>
                    <a:lnTo>
                      <a:pt x="208" y="177"/>
                    </a:lnTo>
                    <a:lnTo>
                      <a:pt x="208" y="177"/>
                    </a:lnTo>
                    <a:lnTo>
                      <a:pt x="208" y="177"/>
                    </a:lnTo>
                    <a:lnTo>
                      <a:pt x="233" y="154"/>
                    </a:lnTo>
                    <a:lnTo>
                      <a:pt x="236" y="155"/>
                    </a:lnTo>
                    <a:lnTo>
                      <a:pt x="240" y="155"/>
                    </a:lnTo>
                    <a:lnTo>
                      <a:pt x="242" y="157"/>
                    </a:lnTo>
                    <a:lnTo>
                      <a:pt x="245" y="157"/>
                    </a:lnTo>
                    <a:lnTo>
                      <a:pt x="246" y="158"/>
                    </a:lnTo>
                    <a:lnTo>
                      <a:pt x="248" y="159"/>
                    </a:lnTo>
                    <a:lnTo>
                      <a:pt x="249" y="161"/>
                    </a:lnTo>
                    <a:lnTo>
                      <a:pt x="250" y="163"/>
                    </a:lnTo>
                    <a:lnTo>
                      <a:pt x="250" y="165"/>
                    </a:lnTo>
                    <a:lnTo>
                      <a:pt x="250" y="166"/>
                    </a:lnTo>
                    <a:lnTo>
                      <a:pt x="250" y="168"/>
                    </a:lnTo>
                    <a:lnTo>
                      <a:pt x="250" y="170"/>
                    </a:lnTo>
                    <a:lnTo>
                      <a:pt x="250" y="172"/>
                    </a:lnTo>
                    <a:lnTo>
                      <a:pt x="250" y="174"/>
                    </a:lnTo>
                    <a:lnTo>
                      <a:pt x="250" y="176"/>
                    </a:lnTo>
                    <a:lnTo>
                      <a:pt x="250" y="177"/>
                    </a:lnTo>
                    <a:lnTo>
                      <a:pt x="249" y="180"/>
                    </a:lnTo>
                    <a:lnTo>
                      <a:pt x="249" y="181"/>
                    </a:lnTo>
                    <a:lnTo>
                      <a:pt x="248" y="184"/>
                    </a:lnTo>
                    <a:lnTo>
                      <a:pt x="248" y="186"/>
                    </a:lnTo>
                    <a:lnTo>
                      <a:pt x="246" y="189"/>
                    </a:lnTo>
                    <a:lnTo>
                      <a:pt x="246" y="190"/>
                    </a:lnTo>
                    <a:lnTo>
                      <a:pt x="245" y="193"/>
                    </a:lnTo>
                    <a:lnTo>
                      <a:pt x="245" y="195"/>
                    </a:lnTo>
                    <a:lnTo>
                      <a:pt x="245" y="197"/>
                    </a:lnTo>
                    <a:lnTo>
                      <a:pt x="244" y="199"/>
                    </a:lnTo>
                    <a:lnTo>
                      <a:pt x="244" y="202"/>
                    </a:lnTo>
                    <a:lnTo>
                      <a:pt x="242" y="204"/>
                    </a:lnTo>
                    <a:lnTo>
                      <a:pt x="242" y="206"/>
                    </a:lnTo>
                    <a:lnTo>
                      <a:pt x="242" y="208"/>
                    </a:lnTo>
                    <a:lnTo>
                      <a:pt x="242" y="211"/>
                    </a:lnTo>
                    <a:lnTo>
                      <a:pt x="241" y="212"/>
                    </a:lnTo>
                    <a:lnTo>
                      <a:pt x="241" y="212"/>
                    </a:lnTo>
                    <a:lnTo>
                      <a:pt x="241" y="212"/>
                    </a:lnTo>
                    <a:close/>
                    <a:moveTo>
                      <a:pt x="152" y="248"/>
                    </a:moveTo>
                    <a:lnTo>
                      <a:pt x="177" y="225"/>
                    </a:lnTo>
                    <a:lnTo>
                      <a:pt x="177" y="225"/>
                    </a:lnTo>
                    <a:lnTo>
                      <a:pt x="179" y="225"/>
                    </a:lnTo>
                    <a:lnTo>
                      <a:pt x="181" y="225"/>
                    </a:lnTo>
                    <a:lnTo>
                      <a:pt x="182" y="225"/>
                    </a:lnTo>
                    <a:lnTo>
                      <a:pt x="184" y="226"/>
                    </a:lnTo>
                    <a:lnTo>
                      <a:pt x="186" y="226"/>
                    </a:lnTo>
                    <a:lnTo>
                      <a:pt x="188" y="226"/>
                    </a:lnTo>
                    <a:lnTo>
                      <a:pt x="190" y="226"/>
                    </a:lnTo>
                    <a:lnTo>
                      <a:pt x="192" y="226"/>
                    </a:lnTo>
                    <a:lnTo>
                      <a:pt x="195" y="226"/>
                    </a:lnTo>
                    <a:lnTo>
                      <a:pt x="196" y="226"/>
                    </a:lnTo>
                    <a:lnTo>
                      <a:pt x="199" y="226"/>
                    </a:lnTo>
                    <a:lnTo>
                      <a:pt x="200" y="226"/>
                    </a:lnTo>
                    <a:lnTo>
                      <a:pt x="203" y="226"/>
                    </a:lnTo>
                    <a:lnTo>
                      <a:pt x="204" y="226"/>
                    </a:lnTo>
                    <a:lnTo>
                      <a:pt x="205" y="226"/>
                    </a:lnTo>
                    <a:lnTo>
                      <a:pt x="206" y="225"/>
                    </a:lnTo>
                    <a:lnTo>
                      <a:pt x="208" y="225"/>
                    </a:lnTo>
                    <a:lnTo>
                      <a:pt x="209" y="225"/>
                    </a:lnTo>
                    <a:lnTo>
                      <a:pt x="209" y="225"/>
                    </a:lnTo>
                    <a:lnTo>
                      <a:pt x="209" y="225"/>
                    </a:lnTo>
                    <a:lnTo>
                      <a:pt x="208" y="225"/>
                    </a:lnTo>
                    <a:lnTo>
                      <a:pt x="206" y="226"/>
                    </a:lnTo>
                    <a:lnTo>
                      <a:pt x="205" y="228"/>
                    </a:lnTo>
                    <a:lnTo>
                      <a:pt x="203" y="228"/>
                    </a:lnTo>
                    <a:lnTo>
                      <a:pt x="201" y="229"/>
                    </a:lnTo>
                    <a:lnTo>
                      <a:pt x="200" y="230"/>
                    </a:lnTo>
                    <a:lnTo>
                      <a:pt x="200" y="230"/>
                    </a:lnTo>
                    <a:lnTo>
                      <a:pt x="200" y="230"/>
                    </a:lnTo>
                    <a:lnTo>
                      <a:pt x="200" y="230"/>
                    </a:lnTo>
                    <a:lnTo>
                      <a:pt x="201" y="229"/>
                    </a:lnTo>
                    <a:lnTo>
                      <a:pt x="201" y="228"/>
                    </a:lnTo>
                    <a:lnTo>
                      <a:pt x="201" y="226"/>
                    </a:lnTo>
                    <a:lnTo>
                      <a:pt x="241" y="212"/>
                    </a:lnTo>
                    <a:lnTo>
                      <a:pt x="241" y="215"/>
                    </a:lnTo>
                    <a:lnTo>
                      <a:pt x="241" y="217"/>
                    </a:lnTo>
                    <a:lnTo>
                      <a:pt x="240" y="220"/>
                    </a:lnTo>
                    <a:lnTo>
                      <a:pt x="239" y="222"/>
                    </a:lnTo>
                    <a:lnTo>
                      <a:pt x="236" y="226"/>
                    </a:lnTo>
                    <a:lnTo>
                      <a:pt x="233" y="229"/>
                    </a:lnTo>
                    <a:lnTo>
                      <a:pt x="230" y="233"/>
                    </a:lnTo>
                    <a:lnTo>
                      <a:pt x="224" y="235"/>
                    </a:lnTo>
                    <a:lnTo>
                      <a:pt x="219" y="239"/>
                    </a:lnTo>
                    <a:lnTo>
                      <a:pt x="214" y="242"/>
                    </a:lnTo>
                    <a:lnTo>
                      <a:pt x="209" y="243"/>
                    </a:lnTo>
                    <a:lnTo>
                      <a:pt x="204" y="244"/>
                    </a:lnTo>
                    <a:lnTo>
                      <a:pt x="200" y="246"/>
                    </a:lnTo>
                    <a:lnTo>
                      <a:pt x="196" y="247"/>
                    </a:lnTo>
                    <a:lnTo>
                      <a:pt x="192" y="248"/>
                    </a:lnTo>
                    <a:lnTo>
                      <a:pt x="188" y="248"/>
                    </a:lnTo>
                    <a:lnTo>
                      <a:pt x="186" y="248"/>
                    </a:lnTo>
                    <a:lnTo>
                      <a:pt x="182" y="248"/>
                    </a:lnTo>
                    <a:lnTo>
                      <a:pt x="179" y="249"/>
                    </a:lnTo>
                    <a:lnTo>
                      <a:pt x="177" y="249"/>
                    </a:lnTo>
                    <a:lnTo>
                      <a:pt x="174" y="249"/>
                    </a:lnTo>
                    <a:lnTo>
                      <a:pt x="172" y="249"/>
                    </a:lnTo>
                    <a:lnTo>
                      <a:pt x="169" y="249"/>
                    </a:lnTo>
                    <a:lnTo>
                      <a:pt x="166" y="249"/>
                    </a:lnTo>
                    <a:lnTo>
                      <a:pt x="164" y="249"/>
                    </a:lnTo>
                    <a:lnTo>
                      <a:pt x="161" y="249"/>
                    </a:lnTo>
                    <a:lnTo>
                      <a:pt x="160" y="248"/>
                    </a:lnTo>
                    <a:lnTo>
                      <a:pt x="157" y="248"/>
                    </a:lnTo>
                    <a:lnTo>
                      <a:pt x="156" y="248"/>
                    </a:lnTo>
                    <a:lnTo>
                      <a:pt x="155" y="248"/>
                    </a:lnTo>
                    <a:lnTo>
                      <a:pt x="154" y="248"/>
                    </a:lnTo>
                    <a:lnTo>
                      <a:pt x="152" y="248"/>
                    </a:lnTo>
                    <a:lnTo>
                      <a:pt x="152" y="248"/>
                    </a:lnTo>
                    <a:lnTo>
                      <a:pt x="152" y="248"/>
                    </a:lnTo>
                    <a:close/>
                    <a:moveTo>
                      <a:pt x="175" y="277"/>
                    </a:moveTo>
                    <a:lnTo>
                      <a:pt x="136" y="291"/>
                    </a:lnTo>
                    <a:lnTo>
                      <a:pt x="136" y="291"/>
                    </a:lnTo>
                    <a:lnTo>
                      <a:pt x="136" y="288"/>
                    </a:lnTo>
                    <a:lnTo>
                      <a:pt x="136" y="286"/>
                    </a:lnTo>
                    <a:lnTo>
                      <a:pt x="136" y="283"/>
                    </a:lnTo>
                    <a:lnTo>
                      <a:pt x="136" y="280"/>
                    </a:lnTo>
                    <a:lnTo>
                      <a:pt x="136" y="278"/>
                    </a:lnTo>
                    <a:lnTo>
                      <a:pt x="136" y="277"/>
                    </a:lnTo>
                    <a:lnTo>
                      <a:pt x="136" y="274"/>
                    </a:lnTo>
                    <a:lnTo>
                      <a:pt x="134" y="271"/>
                    </a:lnTo>
                    <a:lnTo>
                      <a:pt x="134" y="270"/>
                    </a:lnTo>
                    <a:lnTo>
                      <a:pt x="134" y="268"/>
                    </a:lnTo>
                    <a:lnTo>
                      <a:pt x="134" y="266"/>
                    </a:lnTo>
                    <a:lnTo>
                      <a:pt x="134" y="264"/>
                    </a:lnTo>
                    <a:lnTo>
                      <a:pt x="134" y="262"/>
                    </a:lnTo>
                    <a:lnTo>
                      <a:pt x="134" y="260"/>
                    </a:lnTo>
                    <a:lnTo>
                      <a:pt x="134" y="259"/>
                    </a:lnTo>
                    <a:lnTo>
                      <a:pt x="134" y="257"/>
                    </a:lnTo>
                    <a:lnTo>
                      <a:pt x="134" y="255"/>
                    </a:lnTo>
                    <a:lnTo>
                      <a:pt x="134" y="253"/>
                    </a:lnTo>
                    <a:lnTo>
                      <a:pt x="136" y="252"/>
                    </a:lnTo>
                    <a:lnTo>
                      <a:pt x="136" y="251"/>
                    </a:lnTo>
                    <a:lnTo>
                      <a:pt x="136" y="248"/>
                    </a:lnTo>
                    <a:lnTo>
                      <a:pt x="137" y="247"/>
                    </a:lnTo>
                    <a:lnTo>
                      <a:pt x="137" y="246"/>
                    </a:lnTo>
                    <a:lnTo>
                      <a:pt x="138" y="243"/>
                    </a:lnTo>
                    <a:lnTo>
                      <a:pt x="141" y="242"/>
                    </a:lnTo>
                    <a:lnTo>
                      <a:pt x="143" y="238"/>
                    </a:lnTo>
                    <a:lnTo>
                      <a:pt x="148" y="234"/>
                    </a:lnTo>
                    <a:lnTo>
                      <a:pt x="155" y="231"/>
                    </a:lnTo>
                    <a:lnTo>
                      <a:pt x="163" y="228"/>
                    </a:lnTo>
                    <a:lnTo>
                      <a:pt x="169" y="226"/>
                    </a:lnTo>
                    <a:lnTo>
                      <a:pt x="173" y="225"/>
                    </a:lnTo>
                    <a:lnTo>
                      <a:pt x="177" y="225"/>
                    </a:lnTo>
                    <a:lnTo>
                      <a:pt x="152" y="248"/>
                    </a:lnTo>
                    <a:lnTo>
                      <a:pt x="154" y="248"/>
                    </a:lnTo>
                    <a:lnTo>
                      <a:pt x="155" y="248"/>
                    </a:lnTo>
                    <a:lnTo>
                      <a:pt x="160" y="247"/>
                    </a:lnTo>
                    <a:lnTo>
                      <a:pt x="165" y="244"/>
                    </a:lnTo>
                    <a:lnTo>
                      <a:pt x="170" y="242"/>
                    </a:lnTo>
                    <a:lnTo>
                      <a:pt x="174" y="239"/>
                    </a:lnTo>
                    <a:lnTo>
                      <a:pt x="175" y="238"/>
                    </a:lnTo>
                    <a:lnTo>
                      <a:pt x="175" y="237"/>
                    </a:lnTo>
                    <a:lnTo>
                      <a:pt x="175" y="237"/>
                    </a:lnTo>
                    <a:lnTo>
                      <a:pt x="175" y="237"/>
                    </a:lnTo>
                    <a:lnTo>
                      <a:pt x="175" y="238"/>
                    </a:lnTo>
                    <a:lnTo>
                      <a:pt x="175" y="238"/>
                    </a:lnTo>
                    <a:lnTo>
                      <a:pt x="175" y="239"/>
                    </a:lnTo>
                    <a:lnTo>
                      <a:pt x="175" y="240"/>
                    </a:lnTo>
                    <a:lnTo>
                      <a:pt x="175" y="242"/>
                    </a:lnTo>
                    <a:lnTo>
                      <a:pt x="175" y="243"/>
                    </a:lnTo>
                    <a:lnTo>
                      <a:pt x="175" y="244"/>
                    </a:lnTo>
                    <a:lnTo>
                      <a:pt x="174" y="246"/>
                    </a:lnTo>
                    <a:lnTo>
                      <a:pt x="174" y="248"/>
                    </a:lnTo>
                    <a:lnTo>
                      <a:pt x="175" y="249"/>
                    </a:lnTo>
                    <a:lnTo>
                      <a:pt x="175" y="251"/>
                    </a:lnTo>
                    <a:lnTo>
                      <a:pt x="175" y="253"/>
                    </a:lnTo>
                    <a:lnTo>
                      <a:pt x="175" y="255"/>
                    </a:lnTo>
                    <a:lnTo>
                      <a:pt x="175" y="257"/>
                    </a:lnTo>
                    <a:lnTo>
                      <a:pt x="175" y="260"/>
                    </a:lnTo>
                    <a:lnTo>
                      <a:pt x="175" y="261"/>
                    </a:lnTo>
                    <a:lnTo>
                      <a:pt x="175" y="264"/>
                    </a:lnTo>
                    <a:lnTo>
                      <a:pt x="175" y="266"/>
                    </a:lnTo>
                    <a:lnTo>
                      <a:pt x="175" y="269"/>
                    </a:lnTo>
                    <a:lnTo>
                      <a:pt x="175" y="271"/>
                    </a:lnTo>
                    <a:lnTo>
                      <a:pt x="175" y="274"/>
                    </a:lnTo>
                    <a:lnTo>
                      <a:pt x="175" y="277"/>
                    </a:lnTo>
                    <a:lnTo>
                      <a:pt x="175" y="277"/>
                    </a:lnTo>
                    <a:lnTo>
                      <a:pt x="175" y="277"/>
                    </a:lnTo>
                    <a:close/>
                    <a:moveTo>
                      <a:pt x="177" y="427"/>
                    </a:moveTo>
                    <a:lnTo>
                      <a:pt x="136" y="441"/>
                    </a:lnTo>
                    <a:lnTo>
                      <a:pt x="136" y="441"/>
                    </a:lnTo>
                    <a:lnTo>
                      <a:pt x="136" y="439"/>
                    </a:lnTo>
                    <a:lnTo>
                      <a:pt x="136" y="437"/>
                    </a:lnTo>
                    <a:lnTo>
                      <a:pt x="136" y="435"/>
                    </a:lnTo>
                    <a:lnTo>
                      <a:pt x="136" y="432"/>
                    </a:lnTo>
                    <a:lnTo>
                      <a:pt x="136" y="428"/>
                    </a:lnTo>
                    <a:lnTo>
                      <a:pt x="136" y="425"/>
                    </a:lnTo>
                    <a:lnTo>
                      <a:pt x="136" y="421"/>
                    </a:lnTo>
                    <a:lnTo>
                      <a:pt x="136" y="416"/>
                    </a:lnTo>
                    <a:lnTo>
                      <a:pt x="136" y="410"/>
                    </a:lnTo>
                    <a:lnTo>
                      <a:pt x="136" y="405"/>
                    </a:lnTo>
                    <a:lnTo>
                      <a:pt x="136" y="400"/>
                    </a:lnTo>
                    <a:lnTo>
                      <a:pt x="136" y="395"/>
                    </a:lnTo>
                    <a:lnTo>
                      <a:pt x="136" y="389"/>
                    </a:lnTo>
                    <a:lnTo>
                      <a:pt x="136" y="383"/>
                    </a:lnTo>
                    <a:lnTo>
                      <a:pt x="136" y="377"/>
                    </a:lnTo>
                    <a:lnTo>
                      <a:pt x="136" y="371"/>
                    </a:lnTo>
                    <a:lnTo>
                      <a:pt x="136" y="365"/>
                    </a:lnTo>
                    <a:lnTo>
                      <a:pt x="136" y="359"/>
                    </a:lnTo>
                    <a:lnTo>
                      <a:pt x="136" y="353"/>
                    </a:lnTo>
                    <a:lnTo>
                      <a:pt x="136" y="346"/>
                    </a:lnTo>
                    <a:lnTo>
                      <a:pt x="136" y="341"/>
                    </a:lnTo>
                    <a:lnTo>
                      <a:pt x="136" y="334"/>
                    </a:lnTo>
                    <a:lnTo>
                      <a:pt x="136" y="329"/>
                    </a:lnTo>
                    <a:lnTo>
                      <a:pt x="136" y="323"/>
                    </a:lnTo>
                    <a:lnTo>
                      <a:pt x="136" y="318"/>
                    </a:lnTo>
                    <a:lnTo>
                      <a:pt x="136" y="313"/>
                    </a:lnTo>
                    <a:lnTo>
                      <a:pt x="136" y="309"/>
                    </a:lnTo>
                    <a:lnTo>
                      <a:pt x="136" y="304"/>
                    </a:lnTo>
                    <a:lnTo>
                      <a:pt x="136" y="300"/>
                    </a:lnTo>
                    <a:lnTo>
                      <a:pt x="136" y="296"/>
                    </a:lnTo>
                    <a:lnTo>
                      <a:pt x="136" y="293"/>
                    </a:lnTo>
                    <a:lnTo>
                      <a:pt x="136" y="291"/>
                    </a:lnTo>
                    <a:lnTo>
                      <a:pt x="175" y="277"/>
                    </a:lnTo>
                    <a:lnTo>
                      <a:pt x="175" y="279"/>
                    </a:lnTo>
                    <a:lnTo>
                      <a:pt x="175" y="282"/>
                    </a:lnTo>
                    <a:lnTo>
                      <a:pt x="175" y="286"/>
                    </a:lnTo>
                    <a:lnTo>
                      <a:pt x="175" y="289"/>
                    </a:lnTo>
                    <a:lnTo>
                      <a:pt x="175" y="295"/>
                    </a:lnTo>
                    <a:lnTo>
                      <a:pt x="175" y="298"/>
                    </a:lnTo>
                    <a:lnTo>
                      <a:pt x="175" y="304"/>
                    </a:lnTo>
                    <a:lnTo>
                      <a:pt x="175" y="309"/>
                    </a:lnTo>
                    <a:lnTo>
                      <a:pt x="175" y="315"/>
                    </a:lnTo>
                    <a:lnTo>
                      <a:pt x="175" y="320"/>
                    </a:lnTo>
                    <a:lnTo>
                      <a:pt x="175" y="327"/>
                    </a:lnTo>
                    <a:lnTo>
                      <a:pt x="175" y="332"/>
                    </a:lnTo>
                    <a:lnTo>
                      <a:pt x="175" y="338"/>
                    </a:lnTo>
                    <a:lnTo>
                      <a:pt x="175" y="345"/>
                    </a:lnTo>
                    <a:lnTo>
                      <a:pt x="175" y="350"/>
                    </a:lnTo>
                    <a:lnTo>
                      <a:pt x="175" y="356"/>
                    </a:lnTo>
                    <a:lnTo>
                      <a:pt x="175" y="363"/>
                    </a:lnTo>
                    <a:lnTo>
                      <a:pt x="175" y="369"/>
                    </a:lnTo>
                    <a:lnTo>
                      <a:pt x="175" y="374"/>
                    </a:lnTo>
                    <a:lnTo>
                      <a:pt x="175" y="381"/>
                    </a:lnTo>
                    <a:lnTo>
                      <a:pt x="175" y="386"/>
                    </a:lnTo>
                    <a:lnTo>
                      <a:pt x="177" y="391"/>
                    </a:lnTo>
                    <a:lnTo>
                      <a:pt x="177" y="396"/>
                    </a:lnTo>
                    <a:lnTo>
                      <a:pt x="177" y="401"/>
                    </a:lnTo>
                    <a:lnTo>
                      <a:pt x="177" y="405"/>
                    </a:lnTo>
                    <a:lnTo>
                      <a:pt x="177" y="410"/>
                    </a:lnTo>
                    <a:lnTo>
                      <a:pt x="177" y="414"/>
                    </a:lnTo>
                    <a:lnTo>
                      <a:pt x="177" y="417"/>
                    </a:lnTo>
                    <a:lnTo>
                      <a:pt x="177" y="421"/>
                    </a:lnTo>
                    <a:lnTo>
                      <a:pt x="177" y="423"/>
                    </a:lnTo>
                    <a:lnTo>
                      <a:pt x="177" y="425"/>
                    </a:lnTo>
                    <a:lnTo>
                      <a:pt x="177" y="427"/>
                    </a:lnTo>
                    <a:lnTo>
                      <a:pt x="177" y="427"/>
                    </a:lnTo>
                    <a:lnTo>
                      <a:pt x="177" y="427"/>
                    </a:lnTo>
                    <a:close/>
                    <a:moveTo>
                      <a:pt x="102" y="459"/>
                    </a:moveTo>
                    <a:lnTo>
                      <a:pt x="127" y="436"/>
                    </a:lnTo>
                    <a:lnTo>
                      <a:pt x="127" y="436"/>
                    </a:lnTo>
                    <a:lnTo>
                      <a:pt x="129" y="436"/>
                    </a:lnTo>
                    <a:lnTo>
                      <a:pt x="133" y="436"/>
                    </a:lnTo>
                    <a:lnTo>
                      <a:pt x="136" y="436"/>
                    </a:lnTo>
                    <a:lnTo>
                      <a:pt x="138" y="436"/>
                    </a:lnTo>
                    <a:lnTo>
                      <a:pt x="141" y="436"/>
                    </a:lnTo>
                    <a:lnTo>
                      <a:pt x="143" y="436"/>
                    </a:lnTo>
                    <a:lnTo>
                      <a:pt x="145" y="436"/>
                    </a:lnTo>
                    <a:lnTo>
                      <a:pt x="147" y="436"/>
                    </a:lnTo>
                    <a:lnTo>
                      <a:pt x="148" y="436"/>
                    </a:lnTo>
                    <a:lnTo>
                      <a:pt x="150" y="436"/>
                    </a:lnTo>
                    <a:lnTo>
                      <a:pt x="151" y="435"/>
                    </a:lnTo>
                    <a:lnTo>
                      <a:pt x="152" y="435"/>
                    </a:lnTo>
                    <a:lnTo>
                      <a:pt x="152" y="435"/>
                    </a:lnTo>
                    <a:lnTo>
                      <a:pt x="152" y="435"/>
                    </a:lnTo>
                    <a:lnTo>
                      <a:pt x="152" y="435"/>
                    </a:lnTo>
                    <a:lnTo>
                      <a:pt x="151" y="436"/>
                    </a:lnTo>
                    <a:lnTo>
                      <a:pt x="148" y="436"/>
                    </a:lnTo>
                    <a:lnTo>
                      <a:pt x="146" y="437"/>
                    </a:lnTo>
                    <a:lnTo>
                      <a:pt x="143" y="439"/>
                    </a:lnTo>
                    <a:lnTo>
                      <a:pt x="141" y="441"/>
                    </a:lnTo>
                    <a:lnTo>
                      <a:pt x="138" y="443"/>
                    </a:lnTo>
                    <a:lnTo>
                      <a:pt x="137" y="444"/>
                    </a:lnTo>
                    <a:lnTo>
                      <a:pt x="136" y="445"/>
                    </a:lnTo>
                    <a:lnTo>
                      <a:pt x="136" y="445"/>
                    </a:lnTo>
                    <a:lnTo>
                      <a:pt x="136" y="445"/>
                    </a:lnTo>
                    <a:lnTo>
                      <a:pt x="136" y="445"/>
                    </a:lnTo>
                    <a:lnTo>
                      <a:pt x="136" y="445"/>
                    </a:lnTo>
                    <a:lnTo>
                      <a:pt x="136" y="444"/>
                    </a:lnTo>
                    <a:lnTo>
                      <a:pt x="136" y="444"/>
                    </a:lnTo>
                    <a:lnTo>
                      <a:pt x="136" y="443"/>
                    </a:lnTo>
                    <a:lnTo>
                      <a:pt x="136" y="441"/>
                    </a:lnTo>
                    <a:lnTo>
                      <a:pt x="136" y="441"/>
                    </a:lnTo>
                    <a:lnTo>
                      <a:pt x="177" y="427"/>
                    </a:lnTo>
                    <a:lnTo>
                      <a:pt x="177" y="428"/>
                    </a:lnTo>
                    <a:lnTo>
                      <a:pt x="177" y="430"/>
                    </a:lnTo>
                    <a:lnTo>
                      <a:pt x="175" y="431"/>
                    </a:lnTo>
                    <a:lnTo>
                      <a:pt x="175" y="432"/>
                    </a:lnTo>
                    <a:lnTo>
                      <a:pt x="175" y="434"/>
                    </a:lnTo>
                    <a:lnTo>
                      <a:pt x="175" y="435"/>
                    </a:lnTo>
                    <a:lnTo>
                      <a:pt x="174" y="436"/>
                    </a:lnTo>
                    <a:lnTo>
                      <a:pt x="174" y="437"/>
                    </a:lnTo>
                    <a:lnTo>
                      <a:pt x="173" y="440"/>
                    </a:lnTo>
                    <a:lnTo>
                      <a:pt x="170" y="441"/>
                    </a:lnTo>
                    <a:lnTo>
                      <a:pt x="168" y="444"/>
                    </a:lnTo>
                    <a:lnTo>
                      <a:pt x="164" y="447"/>
                    </a:lnTo>
                    <a:lnTo>
                      <a:pt x="160" y="450"/>
                    </a:lnTo>
                    <a:lnTo>
                      <a:pt x="155" y="452"/>
                    </a:lnTo>
                    <a:lnTo>
                      <a:pt x="150" y="454"/>
                    </a:lnTo>
                    <a:lnTo>
                      <a:pt x="146" y="456"/>
                    </a:lnTo>
                    <a:lnTo>
                      <a:pt x="142" y="457"/>
                    </a:lnTo>
                    <a:lnTo>
                      <a:pt x="139" y="457"/>
                    </a:lnTo>
                    <a:lnTo>
                      <a:pt x="137" y="458"/>
                    </a:lnTo>
                    <a:lnTo>
                      <a:pt x="134" y="458"/>
                    </a:lnTo>
                    <a:lnTo>
                      <a:pt x="132" y="458"/>
                    </a:lnTo>
                    <a:lnTo>
                      <a:pt x="129" y="458"/>
                    </a:lnTo>
                    <a:lnTo>
                      <a:pt x="127" y="458"/>
                    </a:lnTo>
                    <a:lnTo>
                      <a:pt x="124" y="459"/>
                    </a:lnTo>
                    <a:lnTo>
                      <a:pt x="121" y="459"/>
                    </a:lnTo>
                    <a:lnTo>
                      <a:pt x="119" y="459"/>
                    </a:lnTo>
                    <a:lnTo>
                      <a:pt x="116" y="459"/>
                    </a:lnTo>
                    <a:lnTo>
                      <a:pt x="114" y="459"/>
                    </a:lnTo>
                    <a:lnTo>
                      <a:pt x="111" y="459"/>
                    </a:lnTo>
                    <a:lnTo>
                      <a:pt x="109" y="459"/>
                    </a:lnTo>
                    <a:lnTo>
                      <a:pt x="105" y="459"/>
                    </a:lnTo>
                    <a:lnTo>
                      <a:pt x="102" y="459"/>
                    </a:lnTo>
                    <a:lnTo>
                      <a:pt x="102" y="459"/>
                    </a:lnTo>
                    <a:lnTo>
                      <a:pt x="102" y="459"/>
                    </a:lnTo>
                    <a:close/>
                    <a:moveTo>
                      <a:pt x="49" y="441"/>
                    </a:moveTo>
                    <a:lnTo>
                      <a:pt x="89" y="427"/>
                    </a:lnTo>
                    <a:lnTo>
                      <a:pt x="89" y="428"/>
                    </a:lnTo>
                    <a:lnTo>
                      <a:pt x="89" y="428"/>
                    </a:lnTo>
                    <a:lnTo>
                      <a:pt x="89" y="428"/>
                    </a:lnTo>
                    <a:lnTo>
                      <a:pt x="89" y="428"/>
                    </a:lnTo>
                    <a:lnTo>
                      <a:pt x="89" y="428"/>
                    </a:lnTo>
                    <a:lnTo>
                      <a:pt x="89" y="428"/>
                    </a:lnTo>
                    <a:lnTo>
                      <a:pt x="89" y="428"/>
                    </a:lnTo>
                    <a:lnTo>
                      <a:pt x="89" y="428"/>
                    </a:lnTo>
                    <a:lnTo>
                      <a:pt x="89" y="430"/>
                    </a:lnTo>
                    <a:lnTo>
                      <a:pt x="89" y="430"/>
                    </a:lnTo>
                    <a:lnTo>
                      <a:pt x="91" y="430"/>
                    </a:lnTo>
                    <a:lnTo>
                      <a:pt x="91" y="431"/>
                    </a:lnTo>
                    <a:lnTo>
                      <a:pt x="92" y="431"/>
                    </a:lnTo>
                    <a:lnTo>
                      <a:pt x="92" y="431"/>
                    </a:lnTo>
                    <a:lnTo>
                      <a:pt x="93" y="431"/>
                    </a:lnTo>
                    <a:lnTo>
                      <a:pt x="93" y="432"/>
                    </a:lnTo>
                    <a:lnTo>
                      <a:pt x="94" y="432"/>
                    </a:lnTo>
                    <a:lnTo>
                      <a:pt x="96" y="432"/>
                    </a:lnTo>
                    <a:lnTo>
                      <a:pt x="97" y="434"/>
                    </a:lnTo>
                    <a:lnTo>
                      <a:pt x="98" y="434"/>
                    </a:lnTo>
                    <a:lnTo>
                      <a:pt x="100" y="434"/>
                    </a:lnTo>
                    <a:lnTo>
                      <a:pt x="101" y="434"/>
                    </a:lnTo>
                    <a:lnTo>
                      <a:pt x="102" y="435"/>
                    </a:lnTo>
                    <a:lnTo>
                      <a:pt x="105" y="435"/>
                    </a:lnTo>
                    <a:lnTo>
                      <a:pt x="106" y="435"/>
                    </a:lnTo>
                    <a:lnTo>
                      <a:pt x="109" y="435"/>
                    </a:lnTo>
                    <a:lnTo>
                      <a:pt x="110" y="435"/>
                    </a:lnTo>
                    <a:lnTo>
                      <a:pt x="112" y="436"/>
                    </a:lnTo>
                    <a:lnTo>
                      <a:pt x="115" y="436"/>
                    </a:lnTo>
                    <a:lnTo>
                      <a:pt x="118" y="436"/>
                    </a:lnTo>
                    <a:lnTo>
                      <a:pt x="120" y="436"/>
                    </a:lnTo>
                    <a:lnTo>
                      <a:pt x="124" y="436"/>
                    </a:lnTo>
                    <a:lnTo>
                      <a:pt x="127" y="436"/>
                    </a:lnTo>
                    <a:lnTo>
                      <a:pt x="102" y="459"/>
                    </a:lnTo>
                    <a:lnTo>
                      <a:pt x="98" y="459"/>
                    </a:lnTo>
                    <a:lnTo>
                      <a:pt x="94" y="459"/>
                    </a:lnTo>
                    <a:lnTo>
                      <a:pt x="92" y="459"/>
                    </a:lnTo>
                    <a:lnTo>
                      <a:pt x="88" y="459"/>
                    </a:lnTo>
                    <a:lnTo>
                      <a:pt x="85" y="458"/>
                    </a:lnTo>
                    <a:lnTo>
                      <a:pt x="83" y="458"/>
                    </a:lnTo>
                    <a:lnTo>
                      <a:pt x="79" y="458"/>
                    </a:lnTo>
                    <a:lnTo>
                      <a:pt x="76" y="458"/>
                    </a:lnTo>
                    <a:lnTo>
                      <a:pt x="74" y="457"/>
                    </a:lnTo>
                    <a:lnTo>
                      <a:pt x="72" y="457"/>
                    </a:lnTo>
                    <a:lnTo>
                      <a:pt x="70" y="457"/>
                    </a:lnTo>
                    <a:lnTo>
                      <a:pt x="67" y="456"/>
                    </a:lnTo>
                    <a:lnTo>
                      <a:pt x="66" y="456"/>
                    </a:lnTo>
                    <a:lnTo>
                      <a:pt x="63" y="456"/>
                    </a:lnTo>
                    <a:lnTo>
                      <a:pt x="62" y="454"/>
                    </a:lnTo>
                    <a:lnTo>
                      <a:pt x="60" y="454"/>
                    </a:lnTo>
                    <a:lnTo>
                      <a:pt x="58" y="453"/>
                    </a:lnTo>
                    <a:lnTo>
                      <a:pt x="57" y="453"/>
                    </a:lnTo>
                    <a:lnTo>
                      <a:pt x="56" y="452"/>
                    </a:lnTo>
                    <a:lnTo>
                      <a:pt x="54" y="452"/>
                    </a:lnTo>
                    <a:lnTo>
                      <a:pt x="53" y="450"/>
                    </a:lnTo>
                    <a:lnTo>
                      <a:pt x="52" y="450"/>
                    </a:lnTo>
                    <a:lnTo>
                      <a:pt x="52" y="449"/>
                    </a:lnTo>
                    <a:lnTo>
                      <a:pt x="51" y="448"/>
                    </a:lnTo>
                    <a:lnTo>
                      <a:pt x="51" y="448"/>
                    </a:lnTo>
                    <a:lnTo>
                      <a:pt x="49" y="447"/>
                    </a:lnTo>
                    <a:lnTo>
                      <a:pt x="49" y="445"/>
                    </a:lnTo>
                    <a:lnTo>
                      <a:pt x="49" y="444"/>
                    </a:lnTo>
                    <a:lnTo>
                      <a:pt x="48" y="443"/>
                    </a:lnTo>
                    <a:lnTo>
                      <a:pt x="48" y="443"/>
                    </a:lnTo>
                    <a:lnTo>
                      <a:pt x="48" y="441"/>
                    </a:lnTo>
                    <a:lnTo>
                      <a:pt x="49" y="440"/>
                    </a:lnTo>
                    <a:lnTo>
                      <a:pt x="49" y="441"/>
                    </a:lnTo>
                    <a:lnTo>
                      <a:pt x="49" y="441"/>
                    </a:lnTo>
                    <a:close/>
                    <a:moveTo>
                      <a:pt x="89" y="428"/>
                    </a:moveTo>
                    <a:lnTo>
                      <a:pt x="49" y="440"/>
                    </a:lnTo>
                    <a:lnTo>
                      <a:pt x="49" y="439"/>
                    </a:lnTo>
                    <a:lnTo>
                      <a:pt x="49" y="439"/>
                    </a:lnTo>
                    <a:lnTo>
                      <a:pt x="49" y="437"/>
                    </a:lnTo>
                    <a:lnTo>
                      <a:pt x="49" y="437"/>
                    </a:lnTo>
                    <a:lnTo>
                      <a:pt x="51" y="437"/>
                    </a:lnTo>
                    <a:lnTo>
                      <a:pt x="51" y="436"/>
                    </a:lnTo>
                    <a:lnTo>
                      <a:pt x="51" y="436"/>
                    </a:lnTo>
                    <a:lnTo>
                      <a:pt x="52" y="435"/>
                    </a:lnTo>
                    <a:lnTo>
                      <a:pt x="52" y="435"/>
                    </a:lnTo>
                    <a:lnTo>
                      <a:pt x="53" y="434"/>
                    </a:lnTo>
                    <a:lnTo>
                      <a:pt x="53" y="434"/>
                    </a:lnTo>
                    <a:lnTo>
                      <a:pt x="54" y="434"/>
                    </a:lnTo>
                    <a:lnTo>
                      <a:pt x="54" y="432"/>
                    </a:lnTo>
                    <a:lnTo>
                      <a:pt x="56" y="432"/>
                    </a:lnTo>
                    <a:lnTo>
                      <a:pt x="56" y="431"/>
                    </a:lnTo>
                    <a:lnTo>
                      <a:pt x="57" y="431"/>
                    </a:lnTo>
                    <a:lnTo>
                      <a:pt x="57" y="430"/>
                    </a:lnTo>
                    <a:lnTo>
                      <a:pt x="58" y="430"/>
                    </a:lnTo>
                    <a:lnTo>
                      <a:pt x="60" y="430"/>
                    </a:lnTo>
                    <a:lnTo>
                      <a:pt x="60" y="428"/>
                    </a:lnTo>
                    <a:lnTo>
                      <a:pt x="61" y="428"/>
                    </a:lnTo>
                    <a:lnTo>
                      <a:pt x="62" y="428"/>
                    </a:lnTo>
                    <a:lnTo>
                      <a:pt x="62" y="427"/>
                    </a:lnTo>
                    <a:lnTo>
                      <a:pt x="63" y="427"/>
                    </a:lnTo>
                    <a:lnTo>
                      <a:pt x="65" y="426"/>
                    </a:lnTo>
                    <a:lnTo>
                      <a:pt x="66" y="426"/>
                    </a:lnTo>
                    <a:lnTo>
                      <a:pt x="66" y="426"/>
                    </a:lnTo>
                    <a:lnTo>
                      <a:pt x="67" y="426"/>
                    </a:lnTo>
                    <a:lnTo>
                      <a:pt x="69" y="425"/>
                    </a:lnTo>
                    <a:lnTo>
                      <a:pt x="70" y="425"/>
                    </a:lnTo>
                    <a:lnTo>
                      <a:pt x="71" y="425"/>
                    </a:lnTo>
                    <a:lnTo>
                      <a:pt x="71" y="423"/>
                    </a:lnTo>
                    <a:lnTo>
                      <a:pt x="72" y="423"/>
                    </a:lnTo>
                    <a:lnTo>
                      <a:pt x="74" y="423"/>
                    </a:lnTo>
                    <a:lnTo>
                      <a:pt x="75" y="423"/>
                    </a:lnTo>
                    <a:lnTo>
                      <a:pt x="75" y="423"/>
                    </a:lnTo>
                    <a:lnTo>
                      <a:pt x="76" y="423"/>
                    </a:lnTo>
                    <a:lnTo>
                      <a:pt x="78" y="422"/>
                    </a:lnTo>
                    <a:lnTo>
                      <a:pt x="79" y="422"/>
                    </a:lnTo>
                    <a:lnTo>
                      <a:pt x="79" y="422"/>
                    </a:lnTo>
                    <a:lnTo>
                      <a:pt x="80" y="422"/>
                    </a:lnTo>
                    <a:lnTo>
                      <a:pt x="81" y="422"/>
                    </a:lnTo>
                    <a:lnTo>
                      <a:pt x="81" y="422"/>
                    </a:lnTo>
                    <a:lnTo>
                      <a:pt x="83" y="422"/>
                    </a:lnTo>
                    <a:lnTo>
                      <a:pt x="83" y="422"/>
                    </a:lnTo>
                    <a:lnTo>
                      <a:pt x="84" y="422"/>
                    </a:lnTo>
                    <a:lnTo>
                      <a:pt x="84" y="422"/>
                    </a:lnTo>
                    <a:lnTo>
                      <a:pt x="85" y="423"/>
                    </a:lnTo>
                    <a:lnTo>
                      <a:pt x="85" y="423"/>
                    </a:lnTo>
                    <a:lnTo>
                      <a:pt x="87" y="423"/>
                    </a:lnTo>
                    <a:lnTo>
                      <a:pt x="87" y="423"/>
                    </a:lnTo>
                    <a:lnTo>
                      <a:pt x="87" y="423"/>
                    </a:lnTo>
                    <a:lnTo>
                      <a:pt x="88" y="423"/>
                    </a:lnTo>
                    <a:lnTo>
                      <a:pt x="88" y="425"/>
                    </a:lnTo>
                    <a:lnTo>
                      <a:pt x="88" y="425"/>
                    </a:lnTo>
                    <a:lnTo>
                      <a:pt x="88" y="425"/>
                    </a:lnTo>
                    <a:lnTo>
                      <a:pt x="89" y="425"/>
                    </a:lnTo>
                    <a:lnTo>
                      <a:pt x="89" y="426"/>
                    </a:lnTo>
                    <a:lnTo>
                      <a:pt x="89" y="426"/>
                    </a:lnTo>
                    <a:lnTo>
                      <a:pt x="89" y="426"/>
                    </a:lnTo>
                    <a:lnTo>
                      <a:pt x="89" y="427"/>
                    </a:lnTo>
                    <a:lnTo>
                      <a:pt x="89" y="427"/>
                    </a:lnTo>
                    <a:lnTo>
                      <a:pt x="89" y="427"/>
                    </a:lnTo>
                    <a:lnTo>
                      <a:pt x="89" y="42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 name="Freeform 9"/>
              <p:cNvSpPr>
                <a:spLocks noEditPoints="1"/>
              </p:cNvSpPr>
              <p:nvPr/>
            </p:nvSpPr>
            <p:spPr bwMode="auto">
              <a:xfrm>
                <a:off x="5411629" y="2347240"/>
                <a:ext cx="875459" cy="627595"/>
              </a:xfrm>
              <a:custGeom>
                <a:avLst/>
                <a:gdLst>
                  <a:gd name="T0" fmla="*/ 230 w 717"/>
                  <a:gd name="T1" fmla="*/ 0 h 514"/>
                  <a:gd name="T2" fmla="*/ 237 w 717"/>
                  <a:gd name="T3" fmla="*/ 0 h 514"/>
                  <a:gd name="T4" fmla="*/ 242 w 717"/>
                  <a:gd name="T5" fmla="*/ 2 h 514"/>
                  <a:gd name="T6" fmla="*/ 243 w 717"/>
                  <a:gd name="T7" fmla="*/ 5 h 514"/>
                  <a:gd name="T8" fmla="*/ 239 w 717"/>
                  <a:gd name="T9" fmla="*/ 11 h 514"/>
                  <a:gd name="T10" fmla="*/ 234 w 717"/>
                  <a:gd name="T11" fmla="*/ 14 h 514"/>
                  <a:gd name="T12" fmla="*/ 225 w 717"/>
                  <a:gd name="T13" fmla="*/ 20 h 514"/>
                  <a:gd name="T14" fmla="*/ 0 w 717"/>
                  <a:gd name="T15" fmla="*/ 206 h 514"/>
                  <a:gd name="T16" fmla="*/ 31 w 717"/>
                  <a:gd name="T17" fmla="*/ 128 h 514"/>
                  <a:gd name="T18" fmla="*/ 100 w 717"/>
                  <a:gd name="T19" fmla="*/ 62 h 514"/>
                  <a:gd name="T20" fmla="*/ 192 w 717"/>
                  <a:gd name="T21" fmla="*/ 14 h 514"/>
                  <a:gd name="T22" fmla="*/ 180 w 717"/>
                  <a:gd name="T23" fmla="*/ 38 h 514"/>
                  <a:gd name="T24" fmla="*/ 111 w 717"/>
                  <a:gd name="T25" fmla="*/ 79 h 514"/>
                  <a:gd name="T26" fmla="*/ 58 w 717"/>
                  <a:gd name="T27" fmla="*/ 137 h 514"/>
                  <a:gd name="T28" fmla="*/ 40 w 717"/>
                  <a:gd name="T29" fmla="*/ 211 h 514"/>
                  <a:gd name="T30" fmla="*/ 85 w 717"/>
                  <a:gd name="T31" fmla="*/ 403 h 514"/>
                  <a:gd name="T32" fmla="*/ 53 w 717"/>
                  <a:gd name="T33" fmla="*/ 376 h 514"/>
                  <a:gd name="T34" fmla="*/ 21 w 717"/>
                  <a:gd name="T35" fmla="*/ 326 h 514"/>
                  <a:gd name="T36" fmla="*/ 1 w 717"/>
                  <a:gd name="T37" fmla="*/ 238 h 514"/>
                  <a:gd name="T38" fmla="*/ 53 w 717"/>
                  <a:gd name="T39" fmla="*/ 286 h 514"/>
                  <a:gd name="T40" fmla="*/ 80 w 717"/>
                  <a:gd name="T41" fmla="*/ 345 h 514"/>
                  <a:gd name="T42" fmla="*/ 112 w 717"/>
                  <a:gd name="T43" fmla="*/ 376 h 514"/>
                  <a:gd name="T44" fmla="*/ 133 w 717"/>
                  <a:gd name="T45" fmla="*/ 389 h 514"/>
                  <a:gd name="T46" fmla="*/ 55 w 717"/>
                  <a:gd name="T47" fmla="*/ 482 h 514"/>
                  <a:gd name="T48" fmla="*/ 82 w 717"/>
                  <a:gd name="T49" fmla="*/ 454 h 514"/>
                  <a:gd name="T50" fmla="*/ 98 w 717"/>
                  <a:gd name="T51" fmla="*/ 424 h 514"/>
                  <a:gd name="T52" fmla="*/ 133 w 717"/>
                  <a:gd name="T53" fmla="*/ 389 h 514"/>
                  <a:gd name="T54" fmla="*/ 136 w 717"/>
                  <a:gd name="T55" fmla="*/ 416 h 514"/>
                  <a:gd name="T56" fmla="*/ 116 w 717"/>
                  <a:gd name="T57" fmla="*/ 452 h 514"/>
                  <a:gd name="T58" fmla="*/ 80 w 717"/>
                  <a:gd name="T59" fmla="*/ 488 h 514"/>
                  <a:gd name="T60" fmla="*/ 191 w 717"/>
                  <a:gd name="T61" fmla="*/ 469 h 514"/>
                  <a:gd name="T62" fmla="*/ 139 w 717"/>
                  <a:gd name="T63" fmla="*/ 490 h 514"/>
                  <a:gd name="T64" fmla="*/ 76 w 717"/>
                  <a:gd name="T65" fmla="*/ 506 h 514"/>
                  <a:gd name="T66" fmla="*/ 30 w 717"/>
                  <a:gd name="T67" fmla="*/ 514 h 514"/>
                  <a:gd name="T68" fmla="*/ 55 w 717"/>
                  <a:gd name="T69" fmla="*/ 504 h 514"/>
                  <a:gd name="T70" fmla="*/ 67 w 717"/>
                  <a:gd name="T71" fmla="*/ 490 h 514"/>
                  <a:gd name="T72" fmla="*/ 116 w 717"/>
                  <a:gd name="T73" fmla="*/ 478 h 514"/>
                  <a:gd name="T74" fmla="*/ 167 w 717"/>
                  <a:gd name="T75" fmla="*/ 461 h 514"/>
                  <a:gd name="T76" fmla="*/ 447 w 717"/>
                  <a:gd name="T77" fmla="*/ 469 h 514"/>
                  <a:gd name="T78" fmla="*/ 348 w 717"/>
                  <a:gd name="T79" fmla="*/ 477 h 514"/>
                  <a:gd name="T80" fmla="*/ 258 w 717"/>
                  <a:gd name="T81" fmla="*/ 470 h 514"/>
                  <a:gd name="T82" fmla="*/ 194 w 717"/>
                  <a:gd name="T83" fmla="*/ 469 h 514"/>
                  <a:gd name="T84" fmla="*/ 212 w 717"/>
                  <a:gd name="T85" fmla="*/ 446 h 514"/>
                  <a:gd name="T86" fmla="*/ 286 w 717"/>
                  <a:gd name="T87" fmla="*/ 447 h 514"/>
                  <a:gd name="T88" fmla="*/ 373 w 717"/>
                  <a:gd name="T89" fmla="*/ 454 h 514"/>
                  <a:gd name="T90" fmla="*/ 458 w 717"/>
                  <a:gd name="T91" fmla="*/ 448 h 514"/>
                  <a:gd name="T92" fmla="*/ 717 w 717"/>
                  <a:gd name="T93" fmla="*/ 229 h 514"/>
                  <a:gd name="T94" fmla="*/ 675 w 717"/>
                  <a:gd name="T95" fmla="*/ 338 h 514"/>
                  <a:gd name="T96" fmla="*/ 577 w 717"/>
                  <a:gd name="T97" fmla="*/ 417 h 514"/>
                  <a:gd name="T98" fmla="*/ 469 w 717"/>
                  <a:gd name="T99" fmla="*/ 464 h 514"/>
                  <a:gd name="T100" fmla="*/ 529 w 717"/>
                  <a:gd name="T101" fmla="*/ 423 h 514"/>
                  <a:gd name="T102" fmla="*/ 614 w 717"/>
                  <a:gd name="T103" fmla="*/ 367 h 514"/>
                  <a:gd name="T104" fmla="*/ 671 w 717"/>
                  <a:gd name="T105" fmla="*/ 280 h 514"/>
                  <a:gd name="T106" fmla="*/ 708 w 717"/>
                  <a:gd name="T107" fmla="*/ 173 h 514"/>
                  <a:gd name="T108" fmla="*/ 668 w 717"/>
                  <a:gd name="T109" fmla="*/ 184 h 514"/>
                  <a:gd name="T110" fmla="*/ 672 w 717"/>
                  <a:gd name="T111" fmla="*/ 181 h 514"/>
                  <a:gd name="T112" fmla="*/ 680 w 717"/>
                  <a:gd name="T113" fmla="*/ 175 h 514"/>
                  <a:gd name="T114" fmla="*/ 689 w 717"/>
                  <a:gd name="T115" fmla="*/ 172 h 514"/>
                  <a:gd name="T116" fmla="*/ 697 w 717"/>
                  <a:gd name="T117" fmla="*/ 169 h 514"/>
                  <a:gd name="T118" fmla="*/ 703 w 717"/>
                  <a:gd name="T119" fmla="*/ 169 h 514"/>
                  <a:gd name="T120" fmla="*/ 707 w 717"/>
                  <a:gd name="T121" fmla="*/ 17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514">
                    <a:moveTo>
                      <a:pt x="223" y="21"/>
                    </a:moveTo>
                    <a:lnTo>
                      <a:pt x="223" y="2"/>
                    </a:lnTo>
                    <a:lnTo>
                      <a:pt x="224" y="2"/>
                    </a:lnTo>
                    <a:lnTo>
                      <a:pt x="225" y="2"/>
                    </a:lnTo>
                    <a:lnTo>
                      <a:pt x="227" y="2"/>
                    </a:lnTo>
                    <a:lnTo>
                      <a:pt x="227" y="2"/>
                    </a:lnTo>
                    <a:lnTo>
                      <a:pt x="228" y="0"/>
                    </a:lnTo>
                    <a:lnTo>
                      <a:pt x="229" y="0"/>
                    </a:lnTo>
                    <a:lnTo>
                      <a:pt x="230" y="0"/>
                    </a:lnTo>
                    <a:lnTo>
                      <a:pt x="230" y="0"/>
                    </a:lnTo>
                    <a:lnTo>
                      <a:pt x="232" y="0"/>
                    </a:lnTo>
                    <a:lnTo>
                      <a:pt x="233" y="0"/>
                    </a:lnTo>
                    <a:lnTo>
                      <a:pt x="233" y="0"/>
                    </a:lnTo>
                    <a:lnTo>
                      <a:pt x="234" y="0"/>
                    </a:lnTo>
                    <a:lnTo>
                      <a:pt x="236" y="0"/>
                    </a:lnTo>
                    <a:lnTo>
                      <a:pt x="236" y="0"/>
                    </a:lnTo>
                    <a:lnTo>
                      <a:pt x="237" y="0"/>
                    </a:lnTo>
                    <a:lnTo>
                      <a:pt x="237" y="0"/>
                    </a:lnTo>
                    <a:lnTo>
                      <a:pt x="238" y="0"/>
                    </a:lnTo>
                    <a:lnTo>
                      <a:pt x="238" y="0"/>
                    </a:lnTo>
                    <a:lnTo>
                      <a:pt x="239" y="0"/>
                    </a:lnTo>
                    <a:lnTo>
                      <a:pt x="239" y="0"/>
                    </a:lnTo>
                    <a:lnTo>
                      <a:pt x="241" y="0"/>
                    </a:lnTo>
                    <a:lnTo>
                      <a:pt x="241" y="0"/>
                    </a:lnTo>
                    <a:lnTo>
                      <a:pt x="241" y="2"/>
                    </a:lnTo>
                    <a:lnTo>
                      <a:pt x="242" y="2"/>
                    </a:lnTo>
                    <a:lnTo>
                      <a:pt x="242" y="2"/>
                    </a:lnTo>
                    <a:lnTo>
                      <a:pt x="242" y="2"/>
                    </a:lnTo>
                    <a:lnTo>
                      <a:pt x="242" y="3"/>
                    </a:lnTo>
                    <a:lnTo>
                      <a:pt x="242" y="3"/>
                    </a:lnTo>
                    <a:lnTo>
                      <a:pt x="243" y="3"/>
                    </a:lnTo>
                    <a:lnTo>
                      <a:pt x="243" y="3"/>
                    </a:lnTo>
                    <a:lnTo>
                      <a:pt x="243" y="4"/>
                    </a:lnTo>
                    <a:lnTo>
                      <a:pt x="243" y="4"/>
                    </a:lnTo>
                    <a:lnTo>
                      <a:pt x="243" y="4"/>
                    </a:lnTo>
                    <a:lnTo>
                      <a:pt x="243" y="5"/>
                    </a:lnTo>
                    <a:lnTo>
                      <a:pt x="243" y="5"/>
                    </a:lnTo>
                    <a:lnTo>
                      <a:pt x="242" y="7"/>
                    </a:lnTo>
                    <a:lnTo>
                      <a:pt x="242" y="7"/>
                    </a:lnTo>
                    <a:lnTo>
                      <a:pt x="242" y="7"/>
                    </a:lnTo>
                    <a:lnTo>
                      <a:pt x="242" y="8"/>
                    </a:lnTo>
                    <a:lnTo>
                      <a:pt x="241" y="8"/>
                    </a:lnTo>
                    <a:lnTo>
                      <a:pt x="241" y="9"/>
                    </a:lnTo>
                    <a:lnTo>
                      <a:pt x="241" y="9"/>
                    </a:lnTo>
                    <a:lnTo>
                      <a:pt x="239" y="11"/>
                    </a:lnTo>
                    <a:lnTo>
                      <a:pt x="239" y="11"/>
                    </a:lnTo>
                    <a:lnTo>
                      <a:pt x="239" y="11"/>
                    </a:lnTo>
                    <a:lnTo>
                      <a:pt x="238" y="12"/>
                    </a:lnTo>
                    <a:lnTo>
                      <a:pt x="238" y="12"/>
                    </a:lnTo>
                    <a:lnTo>
                      <a:pt x="237" y="13"/>
                    </a:lnTo>
                    <a:lnTo>
                      <a:pt x="237" y="13"/>
                    </a:lnTo>
                    <a:lnTo>
                      <a:pt x="236" y="14"/>
                    </a:lnTo>
                    <a:lnTo>
                      <a:pt x="234" y="14"/>
                    </a:lnTo>
                    <a:lnTo>
                      <a:pt x="234" y="14"/>
                    </a:lnTo>
                    <a:lnTo>
                      <a:pt x="233" y="16"/>
                    </a:lnTo>
                    <a:lnTo>
                      <a:pt x="232" y="16"/>
                    </a:lnTo>
                    <a:lnTo>
                      <a:pt x="232" y="17"/>
                    </a:lnTo>
                    <a:lnTo>
                      <a:pt x="230" y="17"/>
                    </a:lnTo>
                    <a:lnTo>
                      <a:pt x="229" y="17"/>
                    </a:lnTo>
                    <a:lnTo>
                      <a:pt x="229" y="18"/>
                    </a:lnTo>
                    <a:lnTo>
                      <a:pt x="228" y="18"/>
                    </a:lnTo>
                    <a:lnTo>
                      <a:pt x="227" y="18"/>
                    </a:lnTo>
                    <a:lnTo>
                      <a:pt x="225" y="20"/>
                    </a:lnTo>
                    <a:lnTo>
                      <a:pt x="225" y="20"/>
                    </a:lnTo>
                    <a:lnTo>
                      <a:pt x="224" y="20"/>
                    </a:lnTo>
                    <a:lnTo>
                      <a:pt x="223" y="21"/>
                    </a:lnTo>
                    <a:lnTo>
                      <a:pt x="223" y="21"/>
                    </a:lnTo>
                    <a:close/>
                    <a:moveTo>
                      <a:pt x="40" y="211"/>
                    </a:moveTo>
                    <a:lnTo>
                      <a:pt x="0" y="226"/>
                    </a:lnTo>
                    <a:lnTo>
                      <a:pt x="0" y="226"/>
                    </a:lnTo>
                    <a:lnTo>
                      <a:pt x="0" y="217"/>
                    </a:lnTo>
                    <a:lnTo>
                      <a:pt x="0" y="206"/>
                    </a:lnTo>
                    <a:lnTo>
                      <a:pt x="1" y="197"/>
                    </a:lnTo>
                    <a:lnTo>
                      <a:pt x="3" y="188"/>
                    </a:lnTo>
                    <a:lnTo>
                      <a:pt x="5" y="179"/>
                    </a:lnTo>
                    <a:lnTo>
                      <a:pt x="8" y="170"/>
                    </a:lnTo>
                    <a:lnTo>
                      <a:pt x="12" y="161"/>
                    </a:lnTo>
                    <a:lnTo>
                      <a:pt x="15" y="152"/>
                    </a:lnTo>
                    <a:lnTo>
                      <a:pt x="21" y="144"/>
                    </a:lnTo>
                    <a:lnTo>
                      <a:pt x="26" y="135"/>
                    </a:lnTo>
                    <a:lnTo>
                      <a:pt x="31" y="128"/>
                    </a:lnTo>
                    <a:lnTo>
                      <a:pt x="37" y="120"/>
                    </a:lnTo>
                    <a:lnTo>
                      <a:pt x="44" y="112"/>
                    </a:lnTo>
                    <a:lnTo>
                      <a:pt x="50" y="105"/>
                    </a:lnTo>
                    <a:lnTo>
                      <a:pt x="58" y="97"/>
                    </a:lnTo>
                    <a:lnTo>
                      <a:pt x="66" y="89"/>
                    </a:lnTo>
                    <a:lnTo>
                      <a:pt x="75" y="83"/>
                    </a:lnTo>
                    <a:lnTo>
                      <a:pt x="82" y="76"/>
                    </a:lnTo>
                    <a:lnTo>
                      <a:pt x="91" y="69"/>
                    </a:lnTo>
                    <a:lnTo>
                      <a:pt x="100" y="62"/>
                    </a:lnTo>
                    <a:lnTo>
                      <a:pt x="111" y="56"/>
                    </a:lnTo>
                    <a:lnTo>
                      <a:pt x="120" y="50"/>
                    </a:lnTo>
                    <a:lnTo>
                      <a:pt x="130" y="44"/>
                    </a:lnTo>
                    <a:lnTo>
                      <a:pt x="140" y="39"/>
                    </a:lnTo>
                    <a:lnTo>
                      <a:pt x="151" y="34"/>
                    </a:lnTo>
                    <a:lnTo>
                      <a:pt x="161" y="29"/>
                    </a:lnTo>
                    <a:lnTo>
                      <a:pt x="171" y="23"/>
                    </a:lnTo>
                    <a:lnTo>
                      <a:pt x="182" y="18"/>
                    </a:lnTo>
                    <a:lnTo>
                      <a:pt x="192" y="14"/>
                    </a:lnTo>
                    <a:lnTo>
                      <a:pt x="202" y="9"/>
                    </a:lnTo>
                    <a:lnTo>
                      <a:pt x="212" y="5"/>
                    </a:lnTo>
                    <a:lnTo>
                      <a:pt x="223" y="2"/>
                    </a:lnTo>
                    <a:lnTo>
                      <a:pt x="223" y="21"/>
                    </a:lnTo>
                    <a:lnTo>
                      <a:pt x="214" y="23"/>
                    </a:lnTo>
                    <a:lnTo>
                      <a:pt x="206" y="27"/>
                    </a:lnTo>
                    <a:lnTo>
                      <a:pt x="197" y="30"/>
                    </a:lnTo>
                    <a:lnTo>
                      <a:pt x="189" y="34"/>
                    </a:lnTo>
                    <a:lnTo>
                      <a:pt x="180" y="38"/>
                    </a:lnTo>
                    <a:lnTo>
                      <a:pt x="173" y="41"/>
                    </a:lnTo>
                    <a:lnTo>
                      <a:pt x="164" y="45"/>
                    </a:lnTo>
                    <a:lnTo>
                      <a:pt x="156" y="49"/>
                    </a:lnTo>
                    <a:lnTo>
                      <a:pt x="148" y="54"/>
                    </a:lnTo>
                    <a:lnTo>
                      <a:pt x="140" y="58"/>
                    </a:lnTo>
                    <a:lnTo>
                      <a:pt x="133" y="63"/>
                    </a:lnTo>
                    <a:lnTo>
                      <a:pt x="125" y="69"/>
                    </a:lnTo>
                    <a:lnTo>
                      <a:pt x="117" y="74"/>
                    </a:lnTo>
                    <a:lnTo>
                      <a:pt x="111" y="79"/>
                    </a:lnTo>
                    <a:lnTo>
                      <a:pt x="103" y="84"/>
                    </a:lnTo>
                    <a:lnTo>
                      <a:pt x="97" y="90"/>
                    </a:lnTo>
                    <a:lnTo>
                      <a:pt x="90" y="97"/>
                    </a:lnTo>
                    <a:lnTo>
                      <a:pt x="85" y="102"/>
                    </a:lnTo>
                    <a:lnTo>
                      <a:pt x="79" y="108"/>
                    </a:lnTo>
                    <a:lnTo>
                      <a:pt x="73" y="115"/>
                    </a:lnTo>
                    <a:lnTo>
                      <a:pt x="68" y="123"/>
                    </a:lnTo>
                    <a:lnTo>
                      <a:pt x="63" y="129"/>
                    </a:lnTo>
                    <a:lnTo>
                      <a:pt x="58" y="137"/>
                    </a:lnTo>
                    <a:lnTo>
                      <a:pt x="54" y="144"/>
                    </a:lnTo>
                    <a:lnTo>
                      <a:pt x="52" y="151"/>
                    </a:lnTo>
                    <a:lnTo>
                      <a:pt x="48" y="160"/>
                    </a:lnTo>
                    <a:lnTo>
                      <a:pt x="45" y="168"/>
                    </a:lnTo>
                    <a:lnTo>
                      <a:pt x="42" y="175"/>
                    </a:lnTo>
                    <a:lnTo>
                      <a:pt x="41" y="184"/>
                    </a:lnTo>
                    <a:lnTo>
                      <a:pt x="40" y="193"/>
                    </a:lnTo>
                    <a:lnTo>
                      <a:pt x="40" y="202"/>
                    </a:lnTo>
                    <a:lnTo>
                      <a:pt x="40" y="211"/>
                    </a:lnTo>
                    <a:lnTo>
                      <a:pt x="40" y="211"/>
                    </a:lnTo>
                    <a:lnTo>
                      <a:pt x="40" y="211"/>
                    </a:lnTo>
                    <a:close/>
                    <a:moveTo>
                      <a:pt x="133" y="389"/>
                    </a:moveTo>
                    <a:lnTo>
                      <a:pt x="95" y="410"/>
                    </a:lnTo>
                    <a:lnTo>
                      <a:pt x="95" y="410"/>
                    </a:lnTo>
                    <a:lnTo>
                      <a:pt x="93" y="408"/>
                    </a:lnTo>
                    <a:lnTo>
                      <a:pt x="90" y="406"/>
                    </a:lnTo>
                    <a:lnTo>
                      <a:pt x="88" y="405"/>
                    </a:lnTo>
                    <a:lnTo>
                      <a:pt x="85" y="403"/>
                    </a:lnTo>
                    <a:lnTo>
                      <a:pt x="81" y="401"/>
                    </a:lnTo>
                    <a:lnTo>
                      <a:pt x="77" y="398"/>
                    </a:lnTo>
                    <a:lnTo>
                      <a:pt x="75" y="396"/>
                    </a:lnTo>
                    <a:lnTo>
                      <a:pt x="71" y="393"/>
                    </a:lnTo>
                    <a:lnTo>
                      <a:pt x="67" y="390"/>
                    </a:lnTo>
                    <a:lnTo>
                      <a:pt x="63" y="388"/>
                    </a:lnTo>
                    <a:lnTo>
                      <a:pt x="59" y="384"/>
                    </a:lnTo>
                    <a:lnTo>
                      <a:pt x="55" y="380"/>
                    </a:lnTo>
                    <a:lnTo>
                      <a:pt x="53" y="376"/>
                    </a:lnTo>
                    <a:lnTo>
                      <a:pt x="49" y="372"/>
                    </a:lnTo>
                    <a:lnTo>
                      <a:pt x="45" y="369"/>
                    </a:lnTo>
                    <a:lnTo>
                      <a:pt x="41" y="363"/>
                    </a:lnTo>
                    <a:lnTo>
                      <a:pt x="37" y="358"/>
                    </a:lnTo>
                    <a:lnTo>
                      <a:pt x="33" y="353"/>
                    </a:lnTo>
                    <a:lnTo>
                      <a:pt x="31" y="347"/>
                    </a:lnTo>
                    <a:lnTo>
                      <a:pt x="27" y="340"/>
                    </a:lnTo>
                    <a:lnTo>
                      <a:pt x="23" y="334"/>
                    </a:lnTo>
                    <a:lnTo>
                      <a:pt x="21" y="326"/>
                    </a:lnTo>
                    <a:lnTo>
                      <a:pt x="18" y="318"/>
                    </a:lnTo>
                    <a:lnTo>
                      <a:pt x="15" y="311"/>
                    </a:lnTo>
                    <a:lnTo>
                      <a:pt x="13" y="302"/>
                    </a:lnTo>
                    <a:lnTo>
                      <a:pt x="10" y="293"/>
                    </a:lnTo>
                    <a:lnTo>
                      <a:pt x="8" y="284"/>
                    </a:lnTo>
                    <a:lnTo>
                      <a:pt x="5" y="273"/>
                    </a:lnTo>
                    <a:lnTo>
                      <a:pt x="4" y="262"/>
                    </a:lnTo>
                    <a:lnTo>
                      <a:pt x="3" y="251"/>
                    </a:lnTo>
                    <a:lnTo>
                      <a:pt x="1" y="238"/>
                    </a:lnTo>
                    <a:lnTo>
                      <a:pt x="0" y="226"/>
                    </a:lnTo>
                    <a:lnTo>
                      <a:pt x="40" y="211"/>
                    </a:lnTo>
                    <a:lnTo>
                      <a:pt x="41" y="224"/>
                    </a:lnTo>
                    <a:lnTo>
                      <a:pt x="42" y="236"/>
                    </a:lnTo>
                    <a:lnTo>
                      <a:pt x="44" y="247"/>
                    </a:lnTo>
                    <a:lnTo>
                      <a:pt x="46" y="258"/>
                    </a:lnTo>
                    <a:lnTo>
                      <a:pt x="48" y="268"/>
                    </a:lnTo>
                    <a:lnTo>
                      <a:pt x="50" y="277"/>
                    </a:lnTo>
                    <a:lnTo>
                      <a:pt x="53" y="286"/>
                    </a:lnTo>
                    <a:lnTo>
                      <a:pt x="55" y="294"/>
                    </a:lnTo>
                    <a:lnTo>
                      <a:pt x="58" y="302"/>
                    </a:lnTo>
                    <a:lnTo>
                      <a:pt x="61" y="309"/>
                    </a:lnTo>
                    <a:lnTo>
                      <a:pt x="63" y="317"/>
                    </a:lnTo>
                    <a:lnTo>
                      <a:pt x="67" y="323"/>
                    </a:lnTo>
                    <a:lnTo>
                      <a:pt x="70" y="329"/>
                    </a:lnTo>
                    <a:lnTo>
                      <a:pt x="73" y="335"/>
                    </a:lnTo>
                    <a:lnTo>
                      <a:pt x="76" y="340"/>
                    </a:lnTo>
                    <a:lnTo>
                      <a:pt x="80" y="345"/>
                    </a:lnTo>
                    <a:lnTo>
                      <a:pt x="84" y="349"/>
                    </a:lnTo>
                    <a:lnTo>
                      <a:pt x="88" y="354"/>
                    </a:lnTo>
                    <a:lnTo>
                      <a:pt x="90" y="358"/>
                    </a:lnTo>
                    <a:lnTo>
                      <a:pt x="94" y="361"/>
                    </a:lnTo>
                    <a:lnTo>
                      <a:pt x="98" y="365"/>
                    </a:lnTo>
                    <a:lnTo>
                      <a:pt x="102" y="367"/>
                    </a:lnTo>
                    <a:lnTo>
                      <a:pt x="104" y="371"/>
                    </a:lnTo>
                    <a:lnTo>
                      <a:pt x="108" y="374"/>
                    </a:lnTo>
                    <a:lnTo>
                      <a:pt x="112" y="376"/>
                    </a:lnTo>
                    <a:lnTo>
                      <a:pt x="115" y="378"/>
                    </a:lnTo>
                    <a:lnTo>
                      <a:pt x="118" y="380"/>
                    </a:lnTo>
                    <a:lnTo>
                      <a:pt x="121" y="383"/>
                    </a:lnTo>
                    <a:lnTo>
                      <a:pt x="124" y="384"/>
                    </a:lnTo>
                    <a:lnTo>
                      <a:pt x="127" y="387"/>
                    </a:lnTo>
                    <a:lnTo>
                      <a:pt x="130" y="388"/>
                    </a:lnTo>
                    <a:lnTo>
                      <a:pt x="133" y="389"/>
                    </a:lnTo>
                    <a:lnTo>
                      <a:pt x="133" y="389"/>
                    </a:lnTo>
                    <a:lnTo>
                      <a:pt x="133" y="389"/>
                    </a:lnTo>
                    <a:close/>
                    <a:moveTo>
                      <a:pt x="54" y="505"/>
                    </a:moveTo>
                    <a:lnTo>
                      <a:pt x="44" y="491"/>
                    </a:lnTo>
                    <a:lnTo>
                      <a:pt x="44" y="491"/>
                    </a:lnTo>
                    <a:lnTo>
                      <a:pt x="44" y="491"/>
                    </a:lnTo>
                    <a:lnTo>
                      <a:pt x="46" y="490"/>
                    </a:lnTo>
                    <a:lnTo>
                      <a:pt x="48" y="488"/>
                    </a:lnTo>
                    <a:lnTo>
                      <a:pt x="50" y="487"/>
                    </a:lnTo>
                    <a:lnTo>
                      <a:pt x="53" y="484"/>
                    </a:lnTo>
                    <a:lnTo>
                      <a:pt x="55" y="482"/>
                    </a:lnTo>
                    <a:lnTo>
                      <a:pt x="58" y="479"/>
                    </a:lnTo>
                    <a:lnTo>
                      <a:pt x="62" y="477"/>
                    </a:lnTo>
                    <a:lnTo>
                      <a:pt x="64" y="474"/>
                    </a:lnTo>
                    <a:lnTo>
                      <a:pt x="67" y="472"/>
                    </a:lnTo>
                    <a:lnTo>
                      <a:pt x="71" y="468"/>
                    </a:lnTo>
                    <a:lnTo>
                      <a:pt x="73" y="465"/>
                    </a:lnTo>
                    <a:lnTo>
                      <a:pt x="76" y="461"/>
                    </a:lnTo>
                    <a:lnTo>
                      <a:pt x="80" y="457"/>
                    </a:lnTo>
                    <a:lnTo>
                      <a:pt x="82" y="454"/>
                    </a:lnTo>
                    <a:lnTo>
                      <a:pt x="85" y="451"/>
                    </a:lnTo>
                    <a:lnTo>
                      <a:pt x="86" y="447"/>
                    </a:lnTo>
                    <a:lnTo>
                      <a:pt x="89" y="443"/>
                    </a:lnTo>
                    <a:lnTo>
                      <a:pt x="91" y="441"/>
                    </a:lnTo>
                    <a:lnTo>
                      <a:pt x="93" y="437"/>
                    </a:lnTo>
                    <a:lnTo>
                      <a:pt x="94" y="433"/>
                    </a:lnTo>
                    <a:lnTo>
                      <a:pt x="95" y="430"/>
                    </a:lnTo>
                    <a:lnTo>
                      <a:pt x="97" y="428"/>
                    </a:lnTo>
                    <a:lnTo>
                      <a:pt x="98" y="424"/>
                    </a:lnTo>
                    <a:lnTo>
                      <a:pt x="98" y="421"/>
                    </a:lnTo>
                    <a:lnTo>
                      <a:pt x="99" y="419"/>
                    </a:lnTo>
                    <a:lnTo>
                      <a:pt x="99" y="417"/>
                    </a:lnTo>
                    <a:lnTo>
                      <a:pt x="99" y="415"/>
                    </a:lnTo>
                    <a:lnTo>
                      <a:pt x="98" y="414"/>
                    </a:lnTo>
                    <a:lnTo>
                      <a:pt x="98" y="412"/>
                    </a:lnTo>
                    <a:lnTo>
                      <a:pt x="97" y="411"/>
                    </a:lnTo>
                    <a:lnTo>
                      <a:pt x="95" y="410"/>
                    </a:lnTo>
                    <a:lnTo>
                      <a:pt x="133" y="389"/>
                    </a:lnTo>
                    <a:lnTo>
                      <a:pt x="135" y="392"/>
                    </a:lnTo>
                    <a:lnTo>
                      <a:pt x="136" y="394"/>
                    </a:lnTo>
                    <a:lnTo>
                      <a:pt x="138" y="397"/>
                    </a:lnTo>
                    <a:lnTo>
                      <a:pt x="139" y="399"/>
                    </a:lnTo>
                    <a:lnTo>
                      <a:pt x="139" y="402"/>
                    </a:lnTo>
                    <a:lnTo>
                      <a:pt x="139" y="406"/>
                    </a:lnTo>
                    <a:lnTo>
                      <a:pt x="139" y="408"/>
                    </a:lnTo>
                    <a:lnTo>
                      <a:pt x="138" y="412"/>
                    </a:lnTo>
                    <a:lnTo>
                      <a:pt x="136" y="416"/>
                    </a:lnTo>
                    <a:lnTo>
                      <a:pt x="135" y="420"/>
                    </a:lnTo>
                    <a:lnTo>
                      <a:pt x="134" y="424"/>
                    </a:lnTo>
                    <a:lnTo>
                      <a:pt x="131" y="428"/>
                    </a:lnTo>
                    <a:lnTo>
                      <a:pt x="130" y="432"/>
                    </a:lnTo>
                    <a:lnTo>
                      <a:pt x="127" y="435"/>
                    </a:lnTo>
                    <a:lnTo>
                      <a:pt x="125" y="441"/>
                    </a:lnTo>
                    <a:lnTo>
                      <a:pt x="122" y="445"/>
                    </a:lnTo>
                    <a:lnTo>
                      <a:pt x="118" y="448"/>
                    </a:lnTo>
                    <a:lnTo>
                      <a:pt x="116" y="452"/>
                    </a:lnTo>
                    <a:lnTo>
                      <a:pt x="112" y="457"/>
                    </a:lnTo>
                    <a:lnTo>
                      <a:pt x="108" y="461"/>
                    </a:lnTo>
                    <a:lnTo>
                      <a:pt x="106" y="465"/>
                    </a:lnTo>
                    <a:lnTo>
                      <a:pt x="102" y="469"/>
                    </a:lnTo>
                    <a:lnTo>
                      <a:pt x="98" y="473"/>
                    </a:lnTo>
                    <a:lnTo>
                      <a:pt x="94" y="477"/>
                    </a:lnTo>
                    <a:lnTo>
                      <a:pt x="89" y="481"/>
                    </a:lnTo>
                    <a:lnTo>
                      <a:pt x="85" y="484"/>
                    </a:lnTo>
                    <a:lnTo>
                      <a:pt x="80" y="488"/>
                    </a:lnTo>
                    <a:lnTo>
                      <a:pt x="76" y="491"/>
                    </a:lnTo>
                    <a:lnTo>
                      <a:pt x="71" y="495"/>
                    </a:lnTo>
                    <a:lnTo>
                      <a:pt x="66" y="499"/>
                    </a:lnTo>
                    <a:lnTo>
                      <a:pt x="59" y="501"/>
                    </a:lnTo>
                    <a:lnTo>
                      <a:pt x="54" y="505"/>
                    </a:lnTo>
                    <a:lnTo>
                      <a:pt x="54" y="505"/>
                    </a:lnTo>
                    <a:lnTo>
                      <a:pt x="54" y="505"/>
                    </a:lnTo>
                    <a:close/>
                    <a:moveTo>
                      <a:pt x="176" y="457"/>
                    </a:moveTo>
                    <a:lnTo>
                      <a:pt x="191" y="469"/>
                    </a:lnTo>
                    <a:lnTo>
                      <a:pt x="191" y="469"/>
                    </a:lnTo>
                    <a:lnTo>
                      <a:pt x="185" y="472"/>
                    </a:lnTo>
                    <a:lnTo>
                      <a:pt x="179" y="474"/>
                    </a:lnTo>
                    <a:lnTo>
                      <a:pt x="173" y="477"/>
                    </a:lnTo>
                    <a:lnTo>
                      <a:pt x="166" y="479"/>
                    </a:lnTo>
                    <a:lnTo>
                      <a:pt x="160" y="482"/>
                    </a:lnTo>
                    <a:lnTo>
                      <a:pt x="152" y="484"/>
                    </a:lnTo>
                    <a:lnTo>
                      <a:pt x="145" y="487"/>
                    </a:lnTo>
                    <a:lnTo>
                      <a:pt x="139" y="490"/>
                    </a:lnTo>
                    <a:lnTo>
                      <a:pt x="131" y="492"/>
                    </a:lnTo>
                    <a:lnTo>
                      <a:pt x="124" y="493"/>
                    </a:lnTo>
                    <a:lnTo>
                      <a:pt x="117" y="496"/>
                    </a:lnTo>
                    <a:lnTo>
                      <a:pt x="109" y="499"/>
                    </a:lnTo>
                    <a:lnTo>
                      <a:pt x="103" y="500"/>
                    </a:lnTo>
                    <a:lnTo>
                      <a:pt x="95" y="502"/>
                    </a:lnTo>
                    <a:lnTo>
                      <a:pt x="89" y="504"/>
                    </a:lnTo>
                    <a:lnTo>
                      <a:pt x="82" y="505"/>
                    </a:lnTo>
                    <a:lnTo>
                      <a:pt x="76" y="506"/>
                    </a:lnTo>
                    <a:lnTo>
                      <a:pt x="70" y="509"/>
                    </a:lnTo>
                    <a:lnTo>
                      <a:pt x="63" y="510"/>
                    </a:lnTo>
                    <a:lnTo>
                      <a:pt x="58" y="511"/>
                    </a:lnTo>
                    <a:lnTo>
                      <a:pt x="53" y="511"/>
                    </a:lnTo>
                    <a:lnTo>
                      <a:pt x="48" y="513"/>
                    </a:lnTo>
                    <a:lnTo>
                      <a:pt x="42" y="514"/>
                    </a:lnTo>
                    <a:lnTo>
                      <a:pt x="39" y="514"/>
                    </a:lnTo>
                    <a:lnTo>
                      <a:pt x="33" y="514"/>
                    </a:lnTo>
                    <a:lnTo>
                      <a:pt x="30" y="514"/>
                    </a:lnTo>
                    <a:lnTo>
                      <a:pt x="24" y="513"/>
                    </a:lnTo>
                    <a:lnTo>
                      <a:pt x="22" y="510"/>
                    </a:lnTo>
                    <a:lnTo>
                      <a:pt x="24" y="502"/>
                    </a:lnTo>
                    <a:lnTo>
                      <a:pt x="32" y="497"/>
                    </a:lnTo>
                    <a:lnTo>
                      <a:pt x="37" y="493"/>
                    </a:lnTo>
                    <a:lnTo>
                      <a:pt x="44" y="491"/>
                    </a:lnTo>
                    <a:lnTo>
                      <a:pt x="54" y="505"/>
                    </a:lnTo>
                    <a:lnTo>
                      <a:pt x="53" y="505"/>
                    </a:lnTo>
                    <a:lnTo>
                      <a:pt x="55" y="504"/>
                    </a:lnTo>
                    <a:lnTo>
                      <a:pt x="59" y="500"/>
                    </a:lnTo>
                    <a:lnTo>
                      <a:pt x="62" y="495"/>
                    </a:lnTo>
                    <a:lnTo>
                      <a:pt x="61" y="492"/>
                    </a:lnTo>
                    <a:lnTo>
                      <a:pt x="58" y="491"/>
                    </a:lnTo>
                    <a:lnTo>
                      <a:pt x="58" y="491"/>
                    </a:lnTo>
                    <a:lnTo>
                      <a:pt x="58" y="491"/>
                    </a:lnTo>
                    <a:lnTo>
                      <a:pt x="61" y="491"/>
                    </a:lnTo>
                    <a:lnTo>
                      <a:pt x="63" y="491"/>
                    </a:lnTo>
                    <a:lnTo>
                      <a:pt x="67" y="490"/>
                    </a:lnTo>
                    <a:lnTo>
                      <a:pt x="71" y="490"/>
                    </a:lnTo>
                    <a:lnTo>
                      <a:pt x="75" y="488"/>
                    </a:lnTo>
                    <a:lnTo>
                      <a:pt x="80" y="487"/>
                    </a:lnTo>
                    <a:lnTo>
                      <a:pt x="86" y="486"/>
                    </a:lnTo>
                    <a:lnTo>
                      <a:pt x="91" y="484"/>
                    </a:lnTo>
                    <a:lnTo>
                      <a:pt x="98" y="483"/>
                    </a:lnTo>
                    <a:lnTo>
                      <a:pt x="103" y="482"/>
                    </a:lnTo>
                    <a:lnTo>
                      <a:pt x="109" y="479"/>
                    </a:lnTo>
                    <a:lnTo>
                      <a:pt x="116" y="478"/>
                    </a:lnTo>
                    <a:lnTo>
                      <a:pt x="122" y="477"/>
                    </a:lnTo>
                    <a:lnTo>
                      <a:pt x="129" y="474"/>
                    </a:lnTo>
                    <a:lnTo>
                      <a:pt x="135" y="473"/>
                    </a:lnTo>
                    <a:lnTo>
                      <a:pt x="142" y="470"/>
                    </a:lnTo>
                    <a:lnTo>
                      <a:pt x="147" y="469"/>
                    </a:lnTo>
                    <a:lnTo>
                      <a:pt x="153" y="466"/>
                    </a:lnTo>
                    <a:lnTo>
                      <a:pt x="158" y="465"/>
                    </a:lnTo>
                    <a:lnTo>
                      <a:pt x="164" y="463"/>
                    </a:lnTo>
                    <a:lnTo>
                      <a:pt x="167" y="461"/>
                    </a:lnTo>
                    <a:lnTo>
                      <a:pt x="171" y="460"/>
                    </a:lnTo>
                    <a:lnTo>
                      <a:pt x="174" y="457"/>
                    </a:lnTo>
                    <a:lnTo>
                      <a:pt x="176" y="457"/>
                    </a:lnTo>
                    <a:lnTo>
                      <a:pt x="176" y="457"/>
                    </a:lnTo>
                    <a:lnTo>
                      <a:pt x="176" y="457"/>
                    </a:lnTo>
                    <a:close/>
                    <a:moveTo>
                      <a:pt x="467" y="446"/>
                    </a:moveTo>
                    <a:lnTo>
                      <a:pt x="458" y="466"/>
                    </a:lnTo>
                    <a:lnTo>
                      <a:pt x="458" y="466"/>
                    </a:lnTo>
                    <a:lnTo>
                      <a:pt x="447" y="469"/>
                    </a:lnTo>
                    <a:lnTo>
                      <a:pt x="435" y="472"/>
                    </a:lnTo>
                    <a:lnTo>
                      <a:pt x="424" y="473"/>
                    </a:lnTo>
                    <a:lnTo>
                      <a:pt x="413" y="474"/>
                    </a:lnTo>
                    <a:lnTo>
                      <a:pt x="402" y="475"/>
                    </a:lnTo>
                    <a:lnTo>
                      <a:pt x="391" y="477"/>
                    </a:lnTo>
                    <a:lnTo>
                      <a:pt x="380" y="477"/>
                    </a:lnTo>
                    <a:lnTo>
                      <a:pt x="370" y="477"/>
                    </a:lnTo>
                    <a:lnTo>
                      <a:pt x="358" y="477"/>
                    </a:lnTo>
                    <a:lnTo>
                      <a:pt x="348" y="477"/>
                    </a:lnTo>
                    <a:lnTo>
                      <a:pt x="337" y="477"/>
                    </a:lnTo>
                    <a:lnTo>
                      <a:pt x="327" y="475"/>
                    </a:lnTo>
                    <a:lnTo>
                      <a:pt x="317" y="475"/>
                    </a:lnTo>
                    <a:lnTo>
                      <a:pt x="306" y="474"/>
                    </a:lnTo>
                    <a:lnTo>
                      <a:pt x="296" y="473"/>
                    </a:lnTo>
                    <a:lnTo>
                      <a:pt x="286" y="473"/>
                    </a:lnTo>
                    <a:lnTo>
                      <a:pt x="277" y="472"/>
                    </a:lnTo>
                    <a:lnTo>
                      <a:pt x="267" y="472"/>
                    </a:lnTo>
                    <a:lnTo>
                      <a:pt x="258" y="470"/>
                    </a:lnTo>
                    <a:lnTo>
                      <a:pt x="249" y="469"/>
                    </a:lnTo>
                    <a:lnTo>
                      <a:pt x="241" y="469"/>
                    </a:lnTo>
                    <a:lnTo>
                      <a:pt x="233" y="469"/>
                    </a:lnTo>
                    <a:lnTo>
                      <a:pt x="225" y="468"/>
                    </a:lnTo>
                    <a:lnTo>
                      <a:pt x="218" y="468"/>
                    </a:lnTo>
                    <a:lnTo>
                      <a:pt x="211" y="468"/>
                    </a:lnTo>
                    <a:lnTo>
                      <a:pt x="205" y="468"/>
                    </a:lnTo>
                    <a:lnTo>
                      <a:pt x="198" y="468"/>
                    </a:lnTo>
                    <a:lnTo>
                      <a:pt x="194" y="469"/>
                    </a:lnTo>
                    <a:lnTo>
                      <a:pt x="191" y="469"/>
                    </a:lnTo>
                    <a:lnTo>
                      <a:pt x="189" y="469"/>
                    </a:lnTo>
                    <a:lnTo>
                      <a:pt x="189" y="469"/>
                    </a:lnTo>
                    <a:lnTo>
                      <a:pt x="191" y="469"/>
                    </a:lnTo>
                    <a:lnTo>
                      <a:pt x="176" y="457"/>
                    </a:lnTo>
                    <a:lnTo>
                      <a:pt x="187" y="452"/>
                    </a:lnTo>
                    <a:lnTo>
                      <a:pt x="196" y="450"/>
                    </a:lnTo>
                    <a:lnTo>
                      <a:pt x="205" y="447"/>
                    </a:lnTo>
                    <a:lnTo>
                      <a:pt x="212" y="446"/>
                    </a:lnTo>
                    <a:lnTo>
                      <a:pt x="220" y="446"/>
                    </a:lnTo>
                    <a:lnTo>
                      <a:pt x="228" y="445"/>
                    </a:lnTo>
                    <a:lnTo>
                      <a:pt x="236" y="445"/>
                    </a:lnTo>
                    <a:lnTo>
                      <a:pt x="243" y="445"/>
                    </a:lnTo>
                    <a:lnTo>
                      <a:pt x="251" y="445"/>
                    </a:lnTo>
                    <a:lnTo>
                      <a:pt x="260" y="446"/>
                    </a:lnTo>
                    <a:lnTo>
                      <a:pt x="268" y="446"/>
                    </a:lnTo>
                    <a:lnTo>
                      <a:pt x="277" y="447"/>
                    </a:lnTo>
                    <a:lnTo>
                      <a:pt x="286" y="447"/>
                    </a:lnTo>
                    <a:lnTo>
                      <a:pt x="295" y="448"/>
                    </a:lnTo>
                    <a:lnTo>
                      <a:pt x="305" y="448"/>
                    </a:lnTo>
                    <a:lnTo>
                      <a:pt x="314" y="450"/>
                    </a:lnTo>
                    <a:lnTo>
                      <a:pt x="324" y="451"/>
                    </a:lnTo>
                    <a:lnTo>
                      <a:pt x="333" y="451"/>
                    </a:lnTo>
                    <a:lnTo>
                      <a:pt x="344" y="452"/>
                    </a:lnTo>
                    <a:lnTo>
                      <a:pt x="354" y="452"/>
                    </a:lnTo>
                    <a:lnTo>
                      <a:pt x="364" y="454"/>
                    </a:lnTo>
                    <a:lnTo>
                      <a:pt x="373" y="454"/>
                    </a:lnTo>
                    <a:lnTo>
                      <a:pt x="384" y="454"/>
                    </a:lnTo>
                    <a:lnTo>
                      <a:pt x="394" y="454"/>
                    </a:lnTo>
                    <a:lnTo>
                      <a:pt x="404" y="454"/>
                    </a:lnTo>
                    <a:lnTo>
                      <a:pt x="413" y="454"/>
                    </a:lnTo>
                    <a:lnTo>
                      <a:pt x="424" y="452"/>
                    </a:lnTo>
                    <a:lnTo>
                      <a:pt x="433" y="452"/>
                    </a:lnTo>
                    <a:lnTo>
                      <a:pt x="442" y="451"/>
                    </a:lnTo>
                    <a:lnTo>
                      <a:pt x="451" y="450"/>
                    </a:lnTo>
                    <a:lnTo>
                      <a:pt x="458" y="448"/>
                    </a:lnTo>
                    <a:lnTo>
                      <a:pt x="467" y="446"/>
                    </a:lnTo>
                    <a:lnTo>
                      <a:pt x="467" y="446"/>
                    </a:lnTo>
                    <a:lnTo>
                      <a:pt x="467" y="446"/>
                    </a:lnTo>
                    <a:close/>
                    <a:moveTo>
                      <a:pt x="668" y="188"/>
                    </a:moveTo>
                    <a:lnTo>
                      <a:pt x="708" y="173"/>
                    </a:lnTo>
                    <a:lnTo>
                      <a:pt x="712" y="187"/>
                    </a:lnTo>
                    <a:lnTo>
                      <a:pt x="715" y="201"/>
                    </a:lnTo>
                    <a:lnTo>
                      <a:pt x="716" y="215"/>
                    </a:lnTo>
                    <a:lnTo>
                      <a:pt x="717" y="229"/>
                    </a:lnTo>
                    <a:lnTo>
                      <a:pt x="716" y="242"/>
                    </a:lnTo>
                    <a:lnTo>
                      <a:pt x="715" y="255"/>
                    </a:lnTo>
                    <a:lnTo>
                      <a:pt x="711" y="268"/>
                    </a:lnTo>
                    <a:lnTo>
                      <a:pt x="707" y="281"/>
                    </a:lnTo>
                    <a:lnTo>
                      <a:pt x="703" y="293"/>
                    </a:lnTo>
                    <a:lnTo>
                      <a:pt x="697" y="304"/>
                    </a:lnTo>
                    <a:lnTo>
                      <a:pt x="690" y="316"/>
                    </a:lnTo>
                    <a:lnTo>
                      <a:pt x="682" y="327"/>
                    </a:lnTo>
                    <a:lnTo>
                      <a:pt x="675" y="338"/>
                    </a:lnTo>
                    <a:lnTo>
                      <a:pt x="666" y="348"/>
                    </a:lnTo>
                    <a:lnTo>
                      <a:pt x="657" y="358"/>
                    </a:lnTo>
                    <a:lnTo>
                      <a:pt x="646" y="367"/>
                    </a:lnTo>
                    <a:lnTo>
                      <a:pt x="636" y="378"/>
                    </a:lnTo>
                    <a:lnTo>
                      <a:pt x="624" y="385"/>
                    </a:lnTo>
                    <a:lnTo>
                      <a:pt x="613" y="394"/>
                    </a:lnTo>
                    <a:lnTo>
                      <a:pt x="601" y="402"/>
                    </a:lnTo>
                    <a:lnTo>
                      <a:pt x="590" y="410"/>
                    </a:lnTo>
                    <a:lnTo>
                      <a:pt x="577" y="417"/>
                    </a:lnTo>
                    <a:lnTo>
                      <a:pt x="564" y="425"/>
                    </a:lnTo>
                    <a:lnTo>
                      <a:pt x="552" y="432"/>
                    </a:lnTo>
                    <a:lnTo>
                      <a:pt x="539" y="437"/>
                    </a:lnTo>
                    <a:lnTo>
                      <a:pt x="528" y="443"/>
                    </a:lnTo>
                    <a:lnTo>
                      <a:pt x="515" y="447"/>
                    </a:lnTo>
                    <a:lnTo>
                      <a:pt x="503" y="452"/>
                    </a:lnTo>
                    <a:lnTo>
                      <a:pt x="492" y="456"/>
                    </a:lnTo>
                    <a:lnTo>
                      <a:pt x="480" y="460"/>
                    </a:lnTo>
                    <a:lnTo>
                      <a:pt x="469" y="464"/>
                    </a:lnTo>
                    <a:lnTo>
                      <a:pt x="458" y="466"/>
                    </a:lnTo>
                    <a:lnTo>
                      <a:pt x="467" y="446"/>
                    </a:lnTo>
                    <a:lnTo>
                      <a:pt x="475" y="443"/>
                    </a:lnTo>
                    <a:lnTo>
                      <a:pt x="483" y="441"/>
                    </a:lnTo>
                    <a:lnTo>
                      <a:pt x="492" y="438"/>
                    </a:lnTo>
                    <a:lnTo>
                      <a:pt x="501" y="435"/>
                    </a:lnTo>
                    <a:lnTo>
                      <a:pt x="511" y="432"/>
                    </a:lnTo>
                    <a:lnTo>
                      <a:pt x="520" y="428"/>
                    </a:lnTo>
                    <a:lnTo>
                      <a:pt x="529" y="423"/>
                    </a:lnTo>
                    <a:lnTo>
                      <a:pt x="539" y="419"/>
                    </a:lnTo>
                    <a:lnTo>
                      <a:pt x="550" y="414"/>
                    </a:lnTo>
                    <a:lnTo>
                      <a:pt x="559" y="407"/>
                    </a:lnTo>
                    <a:lnTo>
                      <a:pt x="569" y="402"/>
                    </a:lnTo>
                    <a:lnTo>
                      <a:pt x="578" y="396"/>
                    </a:lnTo>
                    <a:lnTo>
                      <a:pt x="587" y="389"/>
                    </a:lnTo>
                    <a:lnTo>
                      <a:pt x="597" y="383"/>
                    </a:lnTo>
                    <a:lnTo>
                      <a:pt x="606" y="375"/>
                    </a:lnTo>
                    <a:lnTo>
                      <a:pt x="614" y="367"/>
                    </a:lnTo>
                    <a:lnTo>
                      <a:pt x="623" y="360"/>
                    </a:lnTo>
                    <a:lnTo>
                      <a:pt x="631" y="351"/>
                    </a:lnTo>
                    <a:lnTo>
                      <a:pt x="639" y="341"/>
                    </a:lnTo>
                    <a:lnTo>
                      <a:pt x="645" y="332"/>
                    </a:lnTo>
                    <a:lnTo>
                      <a:pt x="653" y="323"/>
                    </a:lnTo>
                    <a:lnTo>
                      <a:pt x="658" y="313"/>
                    </a:lnTo>
                    <a:lnTo>
                      <a:pt x="663" y="303"/>
                    </a:lnTo>
                    <a:lnTo>
                      <a:pt x="668" y="291"/>
                    </a:lnTo>
                    <a:lnTo>
                      <a:pt x="671" y="280"/>
                    </a:lnTo>
                    <a:lnTo>
                      <a:pt x="673" y="268"/>
                    </a:lnTo>
                    <a:lnTo>
                      <a:pt x="676" y="255"/>
                    </a:lnTo>
                    <a:lnTo>
                      <a:pt x="676" y="244"/>
                    </a:lnTo>
                    <a:lnTo>
                      <a:pt x="676" y="231"/>
                    </a:lnTo>
                    <a:lnTo>
                      <a:pt x="675" y="217"/>
                    </a:lnTo>
                    <a:lnTo>
                      <a:pt x="672" y="202"/>
                    </a:lnTo>
                    <a:lnTo>
                      <a:pt x="668" y="188"/>
                    </a:lnTo>
                    <a:lnTo>
                      <a:pt x="668" y="188"/>
                    </a:lnTo>
                    <a:close/>
                    <a:moveTo>
                      <a:pt x="708" y="173"/>
                    </a:moveTo>
                    <a:lnTo>
                      <a:pt x="668" y="188"/>
                    </a:lnTo>
                    <a:lnTo>
                      <a:pt x="668" y="188"/>
                    </a:lnTo>
                    <a:lnTo>
                      <a:pt x="668" y="188"/>
                    </a:lnTo>
                    <a:lnTo>
                      <a:pt x="668" y="187"/>
                    </a:lnTo>
                    <a:lnTo>
                      <a:pt x="668" y="187"/>
                    </a:lnTo>
                    <a:lnTo>
                      <a:pt x="668" y="187"/>
                    </a:lnTo>
                    <a:lnTo>
                      <a:pt x="668" y="186"/>
                    </a:lnTo>
                    <a:lnTo>
                      <a:pt x="668" y="186"/>
                    </a:lnTo>
                    <a:lnTo>
                      <a:pt x="668" y="184"/>
                    </a:lnTo>
                    <a:lnTo>
                      <a:pt x="668" y="184"/>
                    </a:lnTo>
                    <a:lnTo>
                      <a:pt x="670" y="184"/>
                    </a:lnTo>
                    <a:lnTo>
                      <a:pt x="670" y="183"/>
                    </a:lnTo>
                    <a:lnTo>
                      <a:pt x="670" y="183"/>
                    </a:lnTo>
                    <a:lnTo>
                      <a:pt x="671" y="182"/>
                    </a:lnTo>
                    <a:lnTo>
                      <a:pt x="671" y="182"/>
                    </a:lnTo>
                    <a:lnTo>
                      <a:pt x="671" y="181"/>
                    </a:lnTo>
                    <a:lnTo>
                      <a:pt x="672" y="181"/>
                    </a:lnTo>
                    <a:lnTo>
                      <a:pt x="672" y="181"/>
                    </a:lnTo>
                    <a:lnTo>
                      <a:pt x="673" y="179"/>
                    </a:lnTo>
                    <a:lnTo>
                      <a:pt x="673" y="179"/>
                    </a:lnTo>
                    <a:lnTo>
                      <a:pt x="675" y="178"/>
                    </a:lnTo>
                    <a:lnTo>
                      <a:pt x="675" y="178"/>
                    </a:lnTo>
                    <a:lnTo>
                      <a:pt x="676" y="178"/>
                    </a:lnTo>
                    <a:lnTo>
                      <a:pt x="677" y="177"/>
                    </a:lnTo>
                    <a:lnTo>
                      <a:pt x="677" y="177"/>
                    </a:lnTo>
                    <a:lnTo>
                      <a:pt x="679" y="175"/>
                    </a:lnTo>
                    <a:lnTo>
                      <a:pt x="680" y="175"/>
                    </a:lnTo>
                    <a:lnTo>
                      <a:pt x="680" y="175"/>
                    </a:lnTo>
                    <a:lnTo>
                      <a:pt x="681" y="174"/>
                    </a:lnTo>
                    <a:lnTo>
                      <a:pt x="682" y="174"/>
                    </a:lnTo>
                    <a:lnTo>
                      <a:pt x="684" y="173"/>
                    </a:lnTo>
                    <a:lnTo>
                      <a:pt x="684" y="173"/>
                    </a:lnTo>
                    <a:lnTo>
                      <a:pt x="685" y="173"/>
                    </a:lnTo>
                    <a:lnTo>
                      <a:pt x="686" y="172"/>
                    </a:lnTo>
                    <a:lnTo>
                      <a:pt x="688" y="172"/>
                    </a:lnTo>
                    <a:lnTo>
                      <a:pt x="689" y="172"/>
                    </a:lnTo>
                    <a:lnTo>
                      <a:pt x="689" y="172"/>
                    </a:lnTo>
                    <a:lnTo>
                      <a:pt x="690" y="170"/>
                    </a:lnTo>
                    <a:lnTo>
                      <a:pt x="691" y="170"/>
                    </a:lnTo>
                    <a:lnTo>
                      <a:pt x="693" y="170"/>
                    </a:lnTo>
                    <a:lnTo>
                      <a:pt x="693" y="170"/>
                    </a:lnTo>
                    <a:lnTo>
                      <a:pt x="694" y="170"/>
                    </a:lnTo>
                    <a:lnTo>
                      <a:pt x="695" y="169"/>
                    </a:lnTo>
                    <a:lnTo>
                      <a:pt x="697" y="169"/>
                    </a:lnTo>
                    <a:lnTo>
                      <a:pt x="697" y="169"/>
                    </a:lnTo>
                    <a:lnTo>
                      <a:pt x="698" y="169"/>
                    </a:lnTo>
                    <a:lnTo>
                      <a:pt x="699" y="169"/>
                    </a:lnTo>
                    <a:lnTo>
                      <a:pt x="699" y="169"/>
                    </a:lnTo>
                    <a:lnTo>
                      <a:pt x="700" y="169"/>
                    </a:lnTo>
                    <a:lnTo>
                      <a:pt x="700" y="169"/>
                    </a:lnTo>
                    <a:lnTo>
                      <a:pt x="702" y="169"/>
                    </a:lnTo>
                    <a:lnTo>
                      <a:pt x="702" y="169"/>
                    </a:lnTo>
                    <a:lnTo>
                      <a:pt x="703" y="169"/>
                    </a:lnTo>
                    <a:lnTo>
                      <a:pt x="703" y="169"/>
                    </a:lnTo>
                    <a:lnTo>
                      <a:pt x="704" y="169"/>
                    </a:lnTo>
                    <a:lnTo>
                      <a:pt x="704" y="170"/>
                    </a:lnTo>
                    <a:lnTo>
                      <a:pt x="706" y="170"/>
                    </a:lnTo>
                    <a:lnTo>
                      <a:pt x="706" y="170"/>
                    </a:lnTo>
                    <a:lnTo>
                      <a:pt x="706" y="170"/>
                    </a:lnTo>
                    <a:lnTo>
                      <a:pt x="707" y="170"/>
                    </a:lnTo>
                    <a:lnTo>
                      <a:pt x="707" y="170"/>
                    </a:lnTo>
                    <a:lnTo>
                      <a:pt x="707" y="172"/>
                    </a:lnTo>
                    <a:lnTo>
                      <a:pt x="707" y="172"/>
                    </a:lnTo>
                    <a:lnTo>
                      <a:pt x="708" y="172"/>
                    </a:lnTo>
                    <a:lnTo>
                      <a:pt x="708" y="17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 name="Freeform 10"/>
              <p:cNvSpPr>
                <a:spLocks noEditPoints="1"/>
              </p:cNvSpPr>
              <p:nvPr/>
            </p:nvSpPr>
            <p:spPr bwMode="auto">
              <a:xfrm>
                <a:off x="5626525" y="1847850"/>
                <a:ext cx="1042736" cy="788767"/>
              </a:xfrm>
              <a:custGeom>
                <a:avLst/>
                <a:gdLst>
                  <a:gd name="T0" fmla="*/ 803 w 854"/>
                  <a:gd name="T1" fmla="*/ 220 h 646"/>
                  <a:gd name="T2" fmla="*/ 728 w 854"/>
                  <a:gd name="T3" fmla="*/ 118 h 646"/>
                  <a:gd name="T4" fmla="*/ 608 w 854"/>
                  <a:gd name="T5" fmla="*/ 53 h 646"/>
                  <a:gd name="T6" fmla="*/ 469 w 854"/>
                  <a:gd name="T7" fmla="*/ 24 h 646"/>
                  <a:gd name="T8" fmla="*/ 515 w 854"/>
                  <a:gd name="T9" fmla="*/ 2 h 646"/>
                  <a:gd name="T10" fmla="*/ 660 w 854"/>
                  <a:gd name="T11" fmla="*/ 37 h 646"/>
                  <a:gd name="T12" fmla="*/ 779 w 854"/>
                  <a:gd name="T13" fmla="*/ 111 h 646"/>
                  <a:gd name="T14" fmla="*/ 848 w 854"/>
                  <a:gd name="T15" fmla="*/ 219 h 646"/>
                  <a:gd name="T16" fmla="*/ 710 w 854"/>
                  <a:gd name="T17" fmla="*/ 507 h 646"/>
                  <a:gd name="T18" fmla="*/ 734 w 854"/>
                  <a:gd name="T19" fmla="*/ 492 h 646"/>
                  <a:gd name="T20" fmla="*/ 764 w 854"/>
                  <a:gd name="T21" fmla="*/ 463 h 646"/>
                  <a:gd name="T22" fmla="*/ 794 w 854"/>
                  <a:gd name="T23" fmla="*/ 408 h 646"/>
                  <a:gd name="T24" fmla="*/ 813 w 854"/>
                  <a:gd name="T25" fmla="*/ 315 h 646"/>
                  <a:gd name="T26" fmla="*/ 842 w 854"/>
                  <a:gd name="T27" fmla="*/ 367 h 646"/>
                  <a:gd name="T28" fmla="*/ 813 w 854"/>
                  <a:gd name="T29" fmla="*/ 439 h 646"/>
                  <a:gd name="T30" fmla="*/ 774 w 854"/>
                  <a:gd name="T31" fmla="*/ 484 h 646"/>
                  <a:gd name="T32" fmla="*/ 738 w 854"/>
                  <a:gd name="T33" fmla="*/ 510 h 646"/>
                  <a:gd name="T34" fmla="*/ 778 w 854"/>
                  <a:gd name="T35" fmla="*/ 636 h 646"/>
                  <a:gd name="T36" fmla="*/ 742 w 854"/>
                  <a:gd name="T37" fmla="*/ 609 h 646"/>
                  <a:gd name="T38" fmla="*/ 711 w 854"/>
                  <a:gd name="T39" fmla="*/ 572 h 646"/>
                  <a:gd name="T40" fmla="*/ 696 w 854"/>
                  <a:gd name="T41" fmla="*/ 537 h 646"/>
                  <a:gd name="T42" fmla="*/ 733 w 854"/>
                  <a:gd name="T43" fmla="*/ 514 h 646"/>
                  <a:gd name="T44" fmla="*/ 737 w 854"/>
                  <a:gd name="T45" fmla="*/ 525 h 646"/>
                  <a:gd name="T46" fmla="*/ 754 w 854"/>
                  <a:gd name="T47" fmla="*/ 559 h 646"/>
                  <a:gd name="T48" fmla="*/ 785 w 854"/>
                  <a:gd name="T49" fmla="*/ 593 h 646"/>
                  <a:gd name="T50" fmla="*/ 818 w 854"/>
                  <a:gd name="T51" fmla="*/ 618 h 646"/>
                  <a:gd name="T52" fmla="*/ 671 w 854"/>
                  <a:gd name="T53" fmla="*/ 583 h 646"/>
                  <a:gd name="T54" fmla="*/ 730 w 854"/>
                  <a:gd name="T55" fmla="*/ 604 h 646"/>
                  <a:gd name="T56" fmla="*/ 791 w 854"/>
                  <a:gd name="T57" fmla="*/ 618 h 646"/>
                  <a:gd name="T58" fmla="*/ 804 w 854"/>
                  <a:gd name="T59" fmla="*/ 626 h 646"/>
                  <a:gd name="T60" fmla="*/ 824 w 854"/>
                  <a:gd name="T61" fmla="*/ 622 h 646"/>
                  <a:gd name="T62" fmla="*/ 777 w 854"/>
                  <a:gd name="T63" fmla="*/ 644 h 646"/>
                  <a:gd name="T64" fmla="*/ 723 w 854"/>
                  <a:gd name="T65" fmla="*/ 632 h 646"/>
                  <a:gd name="T66" fmla="*/ 658 w 854"/>
                  <a:gd name="T67" fmla="*/ 613 h 646"/>
                  <a:gd name="T68" fmla="*/ 620 w 854"/>
                  <a:gd name="T69" fmla="*/ 596 h 646"/>
                  <a:gd name="T70" fmla="*/ 376 w 854"/>
                  <a:gd name="T71" fmla="*/ 577 h 646"/>
                  <a:gd name="T72" fmla="*/ 473 w 854"/>
                  <a:gd name="T73" fmla="*/ 575 h 646"/>
                  <a:gd name="T74" fmla="*/ 563 w 854"/>
                  <a:gd name="T75" fmla="*/ 568 h 646"/>
                  <a:gd name="T76" fmla="*/ 636 w 854"/>
                  <a:gd name="T77" fmla="*/ 569 h 646"/>
                  <a:gd name="T78" fmla="*/ 599 w 854"/>
                  <a:gd name="T79" fmla="*/ 591 h 646"/>
                  <a:gd name="T80" fmla="*/ 532 w 854"/>
                  <a:gd name="T81" fmla="*/ 592 h 646"/>
                  <a:gd name="T82" fmla="*/ 438 w 854"/>
                  <a:gd name="T83" fmla="*/ 599 h 646"/>
                  <a:gd name="T84" fmla="*/ 335 w 854"/>
                  <a:gd name="T85" fmla="*/ 599 h 646"/>
                  <a:gd name="T86" fmla="*/ 62 w 854"/>
                  <a:gd name="T87" fmla="*/ 212 h 646"/>
                  <a:gd name="T88" fmla="*/ 43 w 854"/>
                  <a:gd name="T89" fmla="*/ 332 h 646"/>
                  <a:gd name="T90" fmla="*/ 100 w 854"/>
                  <a:gd name="T91" fmla="*/ 441 h 646"/>
                  <a:gd name="T92" fmla="*/ 201 w 854"/>
                  <a:gd name="T93" fmla="*/ 520 h 646"/>
                  <a:gd name="T94" fmla="*/ 307 w 854"/>
                  <a:gd name="T95" fmla="*/ 564 h 646"/>
                  <a:gd name="T96" fmla="*/ 208 w 854"/>
                  <a:gd name="T97" fmla="*/ 561 h 646"/>
                  <a:gd name="T98" fmla="*/ 97 w 854"/>
                  <a:gd name="T99" fmla="*/ 494 h 646"/>
                  <a:gd name="T100" fmla="*/ 17 w 854"/>
                  <a:gd name="T101" fmla="*/ 394 h 646"/>
                  <a:gd name="T102" fmla="*/ 9 w 854"/>
                  <a:gd name="T103" fmla="*/ 260 h 646"/>
                  <a:gd name="T104" fmla="*/ 403 w 854"/>
                  <a:gd name="T105" fmla="*/ 26 h 646"/>
                  <a:gd name="T106" fmla="*/ 282 w 854"/>
                  <a:gd name="T107" fmla="*/ 40 h 646"/>
                  <a:gd name="T108" fmla="*/ 191 w 854"/>
                  <a:gd name="T109" fmla="*/ 69 h 646"/>
                  <a:gd name="T110" fmla="*/ 118 w 854"/>
                  <a:gd name="T111" fmla="*/ 125 h 646"/>
                  <a:gd name="T112" fmla="*/ 24 w 854"/>
                  <a:gd name="T113" fmla="*/ 221 h 646"/>
                  <a:gd name="T114" fmla="*/ 93 w 854"/>
                  <a:gd name="T115" fmla="*/ 118 h 646"/>
                  <a:gd name="T116" fmla="*/ 192 w 854"/>
                  <a:gd name="T117" fmla="*/ 50 h 646"/>
                  <a:gd name="T118" fmla="*/ 311 w 854"/>
                  <a:gd name="T119" fmla="*/ 15 h 646"/>
                  <a:gd name="T120" fmla="*/ 442 w 854"/>
                  <a:gd name="T121" fmla="*/ 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4" h="646">
                    <a:moveTo>
                      <a:pt x="854" y="286"/>
                    </a:moveTo>
                    <a:lnTo>
                      <a:pt x="814" y="300"/>
                    </a:lnTo>
                    <a:lnTo>
                      <a:pt x="814" y="300"/>
                    </a:lnTo>
                    <a:lnTo>
                      <a:pt x="814" y="283"/>
                    </a:lnTo>
                    <a:lnTo>
                      <a:pt x="813" y="266"/>
                    </a:lnTo>
                    <a:lnTo>
                      <a:pt x="812" y="251"/>
                    </a:lnTo>
                    <a:lnTo>
                      <a:pt x="808" y="235"/>
                    </a:lnTo>
                    <a:lnTo>
                      <a:pt x="803" y="220"/>
                    </a:lnTo>
                    <a:lnTo>
                      <a:pt x="797" y="206"/>
                    </a:lnTo>
                    <a:lnTo>
                      <a:pt x="790" y="192"/>
                    </a:lnTo>
                    <a:lnTo>
                      <a:pt x="782" y="179"/>
                    </a:lnTo>
                    <a:lnTo>
                      <a:pt x="773" y="166"/>
                    </a:lnTo>
                    <a:lnTo>
                      <a:pt x="764" y="153"/>
                    </a:lnTo>
                    <a:lnTo>
                      <a:pt x="752" y="141"/>
                    </a:lnTo>
                    <a:lnTo>
                      <a:pt x="741" y="130"/>
                    </a:lnTo>
                    <a:lnTo>
                      <a:pt x="728" y="118"/>
                    </a:lnTo>
                    <a:lnTo>
                      <a:pt x="715" y="108"/>
                    </a:lnTo>
                    <a:lnTo>
                      <a:pt x="702" y="99"/>
                    </a:lnTo>
                    <a:lnTo>
                      <a:pt x="687" y="90"/>
                    </a:lnTo>
                    <a:lnTo>
                      <a:pt x="673" y="81"/>
                    </a:lnTo>
                    <a:lnTo>
                      <a:pt x="657" y="73"/>
                    </a:lnTo>
                    <a:lnTo>
                      <a:pt x="640" y="65"/>
                    </a:lnTo>
                    <a:lnTo>
                      <a:pt x="625" y="59"/>
                    </a:lnTo>
                    <a:lnTo>
                      <a:pt x="608" y="53"/>
                    </a:lnTo>
                    <a:lnTo>
                      <a:pt x="591" y="46"/>
                    </a:lnTo>
                    <a:lnTo>
                      <a:pt x="573" y="41"/>
                    </a:lnTo>
                    <a:lnTo>
                      <a:pt x="557" y="37"/>
                    </a:lnTo>
                    <a:lnTo>
                      <a:pt x="539" y="33"/>
                    </a:lnTo>
                    <a:lnTo>
                      <a:pt x="522" y="29"/>
                    </a:lnTo>
                    <a:lnTo>
                      <a:pt x="504" y="27"/>
                    </a:lnTo>
                    <a:lnTo>
                      <a:pt x="487" y="26"/>
                    </a:lnTo>
                    <a:lnTo>
                      <a:pt x="469" y="24"/>
                    </a:lnTo>
                    <a:lnTo>
                      <a:pt x="452" y="23"/>
                    </a:lnTo>
                    <a:lnTo>
                      <a:pt x="436" y="23"/>
                    </a:lnTo>
                    <a:lnTo>
                      <a:pt x="420" y="24"/>
                    </a:lnTo>
                    <a:lnTo>
                      <a:pt x="442" y="1"/>
                    </a:lnTo>
                    <a:lnTo>
                      <a:pt x="460" y="0"/>
                    </a:lnTo>
                    <a:lnTo>
                      <a:pt x="478" y="0"/>
                    </a:lnTo>
                    <a:lnTo>
                      <a:pt x="497" y="1"/>
                    </a:lnTo>
                    <a:lnTo>
                      <a:pt x="515" y="2"/>
                    </a:lnTo>
                    <a:lnTo>
                      <a:pt x="533" y="5"/>
                    </a:lnTo>
                    <a:lnTo>
                      <a:pt x="553" y="8"/>
                    </a:lnTo>
                    <a:lnTo>
                      <a:pt x="571" y="10"/>
                    </a:lnTo>
                    <a:lnTo>
                      <a:pt x="589" y="15"/>
                    </a:lnTo>
                    <a:lnTo>
                      <a:pt x="607" y="19"/>
                    </a:lnTo>
                    <a:lnTo>
                      <a:pt x="625" y="24"/>
                    </a:lnTo>
                    <a:lnTo>
                      <a:pt x="642" y="31"/>
                    </a:lnTo>
                    <a:lnTo>
                      <a:pt x="660" y="37"/>
                    </a:lnTo>
                    <a:lnTo>
                      <a:pt x="676" y="44"/>
                    </a:lnTo>
                    <a:lnTo>
                      <a:pt x="692" y="51"/>
                    </a:lnTo>
                    <a:lnTo>
                      <a:pt x="709" y="60"/>
                    </a:lnTo>
                    <a:lnTo>
                      <a:pt x="724" y="69"/>
                    </a:lnTo>
                    <a:lnTo>
                      <a:pt x="738" y="78"/>
                    </a:lnTo>
                    <a:lnTo>
                      <a:pt x="752" y="89"/>
                    </a:lnTo>
                    <a:lnTo>
                      <a:pt x="766" y="99"/>
                    </a:lnTo>
                    <a:lnTo>
                      <a:pt x="779" y="111"/>
                    </a:lnTo>
                    <a:lnTo>
                      <a:pt x="791" y="122"/>
                    </a:lnTo>
                    <a:lnTo>
                      <a:pt x="803" y="134"/>
                    </a:lnTo>
                    <a:lnTo>
                      <a:pt x="812" y="147"/>
                    </a:lnTo>
                    <a:lnTo>
                      <a:pt x="822" y="161"/>
                    </a:lnTo>
                    <a:lnTo>
                      <a:pt x="830" y="174"/>
                    </a:lnTo>
                    <a:lnTo>
                      <a:pt x="837" y="189"/>
                    </a:lnTo>
                    <a:lnTo>
                      <a:pt x="842" y="203"/>
                    </a:lnTo>
                    <a:lnTo>
                      <a:pt x="848" y="219"/>
                    </a:lnTo>
                    <a:lnTo>
                      <a:pt x="851" y="235"/>
                    </a:lnTo>
                    <a:lnTo>
                      <a:pt x="854" y="251"/>
                    </a:lnTo>
                    <a:lnTo>
                      <a:pt x="854" y="269"/>
                    </a:lnTo>
                    <a:lnTo>
                      <a:pt x="854" y="286"/>
                    </a:lnTo>
                    <a:lnTo>
                      <a:pt x="854" y="286"/>
                    </a:lnTo>
                    <a:lnTo>
                      <a:pt x="854" y="286"/>
                    </a:lnTo>
                    <a:close/>
                    <a:moveTo>
                      <a:pt x="733" y="514"/>
                    </a:moveTo>
                    <a:lnTo>
                      <a:pt x="710" y="507"/>
                    </a:lnTo>
                    <a:lnTo>
                      <a:pt x="710" y="507"/>
                    </a:lnTo>
                    <a:lnTo>
                      <a:pt x="714" y="505"/>
                    </a:lnTo>
                    <a:lnTo>
                      <a:pt x="718" y="502"/>
                    </a:lnTo>
                    <a:lnTo>
                      <a:pt x="720" y="499"/>
                    </a:lnTo>
                    <a:lnTo>
                      <a:pt x="724" y="498"/>
                    </a:lnTo>
                    <a:lnTo>
                      <a:pt x="728" y="496"/>
                    </a:lnTo>
                    <a:lnTo>
                      <a:pt x="730" y="493"/>
                    </a:lnTo>
                    <a:lnTo>
                      <a:pt x="734" y="492"/>
                    </a:lnTo>
                    <a:lnTo>
                      <a:pt x="737" y="489"/>
                    </a:lnTo>
                    <a:lnTo>
                      <a:pt x="741" y="487"/>
                    </a:lnTo>
                    <a:lnTo>
                      <a:pt x="745" y="483"/>
                    </a:lnTo>
                    <a:lnTo>
                      <a:pt x="748" y="480"/>
                    </a:lnTo>
                    <a:lnTo>
                      <a:pt x="752" y="476"/>
                    </a:lnTo>
                    <a:lnTo>
                      <a:pt x="755" y="472"/>
                    </a:lnTo>
                    <a:lnTo>
                      <a:pt x="759" y="468"/>
                    </a:lnTo>
                    <a:lnTo>
                      <a:pt x="764" y="463"/>
                    </a:lnTo>
                    <a:lnTo>
                      <a:pt x="768" y="458"/>
                    </a:lnTo>
                    <a:lnTo>
                      <a:pt x="772" y="453"/>
                    </a:lnTo>
                    <a:lnTo>
                      <a:pt x="776" y="447"/>
                    </a:lnTo>
                    <a:lnTo>
                      <a:pt x="779" y="440"/>
                    </a:lnTo>
                    <a:lnTo>
                      <a:pt x="783" y="432"/>
                    </a:lnTo>
                    <a:lnTo>
                      <a:pt x="786" y="426"/>
                    </a:lnTo>
                    <a:lnTo>
                      <a:pt x="790" y="417"/>
                    </a:lnTo>
                    <a:lnTo>
                      <a:pt x="794" y="408"/>
                    </a:lnTo>
                    <a:lnTo>
                      <a:pt x="796" y="399"/>
                    </a:lnTo>
                    <a:lnTo>
                      <a:pt x="800" y="389"/>
                    </a:lnTo>
                    <a:lnTo>
                      <a:pt x="803" y="378"/>
                    </a:lnTo>
                    <a:lnTo>
                      <a:pt x="805" y="367"/>
                    </a:lnTo>
                    <a:lnTo>
                      <a:pt x="808" y="355"/>
                    </a:lnTo>
                    <a:lnTo>
                      <a:pt x="809" y="342"/>
                    </a:lnTo>
                    <a:lnTo>
                      <a:pt x="812" y="329"/>
                    </a:lnTo>
                    <a:lnTo>
                      <a:pt x="813" y="315"/>
                    </a:lnTo>
                    <a:lnTo>
                      <a:pt x="814" y="300"/>
                    </a:lnTo>
                    <a:lnTo>
                      <a:pt x="854" y="286"/>
                    </a:lnTo>
                    <a:lnTo>
                      <a:pt x="853" y="301"/>
                    </a:lnTo>
                    <a:lnTo>
                      <a:pt x="851" y="315"/>
                    </a:lnTo>
                    <a:lnTo>
                      <a:pt x="850" y="329"/>
                    </a:lnTo>
                    <a:lnTo>
                      <a:pt x="848" y="342"/>
                    </a:lnTo>
                    <a:lnTo>
                      <a:pt x="845" y="355"/>
                    </a:lnTo>
                    <a:lnTo>
                      <a:pt x="842" y="367"/>
                    </a:lnTo>
                    <a:lnTo>
                      <a:pt x="840" y="377"/>
                    </a:lnTo>
                    <a:lnTo>
                      <a:pt x="836" y="387"/>
                    </a:lnTo>
                    <a:lnTo>
                      <a:pt x="833" y="398"/>
                    </a:lnTo>
                    <a:lnTo>
                      <a:pt x="830" y="407"/>
                    </a:lnTo>
                    <a:lnTo>
                      <a:pt x="826" y="416"/>
                    </a:lnTo>
                    <a:lnTo>
                      <a:pt x="822" y="425"/>
                    </a:lnTo>
                    <a:lnTo>
                      <a:pt x="818" y="432"/>
                    </a:lnTo>
                    <a:lnTo>
                      <a:pt x="813" y="439"/>
                    </a:lnTo>
                    <a:lnTo>
                      <a:pt x="809" y="447"/>
                    </a:lnTo>
                    <a:lnTo>
                      <a:pt x="804" y="453"/>
                    </a:lnTo>
                    <a:lnTo>
                      <a:pt x="799" y="458"/>
                    </a:lnTo>
                    <a:lnTo>
                      <a:pt x="795" y="465"/>
                    </a:lnTo>
                    <a:lnTo>
                      <a:pt x="790" y="470"/>
                    </a:lnTo>
                    <a:lnTo>
                      <a:pt x="785" y="475"/>
                    </a:lnTo>
                    <a:lnTo>
                      <a:pt x="779" y="480"/>
                    </a:lnTo>
                    <a:lnTo>
                      <a:pt x="774" y="484"/>
                    </a:lnTo>
                    <a:lnTo>
                      <a:pt x="769" y="489"/>
                    </a:lnTo>
                    <a:lnTo>
                      <a:pt x="764" y="493"/>
                    </a:lnTo>
                    <a:lnTo>
                      <a:pt x="759" y="496"/>
                    </a:lnTo>
                    <a:lnTo>
                      <a:pt x="755" y="499"/>
                    </a:lnTo>
                    <a:lnTo>
                      <a:pt x="750" y="502"/>
                    </a:lnTo>
                    <a:lnTo>
                      <a:pt x="746" y="506"/>
                    </a:lnTo>
                    <a:lnTo>
                      <a:pt x="742" y="508"/>
                    </a:lnTo>
                    <a:lnTo>
                      <a:pt x="738" y="510"/>
                    </a:lnTo>
                    <a:lnTo>
                      <a:pt x="736" y="512"/>
                    </a:lnTo>
                    <a:lnTo>
                      <a:pt x="733" y="514"/>
                    </a:lnTo>
                    <a:lnTo>
                      <a:pt x="733" y="514"/>
                    </a:lnTo>
                    <a:lnTo>
                      <a:pt x="733" y="514"/>
                    </a:lnTo>
                    <a:close/>
                    <a:moveTo>
                      <a:pt x="818" y="618"/>
                    </a:moveTo>
                    <a:lnTo>
                      <a:pt x="782" y="638"/>
                    </a:lnTo>
                    <a:lnTo>
                      <a:pt x="782" y="638"/>
                    </a:lnTo>
                    <a:lnTo>
                      <a:pt x="778" y="636"/>
                    </a:lnTo>
                    <a:lnTo>
                      <a:pt x="773" y="633"/>
                    </a:lnTo>
                    <a:lnTo>
                      <a:pt x="769" y="631"/>
                    </a:lnTo>
                    <a:lnTo>
                      <a:pt x="764" y="628"/>
                    </a:lnTo>
                    <a:lnTo>
                      <a:pt x="760" y="624"/>
                    </a:lnTo>
                    <a:lnTo>
                      <a:pt x="755" y="620"/>
                    </a:lnTo>
                    <a:lnTo>
                      <a:pt x="751" y="617"/>
                    </a:lnTo>
                    <a:lnTo>
                      <a:pt x="746" y="613"/>
                    </a:lnTo>
                    <a:lnTo>
                      <a:pt x="742" y="609"/>
                    </a:lnTo>
                    <a:lnTo>
                      <a:pt x="738" y="605"/>
                    </a:lnTo>
                    <a:lnTo>
                      <a:pt x="733" y="600"/>
                    </a:lnTo>
                    <a:lnTo>
                      <a:pt x="729" y="596"/>
                    </a:lnTo>
                    <a:lnTo>
                      <a:pt x="725" y="591"/>
                    </a:lnTo>
                    <a:lnTo>
                      <a:pt x="721" y="586"/>
                    </a:lnTo>
                    <a:lnTo>
                      <a:pt x="719" y="582"/>
                    </a:lnTo>
                    <a:lnTo>
                      <a:pt x="715" y="577"/>
                    </a:lnTo>
                    <a:lnTo>
                      <a:pt x="711" y="572"/>
                    </a:lnTo>
                    <a:lnTo>
                      <a:pt x="709" y="568"/>
                    </a:lnTo>
                    <a:lnTo>
                      <a:pt x="706" y="562"/>
                    </a:lnTo>
                    <a:lnTo>
                      <a:pt x="703" y="559"/>
                    </a:lnTo>
                    <a:lnTo>
                      <a:pt x="701" y="553"/>
                    </a:lnTo>
                    <a:lnTo>
                      <a:pt x="700" y="550"/>
                    </a:lnTo>
                    <a:lnTo>
                      <a:pt x="698" y="544"/>
                    </a:lnTo>
                    <a:lnTo>
                      <a:pt x="697" y="541"/>
                    </a:lnTo>
                    <a:lnTo>
                      <a:pt x="696" y="537"/>
                    </a:lnTo>
                    <a:lnTo>
                      <a:pt x="696" y="533"/>
                    </a:lnTo>
                    <a:lnTo>
                      <a:pt x="696" y="529"/>
                    </a:lnTo>
                    <a:lnTo>
                      <a:pt x="696" y="525"/>
                    </a:lnTo>
                    <a:lnTo>
                      <a:pt x="697" y="521"/>
                    </a:lnTo>
                    <a:lnTo>
                      <a:pt x="698" y="517"/>
                    </a:lnTo>
                    <a:lnTo>
                      <a:pt x="702" y="512"/>
                    </a:lnTo>
                    <a:lnTo>
                      <a:pt x="710" y="507"/>
                    </a:lnTo>
                    <a:lnTo>
                      <a:pt x="733" y="514"/>
                    </a:lnTo>
                    <a:lnTo>
                      <a:pt x="736" y="511"/>
                    </a:lnTo>
                    <a:lnTo>
                      <a:pt x="737" y="511"/>
                    </a:lnTo>
                    <a:lnTo>
                      <a:pt x="736" y="511"/>
                    </a:lnTo>
                    <a:lnTo>
                      <a:pt x="736" y="514"/>
                    </a:lnTo>
                    <a:lnTo>
                      <a:pt x="736" y="515"/>
                    </a:lnTo>
                    <a:lnTo>
                      <a:pt x="736" y="519"/>
                    </a:lnTo>
                    <a:lnTo>
                      <a:pt x="736" y="521"/>
                    </a:lnTo>
                    <a:lnTo>
                      <a:pt x="737" y="525"/>
                    </a:lnTo>
                    <a:lnTo>
                      <a:pt x="738" y="529"/>
                    </a:lnTo>
                    <a:lnTo>
                      <a:pt x="739" y="533"/>
                    </a:lnTo>
                    <a:lnTo>
                      <a:pt x="741" y="537"/>
                    </a:lnTo>
                    <a:lnTo>
                      <a:pt x="743" y="541"/>
                    </a:lnTo>
                    <a:lnTo>
                      <a:pt x="746" y="544"/>
                    </a:lnTo>
                    <a:lnTo>
                      <a:pt x="748" y="550"/>
                    </a:lnTo>
                    <a:lnTo>
                      <a:pt x="751" y="553"/>
                    </a:lnTo>
                    <a:lnTo>
                      <a:pt x="754" y="559"/>
                    </a:lnTo>
                    <a:lnTo>
                      <a:pt x="757" y="562"/>
                    </a:lnTo>
                    <a:lnTo>
                      <a:pt x="761" y="568"/>
                    </a:lnTo>
                    <a:lnTo>
                      <a:pt x="764" y="572"/>
                    </a:lnTo>
                    <a:lnTo>
                      <a:pt x="768" y="577"/>
                    </a:lnTo>
                    <a:lnTo>
                      <a:pt x="772" y="581"/>
                    </a:lnTo>
                    <a:lnTo>
                      <a:pt x="776" y="586"/>
                    </a:lnTo>
                    <a:lnTo>
                      <a:pt x="781" y="590"/>
                    </a:lnTo>
                    <a:lnTo>
                      <a:pt x="785" y="593"/>
                    </a:lnTo>
                    <a:lnTo>
                      <a:pt x="788" y="597"/>
                    </a:lnTo>
                    <a:lnTo>
                      <a:pt x="794" y="601"/>
                    </a:lnTo>
                    <a:lnTo>
                      <a:pt x="797" y="605"/>
                    </a:lnTo>
                    <a:lnTo>
                      <a:pt x="801" y="608"/>
                    </a:lnTo>
                    <a:lnTo>
                      <a:pt x="805" y="610"/>
                    </a:lnTo>
                    <a:lnTo>
                      <a:pt x="810" y="613"/>
                    </a:lnTo>
                    <a:lnTo>
                      <a:pt x="814" y="615"/>
                    </a:lnTo>
                    <a:lnTo>
                      <a:pt x="818" y="618"/>
                    </a:lnTo>
                    <a:lnTo>
                      <a:pt x="818" y="618"/>
                    </a:lnTo>
                    <a:lnTo>
                      <a:pt x="818" y="618"/>
                    </a:lnTo>
                    <a:close/>
                    <a:moveTo>
                      <a:pt x="620" y="596"/>
                    </a:moveTo>
                    <a:lnTo>
                      <a:pt x="656" y="575"/>
                    </a:lnTo>
                    <a:lnTo>
                      <a:pt x="656" y="575"/>
                    </a:lnTo>
                    <a:lnTo>
                      <a:pt x="661" y="578"/>
                    </a:lnTo>
                    <a:lnTo>
                      <a:pt x="666" y="581"/>
                    </a:lnTo>
                    <a:lnTo>
                      <a:pt x="671" y="583"/>
                    </a:lnTo>
                    <a:lnTo>
                      <a:pt x="678" y="586"/>
                    </a:lnTo>
                    <a:lnTo>
                      <a:pt x="685" y="588"/>
                    </a:lnTo>
                    <a:lnTo>
                      <a:pt x="692" y="591"/>
                    </a:lnTo>
                    <a:lnTo>
                      <a:pt x="700" y="593"/>
                    </a:lnTo>
                    <a:lnTo>
                      <a:pt x="707" y="596"/>
                    </a:lnTo>
                    <a:lnTo>
                      <a:pt x="715" y="599"/>
                    </a:lnTo>
                    <a:lnTo>
                      <a:pt x="723" y="601"/>
                    </a:lnTo>
                    <a:lnTo>
                      <a:pt x="730" y="604"/>
                    </a:lnTo>
                    <a:lnTo>
                      <a:pt x="739" y="605"/>
                    </a:lnTo>
                    <a:lnTo>
                      <a:pt x="747" y="608"/>
                    </a:lnTo>
                    <a:lnTo>
                      <a:pt x="755" y="610"/>
                    </a:lnTo>
                    <a:lnTo>
                      <a:pt x="763" y="611"/>
                    </a:lnTo>
                    <a:lnTo>
                      <a:pt x="770" y="614"/>
                    </a:lnTo>
                    <a:lnTo>
                      <a:pt x="778" y="615"/>
                    </a:lnTo>
                    <a:lnTo>
                      <a:pt x="785" y="617"/>
                    </a:lnTo>
                    <a:lnTo>
                      <a:pt x="791" y="618"/>
                    </a:lnTo>
                    <a:lnTo>
                      <a:pt x="797" y="619"/>
                    </a:lnTo>
                    <a:lnTo>
                      <a:pt x="803" y="620"/>
                    </a:lnTo>
                    <a:lnTo>
                      <a:pt x="808" y="622"/>
                    </a:lnTo>
                    <a:lnTo>
                      <a:pt x="812" y="622"/>
                    </a:lnTo>
                    <a:lnTo>
                      <a:pt x="814" y="623"/>
                    </a:lnTo>
                    <a:lnTo>
                      <a:pt x="817" y="623"/>
                    </a:lnTo>
                    <a:lnTo>
                      <a:pt x="817" y="623"/>
                    </a:lnTo>
                    <a:lnTo>
                      <a:pt x="804" y="626"/>
                    </a:lnTo>
                    <a:lnTo>
                      <a:pt x="788" y="640"/>
                    </a:lnTo>
                    <a:lnTo>
                      <a:pt x="788" y="642"/>
                    </a:lnTo>
                    <a:lnTo>
                      <a:pt x="787" y="641"/>
                    </a:lnTo>
                    <a:lnTo>
                      <a:pt x="786" y="640"/>
                    </a:lnTo>
                    <a:lnTo>
                      <a:pt x="782" y="638"/>
                    </a:lnTo>
                    <a:lnTo>
                      <a:pt x="818" y="618"/>
                    </a:lnTo>
                    <a:lnTo>
                      <a:pt x="822" y="619"/>
                    </a:lnTo>
                    <a:lnTo>
                      <a:pt x="824" y="622"/>
                    </a:lnTo>
                    <a:lnTo>
                      <a:pt x="827" y="623"/>
                    </a:lnTo>
                    <a:lnTo>
                      <a:pt x="828" y="627"/>
                    </a:lnTo>
                    <a:lnTo>
                      <a:pt x="810" y="641"/>
                    </a:lnTo>
                    <a:lnTo>
                      <a:pt x="796" y="646"/>
                    </a:lnTo>
                    <a:lnTo>
                      <a:pt x="791" y="646"/>
                    </a:lnTo>
                    <a:lnTo>
                      <a:pt x="786" y="645"/>
                    </a:lnTo>
                    <a:lnTo>
                      <a:pt x="782" y="645"/>
                    </a:lnTo>
                    <a:lnTo>
                      <a:pt x="777" y="644"/>
                    </a:lnTo>
                    <a:lnTo>
                      <a:pt x="772" y="644"/>
                    </a:lnTo>
                    <a:lnTo>
                      <a:pt x="765" y="642"/>
                    </a:lnTo>
                    <a:lnTo>
                      <a:pt x="759" y="641"/>
                    </a:lnTo>
                    <a:lnTo>
                      <a:pt x="752" y="640"/>
                    </a:lnTo>
                    <a:lnTo>
                      <a:pt x="746" y="637"/>
                    </a:lnTo>
                    <a:lnTo>
                      <a:pt x="738" y="636"/>
                    </a:lnTo>
                    <a:lnTo>
                      <a:pt x="730" y="635"/>
                    </a:lnTo>
                    <a:lnTo>
                      <a:pt x="723" y="632"/>
                    </a:lnTo>
                    <a:lnTo>
                      <a:pt x="715" y="629"/>
                    </a:lnTo>
                    <a:lnTo>
                      <a:pt x="706" y="627"/>
                    </a:lnTo>
                    <a:lnTo>
                      <a:pt x="698" y="626"/>
                    </a:lnTo>
                    <a:lnTo>
                      <a:pt x="689" y="623"/>
                    </a:lnTo>
                    <a:lnTo>
                      <a:pt x="682" y="620"/>
                    </a:lnTo>
                    <a:lnTo>
                      <a:pt x="674" y="618"/>
                    </a:lnTo>
                    <a:lnTo>
                      <a:pt x="666" y="615"/>
                    </a:lnTo>
                    <a:lnTo>
                      <a:pt x="658" y="613"/>
                    </a:lnTo>
                    <a:lnTo>
                      <a:pt x="651" y="610"/>
                    </a:lnTo>
                    <a:lnTo>
                      <a:pt x="643" y="608"/>
                    </a:lnTo>
                    <a:lnTo>
                      <a:pt x="636" y="605"/>
                    </a:lnTo>
                    <a:lnTo>
                      <a:pt x="630" y="602"/>
                    </a:lnTo>
                    <a:lnTo>
                      <a:pt x="625" y="600"/>
                    </a:lnTo>
                    <a:lnTo>
                      <a:pt x="620" y="596"/>
                    </a:lnTo>
                    <a:lnTo>
                      <a:pt x="620" y="596"/>
                    </a:lnTo>
                    <a:lnTo>
                      <a:pt x="620" y="596"/>
                    </a:lnTo>
                    <a:close/>
                    <a:moveTo>
                      <a:pt x="286" y="590"/>
                    </a:moveTo>
                    <a:lnTo>
                      <a:pt x="318" y="568"/>
                    </a:lnTo>
                    <a:lnTo>
                      <a:pt x="318" y="568"/>
                    </a:lnTo>
                    <a:lnTo>
                      <a:pt x="330" y="570"/>
                    </a:lnTo>
                    <a:lnTo>
                      <a:pt x="342" y="572"/>
                    </a:lnTo>
                    <a:lnTo>
                      <a:pt x="353" y="574"/>
                    </a:lnTo>
                    <a:lnTo>
                      <a:pt x="365" y="575"/>
                    </a:lnTo>
                    <a:lnTo>
                      <a:pt x="376" y="577"/>
                    </a:lnTo>
                    <a:lnTo>
                      <a:pt x="388" y="577"/>
                    </a:lnTo>
                    <a:lnTo>
                      <a:pt x="401" y="578"/>
                    </a:lnTo>
                    <a:lnTo>
                      <a:pt x="412" y="578"/>
                    </a:lnTo>
                    <a:lnTo>
                      <a:pt x="424" y="578"/>
                    </a:lnTo>
                    <a:lnTo>
                      <a:pt x="437" y="577"/>
                    </a:lnTo>
                    <a:lnTo>
                      <a:pt x="448" y="577"/>
                    </a:lnTo>
                    <a:lnTo>
                      <a:pt x="460" y="577"/>
                    </a:lnTo>
                    <a:lnTo>
                      <a:pt x="473" y="575"/>
                    </a:lnTo>
                    <a:lnTo>
                      <a:pt x="485" y="574"/>
                    </a:lnTo>
                    <a:lnTo>
                      <a:pt x="496" y="574"/>
                    </a:lnTo>
                    <a:lnTo>
                      <a:pt x="508" y="573"/>
                    </a:lnTo>
                    <a:lnTo>
                      <a:pt x="519" y="572"/>
                    </a:lnTo>
                    <a:lnTo>
                      <a:pt x="531" y="570"/>
                    </a:lnTo>
                    <a:lnTo>
                      <a:pt x="542" y="570"/>
                    </a:lnTo>
                    <a:lnTo>
                      <a:pt x="553" y="569"/>
                    </a:lnTo>
                    <a:lnTo>
                      <a:pt x="563" y="568"/>
                    </a:lnTo>
                    <a:lnTo>
                      <a:pt x="573" y="568"/>
                    </a:lnTo>
                    <a:lnTo>
                      <a:pt x="584" y="568"/>
                    </a:lnTo>
                    <a:lnTo>
                      <a:pt x="594" y="566"/>
                    </a:lnTo>
                    <a:lnTo>
                      <a:pt x="603" y="566"/>
                    </a:lnTo>
                    <a:lnTo>
                      <a:pt x="612" y="566"/>
                    </a:lnTo>
                    <a:lnTo>
                      <a:pt x="621" y="568"/>
                    </a:lnTo>
                    <a:lnTo>
                      <a:pt x="629" y="568"/>
                    </a:lnTo>
                    <a:lnTo>
                      <a:pt x="636" y="569"/>
                    </a:lnTo>
                    <a:lnTo>
                      <a:pt x="643" y="572"/>
                    </a:lnTo>
                    <a:lnTo>
                      <a:pt x="649" y="573"/>
                    </a:lnTo>
                    <a:lnTo>
                      <a:pt x="656" y="575"/>
                    </a:lnTo>
                    <a:lnTo>
                      <a:pt x="620" y="596"/>
                    </a:lnTo>
                    <a:lnTo>
                      <a:pt x="616" y="595"/>
                    </a:lnTo>
                    <a:lnTo>
                      <a:pt x="611" y="593"/>
                    </a:lnTo>
                    <a:lnTo>
                      <a:pt x="606" y="592"/>
                    </a:lnTo>
                    <a:lnTo>
                      <a:pt x="599" y="591"/>
                    </a:lnTo>
                    <a:lnTo>
                      <a:pt x="593" y="591"/>
                    </a:lnTo>
                    <a:lnTo>
                      <a:pt x="585" y="590"/>
                    </a:lnTo>
                    <a:lnTo>
                      <a:pt x="577" y="590"/>
                    </a:lnTo>
                    <a:lnTo>
                      <a:pt x="569" y="590"/>
                    </a:lnTo>
                    <a:lnTo>
                      <a:pt x="560" y="590"/>
                    </a:lnTo>
                    <a:lnTo>
                      <a:pt x="551" y="591"/>
                    </a:lnTo>
                    <a:lnTo>
                      <a:pt x="541" y="591"/>
                    </a:lnTo>
                    <a:lnTo>
                      <a:pt x="532" y="592"/>
                    </a:lnTo>
                    <a:lnTo>
                      <a:pt x="521" y="592"/>
                    </a:lnTo>
                    <a:lnTo>
                      <a:pt x="510" y="593"/>
                    </a:lnTo>
                    <a:lnTo>
                      <a:pt x="499" y="595"/>
                    </a:lnTo>
                    <a:lnTo>
                      <a:pt x="487" y="596"/>
                    </a:lnTo>
                    <a:lnTo>
                      <a:pt x="476" y="596"/>
                    </a:lnTo>
                    <a:lnTo>
                      <a:pt x="463" y="597"/>
                    </a:lnTo>
                    <a:lnTo>
                      <a:pt x="451" y="599"/>
                    </a:lnTo>
                    <a:lnTo>
                      <a:pt x="438" y="599"/>
                    </a:lnTo>
                    <a:lnTo>
                      <a:pt x="425" y="600"/>
                    </a:lnTo>
                    <a:lnTo>
                      <a:pt x="412" y="600"/>
                    </a:lnTo>
                    <a:lnTo>
                      <a:pt x="400" y="601"/>
                    </a:lnTo>
                    <a:lnTo>
                      <a:pt x="387" y="601"/>
                    </a:lnTo>
                    <a:lnTo>
                      <a:pt x="374" y="600"/>
                    </a:lnTo>
                    <a:lnTo>
                      <a:pt x="361" y="600"/>
                    </a:lnTo>
                    <a:lnTo>
                      <a:pt x="348" y="599"/>
                    </a:lnTo>
                    <a:lnTo>
                      <a:pt x="335" y="599"/>
                    </a:lnTo>
                    <a:lnTo>
                      <a:pt x="324" y="596"/>
                    </a:lnTo>
                    <a:lnTo>
                      <a:pt x="311" y="595"/>
                    </a:lnTo>
                    <a:lnTo>
                      <a:pt x="298" y="592"/>
                    </a:lnTo>
                    <a:lnTo>
                      <a:pt x="286" y="590"/>
                    </a:lnTo>
                    <a:lnTo>
                      <a:pt x="286" y="590"/>
                    </a:lnTo>
                    <a:lnTo>
                      <a:pt x="286" y="590"/>
                    </a:lnTo>
                    <a:close/>
                    <a:moveTo>
                      <a:pt x="24" y="221"/>
                    </a:moveTo>
                    <a:lnTo>
                      <a:pt x="62" y="212"/>
                    </a:lnTo>
                    <a:lnTo>
                      <a:pt x="62" y="212"/>
                    </a:lnTo>
                    <a:lnTo>
                      <a:pt x="54" y="230"/>
                    </a:lnTo>
                    <a:lnTo>
                      <a:pt x="49" y="248"/>
                    </a:lnTo>
                    <a:lnTo>
                      <a:pt x="45" y="266"/>
                    </a:lnTo>
                    <a:lnTo>
                      <a:pt x="43" y="283"/>
                    </a:lnTo>
                    <a:lnTo>
                      <a:pt x="42" y="300"/>
                    </a:lnTo>
                    <a:lnTo>
                      <a:pt x="42" y="317"/>
                    </a:lnTo>
                    <a:lnTo>
                      <a:pt x="43" y="332"/>
                    </a:lnTo>
                    <a:lnTo>
                      <a:pt x="47" y="347"/>
                    </a:lnTo>
                    <a:lnTo>
                      <a:pt x="51" y="363"/>
                    </a:lnTo>
                    <a:lnTo>
                      <a:pt x="57" y="377"/>
                    </a:lnTo>
                    <a:lnTo>
                      <a:pt x="63" y="391"/>
                    </a:lnTo>
                    <a:lnTo>
                      <a:pt x="71" y="404"/>
                    </a:lnTo>
                    <a:lnTo>
                      <a:pt x="79" y="417"/>
                    </a:lnTo>
                    <a:lnTo>
                      <a:pt x="89" y="430"/>
                    </a:lnTo>
                    <a:lnTo>
                      <a:pt x="100" y="441"/>
                    </a:lnTo>
                    <a:lnTo>
                      <a:pt x="110" y="453"/>
                    </a:lnTo>
                    <a:lnTo>
                      <a:pt x="121" y="465"/>
                    </a:lnTo>
                    <a:lnTo>
                      <a:pt x="134" y="475"/>
                    </a:lnTo>
                    <a:lnTo>
                      <a:pt x="147" y="485"/>
                    </a:lnTo>
                    <a:lnTo>
                      <a:pt x="160" y="494"/>
                    </a:lnTo>
                    <a:lnTo>
                      <a:pt x="173" y="503"/>
                    </a:lnTo>
                    <a:lnTo>
                      <a:pt x="187" y="511"/>
                    </a:lnTo>
                    <a:lnTo>
                      <a:pt x="201" y="520"/>
                    </a:lnTo>
                    <a:lnTo>
                      <a:pt x="214" y="526"/>
                    </a:lnTo>
                    <a:lnTo>
                      <a:pt x="228" y="534"/>
                    </a:lnTo>
                    <a:lnTo>
                      <a:pt x="242" y="541"/>
                    </a:lnTo>
                    <a:lnTo>
                      <a:pt x="255" y="546"/>
                    </a:lnTo>
                    <a:lnTo>
                      <a:pt x="269" y="551"/>
                    </a:lnTo>
                    <a:lnTo>
                      <a:pt x="282" y="556"/>
                    </a:lnTo>
                    <a:lnTo>
                      <a:pt x="295" y="560"/>
                    </a:lnTo>
                    <a:lnTo>
                      <a:pt x="307" y="564"/>
                    </a:lnTo>
                    <a:lnTo>
                      <a:pt x="318" y="568"/>
                    </a:lnTo>
                    <a:lnTo>
                      <a:pt x="286" y="590"/>
                    </a:lnTo>
                    <a:lnTo>
                      <a:pt x="275" y="586"/>
                    </a:lnTo>
                    <a:lnTo>
                      <a:pt x="262" y="582"/>
                    </a:lnTo>
                    <a:lnTo>
                      <a:pt x="249" y="578"/>
                    </a:lnTo>
                    <a:lnTo>
                      <a:pt x="235" y="573"/>
                    </a:lnTo>
                    <a:lnTo>
                      <a:pt x="221" y="568"/>
                    </a:lnTo>
                    <a:lnTo>
                      <a:pt x="208" y="561"/>
                    </a:lnTo>
                    <a:lnTo>
                      <a:pt x="194" y="555"/>
                    </a:lnTo>
                    <a:lnTo>
                      <a:pt x="179" y="548"/>
                    </a:lnTo>
                    <a:lnTo>
                      <a:pt x="165" y="541"/>
                    </a:lnTo>
                    <a:lnTo>
                      <a:pt x="151" y="532"/>
                    </a:lnTo>
                    <a:lnTo>
                      <a:pt x="137" y="524"/>
                    </a:lnTo>
                    <a:lnTo>
                      <a:pt x="123" y="515"/>
                    </a:lnTo>
                    <a:lnTo>
                      <a:pt x="110" y="505"/>
                    </a:lnTo>
                    <a:lnTo>
                      <a:pt x="97" y="494"/>
                    </a:lnTo>
                    <a:lnTo>
                      <a:pt x="84" y="484"/>
                    </a:lnTo>
                    <a:lnTo>
                      <a:pt x="73" y="472"/>
                    </a:lnTo>
                    <a:lnTo>
                      <a:pt x="61" y="461"/>
                    </a:lnTo>
                    <a:lnTo>
                      <a:pt x="51" y="448"/>
                    </a:lnTo>
                    <a:lnTo>
                      <a:pt x="40" y="435"/>
                    </a:lnTo>
                    <a:lnTo>
                      <a:pt x="31" y="422"/>
                    </a:lnTo>
                    <a:lnTo>
                      <a:pt x="24" y="408"/>
                    </a:lnTo>
                    <a:lnTo>
                      <a:pt x="17" y="394"/>
                    </a:lnTo>
                    <a:lnTo>
                      <a:pt x="11" y="378"/>
                    </a:lnTo>
                    <a:lnTo>
                      <a:pt x="7" y="364"/>
                    </a:lnTo>
                    <a:lnTo>
                      <a:pt x="3" y="347"/>
                    </a:lnTo>
                    <a:lnTo>
                      <a:pt x="2" y="331"/>
                    </a:lnTo>
                    <a:lnTo>
                      <a:pt x="0" y="314"/>
                    </a:lnTo>
                    <a:lnTo>
                      <a:pt x="2" y="297"/>
                    </a:lnTo>
                    <a:lnTo>
                      <a:pt x="4" y="279"/>
                    </a:lnTo>
                    <a:lnTo>
                      <a:pt x="9" y="260"/>
                    </a:lnTo>
                    <a:lnTo>
                      <a:pt x="16" y="241"/>
                    </a:lnTo>
                    <a:lnTo>
                      <a:pt x="24" y="221"/>
                    </a:lnTo>
                    <a:lnTo>
                      <a:pt x="24" y="221"/>
                    </a:lnTo>
                    <a:lnTo>
                      <a:pt x="24" y="221"/>
                    </a:lnTo>
                    <a:close/>
                    <a:moveTo>
                      <a:pt x="442" y="1"/>
                    </a:moveTo>
                    <a:lnTo>
                      <a:pt x="420" y="24"/>
                    </a:lnTo>
                    <a:lnTo>
                      <a:pt x="420" y="24"/>
                    </a:lnTo>
                    <a:lnTo>
                      <a:pt x="403" y="26"/>
                    </a:lnTo>
                    <a:lnTo>
                      <a:pt x="387" y="27"/>
                    </a:lnTo>
                    <a:lnTo>
                      <a:pt x="370" y="28"/>
                    </a:lnTo>
                    <a:lnTo>
                      <a:pt x="354" y="29"/>
                    </a:lnTo>
                    <a:lnTo>
                      <a:pt x="339" y="31"/>
                    </a:lnTo>
                    <a:lnTo>
                      <a:pt x="325" y="32"/>
                    </a:lnTo>
                    <a:lnTo>
                      <a:pt x="311" y="35"/>
                    </a:lnTo>
                    <a:lnTo>
                      <a:pt x="297" y="37"/>
                    </a:lnTo>
                    <a:lnTo>
                      <a:pt x="282" y="40"/>
                    </a:lnTo>
                    <a:lnTo>
                      <a:pt x="269" y="42"/>
                    </a:lnTo>
                    <a:lnTo>
                      <a:pt x="257" y="45"/>
                    </a:lnTo>
                    <a:lnTo>
                      <a:pt x="245" y="49"/>
                    </a:lnTo>
                    <a:lnTo>
                      <a:pt x="233" y="51"/>
                    </a:lnTo>
                    <a:lnTo>
                      <a:pt x="222" y="55"/>
                    </a:lnTo>
                    <a:lnTo>
                      <a:pt x="212" y="60"/>
                    </a:lnTo>
                    <a:lnTo>
                      <a:pt x="201" y="64"/>
                    </a:lnTo>
                    <a:lnTo>
                      <a:pt x="191" y="69"/>
                    </a:lnTo>
                    <a:lnTo>
                      <a:pt x="182" y="74"/>
                    </a:lnTo>
                    <a:lnTo>
                      <a:pt x="172" y="80"/>
                    </a:lnTo>
                    <a:lnTo>
                      <a:pt x="163" y="86"/>
                    </a:lnTo>
                    <a:lnTo>
                      <a:pt x="154" y="92"/>
                    </a:lnTo>
                    <a:lnTo>
                      <a:pt x="145" y="99"/>
                    </a:lnTo>
                    <a:lnTo>
                      <a:pt x="136" y="108"/>
                    </a:lnTo>
                    <a:lnTo>
                      <a:pt x="127" y="116"/>
                    </a:lnTo>
                    <a:lnTo>
                      <a:pt x="118" y="125"/>
                    </a:lnTo>
                    <a:lnTo>
                      <a:pt x="110" y="135"/>
                    </a:lnTo>
                    <a:lnTo>
                      <a:pt x="101" y="147"/>
                    </a:lnTo>
                    <a:lnTo>
                      <a:pt x="93" y="158"/>
                    </a:lnTo>
                    <a:lnTo>
                      <a:pt x="85" y="170"/>
                    </a:lnTo>
                    <a:lnTo>
                      <a:pt x="78" y="184"/>
                    </a:lnTo>
                    <a:lnTo>
                      <a:pt x="70" y="197"/>
                    </a:lnTo>
                    <a:lnTo>
                      <a:pt x="62" y="212"/>
                    </a:lnTo>
                    <a:lnTo>
                      <a:pt x="24" y="221"/>
                    </a:lnTo>
                    <a:lnTo>
                      <a:pt x="31" y="206"/>
                    </a:lnTo>
                    <a:lnTo>
                      <a:pt x="39" y="192"/>
                    </a:lnTo>
                    <a:lnTo>
                      <a:pt x="47" y="177"/>
                    </a:lnTo>
                    <a:lnTo>
                      <a:pt x="56" y="165"/>
                    </a:lnTo>
                    <a:lnTo>
                      <a:pt x="65" y="152"/>
                    </a:lnTo>
                    <a:lnTo>
                      <a:pt x="74" y="140"/>
                    </a:lnTo>
                    <a:lnTo>
                      <a:pt x="83" y="129"/>
                    </a:lnTo>
                    <a:lnTo>
                      <a:pt x="93" y="118"/>
                    </a:lnTo>
                    <a:lnTo>
                      <a:pt x="103" y="108"/>
                    </a:lnTo>
                    <a:lnTo>
                      <a:pt x="115" y="98"/>
                    </a:lnTo>
                    <a:lnTo>
                      <a:pt x="127" y="89"/>
                    </a:lnTo>
                    <a:lnTo>
                      <a:pt x="139" y="80"/>
                    </a:lnTo>
                    <a:lnTo>
                      <a:pt x="151" y="71"/>
                    </a:lnTo>
                    <a:lnTo>
                      <a:pt x="165" y="63"/>
                    </a:lnTo>
                    <a:lnTo>
                      <a:pt x="178" y="56"/>
                    </a:lnTo>
                    <a:lnTo>
                      <a:pt x="192" y="50"/>
                    </a:lnTo>
                    <a:lnTo>
                      <a:pt x="206" y="44"/>
                    </a:lnTo>
                    <a:lnTo>
                      <a:pt x="222" y="37"/>
                    </a:lnTo>
                    <a:lnTo>
                      <a:pt x="236" y="33"/>
                    </a:lnTo>
                    <a:lnTo>
                      <a:pt x="250" y="28"/>
                    </a:lnTo>
                    <a:lnTo>
                      <a:pt x="266" y="24"/>
                    </a:lnTo>
                    <a:lnTo>
                      <a:pt x="281" y="20"/>
                    </a:lnTo>
                    <a:lnTo>
                      <a:pt x="295" y="18"/>
                    </a:lnTo>
                    <a:lnTo>
                      <a:pt x="311" y="15"/>
                    </a:lnTo>
                    <a:lnTo>
                      <a:pt x="326" y="13"/>
                    </a:lnTo>
                    <a:lnTo>
                      <a:pt x="343" y="10"/>
                    </a:lnTo>
                    <a:lnTo>
                      <a:pt x="358" y="8"/>
                    </a:lnTo>
                    <a:lnTo>
                      <a:pt x="375" y="6"/>
                    </a:lnTo>
                    <a:lnTo>
                      <a:pt x="391" y="5"/>
                    </a:lnTo>
                    <a:lnTo>
                      <a:pt x="407" y="4"/>
                    </a:lnTo>
                    <a:lnTo>
                      <a:pt x="425" y="2"/>
                    </a:lnTo>
                    <a:lnTo>
                      <a:pt x="442" y="1"/>
                    </a:lnTo>
                    <a:lnTo>
                      <a:pt x="44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 name="Freeform 11"/>
              <p:cNvSpPr>
                <a:spLocks noEditPoints="1"/>
              </p:cNvSpPr>
              <p:nvPr/>
            </p:nvSpPr>
            <p:spPr bwMode="auto">
              <a:xfrm>
                <a:off x="7809676" y="2313051"/>
                <a:ext cx="481075" cy="462760"/>
              </a:xfrm>
              <a:custGeom>
                <a:avLst/>
                <a:gdLst>
                  <a:gd name="T0" fmla="*/ 226 w 394"/>
                  <a:gd name="T1" fmla="*/ 355 h 379"/>
                  <a:gd name="T2" fmla="*/ 260 w 394"/>
                  <a:gd name="T3" fmla="*/ 349 h 379"/>
                  <a:gd name="T4" fmla="*/ 287 w 394"/>
                  <a:gd name="T5" fmla="*/ 336 h 379"/>
                  <a:gd name="T6" fmla="*/ 314 w 394"/>
                  <a:gd name="T7" fmla="*/ 313 h 379"/>
                  <a:gd name="T8" fmla="*/ 337 w 394"/>
                  <a:gd name="T9" fmla="*/ 279 h 379"/>
                  <a:gd name="T10" fmla="*/ 351 w 394"/>
                  <a:gd name="T11" fmla="*/ 239 h 379"/>
                  <a:gd name="T12" fmla="*/ 354 w 394"/>
                  <a:gd name="T13" fmla="*/ 197 h 379"/>
                  <a:gd name="T14" fmla="*/ 392 w 394"/>
                  <a:gd name="T15" fmla="*/ 219 h 379"/>
                  <a:gd name="T16" fmla="*/ 379 w 394"/>
                  <a:gd name="T17" fmla="*/ 263 h 379"/>
                  <a:gd name="T18" fmla="*/ 355 w 394"/>
                  <a:gd name="T19" fmla="*/ 303 h 379"/>
                  <a:gd name="T20" fmla="*/ 318 w 394"/>
                  <a:gd name="T21" fmla="*/ 336 h 379"/>
                  <a:gd name="T22" fmla="*/ 269 w 394"/>
                  <a:gd name="T23" fmla="*/ 364 h 379"/>
                  <a:gd name="T24" fmla="*/ 213 w 394"/>
                  <a:gd name="T25" fmla="*/ 377 h 379"/>
                  <a:gd name="T26" fmla="*/ 182 w 394"/>
                  <a:gd name="T27" fmla="*/ 377 h 379"/>
                  <a:gd name="T28" fmla="*/ 43 w 394"/>
                  <a:gd name="T29" fmla="*/ 200 h 379"/>
                  <a:gd name="T30" fmla="*/ 55 w 394"/>
                  <a:gd name="T31" fmla="*/ 241 h 379"/>
                  <a:gd name="T32" fmla="*/ 74 w 394"/>
                  <a:gd name="T33" fmla="*/ 277 h 379"/>
                  <a:gd name="T34" fmla="*/ 101 w 394"/>
                  <a:gd name="T35" fmla="*/ 306 h 379"/>
                  <a:gd name="T36" fmla="*/ 133 w 394"/>
                  <a:gd name="T37" fmla="*/ 331 h 379"/>
                  <a:gd name="T38" fmla="*/ 169 w 394"/>
                  <a:gd name="T39" fmla="*/ 346 h 379"/>
                  <a:gd name="T40" fmla="*/ 211 w 394"/>
                  <a:gd name="T41" fmla="*/ 354 h 379"/>
                  <a:gd name="T42" fmla="*/ 145 w 394"/>
                  <a:gd name="T43" fmla="*/ 371 h 379"/>
                  <a:gd name="T44" fmla="*/ 104 w 394"/>
                  <a:gd name="T45" fmla="*/ 355 h 379"/>
                  <a:gd name="T46" fmla="*/ 69 w 394"/>
                  <a:gd name="T47" fmla="*/ 332 h 379"/>
                  <a:gd name="T48" fmla="*/ 41 w 394"/>
                  <a:gd name="T49" fmla="*/ 301 h 379"/>
                  <a:gd name="T50" fmla="*/ 19 w 394"/>
                  <a:gd name="T51" fmla="*/ 265 h 379"/>
                  <a:gd name="T52" fmla="*/ 5 w 394"/>
                  <a:gd name="T53" fmla="*/ 224 h 379"/>
                  <a:gd name="T54" fmla="*/ 0 w 394"/>
                  <a:gd name="T55" fmla="*/ 197 h 379"/>
                  <a:gd name="T56" fmla="*/ 171 w 394"/>
                  <a:gd name="T57" fmla="*/ 26 h 379"/>
                  <a:gd name="T58" fmla="*/ 136 w 394"/>
                  <a:gd name="T59" fmla="*/ 36 h 379"/>
                  <a:gd name="T60" fmla="*/ 106 w 394"/>
                  <a:gd name="T61" fmla="*/ 51 h 379"/>
                  <a:gd name="T62" fmla="*/ 78 w 394"/>
                  <a:gd name="T63" fmla="*/ 73 h 379"/>
                  <a:gd name="T64" fmla="*/ 56 w 394"/>
                  <a:gd name="T65" fmla="*/ 103 h 379"/>
                  <a:gd name="T66" fmla="*/ 42 w 394"/>
                  <a:gd name="T67" fmla="*/ 139 h 379"/>
                  <a:gd name="T68" fmla="*/ 41 w 394"/>
                  <a:gd name="T69" fmla="*/ 181 h 379"/>
                  <a:gd name="T70" fmla="*/ 1 w 394"/>
                  <a:gd name="T71" fmla="*/ 161 h 379"/>
                  <a:gd name="T72" fmla="*/ 14 w 394"/>
                  <a:gd name="T73" fmla="*/ 118 h 379"/>
                  <a:gd name="T74" fmla="*/ 38 w 394"/>
                  <a:gd name="T75" fmla="*/ 82 h 379"/>
                  <a:gd name="T76" fmla="*/ 75 w 394"/>
                  <a:gd name="T77" fmla="*/ 49 h 379"/>
                  <a:gd name="T78" fmla="*/ 123 w 394"/>
                  <a:gd name="T79" fmla="*/ 23 h 379"/>
                  <a:gd name="T80" fmla="*/ 176 w 394"/>
                  <a:gd name="T81" fmla="*/ 6 h 379"/>
                  <a:gd name="T82" fmla="*/ 207 w 394"/>
                  <a:gd name="T83" fmla="*/ 1 h 379"/>
                  <a:gd name="T84" fmla="*/ 351 w 394"/>
                  <a:gd name="T85" fmla="*/ 179 h 379"/>
                  <a:gd name="T86" fmla="*/ 339 w 394"/>
                  <a:gd name="T87" fmla="*/ 136 h 379"/>
                  <a:gd name="T88" fmla="*/ 320 w 394"/>
                  <a:gd name="T89" fmla="*/ 97 h 379"/>
                  <a:gd name="T90" fmla="*/ 294 w 394"/>
                  <a:gd name="T91" fmla="*/ 64 h 379"/>
                  <a:gd name="T92" fmla="*/ 262 w 394"/>
                  <a:gd name="T93" fmla="*/ 40 h 379"/>
                  <a:gd name="T94" fmla="*/ 225 w 394"/>
                  <a:gd name="T95" fmla="*/ 26 h 379"/>
                  <a:gd name="T96" fmla="*/ 186 w 394"/>
                  <a:gd name="T97" fmla="*/ 24 h 379"/>
                  <a:gd name="T98" fmla="*/ 248 w 394"/>
                  <a:gd name="T99" fmla="*/ 3 h 379"/>
                  <a:gd name="T100" fmla="*/ 291 w 394"/>
                  <a:gd name="T101" fmla="*/ 15 h 379"/>
                  <a:gd name="T102" fmla="*/ 327 w 394"/>
                  <a:gd name="T103" fmla="*/ 39 h 379"/>
                  <a:gd name="T104" fmla="*/ 355 w 394"/>
                  <a:gd name="T105" fmla="*/ 72 h 379"/>
                  <a:gd name="T106" fmla="*/ 375 w 394"/>
                  <a:gd name="T107" fmla="*/ 111 h 379"/>
                  <a:gd name="T108" fmla="*/ 390 w 394"/>
                  <a:gd name="T109" fmla="*/ 1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4" h="379">
                    <a:moveTo>
                      <a:pt x="182" y="377"/>
                    </a:moveTo>
                    <a:lnTo>
                      <a:pt x="211" y="354"/>
                    </a:lnTo>
                    <a:lnTo>
                      <a:pt x="211" y="354"/>
                    </a:lnTo>
                    <a:lnTo>
                      <a:pt x="218" y="355"/>
                    </a:lnTo>
                    <a:lnTo>
                      <a:pt x="226" y="355"/>
                    </a:lnTo>
                    <a:lnTo>
                      <a:pt x="234" y="354"/>
                    </a:lnTo>
                    <a:lnTo>
                      <a:pt x="240" y="354"/>
                    </a:lnTo>
                    <a:lnTo>
                      <a:pt x="248" y="353"/>
                    </a:lnTo>
                    <a:lnTo>
                      <a:pt x="253" y="351"/>
                    </a:lnTo>
                    <a:lnTo>
                      <a:pt x="260" y="349"/>
                    </a:lnTo>
                    <a:lnTo>
                      <a:pt x="265" y="348"/>
                    </a:lnTo>
                    <a:lnTo>
                      <a:pt x="270" y="345"/>
                    </a:lnTo>
                    <a:lnTo>
                      <a:pt x="275" y="342"/>
                    </a:lnTo>
                    <a:lnTo>
                      <a:pt x="281" y="340"/>
                    </a:lnTo>
                    <a:lnTo>
                      <a:pt x="287" y="336"/>
                    </a:lnTo>
                    <a:lnTo>
                      <a:pt x="292" y="332"/>
                    </a:lnTo>
                    <a:lnTo>
                      <a:pt x="297" y="328"/>
                    </a:lnTo>
                    <a:lnTo>
                      <a:pt x="303" y="323"/>
                    </a:lnTo>
                    <a:lnTo>
                      <a:pt x="309" y="318"/>
                    </a:lnTo>
                    <a:lnTo>
                      <a:pt x="314" y="313"/>
                    </a:lnTo>
                    <a:lnTo>
                      <a:pt x="319" y="306"/>
                    </a:lnTo>
                    <a:lnTo>
                      <a:pt x="324" y="300"/>
                    </a:lnTo>
                    <a:lnTo>
                      <a:pt x="328" y="294"/>
                    </a:lnTo>
                    <a:lnTo>
                      <a:pt x="333" y="287"/>
                    </a:lnTo>
                    <a:lnTo>
                      <a:pt x="337" y="279"/>
                    </a:lnTo>
                    <a:lnTo>
                      <a:pt x="339" y="272"/>
                    </a:lnTo>
                    <a:lnTo>
                      <a:pt x="343" y="264"/>
                    </a:lnTo>
                    <a:lnTo>
                      <a:pt x="346" y="256"/>
                    </a:lnTo>
                    <a:lnTo>
                      <a:pt x="348" y="248"/>
                    </a:lnTo>
                    <a:lnTo>
                      <a:pt x="351" y="239"/>
                    </a:lnTo>
                    <a:lnTo>
                      <a:pt x="352" y="232"/>
                    </a:lnTo>
                    <a:lnTo>
                      <a:pt x="354" y="223"/>
                    </a:lnTo>
                    <a:lnTo>
                      <a:pt x="354" y="215"/>
                    </a:lnTo>
                    <a:lnTo>
                      <a:pt x="354" y="206"/>
                    </a:lnTo>
                    <a:lnTo>
                      <a:pt x="354" y="197"/>
                    </a:lnTo>
                    <a:lnTo>
                      <a:pt x="394" y="181"/>
                    </a:lnTo>
                    <a:lnTo>
                      <a:pt x="394" y="192"/>
                    </a:lnTo>
                    <a:lnTo>
                      <a:pt x="394" y="201"/>
                    </a:lnTo>
                    <a:lnTo>
                      <a:pt x="394" y="210"/>
                    </a:lnTo>
                    <a:lnTo>
                      <a:pt x="392" y="219"/>
                    </a:lnTo>
                    <a:lnTo>
                      <a:pt x="391" y="228"/>
                    </a:lnTo>
                    <a:lnTo>
                      <a:pt x="388" y="237"/>
                    </a:lnTo>
                    <a:lnTo>
                      <a:pt x="386" y="246"/>
                    </a:lnTo>
                    <a:lnTo>
                      <a:pt x="383" y="254"/>
                    </a:lnTo>
                    <a:lnTo>
                      <a:pt x="379" y="263"/>
                    </a:lnTo>
                    <a:lnTo>
                      <a:pt x="375" y="270"/>
                    </a:lnTo>
                    <a:lnTo>
                      <a:pt x="370" y="279"/>
                    </a:lnTo>
                    <a:lnTo>
                      <a:pt x="365" y="287"/>
                    </a:lnTo>
                    <a:lnTo>
                      <a:pt x="360" y="295"/>
                    </a:lnTo>
                    <a:lnTo>
                      <a:pt x="355" y="303"/>
                    </a:lnTo>
                    <a:lnTo>
                      <a:pt x="348" y="309"/>
                    </a:lnTo>
                    <a:lnTo>
                      <a:pt x="341" y="317"/>
                    </a:lnTo>
                    <a:lnTo>
                      <a:pt x="334" y="323"/>
                    </a:lnTo>
                    <a:lnTo>
                      <a:pt x="327" y="330"/>
                    </a:lnTo>
                    <a:lnTo>
                      <a:pt x="318" y="336"/>
                    </a:lnTo>
                    <a:lnTo>
                      <a:pt x="309" y="342"/>
                    </a:lnTo>
                    <a:lnTo>
                      <a:pt x="300" y="349"/>
                    </a:lnTo>
                    <a:lnTo>
                      <a:pt x="289" y="354"/>
                    </a:lnTo>
                    <a:lnTo>
                      <a:pt x="279" y="359"/>
                    </a:lnTo>
                    <a:lnTo>
                      <a:pt x="269" y="364"/>
                    </a:lnTo>
                    <a:lnTo>
                      <a:pt x="257" y="368"/>
                    </a:lnTo>
                    <a:lnTo>
                      <a:pt x="247" y="371"/>
                    </a:lnTo>
                    <a:lnTo>
                      <a:pt x="235" y="373"/>
                    </a:lnTo>
                    <a:lnTo>
                      <a:pt x="225" y="376"/>
                    </a:lnTo>
                    <a:lnTo>
                      <a:pt x="213" y="377"/>
                    </a:lnTo>
                    <a:lnTo>
                      <a:pt x="203" y="379"/>
                    </a:lnTo>
                    <a:lnTo>
                      <a:pt x="193" y="379"/>
                    </a:lnTo>
                    <a:lnTo>
                      <a:pt x="182" y="377"/>
                    </a:lnTo>
                    <a:lnTo>
                      <a:pt x="182" y="377"/>
                    </a:lnTo>
                    <a:lnTo>
                      <a:pt x="182" y="377"/>
                    </a:lnTo>
                    <a:close/>
                    <a:moveTo>
                      <a:pt x="0" y="197"/>
                    </a:moveTo>
                    <a:lnTo>
                      <a:pt x="41" y="181"/>
                    </a:lnTo>
                    <a:lnTo>
                      <a:pt x="41" y="181"/>
                    </a:lnTo>
                    <a:lnTo>
                      <a:pt x="42" y="191"/>
                    </a:lnTo>
                    <a:lnTo>
                      <a:pt x="43" y="200"/>
                    </a:lnTo>
                    <a:lnTo>
                      <a:pt x="45" y="209"/>
                    </a:lnTo>
                    <a:lnTo>
                      <a:pt x="47" y="216"/>
                    </a:lnTo>
                    <a:lnTo>
                      <a:pt x="50" y="224"/>
                    </a:lnTo>
                    <a:lnTo>
                      <a:pt x="52" y="233"/>
                    </a:lnTo>
                    <a:lnTo>
                      <a:pt x="55" y="241"/>
                    </a:lnTo>
                    <a:lnTo>
                      <a:pt x="59" y="248"/>
                    </a:lnTo>
                    <a:lnTo>
                      <a:pt x="63" y="255"/>
                    </a:lnTo>
                    <a:lnTo>
                      <a:pt x="66" y="263"/>
                    </a:lnTo>
                    <a:lnTo>
                      <a:pt x="70" y="270"/>
                    </a:lnTo>
                    <a:lnTo>
                      <a:pt x="74" y="277"/>
                    </a:lnTo>
                    <a:lnTo>
                      <a:pt x="79" y="283"/>
                    </a:lnTo>
                    <a:lnTo>
                      <a:pt x="85" y="290"/>
                    </a:lnTo>
                    <a:lnTo>
                      <a:pt x="90" y="296"/>
                    </a:lnTo>
                    <a:lnTo>
                      <a:pt x="95" y="301"/>
                    </a:lnTo>
                    <a:lnTo>
                      <a:pt x="101" y="306"/>
                    </a:lnTo>
                    <a:lnTo>
                      <a:pt x="106" y="312"/>
                    </a:lnTo>
                    <a:lnTo>
                      <a:pt x="113" y="317"/>
                    </a:lnTo>
                    <a:lnTo>
                      <a:pt x="119" y="322"/>
                    </a:lnTo>
                    <a:lnTo>
                      <a:pt x="126" y="327"/>
                    </a:lnTo>
                    <a:lnTo>
                      <a:pt x="133" y="331"/>
                    </a:lnTo>
                    <a:lnTo>
                      <a:pt x="140" y="335"/>
                    </a:lnTo>
                    <a:lnTo>
                      <a:pt x="148" y="337"/>
                    </a:lnTo>
                    <a:lnTo>
                      <a:pt x="155" y="341"/>
                    </a:lnTo>
                    <a:lnTo>
                      <a:pt x="162" y="344"/>
                    </a:lnTo>
                    <a:lnTo>
                      <a:pt x="169" y="346"/>
                    </a:lnTo>
                    <a:lnTo>
                      <a:pt x="178" y="349"/>
                    </a:lnTo>
                    <a:lnTo>
                      <a:pt x="186" y="351"/>
                    </a:lnTo>
                    <a:lnTo>
                      <a:pt x="194" y="353"/>
                    </a:lnTo>
                    <a:lnTo>
                      <a:pt x="203" y="354"/>
                    </a:lnTo>
                    <a:lnTo>
                      <a:pt x="211" y="354"/>
                    </a:lnTo>
                    <a:lnTo>
                      <a:pt x="182" y="377"/>
                    </a:lnTo>
                    <a:lnTo>
                      <a:pt x="173" y="376"/>
                    </a:lnTo>
                    <a:lnTo>
                      <a:pt x="163" y="375"/>
                    </a:lnTo>
                    <a:lnTo>
                      <a:pt x="154" y="373"/>
                    </a:lnTo>
                    <a:lnTo>
                      <a:pt x="145" y="371"/>
                    </a:lnTo>
                    <a:lnTo>
                      <a:pt x="137" y="368"/>
                    </a:lnTo>
                    <a:lnTo>
                      <a:pt x="128" y="366"/>
                    </a:lnTo>
                    <a:lnTo>
                      <a:pt x="121" y="363"/>
                    </a:lnTo>
                    <a:lnTo>
                      <a:pt x="112" y="359"/>
                    </a:lnTo>
                    <a:lnTo>
                      <a:pt x="104" y="355"/>
                    </a:lnTo>
                    <a:lnTo>
                      <a:pt x="97" y="351"/>
                    </a:lnTo>
                    <a:lnTo>
                      <a:pt x="90" y="346"/>
                    </a:lnTo>
                    <a:lnTo>
                      <a:pt x="82" y="342"/>
                    </a:lnTo>
                    <a:lnTo>
                      <a:pt x="75" y="337"/>
                    </a:lnTo>
                    <a:lnTo>
                      <a:pt x="69" y="332"/>
                    </a:lnTo>
                    <a:lnTo>
                      <a:pt x="63" y="326"/>
                    </a:lnTo>
                    <a:lnTo>
                      <a:pt x="57" y="321"/>
                    </a:lnTo>
                    <a:lnTo>
                      <a:pt x="51" y="314"/>
                    </a:lnTo>
                    <a:lnTo>
                      <a:pt x="46" y="308"/>
                    </a:lnTo>
                    <a:lnTo>
                      <a:pt x="41" y="301"/>
                    </a:lnTo>
                    <a:lnTo>
                      <a:pt x="36" y="295"/>
                    </a:lnTo>
                    <a:lnTo>
                      <a:pt x="30" y="287"/>
                    </a:lnTo>
                    <a:lnTo>
                      <a:pt x="27" y="281"/>
                    </a:lnTo>
                    <a:lnTo>
                      <a:pt x="23" y="273"/>
                    </a:lnTo>
                    <a:lnTo>
                      <a:pt x="19" y="265"/>
                    </a:lnTo>
                    <a:lnTo>
                      <a:pt x="15" y="257"/>
                    </a:lnTo>
                    <a:lnTo>
                      <a:pt x="12" y="250"/>
                    </a:lnTo>
                    <a:lnTo>
                      <a:pt x="10" y="241"/>
                    </a:lnTo>
                    <a:lnTo>
                      <a:pt x="7" y="233"/>
                    </a:lnTo>
                    <a:lnTo>
                      <a:pt x="5" y="224"/>
                    </a:lnTo>
                    <a:lnTo>
                      <a:pt x="3" y="215"/>
                    </a:lnTo>
                    <a:lnTo>
                      <a:pt x="1" y="206"/>
                    </a:lnTo>
                    <a:lnTo>
                      <a:pt x="0" y="197"/>
                    </a:lnTo>
                    <a:lnTo>
                      <a:pt x="0" y="197"/>
                    </a:lnTo>
                    <a:lnTo>
                      <a:pt x="0" y="197"/>
                    </a:lnTo>
                    <a:close/>
                    <a:moveTo>
                      <a:pt x="207" y="1"/>
                    </a:moveTo>
                    <a:lnTo>
                      <a:pt x="186" y="24"/>
                    </a:lnTo>
                    <a:lnTo>
                      <a:pt x="186" y="24"/>
                    </a:lnTo>
                    <a:lnTo>
                      <a:pt x="178" y="26"/>
                    </a:lnTo>
                    <a:lnTo>
                      <a:pt x="171" y="26"/>
                    </a:lnTo>
                    <a:lnTo>
                      <a:pt x="164" y="28"/>
                    </a:lnTo>
                    <a:lnTo>
                      <a:pt x="157" y="30"/>
                    </a:lnTo>
                    <a:lnTo>
                      <a:pt x="150" y="31"/>
                    </a:lnTo>
                    <a:lnTo>
                      <a:pt x="142" y="33"/>
                    </a:lnTo>
                    <a:lnTo>
                      <a:pt x="136" y="36"/>
                    </a:lnTo>
                    <a:lnTo>
                      <a:pt x="130" y="39"/>
                    </a:lnTo>
                    <a:lnTo>
                      <a:pt x="123" y="41"/>
                    </a:lnTo>
                    <a:lnTo>
                      <a:pt x="118" y="44"/>
                    </a:lnTo>
                    <a:lnTo>
                      <a:pt x="112" y="48"/>
                    </a:lnTo>
                    <a:lnTo>
                      <a:pt x="106" y="51"/>
                    </a:lnTo>
                    <a:lnTo>
                      <a:pt x="100" y="55"/>
                    </a:lnTo>
                    <a:lnTo>
                      <a:pt x="95" y="59"/>
                    </a:lnTo>
                    <a:lnTo>
                      <a:pt x="90" y="63"/>
                    </a:lnTo>
                    <a:lnTo>
                      <a:pt x="83" y="68"/>
                    </a:lnTo>
                    <a:lnTo>
                      <a:pt x="78" y="73"/>
                    </a:lnTo>
                    <a:lnTo>
                      <a:pt x="73" y="78"/>
                    </a:lnTo>
                    <a:lnTo>
                      <a:pt x="69" y="84"/>
                    </a:lnTo>
                    <a:lnTo>
                      <a:pt x="64" y="90"/>
                    </a:lnTo>
                    <a:lnTo>
                      <a:pt x="60" y="97"/>
                    </a:lnTo>
                    <a:lnTo>
                      <a:pt x="56" y="103"/>
                    </a:lnTo>
                    <a:lnTo>
                      <a:pt x="52" y="109"/>
                    </a:lnTo>
                    <a:lnTo>
                      <a:pt x="50" y="117"/>
                    </a:lnTo>
                    <a:lnTo>
                      <a:pt x="46" y="125"/>
                    </a:lnTo>
                    <a:lnTo>
                      <a:pt x="45" y="131"/>
                    </a:lnTo>
                    <a:lnTo>
                      <a:pt x="42" y="139"/>
                    </a:lnTo>
                    <a:lnTo>
                      <a:pt x="41" y="148"/>
                    </a:lnTo>
                    <a:lnTo>
                      <a:pt x="39" y="156"/>
                    </a:lnTo>
                    <a:lnTo>
                      <a:pt x="39" y="165"/>
                    </a:lnTo>
                    <a:lnTo>
                      <a:pt x="39" y="172"/>
                    </a:lnTo>
                    <a:lnTo>
                      <a:pt x="41" y="181"/>
                    </a:lnTo>
                    <a:lnTo>
                      <a:pt x="0" y="197"/>
                    </a:lnTo>
                    <a:lnTo>
                      <a:pt x="0" y="188"/>
                    </a:lnTo>
                    <a:lnTo>
                      <a:pt x="0" y="179"/>
                    </a:lnTo>
                    <a:lnTo>
                      <a:pt x="0" y="170"/>
                    </a:lnTo>
                    <a:lnTo>
                      <a:pt x="1" y="161"/>
                    </a:lnTo>
                    <a:lnTo>
                      <a:pt x="2" y="152"/>
                    </a:lnTo>
                    <a:lnTo>
                      <a:pt x="5" y="143"/>
                    </a:lnTo>
                    <a:lnTo>
                      <a:pt x="7" y="135"/>
                    </a:lnTo>
                    <a:lnTo>
                      <a:pt x="10" y="127"/>
                    </a:lnTo>
                    <a:lnTo>
                      <a:pt x="14" y="118"/>
                    </a:lnTo>
                    <a:lnTo>
                      <a:pt x="18" y="111"/>
                    </a:lnTo>
                    <a:lnTo>
                      <a:pt x="21" y="103"/>
                    </a:lnTo>
                    <a:lnTo>
                      <a:pt x="27" y="97"/>
                    </a:lnTo>
                    <a:lnTo>
                      <a:pt x="33" y="89"/>
                    </a:lnTo>
                    <a:lnTo>
                      <a:pt x="38" y="82"/>
                    </a:lnTo>
                    <a:lnTo>
                      <a:pt x="45" y="75"/>
                    </a:lnTo>
                    <a:lnTo>
                      <a:pt x="52" y="68"/>
                    </a:lnTo>
                    <a:lnTo>
                      <a:pt x="60" y="62"/>
                    </a:lnTo>
                    <a:lnTo>
                      <a:pt x="68" y="55"/>
                    </a:lnTo>
                    <a:lnTo>
                      <a:pt x="75" y="49"/>
                    </a:lnTo>
                    <a:lnTo>
                      <a:pt x="85" y="44"/>
                    </a:lnTo>
                    <a:lnTo>
                      <a:pt x="94" y="37"/>
                    </a:lnTo>
                    <a:lnTo>
                      <a:pt x="104" y="32"/>
                    </a:lnTo>
                    <a:lnTo>
                      <a:pt x="113" y="27"/>
                    </a:lnTo>
                    <a:lnTo>
                      <a:pt x="123" y="23"/>
                    </a:lnTo>
                    <a:lnTo>
                      <a:pt x="133" y="19"/>
                    </a:lnTo>
                    <a:lnTo>
                      <a:pt x="144" y="15"/>
                    </a:lnTo>
                    <a:lnTo>
                      <a:pt x="154" y="12"/>
                    </a:lnTo>
                    <a:lnTo>
                      <a:pt x="166" y="9"/>
                    </a:lnTo>
                    <a:lnTo>
                      <a:pt x="176" y="6"/>
                    </a:lnTo>
                    <a:lnTo>
                      <a:pt x="186" y="4"/>
                    </a:lnTo>
                    <a:lnTo>
                      <a:pt x="197" y="3"/>
                    </a:lnTo>
                    <a:lnTo>
                      <a:pt x="207" y="1"/>
                    </a:lnTo>
                    <a:lnTo>
                      <a:pt x="207" y="1"/>
                    </a:lnTo>
                    <a:lnTo>
                      <a:pt x="207" y="1"/>
                    </a:lnTo>
                    <a:close/>
                    <a:moveTo>
                      <a:pt x="394" y="181"/>
                    </a:moveTo>
                    <a:lnTo>
                      <a:pt x="354" y="197"/>
                    </a:lnTo>
                    <a:lnTo>
                      <a:pt x="354" y="197"/>
                    </a:lnTo>
                    <a:lnTo>
                      <a:pt x="352" y="188"/>
                    </a:lnTo>
                    <a:lnTo>
                      <a:pt x="351" y="179"/>
                    </a:lnTo>
                    <a:lnTo>
                      <a:pt x="350" y="170"/>
                    </a:lnTo>
                    <a:lnTo>
                      <a:pt x="347" y="161"/>
                    </a:lnTo>
                    <a:lnTo>
                      <a:pt x="345" y="153"/>
                    </a:lnTo>
                    <a:lnTo>
                      <a:pt x="342" y="144"/>
                    </a:lnTo>
                    <a:lnTo>
                      <a:pt x="339" y="136"/>
                    </a:lnTo>
                    <a:lnTo>
                      <a:pt x="337" y="127"/>
                    </a:lnTo>
                    <a:lnTo>
                      <a:pt x="333" y="120"/>
                    </a:lnTo>
                    <a:lnTo>
                      <a:pt x="329" y="112"/>
                    </a:lnTo>
                    <a:lnTo>
                      <a:pt x="325" y="104"/>
                    </a:lnTo>
                    <a:lnTo>
                      <a:pt x="320" y="97"/>
                    </a:lnTo>
                    <a:lnTo>
                      <a:pt x="315" y="90"/>
                    </a:lnTo>
                    <a:lnTo>
                      <a:pt x="311" y="84"/>
                    </a:lnTo>
                    <a:lnTo>
                      <a:pt x="306" y="76"/>
                    </a:lnTo>
                    <a:lnTo>
                      <a:pt x="300" y="71"/>
                    </a:lnTo>
                    <a:lnTo>
                      <a:pt x="294" y="64"/>
                    </a:lnTo>
                    <a:lnTo>
                      <a:pt x="288" y="59"/>
                    </a:lnTo>
                    <a:lnTo>
                      <a:pt x="281" y="54"/>
                    </a:lnTo>
                    <a:lnTo>
                      <a:pt x="275" y="49"/>
                    </a:lnTo>
                    <a:lnTo>
                      <a:pt x="269" y="44"/>
                    </a:lnTo>
                    <a:lnTo>
                      <a:pt x="262" y="40"/>
                    </a:lnTo>
                    <a:lnTo>
                      <a:pt x="254" y="36"/>
                    </a:lnTo>
                    <a:lnTo>
                      <a:pt x="248" y="33"/>
                    </a:lnTo>
                    <a:lnTo>
                      <a:pt x="240" y="31"/>
                    </a:lnTo>
                    <a:lnTo>
                      <a:pt x="233" y="28"/>
                    </a:lnTo>
                    <a:lnTo>
                      <a:pt x="225" y="26"/>
                    </a:lnTo>
                    <a:lnTo>
                      <a:pt x="217" y="24"/>
                    </a:lnTo>
                    <a:lnTo>
                      <a:pt x="209" y="24"/>
                    </a:lnTo>
                    <a:lnTo>
                      <a:pt x="202" y="23"/>
                    </a:lnTo>
                    <a:lnTo>
                      <a:pt x="194" y="23"/>
                    </a:lnTo>
                    <a:lnTo>
                      <a:pt x="186" y="24"/>
                    </a:lnTo>
                    <a:lnTo>
                      <a:pt x="207" y="1"/>
                    </a:lnTo>
                    <a:lnTo>
                      <a:pt x="217" y="1"/>
                    </a:lnTo>
                    <a:lnTo>
                      <a:pt x="227" y="0"/>
                    </a:lnTo>
                    <a:lnTo>
                      <a:pt x="238" y="1"/>
                    </a:lnTo>
                    <a:lnTo>
                      <a:pt x="248" y="3"/>
                    </a:lnTo>
                    <a:lnTo>
                      <a:pt x="257" y="4"/>
                    </a:lnTo>
                    <a:lnTo>
                      <a:pt x="266" y="6"/>
                    </a:lnTo>
                    <a:lnTo>
                      <a:pt x="274" y="9"/>
                    </a:lnTo>
                    <a:lnTo>
                      <a:pt x="283" y="12"/>
                    </a:lnTo>
                    <a:lnTo>
                      <a:pt x="291" y="15"/>
                    </a:lnTo>
                    <a:lnTo>
                      <a:pt x="298" y="19"/>
                    </a:lnTo>
                    <a:lnTo>
                      <a:pt x="306" y="23"/>
                    </a:lnTo>
                    <a:lnTo>
                      <a:pt x="312" y="28"/>
                    </a:lnTo>
                    <a:lnTo>
                      <a:pt x="319" y="33"/>
                    </a:lnTo>
                    <a:lnTo>
                      <a:pt x="327" y="39"/>
                    </a:lnTo>
                    <a:lnTo>
                      <a:pt x="332" y="45"/>
                    </a:lnTo>
                    <a:lnTo>
                      <a:pt x="338" y="51"/>
                    </a:lnTo>
                    <a:lnTo>
                      <a:pt x="345" y="58"/>
                    </a:lnTo>
                    <a:lnTo>
                      <a:pt x="350" y="64"/>
                    </a:lnTo>
                    <a:lnTo>
                      <a:pt x="355" y="72"/>
                    </a:lnTo>
                    <a:lnTo>
                      <a:pt x="360" y="78"/>
                    </a:lnTo>
                    <a:lnTo>
                      <a:pt x="364" y="86"/>
                    </a:lnTo>
                    <a:lnTo>
                      <a:pt x="369" y="94"/>
                    </a:lnTo>
                    <a:lnTo>
                      <a:pt x="373" y="103"/>
                    </a:lnTo>
                    <a:lnTo>
                      <a:pt x="375" y="111"/>
                    </a:lnTo>
                    <a:lnTo>
                      <a:pt x="379" y="120"/>
                    </a:lnTo>
                    <a:lnTo>
                      <a:pt x="382" y="127"/>
                    </a:lnTo>
                    <a:lnTo>
                      <a:pt x="386" y="136"/>
                    </a:lnTo>
                    <a:lnTo>
                      <a:pt x="387" y="145"/>
                    </a:lnTo>
                    <a:lnTo>
                      <a:pt x="390" y="154"/>
                    </a:lnTo>
                    <a:lnTo>
                      <a:pt x="391" y="163"/>
                    </a:lnTo>
                    <a:lnTo>
                      <a:pt x="392" y="172"/>
                    </a:lnTo>
                    <a:lnTo>
                      <a:pt x="394" y="181"/>
                    </a:lnTo>
                    <a:lnTo>
                      <a:pt x="394" y="18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 name="Freeform 12"/>
              <p:cNvSpPr>
                <a:spLocks noEditPoints="1"/>
              </p:cNvSpPr>
              <p:nvPr/>
            </p:nvSpPr>
            <p:spPr bwMode="auto">
              <a:xfrm>
                <a:off x="7271215" y="2316715"/>
                <a:ext cx="487181" cy="460318"/>
              </a:xfrm>
              <a:custGeom>
                <a:avLst/>
                <a:gdLst>
                  <a:gd name="T0" fmla="*/ 142 w 399"/>
                  <a:gd name="T1" fmla="*/ 27 h 377"/>
                  <a:gd name="T2" fmla="*/ 115 w 399"/>
                  <a:gd name="T3" fmla="*/ 37 h 377"/>
                  <a:gd name="T4" fmla="*/ 88 w 399"/>
                  <a:gd name="T5" fmla="*/ 57 h 377"/>
                  <a:gd name="T6" fmla="*/ 63 w 399"/>
                  <a:gd name="T7" fmla="*/ 88 h 377"/>
                  <a:gd name="T8" fmla="*/ 47 w 399"/>
                  <a:gd name="T9" fmla="*/ 127 h 377"/>
                  <a:gd name="T10" fmla="*/ 40 w 399"/>
                  <a:gd name="T11" fmla="*/ 168 h 377"/>
                  <a:gd name="T12" fmla="*/ 45 w 399"/>
                  <a:gd name="T13" fmla="*/ 212 h 377"/>
                  <a:gd name="T14" fmla="*/ 0 w 399"/>
                  <a:gd name="T15" fmla="*/ 191 h 377"/>
                  <a:gd name="T16" fmla="*/ 4 w 399"/>
                  <a:gd name="T17" fmla="*/ 146 h 377"/>
                  <a:gd name="T18" fmla="*/ 21 w 399"/>
                  <a:gd name="T19" fmla="*/ 104 h 377"/>
                  <a:gd name="T20" fmla="*/ 48 w 399"/>
                  <a:gd name="T21" fmla="*/ 65 h 377"/>
                  <a:gd name="T22" fmla="*/ 88 w 399"/>
                  <a:gd name="T23" fmla="*/ 33 h 377"/>
                  <a:gd name="T24" fmla="*/ 142 w 399"/>
                  <a:gd name="T25" fmla="*/ 9 h 377"/>
                  <a:gd name="T26" fmla="*/ 175 w 399"/>
                  <a:gd name="T27" fmla="*/ 1 h 377"/>
                  <a:gd name="T28" fmla="*/ 347 w 399"/>
                  <a:gd name="T29" fmla="*/ 144 h 377"/>
                  <a:gd name="T30" fmla="*/ 327 w 399"/>
                  <a:gd name="T31" fmla="*/ 106 h 377"/>
                  <a:gd name="T32" fmla="*/ 300 w 399"/>
                  <a:gd name="T33" fmla="*/ 74 h 377"/>
                  <a:gd name="T34" fmla="*/ 269 w 399"/>
                  <a:gd name="T35" fmla="*/ 50 h 377"/>
                  <a:gd name="T36" fmla="*/ 233 w 399"/>
                  <a:gd name="T37" fmla="*/ 33 h 377"/>
                  <a:gd name="T38" fmla="*/ 195 w 399"/>
                  <a:gd name="T39" fmla="*/ 24 h 377"/>
                  <a:gd name="T40" fmla="*/ 156 w 399"/>
                  <a:gd name="T41" fmla="*/ 24 h 377"/>
                  <a:gd name="T42" fmla="*/ 215 w 399"/>
                  <a:gd name="T43" fmla="*/ 1 h 377"/>
                  <a:gd name="T44" fmla="*/ 259 w 399"/>
                  <a:gd name="T45" fmla="*/ 9 h 377"/>
                  <a:gd name="T46" fmla="*/ 299 w 399"/>
                  <a:gd name="T47" fmla="*/ 25 h 377"/>
                  <a:gd name="T48" fmla="*/ 332 w 399"/>
                  <a:gd name="T49" fmla="*/ 50 h 377"/>
                  <a:gd name="T50" fmla="*/ 361 w 399"/>
                  <a:gd name="T51" fmla="*/ 81 h 377"/>
                  <a:gd name="T52" fmla="*/ 383 w 399"/>
                  <a:gd name="T53" fmla="*/ 119 h 377"/>
                  <a:gd name="T54" fmla="*/ 393 w 399"/>
                  <a:gd name="T55" fmla="*/ 145 h 377"/>
                  <a:gd name="T56" fmla="*/ 249 w 399"/>
                  <a:gd name="T57" fmla="*/ 345 h 377"/>
                  <a:gd name="T58" fmla="*/ 280 w 399"/>
                  <a:gd name="T59" fmla="*/ 329 h 377"/>
                  <a:gd name="T60" fmla="*/ 309 w 399"/>
                  <a:gd name="T61" fmla="*/ 307 h 377"/>
                  <a:gd name="T62" fmla="*/ 335 w 399"/>
                  <a:gd name="T63" fmla="*/ 278 h 377"/>
                  <a:gd name="T64" fmla="*/ 352 w 399"/>
                  <a:gd name="T65" fmla="*/ 242 h 377"/>
                  <a:gd name="T66" fmla="*/ 358 w 399"/>
                  <a:gd name="T67" fmla="*/ 203 h 377"/>
                  <a:gd name="T68" fmla="*/ 353 w 399"/>
                  <a:gd name="T69" fmla="*/ 160 h 377"/>
                  <a:gd name="T70" fmla="*/ 399 w 399"/>
                  <a:gd name="T71" fmla="*/ 180 h 377"/>
                  <a:gd name="T72" fmla="*/ 394 w 399"/>
                  <a:gd name="T73" fmla="*/ 222 h 377"/>
                  <a:gd name="T74" fmla="*/ 377 w 399"/>
                  <a:gd name="T75" fmla="*/ 262 h 377"/>
                  <a:gd name="T76" fmla="*/ 349 w 399"/>
                  <a:gd name="T77" fmla="*/ 300 h 377"/>
                  <a:gd name="T78" fmla="*/ 310 w 399"/>
                  <a:gd name="T79" fmla="*/ 332 h 377"/>
                  <a:gd name="T80" fmla="*/ 262 w 399"/>
                  <a:gd name="T81" fmla="*/ 357 h 377"/>
                  <a:gd name="T82" fmla="*/ 231 w 399"/>
                  <a:gd name="T83" fmla="*/ 369 h 377"/>
                  <a:gd name="T84" fmla="*/ 52 w 399"/>
                  <a:gd name="T85" fmla="*/ 229 h 377"/>
                  <a:gd name="T86" fmla="*/ 71 w 399"/>
                  <a:gd name="T87" fmla="*/ 269 h 377"/>
                  <a:gd name="T88" fmla="*/ 97 w 399"/>
                  <a:gd name="T89" fmla="*/ 303 h 377"/>
                  <a:gd name="T90" fmla="*/ 129 w 399"/>
                  <a:gd name="T91" fmla="*/ 330 h 377"/>
                  <a:gd name="T92" fmla="*/ 165 w 399"/>
                  <a:gd name="T93" fmla="*/ 348 h 377"/>
                  <a:gd name="T94" fmla="*/ 202 w 399"/>
                  <a:gd name="T95" fmla="*/ 354 h 377"/>
                  <a:gd name="T96" fmla="*/ 235 w 399"/>
                  <a:gd name="T97" fmla="*/ 350 h 377"/>
                  <a:gd name="T98" fmla="*/ 186 w 399"/>
                  <a:gd name="T99" fmla="*/ 377 h 377"/>
                  <a:gd name="T100" fmla="*/ 139 w 399"/>
                  <a:gd name="T101" fmla="*/ 372 h 377"/>
                  <a:gd name="T102" fmla="*/ 99 w 399"/>
                  <a:gd name="T103" fmla="*/ 355 h 377"/>
                  <a:gd name="T104" fmla="*/ 65 w 399"/>
                  <a:gd name="T105" fmla="*/ 329 h 377"/>
                  <a:gd name="T106" fmla="*/ 36 w 399"/>
                  <a:gd name="T107" fmla="*/ 294 h 377"/>
                  <a:gd name="T108" fmla="*/ 14 w 399"/>
                  <a:gd name="T109" fmla="*/ 2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9" h="377">
                    <a:moveTo>
                      <a:pt x="175" y="1"/>
                    </a:moveTo>
                    <a:lnTo>
                      <a:pt x="156" y="24"/>
                    </a:lnTo>
                    <a:lnTo>
                      <a:pt x="156" y="24"/>
                    </a:lnTo>
                    <a:lnTo>
                      <a:pt x="148" y="25"/>
                    </a:lnTo>
                    <a:lnTo>
                      <a:pt x="142" y="27"/>
                    </a:lnTo>
                    <a:lnTo>
                      <a:pt x="137" y="28"/>
                    </a:lnTo>
                    <a:lnTo>
                      <a:pt x="130" y="30"/>
                    </a:lnTo>
                    <a:lnTo>
                      <a:pt x="125" y="32"/>
                    </a:lnTo>
                    <a:lnTo>
                      <a:pt x="120" y="34"/>
                    </a:lnTo>
                    <a:lnTo>
                      <a:pt x="115" y="37"/>
                    </a:lnTo>
                    <a:lnTo>
                      <a:pt x="110" y="41"/>
                    </a:lnTo>
                    <a:lnTo>
                      <a:pt x="104" y="43"/>
                    </a:lnTo>
                    <a:lnTo>
                      <a:pt x="99" y="48"/>
                    </a:lnTo>
                    <a:lnTo>
                      <a:pt x="93" y="52"/>
                    </a:lnTo>
                    <a:lnTo>
                      <a:pt x="88" y="57"/>
                    </a:lnTo>
                    <a:lnTo>
                      <a:pt x="83" y="63"/>
                    </a:lnTo>
                    <a:lnTo>
                      <a:pt x="77" y="69"/>
                    </a:lnTo>
                    <a:lnTo>
                      <a:pt x="72" y="75"/>
                    </a:lnTo>
                    <a:lnTo>
                      <a:pt x="68" y="82"/>
                    </a:lnTo>
                    <a:lnTo>
                      <a:pt x="63" y="88"/>
                    </a:lnTo>
                    <a:lnTo>
                      <a:pt x="59" y="96"/>
                    </a:lnTo>
                    <a:lnTo>
                      <a:pt x="56" y="103"/>
                    </a:lnTo>
                    <a:lnTo>
                      <a:pt x="52" y="110"/>
                    </a:lnTo>
                    <a:lnTo>
                      <a:pt x="49" y="118"/>
                    </a:lnTo>
                    <a:lnTo>
                      <a:pt x="47" y="127"/>
                    </a:lnTo>
                    <a:lnTo>
                      <a:pt x="44" y="135"/>
                    </a:lnTo>
                    <a:lnTo>
                      <a:pt x="43" y="142"/>
                    </a:lnTo>
                    <a:lnTo>
                      <a:pt x="41" y="151"/>
                    </a:lnTo>
                    <a:lnTo>
                      <a:pt x="40" y="160"/>
                    </a:lnTo>
                    <a:lnTo>
                      <a:pt x="40" y="168"/>
                    </a:lnTo>
                    <a:lnTo>
                      <a:pt x="40" y="177"/>
                    </a:lnTo>
                    <a:lnTo>
                      <a:pt x="41" y="186"/>
                    </a:lnTo>
                    <a:lnTo>
                      <a:pt x="41" y="194"/>
                    </a:lnTo>
                    <a:lnTo>
                      <a:pt x="44" y="203"/>
                    </a:lnTo>
                    <a:lnTo>
                      <a:pt x="45" y="212"/>
                    </a:lnTo>
                    <a:lnTo>
                      <a:pt x="5" y="227"/>
                    </a:lnTo>
                    <a:lnTo>
                      <a:pt x="3" y="218"/>
                    </a:lnTo>
                    <a:lnTo>
                      <a:pt x="1" y="209"/>
                    </a:lnTo>
                    <a:lnTo>
                      <a:pt x="0" y="200"/>
                    </a:lnTo>
                    <a:lnTo>
                      <a:pt x="0" y="191"/>
                    </a:lnTo>
                    <a:lnTo>
                      <a:pt x="0" y="182"/>
                    </a:lnTo>
                    <a:lnTo>
                      <a:pt x="0" y="173"/>
                    </a:lnTo>
                    <a:lnTo>
                      <a:pt x="1" y="164"/>
                    </a:lnTo>
                    <a:lnTo>
                      <a:pt x="3" y="155"/>
                    </a:lnTo>
                    <a:lnTo>
                      <a:pt x="4" y="146"/>
                    </a:lnTo>
                    <a:lnTo>
                      <a:pt x="7" y="139"/>
                    </a:lnTo>
                    <a:lnTo>
                      <a:pt x="9" y="130"/>
                    </a:lnTo>
                    <a:lnTo>
                      <a:pt x="13" y="121"/>
                    </a:lnTo>
                    <a:lnTo>
                      <a:pt x="17" y="113"/>
                    </a:lnTo>
                    <a:lnTo>
                      <a:pt x="21" y="104"/>
                    </a:lnTo>
                    <a:lnTo>
                      <a:pt x="26" y="96"/>
                    </a:lnTo>
                    <a:lnTo>
                      <a:pt x="30" y="88"/>
                    </a:lnTo>
                    <a:lnTo>
                      <a:pt x="36" y="81"/>
                    </a:lnTo>
                    <a:lnTo>
                      <a:pt x="41" y="73"/>
                    </a:lnTo>
                    <a:lnTo>
                      <a:pt x="48" y="65"/>
                    </a:lnTo>
                    <a:lnTo>
                      <a:pt x="56" y="59"/>
                    </a:lnTo>
                    <a:lnTo>
                      <a:pt x="62" y="52"/>
                    </a:lnTo>
                    <a:lnTo>
                      <a:pt x="71" y="45"/>
                    </a:lnTo>
                    <a:lnTo>
                      <a:pt x="79" y="38"/>
                    </a:lnTo>
                    <a:lnTo>
                      <a:pt x="88" y="33"/>
                    </a:lnTo>
                    <a:lnTo>
                      <a:pt x="98" y="27"/>
                    </a:lnTo>
                    <a:lnTo>
                      <a:pt x="108" y="21"/>
                    </a:lnTo>
                    <a:lnTo>
                      <a:pt x="119" y="16"/>
                    </a:lnTo>
                    <a:lnTo>
                      <a:pt x="130" y="12"/>
                    </a:lnTo>
                    <a:lnTo>
                      <a:pt x="142" y="9"/>
                    </a:lnTo>
                    <a:lnTo>
                      <a:pt x="153" y="5"/>
                    </a:lnTo>
                    <a:lnTo>
                      <a:pt x="164" y="3"/>
                    </a:lnTo>
                    <a:lnTo>
                      <a:pt x="175" y="1"/>
                    </a:lnTo>
                    <a:lnTo>
                      <a:pt x="175" y="1"/>
                    </a:lnTo>
                    <a:lnTo>
                      <a:pt x="175" y="1"/>
                    </a:lnTo>
                    <a:close/>
                    <a:moveTo>
                      <a:pt x="393" y="145"/>
                    </a:moveTo>
                    <a:lnTo>
                      <a:pt x="353" y="160"/>
                    </a:lnTo>
                    <a:lnTo>
                      <a:pt x="353" y="160"/>
                    </a:lnTo>
                    <a:lnTo>
                      <a:pt x="349" y="153"/>
                    </a:lnTo>
                    <a:lnTo>
                      <a:pt x="347" y="144"/>
                    </a:lnTo>
                    <a:lnTo>
                      <a:pt x="343" y="136"/>
                    </a:lnTo>
                    <a:lnTo>
                      <a:pt x="339" y="128"/>
                    </a:lnTo>
                    <a:lnTo>
                      <a:pt x="335" y="121"/>
                    </a:lnTo>
                    <a:lnTo>
                      <a:pt x="331" y="113"/>
                    </a:lnTo>
                    <a:lnTo>
                      <a:pt x="327" y="106"/>
                    </a:lnTo>
                    <a:lnTo>
                      <a:pt x="322" y="99"/>
                    </a:lnTo>
                    <a:lnTo>
                      <a:pt x="317" y="92"/>
                    </a:lnTo>
                    <a:lnTo>
                      <a:pt x="312" y="86"/>
                    </a:lnTo>
                    <a:lnTo>
                      <a:pt x="307" y="81"/>
                    </a:lnTo>
                    <a:lnTo>
                      <a:pt x="300" y="74"/>
                    </a:lnTo>
                    <a:lnTo>
                      <a:pt x="295" y="69"/>
                    </a:lnTo>
                    <a:lnTo>
                      <a:pt x="289" y="64"/>
                    </a:lnTo>
                    <a:lnTo>
                      <a:pt x="282" y="59"/>
                    </a:lnTo>
                    <a:lnTo>
                      <a:pt x="276" y="54"/>
                    </a:lnTo>
                    <a:lnTo>
                      <a:pt x="269" y="50"/>
                    </a:lnTo>
                    <a:lnTo>
                      <a:pt x="263" y="46"/>
                    </a:lnTo>
                    <a:lnTo>
                      <a:pt x="255" y="42"/>
                    </a:lnTo>
                    <a:lnTo>
                      <a:pt x="249" y="38"/>
                    </a:lnTo>
                    <a:lnTo>
                      <a:pt x="241" y="36"/>
                    </a:lnTo>
                    <a:lnTo>
                      <a:pt x="233" y="33"/>
                    </a:lnTo>
                    <a:lnTo>
                      <a:pt x="226" y="30"/>
                    </a:lnTo>
                    <a:lnTo>
                      <a:pt x="219" y="28"/>
                    </a:lnTo>
                    <a:lnTo>
                      <a:pt x="211" y="27"/>
                    </a:lnTo>
                    <a:lnTo>
                      <a:pt x="204" y="25"/>
                    </a:lnTo>
                    <a:lnTo>
                      <a:pt x="195" y="24"/>
                    </a:lnTo>
                    <a:lnTo>
                      <a:pt x="187" y="24"/>
                    </a:lnTo>
                    <a:lnTo>
                      <a:pt x="179" y="23"/>
                    </a:lnTo>
                    <a:lnTo>
                      <a:pt x="171" y="23"/>
                    </a:lnTo>
                    <a:lnTo>
                      <a:pt x="164" y="24"/>
                    </a:lnTo>
                    <a:lnTo>
                      <a:pt x="156" y="24"/>
                    </a:lnTo>
                    <a:lnTo>
                      <a:pt x="175" y="1"/>
                    </a:lnTo>
                    <a:lnTo>
                      <a:pt x="186" y="1"/>
                    </a:lnTo>
                    <a:lnTo>
                      <a:pt x="196" y="0"/>
                    </a:lnTo>
                    <a:lnTo>
                      <a:pt x="205" y="0"/>
                    </a:lnTo>
                    <a:lnTo>
                      <a:pt x="215" y="1"/>
                    </a:lnTo>
                    <a:lnTo>
                      <a:pt x="224" y="1"/>
                    </a:lnTo>
                    <a:lnTo>
                      <a:pt x="233" y="2"/>
                    </a:lnTo>
                    <a:lnTo>
                      <a:pt x="242" y="5"/>
                    </a:lnTo>
                    <a:lnTo>
                      <a:pt x="251" y="6"/>
                    </a:lnTo>
                    <a:lnTo>
                      <a:pt x="259" y="9"/>
                    </a:lnTo>
                    <a:lnTo>
                      <a:pt x="268" y="11"/>
                    </a:lnTo>
                    <a:lnTo>
                      <a:pt x="276" y="14"/>
                    </a:lnTo>
                    <a:lnTo>
                      <a:pt x="283" y="18"/>
                    </a:lnTo>
                    <a:lnTo>
                      <a:pt x="291" y="21"/>
                    </a:lnTo>
                    <a:lnTo>
                      <a:pt x="299" y="25"/>
                    </a:lnTo>
                    <a:lnTo>
                      <a:pt x="305" y="29"/>
                    </a:lnTo>
                    <a:lnTo>
                      <a:pt x="313" y="34"/>
                    </a:lnTo>
                    <a:lnTo>
                      <a:pt x="319" y="38"/>
                    </a:lnTo>
                    <a:lnTo>
                      <a:pt x="326" y="43"/>
                    </a:lnTo>
                    <a:lnTo>
                      <a:pt x="332" y="50"/>
                    </a:lnTo>
                    <a:lnTo>
                      <a:pt x="339" y="55"/>
                    </a:lnTo>
                    <a:lnTo>
                      <a:pt x="345" y="61"/>
                    </a:lnTo>
                    <a:lnTo>
                      <a:pt x="350" y="68"/>
                    </a:lnTo>
                    <a:lnTo>
                      <a:pt x="356" y="74"/>
                    </a:lnTo>
                    <a:lnTo>
                      <a:pt x="361" y="81"/>
                    </a:lnTo>
                    <a:lnTo>
                      <a:pt x="366" y="88"/>
                    </a:lnTo>
                    <a:lnTo>
                      <a:pt x="371" y="95"/>
                    </a:lnTo>
                    <a:lnTo>
                      <a:pt x="375" y="103"/>
                    </a:lnTo>
                    <a:lnTo>
                      <a:pt x="379" y="110"/>
                    </a:lnTo>
                    <a:lnTo>
                      <a:pt x="383" y="119"/>
                    </a:lnTo>
                    <a:lnTo>
                      <a:pt x="386" y="127"/>
                    </a:lnTo>
                    <a:lnTo>
                      <a:pt x="389" y="136"/>
                    </a:lnTo>
                    <a:lnTo>
                      <a:pt x="393" y="145"/>
                    </a:lnTo>
                    <a:lnTo>
                      <a:pt x="393" y="145"/>
                    </a:lnTo>
                    <a:lnTo>
                      <a:pt x="393" y="145"/>
                    </a:lnTo>
                    <a:close/>
                    <a:moveTo>
                      <a:pt x="231" y="369"/>
                    </a:moveTo>
                    <a:lnTo>
                      <a:pt x="235" y="350"/>
                    </a:lnTo>
                    <a:lnTo>
                      <a:pt x="235" y="350"/>
                    </a:lnTo>
                    <a:lnTo>
                      <a:pt x="242" y="347"/>
                    </a:lnTo>
                    <a:lnTo>
                      <a:pt x="249" y="345"/>
                    </a:lnTo>
                    <a:lnTo>
                      <a:pt x="255" y="342"/>
                    </a:lnTo>
                    <a:lnTo>
                      <a:pt x="262" y="339"/>
                    </a:lnTo>
                    <a:lnTo>
                      <a:pt x="268" y="337"/>
                    </a:lnTo>
                    <a:lnTo>
                      <a:pt x="274" y="333"/>
                    </a:lnTo>
                    <a:lnTo>
                      <a:pt x="280" y="329"/>
                    </a:lnTo>
                    <a:lnTo>
                      <a:pt x="286" y="325"/>
                    </a:lnTo>
                    <a:lnTo>
                      <a:pt x="292" y="321"/>
                    </a:lnTo>
                    <a:lnTo>
                      <a:pt x="298" y="316"/>
                    </a:lnTo>
                    <a:lnTo>
                      <a:pt x="304" y="312"/>
                    </a:lnTo>
                    <a:lnTo>
                      <a:pt x="309" y="307"/>
                    </a:lnTo>
                    <a:lnTo>
                      <a:pt x="316" y="301"/>
                    </a:lnTo>
                    <a:lnTo>
                      <a:pt x="321" y="296"/>
                    </a:lnTo>
                    <a:lnTo>
                      <a:pt x="326" y="289"/>
                    </a:lnTo>
                    <a:lnTo>
                      <a:pt x="330" y="284"/>
                    </a:lnTo>
                    <a:lnTo>
                      <a:pt x="335" y="278"/>
                    </a:lnTo>
                    <a:lnTo>
                      <a:pt x="339" y="270"/>
                    </a:lnTo>
                    <a:lnTo>
                      <a:pt x="343" y="263"/>
                    </a:lnTo>
                    <a:lnTo>
                      <a:pt x="347" y="257"/>
                    </a:lnTo>
                    <a:lnTo>
                      <a:pt x="349" y="249"/>
                    </a:lnTo>
                    <a:lnTo>
                      <a:pt x="352" y="242"/>
                    </a:lnTo>
                    <a:lnTo>
                      <a:pt x="354" y="234"/>
                    </a:lnTo>
                    <a:lnTo>
                      <a:pt x="356" y="226"/>
                    </a:lnTo>
                    <a:lnTo>
                      <a:pt x="357" y="218"/>
                    </a:lnTo>
                    <a:lnTo>
                      <a:pt x="358" y="211"/>
                    </a:lnTo>
                    <a:lnTo>
                      <a:pt x="358" y="203"/>
                    </a:lnTo>
                    <a:lnTo>
                      <a:pt x="358" y="194"/>
                    </a:lnTo>
                    <a:lnTo>
                      <a:pt x="358" y="186"/>
                    </a:lnTo>
                    <a:lnTo>
                      <a:pt x="357" y="177"/>
                    </a:lnTo>
                    <a:lnTo>
                      <a:pt x="354" y="169"/>
                    </a:lnTo>
                    <a:lnTo>
                      <a:pt x="353" y="160"/>
                    </a:lnTo>
                    <a:lnTo>
                      <a:pt x="393" y="145"/>
                    </a:lnTo>
                    <a:lnTo>
                      <a:pt x="395" y="153"/>
                    </a:lnTo>
                    <a:lnTo>
                      <a:pt x="397" y="162"/>
                    </a:lnTo>
                    <a:lnTo>
                      <a:pt x="398" y="171"/>
                    </a:lnTo>
                    <a:lnTo>
                      <a:pt x="399" y="180"/>
                    </a:lnTo>
                    <a:lnTo>
                      <a:pt x="399" y="189"/>
                    </a:lnTo>
                    <a:lnTo>
                      <a:pt x="398" y="198"/>
                    </a:lnTo>
                    <a:lnTo>
                      <a:pt x="398" y="206"/>
                    </a:lnTo>
                    <a:lnTo>
                      <a:pt x="397" y="215"/>
                    </a:lnTo>
                    <a:lnTo>
                      <a:pt x="394" y="222"/>
                    </a:lnTo>
                    <a:lnTo>
                      <a:pt x="392" y="231"/>
                    </a:lnTo>
                    <a:lnTo>
                      <a:pt x="389" y="239"/>
                    </a:lnTo>
                    <a:lnTo>
                      <a:pt x="385" y="247"/>
                    </a:lnTo>
                    <a:lnTo>
                      <a:pt x="381" y="254"/>
                    </a:lnTo>
                    <a:lnTo>
                      <a:pt x="377" y="262"/>
                    </a:lnTo>
                    <a:lnTo>
                      <a:pt x="372" y="270"/>
                    </a:lnTo>
                    <a:lnTo>
                      <a:pt x="367" y="278"/>
                    </a:lnTo>
                    <a:lnTo>
                      <a:pt x="362" y="285"/>
                    </a:lnTo>
                    <a:lnTo>
                      <a:pt x="356" y="292"/>
                    </a:lnTo>
                    <a:lnTo>
                      <a:pt x="349" y="300"/>
                    </a:lnTo>
                    <a:lnTo>
                      <a:pt x="341" y="306"/>
                    </a:lnTo>
                    <a:lnTo>
                      <a:pt x="335" y="312"/>
                    </a:lnTo>
                    <a:lnTo>
                      <a:pt x="327" y="319"/>
                    </a:lnTo>
                    <a:lnTo>
                      <a:pt x="318" y="325"/>
                    </a:lnTo>
                    <a:lnTo>
                      <a:pt x="310" y="332"/>
                    </a:lnTo>
                    <a:lnTo>
                      <a:pt x="301" y="338"/>
                    </a:lnTo>
                    <a:lnTo>
                      <a:pt x="291" y="343"/>
                    </a:lnTo>
                    <a:lnTo>
                      <a:pt x="282" y="348"/>
                    </a:lnTo>
                    <a:lnTo>
                      <a:pt x="272" y="354"/>
                    </a:lnTo>
                    <a:lnTo>
                      <a:pt x="262" y="357"/>
                    </a:lnTo>
                    <a:lnTo>
                      <a:pt x="251" y="363"/>
                    </a:lnTo>
                    <a:lnTo>
                      <a:pt x="241" y="366"/>
                    </a:lnTo>
                    <a:lnTo>
                      <a:pt x="231" y="369"/>
                    </a:lnTo>
                    <a:lnTo>
                      <a:pt x="231" y="369"/>
                    </a:lnTo>
                    <a:lnTo>
                      <a:pt x="231" y="369"/>
                    </a:lnTo>
                    <a:close/>
                    <a:moveTo>
                      <a:pt x="5" y="227"/>
                    </a:moveTo>
                    <a:lnTo>
                      <a:pt x="45" y="212"/>
                    </a:lnTo>
                    <a:lnTo>
                      <a:pt x="45" y="212"/>
                    </a:lnTo>
                    <a:lnTo>
                      <a:pt x="48" y="220"/>
                    </a:lnTo>
                    <a:lnTo>
                      <a:pt x="52" y="229"/>
                    </a:lnTo>
                    <a:lnTo>
                      <a:pt x="54" y="238"/>
                    </a:lnTo>
                    <a:lnTo>
                      <a:pt x="58" y="245"/>
                    </a:lnTo>
                    <a:lnTo>
                      <a:pt x="62" y="253"/>
                    </a:lnTo>
                    <a:lnTo>
                      <a:pt x="66" y="261"/>
                    </a:lnTo>
                    <a:lnTo>
                      <a:pt x="71" y="269"/>
                    </a:lnTo>
                    <a:lnTo>
                      <a:pt x="75" y="276"/>
                    </a:lnTo>
                    <a:lnTo>
                      <a:pt x="80" y="284"/>
                    </a:lnTo>
                    <a:lnTo>
                      <a:pt x="85" y="291"/>
                    </a:lnTo>
                    <a:lnTo>
                      <a:pt x="92" y="297"/>
                    </a:lnTo>
                    <a:lnTo>
                      <a:pt x="97" y="303"/>
                    </a:lnTo>
                    <a:lnTo>
                      <a:pt x="103" y="310"/>
                    </a:lnTo>
                    <a:lnTo>
                      <a:pt x="110" y="315"/>
                    </a:lnTo>
                    <a:lnTo>
                      <a:pt x="116" y="320"/>
                    </a:lnTo>
                    <a:lnTo>
                      <a:pt x="122" y="325"/>
                    </a:lnTo>
                    <a:lnTo>
                      <a:pt x="129" y="330"/>
                    </a:lnTo>
                    <a:lnTo>
                      <a:pt x="135" y="334"/>
                    </a:lnTo>
                    <a:lnTo>
                      <a:pt x="143" y="338"/>
                    </a:lnTo>
                    <a:lnTo>
                      <a:pt x="150" y="342"/>
                    </a:lnTo>
                    <a:lnTo>
                      <a:pt x="157" y="345"/>
                    </a:lnTo>
                    <a:lnTo>
                      <a:pt x="165" y="348"/>
                    </a:lnTo>
                    <a:lnTo>
                      <a:pt x="173" y="350"/>
                    </a:lnTo>
                    <a:lnTo>
                      <a:pt x="179" y="352"/>
                    </a:lnTo>
                    <a:lnTo>
                      <a:pt x="187" y="354"/>
                    </a:lnTo>
                    <a:lnTo>
                      <a:pt x="195" y="354"/>
                    </a:lnTo>
                    <a:lnTo>
                      <a:pt x="202" y="354"/>
                    </a:lnTo>
                    <a:lnTo>
                      <a:pt x="209" y="354"/>
                    </a:lnTo>
                    <a:lnTo>
                      <a:pt x="216" y="354"/>
                    </a:lnTo>
                    <a:lnTo>
                      <a:pt x="223" y="352"/>
                    </a:lnTo>
                    <a:lnTo>
                      <a:pt x="229" y="351"/>
                    </a:lnTo>
                    <a:lnTo>
                      <a:pt x="235" y="350"/>
                    </a:lnTo>
                    <a:lnTo>
                      <a:pt x="231" y="369"/>
                    </a:lnTo>
                    <a:lnTo>
                      <a:pt x="219" y="373"/>
                    </a:lnTo>
                    <a:lnTo>
                      <a:pt x="207" y="374"/>
                    </a:lnTo>
                    <a:lnTo>
                      <a:pt x="196" y="377"/>
                    </a:lnTo>
                    <a:lnTo>
                      <a:pt x="186" y="377"/>
                    </a:lnTo>
                    <a:lnTo>
                      <a:pt x="177" y="377"/>
                    </a:lnTo>
                    <a:lnTo>
                      <a:pt x="166" y="377"/>
                    </a:lnTo>
                    <a:lnTo>
                      <a:pt x="157" y="376"/>
                    </a:lnTo>
                    <a:lnTo>
                      <a:pt x="148" y="374"/>
                    </a:lnTo>
                    <a:lnTo>
                      <a:pt x="139" y="372"/>
                    </a:lnTo>
                    <a:lnTo>
                      <a:pt x="132" y="369"/>
                    </a:lnTo>
                    <a:lnTo>
                      <a:pt x="122" y="366"/>
                    </a:lnTo>
                    <a:lnTo>
                      <a:pt x="115" y="364"/>
                    </a:lnTo>
                    <a:lnTo>
                      <a:pt x="107" y="360"/>
                    </a:lnTo>
                    <a:lnTo>
                      <a:pt x="99" y="355"/>
                    </a:lnTo>
                    <a:lnTo>
                      <a:pt x="92" y="351"/>
                    </a:lnTo>
                    <a:lnTo>
                      <a:pt x="85" y="346"/>
                    </a:lnTo>
                    <a:lnTo>
                      <a:pt x="77" y="341"/>
                    </a:lnTo>
                    <a:lnTo>
                      <a:pt x="71" y="334"/>
                    </a:lnTo>
                    <a:lnTo>
                      <a:pt x="65" y="329"/>
                    </a:lnTo>
                    <a:lnTo>
                      <a:pt x="58" y="323"/>
                    </a:lnTo>
                    <a:lnTo>
                      <a:pt x="53" y="316"/>
                    </a:lnTo>
                    <a:lnTo>
                      <a:pt x="47" y="309"/>
                    </a:lnTo>
                    <a:lnTo>
                      <a:pt x="41" y="302"/>
                    </a:lnTo>
                    <a:lnTo>
                      <a:pt x="36" y="294"/>
                    </a:lnTo>
                    <a:lnTo>
                      <a:pt x="31" y="287"/>
                    </a:lnTo>
                    <a:lnTo>
                      <a:pt x="27" y="279"/>
                    </a:lnTo>
                    <a:lnTo>
                      <a:pt x="22" y="271"/>
                    </a:lnTo>
                    <a:lnTo>
                      <a:pt x="18" y="262"/>
                    </a:lnTo>
                    <a:lnTo>
                      <a:pt x="14" y="254"/>
                    </a:lnTo>
                    <a:lnTo>
                      <a:pt x="12" y="245"/>
                    </a:lnTo>
                    <a:lnTo>
                      <a:pt x="8" y="236"/>
                    </a:lnTo>
                    <a:lnTo>
                      <a:pt x="5" y="227"/>
                    </a:lnTo>
                    <a:lnTo>
                      <a:pt x="5" y="22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 name="Freeform 13"/>
              <p:cNvSpPr>
                <a:spLocks noEditPoints="1"/>
              </p:cNvSpPr>
              <p:nvPr/>
            </p:nvSpPr>
            <p:spPr bwMode="auto">
              <a:xfrm>
                <a:off x="7837759" y="4812441"/>
                <a:ext cx="175824" cy="152625"/>
              </a:xfrm>
              <a:custGeom>
                <a:avLst/>
                <a:gdLst>
                  <a:gd name="T0" fmla="*/ 51 w 144"/>
                  <a:gd name="T1" fmla="*/ 23 h 125"/>
                  <a:gd name="T2" fmla="*/ 54 w 144"/>
                  <a:gd name="T3" fmla="*/ 22 h 125"/>
                  <a:gd name="T4" fmla="*/ 51 w 144"/>
                  <a:gd name="T5" fmla="*/ 25 h 125"/>
                  <a:gd name="T6" fmla="*/ 46 w 144"/>
                  <a:gd name="T7" fmla="*/ 31 h 125"/>
                  <a:gd name="T8" fmla="*/ 42 w 144"/>
                  <a:gd name="T9" fmla="*/ 42 h 125"/>
                  <a:gd name="T10" fmla="*/ 40 w 144"/>
                  <a:gd name="T11" fmla="*/ 52 h 125"/>
                  <a:gd name="T12" fmla="*/ 42 w 144"/>
                  <a:gd name="T13" fmla="*/ 63 h 125"/>
                  <a:gd name="T14" fmla="*/ 0 w 144"/>
                  <a:gd name="T15" fmla="*/ 69 h 125"/>
                  <a:gd name="T16" fmla="*/ 1 w 144"/>
                  <a:gd name="T17" fmla="*/ 56 h 125"/>
                  <a:gd name="T18" fmla="*/ 6 w 144"/>
                  <a:gd name="T19" fmla="*/ 42 h 125"/>
                  <a:gd name="T20" fmla="*/ 16 w 144"/>
                  <a:gd name="T21" fmla="*/ 29 h 125"/>
                  <a:gd name="T22" fmla="*/ 32 w 144"/>
                  <a:gd name="T23" fmla="*/ 14 h 125"/>
                  <a:gd name="T24" fmla="*/ 58 w 144"/>
                  <a:gd name="T25" fmla="*/ 4 h 125"/>
                  <a:gd name="T26" fmla="*/ 72 w 144"/>
                  <a:gd name="T27" fmla="*/ 0 h 125"/>
                  <a:gd name="T28" fmla="*/ 100 w 144"/>
                  <a:gd name="T29" fmla="*/ 56 h 125"/>
                  <a:gd name="T30" fmla="*/ 95 w 144"/>
                  <a:gd name="T31" fmla="*/ 45 h 125"/>
                  <a:gd name="T32" fmla="*/ 87 w 144"/>
                  <a:gd name="T33" fmla="*/ 36 h 125"/>
                  <a:gd name="T34" fmla="*/ 80 w 144"/>
                  <a:gd name="T35" fmla="*/ 30 h 125"/>
                  <a:gd name="T36" fmla="*/ 69 w 144"/>
                  <a:gd name="T37" fmla="*/ 26 h 125"/>
                  <a:gd name="T38" fmla="*/ 60 w 144"/>
                  <a:gd name="T39" fmla="*/ 23 h 125"/>
                  <a:gd name="T40" fmla="*/ 52 w 144"/>
                  <a:gd name="T41" fmla="*/ 23 h 125"/>
                  <a:gd name="T42" fmla="*/ 86 w 144"/>
                  <a:gd name="T43" fmla="*/ 0 h 125"/>
                  <a:gd name="T44" fmla="*/ 101 w 144"/>
                  <a:gd name="T45" fmla="*/ 3 h 125"/>
                  <a:gd name="T46" fmla="*/ 113 w 144"/>
                  <a:gd name="T47" fmla="*/ 8 h 125"/>
                  <a:gd name="T48" fmla="*/ 123 w 144"/>
                  <a:gd name="T49" fmla="*/ 16 h 125"/>
                  <a:gd name="T50" fmla="*/ 132 w 144"/>
                  <a:gd name="T51" fmla="*/ 25 h 125"/>
                  <a:gd name="T52" fmla="*/ 139 w 144"/>
                  <a:gd name="T53" fmla="*/ 36 h 125"/>
                  <a:gd name="T54" fmla="*/ 141 w 144"/>
                  <a:gd name="T55" fmla="*/ 44 h 125"/>
                  <a:gd name="T56" fmla="*/ 85 w 144"/>
                  <a:gd name="T57" fmla="*/ 102 h 125"/>
                  <a:gd name="T58" fmla="*/ 89 w 144"/>
                  <a:gd name="T59" fmla="*/ 101 h 125"/>
                  <a:gd name="T60" fmla="*/ 92 w 144"/>
                  <a:gd name="T61" fmla="*/ 97 h 125"/>
                  <a:gd name="T62" fmla="*/ 98 w 144"/>
                  <a:gd name="T63" fmla="*/ 90 h 125"/>
                  <a:gd name="T64" fmla="*/ 101 w 144"/>
                  <a:gd name="T65" fmla="*/ 83 h 125"/>
                  <a:gd name="T66" fmla="*/ 104 w 144"/>
                  <a:gd name="T67" fmla="*/ 72 h 125"/>
                  <a:gd name="T68" fmla="*/ 101 w 144"/>
                  <a:gd name="T69" fmla="*/ 61 h 125"/>
                  <a:gd name="T70" fmla="*/ 144 w 144"/>
                  <a:gd name="T71" fmla="*/ 56 h 125"/>
                  <a:gd name="T72" fmla="*/ 143 w 144"/>
                  <a:gd name="T73" fmla="*/ 69 h 125"/>
                  <a:gd name="T74" fmla="*/ 137 w 144"/>
                  <a:gd name="T75" fmla="*/ 81 h 125"/>
                  <a:gd name="T76" fmla="*/ 127 w 144"/>
                  <a:gd name="T77" fmla="*/ 94 h 125"/>
                  <a:gd name="T78" fmla="*/ 112 w 144"/>
                  <a:gd name="T79" fmla="*/ 107 h 125"/>
                  <a:gd name="T80" fmla="*/ 92 w 144"/>
                  <a:gd name="T81" fmla="*/ 117 h 125"/>
                  <a:gd name="T82" fmla="*/ 80 w 144"/>
                  <a:gd name="T83" fmla="*/ 123 h 125"/>
                  <a:gd name="T84" fmla="*/ 43 w 144"/>
                  <a:gd name="T85" fmla="*/ 69 h 125"/>
                  <a:gd name="T86" fmla="*/ 49 w 144"/>
                  <a:gd name="T87" fmla="*/ 80 h 125"/>
                  <a:gd name="T88" fmla="*/ 56 w 144"/>
                  <a:gd name="T89" fmla="*/ 89 h 125"/>
                  <a:gd name="T90" fmla="*/ 64 w 144"/>
                  <a:gd name="T91" fmla="*/ 97 h 125"/>
                  <a:gd name="T92" fmla="*/ 74 w 144"/>
                  <a:gd name="T93" fmla="*/ 101 h 125"/>
                  <a:gd name="T94" fmla="*/ 82 w 144"/>
                  <a:gd name="T95" fmla="*/ 103 h 125"/>
                  <a:gd name="T96" fmla="*/ 83 w 144"/>
                  <a:gd name="T97" fmla="*/ 102 h 125"/>
                  <a:gd name="T98" fmla="*/ 60 w 144"/>
                  <a:gd name="T99" fmla="*/ 125 h 125"/>
                  <a:gd name="T100" fmla="*/ 43 w 144"/>
                  <a:gd name="T101" fmla="*/ 124 h 125"/>
                  <a:gd name="T102" fmla="*/ 31 w 144"/>
                  <a:gd name="T103" fmla="*/ 119 h 125"/>
                  <a:gd name="T104" fmla="*/ 19 w 144"/>
                  <a:gd name="T105" fmla="*/ 111 h 125"/>
                  <a:gd name="T106" fmla="*/ 11 w 144"/>
                  <a:gd name="T107" fmla="*/ 99 h 125"/>
                  <a:gd name="T108" fmla="*/ 5 w 144"/>
                  <a:gd name="T109" fmla="*/ 8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 h="125">
                    <a:moveTo>
                      <a:pt x="72" y="0"/>
                    </a:moveTo>
                    <a:lnTo>
                      <a:pt x="52" y="23"/>
                    </a:lnTo>
                    <a:lnTo>
                      <a:pt x="52" y="23"/>
                    </a:lnTo>
                    <a:lnTo>
                      <a:pt x="51" y="23"/>
                    </a:lnTo>
                    <a:lnTo>
                      <a:pt x="51" y="23"/>
                    </a:lnTo>
                    <a:lnTo>
                      <a:pt x="51" y="23"/>
                    </a:lnTo>
                    <a:lnTo>
                      <a:pt x="52" y="23"/>
                    </a:lnTo>
                    <a:lnTo>
                      <a:pt x="52" y="23"/>
                    </a:lnTo>
                    <a:lnTo>
                      <a:pt x="52" y="23"/>
                    </a:lnTo>
                    <a:lnTo>
                      <a:pt x="54" y="22"/>
                    </a:lnTo>
                    <a:lnTo>
                      <a:pt x="54" y="22"/>
                    </a:lnTo>
                    <a:lnTo>
                      <a:pt x="54" y="23"/>
                    </a:lnTo>
                    <a:lnTo>
                      <a:pt x="52" y="23"/>
                    </a:lnTo>
                    <a:lnTo>
                      <a:pt x="52" y="23"/>
                    </a:lnTo>
                    <a:lnTo>
                      <a:pt x="51" y="25"/>
                    </a:lnTo>
                    <a:lnTo>
                      <a:pt x="50" y="26"/>
                    </a:lnTo>
                    <a:lnTo>
                      <a:pt x="49" y="27"/>
                    </a:lnTo>
                    <a:lnTo>
                      <a:pt x="49" y="29"/>
                    </a:lnTo>
                    <a:lnTo>
                      <a:pt x="47" y="30"/>
                    </a:lnTo>
                    <a:lnTo>
                      <a:pt x="46" y="31"/>
                    </a:lnTo>
                    <a:lnTo>
                      <a:pt x="45" y="33"/>
                    </a:lnTo>
                    <a:lnTo>
                      <a:pt x="45" y="35"/>
                    </a:lnTo>
                    <a:lnTo>
                      <a:pt x="43" y="36"/>
                    </a:lnTo>
                    <a:lnTo>
                      <a:pt x="42" y="39"/>
                    </a:lnTo>
                    <a:lnTo>
                      <a:pt x="42" y="42"/>
                    </a:lnTo>
                    <a:lnTo>
                      <a:pt x="41" y="43"/>
                    </a:lnTo>
                    <a:lnTo>
                      <a:pt x="41" y="45"/>
                    </a:lnTo>
                    <a:lnTo>
                      <a:pt x="41" y="48"/>
                    </a:lnTo>
                    <a:lnTo>
                      <a:pt x="40" y="49"/>
                    </a:lnTo>
                    <a:lnTo>
                      <a:pt x="40" y="52"/>
                    </a:lnTo>
                    <a:lnTo>
                      <a:pt x="40" y="54"/>
                    </a:lnTo>
                    <a:lnTo>
                      <a:pt x="41" y="57"/>
                    </a:lnTo>
                    <a:lnTo>
                      <a:pt x="41" y="60"/>
                    </a:lnTo>
                    <a:lnTo>
                      <a:pt x="41" y="62"/>
                    </a:lnTo>
                    <a:lnTo>
                      <a:pt x="42" y="63"/>
                    </a:lnTo>
                    <a:lnTo>
                      <a:pt x="1" y="80"/>
                    </a:lnTo>
                    <a:lnTo>
                      <a:pt x="1" y="78"/>
                    </a:lnTo>
                    <a:lnTo>
                      <a:pt x="1" y="75"/>
                    </a:lnTo>
                    <a:lnTo>
                      <a:pt x="0" y="72"/>
                    </a:lnTo>
                    <a:lnTo>
                      <a:pt x="0" y="69"/>
                    </a:lnTo>
                    <a:lnTo>
                      <a:pt x="0" y="66"/>
                    </a:lnTo>
                    <a:lnTo>
                      <a:pt x="0" y="63"/>
                    </a:lnTo>
                    <a:lnTo>
                      <a:pt x="0" y="61"/>
                    </a:lnTo>
                    <a:lnTo>
                      <a:pt x="1" y="58"/>
                    </a:lnTo>
                    <a:lnTo>
                      <a:pt x="1" y="56"/>
                    </a:lnTo>
                    <a:lnTo>
                      <a:pt x="2" y="52"/>
                    </a:lnTo>
                    <a:lnTo>
                      <a:pt x="2" y="49"/>
                    </a:lnTo>
                    <a:lnTo>
                      <a:pt x="4" y="47"/>
                    </a:lnTo>
                    <a:lnTo>
                      <a:pt x="5" y="44"/>
                    </a:lnTo>
                    <a:lnTo>
                      <a:pt x="6" y="42"/>
                    </a:lnTo>
                    <a:lnTo>
                      <a:pt x="7" y="39"/>
                    </a:lnTo>
                    <a:lnTo>
                      <a:pt x="10" y="36"/>
                    </a:lnTo>
                    <a:lnTo>
                      <a:pt x="11" y="34"/>
                    </a:lnTo>
                    <a:lnTo>
                      <a:pt x="14" y="31"/>
                    </a:lnTo>
                    <a:lnTo>
                      <a:pt x="16" y="29"/>
                    </a:lnTo>
                    <a:lnTo>
                      <a:pt x="19" y="26"/>
                    </a:lnTo>
                    <a:lnTo>
                      <a:pt x="22" y="23"/>
                    </a:lnTo>
                    <a:lnTo>
                      <a:pt x="24" y="21"/>
                    </a:lnTo>
                    <a:lnTo>
                      <a:pt x="28" y="18"/>
                    </a:lnTo>
                    <a:lnTo>
                      <a:pt x="32" y="14"/>
                    </a:lnTo>
                    <a:lnTo>
                      <a:pt x="37" y="12"/>
                    </a:lnTo>
                    <a:lnTo>
                      <a:pt x="41" y="9"/>
                    </a:lnTo>
                    <a:lnTo>
                      <a:pt x="46" y="8"/>
                    </a:lnTo>
                    <a:lnTo>
                      <a:pt x="51" y="5"/>
                    </a:lnTo>
                    <a:lnTo>
                      <a:pt x="58" y="4"/>
                    </a:lnTo>
                    <a:lnTo>
                      <a:pt x="63" y="3"/>
                    </a:lnTo>
                    <a:lnTo>
                      <a:pt x="67" y="2"/>
                    </a:lnTo>
                    <a:lnTo>
                      <a:pt x="72" y="0"/>
                    </a:lnTo>
                    <a:lnTo>
                      <a:pt x="72" y="0"/>
                    </a:lnTo>
                    <a:lnTo>
                      <a:pt x="72" y="0"/>
                    </a:lnTo>
                    <a:close/>
                    <a:moveTo>
                      <a:pt x="141" y="44"/>
                    </a:moveTo>
                    <a:lnTo>
                      <a:pt x="101" y="61"/>
                    </a:lnTo>
                    <a:lnTo>
                      <a:pt x="101" y="61"/>
                    </a:lnTo>
                    <a:lnTo>
                      <a:pt x="101" y="58"/>
                    </a:lnTo>
                    <a:lnTo>
                      <a:pt x="100" y="56"/>
                    </a:lnTo>
                    <a:lnTo>
                      <a:pt x="99" y="54"/>
                    </a:lnTo>
                    <a:lnTo>
                      <a:pt x="99" y="52"/>
                    </a:lnTo>
                    <a:lnTo>
                      <a:pt x="98" y="49"/>
                    </a:lnTo>
                    <a:lnTo>
                      <a:pt x="96" y="48"/>
                    </a:lnTo>
                    <a:lnTo>
                      <a:pt x="95" y="45"/>
                    </a:lnTo>
                    <a:lnTo>
                      <a:pt x="94" y="44"/>
                    </a:lnTo>
                    <a:lnTo>
                      <a:pt x="92" y="42"/>
                    </a:lnTo>
                    <a:lnTo>
                      <a:pt x="91" y="40"/>
                    </a:lnTo>
                    <a:lnTo>
                      <a:pt x="89" y="39"/>
                    </a:lnTo>
                    <a:lnTo>
                      <a:pt x="87" y="36"/>
                    </a:lnTo>
                    <a:lnTo>
                      <a:pt x="86" y="35"/>
                    </a:lnTo>
                    <a:lnTo>
                      <a:pt x="85" y="34"/>
                    </a:lnTo>
                    <a:lnTo>
                      <a:pt x="82" y="33"/>
                    </a:lnTo>
                    <a:lnTo>
                      <a:pt x="81" y="31"/>
                    </a:lnTo>
                    <a:lnTo>
                      <a:pt x="80" y="30"/>
                    </a:lnTo>
                    <a:lnTo>
                      <a:pt x="77" y="29"/>
                    </a:lnTo>
                    <a:lnTo>
                      <a:pt x="76" y="29"/>
                    </a:lnTo>
                    <a:lnTo>
                      <a:pt x="73" y="27"/>
                    </a:lnTo>
                    <a:lnTo>
                      <a:pt x="72" y="26"/>
                    </a:lnTo>
                    <a:lnTo>
                      <a:pt x="69" y="26"/>
                    </a:lnTo>
                    <a:lnTo>
                      <a:pt x="68" y="25"/>
                    </a:lnTo>
                    <a:lnTo>
                      <a:pt x="65" y="25"/>
                    </a:lnTo>
                    <a:lnTo>
                      <a:pt x="64" y="23"/>
                    </a:lnTo>
                    <a:lnTo>
                      <a:pt x="63" y="23"/>
                    </a:lnTo>
                    <a:lnTo>
                      <a:pt x="60" y="23"/>
                    </a:lnTo>
                    <a:lnTo>
                      <a:pt x="59" y="23"/>
                    </a:lnTo>
                    <a:lnTo>
                      <a:pt x="56" y="23"/>
                    </a:lnTo>
                    <a:lnTo>
                      <a:pt x="55" y="23"/>
                    </a:lnTo>
                    <a:lnTo>
                      <a:pt x="54" y="23"/>
                    </a:lnTo>
                    <a:lnTo>
                      <a:pt x="52" y="23"/>
                    </a:lnTo>
                    <a:lnTo>
                      <a:pt x="72" y="0"/>
                    </a:lnTo>
                    <a:lnTo>
                      <a:pt x="76" y="0"/>
                    </a:lnTo>
                    <a:lnTo>
                      <a:pt x="80" y="0"/>
                    </a:lnTo>
                    <a:lnTo>
                      <a:pt x="83" y="0"/>
                    </a:lnTo>
                    <a:lnTo>
                      <a:pt x="86" y="0"/>
                    </a:lnTo>
                    <a:lnTo>
                      <a:pt x="90" y="0"/>
                    </a:lnTo>
                    <a:lnTo>
                      <a:pt x="92" y="2"/>
                    </a:lnTo>
                    <a:lnTo>
                      <a:pt x="95" y="2"/>
                    </a:lnTo>
                    <a:lnTo>
                      <a:pt x="99" y="3"/>
                    </a:lnTo>
                    <a:lnTo>
                      <a:pt x="101" y="3"/>
                    </a:lnTo>
                    <a:lnTo>
                      <a:pt x="104" y="4"/>
                    </a:lnTo>
                    <a:lnTo>
                      <a:pt x="107" y="4"/>
                    </a:lnTo>
                    <a:lnTo>
                      <a:pt x="109" y="5"/>
                    </a:lnTo>
                    <a:lnTo>
                      <a:pt x="112" y="7"/>
                    </a:lnTo>
                    <a:lnTo>
                      <a:pt x="113" y="8"/>
                    </a:lnTo>
                    <a:lnTo>
                      <a:pt x="116" y="9"/>
                    </a:lnTo>
                    <a:lnTo>
                      <a:pt x="118" y="11"/>
                    </a:lnTo>
                    <a:lnTo>
                      <a:pt x="119" y="12"/>
                    </a:lnTo>
                    <a:lnTo>
                      <a:pt x="122" y="14"/>
                    </a:lnTo>
                    <a:lnTo>
                      <a:pt x="123" y="16"/>
                    </a:lnTo>
                    <a:lnTo>
                      <a:pt x="126" y="17"/>
                    </a:lnTo>
                    <a:lnTo>
                      <a:pt x="127" y="20"/>
                    </a:lnTo>
                    <a:lnTo>
                      <a:pt x="130" y="21"/>
                    </a:lnTo>
                    <a:lnTo>
                      <a:pt x="131" y="23"/>
                    </a:lnTo>
                    <a:lnTo>
                      <a:pt x="132" y="25"/>
                    </a:lnTo>
                    <a:lnTo>
                      <a:pt x="134" y="27"/>
                    </a:lnTo>
                    <a:lnTo>
                      <a:pt x="135" y="30"/>
                    </a:lnTo>
                    <a:lnTo>
                      <a:pt x="136" y="33"/>
                    </a:lnTo>
                    <a:lnTo>
                      <a:pt x="137" y="34"/>
                    </a:lnTo>
                    <a:lnTo>
                      <a:pt x="139" y="36"/>
                    </a:lnTo>
                    <a:lnTo>
                      <a:pt x="140" y="39"/>
                    </a:lnTo>
                    <a:lnTo>
                      <a:pt x="141" y="42"/>
                    </a:lnTo>
                    <a:lnTo>
                      <a:pt x="141" y="44"/>
                    </a:lnTo>
                    <a:lnTo>
                      <a:pt x="141" y="44"/>
                    </a:lnTo>
                    <a:lnTo>
                      <a:pt x="141" y="44"/>
                    </a:lnTo>
                    <a:close/>
                    <a:moveTo>
                      <a:pt x="80" y="123"/>
                    </a:moveTo>
                    <a:lnTo>
                      <a:pt x="83" y="102"/>
                    </a:lnTo>
                    <a:lnTo>
                      <a:pt x="83" y="102"/>
                    </a:lnTo>
                    <a:lnTo>
                      <a:pt x="85" y="102"/>
                    </a:lnTo>
                    <a:lnTo>
                      <a:pt x="85" y="102"/>
                    </a:lnTo>
                    <a:lnTo>
                      <a:pt x="86" y="102"/>
                    </a:lnTo>
                    <a:lnTo>
                      <a:pt x="86" y="102"/>
                    </a:lnTo>
                    <a:lnTo>
                      <a:pt x="87" y="102"/>
                    </a:lnTo>
                    <a:lnTo>
                      <a:pt x="87" y="101"/>
                    </a:lnTo>
                    <a:lnTo>
                      <a:pt x="89" y="101"/>
                    </a:lnTo>
                    <a:lnTo>
                      <a:pt x="89" y="101"/>
                    </a:lnTo>
                    <a:lnTo>
                      <a:pt x="90" y="99"/>
                    </a:lnTo>
                    <a:lnTo>
                      <a:pt x="90" y="99"/>
                    </a:lnTo>
                    <a:lnTo>
                      <a:pt x="91" y="98"/>
                    </a:lnTo>
                    <a:lnTo>
                      <a:pt x="92" y="97"/>
                    </a:lnTo>
                    <a:lnTo>
                      <a:pt x="94" y="97"/>
                    </a:lnTo>
                    <a:lnTo>
                      <a:pt x="95" y="96"/>
                    </a:lnTo>
                    <a:lnTo>
                      <a:pt x="96" y="94"/>
                    </a:lnTo>
                    <a:lnTo>
                      <a:pt x="96" y="93"/>
                    </a:lnTo>
                    <a:lnTo>
                      <a:pt x="98" y="90"/>
                    </a:lnTo>
                    <a:lnTo>
                      <a:pt x="99" y="89"/>
                    </a:lnTo>
                    <a:lnTo>
                      <a:pt x="100" y="88"/>
                    </a:lnTo>
                    <a:lnTo>
                      <a:pt x="100" y="87"/>
                    </a:lnTo>
                    <a:lnTo>
                      <a:pt x="101" y="84"/>
                    </a:lnTo>
                    <a:lnTo>
                      <a:pt x="101" y="83"/>
                    </a:lnTo>
                    <a:lnTo>
                      <a:pt x="103" y="80"/>
                    </a:lnTo>
                    <a:lnTo>
                      <a:pt x="103" y="79"/>
                    </a:lnTo>
                    <a:lnTo>
                      <a:pt x="104" y="76"/>
                    </a:lnTo>
                    <a:lnTo>
                      <a:pt x="104" y="74"/>
                    </a:lnTo>
                    <a:lnTo>
                      <a:pt x="104" y="72"/>
                    </a:lnTo>
                    <a:lnTo>
                      <a:pt x="104" y="70"/>
                    </a:lnTo>
                    <a:lnTo>
                      <a:pt x="104" y="67"/>
                    </a:lnTo>
                    <a:lnTo>
                      <a:pt x="103" y="66"/>
                    </a:lnTo>
                    <a:lnTo>
                      <a:pt x="103" y="63"/>
                    </a:lnTo>
                    <a:lnTo>
                      <a:pt x="101" y="61"/>
                    </a:lnTo>
                    <a:lnTo>
                      <a:pt x="141" y="44"/>
                    </a:lnTo>
                    <a:lnTo>
                      <a:pt x="143" y="47"/>
                    </a:lnTo>
                    <a:lnTo>
                      <a:pt x="144" y="49"/>
                    </a:lnTo>
                    <a:lnTo>
                      <a:pt x="144" y="53"/>
                    </a:lnTo>
                    <a:lnTo>
                      <a:pt x="144" y="56"/>
                    </a:lnTo>
                    <a:lnTo>
                      <a:pt x="144" y="58"/>
                    </a:lnTo>
                    <a:lnTo>
                      <a:pt x="144" y="61"/>
                    </a:lnTo>
                    <a:lnTo>
                      <a:pt x="144" y="63"/>
                    </a:lnTo>
                    <a:lnTo>
                      <a:pt x="143" y="66"/>
                    </a:lnTo>
                    <a:lnTo>
                      <a:pt x="143" y="69"/>
                    </a:lnTo>
                    <a:lnTo>
                      <a:pt x="141" y="71"/>
                    </a:lnTo>
                    <a:lnTo>
                      <a:pt x="141" y="74"/>
                    </a:lnTo>
                    <a:lnTo>
                      <a:pt x="140" y="76"/>
                    </a:lnTo>
                    <a:lnTo>
                      <a:pt x="139" y="79"/>
                    </a:lnTo>
                    <a:lnTo>
                      <a:pt x="137" y="81"/>
                    </a:lnTo>
                    <a:lnTo>
                      <a:pt x="135" y="84"/>
                    </a:lnTo>
                    <a:lnTo>
                      <a:pt x="134" y="87"/>
                    </a:lnTo>
                    <a:lnTo>
                      <a:pt x="131" y="89"/>
                    </a:lnTo>
                    <a:lnTo>
                      <a:pt x="130" y="92"/>
                    </a:lnTo>
                    <a:lnTo>
                      <a:pt x="127" y="94"/>
                    </a:lnTo>
                    <a:lnTo>
                      <a:pt x="125" y="97"/>
                    </a:lnTo>
                    <a:lnTo>
                      <a:pt x="122" y="99"/>
                    </a:lnTo>
                    <a:lnTo>
                      <a:pt x="119" y="102"/>
                    </a:lnTo>
                    <a:lnTo>
                      <a:pt x="116" y="105"/>
                    </a:lnTo>
                    <a:lnTo>
                      <a:pt x="112" y="107"/>
                    </a:lnTo>
                    <a:lnTo>
                      <a:pt x="109" y="108"/>
                    </a:lnTo>
                    <a:lnTo>
                      <a:pt x="105" y="111"/>
                    </a:lnTo>
                    <a:lnTo>
                      <a:pt x="101" y="114"/>
                    </a:lnTo>
                    <a:lnTo>
                      <a:pt x="96" y="116"/>
                    </a:lnTo>
                    <a:lnTo>
                      <a:pt x="92" y="117"/>
                    </a:lnTo>
                    <a:lnTo>
                      <a:pt x="89" y="119"/>
                    </a:lnTo>
                    <a:lnTo>
                      <a:pt x="83" y="121"/>
                    </a:lnTo>
                    <a:lnTo>
                      <a:pt x="80" y="123"/>
                    </a:lnTo>
                    <a:lnTo>
                      <a:pt x="80" y="123"/>
                    </a:lnTo>
                    <a:lnTo>
                      <a:pt x="80" y="123"/>
                    </a:lnTo>
                    <a:close/>
                    <a:moveTo>
                      <a:pt x="1" y="80"/>
                    </a:moveTo>
                    <a:lnTo>
                      <a:pt x="42" y="63"/>
                    </a:lnTo>
                    <a:lnTo>
                      <a:pt x="42" y="63"/>
                    </a:lnTo>
                    <a:lnTo>
                      <a:pt x="42" y="66"/>
                    </a:lnTo>
                    <a:lnTo>
                      <a:pt x="43" y="69"/>
                    </a:lnTo>
                    <a:lnTo>
                      <a:pt x="43" y="71"/>
                    </a:lnTo>
                    <a:lnTo>
                      <a:pt x="45" y="74"/>
                    </a:lnTo>
                    <a:lnTo>
                      <a:pt x="46" y="75"/>
                    </a:lnTo>
                    <a:lnTo>
                      <a:pt x="47" y="78"/>
                    </a:lnTo>
                    <a:lnTo>
                      <a:pt x="49" y="80"/>
                    </a:lnTo>
                    <a:lnTo>
                      <a:pt x="50" y="81"/>
                    </a:lnTo>
                    <a:lnTo>
                      <a:pt x="51" y="84"/>
                    </a:lnTo>
                    <a:lnTo>
                      <a:pt x="52" y="85"/>
                    </a:lnTo>
                    <a:lnTo>
                      <a:pt x="54" y="88"/>
                    </a:lnTo>
                    <a:lnTo>
                      <a:pt x="56" y="89"/>
                    </a:lnTo>
                    <a:lnTo>
                      <a:pt x="58" y="92"/>
                    </a:lnTo>
                    <a:lnTo>
                      <a:pt x="59" y="93"/>
                    </a:lnTo>
                    <a:lnTo>
                      <a:pt x="62" y="94"/>
                    </a:lnTo>
                    <a:lnTo>
                      <a:pt x="63" y="96"/>
                    </a:lnTo>
                    <a:lnTo>
                      <a:pt x="64" y="97"/>
                    </a:lnTo>
                    <a:lnTo>
                      <a:pt x="67" y="98"/>
                    </a:lnTo>
                    <a:lnTo>
                      <a:pt x="68" y="99"/>
                    </a:lnTo>
                    <a:lnTo>
                      <a:pt x="71" y="99"/>
                    </a:lnTo>
                    <a:lnTo>
                      <a:pt x="72" y="101"/>
                    </a:lnTo>
                    <a:lnTo>
                      <a:pt x="74" y="101"/>
                    </a:lnTo>
                    <a:lnTo>
                      <a:pt x="76" y="102"/>
                    </a:lnTo>
                    <a:lnTo>
                      <a:pt x="77" y="102"/>
                    </a:lnTo>
                    <a:lnTo>
                      <a:pt x="80" y="102"/>
                    </a:lnTo>
                    <a:lnTo>
                      <a:pt x="81" y="103"/>
                    </a:lnTo>
                    <a:lnTo>
                      <a:pt x="82" y="103"/>
                    </a:lnTo>
                    <a:lnTo>
                      <a:pt x="83" y="103"/>
                    </a:lnTo>
                    <a:lnTo>
                      <a:pt x="83" y="102"/>
                    </a:lnTo>
                    <a:lnTo>
                      <a:pt x="83" y="102"/>
                    </a:lnTo>
                    <a:lnTo>
                      <a:pt x="85" y="102"/>
                    </a:lnTo>
                    <a:lnTo>
                      <a:pt x="83" y="102"/>
                    </a:lnTo>
                    <a:lnTo>
                      <a:pt x="80" y="123"/>
                    </a:lnTo>
                    <a:lnTo>
                      <a:pt x="74" y="124"/>
                    </a:lnTo>
                    <a:lnTo>
                      <a:pt x="69" y="125"/>
                    </a:lnTo>
                    <a:lnTo>
                      <a:pt x="64" y="125"/>
                    </a:lnTo>
                    <a:lnTo>
                      <a:pt x="60" y="125"/>
                    </a:lnTo>
                    <a:lnTo>
                      <a:pt x="56" y="125"/>
                    </a:lnTo>
                    <a:lnTo>
                      <a:pt x="52" y="125"/>
                    </a:lnTo>
                    <a:lnTo>
                      <a:pt x="49" y="125"/>
                    </a:lnTo>
                    <a:lnTo>
                      <a:pt x="46" y="125"/>
                    </a:lnTo>
                    <a:lnTo>
                      <a:pt x="43" y="124"/>
                    </a:lnTo>
                    <a:lnTo>
                      <a:pt x="40" y="123"/>
                    </a:lnTo>
                    <a:lnTo>
                      <a:pt x="37" y="123"/>
                    </a:lnTo>
                    <a:lnTo>
                      <a:pt x="34" y="121"/>
                    </a:lnTo>
                    <a:lnTo>
                      <a:pt x="32" y="120"/>
                    </a:lnTo>
                    <a:lnTo>
                      <a:pt x="31" y="119"/>
                    </a:lnTo>
                    <a:lnTo>
                      <a:pt x="28" y="117"/>
                    </a:lnTo>
                    <a:lnTo>
                      <a:pt x="25" y="116"/>
                    </a:lnTo>
                    <a:lnTo>
                      <a:pt x="23" y="114"/>
                    </a:lnTo>
                    <a:lnTo>
                      <a:pt x="22" y="112"/>
                    </a:lnTo>
                    <a:lnTo>
                      <a:pt x="19" y="111"/>
                    </a:lnTo>
                    <a:lnTo>
                      <a:pt x="18" y="108"/>
                    </a:lnTo>
                    <a:lnTo>
                      <a:pt x="15" y="106"/>
                    </a:lnTo>
                    <a:lnTo>
                      <a:pt x="14" y="105"/>
                    </a:lnTo>
                    <a:lnTo>
                      <a:pt x="13" y="102"/>
                    </a:lnTo>
                    <a:lnTo>
                      <a:pt x="11" y="99"/>
                    </a:lnTo>
                    <a:lnTo>
                      <a:pt x="9" y="98"/>
                    </a:lnTo>
                    <a:lnTo>
                      <a:pt x="7" y="96"/>
                    </a:lnTo>
                    <a:lnTo>
                      <a:pt x="6" y="93"/>
                    </a:lnTo>
                    <a:lnTo>
                      <a:pt x="5" y="90"/>
                    </a:lnTo>
                    <a:lnTo>
                      <a:pt x="5" y="88"/>
                    </a:lnTo>
                    <a:lnTo>
                      <a:pt x="4" y="85"/>
                    </a:lnTo>
                    <a:lnTo>
                      <a:pt x="2" y="83"/>
                    </a:lnTo>
                    <a:lnTo>
                      <a:pt x="1" y="80"/>
                    </a:lnTo>
                    <a:lnTo>
                      <a:pt x="1" y="8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 name="Freeform 14"/>
              <p:cNvSpPr>
                <a:spLocks noEditPoints="1"/>
              </p:cNvSpPr>
              <p:nvPr/>
            </p:nvSpPr>
            <p:spPr bwMode="auto">
              <a:xfrm>
                <a:off x="7829212" y="4663480"/>
                <a:ext cx="310134" cy="278388"/>
              </a:xfrm>
              <a:custGeom>
                <a:avLst/>
                <a:gdLst>
                  <a:gd name="T0" fmla="*/ 7 w 254"/>
                  <a:gd name="T1" fmla="*/ 23 h 228"/>
                  <a:gd name="T2" fmla="*/ 4 w 254"/>
                  <a:gd name="T3" fmla="*/ 22 h 228"/>
                  <a:gd name="T4" fmla="*/ 2 w 254"/>
                  <a:gd name="T5" fmla="*/ 22 h 228"/>
                  <a:gd name="T6" fmla="*/ 0 w 254"/>
                  <a:gd name="T7" fmla="*/ 21 h 228"/>
                  <a:gd name="T8" fmla="*/ 0 w 254"/>
                  <a:gd name="T9" fmla="*/ 19 h 228"/>
                  <a:gd name="T10" fmla="*/ 0 w 254"/>
                  <a:gd name="T11" fmla="*/ 17 h 228"/>
                  <a:gd name="T12" fmla="*/ 2 w 254"/>
                  <a:gd name="T13" fmla="*/ 15 h 228"/>
                  <a:gd name="T14" fmla="*/ 4 w 254"/>
                  <a:gd name="T15" fmla="*/ 13 h 228"/>
                  <a:gd name="T16" fmla="*/ 7 w 254"/>
                  <a:gd name="T17" fmla="*/ 10 h 228"/>
                  <a:gd name="T18" fmla="*/ 9 w 254"/>
                  <a:gd name="T19" fmla="*/ 8 h 228"/>
                  <a:gd name="T20" fmla="*/ 13 w 254"/>
                  <a:gd name="T21" fmla="*/ 6 h 228"/>
                  <a:gd name="T22" fmla="*/ 16 w 254"/>
                  <a:gd name="T23" fmla="*/ 4 h 228"/>
                  <a:gd name="T24" fmla="*/ 20 w 254"/>
                  <a:gd name="T25" fmla="*/ 3 h 228"/>
                  <a:gd name="T26" fmla="*/ 23 w 254"/>
                  <a:gd name="T27" fmla="*/ 1 h 228"/>
                  <a:gd name="T28" fmla="*/ 27 w 254"/>
                  <a:gd name="T29" fmla="*/ 0 h 228"/>
                  <a:gd name="T30" fmla="*/ 31 w 254"/>
                  <a:gd name="T31" fmla="*/ 0 h 228"/>
                  <a:gd name="T32" fmla="*/ 254 w 254"/>
                  <a:gd name="T33" fmla="*/ 209 h 228"/>
                  <a:gd name="T34" fmla="*/ 213 w 254"/>
                  <a:gd name="T35" fmla="*/ 182 h 228"/>
                  <a:gd name="T36" fmla="*/ 199 w 254"/>
                  <a:gd name="T37" fmla="*/ 135 h 228"/>
                  <a:gd name="T38" fmla="*/ 174 w 254"/>
                  <a:gd name="T39" fmla="*/ 99 h 228"/>
                  <a:gd name="T40" fmla="*/ 143 w 254"/>
                  <a:gd name="T41" fmla="*/ 70 h 228"/>
                  <a:gd name="T42" fmla="*/ 108 w 254"/>
                  <a:gd name="T43" fmla="*/ 49 h 228"/>
                  <a:gd name="T44" fmla="*/ 74 w 254"/>
                  <a:gd name="T45" fmla="*/ 35 h 228"/>
                  <a:gd name="T46" fmla="*/ 40 w 254"/>
                  <a:gd name="T47" fmla="*/ 26 h 228"/>
                  <a:gd name="T48" fmla="*/ 13 w 254"/>
                  <a:gd name="T49" fmla="*/ 23 h 228"/>
                  <a:gd name="T50" fmla="*/ 47 w 254"/>
                  <a:gd name="T51" fmla="*/ 0 h 228"/>
                  <a:gd name="T52" fmla="*/ 80 w 254"/>
                  <a:gd name="T53" fmla="*/ 5 h 228"/>
                  <a:gd name="T54" fmla="*/ 116 w 254"/>
                  <a:gd name="T55" fmla="*/ 15 h 228"/>
                  <a:gd name="T56" fmla="*/ 153 w 254"/>
                  <a:gd name="T57" fmla="*/ 32 h 228"/>
                  <a:gd name="T58" fmla="*/ 190 w 254"/>
                  <a:gd name="T59" fmla="*/ 57 h 228"/>
                  <a:gd name="T60" fmla="*/ 220 w 254"/>
                  <a:gd name="T61" fmla="*/ 89 h 228"/>
                  <a:gd name="T62" fmla="*/ 242 w 254"/>
                  <a:gd name="T63" fmla="*/ 130 h 228"/>
                  <a:gd name="T64" fmla="*/ 254 w 254"/>
                  <a:gd name="T65" fmla="*/ 180 h 228"/>
                  <a:gd name="T66" fmla="*/ 214 w 254"/>
                  <a:gd name="T67" fmla="*/ 223 h 228"/>
                  <a:gd name="T68" fmla="*/ 254 w 254"/>
                  <a:gd name="T69" fmla="*/ 210 h 228"/>
                  <a:gd name="T70" fmla="*/ 253 w 254"/>
                  <a:gd name="T71" fmla="*/ 212 h 228"/>
                  <a:gd name="T72" fmla="*/ 251 w 254"/>
                  <a:gd name="T73" fmla="*/ 215 h 228"/>
                  <a:gd name="T74" fmla="*/ 249 w 254"/>
                  <a:gd name="T75" fmla="*/ 216 h 228"/>
                  <a:gd name="T76" fmla="*/ 245 w 254"/>
                  <a:gd name="T77" fmla="*/ 219 h 228"/>
                  <a:gd name="T78" fmla="*/ 242 w 254"/>
                  <a:gd name="T79" fmla="*/ 221 h 228"/>
                  <a:gd name="T80" fmla="*/ 238 w 254"/>
                  <a:gd name="T81" fmla="*/ 223 h 228"/>
                  <a:gd name="T82" fmla="*/ 235 w 254"/>
                  <a:gd name="T83" fmla="*/ 224 h 228"/>
                  <a:gd name="T84" fmla="*/ 231 w 254"/>
                  <a:gd name="T85" fmla="*/ 227 h 228"/>
                  <a:gd name="T86" fmla="*/ 227 w 254"/>
                  <a:gd name="T87" fmla="*/ 227 h 228"/>
                  <a:gd name="T88" fmla="*/ 223 w 254"/>
                  <a:gd name="T89" fmla="*/ 228 h 228"/>
                  <a:gd name="T90" fmla="*/ 220 w 254"/>
                  <a:gd name="T91" fmla="*/ 228 h 228"/>
                  <a:gd name="T92" fmla="*/ 218 w 254"/>
                  <a:gd name="T93" fmla="*/ 227 h 228"/>
                  <a:gd name="T94" fmla="*/ 215 w 254"/>
                  <a:gd name="T95" fmla="*/ 227 h 228"/>
                  <a:gd name="T96" fmla="*/ 214 w 254"/>
                  <a:gd name="T97" fmla="*/ 225 h 228"/>
                  <a:gd name="T98" fmla="*/ 214 w 254"/>
                  <a:gd name="T99" fmla="*/ 22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4" h="228">
                    <a:moveTo>
                      <a:pt x="32" y="0"/>
                    </a:moveTo>
                    <a:lnTo>
                      <a:pt x="8" y="23"/>
                    </a:lnTo>
                    <a:lnTo>
                      <a:pt x="7" y="23"/>
                    </a:lnTo>
                    <a:lnTo>
                      <a:pt x="7" y="23"/>
                    </a:lnTo>
                    <a:lnTo>
                      <a:pt x="5" y="23"/>
                    </a:lnTo>
                    <a:lnTo>
                      <a:pt x="5" y="23"/>
                    </a:lnTo>
                    <a:lnTo>
                      <a:pt x="4" y="23"/>
                    </a:lnTo>
                    <a:lnTo>
                      <a:pt x="4" y="22"/>
                    </a:lnTo>
                    <a:lnTo>
                      <a:pt x="3" y="22"/>
                    </a:lnTo>
                    <a:lnTo>
                      <a:pt x="3" y="22"/>
                    </a:lnTo>
                    <a:lnTo>
                      <a:pt x="3" y="22"/>
                    </a:lnTo>
                    <a:lnTo>
                      <a:pt x="2" y="22"/>
                    </a:lnTo>
                    <a:lnTo>
                      <a:pt x="2" y="22"/>
                    </a:lnTo>
                    <a:lnTo>
                      <a:pt x="2" y="21"/>
                    </a:lnTo>
                    <a:lnTo>
                      <a:pt x="2" y="21"/>
                    </a:lnTo>
                    <a:lnTo>
                      <a:pt x="0" y="21"/>
                    </a:lnTo>
                    <a:lnTo>
                      <a:pt x="0" y="21"/>
                    </a:lnTo>
                    <a:lnTo>
                      <a:pt x="0" y="19"/>
                    </a:lnTo>
                    <a:lnTo>
                      <a:pt x="0" y="19"/>
                    </a:lnTo>
                    <a:lnTo>
                      <a:pt x="0" y="19"/>
                    </a:lnTo>
                    <a:lnTo>
                      <a:pt x="0" y="18"/>
                    </a:lnTo>
                    <a:lnTo>
                      <a:pt x="0" y="18"/>
                    </a:lnTo>
                    <a:lnTo>
                      <a:pt x="0" y="18"/>
                    </a:lnTo>
                    <a:lnTo>
                      <a:pt x="0" y="17"/>
                    </a:lnTo>
                    <a:lnTo>
                      <a:pt x="0" y="17"/>
                    </a:lnTo>
                    <a:lnTo>
                      <a:pt x="2" y="15"/>
                    </a:lnTo>
                    <a:lnTo>
                      <a:pt x="2" y="15"/>
                    </a:lnTo>
                    <a:lnTo>
                      <a:pt x="2" y="15"/>
                    </a:lnTo>
                    <a:lnTo>
                      <a:pt x="2" y="14"/>
                    </a:lnTo>
                    <a:lnTo>
                      <a:pt x="3" y="14"/>
                    </a:lnTo>
                    <a:lnTo>
                      <a:pt x="3" y="13"/>
                    </a:lnTo>
                    <a:lnTo>
                      <a:pt x="4" y="13"/>
                    </a:lnTo>
                    <a:lnTo>
                      <a:pt x="4" y="12"/>
                    </a:lnTo>
                    <a:lnTo>
                      <a:pt x="4" y="12"/>
                    </a:lnTo>
                    <a:lnTo>
                      <a:pt x="5" y="10"/>
                    </a:lnTo>
                    <a:lnTo>
                      <a:pt x="7" y="10"/>
                    </a:lnTo>
                    <a:lnTo>
                      <a:pt x="7" y="10"/>
                    </a:lnTo>
                    <a:lnTo>
                      <a:pt x="8" y="9"/>
                    </a:lnTo>
                    <a:lnTo>
                      <a:pt x="8" y="9"/>
                    </a:lnTo>
                    <a:lnTo>
                      <a:pt x="9" y="8"/>
                    </a:lnTo>
                    <a:lnTo>
                      <a:pt x="11" y="8"/>
                    </a:lnTo>
                    <a:lnTo>
                      <a:pt x="11" y="6"/>
                    </a:lnTo>
                    <a:lnTo>
                      <a:pt x="12" y="6"/>
                    </a:lnTo>
                    <a:lnTo>
                      <a:pt x="13" y="6"/>
                    </a:lnTo>
                    <a:lnTo>
                      <a:pt x="13" y="5"/>
                    </a:lnTo>
                    <a:lnTo>
                      <a:pt x="14" y="5"/>
                    </a:lnTo>
                    <a:lnTo>
                      <a:pt x="16" y="5"/>
                    </a:lnTo>
                    <a:lnTo>
                      <a:pt x="16" y="4"/>
                    </a:lnTo>
                    <a:lnTo>
                      <a:pt x="17" y="4"/>
                    </a:lnTo>
                    <a:lnTo>
                      <a:pt x="18" y="4"/>
                    </a:lnTo>
                    <a:lnTo>
                      <a:pt x="20" y="3"/>
                    </a:lnTo>
                    <a:lnTo>
                      <a:pt x="20" y="3"/>
                    </a:lnTo>
                    <a:lnTo>
                      <a:pt x="21" y="3"/>
                    </a:lnTo>
                    <a:lnTo>
                      <a:pt x="22" y="3"/>
                    </a:lnTo>
                    <a:lnTo>
                      <a:pt x="23" y="1"/>
                    </a:lnTo>
                    <a:lnTo>
                      <a:pt x="23" y="1"/>
                    </a:lnTo>
                    <a:lnTo>
                      <a:pt x="25" y="1"/>
                    </a:lnTo>
                    <a:lnTo>
                      <a:pt x="26" y="1"/>
                    </a:lnTo>
                    <a:lnTo>
                      <a:pt x="27" y="1"/>
                    </a:lnTo>
                    <a:lnTo>
                      <a:pt x="27" y="0"/>
                    </a:lnTo>
                    <a:lnTo>
                      <a:pt x="29" y="0"/>
                    </a:lnTo>
                    <a:lnTo>
                      <a:pt x="30" y="0"/>
                    </a:lnTo>
                    <a:lnTo>
                      <a:pt x="30" y="0"/>
                    </a:lnTo>
                    <a:lnTo>
                      <a:pt x="31" y="0"/>
                    </a:lnTo>
                    <a:lnTo>
                      <a:pt x="32" y="0"/>
                    </a:lnTo>
                    <a:lnTo>
                      <a:pt x="32" y="0"/>
                    </a:lnTo>
                    <a:lnTo>
                      <a:pt x="32" y="0"/>
                    </a:lnTo>
                    <a:close/>
                    <a:moveTo>
                      <a:pt x="254" y="209"/>
                    </a:moveTo>
                    <a:lnTo>
                      <a:pt x="214" y="223"/>
                    </a:lnTo>
                    <a:lnTo>
                      <a:pt x="214" y="209"/>
                    </a:lnTo>
                    <a:lnTo>
                      <a:pt x="214" y="194"/>
                    </a:lnTo>
                    <a:lnTo>
                      <a:pt x="213" y="182"/>
                    </a:lnTo>
                    <a:lnTo>
                      <a:pt x="210" y="169"/>
                    </a:lnTo>
                    <a:lnTo>
                      <a:pt x="206" y="157"/>
                    </a:lnTo>
                    <a:lnTo>
                      <a:pt x="202" y="147"/>
                    </a:lnTo>
                    <a:lnTo>
                      <a:pt x="199" y="135"/>
                    </a:lnTo>
                    <a:lnTo>
                      <a:pt x="193" y="126"/>
                    </a:lnTo>
                    <a:lnTo>
                      <a:pt x="187" y="116"/>
                    </a:lnTo>
                    <a:lnTo>
                      <a:pt x="182" y="107"/>
                    </a:lnTo>
                    <a:lnTo>
                      <a:pt x="174" y="99"/>
                    </a:lnTo>
                    <a:lnTo>
                      <a:pt x="168" y="91"/>
                    </a:lnTo>
                    <a:lnTo>
                      <a:pt x="160" y="84"/>
                    </a:lnTo>
                    <a:lnTo>
                      <a:pt x="152" y="76"/>
                    </a:lnTo>
                    <a:lnTo>
                      <a:pt x="143" y="70"/>
                    </a:lnTo>
                    <a:lnTo>
                      <a:pt x="135" y="64"/>
                    </a:lnTo>
                    <a:lnTo>
                      <a:pt x="126" y="59"/>
                    </a:lnTo>
                    <a:lnTo>
                      <a:pt x="117" y="54"/>
                    </a:lnTo>
                    <a:lnTo>
                      <a:pt x="108" y="49"/>
                    </a:lnTo>
                    <a:lnTo>
                      <a:pt x="99" y="45"/>
                    </a:lnTo>
                    <a:lnTo>
                      <a:pt x="90" y="41"/>
                    </a:lnTo>
                    <a:lnTo>
                      <a:pt x="83" y="37"/>
                    </a:lnTo>
                    <a:lnTo>
                      <a:pt x="74" y="35"/>
                    </a:lnTo>
                    <a:lnTo>
                      <a:pt x="65" y="32"/>
                    </a:lnTo>
                    <a:lnTo>
                      <a:pt x="56" y="30"/>
                    </a:lnTo>
                    <a:lnTo>
                      <a:pt x="48" y="28"/>
                    </a:lnTo>
                    <a:lnTo>
                      <a:pt x="40" y="26"/>
                    </a:lnTo>
                    <a:lnTo>
                      <a:pt x="32" y="24"/>
                    </a:lnTo>
                    <a:lnTo>
                      <a:pt x="26" y="24"/>
                    </a:lnTo>
                    <a:lnTo>
                      <a:pt x="20" y="23"/>
                    </a:lnTo>
                    <a:lnTo>
                      <a:pt x="13" y="23"/>
                    </a:lnTo>
                    <a:lnTo>
                      <a:pt x="8" y="23"/>
                    </a:lnTo>
                    <a:lnTo>
                      <a:pt x="32" y="0"/>
                    </a:lnTo>
                    <a:lnTo>
                      <a:pt x="40" y="0"/>
                    </a:lnTo>
                    <a:lnTo>
                      <a:pt x="47" y="0"/>
                    </a:lnTo>
                    <a:lnTo>
                      <a:pt x="54" y="1"/>
                    </a:lnTo>
                    <a:lnTo>
                      <a:pt x="63" y="3"/>
                    </a:lnTo>
                    <a:lnTo>
                      <a:pt x="71" y="4"/>
                    </a:lnTo>
                    <a:lnTo>
                      <a:pt x="80" y="5"/>
                    </a:lnTo>
                    <a:lnTo>
                      <a:pt x="89" y="8"/>
                    </a:lnTo>
                    <a:lnTo>
                      <a:pt x="98" y="10"/>
                    </a:lnTo>
                    <a:lnTo>
                      <a:pt x="107" y="13"/>
                    </a:lnTo>
                    <a:lnTo>
                      <a:pt x="116" y="15"/>
                    </a:lnTo>
                    <a:lnTo>
                      <a:pt x="125" y="19"/>
                    </a:lnTo>
                    <a:lnTo>
                      <a:pt x="135" y="23"/>
                    </a:lnTo>
                    <a:lnTo>
                      <a:pt x="144" y="28"/>
                    </a:lnTo>
                    <a:lnTo>
                      <a:pt x="153" y="32"/>
                    </a:lnTo>
                    <a:lnTo>
                      <a:pt x="162" y="39"/>
                    </a:lnTo>
                    <a:lnTo>
                      <a:pt x="172" y="44"/>
                    </a:lnTo>
                    <a:lnTo>
                      <a:pt x="181" y="50"/>
                    </a:lnTo>
                    <a:lnTo>
                      <a:pt x="190" y="57"/>
                    </a:lnTo>
                    <a:lnTo>
                      <a:pt x="197" y="64"/>
                    </a:lnTo>
                    <a:lnTo>
                      <a:pt x="206" y="72"/>
                    </a:lnTo>
                    <a:lnTo>
                      <a:pt x="213" y="80"/>
                    </a:lnTo>
                    <a:lnTo>
                      <a:pt x="220" y="89"/>
                    </a:lnTo>
                    <a:lnTo>
                      <a:pt x="227" y="98"/>
                    </a:lnTo>
                    <a:lnTo>
                      <a:pt x="233" y="108"/>
                    </a:lnTo>
                    <a:lnTo>
                      <a:pt x="238" y="118"/>
                    </a:lnTo>
                    <a:lnTo>
                      <a:pt x="242" y="130"/>
                    </a:lnTo>
                    <a:lnTo>
                      <a:pt x="246" y="142"/>
                    </a:lnTo>
                    <a:lnTo>
                      <a:pt x="250" y="153"/>
                    </a:lnTo>
                    <a:lnTo>
                      <a:pt x="253" y="166"/>
                    </a:lnTo>
                    <a:lnTo>
                      <a:pt x="254" y="180"/>
                    </a:lnTo>
                    <a:lnTo>
                      <a:pt x="254" y="194"/>
                    </a:lnTo>
                    <a:lnTo>
                      <a:pt x="254" y="209"/>
                    </a:lnTo>
                    <a:lnTo>
                      <a:pt x="254" y="209"/>
                    </a:lnTo>
                    <a:close/>
                    <a:moveTo>
                      <a:pt x="214" y="223"/>
                    </a:moveTo>
                    <a:lnTo>
                      <a:pt x="254" y="209"/>
                    </a:lnTo>
                    <a:lnTo>
                      <a:pt x="254" y="210"/>
                    </a:lnTo>
                    <a:lnTo>
                      <a:pt x="254" y="210"/>
                    </a:lnTo>
                    <a:lnTo>
                      <a:pt x="254" y="210"/>
                    </a:lnTo>
                    <a:lnTo>
                      <a:pt x="254" y="211"/>
                    </a:lnTo>
                    <a:lnTo>
                      <a:pt x="254" y="211"/>
                    </a:lnTo>
                    <a:lnTo>
                      <a:pt x="253" y="212"/>
                    </a:lnTo>
                    <a:lnTo>
                      <a:pt x="253" y="212"/>
                    </a:lnTo>
                    <a:lnTo>
                      <a:pt x="253" y="212"/>
                    </a:lnTo>
                    <a:lnTo>
                      <a:pt x="251" y="214"/>
                    </a:lnTo>
                    <a:lnTo>
                      <a:pt x="251" y="214"/>
                    </a:lnTo>
                    <a:lnTo>
                      <a:pt x="251" y="215"/>
                    </a:lnTo>
                    <a:lnTo>
                      <a:pt x="250" y="215"/>
                    </a:lnTo>
                    <a:lnTo>
                      <a:pt x="250" y="216"/>
                    </a:lnTo>
                    <a:lnTo>
                      <a:pt x="249" y="216"/>
                    </a:lnTo>
                    <a:lnTo>
                      <a:pt x="249" y="216"/>
                    </a:lnTo>
                    <a:lnTo>
                      <a:pt x="247" y="218"/>
                    </a:lnTo>
                    <a:lnTo>
                      <a:pt x="247" y="218"/>
                    </a:lnTo>
                    <a:lnTo>
                      <a:pt x="246" y="219"/>
                    </a:lnTo>
                    <a:lnTo>
                      <a:pt x="245" y="219"/>
                    </a:lnTo>
                    <a:lnTo>
                      <a:pt x="245" y="220"/>
                    </a:lnTo>
                    <a:lnTo>
                      <a:pt x="244" y="220"/>
                    </a:lnTo>
                    <a:lnTo>
                      <a:pt x="244" y="220"/>
                    </a:lnTo>
                    <a:lnTo>
                      <a:pt x="242" y="221"/>
                    </a:lnTo>
                    <a:lnTo>
                      <a:pt x="241" y="221"/>
                    </a:lnTo>
                    <a:lnTo>
                      <a:pt x="240" y="223"/>
                    </a:lnTo>
                    <a:lnTo>
                      <a:pt x="240" y="223"/>
                    </a:lnTo>
                    <a:lnTo>
                      <a:pt x="238" y="223"/>
                    </a:lnTo>
                    <a:lnTo>
                      <a:pt x="237" y="224"/>
                    </a:lnTo>
                    <a:lnTo>
                      <a:pt x="236" y="224"/>
                    </a:lnTo>
                    <a:lnTo>
                      <a:pt x="236" y="224"/>
                    </a:lnTo>
                    <a:lnTo>
                      <a:pt x="235" y="224"/>
                    </a:lnTo>
                    <a:lnTo>
                      <a:pt x="233" y="225"/>
                    </a:lnTo>
                    <a:lnTo>
                      <a:pt x="232" y="225"/>
                    </a:lnTo>
                    <a:lnTo>
                      <a:pt x="231" y="225"/>
                    </a:lnTo>
                    <a:lnTo>
                      <a:pt x="231" y="227"/>
                    </a:lnTo>
                    <a:lnTo>
                      <a:pt x="229" y="227"/>
                    </a:lnTo>
                    <a:lnTo>
                      <a:pt x="228" y="227"/>
                    </a:lnTo>
                    <a:lnTo>
                      <a:pt x="227" y="227"/>
                    </a:lnTo>
                    <a:lnTo>
                      <a:pt x="227" y="227"/>
                    </a:lnTo>
                    <a:lnTo>
                      <a:pt x="226" y="227"/>
                    </a:lnTo>
                    <a:lnTo>
                      <a:pt x="224" y="227"/>
                    </a:lnTo>
                    <a:lnTo>
                      <a:pt x="224" y="227"/>
                    </a:lnTo>
                    <a:lnTo>
                      <a:pt x="223" y="228"/>
                    </a:lnTo>
                    <a:lnTo>
                      <a:pt x="222" y="228"/>
                    </a:lnTo>
                    <a:lnTo>
                      <a:pt x="222" y="228"/>
                    </a:lnTo>
                    <a:lnTo>
                      <a:pt x="220" y="228"/>
                    </a:lnTo>
                    <a:lnTo>
                      <a:pt x="220" y="228"/>
                    </a:lnTo>
                    <a:lnTo>
                      <a:pt x="219" y="227"/>
                    </a:lnTo>
                    <a:lnTo>
                      <a:pt x="219" y="227"/>
                    </a:lnTo>
                    <a:lnTo>
                      <a:pt x="218" y="227"/>
                    </a:lnTo>
                    <a:lnTo>
                      <a:pt x="218" y="227"/>
                    </a:lnTo>
                    <a:lnTo>
                      <a:pt x="217" y="227"/>
                    </a:lnTo>
                    <a:lnTo>
                      <a:pt x="217" y="227"/>
                    </a:lnTo>
                    <a:lnTo>
                      <a:pt x="217" y="227"/>
                    </a:lnTo>
                    <a:lnTo>
                      <a:pt x="215" y="227"/>
                    </a:lnTo>
                    <a:lnTo>
                      <a:pt x="215" y="225"/>
                    </a:lnTo>
                    <a:lnTo>
                      <a:pt x="215" y="225"/>
                    </a:lnTo>
                    <a:lnTo>
                      <a:pt x="214" y="225"/>
                    </a:lnTo>
                    <a:lnTo>
                      <a:pt x="214" y="225"/>
                    </a:lnTo>
                    <a:lnTo>
                      <a:pt x="214" y="224"/>
                    </a:lnTo>
                    <a:lnTo>
                      <a:pt x="214" y="224"/>
                    </a:lnTo>
                    <a:lnTo>
                      <a:pt x="214" y="224"/>
                    </a:lnTo>
                    <a:lnTo>
                      <a:pt x="214" y="223"/>
                    </a:lnTo>
                    <a:lnTo>
                      <a:pt x="214" y="22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 name="Freeform 15"/>
              <p:cNvSpPr>
                <a:spLocks noEditPoints="1"/>
              </p:cNvSpPr>
              <p:nvPr/>
            </p:nvSpPr>
            <p:spPr bwMode="auto">
              <a:xfrm>
                <a:off x="7849969" y="4521843"/>
                <a:ext cx="427351" cy="416362"/>
              </a:xfrm>
              <a:custGeom>
                <a:avLst/>
                <a:gdLst>
                  <a:gd name="T0" fmla="*/ 6 w 350"/>
                  <a:gd name="T1" fmla="*/ 23 h 341"/>
                  <a:gd name="T2" fmla="*/ 4 w 350"/>
                  <a:gd name="T3" fmla="*/ 23 h 341"/>
                  <a:gd name="T4" fmla="*/ 1 w 350"/>
                  <a:gd name="T5" fmla="*/ 22 h 341"/>
                  <a:gd name="T6" fmla="*/ 0 w 350"/>
                  <a:gd name="T7" fmla="*/ 21 h 341"/>
                  <a:gd name="T8" fmla="*/ 0 w 350"/>
                  <a:gd name="T9" fmla="*/ 19 h 341"/>
                  <a:gd name="T10" fmla="*/ 0 w 350"/>
                  <a:gd name="T11" fmla="*/ 18 h 341"/>
                  <a:gd name="T12" fmla="*/ 1 w 350"/>
                  <a:gd name="T13" fmla="*/ 16 h 341"/>
                  <a:gd name="T14" fmla="*/ 3 w 350"/>
                  <a:gd name="T15" fmla="*/ 13 h 341"/>
                  <a:gd name="T16" fmla="*/ 5 w 350"/>
                  <a:gd name="T17" fmla="*/ 10 h 341"/>
                  <a:gd name="T18" fmla="*/ 8 w 350"/>
                  <a:gd name="T19" fmla="*/ 9 h 341"/>
                  <a:gd name="T20" fmla="*/ 12 w 350"/>
                  <a:gd name="T21" fmla="*/ 7 h 341"/>
                  <a:gd name="T22" fmla="*/ 15 w 350"/>
                  <a:gd name="T23" fmla="*/ 5 h 341"/>
                  <a:gd name="T24" fmla="*/ 19 w 350"/>
                  <a:gd name="T25" fmla="*/ 3 h 341"/>
                  <a:gd name="T26" fmla="*/ 23 w 350"/>
                  <a:gd name="T27" fmla="*/ 1 h 341"/>
                  <a:gd name="T28" fmla="*/ 27 w 350"/>
                  <a:gd name="T29" fmla="*/ 1 h 341"/>
                  <a:gd name="T30" fmla="*/ 30 w 350"/>
                  <a:gd name="T31" fmla="*/ 0 h 341"/>
                  <a:gd name="T32" fmla="*/ 349 w 350"/>
                  <a:gd name="T33" fmla="*/ 323 h 341"/>
                  <a:gd name="T34" fmla="*/ 308 w 350"/>
                  <a:gd name="T35" fmla="*/ 277 h 341"/>
                  <a:gd name="T36" fmla="*/ 288 w 350"/>
                  <a:gd name="T37" fmla="*/ 209 h 341"/>
                  <a:gd name="T38" fmla="*/ 255 w 350"/>
                  <a:gd name="T39" fmla="*/ 152 h 341"/>
                  <a:gd name="T40" fmla="*/ 211 w 350"/>
                  <a:gd name="T41" fmla="*/ 106 h 341"/>
                  <a:gd name="T42" fmla="*/ 161 w 350"/>
                  <a:gd name="T43" fmla="*/ 70 h 341"/>
                  <a:gd name="T44" fmla="*/ 108 w 350"/>
                  <a:gd name="T45" fmla="*/ 45 h 341"/>
                  <a:gd name="T46" fmla="*/ 58 w 350"/>
                  <a:gd name="T47" fmla="*/ 30 h 341"/>
                  <a:gd name="T48" fmla="*/ 17 w 350"/>
                  <a:gd name="T49" fmla="*/ 23 h 341"/>
                  <a:gd name="T50" fmla="*/ 54 w 350"/>
                  <a:gd name="T51" fmla="*/ 1 h 341"/>
                  <a:gd name="T52" fmla="*/ 103 w 350"/>
                  <a:gd name="T53" fmla="*/ 10 h 341"/>
                  <a:gd name="T54" fmla="*/ 156 w 350"/>
                  <a:gd name="T55" fmla="*/ 28 h 341"/>
                  <a:gd name="T56" fmla="*/ 210 w 350"/>
                  <a:gd name="T57" fmla="*/ 57 h 341"/>
                  <a:gd name="T58" fmla="*/ 261 w 350"/>
                  <a:gd name="T59" fmla="*/ 97 h 341"/>
                  <a:gd name="T60" fmla="*/ 304 w 350"/>
                  <a:gd name="T61" fmla="*/ 147 h 341"/>
                  <a:gd name="T62" fmla="*/ 335 w 350"/>
                  <a:gd name="T63" fmla="*/ 209 h 341"/>
                  <a:gd name="T64" fmla="*/ 349 w 350"/>
                  <a:gd name="T65" fmla="*/ 282 h 341"/>
                  <a:gd name="T66" fmla="*/ 309 w 350"/>
                  <a:gd name="T67" fmla="*/ 336 h 341"/>
                  <a:gd name="T68" fmla="*/ 349 w 350"/>
                  <a:gd name="T69" fmla="*/ 325 h 341"/>
                  <a:gd name="T70" fmla="*/ 348 w 350"/>
                  <a:gd name="T71" fmla="*/ 327 h 341"/>
                  <a:gd name="T72" fmla="*/ 346 w 350"/>
                  <a:gd name="T73" fmla="*/ 328 h 341"/>
                  <a:gd name="T74" fmla="*/ 344 w 350"/>
                  <a:gd name="T75" fmla="*/ 331 h 341"/>
                  <a:gd name="T76" fmla="*/ 340 w 350"/>
                  <a:gd name="T77" fmla="*/ 334 h 341"/>
                  <a:gd name="T78" fmla="*/ 337 w 350"/>
                  <a:gd name="T79" fmla="*/ 335 h 341"/>
                  <a:gd name="T80" fmla="*/ 333 w 350"/>
                  <a:gd name="T81" fmla="*/ 337 h 341"/>
                  <a:gd name="T82" fmla="*/ 330 w 350"/>
                  <a:gd name="T83" fmla="*/ 339 h 341"/>
                  <a:gd name="T84" fmla="*/ 326 w 350"/>
                  <a:gd name="T85" fmla="*/ 340 h 341"/>
                  <a:gd name="T86" fmla="*/ 322 w 350"/>
                  <a:gd name="T87" fmla="*/ 341 h 341"/>
                  <a:gd name="T88" fmla="*/ 318 w 350"/>
                  <a:gd name="T89" fmla="*/ 341 h 341"/>
                  <a:gd name="T90" fmla="*/ 315 w 350"/>
                  <a:gd name="T91" fmla="*/ 341 h 341"/>
                  <a:gd name="T92" fmla="*/ 313 w 350"/>
                  <a:gd name="T93" fmla="*/ 341 h 341"/>
                  <a:gd name="T94" fmla="*/ 310 w 350"/>
                  <a:gd name="T95" fmla="*/ 340 h 341"/>
                  <a:gd name="T96" fmla="*/ 309 w 350"/>
                  <a:gd name="T97" fmla="*/ 339 h 341"/>
                  <a:gd name="T98" fmla="*/ 309 w 350"/>
                  <a:gd name="T99" fmla="*/ 33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0" h="341">
                    <a:moveTo>
                      <a:pt x="32" y="0"/>
                    </a:moveTo>
                    <a:lnTo>
                      <a:pt x="8" y="23"/>
                    </a:lnTo>
                    <a:lnTo>
                      <a:pt x="6" y="23"/>
                    </a:lnTo>
                    <a:lnTo>
                      <a:pt x="6" y="23"/>
                    </a:lnTo>
                    <a:lnTo>
                      <a:pt x="5" y="23"/>
                    </a:lnTo>
                    <a:lnTo>
                      <a:pt x="5" y="23"/>
                    </a:lnTo>
                    <a:lnTo>
                      <a:pt x="4" y="23"/>
                    </a:lnTo>
                    <a:lnTo>
                      <a:pt x="4" y="23"/>
                    </a:lnTo>
                    <a:lnTo>
                      <a:pt x="3" y="23"/>
                    </a:lnTo>
                    <a:lnTo>
                      <a:pt x="3" y="22"/>
                    </a:lnTo>
                    <a:lnTo>
                      <a:pt x="3" y="22"/>
                    </a:lnTo>
                    <a:lnTo>
                      <a:pt x="1" y="22"/>
                    </a:lnTo>
                    <a:lnTo>
                      <a:pt x="1" y="22"/>
                    </a:lnTo>
                    <a:lnTo>
                      <a:pt x="1" y="22"/>
                    </a:lnTo>
                    <a:lnTo>
                      <a:pt x="0" y="21"/>
                    </a:lnTo>
                    <a:lnTo>
                      <a:pt x="0" y="21"/>
                    </a:lnTo>
                    <a:lnTo>
                      <a:pt x="0" y="21"/>
                    </a:lnTo>
                    <a:lnTo>
                      <a:pt x="0" y="21"/>
                    </a:lnTo>
                    <a:lnTo>
                      <a:pt x="0" y="19"/>
                    </a:lnTo>
                    <a:lnTo>
                      <a:pt x="0" y="19"/>
                    </a:lnTo>
                    <a:lnTo>
                      <a:pt x="0" y="19"/>
                    </a:lnTo>
                    <a:lnTo>
                      <a:pt x="0" y="18"/>
                    </a:lnTo>
                    <a:lnTo>
                      <a:pt x="0" y="18"/>
                    </a:lnTo>
                    <a:lnTo>
                      <a:pt x="0" y="18"/>
                    </a:lnTo>
                    <a:lnTo>
                      <a:pt x="0" y="17"/>
                    </a:lnTo>
                    <a:lnTo>
                      <a:pt x="0" y="17"/>
                    </a:lnTo>
                    <a:lnTo>
                      <a:pt x="0" y="16"/>
                    </a:lnTo>
                    <a:lnTo>
                      <a:pt x="1" y="16"/>
                    </a:lnTo>
                    <a:lnTo>
                      <a:pt x="1" y="16"/>
                    </a:lnTo>
                    <a:lnTo>
                      <a:pt x="1" y="14"/>
                    </a:lnTo>
                    <a:lnTo>
                      <a:pt x="3" y="14"/>
                    </a:lnTo>
                    <a:lnTo>
                      <a:pt x="3" y="13"/>
                    </a:lnTo>
                    <a:lnTo>
                      <a:pt x="3" y="13"/>
                    </a:lnTo>
                    <a:lnTo>
                      <a:pt x="4" y="12"/>
                    </a:lnTo>
                    <a:lnTo>
                      <a:pt x="4" y="12"/>
                    </a:lnTo>
                    <a:lnTo>
                      <a:pt x="5" y="10"/>
                    </a:lnTo>
                    <a:lnTo>
                      <a:pt x="5" y="10"/>
                    </a:lnTo>
                    <a:lnTo>
                      <a:pt x="6" y="9"/>
                    </a:lnTo>
                    <a:lnTo>
                      <a:pt x="8" y="9"/>
                    </a:lnTo>
                    <a:lnTo>
                      <a:pt x="8" y="9"/>
                    </a:lnTo>
                    <a:lnTo>
                      <a:pt x="9" y="8"/>
                    </a:lnTo>
                    <a:lnTo>
                      <a:pt x="9" y="8"/>
                    </a:lnTo>
                    <a:lnTo>
                      <a:pt x="10" y="7"/>
                    </a:lnTo>
                    <a:lnTo>
                      <a:pt x="12" y="7"/>
                    </a:lnTo>
                    <a:lnTo>
                      <a:pt x="13" y="7"/>
                    </a:lnTo>
                    <a:lnTo>
                      <a:pt x="13" y="5"/>
                    </a:lnTo>
                    <a:lnTo>
                      <a:pt x="14" y="5"/>
                    </a:lnTo>
                    <a:lnTo>
                      <a:pt x="15" y="5"/>
                    </a:lnTo>
                    <a:lnTo>
                      <a:pt x="15" y="4"/>
                    </a:lnTo>
                    <a:lnTo>
                      <a:pt x="17" y="4"/>
                    </a:lnTo>
                    <a:lnTo>
                      <a:pt x="18" y="4"/>
                    </a:lnTo>
                    <a:lnTo>
                      <a:pt x="19" y="3"/>
                    </a:lnTo>
                    <a:lnTo>
                      <a:pt x="19" y="3"/>
                    </a:lnTo>
                    <a:lnTo>
                      <a:pt x="21" y="3"/>
                    </a:lnTo>
                    <a:lnTo>
                      <a:pt x="22" y="3"/>
                    </a:lnTo>
                    <a:lnTo>
                      <a:pt x="23" y="1"/>
                    </a:lnTo>
                    <a:lnTo>
                      <a:pt x="23" y="1"/>
                    </a:lnTo>
                    <a:lnTo>
                      <a:pt x="24" y="1"/>
                    </a:lnTo>
                    <a:lnTo>
                      <a:pt x="26" y="1"/>
                    </a:lnTo>
                    <a:lnTo>
                      <a:pt x="27" y="1"/>
                    </a:lnTo>
                    <a:lnTo>
                      <a:pt x="27" y="0"/>
                    </a:lnTo>
                    <a:lnTo>
                      <a:pt x="28" y="0"/>
                    </a:lnTo>
                    <a:lnTo>
                      <a:pt x="30" y="0"/>
                    </a:lnTo>
                    <a:lnTo>
                      <a:pt x="30" y="0"/>
                    </a:lnTo>
                    <a:lnTo>
                      <a:pt x="31" y="0"/>
                    </a:lnTo>
                    <a:lnTo>
                      <a:pt x="32" y="0"/>
                    </a:lnTo>
                    <a:lnTo>
                      <a:pt x="32" y="0"/>
                    </a:lnTo>
                    <a:close/>
                    <a:moveTo>
                      <a:pt x="349" y="323"/>
                    </a:moveTo>
                    <a:lnTo>
                      <a:pt x="309" y="336"/>
                    </a:lnTo>
                    <a:lnTo>
                      <a:pt x="310" y="317"/>
                    </a:lnTo>
                    <a:lnTo>
                      <a:pt x="309" y="296"/>
                    </a:lnTo>
                    <a:lnTo>
                      <a:pt x="308" y="277"/>
                    </a:lnTo>
                    <a:lnTo>
                      <a:pt x="304" y="259"/>
                    </a:lnTo>
                    <a:lnTo>
                      <a:pt x="300" y="242"/>
                    </a:lnTo>
                    <a:lnTo>
                      <a:pt x="295" y="225"/>
                    </a:lnTo>
                    <a:lnTo>
                      <a:pt x="288" y="209"/>
                    </a:lnTo>
                    <a:lnTo>
                      <a:pt x="282" y="193"/>
                    </a:lnTo>
                    <a:lnTo>
                      <a:pt x="274" y="179"/>
                    </a:lnTo>
                    <a:lnTo>
                      <a:pt x="265" y="165"/>
                    </a:lnTo>
                    <a:lnTo>
                      <a:pt x="255" y="152"/>
                    </a:lnTo>
                    <a:lnTo>
                      <a:pt x="245" y="139"/>
                    </a:lnTo>
                    <a:lnTo>
                      <a:pt x="234" y="128"/>
                    </a:lnTo>
                    <a:lnTo>
                      <a:pt x="223" y="116"/>
                    </a:lnTo>
                    <a:lnTo>
                      <a:pt x="211" y="106"/>
                    </a:lnTo>
                    <a:lnTo>
                      <a:pt x="200" y="95"/>
                    </a:lnTo>
                    <a:lnTo>
                      <a:pt x="187" y="86"/>
                    </a:lnTo>
                    <a:lnTo>
                      <a:pt x="174" y="77"/>
                    </a:lnTo>
                    <a:lnTo>
                      <a:pt x="161" y="70"/>
                    </a:lnTo>
                    <a:lnTo>
                      <a:pt x="148" y="62"/>
                    </a:lnTo>
                    <a:lnTo>
                      <a:pt x="134" y="55"/>
                    </a:lnTo>
                    <a:lnTo>
                      <a:pt x="121" y="50"/>
                    </a:lnTo>
                    <a:lnTo>
                      <a:pt x="108" y="45"/>
                    </a:lnTo>
                    <a:lnTo>
                      <a:pt x="95" y="40"/>
                    </a:lnTo>
                    <a:lnTo>
                      <a:pt x="82" y="36"/>
                    </a:lnTo>
                    <a:lnTo>
                      <a:pt x="71" y="32"/>
                    </a:lnTo>
                    <a:lnTo>
                      <a:pt x="58" y="30"/>
                    </a:lnTo>
                    <a:lnTo>
                      <a:pt x="46" y="27"/>
                    </a:lnTo>
                    <a:lnTo>
                      <a:pt x="36" y="25"/>
                    </a:lnTo>
                    <a:lnTo>
                      <a:pt x="26" y="25"/>
                    </a:lnTo>
                    <a:lnTo>
                      <a:pt x="17" y="23"/>
                    </a:lnTo>
                    <a:lnTo>
                      <a:pt x="8" y="23"/>
                    </a:lnTo>
                    <a:lnTo>
                      <a:pt x="32" y="0"/>
                    </a:lnTo>
                    <a:lnTo>
                      <a:pt x="42" y="0"/>
                    </a:lnTo>
                    <a:lnTo>
                      <a:pt x="54" y="1"/>
                    </a:lnTo>
                    <a:lnTo>
                      <a:pt x="66" y="3"/>
                    </a:lnTo>
                    <a:lnTo>
                      <a:pt x="77" y="4"/>
                    </a:lnTo>
                    <a:lnTo>
                      <a:pt x="90" y="7"/>
                    </a:lnTo>
                    <a:lnTo>
                      <a:pt x="103" y="10"/>
                    </a:lnTo>
                    <a:lnTo>
                      <a:pt x="116" y="14"/>
                    </a:lnTo>
                    <a:lnTo>
                      <a:pt x="129" y="18"/>
                    </a:lnTo>
                    <a:lnTo>
                      <a:pt x="143" y="23"/>
                    </a:lnTo>
                    <a:lnTo>
                      <a:pt x="156" y="28"/>
                    </a:lnTo>
                    <a:lnTo>
                      <a:pt x="170" y="35"/>
                    </a:lnTo>
                    <a:lnTo>
                      <a:pt x="184" y="41"/>
                    </a:lnTo>
                    <a:lnTo>
                      <a:pt x="197" y="49"/>
                    </a:lnTo>
                    <a:lnTo>
                      <a:pt x="210" y="57"/>
                    </a:lnTo>
                    <a:lnTo>
                      <a:pt x="224" y="66"/>
                    </a:lnTo>
                    <a:lnTo>
                      <a:pt x="237" y="76"/>
                    </a:lnTo>
                    <a:lnTo>
                      <a:pt x="248" y="85"/>
                    </a:lnTo>
                    <a:lnTo>
                      <a:pt x="261" y="97"/>
                    </a:lnTo>
                    <a:lnTo>
                      <a:pt x="273" y="108"/>
                    </a:lnTo>
                    <a:lnTo>
                      <a:pt x="283" y="120"/>
                    </a:lnTo>
                    <a:lnTo>
                      <a:pt x="295" y="133"/>
                    </a:lnTo>
                    <a:lnTo>
                      <a:pt x="304" y="147"/>
                    </a:lnTo>
                    <a:lnTo>
                      <a:pt x="313" y="161"/>
                    </a:lnTo>
                    <a:lnTo>
                      <a:pt x="322" y="177"/>
                    </a:lnTo>
                    <a:lnTo>
                      <a:pt x="328" y="192"/>
                    </a:lnTo>
                    <a:lnTo>
                      <a:pt x="335" y="209"/>
                    </a:lnTo>
                    <a:lnTo>
                      <a:pt x="340" y="225"/>
                    </a:lnTo>
                    <a:lnTo>
                      <a:pt x="345" y="243"/>
                    </a:lnTo>
                    <a:lnTo>
                      <a:pt x="348" y="263"/>
                    </a:lnTo>
                    <a:lnTo>
                      <a:pt x="349" y="282"/>
                    </a:lnTo>
                    <a:lnTo>
                      <a:pt x="350" y="303"/>
                    </a:lnTo>
                    <a:lnTo>
                      <a:pt x="349" y="323"/>
                    </a:lnTo>
                    <a:lnTo>
                      <a:pt x="349" y="323"/>
                    </a:lnTo>
                    <a:close/>
                    <a:moveTo>
                      <a:pt x="309" y="336"/>
                    </a:moveTo>
                    <a:lnTo>
                      <a:pt x="349" y="323"/>
                    </a:lnTo>
                    <a:lnTo>
                      <a:pt x="349" y="323"/>
                    </a:lnTo>
                    <a:lnTo>
                      <a:pt x="349" y="325"/>
                    </a:lnTo>
                    <a:lnTo>
                      <a:pt x="349" y="325"/>
                    </a:lnTo>
                    <a:lnTo>
                      <a:pt x="349" y="325"/>
                    </a:lnTo>
                    <a:lnTo>
                      <a:pt x="349" y="326"/>
                    </a:lnTo>
                    <a:lnTo>
                      <a:pt x="348" y="326"/>
                    </a:lnTo>
                    <a:lnTo>
                      <a:pt x="348" y="327"/>
                    </a:lnTo>
                    <a:lnTo>
                      <a:pt x="348" y="327"/>
                    </a:lnTo>
                    <a:lnTo>
                      <a:pt x="346" y="328"/>
                    </a:lnTo>
                    <a:lnTo>
                      <a:pt x="346" y="328"/>
                    </a:lnTo>
                    <a:lnTo>
                      <a:pt x="346" y="328"/>
                    </a:lnTo>
                    <a:lnTo>
                      <a:pt x="345" y="330"/>
                    </a:lnTo>
                    <a:lnTo>
                      <a:pt x="345" y="330"/>
                    </a:lnTo>
                    <a:lnTo>
                      <a:pt x="344" y="331"/>
                    </a:lnTo>
                    <a:lnTo>
                      <a:pt x="344" y="331"/>
                    </a:lnTo>
                    <a:lnTo>
                      <a:pt x="342" y="332"/>
                    </a:lnTo>
                    <a:lnTo>
                      <a:pt x="342" y="332"/>
                    </a:lnTo>
                    <a:lnTo>
                      <a:pt x="341" y="332"/>
                    </a:lnTo>
                    <a:lnTo>
                      <a:pt x="340" y="334"/>
                    </a:lnTo>
                    <a:lnTo>
                      <a:pt x="340" y="334"/>
                    </a:lnTo>
                    <a:lnTo>
                      <a:pt x="339" y="335"/>
                    </a:lnTo>
                    <a:lnTo>
                      <a:pt x="339" y="335"/>
                    </a:lnTo>
                    <a:lnTo>
                      <a:pt x="337" y="335"/>
                    </a:lnTo>
                    <a:lnTo>
                      <a:pt x="336" y="336"/>
                    </a:lnTo>
                    <a:lnTo>
                      <a:pt x="335" y="336"/>
                    </a:lnTo>
                    <a:lnTo>
                      <a:pt x="335" y="337"/>
                    </a:lnTo>
                    <a:lnTo>
                      <a:pt x="333" y="337"/>
                    </a:lnTo>
                    <a:lnTo>
                      <a:pt x="332" y="337"/>
                    </a:lnTo>
                    <a:lnTo>
                      <a:pt x="331" y="339"/>
                    </a:lnTo>
                    <a:lnTo>
                      <a:pt x="331" y="339"/>
                    </a:lnTo>
                    <a:lnTo>
                      <a:pt x="330" y="339"/>
                    </a:lnTo>
                    <a:lnTo>
                      <a:pt x="328" y="339"/>
                    </a:lnTo>
                    <a:lnTo>
                      <a:pt x="327" y="340"/>
                    </a:lnTo>
                    <a:lnTo>
                      <a:pt x="326" y="340"/>
                    </a:lnTo>
                    <a:lnTo>
                      <a:pt x="326" y="340"/>
                    </a:lnTo>
                    <a:lnTo>
                      <a:pt x="324" y="340"/>
                    </a:lnTo>
                    <a:lnTo>
                      <a:pt x="323" y="341"/>
                    </a:lnTo>
                    <a:lnTo>
                      <a:pt x="322" y="341"/>
                    </a:lnTo>
                    <a:lnTo>
                      <a:pt x="322" y="341"/>
                    </a:lnTo>
                    <a:lnTo>
                      <a:pt x="321" y="341"/>
                    </a:lnTo>
                    <a:lnTo>
                      <a:pt x="319" y="341"/>
                    </a:lnTo>
                    <a:lnTo>
                      <a:pt x="319" y="341"/>
                    </a:lnTo>
                    <a:lnTo>
                      <a:pt x="318" y="341"/>
                    </a:lnTo>
                    <a:lnTo>
                      <a:pt x="317" y="341"/>
                    </a:lnTo>
                    <a:lnTo>
                      <a:pt x="317" y="341"/>
                    </a:lnTo>
                    <a:lnTo>
                      <a:pt x="315" y="341"/>
                    </a:lnTo>
                    <a:lnTo>
                      <a:pt x="315" y="341"/>
                    </a:lnTo>
                    <a:lnTo>
                      <a:pt x="314" y="341"/>
                    </a:lnTo>
                    <a:lnTo>
                      <a:pt x="314" y="341"/>
                    </a:lnTo>
                    <a:lnTo>
                      <a:pt x="313" y="341"/>
                    </a:lnTo>
                    <a:lnTo>
                      <a:pt x="313" y="341"/>
                    </a:lnTo>
                    <a:lnTo>
                      <a:pt x="312" y="341"/>
                    </a:lnTo>
                    <a:lnTo>
                      <a:pt x="312" y="340"/>
                    </a:lnTo>
                    <a:lnTo>
                      <a:pt x="312" y="340"/>
                    </a:lnTo>
                    <a:lnTo>
                      <a:pt x="310" y="340"/>
                    </a:lnTo>
                    <a:lnTo>
                      <a:pt x="310" y="340"/>
                    </a:lnTo>
                    <a:lnTo>
                      <a:pt x="310" y="340"/>
                    </a:lnTo>
                    <a:lnTo>
                      <a:pt x="309" y="339"/>
                    </a:lnTo>
                    <a:lnTo>
                      <a:pt x="309" y="339"/>
                    </a:lnTo>
                    <a:lnTo>
                      <a:pt x="309" y="339"/>
                    </a:lnTo>
                    <a:lnTo>
                      <a:pt x="309" y="339"/>
                    </a:lnTo>
                    <a:lnTo>
                      <a:pt x="309" y="337"/>
                    </a:lnTo>
                    <a:lnTo>
                      <a:pt x="309" y="337"/>
                    </a:lnTo>
                    <a:lnTo>
                      <a:pt x="309" y="33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 name="Freeform 16"/>
              <p:cNvSpPr>
                <a:spLocks noEditPoints="1"/>
              </p:cNvSpPr>
              <p:nvPr/>
            </p:nvSpPr>
            <p:spPr bwMode="auto">
              <a:xfrm>
                <a:off x="6488552" y="2453467"/>
                <a:ext cx="520147" cy="831502"/>
              </a:xfrm>
              <a:custGeom>
                <a:avLst/>
                <a:gdLst>
                  <a:gd name="T0" fmla="*/ 33 w 426"/>
                  <a:gd name="T1" fmla="*/ 672 h 681"/>
                  <a:gd name="T2" fmla="*/ 30 w 426"/>
                  <a:gd name="T3" fmla="*/ 674 h 681"/>
                  <a:gd name="T4" fmla="*/ 24 w 426"/>
                  <a:gd name="T5" fmla="*/ 677 h 681"/>
                  <a:gd name="T6" fmla="*/ 21 w 426"/>
                  <a:gd name="T7" fmla="*/ 678 h 681"/>
                  <a:gd name="T8" fmla="*/ 15 w 426"/>
                  <a:gd name="T9" fmla="*/ 681 h 681"/>
                  <a:gd name="T10" fmla="*/ 10 w 426"/>
                  <a:gd name="T11" fmla="*/ 681 h 681"/>
                  <a:gd name="T12" fmla="*/ 6 w 426"/>
                  <a:gd name="T13" fmla="*/ 681 h 681"/>
                  <a:gd name="T14" fmla="*/ 4 w 426"/>
                  <a:gd name="T15" fmla="*/ 681 h 681"/>
                  <a:gd name="T16" fmla="*/ 1 w 426"/>
                  <a:gd name="T17" fmla="*/ 679 h 681"/>
                  <a:gd name="T18" fmla="*/ 1 w 426"/>
                  <a:gd name="T19" fmla="*/ 677 h 681"/>
                  <a:gd name="T20" fmla="*/ 1 w 426"/>
                  <a:gd name="T21" fmla="*/ 676 h 681"/>
                  <a:gd name="T22" fmla="*/ 3 w 426"/>
                  <a:gd name="T23" fmla="*/ 673 h 681"/>
                  <a:gd name="T24" fmla="*/ 5 w 426"/>
                  <a:gd name="T25" fmla="*/ 669 h 681"/>
                  <a:gd name="T26" fmla="*/ 348 w 426"/>
                  <a:gd name="T27" fmla="*/ 399 h 681"/>
                  <a:gd name="T28" fmla="*/ 304 w 426"/>
                  <a:gd name="T29" fmla="*/ 446 h 681"/>
                  <a:gd name="T30" fmla="*/ 255 w 426"/>
                  <a:gd name="T31" fmla="*/ 491 h 681"/>
                  <a:gd name="T32" fmla="*/ 205 w 426"/>
                  <a:gd name="T33" fmla="*/ 534 h 681"/>
                  <a:gd name="T34" fmla="*/ 153 w 426"/>
                  <a:gd name="T35" fmla="*/ 575 h 681"/>
                  <a:gd name="T36" fmla="*/ 103 w 426"/>
                  <a:gd name="T37" fmla="*/ 615 h 681"/>
                  <a:gd name="T38" fmla="*/ 54 w 426"/>
                  <a:gd name="T39" fmla="*/ 655 h 681"/>
                  <a:gd name="T40" fmla="*/ 24 w 426"/>
                  <a:gd name="T41" fmla="*/ 652 h 681"/>
                  <a:gd name="T42" fmla="*/ 75 w 426"/>
                  <a:gd name="T43" fmla="*/ 612 h 681"/>
                  <a:gd name="T44" fmla="*/ 125 w 426"/>
                  <a:gd name="T45" fmla="*/ 573 h 681"/>
                  <a:gd name="T46" fmla="*/ 175 w 426"/>
                  <a:gd name="T47" fmla="*/ 531 h 681"/>
                  <a:gd name="T48" fmla="*/ 224 w 426"/>
                  <a:gd name="T49" fmla="*/ 490 h 681"/>
                  <a:gd name="T50" fmla="*/ 270 w 426"/>
                  <a:gd name="T51" fmla="*/ 448 h 681"/>
                  <a:gd name="T52" fmla="*/ 313 w 426"/>
                  <a:gd name="T53" fmla="*/ 403 h 681"/>
                  <a:gd name="T54" fmla="*/ 242 w 426"/>
                  <a:gd name="T55" fmla="*/ 2 h 681"/>
                  <a:gd name="T56" fmla="*/ 335 w 426"/>
                  <a:gd name="T57" fmla="*/ 33 h 681"/>
                  <a:gd name="T58" fmla="*/ 394 w 426"/>
                  <a:gd name="T59" fmla="*/ 86 h 681"/>
                  <a:gd name="T60" fmla="*/ 422 w 426"/>
                  <a:gd name="T61" fmla="*/ 154 h 681"/>
                  <a:gd name="T62" fmla="*/ 425 w 426"/>
                  <a:gd name="T63" fmla="*/ 231 h 681"/>
                  <a:gd name="T64" fmla="*/ 403 w 426"/>
                  <a:gd name="T65" fmla="*/ 310 h 681"/>
                  <a:gd name="T66" fmla="*/ 359 w 426"/>
                  <a:gd name="T67" fmla="*/ 385 h 681"/>
                  <a:gd name="T68" fmla="*/ 341 w 426"/>
                  <a:gd name="T69" fmla="*/ 364 h 681"/>
                  <a:gd name="T70" fmla="*/ 375 w 426"/>
                  <a:gd name="T71" fmla="*/ 291 h 681"/>
                  <a:gd name="T72" fmla="*/ 386 w 426"/>
                  <a:gd name="T73" fmla="*/ 215 h 681"/>
                  <a:gd name="T74" fmla="*/ 375 w 426"/>
                  <a:gd name="T75" fmla="*/ 142 h 681"/>
                  <a:gd name="T76" fmla="*/ 336 w 426"/>
                  <a:gd name="T77" fmla="*/ 82 h 681"/>
                  <a:gd name="T78" fmla="*/ 268 w 426"/>
                  <a:gd name="T79" fmla="*/ 39 h 681"/>
                  <a:gd name="T80" fmla="*/ 192 w 426"/>
                  <a:gd name="T81" fmla="*/ 23 h 681"/>
                  <a:gd name="T82" fmla="*/ 189 w 426"/>
                  <a:gd name="T83" fmla="*/ 23 h 681"/>
                  <a:gd name="T84" fmla="*/ 187 w 426"/>
                  <a:gd name="T85" fmla="*/ 21 h 681"/>
                  <a:gd name="T86" fmla="*/ 185 w 426"/>
                  <a:gd name="T87" fmla="*/ 19 h 681"/>
                  <a:gd name="T88" fmla="*/ 185 w 426"/>
                  <a:gd name="T89" fmla="*/ 18 h 681"/>
                  <a:gd name="T90" fmla="*/ 187 w 426"/>
                  <a:gd name="T91" fmla="*/ 15 h 681"/>
                  <a:gd name="T92" fmla="*/ 189 w 426"/>
                  <a:gd name="T93" fmla="*/ 12 h 681"/>
                  <a:gd name="T94" fmla="*/ 192 w 426"/>
                  <a:gd name="T95" fmla="*/ 9 h 681"/>
                  <a:gd name="T96" fmla="*/ 196 w 426"/>
                  <a:gd name="T97" fmla="*/ 6 h 681"/>
                  <a:gd name="T98" fmla="*/ 201 w 426"/>
                  <a:gd name="T99" fmla="*/ 3 h 681"/>
                  <a:gd name="T100" fmla="*/ 206 w 426"/>
                  <a:gd name="T101" fmla="*/ 2 h 681"/>
                  <a:gd name="T102" fmla="*/ 210 w 426"/>
                  <a:gd name="T103" fmla="*/ 1 h 681"/>
                  <a:gd name="T104" fmla="*/ 215 w 426"/>
                  <a:gd name="T105" fmla="*/ 0 h 681"/>
                  <a:gd name="T106" fmla="*/ 219 w 426"/>
                  <a:gd name="T107"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 h="681">
                    <a:moveTo>
                      <a:pt x="5" y="669"/>
                    </a:moveTo>
                    <a:lnTo>
                      <a:pt x="36" y="670"/>
                    </a:lnTo>
                    <a:lnTo>
                      <a:pt x="35" y="670"/>
                    </a:lnTo>
                    <a:lnTo>
                      <a:pt x="35" y="672"/>
                    </a:lnTo>
                    <a:lnTo>
                      <a:pt x="33" y="672"/>
                    </a:lnTo>
                    <a:lnTo>
                      <a:pt x="33" y="673"/>
                    </a:lnTo>
                    <a:lnTo>
                      <a:pt x="32" y="673"/>
                    </a:lnTo>
                    <a:lnTo>
                      <a:pt x="31" y="673"/>
                    </a:lnTo>
                    <a:lnTo>
                      <a:pt x="31" y="674"/>
                    </a:lnTo>
                    <a:lnTo>
                      <a:pt x="30" y="674"/>
                    </a:lnTo>
                    <a:lnTo>
                      <a:pt x="28" y="676"/>
                    </a:lnTo>
                    <a:lnTo>
                      <a:pt x="28" y="676"/>
                    </a:lnTo>
                    <a:lnTo>
                      <a:pt x="27" y="676"/>
                    </a:lnTo>
                    <a:lnTo>
                      <a:pt x="26" y="677"/>
                    </a:lnTo>
                    <a:lnTo>
                      <a:pt x="24" y="677"/>
                    </a:lnTo>
                    <a:lnTo>
                      <a:pt x="24" y="677"/>
                    </a:lnTo>
                    <a:lnTo>
                      <a:pt x="23" y="678"/>
                    </a:lnTo>
                    <a:lnTo>
                      <a:pt x="22" y="678"/>
                    </a:lnTo>
                    <a:lnTo>
                      <a:pt x="21" y="678"/>
                    </a:lnTo>
                    <a:lnTo>
                      <a:pt x="21" y="678"/>
                    </a:lnTo>
                    <a:lnTo>
                      <a:pt x="19" y="679"/>
                    </a:lnTo>
                    <a:lnTo>
                      <a:pt x="18" y="679"/>
                    </a:lnTo>
                    <a:lnTo>
                      <a:pt x="17" y="679"/>
                    </a:lnTo>
                    <a:lnTo>
                      <a:pt x="17" y="679"/>
                    </a:lnTo>
                    <a:lnTo>
                      <a:pt x="15" y="681"/>
                    </a:lnTo>
                    <a:lnTo>
                      <a:pt x="14" y="681"/>
                    </a:lnTo>
                    <a:lnTo>
                      <a:pt x="13" y="681"/>
                    </a:lnTo>
                    <a:lnTo>
                      <a:pt x="13" y="681"/>
                    </a:lnTo>
                    <a:lnTo>
                      <a:pt x="12" y="681"/>
                    </a:lnTo>
                    <a:lnTo>
                      <a:pt x="10" y="681"/>
                    </a:lnTo>
                    <a:lnTo>
                      <a:pt x="10" y="681"/>
                    </a:lnTo>
                    <a:lnTo>
                      <a:pt x="9" y="681"/>
                    </a:lnTo>
                    <a:lnTo>
                      <a:pt x="8" y="681"/>
                    </a:lnTo>
                    <a:lnTo>
                      <a:pt x="8" y="681"/>
                    </a:lnTo>
                    <a:lnTo>
                      <a:pt x="6" y="681"/>
                    </a:lnTo>
                    <a:lnTo>
                      <a:pt x="6" y="681"/>
                    </a:lnTo>
                    <a:lnTo>
                      <a:pt x="5" y="681"/>
                    </a:lnTo>
                    <a:lnTo>
                      <a:pt x="5" y="681"/>
                    </a:lnTo>
                    <a:lnTo>
                      <a:pt x="4" y="681"/>
                    </a:lnTo>
                    <a:lnTo>
                      <a:pt x="4" y="681"/>
                    </a:lnTo>
                    <a:lnTo>
                      <a:pt x="3" y="681"/>
                    </a:lnTo>
                    <a:lnTo>
                      <a:pt x="3" y="679"/>
                    </a:lnTo>
                    <a:lnTo>
                      <a:pt x="3" y="679"/>
                    </a:lnTo>
                    <a:lnTo>
                      <a:pt x="1" y="679"/>
                    </a:lnTo>
                    <a:lnTo>
                      <a:pt x="1" y="679"/>
                    </a:lnTo>
                    <a:lnTo>
                      <a:pt x="1" y="678"/>
                    </a:lnTo>
                    <a:lnTo>
                      <a:pt x="1" y="678"/>
                    </a:lnTo>
                    <a:lnTo>
                      <a:pt x="1" y="678"/>
                    </a:lnTo>
                    <a:lnTo>
                      <a:pt x="1" y="678"/>
                    </a:lnTo>
                    <a:lnTo>
                      <a:pt x="1" y="677"/>
                    </a:lnTo>
                    <a:lnTo>
                      <a:pt x="0" y="677"/>
                    </a:lnTo>
                    <a:lnTo>
                      <a:pt x="0" y="677"/>
                    </a:lnTo>
                    <a:lnTo>
                      <a:pt x="1" y="676"/>
                    </a:lnTo>
                    <a:lnTo>
                      <a:pt x="1" y="676"/>
                    </a:lnTo>
                    <a:lnTo>
                      <a:pt x="1" y="676"/>
                    </a:lnTo>
                    <a:lnTo>
                      <a:pt x="1" y="674"/>
                    </a:lnTo>
                    <a:lnTo>
                      <a:pt x="1" y="674"/>
                    </a:lnTo>
                    <a:lnTo>
                      <a:pt x="1" y="673"/>
                    </a:lnTo>
                    <a:lnTo>
                      <a:pt x="3" y="673"/>
                    </a:lnTo>
                    <a:lnTo>
                      <a:pt x="3" y="673"/>
                    </a:lnTo>
                    <a:lnTo>
                      <a:pt x="3" y="672"/>
                    </a:lnTo>
                    <a:lnTo>
                      <a:pt x="4" y="672"/>
                    </a:lnTo>
                    <a:lnTo>
                      <a:pt x="4" y="670"/>
                    </a:lnTo>
                    <a:lnTo>
                      <a:pt x="4" y="670"/>
                    </a:lnTo>
                    <a:lnTo>
                      <a:pt x="5" y="669"/>
                    </a:lnTo>
                    <a:lnTo>
                      <a:pt x="5" y="669"/>
                    </a:lnTo>
                    <a:lnTo>
                      <a:pt x="5" y="669"/>
                    </a:lnTo>
                    <a:close/>
                    <a:moveTo>
                      <a:pt x="313" y="403"/>
                    </a:moveTo>
                    <a:lnTo>
                      <a:pt x="348" y="399"/>
                    </a:lnTo>
                    <a:lnTo>
                      <a:pt x="348" y="399"/>
                    </a:lnTo>
                    <a:lnTo>
                      <a:pt x="340" y="409"/>
                    </a:lnTo>
                    <a:lnTo>
                      <a:pt x="331" y="418"/>
                    </a:lnTo>
                    <a:lnTo>
                      <a:pt x="322" y="427"/>
                    </a:lnTo>
                    <a:lnTo>
                      <a:pt x="313" y="437"/>
                    </a:lnTo>
                    <a:lnTo>
                      <a:pt x="304" y="446"/>
                    </a:lnTo>
                    <a:lnTo>
                      <a:pt x="295" y="455"/>
                    </a:lnTo>
                    <a:lnTo>
                      <a:pt x="285" y="464"/>
                    </a:lnTo>
                    <a:lnTo>
                      <a:pt x="276" y="473"/>
                    </a:lnTo>
                    <a:lnTo>
                      <a:pt x="265" y="482"/>
                    </a:lnTo>
                    <a:lnTo>
                      <a:pt x="255" y="491"/>
                    </a:lnTo>
                    <a:lnTo>
                      <a:pt x="246" y="500"/>
                    </a:lnTo>
                    <a:lnTo>
                      <a:pt x="236" y="508"/>
                    </a:lnTo>
                    <a:lnTo>
                      <a:pt x="225" y="517"/>
                    </a:lnTo>
                    <a:lnTo>
                      <a:pt x="215" y="526"/>
                    </a:lnTo>
                    <a:lnTo>
                      <a:pt x="205" y="534"/>
                    </a:lnTo>
                    <a:lnTo>
                      <a:pt x="194" y="543"/>
                    </a:lnTo>
                    <a:lnTo>
                      <a:pt x="184" y="551"/>
                    </a:lnTo>
                    <a:lnTo>
                      <a:pt x="174" y="560"/>
                    </a:lnTo>
                    <a:lnTo>
                      <a:pt x="163" y="567"/>
                    </a:lnTo>
                    <a:lnTo>
                      <a:pt x="153" y="575"/>
                    </a:lnTo>
                    <a:lnTo>
                      <a:pt x="143" y="583"/>
                    </a:lnTo>
                    <a:lnTo>
                      <a:pt x="133" y="592"/>
                    </a:lnTo>
                    <a:lnTo>
                      <a:pt x="122" y="600"/>
                    </a:lnTo>
                    <a:lnTo>
                      <a:pt x="113" y="607"/>
                    </a:lnTo>
                    <a:lnTo>
                      <a:pt x="103" y="615"/>
                    </a:lnTo>
                    <a:lnTo>
                      <a:pt x="93" y="623"/>
                    </a:lnTo>
                    <a:lnTo>
                      <a:pt x="82" y="630"/>
                    </a:lnTo>
                    <a:lnTo>
                      <a:pt x="73" y="638"/>
                    </a:lnTo>
                    <a:lnTo>
                      <a:pt x="64" y="647"/>
                    </a:lnTo>
                    <a:lnTo>
                      <a:pt x="54" y="655"/>
                    </a:lnTo>
                    <a:lnTo>
                      <a:pt x="45" y="663"/>
                    </a:lnTo>
                    <a:lnTo>
                      <a:pt x="36" y="670"/>
                    </a:lnTo>
                    <a:lnTo>
                      <a:pt x="5" y="669"/>
                    </a:lnTo>
                    <a:lnTo>
                      <a:pt x="15" y="660"/>
                    </a:lnTo>
                    <a:lnTo>
                      <a:pt x="24" y="652"/>
                    </a:lnTo>
                    <a:lnTo>
                      <a:pt x="35" y="645"/>
                    </a:lnTo>
                    <a:lnTo>
                      <a:pt x="44" y="637"/>
                    </a:lnTo>
                    <a:lnTo>
                      <a:pt x="54" y="628"/>
                    </a:lnTo>
                    <a:lnTo>
                      <a:pt x="64" y="620"/>
                    </a:lnTo>
                    <a:lnTo>
                      <a:pt x="75" y="612"/>
                    </a:lnTo>
                    <a:lnTo>
                      <a:pt x="85" y="605"/>
                    </a:lnTo>
                    <a:lnTo>
                      <a:pt x="95" y="596"/>
                    </a:lnTo>
                    <a:lnTo>
                      <a:pt x="104" y="588"/>
                    </a:lnTo>
                    <a:lnTo>
                      <a:pt x="115" y="580"/>
                    </a:lnTo>
                    <a:lnTo>
                      <a:pt x="125" y="573"/>
                    </a:lnTo>
                    <a:lnTo>
                      <a:pt x="135" y="564"/>
                    </a:lnTo>
                    <a:lnTo>
                      <a:pt x="145" y="556"/>
                    </a:lnTo>
                    <a:lnTo>
                      <a:pt x="156" y="548"/>
                    </a:lnTo>
                    <a:lnTo>
                      <a:pt x="166" y="540"/>
                    </a:lnTo>
                    <a:lnTo>
                      <a:pt x="175" y="531"/>
                    </a:lnTo>
                    <a:lnTo>
                      <a:pt x="185" y="524"/>
                    </a:lnTo>
                    <a:lnTo>
                      <a:pt x="196" y="516"/>
                    </a:lnTo>
                    <a:lnTo>
                      <a:pt x="205" y="507"/>
                    </a:lnTo>
                    <a:lnTo>
                      <a:pt x="215" y="499"/>
                    </a:lnTo>
                    <a:lnTo>
                      <a:pt x="224" y="490"/>
                    </a:lnTo>
                    <a:lnTo>
                      <a:pt x="234" y="482"/>
                    </a:lnTo>
                    <a:lnTo>
                      <a:pt x="243" y="473"/>
                    </a:lnTo>
                    <a:lnTo>
                      <a:pt x="252" y="464"/>
                    </a:lnTo>
                    <a:lnTo>
                      <a:pt x="261" y="457"/>
                    </a:lnTo>
                    <a:lnTo>
                      <a:pt x="270" y="448"/>
                    </a:lnTo>
                    <a:lnTo>
                      <a:pt x="279" y="439"/>
                    </a:lnTo>
                    <a:lnTo>
                      <a:pt x="288" y="430"/>
                    </a:lnTo>
                    <a:lnTo>
                      <a:pt x="296" y="421"/>
                    </a:lnTo>
                    <a:lnTo>
                      <a:pt x="305" y="412"/>
                    </a:lnTo>
                    <a:lnTo>
                      <a:pt x="313" y="403"/>
                    </a:lnTo>
                    <a:lnTo>
                      <a:pt x="313" y="403"/>
                    </a:lnTo>
                    <a:lnTo>
                      <a:pt x="313" y="403"/>
                    </a:lnTo>
                    <a:close/>
                    <a:moveTo>
                      <a:pt x="192" y="23"/>
                    </a:moveTo>
                    <a:lnTo>
                      <a:pt x="220" y="0"/>
                    </a:lnTo>
                    <a:lnTo>
                      <a:pt x="242" y="2"/>
                    </a:lnTo>
                    <a:lnTo>
                      <a:pt x="264" y="6"/>
                    </a:lnTo>
                    <a:lnTo>
                      <a:pt x="283" y="11"/>
                    </a:lnTo>
                    <a:lnTo>
                      <a:pt x="303" y="18"/>
                    </a:lnTo>
                    <a:lnTo>
                      <a:pt x="319" y="24"/>
                    </a:lnTo>
                    <a:lnTo>
                      <a:pt x="335" y="33"/>
                    </a:lnTo>
                    <a:lnTo>
                      <a:pt x="349" y="42"/>
                    </a:lnTo>
                    <a:lnTo>
                      <a:pt x="362" y="51"/>
                    </a:lnTo>
                    <a:lnTo>
                      <a:pt x="373" y="63"/>
                    </a:lnTo>
                    <a:lnTo>
                      <a:pt x="384" y="74"/>
                    </a:lnTo>
                    <a:lnTo>
                      <a:pt x="394" y="86"/>
                    </a:lnTo>
                    <a:lnTo>
                      <a:pt x="402" y="99"/>
                    </a:lnTo>
                    <a:lnTo>
                      <a:pt x="408" y="112"/>
                    </a:lnTo>
                    <a:lnTo>
                      <a:pt x="415" y="126"/>
                    </a:lnTo>
                    <a:lnTo>
                      <a:pt x="418" y="140"/>
                    </a:lnTo>
                    <a:lnTo>
                      <a:pt x="422" y="154"/>
                    </a:lnTo>
                    <a:lnTo>
                      <a:pt x="425" y="170"/>
                    </a:lnTo>
                    <a:lnTo>
                      <a:pt x="426" y="185"/>
                    </a:lnTo>
                    <a:lnTo>
                      <a:pt x="426" y="200"/>
                    </a:lnTo>
                    <a:lnTo>
                      <a:pt x="426" y="216"/>
                    </a:lnTo>
                    <a:lnTo>
                      <a:pt x="425" y="231"/>
                    </a:lnTo>
                    <a:lnTo>
                      <a:pt x="422" y="247"/>
                    </a:lnTo>
                    <a:lnTo>
                      <a:pt x="418" y="264"/>
                    </a:lnTo>
                    <a:lnTo>
                      <a:pt x="415" y="279"/>
                    </a:lnTo>
                    <a:lnTo>
                      <a:pt x="408" y="294"/>
                    </a:lnTo>
                    <a:lnTo>
                      <a:pt x="403" y="310"/>
                    </a:lnTo>
                    <a:lnTo>
                      <a:pt x="395" y="325"/>
                    </a:lnTo>
                    <a:lnTo>
                      <a:pt x="388" y="341"/>
                    </a:lnTo>
                    <a:lnTo>
                      <a:pt x="379" y="356"/>
                    </a:lnTo>
                    <a:lnTo>
                      <a:pt x="370" y="370"/>
                    </a:lnTo>
                    <a:lnTo>
                      <a:pt x="359" y="385"/>
                    </a:lnTo>
                    <a:lnTo>
                      <a:pt x="348" y="399"/>
                    </a:lnTo>
                    <a:lnTo>
                      <a:pt x="313" y="403"/>
                    </a:lnTo>
                    <a:lnTo>
                      <a:pt x="323" y="390"/>
                    </a:lnTo>
                    <a:lnTo>
                      <a:pt x="332" y="377"/>
                    </a:lnTo>
                    <a:lnTo>
                      <a:pt x="341" y="364"/>
                    </a:lnTo>
                    <a:lnTo>
                      <a:pt x="349" y="350"/>
                    </a:lnTo>
                    <a:lnTo>
                      <a:pt x="357" y="336"/>
                    </a:lnTo>
                    <a:lnTo>
                      <a:pt x="363" y="320"/>
                    </a:lnTo>
                    <a:lnTo>
                      <a:pt x="370" y="306"/>
                    </a:lnTo>
                    <a:lnTo>
                      <a:pt x="375" y="291"/>
                    </a:lnTo>
                    <a:lnTo>
                      <a:pt x="379" y="275"/>
                    </a:lnTo>
                    <a:lnTo>
                      <a:pt x="381" y="260"/>
                    </a:lnTo>
                    <a:lnTo>
                      <a:pt x="384" y="244"/>
                    </a:lnTo>
                    <a:lnTo>
                      <a:pt x="385" y="229"/>
                    </a:lnTo>
                    <a:lnTo>
                      <a:pt x="386" y="215"/>
                    </a:lnTo>
                    <a:lnTo>
                      <a:pt x="386" y="199"/>
                    </a:lnTo>
                    <a:lnTo>
                      <a:pt x="385" y="185"/>
                    </a:lnTo>
                    <a:lnTo>
                      <a:pt x="382" y="170"/>
                    </a:lnTo>
                    <a:lnTo>
                      <a:pt x="379" y="155"/>
                    </a:lnTo>
                    <a:lnTo>
                      <a:pt x="375" y="142"/>
                    </a:lnTo>
                    <a:lnTo>
                      <a:pt x="368" y="128"/>
                    </a:lnTo>
                    <a:lnTo>
                      <a:pt x="362" y="117"/>
                    </a:lnTo>
                    <a:lnTo>
                      <a:pt x="354" y="104"/>
                    </a:lnTo>
                    <a:lnTo>
                      <a:pt x="345" y="92"/>
                    </a:lnTo>
                    <a:lnTo>
                      <a:pt x="336" y="82"/>
                    </a:lnTo>
                    <a:lnTo>
                      <a:pt x="324" y="72"/>
                    </a:lnTo>
                    <a:lnTo>
                      <a:pt x="312" y="61"/>
                    </a:lnTo>
                    <a:lnTo>
                      <a:pt x="299" y="54"/>
                    </a:lnTo>
                    <a:lnTo>
                      <a:pt x="283" y="46"/>
                    </a:lnTo>
                    <a:lnTo>
                      <a:pt x="268" y="39"/>
                    </a:lnTo>
                    <a:lnTo>
                      <a:pt x="251" y="33"/>
                    </a:lnTo>
                    <a:lnTo>
                      <a:pt x="232" y="28"/>
                    </a:lnTo>
                    <a:lnTo>
                      <a:pt x="212" y="25"/>
                    </a:lnTo>
                    <a:lnTo>
                      <a:pt x="192" y="23"/>
                    </a:lnTo>
                    <a:lnTo>
                      <a:pt x="192" y="23"/>
                    </a:lnTo>
                    <a:close/>
                    <a:moveTo>
                      <a:pt x="220" y="0"/>
                    </a:moveTo>
                    <a:lnTo>
                      <a:pt x="192" y="23"/>
                    </a:lnTo>
                    <a:lnTo>
                      <a:pt x="191" y="23"/>
                    </a:lnTo>
                    <a:lnTo>
                      <a:pt x="191" y="23"/>
                    </a:lnTo>
                    <a:lnTo>
                      <a:pt x="189" y="23"/>
                    </a:lnTo>
                    <a:lnTo>
                      <a:pt x="189" y="21"/>
                    </a:lnTo>
                    <a:lnTo>
                      <a:pt x="188" y="21"/>
                    </a:lnTo>
                    <a:lnTo>
                      <a:pt x="188" y="21"/>
                    </a:lnTo>
                    <a:lnTo>
                      <a:pt x="188" y="21"/>
                    </a:lnTo>
                    <a:lnTo>
                      <a:pt x="187" y="21"/>
                    </a:lnTo>
                    <a:lnTo>
                      <a:pt x="187" y="20"/>
                    </a:lnTo>
                    <a:lnTo>
                      <a:pt x="187" y="20"/>
                    </a:lnTo>
                    <a:lnTo>
                      <a:pt x="187" y="20"/>
                    </a:lnTo>
                    <a:lnTo>
                      <a:pt x="187" y="20"/>
                    </a:lnTo>
                    <a:lnTo>
                      <a:pt x="185" y="19"/>
                    </a:lnTo>
                    <a:lnTo>
                      <a:pt x="185" y="19"/>
                    </a:lnTo>
                    <a:lnTo>
                      <a:pt x="185" y="19"/>
                    </a:lnTo>
                    <a:lnTo>
                      <a:pt x="185" y="18"/>
                    </a:lnTo>
                    <a:lnTo>
                      <a:pt x="185" y="18"/>
                    </a:lnTo>
                    <a:lnTo>
                      <a:pt x="185" y="18"/>
                    </a:lnTo>
                    <a:lnTo>
                      <a:pt x="185" y="16"/>
                    </a:lnTo>
                    <a:lnTo>
                      <a:pt x="185" y="16"/>
                    </a:lnTo>
                    <a:lnTo>
                      <a:pt x="187" y="16"/>
                    </a:lnTo>
                    <a:lnTo>
                      <a:pt x="187" y="15"/>
                    </a:lnTo>
                    <a:lnTo>
                      <a:pt x="187" y="15"/>
                    </a:lnTo>
                    <a:lnTo>
                      <a:pt x="187" y="14"/>
                    </a:lnTo>
                    <a:lnTo>
                      <a:pt x="188" y="14"/>
                    </a:lnTo>
                    <a:lnTo>
                      <a:pt x="188" y="14"/>
                    </a:lnTo>
                    <a:lnTo>
                      <a:pt x="188" y="12"/>
                    </a:lnTo>
                    <a:lnTo>
                      <a:pt x="189" y="12"/>
                    </a:lnTo>
                    <a:lnTo>
                      <a:pt x="189" y="11"/>
                    </a:lnTo>
                    <a:lnTo>
                      <a:pt x="191" y="11"/>
                    </a:lnTo>
                    <a:lnTo>
                      <a:pt x="191" y="10"/>
                    </a:lnTo>
                    <a:lnTo>
                      <a:pt x="192" y="10"/>
                    </a:lnTo>
                    <a:lnTo>
                      <a:pt x="192" y="9"/>
                    </a:lnTo>
                    <a:lnTo>
                      <a:pt x="193" y="9"/>
                    </a:lnTo>
                    <a:lnTo>
                      <a:pt x="193" y="9"/>
                    </a:lnTo>
                    <a:lnTo>
                      <a:pt x="194" y="7"/>
                    </a:lnTo>
                    <a:lnTo>
                      <a:pt x="196" y="7"/>
                    </a:lnTo>
                    <a:lnTo>
                      <a:pt x="196" y="6"/>
                    </a:lnTo>
                    <a:lnTo>
                      <a:pt x="197" y="6"/>
                    </a:lnTo>
                    <a:lnTo>
                      <a:pt x="198" y="6"/>
                    </a:lnTo>
                    <a:lnTo>
                      <a:pt x="200" y="5"/>
                    </a:lnTo>
                    <a:lnTo>
                      <a:pt x="200" y="5"/>
                    </a:lnTo>
                    <a:lnTo>
                      <a:pt x="201" y="3"/>
                    </a:lnTo>
                    <a:lnTo>
                      <a:pt x="202" y="3"/>
                    </a:lnTo>
                    <a:lnTo>
                      <a:pt x="202" y="3"/>
                    </a:lnTo>
                    <a:lnTo>
                      <a:pt x="203" y="2"/>
                    </a:lnTo>
                    <a:lnTo>
                      <a:pt x="205" y="2"/>
                    </a:lnTo>
                    <a:lnTo>
                      <a:pt x="206" y="2"/>
                    </a:lnTo>
                    <a:lnTo>
                      <a:pt x="206" y="2"/>
                    </a:lnTo>
                    <a:lnTo>
                      <a:pt x="207" y="1"/>
                    </a:lnTo>
                    <a:lnTo>
                      <a:pt x="209" y="1"/>
                    </a:lnTo>
                    <a:lnTo>
                      <a:pt x="210" y="1"/>
                    </a:lnTo>
                    <a:lnTo>
                      <a:pt x="210" y="1"/>
                    </a:lnTo>
                    <a:lnTo>
                      <a:pt x="211" y="1"/>
                    </a:lnTo>
                    <a:lnTo>
                      <a:pt x="212" y="0"/>
                    </a:lnTo>
                    <a:lnTo>
                      <a:pt x="214" y="0"/>
                    </a:lnTo>
                    <a:lnTo>
                      <a:pt x="214" y="0"/>
                    </a:lnTo>
                    <a:lnTo>
                      <a:pt x="215" y="0"/>
                    </a:lnTo>
                    <a:lnTo>
                      <a:pt x="216" y="0"/>
                    </a:lnTo>
                    <a:lnTo>
                      <a:pt x="216" y="0"/>
                    </a:lnTo>
                    <a:lnTo>
                      <a:pt x="218" y="0"/>
                    </a:lnTo>
                    <a:lnTo>
                      <a:pt x="219" y="0"/>
                    </a:lnTo>
                    <a:lnTo>
                      <a:pt x="219" y="0"/>
                    </a:lnTo>
                    <a:lnTo>
                      <a:pt x="22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 name="Freeform 17"/>
              <p:cNvSpPr>
                <a:spLocks noEditPoints="1"/>
              </p:cNvSpPr>
              <p:nvPr/>
            </p:nvSpPr>
            <p:spPr bwMode="auto">
              <a:xfrm>
                <a:off x="6687576" y="2404627"/>
                <a:ext cx="151404" cy="177045"/>
              </a:xfrm>
              <a:custGeom>
                <a:avLst/>
                <a:gdLst>
                  <a:gd name="T0" fmla="*/ 76 w 124"/>
                  <a:gd name="T1" fmla="*/ 126 h 145"/>
                  <a:gd name="T2" fmla="*/ 76 w 124"/>
                  <a:gd name="T3" fmla="*/ 128 h 145"/>
                  <a:gd name="T4" fmla="*/ 75 w 124"/>
                  <a:gd name="T5" fmla="*/ 131 h 145"/>
                  <a:gd name="T6" fmla="*/ 73 w 124"/>
                  <a:gd name="T7" fmla="*/ 134 h 145"/>
                  <a:gd name="T8" fmla="*/ 70 w 124"/>
                  <a:gd name="T9" fmla="*/ 136 h 145"/>
                  <a:gd name="T10" fmla="*/ 66 w 124"/>
                  <a:gd name="T11" fmla="*/ 139 h 145"/>
                  <a:gd name="T12" fmla="*/ 61 w 124"/>
                  <a:gd name="T13" fmla="*/ 141 h 145"/>
                  <a:gd name="T14" fmla="*/ 56 w 124"/>
                  <a:gd name="T15" fmla="*/ 144 h 145"/>
                  <a:gd name="T16" fmla="*/ 51 w 124"/>
                  <a:gd name="T17" fmla="*/ 145 h 145"/>
                  <a:gd name="T18" fmla="*/ 47 w 124"/>
                  <a:gd name="T19" fmla="*/ 145 h 145"/>
                  <a:gd name="T20" fmla="*/ 43 w 124"/>
                  <a:gd name="T21" fmla="*/ 145 h 145"/>
                  <a:gd name="T22" fmla="*/ 39 w 124"/>
                  <a:gd name="T23" fmla="*/ 145 h 145"/>
                  <a:gd name="T24" fmla="*/ 38 w 124"/>
                  <a:gd name="T25" fmla="*/ 144 h 145"/>
                  <a:gd name="T26" fmla="*/ 28 w 124"/>
                  <a:gd name="T27" fmla="*/ 46 h 145"/>
                  <a:gd name="T28" fmla="*/ 40 w 124"/>
                  <a:gd name="T29" fmla="*/ 38 h 145"/>
                  <a:gd name="T30" fmla="*/ 40 w 124"/>
                  <a:gd name="T31" fmla="*/ 47 h 145"/>
                  <a:gd name="T32" fmla="*/ 44 w 124"/>
                  <a:gd name="T33" fmla="*/ 63 h 145"/>
                  <a:gd name="T34" fmla="*/ 51 w 124"/>
                  <a:gd name="T35" fmla="*/ 81 h 145"/>
                  <a:gd name="T36" fmla="*/ 61 w 124"/>
                  <a:gd name="T37" fmla="*/ 100 h 145"/>
                  <a:gd name="T38" fmla="*/ 71 w 124"/>
                  <a:gd name="T39" fmla="*/ 118 h 145"/>
                  <a:gd name="T40" fmla="*/ 33 w 124"/>
                  <a:gd name="T41" fmla="*/ 136 h 145"/>
                  <a:gd name="T42" fmla="*/ 21 w 124"/>
                  <a:gd name="T43" fmla="*/ 118 h 145"/>
                  <a:gd name="T44" fmla="*/ 11 w 124"/>
                  <a:gd name="T45" fmla="*/ 99 h 145"/>
                  <a:gd name="T46" fmla="*/ 4 w 124"/>
                  <a:gd name="T47" fmla="*/ 79 h 145"/>
                  <a:gd name="T48" fmla="*/ 0 w 124"/>
                  <a:gd name="T49" fmla="*/ 63 h 145"/>
                  <a:gd name="T50" fmla="*/ 2 w 124"/>
                  <a:gd name="T51" fmla="*/ 49 h 145"/>
                  <a:gd name="T52" fmla="*/ 28 w 124"/>
                  <a:gd name="T53" fmla="*/ 27 h 145"/>
                  <a:gd name="T54" fmla="*/ 104 w 124"/>
                  <a:gd name="T55" fmla="*/ 20 h 145"/>
                  <a:gd name="T56" fmla="*/ 98 w 124"/>
                  <a:gd name="T57" fmla="*/ 23 h 145"/>
                  <a:gd name="T58" fmla="*/ 87 w 124"/>
                  <a:gd name="T59" fmla="*/ 25 h 145"/>
                  <a:gd name="T60" fmla="*/ 73 w 124"/>
                  <a:gd name="T61" fmla="*/ 31 h 145"/>
                  <a:gd name="T62" fmla="*/ 56 w 124"/>
                  <a:gd name="T63" fmla="*/ 36 h 145"/>
                  <a:gd name="T64" fmla="*/ 42 w 124"/>
                  <a:gd name="T65" fmla="*/ 41 h 145"/>
                  <a:gd name="T66" fmla="*/ 29 w 124"/>
                  <a:gd name="T67" fmla="*/ 45 h 145"/>
                  <a:gd name="T68" fmla="*/ 35 w 124"/>
                  <a:gd name="T69" fmla="*/ 25 h 145"/>
                  <a:gd name="T70" fmla="*/ 49 w 124"/>
                  <a:gd name="T71" fmla="*/ 20 h 145"/>
                  <a:gd name="T72" fmla="*/ 65 w 124"/>
                  <a:gd name="T73" fmla="*/ 15 h 145"/>
                  <a:gd name="T74" fmla="*/ 80 w 124"/>
                  <a:gd name="T75" fmla="*/ 10 h 145"/>
                  <a:gd name="T76" fmla="*/ 94 w 124"/>
                  <a:gd name="T77" fmla="*/ 5 h 145"/>
                  <a:gd name="T78" fmla="*/ 104 w 124"/>
                  <a:gd name="T79" fmla="*/ 2 h 145"/>
                  <a:gd name="T80" fmla="*/ 106 w 124"/>
                  <a:gd name="T81" fmla="*/ 1 h 145"/>
                  <a:gd name="T82" fmla="*/ 109 w 124"/>
                  <a:gd name="T83" fmla="*/ 1 h 145"/>
                  <a:gd name="T84" fmla="*/ 114 w 124"/>
                  <a:gd name="T85" fmla="*/ 0 h 145"/>
                  <a:gd name="T86" fmla="*/ 118 w 124"/>
                  <a:gd name="T87" fmla="*/ 0 h 145"/>
                  <a:gd name="T88" fmla="*/ 120 w 124"/>
                  <a:gd name="T89" fmla="*/ 0 h 145"/>
                  <a:gd name="T90" fmla="*/ 123 w 124"/>
                  <a:gd name="T91" fmla="*/ 1 h 145"/>
                  <a:gd name="T92" fmla="*/ 124 w 124"/>
                  <a:gd name="T93" fmla="*/ 2 h 145"/>
                  <a:gd name="T94" fmla="*/ 124 w 124"/>
                  <a:gd name="T95" fmla="*/ 5 h 145"/>
                  <a:gd name="T96" fmla="*/ 123 w 124"/>
                  <a:gd name="T97" fmla="*/ 7 h 145"/>
                  <a:gd name="T98" fmla="*/ 122 w 124"/>
                  <a:gd name="T99" fmla="*/ 10 h 145"/>
                  <a:gd name="T100" fmla="*/ 118 w 124"/>
                  <a:gd name="T101" fmla="*/ 12 h 145"/>
                  <a:gd name="T102" fmla="*/ 114 w 124"/>
                  <a:gd name="T103" fmla="*/ 15 h 145"/>
                  <a:gd name="T104" fmla="*/ 109 w 124"/>
                  <a:gd name="T105" fmla="*/ 18 h 145"/>
                  <a:gd name="T106" fmla="*/ 105 w 124"/>
                  <a:gd name="T107" fmla="*/ 2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145">
                    <a:moveTo>
                      <a:pt x="38" y="144"/>
                    </a:moveTo>
                    <a:lnTo>
                      <a:pt x="76" y="125"/>
                    </a:lnTo>
                    <a:lnTo>
                      <a:pt x="76" y="126"/>
                    </a:lnTo>
                    <a:lnTo>
                      <a:pt x="76" y="126"/>
                    </a:lnTo>
                    <a:lnTo>
                      <a:pt x="76" y="126"/>
                    </a:lnTo>
                    <a:lnTo>
                      <a:pt x="76" y="127"/>
                    </a:lnTo>
                    <a:lnTo>
                      <a:pt x="76" y="127"/>
                    </a:lnTo>
                    <a:lnTo>
                      <a:pt x="76" y="127"/>
                    </a:lnTo>
                    <a:lnTo>
                      <a:pt x="76" y="128"/>
                    </a:lnTo>
                    <a:lnTo>
                      <a:pt x="76" y="128"/>
                    </a:lnTo>
                    <a:lnTo>
                      <a:pt x="76" y="128"/>
                    </a:lnTo>
                    <a:lnTo>
                      <a:pt x="76" y="130"/>
                    </a:lnTo>
                    <a:lnTo>
                      <a:pt x="76" y="130"/>
                    </a:lnTo>
                    <a:lnTo>
                      <a:pt x="75" y="131"/>
                    </a:lnTo>
                    <a:lnTo>
                      <a:pt x="75" y="131"/>
                    </a:lnTo>
                    <a:lnTo>
                      <a:pt x="75" y="132"/>
                    </a:lnTo>
                    <a:lnTo>
                      <a:pt x="75" y="132"/>
                    </a:lnTo>
                    <a:lnTo>
                      <a:pt x="74" y="132"/>
                    </a:lnTo>
                    <a:lnTo>
                      <a:pt x="74" y="134"/>
                    </a:lnTo>
                    <a:lnTo>
                      <a:pt x="73" y="134"/>
                    </a:lnTo>
                    <a:lnTo>
                      <a:pt x="73" y="135"/>
                    </a:lnTo>
                    <a:lnTo>
                      <a:pt x="71" y="135"/>
                    </a:lnTo>
                    <a:lnTo>
                      <a:pt x="71" y="136"/>
                    </a:lnTo>
                    <a:lnTo>
                      <a:pt x="70" y="136"/>
                    </a:lnTo>
                    <a:lnTo>
                      <a:pt x="70" y="136"/>
                    </a:lnTo>
                    <a:lnTo>
                      <a:pt x="69" y="137"/>
                    </a:lnTo>
                    <a:lnTo>
                      <a:pt x="69" y="137"/>
                    </a:lnTo>
                    <a:lnTo>
                      <a:pt x="67" y="139"/>
                    </a:lnTo>
                    <a:lnTo>
                      <a:pt x="66" y="139"/>
                    </a:lnTo>
                    <a:lnTo>
                      <a:pt x="66" y="139"/>
                    </a:lnTo>
                    <a:lnTo>
                      <a:pt x="65" y="140"/>
                    </a:lnTo>
                    <a:lnTo>
                      <a:pt x="64" y="140"/>
                    </a:lnTo>
                    <a:lnTo>
                      <a:pt x="62" y="141"/>
                    </a:lnTo>
                    <a:lnTo>
                      <a:pt x="62" y="141"/>
                    </a:lnTo>
                    <a:lnTo>
                      <a:pt x="61" y="141"/>
                    </a:lnTo>
                    <a:lnTo>
                      <a:pt x="60" y="143"/>
                    </a:lnTo>
                    <a:lnTo>
                      <a:pt x="58" y="143"/>
                    </a:lnTo>
                    <a:lnTo>
                      <a:pt x="57" y="143"/>
                    </a:lnTo>
                    <a:lnTo>
                      <a:pt x="57" y="144"/>
                    </a:lnTo>
                    <a:lnTo>
                      <a:pt x="56" y="144"/>
                    </a:lnTo>
                    <a:lnTo>
                      <a:pt x="55" y="144"/>
                    </a:lnTo>
                    <a:lnTo>
                      <a:pt x="53" y="144"/>
                    </a:lnTo>
                    <a:lnTo>
                      <a:pt x="53" y="145"/>
                    </a:lnTo>
                    <a:lnTo>
                      <a:pt x="52" y="145"/>
                    </a:lnTo>
                    <a:lnTo>
                      <a:pt x="51" y="145"/>
                    </a:lnTo>
                    <a:lnTo>
                      <a:pt x="49" y="145"/>
                    </a:lnTo>
                    <a:lnTo>
                      <a:pt x="49" y="145"/>
                    </a:lnTo>
                    <a:lnTo>
                      <a:pt x="48" y="145"/>
                    </a:lnTo>
                    <a:lnTo>
                      <a:pt x="47" y="145"/>
                    </a:lnTo>
                    <a:lnTo>
                      <a:pt x="47" y="145"/>
                    </a:lnTo>
                    <a:lnTo>
                      <a:pt x="46" y="145"/>
                    </a:lnTo>
                    <a:lnTo>
                      <a:pt x="44" y="145"/>
                    </a:lnTo>
                    <a:lnTo>
                      <a:pt x="44" y="145"/>
                    </a:lnTo>
                    <a:lnTo>
                      <a:pt x="43" y="145"/>
                    </a:lnTo>
                    <a:lnTo>
                      <a:pt x="43" y="145"/>
                    </a:lnTo>
                    <a:lnTo>
                      <a:pt x="42" y="145"/>
                    </a:lnTo>
                    <a:lnTo>
                      <a:pt x="42" y="145"/>
                    </a:lnTo>
                    <a:lnTo>
                      <a:pt x="40" y="145"/>
                    </a:lnTo>
                    <a:lnTo>
                      <a:pt x="40" y="145"/>
                    </a:lnTo>
                    <a:lnTo>
                      <a:pt x="39" y="145"/>
                    </a:lnTo>
                    <a:lnTo>
                      <a:pt x="39" y="145"/>
                    </a:lnTo>
                    <a:lnTo>
                      <a:pt x="39" y="145"/>
                    </a:lnTo>
                    <a:lnTo>
                      <a:pt x="38" y="144"/>
                    </a:lnTo>
                    <a:lnTo>
                      <a:pt x="38" y="144"/>
                    </a:lnTo>
                    <a:lnTo>
                      <a:pt x="38" y="144"/>
                    </a:lnTo>
                    <a:lnTo>
                      <a:pt x="38" y="144"/>
                    </a:lnTo>
                    <a:lnTo>
                      <a:pt x="38" y="144"/>
                    </a:lnTo>
                    <a:close/>
                    <a:moveTo>
                      <a:pt x="28" y="27"/>
                    </a:moveTo>
                    <a:lnTo>
                      <a:pt x="28" y="46"/>
                    </a:lnTo>
                    <a:lnTo>
                      <a:pt x="28" y="46"/>
                    </a:lnTo>
                    <a:lnTo>
                      <a:pt x="34" y="42"/>
                    </a:lnTo>
                    <a:lnTo>
                      <a:pt x="39" y="40"/>
                    </a:lnTo>
                    <a:lnTo>
                      <a:pt x="42" y="37"/>
                    </a:lnTo>
                    <a:lnTo>
                      <a:pt x="42" y="37"/>
                    </a:lnTo>
                    <a:lnTo>
                      <a:pt x="40" y="38"/>
                    </a:lnTo>
                    <a:lnTo>
                      <a:pt x="40" y="40"/>
                    </a:lnTo>
                    <a:lnTo>
                      <a:pt x="40" y="41"/>
                    </a:lnTo>
                    <a:lnTo>
                      <a:pt x="40" y="43"/>
                    </a:lnTo>
                    <a:lnTo>
                      <a:pt x="40" y="45"/>
                    </a:lnTo>
                    <a:lnTo>
                      <a:pt x="40" y="47"/>
                    </a:lnTo>
                    <a:lnTo>
                      <a:pt x="40" y="50"/>
                    </a:lnTo>
                    <a:lnTo>
                      <a:pt x="42" y="54"/>
                    </a:lnTo>
                    <a:lnTo>
                      <a:pt x="42" y="56"/>
                    </a:lnTo>
                    <a:lnTo>
                      <a:pt x="43" y="60"/>
                    </a:lnTo>
                    <a:lnTo>
                      <a:pt x="44" y="63"/>
                    </a:lnTo>
                    <a:lnTo>
                      <a:pt x="46" y="67"/>
                    </a:lnTo>
                    <a:lnTo>
                      <a:pt x="47" y="70"/>
                    </a:lnTo>
                    <a:lnTo>
                      <a:pt x="48" y="74"/>
                    </a:lnTo>
                    <a:lnTo>
                      <a:pt x="49" y="77"/>
                    </a:lnTo>
                    <a:lnTo>
                      <a:pt x="51" y="81"/>
                    </a:lnTo>
                    <a:lnTo>
                      <a:pt x="53" y="85"/>
                    </a:lnTo>
                    <a:lnTo>
                      <a:pt x="55" y="88"/>
                    </a:lnTo>
                    <a:lnTo>
                      <a:pt x="57" y="92"/>
                    </a:lnTo>
                    <a:lnTo>
                      <a:pt x="58" y="96"/>
                    </a:lnTo>
                    <a:lnTo>
                      <a:pt x="61" y="100"/>
                    </a:lnTo>
                    <a:lnTo>
                      <a:pt x="62" y="104"/>
                    </a:lnTo>
                    <a:lnTo>
                      <a:pt x="65" y="108"/>
                    </a:lnTo>
                    <a:lnTo>
                      <a:pt x="67" y="112"/>
                    </a:lnTo>
                    <a:lnTo>
                      <a:pt x="69" y="116"/>
                    </a:lnTo>
                    <a:lnTo>
                      <a:pt x="71" y="118"/>
                    </a:lnTo>
                    <a:lnTo>
                      <a:pt x="74" y="122"/>
                    </a:lnTo>
                    <a:lnTo>
                      <a:pt x="76" y="125"/>
                    </a:lnTo>
                    <a:lnTo>
                      <a:pt x="38" y="144"/>
                    </a:lnTo>
                    <a:lnTo>
                      <a:pt x="35" y="140"/>
                    </a:lnTo>
                    <a:lnTo>
                      <a:pt x="33" y="136"/>
                    </a:lnTo>
                    <a:lnTo>
                      <a:pt x="30" y="134"/>
                    </a:lnTo>
                    <a:lnTo>
                      <a:pt x="28" y="130"/>
                    </a:lnTo>
                    <a:lnTo>
                      <a:pt x="25" y="126"/>
                    </a:lnTo>
                    <a:lnTo>
                      <a:pt x="24" y="122"/>
                    </a:lnTo>
                    <a:lnTo>
                      <a:pt x="21" y="118"/>
                    </a:lnTo>
                    <a:lnTo>
                      <a:pt x="19" y="114"/>
                    </a:lnTo>
                    <a:lnTo>
                      <a:pt x="17" y="110"/>
                    </a:lnTo>
                    <a:lnTo>
                      <a:pt x="15" y="106"/>
                    </a:lnTo>
                    <a:lnTo>
                      <a:pt x="13" y="103"/>
                    </a:lnTo>
                    <a:lnTo>
                      <a:pt x="11" y="99"/>
                    </a:lnTo>
                    <a:lnTo>
                      <a:pt x="10" y="95"/>
                    </a:lnTo>
                    <a:lnTo>
                      <a:pt x="8" y="91"/>
                    </a:lnTo>
                    <a:lnTo>
                      <a:pt x="7" y="87"/>
                    </a:lnTo>
                    <a:lnTo>
                      <a:pt x="6" y="83"/>
                    </a:lnTo>
                    <a:lnTo>
                      <a:pt x="4" y="79"/>
                    </a:lnTo>
                    <a:lnTo>
                      <a:pt x="3" y="76"/>
                    </a:lnTo>
                    <a:lnTo>
                      <a:pt x="2" y="73"/>
                    </a:lnTo>
                    <a:lnTo>
                      <a:pt x="2" y="69"/>
                    </a:lnTo>
                    <a:lnTo>
                      <a:pt x="0" y="65"/>
                    </a:lnTo>
                    <a:lnTo>
                      <a:pt x="0" y="63"/>
                    </a:lnTo>
                    <a:lnTo>
                      <a:pt x="0" y="60"/>
                    </a:lnTo>
                    <a:lnTo>
                      <a:pt x="0" y="56"/>
                    </a:lnTo>
                    <a:lnTo>
                      <a:pt x="0" y="54"/>
                    </a:lnTo>
                    <a:lnTo>
                      <a:pt x="0" y="51"/>
                    </a:lnTo>
                    <a:lnTo>
                      <a:pt x="2" y="49"/>
                    </a:lnTo>
                    <a:lnTo>
                      <a:pt x="3" y="46"/>
                    </a:lnTo>
                    <a:lnTo>
                      <a:pt x="4" y="42"/>
                    </a:lnTo>
                    <a:lnTo>
                      <a:pt x="10" y="38"/>
                    </a:lnTo>
                    <a:lnTo>
                      <a:pt x="17" y="32"/>
                    </a:lnTo>
                    <a:lnTo>
                      <a:pt x="28" y="27"/>
                    </a:lnTo>
                    <a:lnTo>
                      <a:pt x="28" y="27"/>
                    </a:lnTo>
                    <a:lnTo>
                      <a:pt x="28" y="27"/>
                    </a:lnTo>
                    <a:close/>
                    <a:moveTo>
                      <a:pt x="106" y="1"/>
                    </a:moveTo>
                    <a:lnTo>
                      <a:pt x="104" y="20"/>
                    </a:lnTo>
                    <a:lnTo>
                      <a:pt x="104" y="20"/>
                    </a:lnTo>
                    <a:lnTo>
                      <a:pt x="102" y="20"/>
                    </a:lnTo>
                    <a:lnTo>
                      <a:pt x="102" y="22"/>
                    </a:lnTo>
                    <a:lnTo>
                      <a:pt x="101" y="22"/>
                    </a:lnTo>
                    <a:lnTo>
                      <a:pt x="100" y="22"/>
                    </a:lnTo>
                    <a:lnTo>
                      <a:pt x="98" y="23"/>
                    </a:lnTo>
                    <a:lnTo>
                      <a:pt x="96" y="23"/>
                    </a:lnTo>
                    <a:lnTo>
                      <a:pt x="94" y="23"/>
                    </a:lnTo>
                    <a:lnTo>
                      <a:pt x="92" y="24"/>
                    </a:lnTo>
                    <a:lnTo>
                      <a:pt x="89" y="25"/>
                    </a:lnTo>
                    <a:lnTo>
                      <a:pt x="87" y="25"/>
                    </a:lnTo>
                    <a:lnTo>
                      <a:pt x="84" y="27"/>
                    </a:lnTo>
                    <a:lnTo>
                      <a:pt x="82" y="28"/>
                    </a:lnTo>
                    <a:lnTo>
                      <a:pt x="79" y="28"/>
                    </a:lnTo>
                    <a:lnTo>
                      <a:pt x="75" y="29"/>
                    </a:lnTo>
                    <a:lnTo>
                      <a:pt x="73" y="31"/>
                    </a:lnTo>
                    <a:lnTo>
                      <a:pt x="69" y="32"/>
                    </a:lnTo>
                    <a:lnTo>
                      <a:pt x="66" y="33"/>
                    </a:lnTo>
                    <a:lnTo>
                      <a:pt x="62" y="33"/>
                    </a:lnTo>
                    <a:lnTo>
                      <a:pt x="60" y="34"/>
                    </a:lnTo>
                    <a:lnTo>
                      <a:pt x="56" y="36"/>
                    </a:lnTo>
                    <a:lnTo>
                      <a:pt x="53" y="37"/>
                    </a:lnTo>
                    <a:lnTo>
                      <a:pt x="51" y="38"/>
                    </a:lnTo>
                    <a:lnTo>
                      <a:pt x="47" y="40"/>
                    </a:lnTo>
                    <a:lnTo>
                      <a:pt x="44" y="40"/>
                    </a:lnTo>
                    <a:lnTo>
                      <a:pt x="42" y="41"/>
                    </a:lnTo>
                    <a:lnTo>
                      <a:pt x="39" y="42"/>
                    </a:lnTo>
                    <a:lnTo>
                      <a:pt x="35" y="42"/>
                    </a:lnTo>
                    <a:lnTo>
                      <a:pt x="34" y="43"/>
                    </a:lnTo>
                    <a:lnTo>
                      <a:pt x="31" y="45"/>
                    </a:lnTo>
                    <a:lnTo>
                      <a:pt x="29" y="45"/>
                    </a:lnTo>
                    <a:lnTo>
                      <a:pt x="28" y="46"/>
                    </a:lnTo>
                    <a:lnTo>
                      <a:pt x="28" y="27"/>
                    </a:lnTo>
                    <a:lnTo>
                      <a:pt x="30" y="27"/>
                    </a:lnTo>
                    <a:lnTo>
                      <a:pt x="33" y="25"/>
                    </a:lnTo>
                    <a:lnTo>
                      <a:pt x="35" y="25"/>
                    </a:lnTo>
                    <a:lnTo>
                      <a:pt x="38" y="24"/>
                    </a:lnTo>
                    <a:lnTo>
                      <a:pt x="40" y="23"/>
                    </a:lnTo>
                    <a:lnTo>
                      <a:pt x="43" y="23"/>
                    </a:lnTo>
                    <a:lnTo>
                      <a:pt x="46" y="22"/>
                    </a:lnTo>
                    <a:lnTo>
                      <a:pt x="49" y="20"/>
                    </a:lnTo>
                    <a:lnTo>
                      <a:pt x="52" y="19"/>
                    </a:lnTo>
                    <a:lnTo>
                      <a:pt x="55" y="18"/>
                    </a:lnTo>
                    <a:lnTo>
                      <a:pt x="58" y="18"/>
                    </a:lnTo>
                    <a:lnTo>
                      <a:pt x="61" y="16"/>
                    </a:lnTo>
                    <a:lnTo>
                      <a:pt x="65" y="15"/>
                    </a:lnTo>
                    <a:lnTo>
                      <a:pt x="69" y="14"/>
                    </a:lnTo>
                    <a:lnTo>
                      <a:pt x="71" y="12"/>
                    </a:lnTo>
                    <a:lnTo>
                      <a:pt x="74" y="11"/>
                    </a:lnTo>
                    <a:lnTo>
                      <a:pt x="78" y="11"/>
                    </a:lnTo>
                    <a:lnTo>
                      <a:pt x="80" y="10"/>
                    </a:lnTo>
                    <a:lnTo>
                      <a:pt x="84" y="9"/>
                    </a:lnTo>
                    <a:lnTo>
                      <a:pt x="87" y="7"/>
                    </a:lnTo>
                    <a:lnTo>
                      <a:pt x="89" y="7"/>
                    </a:lnTo>
                    <a:lnTo>
                      <a:pt x="92" y="6"/>
                    </a:lnTo>
                    <a:lnTo>
                      <a:pt x="94" y="5"/>
                    </a:lnTo>
                    <a:lnTo>
                      <a:pt x="96" y="5"/>
                    </a:lnTo>
                    <a:lnTo>
                      <a:pt x="98" y="3"/>
                    </a:lnTo>
                    <a:lnTo>
                      <a:pt x="100" y="3"/>
                    </a:lnTo>
                    <a:lnTo>
                      <a:pt x="102" y="2"/>
                    </a:lnTo>
                    <a:lnTo>
                      <a:pt x="104" y="2"/>
                    </a:lnTo>
                    <a:lnTo>
                      <a:pt x="104" y="2"/>
                    </a:lnTo>
                    <a:lnTo>
                      <a:pt x="105" y="2"/>
                    </a:lnTo>
                    <a:lnTo>
                      <a:pt x="105" y="2"/>
                    </a:lnTo>
                    <a:lnTo>
                      <a:pt x="106" y="1"/>
                    </a:lnTo>
                    <a:lnTo>
                      <a:pt x="106" y="1"/>
                    </a:lnTo>
                    <a:close/>
                    <a:moveTo>
                      <a:pt x="104" y="20"/>
                    </a:moveTo>
                    <a:lnTo>
                      <a:pt x="106" y="1"/>
                    </a:lnTo>
                    <a:lnTo>
                      <a:pt x="106" y="1"/>
                    </a:lnTo>
                    <a:lnTo>
                      <a:pt x="107" y="1"/>
                    </a:lnTo>
                    <a:lnTo>
                      <a:pt x="109" y="1"/>
                    </a:lnTo>
                    <a:lnTo>
                      <a:pt x="110" y="1"/>
                    </a:lnTo>
                    <a:lnTo>
                      <a:pt x="110" y="0"/>
                    </a:lnTo>
                    <a:lnTo>
                      <a:pt x="111" y="0"/>
                    </a:lnTo>
                    <a:lnTo>
                      <a:pt x="113" y="0"/>
                    </a:lnTo>
                    <a:lnTo>
                      <a:pt x="114" y="0"/>
                    </a:lnTo>
                    <a:lnTo>
                      <a:pt x="114" y="0"/>
                    </a:lnTo>
                    <a:lnTo>
                      <a:pt x="115" y="0"/>
                    </a:lnTo>
                    <a:lnTo>
                      <a:pt x="116" y="0"/>
                    </a:lnTo>
                    <a:lnTo>
                      <a:pt x="116" y="0"/>
                    </a:lnTo>
                    <a:lnTo>
                      <a:pt x="118" y="0"/>
                    </a:lnTo>
                    <a:lnTo>
                      <a:pt x="118" y="0"/>
                    </a:lnTo>
                    <a:lnTo>
                      <a:pt x="119" y="0"/>
                    </a:lnTo>
                    <a:lnTo>
                      <a:pt x="119" y="0"/>
                    </a:lnTo>
                    <a:lnTo>
                      <a:pt x="120" y="0"/>
                    </a:lnTo>
                    <a:lnTo>
                      <a:pt x="120" y="0"/>
                    </a:lnTo>
                    <a:lnTo>
                      <a:pt x="122" y="0"/>
                    </a:lnTo>
                    <a:lnTo>
                      <a:pt x="122" y="0"/>
                    </a:lnTo>
                    <a:lnTo>
                      <a:pt x="122" y="1"/>
                    </a:lnTo>
                    <a:lnTo>
                      <a:pt x="123" y="1"/>
                    </a:lnTo>
                    <a:lnTo>
                      <a:pt x="123" y="1"/>
                    </a:lnTo>
                    <a:lnTo>
                      <a:pt x="123" y="1"/>
                    </a:lnTo>
                    <a:lnTo>
                      <a:pt x="124" y="1"/>
                    </a:lnTo>
                    <a:lnTo>
                      <a:pt x="124" y="2"/>
                    </a:lnTo>
                    <a:lnTo>
                      <a:pt x="124" y="2"/>
                    </a:lnTo>
                    <a:lnTo>
                      <a:pt x="124" y="2"/>
                    </a:lnTo>
                    <a:lnTo>
                      <a:pt x="124" y="3"/>
                    </a:lnTo>
                    <a:lnTo>
                      <a:pt x="124" y="3"/>
                    </a:lnTo>
                    <a:lnTo>
                      <a:pt x="124" y="3"/>
                    </a:lnTo>
                    <a:lnTo>
                      <a:pt x="124" y="5"/>
                    </a:lnTo>
                    <a:lnTo>
                      <a:pt x="124" y="5"/>
                    </a:lnTo>
                    <a:lnTo>
                      <a:pt x="124" y="5"/>
                    </a:lnTo>
                    <a:lnTo>
                      <a:pt x="124" y="6"/>
                    </a:lnTo>
                    <a:lnTo>
                      <a:pt x="124" y="6"/>
                    </a:lnTo>
                    <a:lnTo>
                      <a:pt x="124" y="7"/>
                    </a:lnTo>
                    <a:lnTo>
                      <a:pt x="123" y="7"/>
                    </a:lnTo>
                    <a:lnTo>
                      <a:pt x="123" y="9"/>
                    </a:lnTo>
                    <a:lnTo>
                      <a:pt x="123" y="9"/>
                    </a:lnTo>
                    <a:lnTo>
                      <a:pt x="122" y="9"/>
                    </a:lnTo>
                    <a:lnTo>
                      <a:pt x="122" y="10"/>
                    </a:lnTo>
                    <a:lnTo>
                      <a:pt x="122" y="10"/>
                    </a:lnTo>
                    <a:lnTo>
                      <a:pt x="120" y="11"/>
                    </a:lnTo>
                    <a:lnTo>
                      <a:pt x="120" y="11"/>
                    </a:lnTo>
                    <a:lnTo>
                      <a:pt x="119" y="12"/>
                    </a:lnTo>
                    <a:lnTo>
                      <a:pt x="119" y="12"/>
                    </a:lnTo>
                    <a:lnTo>
                      <a:pt x="118" y="12"/>
                    </a:lnTo>
                    <a:lnTo>
                      <a:pt x="116" y="14"/>
                    </a:lnTo>
                    <a:lnTo>
                      <a:pt x="116" y="14"/>
                    </a:lnTo>
                    <a:lnTo>
                      <a:pt x="115" y="15"/>
                    </a:lnTo>
                    <a:lnTo>
                      <a:pt x="115" y="15"/>
                    </a:lnTo>
                    <a:lnTo>
                      <a:pt x="114" y="15"/>
                    </a:lnTo>
                    <a:lnTo>
                      <a:pt x="113" y="16"/>
                    </a:lnTo>
                    <a:lnTo>
                      <a:pt x="113" y="16"/>
                    </a:lnTo>
                    <a:lnTo>
                      <a:pt x="111" y="18"/>
                    </a:lnTo>
                    <a:lnTo>
                      <a:pt x="110" y="18"/>
                    </a:lnTo>
                    <a:lnTo>
                      <a:pt x="109" y="18"/>
                    </a:lnTo>
                    <a:lnTo>
                      <a:pt x="109" y="19"/>
                    </a:lnTo>
                    <a:lnTo>
                      <a:pt x="107" y="19"/>
                    </a:lnTo>
                    <a:lnTo>
                      <a:pt x="106" y="19"/>
                    </a:lnTo>
                    <a:lnTo>
                      <a:pt x="105" y="20"/>
                    </a:lnTo>
                    <a:lnTo>
                      <a:pt x="105" y="20"/>
                    </a:lnTo>
                    <a:lnTo>
                      <a:pt x="104" y="2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Freeform 18"/>
              <p:cNvSpPr>
                <a:spLocks noEditPoints="1"/>
              </p:cNvSpPr>
              <p:nvPr/>
            </p:nvSpPr>
            <p:spPr bwMode="auto">
              <a:xfrm>
                <a:off x="4237025" y="3871049"/>
                <a:ext cx="577535" cy="387058"/>
              </a:xfrm>
              <a:custGeom>
                <a:avLst/>
                <a:gdLst>
                  <a:gd name="T0" fmla="*/ 443 w 473"/>
                  <a:gd name="T1" fmla="*/ 270 h 317"/>
                  <a:gd name="T2" fmla="*/ 447 w 473"/>
                  <a:gd name="T3" fmla="*/ 269 h 317"/>
                  <a:gd name="T4" fmla="*/ 451 w 473"/>
                  <a:gd name="T5" fmla="*/ 267 h 317"/>
                  <a:gd name="T6" fmla="*/ 455 w 473"/>
                  <a:gd name="T7" fmla="*/ 265 h 317"/>
                  <a:gd name="T8" fmla="*/ 459 w 473"/>
                  <a:gd name="T9" fmla="*/ 264 h 317"/>
                  <a:gd name="T10" fmla="*/ 462 w 473"/>
                  <a:gd name="T11" fmla="*/ 264 h 317"/>
                  <a:gd name="T12" fmla="*/ 465 w 473"/>
                  <a:gd name="T13" fmla="*/ 264 h 317"/>
                  <a:gd name="T14" fmla="*/ 469 w 473"/>
                  <a:gd name="T15" fmla="*/ 264 h 317"/>
                  <a:gd name="T16" fmla="*/ 470 w 473"/>
                  <a:gd name="T17" fmla="*/ 264 h 317"/>
                  <a:gd name="T18" fmla="*/ 473 w 473"/>
                  <a:gd name="T19" fmla="*/ 265 h 317"/>
                  <a:gd name="T20" fmla="*/ 473 w 473"/>
                  <a:gd name="T21" fmla="*/ 267 h 317"/>
                  <a:gd name="T22" fmla="*/ 473 w 473"/>
                  <a:gd name="T23" fmla="*/ 269 h 317"/>
                  <a:gd name="T24" fmla="*/ 473 w 473"/>
                  <a:gd name="T25" fmla="*/ 270 h 317"/>
                  <a:gd name="T26" fmla="*/ 471 w 473"/>
                  <a:gd name="T27" fmla="*/ 273 h 317"/>
                  <a:gd name="T28" fmla="*/ 469 w 473"/>
                  <a:gd name="T29" fmla="*/ 276 h 317"/>
                  <a:gd name="T30" fmla="*/ 466 w 473"/>
                  <a:gd name="T31" fmla="*/ 277 h 317"/>
                  <a:gd name="T32" fmla="*/ 0 w 473"/>
                  <a:gd name="T33" fmla="*/ 19 h 317"/>
                  <a:gd name="T34" fmla="*/ 54 w 473"/>
                  <a:gd name="T35" fmla="*/ 75 h 317"/>
                  <a:gd name="T36" fmla="*/ 92 w 473"/>
                  <a:gd name="T37" fmla="*/ 153 h 317"/>
                  <a:gd name="T38" fmla="*/ 143 w 473"/>
                  <a:gd name="T39" fmla="*/ 214 h 317"/>
                  <a:gd name="T40" fmla="*/ 205 w 473"/>
                  <a:gd name="T41" fmla="*/ 256 h 317"/>
                  <a:gd name="T42" fmla="*/ 272 w 473"/>
                  <a:gd name="T43" fmla="*/ 282 h 317"/>
                  <a:gd name="T44" fmla="*/ 338 w 473"/>
                  <a:gd name="T45" fmla="*/ 294 h 317"/>
                  <a:gd name="T46" fmla="*/ 394 w 473"/>
                  <a:gd name="T47" fmla="*/ 290 h 317"/>
                  <a:gd name="T48" fmla="*/ 434 w 473"/>
                  <a:gd name="T49" fmla="*/ 277 h 317"/>
                  <a:gd name="T50" fmla="*/ 433 w 473"/>
                  <a:gd name="T51" fmla="*/ 296 h 317"/>
                  <a:gd name="T52" fmla="*/ 363 w 473"/>
                  <a:gd name="T53" fmla="*/ 314 h 317"/>
                  <a:gd name="T54" fmla="*/ 292 w 473"/>
                  <a:gd name="T55" fmla="*/ 314 h 317"/>
                  <a:gd name="T56" fmla="*/ 222 w 473"/>
                  <a:gd name="T57" fmla="*/ 300 h 317"/>
                  <a:gd name="T58" fmla="*/ 152 w 473"/>
                  <a:gd name="T59" fmla="*/ 268 h 317"/>
                  <a:gd name="T60" fmla="*/ 92 w 473"/>
                  <a:gd name="T61" fmla="*/ 219 h 317"/>
                  <a:gd name="T62" fmla="*/ 41 w 473"/>
                  <a:gd name="T63" fmla="*/ 153 h 317"/>
                  <a:gd name="T64" fmla="*/ 8 w 473"/>
                  <a:gd name="T65" fmla="*/ 68 h 317"/>
                  <a:gd name="T66" fmla="*/ 40 w 473"/>
                  <a:gd name="T67" fmla="*/ 4 h 317"/>
                  <a:gd name="T68" fmla="*/ 0 w 473"/>
                  <a:gd name="T69" fmla="*/ 18 h 317"/>
                  <a:gd name="T70" fmla="*/ 1 w 473"/>
                  <a:gd name="T71" fmla="*/ 15 h 317"/>
                  <a:gd name="T72" fmla="*/ 3 w 473"/>
                  <a:gd name="T73" fmla="*/ 14 h 317"/>
                  <a:gd name="T74" fmla="*/ 4 w 473"/>
                  <a:gd name="T75" fmla="*/ 12 h 317"/>
                  <a:gd name="T76" fmla="*/ 8 w 473"/>
                  <a:gd name="T77" fmla="*/ 9 h 317"/>
                  <a:gd name="T78" fmla="*/ 11 w 473"/>
                  <a:gd name="T79" fmla="*/ 8 h 317"/>
                  <a:gd name="T80" fmla="*/ 14 w 473"/>
                  <a:gd name="T81" fmla="*/ 5 h 317"/>
                  <a:gd name="T82" fmla="*/ 18 w 473"/>
                  <a:gd name="T83" fmla="*/ 4 h 317"/>
                  <a:gd name="T84" fmla="*/ 22 w 473"/>
                  <a:gd name="T85" fmla="*/ 3 h 317"/>
                  <a:gd name="T86" fmla="*/ 26 w 473"/>
                  <a:gd name="T87" fmla="*/ 1 h 317"/>
                  <a:gd name="T88" fmla="*/ 30 w 473"/>
                  <a:gd name="T89" fmla="*/ 0 h 317"/>
                  <a:gd name="T90" fmla="*/ 32 w 473"/>
                  <a:gd name="T91" fmla="*/ 0 h 317"/>
                  <a:gd name="T92" fmla="*/ 36 w 473"/>
                  <a:gd name="T93" fmla="*/ 0 h 317"/>
                  <a:gd name="T94" fmla="*/ 38 w 473"/>
                  <a:gd name="T95" fmla="*/ 1 h 317"/>
                  <a:gd name="T96" fmla="*/ 39 w 473"/>
                  <a:gd name="T97" fmla="*/ 3 h 317"/>
                  <a:gd name="T98" fmla="*/ 40 w 473"/>
                  <a:gd name="T99" fmla="*/ 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3" h="317">
                    <a:moveTo>
                      <a:pt x="465" y="278"/>
                    </a:moveTo>
                    <a:lnTo>
                      <a:pt x="442" y="272"/>
                    </a:lnTo>
                    <a:lnTo>
                      <a:pt x="442" y="272"/>
                    </a:lnTo>
                    <a:lnTo>
                      <a:pt x="443" y="270"/>
                    </a:lnTo>
                    <a:lnTo>
                      <a:pt x="444" y="270"/>
                    </a:lnTo>
                    <a:lnTo>
                      <a:pt x="446" y="269"/>
                    </a:lnTo>
                    <a:lnTo>
                      <a:pt x="446" y="269"/>
                    </a:lnTo>
                    <a:lnTo>
                      <a:pt x="447" y="269"/>
                    </a:lnTo>
                    <a:lnTo>
                      <a:pt x="448" y="268"/>
                    </a:lnTo>
                    <a:lnTo>
                      <a:pt x="448" y="268"/>
                    </a:lnTo>
                    <a:lnTo>
                      <a:pt x="450" y="268"/>
                    </a:lnTo>
                    <a:lnTo>
                      <a:pt x="451" y="267"/>
                    </a:lnTo>
                    <a:lnTo>
                      <a:pt x="452" y="267"/>
                    </a:lnTo>
                    <a:lnTo>
                      <a:pt x="453" y="267"/>
                    </a:lnTo>
                    <a:lnTo>
                      <a:pt x="453" y="265"/>
                    </a:lnTo>
                    <a:lnTo>
                      <a:pt x="455" y="265"/>
                    </a:lnTo>
                    <a:lnTo>
                      <a:pt x="456" y="265"/>
                    </a:lnTo>
                    <a:lnTo>
                      <a:pt x="457" y="265"/>
                    </a:lnTo>
                    <a:lnTo>
                      <a:pt x="457" y="265"/>
                    </a:lnTo>
                    <a:lnTo>
                      <a:pt x="459" y="264"/>
                    </a:lnTo>
                    <a:lnTo>
                      <a:pt x="460" y="264"/>
                    </a:lnTo>
                    <a:lnTo>
                      <a:pt x="460" y="264"/>
                    </a:lnTo>
                    <a:lnTo>
                      <a:pt x="461" y="264"/>
                    </a:lnTo>
                    <a:lnTo>
                      <a:pt x="462" y="264"/>
                    </a:lnTo>
                    <a:lnTo>
                      <a:pt x="462" y="264"/>
                    </a:lnTo>
                    <a:lnTo>
                      <a:pt x="464" y="264"/>
                    </a:lnTo>
                    <a:lnTo>
                      <a:pt x="465" y="264"/>
                    </a:lnTo>
                    <a:lnTo>
                      <a:pt x="465" y="264"/>
                    </a:lnTo>
                    <a:lnTo>
                      <a:pt x="466" y="264"/>
                    </a:lnTo>
                    <a:lnTo>
                      <a:pt x="468" y="264"/>
                    </a:lnTo>
                    <a:lnTo>
                      <a:pt x="468" y="264"/>
                    </a:lnTo>
                    <a:lnTo>
                      <a:pt x="469" y="264"/>
                    </a:lnTo>
                    <a:lnTo>
                      <a:pt x="469" y="264"/>
                    </a:lnTo>
                    <a:lnTo>
                      <a:pt x="470" y="264"/>
                    </a:lnTo>
                    <a:lnTo>
                      <a:pt x="470" y="264"/>
                    </a:lnTo>
                    <a:lnTo>
                      <a:pt x="470" y="264"/>
                    </a:lnTo>
                    <a:lnTo>
                      <a:pt x="471" y="265"/>
                    </a:lnTo>
                    <a:lnTo>
                      <a:pt x="471" y="265"/>
                    </a:lnTo>
                    <a:lnTo>
                      <a:pt x="471" y="265"/>
                    </a:lnTo>
                    <a:lnTo>
                      <a:pt x="473" y="265"/>
                    </a:lnTo>
                    <a:lnTo>
                      <a:pt x="473" y="267"/>
                    </a:lnTo>
                    <a:lnTo>
                      <a:pt x="473" y="267"/>
                    </a:lnTo>
                    <a:lnTo>
                      <a:pt x="473" y="267"/>
                    </a:lnTo>
                    <a:lnTo>
                      <a:pt x="473" y="267"/>
                    </a:lnTo>
                    <a:lnTo>
                      <a:pt x="473" y="268"/>
                    </a:lnTo>
                    <a:lnTo>
                      <a:pt x="473" y="268"/>
                    </a:lnTo>
                    <a:lnTo>
                      <a:pt x="473" y="268"/>
                    </a:lnTo>
                    <a:lnTo>
                      <a:pt x="473" y="269"/>
                    </a:lnTo>
                    <a:lnTo>
                      <a:pt x="473" y="269"/>
                    </a:lnTo>
                    <a:lnTo>
                      <a:pt x="473" y="270"/>
                    </a:lnTo>
                    <a:lnTo>
                      <a:pt x="473" y="270"/>
                    </a:lnTo>
                    <a:lnTo>
                      <a:pt x="473" y="270"/>
                    </a:lnTo>
                    <a:lnTo>
                      <a:pt x="473" y="272"/>
                    </a:lnTo>
                    <a:lnTo>
                      <a:pt x="471" y="272"/>
                    </a:lnTo>
                    <a:lnTo>
                      <a:pt x="471" y="273"/>
                    </a:lnTo>
                    <a:lnTo>
                      <a:pt x="471" y="273"/>
                    </a:lnTo>
                    <a:lnTo>
                      <a:pt x="470" y="273"/>
                    </a:lnTo>
                    <a:lnTo>
                      <a:pt x="470" y="274"/>
                    </a:lnTo>
                    <a:lnTo>
                      <a:pt x="469" y="274"/>
                    </a:lnTo>
                    <a:lnTo>
                      <a:pt x="469" y="276"/>
                    </a:lnTo>
                    <a:lnTo>
                      <a:pt x="468" y="276"/>
                    </a:lnTo>
                    <a:lnTo>
                      <a:pt x="468" y="277"/>
                    </a:lnTo>
                    <a:lnTo>
                      <a:pt x="466" y="277"/>
                    </a:lnTo>
                    <a:lnTo>
                      <a:pt x="466" y="277"/>
                    </a:lnTo>
                    <a:lnTo>
                      <a:pt x="465" y="278"/>
                    </a:lnTo>
                    <a:lnTo>
                      <a:pt x="465" y="278"/>
                    </a:lnTo>
                    <a:lnTo>
                      <a:pt x="465" y="278"/>
                    </a:lnTo>
                    <a:close/>
                    <a:moveTo>
                      <a:pt x="0" y="19"/>
                    </a:moveTo>
                    <a:lnTo>
                      <a:pt x="40" y="4"/>
                    </a:lnTo>
                    <a:lnTo>
                      <a:pt x="44" y="30"/>
                    </a:lnTo>
                    <a:lnTo>
                      <a:pt x="49" y="53"/>
                    </a:lnTo>
                    <a:lnTo>
                      <a:pt x="54" y="75"/>
                    </a:lnTo>
                    <a:lnTo>
                      <a:pt x="62" y="97"/>
                    </a:lnTo>
                    <a:lnTo>
                      <a:pt x="71" y="117"/>
                    </a:lnTo>
                    <a:lnTo>
                      <a:pt x="81" y="135"/>
                    </a:lnTo>
                    <a:lnTo>
                      <a:pt x="92" y="153"/>
                    </a:lnTo>
                    <a:lnTo>
                      <a:pt x="103" y="170"/>
                    </a:lnTo>
                    <a:lnTo>
                      <a:pt x="116" y="185"/>
                    </a:lnTo>
                    <a:lnTo>
                      <a:pt x="129" y="201"/>
                    </a:lnTo>
                    <a:lnTo>
                      <a:pt x="143" y="214"/>
                    </a:lnTo>
                    <a:lnTo>
                      <a:pt x="159" y="225"/>
                    </a:lnTo>
                    <a:lnTo>
                      <a:pt x="174" y="237"/>
                    </a:lnTo>
                    <a:lnTo>
                      <a:pt x="189" y="247"/>
                    </a:lnTo>
                    <a:lnTo>
                      <a:pt x="205" y="256"/>
                    </a:lnTo>
                    <a:lnTo>
                      <a:pt x="222" y="264"/>
                    </a:lnTo>
                    <a:lnTo>
                      <a:pt x="238" y="272"/>
                    </a:lnTo>
                    <a:lnTo>
                      <a:pt x="255" y="278"/>
                    </a:lnTo>
                    <a:lnTo>
                      <a:pt x="272" y="282"/>
                    </a:lnTo>
                    <a:lnTo>
                      <a:pt x="289" y="287"/>
                    </a:lnTo>
                    <a:lnTo>
                      <a:pt x="305" y="290"/>
                    </a:lnTo>
                    <a:lnTo>
                      <a:pt x="322" y="292"/>
                    </a:lnTo>
                    <a:lnTo>
                      <a:pt x="338" y="294"/>
                    </a:lnTo>
                    <a:lnTo>
                      <a:pt x="353" y="294"/>
                    </a:lnTo>
                    <a:lnTo>
                      <a:pt x="367" y="292"/>
                    </a:lnTo>
                    <a:lnTo>
                      <a:pt x="381" y="291"/>
                    </a:lnTo>
                    <a:lnTo>
                      <a:pt x="394" y="290"/>
                    </a:lnTo>
                    <a:lnTo>
                      <a:pt x="406" y="287"/>
                    </a:lnTo>
                    <a:lnTo>
                      <a:pt x="416" y="283"/>
                    </a:lnTo>
                    <a:lnTo>
                      <a:pt x="426" y="281"/>
                    </a:lnTo>
                    <a:lnTo>
                      <a:pt x="434" y="277"/>
                    </a:lnTo>
                    <a:lnTo>
                      <a:pt x="442" y="272"/>
                    </a:lnTo>
                    <a:lnTo>
                      <a:pt x="465" y="278"/>
                    </a:lnTo>
                    <a:lnTo>
                      <a:pt x="450" y="287"/>
                    </a:lnTo>
                    <a:lnTo>
                      <a:pt x="433" y="296"/>
                    </a:lnTo>
                    <a:lnTo>
                      <a:pt x="416" y="303"/>
                    </a:lnTo>
                    <a:lnTo>
                      <a:pt x="398" y="308"/>
                    </a:lnTo>
                    <a:lnTo>
                      <a:pt x="381" y="312"/>
                    </a:lnTo>
                    <a:lnTo>
                      <a:pt x="363" y="314"/>
                    </a:lnTo>
                    <a:lnTo>
                      <a:pt x="345" y="315"/>
                    </a:lnTo>
                    <a:lnTo>
                      <a:pt x="329" y="317"/>
                    </a:lnTo>
                    <a:lnTo>
                      <a:pt x="311" y="317"/>
                    </a:lnTo>
                    <a:lnTo>
                      <a:pt x="292" y="314"/>
                    </a:lnTo>
                    <a:lnTo>
                      <a:pt x="274" y="313"/>
                    </a:lnTo>
                    <a:lnTo>
                      <a:pt x="256" y="309"/>
                    </a:lnTo>
                    <a:lnTo>
                      <a:pt x="240" y="305"/>
                    </a:lnTo>
                    <a:lnTo>
                      <a:pt x="222" y="300"/>
                    </a:lnTo>
                    <a:lnTo>
                      <a:pt x="204" y="294"/>
                    </a:lnTo>
                    <a:lnTo>
                      <a:pt x="187" y="286"/>
                    </a:lnTo>
                    <a:lnTo>
                      <a:pt x="169" y="277"/>
                    </a:lnTo>
                    <a:lnTo>
                      <a:pt x="152" y="268"/>
                    </a:lnTo>
                    <a:lnTo>
                      <a:pt x="137" y="258"/>
                    </a:lnTo>
                    <a:lnTo>
                      <a:pt x="121" y="246"/>
                    </a:lnTo>
                    <a:lnTo>
                      <a:pt x="106" y="233"/>
                    </a:lnTo>
                    <a:lnTo>
                      <a:pt x="92" y="219"/>
                    </a:lnTo>
                    <a:lnTo>
                      <a:pt x="77" y="205"/>
                    </a:lnTo>
                    <a:lnTo>
                      <a:pt x="65" y="189"/>
                    </a:lnTo>
                    <a:lnTo>
                      <a:pt x="52" y="171"/>
                    </a:lnTo>
                    <a:lnTo>
                      <a:pt x="41" y="153"/>
                    </a:lnTo>
                    <a:lnTo>
                      <a:pt x="31" y="134"/>
                    </a:lnTo>
                    <a:lnTo>
                      <a:pt x="22" y="113"/>
                    </a:lnTo>
                    <a:lnTo>
                      <a:pt x="14" y="91"/>
                    </a:lnTo>
                    <a:lnTo>
                      <a:pt x="8" y="68"/>
                    </a:lnTo>
                    <a:lnTo>
                      <a:pt x="4" y="45"/>
                    </a:lnTo>
                    <a:lnTo>
                      <a:pt x="0" y="19"/>
                    </a:lnTo>
                    <a:lnTo>
                      <a:pt x="0" y="19"/>
                    </a:lnTo>
                    <a:close/>
                    <a:moveTo>
                      <a:pt x="40" y="4"/>
                    </a:moveTo>
                    <a:lnTo>
                      <a:pt x="0" y="19"/>
                    </a:lnTo>
                    <a:lnTo>
                      <a:pt x="0" y="19"/>
                    </a:lnTo>
                    <a:lnTo>
                      <a:pt x="0" y="18"/>
                    </a:lnTo>
                    <a:lnTo>
                      <a:pt x="0" y="18"/>
                    </a:lnTo>
                    <a:lnTo>
                      <a:pt x="0" y="18"/>
                    </a:lnTo>
                    <a:lnTo>
                      <a:pt x="0" y="17"/>
                    </a:lnTo>
                    <a:lnTo>
                      <a:pt x="0" y="17"/>
                    </a:lnTo>
                    <a:lnTo>
                      <a:pt x="1" y="15"/>
                    </a:lnTo>
                    <a:lnTo>
                      <a:pt x="1" y="15"/>
                    </a:lnTo>
                    <a:lnTo>
                      <a:pt x="1" y="15"/>
                    </a:lnTo>
                    <a:lnTo>
                      <a:pt x="1" y="14"/>
                    </a:lnTo>
                    <a:lnTo>
                      <a:pt x="3" y="14"/>
                    </a:lnTo>
                    <a:lnTo>
                      <a:pt x="3" y="13"/>
                    </a:lnTo>
                    <a:lnTo>
                      <a:pt x="4" y="13"/>
                    </a:lnTo>
                    <a:lnTo>
                      <a:pt x="4" y="12"/>
                    </a:lnTo>
                    <a:lnTo>
                      <a:pt x="4" y="12"/>
                    </a:lnTo>
                    <a:lnTo>
                      <a:pt x="5" y="12"/>
                    </a:lnTo>
                    <a:lnTo>
                      <a:pt x="5" y="10"/>
                    </a:lnTo>
                    <a:lnTo>
                      <a:pt x="7" y="10"/>
                    </a:lnTo>
                    <a:lnTo>
                      <a:pt x="8" y="9"/>
                    </a:lnTo>
                    <a:lnTo>
                      <a:pt x="8" y="9"/>
                    </a:lnTo>
                    <a:lnTo>
                      <a:pt x="9" y="8"/>
                    </a:lnTo>
                    <a:lnTo>
                      <a:pt x="9" y="8"/>
                    </a:lnTo>
                    <a:lnTo>
                      <a:pt x="11" y="8"/>
                    </a:lnTo>
                    <a:lnTo>
                      <a:pt x="12" y="6"/>
                    </a:lnTo>
                    <a:lnTo>
                      <a:pt x="12" y="6"/>
                    </a:lnTo>
                    <a:lnTo>
                      <a:pt x="13" y="5"/>
                    </a:lnTo>
                    <a:lnTo>
                      <a:pt x="14" y="5"/>
                    </a:lnTo>
                    <a:lnTo>
                      <a:pt x="16" y="5"/>
                    </a:lnTo>
                    <a:lnTo>
                      <a:pt x="16" y="4"/>
                    </a:lnTo>
                    <a:lnTo>
                      <a:pt x="17" y="4"/>
                    </a:lnTo>
                    <a:lnTo>
                      <a:pt x="18" y="4"/>
                    </a:lnTo>
                    <a:lnTo>
                      <a:pt x="20" y="3"/>
                    </a:lnTo>
                    <a:lnTo>
                      <a:pt x="21" y="3"/>
                    </a:lnTo>
                    <a:lnTo>
                      <a:pt x="21" y="3"/>
                    </a:lnTo>
                    <a:lnTo>
                      <a:pt x="22" y="3"/>
                    </a:lnTo>
                    <a:lnTo>
                      <a:pt x="23" y="1"/>
                    </a:lnTo>
                    <a:lnTo>
                      <a:pt x="25" y="1"/>
                    </a:lnTo>
                    <a:lnTo>
                      <a:pt x="25" y="1"/>
                    </a:lnTo>
                    <a:lnTo>
                      <a:pt x="26" y="1"/>
                    </a:lnTo>
                    <a:lnTo>
                      <a:pt x="27" y="1"/>
                    </a:lnTo>
                    <a:lnTo>
                      <a:pt x="29" y="1"/>
                    </a:lnTo>
                    <a:lnTo>
                      <a:pt x="29" y="0"/>
                    </a:lnTo>
                    <a:lnTo>
                      <a:pt x="30" y="0"/>
                    </a:lnTo>
                    <a:lnTo>
                      <a:pt x="31" y="0"/>
                    </a:lnTo>
                    <a:lnTo>
                      <a:pt x="31" y="0"/>
                    </a:lnTo>
                    <a:lnTo>
                      <a:pt x="32" y="0"/>
                    </a:lnTo>
                    <a:lnTo>
                      <a:pt x="32" y="0"/>
                    </a:lnTo>
                    <a:lnTo>
                      <a:pt x="34" y="0"/>
                    </a:lnTo>
                    <a:lnTo>
                      <a:pt x="35" y="0"/>
                    </a:lnTo>
                    <a:lnTo>
                      <a:pt x="35" y="0"/>
                    </a:lnTo>
                    <a:lnTo>
                      <a:pt x="36" y="0"/>
                    </a:lnTo>
                    <a:lnTo>
                      <a:pt x="36" y="1"/>
                    </a:lnTo>
                    <a:lnTo>
                      <a:pt x="36" y="1"/>
                    </a:lnTo>
                    <a:lnTo>
                      <a:pt x="38" y="1"/>
                    </a:lnTo>
                    <a:lnTo>
                      <a:pt x="38" y="1"/>
                    </a:lnTo>
                    <a:lnTo>
                      <a:pt x="39" y="1"/>
                    </a:lnTo>
                    <a:lnTo>
                      <a:pt x="39" y="1"/>
                    </a:lnTo>
                    <a:lnTo>
                      <a:pt x="39" y="3"/>
                    </a:lnTo>
                    <a:lnTo>
                      <a:pt x="39" y="3"/>
                    </a:lnTo>
                    <a:lnTo>
                      <a:pt x="40" y="3"/>
                    </a:lnTo>
                    <a:lnTo>
                      <a:pt x="40" y="3"/>
                    </a:lnTo>
                    <a:lnTo>
                      <a:pt x="40" y="4"/>
                    </a:lnTo>
                    <a:lnTo>
                      <a:pt x="40" y="4"/>
                    </a:lnTo>
                    <a:lnTo>
                      <a:pt x="4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19"/>
              <p:cNvSpPr>
                <a:spLocks noEditPoints="1"/>
              </p:cNvSpPr>
              <p:nvPr/>
            </p:nvSpPr>
            <p:spPr bwMode="auto">
              <a:xfrm>
                <a:off x="4174755" y="3861281"/>
                <a:ext cx="208791" cy="114774"/>
              </a:xfrm>
              <a:custGeom>
                <a:avLst/>
                <a:gdLst>
                  <a:gd name="T0" fmla="*/ 171 w 171"/>
                  <a:gd name="T1" fmla="*/ 62 h 94"/>
                  <a:gd name="T2" fmla="*/ 171 w 171"/>
                  <a:gd name="T3" fmla="*/ 65 h 94"/>
                  <a:gd name="T4" fmla="*/ 170 w 171"/>
                  <a:gd name="T5" fmla="*/ 67 h 94"/>
                  <a:gd name="T6" fmla="*/ 168 w 171"/>
                  <a:gd name="T7" fmla="*/ 70 h 94"/>
                  <a:gd name="T8" fmla="*/ 165 w 171"/>
                  <a:gd name="T9" fmla="*/ 72 h 94"/>
                  <a:gd name="T10" fmla="*/ 161 w 171"/>
                  <a:gd name="T11" fmla="*/ 75 h 94"/>
                  <a:gd name="T12" fmla="*/ 155 w 171"/>
                  <a:gd name="T13" fmla="*/ 78 h 94"/>
                  <a:gd name="T14" fmla="*/ 150 w 171"/>
                  <a:gd name="T15" fmla="*/ 80 h 94"/>
                  <a:gd name="T16" fmla="*/ 145 w 171"/>
                  <a:gd name="T17" fmla="*/ 81 h 94"/>
                  <a:gd name="T18" fmla="*/ 141 w 171"/>
                  <a:gd name="T19" fmla="*/ 81 h 94"/>
                  <a:gd name="T20" fmla="*/ 137 w 171"/>
                  <a:gd name="T21" fmla="*/ 83 h 94"/>
                  <a:gd name="T22" fmla="*/ 135 w 171"/>
                  <a:gd name="T23" fmla="*/ 81 h 94"/>
                  <a:gd name="T24" fmla="*/ 132 w 171"/>
                  <a:gd name="T25" fmla="*/ 80 h 94"/>
                  <a:gd name="T26" fmla="*/ 46 w 171"/>
                  <a:gd name="T27" fmla="*/ 18 h 94"/>
                  <a:gd name="T28" fmla="*/ 85 w 171"/>
                  <a:gd name="T29" fmla="*/ 0 h 94"/>
                  <a:gd name="T30" fmla="*/ 103 w 171"/>
                  <a:gd name="T31" fmla="*/ 3 h 94"/>
                  <a:gd name="T32" fmla="*/ 118 w 171"/>
                  <a:gd name="T33" fmla="*/ 12 h 94"/>
                  <a:gd name="T34" fmla="*/ 135 w 171"/>
                  <a:gd name="T35" fmla="*/ 23 h 94"/>
                  <a:gd name="T36" fmla="*/ 150 w 171"/>
                  <a:gd name="T37" fmla="*/ 39 h 94"/>
                  <a:gd name="T38" fmla="*/ 166 w 171"/>
                  <a:gd name="T39" fmla="*/ 54 h 94"/>
                  <a:gd name="T40" fmla="*/ 127 w 171"/>
                  <a:gd name="T41" fmla="*/ 74 h 94"/>
                  <a:gd name="T42" fmla="*/ 112 w 171"/>
                  <a:gd name="T43" fmla="*/ 58 h 94"/>
                  <a:gd name="T44" fmla="*/ 96 w 171"/>
                  <a:gd name="T45" fmla="*/ 44 h 94"/>
                  <a:gd name="T46" fmla="*/ 81 w 171"/>
                  <a:gd name="T47" fmla="*/ 32 h 94"/>
                  <a:gd name="T48" fmla="*/ 68 w 171"/>
                  <a:gd name="T49" fmla="*/ 25 h 94"/>
                  <a:gd name="T50" fmla="*/ 63 w 171"/>
                  <a:gd name="T51" fmla="*/ 23 h 94"/>
                  <a:gd name="T52" fmla="*/ 83 w 171"/>
                  <a:gd name="T53" fmla="*/ 13 h 94"/>
                  <a:gd name="T54" fmla="*/ 1 w 171"/>
                  <a:gd name="T55" fmla="*/ 85 h 94"/>
                  <a:gd name="T56" fmla="*/ 4 w 171"/>
                  <a:gd name="T57" fmla="*/ 81 h 94"/>
                  <a:gd name="T58" fmla="*/ 10 w 171"/>
                  <a:gd name="T59" fmla="*/ 71 h 94"/>
                  <a:gd name="T60" fmla="*/ 19 w 171"/>
                  <a:gd name="T61" fmla="*/ 60 h 94"/>
                  <a:gd name="T62" fmla="*/ 28 w 171"/>
                  <a:gd name="T63" fmla="*/ 45 h 94"/>
                  <a:gd name="T64" fmla="*/ 38 w 171"/>
                  <a:gd name="T65" fmla="*/ 31 h 94"/>
                  <a:gd name="T66" fmla="*/ 45 w 171"/>
                  <a:gd name="T67" fmla="*/ 21 h 94"/>
                  <a:gd name="T68" fmla="*/ 80 w 171"/>
                  <a:gd name="T69" fmla="*/ 18 h 94"/>
                  <a:gd name="T70" fmla="*/ 72 w 171"/>
                  <a:gd name="T71" fmla="*/ 30 h 94"/>
                  <a:gd name="T72" fmla="*/ 63 w 171"/>
                  <a:gd name="T73" fmla="*/ 44 h 94"/>
                  <a:gd name="T74" fmla="*/ 52 w 171"/>
                  <a:gd name="T75" fmla="*/ 58 h 94"/>
                  <a:gd name="T76" fmla="*/ 45 w 171"/>
                  <a:gd name="T77" fmla="*/ 70 h 94"/>
                  <a:gd name="T78" fmla="*/ 40 w 171"/>
                  <a:gd name="T79" fmla="*/ 78 h 94"/>
                  <a:gd name="T80" fmla="*/ 38 w 171"/>
                  <a:gd name="T81" fmla="*/ 79 h 94"/>
                  <a:gd name="T82" fmla="*/ 37 w 171"/>
                  <a:gd name="T83" fmla="*/ 81 h 94"/>
                  <a:gd name="T84" fmla="*/ 34 w 171"/>
                  <a:gd name="T85" fmla="*/ 84 h 94"/>
                  <a:gd name="T86" fmla="*/ 31 w 171"/>
                  <a:gd name="T87" fmla="*/ 87 h 94"/>
                  <a:gd name="T88" fmla="*/ 25 w 171"/>
                  <a:gd name="T89" fmla="*/ 89 h 94"/>
                  <a:gd name="T90" fmla="*/ 22 w 171"/>
                  <a:gd name="T91" fmla="*/ 92 h 94"/>
                  <a:gd name="T92" fmla="*/ 16 w 171"/>
                  <a:gd name="T93" fmla="*/ 93 h 94"/>
                  <a:gd name="T94" fmla="*/ 11 w 171"/>
                  <a:gd name="T95" fmla="*/ 94 h 94"/>
                  <a:gd name="T96" fmla="*/ 7 w 171"/>
                  <a:gd name="T97" fmla="*/ 94 h 94"/>
                  <a:gd name="T98" fmla="*/ 4 w 171"/>
                  <a:gd name="T99" fmla="*/ 94 h 94"/>
                  <a:gd name="T100" fmla="*/ 1 w 171"/>
                  <a:gd name="T101" fmla="*/ 93 h 94"/>
                  <a:gd name="T102" fmla="*/ 0 w 171"/>
                  <a:gd name="T103" fmla="*/ 92 h 94"/>
                  <a:gd name="T104" fmla="*/ 0 w 171"/>
                  <a:gd name="T105" fmla="*/ 89 h 94"/>
                  <a:gd name="T106" fmla="*/ 1 w 171"/>
                  <a:gd name="T107"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1" h="94">
                    <a:moveTo>
                      <a:pt x="132" y="80"/>
                    </a:moveTo>
                    <a:lnTo>
                      <a:pt x="171" y="61"/>
                    </a:lnTo>
                    <a:lnTo>
                      <a:pt x="171" y="62"/>
                    </a:lnTo>
                    <a:lnTo>
                      <a:pt x="171" y="62"/>
                    </a:lnTo>
                    <a:lnTo>
                      <a:pt x="171" y="62"/>
                    </a:lnTo>
                    <a:lnTo>
                      <a:pt x="171" y="63"/>
                    </a:lnTo>
                    <a:lnTo>
                      <a:pt x="171" y="63"/>
                    </a:lnTo>
                    <a:lnTo>
                      <a:pt x="171" y="63"/>
                    </a:lnTo>
                    <a:lnTo>
                      <a:pt x="171" y="65"/>
                    </a:lnTo>
                    <a:lnTo>
                      <a:pt x="171" y="65"/>
                    </a:lnTo>
                    <a:lnTo>
                      <a:pt x="171" y="65"/>
                    </a:lnTo>
                    <a:lnTo>
                      <a:pt x="171" y="66"/>
                    </a:lnTo>
                    <a:lnTo>
                      <a:pt x="171" y="66"/>
                    </a:lnTo>
                    <a:lnTo>
                      <a:pt x="171" y="67"/>
                    </a:lnTo>
                    <a:lnTo>
                      <a:pt x="170" y="67"/>
                    </a:lnTo>
                    <a:lnTo>
                      <a:pt x="170" y="67"/>
                    </a:lnTo>
                    <a:lnTo>
                      <a:pt x="170" y="69"/>
                    </a:lnTo>
                    <a:lnTo>
                      <a:pt x="168" y="69"/>
                    </a:lnTo>
                    <a:lnTo>
                      <a:pt x="168" y="70"/>
                    </a:lnTo>
                    <a:lnTo>
                      <a:pt x="168" y="70"/>
                    </a:lnTo>
                    <a:lnTo>
                      <a:pt x="167" y="71"/>
                    </a:lnTo>
                    <a:lnTo>
                      <a:pt x="167" y="71"/>
                    </a:lnTo>
                    <a:lnTo>
                      <a:pt x="166" y="71"/>
                    </a:lnTo>
                    <a:lnTo>
                      <a:pt x="166" y="72"/>
                    </a:lnTo>
                    <a:lnTo>
                      <a:pt x="165" y="72"/>
                    </a:lnTo>
                    <a:lnTo>
                      <a:pt x="163" y="74"/>
                    </a:lnTo>
                    <a:lnTo>
                      <a:pt x="163" y="74"/>
                    </a:lnTo>
                    <a:lnTo>
                      <a:pt x="162" y="75"/>
                    </a:lnTo>
                    <a:lnTo>
                      <a:pt x="162" y="75"/>
                    </a:lnTo>
                    <a:lnTo>
                      <a:pt x="161" y="75"/>
                    </a:lnTo>
                    <a:lnTo>
                      <a:pt x="159" y="76"/>
                    </a:lnTo>
                    <a:lnTo>
                      <a:pt x="158" y="76"/>
                    </a:lnTo>
                    <a:lnTo>
                      <a:pt x="158" y="78"/>
                    </a:lnTo>
                    <a:lnTo>
                      <a:pt x="157" y="78"/>
                    </a:lnTo>
                    <a:lnTo>
                      <a:pt x="155" y="78"/>
                    </a:lnTo>
                    <a:lnTo>
                      <a:pt x="154" y="79"/>
                    </a:lnTo>
                    <a:lnTo>
                      <a:pt x="154" y="79"/>
                    </a:lnTo>
                    <a:lnTo>
                      <a:pt x="153" y="79"/>
                    </a:lnTo>
                    <a:lnTo>
                      <a:pt x="152" y="80"/>
                    </a:lnTo>
                    <a:lnTo>
                      <a:pt x="150" y="80"/>
                    </a:lnTo>
                    <a:lnTo>
                      <a:pt x="149" y="80"/>
                    </a:lnTo>
                    <a:lnTo>
                      <a:pt x="149" y="80"/>
                    </a:lnTo>
                    <a:lnTo>
                      <a:pt x="148" y="81"/>
                    </a:lnTo>
                    <a:lnTo>
                      <a:pt x="146" y="81"/>
                    </a:lnTo>
                    <a:lnTo>
                      <a:pt x="145" y="81"/>
                    </a:lnTo>
                    <a:lnTo>
                      <a:pt x="145" y="81"/>
                    </a:lnTo>
                    <a:lnTo>
                      <a:pt x="144" y="81"/>
                    </a:lnTo>
                    <a:lnTo>
                      <a:pt x="143" y="81"/>
                    </a:lnTo>
                    <a:lnTo>
                      <a:pt x="143" y="81"/>
                    </a:lnTo>
                    <a:lnTo>
                      <a:pt x="141" y="81"/>
                    </a:lnTo>
                    <a:lnTo>
                      <a:pt x="140" y="83"/>
                    </a:lnTo>
                    <a:lnTo>
                      <a:pt x="140" y="83"/>
                    </a:lnTo>
                    <a:lnTo>
                      <a:pt x="139" y="83"/>
                    </a:lnTo>
                    <a:lnTo>
                      <a:pt x="139" y="83"/>
                    </a:lnTo>
                    <a:lnTo>
                      <a:pt x="137" y="83"/>
                    </a:lnTo>
                    <a:lnTo>
                      <a:pt x="136" y="81"/>
                    </a:lnTo>
                    <a:lnTo>
                      <a:pt x="136" y="81"/>
                    </a:lnTo>
                    <a:lnTo>
                      <a:pt x="135" y="81"/>
                    </a:lnTo>
                    <a:lnTo>
                      <a:pt x="135" y="81"/>
                    </a:lnTo>
                    <a:lnTo>
                      <a:pt x="135" y="81"/>
                    </a:lnTo>
                    <a:lnTo>
                      <a:pt x="134" y="81"/>
                    </a:lnTo>
                    <a:lnTo>
                      <a:pt x="134" y="81"/>
                    </a:lnTo>
                    <a:lnTo>
                      <a:pt x="132" y="81"/>
                    </a:lnTo>
                    <a:lnTo>
                      <a:pt x="132" y="80"/>
                    </a:lnTo>
                    <a:lnTo>
                      <a:pt x="132" y="80"/>
                    </a:lnTo>
                    <a:lnTo>
                      <a:pt x="132" y="80"/>
                    </a:lnTo>
                    <a:lnTo>
                      <a:pt x="132" y="80"/>
                    </a:lnTo>
                    <a:close/>
                    <a:moveTo>
                      <a:pt x="83" y="13"/>
                    </a:moveTo>
                    <a:lnTo>
                      <a:pt x="46" y="18"/>
                    </a:lnTo>
                    <a:lnTo>
                      <a:pt x="46" y="18"/>
                    </a:lnTo>
                    <a:lnTo>
                      <a:pt x="50" y="14"/>
                    </a:lnTo>
                    <a:lnTo>
                      <a:pt x="56" y="9"/>
                    </a:lnTo>
                    <a:lnTo>
                      <a:pt x="67" y="4"/>
                    </a:lnTo>
                    <a:lnTo>
                      <a:pt x="77" y="2"/>
                    </a:lnTo>
                    <a:lnTo>
                      <a:pt x="85" y="0"/>
                    </a:lnTo>
                    <a:lnTo>
                      <a:pt x="89" y="0"/>
                    </a:lnTo>
                    <a:lnTo>
                      <a:pt x="92" y="0"/>
                    </a:lnTo>
                    <a:lnTo>
                      <a:pt x="96" y="2"/>
                    </a:lnTo>
                    <a:lnTo>
                      <a:pt x="99" y="2"/>
                    </a:lnTo>
                    <a:lnTo>
                      <a:pt x="103" y="3"/>
                    </a:lnTo>
                    <a:lnTo>
                      <a:pt x="105" y="4"/>
                    </a:lnTo>
                    <a:lnTo>
                      <a:pt x="109" y="7"/>
                    </a:lnTo>
                    <a:lnTo>
                      <a:pt x="112" y="8"/>
                    </a:lnTo>
                    <a:lnTo>
                      <a:pt x="114" y="9"/>
                    </a:lnTo>
                    <a:lnTo>
                      <a:pt x="118" y="12"/>
                    </a:lnTo>
                    <a:lnTo>
                      <a:pt x="121" y="14"/>
                    </a:lnTo>
                    <a:lnTo>
                      <a:pt x="125" y="16"/>
                    </a:lnTo>
                    <a:lnTo>
                      <a:pt x="127" y="18"/>
                    </a:lnTo>
                    <a:lnTo>
                      <a:pt x="131" y="21"/>
                    </a:lnTo>
                    <a:lnTo>
                      <a:pt x="135" y="23"/>
                    </a:lnTo>
                    <a:lnTo>
                      <a:pt x="137" y="27"/>
                    </a:lnTo>
                    <a:lnTo>
                      <a:pt x="141" y="30"/>
                    </a:lnTo>
                    <a:lnTo>
                      <a:pt x="144" y="32"/>
                    </a:lnTo>
                    <a:lnTo>
                      <a:pt x="148" y="36"/>
                    </a:lnTo>
                    <a:lnTo>
                      <a:pt x="150" y="39"/>
                    </a:lnTo>
                    <a:lnTo>
                      <a:pt x="154" y="41"/>
                    </a:lnTo>
                    <a:lnTo>
                      <a:pt x="157" y="45"/>
                    </a:lnTo>
                    <a:lnTo>
                      <a:pt x="159" y="48"/>
                    </a:lnTo>
                    <a:lnTo>
                      <a:pt x="162" y="52"/>
                    </a:lnTo>
                    <a:lnTo>
                      <a:pt x="166" y="54"/>
                    </a:lnTo>
                    <a:lnTo>
                      <a:pt x="168" y="58"/>
                    </a:lnTo>
                    <a:lnTo>
                      <a:pt x="171" y="61"/>
                    </a:lnTo>
                    <a:lnTo>
                      <a:pt x="132" y="80"/>
                    </a:lnTo>
                    <a:lnTo>
                      <a:pt x="130" y="76"/>
                    </a:lnTo>
                    <a:lnTo>
                      <a:pt x="127" y="74"/>
                    </a:lnTo>
                    <a:lnTo>
                      <a:pt x="123" y="71"/>
                    </a:lnTo>
                    <a:lnTo>
                      <a:pt x="121" y="67"/>
                    </a:lnTo>
                    <a:lnTo>
                      <a:pt x="118" y="65"/>
                    </a:lnTo>
                    <a:lnTo>
                      <a:pt x="116" y="61"/>
                    </a:lnTo>
                    <a:lnTo>
                      <a:pt x="112" y="58"/>
                    </a:lnTo>
                    <a:lnTo>
                      <a:pt x="109" y="56"/>
                    </a:lnTo>
                    <a:lnTo>
                      <a:pt x="107" y="52"/>
                    </a:lnTo>
                    <a:lnTo>
                      <a:pt x="103" y="49"/>
                    </a:lnTo>
                    <a:lnTo>
                      <a:pt x="100" y="47"/>
                    </a:lnTo>
                    <a:lnTo>
                      <a:pt x="96" y="44"/>
                    </a:lnTo>
                    <a:lnTo>
                      <a:pt x="94" y="41"/>
                    </a:lnTo>
                    <a:lnTo>
                      <a:pt x="90" y="39"/>
                    </a:lnTo>
                    <a:lnTo>
                      <a:pt x="87" y="36"/>
                    </a:lnTo>
                    <a:lnTo>
                      <a:pt x="85" y="34"/>
                    </a:lnTo>
                    <a:lnTo>
                      <a:pt x="81" y="32"/>
                    </a:lnTo>
                    <a:lnTo>
                      <a:pt x="78" y="30"/>
                    </a:lnTo>
                    <a:lnTo>
                      <a:pt x="76" y="29"/>
                    </a:lnTo>
                    <a:lnTo>
                      <a:pt x="73" y="27"/>
                    </a:lnTo>
                    <a:lnTo>
                      <a:pt x="71" y="26"/>
                    </a:lnTo>
                    <a:lnTo>
                      <a:pt x="68" y="25"/>
                    </a:lnTo>
                    <a:lnTo>
                      <a:pt x="65" y="23"/>
                    </a:lnTo>
                    <a:lnTo>
                      <a:pt x="64" y="23"/>
                    </a:lnTo>
                    <a:lnTo>
                      <a:pt x="63" y="23"/>
                    </a:lnTo>
                    <a:lnTo>
                      <a:pt x="62" y="23"/>
                    </a:lnTo>
                    <a:lnTo>
                      <a:pt x="63" y="23"/>
                    </a:lnTo>
                    <a:lnTo>
                      <a:pt x="65" y="22"/>
                    </a:lnTo>
                    <a:lnTo>
                      <a:pt x="72" y="21"/>
                    </a:lnTo>
                    <a:lnTo>
                      <a:pt x="80" y="17"/>
                    </a:lnTo>
                    <a:lnTo>
                      <a:pt x="83" y="14"/>
                    </a:lnTo>
                    <a:lnTo>
                      <a:pt x="83" y="13"/>
                    </a:lnTo>
                    <a:lnTo>
                      <a:pt x="83" y="13"/>
                    </a:lnTo>
                    <a:lnTo>
                      <a:pt x="83" y="13"/>
                    </a:lnTo>
                    <a:close/>
                    <a:moveTo>
                      <a:pt x="38" y="79"/>
                    </a:moveTo>
                    <a:lnTo>
                      <a:pt x="1" y="87"/>
                    </a:lnTo>
                    <a:lnTo>
                      <a:pt x="1" y="85"/>
                    </a:lnTo>
                    <a:lnTo>
                      <a:pt x="1" y="85"/>
                    </a:lnTo>
                    <a:lnTo>
                      <a:pt x="2" y="85"/>
                    </a:lnTo>
                    <a:lnTo>
                      <a:pt x="2" y="84"/>
                    </a:lnTo>
                    <a:lnTo>
                      <a:pt x="4" y="83"/>
                    </a:lnTo>
                    <a:lnTo>
                      <a:pt x="4" y="81"/>
                    </a:lnTo>
                    <a:lnTo>
                      <a:pt x="5" y="80"/>
                    </a:lnTo>
                    <a:lnTo>
                      <a:pt x="6" y="78"/>
                    </a:lnTo>
                    <a:lnTo>
                      <a:pt x="7" y="76"/>
                    </a:lnTo>
                    <a:lnTo>
                      <a:pt x="9" y="74"/>
                    </a:lnTo>
                    <a:lnTo>
                      <a:pt x="10" y="71"/>
                    </a:lnTo>
                    <a:lnTo>
                      <a:pt x="13" y="70"/>
                    </a:lnTo>
                    <a:lnTo>
                      <a:pt x="14" y="67"/>
                    </a:lnTo>
                    <a:lnTo>
                      <a:pt x="15" y="65"/>
                    </a:lnTo>
                    <a:lnTo>
                      <a:pt x="18" y="62"/>
                    </a:lnTo>
                    <a:lnTo>
                      <a:pt x="19" y="60"/>
                    </a:lnTo>
                    <a:lnTo>
                      <a:pt x="22" y="56"/>
                    </a:lnTo>
                    <a:lnTo>
                      <a:pt x="23" y="53"/>
                    </a:lnTo>
                    <a:lnTo>
                      <a:pt x="25" y="50"/>
                    </a:lnTo>
                    <a:lnTo>
                      <a:pt x="27" y="48"/>
                    </a:lnTo>
                    <a:lnTo>
                      <a:pt x="28" y="45"/>
                    </a:lnTo>
                    <a:lnTo>
                      <a:pt x="31" y="43"/>
                    </a:lnTo>
                    <a:lnTo>
                      <a:pt x="32" y="39"/>
                    </a:lnTo>
                    <a:lnTo>
                      <a:pt x="34" y="36"/>
                    </a:lnTo>
                    <a:lnTo>
                      <a:pt x="36" y="34"/>
                    </a:lnTo>
                    <a:lnTo>
                      <a:pt x="38" y="31"/>
                    </a:lnTo>
                    <a:lnTo>
                      <a:pt x="40" y="29"/>
                    </a:lnTo>
                    <a:lnTo>
                      <a:pt x="41" y="27"/>
                    </a:lnTo>
                    <a:lnTo>
                      <a:pt x="42" y="25"/>
                    </a:lnTo>
                    <a:lnTo>
                      <a:pt x="43" y="22"/>
                    </a:lnTo>
                    <a:lnTo>
                      <a:pt x="45" y="21"/>
                    </a:lnTo>
                    <a:lnTo>
                      <a:pt x="46" y="18"/>
                    </a:lnTo>
                    <a:lnTo>
                      <a:pt x="83" y="13"/>
                    </a:lnTo>
                    <a:lnTo>
                      <a:pt x="82" y="14"/>
                    </a:lnTo>
                    <a:lnTo>
                      <a:pt x="81" y="16"/>
                    </a:lnTo>
                    <a:lnTo>
                      <a:pt x="80" y="18"/>
                    </a:lnTo>
                    <a:lnTo>
                      <a:pt x="78" y="21"/>
                    </a:lnTo>
                    <a:lnTo>
                      <a:pt x="77" y="22"/>
                    </a:lnTo>
                    <a:lnTo>
                      <a:pt x="76" y="25"/>
                    </a:lnTo>
                    <a:lnTo>
                      <a:pt x="73" y="27"/>
                    </a:lnTo>
                    <a:lnTo>
                      <a:pt x="72" y="30"/>
                    </a:lnTo>
                    <a:lnTo>
                      <a:pt x="69" y="32"/>
                    </a:lnTo>
                    <a:lnTo>
                      <a:pt x="68" y="36"/>
                    </a:lnTo>
                    <a:lnTo>
                      <a:pt x="67" y="39"/>
                    </a:lnTo>
                    <a:lnTo>
                      <a:pt x="64" y="41"/>
                    </a:lnTo>
                    <a:lnTo>
                      <a:pt x="63" y="44"/>
                    </a:lnTo>
                    <a:lnTo>
                      <a:pt x="60" y="47"/>
                    </a:lnTo>
                    <a:lnTo>
                      <a:pt x="59" y="49"/>
                    </a:lnTo>
                    <a:lnTo>
                      <a:pt x="56" y="53"/>
                    </a:lnTo>
                    <a:lnTo>
                      <a:pt x="55" y="56"/>
                    </a:lnTo>
                    <a:lnTo>
                      <a:pt x="52" y="58"/>
                    </a:lnTo>
                    <a:lnTo>
                      <a:pt x="51" y="61"/>
                    </a:lnTo>
                    <a:lnTo>
                      <a:pt x="50" y="63"/>
                    </a:lnTo>
                    <a:lnTo>
                      <a:pt x="49" y="65"/>
                    </a:lnTo>
                    <a:lnTo>
                      <a:pt x="46" y="67"/>
                    </a:lnTo>
                    <a:lnTo>
                      <a:pt x="45" y="70"/>
                    </a:lnTo>
                    <a:lnTo>
                      <a:pt x="43" y="71"/>
                    </a:lnTo>
                    <a:lnTo>
                      <a:pt x="42" y="74"/>
                    </a:lnTo>
                    <a:lnTo>
                      <a:pt x="41" y="75"/>
                    </a:lnTo>
                    <a:lnTo>
                      <a:pt x="41" y="76"/>
                    </a:lnTo>
                    <a:lnTo>
                      <a:pt x="40" y="78"/>
                    </a:lnTo>
                    <a:lnTo>
                      <a:pt x="40" y="79"/>
                    </a:lnTo>
                    <a:lnTo>
                      <a:pt x="38" y="79"/>
                    </a:lnTo>
                    <a:lnTo>
                      <a:pt x="38" y="79"/>
                    </a:lnTo>
                    <a:lnTo>
                      <a:pt x="38" y="79"/>
                    </a:lnTo>
                    <a:lnTo>
                      <a:pt x="38" y="79"/>
                    </a:lnTo>
                    <a:close/>
                    <a:moveTo>
                      <a:pt x="1" y="87"/>
                    </a:moveTo>
                    <a:lnTo>
                      <a:pt x="38" y="79"/>
                    </a:lnTo>
                    <a:lnTo>
                      <a:pt x="38" y="80"/>
                    </a:lnTo>
                    <a:lnTo>
                      <a:pt x="37" y="80"/>
                    </a:lnTo>
                    <a:lnTo>
                      <a:pt x="37" y="81"/>
                    </a:lnTo>
                    <a:lnTo>
                      <a:pt x="37" y="81"/>
                    </a:lnTo>
                    <a:lnTo>
                      <a:pt x="36" y="83"/>
                    </a:lnTo>
                    <a:lnTo>
                      <a:pt x="36" y="83"/>
                    </a:lnTo>
                    <a:lnTo>
                      <a:pt x="34" y="84"/>
                    </a:lnTo>
                    <a:lnTo>
                      <a:pt x="34" y="84"/>
                    </a:lnTo>
                    <a:lnTo>
                      <a:pt x="33" y="84"/>
                    </a:lnTo>
                    <a:lnTo>
                      <a:pt x="33" y="85"/>
                    </a:lnTo>
                    <a:lnTo>
                      <a:pt x="32" y="85"/>
                    </a:lnTo>
                    <a:lnTo>
                      <a:pt x="31" y="87"/>
                    </a:lnTo>
                    <a:lnTo>
                      <a:pt x="31" y="87"/>
                    </a:lnTo>
                    <a:lnTo>
                      <a:pt x="29" y="88"/>
                    </a:lnTo>
                    <a:lnTo>
                      <a:pt x="28" y="88"/>
                    </a:lnTo>
                    <a:lnTo>
                      <a:pt x="28" y="88"/>
                    </a:lnTo>
                    <a:lnTo>
                      <a:pt x="27" y="89"/>
                    </a:lnTo>
                    <a:lnTo>
                      <a:pt x="25" y="89"/>
                    </a:lnTo>
                    <a:lnTo>
                      <a:pt x="25" y="89"/>
                    </a:lnTo>
                    <a:lnTo>
                      <a:pt x="24" y="90"/>
                    </a:lnTo>
                    <a:lnTo>
                      <a:pt x="23" y="90"/>
                    </a:lnTo>
                    <a:lnTo>
                      <a:pt x="22" y="90"/>
                    </a:lnTo>
                    <a:lnTo>
                      <a:pt x="22" y="92"/>
                    </a:lnTo>
                    <a:lnTo>
                      <a:pt x="20" y="92"/>
                    </a:lnTo>
                    <a:lnTo>
                      <a:pt x="19" y="92"/>
                    </a:lnTo>
                    <a:lnTo>
                      <a:pt x="18" y="92"/>
                    </a:lnTo>
                    <a:lnTo>
                      <a:pt x="18" y="93"/>
                    </a:lnTo>
                    <a:lnTo>
                      <a:pt x="16" y="93"/>
                    </a:lnTo>
                    <a:lnTo>
                      <a:pt x="15" y="93"/>
                    </a:lnTo>
                    <a:lnTo>
                      <a:pt x="14" y="93"/>
                    </a:lnTo>
                    <a:lnTo>
                      <a:pt x="13" y="93"/>
                    </a:lnTo>
                    <a:lnTo>
                      <a:pt x="13" y="94"/>
                    </a:lnTo>
                    <a:lnTo>
                      <a:pt x="11" y="94"/>
                    </a:lnTo>
                    <a:lnTo>
                      <a:pt x="10" y="94"/>
                    </a:lnTo>
                    <a:lnTo>
                      <a:pt x="10" y="94"/>
                    </a:lnTo>
                    <a:lnTo>
                      <a:pt x="9" y="94"/>
                    </a:lnTo>
                    <a:lnTo>
                      <a:pt x="7" y="94"/>
                    </a:lnTo>
                    <a:lnTo>
                      <a:pt x="7" y="94"/>
                    </a:lnTo>
                    <a:lnTo>
                      <a:pt x="6" y="94"/>
                    </a:lnTo>
                    <a:lnTo>
                      <a:pt x="6" y="94"/>
                    </a:lnTo>
                    <a:lnTo>
                      <a:pt x="5" y="94"/>
                    </a:lnTo>
                    <a:lnTo>
                      <a:pt x="4" y="94"/>
                    </a:lnTo>
                    <a:lnTo>
                      <a:pt x="4" y="94"/>
                    </a:lnTo>
                    <a:lnTo>
                      <a:pt x="4" y="94"/>
                    </a:lnTo>
                    <a:lnTo>
                      <a:pt x="2" y="93"/>
                    </a:lnTo>
                    <a:lnTo>
                      <a:pt x="2" y="93"/>
                    </a:lnTo>
                    <a:lnTo>
                      <a:pt x="1" y="93"/>
                    </a:lnTo>
                    <a:lnTo>
                      <a:pt x="1" y="93"/>
                    </a:lnTo>
                    <a:lnTo>
                      <a:pt x="1" y="93"/>
                    </a:lnTo>
                    <a:lnTo>
                      <a:pt x="1" y="92"/>
                    </a:lnTo>
                    <a:lnTo>
                      <a:pt x="0" y="92"/>
                    </a:lnTo>
                    <a:lnTo>
                      <a:pt x="0" y="92"/>
                    </a:lnTo>
                    <a:lnTo>
                      <a:pt x="0" y="92"/>
                    </a:lnTo>
                    <a:lnTo>
                      <a:pt x="0" y="90"/>
                    </a:lnTo>
                    <a:lnTo>
                      <a:pt x="0" y="90"/>
                    </a:lnTo>
                    <a:lnTo>
                      <a:pt x="0" y="90"/>
                    </a:lnTo>
                    <a:lnTo>
                      <a:pt x="0" y="89"/>
                    </a:lnTo>
                    <a:lnTo>
                      <a:pt x="0" y="89"/>
                    </a:lnTo>
                    <a:lnTo>
                      <a:pt x="0" y="89"/>
                    </a:lnTo>
                    <a:lnTo>
                      <a:pt x="0" y="88"/>
                    </a:lnTo>
                    <a:lnTo>
                      <a:pt x="0" y="88"/>
                    </a:lnTo>
                    <a:lnTo>
                      <a:pt x="0" y="87"/>
                    </a:lnTo>
                    <a:lnTo>
                      <a:pt x="1" y="87"/>
                    </a:lnTo>
                    <a:lnTo>
                      <a:pt x="1" y="8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20"/>
              <p:cNvSpPr>
                <a:spLocks noEditPoints="1"/>
              </p:cNvSpPr>
              <p:nvPr/>
            </p:nvSpPr>
            <p:spPr bwMode="auto">
              <a:xfrm>
                <a:off x="7440934" y="4421722"/>
                <a:ext cx="305251" cy="87913"/>
              </a:xfrm>
              <a:custGeom>
                <a:avLst/>
                <a:gdLst>
                  <a:gd name="T0" fmla="*/ 22 w 250"/>
                  <a:gd name="T1" fmla="*/ 36 h 72"/>
                  <a:gd name="T2" fmla="*/ 18 w 250"/>
                  <a:gd name="T3" fmla="*/ 37 h 72"/>
                  <a:gd name="T4" fmla="*/ 14 w 250"/>
                  <a:gd name="T5" fmla="*/ 38 h 72"/>
                  <a:gd name="T6" fmla="*/ 11 w 250"/>
                  <a:gd name="T7" fmla="*/ 38 h 72"/>
                  <a:gd name="T8" fmla="*/ 7 w 250"/>
                  <a:gd name="T9" fmla="*/ 38 h 72"/>
                  <a:gd name="T10" fmla="*/ 4 w 250"/>
                  <a:gd name="T11" fmla="*/ 38 h 72"/>
                  <a:gd name="T12" fmla="*/ 3 w 250"/>
                  <a:gd name="T13" fmla="*/ 37 h 72"/>
                  <a:gd name="T14" fmla="*/ 2 w 250"/>
                  <a:gd name="T15" fmla="*/ 36 h 72"/>
                  <a:gd name="T16" fmla="*/ 0 w 250"/>
                  <a:gd name="T17" fmla="*/ 34 h 72"/>
                  <a:gd name="T18" fmla="*/ 0 w 250"/>
                  <a:gd name="T19" fmla="*/ 33 h 72"/>
                  <a:gd name="T20" fmla="*/ 2 w 250"/>
                  <a:gd name="T21" fmla="*/ 31 h 72"/>
                  <a:gd name="T22" fmla="*/ 3 w 250"/>
                  <a:gd name="T23" fmla="*/ 28 h 72"/>
                  <a:gd name="T24" fmla="*/ 5 w 250"/>
                  <a:gd name="T25" fmla="*/ 27 h 72"/>
                  <a:gd name="T26" fmla="*/ 8 w 250"/>
                  <a:gd name="T27" fmla="*/ 24 h 72"/>
                  <a:gd name="T28" fmla="*/ 12 w 250"/>
                  <a:gd name="T29" fmla="*/ 22 h 72"/>
                  <a:gd name="T30" fmla="*/ 16 w 250"/>
                  <a:gd name="T31" fmla="*/ 20 h 72"/>
                  <a:gd name="T32" fmla="*/ 249 w 250"/>
                  <a:gd name="T33" fmla="*/ 50 h 72"/>
                  <a:gd name="T34" fmla="*/ 195 w 250"/>
                  <a:gd name="T35" fmla="*/ 56 h 72"/>
                  <a:gd name="T36" fmla="*/ 171 w 250"/>
                  <a:gd name="T37" fmla="*/ 43 h 72"/>
                  <a:gd name="T38" fmla="*/ 147 w 250"/>
                  <a:gd name="T39" fmla="*/ 33 h 72"/>
                  <a:gd name="T40" fmla="*/ 121 w 250"/>
                  <a:gd name="T41" fmla="*/ 27 h 72"/>
                  <a:gd name="T42" fmla="*/ 96 w 250"/>
                  <a:gd name="T43" fmla="*/ 23 h 72"/>
                  <a:gd name="T44" fmla="*/ 71 w 250"/>
                  <a:gd name="T45" fmla="*/ 24 h 72"/>
                  <a:gd name="T46" fmla="*/ 48 w 250"/>
                  <a:gd name="T47" fmla="*/ 27 h 72"/>
                  <a:gd name="T48" fmla="*/ 29 w 250"/>
                  <a:gd name="T49" fmla="*/ 33 h 72"/>
                  <a:gd name="T50" fmla="*/ 34 w 250"/>
                  <a:gd name="T51" fmla="*/ 13 h 72"/>
                  <a:gd name="T52" fmla="*/ 67 w 250"/>
                  <a:gd name="T53" fmla="*/ 4 h 72"/>
                  <a:gd name="T54" fmla="*/ 99 w 250"/>
                  <a:gd name="T55" fmla="*/ 0 h 72"/>
                  <a:gd name="T56" fmla="*/ 130 w 250"/>
                  <a:gd name="T57" fmla="*/ 1 h 72"/>
                  <a:gd name="T58" fmla="*/ 160 w 250"/>
                  <a:gd name="T59" fmla="*/ 5 h 72"/>
                  <a:gd name="T60" fmla="*/ 187 w 250"/>
                  <a:gd name="T61" fmla="*/ 14 h 72"/>
                  <a:gd name="T62" fmla="*/ 214 w 250"/>
                  <a:gd name="T63" fmla="*/ 25 h 72"/>
                  <a:gd name="T64" fmla="*/ 238 w 250"/>
                  <a:gd name="T65" fmla="*/ 41 h 72"/>
                  <a:gd name="T66" fmla="*/ 211 w 250"/>
                  <a:gd name="T67" fmla="*/ 69 h 72"/>
                  <a:gd name="T68" fmla="*/ 250 w 250"/>
                  <a:gd name="T69" fmla="*/ 51 h 72"/>
                  <a:gd name="T70" fmla="*/ 250 w 250"/>
                  <a:gd name="T71" fmla="*/ 52 h 72"/>
                  <a:gd name="T72" fmla="*/ 250 w 250"/>
                  <a:gd name="T73" fmla="*/ 55 h 72"/>
                  <a:gd name="T74" fmla="*/ 249 w 250"/>
                  <a:gd name="T75" fmla="*/ 56 h 72"/>
                  <a:gd name="T76" fmla="*/ 246 w 250"/>
                  <a:gd name="T77" fmla="*/ 59 h 72"/>
                  <a:gd name="T78" fmla="*/ 245 w 250"/>
                  <a:gd name="T79" fmla="*/ 61 h 72"/>
                  <a:gd name="T80" fmla="*/ 241 w 250"/>
                  <a:gd name="T81" fmla="*/ 63 h 72"/>
                  <a:gd name="T82" fmla="*/ 237 w 250"/>
                  <a:gd name="T83" fmla="*/ 65 h 72"/>
                  <a:gd name="T84" fmla="*/ 233 w 250"/>
                  <a:gd name="T85" fmla="*/ 68 h 72"/>
                  <a:gd name="T86" fmla="*/ 229 w 250"/>
                  <a:gd name="T87" fmla="*/ 69 h 72"/>
                  <a:gd name="T88" fmla="*/ 226 w 250"/>
                  <a:gd name="T89" fmla="*/ 71 h 72"/>
                  <a:gd name="T90" fmla="*/ 222 w 250"/>
                  <a:gd name="T91" fmla="*/ 71 h 72"/>
                  <a:gd name="T92" fmla="*/ 219 w 250"/>
                  <a:gd name="T93" fmla="*/ 72 h 72"/>
                  <a:gd name="T94" fmla="*/ 215 w 250"/>
                  <a:gd name="T95" fmla="*/ 72 h 72"/>
                  <a:gd name="T96" fmla="*/ 213 w 250"/>
                  <a:gd name="T97" fmla="*/ 71 h 72"/>
                  <a:gd name="T98" fmla="*/ 211 w 250"/>
                  <a:gd name="T99"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0" h="72">
                    <a:moveTo>
                      <a:pt x="17" y="19"/>
                    </a:moveTo>
                    <a:lnTo>
                      <a:pt x="23" y="34"/>
                    </a:lnTo>
                    <a:lnTo>
                      <a:pt x="22" y="36"/>
                    </a:lnTo>
                    <a:lnTo>
                      <a:pt x="22" y="36"/>
                    </a:lnTo>
                    <a:lnTo>
                      <a:pt x="21" y="36"/>
                    </a:lnTo>
                    <a:lnTo>
                      <a:pt x="20" y="36"/>
                    </a:lnTo>
                    <a:lnTo>
                      <a:pt x="18" y="37"/>
                    </a:lnTo>
                    <a:lnTo>
                      <a:pt x="18" y="37"/>
                    </a:lnTo>
                    <a:lnTo>
                      <a:pt x="17" y="37"/>
                    </a:lnTo>
                    <a:lnTo>
                      <a:pt x="16" y="37"/>
                    </a:lnTo>
                    <a:lnTo>
                      <a:pt x="14" y="38"/>
                    </a:lnTo>
                    <a:lnTo>
                      <a:pt x="14" y="38"/>
                    </a:lnTo>
                    <a:lnTo>
                      <a:pt x="13" y="38"/>
                    </a:lnTo>
                    <a:lnTo>
                      <a:pt x="12" y="38"/>
                    </a:lnTo>
                    <a:lnTo>
                      <a:pt x="11" y="38"/>
                    </a:lnTo>
                    <a:lnTo>
                      <a:pt x="11" y="38"/>
                    </a:lnTo>
                    <a:lnTo>
                      <a:pt x="9" y="38"/>
                    </a:lnTo>
                    <a:lnTo>
                      <a:pt x="9" y="38"/>
                    </a:lnTo>
                    <a:lnTo>
                      <a:pt x="8" y="38"/>
                    </a:lnTo>
                    <a:lnTo>
                      <a:pt x="7" y="38"/>
                    </a:lnTo>
                    <a:lnTo>
                      <a:pt x="7" y="38"/>
                    </a:lnTo>
                    <a:lnTo>
                      <a:pt x="5" y="38"/>
                    </a:lnTo>
                    <a:lnTo>
                      <a:pt x="5" y="38"/>
                    </a:lnTo>
                    <a:lnTo>
                      <a:pt x="4" y="38"/>
                    </a:lnTo>
                    <a:lnTo>
                      <a:pt x="4" y="38"/>
                    </a:lnTo>
                    <a:lnTo>
                      <a:pt x="3" y="38"/>
                    </a:lnTo>
                    <a:lnTo>
                      <a:pt x="3" y="38"/>
                    </a:lnTo>
                    <a:lnTo>
                      <a:pt x="3" y="37"/>
                    </a:lnTo>
                    <a:lnTo>
                      <a:pt x="2" y="37"/>
                    </a:lnTo>
                    <a:lnTo>
                      <a:pt x="2" y="37"/>
                    </a:lnTo>
                    <a:lnTo>
                      <a:pt x="2" y="37"/>
                    </a:lnTo>
                    <a:lnTo>
                      <a:pt x="2" y="36"/>
                    </a:lnTo>
                    <a:lnTo>
                      <a:pt x="0" y="36"/>
                    </a:lnTo>
                    <a:lnTo>
                      <a:pt x="0" y="36"/>
                    </a:lnTo>
                    <a:lnTo>
                      <a:pt x="0" y="36"/>
                    </a:lnTo>
                    <a:lnTo>
                      <a:pt x="0" y="34"/>
                    </a:lnTo>
                    <a:lnTo>
                      <a:pt x="0" y="34"/>
                    </a:lnTo>
                    <a:lnTo>
                      <a:pt x="0" y="33"/>
                    </a:lnTo>
                    <a:lnTo>
                      <a:pt x="0" y="33"/>
                    </a:lnTo>
                    <a:lnTo>
                      <a:pt x="0" y="33"/>
                    </a:lnTo>
                    <a:lnTo>
                      <a:pt x="0" y="32"/>
                    </a:lnTo>
                    <a:lnTo>
                      <a:pt x="0" y="32"/>
                    </a:lnTo>
                    <a:lnTo>
                      <a:pt x="2" y="32"/>
                    </a:lnTo>
                    <a:lnTo>
                      <a:pt x="2" y="31"/>
                    </a:lnTo>
                    <a:lnTo>
                      <a:pt x="2" y="31"/>
                    </a:lnTo>
                    <a:lnTo>
                      <a:pt x="2" y="29"/>
                    </a:lnTo>
                    <a:lnTo>
                      <a:pt x="3" y="29"/>
                    </a:lnTo>
                    <a:lnTo>
                      <a:pt x="3" y="28"/>
                    </a:lnTo>
                    <a:lnTo>
                      <a:pt x="4" y="28"/>
                    </a:lnTo>
                    <a:lnTo>
                      <a:pt x="4" y="28"/>
                    </a:lnTo>
                    <a:lnTo>
                      <a:pt x="4" y="27"/>
                    </a:lnTo>
                    <a:lnTo>
                      <a:pt x="5" y="27"/>
                    </a:lnTo>
                    <a:lnTo>
                      <a:pt x="5" y="25"/>
                    </a:lnTo>
                    <a:lnTo>
                      <a:pt x="7" y="25"/>
                    </a:lnTo>
                    <a:lnTo>
                      <a:pt x="8" y="24"/>
                    </a:lnTo>
                    <a:lnTo>
                      <a:pt x="8" y="24"/>
                    </a:lnTo>
                    <a:lnTo>
                      <a:pt x="9" y="24"/>
                    </a:lnTo>
                    <a:lnTo>
                      <a:pt x="9" y="23"/>
                    </a:lnTo>
                    <a:lnTo>
                      <a:pt x="11" y="23"/>
                    </a:lnTo>
                    <a:lnTo>
                      <a:pt x="12" y="22"/>
                    </a:lnTo>
                    <a:lnTo>
                      <a:pt x="12" y="22"/>
                    </a:lnTo>
                    <a:lnTo>
                      <a:pt x="13" y="22"/>
                    </a:lnTo>
                    <a:lnTo>
                      <a:pt x="14" y="20"/>
                    </a:lnTo>
                    <a:lnTo>
                      <a:pt x="16" y="20"/>
                    </a:lnTo>
                    <a:lnTo>
                      <a:pt x="16" y="20"/>
                    </a:lnTo>
                    <a:lnTo>
                      <a:pt x="17" y="19"/>
                    </a:lnTo>
                    <a:lnTo>
                      <a:pt x="17" y="19"/>
                    </a:lnTo>
                    <a:close/>
                    <a:moveTo>
                      <a:pt x="249" y="50"/>
                    </a:moveTo>
                    <a:lnTo>
                      <a:pt x="211" y="69"/>
                    </a:lnTo>
                    <a:lnTo>
                      <a:pt x="206" y="65"/>
                    </a:lnTo>
                    <a:lnTo>
                      <a:pt x="200" y="61"/>
                    </a:lnTo>
                    <a:lnTo>
                      <a:pt x="195" y="56"/>
                    </a:lnTo>
                    <a:lnTo>
                      <a:pt x="190" y="54"/>
                    </a:lnTo>
                    <a:lnTo>
                      <a:pt x="183" y="50"/>
                    </a:lnTo>
                    <a:lnTo>
                      <a:pt x="178" y="46"/>
                    </a:lnTo>
                    <a:lnTo>
                      <a:pt x="171" y="43"/>
                    </a:lnTo>
                    <a:lnTo>
                      <a:pt x="165" y="41"/>
                    </a:lnTo>
                    <a:lnTo>
                      <a:pt x="160" y="37"/>
                    </a:lnTo>
                    <a:lnTo>
                      <a:pt x="153" y="36"/>
                    </a:lnTo>
                    <a:lnTo>
                      <a:pt x="147" y="33"/>
                    </a:lnTo>
                    <a:lnTo>
                      <a:pt x="141" y="31"/>
                    </a:lnTo>
                    <a:lnTo>
                      <a:pt x="134" y="29"/>
                    </a:lnTo>
                    <a:lnTo>
                      <a:pt x="128" y="28"/>
                    </a:lnTo>
                    <a:lnTo>
                      <a:pt x="121" y="27"/>
                    </a:lnTo>
                    <a:lnTo>
                      <a:pt x="115" y="25"/>
                    </a:lnTo>
                    <a:lnTo>
                      <a:pt x="108" y="24"/>
                    </a:lnTo>
                    <a:lnTo>
                      <a:pt x="102" y="24"/>
                    </a:lnTo>
                    <a:lnTo>
                      <a:pt x="96" y="23"/>
                    </a:lnTo>
                    <a:lnTo>
                      <a:pt x="89" y="23"/>
                    </a:lnTo>
                    <a:lnTo>
                      <a:pt x="83" y="23"/>
                    </a:lnTo>
                    <a:lnTo>
                      <a:pt x="76" y="23"/>
                    </a:lnTo>
                    <a:lnTo>
                      <a:pt x="71" y="24"/>
                    </a:lnTo>
                    <a:lnTo>
                      <a:pt x="65" y="24"/>
                    </a:lnTo>
                    <a:lnTo>
                      <a:pt x="58" y="25"/>
                    </a:lnTo>
                    <a:lnTo>
                      <a:pt x="53" y="25"/>
                    </a:lnTo>
                    <a:lnTo>
                      <a:pt x="48" y="27"/>
                    </a:lnTo>
                    <a:lnTo>
                      <a:pt x="43" y="28"/>
                    </a:lnTo>
                    <a:lnTo>
                      <a:pt x="38" y="29"/>
                    </a:lnTo>
                    <a:lnTo>
                      <a:pt x="32" y="32"/>
                    </a:lnTo>
                    <a:lnTo>
                      <a:pt x="29" y="33"/>
                    </a:lnTo>
                    <a:lnTo>
                      <a:pt x="23" y="34"/>
                    </a:lnTo>
                    <a:lnTo>
                      <a:pt x="17" y="19"/>
                    </a:lnTo>
                    <a:lnTo>
                      <a:pt x="26" y="16"/>
                    </a:lnTo>
                    <a:lnTo>
                      <a:pt x="34" y="13"/>
                    </a:lnTo>
                    <a:lnTo>
                      <a:pt x="43" y="10"/>
                    </a:lnTo>
                    <a:lnTo>
                      <a:pt x="50" y="7"/>
                    </a:lnTo>
                    <a:lnTo>
                      <a:pt x="59" y="6"/>
                    </a:lnTo>
                    <a:lnTo>
                      <a:pt x="67" y="4"/>
                    </a:lnTo>
                    <a:lnTo>
                      <a:pt x="75" y="2"/>
                    </a:lnTo>
                    <a:lnTo>
                      <a:pt x="83" y="2"/>
                    </a:lnTo>
                    <a:lnTo>
                      <a:pt x="92" y="1"/>
                    </a:lnTo>
                    <a:lnTo>
                      <a:pt x="99" y="0"/>
                    </a:lnTo>
                    <a:lnTo>
                      <a:pt x="107" y="0"/>
                    </a:lnTo>
                    <a:lnTo>
                      <a:pt x="115" y="0"/>
                    </a:lnTo>
                    <a:lnTo>
                      <a:pt x="123" y="0"/>
                    </a:lnTo>
                    <a:lnTo>
                      <a:pt x="130" y="1"/>
                    </a:lnTo>
                    <a:lnTo>
                      <a:pt x="137" y="1"/>
                    </a:lnTo>
                    <a:lnTo>
                      <a:pt x="144" y="2"/>
                    </a:lnTo>
                    <a:lnTo>
                      <a:pt x="152" y="4"/>
                    </a:lnTo>
                    <a:lnTo>
                      <a:pt x="160" y="5"/>
                    </a:lnTo>
                    <a:lnTo>
                      <a:pt x="166" y="7"/>
                    </a:lnTo>
                    <a:lnTo>
                      <a:pt x="174" y="9"/>
                    </a:lnTo>
                    <a:lnTo>
                      <a:pt x="180" y="11"/>
                    </a:lnTo>
                    <a:lnTo>
                      <a:pt x="187" y="14"/>
                    </a:lnTo>
                    <a:lnTo>
                      <a:pt x="195" y="16"/>
                    </a:lnTo>
                    <a:lnTo>
                      <a:pt x="201" y="19"/>
                    </a:lnTo>
                    <a:lnTo>
                      <a:pt x="208" y="22"/>
                    </a:lnTo>
                    <a:lnTo>
                      <a:pt x="214" y="25"/>
                    </a:lnTo>
                    <a:lnTo>
                      <a:pt x="220" y="29"/>
                    </a:lnTo>
                    <a:lnTo>
                      <a:pt x="226" y="33"/>
                    </a:lnTo>
                    <a:lnTo>
                      <a:pt x="232" y="37"/>
                    </a:lnTo>
                    <a:lnTo>
                      <a:pt x="238" y="41"/>
                    </a:lnTo>
                    <a:lnTo>
                      <a:pt x="244" y="46"/>
                    </a:lnTo>
                    <a:lnTo>
                      <a:pt x="249" y="50"/>
                    </a:lnTo>
                    <a:lnTo>
                      <a:pt x="249" y="50"/>
                    </a:lnTo>
                    <a:close/>
                    <a:moveTo>
                      <a:pt x="211" y="69"/>
                    </a:moveTo>
                    <a:lnTo>
                      <a:pt x="249" y="50"/>
                    </a:lnTo>
                    <a:lnTo>
                      <a:pt x="249" y="50"/>
                    </a:lnTo>
                    <a:lnTo>
                      <a:pt x="250" y="51"/>
                    </a:lnTo>
                    <a:lnTo>
                      <a:pt x="250" y="51"/>
                    </a:lnTo>
                    <a:lnTo>
                      <a:pt x="250" y="51"/>
                    </a:lnTo>
                    <a:lnTo>
                      <a:pt x="250" y="52"/>
                    </a:lnTo>
                    <a:lnTo>
                      <a:pt x="250" y="52"/>
                    </a:lnTo>
                    <a:lnTo>
                      <a:pt x="250" y="52"/>
                    </a:lnTo>
                    <a:lnTo>
                      <a:pt x="250" y="54"/>
                    </a:lnTo>
                    <a:lnTo>
                      <a:pt x="250" y="54"/>
                    </a:lnTo>
                    <a:lnTo>
                      <a:pt x="250" y="54"/>
                    </a:lnTo>
                    <a:lnTo>
                      <a:pt x="250" y="55"/>
                    </a:lnTo>
                    <a:lnTo>
                      <a:pt x="250" y="55"/>
                    </a:lnTo>
                    <a:lnTo>
                      <a:pt x="249" y="55"/>
                    </a:lnTo>
                    <a:lnTo>
                      <a:pt x="249" y="56"/>
                    </a:lnTo>
                    <a:lnTo>
                      <a:pt x="249" y="56"/>
                    </a:lnTo>
                    <a:lnTo>
                      <a:pt x="249" y="58"/>
                    </a:lnTo>
                    <a:lnTo>
                      <a:pt x="247" y="58"/>
                    </a:lnTo>
                    <a:lnTo>
                      <a:pt x="247" y="59"/>
                    </a:lnTo>
                    <a:lnTo>
                      <a:pt x="246" y="59"/>
                    </a:lnTo>
                    <a:lnTo>
                      <a:pt x="246" y="59"/>
                    </a:lnTo>
                    <a:lnTo>
                      <a:pt x="246" y="60"/>
                    </a:lnTo>
                    <a:lnTo>
                      <a:pt x="245" y="60"/>
                    </a:lnTo>
                    <a:lnTo>
                      <a:pt x="245" y="61"/>
                    </a:lnTo>
                    <a:lnTo>
                      <a:pt x="244" y="61"/>
                    </a:lnTo>
                    <a:lnTo>
                      <a:pt x="242" y="63"/>
                    </a:lnTo>
                    <a:lnTo>
                      <a:pt x="242" y="63"/>
                    </a:lnTo>
                    <a:lnTo>
                      <a:pt x="241" y="63"/>
                    </a:lnTo>
                    <a:lnTo>
                      <a:pt x="241" y="64"/>
                    </a:lnTo>
                    <a:lnTo>
                      <a:pt x="240" y="64"/>
                    </a:lnTo>
                    <a:lnTo>
                      <a:pt x="238" y="65"/>
                    </a:lnTo>
                    <a:lnTo>
                      <a:pt x="237" y="65"/>
                    </a:lnTo>
                    <a:lnTo>
                      <a:pt x="237" y="65"/>
                    </a:lnTo>
                    <a:lnTo>
                      <a:pt x="236" y="67"/>
                    </a:lnTo>
                    <a:lnTo>
                      <a:pt x="235" y="67"/>
                    </a:lnTo>
                    <a:lnTo>
                      <a:pt x="233" y="68"/>
                    </a:lnTo>
                    <a:lnTo>
                      <a:pt x="233" y="68"/>
                    </a:lnTo>
                    <a:lnTo>
                      <a:pt x="232" y="68"/>
                    </a:lnTo>
                    <a:lnTo>
                      <a:pt x="231" y="69"/>
                    </a:lnTo>
                    <a:lnTo>
                      <a:pt x="229" y="69"/>
                    </a:lnTo>
                    <a:lnTo>
                      <a:pt x="229" y="69"/>
                    </a:lnTo>
                    <a:lnTo>
                      <a:pt x="228" y="69"/>
                    </a:lnTo>
                    <a:lnTo>
                      <a:pt x="227" y="71"/>
                    </a:lnTo>
                    <a:lnTo>
                      <a:pt x="226" y="71"/>
                    </a:lnTo>
                    <a:lnTo>
                      <a:pt x="226" y="71"/>
                    </a:lnTo>
                    <a:lnTo>
                      <a:pt x="224" y="71"/>
                    </a:lnTo>
                    <a:lnTo>
                      <a:pt x="223" y="71"/>
                    </a:lnTo>
                    <a:lnTo>
                      <a:pt x="222" y="71"/>
                    </a:lnTo>
                    <a:lnTo>
                      <a:pt x="222" y="71"/>
                    </a:lnTo>
                    <a:lnTo>
                      <a:pt x="220" y="72"/>
                    </a:lnTo>
                    <a:lnTo>
                      <a:pt x="219" y="72"/>
                    </a:lnTo>
                    <a:lnTo>
                      <a:pt x="219" y="72"/>
                    </a:lnTo>
                    <a:lnTo>
                      <a:pt x="218" y="72"/>
                    </a:lnTo>
                    <a:lnTo>
                      <a:pt x="218" y="72"/>
                    </a:lnTo>
                    <a:lnTo>
                      <a:pt x="217" y="72"/>
                    </a:lnTo>
                    <a:lnTo>
                      <a:pt x="215" y="72"/>
                    </a:lnTo>
                    <a:lnTo>
                      <a:pt x="215" y="72"/>
                    </a:lnTo>
                    <a:lnTo>
                      <a:pt x="214" y="71"/>
                    </a:lnTo>
                    <a:lnTo>
                      <a:pt x="214" y="71"/>
                    </a:lnTo>
                    <a:lnTo>
                      <a:pt x="213" y="71"/>
                    </a:lnTo>
                    <a:lnTo>
                      <a:pt x="213" y="71"/>
                    </a:lnTo>
                    <a:lnTo>
                      <a:pt x="213" y="71"/>
                    </a:lnTo>
                    <a:lnTo>
                      <a:pt x="211" y="71"/>
                    </a:lnTo>
                    <a:lnTo>
                      <a:pt x="211" y="71"/>
                    </a:lnTo>
                    <a:lnTo>
                      <a:pt x="211" y="6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21"/>
              <p:cNvSpPr>
                <a:spLocks noEditPoints="1"/>
              </p:cNvSpPr>
              <p:nvPr/>
            </p:nvSpPr>
            <p:spPr bwMode="auto">
              <a:xfrm>
                <a:off x="7577685" y="4381428"/>
                <a:ext cx="183150" cy="150184"/>
              </a:xfrm>
              <a:custGeom>
                <a:avLst/>
                <a:gdLst>
                  <a:gd name="T0" fmla="*/ 3 w 150"/>
                  <a:gd name="T1" fmla="*/ 109 h 123"/>
                  <a:gd name="T2" fmla="*/ 2 w 150"/>
                  <a:gd name="T3" fmla="*/ 106 h 123"/>
                  <a:gd name="T4" fmla="*/ 2 w 150"/>
                  <a:gd name="T5" fmla="*/ 105 h 123"/>
                  <a:gd name="T6" fmla="*/ 2 w 150"/>
                  <a:gd name="T7" fmla="*/ 102 h 123"/>
                  <a:gd name="T8" fmla="*/ 4 w 150"/>
                  <a:gd name="T9" fmla="*/ 100 h 123"/>
                  <a:gd name="T10" fmla="*/ 7 w 150"/>
                  <a:gd name="T11" fmla="*/ 97 h 123"/>
                  <a:gd name="T12" fmla="*/ 11 w 150"/>
                  <a:gd name="T13" fmla="*/ 93 h 123"/>
                  <a:gd name="T14" fmla="*/ 16 w 150"/>
                  <a:gd name="T15" fmla="*/ 91 h 123"/>
                  <a:gd name="T16" fmla="*/ 21 w 150"/>
                  <a:gd name="T17" fmla="*/ 89 h 123"/>
                  <a:gd name="T18" fmla="*/ 25 w 150"/>
                  <a:gd name="T19" fmla="*/ 88 h 123"/>
                  <a:gd name="T20" fmla="*/ 30 w 150"/>
                  <a:gd name="T21" fmla="*/ 87 h 123"/>
                  <a:gd name="T22" fmla="*/ 34 w 150"/>
                  <a:gd name="T23" fmla="*/ 87 h 123"/>
                  <a:gd name="T24" fmla="*/ 38 w 150"/>
                  <a:gd name="T25" fmla="*/ 87 h 123"/>
                  <a:gd name="T26" fmla="*/ 147 w 150"/>
                  <a:gd name="T27" fmla="*/ 89 h 123"/>
                  <a:gd name="T28" fmla="*/ 137 w 150"/>
                  <a:gd name="T29" fmla="*/ 107 h 123"/>
                  <a:gd name="T30" fmla="*/ 105 w 150"/>
                  <a:gd name="T31" fmla="*/ 120 h 123"/>
                  <a:gd name="T32" fmla="*/ 81 w 150"/>
                  <a:gd name="T33" fmla="*/ 123 h 123"/>
                  <a:gd name="T34" fmla="*/ 58 w 150"/>
                  <a:gd name="T35" fmla="*/ 122 h 123"/>
                  <a:gd name="T36" fmla="*/ 35 w 150"/>
                  <a:gd name="T37" fmla="*/ 118 h 123"/>
                  <a:gd name="T38" fmla="*/ 13 w 150"/>
                  <a:gd name="T39" fmla="*/ 111 h 123"/>
                  <a:gd name="T40" fmla="*/ 45 w 150"/>
                  <a:gd name="T41" fmla="*/ 89 h 123"/>
                  <a:gd name="T42" fmla="*/ 67 w 150"/>
                  <a:gd name="T43" fmla="*/ 94 h 123"/>
                  <a:gd name="T44" fmla="*/ 88 w 150"/>
                  <a:gd name="T45" fmla="*/ 98 h 123"/>
                  <a:gd name="T46" fmla="*/ 106 w 150"/>
                  <a:gd name="T47" fmla="*/ 100 h 123"/>
                  <a:gd name="T48" fmla="*/ 117 w 150"/>
                  <a:gd name="T49" fmla="*/ 98 h 123"/>
                  <a:gd name="T50" fmla="*/ 110 w 150"/>
                  <a:gd name="T51" fmla="*/ 104 h 123"/>
                  <a:gd name="T52" fmla="*/ 107 w 150"/>
                  <a:gd name="T53" fmla="*/ 104 h 123"/>
                  <a:gd name="T54" fmla="*/ 150 w 150"/>
                  <a:gd name="T55" fmla="*/ 6 h 123"/>
                  <a:gd name="T56" fmla="*/ 150 w 150"/>
                  <a:gd name="T57" fmla="*/ 11 h 123"/>
                  <a:gd name="T58" fmla="*/ 150 w 150"/>
                  <a:gd name="T59" fmla="*/ 24 h 123"/>
                  <a:gd name="T60" fmla="*/ 148 w 150"/>
                  <a:gd name="T61" fmla="*/ 39 h 123"/>
                  <a:gd name="T62" fmla="*/ 148 w 150"/>
                  <a:gd name="T63" fmla="*/ 57 h 123"/>
                  <a:gd name="T64" fmla="*/ 148 w 150"/>
                  <a:gd name="T65" fmla="*/ 74 h 123"/>
                  <a:gd name="T66" fmla="*/ 148 w 150"/>
                  <a:gd name="T67" fmla="*/ 88 h 123"/>
                  <a:gd name="T68" fmla="*/ 107 w 150"/>
                  <a:gd name="T69" fmla="*/ 97 h 123"/>
                  <a:gd name="T70" fmla="*/ 108 w 150"/>
                  <a:gd name="T71" fmla="*/ 82 h 123"/>
                  <a:gd name="T72" fmla="*/ 108 w 150"/>
                  <a:gd name="T73" fmla="*/ 64 h 123"/>
                  <a:gd name="T74" fmla="*/ 108 w 150"/>
                  <a:gd name="T75" fmla="*/ 47 h 123"/>
                  <a:gd name="T76" fmla="*/ 108 w 150"/>
                  <a:gd name="T77" fmla="*/ 31 h 123"/>
                  <a:gd name="T78" fmla="*/ 108 w 150"/>
                  <a:gd name="T79" fmla="*/ 22 h 123"/>
                  <a:gd name="T80" fmla="*/ 108 w 150"/>
                  <a:gd name="T81" fmla="*/ 20 h 123"/>
                  <a:gd name="T82" fmla="*/ 110 w 150"/>
                  <a:gd name="T83" fmla="*/ 19 h 123"/>
                  <a:gd name="T84" fmla="*/ 111 w 150"/>
                  <a:gd name="T85" fmla="*/ 16 h 123"/>
                  <a:gd name="T86" fmla="*/ 114 w 150"/>
                  <a:gd name="T87" fmla="*/ 12 h 123"/>
                  <a:gd name="T88" fmla="*/ 116 w 150"/>
                  <a:gd name="T89" fmla="*/ 10 h 123"/>
                  <a:gd name="T90" fmla="*/ 120 w 150"/>
                  <a:gd name="T91" fmla="*/ 7 h 123"/>
                  <a:gd name="T92" fmla="*/ 125 w 150"/>
                  <a:gd name="T93" fmla="*/ 4 h 123"/>
                  <a:gd name="T94" fmla="*/ 130 w 150"/>
                  <a:gd name="T95" fmla="*/ 3 h 123"/>
                  <a:gd name="T96" fmla="*/ 135 w 150"/>
                  <a:gd name="T97" fmla="*/ 2 h 123"/>
                  <a:gd name="T98" fmla="*/ 139 w 150"/>
                  <a:gd name="T99" fmla="*/ 0 h 123"/>
                  <a:gd name="T100" fmla="*/ 143 w 150"/>
                  <a:gd name="T101" fmla="*/ 0 h 123"/>
                  <a:gd name="T102" fmla="*/ 147 w 150"/>
                  <a:gd name="T103" fmla="*/ 2 h 123"/>
                  <a:gd name="T104" fmla="*/ 148 w 150"/>
                  <a:gd name="T105" fmla="*/ 3 h 123"/>
                  <a:gd name="T106" fmla="*/ 150 w 150"/>
                  <a:gd name="T107" fmla="*/ 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123">
                    <a:moveTo>
                      <a:pt x="38" y="87"/>
                    </a:moveTo>
                    <a:lnTo>
                      <a:pt x="4" y="109"/>
                    </a:lnTo>
                    <a:lnTo>
                      <a:pt x="4" y="109"/>
                    </a:lnTo>
                    <a:lnTo>
                      <a:pt x="3" y="109"/>
                    </a:lnTo>
                    <a:lnTo>
                      <a:pt x="3" y="109"/>
                    </a:lnTo>
                    <a:lnTo>
                      <a:pt x="3" y="107"/>
                    </a:lnTo>
                    <a:lnTo>
                      <a:pt x="2" y="107"/>
                    </a:lnTo>
                    <a:lnTo>
                      <a:pt x="2" y="107"/>
                    </a:lnTo>
                    <a:lnTo>
                      <a:pt x="2" y="107"/>
                    </a:lnTo>
                    <a:lnTo>
                      <a:pt x="2" y="106"/>
                    </a:lnTo>
                    <a:lnTo>
                      <a:pt x="2" y="106"/>
                    </a:lnTo>
                    <a:lnTo>
                      <a:pt x="2" y="106"/>
                    </a:lnTo>
                    <a:lnTo>
                      <a:pt x="0" y="106"/>
                    </a:lnTo>
                    <a:lnTo>
                      <a:pt x="0" y="105"/>
                    </a:lnTo>
                    <a:lnTo>
                      <a:pt x="2" y="105"/>
                    </a:lnTo>
                    <a:lnTo>
                      <a:pt x="2" y="104"/>
                    </a:lnTo>
                    <a:lnTo>
                      <a:pt x="2" y="104"/>
                    </a:lnTo>
                    <a:lnTo>
                      <a:pt x="2" y="104"/>
                    </a:lnTo>
                    <a:lnTo>
                      <a:pt x="2" y="102"/>
                    </a:lnTo>
                    <a:lnTo>
                      <a:pt x="2" y="102"/>
                    </a:lnTo>
                    <a:lnTo>
                      <a:pt x="2" y="102"/>
                    </a:lnTo>
                    <a:lnTo>
                      <a:pt x="3" y="101"/>
                    </a:lnTo>
                    <a:lnTo>
                      <a:pt x="3" y="101"/>
                    </a:lnTo>
                    <a:lnTo>
                      <a:pt x="3" y="100"/>
                    </a:lnTo>
                    <a:lnTo>
                      <a:pt x="4" y="100"/>
                    </a:lnTo>
                    <a:lnTo>
                      <a:pt x="4" y="98"/>
                    </a:lnTo>
                    <a:lnTo>
                      <a:pt x="5" y="98"/>
                    </a:lnTo>
                    <a:lnTo>
                      <a:pt x="5" y="98"/>
                    </a:lnTo>
                    <a:lnTo>
                      <a:pt x="7" y="97"/>
                    </a:lnTo>
                    <a:lnTo>
                      <a:pt x="7" y="97"/>
                    </a:lnTo>
                    <a:lnTo>
                      <a:pt x="8" y="96"/>
                    </a:lnTo>
                    <a:lnTo>
                      <a:pt x="8" y="96"/>
                    </a:lnTo>
                    <a:lnTo>
                      <a:pt x="9" y="94"/>
                    </a:lnTo>
                    <a:lnTo>
                      <a:pt x="11" y="94"/>
                    </a:lnTo>
                    <a:lnTo>
                      <a:pt x="11" y="93"/>
                    </a:lnTo>
                    <a:lnTo>
                      <a:pt x="12" y="93"/>
                    </a:lnTo>
                    <a:lnTo>
                      <a:pt x="13" y="93"/>
                    </a:lnTo>
                    <a:lnTo>
                      <a:pt x="13" y="92"/>
                    </a:lnTo>
                    <a:lnTo>
                      <a:pt x="14" y="92"/>
                    </a:lnTo>
                    <a:lnTo>
                      <a:pt x="16" y="91"/>
                    </a:lnTo>
                    <a:lnTo>
                      <a:pt x="17" y="91"/>
                    </a:lnTo>
                    <a:lnTo>
                      <a:pt x="17" y="91"/>
                    </a:lnTo>
                    <a:lnTo>
                      <a:pt x="18" y="89"/>
                    </a:lnTo>
                    <a:lnTo>
                      <a:pt x="20" y="89"/>
                    </a:lnTo>
                    <a:lnTo>
                      <a:pt x="21" y="89"/>
                    </a:lnTo>
                    <a:lnTo>
                      <a:pt x="21" y="89"/>
                    </a:lnTo>
                    <a:lnTo>
                      <a:pt x="22" y="88"/>
                    </a:lnTo>
                    <a:lnTo>
                      <a:pt x="23" y="88"/>
                    </a:lnTo>
                    <a:lnTo>
                      <a:pt x="25" y="88"/>
                    </a:lnTo>
                    <a:lnTo>
                      <a:pt x="25" y="88"/>
                    </a:lnTo>
                    <a:lnTo>
                      <a:pt x="26" y="88"/>
                    </a:lnTo>
                    <a:lnTo>
                      <a:pt x="27" y="87"/>
                    </a:lnTo>
                    <a:lnTo>
                      <a:pt x="29" y="87"/>
                    </a:lnTo>
                    <a:lnTo>
                      <a:pt x="29" y="87"/>
                    </a:lnTo>
                    <a:lnTo>
                      <a:pt x="30" y="87"/>
                    </a:lnTo>
                    <a:lnTo>
                      <a:pt x="31" y="87"/>
                    </a:lnTo>
                    <a:lnTo>
                      <a:pt x="31" y="87"/>
                    </a:lnTo>
                    <a:lnTo>
                      <a:pt x="32" y="87"/>
                    </a:lnTo>
                    <a:lnTo>
                      <a:pt x="34" y="87"/>
                    </a:lnTo>
                    <a:lnTo>
                      <a:pt x="34" y="87"/>
                    </a:lnTo>
                    <a:lnTo>
                      <a:pt x="35" y="87"/>
                    </a:lnTo>
                    <a:lnTo>
                      <a:pt x="35" y="87"/>
                    </a:lnTo>
                    <a:lnTo>
                      <a:pt x="36" y="87"/>
                    </a:lnTo>
                    <a:lnTo>
                      <a:pt x="36" y="87"/>
                    </a:lnTo>
                    <a:lnTo>
                      <a:pt x="38" y="87"/>
                    </a:lnTo>
                    <a:lnTo>
                      <a:pt x="38" y="87"/>
                    </a:lnTo>
                    <a:lnTo>
                      <a:pt x="38" y="87"/>
                    </a:lnTo>
                    <a:close/>
                    <a:moveTo>
                      <a:pt x="107" y="104"/>
                    </a:moveTo>
                    <a:lnTo>
                      <a:pt x="147" y="89"/>
                    </a:lnTo>
                    <a:lnTo>
                      <a:pt x="147" y="89"/>
                    </a:lnTo>
                    <a:lnTo>
                      <a:pt x="147" y="93"/>
                    </a:lnTo>
                    <a:lnTo>
                      <a:pt x="146" y="96"/>
                    </a:lnTo>
                    <a:lnTo>
                      <a:pt x="144" y="100"/>
                    </a:lnTo>
                    <a:lnTo>
                      <a:pt x="141" y="104"/>
                    </a:lnTo>
                    <a:lnTo>
                      <a:pt x="137" y="107"/>
                    </a:lnTo>
                    <a:lnTo>
                      <a:pt x="130" y="111"/>
                    </a:lnTo>
                    <a:lnTo>
                      <a:pt x="123" y="115"/>
                    </a:lnTo>
                    <a:lnTo>
                      <a:pt x="116" y="118"/>
                    </a:lnTo>
                    <a:lnTo>
                      <a:pt x="110" y="119"/>
                    </a:lnTo>
                    <a:lnTo>
                      <a:pt x="105" y="120"/>
                    </a:lnTo>
                    <a:lnTo>
                      <a:pt x="99" y="122"/>
                    </a:lnTo>
                    <a:lnTo>
                      <a:pt x="94" y="122"/>
                    </a:lnTo>
                    <a:lnTo>
                      <a:pt x="90" y="123"/>
                    </a:lnTo>
                    <a:lnTo>
                      <a:pt x="85" y="123"/>
                    </a:lnTo>
                    <a:lnTo>
                      <a:pt x="81" y="123"/>
                    </a:lnTo>
                    <a:lnTo>
                      <a:pt x="76" y="123"/>
                    </a:lnTo>
                    <a:lnTo>
                      <a:pt x="72" y="123"/>
                    </a:lnTo>
                    <a:lnTo>
                      <a:pt x="67" y="122"/>
                    </a:lnTo>
                    <a:lnTo>
                      <a:pt x="63" y="122"/>
                    </a:lnTo>
                    <a:lnTo>
                      <a:pt x="58" y="122"/>
                    </a:lnTo>
                    <a:lnTo>
                      <a:pt x="54" y="120"/>
                    </a:lnTo>
                    <a:lnTo>
                      <a:pt x="49" y="120"/>
                    </a:lnTo>
                    <a:lnTo>
                      <a:pt x="44" y="119"/>
                    </a:lnTo>
                    <a:lnTo>
                      <a:pt x="40" y="118"/>
                    </a:lnTo>
                    <a:lnTo>
                      <a:pt x="35" y="118"/>
                    </a:lnTo>
                    <a:lnTo>
                      <a:pt x="31" y="116"/>
                    </a:lnTo>
                    <a:lnTo>
                      <a:pt x="26" y="115"/>
                    </a:lnTo>
                    <a:lnTo>
                      <a:pt x="22" y="114"/>
                    </a:lnTo>
                    <a:lnTo>
                      <a:pt x="17" y="113"/>
                    </a:lnTo>
                    <a:lnTo>
                      <a:pt x="13" y="111"/>
                    </a:lnTo>
                    <a:lnTo>
                      <a:pt x="8" y="110"/>
                    </a:lnTo>
                    <a:lnTo>
                      <a:pt x="4" y="109"/>
                    </a:lnTo>
                    <a:lnTo>
                      <a:pt x="38" y="87"/>
                    </a:lnTo>
                    <a:lnTo>
                      <a:pt x="41" y="88"/>
                    </a:lnTo>
                    <a:lnTo>
                      <a:pt x="45" y="89"/>
                    </a:lnTo>
                    <a:lnTo>
                      <a:pt x="50" y="91"/>
                    </a:lnTo>
                    <a:lnTo>
                      <a:pt x="54" y="92"/>
                    </a:lnTo>
                    <a:lnTo>
                      <a:pt x="58" y="93"/>
                    </a:lnTo>
                    <a:lnTo>
                      <a:pt x="62" y="94"/>
                    </a:lnTo>
                    <a:lnTo>
                      <a:pt x="67" y="94"/>
                    </a:lnTo>
                    <a:lnTo>
                      <a:pt x="71" y="96"/>
                    </a:lnTo>
                    <a:lnTo>
                      <a:pt x="75" y="97"/>
                    </a:lnTo>
                    <a:lnTo>
                      <a:pt x="80" y="97"/>
                    </a:lnTo>
                    <a:lnTo>
                      <a:pt x="84" y="98"/>
                    </a:lnTo>
                    <a:lnTo>
                      <a:pt x="88" y="98"/>
                    </a:lnTo>
                    <a:lnTo>
                      <a:pt x="92" y="98"/>
                    </a:lnTo>
                    <a:lnTo>
                      <a:pt x="96" y="100"/>
                    </a:lnTo>
                    <a:lnTo>
                      <a:pt x="99" y="100"/>
                    </a:lnTo>
                    <a:lnTo>
                      <a:pt x="103" y="100"/>
                    </a:lnTo>
                    <a:lnTo>
                      <a:pt x="106" y="100"/>
                    </a:lnTo>
                    <a:lnTo>
                      <a:pt x="110" y="100"/>
                    </a:lnTo>
                    <a:lnTo>
                      <a:pt x="112" y="100"/>
                    </a:lnTo>
                    <a:lnTo>
                      <a:pt x="115" y="100"/>
                    </a:lnTo>
                    <a:lnTo>
                      <a:pt x="116" y="100"/>
                    </a:lnTo>
                    <a:lnTo>
                      <a:pt x="117" y="98"/>
                    </a:lnTo>
                    <a:lnTo>
                      <a:pt x="119" y="98"/>
                    </a:lnTo>
                    <a:lnTo>
                      <a:pt x="117" y="100"/>
                    </a:lnTo>
                    <a:lnTo>
                      <a:pt x="115" y="100"/>
                    </a:lnTo>
                    <a:lnTo>
                      <a:pt x="112" y="101"/>
                    </a:lnTo>
                    <a:lnTo>
                      <a:pt x="110" y="104"/>
                    </a:lnTo>
                    <a:lnTo>
                      <a:pt x="107" y="105"/>
                    </a:lnTo>
                    <a:lnTo>
                      <a:pt x="107" y="106"/>
                    </a:lnTo>
                    <a:lnTo>
                      <a:pt x="107" y="106"/>
                    </a:lnTo>
                    <a:lnTo>
                      <a:pt x="107" y="105"/>
                    </a:lnTo>
                    <a:lnTo>
                      <a:pt x="107" y="104"/>
                    </a:lnTo>
                    <a:lnTo>
                      <a:pt x="107" y="104"/>
                    </a:lnTo>
                    <a:lnTo>
                      <a:pt x="107" y="104"/>
                    </a:lnTo>
                    <a:close/>
                    <a:moveTo>
                      <a:pt x="108" y="20"/>
                    </a:moveTo>
                    <a:lnTo>
                      <a:pt x="150" y="6"/>
                    </a:lnTo>
                    <a:lnTo>
                      <a:pt x="150" y="6"/>
                    </a:lnTo>
                    <a:lnTo>
                      <a:pt x="150" y="6"/>
                    </a:lnTo>
                    <a:lnTo>
                      <a:pt x="150" y="7"/>
                    </a:lnTo>
                    <a:lnTo>
                      <a:pt x="150" y="8"/>
                    </a:lnTo>
                    <a:lnTo>
                      <a:pt x="150" y="10"/>
                    </a:lnTo>
                    <a:lnTo>
                      <a:pt x="150" y="11"/>
                    </a:lnTo>
                    <a:lnTo>
                      <a:pt x="150" y="13"/>
                    </a:lnTo>
                    <a:lnTo>
                      <a:pt x="150" y="16"/>
                    </a:lnTo>
                    <a:lnTo>
                      <a:pt x="150" y="19"/>
                    </a:lnTo>
                    <a:lnTo>
                      <a:pt x="150" y="21"/>
                    </a:lnTo>
                    <a:lnTo>
                      <a:pt x="150" y="24"/>
                    </a:lnTo>
                    <a:lnTo>
                      <a:pt x="148" y="26"/>
                    </a:lnTo>
                    <a:lnTo>
                      <a:pt x="148" y="29"/>
                    </a:lnTo>
                    <a:lnTo>
                      <a:pt x="148" y="33"/>
                    </a:lnTo>
                    <a:lnTo>
                      <a:pt x="148" y="35"/>
                    </a:lnTo>
                    <a:lnTo>
                      <a:pt x="148" y="39"/>
                    </a:lnTo>
                    <a:lnTo>
                      <a:pt x="148" y="43"/>
                    </a:lnTo>
                    <a:lnTo>
                      <a:pt x="148" y="47"/>
                    </a:lnTo>
                    <a:lnTo>
                      <a:pt x="148" y="49"/>
                    </a:lnTo>
                    <a:lnTo>
                      <a:pt x="148" y="53"/>
                    </a:lnTo>
                    <a:lnTo>
                      <a:pt x="148" y="57"/>
                    </a:lnTo>
                    <a:lnTo>
                      <a:pt x="148" y="61"/>
                    </a:lnTo>
                    <a:lnTo>
                      <a:pt x="148" y="64"/>
                    </a:lnTo>
                    <a:lnTo>
                      <a:pt x="148" y="67"/>
                    </a:lnTo>
                    <a:lnTo>
                      <a:pt x="148" y="70"/>
                    </a:lnTo>
                    <a:lnTo>
                      <a:pt x="148" y="74"/>
                    </a:lnTo>
                    <a:lnTo>
                      <a:pt x="148" y="76"/>
                    </a:lnTo>
                    <a:lnTo>
                      <a:pt x="148" y="80"/>
                    </a:lnTo>
                    <a:lnTo>
                      <a:pt x="148" y="83"/>
                    </a:lnTo>
                    <a:lnTo>
                      <a:pt x="148" y="85"/>
                    </a:lnTo>
                    <a:lnTo>
                      <a:pt x="148" y="88"/>
                    </a:lnTo>
                    <a:lnTo>
                      <a:pt x="147" y="89"/>
                    </a:lnTo>
                    <a:lnTo>
                      <a:pt x="107" y="104"/>
                    </a:lnTo>
                    <a:lnTo>
                      <a:pt x="107" y="102"/>
                    </a:lnTo>
                    <a:lnTo>
                      <a:pt x="107" y="100"/>
                    </a:lnTo>
                    <a:lnTo>
                      <a:pt x="107" y="97"/>
                    </a:lnTo>
                    <a:lnTo>
                      <a:pt x="107" y="94"/>
                    </a:lnTo>
                    <a:lnTo>
                      <a:pt x="107" y="91"/>
                    </a:lnTo>
                    <a:lnTo>
                      <a:pt x="107" y="88"/>
                    </a:lnTo>
                    <a:lnTo>
                      <a:pt x="108" y="84"/>
                    </a:lnTo>
                    <a:lnTo>
                      <a:pt x="108" y="82"/>
                    </a:lnTo>
                    <a:lnTo>
                      <a:pt x="108" y="78"/>
                    </a:lnTo>
                    <a:lnTo>
                      <a:pt x="108" y="74"/>
                    </a:lnTo>
                    <a:lnTo>
                      <a:pt x="108" y="71"/>
                    </a:lnTo>
                    <a:lnTo>
                      <a:pt x="108" y="67"/>
                    </a:lnTo>
                    <a:lnTo>
                      <a:pt x="108" y="64"/>
                    </a:lnTo>
                    <a:lnTo>
                      <a:pt x="108" y="61"/>
                    </a:lnTo>
                    <a:lnTo>
                      <a:pt x="108" y="57"/>
                    </a:lnTo>
                    <a:lnTo>
                      <a:pt x="108" y="53"/>
                    </a:lnTo>
                    <a:lnTo>
                      <a:pt x="108" y="49"/>
                    </a:lnTo>
                    <a:lnTo>
                      <a:pt x="108" y="47"/>
                    </a:lnTo>
                    <a:lnTo>
                      <a:pt x="108" y="43"/>
                    </a:lnTo>
                    <a:lnTo>
                      <a:pt x="108" y="40"/>
                    </a:lnTo>
                    <a:lnTo>
                      <a:pt x="108" y="38"/>
                    </a:lnTo>
                    <a:lnTo>
                      <a:pt x="108" y="35"/>
                    </a:lnTo>
                    <a:lnTo>
                      <a:pt x="108" y="31"/>
                    </a:lnTo>
                    <a:lnTo>
                      <a:pt x="108" y="30"/>
                    </a:lnTo>
                    <a:lnTo>
                      <a:pt x="108" y="28"/>
                    </a:lnTo>
                    <a:lnTo>
                      <a:pt x="108" y="25"/>
                    </a:lnTo>
                    <a:lnTo>
                      <a:pt x="108" y="24"/>
                    </a:lnTo>
                    <a:lnTo>
                      <a:pt x="108" y="22"/>
                    </a:lnTo>
                    <a:lnTo>
                      <a:pt x="108" y="21"/>
                    </a:lnTo>
                    <a:lnTo>
                      <a:pt x="108" y="20"/>
                    </a:lnTo>
                    <a:lnTo>
                      <a:pt x="108" y="20"/>
                    </a:lnTo>
                    <a:lnTo>
                      <a:pt x="108" y="20"/>
                    </a:lnTo>
                    <a:lnTo>
                      <a:pt x="108" y="20"/>
                    </a:lnTo>
                    <a:close/>
                    <a:moveTo>
                      <a:pt x="150" y="6"/>
                    </a:moveTo>
                    <a:lnTo>
                      <a:pt x="108" y="20"/>
                    </a:lnTo>
                    <a:lnTo>
                      <a:pt x="108" y="19"/>
                    </a:lnTo>
                    <a:lnTo>
                      <a:pt x="110" y="19"/>
                    </a:lnTo>
                    <a:lnTo>
                      <a:pt x="110" y="19"/>
                    </a:lnTo>
                    <a:lnTo>
                      <a:pt x="110" y="17"/>
                    </a:lnTo>
                    <a:lnTo>
                      <a:pt x="110" y="17"/>
                    </a:lnTo>
                    <a:lnTo>
                      <a:pt x="110" y="16"/>
                    </a:lnTo>
                    <a:lnTo>
                      <a:pt x="110" y="16"/>
                    </a:lnTo>
                    <a:lnTo>
                      <a:pt x="111" y="16"/>
                    </a:lnTo>
                    <a:lnTo>
                      <a:pt x="111" y="15"/>
                    </a:lnTo>
                    <a:lnTo>
                      <a:pt x="111" y="15"/>
                    </a:lnTo>
                    <a:lnTo>
                      <a:pt x="112" y="13"/>
                    </a:lnTo>
                    <a:lnTo>
                      <a:pt x="112" y="13"/>
                    </a:lnTo>
                    <a:lnTo>
                      <a:pt x="114" y="12"/>
                    </a:lnTo>
                    <a:lnTo>
                      <a:pt x="114" y="12"/>
                    </a:lnTo>
                    <a:lnTo>
                      <a:pt x="115" y="12"/>
                    </a:lnTo>
                    <a:lnTo>
                      <a:pt x="115" y="11"/>
                    </a:lnTo>
                    <a:lnTo>
                      <a:pt x="116" y="11"/>
                    </a:lnTo>
                    <a:lnTo>
                      <a:pt x="116" y="10"/>
                    </a:lnTo>
                    <a:lnTo>
                      <a:pt x="117" y="10"/>
                    </a:lnTo>
                    <a:lnTo>
                      <a:pt x="117" y="8"/>
                    </a:lnTo>
                    <a:lnTo>
                      <a:pt x="119" y="8"/>
                    </a:lnTo>
                    <a:lnTo>
                      <a:pt x="120" y="8"/>
                    </a:lnTo>
                    <a:lnTo>
                      <a:pt x="120" y="7"/>
                    </a:lnTo>
                    <a:lnTo>
                      <a:pt x="121" y="7"/>
                    </a:lnTo>
                    <a:lnTo>
                      <a:pt x="123" y="7"/>
                    </a:lnTo>
                    <a:lnTo>
                      <a:pt x="124" y="6"/>
                    </a:lnTo>
                    <a:lnTo>
                      <a:pt x="124" y="6"/>
                    </a:lnTo>
                    <a:lnTo>
                      <a:pt x="125" y="4"/>
                    </a:lnTo>
                    <a:lnTo>
                      <a:pt x="126" y="4"/>
                    </a:lnTo>
                    <a:lnTo>
                      <a:pt x="128" y="4"/>
                    </a:lnTo>
                    <a:lnTo>
                      <a:pt x="128" y="4"/>
                    </a:lnTo>
                    <a:lnTo>
                      <a:pt x="129" y="3"/>
                    </a:lnTo>
                    <a:lnTo>
                      <a:pt x="130" y="3"/>
                    </a:lnTo>
                    <a:lnTo>
                      <a:pt x="132" y="3"/>
                    </a:lnTo>
                    <a:lnTo>
                      <a:pt x="133" y="2"/>
                    </a:lnTo>
                    <a:lnTo>
                      <a:pt x="133" y="2"/>
                    </a:lnTo>
                    <a:lnTo>
                      <a:pt x="134" y="2"/>
                    </a:lnTo>
                    <a:lnTo>
                      <a:pt x="135" y="2"/>
                    </a:lnTo>
                    <a:lnTo>
                      <a:pt x="137" y="2"/>
                    </a:lnTo>
                    <a:lnTo>
                      <a:pt x="137" y="2"/>
                    </a:lnTo>
                    <a:lnTo>
                      <a:pt x="138" y="2"/>
                    </a:lnTo>
                    <a:lnTo>
                      <a:pt x="139" y="0"/>
                    </a:lnTo>
                    <a:lnTo>
                      <a:pt x="139" y="0"/>
                    </a:lnTo>
                    <a:lnTo>
                      <a:pt x="141" y="0"/>
                    </a:lnTo>
                    <a:lnTo>
                      <a:pt x="142" y="0"/>
                    </a:lnTo>
                    <a:lnTo>
                      <a:pt x="142" y="0"/>
                    </a:lnTo>
                    <a:lnTo>
                      <a:pt x="143" y="0"/>
                    </a:lnTo>
                    <a:lnTo>
                      <a:pt x="143" y="0"/>
                    </a:lnTo>
                    <a:lnTo>
                      <a:pt x="144" y="0"/>
                    </a:lnTo>
                    <a:lnTo>
                      <a:pt x="144" y="2"/>
                    </a:lnTo>
                    <a:lnTo>
                      <a:pt x="146" y="2"/>
                    </a:lnTo>
                    <a:lnTo>
                      <a:pt x="146" y="2"/>
                    </a:lnTo>
                    <a:lnTo>
                      <a:pt x="147" y="2"/>
                    </a:lnTo>
                    <a:lnTo>
                      <a:pt x="147" y="2"/>
                    </a:lnTo>
                    <a:lnTo>
                      <a:pt x="147" y="2"/>
                    </a:lnTo>
                    <a:lnTo>
                      <a:pt x="148" y="2"/>
                    </a:lnTo>
                    <a:lnTo>
                      <a:pt x="148" y="3"/>
                    </a:lnTo>
                    <a:lnTo>
                      <a:pt x="148" y="3"/>
                    </a:lnTo>
                    <a:lnTo>
                      <a:pt x="148" y="3"/>
                    </a:lnTo>
                    <a:lnTo>
                      <a:pt x="148" y="3"/>
                    </a:lnTo>
                    <a:lnTo>
                      <a:pt x="150" y="4"/>
                    </a:lnTo>
                    <a:lnTo>
                      <a:pt x="150" y="4"/>
                    </a:lnTo>
                    <a:lnTo>
                      <a:pt x="150" y="4"/>
                    </a:lnTo>
                    <a:lnTo>
                      <a:pt x="15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22"/>
              <p:cNvSpPr>
                <a:spLocks noEditPoints="1"/>
              </p:cNvSpPr>
              <p:nvPr/>
            </p:nvSpPr>
            <p:spPr bwMode="auto">
              <a:xfrm>
                <a:off x="7381105" y="2897912"/>
                <a:ext cx="277168" cy="393162"/>
              </a:xfrm>
              <a:custGeom>
                <a:avLst/>
                <a:gdLst>
                  <a:gd name="T0" fmla="*/ 11 w 227"/>
                  <a:gd name="T1" fmla="*/ 322 h 322"/>
                  <a:gd name="T2" fmla="*/ 8 w 227"/>
                  <a:gd name="T3" fmla="*/ 322 h 322"/>
                  <a:gd name="T4" fmla="*/ 5 w 227"/>
                  <a:gd name="T5" fmla="*/ 322 h 322"/>
                  <a:gd name="T6" fmla="*/ 3 w 227"/>
                  <a:gd name="T7" fmla="*/ 322 h 322"/>
                  <a:gd name="T8" fmla="*/ 2 w 227"/>
                  <a:gd name="T9" fmla="*/ 321 h 322"/>
                  <a:gd name="T10" fmla="*/ 0 w 227"/>
                  <a:gd name="T11" fmla="*/ 319 h 322"/>
                  <a:gd name="T12" fmla="*/ 0 w 227"/>
                  <a:gd name="T13" fmla="*/ 317 h 322"/>
                  <a:gd name="T14" fmla="*/ 0 w 227"/>
                  <a:gd name="T15" fmla="*/ 315 h 322"/>
                  <a:gd name="T16" fmla="*/ 2 w 227"/>
                  <a:gd name="T17" fmla="*/ 313 h 322"/>
                  <a:gd name="T18" fmla="*/ 4 w 227"/>
                  <a:gd name="T19" fmla="*/ 310 h 322"/>
                  <a:gd name="T20" fmla="*/ 7 w 227"/>
                  <a:gd name="T21" fmla="*/ 309 h 322"/>
                  <a:gd name="T22" fmla="*/ 11 w 227"/>
                  <a:gd name="T23" fmla="*/ 306 h 322"/>
                  <a:gd name="T24" fmla="*/ 13 w 227"/>
                  <a:gd name="T25" fmla="*/ 304 h 322"/>
                  <a:gd name="T26" fmla="*/ 17 w 227"/>
                  <a:gd name="T27" fmla="*/ 303 h 322"/>
                  <a:gd name="T28" fmla="*/ 21 w 227"/>
                  <a:gd name="T29" fmla="*/ 301 h 322"/>
                  <a:gd name="T30" fmla="*/ 26 w 227"/>
                  <a:gd name="T31" fmla="*/ 300 h 322"/>
                  <a:gd name="T32" fmla="*/ 174 w 227"/>
                  <a:gd name="T33" fmla="*/ 21 h 322"/>
                  <a:gd name="T34" fmla="*/ 223 w 227"/>
                  <a:gd name="T35" fmla="*/ 45 h 322"/>
                  <a:gd name="T36" fmla="*/ 226 w 227"/>
                  <a:gd name="T37" fmla="*/ 99 h 322"/>
                  <a:gd name="T38" fmla="*/ 218 w 227"/>
                  <a:gd name="T39" fmla="*/ 148 h 322"/>
                  <a:gd name="T40" fmla="*/ 200 w 227"/>
                  <a:gd name="T41" fmla="*/ 193 h 322"/>
                  <a:gd name="T42" fmla="*/ 173 w 227"/>
                  <a:gd name="T43" fmla="*/ 234 h 322"/>
                  <a:gd name="T44" fmla="*/ 134 w 227"/>
                  <a:gd name="T45" fmla="*/ 270 h 322"/>
                  <a:gd name="T46" fmla="*/ 85 w 227"/>
                  <a:gd name="T47" fmla="*/ 299 h 322"/>
                  <a:gd name="T48" fmla="*/ 27 w 227"/>
                  <a:gd name="T49" fmla="*/ 318 h 322"/>
                  <a:gd name="T50" fmla="*/ 48 w 227"/>
                  <a:gd name="T51" fmla="*/ 295 h 322"/>
                  <a:gd name="T52" fmla="*/ 84 w 227"/>
                  <a:gd name="T53" fmla="*/ 281 h 322"/>
                  <a:gd name="T54" fmla="*/ 115 w 227"/>
                  <a:gd name="T55" fmla="*/ 260 h 322"/>
                  <a:gd name="T56" fmla="*/ 143 w 227"/>
                  <a:gd name="T57" fmla="*/ 229 h 322"/>
                  <a:gd name="T58" fmla="*/ 166 w 227"/>
                  <a:gd name="T59" fmla="*/ 192 h 322"/>
                  <a:gd name="T60" fmla="*/ 181 w 227"/>
                  <a:gd name="T61" fmla="*/ 148 h 322"/>
                  <a:gd name="T62" fmla="*/ 186 w 227"/>
                  <a:gd name="T63" fmla="*/ 100 h 322"/>
                  <a:gd name="T64" fmla="*/ 181 w 227"/>
                  <a:gd name="T65" fmla="*/ 48 h 322"/>
                  <a:gd name="T66" fmla="*/ 214 w 227"/>
                  <a:gd name="T67" fmla="*/ 4 h 322"/>
                  <a:gd name="T68" fmla="*/ 174 w 227"/>
                  <a:gd name="T69" fmla="*/ 19 h 322"/>
                  <a:gd name="T70" fmla="*/ 175 w 227"/>
                  <a:gd name="T71" fmla="*/ 17 h 322"/>
                  <a:gd name="T72" fmla="*/ 175 w 227"/>
                  <a:gd name="T73" fmla="*/ 15 h 322"/>
                  <a:gd name="T74" fmla="*/ 178 w 227"/>
                  <a:gd name="T75" fmla="*/ 13 h 322"/>
                  <a:gd name="T76" fmla="*/ 181 w 227"/>
                  <a:gd name="T77" fmla="*/ 10 h 322"/>
                  <a:gd name="T78" fmla="*/ 183 w 227"/>
                  <a:gd name="T79" fmla="*/ 8 h 322"/>
                  <a:gd name="T80" fmla="*/ 187 w 227"/>
                  <a:gd name="T81" fmla="*/ 6 h 322"/>
                  <a:gd name="T82" fmla="*/ 191 w 227"/>
                  <a:gd name="T83" fmla="*/ 4 h 322"/>
                  <a:gd name="T84" fmla="*/ 195 w 227"/>
                  <a:gd name="T85" fmla="*/ 3 h 322"/>
                  <a:gd name="T86" fmla="*/ 199 w 227"/>
                  <a:gd name="T87" fmla="*/ 1 h 322"/>
                  <a:gd name="T88" fmla="*/ 202 w 227"/>
                  <a:gd name="T89" fmla="*/ 1 h 322"/>
                  <a:gd name="T90" fmla="*/ 206 w 227"/>
                  <a:gd name="T91" fmla="*/ 0 h 322"/>
                  <a:gd name="T92" fmla="*/ 209 w 227"/>
                  <a:gd name="T93" fmla="*/ 1 h 322"/>
                  <a:gd name="T94" fmla="*/ 211 w 227"/>
                  <a:gd name="T95" fmla="*/ 1 h 322"/>
                  <a:gd name="T96" fmla="*/ 213 w 227"/>
                  <a:gd name="T97" fmla="*/ 3 h 322"/>
                  <a:gd name="T98" fmla="*/ 214 w 227"/>
                  <a:gd name="T99"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22">
                    <a:moveTo>
                      <a:pt x="27" y="300"/>
                    </a:moveTo>
                    <a:lnTo>
                      <a:pt x="13" y="322"/>
                    </a:lnTo>
                    <a:lnTo>
                      <a:pt x="12" y="322"/>
                    </a:lnTo>
                    <a:lnTo>
                      <a:pt x="11" y="322"/>
                    </a:lnTo>
                    <a:lnTo>
                      <a:pt x="11" y="322"/>
                    </a:lnTo>
                    <a:lnTo>
                      <a:pt x="9" y="322"/>
                    </a:lnTo>
                    <a:lnTo>
                      <a:pt x="8" y="322"/>
                    </a:lnTo>
                    <a:lnTo>
                      <a:pt x="8" y="322"/>
                    </a:lnTo>
                    <a:lnTo>
                      <a:pt x="7" y="322"/>
                    </a:lnTo>
                    <a:lnTo>
                      <a:pt x="7" y="322"/>
                    </a:lnTo>
                    <a:lnTo>
                      <a:pt x="5" y="322"/>
                    </a:lnTo>
                    <a:lnTo>
                      <a:pt x="5" y="322"/>
                    </a:lnTo>
                    <a:lnTo>
                      <a:pt x="4" y="322"/>
                    </a:lnTo>
                    <a:lnTo>
                      <a:pt x="4" y="322"/>
                    </a:lnTo>
                    <a:lnTo>
                      <a:pt x="3" y="322"/>
                    </a:lnTo>
                    <a:lnTo>
                      <a:pt x="3" y="322"/>
                    </a:lnTo>
                    <a:lnTo>
                      <a:pt x="2" y="321"/>
                    </a:lnTo>
                    <a:lnTo>
                      <a:pt x="2" y="321"/>
                    </a:lnTo>
                    <a:lnTo>
                      <a:pt x="2" y="321"/>
                    </a:lnTo>
                    <a:lnTo>
                      <a:pt x="2" y="321"/>
                    </a:lnTo>
                    <a:lnTo>
                      <a:pt x="0" y="321"/>
                    </a:lnTo>
                    <a:lnTo>
                      <a:pt x="0" y="319"/>
                    </a:lnTo>
                    <a:lnTo>
                      <a:pt x="0" y="319"/>
                    </a:lnTo>
                    <a:lnTo>
                      <a:pt x="0" y="319"/>
                    </a:lnTo>
                    <a:lnTo>
                      <a:pt x="0" y="318"/>
                    </a:lnTo>
                    <a:lnTo>
                      <a:pt x="0" y="318"/>
                    </a:lnTo>
                    <a:lnTo>
                      <a:pt x="0" y="318"/>
                    </a:lnTo>
                    <a:lnTo>
                      <a:pt x="0" y="317"/>
                    </a:lnTo>
                    <a:lnTo>
                      <a:pt x="0" y="317"/>
                    </a:lnTo>
                    <a:lnTo>
                      <a:pt x="0" y="317"/>
                    </a:lnTo>
                    <a:lnTo>
                      <a:pt x="0" y="315"/>
                    </a:lnTo>
                    <a:lnTo>
                      <a:pt x="0" y="315"/>
                    </a:lnTo>
                    <a:lnTo>
                      <a:pt x="2" y="314"/>
                    </a:lnTo>
                    <a:lnTo>
                      <a:pt x="2" y="314"/>
                    </a:lnTo>
                    <a:lnTo>
                      <a:pt x="2" y="314"/>
                    </a:lnTo>
                    <a:lnTo>
                      <a:pt x="2" y="313"/>
                    </a:lnTo>
                    <a:lnTo>
                      <a:pt x="3" y="313"/>
                    </a:lnTo>
                    <a:lnTo>
                      <a:pt x="3" y="312"/>
                    </a:lnTo>
                    <a:lnTo>
                      <a:pt x="4" y="312"/>
                    </a:lnTo>
                    <a:lnTo>
                      <a:pt x="4" y="310"/>
                    </a:lnTo>
                    <a:lnTo>
                      <a:pt x="5" y="310"/>
                    </a:lnTo>
                    <a:lnTo>
                      <a:pt x="5" y="309"/>
                    </a:lnTo>
                    <a:lnTo>
                      <a:pt x="7" y="309"/>
                    </a:lnTo>
                    <a:lnTo>
                      <a:pt x="7" y="309"/>
                    </a:lnTo>
                    <a:lnTo>
                      <a:pt x="8" y="308"/>
                    </a:lnTo>
                    <a:lnTo>
                      <a:pt x="8" y="308"/>
                    </a:lnTo>
                    <a:lnTo>
                      <a:pt x="9" y="306"/>
                    </a:lnTo>
                    <a:lnTo>
                      <a:pt x="11" y="306"/>
                    </a:lnTo>
                    <a:lnTo>
                      <a:pt x="11" y="306"/>
                    </a:lnTo>
                    <a:lnTo>
                      <a:pt x="12" y="305"/>
                    </a:lnTo>
                    <a:lnTo>
                      <a:pt x="13" y="305"/>
                    </a:lnTo>
                    <a:lnTo>
                      <a:pt x="13" y="304"/>
                    </a:lnTo>
                    <a:lnTo>
                      <a:pt x="14" y="304"/>
                    </a:lnTo>
                    <a:lnTo>
                      <a:pt x="16" y="304"/>
                    </a:lnTo>
                    <a:lnTo>
                      <a:pt x="17" y="303"/>
                    </a:lnTo>
                    <a:lnTo>
                      <a:pt x="17" y="303"/>
                    </a:lnTo>
                    <a:lnTo>
                      <a:pt x="18" y="303"/>
                    </a:lnTo>
                    <a:lnTo>
                      <a:pt x="20" y="301"/>
                    </a:lnTo>
                    <a:lnTo>
                      <a:pt x="21" y="301"/>
                    </a:lnTo>
                    <a:lnTo>
                      <a:pt x="21" y="301"/>
                    </a:lnTo>
                    <a:lnTo>
                      <a:pt x="22" y="301"/>
                    </a:lnTo>
                    <a:lnTo>
                      <a:pt x="23" y="300"/>
                    </a:lnTo>
                    <a:lnTo>
                      <a:pt x="25" y="300"/>
                    </a:lnTo>
                    <a:lnTo>
                      <a:pt x="26" y="300"/>
                    </a:lnTo>
                    <a:lnTo>
                      <a:pt x="26" y="300"/>
                    </a:lnTo>
                    <a:lnTo>
                      <a:pt x="27" y="300"/>
                    </a:lnTo>
                    <a:lnTo>
                      <a:pt x="27" y="300"/>
                    </a:lnTo>
                    <a:close/>
                    <a:moveTo>
                      <a:pt x="174" y="21"/>
                    </a:moveTo>
                    <a:lnTo>
                      <a:pt x="214" y="4"/>
                    </a:lnTo>
                    <a:lnTo>
                      <a:pt x="218" y="18"/>
                    </a:lnTo>
                    <a:lnTo>
                      <a:pt x="222" y="32"/>
                    </a:lnTo>
                    <a:lnTo>
                      <a:pt x="223" y="45"/>
                    </a:lnTo>
                    <a:lnTo>
                      <a:pt x="226" y="59"/>
                    </a:lnTo>
                    <a:lnTo>
                      <a:pt x="226" y="72"/>
                    </a:lnTo>
                    <a:lnTo>
                      <a:pt x="227" y="86"/>
                    </a:lnTo>
                    <a:lnTo>
                      <a:pt x="226" y="99"/>
                    </a:lnTo>
                    <a:lnTo>
                      <a:pt x="224" y="112"/>
                    </a:lnTo>
                    <a:lnTo>
                      <a:pt x="223" y="124"/>
                    </a:lnTo>
                    <a:lnTo>
                      <a:pt x="220" y="136"/>
                    </a:lnTo>
                    <a:lnTo>
                      <a:pt x="218" y="148"/>
                    </a:lnTo>
                    <a:lnTo>
                      <a:pt x="214" y="160"/>
                    </a:lnTo>
                    <a:lnTo>
                      <a:pt x="210" y="171"/>
                    </a:lnTo>
                    <a:lnTo>
                      <a:pt x="205" y="183"/>
                    </a:lnTo>
                    <a:lnTo>
                      <a:pt x="200" y="193"/>
                    </a:lnTo>
                    <a:lnTo>
                      <a:pt x="193" y="205"/>
                    </a:lnTo>
                    <a:lnTo>
                      <a:pt x="187" y="215"/>
                    </a:lnTo>
                    <a:lnTo>
                      <a:pt x="181" y="224"/>
                    </a:lnTo>
                    <a:lnTo>
                      <a:pt x="173" y="234"/>
                    </a:lnTo>
                    <a:lnTo>
                      <a:pt x="164" y="243"/>
                    </a:lnTo>
                    <a:lnTo>
                      <a:pt x="155" y="252"/>
                    </a:lnTo>
                    <a:lnTo>
                      <a:pt x="145" y="261"/>
                    </a:lnTo>
                    <a:lnTo>
                      <a:pt x="134" y="270"/>
                    </a:lnTo>
                    <a:lnTo>
                      <a:pt x="123" y="278"/>
                    </a:lnTo>
                    <a:lnTo>
                      <a:pt x="111" y="286"/>
                    </a:lnTo>
                    <a:lnTo>
                      <a:pt x="98" y="292"/>
                    </a:lnTo>
                    <a:lnTo>
                      <a:pt x="85" y="299"/>
                    </a:lnTo>
                    <a:lnTo>
                      <a:pt x="71" y="305"/>
                    </a:lnTo>
                    <a:lnTo>
                      <a:pt x="57" y="310"/>
                    </a:lnTo>
                    <a:lnTo>
                      <a:pt x="43" y="315"/>
                    </a:lnTo>
                    <a:lnTo>
                      <a:pt x="27" y="318"/>
                    </a:lnTo>
                    <a:lnTo>
                      <a:pt x="13" y="322"/>
                    </a:lnTo>
                    <a:lnTo>
                      <a:pt x="27" y="300"/>
                    </a:lnTo>
                    <a:lnTo>
                      <a:pt x="38" y="297"/>
                    </a:lnTo>
                    <a:lnTo>
                      <a:pt x="48" y="295"/>
                    </a:lnTo>
                    <a:lnTo>
                      <a:pt x="58" y="292"/>
                    </a:lnTo>
                    <a:lnTo>
                      <a:pt x="67" y="288"/>
                    </a:lnTo>
                    <a:lnTo>
                      <a:pt x="75" y="285"/>
                    </a:lnTo>
                    <a:lnTo>
                      <a:pt x="84" y="281"/>
                    </a:lnTo>
                    <a:lnTo>
                      <a:pt x="92" y="277"/>
                    </a:lnTo>
                    <a:lnTo>
                      <a:pt x="99" y="272"/>
                    </a:lnTo>
                    <a:lnTo>
                      <a:pt x="107" y="265"/>
                    </a:lnTo>
                    <a:lnTo>
                      <a:pt x="115" y="260"/>
                    </a:lnTo>
                    <a:lnTo>
                      <a:pt x="123" y="252"/>
                    </a:lnTo>
                    <a:lnTo>
                      <a:pt x="130" y="246"/>
                    </a:lnTo>
                    <a:lnTo>
                      <a:pt x="137" y="238"/>
                    </a:lnTo>
                    <a:lnTo>
                      <a:pt x="143" y="229"/>
                    </a:lnTo>
                    <a:lnTo>
                      <a:pt x="150" y="221"/>
                    </a:lnTo>
                    <a:lnTo>
                      <a:pt x="156" y="212"/>
                    </a:lnTo>
                    <a:lnTo>
                      <a:pt x="161" y="202"/>
                    </a:lnTo>
                    <a:lnTo>
                      <a:pt x="166" y="192"/>
                    </a:lnTo>
                    <a:lnTo>
                      <a:pt x="170" y="182"/>
                    </a:lnTo>
                    <a:lnTo>
                      <a:pt x="174" y="171"/>
                    </a:lnTo>
                    <a:lnTo>
                      <a:pt x="178" y="160"/>
                    </a:lnTo>
                    <a:lnTo>
                      <a:pt x="181" y="148"/>
                    </a:lnTo>
                    <a:lnTo>
                      <a:pt x="183" y="136"/>
                    </a:lnTo>
                    <a:lnTo>
                      <a:pt x="184" y="125"/>
                    </a:lnTo>
                    <a:lnTo>
                      <a:pt x="186" y="112"/>
                    </a:lnTo>
                    <a:lnTo>
                      <a:pt x="186" y="100"/>
                    </a:lnTo>
                    <a:lnTo>
                      <a:pt x="186" y="88"/>
                    </a:lnTo>
                    <a:lnTo>
                      <a:pt x="184" y="75"/>
                    </a:lnTo>
                    <a:lnTo>
                      <a:pt x="183" y="60"/>
                    </a:lnTo>
                    <a:lnTo>
                      <a:pt x="181" y="48"/>
                    </a:lnTo>
                    <a:lnTo>
                      <a:pt x="178" y="33"/>
                    </a:lnTo>
                    <a:lnTo>
                      <a:pt x="174" y="21"/>
                    </a:lnTo>
                    <a:lnTo>
                      <a:pt x="174" y="21"/>
                    </a:lnTo>
                    <a:close/>
                    <a:moveTo>
                      <a:pt x="214" y="4"/>
                    </a:moveTo>
                    <a:lnTo>
                      <a:pt x="174" y="21"/>
                    </a:lnTo>
                    <a:lnTo>
                      <a:pt x="174" y="19"/>
                    </a:lnTo>
                    <a:lnTo>
                      <a:pt x="174" y="19"/>
                    </a:lnTo>
                    <a:lnTo>
                      <a:pt x="174" y="19"/>
                    </a:lnTo>
                    <a:lnTo>
                      <a:pt x="174" y="18"/>
                    </a:lnTo>
                    <a:lnTo>
                      <a:pt x="174" y="18"/>
                    </a:lnTo>
                    <a:lnTo>
                      <a:pt x="174" y="18"/>
                    </a:lnTo>
                    <a:lnTo>
                      <a:pt x="175" y="17"/>
                    </a:lnTo>
                    <a:lnTo>
                      <a:pt x="175" y="17"/>
                    </a:lnTo>
                    <a:lnTo>
                      <a:pt x="175" y="15"/>
                    </a:lnTo>
                    <a:lnTo>
                      <a:pt x="175" y="15"/>
                    </a:lnTo>
                    <a:lnTo>
                      <a:pt x="175" y="15"/>
                    </a:lnTo>
                    <a:lnTo>
                      <a:pt x="177" y="14"/>
                    </a:lnTo>
                    <a:lnTo>
                      <a:pt x="177" y="14"/>
                    </a:lnTo>
                    <a:lnTo>
                      <a:pt x="178" y="13"/>
                    </a:lnTo>
                    <a:lnTo>
                      <a:pt x="178" y="13"/>
                    </a:lnTo>
                    <a:lnTo>
                      <a:pt x="178" y="12"/>
                    </a:lnTo>
                    <a:lnTo>
                      <a:pt x="179" y="12"/>
                    </a:lnTo>
                    <a:lnTo>
                      <a:pt x="179" y="12"/>
                    </a:lnTo>
                    <a:lnTo>
                      <a:pt x="181" y="10"/>
                    </a:lnTo>
                    <a:lnTo>
                      <a:pt x="182" y="10"/>
                    </a:lnTo>
                    <a:lnTo>
                      <a:pt x="182" y="9"/>
                    </a:lnTo>
                    <a:lnTo>
                      <a:pt x="183" y="9"/>
                    </a:lnTo>
                    <a:lnTo>
                      <a:pt x="183" y="8"/>
                    </a:lnTo>
                    <a:lnTo>
                      <a:pt x="184" y="8"/>
                    </a:lnTo>
                    <a:lnTo>
                      <a:pt x="186" y="8"/>
                    </a:lnTo>
                    <a:lnTo>
                      <a:pt x="186" y="6"/>
                    </a:lnTo>
                    <a:lnTo>
                      <a:pt x="187" y="6"/>
                    </a:lnTo>
                    <a:lnTo>
                      <a:pt x="188" y="5"/>
                    </a:lnTo>
                    <a:lnTo>
                      <a:pt x="190" y="5"/>
                    </a:lnTo>
                    <a:lnTo>
                      <a:pt x="190" y="5"/>
                    </a:lnTo>
                    <a:lnTo>
                      <a:pt x="191" y="4"/>
                    </a:lnTo>
                    <a:lnTo>
                      <a:pt x="192" y="4"/>
                    </a:lnTo>
                    <a:lnTo>
                      <a:pt x="193" y="4"/>
                    </a:lnTo>
                    <a:lnTo>
                      <a:pt x="193" y="3"/>
                    </a:lnTo>
                    <a:lnTo>
                      <a:pt x="195" y="3"/>
                    </a:lnTo>
                    <a:lnTo>
                      <a:pt x="196" y="3"/>
                    </a:lnTo>
                    <a:lnTo>
                      <a:pt x="197" y="3"/>
                    </a:lnTo>
                    <a:lnTo>
                      <a:pt x="199" y="1"/>
                    </a:lnTo>
                    <a:lnTo>
                      <a:pt x="199" y="1"/>
                    </a:lnTo>
                    <a:lnTo>
                      <a:pt x="200" y="1"/>
                    </a:lnTo>
                    <a:lnTo>
                      <a:pt x="201" y="1"/>
                    </a:lnTo>
                    <a:lnTo>
                      <a:pt x="202" y="1"/>
                    </a:lnTo>
                    <a:lnTo>
                      <a:pt x="202" y="1"/>
                    </a:lnTo>
                    <a:lnTo>
                      <a:pt x="204" y="1"/>
                    </a:lnTo>
                    <a:lnTo>
                      <a:pt x="205" y="1"/>
                    </a:lnTo>
                    <a:lnTo>
                      <a:pt x="205" y="0"/>
                    </a:lnTo>
                    <a:lnTo>
                      <a:pt x="206" y="0"/>
                    </a:lnTo>
                    <a:lnTo>
                      <a:pt x="206" y="0"/>
                    </a:lnTo>
                    <a:lnTo>
                      <a:pt x="208" y="0"/>
                    </a:lnTo>
                    <a:lnTo>
                      <a:pt x="209" y="0"/>
                    </a:lnTo>
                    <a:lnTo>
                      <a:pt x="209" y="1"/>
                    </a:lnTo>
                    <a:lnTo>
                      <a:pt x="210" y="1"/>
                    </a:lnTo>
                    <a:lnTo>
                      <a:pt x="210" y="1"/>
                    </a:lnTo>
                    <a:lnTo>
                      <a:pt x="211" y="1"/>
                    </a:lnTo>
                    <a:lnTo>
                      <a:pt x="211" y="1"/>
                    </a:lnTo>
                    <a:lnTo>
                      <a:pt x="211" y="1"/>
                    </a:lnTo>
                    <a:lnTo>
                      <a:pt x="213" y="1"/>
                    </a:lnTo>
                    <a:lnTo>
                      <a:pt x="213" y="1"/>
                    </a:lnTo>
                    <a:lnTo>
                      <a:pt x="213" y="3"/>
                    </a:lnTo>
                    <a:lnTo>
                      <a:pt x="214" y="3"/>
                    </a:lnTo>
                    <a:lnTo>
                      <a:pt x="214" y="3"/>
                    </a:lnTo>
                    <a:lnTo>
                      <a:pt x="214" y="3"/>
                    </a:lnTo>
                    <a:lnTo>
                      <a:pt x="214" y="4"/>
                    </a:lnTo>
                    <a:lnTo>
                      <a:pt x="214"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23"/>
              <p:cNvSpPr>
                <a:spLocks noEditPoints="1"/>
              </p:cNvSpPr>
              <p:nvPr/>
            </p:nvSpPr>
            <p:spPr bwMode="auto">
              <a:xfrm>
                <a:off x="7523962" y="2886922"/>
                <a:ext cx="210013" cy="124543"/>
              </a:xfrm>
              <a:custGeom>
                <a:avLst/>
                <a:gdLst>
                  <a:gd name="T0" fmla="*/ 40 w 172"/>
                  <a:gd name="T1" fmla="*/ 86 h 102"/>
                  <a:gd name="T2" fmla="*/ 38 w 172"/>
                  <a:gd name="T3" fmla="*/ 89 h 102"/>
                  <a:gd name="T4" fmla="*/ 34 w 172"/>
                  <a:gd name="T5" fmla="*/ 93 h 102"/>
                  <a:gd name="T6" fmla="*/ 30 w 172"/>
                  <a:gd name="T7" fmla="*/ 95 h 102"/>
                  <a:gd name="T8" fmla="*/ 26 w 172"/>
                  <a:gd name="T9" fmla="*/ 97 h 102"/>
                  <a:gd name="T10" fmla="*/ 21 w 172"/>
                  <a:gd name="T11" fmla="*/ 99 h 102"/>
                  <a:gd name="T12" fmla="*/ 16 w 172"/>
                  <a:gd name="T13" fmla="*/ 100 h 102"/>
                  <a:gd name="T14" fmla="*/ 11 w 172"/>
                  <a:gd name="T15" fmla="*/ 102 h 102"/>
                  <a:gd name="T16" fmla="*/ 7 w 172"/>
                  <a:gd name="T17" fmla="*/ 102 h 102"/>
                  <a:gd name="T18" fmla="*/ 4 w 172"/>
                  <a:gd name="T19" fmla="*/ 100 h 102"/>
                  <a:gd name="T20" fmla="*/ 2 w 172"/>
                  <a:gd name="T21" fmla="*/ 99 h 102"/>
                  <a:gd name="T22" fmla="*/ 0 w 172"/>
                  <a:gd name="T23" fmla="*/ 98 h 102"/>
                  <a:gd name="T24" fmla="*/ 2 w 172"/>
                  <a:gd name="T25" fmla="*/ 95 h 102"/>
                  <a:gd name="T26" fmla="*/ 71 w 172"/>
                  <a:gd name="T27" fmla="*/ 24 h 102"/>
                  <a:gd name="T28" fmla="*/ 74 w 172"/>
                  <a:gd name="T29" fmla="*/ 23 h 102"/>
                  <a:gd name="T30" fmla="*/ 84 w 172"/>
                  <a:gd name="T31" fmla="*/ 19 h 102"/>
                  <a:gd name="T32" fmla="*/ 75 w 172"/>
                  <a:gd name="T33" fmla="*/ 28 h 102"/>
                  <a:gd name="T34" fmla="*/ 65 w 172"/>
                  <a:gd name="T35" fmla="*/ 42 h 102"/>
                  <a:gd name="T36" fmla="*/ 53 w 172"/>
                  <a:gd name="T37" fmla="*/ 59 h 102"/>
                  <a:gd name="T38" fmla="*/ 44 w 172"/>
                  <a:gd name="T39" fmla="*/ 77 h 102"/>
                  <a:gd name="T40" fmla="*/ 4 w 172"/>
                  <a:gd name="T41" fmla="*/ 87 h 102"/>
                  <a:gd name="T42" fmla="*/ 15 w 172"/>
                  <a:gd name="T43" fmla="*/ 67 h 102"/>
                  <a:gd name="T44" fmla="*/ 28 w 172"/>
                  <a:gd name="T45" fmla="*/ 49 h 102"/>
                  <a:gd name="T46" fmla="*/ 40 w 172"/>
                  <a:gd name="T47" fmla="*/ 31 h 102"/>
                  <a:gd name="T48" fmla="*/ 56 w 172"/>
                  <a:gd name="T49" fmla="*/ 15 h 102"/>
                  <a:gd name="T50" fmla="*/ 87 w 172"/>
                  <a:gd name="T51" fmla="*/ 1 h 102"/>
                  <a:gd name="T52" fmla="*/ 109 w 172"/>
                  <a:gd name="T53" fmla="*/ 4 h 102"/>
                  <a:gd name="T54" fmla="*/ 132 w 172"/>
                  <a:gd name="T55" fmla="*/ 76 h 102"/>
                  <a:gd name="T56" fmla="*/ 128 w 172"/>
                  <a:gd name="T57" fmla="*/ 73 h 102"/>
                  <a:gd name="T58" fmla="*/ 119 w 172"/>
                  <a:gd name="T59" fmla="*/ 66 h 102"/>
                  <a:gd name="T60" fmla="*/ 107 w 172"/>
                  <a:gd name="T61" fmla="*/ 55 h 102"/>
                  <a:gd name="T62" fmla="*/ 94 w 172"/>
                  <a:gd name="T63" fmla="*/ 45 h 102"/>
                  <a:gd name="T64" fmla="*/ 83 w 172"/>
                  <a:gd name="T65" fmla="*/ 33 h 102"/>
                  <a:gd name="T66" fmla="*/ 73 w 172"/>
                  <a:gd name="T67" fmla="*/ 26 h 102"/>
                  <a:gd name="T68" fmla="*/ 114 w 172"/>
                  <a:gd name="T69" fmla="*/ 9 h 102"/>
                  <a:gd name="T70" fmla="*/ 125 w 172"/>
                  <a:gd name="T71" fmla="*/ 18 h 102"/>
                  <a:gd name="T72" fmla="*/ 138 w 172"/>
                  <a:gd name="T73" fmla="*/ 30 h 102"/>
                  <a:gd name="T74" fmla="*/ 150 w 172"/>
                  <a:gd name="T75" fmla="*/ 40 h 102"/>
                  <a:gd name="T76" fmla="*/ 161 w 172"/>
                  <a:gd name="T77" fmla="*/ 49 h 102"/>
                  <a:gd name="T78" fmla="*/ 168 w 172"/>
                  <a:gd name="T79" fmla="*/ 55 h 102"/>
                  <a:gd name="T80" fmla="*/ 170 w 172"/>
                  <a:gd name="T81" fmla="*/ 57 h 102"/>
                  <a:gd name="T82" fmla="*/ 170 w 172"/>
                  <a:gd name="T83" fmla="*/ 58 h 102"/>
                  <a:gd name="T84" fmla="*/ 172 w 172"/>
                  <a:gd name="T85" fmla="*/ 60 h 102"/>
                  <a:gd name="T86" fmla="*/ 170 w 172"/>
                  <a:gd name="T87" fmla="*/ 63 h 102"/>
                  <a:gd name="T88" fmla="*/ 169 w 172"/>
                  <a:gd name="T89" fmla="*/ 66 h 102"/>
                  <a:gd name="T90" fmla="*/ 165 w 172"/>
                  <a:gd name="T91" fmla="*/ 68 h 102"/>
                  <a:gd name="T92" fmla="*/ 161 w 172"/>
                  <a:gd name="T93" fmla="*/ 71 h 102"/>
                  <a:gd name="T94" fmla="*/ 158 w 172"/>
                  <a:gd name="T95" fmla="*/ 73 h 102"/>
                  <a:gd name="T96" fmla="*/ 152 w 172"/>
                  <a:gd name="T97" fmla="*/ 76 h 102"/>
                  <a:gd name="T98" fmla="*/ 147 w 172"/>
                  <a:gd name="T99" fmla="*/ 77 h 102"/>
                  <a:gd name="T100" fmla="*/ 143 w 172"/>
                  <a:gd name="T101" fmla="*/ 78 h 102"/>
                  <a:gd name="T102" fmla="*/ 138 w 172"/>
                  <a:gd name="T103" fmla="*/ 78 h 102"/>
                  <a:gd name="T104" fmla="*/ 136 w 172"/>
                  <a:gd name="T105" fmla="*/ 78 h 102"/>
                  <a:gd name="T106" fmla="*/ 133 w 172"/>
                  <a:gd name="T107" fmla="*/ 7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 h="102">
                    <a:moveTo>
                      <a:pt x="2" y="95"/>
                    </a:moveTo>
                    <a:lnTo>
                      <a:pt x="40" y="85"/>
                    </a:lnTo>
                    <a:lnTo>
                      <a:pt x="40" y="85"/>
                    </a:lnTo>
                    <a:lnTo>
                      <a:pt x="40" y="86"/>
                    </a:lnTo>
                    <a:lnTo>
                      <a:pt x="40" y="86"/>
                    </a:lnTo>
                    <a:lnTo>
                      <a:pt x="39" y="87"/>
                    </a:lnTo>
                    <a:lnTo>
                      <a:pt x="39" y="87"/>
                    </a:lnTo>
                    <a:lnTo>
                      <a:pt x="39" y="89"/>
                    </a:lnTo>
                    <a:lnTo>
                      <a:pt x="38" y="89"/>
                    </a:lnTo>
                    <a:lnTo>
                      <a:pt x="38" y="89"/>
                    </a:lnTo>
                    <a:lnTo>
                      <a:pt x="37" y="90"/>
                    </a:lnTo>
                    <a:lnTo>
                      <a:pt x="37" y="90"/>
                    </a:lnTo>
                    <a:lnTo>
                      <a:pt x="35" y="91"/>
                    </a:lnTo>
                    <a:lnTo>
                      <a:pt x="35" y="91"/>
                    </a:lnTo>
                    <a:lnTo>
                      <a:pt x="34" y="93"/>
                    </a:lnTo>
                    <a:lnTo>
                      <a:pt x="34" y="93"/>
                    </a:lnTo>
                    <a:lnTo>
                      <a:pt x="33" y="93"/>
                    </a:lnTo>
                    <a:lnTo>
                      <a:pt x="31" y="94"/>
                    </a:lnTo>
                    <a:lnTo>
                      <a:pt x="31" y="94"/>
                    </a:lnTo>
                    <a:lnTo>
                      <a:pt x="30" y="95"/>
                    </a:lnTo>
                    <a:lnTo>
                      <a:pt x="29" y="95"/>
                    </a:lnTo>
                    <a:lnTo>
                      <a:pt x="29" y="95"/>
                    </a:lnTo>
                    <a:lnTo>
                      <a:pt x="28" y="97"/>
                    </a:lnTo>
                    <a:lnTo>
                      <a:pt x="26" y="97"/>
                    </a:lnTo>
                    <a:lnTo>
                      <a:pt x="26" y="97"/>
                    </a:lnTo>
                    <a:lnTo>
                      <a:pt x="25" y="98"/>
                    </a:lnTo>
                    <a:lnTo>
                      <a:pt x="24" y="98"/>
                    </a:lnTo>
                    <a:lnTo>
                      <a:pt x="22" y="98"/>
                    </a:lnTo>
                    <a:lnTo>
                      <a:pt x="22" y="99"/>
                    </a:lnTo>
                    <a:lnTo>
                      <a:pt x="21" y="99"/>
                    </a:lnTo>
                    <a:lnTo>
                      <a:pt x="20" y="99"/>
                    </a:lnTo>
                    <a:lnTo>
                      <a:pt x="19" y="100"/>
                    </a:lnTo>
                    <a:lnTo>
                      <a:pt x="17" y="100"/>
                    </a:lnTo>
                    <a:lnTo>
                      <a:pt x="17" y="100"/>
                    </a:lnTo>
                    <a:lnTo>
                      <a:pt x="16" y="100"/>
                    </a:lnTo>
                    <a:lnTo>
                      <a:pt x="15" y="100"/>
                    </a:lnTo>
                    <a:lnTo>
                      <a:pt x="13" y="100"/>
                    </a:lnTo>
                    <a:lnTo>
                      <a:pt x="13" y="102"/>
                    </a:lnTo>
                    <a:lnTo>
                      <a:pt x="12" y="102"/>
                    </a:lnTo>
                    <a:lnTo>
                      <a:pt x="11" y="102"/>
                    </a:lnTo>
                    <a:lnTo>
                      <a:pt x="11" y="102"/>
                    </a:lnTo>
                    <a:lnTo>
                      <a:pt x="9" y="102"/>
                    </a:lnTo>
                    <a:lnTo>
                      <a:pt x="8" y="102"/>
                    </a:lnTo>
                    <a:lnTo>
                      <a:pt x="8" y="102"/>
                    </a:lnTo>
                    <a:lnTo>
                      <a:pt x="7" y="102"/>
                    </a:lnTo>
                    <a:lnTo>
                      <a:pt x="7" y="102"/>
                    </a:lnTo>
                    <a:lnTo>
                      <a:pt x="6" y="102"/>
                    </a:lnTo>
                    <a:lnTo>
                      <a:pt x="6" y="102"/>
                    </a:lnTo>
                    <a:lnTo>
                      <a:pt x="4" y="100"/>
                    </a:lnTo>
                    <a:lnTo>
                      <a:pt x="4" y="100"/>
                    </a:lnTo>
                    <a:lnTo>
                      <a:pt x="3" y="100"/>
                    </a:lnTo>
                    <a:lnTo>
                      <a:pt x="3" y="100"/>
                    </a:lnTo>
                    <a:lnTo>
                      <a:pt x="3" y="100"/>
                    </a:lnTo>
                    <a:lnTo>
                      <a:pt x="2" y="100"/>
                    </a:lnTo>
                    <a:lnTo>
                      <a:pt x="2" y="99"/>
                    </a:lnTo>
                    <a:lnTo>
                      <a:pt x="2" y="99"/>
                    </a:lnTo>
                    <a:lnTo>
                      <a:pt x="2" y="99"/>
                    </a:lnTo>
                    <a:lnTo>
                      <a:pt x="2" y="99"/>
                    </a:lnTo>
                    <a:lnTo>
                      <a:pt x="2" y="98"/>
                    </a:lnTo>
                    <a:lnTo>
                      <a:pt x="0" y="98"/>
                    </a:lnTo>
                    <a:lnTo>
                      <a:pt x="0" y="98"/>
                    </a:lnTo>
                    <a:lnTo>
                      <a:pt x="0" y="97"/>
                    </a:lnTo>
                    <a:lnTo>
                      <a:pt x="0" y="97"/>
                    </a:lnTo>
                    <a:lnTo>
                      <a:pt x="2" y="97"/>
                    </a:lnTo>
                    <a:lnTo>
                      <a:pt x="2" y="95"/>
                    </a:lnTo>
                    <a:lnTo>
                      <a:pt x="2" y="95"/>
                    </a:lnTo>
                    <a:lnTo>
                      <a:pt x="2" y="95"/>
                    </a:lnTo>
                    <a:close/>
                    <a:moveTo>
                      <a:pt x="109" y="4"/>
                    </a:moveTo>
                    <a:lnTo>
                      <a:pt x="71" y="24"/>
                    </a:lnTo>
                    <a:lnTo>
                      <a:pt x="71" y="24"/>
                    </a:lnTo>
                    <a:lnTo>
                      <a:pt x="70" y="23"/>
                    </a:lnTo>
                    <a:lnTo>
                      <a:pt x="70" y="23"/>
                    </a:lnTo>
                    <a:lnTo>
                      <a:pt x="70" y="23"/>
                    </a:lnTo>
                    <a:lnTo>
                      <a:pt x="71" y="23"/>
                    </a:lnTo>
                    <a:lnTo>
                      <a:pt x="74" y="23"/>
                    </a:lnTo>
                    <a:lnTo>
                      <a:pt x="78" y="22"/>
                    </a:lnTo>
                    <a:lnTo>
                      <a:pt x="82" y="21"/>
                    </a:lnTo>
                    <a:lnTo>
                      <a:pt x="83" y="19"/>
                    </a:lnTo>
                    <a:lnTo>
                      <a:pt x="84" y="19"/>
                    </a:lnTo>
                    <a:lnTo>
                      <a:pt x="84" y="19"/>
                    </a:lnTo>
                    <a:lnTo>
                      <a:pt x="83" y="21"/>
                    </a:lnTo>
                    <a:lnTo>
                      <a:pt x="82" y="22"/>
                    </a:lnTo>
                    <a:lnTo>
                      <a:pt x="79" y="23"/>
                    </a:lnTo>
                    <a:lnTo>
                      <a:pt x="78" y="26"/>
                    </a:lnTo>
                    <a:lnTo>
                      <a:pt x="75" y="28"/>
                    </a:lnTo>
                    <a:lnTo>
                      <a:pt x="74" y="30"/>
                    </a:lnTo>
                    <a:lnTo>
                      <a:pt x="71" y="33"/>
                    </a:lnTo>
                    <a:lnTo>
                      <a:pt x="69" y="36"/>
                    </a:lnTo>
                    <a:lnTo>
                      <a:pt x="67" y="39"/>
                    </a:lnTo>
                    <a:lnTo>
                      <a:pt x="65" y="42"/>
                    </a:lnTo>
                    <a:lnTo>
                      <a:pt x="62" y="45"/>
                    </a:lnTo>
                    <a:lnTo>
                      <a:pt x="60" y="49"/>
                    </a:lnTo>
                    <a:lnTo>
                      <a:pt x="58" y="53"/>
                    </a:lnTo>
                    <a:lnTo>
                      <a:pt x="56" y="55"/>
                    </a:lnTo>
                    <a:lnTo>
                      <a:pt x="53" y="59"/>
                    </a:lnTo>
                    <a:lnTo>
                      <a:pt x="52" y="63"/>
                    </a:lnTo>
                    <a:lnTo>
                      <a:pt x="49" y="67"/>
                    </a:lnTo>
                    <a:lnTo>
                      <a:pt x="48" y="71"/>
                    </a:lnTo>
                    <a:lnTo>
                      <a:pt x="46" y="75"/>
                    </a:lnTo>
                    <a:lnTo>
                      <a:pt x="44" y="77"/>
                    </a:lnTo>
                    <a:lnTo>
                      <a:pt x="43" y="81"/>
                    </a:lnTo>
                    <a:lnTo>
                      <a:pt x="40" y="85"/>
                    </a:lnTo>
                    <a:lnTo>
                      <a:pt x="2" y="95"/>
                    </a:lnTo>
                    <a:lnTo>
                      <a:pt x="3" y="91"/>
                    </a:lnTo>
                    <a:lnTo>
                      <a:pt x="4" y="87"/>
                    </a:lnTo>
                    <a:lnTo>
                      <a:pt x="7" y="84"/>
                    </a:lnTo>
                    <a:lnTo>
                      <a:pt x="9" y="80"/>
                    </a:lnTo>
                    <a:lnTo>
                      <a:pt x="11" y="75"/>
                    </a:lnTo>
                    <a:lnTo>
                      <a:pt x="13" y="71"/>
                    </a:lnTo>
                    <a:lnTo>
                      <a:pt x="15" y="67"/>
                    </a:lnTo>
                    <a:lnTo>
                      <a:pt x="17" y="63"/>
                    </a:lnTo>
                    <a:lnTo>
                      <a:pt x="20" y="59"/>
                    </a:lnTo>
                    <a:lnTo>
                      <a:pt x="22" y="55"/>
                    </a:lnTo>
                    <a:lnTo>
                      <a:pt x="25" y="51"/>
                    </a:lnTo>
                    <a:lnTo>
                      <a:pt x="28" y="49"/>
                    </a:lnTo>
                    <a:lnTo>
                      <a:pt x="30" y="45"/>
                    </a:lnTo>
                    <a:lnTo>
                      <a:pt x="33" y="41"/>
                    </a:lnTo>
                    <a:lnTo>
                      <a:pt x="35" y="37"/>
                    </a:lnTo>
                    <a:lnTo>
                      <a:pt x="38" y="35"/>
                    </a:lnTo>
                    <a:lnTo>
                      <a:pt x="40" y="31"/>
                    </a:lnTo>
                    <a:lnTo>
                      <a:pt x="43" y="28"/>
                    </a:lnTo>
                    <a:lnTo>
                      <a:pt x="47" y="24"/>
                    </a:lnTo>
                    <a:lnTo>
                      <a:pt x="49" y="22"/>
                    </a:lnTo>
                    <a:lnTo>
                      <a:pt x="53" y="19"/>
                    </a:lnTo>
                    <a:lnTo>
                      <a:pt x="56" y="15"/>
                    </a:lnTo>
                    <a:lnTo>
                      <a:pt x="61" y="13"/>
                    </a:lnTo>
                    <a:lnTo>
                      <a:pt x="66" y="10"/>
                    </a:lnTo>
                    <a:lnTo>
                      <a:pt x="71" y="6"/>
                    </a:lnTo>
                    <a:lnTo>
                      <a:pt x="79" y="4"/>
                    </a:lnTo>
                    <a:lnTo>
                      <a:pt x="87" y="1"/>
                    </a:lnTo>
                    <a:lnTo>
                      <a:pt x="94" y="0"/>
                    </a:lnTo>
                    <a:lnTo>
                      <a:pt x="100" y="1"/>
                    </a:lnTo>
                    <a:lnTo>
                      <a:pt x="103" y="1"/>
                    </a:lnTo>
                    <a:lnTo>
                      <a:pt x="106" y="3"/>
                    </a:lnTo>
                    <a:lnTo>
                      <a:pt x="109" y="4"/>
                    </a:lnTo>
                    <a:lnTo>
                      <a:pt x="109" y="4"/>
                    </a:lnTo>
                    <a:lnTo>
                      <a:pt x="109" y="4"/>
                    </a:lnTo>
                    <a:close/>
                    <a:moveTo>
                      <a:pt x="170" y="57"/>
                    </a:moveTo>
                    <a:lnTo>
                      <a:pt x="132" y="77"/>
                    </a:lnTo>
                    <a:lnTo>
                      <a:pt x="132" y="76"/>
                    </a:lnTo>
                    <a:lnTo>
                      <a:pt x="132" y="76"/>
                    </a:lnTo>
                    <a:lnTo>
                      <a:pt x="132" y="76"/>
                    </a:lnTo>
                    <a:lnTo>
                      <a:pt x="131" y="75"/>
                    </a:lnTo>
                    <a:lnTo>
                      <a:pt x="129" y="75"/>
                    </a:lnTo>
                    <a:lnTo>
                      <a:pt x="128" y="73"/>
                    </a:lnTo>
                    <a:lnTo>
                      <a:pt x="127" y="72"/>
                    </a:lnTo>
                    <a:lnTo>
                      <a:pt x="125" y="71"/>
                    </a:lnTo>
                    <a:lnTo>
                      <a:pt x="123" y="68"/>
                    </a:lnTo>
                    <a:lnTo>
                      <a:pt x="122" y="67"/>
                    </a:lnTo>
                    <a:lnTo>
                      <a:pt x="119" y="66"/>
                    </a:lnTo>
                    <a:lnTo>
                      <a:pt x="118" y="63"/>
                    </a:lnTo>
                    <a:lnTo>
                      <a:pt x="115" y="62"/>
                    </a:lnTo>
                    <a:lnTo>
                      <a:pt x="112" y="59"/>
                    </a:lnTo>
                    <a:lnTo>
                      <a:pt x="110" y="58"/>
                    </a:lnTo>
                    <a:lnTo>
                      <a:pt x="107" y="55"/>
                    </a:lnTo>
                    <a:lnTo>
                      <a:pt x="105" y="53"/>
                    </a:lnTo>
                    <a:lnTo>
                      <a:pt x="102" y="51"/>
                    </a:lnTo>
                    <a:lnTo>
                      <a:pt x="100" y="49"/>
                    </a:lnTo>
                    <a:lnTo>
                      <a:pt x="97" y="46"/>
                    </a:lnTo>
                    <a:lnTo>
                      <a:pt x="94" y="45"/>
                    </a:lnTo>
                    <a:lnTo>
                      <a:pt x="92" y="42"/>
                    </a:lnTo>
                    <a:lnTo>
                      <a:pt x="89" y="40"/>
                    </a:lnTo>
                    <a:lnTo>
                      <a:pt x="87" y="39"/>
                    </a:lnTo>
                    <a:lnTo>
                      <a:pt x="85" y="36"/>
                    </a:lnTo>
                    <a:lnTo>
                      <a:pt x="83" y="33"/>
                    </a:lnTo>
                    <a:lnTo>
                      <a:pt x="80" y="32"/>
                    </a:lnTo>
                    <a:lnTo>
                      <a:pt x="78" y="31"/>
                    </a:lnTo>
                    <a:lnTo>
                      <a:pt x="76" y="28"/>
                    </a:lnTo>
                    <a:lnTo>
                      <a:pt x="74" y="27"/>
                    </a:lnTo>
                    <a:lnTo>
                      <a:pt x="73" y="26"/>
                    </a:lnTo>
                    <a:lnTo>
                      <a:pt x="71" y="24"/>
                    </a:lnTo>
                    <a:lnTo>
                      <a:pt x="109" y="4"/>
                    </a:lnTo>
                    <a:lnTo>
                      <a:pt x="110" y="6"/>
                    </a:lnTo>
                    <a:lnTo>
                      <a:pt x="112" y="8"/>
                    </a:lnTo>
                    <a:lnTo>
                      <a:pt x="114" y="9"/>
                    </a:lnTo>
                    <a:lnTo>
                      <a:pt x="116" y="10"/>
                    </a:lnTo>
                    <a:lnTo>
                      <a:pt x="118" y="13"/>
                    </a:lnTo>
                    <a:lnTo>
                      <a:pt x="120" y="14"/>
                    </a:lnTo>
                    <a:lnTo>
                      <a:pt x="123" y="17"/>
                    </a:lnTo>
                    <a:lnTo>
                      <a:pt x="125" y="18"/>
                    </a:lnTo>
                    <a:lnTo>
                      <a:pt x="128" y="21"/>
                    </a:lnTo>
                    <a:lnTo>
                      <a:pt x="131" y="23"/>
                    </a:lnTo>
                    <a:lnTo>
                      <a:pt x="133" y="24"/>
                    </a:lnTo>
                    <a:lnTo>
                      <a:pt x="136" y="27"/>
                    </a:lnTo>
                    <a:lnTo>
                      <a:pt x="138" y="30"/>
                    </a:lnTo>
                    <a:lnTo>
                      <a:pt x="141" y="31"/>
                    </a:lnTo>
                    <a:lnTo>
                      <a:pt x="143" y="33"/>
                    </a:lnTo>
                    <a:lnTo>
                      <a:pt x="146" y="36"/>
                    </a:lnTo>
                    <a:lnTo>
                      <a:pt x="149" y="39"/>
                    </a:lnTo>
                    <a:lnTo>
                      <a:pt x="150" y="40"/>
                    </a:lnTo>
                    <a:lnTo>
                      <a:pt x="152" y="42"/>
                    </a:lnTo>
                    <a:lnTo>
                      <a:pt x="155" y="44"/>
                    </a:lnTo>
                    <a:lnTo>
                      <a:pt x="158" y="46"/>
                    </a:lnTo>
                    <a:lnTo>
                      <a:pt x="159" y="48"/>
                    </a:lnTo>
                    <a:lnTo>
                      <a:pt x="161" y="49"/>
                    </a:lnTo>
                    <a:lnTo>
                      <a:pt x="163" y="50"/>
                    </a:lnTo>
                    <a:lnTo>
                      <a:pt x="164" y="51"/>
                    </a:lnTo>
                    <a:lnTo>
                      <a:pt x="165" y="53"/>
                    </a:lnTo>
                    <a:lnTo>
                      <a:pt x="167" y="54"/>
                    </a:lnTo>
                    <a:lnTo>
                      <a:pt x="168" y="55"/>
                    </a:lnTo>
                    <a:lnTo>
                      <a:pt x="169" y="57"/>
                    </a:lnTo>
                    <a:lnTo>
                      <a:pt x="169" y="57"/>
                    </a:lnTo>
                    <a:lnTo>
                      <a:pt x="170" y="57"/>
                    </a:lnTo>
                    <a:lnTo>
                      <a:pt x="170" y="57"/>
                    </a:lnTo>
                    <a:lnTo>
                      <a:pt x="170" y="57"/>
                    </a:lnTo>
                    <a:close/>
                    <a:moveTo>
                      <a:pt x="132" y="77"/>
                    </a:moveTo>
                    <a:lnTo>
                      <a:pt x="170" y="57"/>
                    </a:lnTo>
                    <a:lnTo>
                      <a:pt x="170" y="58"/>
                    </a:lnTo>
                    <a:lnTo>
                      <a:pt x="170" y="58"/>
                    </a:lnTo>
                    <a:lnTo>
                      <a:pt x="170" y="58"/>
                    </a:lnTo>
                    <a:lnTo>
                      <a:pt x="172" y="58"/>
                    </a:lnTo>
                    <a:lnTo>
                      <a:pt x="172" y="59"/>
                    </a:lnTo>
                    <a:lnTo>
                      <a:pt x="172" y="59"/>
                    </a:lnTo>
                    <a:lnTo>
                      <a:pt x="172" y="59"/>
                    </a:lnTo>
                    <a:lnTo>
                      <a:pt x="172" y="60"/>
                    </a:lnTo>
                    <a:lnTo>
                      <a:pt x="172" y="60"/>
                    </a:lnTo>
                    <a:lnTo>
                      <a:pt x="172" y="60"/>
                    </a:lnTo>
                    <a:lnTo>
                      <a:pt x="170" y="62"/>
                    </a:lnTo>
                    <a:lnTo>
                      <a:pt x="170" y="62"/>
                    </a:lnTo>
                    <a:lnTo>
                      <a:pt x="170" y="63"/>
                    </a:lnTo>
                    <a:lnTo>
                      <a:pt x="170" y="63"/>
                    </a:lnTo>
                    <a:lnTo>
                      <a:pt x="170" y="63"/>
                    </a:lnTo>
                    <a:lnTo>
                      <a:pt x="169" y="64"/>
                    </a:lnTo>
                    <a:lnTo>
                      <a:pt x="169" y="64"/>
                    </a:lnTo>
                    <a:lnTo>
                      <a:pt x="169" y="66"/>
                    </a:lnTo>
                    <a:lnTo>
                      <a:pt x="168" y="66"/>
                    </a:lnTo>
                    <a:lnTo>
                      <a:pt x="168" y="67"/>
                    </a:lnTo>
                    <a:lnTo>
                      <a:pt x="167" y="67"/>
                    </a:lnTo>
                    <a:lnTo>
                      <a:pt x="167" y="67"/>
                    </a:lnTo>
                    <a:lnTo>
                      <a:pt x="165" y="68"/>
                    </a:lnTo>
                    <a:lnTo>
                      <a:pt x="165" y="68"/>
                    </a:lnTo>
                    <a:lnTo>
                      <a:pt x="164" y="69"/>
                    </a:lnTo>
                    <a:lnTo>
                      <a:pt x="164" y="69"/>
                    </a:lnTo>
                    <a:lnTo>
                      <a:pt x="163" y="71"/>
                    </a:lnTo>
                    <a:lnTo>
                      <a:pt x="161" y="71"/>
                    </a:lnTo>
                    <a:lnTo>
                      <a:pt x="161" y="71"/>
                    </a:lnTo>
                    <a:lnTo>
                      <a:pt x="160" y="72"/>
                    </a:lnTo>
                    <a:lnTo>
                      <a:pt x="159" y="72"/>
                    </a:lnTo>
                    <a:lnTo>
                      <a:pt x="159" y="73"/>
                    </a:lnTo>
                    <a:lnTo>
                      <a:pt x="158" y="73"/>
                    </a:lnTo>
                    <a:lnTo>
                      <a:pt x="156" y="73"/>
                    </a:lnTo>
                    <a:lnTo>
                      <a:pt x="155" y="75"/>
                    </a:lnTo>
                    <a:lnTo>
                      <a:pt x="154" y="75"/>
                    </a:lnTo>
                    <a:lnTo>
                      <a:pt x="154" y="75"/>
                    </a:lnTo>
                    <a:lnTo>
                      <a:pt x="152" y="76"/>
                    </a:lnTo>
                    <a:lnTo>
                      <a:pt x="151" y="76"/>
                    </a:lnTo>
                    <a:lnTo>
                      <a:pt x="150" y="76"/>
                    </a:lnTo>
                    <a:lnTo>
                      <a:pt x="150" y="76"/>
                    </a:lnTo>
                    <a:lnTo>
                      <a:pt x="149" y="77"/>
                    </a:lnTo>
                    <a:lnTo>
                      <a:pt x="147" y="77"/>
                    </a:lnTo>
                    <a:lnTo>
                      <a:pt x="146" y="77"/>
                    </a:lnTo>
                    <a:lnTo>
                      <a:pt x="146" y="77"/>
                    </a:lnTo>
                    <a:lnTo>
                      <a:pt x="145" y="77"/>
                    </a:lnTo>
                    <a:lnTo>
                      <a:pt x="143" y="78"/>
                    </a:lnTo>
                    <a:lnTo>
                      <a:pt x="143" y="78"/>
                    </a:lnTo>
                    <a:lnTo>
                      <a:pt x="142" y="78"/>
                    </a:lnTo>
                    <a:lnTo>
                      <a:pt x="141" y="78"/>
                    </a:lnTo>
                    <a:lnTo>
                      <a:pt x="141" y="78"/>
                    </a:lnTo>
                    <a:lnTo>
                      <a:pt x="140" y="78"/>
                    </a:lnTo>
                    <a:lnTo>
                      <a:pt x="138" y="78"/>
                    </a:lnTo>
                    <a:lnTo>
                      <a:pt x="138" y="78"/>
                    </a:lnTo>
                    <a:lnTo>
                      <a:pt x="137" y="78"/>
                    </a:lnTo>
                    <a:lnTo>
                      <a:pt x="137" y="78"/>
                    </a:lnTo>
                    <a:lnTo>
                      <a:pt x="136" y="78"/>
                    </a:lnTo>
                    <a:lnTo>
                      <a:pt x="136" y="78"/>
                    </a:lnTo>
                    <a:lnTo>
                      <a:pt x="134" y="77"/>
                    </a:lnTo>
                    <a:lnTo>
                      <a:pt x="134" y="77"/>
                    </a:lnTo>
                    <a:lnTo>
                      <a:pt x="133" y="77"/>
                    </a:lnTo>
                    <a:lnTo>
                      <a:pt x="133" y="77"/>
                    </a:lnTo>
                    <a:lnTo>
                      <a:pt x="133" y="77"/>
                    </a:lnTo>
                    <a:lnTo>
                      <a:pt x="132" y="7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24"/>
              <p:cNvSpPr>
                <a:spLocks noEditPoints="1"/>
              </p:cNvSpPr>
              <p:nvPr/>
            </p:nvSpPr>
            <p:spPr bwMode="auto">
              <a:xfrm>
                <a:off x="4865841" y="2799009"/>
                <a:ext cx="185593" cy="444445"/>
              </a:xfrm>
              <a:custGeom>
                <a:avLst/>
                <a:gdLst>
                  <a:gd name="T0" fmla="*/ 27 w 152"/>
                  <a:gd name="T1" fmla="*/ 358 h 364"/>
                  <a:gd name="T2" fmla="*/ 23 w 152"/>
                  <a:gd name="T3" fmla="*/ 360 h 364"/>
                  <a:gd name="T4" fmla="*/ 20 w 152"/>
                  <a:gd name="T5" fmla="*/ 362 h 364"/>
                  <a:gd name="T6" fmla="*/ 16 w 152"/>
                  <a:gd name="T7" fmla="*/ 363 h 364"/>
                  <a:gd name="T8" fmla="*/ 13 w 152"/>
                  <a:gd name="T9" fmla="*/ 363 h 364"/>
                  <a:gd name="T10" fmla="*/ 9 w 152"/>
                  <a:gd name="T11" fmla="*/ 364 h 364"/>
                  <a:gd name="T12" fmla="*/ 5 w 152"/>
                  <a:gd name="T13" fmla="*/ 364 h 364"/>
                  <a:gd name="T14" fmla="*/ 3 w 152"/>
                  <a:gd name="T15" fmla="*/ 363 h 364"/>
                  <a:gd name="T16" fmla="*/ 2 w 152"/>
                  <a:gd name="T17" fmla="*/ 363 h 364"/>
                  <a:gd name="T18" fmla="*/ 0 w 152"/>
                  <a:gd name="T19" fmla="*/ 362 h 364"/>
                  <a:gd name="T20" fmla="*/ 0 w 152"/>
                  <a:gd name="T21" fmla="*/ 360 h 364"/>
                  <a:gd name="T22" fmla="*/ 0 w 152"/>
                  <a:gd name="T23" fmla="*/ 358 h 364"/>
                  <a:gd name="T24" fmla="*/ 2 w 152"/>
                  <a:gd name="T25" fmla="*/ 355 h 364"/>
                  <a:gd name="T26" fmla="*/ 3 w 152"/>
                  <a:gd name="T27" fmla="*/ 354 h 364"/>
                  <a:gd name="T28" fmla="*/ 5 w 152"/>
                  <a:gd name="T29" fmla="*/ 351 h 364"/>
                  <a:gd name="T30" fmla="*/ 8 w 152"/>
                  <a:gd name="T31" fmla="*/ 349 h 364"/>
                  <a:gd name="T32" fmla="*/ 57 w 152"/>
                  <a:gd name="T33" fmla="*/ 20 h 364"/>
                  <a:gd name="T34" fmla="*/ 120 w 152"/>
                  <a:gd name="T35" fmla="*/ 38 h 364"/>
                  <a:gd name="T36" fmla="*/ 141 w 152"/>
                  <a:gd name="T37" fmla="*/ 87 h 364"/>
                  <a:gd name="T38" fmla="*/ 151 w 152"/>
                  <a:gd name="T39" fmla="*/ 135 h 364"/>
                  <a:gd name="T40" fmla="*/ 150 w 152"/>
                  <a:gd name="T41" fmla="*/ 184 h 364"/>
                  <a:gd name="T42" fmla="*/ 139 w 152"/>
                  <a:gd name="T43" fmla="*/ 229 h 364"/>
                  <a:gd name="T44" fmla="*/ 117 w 152"/>
                  <a:gd name="T45" fmla="*/ 273 h 364"/>
                  <a:gd name="T46" fmla="*/ 85 w 152"/>
                  <a:gd name="T47" fmla="*/ 313 h 364"/>
                  <a:gd name="T48" fmla="*/ 43 w 152"/>
                  <a:gd name="T49" fmla="*/ 349 h 364"/>
                  <a:gd name="T50" fmla="*/ 27 w 152"/>
                  <a:gd name="T51" fmla="*/ 336 h 364"/>
                  <a:gd name="T52" fmla="*/ 59 w 152"/>
                  <a:gd name="T53" fmla="*/ 306 h 364"/>
                  <a:gd name="T54" fmla="*/ 85 w 152"/>
                  <a:gd name="T55" fmla="*/ 270 h 364"/>
                  <a:gd name="T56" fmla="*/ 103 w 152"/>
                  <a:gd name="T57" fmla="*/ 230 h 364"/>
                  <a:gd name="T58" fmla="*/ 111 w 152"/>
                  <a:gd name="T59" fmla="*/ 185 h 364"/>
                  <a:gd name="T60" fmla="*/ 108 w 152"/>
                  <a:gd name="T61" fmla="*/ 139 h 364"/>
                  <a:gd name="T62" fmla="*/ 97 w 152"/>
                  <a:gd name="T63" fmla="*/ 91 h 364"/>
                  <a:gd name="T64" fmla="*/ 74 w 152"/>
                  <a:gd name="T65" fmla="*/ 44 h 364"/>
                  <a:gd name="T66" fmla="*/ 97 w 152"/>
                  <a:gd name="T67" fmla="*/ 2 h 364"/>
                  <a:gd name="T68" fmla="*/ 57 w 152"/>
                  <a:gd name="T69" fmla="*/ 19 h 364"/>
                  <a:gd name="T70" fmla="*/ 57 w 152"/>
                  <a:gd name="T71" fmla="*/ 18 h 364"/>
                  <a:gd name="T72" fmla="*/ 57 w 152"/>
                  <a:gd name="T73" fmla="*/ 15 h 364"/>
                  <a:gd name="T74" fmla="*/ 58 w 152"/>
                  <a:gd name="T75" fmla="*/ 14 h 364"/>
                  <a:gd name="T76" fmla="*/ 61 w 152"/>
                  <a:gd name="T77" fmla="*/ 11 h 364"/>
                  <a:gd name="T78" fmla="*/ 63 w 152"/>
                  <a:gd name="T79" fmla="*/ 9 h 364"/>
                  <a:gd name="T80" fmla="*/ 67 w 152"/>
                  <a:gd name="T81" fmla="*/ 8 h 364"/>
                  <a:gd name="T82" fmla="*/ 71 w 152"/>
                  <a:gd name="T83" fmla="*/ 5 h 364"/>
                  <a:gd name="T84" fmla="*/ 75 w 152"/>
                  <a:gd name="T85" fmla="*/ 4 h 364"/>
                  <a:gd name="T86" fmla="*/ 79 w 152"/>
                  <a:gd name="T87" fmla="*/ 2 h 364"/>
                  <a:gd name="T88" fmla="*/ 83 w 152"/>
                  <a:gd name="T89" fmla="*/ 1 h 364"/>
                  <a:gd name="T90" fmla="*/ 86 w 152"/>
                  <a:gd name="T91" fmla="*/ 0 h 364"/>
                  <a:gd name="T92" fmla="*/ 89 w 152"/>
                  <a:gd name="T93" fmla="*/ 0 h 364"/>
                  <a:gd name="T94" fmla="*/ 92 w 152"/>
                  <a:gd name="T95" fmla="*/ 0 h 364"/>
                  <a:gd name="T96" fmla="*/ 94 w 152"/>
                  <a:gd name="T97" fmla="*/ 1 h 364"/>
                  <a:gd name="T98" fmla="*/ 96 w 152"/>
                  <a:gd name="T99" fmla="*/ 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364">
                    <a:moveTo>
                      <a:pt x="11" y="347"/>
                    </a:moveTo>
                    <a:lnTo>
                      <a:pt x="30" y="357"/>
                    </a:lnTo>
                    <a:lnTo>
                      <a:pt x="29" y="358"/>
                    </a:lnTo>
                    <a:lnTo>
                      <a:pt x="27" y="358"/>
                    </a:lnTo>
                    <a:lnTo>
                      <a:pt x="27" y="359"/>
                    </a:lnTo>
                    <a:lnTo>
                      <a:pt x="26" y="359"/>
                    </a:lnTo>
                    <a:lnTo>
                      <a:pt x="25" y="359"/>
                    </a:lnTo>
                    <a:lnTo>
                      <a:pt x="23" y="360"/>
                    </a:lnTo>
                    <a:lnTo>
                      <a:pt x="23" y="360"/>
                    </a:lnTo>
                    <a:lnTo>
                      <a:pt x="22" y="360"/>
                    </a:lnTo>
                    <a:lnTo>
                      <a:pt x="21" y="362"/>
                    </a:lnTo>
                    <a:lnTo>
                      <a:pt x="20" y="362"/>
                    </a:lnTo>
                    <a:lnTo>
                      <a:pt x="20" y="362"/>
                    </a:lnTo>
                    <a:lnTo>
                      <a:pt x="18" y="362"/>
                    </a:lnTo>
                    <a:lnTo>
                      <a:pt x="17" y="363"/>
                    </a:lnTo>
                    <a:lnTo>
                      <a:pt x="16" y="363"/>
                    </a:lnTo>
                    <a:lnTo>
                      <a:pt x="16" y="363"/>
                    </a:lnTo>
                    <a:lnTo>
                      <a:pt x="14" y="363"/>
                    </a:lnTo>
                    <a:lnTo>
                      <a:pt x="13" y="363"/>
                    </a:lnTo>
                    <a:lnTo>
                      <a:pt x="13" y="363"/>
                    </a:lnTo>
                    <a:lnTo>
                      <a:pt x="12" y="364"/>
                    </a:lnTo>
                    <a:lnTo>
                      <a:pt x="11" y="364"/>
                    </a:lnTo>
                    <a:lnTo>
                      <a:pt x="9" y="364"/>
                    </a:lnTo>
                    <a:lnTo>
                      <a:pt x="9" y="364"/>
                    </a:lnTo>
                    <a:lnTo>
                      <a:pt x="8" y="364"/>
                    </a:lnTo>
                    <a:lnTo>
                      <a:pt x="8" y="364"/>
                    </a:lnTo>
                    <a:lnTo>
                      <a:pt x="7" y="364"/>
                    </a:lnTo>
                    <a:lnTo>
                      <a:pt x="5" y="364"/>
                    </a:lnTo>
                    <a:lnTo>
                      <a:pt x="5" y="364"/>
                    </a:lnTo>
                    <a:lnTo>
                      <a:pt x="4" y="364"/>
                    </a:lnTo>
                    <a:lnTo>
                      <a:pt x="4" y="364"/>
                    </a:lnTo>
                    <a:lnTo>
                      <a:pt x="3" y="363"/>
                    </a:lnTo>
                    <a:lnTo>
                      <a:pt x="3" y="363"/>
                    </a:lnTo>
                    <a:lnTo>
                      <a:pt x="3" y="363"/>
                    </a:lnTo>
                    <a:lnTo>
                      <a:pt x="2" y="363"/>
                    </a:lnTo>
                    <a:lnTo>
                      <a:pt x="2" y="363"/>
                    </a:lnTo>
                    <a:lnTo>
                      <a:pt x="2" y="363"/>
                    </a:lnTo>
                    <a:lnTo>
                      <a:pt x="0" y="362"/>
                    </a:lnTo>
                    <a:lnTo>
                      <a:pt x="0" y="362"/>
                    </a:lnTo>
                    <a:lnTo>
                      <a:pt x="0" y="362"/>
                    </a:lnTo>
                    <a:lnTo>
                      <a:pt x="0" y="360"/>
                    </a:lnTo>
                    <a:lnTo>
                      <a:pt x="0" y="360"/>
                    </a:lnTo>
                    <a:lnTo>
                      <a:pt x="0" y="360"/>
                    </a:lnTo>
                    <a:lnTo>
                      <a:pt x="0" y="360"/>
                    </a:lnTo>
                    <a:lnTo>
                      <a:pt x="0" y="359"/>
                    </a:lnTo>
                    <a:lnTo>
                      <a:pt x="0" y="359"/>
                    </a:lnTo>
                    <a:lnTo>
                      <a:pt x="0" y="358"/>
                    </a:lnTo>
                    <a:lnTo>
                      <a:pt x="0" y="358"/>
                    </a:lnTo>
                    <a:lnTo>
                      <a:pt x="0" y="358"/>
                    </a:lnTo>
                    <a:lnTo>
                      <a:pt x="0" y="357"/>
                    </a:lnTo>
                    <a:lnTo>
                      <a:pt x="0" y="357"/>
                    </a:lnTo>
                    <a:lnTo>
                      <a:pt x="2" y="355"/>
                    </a:lnTo>
                    <a:lnTo>
                      <a:pt x="2" y="355"/>
                    </a:lnTo>
                    <a:lnTo>
                      <a:pt x="2" y="355"/>
                    </a:lnTo>
                    <a:lnTo>
                      <a:pt x="3" y="354"/>
                    </a:lnTo>
                    <a:lnTo>
                      <a:pt x="3" y="354"/>
                    </a:lnTo>
                    <a:lnTo>
                      <a:pt x="3" y="353"/>
                    </a:lnTo>
                    <a:lnTo>
                      <a:pt x="4" y="353"/>
                    </a:lnTo>
                    <a:lnTo>
                      <a:pt x="4" y="351"/>
                    </a:lnTo>
                    <a:lnTo>
                      <a:pt x="5" y="351"/>
                    </a:lnTo>
                    <a:lnTo>
                      <a:pt x="5" y="351"/>
                    </a:lnTo>
                    <a:lnTo>
                      <a:pt x="7" y="350"/>
                    </a:lnTo>
                    <a:lnTo>
                      <a:pt x="8" y="350"/>
                    </a:lnTo>
                    <a:lnTo>
                      <a:pt x="8" y="349"/>
                    </a:lnTo>
                    <a:lnTo>
                      <a:pt x="9" y="349"/>
                    </a:lnTo>
                    <a:lnTo>
                      <a:pt x="11" y="347"/>
                    </a:lnTo>
                    <a:lnTo>
                      <a:pt x="11" y="347"/>
                    </a:lnTo>
                    <a:close/>
                    <a:moveTo>
                      <a:pt x="57" y="20"/>
                    </a:moveTo>
                    <a:lnTo>
                      <a:pt x="97" y="2"/>
                    </a:lnTo>
                    <a:lnTo>
                      <a:pt x="105" y="14"/>
                    </a:lnTo>
                    <a:lnTo>
                      <a:pt x="112" y="26"/>
                    </a:lnTo>
                    <a:lnTo>
                      <a:pt x="120" y="38"/>
                    </a:lnTo>
                    <a:lnTo>
                      <a:pt x="126" y="50"/>
                    </a:lnTo>
                    <a:lnTo>
                      <a:pt x="132" y="63"/>
                    </a:lnTo>
                    <a:lnTo>
                      <a:pt x="137" y="75"/>
                    </a:lnTo>
                    <a:lnTo>
                      <a:pt x="141" y="87"/>
                    </a:lnTo>
                    <a:lnTo>
                      <a:pt x="144" y="99"/>
                    </a:lnTo>
                    <a:lnTo>
                      <a:pt x="147" y="112"/>
                    </a:lnTo>
                    <a:lnTo>
                      <a:pt x="150" y="123"/>
                    </a:lnTo>
                    <a:lnTo>
                      <a:pt x="151" y="135"/>
                    </a:lnTo>
                    <a:lnTo>
                      <a:pt x="151" y="148"/>
                    </a:lnTo>
                    <a:lnTo>
                      <a:pt x="152" y="159"/>
                    </a:lnTo>
                    <a:lnTo>
                      <a:pt x="151" y="171"/>
                    </a:lnTo>
                    <a:lnTo>
                      <a:pt x="150" y="184"/>
                    </a:lnTo>
                    <a:lnTo>
                      <a:pt x="148" y="196"/>
                    </a:lnTo>
                    <a:lnTo>
                      <a:pt x="146" y="207"/>
                    </a:lnTo>
                    <a:lnTo>
                      <a:pt x="143" y="219"/>
                    </a:lnTo>
                    <a:lnTo>
                      <a:pt x="139" y="229"/>
                    </a:lnTo>
                    <a:lnTo>
                      <a:pt x="134" y="241"/>
                    </a:lnTo>
                    <a:lnTo>
                      <a:pt x="129" y="252"/>
                    </a:lnTo>
                    <a:lnTo>
                      <a:pt x="124" y="263"/>
                    </a:lnTo>
                    <a:lnTo>
                      <a:pt x="117" y="273"/>
                    </a:lnTo>
                    <a:lnTo>
                      <a:pt x="111" y="283"/>
                    </a:lnTo>
                    <a:lnTo>
                      <a:pt x="103" y="293"/>
                    </a:lnTo>
                    <a:lnTo>
                      <a:pt x="94" y="304"/>
                    </a:lnTo>
                    <a:lnTo>
                      <a:pt x="85" y="313"/>
                    </a:lnTo>
                    <a:lnTo>
                      <a:pt x="76" y="323"/>
                    </a:lnTo>
                    <a:lnTo>
                      <a:pt x="66" y="332"/>
                    </a:lnTo>
                    <a:lnTo>
                      <a:pt x="54" y="340"/>
                    </a:lnTo>
                    <a:lnTo>
                      <a:pt x="43" y="349"/>
                    </a:lnTo>
                    <a:lnTo>
                      <a:pt x="30" y="357"/>
                    </a:lnTo>
                    <a:lnTo>
                      <a:pt x="11" y="347"/>
                    </a:lnTo>
                    <a:lnTo>
                      <a:pt x="20" y="342"/>
                    </a:lnTo>
                    <a:lnTo>
                      <a:pt x="27" y="336"/>
                    </a:lnTo>
                    <a:lnTo>
                      <a:pt x="36" y="329"/>
                    </a:lnTo>
                    <a:lnTo>
                      <a:pt x="44" y="322"/>
                    </a:lnTo>
                    <a:lnTo>
                      <a:pt x="53" y="315"/>
                    </a:lnTo>
                    <a:lnTo>
                      <a:pt x="59" y="306"/>
                    </a:lnTo>
                    <a:lnTo>
                      <a:pt x="67" y="299"/>
                    </a:lnTo>
                    <a:lnTo>
                      <a:pt x="74" y="290"/>
                    </a:lnTo>
                    <a:lnTo>
                      <a:pt x="80" y="281"/>
                    </a:lnTo>
                    <a:lnTo>
                      <a:pt x="85" y="270"/>
                    </a:lnTo>
                    <a:lnTo>
                      <a:pt x="90" y="261"/>
                    </a:lnTo>
                    <a:lnTo>
                      <a:pt x="96" y="251"/>
                    </a:lnTo>
                    <a:lnTo>
                      <a:pt x="99" y="241"/>
                    </a:lnTo>
                    <a:lnTo>
                      <a:pt x="103" y="230"/>
                    </a:lnTo>
                    <a:lnTo>
                      <a:pt x="106" y="219"/>
                    </a:lnTo>
                    <a:lnTo>
                      <a:pt x="108" y="208"/>
                    </a:lnTo>
                    <a:lnTo>
                      <a:pt x="110" y="197"/>
                    </a:lnTo>
                    <a:lnTo>
                      <a:pt x="111" y="185"/>
                    </a:lnTo>
                    <a:lnTo>
                      <a:pt x="111" y="174"/>
                    </a:lnTo>
                    <a:lnTo>
                      <a:pt x="111" y="162"/>
                    </a:lnTo>
                    <a:lnTo>
                      <a:pt x="111" y="150"/>
                    </a:lnTo>
                    <a:lnTo>
                      <a:pt x="108" y="139"/>
                    </a:lnTo>
                    <a:lnTo>
                      <a:pt x="107" y="127"/>
                    </a:lnTo>
                    <a:lnTo>
                      <a:pt x="105" y="116"/>
                    </a:lnTo>
                    <a:lnTo>
                      <a:pt x="101" y="103"/>
                    </a:lnTo>
                    <a:lnTo>
                      <a:pt x="97" y="91"/>
                    </a:lnTo>
                    <a:lnTo>
                      <a:pt x="92" y="80"/>
                    </a:lnTo>
                    <a:lnTo>
                      <a:pt x="86" y="68"/>
                    </a:lnTo>
                    <a:lnTo>
                      <a:pt x="80" y="55"/>
                    </a:lnTo>
                    <a:lnTo>
                      <a:pt x="74" y="44"/>
                    </a:lnTo>
                    <a:lnTo>
                      <a:pt x="66" y="32"/>
                    </a:lnTo>
                    <a:lnTo>
                      <a:pt x="57" y="20"/>
                    </a:lnTo>
                    <a:lnTo>
                      <a:pt x="57" y="20"/>
                    </a:lnTo>
                    <a:close/>
                    <a:moveTo>
                      <a:pt x="97" y="2"/>
                    </a:moveTo>
                    <a:lnTo>
                      <a:pt x="57" y="20"/>
                    </a:lnTo>
                    <a:lnTo>
                      <a:pt x="57" y="20"/>
                    </a:lnTo>
                    <a:lnTo>
                      <a:pt x="57" y="20"/>
                    </a:lnTo>
                    <a:lnTo>
                      <a:pt x="57" y="19"/>
                    </a:lnTo>
                    <a:lnTo>
                      <a:pt x="57" y="19"/>
                    </a:lnTo>
                    <a:lnTo>
                      <a:pt x="57" y="19"/>
                    </a:lnTo>
                    <a:lnTo>
                      <a:pt x="57" y="18"/>
                    </a:lnTo>
                    <a:lnTo>
                      <a:pt x="57" y="18"/>
                    </a:lnTo>
                    <a:lnTo>
                      <a:pt x="57" y="18"/>
                    </a:lnTo>
                    <a:lnTo>
                      <a:pt x="57" y="17"/>
                    </a:lnTo>
                    <a:lnTo>
                      <a:pt x="57" y="17"/>
                    </a:lnTo>
                    <a:lnTo>
                      <a:pt x="57" y="15"/>
                    </a:lnTo>
                    <a:lnTo>
                      <a:pt x="58" y="15"/>
                    </a:lnTo>
                    <a:lnTo>
                      <a:pt x="58" y="15"/>
                    </a:lnTo>
                    <a:lnTo>
                      <a:pt x="58" y="14"/>
                    </a:lnTo>
                    <a:lnTo>
                      <a:pt x="58" y="14"/>
                    </a:lnTo>
                    <a:lnTo>
                      <a:pt x="59" y="13"/>
                    </a:lnTo>
                    <a:lnTo>
                      <a:pt x="59" y="13"/>
                    </a:lnTo>
                    <a:lnTo>
                      <a:pt x="61" y="11"/>
                    </a:lnTo>
                    <a:lnTo>
                      <a:pt x="61" y="11"/>
                    </a:lnTo>
                    <a:lnTo>
                      <a:pt x="62" y="11"/>
                    </a:lnTo>
                    <a:lnTo>
                      <a:pt x="62" y="10"/>
                    </a:lnTo>
                    <a:lnTo>
                      <a:pt x="63" y="10"/>
                    </a:lnTo>
                    <a:lnTo>
                      <a:pt x="63" y="9"/>
                    </a:lnTo>
                    <a:lnTo>
                      <a:pt x="65" y="9"/>
                    </a:lnTo>
                    <a:lnTo>
                      <a:pt x="65" y="9"/>
                    </a:lnTo>
                    <a:lnTo>
                      <a:pt x="66" y="8"/>
                    </a:lnTo>
                    <a:lnTo>
                      <a:pt x="67" y="8"/>
                    </a:lnTo>
                    <a:lnTo>
                      <a:pt x="67" y="6"/>
                    </a:lnTo>
                    <a:lnTo>
                      <a:pt x="68" y="6"/>
                    </a:lnTo>
                    <a:lnTo>
                      <a:pt x="70" y="5"/>
                    </a:lnTo>
                    <a:lnTo>
                      <a:pt x="71" y="5"/>
                    </a:lnTo>
                    <a:lnTo>
                      <a:pt x="71" y="5"/>
                    </a:lnTo>
                    <a:lnTo>
                      <a:pt x="72" y="4"/>
                    </a:lnTo>
                    <a:lnTo>
                      <a:pt x="74" y="4"/>
                    </a:lnTo>
                    <a:lnTo>
                      <a:pt x="75" y="4"/>
                    </a:lnTo>
                    <a:lnTo>
                      <a:pt x="75" y="2"/>
                    </a:lnTo>
                    <a:lnTo>
                      <a:pt x="76" y="2"/>
                    </a:lnTo>
                    <a:lnTo>
                      <a:pt x="77" y="2"/>
                    </a:lnTo>
                    <a:lnTo>
                      <a:pt x="79" y="2"/>
                    </a:lnTo>
                    <a:lnTo>
                      <a:pt x="80" y="1"/>
                    </a:lnTo>
                    <a:lnTo>
                      <a:pt x="80" y="1"/>
                    </a:lnTo>
                    <a:lnTo>
                      <a:pt x="81" y="1"/>
                    </a:lnTo>
                    <a:lnTo>
                      <a:pt x="83" y="1"/>
                    </a:lnTo>
                    <a:lnTo>
                      <a:pt x="83" y="1"/>
                    </a:lnTo>
                    <a:lnTo>
                      <a:pt x="84" y="0"/>
                    </a:lnTo>
                    <a:lnTo>
                      <a:pt x="85" y="0"/>
                    </a:lnTo>
                    <a:lnTo>
                      <a:pt x="86" y="0"/>
                    </a:lnTo>
                    <a:lnTo>
                      <a:pt x="86" y="0"/>
                    </a:lnTo>
                    <a:lnTo>
                      <a:pt x="88" y="0"/>
                    </a:lnTo>
                    <a:lnTo>
                      <a:pt x="88" y="0"/>
                    </a:lnTo>
                    <a:lnTo>
                      <a:pt x="89" y="0"/>
                    </a:lnTo>
                    <a:lnTo>
                      <a:pt x="90" y="0"/>
                    </a:lnTo>
                    <a:lnTo>
                      <a:pt x="90" y="0"/>
                    </a:lnTo>
                    <a:lnTo>
                      <a:pt x="92" y="0"/>
                    </a:lnTo>
                    <a:lnTo>
                      <a:pt x="92" y="0"/>
                    </a:lnTo>
                    <a:lnTo>
                      <a:pt x="93" y="0"/>
                    </a:lnTo>
                    <a:lnTo>
                      <a:pt x="93" y="1"/>
                    </a:lnTo>
                    <a:lnTo>
                      <a:pt x="94" y="1"/>
                    </a:lnTo>
                    <a:lnTo>
                      <a:pt x="94" y="1"/>
                    </a:lnTo>
                    <a:lnTo>
                      <a:pt x="94" y="1"/>
                    </a:lnTo>
                    <a:lnTo>
                      <a:pt x="96" y="1"/>
                    </a:lnTo>
                    <a:lnTo>
                      <a:pt x="96" y="1"/>
                    </a:lnTo>
                    <a:lnTo>
                      <a:pt x="96" y="2"/>
                    </a:lnTo>
                    <a:lnTo>
                      <a:pt x="9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25"/>
              <p:cNvSpPr>
                <a:spLocks noEditPoints="1"/>
              </p:cNvSpPr>
              <p:nvPr/>
            </p:nvSpPr>
            <p:spPr bwMode="auto">
              <a:xfrm>
                <a:off x="4892704" y="2773369"/>
                <a:ext cx="190477" cy="136753"/>
              </a:xfrm>
              <a:custGeom>
                <a:avLst/>
                <a:gdLst>
                  <a:gd name="T0" fmla="*/ 155 w 156"/>
                  <a:gd name="T1" fmla="*/ 27 h 112"/>
                  <a:gd name="T2" fmla="*/ 156 w 156"/>
                  <a:gd name="T3" fmla="*/ 30 h 112"/>
                  <a:gd name="T4" fmla="*/ 156 w 156"/>
                  <a:gd name="T5" fmla="*/ 32 h 112"/>
                  <a:gd name="T6" fmla="*/ 155 w 156"/>
                  <a:gd name="T7" fmla="*/ 35 h 112"/>
                  <a:gd name="T8" fmla="*/ 152 w 156"/>
                  <a:gd name="T9" fmla="*/ 38 h 112"/>
                  <a:gd name="T10" fmla="*/ 148 w 156"/>
                  <a:gd name="T11" fmla="*/ 40 h 112"/>
                  <a:gd name="T12" fmla="*/ 144 w 156"/>
                  <a:gd name="T13" fmla="*/ 43 h 112"/>
                  <a:gd name="T14" fmla="*/ 139 w 156"/>
                  <a:gd name="T15" fmla="*/ 45 h 112"/>
                  <a:gd name="T16" fmla="*/ 134 w 156"/>
                  <a:gd name="T17" fmla="*/ 47 h 112"/>
                  <a:gd name="T18" fmla="*/ 129 w 156"/>
                  <a:gd name="T19" fmla="*/ 48 h 112"/>
                  <a:gd name="T20" fmla="*/ 125 w 156"/>
                  <a:gd name="T21" fmla="*/ 49 h 112"/>
                  <a:gd name="T22" fmla="*/ 121 w 156"/>
                  <a:gd name="T23" fmla="*/ 49 h 112"/>
                  <a:gd name="T24" fmla="*/ 119 w 156"/>
                  <a:gd name="T25" fmla="*/ 48 h 112"/>
                  <a:gd name="T26" fmla="*/ 14 w 156"/>
                  <a:gd name="T27" fmla="*/ 29 h 112"/>
                  <a:gd name="T28" fmla="*/ 34 w 156"/>
                  <a:gd name="T29" fmla="*/ 8 h 112"/>
                  <a:gd name="T30" fmla="*/ 64 w 156"/>
                  <a:gd name="T31" fmla="*/ 0 h 112"/>
                  <a:gd name="T32" fmla="*/ 84 w 156"/>
                  <a:gd name="T33" fmla="*/ 3 h 112"/>
                  <a:gd name="T34" fmla="*/ 104 w 156"/>
                  <a:gd name="T35" fmla="*/ 7 h 112"/>
                  <a:gd name="T36" fmla="*/ 126 w 156"/>
                  <a:gd name="T37" fmla="*/ 14 h 112"/>
                  <a:gd name="T38" fmla="*/ 146 w 156"/>
                  <a:gd name="T39" fmla="*/ 23 h 112"/>
                  <a:gd name="T40" fmla="*/ 111 w 156"/>
                  <a:gd name="T41" fmla="*/ 44 h 112"/>
                  <a:gd name="T42" fmla="*/ 92 w 156"/>
                  <a:gd name="T43" fmla="*/ 36 h 112"/>
                  <a:gd name="T44" fmla="*/ 72 w 156"/>
                  <a:gd name="T45" fmla="*/ 29 h 112"/>
                  <a:gd name="T46" fmla="*/ 54 w 156"/>
                  <a:gd name="T47" fmla="*/ 25 h 112"/>
                  <a:gd name="T48" fmla="*/ 40 w 156"/>
                  <a:gd name="T49" fmla="*/ 23 h 112"/>
                  <a:gd name="T50" fmla="*/ 48 w 156"/>
                  <a:gd name="T51" fmla="*/ 21 h 112"/>
                  <a:gd name="T52" fmla="*/ 55 w 156"/>
                  <a:gd name="T53" fmla="*/ 16 h 112"/>
                  <a:gd name="T54" fmla="*/ 0 w 156"/>
                  <a:gd name="T55" fmla="*/ 107 h 112"/>
                  <a:gd name="T56" fmla="*/ 1 w 156"/>
                  <a:gd name="T57" fmla="*/ 102 h 112"/>
                  <a:gd name="T58" fmla="*/ 3 w 156"/>
                  <a:gd name="T59" fmla="*/ 90 h 112"/>
                  <a:gd name="T60" fmla="*/ 5 w 156"/>
                  <a:gd name="T61" fmla="*/ 76 h 112"/>
                  <a:gd name="T62" fmla="*/ 9 w 156"/>
                  <a:gd name="T63" fmla="*/ 59 h 112"/>
                  <a:gd name="T64" fmla="*/ 12 w 156"/>
                  <a:gd name="T65" fmla="*/ 43 h 112"/>
                  <a:gd name="T66" fmla="*/ 14 w 156"/>
                  <a:gd name="T67" fmla="*/ 30 h 112"/>
                  <a:gd name="T68" fmla="*/ 54 w 156"/>
                  <a:gd name="T69" fmla="*/ 22 h 112"/>
                  <a:gd name="T70" fmla="*/ 50 w 156"/>
                  <a:gd name="T71" fmla="*/ 36 h 112"/>
                  <a:gd name="T72" fmla="*/ 48 w 156"/>
                  <a:gd name="T73" fmla="*/ 53 h 112"/>
                  <a:gd name="T74" fmla="*/ 45 w 156"/>
                  <a:gd name="T75" fmla="*/ 70 h 112"/>
                  <a:gd name="T76" fmla="*/ 43 w 156"/>
                  <a:gd name="T77" fmla="*/ 83 h 112"/>
                  <a:gd name="T78" fmla="*/ 40 w 156"/>
                  <a:gd name="T79" fmla="*/ 93 h 112"/>
                  <a:gd name="T80" fmla="*/ 40 w 156"/>
                  <a:gd name="T81" fmla="*/ 96 h 112"/>
                  <a:gd name="T82" fmla="*/ 40 w 156"/>
                  <a:gd name="T83" fmla="*/ 97 h 112"/>
                  <a:gd name="T84" fmla="*/ 37 w 156"/>
                  <a:gd name="T85" fmla="*/ 99 h 112"/>
                  <a:gd name="T86" fmla="*/ 35 w 156"/>
                  <a:gd name="T87" fmla="*/ 102 h 112"/>
                  <a:gd name="T88" fmla="*/ 31 w 156"/>
                  <a:gd name="T89" fmla="*/ 105 h 112"/>
                  <a:gd name="T90" fmla="*/ 27 w 156"/>
                  <a:gd name="T91" fmla="*/ 107 h 112"/>
                  <a:gd name="T92" fmla="*/ 22 w 156"/>
                  <a:gd name="T93" fmla="*/ 110 h 112"/>
                  <a:gd name="T94" fmla="*/ 17 w 156"/>
                  <a:gd name="T95" fmla="*/ 111 h 112"/>
                  <a:gd name="T96" fmla="*/ 13 w 156"/>
                  <a:gd name="T97" fmla="*/ 112 h 112"/>
                  <a:gd name="T98" fmla="*/ 8 w 156"/>
                  <a:gd name="T99" fmla="*/ 112 h 112"/>
                  <a:gd name="T100" fmla="*/ 5 w 156"/>
                  <a:gd name="T101" fmla="*/ 112 h 112"/>
                  <a:gd name="T102" fmla="*/ 1 w 156"/>
                  <a:gd name="T103" fmla="*/ 112 h 112"/>
                  <a:gd name="T104" fmla="*/ 0 w 156"/>
                  <a:gd name="T105" fmla="*/ 110 h 112"/>
                  <a:gd name="T106" fmla="*/ 0 w 156"/>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6" h="112">
                    <a:moveTo>
                      <a:pt x="117" y="48"/>
                    </a:moveTo>
                    <a:lnTo>
                      <a:pt x="153" y="27"/>
                    </a:lnTo>
                    <a:lnTo>
                      <a:pt x="155" y="27"/>
                    </a:lnTo>
                    <a:lnTo>
                      <a:pt x="155" y="27"/>
                    </a:lnTo>
                    <a:lnTo>
                      <a:pt x="155" y="27"/>
                    </a:lnTo>
                    <a:lnTo>
                      <a:pt x="155" y="29"/>
                    </a:lnTo>
                    <a:lnTo>
                      <a:pt x="156" y="29"/>
                    </a:lnTo>
                    <a:lnTo>
                      <a:pt x="156" y="29"/>
                    </a:lnTo>
                    <a:lnTo>
                      <a:pt x="156" y="30"/>
                    </a:lnTo>
                    <a:lnTo>
                      <a:pt x="156" y="30"/>
                    </a:lnTo>
                    <a:lnTo>
                      <a:pt x="156" y="30"/>
                    </a:lnTo>
                    <a:lnTo>
                      <a:pt x="156" y="30"/>
                    </a:lnTo>
                    <a:lnTo>
                      <a:pt x="156" y="31"/>
                    </a:lnTo>
                    <a:lnTo>
                      <a:pt x="156" y="31"/>
                    </a:lnTo>
                    <a:lnTo>
                      <a:pt x="156" y="32"/>
                    </a:lnTo>
                    <a:lnTo>
                      <a:pt x="156" y="32"/>
                    </a:lnTo>
                    <a:lnTo>
                      <a:pt x="155" y="32"/>
                    </a:lnTo>
                    <a:lnTo>
                      <a:pt x="155" y="34"/>
                    </a:lnTo>
                    <a:lnTo>
                      <a:pt x="155" y="34"/>
                    </a:lnTo>
                    <a:lnTo>
                      <a:pt x="155" y="35"/>
                    </a:lnTo>
                    <a:lnTo>
                      <a:pt x="153" y="35"/>
                    </a:lnTo>
                    <a:lnTo>
                      <a:pt x="153" y="35"/>
                    </a:lnTo>
                    <a:lnTo>
                      <a:pt x="153" y="36"/>
                    </a:lnTo>
                    <a:lnTo>
                      <a:pt x="152" y="36"/>
                    </a:lnTo>
                    <a:lnTo>
                      <a:pt x="152" y="38"/>
                    </a:lnTo>
                    <a:lnTo>
                      <a:pt x="151" y="38"/>
                    </a:lnTo>
                    <a:lnTo>
                      <a:pt x="151" y="39"/>
                    </a:lnTo>
                    <a:lnTo>
                      <a:pt x="149" y="39"/>
                    </a:lnTo>
                    <a:lnTo>
                      <a:pt x="149" y="39"/>
                    </a:lnTo>
                    <a:lnTo>
                      <a:pt x="148" y="40"/>
                    </a:lnTo>
                    <a:lnTo>
                      <a:pt x="147" y="40"/>
                    </a:lnTo>
                    <a:lnTo>
                      <a:pt x="147" y="41"/>
                    </a:lnTo>
                    <a:lnTo>
                      <a:pt x="146" y="41"/>
                    </a:lnTo>
                    <a:lnTo>
                      <a:pt x="144" y="43"/>
                    </a:lnTo>
                    <a:lnTo>
                      <a:pt x="144" y="43"/>
                    </a:lnTo>
                    <a:lnTo>
                      <a:pt x="143" y="43"/>
                    </a:lnTo>
                    <a:lnTo>
                      <a:pt x="142" y="44"/>
                    </a:lnTo>
                    <a:lnTo>
                      <a:pt x="140" y="44"/>
                    </a:lnTo>
                    <a:lnTo>
                      <a:pt x="140" y="45"/>
                    </a:lnTo>
                    <a:lnTo>
                      <a:pt x="139" y="45"/>
                    </a:lnTo>
                    <a:lnTo>
                      <a:pt x="138" y="45"/>
                    </a:lnTo>
                    <a:lnTo>
                      <a:pt x="137" y="45"/>
                    </a:lnTo>
                    <a:lnTo>
                      <a:pt x="137" y="47"/>
                    </a:lnTo>
                    <a:lnTo>
                      <a:pt x="135" y="47"/>
                    </a:lnTo>
                    <a:lnTo>
                      <a:pt x="134" y="47"/>
                    </a:lnTo>
                    <a:lnTo>
                      <a:pt x="133" y="48"/>
                    </a:lnTo>
                    <a:lnTo>
                      <a:pt x="133" y="48"/>
                    </a:lnTo>
                    <a:lnTo>
                      <a:pt x="131" y="48"/>
                    </a:lnTo>
                    <a:lnTo>
                      <a:pt x="130" y="48"/>
                    </a:lnTo>
                    <a:lnTo>
                      <a:pt x="129" y="48"/>
                    </a:lnTo>
                    <a:lnTo>
                      <a:pt x="129" y="48"/>
                    </a:lnTo>
                    <a:lnTo>
                      <a:pt x="128" y="49"/>
                    </a:lnTo>
                    <a:lnTo>
                      <a:pt x="126" y="49"/>
                    </a:lnTo>
                    <a:lnTo>
                      <a:pt x="126" y="49"/>
                    </a:lnTo>
                    <a:lnTo>
                      <a:pt x="125" y="49"/>
                    </a:lnTo>
                    <a:lnTo>
                      <a:pt x="124" y="49"/>
                    </a:lnTo>
                    <a:lnTo>
                      <a:pt x="124" y="49"/>
                    </a:lnTo>
                    <a:lnTo>
                      <a:pt x="122" y="49"/>
                    </a:lnTo>
                    <a:lnTo>
                      <a:pt x="122" y="49"/>
                    </a:lnTo>
                    <a:lnTo>
                      <a:pt x="121" y="49"/>
                    </a:lnTo>
                    <a:lnTo>
                      <a:pt x="121" y="49"/>
                    </a:lnTo>
                    <a:lnTo>
                      <a:pt x="120" y="49"/>
                    </a:lnTo>
                    <a:lnTo>
                      <a:pt x="120" y="48"/>
                    </a:lnTo>
                    <a:lnTo>
                      <a:pt x="119" y="48"/>
                    </a:lnTo>
                    <a:lnTo>
                      <a:pt x="119" y="48"/>
                    </a:lnTo>
                    <a:lnTo>
                      <a:pt x="117" y="48"/>
                    </a:lnTo>
                    <a:lnTo>
                      <a:pt x="117" y="48"/>
                    </a:lnTo>
                    <a:close/>
                    <a:moveTo>
                      <a:pt x="55" y="16"/>
                    </a:moveTo>
                    <a:lnTo>
                      <a:pt x="14" y="29"/>
                    </a:lnTo>
                    <a:lnTo>
                      <a:pt x="14" y="29"/>
                    </a:lnTo>
                    <a:lnTo>
                      <a:pt x="16" y="25"/>
                    </a:lnTo>
                    <a:lnTo>
                      <a:pt x="17" y="22"/>
                    </a:lnTo>
                    <a:lnTo>
                      <a:pt x="21" y="18"/>
                    </a:lnTo>
                    <a:lnTo>
                      <a:pt x="26" y="13"/>
                    </a:lnTo>
                    <a:lnTo>
                      <a:pt x="34" y="8"/>
                    </a:lnTo>
                    <a:lnTo>
                      <a:pt x="41" y="5"/>
                    </a:lnTo>
                    <a:lnTo>
                      <a:pt x="49" y="3"/>
                    </a:lnTo>
                    <a:lnTo>
                      <a:pt x="55" y="2"/>
                    </a:lnTo>
                    <a:lnTo>
                      <a:pt x="59" y="2"/>
                    </a:lnTo>
                    <a:lnTo>
                      <a:pt x="64" y="0"/>
                    </a:lnTo>
                    <a:lnTo>
                      <a:pt x="68" y="0"/>
                    </a:lnTo>
                    <a:lnTo>
                      <a:pt x="72" y="0"/>
                    </a:lnTo>
                    <a:lnTo>
                      <a:pt x="76" y="2"/>
                    </a:lnTo>
                    <a:lnTo>
                      <a:pt x="80" y="2"/>
                    </a:lnTo>
                    <a:lnTo>
                      <a:pt x="84" y="3"/>
                    </a:lnTo>
                    <a:lnTo>
                      <a:pt x="88" y="3"/>
                    </a:lnTo>
                    <a:lnTo>
                      <a:pt x="93" y="4"/>
                    </a:lnTo>
                    <a:lnTo>
                      <a:pt x="97" y="5"/>
                    </a:lnTo>
                    <a:lnTo>
                      <a:pt x="101" y="5"/>
                    </a:lnTo>
                    <a:lnTo>
                      <a:pt x="104" y="7"/>
                    </a:lnTo>
                    <a:lnTo>
                      <a:pt x="110" y="8"/>
                    </a:lnTo>
                    <a:lnTo>
                      <a:pt x="113" y="9"/>
                    </a:lnTo>
                    <a:lnTo>
                      <a:pt x="117" y="12"/>
                    </a:lnTo>
                    <a:lnTo>
                      <a:pt x="121" y="13"/>
                    </a:lnTo>
                    <a:lnTo>
                      <a:pt x="126" y="14"/>
                    </a:lnTo>
                    <a:lnTo>
                      <a:pt x="130" y="16"/>
                    </a:lnTo>
                    <a:lnTo>
                      <a:pt x="134" y="18"/>
                    </a:lnTo>
                    <a:lnTo>
                      <a:pt x="138" y="20"/>
                    </a:lnTo>
                    <a:lnTo>
                      <a:pt x="142" y="21"/>
                    </a:lnTo>
                    <a:lnTo>
                      <a:pt x="146" y="23"/>
                    </a:lnTo>
                    <a:lnTo>
                      <a:pt x="149" y="25"/>
                    </a:lnTo>
                    <a:lnTo>
                      <a:pt x="153" y="27"/>
                    </a:lnTo>
                    <a:lnTo>
                      <a:pt x="117" y="48"/>
                    </a:lnTo>
                    <a:lnTo>
                      <a:pt x="115" y="47"/>
                    </a:lnTo>
                    <a:lnTo>
                      <a:pt x="111" y="44"/>
                    </a:lnTo>
                    <a:lnTo>
                      <a:pt x="107" y="43"/>
                    </a:lnTo>
                    <a:lnTo>
                      <a:pt x="103" y="40"/>
                    </a:lnTo>
                    <a:lnTo>
                      <a:pt x="99" y="39"/>
                    </a:lnTo>
                    <a:lnTo>
                      <a:pt x="95" y="38"/>
                    </a:lnTo>
                    <a:lnTo>
                      <a:pt x="92" y="36"/>
                    </a:lnTo>
                    <a:lnTo>
                      <a:pt x="88" y="35"/>
                    </a:lnTo>
                    <a:lnTo>
                      <a:pt x="84" y="32"/>
                    </a:lnTo>
                    <a:lnTo>
                      <a:pt x="80" y="31"/>
                    </a:lnTo>
                    <a:lnTo>
                      <a:pt x="76" y="30"/>
                    </a:lnTo>
                    <a:lnTo>
                      <a:pt x="72" y="29"/>
                    </a:lnTo>
                    <a:lnTo>
                      <a:pt x="68" y="29"/>
                    </a:lnTo>
                    <a:lnTo>
                      <a:pt x="64" y="27"/>
                    </a:lnTo>
                    <a:lnTo>
                      <a:pt x="61" y="26"/>
                    </a:lnTo>
                    <a:lnTo>
                      <a:pt x="57" y="26"/>
                    </a:lnTo>
                    <a:lnTo>
                      <a:pt x="54" y="25"/>
                    </a:lnTo>
                    <a:lnTo>
                      <a:pt x="50" y="25"/>
                    </a:lnTo>
                    <a:lnTo>
                      <a:pt x="48" y="23"/>
                    </a:lnTo>
                    <a:lnTo>
                      <a:pt x="45" y="23"/>
                    </a:lnTo>
                    <a:lnTo>
                      <a:pt x="43" y="23"/>
                    </a:lnTo>
                    <a:lnTo>
                      <a:pt x="40" y="23"/>
                    </a:lnTo>
                    <a:lnTo>
                      <a:pt x="40" y="23"/>
                    </a:lnTo>
                    <a:lnTo>
                      <a:pt x="39" y="23"/>
                    </a:lnTo>
                    <a:lnTo>
                      <a:pt x="40" y="23"/>
                    </a:lnTo>
                    <a:lnTo>
                      <a:pt x="43" y="22"/>
                    </a:lnTo>
                    <a:lnTo>
                      <a:pt x="48" y="21"/>
                    </a:lnTo>
                    <a:lnTo>
                      <a:pt x="52" y="18"/>
                    </a:lnTo>
                    <a:lnTo>
                      <a:pt x="54" y="16"/>
                    </a:lnTo>
                    <a:lnTo>
                      <a:pt x="55" y="14"/>
                    </a:lnTo>
                    <a:lnTo>
                      <a:pt x="55" y="14"/>
                    </a:lnTo>
                    <a:lnTo>
                      <a:pt x="55" y="16"/>
                    </a:lnTo>
                    <a:lnTo>
                      <a:pt x="55" y="16"/>
                    </a:lnTo>
                    <a:lnTo>
                      <a:pt x="55" y="16"/>
                    </a:lnTo>
                    <a:close/>
                    <a:moveTo>
                      <a:pt x="40" y="96"/>
                    </a:moveTo>
                    <a:lnTo>
                      <a:pt x="0" y="107"/>
                    </a:lnTo>
                    <a:lnTo>
                      <a:pt x="0" y="107"/>
                    </a:lnTo>
                    <a:lnTo>
                      <a:pt x="0" y="107"/>
                    </a:lnTo>
                    <a:lnTo>
                      <a:pt x="0" y="106"/>
                    </a:lnTo>
                    <a:lnTo>
                      <a:pt x="0" y="105"/>
                    </a:lnTo>
                    <a:lnTo>
                      <a:pt x="0" y="103"/>
                    </a:lnTo>
                    <a:lnTo>
                      <a:pt x="1" y="102"/>
                    </a:lnTo>
                    <a:lnTo>
                      <a:pt x="1" y="101"/>
                    </a:lnTo>
                    <a:lnTo>
                      <a:pt x="1" y="98"/>
                    </a:lnTo>
                    <a:lnTo>
                      <a:pt x="3" y="96"/>
                    </a:lnTo>
                    <a:lnTo>
                      <a:pt x="3" y="93"/>
                    </a:lnTo>
                    <a:lnTo>
                      <a:pt x="3" y="90"/>
                    </a:lnTo>
                    <a:lnTo>
                      <a:pt x="4" y="88"/>
                    </a:lnTo>
                    <a:lnTo>
                      <a:pt x="4" y="85"/>
                    </a:lnTo>
                    <a:lnTo>
                      <a:pt x="5" y="83"/>
                    </a:lnTo>
                    <a:lnTo>
                      <a:pt x="5" y="79"/>
                    </a:lnTo>
                    <a:lnTo>
                      <a:pt x="5" y="76"/>
                    </a:lnTo>
                    <a:lnTo>
                      <a:pt x="7" y="72"/>
                    </a:lnTo>
                    <a:lnTo>
                      <a:pt x="7" y="68"/>
                    </a:lnTo>
                    <a:lnTo>
                      <a:pt x="8" y="66"/>
                    </a:lnTo>
                    <a:lnTo>
                      <a:pt x="8" y="62"/>
                    </a:lnTo>
                    <a:lnTo>
                      <a:pt x="9" y="59"/>
                    </a:lnTo>
                    <a:lnTo>
                      <a:pt x="9" y="56"/>
                    </a:lnTo>
                    <a:lnTo>
                      <a:pt x="10" y="53"/>
                    </a:lnTo>
                    <a:lnTo>
                      <a:pt x="10" y="49"/>
                    </a:lnTo>
                    <a:lnTo>
                      <a:pt x="12" y="47"/>
                    </a:lnTo>
                    <a:lnTo>
                      <a:pt x="12" y="43"/>
                    </a:lnTo>
                    <a:lnTo>
                      <a:pt x="13" y="40"/>
                    </a:lnTo>
                    <a:lnTo>
                      <a:pt x="13" y="38"/>
                    </a:lnTo>
                    <a:lnTo>
                      <a:pt x="13" y="35"/>
                    </a:lnTo>
                    <a:lnTo>
                      <a:pt x="14" y="32"/>
                    </a:lnTo>
                    <a:lnTo>
                      <a:pt x="14" y="30"/>
                    </a:lnTo>
                    <a:lnTo>
                      <a:pt x="14" y="29"/>
                    </a:lnTo>
                    <a:lnTo>
                      <a:pt x="55" y="16"/>
                    </a:lnTo>
                    <a:lnTo>
                      <a:pt x="54" y="18"/>
                    </a:lnTo>
                    <a:lnTo>
                      <a:pt x="54" y="20"/>
                    </a:lnTo>
                    <a:lnTo>
                      <a:pt x="54" y="22"/>
                    </a:lnTo>
                    <a:lnTo>
                      <a:pt x="53" y="25"/>
                    </a:lnTo>
                    <a:lnTo>
                      <a:pt x="53" y="27"/>
                    </a:lnTo>
                    <a:lnTo>
                      <a:pt x="52" y="31"/>
                    </a:lnTo>
                    <a:lnTo>
                      <a:pt x="52" y="34"/>
                    </a:lnTo>
                    <a:lnTo>
                      <a:pt x="50" y="36"/>
                    </a:lnTo>
                    <a:lnTo>
                      <a:pt x="50" y="40"/>
                    </a:lnTo>
                    <a:lnTo>
                      <a:pt x="50" y="43"/>
                    </a:lnTo>
                    <a:lnTo>
                      <a:pt x="49" y="47"/>
                    </a:lnTo>
                    <a:lnTo>
                      <a:pt x="49" y="50"/>
                    </a:lnTo>
                    <a:lnTo>
                      <a:pt x="48" y="53"/>
                    </a:lnTo>
                    <a:lnTo>
                      <a:pt x="48" y="57"/>
                    </a:lnTo>
                    <a:lnTo>
                      <a:pt x="46" y="59"/>
                    </a:lnTo>
                    <a:lnTo>
                      <a:pt x="46" y="63"/>
                    </a:lnTo>
                    <a:lnTo>
                      <a:pt x="45" y="66"/>
                    </a:lnTo>
                    <a:lnTo>
                      <a:pt x="45" y="70"/>
                    </a:lnTo>
                    <a:lnTo>
                      <a:pt x="44" y="72"/>
                    </a:lnTo>
                    <a:lnTo>
                      <a:pt x="44" y="75"/>
                    </a:lnTo>
                    <a:lnTo>
                      <a:pt x="44" y="79"/>
                    </a:lnTo>
                    <a:lnTo>
                      <a:pt x="43" y="81"/>
                    </a:lnTo>
                    <a:lnTo>
                      <a:pt x="43" y="83"/>
                    </a:lnTo>
                    <a:lnTo>
                      <a:pt x="41" y="85"/>
                    </a:lnTo>
                    <a:lnTo>
                      <a:pt x="41" y="88"/>
                    </a:lnTo>
                    <a:lnTo>
                      <a:pt x="41" y="89"/>
                    </a:lnTo>
                    <a:lnTo>
                      <a:pt x="41" y="92"/>
                    </a:lnTo>
                    <a:lnTo>
                      <a:pt x="40" y="93"/>
                    </a:lnTo>
                    <a:lnTo>
                      <a:pt x="40" y="94"/>
                    </a:lnTo>
                    <a:lnTo>
                      <a:pt x="40" y="94"/>
                    </a:lnTo>
                    <a:lnTo>
                      <a:pt x="40" y="96"/>
                    </a:lnTo>
                    <a:lnTo>
                      <a:pt x="40" y="96"/>
                    </a:lnTo>
                    <a:lnTo>
                      <a:pt x="40" y="96"/>
                    </a:lnTo>
                    <a:close/>
                    <a:moveTo>
                      <a:pt x="0" y="107"/>
                    </a:moveTo>
                    <a:lnTo>
                      <a:pt x="40" y="96"/>
                    </a:lnTo>
                    <a:lnTo>
                      <a:pt x="40" y="96"/>
                    </a:lnTo>
                    <a:lnTo>
                      <a:pt x="40" y="96"/>
                    </a:lnTo>
                    <a:lnTo>
                      <a:pt x="40" y="97"/>
                    </a:lnTo>
                    <a:lnTo>
                      <a:pt x="40" y="97"/>
                    </a:lnTo>
                    <a:lnTo>
                      <a:pt x="39" y="98"/>
                    </a:lnTo>
                    <a:lnTo>
                      <a:pt x="39" y="98"/>
                    </a:lnTo>
                    <a:lnTo>
                      <a:pt x="39" y="99"/>
                    </a:lnTo>
                    <a:lnTo>
                      <a:pt x="37" y="99"/>
                    </a:lnTo>
                    <a:lnTo>
                      <a:pt x="37" y="99"/>
                    </a:lnTo>
                    <a:lnTo>
                      <a:pt x="37" y="101"/>
                    </a:lnTo>
                    <a:lnTo>
                      <a:pt x="36" y="101"/>
                    </a:lnTo>
                    <a:lnTo>
                      <a:pt x="36" y="102"/>
                    </a:lnTo>
                    <a:lnTo>
                      <a:pt x="35" y="102"/>
                    </a:lnTo>
                    <a:lnTo>
                      <a:pt x="35" y="103"/>
                    </a:lnTo>
                    <a:lnTo>
                      <a:pt x="34" y="103"/>
                    </a:lnTo>
                    <a:lnTo>
                      <a:pt x="34" y="103"/>
                    </a:lnTo>
                    <a:lnTo>
                      <a:pt x="32" y="105"/>
                    </a:lnTo>
                    <a:lnTo>
                      <a:pt x="31" y="105"/>
                    </a:lnTo>
                    <a:lnTo>
                      <a:pt x="31" y="106"/>
                    </a:lnTo>
                    <a:lnTo>
                      <a:pt x="30" y="106"/>
                    </a:lnTo>
                    <a:lnTo>
                      <a:pt x="28" y="106"/>
                    </a:lnTo>
                    <a:lnTo>
                      <a:pt x="28" y="107"/>
                    </a:lnTo>
                    <a:lnTo>
                      <a:pt x="27" y="107"/>
                    </a:lnTo>
                    <a:lnTo>
                      <a:pt x="26" y="108"/>
                    </a:lnTo>
                    <a:lnTo>
                      <a:pt x="26" y="108"/>
                    </a:lnTo>
                    <a:lnTo>
                      <a:pt x="25" y="108"/>
                    </a:lnTo>
                    <a:lnTo>
                      <a:pt x="23" y="110"/>
                    </a:lnTo>
                    <a:lnTo>
                      <a:pt x="22" y="110"/>
                    </a:lnTo>
                    <a:lnTo>
                      <a:pt x="22" y="110"/>
                    </a:lnTo>
                    <a:lnTo>
                      <a:pt x="21" y="110"/>
                    </a:lnTo>
                    <a:lnTo>
                      <a:pt x="19" y="111"/>
                    </a:lnTo>
                    <a:lnTo>
                      <a:pt x="18" y="111"/>
                    </a:lnTo>
                    <a:lnTo>
                      <a:pt x="17" y="111"/>
                    </a:lnTo>
                    <a:lnTo>
                      <a:pt x="17" y="111"/>
                    </a:lnTo>
                    <a:lnTo>
                      <a:pt x="16" y="112"/>
                    </a:lnTo>
                    <a:lnTo>
                      <a:pt x="14" y="112"/>
                    </a:lnTo>
                    <a:lnTo>
                      <a:pt x="13" y="112"/>
                    </a:lnTo>
                    <a:lnTo>
                      <a:pt x="13" y="112"/>
                    </a:lnTo>
                    <a:lnTo>
                      <a:pt x="12" y="112"/>
                    </a:lnTo>
                    <a:lnTo>
                      <a:pt x="10" y="112"/>
                    </a:lnTo>
                    <a:lnTo>
                      <a:pt x="10" y="112"/>
                    </a:lnTo>
                    <a:lnTo>
                      <a:pt x="9" y="112"/>
                    </a:lnTo>
                    <a:lnTo>
                      <a:pt x="8" y="112"/>
                    </a:lnTo>
                    <a:lnTo>
                      <a:pt x="8" y="112"/>
                    </a:lnTo>
                    <a:lnTo>
                      <a:pt x="7" y="112"/>
                    </a:lnTo>
                    <a:lnTo>
                      <a:pt x="7" y="112"/>
                    </a:lnTo>
                    <a:lnTo>
                      <a:pt x="5" y="112"/>
                    </a:lnTo>
                    <a:lnTo>
                      <a:pt x="5" y="112"/>
                    </a:lnTo>
                    <a:lnTo>
                      <a:pt x="4" y="112"/>
                    </a:lnTo>
                    <a:lnTo>
                      <a:pt x="4" y="112"/>
                    </a:lnTo>
                    <a:lnTo>
                      <a:pt x="3" y="112"/>
                    </a:lnTo>
                    <a:lnTo>
                      <a:pt x="3" y="112"/>
                    </a:lnTo>
                    <a:lnTo>
                      <a:pt x="1" y="112"/>
                    </a:lnTo>
                    <a:lnTo>
                      <a:pt x="1" y="111"/>
                    </a:lnTo>
                    <a:lnTo>
                      <a:pt x="1" y="111"/>
                    </a:lnTo>
                    <a:lnTo>
                      <a:pt x="1" y="111"/>
                    </a:lnTo>
                    <a:lnTo>
                      <a:pt x="0" y="111"/>
                    </a:lnTo>
                    <a:lnTo>
                      <a:pt x="0" y="110"/>
                    </a:lnTo>
                    <a:lnTo>
                      <a:pt x="0" y="110"/>
                    </a:lnTo>
                    <a:lnTo>
                      <a:pt x="0" y="110"/>
                    </a:lnTo>
                    <a:lnTo>
                      <a:pt x="0" y="110"/>
                    </a:lnTo>
                    <a:lnTo>
                      <a:pt x="0" y="108"/>
                    </a:lnTo>
                    <a:lnTo>
                      <a:pt x="0" y="108"/>
                    </a:lnTo>
                    <a:lnTo>
                      <a:pt x="0" y="10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26"/>
              <p:cNvSpPr>
                <a:spLocks noEditPoints="1"/>
              </p:cNvSpPr>
              <p:nvPr/>
            </p:nvSpPr>
            <p:spPr bwMode="auto">
              <a:xfrm>
                <a:off x="7416514" y="4023675"/>
                <a:ext cx="559219" cy="247864"/>
              </a:xfrm>
              <a:custGeom>
                <a:avLst/>
                <a:gdLst>
                  <a:gd name="T0" fmla="*/ 1 w 458"/>
                  <a:gd name="T1" fmla="*/ 158 h 203"/>
                  <a:gd name="T2" fmla="*/ 0 w 458"/>
                  <a:gd name="T3" fmla="*/ 157 h 203"/>
                  <a:gd name="T4" fmla="*/ 0 w 458"/>
                  <a:gd name="T5" fmla="*/ 156 h 203"/>
                  <a:gd name="T6" fmla="*/ 0 w 458"/>
                  <a:gd name="T7" fmla="*/ 153 h 203"/>
                  <a:gd name="T8" fmla="*/ 2 w 458"/>
                  <a:gd name="T9" fmla="*/ 152 h 203"/>
                  <a:gd name="T10" fmla="*/ 3 w 458"/>
                  <a:gd name="T11" fmla="*/ 149 h 203"/>
                  <a:gd name="T12" fmla="*/ 6 w 458"/>
                  <a:gd name="T13" fmla="*/ 147 h 203"/>
                  <a:gd name="T14" fmla="*/ 10 w 458"/>
                  <a:gd name="T15" fmla="*/ 145 h 203"/>
                  <a:gd name="T16" fmla="*/ 14 w 458"/>
                  <a:gd name="T17" fmla="*/ 143 h 203"/>
                  <a:gd name="T18" fmla="*/ 18 w 458"/>
                  <a:gd name="T19" fmla="*/ 142 h 203"/>
                  <a:gd name="T20" fmla="*/ 22 w 458"/>
                  <a:gd name="T21" fmla="*/ 140 h 203"/>
                  <a:gd name="T22" fmla="*/ 25 w 458"/>
                  <a:gd name="T23" fmla="*/ 139 h 203"/>
                  <a:gd name="T24" fmla="*/ 29 w 458"/>
                  <a:gd name="T25" fmla="*/ 138 h 203"/>
                  <a:gd name="T26" fmla="*/ 32 w 458"/>
                  <a:gd name="T27" fmla="*/ 138 h 203"/>
                  <a:gd name="T28" fmla="*/ 34 w 458"/>
                  <a:gd name="T29" fmla="*/ 138 h 203"/>
                  <a:gd name="T30" fmla="*/ 37 w 458"/>
                  <a:gd name="T31" fmla="*/ 139 h 203"/>
                  <a:gd name="T32" fmla="*/ 418 w 458"/>
                  <a:gd name="T33" fmla="*/ 18 h 203"/>
                  <a:gd name="T34" fmla="*/ 443 w 458"/>
                  <a:gd name="T35" fmla="*/ 58 h 203"/>
                  <a:gd name="T36" fmla="*/ 405 w 458"/>
                  <a:gd name="T37" fmla="*/ 116 h 203"/>
                  <a:gd name="T38" fmla="*/ 346 w 458"/>
                  <a:gd name="T39" fmla="*/ 161 h 203"/>
                  <a:gd name="T40" fmla="*/ 274 w 458"/>
                  <a:gd name="T41" fmla="*/ 190 h 203"/>
                  <a:gd name="T42" fmla="*/ 200 w 458"/>
                  <a:gd name="T43" fmla="*/ 203 h 203"/>
                  <a:gd name="T44" fmla="*/ 131 w 458"/>
                  <a:gd name="T45" fmla="*/ 202 h 203"/>
                  <a:gd name="T46" fmla="*/ 68 w 458"/>
                  <a:gd name="T47" fmla="*/ 189 h 203"/>
                  <a:gd name="T48" fmla="*/ 13 w 458"/>
                  <a:gd name="T49" fmla="*/ 166 h 203"/>
                  <a:gd name="T50" fmla="*/ 61 w 458"/>
                  <a:gd name="T51" fmla="*/ 152 h 203"/>
                  <a:gd name="T52" fmla="*/ 114 w 458"/>
                  <a:gd name="T53" fmla="*/ 171 h 203"/>
                  <a:gd name="T54" fmla="*/ 176 w 458"/>
                  <a:gd name="T55" fmla="*/ 180 h 203"/>
                  <a:gd name="T56" fmla="*/ 238 w 458"/>
                  <a:gd name="T57" fmla="*/ 179 h 203"/>
                  <a:gd name="T58" fmla="*/ 293 w 458"/>
                  <a:gd name="T59" fmla="*/ 166 h 203"/>
                  <a:gd name="T60" fmla="*/ 340 w 458"/>
                  <a:gd name="T61" fmla="*/ 144 h 203"/>
                  <a:gd name="T62" fmla="*/ 379 w 458"/>
                  <a:gd name="T63" fmla="*/ 108 h 203"/>
                  <a:gd name="T64" fmla="*/ 409 w 458"/>
                  <a:gd name="T65" fmla="*/ 53 h 203"/>
                  <a:gd name="T66" fmla="*/ 458 w 458"/>
                  <a:gd name="T67" fmla="*/ 5 h 203"/>
                  <a:gd name="T68" fmla="*/ 418 w 458"/>
                  <a:gd name="T69" fmla="*/ 17 h 203"/>
                  <a:gd name="T70" fmla="*/ 419 w 458"/>
                  <a:gd name="T71" fmla="*/ 14 h 203"/>
                  <a:gd name="T72" fmla="*/ 421 w 458"/>
                  <a:gd name="T73" fmla="*/ 13 h 203"/>
                  <a:gd name="T74" fmla="*/ 423 w 458"/>
                  <a:gd name="T75" fmla="*/ 10 h 203"/>
                  <a:gd name="T76" fmla="*/ 427 w 458"/>
                  <a:gd name="T77" fmla="*/ 8 h 203"/>
                  <a:gd name="T78" fmla="*/ 430 w 458"/>
                  <a:gd name="T79" fmla="*/ 6 h 203"/>
                  <a:gd name="T80" fmla="*/ 434 w 458"/>
                  <a:gd name="T81" fmla="*/ 4 h 203"/>
                  <a:gd name="T82" fmla="*/ 437 w 458"/>
                  <a:gd name="T83" fmla="*/ 2 h 203"/>
                  <a:gd name="T84" fmla="*/ 443 w 458"/>
                  <a:gd name="T85" fmla="*/ 1 h 203"/>
                  <a:gd name="T86" fmla="*/ 446 w 458"/>
                  <a:gd name="T87" fmla="*/ 1 h 203"/>
                  <a:gd name="T88" fmla="*/ 449 w 458"/>
                  <a:gd name="T89" fmla="*/ 0 h 203"/>
                  <a:gd name="T90" fmla="*/ 452 w 458"/>
                  <a:gd name="T91" fmla="*/ 0 h 203"/>
                  <a:gd name="T92" fmla="*/ 454 w 458"/>
                  <a:gd name="T93" fmla="*/ 1 h 203"/>
                  <a:gd name="T94" fmla="*/ 457 w 458"/>
                  <a:gd name="T95" fmla="*/ 2 h 203"/>
                  <a:gd name="T96" fmla="*/ 458 w 458"/>
                  <a:gd name="T97" fmla="*/ 4 h 203"/>
                  <a:gd name="T98" fmla="*/ 458 w 458"/>
                  <a:gd name="T99" fmla="*/ 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8" h="203">
                    <a:moveTo>
                      <a:pt x="38" y="139"/>
                    </a:moveTo>
                    <a:lnTo>
                      <a:pt x="1" y="160"/>
                    </a:lnTo>
                    <a:lnTo>
                      <a:pt x="1" y="160"/>
                    </a:lnTo>
                    <a:lnTo>
                      <a:pt x="1" y="158"/>
                    </a:lnTo>
                    <a:lnTo>
                      <a:pt x="0" y="158"/>
                    </a:lnTo>
                    <a:lnTo>
                      <a:pt x="0" y="158"/>
                    </a:lnTo>
                    <a:lnTo>
                      <a:pt x="0" y="158"/>
                    </a:lnTo>
                    <a:lnTo>
                      <a:pt x="0" y="157"/>
                    </a:lnTo>
                    <a:lnTo>
                      <a:pt x="0" y="157"/>
                    </a:lnTo>
                    <a:lnTo>
                      <a:pt x="0" y="157"/>
                    </a:lnTo>
                    <a:lnTo>
                      <a:pt x="0" y="156"/>
                    </a:lnTo>
                    <a:lnTo>
                      <a:pt x="0" y="156"/>
                    </a:lnTo>
                    <a:lnTo>
                      <a:pt x="0" y="156"/>
                    </a:lnTo>
                    <a:lnTo>
                      <a:pt x="0" y="154"/>
                    </a:lnTo>
                    <a:lnTo>
                      <a:pt x="0" y="154"/>
                    </a:lnTo>
                    <a:lnTo>
                      <a:pt x="0" y="153"/>
                    </a:lnTo>
                    <a:lnTo>
                      <a:pt x="1" y="153"/>
                    </a:lnTo>
                    <a:lnTo>
                      <a:pt x="1" y="153"/>
                    </a:lnTo>
                    <a:lnTo>
                      <a:pt x="1" y="152"/>
                    </a:lnTo>
                    <a:lnTo>
                      <a:pt x="2" y="152"/>
                    </a:lnTo>
                    <a:lnTo>
                      <a:pt x="2" y="151"/>
                    </a:lnTo>
                    <a:lnTo>
                      <a:pt x="2" y="151"/>
                    </a:lnTo>
                    <a:lnTo>
                      <a:pt x="3" y="151"/>
                    </a:lnTo>
                    <a:lnTo>
                      <a:pt x="3" y="149"/>
                    </a:lnTo>
                    <a:lnTo>
                      <a:pt x="5" y="149"/>
                    </a:lnTo>
                    <a:lnTo>
                      <a:pt x="5" y="148"/>
                    </a:lnTo>
                    <a:lnTo>
                      <a:pt x="6" y="148"/>
                    </a:lnTo>
                    <a:lnTo>
                      <a:pt x="6" y="147"/>
                    </a:lnTo>
                    <a:lnTo>
                      <a:pt x="7" y="147"/>
                    </a:lnTo>
                    <a:lnTo>
                      <a:pt x="7" y="145"/>
                    </a:lnTo>
                    <a:lnTo>
                      <a:pt x="9" y="145"/>
                    </a:lnTo>
                    <a:lnTo>
                      <a:pt x="10" y="145"/>
                    </a:lnTo>
                    <a:lnTo>
                      <a:pt x="10" y="144"/>
                    </a:lnTo>
                    <a:lnTo>
                      <a:pt x="11" y="144"/>
                    </a:lnTo>
                    <a:lnTo>
                      <a:pt x="13" y="143"/>
                    </a:lnTo>
                    <a:lnTo>
                      <a:pt x="14" y="143"/>
                    </a:lnTo>
                    <a:lnTo>
                      <a:pt x="14" y="143"/>
                    </a:lnTo>
                    <a:lnTo>
                      <a:pt x="15" y="142"/>
                    </a:lnTo>
                    <a:lnTo>
                      <a:pt x="16" y="142"/>
                    </a:lnTo>
                    <a:lnTo>
                      <a:pt x="18" y="142"/>
                    </a:lnTo>
                    <a:lnTo>
                      <a:pt x="18" y="140"/>
                    </a:lnTo>
                    <a:lnTo>
                      <a:pt x="19" y="140"/>
                    </a:lnTo>
                    <a:lnTo>
                      <a:pt x="20" y="140"/>
                    </a:lnTo>
                    <a:lnTo>
                      <a:pt x="22" y="140"/>
                    </a:lnTo>
                    <a:lnTo>
                      <a:pt x="23" y="139"/>
                    </a:lnTo>
                    <a:lnTo>
                      <a:pt x="23" y="139"/>
                    </a:lnTo>
                    <a:lnTo>
                      <a:pt x="24" y="139"/>
                    </a:lnTo>
                    <a:lnTo>
                      <a:pt x="25" y="139"/>
                    </a:lnTo>
                    <a:lnTo>
                      <a:pt x="25" y="139"/>
                    </a:lnTo>
                    <a:lnTo>
                      <a:pt x="27" y="138"/>
                    </a:lnTo>
                    <a:lnTo>
                      <a:pt x="28" y="138"/>
                    </a:lnTo>
                    <a:lnTo>
                      <a:pt x="29" y="138"/>
                    </a:lnTo>
                    <a:lnTo>
                      <a:pt x="29" y="138"/>
                    </a:lnTo>
                    <a:lnTo>
                      <a:pt x="31" y="138"/>
                    </a:lnTo>
                    <a:lnTo>
                      <a:pt x="31" y="138"/>
                    </a:lnTo>
                    <a:lnTo>
                      <a:pt x="32" y="138"/>
                    </a:lnTo>
                    <a:lnTo>
                      <a:pt x="33" y="138"/>
                    </a:lnTo>
                    <a:lnTo>
                      <a:pt x="33" y="138"/>
                    </a:lnTo>
                    <a:lnTo>
                      <a:pt x="34" y="138"/>
                    </a:lnTo>
                    <a:lnTo>
                      <a:pt x="34" y="138"/>
                    </a:lnTo>
                    <a:lnTo>
                      <a:pt x="36" y="138"/>
                    </a:lnTo>
                    <a:lnTo>
                      <a:pt x="36" y="138"/>
                    </a:lnTo>
                    <a:lnTo>
                      <a:pt x="37" y="139"/>
                    </a:lnTo>
                    <a:lnTo>
                      <a:pt x="37" y="139"/>
                    </a:lnTo>
                    <a:lnTo>
                      <a:pt x="37" y="139"/>
                    </a:lnTo>
                    <a:lnTo>
                      <a:pt x="38" y="139"/>
                    </a:lnTo>
                    <a:lnTo>
                      <a:pt x="38" y="139"/>
                    </a:lnTo>
                    <a:close/>
                    <a:moveTo>
                      <a:pt x="418" y="18"/>
                    </a:moveTo>
                    <a:lnTo>
                      <a:pt x="458" y="5"/>
                    </a:lnTo>
                    <a:lnTo>
                      <a:pt x="454" y="24"/>
                    </a:lnTo>
                    <a:lnTo>
                      <a:pt x="449" y="41"/>
                    </a:lnTo>
                    <a:lnTo>
                      <a:pt x="443" y="58"/>
                    </a:lnTo>
                    <a:lnTo>
                      <a:pt x="435" y="75"/>
                    </a:lnTo>
                    <a:lnTo>
                      <a:pt x="426" y="89"/>
                    </a:lnTo>
                    <a:lnTo>
                      <a:pt x="417" y="103"/>
                    </a:lnTo>
                    <a:lnTo>
                      <a:pt x="405" y="116"/>
                    </a:lnTo>
                    <a:lnTo>
                      <a:pt x="392" y="129"/>
                    </a:lnTo>
                    <a:lnTo>
                      <a:pt x="378" y="140"/>
                    </a:lnTo>
                    <a:lnTo>
                      <a:pt x="363" y="152"/>
                    </a:lnTo>
                    <a:lnTo>
                      <a:pt x="346" y="161"/>
                    </a:lnTo>
                    <a:lnTo>
                      <a:pt x="328" y="170"/>
                    </a:lnTo>
                    <a:lnTo>
                      <a:pt x="310" y="178"/>
                    </a:lnTo>
                    <a:lnTo>
                      <a:pt x="292" y="185"/>
                    </a:lnTo>
                    <a:lnTo>
                      <a:pt x="274" y="190"/>
                    </a:lnTo>
                    <a:lnTo>
                      <a:pt x="256" y="196"/>
                    </a:lnTo>
                    <a:lnTo>
                      <a:pt x="237" y="198"/>
                    </a:lnTo>
                    <a:lnTo>
                      <a:pt x="219" y="201"/>
                    </a:lnTo>
                    <a:lnTo>
                      <a:pt x="200" y="203"/>
                    </a:lnTo>
                    <a:lnTo>
                      <a:pt x="184" y="203"/>
                    </a:lnTo>
                    <a:lnTo>
                      <a:pt x="166" y="203"/>
                    </a:lnTo>
                    <a:lnTo>
                      <a:pt x="149" y="203"/>
                    </a:lnTo>
                    <a:lnTo>
                      <a:pt x="131" y="202"/>
                    </a:lnTo>
                    <a:lnTo>
                      <a:pt x="114" y="199"/>
                    </a:lnTo>
                    <a:lnTo>
                      <a:pt x="99" y="197"/>
                    </a:lnTo>
                    <a:lnTo>
                      <a:pt x="82" y="193"/>
                    </a:lnTo>
                    <a:lnTo>
                      <a:pt x="68" y="189"/>
                    </a:lnTo>
                    <a:lnTo>
                      <a:pt x="52" y="184"/>
                    </a:lnTo>
                    <a:lnTo>
                      <a:pt x="38" y="179"/>
                    </a:lnTo>
                    <a:lnTo>
                      <a:pt x="25" y="174"/>
                    </a:lnTo>
                    <a:lnTo>
                      <a:pt x="13" y="166"/>
                    </a:lnTo>
                    <a:lnTo>
                      <a:pt x="1" y="160"/>
                    </a:lnTo>
                    <a:lnTo>
                      <a:pt x="38" y="139"/>
                    </a:lnTo>
                    <a:lnTo>
                      <a:pt x="49" y="145"/>
                    </a:lnTo>
                    <a:lnTo>
                      <a:pt x="61" y="152"/>
                    </a:lnTo>
                    <a:lnTo>
                      <a:pt x="73" y="158"/>
                    </a:lnTo>
                    <a:lnTo>
                      <a:pt x="87" y="162"/>
                    </a:lnTo>
                    <a:lnTo>
                      <a:pt x="100" y="167"/>
                    </a:lnTo>
                    <a:lnTo>
                      <a:pt x="114" y="171"/>
                    </a:lnTo>
                    <a:lnTo>
                      <a:pt x="130" y="175"/>
                    </a:lnTo>
                    <a:lnTo>
                      <a:pt x="145" y="178"/>
                    </a:lnTo>
                    <a:lnTo>
                      <a:pt x="161" y="179"/>
                    </a:lnTo>
                    <a:lnTo>
                      <a:pt x="176" y="180"/>
                    </a:lnTo>
                    <a:lnTo>
                      <a:pt x="191" y="181"/>
                    </a:lnTo>
                    <a:lnTo>
                      <a:pt x="207" y="180"/>
                    </a:lnTo>
                    <a:lnTo>
                      <a:pt x="222" y="180"/>
                    </a:lnTo>
                    <a:lnTo>
                      <a:pt x="238" y="179"/>
                    </a:lnTo>
                    <a:lnTo>
                      <a:pt x="252" y="176"/>
                    </a:lnTo>
                    <a:lnTo>
                      <a:pt x="267" y="174"/>
                    </a:lnTo>
                    <a:lnTo>
                      <a:pt x="280" y="170"/>
                    </a:lnTo>
                    <a:lnTo>
                      <a:pt x="293" y="166"/>
                    </a:lnTo>
                    <a:lnTo>
                      <a:pt x="306" y="162"/>
                    </a:lnTo>
                    <a:lnTo>
                      <a:pt x="318" y="157"/>
                    </a:lnTo>
                    <a:lnTo>
                      <a:pt x="329" y="151"/>
                    </a:lnTo>
                    <a:lnTo>
                      <a:pt x="340" y="144"/>
                    </a:lnTo>
                    <a:lnTo>
                      <a:pt x="350" y="136"/>
                    </a:lnTo>
                    <a:lnTo>
                      <a:pt x="360" y="129"/>
                    </a:lnTo>
                    <a:lnTo>
                      <a:pt x="370" y="118"/>
                    </a:lnTo>
                    <a:lnTo>
                      <a:pt x="379" y="108"/>
                    </a:lnTo>
                    <a:lnTo>
                      <a:pt x="388" y="95"/>
                    </a:lnTo>
                    <a:lnTo>
                      <a:pt x="396" y="82"/>
                    </a:lnTo>
                    <a:lnTo>
                      <a:pt x="404" y="68"/>
                    </a:lnTo>
                    <a:lnTo>
                      <a:pt x="409" y="53"/>
                    </a:lnTo>
                    <a:lnTo>
                      <a:pt x="414" y="36"/>
                    </a:lnTo>
                    <a:lnTo>
                      <a:pt x="418" y="18"/>
                    </a:lnTo>
                    <a:lnTo>
                      <a:pt x="418" y="18"/>
                    </a:lnTo>
                    <a:close/>
                    <a:moveTo>
                      <a:pt x="458" y="5"/>
                    </a:moveTo>
                    <a:lnTo>
                      <a:pt x="418" y="18"/>
                    </a:lnTo>
                    <a:lnTo>
                      <a:pt x="418" y="18"/>
                    </a:lnTo>
                    <a:lnTo>
                      <a:pt x="418" y="18"/>
                    </a:lnTo>
                    <a:lnTo>
                      <a:pt x="418" y="17"/>
                    </a:lnTo>
                    <a:lnTo>
                      <a:pt x="418" y="17"/>
                    </a:lnTo>
                    <a:lnTo>
                      <a:pt x="418" y="15"/>
                    </a:lnTo>
                    <a:lnTo>
                      <a:pt x="419" y="15"/>
                    </a:lnTo>
                    <a:lnTo>
                      <a:pt x="419" y="14"/>
                    </a:lnTo>
                    <a:lnTo>
                      <a:pt x="419" y="14"/>
                    </a:lnTo>
                    <a:lnTo>
                      <a:pt x="421" y="14"/>
                    </a:lnTo>
                    <a:lnTo>
                      <a:pt x="421" y="13"/>
                    </a:lnTo>
                    <a:lnTo>
                      <a:pt x="421" y="13"/>
                    </a:lnTo>
                    <a:lnTo>
                      <a:pt x="422" y="11"/>
                    </a:lnTo>
                    <a:lnTo>
                      <a:pt x="422" y="11"/>
                    </a:lnTo>
                    <a:lnTo>
                      <a:pt x="423" y="10"/>
                    </a:lnTo>
                    <a:lnTo>
                      <a:pt x="423" y="10"/>
                    </a:lnTo>
                    <a:lnTo>
                      <a:pt x="425" y="10"/>
                    </a:lnTo>
                    <a:lnTo>
                      <a:pt x="425" y="9"/>
                    </a:lnTo>
                    <a:lnTo>
                      <a:pt x="426" y="9"/>
                    </a:lnTo>
                    <a:lnTo>
                      <a:pt x="427" y="8"/>
                    </a:lnTo>
                    <a:lnTo>
                      <a:pt x="427" y="8"/>
                    </a:lnTo>
                    <a:lnTo>
                      <a:pt x="428" y="8"/>
                    </a:lnTo>
                    <a:lnTo>
                      <a:pt x="430" y="6"/>
                    </a:lnTo>
                    <a:lnTo>
                      <a:pt x="430" y="6"/>
                    </a:lnTo>
                    <a:lnTo>
                      <a:pt x="431" y="5"/>
                    </a:lnTo>
                    <a:lnTo>
                      <a:pt x="432" y="5"/>
                    </a:lnTo>
                    <a:lnTo>
                      <a:pt x="434" y="5"/>
                    </a:lnTo>
                    <a:lnTo>
                      <a:pt x="434" y="4"/>
                    </a:lnTo>
                    <a:lnTo>
                      <a:pt x="435" y="4"/>
                    </a:lnTo>
                    <a:lnTo>
                      <a:pt x="436" y="4"/>
                    </a:lnTo>
                    <a:lnTo>
                      <a:pt x="437" y="2"/>
                    </a:lnTo>
                    <a:lnTo>
                      <a:pt x="437" y="2"/>
                    </a:lnTo>
                    <a:lnTo>
                      <a:pt x="439" y="2"/>
                    </a:lnTo>
                    <a:lnTo>
                      <a:pt x="440" y="2"/>
                    </a:lnTo>
                    <a:lnTo>
                      <a:pt x="441" y="1"/>
                    </a:lnTo>
                    <a:lnTo>
                      <a:pt x="443" y="1"/>
                    </a:lnTo>
                    <a:lnTo>
                      <a:pt x="443" y="1"/>
                    </a:lnTo>
                    <a:lnTo>
                      <a:pt x="444" y="1"/>
                    </a:lnTo>
                    <a:lnTo>
                      <a:pt x="445" y="1"/>
                    </a:lnTo>
                    <a:lnTo>
                      <a:pt x="446" y="1"/>
                    </a:lnTo>
                    <a:lnTo>
                      <a:pt x="446" y="0"/>
                    </a:lnTo>
                    <a:lnTo>
                      <a:pt x="448" y="0"/>
                    </a:lnTo>
                    <a:lnTo>
                      <a:pt x="449" y="0"/>
                    </a:lnTo>
                    <a:lnTo>
                      <a:pt x="449" y="0"/>
                    </a:lnTo>
                    <a:lnTo>
                      <a:pt x="450" y="0"/>
                    </a:lnTo>
                    <a:lnTo>
                      <a:pt x="450" y="0"/>
                    </a:lnTo>
                    <a:lnTo>
                      <a:pt x="452" y="0"/>
                    </a:lnTo>
                    <a:lnTo>
                      <a:pt x="452" y="0"/>
                    </a:lnTo>
                    <a:lnTo>
                      <a:pt x="453" y="0"/>
                    </a:lnTo>
                    <a:lnTo>
                      <a:pt x="453" y="1"/>
                    </a:lnTo>
                    <a:lnTo>
                      <a:pt x="454" y="1"/>
                    </a:lnTo>
                    <a:lnTo>
                      <a:pt x="454" y="1"/>
                    </a:lnTo>
                    <a:lnTo>
                      <a:pt x="455" y="1"/>
                    </a:lnTo>
                    <a:lnTo>
                      <a:pt x="455" y="1"/>
                    </a:lnTo>
                    <a:lnTo>
                      <a:pt x="455" y="1"/>
                    </a:lnTo>
                    <a:lnTo>
                      <a:pt x="457" y="2"/>
                    </a:lnTo>
                    <a:lnTo>
                      <a:pt x="457" y="2"/>
                    </a:lnTo>
                    <a:lnTo>
                      <a:pt x="457" y="2"/>
                    </a:lnTo>
                    <a:lnTo>
                      <a:pt x="457" y="2"/>
                    </a:lnTo>
                    <a:lnTo>
                      <a:pt x="458" y="4"/>
                    </a:lnTo>
                    <a:lnTo>
                      <a:pt x="458" y="4"/>
                    </a:lnTo>
                    <a:lnTo>
                      <a:pt x="458" y="4"/>
                    </a:lnTo>
                    <a:lnTo>
                      <a:pt x="458" y="4"/>
                    </a:lnTo>
                    <a:lnTo>
                      <a:pt x="458" y="5"/>
                    </a:lnTo>
                    <a:lnTo>
                      <a:pt x="458"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27"/>
              <p:cNvSpPr>
                <a:spLocks noEditPoints="1"/>
              </p:cNvSpPr>
              <p:nvPr/>
            </p:nvSpPr>
            <p:spPr bwMode="auto">
              <a:xfrm>
                <a:off x="7835318" y="4006581"/>
                <a:ext cx="211234" cy="114774"/>
              </a:xfrm>
              <a:custGeom>
                <a:avLst/>
                <a:gdLst>
                  <a:gd name="T0" fmla="*/ 36 w 173"/>
                  <a:gd name="T1" fmla="*/ 69 h 94"/>
                  <a:gd name="T2" fmla="*/ 34 w 173"/>
                  <a:gd name="T3" fmla="*/ 72 h 94"/>
                  <a:gd name="T4" fmla="*/ 30 w 173"/>
                  <a:gd name="T5" fmla="*/ 74 h 94"/>
                  <a:gd name="T6" fmla="*/ 25 w 173"/>
                  <a:gd name="T7" fmla="*/ 77 h 94"/>
                  <a:gd name="T8" fmla="*/ 20 w 173"/>
                  <a:gd name="T9" fmla="*/ 80 h 94"/>
                  <a:gd name="T10" fmla="*/ 16 w 173"/>
                  <a:gd name="T11" fmla="*/ 81 h 94"/>
                  <a:gd name="T12" fmla="*/ 11 w 173"/>
                  <a:gd name="T13" fmla="*/ 82 h 94"/>
                  <a:gd name="T14" fmla="*/ 7 w 173"/>
                  <a:gd name="T15" fmla="*/ 82 h 94"/>
                  <a:gd name="T16" fmla="*/ 3 w 173"/>
                  <a:gd name="T17" fmla="*/ 81 h 94"/>
                  <a:gd name="T18" fmla="*/ 2 w 173"/>
                  <a:gd name="T19" fmla="*/ 80 h 94"/>
                  <a:gd name="T20" fmla="*/ 0 w 173"/>
                  <a:gd name="T21" fmla="*/ 78 h 94"/>
                  <a:gd name="T22" fmla="*/ 0 w 173"/>
                  <a:gd name="T23" fmla="*/ 76 h 94"/>
                  <a:gd name="T24" fmla="*/ 2 w 173"/>
                  <a:gd name="T25" fmla="*/ 73 h 94"/>
                  <a:gd name="T26" fmla="*/ 87 w 173"/>
                  <a:gd name="T27" fmla="*/ 24 h 94"/>
                  <a:gd name="T28" fmla="*/ 85 w 173"/>
                  <a:gd name="T29" fmla="*/ 23 h 94"/>
                  <a:gd name="T30" fmla="*/ 89 w 173"/>
                  <a:gd name="T31" fmla="*/ 22 h 94"/>
                  <a:gd name="T32" fmla="*/ 84 w 173"/>
                  <a:gd name="T33" fmla="*/ 25 h 94"/>
                  <a:gd name="T34" fmla="*/ 71 w 173"/>
                  <a:gd name="T35" fmla="*/ 35 h 94"/>
                  <a:gd name="T36" fmla="*/ 57 w 173"/>
                  <a:gd name="T37" fmla="*/ 47 h 94"/>
                  <a:gd name="T38" fmla="*/ 43 w 173"/>
                  <a:gd name="T39" fmla="*/ 62 h 94"/>
                  <a:gd name="T40" fmla="*/ 8 w 173"/>
                  <a:gd name="T41" fmla="*/ 65 h 94"/>
                  <a:gd name="T42" fmla="*/ 24 w 173"/>
                  <a:gd name="T43" fmla="*/ 49 h 94"/>
                  <a:gd name="T44" fmla="*/ 42 w 173"/>
                  <a:gd name="T45" fmla="*/ 33 h 94"/>
                  <a:gd name="T46" fmla="*/ 61 w 173"/>
                  <a:gd name="T47" fmla="*/ 18 h 94"/>
                  <a:gd name="T48" fmla="*/ 84 w 173"/>
                  <a:gd name="T49" fmla="*/ 5 h 94"/>
                  <a:gd name="T50" fmla="*/ 112 w 173"/>
                  <a:gd name="T51" fmla="*/ 0 h 94"/>
                  <a:gd name="T52" fmla="*/ 127 w 173"/>
                  <a:gd name="T53" fmla="*/ 6 h 94"/>
                  <a:gd name="T54" fmla="*/ 133 w 173"/>
                  <a:gd name="T55" fmla="*/ 91 h 94"/>
                  <a:gd name="T56" fmla="*/ 129 w 173"/>
                  <a:gd name="T57" fmla="*/ 87 h 94"/>
                  <a:gd name="T58" fmla="*/ 123 w 173"/>
                  <a:gd name="T59" fmla="*/ 77 h 94"/>
                  <a:gd name="T60" fmla="*/ 115 w 173"/>
                  <a:gd name="T61" fmla="*/ 64 h 94"/>
                  <a:gd name="T62" fmla="*/ 105 w 173"/>
                  <a:gd name="T63" fmla="*/ 50 h 94"/>
                  <a:gd name="T64" fmla="*/ 96 w 173"/>
                  <a:gd name="T65" fmla="*/ 37 h 94"/>
                  <a:gd name="T66" fmla="*/ 88 w 173"/>
                  <a:gd name="T67" fmla="*/ 27 h 94"/>
                  <a:gd name="T68" fmla="*/ 130 w 173"/>
                  <a:gd name="T69" fmla="*/ 11 h 94"/>
                  <a:gd name="T70" fmla="*/ 138 w 173"/>
                  <a:gd name="T71" fmla="*/ 24 h 94"/>
                  <a:gd name="T72" fmla="*/ 148 w 173"/>
                  <a:gd name="T73" fmla="*/ 38 h 94"/>
                  <a:gd name="T74" fmla="*/ 157 w 173"/>
                  <a:gd name="T75" fmla="*/ 51 h 94"/>
                  <a:gd name="T76" fmla="*/ 165 w 173"/>
                  <a:gd name="T77" fmla="*/ 63 h 94"/>
                  <a:gd name="T78" fmla="*/ 170 w 173"/>
                  <a:gd name="T79" fmla="*/ 71 h 94"/>
                  <a:gd name="T80" fmla="*/ 172 w 173"/>
                  <a:gd name="T81" fmla="*/ 73 h 94"/>
                  <a:gd name="T82" fmla="*/ 172 w 173"/>
                  <a:gd name="T83" fmla="*/ 74 h 94"/>
                  <a:gd name="T84" fmla="*/ 172 w 173"/>
                  <a:gd name="T85" fmla="*/ 77 h 94"/>
                  <a:gd name="T86" fmla="*/ 170 w 173"/>
                  <a:gd name="T87" fmla="*/ 80 h 94"/>
                  <a:gd name="T88" fmla="*/ 168 w 173"/>
                  <a:gd name="T89" fmla="*/ 82 h 94"/>
                  <a:gd name="T90" fmla="*/ 165 w 173"/>
                  <a:gd name="T91" fmla="*/ 85 h 94"/>
                  <a:gd name="T92" fmla="*/ 161 w 173"/>
                  <a:gd name="T93" fmla="*/ 87 h 94"/>
                  <a:gd name="T94" fmla="*/ 156 w 173"/>
                  <a:gd name="T95" fmla="*/ 90 h 94"/>
                  <a:gd name="T96" fmla="*/ 151 w 173"/>
                  <a:gd name="T97" fmla="*/ 91 h 94"/>
                  <a:gd name="T98" fmla="*/ 146 w 173"/>
                  <a:gd name="T99" fmla="*/ 92 h 94"/>
                  <a:gd name="T100" fmla="*/ 142 w 173"/>
                  <a:gd name="T101" fmla="*/ 94 h 94"/>
                  <a:gd name="T102" fmla="*/ 138 w 173"/>
                  <a:gd name="T103" fmla="*/ 94 h 94"/>
                  <a:gd name="T104" fmla="*/ 134 w 173"/>
                  <a:gd name="T105" fmla="*/ 92 h 94"/>
                  <a:gd name="T106" fmla="*/ 133 w 173"/>
                  <a:gd name="T10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3" h="94">
                    <a:moveTo>
                      <a:pt x="3" y="73"/>
                    </a:moveTo>
                    <a:lnTo>
                      <a:pt x="39" y="68"/>
                    </a:lnTo>
                    <a:lnTo>
                      <a:pt x="38" y="68"/>
                    </a:lnTo>
                    <a:lnTo>
                      <a:pt x="38" y="69"/>
                    </a:lnTo>
                    <a:lnTo>
                      <a:pt x="36" y="69"/>
                    </a:lnTo>
                    <a:lnTo>
                      <a:pt x="36" y="71"/>
                    </a:lnTo>
                    <a:lnTo>
                      <a:pt x="36" y="71"/>
                    </a:lnTo>
                    <a:lnTo>
                      <a:pt x="35" y="72"/>
                    </a:lnTo>
                    <a:lnTo>
                      <a:pt x="34" y="72"/>
                    </a:lnTo>
                    <a:lnTo>
                      <a:pt x="34" y="72"/>
                    </a:lnTo>
                    <a:lnTo>
                      <a:pt x="33" y="73"/>
                    </a:lnTo>
                    <a:lnTo>
                      <a:pt x="33" y="73"/>
                    </a:lnTo>
                    <a:lnTo>
                      <a:pt x="31" y="74"/>
                    </a:lnTo>
                    <a:lnTo>
                      <a:pt x="30" y="74"/>
                    </a:lnTo>
                    <a:lnTo>
                      <a:pt x="30" y="74"/>
                    </a:lnTo>
                    <a:lnTo>
                      <a:pt x="29" y="76"/>
                    </a:lnTo>
                    <a:lnTo>
                      <a:pt x="27" y="76"/>
                    </a:lnTo>
                    <a:lnTo>
                      <a:pt x="27" y="77"/>
                    </a:lnTo>
                    <a:lnTo>
                      <a:pt x="26" y="77"/>
                    </a:lnTo>
                    <a:lnTo>
                      <a:pt x="25" y="77"/>
                    </a:lnTo>
                    <a:lnTo>
                      <a:pt x="24" y="78"/>
                    </a:lnTo>
                    <a:lnTo>
                      <a:pt x="24" y="78"/>
                    </a:lnTo>
                    <a:lnTo>
                      <a:pt x="22" y="78"/>
                    </a:lnTo>
                    <a:lnTo>
                      <a:pt x="21" y="80"/>
                    </a:lnTo>
                    <a:lnTo>
                      <a:pt x="20" y="80"/>
                    </a:lnTo>
                    <a:lnTo>
                      <a:pt x="20" y="80"/>
                    </a:lnTo>
                    <a:lnTo>
                      <a:pt x="18" y="80"/>
                    </a:lnTo>
                    <a:lnTo>
                      <a:pt x="17" y="81"/>
                    </a:lnTo>
                    <a:lnTo>
                      <a:pt x="16" y="81"/>
                    </a:lnTo>
                    <a:lnTo>
                      <a:pt x="16" y="81"/>
                    </a:lnTo>
                    <a:lnTo>
                      <a:pt x="15" y="81"/>
                    </a:lnTo>
                    <a:lnTo>
                      <a:pt x="13" y="81"/>
                    </a:lnTo>
                    <a:lnTo>
                      <a:pt x="12" y="81"/>
                    </a:lnTo>
                    <a:lnTo>
                      <a:pt x="12" y="81"/>
                    </a:lnTo>
                    <a:lnTo>
                      <a:pt x="11" y="82"/>
                    </a:lnTo>
                    <a:lnTo>
                      <a:pt x="9" y="82"/>
                    </a:lnTo>
                    <a:lnTo>
                      <a:pt x="9" y="82"/>
                    </a:lnTo>
                    <a:lnTo>
                      <a:pt x="8" y="82"/>
                    </a:lnTo>
                    <a:lnTo>
                      <a:pt x="7" y="82"/>
                    </a:lnTo>
                    <a:lnTo>
                      <a:pt x="7" y="82"/>
                    </a:lnTo>
                    <a:lnTo>
                      <a:pt x="6" y="82"/>
                    </a:lnTo>
                    <a:lnTo>
                      <a:pt x="6" y="81"/>
                    </a:lnTo>
                    <a:lnTo>
                      <a:pt x="4" y="81"/>
                    </a:lnTo>
                    <a:lnTo>
                      <a:pt x="4" y="81"/>
                    </a:lnTo>
                    <a:lnTo>
                      <a:pt x="3" y="81"/>
                    </a:lnTo>
                    <a:lnTo>
                      <a:pt x="3" y="81"/>
                    </a:lnTo>
                    <a:lnTo>
                      <a:pt x="3" y="81"/>
                    </a:lnTo>
                    <a:lnTo>
                      <a:pt x="2" y="81"/>
                    </a:lnTo>
                    <a:lnTo>
                      <a:pt x="2" y="80"/>
                    </a:lnTo>
                    <a:lnTo>
                      <a:pt x="2" y="80"/>
                    </a:lnTo>
                    <a:lnTo>
                      <a:pt x="2" y="80"/>
                    </a:lnTo>
                    <a:lnTo>
                      <a:pt x="0" y="80"/>
                    </a:lnTo>
                    <a:lnTo>
                      <a:pt x="0" y="78"/>
                    </a:lnTo>
                    <a:lnTo>
                      <a:pt x="0" y="78"/>
                    </a:lnTo>
                    <a:lnTo>
                      <a:pt x="0" y="78"/>
                    </a:lnTo>
                    <a:lnTo>
                      <a:pt x="0" y="77"/>
                    </a:lnTo>
                    <a:lnTo>
                      <a:pt x="0" y="77"/>
                    </a:lnTo>
                    <a:lnTo>
                      <a:pt x="0" y="77"/>
                    </a:lnTo>
                    <a:lnTo>
                      <a:pt x="0" y="76"/>
                    </a:lnTo>
                    <a:lnTo>
                      <a:pt x="0" y="76"/>
                    </a:lnTo>
                    <a:lnTo>
                      <a:pt x="0" y="76"/>
                    </a:lnTo>
                    <a:lnTo>
                      <a:pt x="2" y="74"/>
                    </a:lnTo>
                    <a:lnTo>
                      <a:pt x="2" y="74"/>
                    </a:lnTo>
                    <a:lnTo>
                      <a:pt x="2" y="73"/>
                    </a:lnTo>
                    <a:lnTo>
                      <a:pt x="2" y="73"/>
                    </a:lnTo>
                    <a:lnTo>
                      <a:pt x="3" y="73"/>
                    </a:lnTo>
                    <a:lnTo>
                      <a:pt x="3" y="73"/>
                    </a:lnTo>
                    <a:close/>
                    <a:moveTo>
                      <a:pt x="127" y="6"/>
                    </a:moveTo>
                    <a:lnTo>
                      <a:pt x="87" y="24"/>
                    </a:lnTo>
                    <a:lnTo>
                      <a:pt x="87" y="24"/>
                    </a:lnTo>
                    <a:lnTo>
                      <a:pt x="87" y="23"/>
                    </a:lnTo>
                    <a:lnTo>
                      <a:pt x="85" y="23"/>
                    </a:lnTo>
                    <a:lnTo>
                      <a:pt x="85" y="23"/>
                    </a:lnTo>
                    <a:lnTo>
                      <a:pt x="84" y="23"/>
                    </a:lnTo>
                    <a:lnTo>
                      <a:pt x="85" y="23"/>
                    </a:lnTo>
                    <a:lnTo>
                      <a:pt x="85" y="23"/>
                    </a:lnTo>
                    <a:lnTo>
                      <a:pt x="87" y="23"/>
                    </a:lnTo>
                    <a:lnTo>
                      <a:pt x="88" y="22"/>
                    </a:lnTo>
                    <a:lnTo>
                      <a:pt x="88" y="22"/>
                    </a:lnTo>
                    <a:lnTo>
                      <a:pt x="89" y="22"/>
                    </a:lnTo>
                    <a:lnTo>
                      <a:pt x="89" y="22"/>
                    </a:lnTo>
                    <a:lnTo>
                      <a:pt x="88" y="22"/>
                    </a:lnTo>
                    <a:lnTo>
                      <a:pt x="87" y="23"/>
                    </a:lnTo>
                    <a:lnTo>
                      <a:pt x="85" y="24"/>
                    </a:lnTo>
                    <a:lnTo>
                      <a:pt x="84" y="25"/>
                    </a:lnTo>
                    <a:lnTo>
                      <a:pt x="82" y="27"/>
                    </a:lnTo>
                    <a:lnTo>
                      <a:pt x="79" y="28"/>
                    </a:lnTo>
                    <a:lnTo>
                      <a:pt x="76" y="31"/>
                    </a:lnTo>
                    <a:lnTo>
                      <a:pt x="74" y="32"/>
                    </a:lnTo>
                    <a:lnTo>
                      <a:pt x="71" y="35"/>
                    </a:lnTo>
                    <a:lnTo>
                      <a:pt x="69" y="37"/>
                    </a:lnTo>
                    <a:lnTo>
                      <a:pt x="66" y="40"/>
                    </a:lnTo>
                    <a:lnTo>
                      <a:pt x="62" y="42"/>
                    </a:lnTo>
                    <a:lnTo>
                      <a:pt x="60" y="45"/>
                    </a:lnTo>
                    <a:lnTo>
                      <a:pt x="57" y="47"/>
                    </a:lnTo>
                    <a:lnTo>
                      <a:pt x="54" y="50"/>
                    </a:lnTo>
                    <a:lnTo>
                      <a:pt x="52" y="53"/>
                    </a:lnTo>
                    <a:lnTo>
                      <a:pt x="48" y="56"/>
                    </a:lnTo>
                    <a:lnTo>
                      <a:pt x="45" y="59"/>
                    </a:lnTo>
                    <a:lnTo>
                      <a:pt x="43" y="62"/>
                    </a:lnTo>
                    <a:lnTo>
                      <a:pt x="42" y="65"/>
                    </a:lnTo>
                    <a:lnTo>
                      <a:pt x="39" y="68"/>
                    </a:lnTo>
                    <a:lnTo>
                      <a:pt x="3" y="73"/>
                    </a:lnTo>
                    <a:lnTo>
                      <a:pt x="6" y="69"/>
                    </a:lnTo>
                    <a:lnTo>
                      <a:pt x="8" y="65"/>
                    </a:lnTo>
                    <a:lnTo>
                      <a:pt x="11" y="63"/>
                    </a:lnTo>
                    <a:lnTo>
                      <a:pt x="15" y="59"/>
                    </a:lnTo>
                    <a:lnTo>
                      <a:pt x="17" y="55"/>
                    </a:lnTo>
                    <a:lnTo>
                      <a:pt x="21" y="53"/>
                    </a:lnTo>
                    <a:lnTo>
                      <a:pt x="24" y="49"/>
                    </a:lnTo>
                    <a:lnTo>
                      <a:pt x="27" y="45"/>
                    </a:lnTo>
                    <a:lnTo>
                      <a:pt x="31" y="42"/>
                    </a:lnTo>
                    <a:lnTo>
                      <a:pt x="34" y="38"/>
                    </a:lnTo>
                    <a:lnTo>
                      <a:pt x="38" y="36"/>
                    </a:lnTo>
                    <a:lnTo>
                      <a:pt x="42" y="33"/>
                    </a:lnTo>
                    <a:lnTo>
                      <a:pt x="45" y="29"/>
                    </a:lnTo>
                    <a:lnTo>
                      <a:pt x="49" y="27"/>
                    </a:lnTo>
                    <a:lnTo>
                      <a:pt x="53" y="24"/>
                    </a:lnTo>
                    <a:lnTo>
                      <a:pt x="57" y="20"/>
                    </a:lnTo>
                    <a:lnTo>
                      <a:pt x="61" y="18"/>
                    </a:lnTo>
                    <a:lnTo>
                      <a:pt x="65" y="15"/>
                    </a:lnTo>
                    <a:lnTo>
                      <a:pt x="70" y="13"/>
                    </a:lnTo>
                    <a:lnTo>
                      <a:pt x="74" y="10"/>
                    </a:lnTo>
                    <a:lnTo>
                      <a:pt x="79" y="7"/>
                    </a:lnTo>
                    <a:lnTo>
                      <a:pt x="84" y="5"/>
                    </a:lnTo>
                    <a:lnTo>
                      <a:pt x="91" y="4"/>
                    </a:lnTo>
                    <a:lnTo>
                      <a:pt x="96" y="1"/>
                    </a:lnTo>
                    <a:lnTo>
                      <a:pt x="102" y="0"/>
                    </a:lnTo>
                    <a:lnTo>
                      <a:pt x="107" y="0"/>
                    </a:lnTo>
                    <a:lnTo>
                      <a:pt x="112" y="0"/>
                    </a:lnTo>
                    <a:lnTo>
                      <a:pt x="116" y="0"/>
                    </a:lnTo>
                    <a:lnTo>
                      <a:pt x="120" y="1"/>
                    </a:lnTo>
                    <a:lnTo>
                      <a:pt x="123" y="2"/>
                    </a:lnTo>
                    <a:lnTo>
                      <a:pt x="124" y="5"/>
                    </a:lnTo>
                    <a:lnTo>
                      <a:pt x="127" y="6"/>
                    </a:lnTo>
                    <a:lnTo>
                      <a:pt x="127" y="6"/>
                    </a:lnTo>
                    <a:lnTo>
                      <a:pt x="127" y="6"/>
                    </a:lnTo>
                    <a:close/>
                    <a:moveTo>
                      <a:pt x="172" y="73"/>
                    </a:moveTo>
                    <a:lnTo>
                      <a:pt x="133" y="91"/>
                    </a:lnTo>
                    <a:lnTo>
                      <a:pt x="133" y="91"/>
                    </a:lnTo>
                    <a:lnTo>
                      <a:pt x="132" y="91"/>
                    </a:lnTo>
                    <a:lnTo>
                      <a:pt x="132" y="90"/>
                    </a:lnTo>
                    <a:lnTo>
                      <a:pt x="132" y="89"/>
                    </a:lnTo>
                    <a:lnTo>
                      <a:pt x="130" y="89"/>
                    </a:lnTo>
                    <a:lnTo>
                      <a:pt x="129" y="87"/>
                    </a:lnTo>
                    <a:lnTo>
                      <a:pt x="128" y="85"/>
                    </a:lnTo>
                    <a:lnTo>
                      <a:pt x="127" y="83"/>
                    </a:lnTo>
                    <a:lnTo>
                      <a:pt x="125" y="81"/>
                    </a:lnTo>
                    <a:lnTo>
                      <a:pt x="124" y="80"/>
                    </a:lnTo>
                    <a:lnTo>
                      <a:pt x="123" y="77"/>
                    </a:lnTo>
                    <a:lnTo>
                      <a:pt x="121" y="74"/>
                    </a:lnTo>
                    <a:lnTo>
                      <a:pt x="120" y="72"/>
                    </a:lnTo>
                    <a:lnTo>
                      <a:pt x="118" y="69"/>
                    </a:lnTo>
                    <a:lnTo>
                      <a:pt x="116" y="67"/>
                    </a:lnTo>
                    <a:lnTo>
                      <a:pt x="115" y="64"/>
                    </a:lnTo>
                    <a:lnTo>
                      <a:pt x="112" y="62"/>
                    </a:lnTo>
                    <a:lnTo>
                      <a:pt x="111" y="59"/>
                    </a:lnTo>
                    <a:lnTo>
                      <a:pt x="109" y="56"/>
                    </a:lnTo>
                    <a:lnTo>
                      <a:pt x="107" y="54"/>
                    </a:lnTo>
                    <a:lnTo>
                      <a:pt x="105" y="50"/>
                    </a:lnTo>
                    <a:lnTo>
                      <a:pt x="103" y="47"/>
                    </a:lnTo>
                    <a:lnTo>
                      <a:pt x="101" y="45"/>
                    </a:lnTo>
                    <a:lnTo>
                      <a:pt x="100" y="42"/>
                    </a:lnTo>
                    <a:lnTo>
                      <a:pt x="97" y="40"/>
                    </a:lnTo>
                    <a:lnTo>
                      <a:pt x="96" y="37"/>
                    </a:lnTo>
                    <a:lnTo>
                      <a:pt x="94" y="35"/>
                    </a:lnTo>
                    <a:lnTo>
                      <a:pt x="93" y="32"/>
                    </a:lnTo>
                    <a:lnTo>
                      <a:pt x="91" y="31"/>
                    </a:lnTo>
                    <a:lnTo>
                      <a:pt x="89" y="28"/>
                    </a:lnTo>
                    <a:lnTo>
                      <a:pt x="88" y="27"/>
                    </a:lnTo>
                    <a:lnTo>
                      <a:pt x="87" y="24"/>
                    </a:lnTo>
                    <a:lnTo>
                      <a:pt x="127" y="6"/>
                    </a:lnTo>
                    <a:lnTo>
                      <a:pt x="128" y="7"/>
                    </a:lnTo>
                    <a:lnTo>
                      <a:pt x="129" y="10"/>
                    </a:lnTo>
                    <a:lnTo>
                      <a:pt x="130" y="11"/>
                    </a:lnTo>
                    <a:lnTo>
                      <a:pt x="132" y="14"/>
                    </a:lnTo>
                    <a:lnTo>
                      <a:pt x="133" y="16"/>
                    </a:lnTo>
                    <a:lnTo>
                      <a:pt x="134" y="19"/>
                    </a:lnTo>
                    <a:lnTo>
                      <a:pt x="137" y="22"/>
                    </a:lnTo>
                    <a:lnTo>
                      <a:pt x="138" y="24"/>
                    </a:lnTo>
                    <a:lnTo>
                      <a:pt x="141" y="27"/>
                    </a:lnTo>
                    <a:lnTo>
                      <a:pt x="142" y="29"/>
                    </a:lnTo>
                    <a:lnTo>
                      <a:pt x="145" y="32"/>
                    </a:lnTo>
                    <a:lnTo>
                      <a:pt x="146" y="35"/>
                    </a:lnTo>
                    <a:lnTo>
                      <a:pt x="148" y="38"/>
                    </a:lnTo>
                    <a:lnTo>
                      <a:pt x="150" y="41"/>
                    </a:lnTo>
                    <a:lnTo>
                      <a:pt x="151" y="44"/>
                    </a:lnTo>
                    <a:lnTo>
                      <a:pt x="154" y="46"/>
                    </a:lnTo>
                    <a:lnTo>
                      <a:pt x="155" y="49"/>
                    </a:lnTo>
                    <a:lnTo>
                      <a:pt x="157" y="51"/>
                    </a:lnTo>
                    <a:lnTo>
                      <a:pt x="159" y="54"/>
                    </a:lnTo>
                    <a:lnTo>
                      <a:pt x="160" y="56"/>
                    </a:lnTo>
                    <a:lnTo>
                      <a:pt x="163" y="59"/>
                    </a:lnTo>
                    <a:lnTo>
                      <a:pt x="164" y="62"/>
                    </a:lnTo>
                    <a:lnTo>
                      <a:pt x="165" y="63"/>
                    </a:lnTo>
                    <a:lnTo>
                      <a:pt x="167" y="65"/>
                    </a:lnTo>
                    <a:lnTo>
                      <a:pt x="168" y="67"/>
                    </a:lnTo>
                    <a:lnTo>
                      <a:pt x="169" y="68"/>
                    </a:lnTo>
                    <a:lnTo>
                      <a:pt x="169" y="69"/>
                    </a:lnTo>
                    <a:lnTo>
                      <a:pt x="170" y="71"/>
                    </a:lnTo>
                    <a:lnTo>
                      <a:pt x="170" y="72"/>
                    </a:lnTo>
                    <a:lnTo>
                      <a:pt x="172" y="73"/>
                    </a:lnTo>
                    <a:lnTo>
                      <a:pt x="172" y="73"/>
                    </a:lnTo>
                    <a:lnTo>
                      <a:pt x="172" y="73"/>
                    </a:lnTo>
                    <a:lnTo>
                      <a:pt x="172" y="73"/>
                    </a:lnTo>
                    <a:close/>
                    <a:moveTo>
                      <a:pt x="133" y="91"/>
                    </a:moveTo>
                    <a:lnTo>
                      <a:pt x="172" y="73"/>
                    </a:lnTo>
                    <a:lnTo>
                      <a:pt x="172" y="73"/>
                    </a:lnTo>
                    <a:lnTo>
                      <a:pt x="172" y="74"/>
                    </a:lnTo>
                    <a:lnTo>
                      <a:pt x="172" y="74"/>
                    </a:lnTo>
                    <a:lnTo>
                      <a:pt x="173" y="74"/>
                    </a:lnTo>
                    <a:lnTo>
                      <a:pt x="173" y="76"/>
                    </a:lnTo>
                    <a:lnTo>
                      <a:pt x="172" y="76"/>
                    </a:lnTo>
                    <a:lnTo>
                      <a:pt x="172" y="76"/>
                    </a:lnTo>
                    <a:lnTo>
                      <a:pt x="172" y="77"/>
                    </a:lnTo>
                    <a:lnTo>
                      <a:pt x="172" y="77"/>
                    </a:lnTo>
                    <a:lnTo>
                      <a:pt x="172" y="78"/>
                    </a:lnTo>
                    <a:lnTo>
                      <a:pt x="172" y="78"/>
                    </a:lnTo>
                    <a:lnTo>
                      <a:pt x="172" y="78"/>
                    </a:lnTo>
                    <a:lnTo>
                      <a:pt x="170" y="80"/>
                    </a:lnTo>
                    <a:lnTo>
                      <a:pt x="170" y="80"/>
                    </a:lnTo>
                    <a:lnTo>
                      <a:pt x="170" y="81"/>
                    </a:lnTo>
                    <a:lnTo>
                      <a:pt x="169" y="81"/>
                    </a:lnTo>
                    <a:lnTo>
                      <a:pt x="169" y="81"/>
                    </a:lnTo>
                    <a:lnTo>
                      <a:pt x="168" y="82"/>
                    </a:lnTo>
                    <a:lnTo>
                      <a:pt x="168" y="82"/>
                    </a:lnTo>
                    <a:lnTo>
                      <a:pt x="167" y="83"/>
                    </a:lnTo>
                    <a:lnTo>
                      <a:pt x="167" y="83"/>
                    </a:lnTo>
                    <a:lnTo>
                      <a:pt x="165" y="85"/>
                    </a:lnTo>
                    <a:lnTo>
                      <a:pt x="165" y="85"/>
                    </a:lnTo>
                    <a:lnTo>
                      <a:pt x="164" y="85"/>
                    </a:lnTo>
                    <a:lnTo>
                      <a:pt x="164" y="86"/>
                    </a:lnTo>
                    <a:lnTo>
                      <a:pt x="163" y="86"/>
                    </a:lnTo>
                    <a:lnTo>
                      <a:pt x="161" y="87"/>
                    </a:lnTo>
                    <a:lnTo>
                      <a:pt x="161" y="87"/>
                    </a:lnTo>
                    <a:lnTo>
                      <a:pt x="160" y="87"/>
                    </a:lnTo>
                    <a:lnTo>
                      <a:pt x="159" y="89"/>
                    </a:lnTo>
                    <a:lnTo>
                      <a:pt x="157" y="89"/>
                    </a:lnTo>
                    <a:lnTo>
                      <a:pt x="157" y="90"/>
                    </a:lnTo>
                    <a:lnTo>
                      <a:pt x="156" y="90"/>
                    </a:lnTo>
                    <a:lnTo>
                      <a:pt x="155" y="90"/>
                    </a:lnTo>
                    <a:lnTo>
                      <a:pt x="154" y="91"/>
                    </a:lnTo>
                    <a:lnTo>
                      <a:pt x="152" y="91"/>
                    </a:lnTo>
                    <a:lnTo>
                      <a:pt x="152" y="91"/>
                    </a:lnTo>
                    <a:lnTo>
                      <a:pt x="151" y="91"/>
                    </a:lnTo>
                    <a:lnTo>
                      <a:pt x="150" y="92"/>
                    </a:lnTo>
                    <a:lnTo>
                      <a:pt x="148" y="92"/>
                    </a:lnTo>
                    <a:lnTo>
                      <a:pt x="148" y="92"/>
                    </a:lnTo>
                    <a:lnTo>
                      <a:pt x="147" y="92"/>
                    </a:lnTo>
                    <a:lnTo>
                      <a:pt x="146" y="92"/>
                    </a:lnTo>
                    <a:lnTo>
                      <a:pt x="145" y="94"/>
                    </a:lnTo>
                    <a:lnTo>
                      <a:pt x="145" y="94"/>
                    </a:lnTo>
                    <a:lnTo>
                      <a:pt x="143" y="94"/>
                    </a:lnTo>
                    <a:lnTo>
                      <a:pt x="142" y="94"/>
                    </a:lnTo>
                    <a:lnTo>
                      <a:pt x="142" y="94"/>
                    </a:lnTo>
                    <a:lnTo>
                      <a:pt x="141" y="94"/>
                    </a:lnTo>
                    <a:lnTo>
                      <a:pt x="141" y="94"/>
                    </a:lnTo>
                    <a:lnTo>
                      <a:pt x="139" y="94"/>
                    </a:lnTo>
                    <a:lnTo>
                      <a:pt x="138" y="94"/>
                    </a:lnTo>
                    <a:lnTo>
                      <a:pt x="138" y="94"/>
                    </a:lnTo>
                    <a:lnTo>
                      <a:pt x="137" y="94"/>
                    </a:lnTo>
                    <a:lnTo>
                      <a:pt x="137" y="94"/>
                    </a:lnTo>
                    <a:lnTo>
                      <a:pt x="136" y="94"/>
                    </a:lnTo>
                    <a:lnTo>
                      <a:pt x="136" y="94"/>
                    </a:lnTo>
                    <a:lnTo>
                      <a:pt x="134" y="92"/>
                    </a:lnTo>
                    <a:lnTo>
                      <a:pt x="134" y="92"/>
                    </a:lnTo>
                    <a:lnTo>
                      <a:pt x="134" y="92"/>
                    </a:lnTo>
                    <a:lnTo>
                      <a:pt x="133" y="92"/>
                    </a:lnTo>
                    <a:lnTo>
                      <a:pt x="133" y="92"/>
                    </a:lnTo>
                    <a:lnTo>
                      <a:pt x="133" y="91"/>
                    </a:lnTo>
                    <a:lnTo>
                      <a:pt x="133" y="9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nvGrpSpPr>
              <p:cNvPr id="34" name="Группа 53"/>
              <p:cNvGrpSpPr/>
              <p:nvPr/>
            </p:nvGrpSpPr>
            <p:grpSpPr>
              <a:xfrm>
                <a:off x="4350579" y="3231244"/>
                <a:ext cx="3598293" cy="2540905"/>
                <a:chOff x="4530937" y="3128936"/>
                <a:chExt cx="3332180" cy="2352991"/>
              </a:xfrm>
              <a:solidFill>
                <a:schemeClr val="bg1"/>
              </a:solidFill>
            </p:grpSpPr>
            <p:sp>
              <p:nvSpPr>
                <p:cNvPr id="37" name="Freeform 28"/>
                <p:cNvSpPr>
                  <a:spLocks noEditPoints="1"/>
                </p:cNvSpPr>
                <p:nvPr/>
              </p:nvSpPr>
              <p:spPr bwMode="auto">
                <a:xfrm>
                  <a:off x="5008093" y="3261228"/>
                  <a:ext cx="2314548" cy="1217766"/>
                </a:xfrm>
                <a:custGeom>
                  <a:avLst/>
                  <a:gdLst>
                    <a:gd name="T0" fmla="*/ 1771 w 2047"/>
                    <a:gd name="T1" fmla="*/ 34 h 1077"/>
                    <a:gd name="T2" fmla="*/ 1117 w 2047"/>
                    <a:gd name="T3" fmla="*/ 30 h 1077"/>
                    <a:gd name="T4" fmla="*/ 406 w 2047"/>
                    <a:gd name="T5" fmla="*/ 25 h 1077"/>
                    <a:gd name="T6" fmla="*/ 108 w 2047"/>
                    <a:gd name="T7" fmla="*/ 1 h 1077"/>
                    <a:gd name="T8" fmla="*/ 499 w 2047"/>
                    <a:gd name="T9" fmla="*/ 3 h 1077"/>
                    <a:gd name="T10" fmla="*/ 1225 w 2047"/>
                    <a:gd name="T11" fmla="*/ 7 h 1077"/>
                    <a:gd name="T12" fmla="*/ 1847 w 2047"/>
                    <a:gd name="T13" fmla="*/ 12 h 1077"/>
                    <a:gd name="T14" fmla="*/ 1996 w 2047"/>
                    <a:gd name="T15" fmla="*/ 90 h 1077"/>
                    <a:gd name="T16" fmla="*/ 1999 w 2047"/>
                    <a:gd name="T17" fmla="*/ 58 h 1077"/>
                    <a:gd name="T18" fmla="*/ 1997 w 2047"/>
                    <a:gd name="T19" fmla="*/ 41 h 1077"/>
                    <a:gd name="T20" fmla="*/ 1984 w 2047"/>
                    <a:gd name="T21" fmla="*/ 36 h 1077"/>
                    <a:gd name="T22" fmla="*/ 1995 w 2047"/>
                    <a:gd name="T23" fmla="*/ 12 h 1077"/>
                    <a:gd name="T24" fmla="*/ 2029 w 2047"/>
                    <a:gd name="T25" fmla="*/ 17 h 1077"/>
                    <a:gd name="T26" fmla="*/ 2040 w 2047"/>
                    <a:gd name="T27" fmla="*/ 34 h 1077"/>
                    <a:gd name="T28" fmla="*/ 2037 w 2047"/>
                    <a:gd name="T29" fmla="*/ 63 h 1077"/>
                    <a:gd name="T30" fmla="*/ 2008 w 2047"/>
                    <a:gd name="T31" fmla="*/ 1034 h 1077"/>
                    <a:gd name="T32" fmla="*/ 2005 w 2047"/>
                    <a:gd name="T33" fmla="*/ 811 h 1077"/>
                    <a:gd name="T34" fmla="*/ 2000 w 2047"/>
                    <a:gd name="T35" fmla="*/ 444 h 1077"/>
                    <a:gd name="T36" fmla="*/ 1996 w 2047"/>
                    <a:gd name="T37" fmla="*/ 146 h 1077"/>
                    <a:gd name="T38" fmla="*/ 2036 w 2047"/>
                    <a:gd name="T39" fmla="*/ 131 h 1077"/>
                    <a:gd name="T40" fmla="*/ 2040 w 2047"/>
                    <a:gd name="T41" fmla="*/ 429 h 1077"/>
                    <a:gd name="T42" fmla="*/ 2045 w 2047"/>
                    <a:gd name="T43" fmla="*/ 797 h 1077"/>
                    <a:gd name="T44" fmla="*/ 2047 w 2047"/>
                    <a:gd name="T45" fmla="*/ 1020 h 1077"/>
                    <a:gd name="T46" fmla="*/ 1978 w 2047"/>
                    <a:gd name="T47" fmla="*/ 1051 h 1077"/>
                    <a:gd name="T48" fmla="*/ 2013 w 2047"/>
                    <a:gd name="T49" fmla="*/ 1053 h 1077"/>
                    <a:gd name="T50" fmla="*/ 2004 w 2047"/>
                    <a:gd name="T51" fmla="*/ 1060 h 1077"/>
                    <a:gd name="T52" fmla="*/ 2006 w 2047"/>
                    <a:gd name="T53" fmla="*/ 1048 h 1077"/>
                    <a:gd name="T54" fmla="*/ 2044 w 2047"/>
                    <a:gd name="T55" fmla="*/ 1047 h 1077"/>
                    <a:gd name="T56" fmla="*/ 2006 w 2047"/>
                    <a:gd name="T57" fmla="*/ 1075 h 1077"/>
                    <a:gd name="T58" fmla="*/ 1973 w 2047"/>
                    <a:gd name="T59" fmla="*/ 1075 h 1077"/>
                    <a:gd name="T60" fmla="*/ 1935 w 2047"/>
                    <a:gd name="T61" fmla="*/ 1074 h 1077"/>
                    <a:gd name="T62" fmla="*/ 254 w 2047"/>
                    <a:gd name="T63" fmla="*/ 1051 h 1077"/>
                    <a:gd name="T64" fmla="*/ 877 w 2047"/>
                    <a:gd name="T65" fmla="*/ 1051 h 1077"/>
                    <a:gd name="T66" fmla="*/ 1592 w 2047"/>
                    <a:gd name="T67" fmla="*/ 1051 h 1077"/>
                    <a:gd name="T68" fmla="*/ 1961 w 2047"/>
                    <a:gd name="T69" fmla="*/ 1051 h 1077"/>
                    <a:gd name="T70" fmla="*/ 1633 w 2047"/>
                    <a:gd name="T71" fmla="*/ 1074 h 1077"/>
                    <a:gd name="T72" fmla="*/ 935 w 2047"/>
                    <a:gd name="T73" fmla="*/ 1074 h 1077"/>
                    <a:gd name="T74" fmla="*/ 280 w 2047"/>
                    <a:gd name="T75" fmla="*/ 1074 h 1077"/>
                    <a:gd name="T76" fmla="*/ 8 w 2047"/>
                    <a:gd name="T77" fmla="*/ 1010 h 1077"/>
                    <a:gd name="T78" fmla="*/ 50 w 2047"/>
                    <a:gd name="T79" fmla="*/ 1024 h 1077"/>
                    <a:gd name="T80" fmla="*/ 54 w 2047"/>
                    <a:gd name="T81" fmla="*/ 1043 h 1077"/>
                    <a:gd name="T82" fmla="*/ 71 w 2047"/>
                    <a:gd name="T83" fmla="*/ 1050 h 1077"/>
                    <a:gd name="T84" fmla="*/ 76 w 2047"/>
                    <a:gd name="T85" fmla="*/ 1074 h 1077"/>
                    <a:gd name="T86" fmla="*/ 30 w 2047"/>
                    <a:gd name="T87" fmla="*/ 1070 h 1077"/>
                    <a:gd name="T88" fmla="*/ 12 w 2047"/>
                    <a:gd name="T89" fmla="*/ 1055 h 1077"/>
                    <a:gd name="T90" fmla="*/ 9 w 2047"/>
                    <a:gd name="T91" fmla="*/ 1028 h 1077"/>
                    <a:gd name="T92" fmla="*/ 49 w 2047"/>
                    <a:gd name="T93" fmla="*/ 54 h 1077"/>
                    <a:gd name="T94" fmla="*/ 43 w 2047"/>
                    <a:gd name="T95" fmla="*/ 252 h 1077"/>
                    <a:gd name="T96" fmla="*/ 41 w 2047"/>
                    <a:gd name="T97" fmla="*/ 609 h 1077"/>
                    <a:gd name="T98" fmla="*/ 45 w 2047"/>
                    <a:gd name="T99" fmla="*/ 918 h 1077"/>
                    <a:gd name="T100" fmla="*/ 7 w 2047"/>
                    <a:gd name="T101" fmla="*/ 975 h 1077"/>
                    <a:gd name="T102" fmla="*/ 2 w 2047"/>
                    <a:gd name="T103" fmla="*/ 703 h 1077"/>
                    <a:gd name="T104" fmla="*/ 2 w 2047"/>
                    <a:gd name="T105" fmla="*/ 339 h 1077"/>
                    <a:gd name="T106" fmla="*/ 7 w 2047"/>
                    <a:gd name="T107" fmla="*/ 88 h 1077"/>
                    <a:gd name="T108" fmla="*/ 70 w 2047"/>
                    <a:gd name="T109" fmla="*/ 25 h 1077"/>
                    <a:gd name="T110" fmla="*/ 34 w 2047"/>
                    <a:gd name="T111" fmla="*/ 23 h 1077"/>
                    <a:gd name="T112" fmla="*/ 56 w 2047"/>
                    <a:gd name="T113" fmla="*/ 13 h 1077"/>
                    <a:gd name="T114" fmla="*/ 52 w 2047"/>
                    <a:gd name="T115" fmla="*/ 39 h 1077"/>
                    <a:gd name="T116" fmla="*/ 13 w 2047"/>
                    <a:gd name="T117" fmla="*/ 44 h 1077"/>
                    <a:gd name="T118" fmla="*/ 17 w 2047"/>
                    <a:gd name="T119" fmla="*/ 21 h 1077"/>
                    <a:gd name="T120" fmla="*/ 62 w 2047"/>
                    <a:gd name="T121" fmla="*/ 0 h 1077"/>
                    <a:gd name="T122" fmla="*/ 108 w 2047"/>
                    <a:gd name="T123" fmla="*/ 1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7" h="1077">
                      <a:moveTo>
                        <a:pt x="1984" y="12"/>
                      </a:moveTo>
                      <a:lnTo>
                        <a:pt x="1959" y="35"/>
                      </a:lnTo>
                      <a:lnTo>
                        <a:pt x="1959" y="35"/>
                      </a:lnTo>
                      <a:lnTo>
                        <a:pt x="1948" y="35"/>
                      </a:lnTo>
                      <a:lnTo>
                        <a:pt x="1929" y="35"/>
                      </a:lnTo>
                      <a:lnTo>
                        <a:pt x="1901" y="35"/>
                      </a:lnTo>
                      <a:lnTo>
                        <a:pt x="1865" y="35"/>
                      </a:lnTo>
                      <a:lnTo>
                        <a:pt x="1821" y="34"/>
                      </a:lnTo>
                      <a:lnTo>
                        <a:pt x="1771" y="34"/>
                      </a:lnTo>
                      <a:lnTo>
                        <a:pt x="1714" y="34"/>
                      </a:lnTo>
                      <a:lnTo>
                        <a:pt x="1652" y="34"/>
                      </a:lnTo>
                      <a:lnTo>
                        <a:pt x="1585" y="32"/>
                      </a:lnTo>
                      <a:lnTo>
                        <a:pt x="1514" y="32"/>
                      </a:lnTo>
                      <a:lnTo>
                        <a:pt x="1440" y="31"/>
                      </a:lnTo>
                      <a:lnTo>
                        <a:pt x="1362" y="31"/>
                      </a:lnTo>
                      <a:lnTo>
                        <a:pt x="1281" y="31"/>
                      </a:lnTo>
                      <a:lnTo>
                        <a:pt x="1199" y="30"/>
                      </a:lnTo>
                      <a:lnTo>
                        <a:pt x="1117" y="30"/>
                      </a:lnTo>
                      <a:lnTo>
                        <a:pt x="1032" y="28"/>
                      </a:lnTo>
                      <a:lnTo>
                        <a:pt x="948" y="28"/>
                      </a:lnTo>
                      <a:lnTo>
                        <a:pt x="864" y="27"/>
                      </a:lnTo>
                      <a:lnTo>
                        <a:pt x="780" y="27"/>
                      </a:lnTo>
                      <a:lnTo>
                        <a:pt x="701" y="27"/>
                      </a:lnTo>
                      <a:lnTo>
                        <a:pt x="621" y="26"/>
                      </a:lnTo>
                      <a:lnTo>
                        <a:pt x="546" y="26"/>
                      </a:lnTo>
                      <a:lnTo>
                        <a:pt x="474" y="26"/>
                      </a:lnTo>
                      <a:lnTo>
                        <a:pt x="406" y="25"/>
                      </a:lnTo>
                      <a:lnTo>
                        <a:pt x="343" y="25"/>
                      </a:lnTo>
                      <a:lnTo>
                        <a:pt x="285" y="25"/>
                      </a:lnTo>
                      <a:lnTo>
                        <a:pt x="233" y="25"/>
                      </a:lnTo>
                      <a:lnTo>
                        <a:pt x="188" y="25"/>
                      </a:lnTo>
                      <a:lnTo>
                        <a:pt x="150" y="23"/>
                      </a:lnTo>
                      <a:lnTo>
                        <a:pt x="119" y="23"/>
                      </a:lnTo>
                      <a:lnTo>
                        <a:pt x="97" y="23"/>
                      </a:lnTo>
                      <a:lnTo>
                        <a:pt x="84" y="25"/>
                      </a:lnTo>
                      <a:lnTo>
                        <a:pt x="108" y="1"/>
                      </a:lnTo>
                      <a:lnTo>
                        <a:pt x="123" y="1"/>
                      </a:lnTo>
                      <a:lnTo>
                        <a:pt x="144" y="0"/>
                      </a:lnTo>
                      <a:lnTo>
                        <a:pt x="174" y="1"/>
                      </a:lnTo>
                      <a:lnTo>
                        <a:pt x="213" y="1"/>
                      </a:lnTo>
                      <a:lnTo>
                        <a:pt x="258" y="1"/>
                      </a:lnTo>
                      <a:lnTo>
                        <a:pt x="311" y="1"/>
                      </a:lnTo>
                      <a:lnTo>
                        <a:pt x="367" y="1"/>
                      </a:lnTo>
                      <a:lnTo>
                        <a:pt x="432" y="1"/>
                      </a:lnTo>
                      <a:lnTo>
                        <a:pt x="499" y="3"/>
                      </a:lnTo>
                      <a:lnTo>
                        <a:pt x="571" y="3"/>
                      </a:lnTo>
                      <a:lnTo>
                        <a:pt x="647" y="3"/>
                      </a:lnTo>
                      <a:lnTo>
                        <a:pt x="725" y="4"/>
                      </a:lnTo>
                      <a:lnTo>
                        <a:pt x="806" y="4"/>
                      </a:lnTo>
                      <a:lnTo>
                        <a:pt x="889" y="5"/>
                      </a:lnTo>
                      <a:lnTo>
                        <a:pt x="972" y="5"/>
                      </a:lnTo>
                      <a:lnTo>
                        <a:pt x="1057" y="5"/>
                      </a:lnTo>
                      <a:lnTo>
                        <a:pt x="1141" y="7"/>
                      </a:lnTo>
                      <a:lnTo>
                        <a:pt x="1225" y="7"/>
                      </a:lnTo>
                      <a:lnTo>
                        <a:pt x="1307" y="8"/>
                      </a:lnTo>
                      <a:lnTo>
                        <a:pt x="1387" y="8"/>
                      </a:lnTo>
                      <a:lnTo>
                        <a:pt x="1465" y="9"/>
                      </a:lnTo>
                      <a:lnTo>
                        <a:pt x="1540" y="9"/>
                      </a:lnTo>
                      <a:lnTo>
                        <a:pt x="1611" y="9"/>
                      </a:lnTo>
                      <a:lnTo>
                        <a:pt x="1678" y="10"/>
                      </a:lnTo>
                      <a:lnTo>
                        <a:pt x="1740" y="10"/>
                      </a:lnTo>
                      <a:lnTo>
                        <a:pt x="1796" y="10"/>
                      </a:lnTo>
                      <a:lnTo>
                        <a:pt x="1847" y="12"/>
                      </a:lnTo>
                      <a:lnTo>
                        <a:pt x="1889" y="12"/>
                      </a:lnTo>
                      <a:lnTo>
                        <a:pt x="1925" y="12"/>
                      </a:lnTo>
                      <a:lnTo>
                        <a:pt x="1953" y="12"/>
                      </a:lnTo>
                      <a:lnTo>
                        <a:pt x="1974" y="12"/>
                      </a:lnTo>
                      <a:lnTo>
                        <a:pt x="1984" y="12"/>
                      </a:lnTo>
                      <a:lnTo>
                        <a:pt x="1984" y="12"/>
                      </a:lnTo>
                      <a:lnTo>
                        <a:pt x="1984" y="12"/>
                      </a:lnTo>
                      <a:close/>
                      <a:moveTo>
                        <a:pt x="2036" y="76"/>
                      </a:moveTo>
                      <a:lnTo>
                        <a:pt x="1996" y="90"/>
                      </a:lnTo>
                      <a:lnTo>
                        <a:pt x="1996" y="90"/>
                      </a:lnTo>
                      <a:lnTo>
                        <a:pt x="1996" y="85"/>
                      </a:lnTo>
                      <a:lnTo>
                        <a:pt x="1996" y="81"/>
                      </a:lnTo>
                      <a:lnTo>
                        <a:pt x="1997" y="76"/>
                      </a:lnTo>
                      <a:lnTo>
                        <a:pt x="1997" y="72"/>
                      </a:lnTo>
                      <a:lnTo>
                        <a:pt x="1997" y="68"/>
                      </a:lnTo>
                      <a:lnTo>
                        <a:pt x="1999" y="64"/>
                      </a:lnTo>
                      <a:lnTo>
                        <a:pt x="1999" y="62"/>
                      </a:lnTo>
                      <a:lnTo>
                        <a:pt x="1999" y="58"/>
                      </a:lnTo>
                      <a:lnTo>
                        <a:pt x="2000" y="55"/>
                      </a:lnTo>
                      <a:lnTo>
                        <a:pt x="2000" y="53"/>
                      </a:lnTo>
                      <a:lnTo>
                        <a:pt x="2000" y="50"/>
                      </a:lnTo>
                      <a:lnTo>
                        <a:pt x="2000" y="48"/>
                      </a:lnTo>
                      <a:lnTo>
                        <a:pt x="2000" y="46"/>
                      </a:lnTo>
                      <a:lnTo>
                        <a:pt x="1999" y="45"/>
                      </a:lnTo>
                      <a:lnTo>
                        <a:pt x="1999" y="43"/>
                      </a:lnTo>
                      <a:lnTo>
                        <a:pt x="1999" y="41"/>
                      </a:lnTo>
                      <a:lnTo>
                        <a:pt x="1997" y="41"/>
                      </a:lnTo>
                      <a:lnTo>
                        <a:pt x="1997" y="40"/>
                      </a:lnTo>
                      <a:lnTo>
                        <a:pt x="1996" y="39"/>
                      </a:lnTo>
                      <a:lnTo>
                        <a:pt x="1995" y="39"/>
                      </a:lnTo>
                      <a:lnTo>
                        <a:pt x="1995" y="37"/>
                      </a:lnTo>
                      <a:lnTo>
                        <a:pt x="1993" y="37"/>
                      </a:lnTo>
                      <a:lnTo>
                        <a:pt x="1991" y="37"/>
                      </a:lnTo>
                      <a:lnTo>
                        <a:pt x="1989" y="36"/>
                      </a:lnTo>
                      <a:lnTo>
                        <a:pt x="1987" y="36"/>
                      </a:lnTo>
                      <a:lnTo>
                        <a:pt x="1984" y="36"/>
                      </a:lnTo>
                      <a:lnTo>
                        <a:pt x="1982" y="36"/>
                      </a:lnTo>
                      <a:lnTo>
                        <a:pt x="1978" y="35"/>
                      </a:lnTo>
                      <a:lnTo>
                        <a:pt x="1974" y="35"/>
                      </a:lnTo>
                      <a:lnTo>
                        <a:pt x="1969" y="35"/>
                      </a:lnTo>
                      <a:lnTo>
                        <a:pt x="1965" y="35"/>
                      </a:lnTo>
                      <a:lnTo>
                        <a:pt x="1959" y="35"/>
                      </a:lnTo>
                      <a:lnTo>
                        <a:pt x="1984" y="12"/>
                      </a:lnTo>
                      <a:lnTo>
                        <a:pt x="1989" y="12"/>
                      </a:lnTo>
                      <a:lnTo>
                        <a:pt x="1995" y="12"/>
                      </a:lnTo>
                      <a:lnTo>
                        <a:pt x="2000" y="12"/>
                      </a:lnTo>
                      <a:lnTo>
                        <a:pt x="2005" y="12"/>
                      </a:lnTo>
                      <a:lnTo>
                        <a:pt x="2009" y="13"/>
                      </a:lnTo>
                      <a:lnTo>
                        <a:pt x="2013" y="13"/>
                      </a:lnTo>
                      <a:lnTo>
                        <a:pt x="2017" y="13"/>
                      </a:lnTo>
                      <a:lnTo>
                        <a:pt x="2020" y="14"/>
                      </a:lnTo>
                      <a:lnTo>
                        <a:pt x="2024" y="14"/>
                      </a:lnTo>
                      <a:lnTo>
                        <a:pt x="2027" y="16"/>
                      </a:lnTo>
                      <a:lnTo>
                        <a:pt x="2029" y="17"/>
                      </a:lnTo>
                      <a:lnTo>
                        <a:pt x="2032" y="18"/>
                      </a:lnTo>
                      <a:lnTo>
                        <a:pt x="2033" y="19"/>
                      </a:lnTo>
                      <a:lnTo>
                        <a:pt x="2036" y="21"/>
                      </a:lnTo>
                      <a:lnTo>
                        <a:pt x="2037" y="23"/>
                      </a:lnTo>
                      <a:lnTo>
                        <a:pt x="2038" y="25"/>
                      </a:lnTo>
                      <a:lnTo>
                        <a:pt x="2038" y="27"/>
                      </a:lnTo>
                      <a:lnTo>
                        <a:pt x="2040" y="28"/>
                      </a:lnTo>
                      <a:lnTo>
                        <a:pt x="2040" y="31"/>
                      </a:lnTo>
                      <a:lnTo>
                        <a:pt x="2040" y="34"/>
                      </a:lnTo>
                      <a:lnTo>
                        <a:pt x="2040" y="36"/>
                      </a:lnTo>
                      <a:lnTo>
                        <a:pt x="2040" y="39"/>
                      </a:lnTo>
                      <a:lnTo>
                        <a:pt x="2040" y="41"/>
                      </a:lnTo>
                      <a:lnTo>
                        <a:pt x="2040" y="45"/>
                      </a:lnTo>
                      <a:lnTo>
                        <a:pt x="2038" y="48"/>
                      </a:lnTo>
                      <a:lnTo>
                        <a:pt x="2038" y="52"/>
                      </a:lnTo>
                      <a:lnTo>
                        <a:pt x="2038" y="55"/>
                      </a:lnTo>
                      <a:lnTo>
                        <a:pt x="2037" y="59"/>
                      </a:lnTo>
                      <a:lnTo>
                        <a:pt x="2037" y="63"/>
                      </a:lnTo>
                      <a:lnTo>
                        <a:pt x="2037" y="67"/>
                      </a:lnTo>
                      <a:lnTo>
                        <a:pt x="2036" y="72"/>
                      </a:lnTo>
                      <a:lnTo>
                        <a:pt x="2036" y="76"/>
                      </a:lnTo>
                      <a:lnTo>
                        <a:pt x="2036" y="76"/>
                      </a:lnTo>
                      <a:lnTo>
                        <a:pt x="2036" y="76"/>
                      </a:lnTo>
                      <a:close/>
                      <a:moveTo>
                        <a:pt x="2047" y="1026"/>
                      </a:moveTo>
                      <a:lnTo>
                        <a:pt x="2008" y="1041"/>
                      </a:lnTo>
                      <a:lnTo>
                        <a:pt x="2008" y="1041"/>
                      </a:lnTo>
                      <a:lnTo>
                        <a:pt x="2008" y="1034"/>
                      </a:lnTo>
                      <a:lnTo>
                        <a:pt x="2008" y="1024"/>
                      </a:lnTo>
                      <a:lnTo>
                        <a:pt x="2008" y="1008"/>
                      </a:lnTo>
                      <a:lnTo>
                        <a:pt x="2008" y="989"/>
                      </a:lnTo>
                      <a:lnTo>
                        <a:pt x="2008" y="967"/>
                      </a:lnTo>
                      <a:lnTo>
                        <a:pt x="2006" y="941"/>
                      </a:lnTo>
                      <a:lnTo>
                        <a:pt x="2006" y="913"/>
                      </a:lnTo>
                      <a:lnTo>
                        <a:pt x="2006" y="881"/>
                      </a:lnTo>
                      <a:lnTo>
                        <a:pt x="2006" y="847"/>
                      </a:lnTo>
                      <a:lnTo>
                        <a:pt x="2005" y="811"/>
                      </a:lnTo>
                      <a:lnTo>
                        <a:pt x="2005" y="774"/>
                      </a:lnTo>
                      <a:lnTo>
                        <a:pt x="2004" y="735"/>
                      </a:lnTo>
                      <a:lnTo>
                        <a:pt x="2004" y="694"/>
                      </a:lnTo>
                      <a:lnTo>
                        <a:pt x="2002" y="653"/>
                      </a:lnTo>
                      <a:lnTo>
                        <a:pt x="2002" y="612"/>
                      </a:lnTo>
                      <a:lnTo>
                        <a:pt x="2001" y="569"/>
                      </a:lnTo>
                      <a:lnTo>
                        <a:pt x="2001" y="527"/>
                      </a:lnTo>
                      <a:lnTo>
                        <a:pt x="2000" y="486"/>
                      </a:lnTo>
                      <a:lnTo>
                        <a:pt x="2000" y="444"/>
                      </a:lnTo>
                      <a:lnTo>
                        <a:pt x="1999" y="403"/>
                      </a:lnTo>
                      <a:lnTo>
                        <a:pt x="1999" y="365"/>
                      </a:lnTo>
                      <a:lnTo>
                        <a:pt x="1997" y="326"/>
                      </a:lnTo>
                      <a:lnTo>
                        <a:pt x="1997" y="290"/>
                      </a:lnTo>
                      <a:lnTo>
                        <a:pt x="1996" y="255"/>
                      </a:lnTo>
                      <a:lnTo>
                        <a:pt x="1996" y="224"/>
                      </a:lnTo>
                      <a:lnTo>
                        <a:pt x="1996" y="195"/>
                      </a:lnTo>
                      <a:lnTo>
                        <a:pt x="1996" y="169"/>
                      </a:lnTo>
                      <a:lnTo>
                        <a:pt x="1996" y="146"/>
                      </a:lnTo>
                      <a:lnTo>
                        <a:pt x="1996" y="125"/>
                      </a:lnTo>
                      <a:lnTo>
                        <a:pt x="1996" y="110"/>
                      </a:lnTo>
                      <a:lnTo>
                        <a:pt x="1996" y="98"/>
                      </a:lnTo>
                      <a:lnTo>
                        <a:pt x="1996" y="90"/>
                      </a:lnTo>
                      <a:lnTo>
                        <a:pt x="2036" y="76"/>
                      </a:lnTo>
                      <a:lnTo>
                        <a:pt x="2036" y="84"/>
                      </a:lnTo>
                      <a:lnTo>
                        <a:pt x="2036" y="95"/>
                      </a:lnTo>
                      <a:lnTo>
                        <a:pt x="2036" y="111"/>
                      </a:lnTo>
                      <a:lnTo>
                        <a:pt x="2036" y="131"/>
                      </a:lnTo>
                      <a:lnTo>
                        <a:pt x="2036" y="153"/>
                      </a:lnTo>
                      <a:lnTo>
                        <a:pt x="2036" y="180"/>
                      </a:lnTo>
                      <a:lnTo>
                        <a:pt x="2036" y="210"/>
                      </a:lnTo>
                      <a:lnTo>
                        <a:pt x="2037" y="241"/>
                      </a:lnTo>
                      <a:lnTo>
                        <a:pt x="2037" y="276"/>
                      </a:lnTo>
                      <a:lnTo>
                        <a:pt x="2038" y="312"/>
                      </a:lnTo>
                      <a:lnTo>
                        <a:pt x="2038" y="349"/>
                      </a:lnTo>
                      <a:lnTo>
                        <a:pt x="2038" y="389"/>
                      </a:lnTo>
                      <a:lnTo>
                        <a:pt x="2040" y="429"/>
                      </a:lnTo>
                      <a:lnTo>
                        <a:pt x="2040" y="471"/>
                      </a:lnTo>
                      <a:lnTo>
                        <a:pt x="2041" y="513"/>
                      </a:lnTo>
                      <a:lnTo>
                        <a:pt x="2042" y="555"/>
                      </a:lnTo>
                      <a:lnTo>
                        <a:pt x="2042" y="598"/>
                      </a:lnTo>
                      <a:lnTo>
                        <a:pt x="2044" y="639"/>
                      </a:lnTo>
                      <a:lnTo>
                        <a:pt x="2044" y="680"/>
                      </a:lnTo>
                      <a:lnTo>
                        <a:pt x="2045" y="720"/>
                      </a:lnTo>
                      <a:lnTo>
                        <a:pt x="2045" y="760"/>
                      </a:lnTo>
                      <a:lnTo>
                        <a:pt x="2045" y="797"/>
                      </a:lnTo>
                      <a:lnTo>
                        <a:pt x="2046" y="833"/>
                      </a:lnTo>
                      <a:lnTo>
                        <a:pt x="2046" y="867"/>
                      </a:lnTo>
                      <a:lnTo>
                        <a:pt x="2047" y="898"/>
                      </a:lnTo>
                      <a:lnTo>
                        <a:pt x="2047" y="927"/>
                      </a:lnTo>
                      <a:lnTo>
                        <a:pt x="2047" y="953"/>
                      </a:lnTo>
                      <a:lnTo>
                        <a:pt x="2047" y="975"/>
                      </a:lnTo>
                      <a:lnTo>
                        <a:pt x="2047" y="994"/>
                      </a:lnTo>
                      <a:lnTo>
                        <a:pt x="2047" y="1010"/>
                      </a:lnTo>
                      <a:lnTo>
                        <a:pt x="2047" y="1020"/>
                      </a:lnTo>
                      <a:lnTo>
                        <a:pt x="2047" y="1026"/>
                      </a:lnTo>
                      <a:lnTo>
                        <a:pt x="2047" y="1026"/>
                      </a:lnTo>
                      <a:lnTo>
                        <a:pt x="2047" y="1026"/>
                      </a:lnTo>
                      <a:close/>
                      <a:moveTo>
                        <a:pt x="1935" y="1074"/>
                      </a:moveTo>
                      <a:lnTo>
                        <a:pt x="1961" y="1051"/>
                      </a:lnTo>
                      <a:lnTo>
                        <a:pt x="1961" y="1051"/>
                      </a:lnTo>
                      <a:lnTo>
                        <a:pt x="1966" y="1051"/>
                      </a:lnTo>
                      <a:lnTo>
                        <a:pt x="1973" y="1051"/>
                      </a:lnTo>
                      <a:lnTo>
                        <a:pt x="1978" y="1051"/>
                      </a:lnTo>
                      <a:lnTo>
                        <a:pt x="1983" y="1051"/>
                      </a:lnTo>
                      <a:lnTo>
                        <a:pt x="1988" y="1051"/>
                      </a:lnTo>
                      <a:lnTo>
                        <a:pt x="1992" y="1052"/>
                      </a:lnTo>
                      <a:lnTo>
                        <a:pt x="1996" y="1052"/>
                      </a:lnTo>
                      <a:lnTo>
                        <a:pt x="2000" y="1052"/>
                      </a:lnTo>
                      <a:lnTo>
                        <a:pt x="2004" y="1052"/>
                      </a:lnTo>
                      <a:lnTo>
                        <a:pt x="2008" y="1053"/>
                      </a:lnTo>
                      <a:lnTo>
                        <a:pt x="2010" y="1053"/>
                      </a:lnTo>
                      <a:lnTo>
                        <a:pt x="2013" y="1053"/>
                      </a:lnTo>
                      <a:lnTo>
                        <a:pt x="2015" y="1053"/>
                      </a:lnTo>
                      <a:lnTo>
                        <a:pt x="2017" y="1053"/>
                      </a:lnTo>
                      <a:lnTo>
                        <a:pt x="2018" y="1053"/>
                      </a:lnTo>
                      <a:lnTo>
                        <a:pt x="2018" y="1053"/>
                      </a:lnTo>
                      <a:lnTo>
                        <a:pt x="2018" y="1053"/>
                      </a:lnTo>
                      <a:lnTo>
                        <a:pt x="2015" y="1053"/>
                      </a:lnTo>
                      <a:lnTo>
                        <a:pt x="2011" y="1056"/>
                      </a:lnTo>
                      <a:lnTo>
                        <a:pt x="2008" y="1057"/>
                      </a:lnTo>
                      <a:lnTo>
                        <a:pt x="2004" y="1060"/>
                      </a:lnTo>
                      <a:lnTo>
                        <a:pt x="2002" y="1061"/>
                      </a:lnTo>
                      <a:lnTo>
                        <a:pt x="2002" y="1061"/>
                      </a:lnTo>
                      <a:lnTo>
                        <a:pt x="2002" y="1061"/>
                      </a:lnTo>
                      <a:lnTo>
                        <a:pt x="2004" y="1060"/>
                      </a:lnTo>
                      <a:lnTo>
                        <a:pt x="2004" y="1059"/>
                      </a:lnTo>
                      <a:lnTo>
                        <a:pt x="2005" y="1056"/>
                      </a:lnTo>
                      <a:lnTo>
                        <a:pt x="2005" y="1053"/>
                      </a:lnTo>
                      <a:lnTo>
                        <a:pt x="2006" y="1051"/>
                      </a:lnTo>
                      <a:lnTo>
                        <a:pt x="2006" y="1048"/>
                      </a:lnTo>
                      <a:lnTo>
                        <a:pt x="2006" y="1044"/>
                      </a:lnTo>
                      <a:lnTo>
                        <a:pt x="2008" y="1041"/>
                      </a:lnTo>
                      <a:lnTo>
                        <a:pt x="2047" y="1026"/>
                      </a:lnTo>
                      <a:lnTo>
                        <a:pt x="2047" y="1032"/>
                      </a:lnTo>
                      <a:lnTo>
                        <a:pt x="2046" y="1034"/>
                      </a:lnTo>
                      <a:lnTo>
                        <a:pt x="2046" y="1038"/>
                      </a:lnTo>
                      <a:lnTo>
                        <a:pt x="2045" y="1042"/>
                      </a:lnTo>
                      <a:lnTo>
                        <a:pt x="2045" y="1044"/>
                      </a:lnTo>
                      <a:lnTo>
                        <a:pt x="2044" y="1047"/>
                      </a:lnTo>
                      <a:lnTo>
                        <a:pt x="2042" y="1050"/>
                      </a:lnTo>
                      <a:lnTo>
                        <a:pt x="2041" y="1052"/>
                      </a:lnTo>
                      <a:lnTo>
                        <a:pt x="2040" y="1056"/>
                      </a:lnTo>
                      <a:lnTo>
                        <a:pt x="2037" y="1059"/>
                      </a:lnTo>
                      <a:lnTo>
                        <a:pt x="2032" y="1062"/>
                      </a:lnTo>
                      <a:lnTo>
                        <a:pt x="2027" y="1066"/>
                      </a:lnTo>
                      <a:lnTo>
                        <a:pt x="2019" y="1070"/>
                      </a:lnTo>
                      <a:lnTo>
                        <a:pt x="2011" y="1073"/>
                      </a:lnTo>
                      <a:lnTo>
                        <a:pt x="2006" y="1075"/>
                      </a:lnTo>
                      <a:lnTo>
                        <a:pt x="2001" y="1075"/>
                      </a:lnTo>
                      <a:lnTo>
                        <a:pt x="1997" y="1077"/>
                      </a:lnTo>
                      <a:lnTo>
                        <a:pt x="1993" y="1077"/>
                      </a:lnTo>
                      <a:lnTo>
                        <a:pt x="1989" y="1077"/>
                      </a:lnTo>
                      <a:lnTo>
                        <a:pt x="1986" y="1077"/>
                      </a:lnTo>
                      <a:lnTo>
                        <a:pt x="1983" y="1077"/>
                      </a:lnTo>
                      <a:lnTo>
                        <a:pt x="1979" y="1075"/>
                      </a:lnTo>
                      <a:lnTo>
                        <a:pt x="1975" y="1075"/>
                      </a:lnTo>
                      <a:lnTo>
                        <a:pt x="1973" y="1075"/>
                      </a:lnTo>
                      <a:lnTo>
                        <a:pt x="1969" y="1075"/>
                      </a:lnTo>
                      <a:lnTo>
                        <a:pt x="1964" y="1075"/>
                      </a:lnTo>
                      <a:lnTo>
                        <a:pt x="1960" y="1074"/>
                      </a:lnTo>
                      <a:lnTo>
                        <a:pt x="1956" y="1074"/>
                      </a:lnTo>
                      <a:lnTo>
                        <a:pt x="1951" y="1074"/>
                      </a:lnTo>
                      <a:lnTo>
                        <a:pt x="1946" y="1074"/>
                      </a:lnTo>
                      <a:lnTo>
                        <a:pt x="1942" y="1074"/>
                      </a:lnTo>
                      <a:lnTo>
                        <a:pt x="1935" y="1074"/>
                      </a:lnTo>
                      <a:lnTo>
                        <a:pt x="1935" y="1074"/>
                      </a:lnTo>
                      <a:lnTo>
                        <a:pt x="1935" y="1074"/>
                      </a:lnTo>
                      <a:close/>
                      <a:moveTo>
                        <a:pt x="84" y="1074"/>
                      </a:moveTo>
                      <a:lnTo>
                        <a:pt x="110" y="1051"/>
                      </a:lnTo>
                      <a:lnTo>
                        <a:pt x="110" y="1051"/>
                      </a:lnTo>
                      <a:lnTo>
                        <a:pt x="121" y="1051"/>
                      </a:lnTo>
                      <a:lnTo>
                        <a:pt x="143" y="1051"/>
                      </a:lnTo>
                      <a:lnTo>
                        <a:pt x="173" y="1051"/>
                      </a:lnTo>
                      <a:lnTo>
                        <a:pt x="210" y="1051"/>
                      </a:lnTo>
                      <a:lnTo>
                        <a:pt x="254" y="1051"/>
                      </a:lnTo>
                      <a:lnTo>
                        <a:pt x="305" y="1051"/>
                      </a:lnTo>
                      <a:lnTo>
                        <a:pt x="362" y="1051"/>
                      </a:lnTo>
                      <a:lnTo>
                        <a:pt x="424" y="1051"/>
                      </a:lnTo>
                      <a:lnTo>
                        <a:pt x="491" y="1051"/>
                      </a:lnTo>
                      <a:lnTo>
                        <a:pt x="563" y="1051"/>
                      </a:lnTo>
                      <a:lnTo>
                        <a:pt x="638" y="1051"/>
                      </a:lnTo>
                      <a:lnTo>
                        <a:pt x="715" y="1051"/>
                      </a:lnTo>
                      <a:lnTo>
                        <a:pt x="795" y="1051"/>
                      </a:lnTo>
                      <a:lnTo>
                        <a:pt x="877" y="1051"/>
                      </a:lnTo>
                      <a:lnTo>
                        <a:pt x="959" y="1051"/>
                      </a:lnTo>
                      <a:lnTo>
                        <a:pt x="1043" y="1051"/>
                      </a:lnTo>
                      <a:lnTo>
                        <a:pt x="1126" y="1051"/>
                      </a:lnTo>
                      <a:lnTo>
                        <a:pt x="1209" y="1051"/>
                      </a:lnTo>
                      <a:lnTo>
                        <a:pt x="1290" y="1051"/>
                      </a:lnTo>
                      <a:lnTo>
                        <a:pt x="1370" y="1051"/>
                      </a:lnTo>
                      <a:lnTo>
                        <a:pt x="1446" y="1051"/>
                      </a:lnTo>
                      <a:lnTo>
                        <a:pt x="1521" y="1051"/>
                      </a:lnTo>
                      <a:lnTo>
                        <a:pt x="1592" y="1051"/>
                      </a:lnTo>
                      <a:lnTo>
                        <a:pt x="1657" y="1051"/>
                      </a:lnTo>
                      <a:lnTo>
                        <a:pt x="1718" y="1051"/>
                      </a:lnTo>
                      <a:lnTo>
                        <a:pt x="1774" y="1051"/>
                      </a:lnTo>
                      <a:lnTo>
                        <a:pt x="1823" y="1051"/>
                      </a:lnTo>
                      <a:lnTo>
                        <a:pt x="1867" y="1051"/>
                      </a:lnTo>
                      <a:lnTo>
                        <a:pt x="1903" y="1051"/>
                      </a:lnTo>
                      <a:lnTo>
                        <a:pt x="1930" y="1051"/>
                      </a:lnTo>
                      <a:lnTo>
                        <a:pt x="1951" y="1051"/>
                      </a:lnTo>
                      <a:lnTo>
                        <a:pt x="1961" y="1051"/>
                      </a:lnTo>
                      <a:lnTo>
                        <a:pt x="1935" y="1074"/>
                      </a:lnTo>
                      <a:lnTo>
                        <a:pt x="1925" y="1074"/>
                      </a:lnTo>
                      <a:lnTo>
                        <a:pt x="1906" y="1074"/>
                      </a:lnTo>
                      <a:lnTo>
                        <a:pt x="1877" y="1074"/>
                      </a:lnTo>
                      <a:lnTo>
                        <a:pt x="1843" y="1074"/>
                      </a:lnTo>
                      <a:lnTo>
                        <a:pt x="1799" y="1074"/>
                      </a:lnTo>
                      <a:lnTo>
                        <a:pt x="1749" y="1074"/>
                      </a:lnTo>
                      <a:lnTo>
                        <a:pt x="1693" y="1074"/>
                      </a:lnTo>
                      <a:lnTo>
                        <a:pt x="1633" y="1074"/>
                      </a:lnTo>
                      <a:lnTo>
                        <a:pt x="1566" y="1074"/>
                      </a:lnTo>
                      <a:lnTo>
                        <a:pt x="1496" y="1074"/>
                      </a:lnTo>
                      <a:lnTo>
                        <a:pt x="1422" y="1074"/>
                      </a:lnTo>
                      <a:lnTo>
                        <a:pt x="1344" y="1074"/>
                      </a:lnTo>
                      <a:lnTo>
                        <a:pt x="1265" y="1074"/>
                      </a:lnTo>
                      <a:lnTo>
                        <a:pt x="1183" y="1074"/>
                      </a:lnTo>
                      <a:lnTo>
                        <a:pt x="1101" y="1074"/>
                      </a:lnTo>
                      <a:lnTo>
                        <a:pt x="1017" y="1074"/>
                      </a:lnTo>
                      <a:lnTo>
                        <a:pt x="935" y="1074"/>
                      </a:lnTo>
                      <a:lnTo>
                        <a:pt x="851" y="1074"/>
                      </a:lnTo>
                      <a:lnTo>
                        <a:pt x="770" y="1074"/>
                      </a:lnTo>
                      <a:lnTo>
                        <a:pt x="690" y="1074"/>
                      </a:lnTo>
                      <a:lnTo>
                        <a:pt x="612" y="1074"/>
                      </a:lnTo>
                      <a:lnTo>
                        <a:pt x="537" y="1074"/>
                      </a:lnTo>
                      <a:lnTo>
                        <a:pt x="466" y="1074"/>
                      </a:lnTo>
                      <a:lnTo>
                        <a:pt x="399" y="1074"/>
                      </a:lnTo>
                      <a:lnTo>
                        <a:pt x="338" y="1074"/>
                      </a:lnTo>
                      <a:lnTo>
                        <a:pt x="280" y="1074"/>
                      </a:lnTo>
                      <a:lnTo>
                        <a:pt x="229" y="1074"/>
                      </a:lnTo>
                      <a:lnTo>
                        <a:pt x="184" y="1074"/>
                      </a:lnTo>
                      <a:lnTo>
                        <a:pt x="147" y="1074"/>
                      </a:lnTo>
                      <a:lnTo>
                        <a:pt x="117" y="1074"/>
                      </a:lnTo>
                      <a:lnTo>
                        <a:pt x="97" y="1074"/>
                      </a:lnTo>
                      <a:lnTo>
                        <a:pt x="84" y="1074"/>
                      </a:lnTo>
                      <a:lnTo>
                        <a:pt x="84" y="1074"/>
                      </a:lnTo>
                      <a:lnTo>
                        <a:pt x="84" y="1074"/>
                      </a:lnTo>
                      <a:close/>
                      <a:moveTo>
                        <a:pt x="8" y="1010"/>
                      </a:moveTo>
                      <a:lnTo>
                        <a:pt x="48" y="994"/>
                      </a:lnTo>
                      <a:lnTo>
                        <a:pt x="48" y="994"/>
                      </a:lnTo>
                      <a:lnTo>
                        <a:pt x="49" y="999"/>
                      </a:lnTo>
                      <a:lnTo>
                        <a:pt x="49" y="1004"/>
                      </a:lnTo>
                      <a:lnTo>
                        <a:pt x="49" y="1008"/>
                      </a:lnTo>
                      <a:lnTo>
                        <a:pt x="50" y="1012"/>
                      </a:lnTo>
                      <a:lnTo>
                        <a:pt x="50" y="1016"/>
                      </a:lnTo>
                      <a:lnTo>
                        <a:pt x="50" y="1020"/>
                      </a:lnTo>
                      <a:lnTo>
                        <a:pt x="50" y="1024"/>
                      </a:lnTo>
                      <a:lnTo>
                        <a:pt x="50" y="1026"/>
                      </a:lnTo>
                      <a:lnTo>
                        <a:pt x="50" y="1030"/>
                      </a:lnTo>
                      <a:lnTo>
                        <a:pt x="50" y="1033"/>
                      </a:lnTo>
                      <a:lnTo>
                        <a:pt x="50" y="1034"/>
                      </a:lnTo>
                      <a:lnTo>
                        <a:pt x="52" y="1037"/>
                      </a:lnTo>
                      <a:lnTo>
                        <a:pt x="52" y="1039"/>
                      </a:lnTo>
                      <a:lnTo>
                        <a:pt x="52" y="1041"/>
                      </a:lnTo>
                      <a:lnTo>
                        <a:pt x="53" y="1042"/>
                      </a:lnTo>
                      <a:lnTo>
                        <a:pt x="54" y="1043"/>
                      </a:lnTo>
                      <a:lnTo>
                        <a:pt x="54" y="1044"/>
                      </a:lnTo>
                      <a:lnTo>
                        <a:pt x="56" y="1044"/>
                      </a:lnTo>
                      <a:lnTo>
                        <a:pt x="57" y="1046"/>
                      </a:lnTo>
                      <a:lnTo>
                        <a:pt x="58" y="1047"/>
                      </a:lnTo>
                      <a:lnTo>
                        <a:pt x="59" y="1047"/>
                      </a:lnTo>
                      <a:lnTo>
                        <a:pt x="62" y="1048"/>
                      </a:lnTo>
                      <a:lnTo>
                        <a:pt x="65" y="1048"/>
                      </a:lnTo>
                      <a:lnTo>
                        <a:pt x="67" y="1048"/>
                      </a:lnTo>
                      <a:lnTo>
                        <a:pt x="71" y="1050"/>
                      </a:lnTo>
                      <a:lnTo>
                        <a:pt x="75" y="1050"/>
                      </a:lnTo>
                      <a:lnTo>
                        <a:pt x="79" y="1050"/>
                      </a:lnTo>
                      <a:lnTo>
                        <a:pt x="84" y="1050"/>
                      </a:lnTo>
                      <a:lnTo>
                        <a:pt x="89" y="1051"/>
                      </a:lnTo>
                      <a:lnTo>
                        <a:pt x="96" y="1051"/>
                      </a:lnTo>
                      <a:lnTo>
                        <a:pt x="102" y="1051"/>
                      </a:lnTo>
                      <a:lnTo>
                        <a:pt x="110" y="1051"/>
                      </a:lnTo>
                      <a:lnTo>
                        <a:pt x="84" y="1074"/>
                      </a:lnTo>
                      <a:lnTo>
                        <a:pt x="76" y="1074"/>
                      </a:lnTo>
                      <a:lnTo>
                        <a:pt x="70" y="1074"/>
                      </a:lnTo>
                      <a:lnTo>
                        <a:pt x="63" y="1074"/>
                      </a:lnTo>
                      <a:lnTo>
                        <a:pt x="57" y="1073"/>
                      </a:lnTo>
                      <a:lnTo>
                        <a:pt x="52" y="1073"/>
                      </a:lnTo>
                      <a:lnTo>
                        <a:pt x="47" y="1073"/>
                      </a:lnTo>
                      <a:lnTo>
                        <a:pt x="41" y="1073"/>
                      </a:lnTo>
                      <a:lnTo>
                        <a:pt x="38" y="1071"/>
                      </a:lnTo>
                      <a:lnTo>
                        <a:pt x="34" y="1071"/>
                      </a:lnTo>
                      <a:lnTo>
                        <a:pt x="30" y="1070"/>
                      </a:lnTo>
                      <a:lnTo>
                        <a:pt x="26" y="1069"/>
                      </a:lnTo>
                      <a:lnTo>
                        <a:pt x="23" y="1068"/>
                      </a:lnTo>
                      <a:lnTo>
                        <a:pt x="21" y="1066"/>
                      </a:lnTo>
                      <a:lnTo>
                        <a:pt x="18" y="1065"/>
                      </a:lnTo>
                      <a:lnTo>
                        <a:pt x="16" y="1064"/>
                      </a:lnTo>
                      <a:lnTo>
                        <a:pt x="14" y="1061"/>
                      </a:lnTo>
                      <a:lnTo>
                        <a:pt x="13" y="1060"/>
                      </a:lnTo>
                      <a:lnTo>
                        <a:pt x="13" y="1057"/>
                      </a:lnTo>
                      <a:lnTo>
                        <a:pt x="12" y="1055"/>
                      </a:lnTo>
                      <a:lnTo>
                        <a:pt x="12" y="1052"/>
                      </a:lnTo>
                      <a:lnTo>
                        <a:pt x="11" y="1050"/>
                      </a:lnTo>
                      <a:lnTo>
                        <a:pt x="11" y="1047"/>
                      </a:lnTo>
                      <a:lnTo>
                        <a:pt x="11" y="1044"/>
                      </a:lnTo>
                      <a:lnTo>
                        <a:pt x="11" y="1042"/>
                      </a:lnTo>
                      <a:lnTo>
                        <a:pt x="11" y="1038"/>
                      </a:lnTo>
                      <a:lnTo>
                        <a:pt x="11" y="1035"/>
                      </a:lnTo>
                      <a:lnTo>
                        <a:pt x="9" y="1032"/>
                      </a:lnTo>
                      <a:lnTo>
                        <a:pt x="9" y="1028"/>
                      </a:lnTo>
                      <a:lnTo>
                        <a:pt x="9" y="1024"/>
                      </a:lnTo>
                      <a:lnTo>
                        <a:pt x="9" y="1019"/>
                      </a:lnTo>
                      <a:lnTo>
                        <a:pt x="9" y="1015"/>
                      </a:lnTo>
                      <a:lnTo>
                        <a:pt x="8" y="1010"/>
                      </a:lnTo>
                      <a:lnTo>
                        <a:pt x="8" y="1010"/>
                      </a:lnTo>
                      <a:lnTo>
                        <a:pt x="8" y="1010"/>
                      </a:lnTo>
                      <a:close/>
                      <a:moveTo>
                        <a:pt x="9" y="67"/>
                      </a:moveTo>
                      <a:lnTo>
                        <a:pt x="49" y="54"/>
                      </a:lnTo>
                      <a:lnTo>
                        <a:pt x="49" y="54"/>
                      </a:lnTo>
                      <a:lnTo>
                        <a:pt x="48" y="62"/>
                      </a:lnTo>
                      <a:lnTo>
                        <a:pt x="47" y="74"/>
                      </a:lnTo>
                      <a:lnTo>
                        <a:pt x="47" y="89"/>
                      </a:lnTo>
                      <a:lnTo>
                        <a:pt x="45" y="110"/>
                      </a:lnTo>
                      <a:lnTo>
                        <a:pt x="44" y="131"/>
                      </a:lnTo>
                      <a:lnTo>
                        <a:pt x="44" y="158"/>
                      </a:lnTo>
                      <a:lnTo>
                        <a:pt x="43" y="187"/>
                      </a:lnTo>
                      <a:lnTo>
                        <a:pt x="43" y="219"/>
                      </a:lnTo>
                      <a:lnTo>
                        <a:pt x="43" y="252"/>
                      </a:lnTo>
                      <a:lnTo>
                        <a:pt x="41" y="287"/>
                      </a:lnTo>
                      <a:lnTo>
                        <a:pt x="41" y="325"/>
                      </a:lnTo>
                      <a:lnTo>
                        <a:pt x="41" y="363"/>
                      </a:lnTo>
                      <a:lnTo>
                        <a:pt x="41" y="403"/>
                      </a:lnTo>
                      <a:lnTo>
                        <a:pt x="41" y="444"/>
                      </a:lnTo>
                      <a:lnTo>
                        <a:pt x="41" y="486"/>
                      </a:lnTo>
                      <a:lnTo>
                        <a:pt x="41" y="527"/>
                      </a:lnTo>
                      <a:lnTo>
                        <a:pt x="41" y="568"/>
                      </a:lnTo>
                      <a:lnTo>
                        <a:pt x="41" y="609"/>
                      </a:lnTo>
                      <a:lnTo>
                        <a:pt x="41" y="649"/>
                      </a:lnTo>
                      <a:lnTo>
                        <a:pt x="43" y="689"/>
                      </a:lnTo>
                      <a:lnTo>
                        <a:pt x="43" y="728"/>
                      </a:lnTo>
                      <a:lnTo>
                        <a:pt x="43" y="765"/>
                      </a:lnTo>
                      <a:lnTo>
                        <a:pt x="43" y="800"/>
                      </a:lnTo>
                      <a:lnTo>
                        <a:pt x="44" y="833"/>
                      </a:lnTo>
                      <a:lnTo>
                        <a:pt x="44" y="864"/>
                      </a:lnTo>
                      <a:lnTo>
                        <a:pt x="45" y="892"/>
                      </a:lnTo>
                      <a:lnTo>
                        <a:pt x="45" y="918"/>
                      </a:lnTo>
                      <a:lnTo>
                        <a:pt x="47" y="941"/>
                      </a:lnTo>
                      <a:lnTo>
                        <a:pt x="47" y="961"/>
                      </a:lnTo>
                      <a:lnTo>
                        <a:pt x="47" y="976"/>
                      </a:lnTo>
                      <a:lnTo>
                        <a:pt x="48" y="988"/>
                      </a:lnTo>
                      <a:lnTo>
                        <a:pt x="48" y="994"/>
                      </a:lnTo>
                      <a:lnTo>
                        <a:pt x="8" y="1010"/>
                      </a:lnTo>
                      <a:lnTo>
                        <a:pt x="8" y="1002"/>
                      </a:lnTo>
                      <a:lnTo>
                        <a:pt x="7" y="990"/>
                      </a:lnTo>
                      <a:lnTo>
                        <a:pt x="7" y="975"/>
                      </a:lnTo>
                      <a:lnTo>
                        <a:pt x="5" y="956"/>
                      </a:lnTo>
                      <a:lnTo>
                        <a:pt x="5" y="934"/>
                      </a:lnTo>
                      <a:lnTo>
                        <a:pt x="4" y="908"/>
                      </a:lnTo>
                      <a:lnTo>
                        <a:pt x="4" y="880"/>
                      </a:lnTo>
                      <a:lnTo>
                        <a:pt x="4" y="847"/>
                      </a:lnTo>
                      <a:lnTo>
                        <a:pt x="3" y="814"/>
                      </a:lnTo>
                      <a:lnTo>
                        <a:pt x="3" y="779"/>
                      </a:lnTo>
                      <a:lnTo>
                        <a:pt x="3" y="742"/>
                      </a:lnTo>
                      <a:lnTo>
                        <a:pt x="2" y="703"/>
                      </a:lnTo>
                      <a:lnTo>
                        <a:pt x="2" y="663"/>
                      </a:lnTo>
                      <a:lnTo>
                        <a:pt x="2" y="623"/>
                      </a:lnTo>
                      <a:lnTo>
                        <a:pt x="2" y="582"/>
                      </a:lnTo>
                      <a:lnTo>
                        <a:pt x="2" y="541"/>
                      </a:lnTo>
                      <a:lnTo>
                        <a:pt x="2" y="500"/>
                      </a:lnTo>
                      <a:lnTo>
                        <a:pt x="0" y="459"/>
                      </a:lnTo>
                      <a:lnTo>
                        <a:pt x="2" y="417"/>
                      </a:lnTo>
                      <a:lnTo>
                        <a:pt x="2" y="377"/>
                      </a:lnTo>
                      <a:lnTo>
                        <a:pt x="2" y="339"/>
                      </a:lnTo>
                      <a:lnTo>
                        <a:pt x="2" y="301"/>
                      </a:lnTo>
                      <a:lnTo>
                        <a:pt x="2" y="267"/>
                      </a:lnTo>
                      <a:lnTo>
                        <a:pt x="3" y="232"/>
                      </a:lnTo>
                      <a:lnTo>
                        <a:pt x="3" y="201"/>
                      </a:lnTo>
                      <a:lnTo>
                        <a:pt x="3" y="173"/>
                      </a:lnTo>
                      <a:lnTo>
                        <a:pt x="4" y="146"/>
                      </a:lnTo>
                      <a:lnTo>
                        <a:pt x="5" y="122"/>
                      </a:lnTo>
                      <a:lnTo>
                        <a:pt x="5" y="103"/>
                      </a:lnTo>
                      <a:lnTo>
                        <a:pt x="7" y="88"/>
                      </a:lnTo>
                      <a:lnTo>
                        <a:pt x="8" y="75"/>
                      </a:lnTo>
                      <a:lnTo>
                        <a:pt x="9" y="67"/>
                      </a:lnTo>
                      <a:lnTo>
                        <a:pt x="9" y="67"/>
                      </a:lnTo>
                      <a:lnTo>
                        <a:pt x="9" y="67"/>
                      </a:lnTo>
                      <a:close/>
                      <a:moveTo>
                        <a:pt x="108" y="1"/>
                      </a:moveTo>
                      <a:lnTo>
                        <a:pt x="84" y="25"/>
                      </a:lnTo>
                      <a:lnTo>
                        <a:pt x="84" y="25"/>
                      </a:lnTo>
                      <a:lnTo>
                        <a:pt x="77" y="25"/>
                      </a:lnTo>
                      <a:lnTo>
                        <a:pt x="70" y="25"/>
                      </a:lnTo>
                      <a:lnTo>
                        <a:pt x="63" y="25"/>
                      </a:lnTo>
                      <a:lnTo>
                        <a:pt x="58" y="25"/>
                      </a:lnTo>
                      <a:lnTo>
                        <a:pt x="53" y="23"/>
                      </a:lnTo>
                      <a:lnTo>
                        <a:pt x="48" y="23"/>
                      </a:lnTo>
                      <a:lnTo>
                        <a:pt x="44" y="23"/>
                      </a:lnTo>
                      <a:lnTo>
                        <a:pt x="40" y="23"/>
                      </a:lnTo>
                      <a:lnTo>
                        <a:pt x="38" y="23"/>
                      </a:lnTo>
                      <a:lnTo>
                        <a:pt x="35" y="23"/>
                      </a:lnTo>
                      <a:lnTo>
                        <a:pt x="34" y="23"/>
                      </a:lnTo>
                      <a:lnTo>
                        <a:pt x="34" y="23"/>
                      </a:lnTo>
                      <a:lnTo>
                        <a:pt x="36" y="23"/>
                      </a:lnTo>
                      <a:lnTo>
                        <a:pt x="40" y="22"/>
                      </a:lnTo>
                      <a:lnTo>
                        <a:pt x="48" y="18"/>
                      </a:lnTo>
                      <a:lnTo>
                        <a:pt x="53" y="14"/>
                      </a:lnTo>
                      <a:lnTo>
                        <a:pt x="56" y="13"/>
                      </a:lnTo>
                      <a:lnTo>
                        <a:pt x="56" y="12"/>
                      </a:lnTo>
                      <a:lnTo>
                        <a:pt x="56" y="12"/>
                      </a:lnTo>
                      <a:lnTo>
                        <a:pt x="56" y="13"/>
                      </a:lnTo>
                      <a:lnTo>
                        <a:pt x="54" y="14"/>
                      </a:lnTo>
                      <a:lnTo>
                        <a:pt x="54" y="17"/>
                      </a:lnTo>
                      <a:lnTo>
                        <a:pt x="54" y="18"/>
                      </a:lnTo>
                      <a:lnTo>
                        <a:pt x="54" y="21"/>
                      </a:lnTo>
                      <a:lnTo>
                        <a:pt x="54" y="25"/>
                      </a:lnTo>
                      <a:lnTo>
                        <a:pt x="54" y="27"/>
                      </a:lnTo>
                      <a:lnTo>
                        <a:pt x="53" y="31"/>
                      </a:lnTo>
                      <a:lnTo>
                        <a:pt x="53" y="35"/>
                      </a:lnTo>
                      <a:lnTo>
                        <a:pt x="52" y="39"/>
                      </a:lnTo>
                      <a:lnTo>
                        <a:pt x="52" y="44"/>
                      </a:lnTo>
                      <a:lnTo>
                        <a:pt x="50" y="49"/>
                      </a:lnTo>
                      <a:lnTo>
                        <a:pt x="49" y="54"/>
                      </a:lnTo>
                      <a:lnTo>
                        <a:pt x="9" y="67"/>
                      </a:lnTo>
                      <a:lnTo>
                        <a:pt x="11" y="62"/>
                      </a:lnTo>
                      <a:lnTo>
                        <a:pt x="12" y="57"/>
                      </a:lnTo>
                      <a:lnTo>
                        <a:pt x="12" y="52"/>
                      </a:lnTo>
                      <a:lnTo>
                        <a:pt x="13" y="48"/>
                      </a:lnTo>
                      <a:lnTo>
                        <a:pt x="13" y="44"/>
                      </a:lnTo>
                      <a:lnTo>
                        <a:pt x="13" y="41"/>
                      </a:lnTo>
                      <a:lnTo>
                        <a:pt x="13" y="37"/>
                      </a:lnTo>
                      <a:lnTo>
                        <a:pt x="14" y="35"/>
                      </a:lnTo>
                      <a:lnTo>
                        <a:pt x="14" y="32"/>
                      </a:lnTo>
                      <a:lnTo>
                        <a:pt x="14" y="30"/>
                      </a:lnTo>
                      <a:lnTo>
                        <a:pt x="14" y="27"/>
                      </a:lnTo>
                      <a:lnTo>
                        <a:pt x="14" y="26"/>
                      </a:lnTo>
                      <a:lnTo>
                        <a:pt x="16" y="23"/>
                      </a:lnTo>
                      <a:lnTo>
                        <a:pt x="17" y="21"/>
                      </a:lnTo>
                      <a:lnTo>
                        <a:pt x="18" y="18"/>
                      </a:lnTo>
                      <a:lnTo>
                        <a:pt x="22" y="14"/>
                      </a:lnTo>
                      <a:lnTo>
                        <a:pt x="30" y="9"/>
                      </a:lnTo>
                      <a:lnTo>
                        <a:pt x="39" y="4"/>
                      </a:lnTo>
                      <a:lnTo>
                        <a:pt x="47" y="3"/>
                      </a:lnTo>
                      <a:lnTo>
                        <a:pt x="52" y="1"/>
                      </a:lnTo>
                      <a:lnTo>
                        <a:pt x="56" y="1"/>
                      </a:lnTo>
                      <a:lnTo>
                        <a:pt x="59" y="0"/>
                      </a:lnTo>
                      <a:lnTo>
                        <a:pt x="62" y="0"/>
                      </a:lnTo>
                      <a:lnTo>
                        <a:pt x="66" y="0"/>
                      </a:lnTo>
                      <a:lnTo>
                        <a:pt x="70" y="0"/>
                      </a:lnTo>
                      <a:lnTo>
                        <a:pt x="74" y="1"/>
                      </a:lnTo>
                      <a:lnTo>
                        <a:pt x="79" y="1"/>
                      </a:lnTo>
                      <a:lnTo>
                        <a:pt x="84" y="1"/>
                      </a:lnTo>
                      <a:lnTo>
                        <a:pt x="89" y="1"/>
                      </a:lnTo>
                      <a:lnTo>
                        <a:pt x="96" y="1"/>
                      </a:lnTo>
                      <a:lnTo>
                        <a:pt x="102" y="1"/>
                      </a:lnTo>
                      <a:lnTo>
                        <a:pt x="108" y="1"/>
                      </a:lnTo>
                      <a:lnTo>
                        <a:pt x="108"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29"/>
                <p:cNvSpPr>
                  <a:spLocks noEditPoints="1"/>
                </p:cNvSpPr>
                <p:nvPr/>
              </p:nvSpPr>
              <p:spPr bwMode="auto">
                <a:xfrm>
                  <a:off x="4530937" y="4555882"/>
                  <a:ext cx="3332180" cy="926045"/>
                </a:xfrm>
                <a:custGeom>
                  <a:avLst/>
                  <a:gdLst>
                    <a:gd name="T0" fmla="*/ 416 w 2947"/>
                    <a:gd name="T1" fmla="*/ 0 h 819"/>
                    <a:gd name="T2" fmla="*/ 422 w 2947"/>
                    <a:gd name="T3" fmla="*/ 1 h 819"/>
                    <a:gd name="T4" fmla="*/ 425 w 2947"/>
                    <a:gd name="T5" fmla="*/ 5 h 819"/>
                    <a:gd name="T6" fmla="*/ 421 w 2947"/>
                    <a:gd name="T7" fmla="*/ 10 h 819"/>
                    <a:gd name="T8" fmla="*/ 414 w 2947"/>
                    <a:gd name="T9" fmla="*/ 15 h 819"/>
                    <a:gd name="T10" fmla="*/ 405 w 2947"/>
                    <a:gd name="T11" fmla="*/ 20 h 819"/>
                    <a:gd name="T12" fmla="*/ 304 w 2947"/>
                    <a:gd name="T13" fmla="*/ 72 h 819"/>
                    <a:gd name="T14" fmla="*/ 335 w 2947"/>
                    <a:gd name="T15" fmla="*/ 22 h 819"/>
                    <a:gd name="T16" fmla="*/ 387 w 2947"/>
                    <a:gd name="T17" fmla="*/ 1 h 819"/>
                    <a:gd name="T18" fmla="*/ 411 w 2947"/>
                    <a:gd name="T19" fmla="*/ 1 h 819"/>
                    <a:gd name="T20" fmla="*/ 376 w 2947"/>
                    <a:gd name="T21" fmla="*/ 23 h 819"/>
                    <a:gd name="T22" fmla="*/ 363 w 2947"/>
                    <a:gd name="T23" fmla="*/ 24 h 819"/>
                    <a:gd name="T24" fmla="*/ 355 w 2947"/>
                    <a:gd name="T25" fmla="*/ 36 h 819"/>
                    <a:gd name="T26" fmla="*/ 17 w 2947"/>
                    <a:gd name="T27" fmla="*/ 682 h 819"/>
                    <a:gd name="T28" fmla="*/ 95 w 2947"/>
                    <a:gd name="T29" fmla="*/ 523 h 819"/>
                    <a:gd name="T30" fmla="*/ 214 w 2947"/>
                    <a:gd name="T31" fmla="*/ 274 h 819"/>
                    <a:gd name="T32" fmla="*/ 297 w 2947"/>
                    <a:gd name="T33" fmla="*/ 87 h 819"/>
                    <a:gd name="T34" fmla="*/ 304 w 2947"/>
                    <a:gd name="T35" fmla="*/ 154 h 819"/>
                    <a:gd name="T36" fmla="*/ 193 w 2947"/>
                    <a:gd name="T37" fmla="*/ 390 h 819"/>
                    <a:gd name="T38" fmla="*/ 85 w 2947"/>
                    <a:gd name="T39" fmla="*/ 614 h 819"/>
                    <a:gd name="T40" fmla="*/ 100 w 2947"/>
                    <a:gd name="T41" fmla="*/ 806 h 819"/>
                    <a:gd name="T42" fmla="*/ 28 w 2947"/>
                    <a:gd name="T43" fmla="*/ 794 h 819"/>
                    <a:gd name="T44" fmla="*/ 0 w 2947"/>
                    <a:gd name="T45" fmla="*/ 754 h 819"/>
                    <a:gd name="T46" fmla="*/ 10 w 2947"/>
                    <a:gd name="T47" fmla="*/ 695 h 819"/>
                    <a:gd name="T48" fmla="*/ 41 w 2947"/>
                    <a:gd name="T49" fmla="*/ 713 h 819"/>
                    <a:gd name="T50" fmla="*/ 49 w 2947"/>
                    <a:gd name="T51" fmla="*/ 760 h 819"/>
                    <a:gd name="T52" fmla="*/ 89 w 2947"/>
                    <a:gd name="T53" fmla="*/ 783 h 819"/>
                    <a:gd name="T54" fmla="*/ 2772 w 2947"/>
                    <a:gd name="T55" fmla="*/ 815 h 819"/>
                    <a:gd name="T56" fmla="*/ 2131 w 2947"/>
                    <a:gd name="T57" fmla="*/ 802 h 819"/>
                    <a:gd name="T58" fmla="*/ 981 w 2947"/>
                    <a:gd name="T59" fmla="*/ 797 h 819"/>
                    <a:gd name="T60" fmla="*/ 153 w 2947"/>
                    <a:gd name="T61" fmla="*/ 803 h 819"/>
                    <a:gd name="T62" fmla="*/ 499 w 2947"/>
                    <a:gd name="T63" fmla="*/ 776 h 819"/>
                    <a:gd name="T64" fmla="*/ 1593 w 2947"/>
                    <a:gd name="T65" fmla="*/ 775 h 819"/>
                    <a:gd name="T66" fmla="*/ 2593 w 2947"/>
                    <a:gd name="T67" fmla="*/ 784 h 819"/>
                    <a:gd name="T68" fmla="*/ 2936 w 2947"/>
                    <a:gd name="T69" fmla="*/ 718 h 819"/>
                    <a:gd name="T70" fmla="*/ 2943 w 2947"/>
                    <a:gd name="T71" fmla="*/ 756 h 819"/>
                    <a:gd name="T72" fmla="*/ 2890 w 2947"/>
                    <a:gd name="T73" fmla="*/ 802 h 819"/>
                    <a:gd name="T74" fmla="*/ 2794 w 2947"/>
                    <a:gd name="T75" fmla="*/ 817 h 819"/>
                    <a:gd name="T76" fmla="*/ 2860 w 2947"/>
                    <a:gd name="T77" fmla="*/ 794 h 819"/>
                    <a:gd name="T78" fmla="*/ 2894 w 2947"/>
                    <a:gd name="T79" fmla="*/ 779 h 819"/>
                    <a:gd name="T80" fmla="*/ 2906 w 2947"/>
                    <a:gd name="T81" fmla="*/ 751 h 819"/>
                    <a:gd name="T82" fmla="*/ 2592 w 2947"/>
                    <a:gd name="T83" fmla="*/ 54 h 819"/>
                    <a:gd name="T84" fmla="*/ 2673 w 2947"/>
                    <a:gd name="T85" fmla="*/ 230 h 819"/>
                    <a:gd name="T86" fmla="*/ 2818 w 2947"/>
                    <a:gd name="T87" fmla="*/ 515 h 819"/>
                    <a:gd name="T88" fmla="*/ 2928 w 2947"/>
                    <a:gd name="T89" fmla="*/ 709 h 819"/>
                    <a:gd name="T90" fmla="*/ 2844 w 2947"/>
                    <a:gd name="T91" fmla="*/ 653 h 819"/>
                    <a:gd name="T92" fmla="*/ 2704 w 2947"/>
                    <a:gd name="T93" fmla="*/ 389 h 819"/>
                    <a:gd name="T94" fmla="*/ 2579 w 2947"/>
                    <a:gd name="T95" fmla="*/ 132 h 819"/>
                    <a:gd name="T96" fmla="*/ 2493 w 2947"/>
                    <a:gd name="T97" fmla="*/ 6 h 819"/>
                    <a:gd name="T98" fmla="*/ 2539 w 2947"/>
                    <a:gd name="T99" fmla="*/ 5 h 819"/>
                    <a:gd name="T100" fmla="*/ 2572 w 2947"/>
                    <a:gd name="T101" fmla="*/ 17 h 819"/>
                    <a:gd name="T102" fmla="*/ 2590 w 2947"/>
                    <a:gd name="T103" fmla="*/ 50 h 819"/>
                    <a:gd name="T104" fmla="*/ 2539 w 2947"/>
                    <a:gd name="T105" fmla="*/ 42 h 819"/>
                    <a:gd name="T106" fmla="*/ 2520 w 2947"/>
                    <a:gd name="T107" fmla="*/ 29 h 819"/>
                    <a:gd name="T108" fmla="*/ 2485 w 2947"/>
                    <a:gd name="T109" fmla="*/ 29 h 819"/>
                    <a:gd name="T110" fmla="*/ 2460 w 2947"/>
                    <a:gd name="T111" fmla="*/ 29 h 819"/>
                    <a:gd name="T112" fmla="*/ 2455 w 2947"/>
                    <a:gd name="T113" fmla="*/ 27 h 819"/>
                    <a:gd name="T114" fmla="*/ 2455 w 2947"/>
                    <a:gd name="T115" fmla="*/ 23 h 819"/>
                    <a:gd name="T116" fmla="*/ 2459 w 2947"/>
                    <a:gd name="T117" fmla="*/ 18 h 819"/>
                    <a:gd name="T118" fmla="*/ 2467 w 2947"/>
                    <a:gd name="T119" fmla="*/ 13 h 819"/>
                    <a:gd name="T120" fmla="*/ 2477 w 2947"/>
                    <a:gd name="T121" fmla="*/ 9 h 819"/>
                    <a:gd name="T122" fmla="*/ 2486 w 2947"/>
                    <a:gd name="T123" fmla="*/ 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7" h="819">
                      <a:moveTo>
                        <a:pt x="399" y="22"/>
                      </a:moveTo>
                      <a:lnTo>
                        <a:pt x="409" y="1"/>
                      </a:lnTo>
                      <a:lnTo>
                        <a:pt x="411" y="1"/>
                      </a:lnTo>
                      <a:lnTo>
                        <a:pt x="411" y="1"/>
                      </a:lnTo>
                      <a:lnTo>
                        <a:pt x="412" y="0"/>
                      </a:lnTo>
                      <a:lnTo>
                        <a:pt x="413" y="0"/>
                      </a:lnTo>
                      <a:lnTo>
                        <a:pt x="414" y="0"/>
                      </a:lnTo>
                      <a:lnTo>
                        <a:pt x="414" y="0"/>
                      </a:lnTo>
                      <a:lnTo>
                        <a:pt x="416" y="0"/>
                      </a:lnTo>
                      <a:lnTo>
                        <a:pt x="416" y="0"/>
                      </a:lnTo>
                      <a:lnTo>
                        <a:pt x="417" y="0"/>
                      </a:lnTo>
                      <a:lnTo>
                        <a:pt x="418" y="0"/>
                      </a:lnTo>
                      <a:lnTo>
                        <a:pt x="418" y="0"/>
                      </a:lnTo>
                      <a:lnTo>
                        <a:pt x="420" y="0"/>
                      </a:lnTo>
                      <a:lnTo>
                        <a:pt x="420" y="0"/>
                      </a:lnTo>
                      <a:lnTo>
                        <a:pt x="421" y="0"/>
                      </a:lnTo>
                      <a:lnTo>
                        <a:pt x="421" y="1"/>
                      </a:lnTo>
                      <a:lnTo>
                        <a:pt x="421" y="1"/>
                      </a:lnTo>
                      <a:lnTo>
                        <a:pt x="422" y="1"/>
                      </a:lnTo>
                      <a:lnTo>
                        <a:pt x="422" y="1"/>
                      </a:lnTo>
                      <a:lnTo>
                        <a:pt x="422" y="1"/>
                      </a:lnTo>
                      <a:lnTo>
                        <a:pt x="424" y="2"/>
                      </a:lnTo>
                      <a:lnTo>
                        <a:pt x="424" y="2"/>
                      </a:lnTo>
                      <a:lnTo>
                        <a:pt x="424" y="2"/>
                      </a:lnTo>
                      <a:lnTo>
                        <a:pt x="424" y="2"/>
                      </a:lnTo>
                      <a:lnTo>
                        <a:pt x="424" y="4"/>
                      </a:lnTo>
                      <a:lnTo>
                        <a:pt x="425" y="4"/>
                      </a:lnTo>
                      <a:lnTo>
                        <a:pt x="425" y="4"/>
                      </a:lnTo>
                      <a:lnTo>
                        <a:pt x="425" y="5"/>
                      </a:lnTo>
                      <a:lnTo>
                        <a:pt x="425" y="5"/>
                      </a:lnTo>
                      <a:lnTo>
                        <a:pt x="425" y="5"/>
                      </a:lnTo>
                      <a:lnTo>
                        <a:pt x="424" y="6"/>
                      </a:lnTo>
                      <a:lnTo>
                        <a:pt x="424" y="6"/>
                      </a:lnTo>
                      <a:lnTo>
                        <a:pt x="424" y="6"/>
                      </a:lnTo>
                      <a:lnTo>
                        <a:pt x="424" y="8"/>
                      </a:lnTo>
                      <a:lnTo>
                        <a:pt x="424" y="8"/>
                      </a:lnTo>
                      <a:lnTo>
                        <a:pt x="422" y="9"/>
                      </a:lnTo>
                      <a:lnTo>
                        <a:pt x="422" y="9"/>
                      </a:lnTo>
                      <a:lnTo>
                        <a:pt x="422" y="10"/>
                      </a:lnTo>
                      <a:lnTo>
                        <a:pt x="421" y="10"/>
                      </a:lnTo>
                      <a:lnTo>
                        <a:pt x="421" y="11"/>
                      </a:lnTo>
                      <a:lnTo>
                        <a:pt x="420" y="11"/>
                      </a:lnTo>
                      <a:lnTo>
                        <a:pt x="420" y="11"/>
                      </a:lnTo>
                      <a:lnTo>
                        <a:pt x="418" y="13"/>
                      </a:lnTo>
                      <a:lnTo>
                        <a:pt x="418" y="13"/>
                      </a:lnTo>
                      <a:lnTo>
                        <a:pt x="417" y="14"/>
                      </a:lnTo>
                      <a:lnTo>
                        <a:pt x="417" y="14"/>
                      </a:lnTo>
                      <a:lnTo>
                        <a:pt x="416" y="15"/>
                      </a:lnTo>
                      <a:lnTo>
                        <a:pt x="414" y="15"/>
                      </a:lnTo>
                      <a:lnTo>
                        <a:pt x="414" y="15"/>
                      </a:lnTo>
                      <a:lnTo>
                        <a:pt x="413" y="17"/>
                      </a:lnTo>
                      <a:lnTo>
                        <a:pt x="413" y="17"/>
                      </a:lnTo>
                      <a:lnTo>
                        <a:pt x="412" y="17"/>
                      </a:lnTo>
                      <a:lnTo>
                        <a:pt x="411" y="18"/>
                      </a:lnTo>
                      <a:lnTo>
                        <a:pt x="409" y="18"/>
                      </a:lnTo>
                      <a:lnTo>
                        <a:pt x="409" y="19"/>
                      </a:lnTo>
                      <a:lnTo>
                        <a:pt x="408" y="19"/>
                      </a:lnTo>
                      <a:lnTo>
                        <a:pt x="407" y="19"/>
                      </a:lnTo>
                      <a:lnTo>
                        <a:pt x="405" y="20"/>
                      </a:lnTo>
                      <a:lnTo>
                        <a:pt x="405" y="20"/>
                      </a:lnTo>
                      <a:lnTo>
                        <a:pt x="404" y="20"/>
                      </a:lnTo>
                      <a:lnTo>
                        <a:pt x="403" y="20"/>
                      </a:lnTo>
                      <a:lnTo>
                        <a:pt x="402" y="22"/>
                      </a:lnTo>
                      <a:lnTo>
                        <a:pt x="402" y="22"/>
                      </a:lnTo>
                      <a:lnTo>
                        <a:pt x="400" y="22"/>
                      </a:lnTo>
                      <a:lnTo>
                        <a:pt x="399" y="22"/>
                      </a:lnTo>
                      <a:lnTo>
                        <a:pt x="399" y="22"/>
                      </a:lnTo>
                      <a:close/>
                      <a:moveTo>
                        <a:pt x="344" y="60"/>
                      </a:moveTo>
                      <a:lnTo>
                        <a:pt x="304" y="72"/>
                      </a:lnTo>
                      <a:lnTo>
                        <a:pt x="304" y="72"/>
                      </a:lnTo>
                      <a:lnTo>
                        <a:pt x="306" y="66"/>
                      </a:lnTo>
                      <a:lnTo>
                        <a:pt x="309" y="59"/>
                      </a:lnTo>
                      <a:lnTo>
                        <a:pt x="311" y="53"/>
                      </a:lnTo>
                      <a:lnTo>
                        <a:pt x="314" y="47"/>
                      </a:lnTo>
                      <a:lnTo>
                        <a:pt x="317" y="42"/>
                      </a:lnTo>
                      <a:lnTo>
                        <a:pt x="321" y="38"/>
                      </a:lnTo>
                      <a:lnTo>
                        <a:pt x="323" y="35"/>
                      </a:lnTo>
                      <a:lnTo>
                        <a:pt x="327" y="29"/>
                      </a:lnTo>
                      <a:lnTo>
                        <a:pt x="331" y="26"/>
                      </a:lnTo>
                      <a:lnTo>
                        <a:pt x="335" y="22"/>
                      </a:lnTo>
                      <a:lnTo>
                        <a:pt x="339" y="19"/>
                      </a:lnTo>
                      <a:lnTo>
                        <a:pt x="344" y="15"/>
                      </a:lnTo>
                      <a:lnTo>
                        <a:pt x="350" y="11"/>
                      </a:lnTo>
                      <a:lnTo>
                        <a:pt x="357" y="9"/>
                      </a:lnTo>
                      <a:lnTo>
                        <a:pt x="363" y="6"/>
                      </a:lnTo>
                      <a:lnTo>
                        <a:pt x="368" y="4"/>
                      </a:lnTo>
                      <a:lnTo>
                        <a:pt x="375" y="2"/>
                      </a:lnTo>
                      <a:lnTo>
                        <a:pt x="378" y="1"/>
                      </a:lnTo>
                      <a:lnTo>
                        <a:pt x="384" y="1"/>
                      </a:lnTo>
                      <a:lnTo>
                        <a:pt x="387" y="1"/>
                      </a:lnTo>
                      <a:lnTo>
                        <a:pt x="391" y="1"/>
                      </a:lnTo>
                      <a:lnTo>
                        <a:pt x="394" y="0"/>
                      </a:lnTo>
                      <a:lnTo>
                        <a:pt x="396" y="1"/>
                      </a:lnTo>
                      <a:lnTo>
                        <a:pt x="399" y="1"/>
                      </a:lnTo>
                      <a:lnTo>
                        <a:pt x="402" y="1"/>
                      </a:lnTo>
                      <a:lnTo>
                        <a:pt x="404" y="1"/>
                      </a:lnTo>
                      <a:lnTo>
                        <a:pt x="407" y="1"/>
                      </a:lnTo>
                      <a:lnTo>
                        <a:pt x="408" y="1"/>
                      </a:lnTo>
                      <a:lnTo>
                        <a:pt x="409" y="1"/>
                      </a:lnTo>
                      <a:lnTo>
                        <a:pt x="411" y="1"/>
                      </a:lnTo>
                      <a:lnTo>
                        <a:pt x="411" y="1"/>
                      </a:lnTo>
                      <a:lnTo>
                        <a:pt x="409" y="1"/>
                      </a:lnTo>
                      <a:lnTo>
                        <a:pt x="399" y="22"/>
                      </a:lnTo>
                      <a:lnTo>
                        <a:pt x="394" y="23"/>
                      </a:lnTo>
                      <a:lnTo>
                        <a:pt x="390" y="23"/>
                      </a:lnTo>
                      <a:lnTo>
                        <a:pt x="386" y="24"/>
                      </a:lnTo>
                      <a:lnTo>
                        <a:pt x="384" y="24"/>
                      </a:lnTo>
                      <a:lnTo>
                        <a:pt x="381" y="24"/>
                      </a:lnTo>
                      <a:lnTo>
                        <a:pt x="378" y="24"/>
                      </a:lnTo>
                      <a:lnTo>
                        <a:pt x="376" y="23"/>
                      </a:lnTo>
                      <a:lnTo>
                        <a:pt x="373" y="23"/>
                      </a:lnTo>
                      <a:lnTo>
                        <a:pt x="371" y="23"/>
                      </a:lnTo>
                      <a:lnTo>
                        <a:pt x="369" y="23"/>
                      </a:lnTo>
                      <a:lnTo>
                        <a:pt x="367" y="23"/>
                      </a:lnTo>
                      <a:lnTo>
                        <a:pt x="366" y="23"/>
                      </a:lnTo>
                      <a:lnTo>
                        <a:pt x="364" y="24"/>
                      </a:lnTo>
                      <a:lnTo>
                        <a:pt x="363" y="24"/>
                      </a:lnTo>
                      <a:lnTo>
                        <a:pt x="363" y="24"/>
                      </a:lnTo>
                      <a:lnTo>
                        <a:pt x="363" y="24"/>
                      </a:lnTo>
                      <a:lnTo>
                        <a:pt x="363" y="24"/>
                      </a:lnTo>
                      <a:lnTo>
                        <a:pt x="364" y="23"/>
                      </a:lnTo>
                      <a:lnTo>
                        <a:pt x="366" y="23"/>
                      </a:lnTo>
                      <a:lnTo>
                        <a:pt x="366" y="23"/>
                      </a:lnTo>
                      <a:lnTo>
                        <a:pt x="366" y="23"/>
                      </a:lnTo>
                      <a:lnTo>
                        <a:pt x="364" y="23"/>
                      </a:lnTo>
                      <a:lnTo>
                        <a:pt x="363" y="24"/>
                      </a:lnTo>
                      <a:lnTo>
                        <a:pt x="362" y="27"/>
                      </a:lnTo>
                      <a:lnTo>
                        <a:pt x="359" y="29"/>
                      </a:lnTo>
                      <a:lnTo>
                        <a:pt x="358" y="32"/>
                      </a:lnTo>
                      <a:lnTo>
                        <a:pt x="355" y="36"/>
                      </a:lnTo>
                      <a:lnTo>
                        <a:pt x="353" y="40"/>
                      </a:lnTo>
                      <a:lnTo>
                        <a:pt x="350" y="44"/>
                      </a:lnTo>
                      <a:lnTo>
                        <a:pt x="349" y="49"/>
                      </a:lnTo>
                      <a:lnTo>
                        <a:pt x="346" y="54"/>
                      </a:lnTo>
                      <a:lnTo>
                        <a:pt x="344" y="60"/>
                      </a:lnTo>
                      <a:lnTo>
                        <a:pt x="344" y="60"/>
                      </a:lnTo>
                      <a:lnTo>
                        <a:pt x="344" y="60"/>
                      </a:lnTo>
                      <a:close/>
                      <a:moveTo>
                        <a:pt x="55" y="673"/>
                      </a:moveTo>
                      <a:lnTo>
                        <a:pt x="17" y="682"/>
                      </a:lnTo>
                      <a:lnTo>
                        <a:pt x="17" y="682"/>
                      </a:lnTo>
                      <a:lnTo>
                        <a:pt x="21" y="675"/>
                      </a:lnTo>
                      <a:lnTo>
                        <a:pt x="26" y="664"/>
                      </a:lnTo>
                      <a:lnTo>
                        <a:pt x="32" y="653"/>
                      </a:lnTo>
                      <a:lnTo>
                        <a:pt x="39" y="639"/>
                      </a:lnTo>
                      <a:lnTo>
                        <a:pt x="46" y="623"/>
                      </a:lnTo>
                      <a:lnTo>
                        <a:pt x="55" y="605"/>
                      </a:lnTo>
                      <a:lnTo>
                        <a:pt x="64" y="586"/>
                      </a:lnTo>
                      <a:lnTo>
                        <a:pt x="75" y="566"/>
                      </a:lnTo>
                      <a:lnTo>
                        <a:pt x="85" y="545"/>
                      </a:lnTo>
                      <a:lnTo>
                        <a:pt x="95" y="523"/>
                      </a:lnTo>
                      <a:lnTo>
                        <a:pt x="107" y="498"/>
                      </a:lnTo>
                      <a:lnTo>
                        <a:pt x="118" y="475"/>
                      </a:lnTo>
                      <a:lnTo>
                        <a:pt x="130" y="451"/>
                      </a:lnTo>
                      <a:lnTo>
                        <a:pt x="142" y="425"/>
                      </a:lnTo>
                      <a:lnTo>
                        <a:pt x="154" y="399"/>
                      </a:lnTo>
                      <a:lnTo>
                        <a:pt x="166" y="375"/>
                      </a:lnTo>
                      <a:lnTo>
                        <a:pt x="178" y="349"/>
                      </a:lnTo>
                      <a:lnTo>
                        <a:pt x="190" y="323"/>
                      </a:lnTo>
                      <a:lnTo>
                        <a:pt x="202" y="299"/>
                      </a:lnTo>
                      <a:lnTo>
                        <a:pt x="214" y="274"/>
                      </a:lnTo>
                      <a:lnTo>
                        <a:pt x="224" y="250"/>
                      </a:lnTo>
                      <a:lnTo>
                        <a:pt x="236" y="226"/>
                      </a:lnTo>
                      <a:lnTo>
                        <a:pt x="246" y="205"/>
                      </a:lnTo>
                      <a:lnTo>
                        <a:pt x="255" y="184"/>
                      </a:lnTo>
                      <a:lnTo>
                        <a:pt x="264" y="163"/>
                      </a:lnTo>
                      <a:lnTo>
                        <a:pt x="273" y="145"/>
                      </a:lnTo>
                      <a:lnTo>
                        <a:pt x="281" y="129"/>
                      </a:lnTo>
                      <a:lnTo>
                        <a:pt x="287" y="113"/>
                      </a:lnTo>
                      <a:lnTo>
                        <a:pt x="292" y="99"/>
                      </a:lnTo>
                      <a:lnTo>
                        <a:pt x="297" y="87"/>
                      </a:lnTo>
                      <a:lnTo>
                        <a:pt x="301" y="78"/>
                      </a:lnTo>
                      <a:lnTo>
                        <a:pt x="304" y="72"/>
                      </a:lnTo>
                      <a:lnTo>
                        <a:pt x="344" y="60"/>
                      </a:lnTo>
                      <a:lnTo>
                        <a:pt x="341" y="68"/>
                      </a:lnTo>
                      <a:lnTo>
                        <a:pt x="337" y="78"/>
                      </a:lnTo>
                      <a:lnTo>
                        <a:pt x="332" y="90"/>
                      </a:lnTo>
                      <a:lnTo>
                        <a:pt x="326" y="103"/>
                      </a:lnTo>
                      <a:lnTo>
                        <a:pt x="319" y="118"/>
                      </a:lnTo>
                      <a:lnTo>
                        <a:pt x="311" y="136"/>
                      </a:lnTo>
                      <a:lnTo>
                        <a:pt x="304" y="154"/>
                      </a:lnTo>
                      <a:lnTo>
                        <a:pt x="295" y="174"/>
                      </a:lnTo>
                      <a:lnTo>
                        <a:pt x="284" y="196"/>
                      </a:lnTo>
                      <a:lnTo>
                        <a:pt x="274" y="217"/>
                      </a:lnTo>
                      <a:lnTo>
                        <a:pt x="264" y="241"/>
                      </a:lnTo>
                      <a:lnTo>
                        <a:pt x="252" y="265"/>
                      </a:lnTo>
                      <a:lnTo>
                        <a:pt x="241" y="290"/>
                      </a:lnTo>
                      <a:lnTo>
                        <a:pt x="229" y="314"/>
                      </a:lnTo>
                      <a:lnTo>
                        <a:pt x="218" y="340"/>
                      </a:lnTo>
                      <a:lnTo>
                        <a:pt x="205" y="364"/>
                      </a:lnTo>
                      <a:lnTo>
                        <a:pt x="193" y="390"/>
                      </a:lnTo>
                      <a:lnTo>
                        <a:pt x="181" y="416"/>
                      </a:lnTo>
                      <a:lnTo>
                        <a:pt x="169" y="440"/>
                      </a:lnTo>
                      <a:lnTo>
                        <a:pt x="157" y="466"/>
                      </a:lnTo>
                      <a:lnTo>
                        <a:pt x="145" y="489"/>
                      </a:lnTo>
                      <a:lnTo>
                        <a:pt x="134" y="512"/>
                      </a:lnTo>
                      <a:lnTo>
                        <a:pt x="124" y="536"/>
                      </a:lnTo>
                      <a:lnTo>
                        <a:pt x="113" y="556"/>
                      </a:lnTo>
                      <a:lnTo>
                        <a:pt x="103" y="577"/>
                      </a:lnTo>
                      <a:lnTo>
                        <a:pt x="94" y="596"/>
                      </a:lnTo>
                      <a:lnTo>
                        <a:pt x="85" y="614"/>
                      </a:lnTo>
                      <a:lnTo>
                        <a:pt x="77" y="630"/>
                      </a:lnTo>
                      <a:lnTo>
                        <a:pt x="71" y="644"/>
                      </a:lnTo>
                      <a:lnTo>
                        <a:pt x="64" y="655"/>
                      </a:lnTo>
                      <a:lnTo>
                        <a:pt x="59" y="666"/>
                      </a:lnTo>
                      <a:lnTo>
                        <a:pt x="55" y="673"/>
                      </a:lnTo>
                      <a:lnTo>
                        <a:pt x="55" y="673"/>
                      </a:lnTo>
                      <a:lnTo>
                        <a:pt x="55" y="673"/>
                      </a:lnTo>
                      <a:close/>
                      <a:moveTo>
                        <a:pt x="121" y="783"/>
                      </a:moveTo>
                      <a:lnTo>
                        <a:pt x="100" y="806"/>
                      </a:lnTo>
                      <a:lnTo>
                        <a:pt x="100" y="806"/>
                      </a:lnTo>
                      <a:lnTo>
                        <a:pt x="91" y="806"/>
                      </a:lnTo>
                      <a:lnTo>
                        <a:pt x="82" y="807"/>
                      </a:lnTo>
                      <a:lnTo>
                        <a:pt x="75" y="806"/>
                      </a:lnTo>
                      <a:lnTo>
                        <a:pt x="67" y="806"/>
                      </a:lnTo>
                      <a:lnTo>
                        <a:pt x="59" y="805"/>
                      </a:lnTo>
                      <a:lnTo>
                        <a:pt x="51" y="803"/>
                      </a:lnTo>
                      <a:lnTo>
                        <a:pt x="45" y="802"/>
                      </a:lnTo>
                      <a:lnTo>
                        <a:pt x="40" y="799"/>
                      </a:lnTo>
                      <a:lnTo>
                        <a:pt x="33" y="797"/>
                      </a:lnTo>
                      <a:lnTo>
                        <a:pt x="28" y="794"/>
                      </a:lnTo>
                      <a:lnTo>
                        <a:pt x="24" y="792"/>
                      </a:lnTo>
                      <a:lnTo>
                        <a:pt x="21" y="789"/>
                      </a:lnTo>
                      <a:lnTo>
                        <a:pt x="17" y="785"/>
                      </a:lnTo>
                      <a:lnTo>
                        <a:pt x="13" y="781"/>
                      </a:lnTo>
                      <a:lnTo>
                        <a:pt x="10" y="778"/>
                      </a:lnTo>
                      <a:lnTo>
                        <a:pt x="6" y="774"/>
                      </a:lnTo>
                      <a:lnTo>
                        <a:pt x="5" y="769"/>
                      </a:lnTo>
                      <a:lnTo>
                        <a:pt x="2" y="763"/>
                      </a:lnTo>
                      <a:lnTo>
                        <a:pt x="1" y="760"/>
                      </a:lnTo>
                      <a:lnTo>
                        <a:pt x="0" y="754"/>
                      </a:lnTo>
                      <a:lnTo>
                        <a:pt x="0" y="749"/>
                      </a:lnTo>
                      <a:lnTo>
                        <a:pt x="0" y="744"/>
                      </a:lnTo>
                      <a:lnTo>
                        <a:pt x="0" y="738"/>
                      </a:lnTo>
                      <a:lnTo>
                        <a:pt x="0" y="733"/>
                      </a:lnTo>
                      <a:lnTo>
                        <a:pt x="0" y="726"/>
                      </a:lnTo>
                      <a:lnTo>
                        <a:pt x="1" y="721"/>
                      </a:lnTo>
                      <a:lnTo>
                        <a:pt x="4" y="714"/>
                      </a:lnTo>
                      <a:lnTo>
                        <a:pt x="5" y="708"/>
                      </a:lnTo>
                      <a:lnTo>
                        <a:pt x="8" y="702"/>
                      </a:lnTo>
                      <a:lnTo>
                        <a:pt x="10" y="695"/>
                      </a:lnTo>
                      <a:lnTo>
                        <a:pt x="13" y="689"/>
                      </a:lnTo>
                      <a:lnTo>
                        <a:pt x="17" y="682"/>
                      </a:lnTo>
                      <a:lnTo>
                        <a:pt x="55" y="673"/>
                      </a:lnTo>
                      <a:lnTo>
                        <a:pt x="51" y="680"/>
                      </a:lnTo>
                      <a:lnTo>
                        <a:pt x="49" y="686"/>
                      </a:lnTo>
                      <a:lnTo>
                        <a:pt x="46" y="691"/>
                      </a:lnTo>
                      <a:lnTo>
                        <a:pt x="45" y="696"/>
                      </a:lnTo>
                      <a:lnTo>
                        <a:pt x="44" y="703"/>
                      </a:lnTo>
                      <a:lnTo>
                        <a:pt x="42" y="708"/>
                      </a:lnTo>
                      <a:lnTo>
                        <a:pt x="41" y="713"/>
                      </a:lnTo>
                      <a:lnTo>
                        <a:pt x="40" y="718"/>
                      </a:lnTo>
                      <a:lnTo>
                        <a:pt x="40" y="723"/>
                      </a:lnTo>
                      <a:lnTo>
                        <a:pt x="40" y="729"/>
                      </a:lnTo>
                      <a:lnTo>
                        <a:pt x="40" y="734"/>
                      </a:lnTo>
                      <a:lnTo>
                        <a:pt x="41" y="739"/>
                      </a:lnTo>
                      <a:lnTo>
                        <a:pt x="41" y="743"/>
                      </a:lnTo>
                      <a:lnTo>
                        <a:pt x="42" y="748"/>
                      </a:lnTo>
                      <a:lnTo>
                        <a:pt x="45" y="752"/>
                      </a:lnTo>
                      <a:lnTo>
                        <a:pt x="46" y="756"/>
                      </a:lnTo>
                      <a:lnTo>
                        <a:pt x="49" y="760"/>
                      </a:lnTo>
                      <a:lnTo>
                        <a:pt x="51" y="762"/>
                      </a:lnTo>
                      <a:lnTo>
                        <a:pt x="54" y="766"/>
                      </a:lnTo>
                      <a:lnTo>
                        <a:pt x="58" y="769"/>
                      </a:lnTo>
                      <a:lnTo>
                        <a:pt x="62" y="771"/>
                      </a:lnTo>
                      <a:lnTo>
                        <a:pt x="66" y="774"/>
                      </a:lnTo>
                      <a:lnTo>
                        <a:pt x="69" y="776"/>
                      </a:lnTo>
                      <a:lnTo>
                        <a:pt x="73" y="778"/>
                      </a:lnTo>
                      <a:lnTo>
                        <a:pt x="78" y="780"/>
                      </a:lnTo>
                      <a:lnTo>
                        <a:pt x="84" y="781"/>
                      </a:lnTo>
                      <a:lnTo>
                        <a:pt x="89" y="783"/>
                      </a:lnTo>
                      <a:lnTo>
                        <a:pt x="95" y="783"/>
                      </a:lnTo>
                      <a:lnTo>
                        <a:pt x="102" y="784"/>
                      </a:lnTo>
                      <a:lnTo>
                        <a:pt x="107" y="784"/>
                      </a:lnTo>
                      <a:lnTo>
                        <a:pt x="114" y="783"/>
                      </a:lnTo>
                      <a:lnTo>
                        <a:pt x="121" y="783"/>
                      </a:lnTo>
                      <a:lnTo>
                        <a:pt x="121" y="783"/>
                      </a:lnTo>
                      <a:lnTo>
                        <a:pt x="121" y="783"/>
                      </a:lnTo>
                      <a:close/>
                      <a:moveTo>
                        <a:pt x="2803" y="793"/>
                      </a:moveTo>
                      <a:lnTo>
                        <a:pt x="2772" y="815"/>
                      </a:lnTo>
                      <a:lnTo>
                        <a:pt x="2772" y="815"/>
                      </a:lnTo>
                      <a:lnTo>
                        <a:pt x="2755" y="814"/>
                      </a:lnTo>
                      <a:lnTo>
                        <a:pt x="2726" y="812"/>
                      </a:lnTo>
                      <a:lnTo>
                        <a:pt x="2683" y="810"/>
                      </a:lnTo>
                      <a:lnTo>
                        <a:pt x="2630" y="808"/>
                      </a:lnTo>
                      <a:lnTo>
                        <a:pt x="2567" y="807"/>
                      </a:lnTo>
                      <a:lnTo>
                        <a:pt x="2495" y="806"/>
                      </a:lnTo>
                      <a:lnTo>
                        <a:pt x="2414" y="805"/>
                      </a:lnTo>
                      <a:lnTo>
                        <a:pt x="2327" y="803"/>
                      </a:lnTo>
                      <a:lnTo>
                        <a:pt x="2231" y="802"/>
                      </a:lnTo>
                      <a:lnTo>
                        <a:pt x="2131" y="802"/>
                      </a:lnTo>
                      <a:lnTo>
                        <a:pt x="2025" y="801"/>
                      </a:lnTo>
                      <a:lnTo>
                        <a:pt x="1914" y="799"/>
                      </a:lnTo>
                      <a:lnTo>
                        <a:pt x="1801" y="799"/>
                      </a:lnTo>
                      <a:lnTo>
                        <a:pt x="1685" y="798"/>
                      </a:lnTo>
                      <a:lnTo>
                        <a:pt x="1567" y="798"/>
                      </a:lnTo>
                      <a:lnTo>
                        <a:pt x="1448" y="798"/>
                      </a:lnTo>
                      <a:lnTo>
                        <a:pt x="1330" y="797"/>
                      </a:lnTo>
                      <a:lnTo>
                        <a:pt x="1211" y="797"/>
                      </a:lnTo>
                      <a:lnTo>
                        <a:pt x="1094" y="797"/>
                      </a:lnTo>
                      <a:lnTo>
                        <a:pt x="981" y="797"/>
                      </a:lnTo>
                      <a:lnTo>
                        <a:pt x="869" y="797"/>
                      </a:lnTo>
                      <a:lnTo>
                        <a:pt x="762" y="797"/>
                      </a:lnTo>
                      <a:lnTo>
                        <a:pt x="660" y="798"/>
                      </a:lnTo>
                      <a:lnTo>
                        <a:pt x="564" y="798"/>
                      </a:lnTo>
                      <a:lnTo>
                        <a:pt x="475" y="798"/>
                      </a:lnTo>
                      <a:lnTo>
                        <a:pt x="393" y="799"/>
                      </a:lnTo>
                      <a:lnTo>
                        <a:pt x="318" y="801"/>
                      </a:lnTo>
                      <a:lnTo>
                        <a:pt x="252" y="801"/>
                      </a:lnTo>
                      <a:lnTo>
                        <a:pt x="197" y="802"/>
                      </a:lnTo>
                      <a:lnTo>
                        <a:pt x="153" y="803"/>
                      </a:lnTo>
                      <a:lnTo>
                        <a:pt x="120" y="805"/>
                      </a:lnTo>
                      <a:lnTo>
                        <a:pt x="100" y="806"/>
                      </a:lnTo>
                      <a:lnTo>
                        <a:pt x="121" y="783"/>
                      </a:lnTo>
                      <a:lnTo>
                        <a:pt x="143" y="781"/>
                      </a:lnTo>
                      <a:lnTo>
                        <a:pt x="176" y="780"/>
                      </a:lnTo>
                      <a:lnTo>
                        <a:pt x="221" y="779"/>
                      </a:lnTo>
                      <a:lnTo>
                        <a:pt x="277" y="778"/>
                      </a:lnTo>
                      <a:lnTo>
                        <a:pt x="342" y="778"/>
                      </a:lnTo>
                      <a:lnTo>
                        <a:pt x="417" y="776"/>
                      </a:lnTo>
                      <a:lnTo>
                        <a:pt x="499" y="776"/>
                      </a:lnTo>
                      <a:lnTo>
                        <a:pt x="590" y="775"/>
                      </a:lnTo>
                      <a:lnTo>
                        <a:pt x="685" y="775"/>
                      </a:lnTo>
                      <a:lnTo>
                        <a:pt x="788" y="775"/>
                      </a:lnTo>
                      <a:lnTo>
                        <a:pt x="895" y="774"/>
                      </a:lnTo>
                      <a:lnTo>
                        <a:pt x="1005" y="774"/>
                      </a:lnTo>
                      <a:lnTo>
                        <a:pt x="1120" y="774"/>
                      </a:lnTo>
                      <a:lnTo>
                        <a:pt x="1236" y="774"/>
                      </a:lnTo>
                      <a:lnTo>
                        <a:pt x="1354" y="774"/>
                      </a:lnTo>
                      <a:lnTo>
                        <a:pt x="1473" y="775"/>
                      </a:lnTo>
                      <a:lnTo>
                        <a:pt x="1593" y="775"/>
                      </a:lnTo>
                      <a:lnTo>
                        <a:pt x="1710" y="775"/>
                      </a:lnTo>
                      <a:lnTo>
                        <a:pt x="1827" y="776"/>
                      </a:lnTo>
                      <a:lnTo>
                        <a:pt x="1940" y="776"/>
                      </a:lnTo>
                      <a:lnTo>
                        <a:pt x="2050" y="778"/>
                      </a:lnTo>
                      <a:lnTo>
                        <a:pt x="2157" y="779"/>
                      </a:lnTo>
                      <a:lnTo>
                        <a:pt x="2257" y="779"/>
                      </a:lnTo>
                      <a:lnTo>
                        <a:pt x="2352" y="780"/>
                      </a:lnTo>
                      <a:lnTo>
                        <a:pt x="2440" y="781"/>
                      </a:lnTo>
                      <a:lnTo>
                        <a:pt x="2521" y="783"/>
                      </a:lnTo>
                      <a:lnTo>
                        <a:pt x="2593" y="784"/>
                      </a:lnTo>
                      <a:lnTo>
                        <a:pt x="2656" y="785"/>
                      </a:lnTo>
                      <a:lnTo>
                        <a:pt x="2710" y="788"/>
                      </a:lnTo>
                      <a:lnTo>
                        <a:pt x="2753" y="789"/>
                      </a:lnTo>
                      <a:lnTo>
                        <a:pt x="2784" y="790"/>
                      </a:lnTo>
                      <a:lnTo>
                        <a:pt x="2803" y="793"/>
                      </a:lnTo>
                      <a:lnTo>
                        <a:pt x="2803" y="793"/>
                      </a:lnTo>
                      <a:lnTo>
                        <a:pt x="2803" y="793"/>
                      </a:lnTo>
                      <a:close/>
                      <a:moveTo>
                        <a:pt x="2898" y="739"/>
                      </a:moveTo>
                      <a:lnTo>
                        <a:pt x="2936" y="718"/>
                      </a:lnTo>
                      <a:lnTo>
                        <a:pt x="2936" y="718"/>
                      </a:lnTo>
                      <a:lnTo>
                        <a:pt x="2939" y="722"/>
                      </a:lnTo>
                      <a:lnTo>
                        <a:pt x="2942" y="725"/>
                      </a:lnTo>
                      <a:lnTo>
                        <a:pt x="2943" y="727"/>
                      </a:lnTo>
                      <a:lnTo>
                        <a:pt x="2945" y="731"/>
                      </a:lnTo>
                      <a:lnTo>
                        <a:pt x="2946" y="735"/>
                      </a:lnTo>
                      <a:lnTo>
                        <a:pt x="2947" y="739"/>
                      </a:lnTo>
                      <a:lnTo>
                        <a:pt x="2946" y="743"/>
                      </a:lnTo>
                      <a:lnTo>
                        <a:pt x="2946" y="747"/>
                      </a:lnTo>
                      <a:lnTo>
                        <a:pt x="2945" y="752"/>
                      </a:lnTo>
                      <a:lnTo>
                        <a:pt x="2943" y="756"/>
                      </a:lnTo>
                      <a:lnTo>
                        <a:pt x="2941" y="760"/>
                      </a:lnTo>
                      <a:lnTo>
                        <a:pt x="2938" y="765"/>
                      </a:lnTo>
                      <a:lnTo>
                        <a:pt x="2934" y="770"/>
                      </a:lnTo>
                      <a:lnTo>
                        <a:pt x="2930" y="774"/>
                      </a:lnTo>
                      <a:lnTo>
                        <a:pt x="2927" y="779"/>
                      </a:lnTo>
                      <a:lnTo>
                        <a:pt x="2920" y="784"/>
                      </a:lnTo>
                      <a:lnTo>
                        <a:pt x="2914" y="788"/>
                      </a:lnTo>
                      <a:lnTo>
                        <a:pt x="2907" y="793"/>
                      </a:lnTo>
                      <a:lnTo>
                        <a:pt x="2899" y="797"/>
                      </a:lnTo>
                      <a:lnTo>
                        <a:pt x="2890" y="802"/>
                      </a:lnTo>
                      <a:lnTo>
                        <a:pt x="2881" y="806"/>
                      </a:lnTo>
                      <a:lnTo>
                        <a:pt x="2872" y="808"/>
                      </a:lnTo>
                      <a:lnTo>
                        <a:pt x="2863" y="812"/>
                      </a:lnTo>
                      <a:lnTo>
                        <a:pt x="2853" y="814"/>
                      </a:lnTo>
                      <a:lnTo>
                        <a:pt x="2844" y="816"/>
                      </a:lnTo>
                      <a:lnTo>
                        <a:pt x="2834" y="817"/>
                      </a:lnTo>
                      <a:lnTo>
                        <a:pt x="2825" y="819"/>
                      </a:lnTo>
                      <a:lnTo>
                        <a:pt x="2814" y="819"/>
                      </a:lnTo>
                      <a:lnTo>
                        <a:pt x="2804" y="819"/>
                      </a:lnTo>
                      <a:lnTo>
                        <a:pt x="2794" y="817"/>
                      </a:lnTo>
                      <a:lnTo>
                        <a:pt x="2784" y="817"/>
                      </a:lnTo>
                      <a:lnTo>
                        <a:pt x="2772" y="815"/>
                      </a:lnTo>
                      <a:lnTo>
                        <a:pt x="2803" y="793"/>
                      </a:lnTo>
                      <a:lnTo>
                        <a:pt x="2812" y="794"/>
                      </a:lnTo>
                      <a:lnTo>
                        <a:pt x="2821" y="796"/>
                      </a:lnTo>
                      <a:lnTo>
                        <a:pt x="2830" y="796"/>
                      </a:lnTo>
                      <a:lnTo>
                        <a:pt x="2839" y="796"/>
                      </a:lnTo>
                      <a:lnTo>
                        <a:pt x="2847" y="796"/>
                      </a:lnTo>
                      <a:lnTo>
                        <a:pt x="2853" y="794"/>
                      </a:lnTo>
                      <a:lnTo>
                        <a:pt x="2860" y="794"/>
                      </a:lnTo>
                      <a:lnTo>
                        <a:pt x="2865" y="793"/>
                      </a:lnTo>
                      <a:lnTo>
                        <a:pt x="2870" y="792"/>
                      </a:lnTo>
                      <a:lnTo>
                        <a:pt x="2874" y="790"/>
                      </a:lnTo>
                      <a:lnTo>
                        <a:pt x="2878" y="789"/>
                      </a:lnTo>
                      <a:lnTo>
                        <a:pt x="2881" y="788"/>
                      </a:lnTo>
                      <a:lnTo>
                        <a:pt x="2884" y="787"/>
                      </a:lnTo>
                      <a:lnTo>
                        <a:pt x="2887" y="785"/>
                      </a:lnTo>
                      <a:lnTo>
                        <a:pt x="2889" y="783"/>
                      </a:lnTo>
                      <a:lnTo>
                        <a:pt x="2892" y="781"/>
                      </a:lnTo>
                      <a:lnTo>
                        <a:pt x="2894" y="779"/>
                      </a:lnTo>
                      <a:lnTo>
                        <a:pt x="2897" y="776"/>
                      </a:lnTo>
                      <a:lnTo>
                        <a:pt x="2898" y="774"/>
                      </a:lnTo>
                      <a:lnTo>
                        <a:pt x="2901" y="771"/>
                      </a:lnTo>
                      <a:lnTo>
                        <a:pt x="2902" y="769"/>
                      </a:lnTo>
                      <a:lnTo>
                        <a:pt x="2903" y="766"/>
                      </a:lnTo>
                      <a:lnTo>
                        <a:pt x="2905" y="762"/>
                      </a:lnTo>
                      <a:lnTo>
                        <a:pt x="2906" y="760"/>
                      </a:lnTo>
                      <a:lnTo>
                        <a:pt x="2906" y="757"/>
                      </a:lnTo>
                      <a:lnTo>
                        <a:pt x="2906" y="753"/>
                      </a:lnTo>
                      <a:lnTo>
                        <a:pt x="2906" y="751"/>
                      </a:lnTo>
                      <a:lnTo>
                        <a:pt x="2905" y="748"/>
                      </a:lnTo>
                      <a:lnTo>
                        <a:pt x="2905" y="745"/>
                      </a:lnTo>
                      <a:lnTo>
                        <a:pt x="2902" y="743"/>
                      </a:lnTo>
                      <a:lnTo>
                        <a:pt x="2901" y="742"/>
                      </a:lnTo>
                      <a:lnTo>
                        <a:pt x="2898" y="739"/>
                      </a:lnTo>
                      <a:lnTo>
                        <a:pt x="2898" y="739"/>
                      </a:lnTo>
                      <a:lnTo>
                        <a:pt x="2898" y="739"/>
                      </a:lnTo>
                      <a:close/>
                      <a:moveTo>
                        <a:pt x="2552" y="71"/>
                      </a:moveTo>
                      <a:lnTo>
                        <a:pt x="2592" y="54"/>
                      </a:lnTo>
                      <a:lnTo>
                        <a:pt x="2592" y="54"/>
                      </a:lnTo>
                      <a:lnTo>
                        <a:pt x="2594" y="62"/>
                      </a:lnTo>
                      <a:lnTo>
                        <a:pt x="2598" y="71"/>
                      </a:lnTo>
                      <a:lnTo>
                        <a:pt x="2603" y="84"/>
                      </a:lnTo>
                      <a:lnTo>
                        <a:pt x="2610" y="99"/>
                      </a:lnTo>
                      <a:lnTo>
                        <a:pt x="2618" y="116"/>
                      </a:lnTo>
                      <a:lnTo>
                        <a:pt x="2628" y="135"/>
                      </a:lnTo>
                      <a:lnTo>
                        <a:pt x="2637" y="157"/>
                      </a:lnTo>
                      <a:lnTo>
                        <a:pt x="2648" y="180"/>
                      </a:lnTo>
                      <a:lnTo>
                        <a:pt x="2660" y="205"/>
                      </a:lnTo>
                      <a:lnTo>
                        <a:pt x="2673" y="230"/>
                      </a:lnTo>
                      <a:lnTo>
                        <a:pt x="2686" y="256"/>
                      </a:lnTo>
                      <a:lnTo>
                        <a:pt x="2700" y="284"/>
                      </a:lnTo>
                      <a:lnTo>
                        <a:pt x="2714" y="313"/>
                      </a:lnTo>
                      <a:lnTo>
                        <a:pt x="2730" y="342"/>
                      </a:lnTo>
                      <a:lnTo>
                        <a:pt x="2744" y="371"/>
                      </a:lnTo>
                      <a:lnTo>
                        <a:pt x="2759" y="400"/>
                      </a:lnTo>
                      <a:lnTo>
                        <a:pt x="2773" y="430"/>
                      </a:lnTo>
                      <a:lnTo>
                        <a:pt x="2789" y="458"/>
                      </a:lnTo>
                      <a:lnTo>
                        <a:pt x="2804" y="487"/>
                      </a:lnTo>
                      <a:lnTo>
                        <a:pt x="2818" y="515"/>
                      </a:lnTo>
                      <a:lnTo>
                        <a:pt x="2833" y="542"/>
                      </a:lnTo>
                      <a:lnTo>
                        <a:pt x="2847" y="568"/>
                      </a:lnTo>
                      <a:lnTo>
                        <a:pt x="2860" y="591"/>
                      </a:lnTo>
                      <a:lnTo>
                        <a:pt x="2872" y="614"/>
                      </a:lnTo>
                      <a:lnTo>
                        <a:pt x="2884" y="636"/>
                      </a:lnTo>
                      <a:lnTo>
                        <a:pt x="2894" y="655"/>
                      </a:lnTo>
                      <a:lnTo>
                        <a:pt x="2905" y="672"/>
                      </a:lnTo>
                      <a:lnTo>
                        <a:pt x="2914" y="687"/>
                      </a:lnTo>
                      <a:lnTo>
                        <a:pt x="2921" y="699"/>
                      </a:lnTo>
                      <a:lnTo>
                        <a:pt x="2928" y="709"/>
                      </a:lnTo>
                      <a:lnTo>
                        <a:pt x="2933" y="716"/>
                      </a:lnTo>
                      <a:lnTo>
                        <a:pt x="2936" y="718"/>
                      </a:lnTo>
                      <a:lnTo>
                        <a:pt x="2898" y="739"/>
                      </a:lnTo>
                      <a:lnTo>
                        <a:pt x="2894" y="735"/>
                      </a:lnTo>
                      <a:lnTo>
                        <a:pt x="2889" y="727"/>
                      </a:lnTo>
                      <a:lnTo>
                        <a:pt x="2883" y="717"/>
                      </a:lnTo>
                      <a:lnTo>
                        <a:pt x="2874" y="705"/>
                      </a:lnTo>
                      <a:lnTo>
                        <a:pt x="2866" y="690"/>
                      </a:lnTo>
                      <a:lnTo>
                        <a:pt x="2856" y="673"/>
                      </a:lnTo>
                      <a:lnTo>
                        <a:pt x="2844" y="653"/>
                      </a:lnTo>
                      <a:lnTo>
                        <a:pt x="2833" y="632"/>
                      </a:lnTo>
                      <a:lnTo>
                        <a:pt x="2820" y="609"/>
                      </a:lnTo>
                      <a:lnTo>
                        <a:pt x="2807" y="584"/>
                      </a:lnTo>
                      <a:lnTo>
                        <a:pt x="2793" y="559"/>
                      </a:lnTo>
                      <a:lnTo>
                        <a:pt x="2778" y="532"/>
                      </a:lnTo>
                      <a:lnTo>
                        <a:pt x="2764" y="505"/>
                      </a:lnTo>
                      <a:lnTo>
                        <a:pt x="2749" y="476"/>
                      </a:lnTo>
                      <a:lnTo>
                        <a:pt x="2735" y="447"/>
                      </a:lnTo>
                      <a:lnTo>
                        <a:pt x="2719" y="418"/>
                      </a:lnTo>
                      <a:lnTo>
                        <a:pt x="2704" y="389"/>
                      </a:lnTo>
                      <a:lnTo>
                        <a:pt x="2690" y="359"/>
                      </a:lnTo>
                      <a:lnTo>
                        <a:pt x="2674" y="331"/>
                      </a:lnTo>
                      <a:lnTo>
                        <a:pt x="2660" y="301"/>
                      </a:lnTo>
                      <a:lnTo>
                        <a:pt x="2647" y="274"/>
                      </a:lnTo>
                      <a:lnTo>
                        <a:pt x="2633" y="247"/>
                      </a:lnTo>
                      <a:lnTo>
                        <a:pt x="2620" y="221"/>
                      </a:lnTo>
                      <a:lnTo>
                        <a:pt x="2608" y="197"/>
                      </a:lnTo>
                      <a:lnTo>
                        <a:pt x="2598" y="174"/>
                      </a:lnTo>
                      <a:lnTo>
                        <a:pt x="2588" y="153"/>
                      </a:lnTo>
                      <a:lnTo>
                        <a:pt x="2579" y="132"/>
                      </a:lnTo>
                      <a:lnTo>
                        <a:pt x="2570" y="116"/>
                      </a:lnTo>
                      <a:lnTo>
                        <a:pt x="2563" y="100"/>
                      </a:lnTo>
                      <a:lnTo>
                        <a:pt x="2558" y="87"/>
                      </a:lnTo>
                      <a:lnTo>
                        <a:pt x="2554" y="78"/>
                      </a:lnTo>
                      <a:lnTo>
                        <a:pt x="2552" y="71"/>
                      </a:lnTo>
                      <a:lnTo>
                        <a:pt x="2552" y="71"/>
                      </a:lnTo>
                      <a:lnTo>
                        <a:pt x="2552" y="71"/>
                      </a:lnTo>
                      <a:close/>
                      <a:moveTo>
                        <a:pt x="2463" y="29"/>
                      </a:moveTo>
                      <a:lnTo>
                        <a:pt x="2487" y="6"/>
                      </a:lnTo>
                      <a:lnTo>
                        <a:pt x="2493" y="6"/>
                      </a:lnTo>
                      <a:lnTo>
                        <a:pt x="2498" y="6"/>
                      </a:lnTo>
                      <a:lnTo>
                        <a:pt x="2503" y="6"/>
                      </a:lnTo>
                      <a:lnTo>
                        <a:pt x="2508" y="6"/>
                      </a:lnTo>
                      <a:lnTo>
                        <a:pt x="2512" y="6"/>
                      </a:lnTo>
                      <a:lnTo>
                        <a:pt x="2517" y="5"/>
                      </a:lnTo>
                      <a:lnTo>
                        <a:pt x="2522" y="5"/>
                      </a:lnTo>
                      <a:lnTo>
                        <a:pt x="2526" y="5"/>
                      </a:lnTo>
                      <a:lnTo>
                        <a:pt x="2530" y="5"/>
                      </a:lnTo>
                      <a:lnTo>
                        <a:pt x="2535" y="5"/>
                      </a:lnTo>
                      <a:lnTo>
                        <a:pt x="2539" y="5"/>
                      </a:lnTo>
                      <a:lnTo>
                        <a:pt x="2543" y="6"/>
                      </a:lnTo>
                      <a:lnTo>
                        <a:pt x="2547" y="6"/>
                      </a:lnTo>
                      <a:lnTo>
                        <a:pt x="2551" y="6"/>
                      </a:lnTo>
                      <a:lnTo>
                        <a:pt x="2554" y="8"/>
                      </a:lnTo>
                      <a:lnTo>
                        <a:pt x="2557" y="9"/>
                      </a:lnTo>
                      <a:lnTo>
                        <a:pt x="2561" y="10"/>
                      </a:lnTo>
                      <a:lnTo>
                        <a:pt x="2563" y="11"/>
                      </a:lnTo>
                      <a:lnTo>
                        <a:pt x="2566" y="13"/>
                      </a:lnTo>
                      <a:lnTo>
                        <a:pt x="2570" y="14"/>
                      </a:lnTo>
                      <a:lnTo>
                        <a:pt x="2572" y="17"/>
                      </a:lnTo>
                      <a:lnTo>
                        <a:pt x="2574" y="18"/>
                      </a:lnTo>
                      <a:lnTo>
                        <a:pt x="2576" y="20"/>
                      </a:lnTo>
                      <a:lnTo>
                        <a:pt x="2579" y="23"/>
                      </a:lnTo>
                      <a:lnTo>
                        <a:pt x="2580" y="27"/>
                      </a:lnTo>
                      <a:lnTo>
                        <a:pt x="2583" y="29"/>
                      </a:lnTo>
                      <a:lnTo>
                        <a:pt x="2584" y="33"/>
                      </a:lnTo>
                      <a:lnTo>
                        <a:pt x="2585" y="37"/>
                      </a:lnTo>
                      <a:lnTo>
                        <a:pt x="2588" y="41"/>
                      </a:lnTo>
                      <a:lnTo>
                        <a:pt x="2589" y="45"/>
                      </a:lnTo>
                      <a:lnTo>
                        <a:pt x="2590" y="50"/>
                      </a:lnTo>
                      <a:lnTo>
                        <a:pt x="2592" y="54"/>
                      </a:lnTo>
                      <a:lnTo>
                        <a:pt x="2552" y="71"/>
                      </a:lnTo>
                      <a:lnTo>
                        <a:pt x="2551" y="66"/>
                      </a:lnTo>
                      <a:lnTo>
                        <a:pt x="2549" y="62"/>
                      </a:lnTo>
                      <a:lnTo>
                        <a:pt x="2548" y="58"/>
                      </a:lnTo>
                      <a:lnTo>
                        <a:pt x="2547" y="54"/>
                      </a:lnTo>
                      <a:lnTo>
                        <a:pt x="2544" y="50"/>
                      </a:lnTo>
                      <a:lnTo>
                        <a:pt x="2543" y="47"/>
                      </a:lnTo>
                      <a:lnTo>
                        <a:pt x="2542" y="44"/>
                      </a:lnTo>
                      <a:lnTo>
                        <a:pt x="2539" y="42"/>
                      </a:lnTo>
                      <a:lnTo>
                        <a:pt x="2538" y="40"/>
                      </a:lnTo>
                      <a:lnTo>
                        <a:pt x="2536" y="37"/>
                      </a:lnTo>
                      <a:lnTo>
                        <a:pt x="2534" y="36"/>
                      </a:lnTo>
                      <a:lnTo>
                        <a:pt x="2533" y="35"/>
                      </a:lnTo>
                      <a:lnTo>
                        <a:pt x="2530" y="33"/>
                      </a:lnTo>
                      <a:lnTo>
                        <a:pt x="2529" y="32"/>
                      </a:lnTo>
                      <a:lnTo>
                        <a:pt x="2526" y="31"/>
                      </a:lnTo>
                      <a:lnTo>
                        <a:pt x="2524" y="31"/>
                      </a:lnTo>
                      <a:lnTo>
                        <a:pt x="2522" y="29"/>
                      </a:lnTo>
                      <a:lnTo>
                        <a:pt x="2520" y="29"/>
                      </a:lnTo>
                      <a:lnTo>
                        <a:pt x="2517" y="29"/>
                      </a:lnTo>
                      <a:lnTo>
                        <a:pt x="2514" y="28"/>
                      </a:lnTo>
                      <a:lnTo>
                        <a:pt x="2512" y="28"/>
                      </a:lnTo>
                      <a:lnTo>
                        <a:pt x="2508" y="28"/>
                      </a:lnTo>
                      <a:lnTo>
                        <a:pt x="2505" y="28"/>
                      </a:lnTo>
                      <a:lnTo>
                        <a:pt x="2502" y="28"/>
                      </a:lnTo>
                      <a:lnTo>
                        <a:pt x="2498" y="28"/>
                      </a:lnTo>
                      <a:lnTo>
                        <a:pt x="2494" y="28"/>
                      </a:lnTo>
                      <a:lnTo>
                        <a:pt x="2489" y="28"/>
                      </a:lnTo>
                      <a:lnTo>
                        <a:pt x="2485" y="29"/>
                      </a:lnTo>
                      <a:lnTo>
                        <a:pt x="2480" y="29"/>
                      </a:lnTo>
                      <a:lnTo>
                        <a:pt x="2475" y="29"/>
                      </a:lnTo>
                      <a:lnTo>
                        <a:pt x="2468" y="29"/>
                      </a:lnTo>
                      <a:lnTo>
                        <a:pt x="2463" y="29"/>
                      </a:lnTo>
                      <a:lnTo>
                        <a:pt x="2463" y="29"/>
                      </a:lnTo>
                      <a:close/>
                      <a:moveTo>
                        <a:pt x="2487" y="6"/>
                      </a:moveTo>
                      <a:lnTo>
                        <a:pt x="2463" y="29"/>
                      </a:lnTo>
                      <a:lnTo>
                        <a:pt x="2462" y="29"/>
                      </a:lnTo>
                      <a:lnTo>
                        <a:pt x="2462" y="29"/>
                      </a:lnTo>
                      <a:lnTo>
                        <a:pt x="2460" y="29"/>
                      </a:lnTo>
                      <a:lnTo>
                        <a:pt x="2459" y="29"/>
                      </a:lnTo>
                      <a:lnTo>
                        <a:pt x="2459" y="29"/>
                      </a:lnTo>
                      <a:lnTo>
                        <a:pt x="2458" y="29"/>
                      </a:lnTo>
                      <a:lnTo>
                        <a:pt x="2458" y="29"/>
                      </a:lnTo>
                      <a:lnTo>
                        <a:pt x="2458" y="28"/>
                      </a:lnTo>
                      <a:lnTo>
                        <a:pt x="2457" y="28"/>
                      </a:lnTo>
                      <a:lnTo>
                        <a:pt x="2457" y="28"/>
                      </a:lnTo>
                      <a:lnTo>
                        <a:pt x="2457" y="28"/>
                      </a:lnTo>
                      <a:lnTo>
                        <a:pt x="2455" y="28"/>
                      </a:lnTo>
                      <a:lnTo>
                        <a:pt x="2455" y="27"/>
                      </a:lnTo>
                      <a:lnTo>
                        <a:pt x="2455" y="27"/>
                      </a:lnTo>
                      <a:lnTo>
                        <a:pt x="2455" y="27"/>
                      </a:lnTo>
                      <a:lnTo>
                        <a:pt x="2455" y="27"/>
                      </a:lnTo>
                      <a:lnTo>
                        <a:pt x="2455" y="26"/>
                      </a:lnTo>
                      <a:lnTo>
                        <a:pt x="2455" y="26"/>
                      </a:lnTo>
                      <a:lnTo>
                        <a:pt x="2454" y="26"/>
                      </a:lnTo>
                      <a:lnTo>
                        <a:pt x="2455" y="24"/>
                      </a:lnTo>
                      <a:lnTo>
                        <a:pt x="2455" y="24"/>
                      </a:lnTo>
                      <a:lnTo>
                        <a:pt x="2455" y="24"/>
                      </a:lnTo>
                      <a:lnTo>
                        <a:pt x="2455" y="23"/>
                      </a:lnTo>
                      <a:lnTo>
                        <a:pt x="2455" y="23"/>
                      </a:lnTo>
                      <a:lnTo>
                        <a:pt x="2455" y="22"/>
                      </a:lnTo>
                      <a:lnTo>
                        <a:pt x="2455" y="22"/>
                      </a:lnTo>
                      <a:lnTo>
                        <a:pt x="2457" y="22"/>
                      </a:lnTo>
                      <a:lnTo>
                        <a:pt x="2457" y="20"/>
                      </a:lnTo>
                      <a:lnTo>
                        <a:pt x="2457" y="20"/>
                      </a:lnTo>
                      <a:lnTo>
                        <a:pt x="2458" y="19"/>
                      </a:lnTo>
                      <a:lnTo>
                        <a:pt x="2458" y="19"/>
                      </a:lnTo>
                      <a:lnTo>
                        <a:pt x="2459" y="18"/>
                      </a:lnTo>
                      <a:lnTo>
                        <a:pt x="2459" y="18"/>
                      </a:lnTo>
                      <a:lnTo>
                        <a:pt x="2460" y="17"/>
                      </a:lnTo>
                      <a:lnTo>
                        <a:pt x="2460" y="17"/>
                      </a:lnTo>
                      <a:lnTo>
                        <a:pt x="2462" y="17"/>
                      </a:lnTo>
                      <a:lnTo>
                        <a:pt x="2462" y="15"/>
                      </a:lnTo>
                      <a:lnTo>
                        <a:pt x="2463" y="15"/>
                      </a:lnTo>
                      <a:lnTo>
                        <a:pt x="2464" y="14"/>
                      </a:lnTo>
                      <a:lnTo>
                        <a:pt x="2464" y="14"/>
                      </a:lnTo>
                      <a:lnTo>
                        <a:pt x="2466" y="13"/>
                      </a:lnTo>
                      <a:lnTo>
                        <a:pt x="2467" y="13"/>
                      </a:lnTo>
                      <a:lnTo>
                        <a:pt x="2467" y="13"/>
                      </a:lnTo>
                      <a:lnTo>
                        <a:pt x="2468" y="11"/>
                      </a:lnTo>
                      <a:lnTo>
                        <a:pt x="2469" y="11"/>
                      </a:lnTo>
                      <a:lnTo>
                        <a:pt x="2469" y="11"/>
                      </a:lnTo>
                      <a:lnTo>
                        <a:pt x="2471" y="10"/>
                      </a:lnTo>
                      <a:lnTo>
                        <a:pt x="2472" y="10"/>
                      </a:lnTo>
                      <a:lnTo>
                        <a:pt x="2473" y="10"/>
                      </a:lnTo>
                      <a:lnTo>
                        <a:pt x="2473" y="9"/>
                      </a:lnTo>
                      <a:lnTo>
                        <a:pt x="2475" y="9"/>
                      </a:lnTo>
                      <a:lnTo>
                        <a:pt x="2476" y="9"/>
                      </a:lnTo>
                      <a:lnTo>
                        <a:pt x="2477" y="9"/>
                      </a:lnTo>
                      <a:lnTo>
                        <a:pt x="2477" y="8"/>
                      </a:lnTo>
                      <a:lnTo>
                        <a:pt x="2478" y="8"/>
                      </a:lnTo>
                      <a:lnTo>
                        <a:pt x="2480" y="8"/>
                      </a:lnTo>
                      <a:lnTo>
                        <a:pt x="2481" y="8"/>
                      </a:lnTo>
                      <a:lnTo>
                        <a:pt x="2481" y="8"/>
                      </a:lnTo>
                      <a:lnTo>
                        <a:pt x="2482" y="8"/>
                      </a:lnTo>
                      <a:lnTo>
                        <a:pt x="2484" y="6"/>
                      </a:lnTo>
                      <a:lnTo>
                        <a:pt x="2485" y="6"/>
                      </a:lnTo>
                      <a:lnTo>
                        <a:pt x="2485" y="6"/>
                      </a:lnTo>
                      <a:lnTo>
                        <a:pt x="2486" y="6"/>
                      </a:lnTo>
                      <a:lnTo>
                        <a:pt x="2487"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nvGrpSpPr>
                <p:cNvPr id="39" name="Группа 52"/>
                <p:cNvGrpSpPr/>
                <p:nvPr/>
              </p:nvGrpSpPr>
              <p:grpSpPr>
                <a:xfrm>
                  <a:off x="4961734" y="4618071"/>
                  <a:ext cx="2408396" cy="783577"/>
                  <a:chOff x="4961734" y="4618071"/>
                  <a:chExt cx="2408396" cy="783577"/>
                </a:xfrm>
                <a:grpFill/>
              </p:grpSpPr>
              <p:sp>
                <p:nvSpPr>
                  <p:cNvPr id="41" name="Freeform 30"/>
                  <p:cNvSpPr>
                    <a:spLocks noEditPoints="1"/>
                  </p:cNvSpPr>
                  <p:nvPr/>
                </p:nvSpPr>
                <p:spPr bwMode="auto">
                  <a:xfrm>
                    <a:off x="5711390" y="5081659"/>
                    <a:ext cx="922653" cy="319989"/>
                  </a:xfrm>
                  <a:custGeom>
                    <a:avLst/>
                    <a:gdLst>
                      <a:gd name="T0" fmla="*/ 608 w 816"/>
                      <a:gd name="T1" fmla="*/ 23 h 283"/>
                      <a:gd name="T2" fmla="*/ 417 w 816"/>
                      <a:gd name="T3" fmla="*/ 25 h 283"/>
                      <a:gd name="T4" fmla="*/ 214 w 816"/>
                      <a:gd name="T5" fmla="*/ 28 h 283"/>
                      <a:gd name="T6" fmla="*/ 129 w 816"/>
                      <a:gd name="T7" fmla="*/ 9 h 283"/>
                      <a:gd name="T8" fmla="*/ 258 w 816"/>
                      <a:gd name="T9" fmla="*/ 5 h 283"/>
                      <a:gd name="T10" fmla="*/ 465 w 816"/>
                      <a:gd name="T11" fmla="*/ 2 h 283"/>
                      <a:gd name="T12" fmla="*/ 649 w 816"/>
                      <a:gd name="T13" fmla="*/ 0 h 283"/>
                      <a:gd name="T14" fmla="*/ 751 w 816"/>
                      <a:gd name="T15" fmla="*/ 77 h 283"/>
                      <a:gd name="T16" fmla="*/ 743 w 816"/>
                      <a:gd name="T17" fmla="*/ 51 h 283"/>
                      <a:gd name="T18" fmla="*/ 730 w 816"/>
                      <a:gd name="T19" fmla="*/ 33 h 283"/>
                      <a:gd name="T20" fmla="*/ 704 w 816"/>
                      <a:gd name="T21" fmla="*/ 24 h 283"/>
                      <a:gd name="T22" fmla="*/ 715 w 816"/>
                      <a:gd name="T23" fmla="*/ 0 h 283"/>
                      <a:gd name="T24" fmla="*/ 755 w 816"/>
                      <a:gd name="T25" fmla="*/ 6 h 283"/>
                      <a:gd name="T26" fmla="*/ 778 w 816"/>
                      <a:gd name="T27" fmla="*/ 24 h 283"/>
                      <a:gd name="T28" fmla="*/ 788 w 816"/>
                      <a:gd name="T29" fmla="*/ 50 h 283"/>
                      <a:gd name="T30" fmla="*/ 775 w 816"/>
                      <a:gd name="T31" fmla="*/ 212 h 283"/>
                      <a:gd name="T32" fmla="*/ 770 w 816"/>
                      <a:gd name="T33" fmla="*/ 176 h 283"/>
                      <a:gd name="T34" fmla="*/ 762 w 816"/>
                      <a:gd name="T35" fmla="*/ 135 h 283"/>
                      <a:gd name="T36" fmla="*/ 755 w 816"/>
                      <a:gd name="T37" fmla="*/ 94 h 283"/>
                      <a:gd name="T38" fmla="*/ 795 w 816"/>
                      <a:gd name="T39" fmla="*/ 78 h 283"/>
                      <a:gd name="T40" fmla="*/ 802 w 816"/>
                      <a:gd name="T41" fmla="*/ 119 h 283"/>
                      <a:gd name="T42" fmla="*/ 810 w 816"/>
                      <a:gd name="T43" fmla="*/ 161 h 283"/>
                      <a:gd name="T44" fmla="*/ 815 w 816"/>
                      <a:gd name="T45" fmla="*/ 197 h 283"/>
                      <a:gd name="T46" fmla="*/ 719 w 816"/>
                      <a:gd name="T47" fmla="*/ 260 h 283"/>
                      <a:gd name="T48" fmla="*/ 764 w 816"/>
                      <a:gd name="T49" fmla="*/ 252 h 283"/>
                      <a:gd name="T50" fmla="*/ 771 w 816"/>
                      <a:gd name="T51" fmla="*/ 246 h 283"/>
                      <a:gd name="T52" fmla="*/ 777 w 816"/>
                      <a:gd name="T53" fmla="*/ 222 h 283"/>
                      <a:gd name="T54" fmla="*/ 815 w 816"/>
                      <a:gd name="T55" fmla="*/ 221 h 283"/>
                      <a:gd name="T56" fmla="*/ 797 w 816"/>
                      <a:gd name="T57" fmla="*/ 252 h 283"/>
                      <a:gd name="T58" fmla="*/ 737 w 816"/>
                      <a:gd name="T59" fmla="*/ 278 h 283"/>
                      <a:gd name="T60" fmla="*/ 667 w 816"/>
                      <a:gd name="T61" fmla="*/ 283 h 283"/>
                      <a:gd name="T62" fmla="*/ 160 w 816"/>
                      <a:gd name="T63" fmla="*/ 255 h 283"/>
                      <a:gd name="T64" fmla="*/ 337 w 816"/>
                      <a:gd name="T65" fmla="*/ 257 h 283"/>
                      <a:gd name="T66" fmla="*/ 543 w 816"/>
                      <a:gd name="T67" fmla="*/ 260 h 283"/>
                      <a:gd name="T68" fmla="*/ 692 w 816"/>
                      <a:gd name="T69" fmla="*/ 260 h 283"/>
                      <a:gd name="T70" fmla="*/ 540 w 816"/>
                      <a:gd name="T71" fmla="*/ 283 h 283"/>
                      <a:gd name="T72" fmla="*/ 335 w 816"/>
                      <a:gd name="T73" fmla="*/ 280 h 283"/>
                      <a:gd name="T74" fmla="*/ 149 w 816"/>
                      <a:gd name="T75" fmla="*/ 278 h 283"/>
                      <a:gd name="T76" fmla="*/ 3 w 816"/>
                      <a:gd name="T77" fmla="*/ 176 h 283"/>
                      <a:gd name="T78" fmla="*/ 40 w 816"/>
                      <a:gd name="T79" fmla="*/ 198 h 283"/>
                      <a:gd name="T80" fmla="*/ 48 w 816"/>
                      <a:gd name="T81" fmla="*/ 231 h 283"/>
                      <a:gd name="T82" fmla="*/ 72 w 816"/>
                      <a:gd name="T83" fmla="*/ 251 h 283"/>
                      <a:gd name="T84" fmla="*/ 72 w 816"/>
                      <a:gd name="T85" fmla="*/ 278 h 283"/>
                      <a:gd name="T86" fmla="*/ 26 w 816"/>
                      <a:gd name="T87" fmla="*/ 266 h 283"/>
                      <a:gd name="T88" fmla="*/ 4 w 816"/>
                      <a:gd name="T89" fmla="*/ 239 h 283"/>
                      <a:gd name="T90" fmla="*/ 0 w 816"/>
                      <a:gd name="T91" fmla="*/ 198 h 283"/>
                      <a:gd name="T92" fmla="*/ 67 w 816"/>
                      <a:gd name="T93" fmla="*/ 55 h 283"/>
                      <a:gd name="T94" fmla="*/ 61 w 816"/>
                      <a:gd name="T95" fmla="*/ 82 h 283"/>
                      <a:gd name="T96" fmla="*/ 54 w 816"/>
                      <a:gd name="T97" fmla="*/ 105 h 283"/>
                      <a:gd name="T98" fmla="*/ 46 w 816"/>
                      <a:gd name="T99" fmla="*/ 137 h 283"/>
                      <a:gd name="T100" fmla="*/ 5 w 816"/>
                      <a:gd name="T101" fmla="*/ 159 h 283"/>
                      <a:gd name="T102" fmla="*/ 12 w 816"/>
                      <a:gd name="T103" fmla="*/ 123 h 283"/>
                      <a:gd name="T104" fmla="*/ 19 w 816"/>
                      <a:gd name="T105" fmla="*/ 99 h 283"/>
                      <a:gd name="T106" fmla="*/ 26 w 816"/>
                      <a:gd name="T107" fmla="*/ 73 h 283"/>
                      <a:gd name="T108" fmla="*/ 97 w 816"/>
                      <a:gd name="T109" fmla="*/ 32 h 283"/>
                      <a:gd name="T110" fmla="*/ 74 w 816"/>
                      <a:gd name="T111" fmla="*/ 34 h 283"/>
                      <a:gd name="T112" fmla="*/ 77 w 816"/>
                      <a:gd name="T113" fmla="*/ 32 h 283"/>
                      <a:gd name="T114" fmla="*/ 70 w 816"/>
                      <a:gd name="T115" fmla="*/ 46 h 283"/>
                      <a:gd name="T116" fmla="*/ 32 w 816"/>
                      <a:gd name="T117" fmla="*/ 51 h 283"/>
                      <a:gd name="T118" fmla="*/ 49 w 816"/>
                      <a:gd name="T119" fmla="*/ 28 h 283"/>
                      <a:gd name="T120" fmla="*/ 90 w 816"/>
                      <a:gd name="T121" fmla="*/ 11 h 283"/>
                      <a:gd name="T122" fmla="*/ 129 w 816"/>
                      <a:gd name="T123" fmla="*/ 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6" h="283">
                        <a:moveTo>
                          <a:pt x="703" y="0"/>
                        </a:moveTo>
                        <a:lnTo>
                          <a:pt x="677" y="23"/>
                        </a:lnTo>
                        <a:lnTo>
                          <a:pt x="677" y="23"/>
                        </a:lnTo>
                        <a:lnTo>
                          <a:pt x="671" y="23"/>
                        </a:lnTo>
                        <a:lnTo>
                          <a:pt x="662" y="23"/>
                        </a:lnTo>
                        <a:lnTo>
                          <a:pt x="652" y="23"/>
                        </a:lnTo>
                        <a:lnTo>
                          <a:pt x="639" y="23"/>
                        </a:lnTo>
                        <a:lnTo>
                          <a:pt x="625" y="23"/>
                        </a:lnTo>
                        <a:lnTo>
                          <a:pt x="608" y="23"/>
                        </a:lnTo>
                        <a:lnTo>
                          <a:pt x="591" y="23"/>
                        </a:lnTo>
                        <a:lnTo>
                          <a:pt x="572" y="24"/>
                        </a:lnTo>
                        <a:lnTo>
                          <a:pt x="552" y="24"/>
                        </a:lnTo>
                        <a:lnTo>
                          <a:pt x="532" y="24"/>
                        </a:lnTo>
                        <a:lnTo>
                          <a:pt x="510" y="24"/>
                        </a:lnTo>
                        <a:lnTo>
                          <a:pt x="488" y="24"/>
                        </a:lnTo>
                        <a:lnTo>
                          <a:pt x="465" y="25"/>
                        </a:lnTo>
                        <a:lnTo>
                          <a:pt x="442" y="25"/>
                        </a:lnTo>
                        <a:lnTo>
                          <a:pt x="417" y="25"/>
                        </a:lnTo>
                        <a:lnTo>
                          <a:pt x="394" y="25"/>
                        </a:lnTo>
                        <a:lnTo>
                          <a:pt x="370" y="27"/>
                        </a:lnTo>
                        <a:lnTo>
                          <a:pt x="346" y="27"/>
                        </a:lnTo>
                        <a:lnTo>
                          <a:pt x="322" y="27"/>
                        </a:lnTo>
                        <a:lnTo>
                          <a:pt x="299" y="27"/>
                        </a:lnTo>
                        <a:lnTo>
                          <a:pt x="277" y="28"/>
                        </a:lnTo>
                        <a:lnTo>
                          <a:pt x="255" y="28"/>
                        </a:lnTo>
                        <a:lnTo>
                          <a:pt x="234" y="28"/>
                        </a:lnTo>
                        <a:lnTo>
                          <a:pt x="214" y="28"/>
                        </a:lnTo>
                        <a:lnTo>
                          <a:pt x="195" y="29"/>
                        </a:lnTo>
                        <a:lnTo>
                          <a:pt x="178" y="29"/>
                        </a:lnTo>
                        <a:lnTo>
                          <a:pt x="161" y="29"/>
                        </a:lnTo>
                        <a:lnTo>
                          <a:pt x="146" y="29"/>
                        </a:lnTo>
                        <a:lnTo>
                          <a:pt x="133" y="31"/>
                        </a:lnTo>
                        <a:lnTo>
                          <a:pt x="122" y="31"/>
                        </a:lnTo>
                        <a:lnTo>
                          <a:pt x="112" y="31"/>
                        </a:lnTo>
                        <a:lnTo>
                          <a:pt x="106" y="31"/>
                        </a:lnTo>
                        <a:lnTo>
                          <a:pt x="129" y="9"/>
                        </a:lnTo>
                        <a:lnTo>
                          <a:pt x="135" y="7"/>
                        </a:lnTo>
                        <a:lnTo>
                          <a:pt x="146" y="7"/>
                        </a:lnTo>
                        <a:lnTo>
                          <a:pt x="157" y="7"/>
                        </a:lnTo>
                        <a:lnTo>
                          <a:pt x="170" y="7"/>
                        </a:lnTo>
                        <a:lnTo>
                          <a:pt x="186" y="6"/>
                        </a:lnTo>
                        <a:lnTo>
                          <a:pt x="201" y="6"/>
                        </a:lnTo>
                        <a:lnTo>
                          <a:pt x="219" y="6"/>
                        </a:lnTo>
                        <a:lnTo>
                          <a:pt x="238" y="5"/>
                        </a:lnTo>
                        <a:lnTo>
                          <a:pt x="258" y="5"/>
                        </a:lnTo>
                        <a:lnTo>
                          <a:pt x="280" y="5"/>
                        </a:lnTo>
                        <a:lnTo>
                          <a:pt x="301" y="5"/>
                        </a:lnTo>
                        <a:lnTo>
                          <a:pt x="323" y="4"/>
                        </a:lnTo>
                        <a:lnTo>
                          <a:pt x="346" y="4"/>
                        </a:lnTo>
                        <a:lnTo>
                          <a:pt x="370" y="4"/>
                        </a:lnTo>
                        <a:lnTo>
                          <a:pt x="394" y="4"/>
                        </a:lnTo>
                        <a:lnTo>
                          <a:pt x="419" y="2"/>
                        </a:lnTo>
                        <a:lnTo>
                          <a:pt x="442" y="2"/>
                        </a:lnTo>
                        <a:lnTo>
                          <a:pt x="465" y="2"/>
                        </a:lnTo>
                        <a:lnTo>
                          <a:pt x="489" y="2"/>
                        </a:lnTo>
                        <a:lnTo>
                          <a:pt x="513" y="1"/>
                        </a:lnTo>
                        <a:lnTo>
                          <a:pt x="534" y="1"/>
                        </a:lnTo>
                        <a:lnTo>
                          <a:pt x="556" y="1"/>
                        </a:lnTo>
                        <a:lnTo>
                          <a:pt x="577" y="1"/>
                        </a:lnTo>
                        <a:lnTo>
                          <a:pt x="596" y="1"/>
                        </a:lnTo>
                        <a:lnTo>
                          <a:pt x="616" y="1"/>
                        </a:lnTo>
                        <a:lnTo>
                          <a:pt x="632" y="0"/>
                        </a:lnTo>
                        <a:lnTo>
                          <a:pt x="649" y="0"/>
                        </a:lnTo>
                        <a:lnTo>
                          <a:pt x="663" y="0"/>
                        </a:lnTo>
                        <a:lnTo>
                          <a:pt x="676" y="0"/>
                        </a:lnTo>
                        <a:lnTo>
                          <a:pt x="688" y="0"/>
                        </a:lnTo>
                        <a:lnTo>
                          <a:pt x="695" y="0"/>
                        </a:lnTo>
                        <a:lnTo>
                          <a:pt x="703" y="0"/>
                        </a:lnTo>
                        <a:lnTo>
                          <a:pt x="703" y="0"/>
                        </a:lnTo>
                        <a:lnTo>
                          <a:pt x="703" y="0"/>
                        </a:lnTo>
                        <a:close/>
                        <a:moveTo>
                          <a:pt x="791" y="61"/>
                        </a:moveTo>
                        <a:lnTo>
                          <a:pt x="751" y="77"/>
                        </a:lnTo>
                        <a:lnTo>
                          <a:pt x="751" y="77"/>
                        </a:lnTo>
                        <a:lnTo>
                          <a:pt x="749" y="73"/>
                        </a:lnTo>
                        <a:lnTo>
                          <a:pt x="749" y="71"/>
                        </a:lnTo>
                        <a:lnTo>
                          <a:pt x="748" y="67"/>
                        </a:lnTo>
                        <a:lnTo>
                          <a:pt x="747" y="63"/>
                        </a:lnTo>
                        <a:lnTo>
                          <a:pt x="747" y="60"/>
                        </a:lnTo>
                        <a:lnTo>
                          <a:pt x="746" y="56"/>
                        </a:lnTo>
                        <a:lnTo>
                          <a:pt x="744" y="54"/>
                        </a:lnTo>
                        <a:lnTo>
                          <a:pt x="743" y="51"/>
                        </a:lnTo>
                        <a:lnTo>
                          <a:pt x="742" y="49"/>
                        </a:lnTo>
                        <a:lnTo>
                          <a:pt x="740" y="46"/>
                        </a:lnTo>
                        <a:lnTo>
                          <a:pt x="739" y="43"/>
                        </a:lnTo>
                        <a:lnTo>
                          <a:pt x="738" y="42"/>
                        </a:lnTo>
                        <a:lnTo>
                          <a:pt x="737" y="40"/>
                        </a:lnTo>
                        <a:lnTo>
                          <a:pt x="735" y="38"/>
                        </a:lnTo>
                        <a:lnTo>
                          <a:pt x="734" y="36"/>
                        </a:lnTo>
                        <a:lnTo>
                          <a:pt x="731" y="34"/>
                        </a:lnTo>
                        <a:lnTo>
                          <a:pt x="730" y="33"/>
                        </a:lnTo>
                        <a:lnTo>
                          <a:pt x="728" y="32"/>
                        </a:lnTo>
                        <a:lnTo>
                          <a:pt x="725" y="31"/>
                        </a:lnTo>
                        <a:lnTo>
                          <a:pt x="722" y="29"/>
                        </a:lnTo>
                        <a:lnTo>
                          <a:pt x="720" y="28"/>
                        </a:lnTo>
                        <a:lnTo>
                          <a:pt x="717" y="28"/>
                        </a:lnTo>
                        <a:lnTo>
                          <a:pt x="715" y="27"/>
                        </a:lnTo>
                        <a:lnTo>
                          <a:pt x="712" y="25"/>
                        </a:lnTo>
                        <a:lnTo>
                          <a:pt x="708" y="25"/>
                        </a:lnTo>
                        <a:lnTo>
                          <a:pt x="704" y="24"/>
                        </a:lnTo>
                        <a:lnTo>
                          <a:pt x="701" y="24"/>
                        </a:lnTo>
                        <a:lnTo>
                          <a:pt x="697" y="24"/>
                        </a:lnTo>
                        <a:lnTo>
                          <a:pt x="693" y="23"/>
                        </a:lnTo>
                        <a:lnTo>
                          <a:pt x="688" y="23"/>
                        </a:lnTo>
                        <a:lnTo>
                          <a:pt x="684" y="23"/>
                        </a:lnTo>
                        <a:lnTo>
                          <a:pt x="677" y="23"/>
                        </a:lnTo>
                        <a:lnTo>
                          <a:pt x="703" y="0"/>
                        </a:lnTo>
                        <a:lnTo>
                          <a:pt x="708" y="0"/>
                        </a:lnTo>
                        <a:lnTo>
                          <a:pt x="715" y="0"/>
                        </a:lnTo>
                        <a:lnTo>
                          <a:pt x="720" y="0"/>
                        </a:lnTo>
                        <a:lnTo>
                          <a:pt x="725" y="1"/>
                        </a:lnTo>
                        <a:lnTo>
                          <a:pt x="730" y="1"/>
                        </a:lnTo>
                        <a:lnTo>
                          <a:pt x="735" y="2"/>
                        </a:lnTo>
                        <a:lnTo>
                          <a:pt x="739" y="2"/>
                        </a:lnTo>
                        <a:lnTo>
                          <a:pt x="743" y="4"/>
                        </a:lnTo>
                        <a:lnTo>
                          <a:pt x="747" y="5"/>
                        </a:lnTo>
                        <a:lnTo>
                          <a:pt x="751" y="6"/>
                        </a:lnTo>
                        <a:lnTo>
                          <a:pt x="755" y="6"/>
                        </a:lnTo>
                        <a:lnTo>
                          <a:pt x="758" y="9"/>
                        </a:lnTo>
                        <a:lnTo>
                          <a:pt x="761" y="10"/>
                        </a:lnTo>
                        <a:lnTo>
                          <a:pt x="764" y="11"/>
                        </a:lnTo>
                        <a:lnTo>
                          <a:pt x="766" y="13"/>
                        </a:lnTo>
                        <a:lnTo>
                          <a:pt x="769" y="15"/>
                        </a:lnTo>
                        <a:lnTo>
                          <a:pt x="771" y="16"/>
                        </a:lnTo>
                        <a:lnTo>
                          <a:pt x="774" y="19"/>
                        </a:lnTo>
                        <a:lnTo>
                          <a:pt x="775" y="22"/>
                        </a:lnTo>
                        <a:lnTo>
                          <a:pt x="778" y="24"/>
                        </a:lnTo>
                        <a:lnTo>
                          <a:pt x="779" y="27"/>
                        </a:lnTo>
                        <a:lnTo>
                          <a:pt x="780" y="29"/>
                        </a:lnTo>
                        <a:lnTo>
                          <a:pt x="782" y="32"/>
                        </a:lnTo>
                        <a:lnTo>
                          <a:pt x="783" y="34"/>
                        </a:lnTo>
                        <a:lnTo>
                          <a:pt x="784" y="37"/>
                        </a:lnTo>
                        <a:lnTo>
                          <a:pt x="786" y="41"/>
                        </a:lnTo>
                        <a:lnTo>
                          <a:pt x="787" y="43"/>
                        </a:lnTo>
                        <a:lnTo>
                          <a:pt x="788" y="47"/>
                        </a:lnTo>
                        <a:lnTo>
                          <a:pt x="788" y="50"/>
                        </a:lnTo>
                        <a:lnTo>
                          <a:pt x="789" y="54"/>
                        </a:lnTo>
                        <a:lnTo>
                          <a:pt x="791" y="58"/>
                        </a:lnTo>
                        <a:lnTo>
                          <a:pt x="791" y="61"/>
                        </a:lnTo>
                        <a:lnTo>
                          <a:pt x="791" y="61"/>
                        </a:lnTo>
                        <a:lnTo>
                          <a:pt x="791" y="61"/>
                        </a:lnTo>
                        <a:close/>
                        <a:moveTo>
                          <a:pt x="816" y="201"/>
                        </a:moveTo>
                        <a:lnTo>
                          <a:pt x="775" y="216"/>
                        </a:lnTo>
                        <a:lnTo>
                          <a:pt x="775" y="216"/>
                        </a:lnTo>
                        <a:lnTo>
                          <a:pt x="775" y="212"/>
                        </a:lnTo>
                        <a:lnTo>
                          <a:pt x="775" y="208"/>
                        </a:lnTo>
                        <a:lnTo>
                          <a:pt x="774" y="204"/>
                        </a:lnTo>
                        <a:lnTo>
                          <a:pt x="774" y="201"/>
                        </a:lnTo>
                        <a:lnTo>
                          <a:pt x="774" y="197"/>
                        </a:lnTo>
                        <a:lnTo>
                          <a:pt x="773" y="193"/>
                        </a:lnTo>
                        <a:lnTo>
                          <a:pt x="773" y="189"/>
                        </a:lnTo>
                        <a:lnTo>
                          <a:pt x="771" y="185"/>
                        </a:lnTo>
                        <a:lnTo>
                          <a:pt x="771" y="180"/>
                        </a:lnTo>
                        <a:lnTo>
                          <a:pt x="770" y="176"/>
                        </a:lnTo>
                        <a:lnTo>
                          <a:pt x="770" y="172"/>
                        </a:lnTo>
                        <a:lnTo>
                          <a:pt x="769" y="167"/>
                        </a:lnTo>
                        <a:lnTo>
                          <a:pt x="767" y="163"/>
                        </a:lnTo>
                        <a:lnTo>
                          <a:pt x="767" y="158"/>
                        </a:lnTo>
                        <a:lnTo>
                          <a:pt x="766" y="153"/>
                        </a:lnTo>
                        <a:lnTo>
                          <a:pt x="765" y="149"/>
                        </a:lnTo>
                        <a:lnTo>
                          <a:pt x="765" y="144"/>
                        </a:lnTo>
                        <a:lnTo>
                          <a:pt x="764" y="139"/>
                        </a:lnTo>
                        <a:lnTo>
                          <a:pt x="762" y="135"/>
                        </a:lnTo>
                        <a:lnTo>
                          <a:pt x="761" y="130"/>
                        </a:lnTo>
                        <a:lnTo>
                          <a:pt x="761" y="126"/>
                        </a:lnTo>
                        <a:lnTo>
                          <a:pt x="760" y="121"/>
                        </a:lnTo>
                        <a:lnTo>
                          <a:pt x="758" y="116"/>
                        </a:lnTo>
                        <a:lnTo>
                          <a:pt x="757" y="112"/>
                        </a:lnTo>
                        <a:lnTo>
                          <a:pt x="757" y="107"/>
                        </a:lnTo>
                        <a:lnTo>
                          <a:pt x="756" y="103"/>
                        </a:lnTo>
                        <a:lnTo>
                          <a:pt x="755" y="98"/>
                        </a:lnTo>
                        <a:lnTo>
                          <a:pt x="755" y="94"/>
                        </a:lnTo>
                        <a:lnTo>
                          <a:pt x="753" y="90"/>
                        </a:lnTo>
                        <a:lnTo>
                          <a:pt x="752" y="86"/>
                        </a:lnTo>
                        <a:lnTo>
                          <a:pt x="752" y="81"/>
                        </a:lnTo>
                        <a:lnTo>
                          <a:pt x="751" y="77"/>
                        </a:lnTo>
                        <a:lnTo>
                          <a:pt x="791" y="61"/>
                        </a:lnTo>
                        <a:lnTo>
                          <a:pt x="792" y="65"/>
                        </a:lnTo>
                        <a:lnTo>
                          <a:pt x="792" y="69"/>
                        </a:lnTo>
                        <a:lnTo>
                          <a:pt x="793" y="74"/>
                        </a:lnTo>
                        <a:lnTo>
                          <a:pt x="795" y="78"/>
                        </a:lnTo>
                        <a:lnTo>
                          <a:pt x="795" y="82"/>
                        </a:lnTo>
                        <a:lnTo>
                          <a:pt x="796" y="87"/>
                        </a:lnTo>
                        <a:lnTo>
                          <a:pt x="797" y="91"/>
                        </a:lnTo>
                        <a:lnTo>
                          <a:pt x="798" y="96"/>
                        </a:lnTo>
                        <a:lnTo>
                          <a:pt x="798" y="100"/>
                        </a:lnTo>
                        <a:lnTo>
                          <a:pt x="800" y="105"/>
                        </a:lnTo>
                        <a:lnTo>
                          <a:pt x="801" y="109"/>
                        </a:lnTo>
                        <a:lnTo>
                          <a:pt x="802" y="114"/>
                        </a:lnTo>
                        <a:lnTo>
                          <a:pt x="802" y="119"/>
                        </a:lnTo>
                        <a:lnTo>
                          <a:pt x="804" y="123"/>
                        </a:lnTo>
                        <a:lnTo>
                          <a:pt x="805" y="128"/>
                        </a:lnTo>
                        <a:lnTo>
                          <a:pt x="805" y="134"/>
                        </a:lnTo>
                        <a:lnTo>
                          <a:pt x="806" y="137"/>
                        </a:lnTo>
                        <a:lnTo>
                          <a:pt x="807" y="143"/>
                        </a:lnTo>
                        <a:lnTo>
                          <a:pt x="809" y="146"/>
                        </a:lnTo>
                        <a:lnTo>
                          <a:pt x="809" y="152"/>
                        </a:lnTo>
                        <a:lnTo>
                          <a:pt x="810" y="155"/>
                        </a:lnTo>
                        <a:lnTo>
                          <a:pt x="810" y="161"/>
                        </a:lnTo>
                        <a:lnTo>
                          <a:pt x="811" y="165"/>
                        </a:lnTo>
                        <a:lnTo>
                          <a:pt x="813" y="170"/>
                        </a:lnTo>
                        <a:lnTo>
                          <a:pt x="813" y="174"/>
                        </a:lnTo>
                        <a:lnTo>
                          <a:pt x="814" y="177"/>
                        </a:lnTo>
                        <a:lnTo>
                          <a:pt x="814" y="181"/>
                        </a:lnTo>
                        <a:lnTo>
                          <a:pt x="814" y="186"/>
                        </a:lnTo>
                        <a:lnTo>
                          <a:pt x="815" y="190"/>
                        </a:lnTo>
                        <a:lnTo>
                          <a:pt x="815" y="194"/>
                        </a:lnTo>
                        <a:lnTo>
                          <a:pt x="815" y="197"/>
                        </a:lnTo>
                        <a:lnTo>
                          <a:pt x="816" y="201"/>
                        </a:lnTo>
                        <a:lnTo>
                          <a:pt x="816" y="201"/>
                        </a:lnTo>
                        <a:lnTo>
                          <a:pt x="816" y="201"/>
                        </a:lnTo>
                        <a:close/>
                        <a:moveTo>
                          <a:pt x="667" y="283"/>
                        </a:moveTo>
                        <a:lnTo>
                          <a:pt x="692" y="260"/>
                        </a:lnTo>
                        <a:lnTo>
                          <a:pt x="692" y="260"/>
                        </a:lnTo>
                        <a:lnTo>
                          <a:pt x="702" y="260"/>
                        </a:lnTo>
                        <a:lnTo>
                          <a:pt x="710" y="260"/>
                        </a:lnTo>
                        <a:lnTo>
                          <a:pt x="719" y="260"/>
                        </a:lnTo>
                        <a:lnTo>
                          <a:pt x="726" y="258"/>
                        </a:lnTo>
                        <a:lnTo>
                          <a:pt x="733" y="258"/>
                        </a:lnTo>
                        <a:lnTo>
                          <a:pt x="739" y="257"/>
                        </a:lnTo>
                        <a:lnTo>
                          <a:pt x="746" y="257"/>
                        </a:lnTo>
                        <a:lnTo>
                          <a:pt x="751" y="256"/>
                        </a:lnTo>
                        <a:lnTo>
                          <a:pt x="755" y="255"/>
                        </a:lnTo>
                        <a:lnTo>
                          <a:pt x="758" y="255"/>
                        </a:lnTo>
                        <a:lnTo>
                          <a:pt x="761" y="253"/>
                        </a:lnTo>
                        <a:lnTo>
                          <a:pt x="764" y="252"/>
                        </a:lnTo>
                        <a:lnTo>
                          <a:pt x="765" y="252"/>
                        </a:lnTo>
                        <a:lnTo>
                          <a:pt x="765" y="252"/>
                        </a:lnTo>
                        <a:lnTo>
                          <a:pt x="766" y="251"/>
                        </a:lnTo>
                        <a:lnTo>
                          <a:pt x="766" y="251"/>
                        </a:lnTo>
                        <a:lnTo>
                          <a:pt x="767" y="251"/>
                        </a:lnTo>
                        <a:lnTo>
                          <a:pt x="767" y="249"/>
                        </a:lnTo>
                        <a:lnTo>
                          <a:pt x="769" y="248"/>
                        </a:lnTo>
                        <a:lnTo>
                          <a:pt x="770" y="247"/>
                        </a:lnTo>
                        <a:lnTo>
                          <a:pt x="771" y="246"/>
                        </a:lnTo>
                        <a:lnTo>
                          <a:pt x="773" y="243"/>
                        </a:lnTo>
                        <a:lnTo>
                          <a:pt x="773" y="242"/>
                        </a:lnTo>
                        <a:lnTo>
                          <a:pt x="774" y="239"/>
                        </a:lnTo>
                        <a:lnTo>
                          <a:pt x="775" y="237"/>
                        </a:lnTo>
                        <a:lnTo>
                          <a:pt x="775" y="234"/>
                        </a:lnTo>
                        <a:lnTo>
                          <a:pt x="775" y="231"/>
                        </a:lnTo>
                        <a:lnTo>
                          <a:pt x="775" y="228"/>
                        </a:lnTo>
                        <a:lnTo>
                          <a:pt x="777" y="225"/>
                        </a:lnTo>
                        <a:lnTo>
                          <a:pt x="777" y="222"/>
                        </a:lnTo>
                        <a:lnTo>
                          <a:pt x="775" y="219"/>
                        </a:lnTo>
                        <a:lnTo>
                          <a:pt x="775" y="216"/>
                        </a:lnTo>
                        <a:lnTo>
                          <a:pt x="816" y="201"/>
                        </a:lnTo>
                        <a:lnTo>
                          <a:pt x="816" y="204"/>
                        </a:lnTo>
                        <a:lnTo>
                          <a:pt x="816" y="207"/>
                        </a:lnTo>
                        <a:lnTo>
                          <a:pt x="816" y="211"/>
                        </a:lnTo>
                        <a:lnTo>
                          <a:pt x="816" y="215"/>
                        </a:lnTo>
                        <a:lnTo>
                          <a:pt x="816" y="217"/>
                        </a:lnTo>
                        <a:lnTo>
                          <a:pt x="815" y="221"/>
                        </a:lnTo>
                        <a:lnTo>
                          <a:pt x="815" y="224"/>
                        </a:lnTo>
                        <a:lnTo>
                          <a:pt x="814" y="228"/>
                        </a:lnTo>
                        <a:lnTo>
                          <a:pt x="813" y="231"/>
                        </a:lnTo>
                        <a:lnTo>
                          <a:pt x="811" y="234"/>
                        </a:lnTo>
                        <a:lnTo>
                          <a:pt x="810" y="238"/>
                        </a:lnTo>
                        <a:lnTo>
                          <a:pt x="807" y="240"/>
                        </a:lnTo>
                        <a:lnTo>
                          <a:pt x="805" y="244"/>
                        </a:lnTo>
                        <a:lnTo>
                          <a:pt x="801" y="248"/>
                        </a:lnTo>
                        <a:lnTo>
                          <a:pt x="797" y="252"/>
                        </a:lnTo>
                        <a:lnTo>
                          <a:pt x="792" y="256"/>
                        </a:lnTo>
                        <a:lnTo>
                          <a:pt x="786" y="260"/>
                        </a:lnTo>
                        <a:lnTo>
                          <a:pt x="779" y="264"/>
                        </a:lnTo>
                        <a:lnTo>
                          <a:pt x="773" y="266"/>
                        </a:lnTo>
                        <a:lnTo>
                          <a:pt x="766" y="270"/>
                        </a:lnTo>
                        <a:lnTo>
                          <a:pt x="758" y="273"/>
                        </a:lnTo>
                        <a:lnTo>
                          <a:pt x="752" y="274"/>
                        </a:lnTo>
                        <a:lnTo>
                          <a:pt x="744" y="277"/>
                        </a:lnTo>
                        <a:lnTo>
                          <a:pt x="737" y="278"/>
                        </a:lnTo>
                        <a:lnTo>
                          <a:pt x="729" y="279"/>
                        </a:lnTo>
                        <a:lnTo>
                          <a:pt x="721" y="280"/>
                        </a:lnTo>
                        <a:lnTo>
                          <a:pt x="713" y="282"/>
                        </a:lnTo>
                        <a:lnTo>
                          <a:pt x="704" y="282"/>
                        </a:lnTo>
                        <a:lnTo>
                          <a:pt x="697" y="283"/>
                        </a:lnTo>
                        <a:lnTo>
                          <a:pt x="686" y="283"/>
                        </a:lnTo>
                        <a:lnTo>
                          <a:pt x="677" y="283"/>
                        </a:lnTo>
                        <a:lnTo>
                          <a:pt x="667" y="283"/>
                        </a:lnTo>
                        <a:lnTo>
                          <a:pt x="667" y="283"/>
                        </a:lnTo>
                        <a:lnTo>
                          <a:pt x="667" y="283"/>
                        </a:lnTo>
                        <a:close/>
                        <a:moveTo>
                          <a:pt x="80" y="278"/>
                        </a:moveTo>
                        <a:lnTo>
                          <a:pt x="104" y="255"/>
                        </a:lnTo>
                        <a:lnTo>
                          <a:pt x="104" y="255"/>
                        </a:lnTo>
                        <a:lnTo>
                          <a:pt x="112" y="255"/>
                        </a:lnTo>
                        <a:lnTo>
                          <a:pt x="121" y="255"/>
                        </a:lnTo>
                        <a:lnTo>
                          <a:pt x="133" y="255"/>
                        </a:lnTo>
                        <a:lnTo>
                          <a:pt x="146" y="255"/>
                        </a:lnTo>
                        <a:lnTo>
                          <a:pt x="160" y="255"/>
                        </a:lnTo>
                        <a:lnTo>
                          <a:pt x="175" y="255"/>
                        </a:lnTo>
                        <a:lnTo>
                          <a:pt x="192" y="256"/>
                        </a:lnTo>
                        <a:lnTo>
                          <a:pt x="210" y="256"/>
                        </a:lnTo>
                        <a:lnTo>
                          <a:pt x="229" y="256"/>
                        </a:lnTo>
                        <a:lnTo>
                          <a:pt x="250" y="256"/>
                        </a:lnTo>
                        <a:lnTo>
                          <a:pt x="270" y="256"/>
                        </a:lnTo>
                        <a:lnTo>
                          <a:pt x="292" y="256"/>
                        </a:lnTo>
                        <a:lnTo>
                          <a:pt x="314" y="257"/>
                        </a:lnTo>
                        <a:lnTo>
                          <a:pt x="337" y="257"/>
                        </a:lnTo>
                        <a:lnTo>
                          <a:pt x="361" y="257"/>
                        </a:lnTo>
                        <a:lnTo>
                          <a:pt x="384" y="257"/>
                        </a:lnTo>
                        <a:lnTo>
                          <a:pt x="407" y="257"/>
                        </a:lnTo>
                        <a:lnTo>
                          <a:pt x="430" y="258"/>
                        </a:lnTo>
                        <a:lnTo>
                          <a:pt x="453" y="258"/>
                        </a:lnTo>
                        <a:lnTo>
                          <a:pt x="477" y="258"/>
                        </a:lnTo>
                        <a:lnTo>
                          <a:pt x="500" y="258"/>
                        </a:lnTo>
                        <a:lnTo>
                          <a:pt x="522" y="258"/>
                        </a:lnTo>
                        <a:lnTo>
                          <a:pt x="543" y="260"/>
                        </a:lnTo>
                        <a:lnTo>
                          <a:pt x="564" y="260"/>
                        </a:lnTo>
                        <a:lnTo>
                          <a:pt x="585" y="260"/>
                        </a:lnTo>
                        <a:lnTo>
                          <a:pt x="604" y="260"/>
                        </a:lnTo>
                        <a:lnTo>
                          <a:pt x="622" y="260"/>
                        </a:lnTo>
                        <a:lnTo>
                          <a:pt x="639" y="260"/>
                        </a:lnTo>
                        <a:lnTo>
                          <a:pt x="654" y="260"/>
                        </a:lnTo>
                        <a:lnTo>
                          <a:pt x="668" y="260"/>
                        </a:lnTo>
                        <a:lnTo>
                          <a:pt x="681" y="260"/>
                        </a:lnTo>
                        <a:lnTo>
                          <a:pt x="692" y="260"/>
                        </a:lnTo>
                        <a:lnTo>
                          <a:pt x="667" y="283"/>
                        </a:lnTo>
                        <a:lnTo>
                          <a:pt x="655" y="283"/>
                        </a:lnTo>
                        <a:lnTo>
                          <a:pt x="643" y="283"/>
                        </a:lnTo>
                        <a:lnTo>
                          <a:pt x="628" y="283"/>
                        </a:lnTo>
                        <a:lnTo>
                          <a:pt x="613" y="283"/>
                        </a:lnTo>
                        <a:lnTo>
                          <a:pt x="596" y="283"/>
                        </a:lnTo>
                        <a:lnTo>
                          <a:pt x="578" y="283"/>
                        </a:lnTo>
                        <a:lnTo>
                          <a:pt x="559" y="283"/>
                        </a:lnTo>
                        <a:lnTo>
                          <a:pt x="540" y="283"/>
                        </a:lnTo>
                        <a:lnTo>
                          <a:pt x="518" y="282"/>
                        </a:lnTo>
                        <a:lnTo>
                          <a:pt x="497" y="282"/>
                        </a:lnTo>
                        <a:lnTo>
                          <a:pt x="474" y="282"/>
                        </a:lnTo>
                        <a:lnTo>
                          <a:pt x="452" y="282"/>
                        </a:lnTo>
                        <a:lnTo>
                          <a:pt x="429" y="282"/>
                        </a:lnTo>
                        <a:lnTo>
                          <a:pt x="406" y="282"/>
                        </a:lnTo>
                        <a:lnTo>
                          <a:pt x="381" y="280"/>
                        </a:lnTo>
                        <a:lnTo>
                          <a:pt x="358" y="280"/>
                        </a:lnTo>
                        <a:lnTo>
                          <a:pt x="335" y="280"/>
                        </a:lnTo>
                        <a:lnTo>
                          <a:pt x="312" y="280"/>
                        </a:lnTo>
                        <a:lnTo>
                          <a:pt x="290" y="280"/>
                        </a:lnTo>
                        <a:lnTo>
                          <a:pt x="267" y="279"/>
                        </a:lnTo>
                        <a:lnTo>
                          <a:pt x="246" y="279"/>
                        </a:lnTo>
                        <a:lnTo>
                          <a:pt x="224" y="279"/>
                        </a:lnTo>
                        <a:lnTo>
                          <a:pt x="205" y="279"/>
                        </a:lnTo>
                        <a:lnTo>
                          <a:pt x="186" y="279"/>
                        </a:lnTo>
                        <a:lnTo>
                          <a:pt x="167" y="278"/>
                        </a:lnTo>
                        <a:lnTo>
                          <a:pt x="149" y="278"/>
                        </a:lnTo>
                        <a:lnTo>
                          <a:pt x="134" y="278"/>
                        </a:lnTo>
                        <a:lnTo>
                          <a:pt x="120" y="278"/>
                        </a:lnTo>
                        <a:lnTo>
                          <a:pt x="107" y="278"/>
                        </a:lnTo>
                        <a:lnTo>
                          <a:pt x="97" y="278"/>
                        </a:lnTo>
                        <a:lnTo>
                          <a:pt x="86" y="278"/>
                        </a:lnTo>
                        <a:lnTo>
                          <a:pt x="80" y="278"/>
                        </a:lnTo>
                        <a:lnTo>
                          <a:pt x="80" y="278"/>
                        </a:lnTo>
                        <a:lnTo>
                          <a:pt x="80" y="278"/>
                        </a:lnTo>
                        <a:close/>
                        <a:moveTo>
                          <a:pt x="3" y="176"/>
                        </a:moveTo>
                        <a:lnTo>
                          <a:pt x="43" y="163"/>
                        </a:lnTo>
                        <a:lnTo>
                          <a:pt x="43" y="163"/>
                        </a:lnTo>
                        <a:lnTo>
                          <a:pt x="43" y="168"/>
                        </a:lnTo>
                        <a:lnTo>
                          <a:pt x="41" y="174"/>
                        </a:lnTo>
                        <a:lnTo>
                          <a:pt x="41" y="179"/>
                        </a:lnTo>
                        <a:lnTo>
                          <a:pt x="40" y="184"/>
                        </a:lnTo>
                        <a:lnTo>
                          <a:pt x="40" y="189"/>
                        </a:lnTo>
                        <a:lnTo>
                          <a:pt x="40" y="194"/>
                        </a:lnTo>
                        <a:lnTo>
                          <a:pt x="40" y="198"/>
                        </a:lnTo>
                        <a:lnTo>
                          <a:pt x="40" y="203"/>
                        </a:lnTo>
                        <a:lnTo>
                          <a:pt x="41" y="207"/>
                        </a:lnTo>
                        <a:lnTo>
                          <a:pt x="41" y="211"/>
                        </a:lnTo>
                        <a:lnTo>
                          <a:pt x="41" y="215"/>
                        </a:lnTo>
                        <a:lnTo>
                          <a:pt x="43" y="219"/>
                        </a:lnTo>
                        <a:lnTo>
                          <a:pt x="44" y="222"/>
                        </a:lnTo>
                        <a:lnTo>
                          <a:pt x="45" y="225"/>
                        </a:lnTo>
                        <a:lnTo>
                          <a:pt x="46" y="229"/>
                        </a:lnTo>
                        <a:lnTo>
                          <a:pt x="48" y="231"/>
                        </a:lnTo>
                        <a:lnTo>
                          <a:pt x="50" y="234"/>
                        </a:lnTo>
                        <a:lnTo>
                          <a:pt x="52" y="237"/>
                        </a:lnTo>
                        <a:lnTo>
                          <a:pt x="54" y="239"/>
                        </a:lnTo>
                        <a:lnTo>
                          <a:pt x="57" y="242"/>
                        </a:lnTo>
                        <a:lnTo>
                          <a:pt x="59" y="244"/>
                        </a:lnTo>
                        <a:lnTo>
                          <a:pt x="62" y="246"/>
                        </a:lnTo>
                        <a:lnTo>
                          <a:pt x="64" y="247"/>
                        </a:lnTo>
                        <a:lnTo>
                          <a:pt x="68" y="249"/>
                        </a:lnTo>
                        <a:lnTo>
                          <a:pt x="72" y="251"/>
                        </a:lnTo>
                        <a:lnTo>
                          <a:pt x="76" y="252"/>
                        </a:lnTo>
                        <a:lnTo>
                          <a:pt x="80" y="252"/>
                        </a:lnTo>
                        <a:lnTo>
                          <a:pt x="84" y="253"/>
                        </a:lnTo>
                        <a:lnTo>
                          <a:pt x="89" y="253"/>
                        </a:lnTo>
                        <a:lnTo>
                          <a:pt x="94" y="255"/>
                        </a:lnTo>
                        <a:lnTo>
                          <a:pt x="99" y="255"/>
                        </a:lnTo>
                        <a:lnTo>
                          <a:pt x="104" y="255"/>
                        </a:lnTo>
                        <a:lnTo>
                          <a:pt x="80" y="278"/>
                        </a:lnTo>
                        <a:lnTo>
                          <a:pt x="72" y="278"/>
                        </a:lnTo>
                        <a:lnTo>
                          <a:pt x="66" y="278"/>
                        </a:lnTo>
                        <a:lnTo>
                          <a:pt x="59" y="277"/>
                        </a:lnTo>
                        <a:lnTo>
                          <a:pt x="54" y="277"/>
                        </a:lnTo>
                        <a:lnTo>
                          <a:pt x="48" y="275"/>
                        </a:lnTo>
                        <a:lnTo>
                          <a:pt x="43" y="274"/>
                        </a:lnTo>
                        <a:lnTo>
                          <a:pt x="37" y="273"/>
                        </a:lnTo>
                        <a:lnTo>
                          <a:pt x="34" y="270"/>
                        </a:lnTo>
                        <a:lnTo>
                          <a:pt x="30" y="269"/>
                        </a:lnTo>
                        <a:lnTo>
                          <a:pt x="26" y="266"/>
                        </a:lnTo>
                        <a:lnTo>
                          <a:pt x="22" y="264"/>
                        </a:lnTo>
                        <a:lnTo>
                          <a:pt x="18" y="261"/>
                        </a:lnTo>
                        <a:lnTo>
                          <a:pt x="16" y="258"/>
                        </a:lnTo>
                        <a:lnTo>
                          <a:pt x="13" y="256"/>
                        </a:lnTo>
                        <a:lnTo>
                          <a:pt x="10" y="253"/>
                        </a:lnTo>
                        <a:lnTo>
                          <a:pt x="9" y="249"/>
                        </a:lnTo>
                        <a:lnTo>
                          <a:pt x="7" y="246"/>
                        </a:lnTo>
                        <a:lnTo>
                          <a:pt x="5" y="243"/>
                        </a:lnTo>
                        <a:lnTo>
                          <a:pt x="4" y="239"/>
                        </a:lnTo>
                        <a:lnTo>
                          <a:pt x="3" y="235"/>
                        </a:lnTo>
                        <a:lnTo>
                          <a:pt x="1" y="230"/>
                        </a:lnTo>
                        <a:lnTo>
                          <a:pt x="1" y="226"/>
                        </a:lnTo>
                        <a:lnTo>
                          <a:pt x="0" y="222"/>
                        </a:lnTo>
                        <a:lnTo>
                          <a:pt x="0" y="217"/>
                        </a:lnTo>
                        <a:lnTo>
                          <a:pt x="0" y="212"/>
                        </a:lnTo>
                        <a:lnTo>
                          <a:pt x="0" y="208"/>
                        </a:lnTo>
                        <a:lnTo>
                          <a:pt x="0" y="203"/>
                        </a:lnTo>
                        <a:lnTo>
                          <a:pt x="0" y="198"/>
                        </a:lnTo>
                        <a:lnTo>
                          <a:pt x="0" y="193"/>
                        </a:lnTo>
                        <a:lnTo>
                          <a:pt x="1" y="188"/>
                        </a:lnTo>
                        <a:lnTo>
                          <a:pt x="1" y="181"/>
                        </a:lnTo>
                        <a:lnTo>
                          <a:pt x="3" y="176"/>
                        </a:lnTo>
                        <a:lnTo>
                          <a:pt x="3" y="176"/>
                        </a:lnTo>
                        <a:lnTo>
                          <a:pt x="3" y="176"/>
                        </a:lnTo>
                        <a:close/>
                        <a:moveTo>
                          <a:pt x="27" y="67"/>
                        </a:moveTo>
                        <a:lnTo>
                          <a:pt x="67" y="55"/>
                        </a:lnTo>
                        <a:lnTo>
                          <a:pt x="67" y="55"/>
                        </a:lnTo>
                        <a:lnTo>
                          <a:pt x="67" y="59"/>
                        </a:lnTo>
                        <a:lnTo>
                          <a:pt x="66" y="61"/>
                        </a:lnTo>
                        <a:lnTo>
                          <a:pt x="66" y="65"/>
                        </a:lnTo>
                        <a:lnTo>
                          <a:pt x="64" y="68"/>
                        </a:lnTo>
                        <a:lnTo>
                          <a:pt x="63" y="71"/>
                        </a:lnTo>
                        <a:lnTo>
                          <a:pt x="63" y="73"/>
                        </a:lnTo>
                        <a:lnTo>
                          <a:pt x="62" y="76"/>
                        </a:lnTo>
                        <a:lnTo>
                          <a:pt x="62" y="80"/>
                        </a:lnTo>
                        <a:lnTo>
                          <a:pt x="61" y="82"/>
                        </a:lnTo>
                        <a:lnTo>
                          <a:pt x="59" y="85"/>
                        </a:lnTo>
                        <a:lnTo>
                          <a:pt x="59" y="87"/>
                        </a:lnTo>
                        <a:lnTo>
                          <a:pt x="58" y="90"/>
                        </a:lnTo>
                        <a:lnTo>
                          <a:pt x="58" y="92"/>
                        </a:lnTo>
                        <a:lnTo>
                          <a:pt x="57" y="95"/>
                        </a:lnTo>
                        <a:lnTo>
                          <a:pt x="55" y="98"/>
                        </a:lnTo>
                        <a:lnTo>
                          <a:pt x="55" y="100"/>
                        </a:lnTo>
                        <a:lnTo>
                          <a:pt x="54" y="103"/>
                        </a:lnTo>
                        <a:lnTo>
                          <a:pt x="54" y="105"/>
                        </a:lnTo>
                        <a:lnTo>
                          <a:pt x="53" y="109"/>
                        </a:lnTo>
                        <a:lnTo>
                          <a:pt x="52" y="112"/>
                        </a:lnTo>
                        <a:lnTo>
                          <a:pt x="52" y="116"/>
                        </a:lnTo>
                        <a:lnTo>
                          <a:pt x="50" y="118"/>
                        </a:lnTo>
                        <a:lnTo>
                          <a:pt x="50" y="122"/>
                        </a:lnTo>
                        <a:lnTo>
                          <a:pt x="49" y="126"/>
                        </a:lnTo>
                        <a:lnTo>
                          <a:pt x="48" y="130"/>
                        </a:lnTo>
                        <a:lnTo>
                          <a:pt x="48" y="134"/>
                        </a:lnTo>
                        <a:lnTo>
                          <a:pt x="46" y="137"/>
                        </a:lnTo>
                        <a:lnTo>
                          <a:pt x="46" y="143"/>
                        </a:lnTo>
                        <a:lnTo>
                          <a:pt x="45" y="146"/>
                        </a:lnTo>
                        <a:lnTo>
                          <a:pt x="44" y="152"/>
                        </a:lnTo>
                        <a:lnTo>
                          <a:pt x="44" y="157"/>
                        </a:lnTo>
                        <a:lnTo>
                          <a:pt x="43" y="163"/>
                        </a:lnTo>
                        <a:lnTo>
                          <a:pt x="3" y="176"/>
                        </a:lnTo>
                        <a:lnTo>
                          <a:pt x="4" y="170"/>
                        </a:lnTo>
                        <a:lnTo>
                          <a:pt x="4" y="165"/>
                        </a:lnTo>
                        <a:lnTo>
                          <a:pt x="5" y="159"/>
                        </a:lnTo>
                        <a:lnTo>
                          <a:pt x="5" y="155"/>
                        </a:lnTo>
                        <a:lnTo>
                          <a:pt x="7" y="150"/>
                        </a:lnTo>
                        <a:lnTo>
                          <a:pt x="8" y="146"/>
                        </a:lnTo>
                        <a:lnTo>
                          <a:pt x="8" y="141"/>
                        </a:lnTo>
                        <a:lnTo>
                          <a:pt x="9" y="137"/>
                        </a:lnTo>
                        <a:lnTo>
                          <a:pt x="9" y="134"/>
                        </a:lnTo>
                        <a:lnTo>
                          <a:pt x="10" y="131"/>
                        </a:lnTo>
                        <a:lnTo>
                          <a:pt x="12" y="127"/>
                        </a:lnTo>
                        <a:lnTo>
                          <a:pt x="12" y="123"/>
                        </a:lnTo>
                        <a:lnTo>
                          <a:pt x="13" y="121"/>
                        </a:lnTo>
                        <a:lnTo>
                          <a:pt x="13" y="118"/>
                        </a:lnTo>
                        <a:lnTo>
                          <a:pt x="14" y="114"/>
                        </a:lnTo>
                        <a:lnTo>
                          <a:pt x="16" y="112"/>
                        </a:lnTo>
                        <a:lnTo>
                          <a:pt x="16" y="109"/>
                        </a:lnTo>
                        <a:lnTo>
                          <a:pt x="17" y="107"/>
                        </a:lnTo>
                        <a:lnTo>
                          <a:pt x="18" y="104"/>
                        </a:lnTo>
                        <a:lnTo>
                          <a:pt x="18" y="101"/>
                        </a:lnTo>
                        <a:lnTo>
                          <a:pt x="19" y="99"/>
                        </a:lnTo>
                        <a:lnTo>
                          <a:pt x="19" y="96"/>
                        </a:lnTo>
                        <a:lnTo>
                          <a:pt x="21" y="92"/>
                        </a:lnTo>
                        <a:lnTo>
                          <a:pt x="22" y="90"/>
                        </a:lnTo>
                        <a:lnTo>
                          <a:pt x="22" y="87"/>
                        </a:lnTo>
                        <a:lnTo>
                          <a:pt x="23" y="85"/>
                        </a:lnTo>
                        <a:lnTo>
                          <a:pt x="23" y="82"/>
                        </a:lnTo>
                        <a:lnTo>
                          <a:pt x="25" y="80"/>
                        </a:lnTo>
                        <a:lnTo>
                          <a:pt x="26" y="77"/>
                        </a:lnTo>
                        <a:lnTo>
                          <a:pt x="26" y="73"/>
                        </a:lnTo>
                        <a:lnTo>
                          <a:pt x="27" y="71"/>
                        </a:lnTo>
                        <a:lnTo>
                          <a:pt x="27" y="67"/>
                        </a:lnTo>
                        <a:lnTo>
                          <a:pt x="27" y="67"/>
                        </a:lnTo>
                        <a:lnTo>
                          <a:pt x="27" y="67"/>
                        </a:lnTo>
                        <a:close/>
                        <a:moveTo>
                          <a:pt x="129" y="9"/>
                        </a:moveTo>
                        <a:lnTo>
                          <a:pt x="106" y="31"/>
                        </a:lnTo>
                        <a:lnTo>
                          <a:pt x="106" y="31"/>
                        </a:lnTo>
                        <a:lnTo>
                          <a:pt x="101" y="32"/>
                        </a:lnTo>
                        <a:lnTo>
                          <a:pt x="97" y="32"/>
                        </a:lnTo>
                        <a:lnTo>
                          <a:pt x="93" y="32"/>
                        </a:lnTo>
                        <a:lnTo>
                          <a:pt x="89" y="32"/>
                        </a:lnTo>
                        <a:lnTo>
                          <a:pt x="86" y="32"/>
                        </a:lnTo>
                        <a:lnTo>
                          <a:pt x="83" y="33"/>
                        </a:lnTo>
                        <a:lnTo>
                          <a:pt x="80" y="33"/>
                        </a:lnTo>
                        <a:lnTo>
                          <a:pt x="77" y="33"/>
                        </a:lnTo>
                        <a:lnTo>
                          <a:pt x="76" y="33"/>
                        </a:lnTo>
                        <a:lnTo>
                          <a:pt x="74" y="34"/>
                        </a:lnTo>
                        <a:lnTo>
                          <a:pt x="74" y="34"/>
                        </a:lnTo>
                        <a:lnTo>
                          <a:pt x="72" y="34"/>
                        </a:lnTo>
                        <a:lnTo>
                          <a:pt x="72" y="34"/>
                        </a:lnTo>
                        <a:lnTo>
                          <a:pt x="74" y="34"/>
                        </a:lnTo>
                        <a:lnTo>
                          <a:pt x="74" y="33"/>
                        </a:lnTo>
                        <a:lnTo>
                          <a:pt x="75" y="33"/>
                        </a:lnTo>
                        <a:lnTo>
                          <a:pt x="76" y="32"/>
                        </a:lnTo>
                        <a:lnTo>
                          <a:pt x="76" y="32"/>
                        </a:lnTo>
                        <a:lnTo>
                          <a:pt x="77" y="32"/>
                        </a:lnTo>
                        <a:lnTo>
                          <a:pt x="77" y="32"/>
                        </a:lnTo>
                        <a:lnTo>
                          <a:pt x="76" y="32"/>
                        </a:lnTo>
                        <a:lnTo>
                          <a:pt x="76" y="33"/>
                        </a:lnTo>
                        <a:lnTo>
                          <a:pt x="75" y="34"/>
                        </a:lnTo>
                        <a:lnTo>
                          <a:pt x="75" y="36"/>
                        </a:lnTo>
                        <a:lnTo>
                          <a:pt x="74" y="37"/>
                        </a:lnTo>
                        <a:lnTo>
                          <a:pt x="72" y="40"/>
                        </a:lnTo>
                        <a:lnTo>
                          <a:pt x="72" y="41"/>
                        </a:lnTo>
                        <a:lnTo>
                          <a:pt x="71" y="43"/>
                        </a:lnTo>
                        <a:lnTo>
                          <a:pt x="70" y="46"/>
                        </a:lnTo>
                        <a:lnTo>
                          <a:pt x="70" y="49"/>
                        </a:lnTo>
                        <a:lnTo>
                          <a:pt x="68" y="52"/>
                        </a:lnTo>
                        <a:lnTo>
                          <a:pt x="67" y="55"/>
                        </a:lnTo>
                        <a:lnTo>
                          <a:pt x="27" y="67"/>
                        </a:lnTo>
                        <a:lnTo>
                          <a:pt x="28" y="64"/>
                        </a:lnTo>
                        <a:lnTo>
                          <a:pt x="30" y="60"/>
                        </a:lnTo>
                        <a:lnTo>
                          <a:pt x="30" y="58"/>
                        </a:lnTo>
                        <a:lnTo>
                          <a:pt x="31" y="55"/>
                        </a:lnTo>
                        <a:lnTo>
                          <a:pt x="32" y="51"/>
                        </a:lnTo>
                        <a:lnTo>
                          <a:pt x="34" y="49"/>
                        </a:lnTo>
                        <a:lnTo>
                          <a:pt x="35" y="46"/>
                        </a:lnTo>
                        <a:lnTo>
                          <a:pt x="36" y="43"/>
                        </a:lnTo>
                        <a:lnTo>
                          <a:pt x="37" y="41"/>
                        </a:lnTo>
                        <a:lnTo>
                          <a:pt x="39" y="38"/>
                        </a:lnTo>
                        <a:lnTo>
                          <a:pt x="41" y="36"/>
                        </a:lnTo>
                        <a:lnTo>
                          <a:pt x="44" y="33"/>
                        </a:lnTo>
                        <a:lnTo>
                          <a:pt x="46" y="31"/>
                        </a:lnTo>
                        <a:lnTo>
                          <a:pt x="49" y="28"/>
                        </a:lnTo>
                        <a:lnTo>
                          <a:pt x="54" y="25"/>
                        </a:lnTo>
                        <a:lnTo>
                          <a:pt x="58" y="23"/>
                        </a:lnTo>
                        <a:lnTo>
                          <a:pt x="63" y="20"/>
                        </a:lnTo>
                        <a:lnTo>
                          <a:pt x="68" y="18"/>
                        </a:lnTo>
                        <a:lnTo>
                          <a:pt x="74" y="16"/>
                        </a:lnTo>
                        <a:lnTo>
                          <a:pt x="79" y="14"/>
                        </a:lnTo>
                        <a:lnTo>
                          <a:pt x="83" y="13"/>
                        </a:lnTo>
                        <a:lnTo>
                          <a:pt x="86" y="13"/>
                        </a:lnTo>
                        <a:lnTo>
                          <a:pt x="90" y="11"/>
                        </a:lnTo>
                        <a:lnTo>
                          <a:pt x="94" y="11"/>
                        </a:lnTo>
                        <a:lnTo>
                          <a:pt x="98" y="10"/>
                        </a:lnTo>
                        <a:lnTo>
                          <a:pt x="103" y="10"/>
                        </a:lnTo>
                        <a:lnTo>
                          <a:pt x="107" y="10"/>
                        </a:lnTo>
                        <a:lnTo>
                          <a:pt x="111" y="9"/>
                        </a:lnTo>
                        <a:lnTo>
                          <a:pt x="115" y="9"/>
                        </a:lnTo>
                        <a:lnTo>
                          <a:pt x="119" y="9"/>
                        </a:lnTo>
                        <a:lnTo>
                          <a:pt x="124" y="9"/>
                        </a:lnTo>
                        <a:lnTo>
                          <a:pt x="129" y="9"/>
                        </a:lnTo>
                        <a:lnTo>
                          <a:pt x="129"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31"/>
                  <p:cNvSpPr>
                    <a:spLocks noEditPoints="1"/>
                  </p:cNvSpPr>
                  <p:nvPr/>
                </p:nvSpPr>
                <p:spPr bwMode="auto">
                  <a:xfrm>
                    <a:off x="4961734" y="4618071"/>
                    <a:ext cx="2408396" cy="414968"/>
                  </a:xfrm>
                  <a:custGeom>
                    <a:avLst/>
                    <a:gdLst>
                      <a:gd name="T0" fmla="*/ 97 w 2130"/>
                      <a:gd name="T1" fmla="*/ 80 h 367"/>
                      <a:gd name="T2" fmla="*/ 120 w 2130"/>
                      <a:gd name="T3" fmla="*/ 52 h 367"/>
                      <a:gd name="T4" fmla="*/ 160 w 2130"/>
                      <a:gd name="T5" fmla="*/ 25 h 367"/>
                      <a:gd name="T6" fmla="*/ 183 w 2130"/>
                      <a:gd name="T7" fmla="*/ 39 h 367"/>
                      <a:gd name="T8" fmla="*/ 162 w 2130"/>
                      <a:gd name="T9" fmla="*/ 43 h 367"/>
                      <a:gd name="T10" fmla="*/ 151 w 2130"/>
                      <a:gd name="T11" fmla="*/ 52 h 367"/>
                      <a:gd name="T12" fmla="*/ 133 w 2130"/>
                      <a:gd name="T13" fmla="*/ 77 h 367"/>
                      <a:gd name="T14" fmla="*/ 5 w 2130"/>
                      <a:gd name="T15" fmla="*/ 295 h 367"/>
                      <a:gd name="T16" fmla="*/ 19 w 2130"/>
                      <a:gd name="T17" fmla="*/ 255 h 367"/>
                      <a:gd name="T18" fmla="*/ 41 w 2130"/>
                      <a:gd name="T19" fmla="*/ 195 h 367"/>
                      <a:gd name="T20" fmla="*/ 66 w 2130"/>
                      <a:gd name="T21" fmla="*/ 135 h 367"/>
                      <a:gd name="T22" fmla="*/ 115 w 2130"/>
                      <a:gd name="T23" fmla="*/ 105 h 367"/>
                      <a:gd name="T24" fmla="*/ 91 w 2130"/>
                      <a:gd name="T25" fmla="*/ 157 h 367"/>
                      <a:gd name="T26" fmla="*/ 68 w 2130"/>
                      <a:gd name="T27" fmla="*/ 219 h 367"/>
                      <a:gd name="T28" fmla="*/ 49 w 2130"/>
                      <a:gd name="T29" fmla="*/ 272 h 367"/>
                      <a:gd name="T30" fmla="*/ 120 w 2130"/>
                      <a:gd name="T31" fmla="*/ 354 h 367"/>
                      <a:gd name="T32" fmla="*/ 49 w 2130"/>
                      <a:gd name="T33" fmla="*/ 350 h 367"/>
                      <a:gd name="T34" fmla="*/ 10 w 2130"/>
                      <a:gd name="T35" fmla="*/ 336 h 367"/>
                      <a:gd name="T36" fmla="*/ 0 w 2130"/>
                      <a:gd name="T37" fmla="*/ 311 h 367"/>
                      <a:gd name="T38" fmla="*/ 40 w 2130"/>
                      <a:gd name="T39" fmla="*/ 298 h 367"/>
                      <a:gd name="T40" fmla="*/ 48 w 2130"/>
                      <a:gd name="T41" fmla="*/ 317 h 367"/>
                      <a:gd name="T42" fmla="*/ 80 w 2130"/>
                      <a:gd name="T43" fmla="*/ 327 h 367"/>
                      <a:gd name="T44" fmla="*/ 144 w 2130"/>
                      <a:gd name="T45" fmla="*/ 331 h 367"/>
                      <a:gd name="T46" fmla="*/ 1922 w 2130"/>
                      <a:gd name="T47" fmla="*/ 367 h 367"/>
                      <a:gd name="T48" fmla="*/ 1389 w 2130"/>
                      <a:gd name="T49" fmla="*/ 365 h 367"/>
                      <a:gd name="T50" fmla="*/ 663 w 2130"/>
                      <a:gd name="T51" fmla="*/ 358 h 367"/>
                      <a:gd name="T52" fmla="*/ 166 w 2130"/>
                      <a:gd name="T53" fmla="*/ 354 h 367"/>
                      <a:gd name="T54" fmla="*/ 358 w 2130"/>
                      <a:gd name="T55" fmla="*/ 332 h 367"/>
                      <a:gd name="T56" fmla="*/ 1008 w 2130"/>
                      <a:gd name="T57" fmla="*/ 338 h 367"/>
                      <a:gd name="T58" fmla="*/ 1700 w 2130"/>
                      <a:gd name="T59" fmla="*/ 343 h 367"/>
                      <a:gd name="T60" fmla="*/ 2007 w 2130"/>
                      <a:gd name="T61" fmla="*/ 343 h 367"/>
                      <a:gd name="T62" fmla="*/ 2130 w 2130"/>
                      <a:gd name="T63" fmla="*/ 296 h 367"/>
                      <a:gd name="T64" fmla="*/ 2110 w 2130"/>
                      <a:gd name="T65" fmla="*/ 336 h 367"/>
                      <a:gd name="T66" fmla="*/ 2049 w 2130"/>
                      <a:gd name="T67" fmla="*/ 361 h 367"/>
                      <a:gd name="T68" fmla="*/ 1985 w 2130"/>
                      <a:gd name="T69" fmla="*/ 366 h 367"/>
                      <a:gd name="T70" fmla="*/ 2059 w 2130"/>
                      <a:gd name="T71" fmla="*/ 339 h 367"/>
                      <a:gd name="T72" fmla="*/ 2082 w 2130"/>
                      <a:gd name="T73" fmla="*/ 334 h 367"/>
                      <a:gd name="T74" fmla="*/ 2088 w 2130"/>
                      <a:gd name="T75" fmla="*/ 316 h 367"/>
                      <a:gd name="T76" fmla="*/ 1993 w 2130"/>
                      <a:gd name="T77" fmla="*/ 74 h 367"/>
                      <a:gd name="T78" fmla="*/ 2051 w 2130"/>
                      <a:gd name="T79" fmla="*/ 88 h 367"/>
                      <a:gd name="T80" fmla="*/ 2077 w 2130"/>
                      <a:gd name="T81" fmla="*/ 151 h 367"/>
                      <a:gd name="T82" fmla="*/ 2103 w 2130"/>
                      <a:gd name="T83" fmla="*/ 222 h 367"/>
                      <a:gd name="T84" fmla="*/ 2079 w 2130"/>
                      <a:gd name="T85" fmla="*/ 281 h 367"/>
                      <a:gd name="T86" fmla="*/ 2054 w 2130"/>
                      <a:gd name="T87" fmla="*/ 214 h 367"/>
                      <a:gd name="T88" fmla="*/ 2028 w 2130"/>
                      <a:gd name="T89" fmla="*/ 144 h 367"/>
                      <a:gd name="T90" fmla="*/ 2003 w 2130"/>
                      <a:gd name="T91" fmla="*/ 89 h 367"/>
                      <a:gd name="T92" fmla="*/ 1823 w 2130"/>
                      <a:gd name="T93" fmla="*/ 0 h 367"/>
                      <a:gd name="T94" fmla="*/ 1902 w 2130"/>
                      <a:gd name="T95" fmla="*/ 4 h 367"/>
                      <a:gd name="T96" fmla="*/ 1966 w 2130"/>
                      <a:gd name="T97" fmla="*/ 18 h 367"/>
                      <a:gd name="T98" fmla="*/ 2014 w 2130"/>
                      <a:gd name="T99" fmla="*/ 39 h 367"/>
                      <a:gd name="T100" fmla="*/ 1984 w 2130"/>
                      <a:gd name="T101" fmla="*/ 65 h 367"/>
                      <a:gd name="T102" fmla="*/ 1944 w 2130"/>
                      <a:gd name="T103" fmla="*/ 44 h 367"/>
                      <a:gd name="T104" fmla="*/ 1886 w 2130"/>
                      <a:gd name="T105" fmla="*/ 30 h 367"/>
                      <a:gd name="T106" fmla="*/ 1815 w 2130"/>
                      <a:gd name="T107" fmla="*/ 23 h 367"/>
                      <a:gd name="T108" fmla="*/ 245 w 2130"/>
                      <a:gd name="T109" fmla="*/ 14 h 367"/>
                      <a:gd name="T110" fmla="*/ 685 w 2130"/>
                      <a:gd name="T111" fmla="*/ 9 h 367"/>
                      <a:gd name="T112" fmla="*/ 1304 w 2130"/>
                      <a:gd name="T113" fmla="*/ 3 h 367"/>
                      <a:gd name="T114" fmla="*/ 1764 w 2130"/>
                      <a:gd name="T115" fmla="*/ 0 h 367"/>
                      <a:gd name="T116" fmla="*/ 1667 w 2130"/>
                      <a:gd name="T117" fmla="*/ 23 h 367"/>
                      <a:gd name="T118" fmla="*/ 1143 w 2130"/>
                      <a:gd name="T119" fmla="*/ 27 h 367"/>
                      <a:gd name="T120" fmla="*/ 536 w 2130"/>
                      <a:gd name="T121" fmla="*/ 34 h 367"/>
                      <a:gd name="T122" fmla="*/ 183 w 2130"/>
                      <a:gd name="T123" fmla="*/ 3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0" h="367">
                        <a:moveTo>
                          <a:pt x="120" y="97"/>
                        </a:moveTo>
                        <a:lnTo>
                          <a:pt x="82" y="103"/>
                        </a:lnTo>
                        <a:lnTo>
                          <a:pt x="82" y="103"/>
                        </a:lnTo>
                        <a:lnTo>
                          <a:pt x="85" y="99"/>
                        </a:lnTo>
                        <a:lnTo>
                          <a:pt x="88" y="95"/>
                        </a:lnTo>
                        <a:lnTo>
                          <a:pt x="90" y="92"/>
                        </a:lnTo>
                        <a:lnTo>
                          <a:pt x="93" y="88"/>
                        </a:lnTo>
                        <a:lnTo>
                          <a:pt x="94" y="84"/>
                        </a:lnTo>
                        <a:lnTo>
                          <a:pt x="97" y="80"/>
                        </a:lnTo>
                        <a:lnTo>
                          <a:pt x="99" y="77"/>
                        </a:lnTo>
                        <a:lnTo>
                          <a:pt x="102" y="74"/>
                        </a:lnTo>
                        <a:lnTo>
                          <a:pt x="104" y="70"/>
                        </a:lnTo>
                        <a:lnTo>
                          <a:pt x="106" y="67"/>
                        </a:lnTo>
                        <a:lnTo>
                          <a:pt x="108" y="63"/>
                        </a:lnTo>
                        <a:lnTo>
                          <a:pt x="111" y="61"/>
                        </a:lnTo>
                        <a:lnTo>
                          <a:pt x="113" y="57"/>
                        </a:lnTo>
                        <a:lnTo>
                          <a:pt x="116" y="54"/>
                        </a:lnTo>
                        <a:lnTo>
                          <a:pt x="120" y="52"/>
                        </a:lnTo>
                        <a:lnTo>
                          <a:pt x="122" y="48"/>
                        </a:lnTo>
                        <a:lnTo>
                          <a:pt x="126" y="45"/>
                        </a:lnTo>
                        <a:lnTo>
                          <a:pt x="130" y="43"/>
                        </a:lnTo>
                        <a:lnTo>
                          <a:pt x="134" y="39"/>
                        </a:lnTo>
                        <a:lnTo>
                          <a:pt x="138" y="36"/>
                        </a:lnTo>
                        <a:lnTo>
                          <a:pt x="143" y="32"/>
                        </a:lnTo>
                        <a:lnTo>
                          <a:pt x="148" y="30"/>
                        </a:lnTo>
                        <a:lnTo>
                          <a:pt x="155" y="27"/>
                        </a:lnTo>
                        <a:lnTo>
                          <a:pt x="160" y="25"/>
                        </a:lnTo>
                        <a:lnTo>
                          <a:pt x="166" y="23"/>
                        </a:lnTo>
                        <a:lnTo>
                          <a:pt x="171" y="21"/>
                        </a:lnTo>
                        <a:lnTo>
                          <a:pt x="178" y="20"/>
                        </a:lnTo>
                        <a:lnTo>
                          <a:pt x="183" y="18"/>
                        </a:lnTo>
                        <a:lnTo>
                          <a:pt x="189" y="17"/>
                        </a:lnTo>
                        <a:lnTo>
                          <a:pt x="194" y="17"/>
                        </a:lnTo>
                        <a:lnTo>
                          <a:pt x="200" y="17"/>
                        </a:lnTo>
                        <a:lnTo>
                          <a:pt x="206" y="16"/>
                        </a:lnTo>
                        <a:lnTo>
                          <a:pt x="183" y="39"/>
                        </a:lnTo>
                        <a:lnTo>
                          <a:pt x="179" y="39"/>
                        </a:lnTo>
                        <a:lnTo>
                          <a:pt x="175" y="40"/>
                        </a:lnTo>
                        <a:lnTo>
                          <a:pt x="171" y="40"/>
                        </a:lnTo>
                        <a:lnTo>
                          <a:pt x="169" y="40"/>
                        </a:lnTo>
                        <a:lnTo>
                          <a:pt x="167" y="41"/>
                        </a:lnTo>
                        <a:lnTo>
                          <a:pt x="165" y="41"/>
                        </a:lnTo>
                        <a:lnTo>
                          <a:pt x="164" y="41"/>
                        </a:lnTo>
                        <a:lnTo>
                          <a:pt x="162" y="43"/>
                        </a:lnTo>
                        <a:lnTo>
                          <a:pt x="162" y="43"/>
                        </a:lnTo>
                        <a:lnTo>
                          <a:pt x="161" y="43"/>
                        </a:lnTo>
                        <a:lnTo>
                          <a:pt x="161" y="43"/>
                        </a:lnTo>
                        <a:lnTo>
                          <a:pt x="160" y="44"/>
                        </a:lnTo>
                        <a:lnTo>
                          <a:pt x="158" y="44"/>
                        </a:lnTo>
                        <a:lnTo>
                          <a:pt x="157" y="45"/>
                        </a:lnTo>
                        <a:lnTo>
                          <a:pt x="156" y="47"/>
                        </a:lnTo>
                        <a:lnTo>
                          <a:pt x="155" y="48"/>
                        </a:lnTo>
                        <a:lnTo>
                          <a:pt x="153" y="49"/>
                        </a:lnTo>
                        <a:lnTo>
                          <a:pt x="151" y="52"/>
                        </a:lnTo>
                        <a:lnTo>
                          <a:pt x="149" y="54"/>
                        </a:lnTo>
                        <a:lnTo>
                          <a:pt x="147" y="56"/>
                        </a:lnTo>
                        <a:lnTo>
                          <a:pt x="146" y="58"/>
                        </a:lnTo>
                        <a:lnTo>
                          <a:pt x="143" y="61"/>
                        </a:lnTo>
                        <a:lnTo>
                          <a:pt x="140" y="65"/>
                        </a:lnTo>
                        <a:lnTo>
                          <a:pt x="139" y="67"/>
                        </a:lnTo>
                        <a:lnTo>
                          <a:pt x="137" y="71"/>
                        </a:lnTo>
                        <a:lnTo>
                          <a:pt x="134" y="74"/>
                        </a:lnTo>
                        <a:lnTo>
                          <a:pt x="133" y="77"/>
                        </a:lnTo>
                        <a:lnTo>
                          <a:pt x="130" y="81"/>
                        </a:lnTo>
                        <a:lnTo>
                          <a:pt x="127" y="85"/>
                        </a:lnTo>
                        <a:lnTo>
                          <a:pt x="125" y="89"/>
                        </a:lnTo>
                        <a:lnTo>
                          <a:pt x="122" y="93"/>
                        </a:lnTo>
                        <a:lnTo>
                          <a:pt x="120" y="97"/>
                        </a:lnTo>
                        <a:lnTo>
                          <a:pt x="120" y="97"/>
                        </a:lnTo>
                        <a:lnTo>
                          <a:pt x="120" y="97"/>
                        </a:lnTo>
                        <a:close/>
                        <a:moveTo>
                          <a:pt x="44" y="285"/>
                        </a:moveTo>
                        <a:lnTo>
                          <a:pt x="5" y="295"/>
                        </a:lnTo>
                        <a:lnTo>
                          <a:pt x="5" y="295"/>
                        </a:lnTo>
                        <a:lnTo>
                          <a:pt x="6" y="291"/>
                        </a:lnTo>
                        <a:lnTo>
                          <a:pt x="8" y="287"/>
                        </a:lnTo>
                        <a:lnTo>
                          <a:pt x="9" y="282"/>
                        </a:lnTo>
                        <a:lnTo>
                          <a:pt x="12" y="277"/>
                        </a:lnTo>
                        <a:lnTo>
                          <a:pt x="13" y="272"/>
                        </a:lnTo>
                        <a:lnTo>
                          <a:pt x="15" y="267"/>
                        </a:lnTo>
                        <a:lnTo>
                          <a:pt x="17" y="262"/>
                        </a:lnTo>
                        <a:lnTo>
                          <a:pt x="19" y="255"/>
                        </a:lnTo>
                        <a:lnTo>
                          <a:pt x="22" y="249"/>
                        </a:lnTo>
                        <a:lnTo>
                          <a:pt x="23" y="242"/>
                        </a:lnTo>
                        <a:lnTo>
                          <a:pt x="26" y="236"/>
                        </a:lnTo>
                        <a:lnTo>
                          <a:pt x="28" y="229"/>
                        </a:lnTo>
                        <a:lnTo>
                          <a:pt x="31" y="223"/>
                        </a:lnTo>
                        <a:lnTo>
                          <a:pt x="33" y="215"/>
                        </a:lnTo>
                        <a:lnTo>
                          <a:pt x="36" y="209"/>
                        </a:lnTo>
                        <a:lnTo>
                          <a:pt x="39" y="202"/>
                        </a:lnTo>
                        <a:lnTo>
                          <a:pt x="41" y="195"/>
                        </a:lnTo>
                        <a:lnTo>
                          <a:pt x="44" y="188"/>
                        </a:lnTo>
                        <a:lnTo>
                          <a:pt x="46" y="182"/>
                        </a:lnTo>
                        <a:lnTo>
                          <a:pt x="49" y="174"/>
                        </a:lnTo>
                        <a:lnTo>
                          <a:pt x="52" y="168"/>
                        </a:lnTo>
                        <a:lnTo>
                          <a:pt x="54" y="161"/>
                        </a:lnTo>
                        <a:lnTo>
                          <a:pt x="57" y="155"/>
                        </a:lnTo>
                        <a:lnTo>
                          <a:pt x="59" y="148"/>
                        </a:lnTo>
                        <a:lnTo>
                          <a:pt x="63" y="142"/>
                        </a:lnTo>
                        <a:lnTo>
                          <a:pt x="66" y="135"/>
                        </a:lnTo>
                        <a:lnTo>
                          <a:pt x="68" y="130"/>
                        </a:lnTo>
                        <a:lnTo>
                          <a:pt x="71" y="124"/>
                        </a:lnTo>
                        <a:lnTo>
                          <a:pt x="73" y="119"/>
                        </a:lnTo>
                        <a:lnTo>
                          <a:pt x="76" y="114"/>
                        </a:lnTo>
                        <a:lnTo>
                          <a:pt x="80" y="108"/>
                        </a:lnTo>
                        <a:lnTo>
                          <a:pt x="82" y="103"/>
                        </a:lnTo>
                        <a:lnTo>
                          <a:pt x="120" y="97"/>
                        </a:lnTo>
                        <a:lnTo>
                          <a:pt x="117" y="101"/>
                        </a:lnTo>
                        <a:lnTo>
                          <a:pt x="115" y="105"/>
                        </a:lnTo>
                        <a:lnTo>
                          <a:pt x="112" y="110"/>
                        </a:lnTo>
                        <a:lnTo>
                          <a:pt x="109" y="115"/>
                        </a:lnTo>
                        <a:lnTo>
                          <a:pt x="107" y="120"/>
                        </a:lnTo>
                        <a:lnTo>
                          <a:pt x="104" y="126"/>
                        </a:lnTo>
                        <a:lnTo>
                          <a:pt x="102" y="132"/>
                        </a:lnTo>
                        <a:lnTo>
                          <a:pt x="99" y="138"/>
                        </a:lnTo>
                        <a:lnTo>
                          <a:pt x="97" y="144"/>
                        </a:lnTo>
                        <a:lnTo>
                          <a:pt x="94" y="151"/>
                        </a:lnTo>
                        <a:lnTo>
                          <a:pt x="91" y="157"/>
                        </a:lnTo>
                        <a:lnTo>
                          <a:pt x="89" y="164"/>
                        </a:lnTo>
                        <a:lnTo>
                          <a:pt x="86" y="170"/>
                        </a:lnTo>
                        <a:lnTo>
                          <a:pt x="84" y="178"/>
                        </a:lnTo>
                        <a:lnTo>
                          <a:pt x="81" y="184"/>
                        </a:lnTo>
                        <a:lnTo>
                          <a:pt x="79" y="191"/>
                        </a:lnTo>
                        <a:lnTo>
                          <a:pt x="76" y="199"/>
                        </a:lnTo>
                        <a:lnTo>
                          <a:pt x="73" y="205"/>
                        </a:lnTo>
                        <a:lnTo>
                          <a:pt x="71" y="211"/>
                        </a:lnTo>
                        <a:lnTo>
                          <a:pt x="68" y="219"/>
                        </a:lnTo>
                        <a:lnTo>
                          <a:pt x="66" y="226"/>
                        </a:lnTo>
                        <a:lnTo>
                          <a:pt x="63" y="232"/>
                        </a:lnTo>
                        <a:lnTo>
                          <a:pt x="61" y="238"/>
                        </a:lnTo>
                        <a:lnTo>
                          <a:pt x="59" y="245"/>
                        </a:lnTo>
                        <a:lnTo>
                          <a:pt x="57" y="250"/>
                        </a:lnTo>
                        <a:lnTo>
                          <a:pt x="55" y="256"/>
                        </a:lnTo>
                        <a:lnTo>
                          <a:pt x="53" y="262"/>
                        </a:lnTo>
                        <a:lnTo>
                          <a:pt x="52" y="267"/>
                        </a:lnTo>
                        <a:lnTo>
                          <a:pt x="49" y="272"/>
                        </a:lnTo>
                        <a:lnTo>
                          <a:pt x="48" y="277"/>
                        </a:lnTo>
                        <a:lnTo>
                          <a:pt x="45" y="281"/>
                        </a:lnTo>
                        <a:lnTo>
                          <a:pt x="44" y="285"/>
                        </a:lnTo>
                        <a:lnTo>
                          <a:pt x="44" y="285"/>
                        </a:lnTo>
                        <a:lnTo>
                          <a:pt x="44" y="285"/>
                        </a:lnTo>
                        <a:close/>
                        <a:moveTo>
                          <a:pt x="155" y="331"/>
                        </a:moveTo>
                        <a:lnTo>
                          <a:pt x="129" y="354"/>
                        </a:lnTo>
                        <a:lnTo>
                          <a:pt x="129" y="354"/>
                        </a:lnTo>
                        <a:lnTo>
                          <a:pt x="120" y="354"/>
                        </a:lnTo>
                        <a:lnTo>
                          <a:pt x="109" y="354"/>
                        </a:lnTo>
                        <a:lnTo>
                          <a:pt x="100" y="354"/>
                        </a:lnTo>
                        <a:lnTo>
                          <a:pt x="93" y="353"/>
                        </a:lnTo>
                        <a:lnTo>
                          <a:pt x="84" y="353"/>
                        </a:lnTo>
                        <a:lnTo>
                          <a:pt x="76" y="353"/>
                        </a:lnTo>
                        <a:lnTo>
                          <a:pt x="70" y="352"/>
                        </a:lnTo>
                        <a:lnTo>
                          <a:pt x="62" y="352"/>
                        </a:lnTo>
                        <a:lnTo>
                          <a:pt x="55" y="350"/>
                        </a:lnTo>
                        <a:lnTo>
                          <a:pt x="49" y="350"/>
                        </a:lnTo>
                        <a:lnTo>
                          <a:pt x="44" y="349"/>
                        </a:lnTo>
                        <a:lnTo>
                          <a:pt x="39" y="348"/>
                        </a:lnTo>
                        <a:lnTo>
                          <a:pt x="33" y="347"/>
                        </a:lnTo>
                        <a:lnTo>
                          <a:pt x="28" y="345"/>
                        </a:lnTo>
                        <a:lnTo>
                          <a:pt x="24" y="344"/>
                        </a:lnTo>
                        <a:lnTo>
                          <a:pt x="19" y="343"/>
                        </a:lnTo>
                        <a:lnTo>
                          <a:pt x="17" y="340"/>
                        </a:lnTo>
                        <a:lnTo>
                          <a:pt x="13" y="339"/>
                        </a:lnTo>
                        <a:lnTo>
                          <a:pt x="10" y="336"/>
                        </a:lnTo>
                        <a:lnTo>
                          <a:pt x="8" y="334"/>
                        </a:lnTo>
                        <a:lnTo>
                          <a:pt x="5" y="331"/>
                        </a:lnTo>
                        <a:lnTo>
                          <a:pt x="4" y="329"/>
                        </a:lnTo>
                        <a:lnTo>
                          <a:pt x="3" y="326"/>
                        </a:lnTo>
                        <a:lnTo>
                          <a:pt x="1" y="323"/>
                        </a:lnTo>
                        <a:lnTo>
                          <a:pt x="0" y="321"/>
                        </a:lnTo>
                        <a:lnTo>
                          <a:pt x="0" y="317"/>
                        </a:lnTo>
                        <a:lnTo>
                          <a:pt x="0" y="314"/>
                        </a:lnTo>
                        <a:lnTo>
                          <a:pt x="0" y="311"/>
                        </a:lnTo>
                        <a:lnTo>
                          <a:pt x="1" y="307"/>
                        </a:lnTo>
                        <a:lnTo>
                          <a:pt x="1" y="303"/>
                        </a:lnTo>
                        <a:lnTo>
                          <a:pt x="3" y="299"/>
                        </a:lnTo>
                        <a:lnTo>
                          <a:pt x="5" y="295"/>
                        </a:lnTo>
                        <a:lnTo>
                          <a:pt x="44" y="285"/>
                        </a:lnTo>
                        <a:lnTo>
                          <a:pt x="43" y="289"/>
                        </a:lnTo>
                        <a:lnTo>
                          <a:pt x="41" y="291"/>
                        </a:lnTo>
                        <a:lnTo>
                          <a:pt x="41" y="295"/>
                        </a:lnTo>
                        <a:lnTo>
                          <a:pt x="40" y="298"/>
                        </a:lnTo>
                        <a:lnTo>
                          <a:pt x="40" y="300"/>
                        </a:lnTo>
                        <a:lnTo>
                          <a:pt x="40" y="303"/>
                        </a:lnTo>
                        <a:lnTo>
                          <a:pt x="40" y="305"/>
                        </a:lnTo>
                        <a:lnTo>
                          <a:pt x="41" y="307"/>
                        </a:lnTo>
                        <a:lnTo>
                          <a:pt x="41" y="309"/>
                        </a:lnTo>
                        <a:lnTo>
                          <a:pt x="43" y="312"/>
                        </a:lnTo>
                        <a:lnTo>
                          <a:pt x="44" y="313"/>
                        </a:lnTo>
                        <a:lnTo>
                          <a:pt x="45" y="314"/>
                        </a:lnTo>
                        <a:lnTo>
                          <a:pt x="48" y="317"/>
                        </a:lnTo>
                        <a:lnTo>
                          <a:pt x="50" y="318"/>
                        </a:lnTo>
                        <a:lnTo>
                          <a:pt x="53" y="320"/>
                        </a:lnTo>
                        <a:lnTo>
                          <a:pt x="55" y="321"/>
                        </a:lnTo>
                        <a:lnTo>
                          <a:pt x="58" y="322"/>
                        </a:lnTo>
                        <a:lnTo>
                          <a:pt x="62" y="323"/>
                        </a:lnTo>
                        <a:lnTo>
                          <a:pt x="66" y="325"/>
                        </a:lnTo>
                        <a:lnTo>
                          <a:pt x="70" y="326"/>
                        </a:lnTo>
                        <a:lnTo>
                          <a:pt x="75" y="326"/>
                        </a:lnTo>
                        <a:lnTo>
                          <a:pt x="80" y="327"/>
                        </a:lnTo>
                        <a:lnTo>
                          <a:pt x="85" y="329"/>
                        </a:lnTo>
                        <a:lnTo>
                          <a:pt x="91" y="329"/>
                        </a:lnTo>
                        <a:lnTo>
                          <a:pt x="98" y="330"/>
                        </a:lnTo>
                        <a:lnTo>
                          <a:pt x="104" y="330"/>
                        </a:lnTo>
                        <a:lnTo>
                          <a:pt x="111" y="330"/>
                        </a:lnTo>
                        <a:lnTo>
                          <a:pt x="118" y="331"/>
                        </a:lnTo>
                        <a:lnTo>
                          <a:pt x="127" y="331"/>
                        </a:lnTo>
                        <a:lnTo>
                          <a:pt x="135" y="331"/>
                        </a:lnTo>
                        <a:lnTo>
                          <a:pt x="144" y="331"/>
                        </a:lnTo>
                        <a:lnTo>
                          <a:pt x="155" y="331"/>
                        </a:lnTo>
                        <a:lnTo>
                          <a:pt x="155" y="331"/>
                        </a:lnTo>
                        <a:lnTo>
                          <a:pt x="155" y="331"/>
                        </a:lnTo>
                        <a:close/>
                        <a:moveTo>
                          <a:pt x="2007" y="343"/>
                        </a:moveTo>
                        <a:lnTo>
                          <a:pt x="1985" y="366"/>
                        </a:lnTo>
                        <a:lnTo>
                          <a:pt x="1985" y="366"/>
                        </a:lnTo>
                        <a:lnTo>
                          <a:pt x="1973" y="367"/>
                        </a:lnTo>
                        <a:lnTo>
                          <a:pt x="1951" y="367"/>
                        </a:lnTo>
                        <a:lnTo>
                          <a:pt x="1922" y="367"/>
                        </a:lnTo>
                        <a:lnTo>
                          <a:pt x="1885" y="367"/>
                        </a:lnTo>
                        <a:lnTo>
                          <a:pt x="1841" y="367"/>
                        </a:lnTo>
                        <a:lnTo>
                          <a:pt x="1791" y="367"/>
                        </a:lnTo>
                        <a:lnTo>
                          <a:pt x="1736" y="366"/>
                        </a:lnTo>
                        <a:lnTo>
                          <a:pt x="1675" y="366"/>
                        </a:lnTo>
                        <a:lnTo>
                          <a:pt x="1608" y="366"/>
                        </a:lnTo>
                        <a:lnTo>
                          <a:pt x="1539" y="366"/>
                        </a:lnTo>
                        <a:lnTo>
                          <a:pt x="1465" y="365"/>
                        </a:lnTo>
                        <a:lnTo>
                          <a:pt x="1389" y="365"/>
                        </a:lnTo>
                        <a:lnTo>
                          <a:pt x="1311" y="363"/>
                        </a:lnTo>
                        <a:lnTo>
                          <a:pt x="1230" y="363"/>
                        </a:lnTo>
                        <a:lnTo>
                          <a:pt x="1147" y="362"/>
                        </a:lnTo>
                        <a:lnTo>
                          <a:pt x="1065" y="362"/>
                        </a:lnTo>
                        <a:lnTo>
                          <a:pt x="982" y="361"/>
                        </a:lnTo>
                        <a:lnTo>
                          <a:pt x="901" y="361"/>
                        </a:lnTo>
                        <a:lnTo>
                          <a:pt x="820" y="359"/>
                        </a:lnTo>
                        <a:lnTo>
                          <a:pt x="740" y="359"/>
                        </a:lnTo>
                        <a:lnTo>
                          <a:pt x="663" y="358"/>
                        </a:lnTo>
                        <a:lnTo>
                          <a:pt x="590" y="358"/>
                        </a:lnTo>
                        <a:lnTo>
                          <a:pt x="519" y="357"/>
                        </a:lnTo>
                        <a:lnTo>
                          <a:pt x="452" y="357"/>
                        </a:lnTo>
                        <a:lnTo>
                          <a:pt x="389" y="356"/>
                        </a:lnTo>
                        <a:lnTo>
                          <a:pt x="332" y="356"/>
                        </a:lnTo>
                        <a:lnTo>
                          <a:pt x="281" y="356"/>
                        </a:lnTo>
                        <a:lnTo>
                          <a:pt x="236" y="354"/>
                        </a:lnTo>
                        <a:lnTo>
                          <a:pt x="197" y="354"/>
                        </a:lnTo>
                        <a:lnTo>
                          <a:pt x="166" y="354"/>
                        </a:lnTo>
                        <a:lnTo>
                          <a:pt x="143" y="354"/>
                        </a:lnTo>
                        <a:lnTo>
                          <a:pt x="129" y="354"/>
                        </a:lnTo>
                        <a:lnTo>
                          <a:pt x="155" y="331"/>
                        </a:lnTo>
                        <a:lnTo>
                          <a:pt x="169" y="331"/>
                        </a:lnTo>
                        <a:lnTo>
                          <a:pt x="192" y="331"/>
                        </a:lnTo>
                        <a:lnTo>
                          <a:pt x="223" y="331"/>
                        </a:lnTo>
                        <a:lnTo>
                          <a:pt x="260" y="332"/>
                        </a:lnTo>
                        <a:lnTo>
                          <a:pt x="306" y="332"/>
                        </a:lnTo>
                        <a:lnTo>
                          <a:pt x="358" y="332"/>
                        </a:lnTo>
                        <a:lnTo>
                          <a:pt x="415" y="334"/>
                        </a:lnTo>
                        <a:lnTo>
                          <a:pt x="476" y="334"/>
                        </a:lnTo>
                        <a:lnTo>
                          <a:pt x="543" y="334"/>
                        </a:lnTo>
                        <a:lnTo>
                          <a:pt x="614" y="335"/>
                        </a:lnTo>
                        <a:lnTo>
                          <a:pt x="689" y="335"/>
                        </a:lnTo>
                        <a:lnTo>
                          <a:pt x="766" y="336"/>
                        </a:lnTo>
                        <a:lnTo>
                          <a:pt x="845" y="336"/>
                        </a:lnTo>
                        <a:lnTo>
                          <a:pt x="926" y="338"/>
                        </a:lnTo>
                        <a:lnTo>
                          <a:pt x="1008" y="338"/>
                        </a:lnTo>
                        <a:lnTo>
                          <a:pt x="1091" y="339"/>
                        </a:lnTo>
                        <a:lnTo>
                          <a:pt x="1173" y="339"/>
                        </a:lnTo>
                        <a:lnTo>
                          <a:pt x="1255" y="340"/>
                        </a:lnTo>
                        <a:lnTo>
                          <a:pt x="1335" y="340"/>
                        </a:lnTo>
                        <a:lnTo>
                          <a:pt x="1414" y="341"/>
                        </a:lnTo>
                        <a:lnTo>
                          <a:pt x="1491" y="341"/>
                        </a:lnTo>
                        <a:lnTo>
                          <a:pt x="1564" y="343"/>
                        </a:lnTo>
                        <a:lnTo>
                          <a:pt x="1634" y="343"/>
                        </a:lnTo>
                        <a:lnTo>
                          <a:pt x="1700" y="343"/>
                        </a:lnTo>
                        <a:lnTo>
                          <a:pt x="1761" y="344"/>
                        </a:lnTo>
                        <a:lnTo>
                          <a:pt x="1817" y="344"/>
                        </a:lnTo>
                        <a:lnTo>
                          <a:pt x="1867" y="344"/>
                        </a:lnTo>
                        <a:lnTo>
                          <a:pt x="1911" y="344"/>
                        </a:lnTo>
                        <a:lnTo>
                          <a:pt x="1947" y="344"/>
                        </a:lnTo>
                        <a:lnTo>
                          <a:pt x="1975" y="344"/>
                        </a:lnTo>
                        <a:lnTo>
                          <a:pt x="1996" y="344"/>
                        </a:lnTo>
                        <a:lnTo>
                          <a:pt x="2007" y="343"/>
                        </a:lnTo>
                        <a:lnTo>
                          <a:pt x="2007" y="343"/>
                        </a:lnTo>
                        <a:lnTo>
                          <a:pt x="2007" y="343"/>
                        </a:lnTo>
                        <a:close/>
                        <a:moveTo>
                          <a:pt x="2082" y="286"/>
                        </a:moveTo>
                        <a:lnTo>
                          <a:pt x="2121" y="269"/>
                        </a:lnTo>
                        <a:lnTo>
                          <a:pt x="2121" y="269"/>
                        </a:lnTo>
                        <a:lnTo>
                          <a:pt x="2123" y="276"/>
                        </a:lnTo>
                        <a:lnTo>
                          <a:pt x="2126" y="281"/>
                        </a:lnTo>
                        <a:lnTo>
                          <a:pt x="2127" y="287"/>
                        </a:lnTo>
                        <a:lnTo>
                          <a:pt x="2128" y="293"/>
                        </a:lnTo>
                        <a:lnTo>
                          <a:pt x="2130" y="296"/>
                        </a:lnTo>
                        <a:lnTo>
                          <a:pt x="2130" y="302"/>
                        </a:lnTo>
                        <a:lnTo>
                          <a:pt x="2128" y="307"/>
                        </a:lnTo>
                        <a:lnTo>
                          <a:pt x="2128" y="311"/>
                        </a:lnTo>
                        <a:lnTo>
                          <a:pt x="2127" y="314"/>
                        </a:lnTo>
                        <a:lnTo>
                          <a:pt x="2126" y="320"/>
                        </a:lnTo>
                        <a:lnTo>
                          <a:pt x="2123" y="323"/>
                        </a:lnTo>
                        <a:lnTo>
                          <a:pt x="2119" y="327"/>
                        </a:lnTo>
                        <a:lnTo>
                          <a:pt x="2115" y="332"/>
                        </a:lnTo>
                        <a:lnTo>
                          <a:pt x="2110" y="336"/>
                        </a:lnTo>
                        <a:lnTo>
                          <a:pt x="2104" y="340"/>
                        </a:lnTo>
                        <a:lnTo>
                          <a:pt x="2097" y="345"/>
                        </a:lnTo>
                        <a:lnTo>
                          <a:pt x="2090" y="348"/>
                        </a:lnTo>
                        <a:lnTo>
                          <a:pt x="2083" y="352"/>
                        </a:lnTo>
                        <a:lnTo>
                          <a:pt x="2076" y="354"/>
                        </a:lnTo>
                        <a:lnTo>
                          <a:pt x="2069" y="356"/>
                        </a:lnTo>
                        <a:lnTo>
                          <a:pt x="2063" y="358"/>
                        </a:lnTo>
                        <a:lnTo>
                          <a:pt x="2056" y="359"/>
                        </a:lnTo>
                        <a:lnTo>
                          <a:pt x="2049" y="361"/>
                        </a:lnTo>
                        <a:lnTo>
                          <a:pt x="2042" y="362"/>
                        </a:lnTo>
                        <a:lnTo>
                          <a:pt x="2036" y="362"/>
                        </a:lnTo>
                        <a:lnTo>
                          <a:pt x="2029" y="363"/>
                        </a:lnTo>
                        <a:lnTo>
                          <a:pt x="2021" y="363"/>
                        </a:lnTo>
                        <a:lnTo>
                          <a:pt x="2015" y="365"/>
                        </a:lnTo>
                        <a:lnTo>
                          <a:pt x="2007" y="365"/>
                        </a:lnTo>
                        <a:lnTo>
                          <a:pt x="2000" y="366"/>
                        </a:lnTo>
                        <a:lnTo>
                          <a:pt x="1993" y="366"/>
                        </a:lnTo>
                        <a:lnTo>
                          <a:pt x="1985" y="366"/>
                        </a:lnTo>
                        <a:lnTo>
                          <a:pt x="2007" y="343"/>
                        </a:lnTo>
                        <a:lnTo>
                          <a:pt x="2015" y="343"/>
                        </a:lnTo>
                        <a:lnTo>
                          <a:pt x="2021" y="343"/>
                        </a:lnTo>
                        <a:lnTo>
                          <a:pt x="2029" y="341"/>
                        </a:lnTo>
                        <a:lnTo>
                          <a:pt x="2036" y="341"/>
                        </a:lnTo>
                        <a:lnTo>
                          <a:pt x="2042" y="341"/>
                        </a:lnTo>
                        <a:lnTo>
                          <a:pt x="2049" y="340"/>
                        </a:lnTo>
                        <a:lnTo>
                          <a:pt x="2054" y="340"/>
                        </a:lnTo>
                        <a:lnTo>
                          <a:pt x="2059" y="339"/>
                        </a:lnTo>
                        <a:lnTo>
                          <a:pt x="2064" y="339"/>
                        </a:lnTo>
                        <a:lnTo>
                          <a:pt x="2069" y="338"/>
                        </a:lnTo>
                        <a:lnTo>
                          <a:pt x="2073" y="336"/>
                        </a:lnTo>
                        <a:lnTo>
                          <a:pt x="2076" y="336"/>
                        </a:lnTo>
                        <a:lnTo>
                          <a:pt x="2078" y="335"/>
                        </a:lnTo>
                        <a:lnTo>
                          <a:pt x="2081" y="334"/>
                        </a:lnTo>
                        <a:lnTo>
                          <a:pt x="2082" y="334"/>
                        </a:lnTo>
                        <a:lnTo>
                          <a:pt x="2082" y="334"/>
                        </a:lnTo>
                        <a:lnTo>
                          <a:pt x="2082" y="334"/>
                        </a:lnTo>
                        <a:lnTo>
                          <a:pt x="2082" y="334"/>
                        </a:lnTo>
                        <a:lnTo>
                          <a:pt x="2083" y="332"/>
                        </a:lnTo>
                        <a:lnTo>
                          <a:pt x="2085" y="331"/>
                        </a:lnTo>
                        <a:lnTo>
                          <a:pt x="2085" y="330"/>
                        </a:lnTo>
                        <a:lnTo>
                          <a:pt x="2086" y="329"/>
                        </a:lnTo>
                        <a:lnTo>
                          <a:pt x="2087" y="326"/>
                        </a:lnTo>
                        <a:lnTo>
                          <a:pt x="2088" y="323"/>
                        </a:lnTo>
                        <a:lnTo>
                          <a:pt x="2088" y="320"/>
                        </a:lnTo>
                        <a:lnTo>
                          <a:pt x="2088" y="316"/>
                        </a:lnTo>
                        <a:lnTo>
                          <a:pt x="2088" y="312"/>
                        </a:lnTo>
                        <a:lnTo>
                          <a:pt x="2088" y="308"/>
                        </a:lnTo>
                        <a:lnTo>
                          <a:pt x="2087" y="303"/>
                        </a:lnTo>
                        <a:lnTo>
                          <a:pt x="2086" y="298"/>
                        </a:lnTo>
                        <a:lnTo>
                          <a:pt x="2083" y="293"/>
                        </a:lnTo>
                        <a:lnTo>
                          <a:pt x="2082" y="286"/>
                        </a:lnTo>
                        <a:lnTo>
                          <a:pt x="2082" y="286"/>
                        </a:lnTo>
                        <a:lnTo>
                          <a:pt x="2082" y="286"/>
                        </a:lnTo>
                        <a:close/>
                        <a:moveTo>
                          <a:pt x="1993" y="74"/>
                        </a:moveTo>
                        <a:lnTo>
                          <a:pt x="2032" y="54"/>
                        </a:lnTo>
                        <a:lnTo>
                          <a:pt x="2032" y="54"/>
                        </a:lnTo>
                        <a:lnTo>
                          <a:pt x="2034" y="58"/>
                        </a:lnTo>
                        <a:lnTo>
                          <a:pt x="2037" y="62"/>
                        </a:lnTo>
                        <a:lnTo>
                          <a:pt x="2040" y="66"/>
                        </a:lnTo>
                        <a:lnTo>
                          <a:pt x="2043" y="71"/>
                        </a:lnTo>
                        <a:lnTo>
                          <a:pt x="2046" y="76"/>
                        </a:lnTo>
                        <a:lnTo>
                          <a:pt x="2049" y="81"/>
                        </a:lnTo>
                        <a:lnTo>
                          <a:pt x="2051" y="88"/>
                        </a:lnTo>
                        <a:lnTo>
                          <a:pt x="2054" y="93"/>
                        </a:lnTo>
                        <a:lnTo>
                          <a:pt x="2058" y="99"/>
                        </a:lnTo>
                        <a:lnTo>
                          <a:pt x="2060" y="106"/>
                        </a:lnTo>
                        <a:lnTo>
                          <a:pt x="2063" y="114"/>
                        </a:lnTo>
                        <a:lnTo>
                          <a:pt x="2065" y="120"/>
                        </a:lnTo>
                        <a:lnTo>
                          <a:pt x="2068" y="128"/>
                        </a:lnTo>
                        <a:lnTo>
                          <a:pt x="2072" y="135"/>
                        </a:lnTo>
                        <a:lnTo>
                          <a:pt x="2074" y="143"/>
                        </a:lnTo>
                        <a:lnTo>
                          <a:pt x="2077" y="151"/>
                        </a:lnTo>
                        <a:lnTo>
                          <a:pt x="2079" y="159"/>
                        </a:lnTo>
                        <a:lnTo>
                          <a:pt x="2082" y="166"/>
                        </a:lnTo>
                        <a:lnTo>
                          <a:pt x="2086" y="174"/>
                        </a:lnTo>
                        <a:lnTo>
                          <a:pt x="2088" y="182"/>
                        </a:lnTo>
                        <a:lnTo>
                          <a:pt x="2091" y="189"/>
                        </a:lnTo>
                        <a:lnTo>
                          <a:pt x="2094" y="199"/>
                        </a:lnTo>
                        <a:lnTo>
                          <a:pt x="2096" y="206"/>
                        </a:lnTo>
                        <a:lnTo>
                          <a:pt x="2100" y="214"/>
                        </a:lnTo>
                        <a:lnTo>
                          <a:pt x="2103" y="222"/>
                        </a:lnTo>
                        <a:lnTo>
                          <a:pt x="2105" y="228"/>
                        </a:lnTo>
                        <a:lnTo>
                          <a:pt x="2108" y="236"/>
                        </a:lnTo>
                        <a:lnTo>
                          <a:pt x="2110" y="244"/>
                        </a:lnTo>
                        <a:lnTo>
                          <a:pt x="2113" y="250"/>
                        </a:lnTo>
                        <a:lnTo>
                          <a:pt x="2115" y="256"/>
                        </a:lnTo>
                        <a:lnTo>
                          <a:pt x="2118" y="263"/>
                        </a:lnTo>
                        <a:lnTo>
                          <a:pt x="2121" y="269"/>
                        </a:lnTo>
                        <a:lnTo>
                          <a:pt x="2082" y="286"/>
                        </a:lnTo>
                        <a:lnTo>
                          <a:pt x="2079" y="281"/>
                        </a:lnTo>
                        <a:lnTo>
                          <a:pt x="2076" y="273"/>
                        </a:lnTo>
                        <a:lnTo>
                          <a:pt x="2073" y="267"/>
                        </a:lnTo>
                        <a:lnTo>
                          <a:pt x="2070" y="260"/>
                        </a:lnTo>
                        <a:lnTo>
                          <a:pt x="2068" y="253"/>
                        </a:lnTo>
                        <a:lnTo>
                          <a:pt x="2065" y="245"/>
                        </a:lnTo>
                        <a:lnTo>
                          <a:pt x="2063" y="238"/>
                        </a:lnTo>
                        <a:lnTo>
                          <a:pt x="2060" y="231"/>
                        </a:lnTo>
                        <a:lnTo>
                          <a:pt x="2056" y="223"/>
                        </a:lnTo>
                        <a:lnTo>
                          <a:pt x="2054" y="214"/>
                        </a:lnTo>
                        <a:lnTo>
                          <a:pt x="2051" y="206"/>
                        </a:lnTo>
                        <a:lnTo>
                          <a:pt x="2049" y="199"/>
                        </a:lnTo>
                        <a:lnTo>
                          <a:pt x="2046" y="191"/>
                        </a:lnTo>
                        <a:lnTo>
                          <a:pt x="2042" y="183"/>
                        </a:lnTo>
                        <a:lnTo>
                          <a:pt x="2040" y="175"/>
                        </a:lnTo>
                        <a:lnTo>
                          <a:pt x="2037" y="168"/>
                        </a:lnTo>
                        <a:lnTo>
                          <a:pt x="2034" y="160"/>
                        </a:lnTo>
                        <a:lnTo>
                          <a:pt x="2032" y="152"/>
                        </a:lnTo>
                        <a:lnTo>
                          <a:pt x="2028" y="144"/>
                        </a:lnTo>
                        <a:lnTo>
                          <a:pt x="2025" y="137"/>
                        </a:lnTo>
                        <a:lnTo>
                          <a:pt x="2023" y="130"/>
                        </a:lnTo>
                        <a:lnTo>
                          <a:pt x="2020" y="124"/>
                        </a:lnTo>
                        <a:lnTo>
                          <a:pt x="2018" y="117"/>
                        </a:lnTo>
                        <a:lnTo>
                          <a:pt x="2015" y="111"/>
                        </a:lnTo>
                        <a:lnTo>
                          <a:pt x="2011" y="105"/>
                        </a:lnTo>
                        <a:lnTo>
                          <a:pt x="2009" y="99"/>
                        </a:lnTo>
                        <a:lnTo>
                          <a:pt x="2006" y="93"/>
                        </a:lnTo>
                        <a:lnTo>
                          <a:pt x="2003" y="89"/>
                        </a:lnTo>
                        <a:lnTo>
                          <a:pt x="2001" y="84"/>
                        </a:lnTo>
                        <a:lnTo>
                          <a:pt x="1998" y="80"/>
                        </a:lnTo>
                        <a:lnTo>
                          <a:pt x="1996" y="76"/>
                        </a:lnTo>
                        <a:lnTo>
                          <a:pt x="1993" y="74"/>
                        </a:lnTo>
                        <a:lnTo>
                          <a:pt x="1993" y="74"/>
                        </a:lnTo>
                        <a:lnTo>
                          <a:pt x="1993" y="74"/>
                        </a:lnTo>
                        <a:close/>
                        <a:moveTo>
                          <a:pt x="1797" y="23"/>
                        </a:moveTo>
                        <a:lnTo>
                          <a:pt x="1823" y="0"/>
                        </a:lnTo>
                        <a:lnTo>
                          <a:pt x="1823" y="0"/>
                        </a:lnTo>
                        <a:lnTo>
                          <a:pt x="1832" y="0"/>
                        </a:lnTo>
                        <a:lnTo>
                          <a:pt x="1841" y="0"/>
                        </a:lnTo>
                        <a:lnTo>
                          <a:pt x="1850" y="0"/>
                        </a:lnTo>
                        <a:lnTo>
                          <a:pt x="1859" y="0"/>
                        </a:lnTo>
                        <a:lnTo>
                          <a:pt x="1868" y="1"/>
                        </a:lnTo>
                        <a:lnTo>
                          <a:pt x="1877" y="1"/>
                        </a:lnTo>
                        <a:lnTo>
                          <a:pt x="1885" y="3"/>
                        </a:lnTo>
                        <a:lnTo>
                          <a:pt x="1894" y="4"/>
                        </a:lnTo>
                        <a:lnTo>
                          <a:pt x="1902" y="4"/>
                        </a:lnTo>
                        <a:lnTo>
                          <a:pt x="1909" y="5"/>
                        </a:lnTo>
                        <a:lnTo>
                          <a:pt x="1917" y="7"/>
                        </a:lnTo>
                        <a:lnTo>
                          <a:pt x="1925" y="8"/>
                        </a:lnTo>
                        <a:lnTo>
                          <a:pt x="1933" y="9"/>
                        </a:lnTo>
                        <a:lnTo>
                          <a:pt x="1939" y="11"/>
                        </a:lnTo>
                        <a:lnTo>
                          <a:pt x="1947" y="13"/>
                        </a:lnTo>
                        <a:lnTo>
                          <a:pt x="1953" y="14"/>
                        </a:lnTo>
                        <a:lnTo>
                          <a:pt x="1960" y="16"/>
                        </a:lnTo>
                        <a:lnTo>
                          <a:pt x="1966" y="18"/>
                        </a:lnTo>
                        <a:lnTo>
                          <a:pt x="1973" y="20"/>
                        </a:lnTo>
                        <a:lnTo>
                          <a:pt x="1979" y="22"/>
                        </a:lnTo>
                        <a:lnTo>
                          <a:pt x="1984" y="25"/>
                        </a:lnTo>
                        <a:lnTo>
                          <a:pt x="1991" y="27"/>
                        </a:lnTo>
                        <a:lnTo>
                          <a:pt x="1996" y="29"/>
                        </a:lnTo>
                        <a:lnTo>
                          <a:pt x="2001" y="31"/>
                        </a:lnTo>
                        <a:lnTo>
                          <a:pt x="2005" y="34"/>
                        </a:lnTo>
                        <a:lnTo>
                          <a:pt x="2010" y="36"/>
                        </a:lnTo>
                        <a:lnTo>
                          <a:pt x="2014" y="39"/>
                        </a:lnTo>
                        <a:lnTo>
                          <a:pt x="2018" y="43"/>
                        </a:lnTo>
                        <a:lnTo>
                          <a:pt x="2021" y="45"/>
                        </a:lnTo>
                        <a:lnTo>
                          <a:pt x="2025" y="48"/>
                        </a:lnTo>
                        <a:lnTo>
                          <a:pt x="2029" y="52"/>
                        </a:lnTo>
                        <a:lnTo>
                          <a:pt x="2032" y="54"/>
                        </a:lnTo>
                        <a:lnTo>
                          <a:pt x="1993" y="74"/>
                        </a:lnTo>
                        <a:lnTo>
                          <a:pt x="1991" y="71"/>
                        </a:lnTo>
                        <a:lnTo>
                          <a:pt x="1988" y="67"/>
                        </a:lnTo>
                        <a:lnTo>
                          <a:pt x="1984" y="65"/>
                        </a:lnTo>
                        <a:lnTo>
                          <a:pt x="1982" y="62"/>
                        </a:lnTo>
                        <a:lnTo>
                          <a:pt x="1978" y="59"/>
                        </a:lnTo>
                        <a:lnTo>
                          <a:pt x="1974" y="57"/>
                        </a:lnTo>
                        <a:lnTo>
                          <a:pt x="1969" y="54"/>
                        </a:lnTo>
                        <a:lnTo>
                          <a:pt x="1965" y="53"/>
                        </a:lnTo>
                        <a:lnTo>
                          <a:pt x="1960" y="50"/>
                        </a:lnTo>
                        <a:lnTo>
                          <a:pt x="1955" y="48"/>
                        </a:lnTo>
                        <a:lnTo>
                          <a:pt x="1949" y="45"/>
                        </a:lnTo>
                        <a:lnTo>
                          <a:pt x="1944" y="44"/>
                        </a:lnTo>
                        <a:lnTo>
                          <a:pt x="1939" y="41"/>
                        </a:lnTo>
                        <a:lnTo>
                          <a:pt x="1933" y="40"/>
                        </a:lnTo>
                        <a:lnTo>
                          <a:pt x="1927" y="39"/>
                        </a:lnTo>
                        <a:lnTo>
                          <a:pt x="1921" y="36"/>
                        </a:lnTo>
                        <a:lnTo>
                          <a:pt x="1915" y="35"/>
                        </a:lnTo>
                        <a:lnTo>
                          <a:pt x="1908" y="34"/>
                        </a:lnTo>
                        <a:lnTo>
                          <a:pt x="1900" y="32"/>
                        </a:lnTo>
                        <a:lnTo>
                          <a:pt x="1894" y="31"/>
                        </a:lnTo>
                        <a:lnTo>
                          <a:pt x="1886" y="30"/>
                        </a:lnTo>
                        <a:lnTo>
                          <a:pt x="1880" y="29"/>
                        </a:lnTo>
                        <a:lnTo>
                          <a:pt x="1872" y="27"/>
                        </a:lnTo>
                        <a:lnTo>
                          <a:pt x="1864" y="26"/>
                        </a:lnTo>
                        <a:lnTo>
                          <a:pt x="1857" y="26"/>
                        </a:lnTo>
                        <a:lnTo>
                          <a:pt x="1849" y="25"/>
                        </a:lnTo>
                        <a:lnTo>
                          <a:pt x="1840" y="25"/>
                        </a:lnTo>
                        <a:lnTo>
                          <a:pt x="1832" y="23"/>
                        </a:lnTo>
                        <a:lnTo>
                          <a:pt x="1823" y="23"/>
                        </a:lnTo>
                        <a:lnTo>
                          <a:pt x="1815" y="23"/>
                        </a:lnTo>
                        <a:lnTo>
                          <a:pt x="1806" y="23"/>
                        </a:lnTo>
                        <a:lnTo>
                          <a:pt x="1797" y="23"/>
                        </a:lnTo>
                        <a:lnTo>
                          <a:pt x="1797" y="23"/>
                        </a:lnTo>
                        <a:lnTo>
                          <a:pt x="1797" y="23"/>
                        </a:lnTo>
                        <a:close/>
                        <a:moveTo>
                          <a:pt x="183" y="39"/>
                        </a:moveTo>
                        <a:lnTo>
                          <a:pt x="206" y="16"/>
                        </a:lnTo>
                        <a:lnTo>
                          <a:pt x="206" y="16"/>
                        </a:lnTo>
                        <a:lnTo>
                          <a:pt x="221" y="16"/>
                        </a:lnTo>
                        <a:lnTo>
                          <a:pt x="245" y="14"/>
                        </a:lnTo>
                        <a:lnTo>
                          <a:pt x="274" y="14"/>
                        </a:lnTo>
                        <a:lnTo>
                          <a:pt x="310" y="13"/>
                        </a:lnTo>
                        <a:lnTo>
                          <a:pt x="350" y="13"/>
                        </a:lnTo>
                        <a:lnTo>
                          <a:pt x="397" y="12"/>
                        </a:lnTo>
                        <a:lnTo>
                          <a:pt x="447" y="12"/>
                        </a:lnTo>
                        <a:lnTo>
                          <a:pt x="501" y="11"/>
                        </a:lnTo>
                        <a:lnTo>
                          <a:pt x="559" y="11"/>
                        </a:lnTo>
                        <a:lnTo>
                          <a:pt x="621" y="9"/>
                        </a:lnTo>
                        <a:lnTo>
                          <a:pt x="685" y="9"/>
                        </a:lnTo>
                        <a:lnTo>
                          <a:pt x="751" y="8"/>
                        </a:lnTo>
                        <a:lnTo>
                          <a:pt x="819" y="8"/>
                        </a:lnTo>
                        <a:lnTo>
                          <a:pt x="887" y="7"/>
                        </a:lnTo>
                        <a:lnTo>
                          <a:pt x="958" y="7"/>
                        </a:lnTo>
                        <a:lnTo>
                          <a:pt x="1027" y="5"/>
                        </a:lnTo>
                        <a:lnTo>
                          <a:pt x="1098" y="5"/>
                        </a:lnTo>
                        <a:lnTo>
                          <a:pt x="1168" y="4"/>
                        </a:lnTo>
                        <a:lnTo>
                          <a:pt x="1236" y="4"/>
                        </a:lnTo>
                        <a:lnTo>
                          <a:pt x="1304" y="3"/>
                        </a:lnTo>
                        <a:lnTo>
                          <a:pt x="1369" y="3"/>
                        </a:lnTo>
                        <a:lnTo>
                          <a:pt x="1432" y="3"/>
                        </a:lnTo>
                        <a:lnTo>
                          <a:pt x="1491" y="1"/>
                        </a:lnTo>
                        <a:lnTo>
                          <a:pt x="1548" y="1"/>
                        </a:lnTo>
                        <a:lnTo>
                          <a:pt x="1600" y="1"/>
                        </a:lnTo>
                        <a:lnTo>
                          <a:pt x="1649" y="0"/>
                        </a:lnTo>
                        <a:lnTo>
                          <a:pt x="1693" y="0"/>
                        </a:lnTo>
                        <a:lnTo>
                          <a:pt x="1730" y="0"/>
                        </a:lnTo>
                        <a:lnTo>
                          <a:pt x="1764" y="0"/>
                        </a:lnTo>
                        <a:lnTo>
                          <a:pt x="1790" y="0"/>
                        </a:lnTo>
                        <a:lnTo>
                          <a:pt x="1810" y="0"/>
                        </a:lnTo>
                        <a:lnTo>
                          <a:pt x="1823" y="0"/>
                        </a:lnTo>
                        <a:lnTo>
                          <a:pt x="1797" y="23"/>
                        </a:lnTo>
                        <a:lnTo>
                          <a:pt x="1785" y="23"/>
                        </a:lnTo>
                        <a:lnTo>
                          <a:pt x="1765" y="23"/>
                        </a:lnTo>
                        <a:lnTo>
                          <a:pt x="1740" y="23"/>
                        </a:lnTo>
                        <a:lnTo>
                          <a:pt x="1706" y="23"/>
                        </a:lnTo>
                        <a:lnTo>
                          <a:pt x="1667" y="23"/>
                        </a:lnTo>
                        <a:lnTo>
                          <a:pt x="1625" y="23"/>
                        </a:lnTo>
                        <a:lnTo>
                          <a:pt x="1576" y="25"/>
                        </a:lnTo>
                        <a:lnTo>
                          <a:pt x="1523" y="25"/>
                        </a:lnTo>
                        <a:lnTo>
                          <a:pt x="1467" y="25"/>
                        </a:lnTo>
                        <a:lnTo>
                          <a:pt x="1407" y="26"/>
                        </a:lnTo>
                        <a:lnTo>
                          <a:pt x="1344" y="26"/>
                        </a:lnTo>
                        <a:lnTo>
                          <a:pt x="1279" y="26"/>
                        </a:lnTo>
                        <a:lnTo>
                          <a:pt x="1212" y="27"/>
                        </a:lnTo>
                        <a:lnTo>
                          <a:pt x="1143" y="27"/>
                        </a:lnTo>
                        <a:lnTo>
                          <a:pt x="1074" y="29"/>
                        </a:lnTo>
                        <a:lnTo>
                          <a:pt x="1003" y="29"/>
                        </a:lnTo>
                        <a:lnTo>
                          <a:pt x="933" y="30"/>
                        </a:lnTo>
                        <a:lnTo>
                          <a:pt x="863" y="30"/>
                        </a:lnTo>
                        <a:lnTo>
                          <a:pt x="794" y="31"/>
                        </a:lnTo>
                        <a:lnTo>
                          <a:pt x="726" y="31"/>
                        </a:lnTo>
                        <a:lnTo>
                          <a:pt x="661" y="32"/>
                        </a:lnTo>
                        <a:lnTo>
                          <a:pt x="596" y="32"/>
                        </a:lnTo>
                        <a:lnTo>
                          <a:pt x="536" y="34"/>
                        </a:lnTo>
                        <a:lnTo>
                          <a:pt x="476" y="34"/>
                        </a:lnTo>
                        <a:lnTo>
                          <a:pt x="422" y="35"/>
                        </a:lnTo>
                        <a:lnTo>
                          <a:pt x="372" y="35"/>
                        </a:lnTo>
                        <a:lnTo>
                          <a:pt x="327" y="36"/>
                        </a:lnTo>
                        <a:lnTo>
                          <a:pt x="286" y="36"/>
                        </a:lnTo>
                        <a:lnTo>
                          <a:pt x="250" y="38"/>
                        </a:lnTo>
                        <a:lnTo>
                          <a:pt x="221" y="38"/>
                        </a:lnTo>
                        <a:lnTo>
                          <a:pt x="198" y="39"/>
                        </a:lnTo>
                        <a:lnTo>
                          <a:pt x="183" y="39"/>
                        </a:lnTo>
                        <a:lnTo>
                          <a:pt x="183" y="3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32"/>
                  <p:cNvSpPr>
                    <a:spLocks noEditPoints="1"/>
                  </p:cNvSpPr>
                  <p:nvPr/>
                </p:nvSpPr>
                <p:spPr bwMode="auto">
                  <a:xfrm>
                    <a:off x="5098549" y="4633901"/>
                    <a:ext cx="197873" cy="384439"/>
                  </a:xfrm>
                  <a:custGeom>
                    <a:avLst/>
                    <a:gdLst>
                      <a:gd name="T0" fmla="*/ 135 w 175"/>
                      <a:gd name="T1" fmla="*/ 16 h 340"/>
                      <a:gd name="T2" fmla="*/ 138 w 175"/>
                      <a:gd name="T3" fmla="*/ 13 h 340"/>
                      <a:gd name="T4" fmla="*/ 139 w 175"/>
                      <a:gd name="T5" fmla="*/ 12 h 340"/>
                      <a:gd name="T6" fmla="*/ 143 w 175"/>
                      <a:gd name="T7" fmla="*/ 9 h 340"/>
                      <a:gd name="T8" fmla="*/ 146 w 175"/>
                      <a:gd name="T9" fmla="*/ 7 h 340"/>
                      <a:gd name="T10" fmla="*/ 149 w 175"/>
                      <a:gd name="T11" fmla="*/ 6 h 340"/>
                      <a:gd name="T12" fmla="*/ 153 w 175"/>
                      <a:gd name="T13" fmla="*/ 3 h 340"/>
                      <a:gd name="T14" fmla="*/ 157 w 175"/>
                      <a:gd name="T15" fmla="*/ 2 h 340"/>
                      <a:gd name="T16" fmla="*/ 161 w 175"/>
                      <a:gd name="T17" fmla="*/ 2 h 340"/>
                      <a:gd name="T18" fmla="*/ 165 w 175"/>
                      <a:gd name="T19" fmla="*/ 0 h 340"/>
                      <a:gd name="T20" fmla="*/ 167 w 175"/>
                      <a:gd name="T21" fmla="*/ 0 h 340"/>
                      <a:gd name="T22" fmla="*/ 171 w 175"/>
                      <a:gd name="T23" fmla="*/ 0 h 340"/>
                      <a:gd name="T24" fmla="*/ 173 w 175"/>
                      <a:gd name="T25" fmla="*/ 2 h 340"/>
                      <a:gd name="T26" fmla="*/ 174 w 175"/>
                      <a:gd name="T27" fmla="*/ 3 h 340"/>
                      <a:gd name="T28" fmla="*/ 175 w 175"/>
                      <a:gd name="T29" fmla="*/ 4 h 340"/>
                      <a:gd name="T30" fmla="*/ 175 w 175"/>
                      <a:gd name="T31" fmla="*/ 6 h 340"/>
                      <a:gd name="T32" fmla="*/ 40 w 175"/>
                      <a:gd name="T33" fmla="*/ 324 h 340"/>
                      <a:gd name="T34" fmla="*/ 12 w 175"/>
                      <a:gd name="T35" fmla="*/ 311 h 340"/>
                      <a:gd name="T36" fmla="*/ 28 w 175"/>
                      <a:gd name="T37" fmla="*/ 272 h 340"/>
                      <a:gd name="T38" fmla="*/ 46 w 175"/>
                      <a:gd name="T39" fmla="*/ 230 h 340"/>
                      <a:gd name="T40" fmla="*/ 66 w 175"/>
                      <a:gd name="T41" fmla="*/ 183 h 340"/>
                      <a:gd name="T42" fmla="*/ 85 w 175"/>
                      <a:gd name="T43" fmla="*/ 137 h 340"/>
                      <a:gd name="T44" fmla="*/ 103 w 175"/>
                      <a:gd name="T45" fmla="*/ 93 h 340"/>
                      <a:gd name="T46" fmla="*/ 120 w 175"/>
                      <a:gd name="T47" fmla="*/ 54 h 340"/>
                      <a:gd name="T48" fmla="*/ 133 w 175"/>
                      <a:gd name="T49" fmla="*/ 24 h 340"/>
                      <a:gd name="T50" fmla="*/ 169 w 175"/>
                      <a:gd name="T51" fmla="*/ 20 h 340"/>
                      <a:gd name="T52" fmla="*/ 155 w 175"/>
                      <a:gd name="T53" fmla="*/ 53 h 340"/>
                      <a:gd name="T54" fmla="*/ 138 w 175"/>
                      <a:gd name="T55" fmla="*/ 94 h 340"/>
                      <a:gd name="T56" fmla="*/ 120 w 175"/>
                      <a:gd name="T57" fmla="*/ 138 h 340"/>
                      <a:gd name="T58" fmla="*/ 100 w 175"/>
                      <a:gd name="T59" fmla="*/ 185 h 340"/>
                      <a:gd name="T60" fmla="*/ 81 w 175"/>
                      <a:gd name="T61" fmla="*/ 231 h 340"/>
                      <a:gd name="T62" fmla="*/ 63 w 175"/>
                      <a:gd name="T63" fmla="*/ 273 h 340"/>
                      <a:gd name="T64" fmla="*/ 46 w 175"/>
                      <a:gd name="T65" fmla="*/ 309 h 340"/>
                      <a:gd name="T66" fmla="*/ 1 w 175"/>
                      <a:gd name="T67" fmla="*/ 334 h 340"/>
                      <a:gd name="T68" fmla="*/ 39 w 175"/>
                      <a:gd name="T69" fmla="*/ 326 h 340"/>
                      <a:gd name="T70" fmla="*/ 37 w 175"/>
                      <a:gd name="T71" fmla="*/ 327 h 340"/>
                      <a:gd name="T72" fmla="*/ 35 w 175"/>
                      <a:gd name="T73" fmla="*/ 330 h 340"/>
                      <a:gd name="T74" fmla="*/ 32 w 175"/>
                      <a:gd name="T75" fmla="*/ 333 h 340"/>
                      <a:gd name="T76" fmla="*/ 28 w 175"/>
                      <a:gd name="T77" fmla="*/ 334 h 340"/>
                      <a:gd name="T78" fmla="*/ 25 w 175"/>
                      <a:gd name="T79" fmla="*/ 336 h 340"/>
                      <a:gd name="T80" fmla="*/ 21 w 175"/>
                      <a:gd name="T81" fmla="*/ 338 h 340"/>
                      <a:gd name="T82" fmla="*/ 17 w 175"/>
                      <a:gd name="T83" fmla="*/ 339 h 340"/>
                      <a:gd name="T84" fmla="*/ 13 w 175"/>
                      <a:gd name="T85" fmla="*/ 340 h 340"/>
                      <a:gd name="T86" fmla="*/ 9 w 175"/>
                      <a:gd name="T87" fmla="*/ 340 h 340"/>
                      <a:gd name="T88" fmla="*/ 6 w 175"/>
                      <a:gd name="T89" fmla="*/ 340 h 340"/>
                      <a:gd name="T90" fmla="*/ 4 w 175"/>
                      <a:gd name="T91" fmla="*/ 339 h 340"/>
                      <a:gd name="T92" fmla="*/ 1 w 175"/>
                      <a:gd name="T93" fmla="*/ 339 h 340"/>
                      <a:gd name="T94" fmla="*/ 1 w 175"/>
                      <a:gd name="T95" fmla="*/ 338 h 340"/>
                      <a:gd name="T96" fmla="*/ 0 w 175"/>
                      <a:gd name="T97" fmla="*/ 336 h 340"/>
                      <a:gd name="T98" fmla="*/ 1 w 175"/>
                      <a:gd name="T99" fmla="*/ 33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5" h="340">
                        <a:moveTo>
                          <a:pt x="174" y="7"/>
                        </a:moveTo>
                        <a:lnTo>
                          <a:pt x="135" y="17"/>
                        </a:lnTo>
                        <a:lnTo>
                          <a:pt x="135" y="16"/>
                        </a:lnTo>
                        <a:lnTo>
                          <a:pt x="135" y="16"/>
                        </a:lnTo>
                        <a:lnTo>
                          <a:pt x="137" y="16"/>
                        </a:lnTo>
                        <a:lnTo>
                          <a:pt x="137" y="15"/>
                        </a:lnTo>
                        <a:lnTo>
                          <a:pt x="137" y="15"/>
                        </a:lnTo>
                        <a:lnTo>
                          <a:pt x="138" y="13"/>
                        </a:lnTo>
                        <a:lnTo>
                          <a:pt x="138" y="13"/>
                        </a:lnTo>
                        <a:lnTo>
                          <a:pt x="138" y="12"/>
                        </a:lnTo>
                        <a:lnTo>
                          <a:pt x="139" y="12"/>
                        </a:lnTo>
                        <a:lnTo>
                          <a:pt x="139" y="12"/>
                        </a:lnTo>
                        <a:lnTo>
                          <a:pt x="140" y="11"/>
                        </a:lnTo>
                        <a:lnTo>
                          <a:pt x="140" y="11"/>
                        </a:lnTo>
                        <a:lnTo>
                          <a:pt x="142" y="9"/>
                        </a:lnTo>
                        <a:lnTo>
                          <a:pt x="143" y="9"/>
                        </a:lnTo>
                        <a:lnTo>
                          <a:pt x="143" y="8"/>
                        </a:lnTo>
                        <a:lnTo>
                          <a:pt x="144" y="8"/>
                        </a:lnTo>
                        <a:lnTo>
                          <a:pt x="144" y="8"/>
                        </a:lnTo>
                        <a:lnTo>
                          <a:pt x="146" y="7"/>
                        </a:lnTo>
                        <a:lnTo>
                          <a:pt x="147" y="7"/>
                        </a:lnTo>
                        <a:lnTo>
                          <a:pt x="147" y="6"/>
                        </a:lnTo>
                        <a:lnTo>
                          <a:pt x="148" y="6"/>
                        </a:lnTo>
                        <a:lnTo>
                          <a:pt x="149" y="6"/>
                        </a:lnTo>
                        <a:lnTo>
                          <a:pt x="151" y="4"/>
                        </a:lnTo>
                        <a:lnTo>
                          <a:pt x="151" y="4"/>
                        </a:lnTo>
                        <a:lnTo>
                          <a:pt x="152" y="4"/>
                        </a:lnTo>
                        <a:lnTo>
                          <a:pt x="153" y="3"/>
                        </a:lnTo>
                        <a:lnTo>
                          <a:pt x="155" y="3"/>
                        </a:lnTo>
                        <a:lnTo>
                          <a:pt x="155" y="3"/>
                        </a:lnTo>
                        <a:lnTo>
                          <a:pt x="156" y="3"/>
                        </a:lnTo>
                        <a:lnTo>
                          <a:pt x="157" y="2"/>
                        </a:lnTo>
                        <a:lnTo>
                          <a:pt x="158" y="2"/>
                        </a:lnTo>
                        <a:lnTo>
                          <a:pt x="160" y="2"/>
                        </a:lnTo>
                        <a:lnTo>
                          <a:pt x="160" y="2"/>
                        </a:lnTo>
                        <a:lnTo>
                          <a:pt x="161" y="2"/>
                        </a:lnTo>
                        <a:lnTo>
                          <a:pt x="162" y="0"/>
                        </a:lnTo>
                        <a:lnTo>
                          <a:pt x="164" y="0"/>
                        </a:lnTo>
                        <a:lnTo>
                          <a:pt x="164" y="0"/>
                        </a:lnTo>
                        <a:lnTo>
                          <a:pt x="165" y="0"/>
                        </a:lnTo>
                        <a:lnTo>
                          <a:pt x="166" y="0"/>
                        </a:lnTo>
                        <a:lnTo>
                          <a:pt x="166" y="0"/>
                        </a:lnTo>
                        <a:lnTo>
                          <a:pt x="167" y="0"/>
                        </a:lnTo>
                        <a:lnTo>
                          <a:pt x="167" y="0"/>
                        </a:lnTo>
                        <a:lnTo>
                          <a:pt x="169" y="0"/>
                        </a:lnTo>
                        <a:lnTo>
                          <a:pt x="170" y="0"/>
                        </a:lnTo>
                        <a:lnTo>
                          <a:pt x="170" y="0"/>
                        </a:lnTo>
                        <a:lnTo>
                          <a:pt x="171" y="0"/>
                        </a:lnTo>
                        <a:lnTo>
                          <a:pt x="171" y="0"/>
                        </a:lnTo>
                        <a:lnTo>
                          <a:pt x="171" y="2"/>
                        </a:lnTo>
                        <a:lnTo>
                          <a:pt x="173" y="2"/>
                        </a:lnTo>
                        <a:lnTo>
                          <a:pt x="173" y="2"/>
                        </a:lnTo>
                        <a:lnTo>
                          <a:pt x="173" y="2"/>
                        </a:lnTo>
                        <a:lnTo>
                          <a:pt x="174" y="2"/>
                        </a:lnTo>
                        <a:lnTo>
                          <a:pt x="174" y="3"/>
                        </a:lnTo>
                        <a:lnTo>
                          <a:pt x="174" y="3"/>
                        </a:lnTo>
                        <a:lnTo>
                          <a:pt x="174" y="3"/>
                        </a:lnTo>
                        <a:lnTo>
                          <a:pt x="175" y="3"/>
                        </a:lnTo>
                        <a:lnTo>
                          <a:pt x="175" y="4"/>
                        </a:lnTo>
                        <a:lnTo>
                          <a:pt x="175" y="4"/>
                        </a:lnTo>
                        <a:lnTo>
                          <a:pt x="175" y="4"/>
                        </a:lnTo>
                        <a:lnTo>
                          <a:pt x="175" y="6"/>
                        </a:lnTo>
                        <a:lnTo>
                          <a:pt x="175" y="6"/>
                        </a:lnTo>
                        <a:lnTo>
                          <a:pt x="175" y="6"/>
                        </a:lnTo>
                        <a:lnTo>
                          <a:pt x="175" y="7"/>
                        </a:lnTo>
                        <a:lnTo>
                          <a:pt x="174" y="7"/>
                        </a:lnTo>
                        <a:lnTo>
                          <a:pt x="174" y="7"/>
                        </a:lnTo>
                        <a:close/>
                        <a:moveTo>
                          <a:pt x="40" y="324"/>
                        </a:moveTo>
                        <a:lnTo>
                          <a:pt x="1" y="334"/>
                        </a:lnTo>
                        <a:lnTo>
                          <a:pt x="4" y="326"/>
                        </a:lnTo>
                        <a:lnTo>
                          <a:pt x="8" y="318"/>
                        </a:lnTo>
                        <a:lnTo>
                          <a:pt x="12" y="311"/>
                        </a:lnTo>
                        <a:lnTo>
                          <a:pt x="16" y="302"/>
                        </a:lnTo>
                        <a:lnTo>
                          <a:pt x="19" y="293"/>
                        </a:lnTo>
                        <a:lnTo>
                          <a:pt x="23" y="282"/>
                        </a:lnTo>
                        <a:lnTo>
                          <a:pt x="28" y="272"/>
                        </a:lnTo>
                        <a:lnTo>
                          <a:pt x="32" y="262"/>
                        </a:lnTo>
                        <a:lnTo>
                          <a:pt x="37" y="251"/>
                        </a:lnTo>
                        <a:lnTo>
                          <a:pt x="41" y="241"/>
                        </a:lnTo>
                        <a:lnTo>
                          <a:pt x="46" y="230"/>
                        </a:lnTo>
                        <a:lnTo>
                          <a:pt x="52" y="218"/>
                        </a:lnTo>
                        <a:lnTo>
                          <a:pt x="55" y="206"/>
                        </a:lnTo>
                        <a:lnTo>
                          <a:pt x="61" y="195"/>
                        </a:lnTo>
                        <a:lnTo>
                          <a:pt x="66" y="183"/>
                        </a:lnTo>
                        <a:lnTo>
                          <a:pt x="71" y="172"/>
                        </a:lnTo>
                        <a:lnTo>
                          <a:pt x="76" y="160"/>
                        </a:lnTo>
                        <a:lnTo>
                          <a:pt x="80" y="148"/>
                        </a:lnTo>
                        <a:lnTo>
                          <a:pt x="85" y="137"/>
                        </a:lnTo>
                        <a:lnTo>
                          <a:pt x="90" y="127"/>
                        </a:lnTo>
                        <a:lnTo>
                          <a:pt x="94" y="115"/>
                        </a:lnTo>
                        <a:lnTo>
                          <a:pt x="99" y="103"/>
                        </a:lnTo>
                        <a:lnTo>
                          <a:pt x="103" y="93"/>
                        </a:lnTo>
                        <a:lnTo>
                          <a:pt x="107" y="83"/>
                        </a:lnTo>
                        <a:lnTo>
                          <a:pt x="112" y="74"/>
                        </a:lnTo>
                        <a:lnTo>
                          <a:pt x="116" y="63"/>
                        </a:lnTo>
                        <a:lnTo>
                          <a:pt x="120" y="54"/>
                        </a:lnTo>
                        <a:lnTo>
                          <a:pt x="122" y="45"/>
                        </a:lnTo>
                        <a:lnTo>
                          <a:pt x="126" y="38"/>
                        </a:lnTo>
                        <a:lnTo>
                          <a:pt x="130" y="30"/>
                        </a:lnTo>
                        <a:lnTo>
                          <a:pt x="133" y="24"/>
                        </a:lnTo>
                        <a:lnTo>
                          <a:pt x="135" y="17"/>
                        </a:lnTo>
                        <a:lnTo>
                          <a:pt x="174" y="7"/>
                        </a:lnTo>
                        <a:lnTo>
                          <a:pt x="171" y="13"/>
                        </a:lnTo>
                        <a:lnTo>
                          <a:pt x="169" y="20"/>
                        </a:lnTo>
                        <a:lnTo>
                          <a:pt x="166" y="27"/>
                        </a:lnTo>
                        <a:lnTo>
                          <a:pt x="162" y="36"/>
                        </a:lnTo>
                        <a:lnTo>
                          <a:pt x="158" y="44"/>
                        </a:lnTo>
                        <a:lnTo>
                          <a:pt x="155" y="53"/>
                        </a:lnTo>
                        <a:lnTo>
                          <a:pt x="151" y="63"/>
                        </a:lnTo>
                        <a:lnTo>
                          <a:pt x="147" y="72"/>
                        </a:lnTo>
                        <a:lnTo>
                          <a:pt x="143" y="83"/>
                        </a:lnTo>
                        <a:lnTo>
                          <a:pt x="138" y="94"/>
                        </a:lnTo>
                        <a:lnTo>
                          <a:pt x="134" y="105"/>
                        </a:lnTo>
                        <a:lnTo>
                          <a:pt x="129" y="116"/>
                        </a:lnTo>
                        <a:lnTo>
                          <a:pt x="125" y="128"/>
                        </a:lnTo>
                        <a:lnTo>
                          <a:pt x="120" y="138"/>
                        </a:lnTo>
                        <a:lnTo>
                          <a:pt x="115" y="150"/>
                        </a:lnTo>
                        <a:lnTo>
                          <a:pt x="109" y="161"/>
                        </a:lnTo>
                        <a:lnTo>
                          <a:pt x="106" y="173"/>
                        </a:lnTo>
                        <a:lnTo>
                          <a:pt x="100" y="185"/>
                        </a:lnTo>
                        <a:lnTo>
                          <a:pt x="95" y="196"/>
                        </a:lnTo>
                        <a:lnTo>
                          <a:pt x="90" y="208"/>
                        </a:lnTo>
                        <a:lnTo>
                          <a:pt x="85" y="219"/>
                        </a:lnTo>
                        <a:lnTo>
                          <a:pt x="81" y="231"/>
                        </a:lnTo>
                        <a:lnTo>
                          <a:pt x="76" y="241"/>
                        </a:lnTo>
                        <a:lnTo>
                          <a:pt x="72" y="253"/>
                        </a:lnTo>
                        <a:lnTo>
                          <a:pt x="67" y="263"/>
                        </a:lnTo>
                        <a:lnTo>
                          <a:pt x="63" y="273"/>
                        </a:lnTo>
                        <a:lnTo>
                          <a:pt x="58" y="282"/>
                        </a:lnTo>
                        <a:lnTo>
                          <a:pt x="54" y="291"/>
                        </a:lnTo>
                        <a:lnTo>
                          <a:pt x="50" y="300"/>
                        </a:lnTo>
                        <a:lnTo>
                          <a:pt x="46" y="309"/>
                        </a:lnTo>
                        <a:lnTo>
                          <a:pt x="44" y="317"/>
                        </a:lnTo>
                        <a:lnTo>
                          <a:pt x="40" y="324"/>
                        </a:lnTo>
                        <a:lnTo>
                          <a:pt x="40" y="324"/>
                        </a:lnTo>
                        <a:close/>
                        <a:moveTo>
                          <a:pt x="1" y="334"/>
                        </a:moveTo>
                        <a:lnTo>
                          <a:pt x="40" y="324"/>
                        </a:lnTo>
                        <a:lnTo>
                          <a:pt x="40" y="325"/>
                        </a:lnTo>
                        <a:lnTo>
                          <a:pt x="40" y="325"/>
                        </a:lnTo>
                        <a:lnTo>
                          <a:pt x="39" y="326"/>
                        </a:lnTo>
                        <a:lnTo>
                          <a:pt x="39" y="326"/>
                        </a:lnTo>
                        <a:lnTo>
                          <a:pt x="39" y="326"/>
                        </a:lnTo>
                        <a:lnTo>
                          <a:pt x="37" y="327"/>
                        </a:lnTo>
                        <a:lnTo>
                          <a:pt x="37" y="327"/>
                        </a:lnTo>
                        <a:lnTo>
                          <a:pt x="36" y="329"/>
                        </a:lnTo>
                        <a:lnTo>
                          <a:pt x="36" y="329"/>
                        </a:lnTo>
                        <a:lnTo>
                          <a:pt x="35" y="330"/>
                        </a:lnTo>
                        <a:lnTo>
                          <a:pt x="35" y="330"/>
                        </a:lnTo>
                        <a:lnTo>
                          <a:pt x="34" y="331"/>
                        </a:lnTo>
                        <a:lnTo>
                          <a:pt x="34" y="331"/>
                        </a:lnTo>
                        <a:lnTo>
                          <a:pt x="32" y="331"/>
                        </a:lnTo>
                        <a:lnTo>
                          <a:pt x="32" y="333"/>
                        </a:lnTo>
                        <a:lnTo>
                          <a:pt x="31" y="333"/>
                        </a:lnTo>
                        <a:lnTo>
                          <a:pt x="30" y="334"/>
                        </a:lnTo>
                        <a:lnTo>
                          <a:pt x="30" y="334"/>
                        </a:lnTo>
                        <a:lnTo>
                          <a:pt x="28" y="334"/>
                        </a:lnTo>
                        <a:lnTo>
                          <a:pt x="27" y="335"/>
                        </a:lnTo>
                        <a:lnTo>
                          <a:pt x="27" y="335"/>
                        </a:lnTo>
                        <a:lnTo>
                          <a:pt x="26" y="335"/>
                        </a:lnTo>
                        <a:lnTo>
                          <a:pt x="25" y="336"/>
                        </a:lnTo>
                        <a:lnTo>
                          <a:pt x="23" y="336"/>
                        </a:lnTo>
                        <a:lnTo>
                          <a:pt x="23" y="336"/>
                        </a:lnTo>
                        <a:lnTo>
                          <a:pt x="22" y="338"/>
                        </a:lnTo>
                        <a:lnTo>
                          <a:pt x="21" y="338"/>
                        </a:lnTo>
                        <a:lnTo>
                          <a:pt x="19" y="338"/>
                        </a:lnTo>
                        <a:lnTo>
                          <a:pt x="18" y="338"/>
                        </a:lnTo>
                        <a:lnTo>
                          <a:pt x="18" y="339"/>
                        </a:lnTo>
                        <a:lnTo>
                          <a:pt x="17" y="339"/>
                        </a:lnTo>
                        <a:lnTo>
                          <a:pt x="16" y="339"/>
                        </a:lnTo>
                        <a:lnTo>
                          <a:pt x="14" y="339"/>
                        </a:lnTo>
                        <a:lnTo>
                          <a:pt x="14" y="339"/>
                        </a:lnTo>
                        <a:lnTo>
                          <a:pt x="13" y="340"/>
                        </a:lnTo>
                        <a:lnTo>
                          <a:pt x="12" y="340"/>
                        </a:lnTo>
                        <a:lnTo>
                          <a:pt x="10" y="340"/>
                        </a:lnTo>
                        <a:lnTo>
                          <a:pt x="10" y="340"/>
                        </a:lnTo>
                        <a:lnTo>
                          <a:pt x="9" y="340"/>
                        </a:lnTo>
                        <a:lnTo>
                          <a:pt x="8" y="340"/>
                        </a:lnTo>
                        <a:lnTo>
                          <a:pt x="8" y="340"/>
                        </a:lnTo>
                        <a:lnTo>
                          <a:pt x="6" y="340"/>
                        </a:lnTo>
                        <a:lnTo>
                          <a:pt x="6" y="340"/>
                        </a:lnTo>
                        <a:lnTo>
                          <a:pt x="5" y="340"/>
                        </a:lnTo>
                        <a:lnTo>
                          <a:pt x="5" y="340"/>
                        </a:lnTo>
                        <a:lnTo>
                          <a:pt x="4" y="340"/>
                        </a:lnTo>
                        <a:lnTo>
                          <a:pt x="4" y="339"/>
                        </a:lnTo>
                        <a:lnTo>
                          <a:pt x="3" y="339"/>
                        </a:lnTo>
                        <a:lnTo>
                          <a:pt x="3" y="339"/>
                        </a:lnTo>
                        <a:lnTo>
                          <a:pt x="3" y="339"/>
                        </a:lnTo>
                        <a:lnTo>
                          <a:pt x="1" y="339"/>
                        </a:lnTo>
                        <a:lnTo>
                          <a:pt x="1" y="339"/>
                        </a:lnTo>
                        <a:lnTo>
                          <a:pt x="1" y="338"/>
                        </a:lnTo>
                        <a:lnTo>
                          <a:pt x="1" y="338"/>
                        </a:lnTo>
                        <a:lnTo>
                          <a:pt x="1" y="338"/>
                        </a:lnTo>
                        <a:lnTo>
                          <a:pt x="0" y="338"/>
                        </a:lnTo>
                        <a:lnTo>
                          <a:pt x="0" y="336"/>
                        </a:lnTo>
                        <a:lnTo>
                          <a:pt x="0" y="336"/>
                        </a:lnTo>
                        <a:lnTo>
                          <a:pt x="0" y="336"/>
                        </a:lnTo>
                        <a:lnTo>
                          <a:pt x="0" y="335"/>
                        </a:lnTo>
                        <a:lnTo>
                          <a:pt x="0" y="335"/>
                        </a:lnTo>
                        <a:lnTo>
                          <a:pt x="0" y="334"/>
                        </a:lnTo>
                        <a:lnTo>
                          <a:pt x="1" y="334"/>
                        </a:lnTo>
                        <a:lnTo>
                          <a:pt x="1" y="33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33"/>
                  <p:cNvSpPr>
                    <a:spLocks noEditPoints="1"/>
                  </p:cNvSpPr>
                  <p:nvPr/>
                </p:nvSpPr>
                <p:spPr bwMode="auto">
                  <a:xfrm>
                    <a:off x="5349565" y="4631639"/>
                    <a:ext cx="137946" cy="388961"/>
                  </a:xfrm>
                  <a:custGeom>
                    <a:avLst/>
                    <a:gdLst>
                      <a:gd name="T0" fmla="*/ 82 w 122"/>
                      <a:gd name="T1" fmla="*/ 17 h 344"/>
                      <a:gd name="T2" fmla="*/ 83 w 122"/>
                      <a:gd name="T3" fmla="*/ 14 h 344"/>
                      <a:gd name="T4" fmla="*/ 86 w 122"/>
                      <a:gd name="T5" fmla="*/ 11 h 344"/>
                      <a:gd name="T6" fmla="*/ 88 w 122"/>
                      <a:gd name="T7" fmla="*/ 10 h 344"/>
                      <a:gd name="T8" fmla="*/ 92 w 122"/>
                      <a:gd name="T9" fmla="*/ 8 h 344"/>
                      <a:gd name="T10" fmla="*/ 95 w 122"/>
                      <a:gd name="T11" fmla="*/ 5 h 344"/>
                      <a:gd name="T12" fmla="*/ 99 w 122"/>
                      <a:gd name="T13" fmla="*/ 4 h 344"/>
                      <a:gd name="T14" fmla="*/ 103 w 122"/>
                      <a:gd name="T15" fmla="*/ 2 h 344"/>
                      <a:gd name="T16" fmla="*/ 108 w 122"/>
                      <a:gd name="T17" fmla="*/ 1 h 344"/>
                      <a:gd name="T18" fmla="*/ 112 w 122"/>
                      <a:gd name="T19" fmla="*/ 1 h 344"/>
                      <a:gd name="T20" fmla="*/ 114 w 122"/>
                      <a:gd name="T21" fmla="*/ 0 h 344"/>
                      <a:gd name="T22" fmla="*/ 117 w 122"/>
                      <a:gd name="T23" fmla="*/ 1 h 344"/>
                      <a:gd name="T24" fmla="*/ 119 w 122"/>
                      <a:gd name="T25" fmla="*/ 1 h 344"/>
                      <a:gd name="T26" fmla="*/ 121 w 122"/>
                      <a:gd name="T27" fmla="*/ 2 h 344"/>
                      <a:gd name="T28" fmla="*/ 122 w 122"/>
                      <a:gd name="T29" fmla="*/ 4 h 344"/>
                      <a:gd name="T30" fmla="*/ 122 w 122"/>
                      <a:gd name="T31" fmla="*/ 5 h 344"/>
                      <a:gd name="T32" fmla="*/ 39 w 122"/>
                      <a:gd name="T33" fmla="*/ 326 h 344"/>
                      <a:gd name="T34" fmla="*/ 3 w 122"/>
                      <a:gd name="T35" fmla="*/ 315 h 344"/>
                      <a:gd name="T36" fmla="*/ 12 w 122"/>
                      <a:gd name="T37" fmla="*/ 277 h 344"/>
                      <a:gd name="T38" fmla="*/ 23 w 122"/>
                      <a:gd name="T39" fmla="*/ 232 h 344"/>
                      <a:gd name="T40" fmla="*/ 34 w 122"/>
                      <a:gd name="T41" fmla="*/ 184 h 344"/>
                      <a:gd name="T42" fmla="*/ 47 w 122"/>
                      <a:gd name="T43" fmla="*/ 136 h 344"/>
                      <a:gd name="T44" fmla="*/ 59 w 122"/>
                      <a:gd name="T45" fmla="*/ 91 h 344"/>
                      <a:gd name="T46" fmla="*/ 70 w 122"/>
                      <a:gd name="T47" fmla="*/ 53 h 344"/>
                      <a:gd name="T48" fmla="*/ 79 w 122"/>
                      <a:gd name="T49" fmla="*/ 23 h 344"/>
                      <a:gd name="T50" fmla="*/ 118 w 122"/>
                      <a:gd name="T51" fmla="*/ 18 h 344"/>
                      <a:gd name="T52" fmla="*/ 108 w 122"/>
                      <a:gd name="T53" fmla="*/ 50 h 344"/>
                      <a:gd name="T54" fmla="*/ 96 w 122"/>
                      <a:gd name="T55" fmla="*/ 91 h 344"/>
                      <a:gd name="T56" fmla="*/ 83 w 122"/>
                      <a:gd name="T57" fmla="*/ 136 h 344"/>
                      <a:gd name="T58" fmla="*/ 72 w 122"/>
                      <a:gd name="T59" fmla="*/ 184 h 344"/>
                      <a:gd name="T60" fmla="*/ 60 w 122"/>
                      <a:gd name="T61" fmla="*/ 232 h 344"/>
                      <a:gd name="T62" fmla="*/ 50 w 122"/>
                      <a:gd name="T63" fmla="*/ 274 h 344"/>
                      <a:gd name="T64" fmla="*/ 42 w 122"/>
                      <a:gd name="T65" fmla="*/ 311 h 344"/>
                      <a:gd name="T66" fmla="*/ 0 w 122"/>
                      <a:gd name="T67" fmla="*/ 338 h 344"/>
                      <a:gd name="T68" fmla="*/ 39 w 122"/>
                      <a:gd name="T69" fmla="*/ 327 h 344"/>
                      <a:gd name="T70" fmla="*/ 38 w 122"/>
                      <a:gd name="T71" fmla="*/ 329 h 344"/>
                      <a:gd name="T72" fmla="*/ 36 w 122"/>
                      <a:gd name="T73" fmla="*/ 332 h 344"/>
                      <a:gd name="T74" fmla="*/ 33 w 122"/>
                      <a:gd name="T75" fmla="*/ 333 h 344"/>
                      <a:gd name="T76" fmla="*/ 30 w 122"/>
                      <a:gd name="T77" fmla="*/ 336 h 344"/>
                      <a:gd name="T78" fmla="*/ 27 w 122"/>
                      <a:gd name="T79" fmla="*/ 338 h 344"/>
                      <a:gd name="T80" fmla="*/ 23 w 122"/>
                      <a:gd name="T81" fmla="*/ 340 h 344"/>
                      <a:gd name="T82" fmla="*/ 19 w 122"/>
                      <a:gd name="T83" fmla="*/ 341 h 344"/>
                      <a:gd name="T84" fmla="*/ 15 w 122"/>
                      <a:gd name="T85" fmla="*/ 342 h 344"/>
                      <a:gd name="T86" fmla="*/ 11 w 122"/>
                      <a:gd name="T87" fmla="*/ 344 h 344"/>
                      <a:gd name="T88" fmla="*/ 7 w 122"/>
                      <a:gd name="T89" fmla="*/ 344 h 344"/>
                      <a:gd name="T90" fmla="*/ 5 w 122"/>
                      <a:gd name="T91" fmla="*/ 344 h 344"/>
                      <a:gd name="T92" fmla="*/ 2 w 122"/>
                      <a:gd name="T93" fmla="*/ 342 h 344"/>
                      <a:gd name="T94" fmla="*/ 1 w 122"/>
                      <a:gd name="T95" fmla="*/ 342 h 344"/>
                      <a:gd name="T96" fmla="*/ 0 w 122"/>
                      <a:gd name="T97" fmla="*/ 341 h 344"/>
                      <a:gd name="T98" fmla="*/ 0 w 122"/>
                      <a:gd name="T99" fmla="*/ 33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344">
                        <a:moveTo>
                          <a:pt x="122" y="6"/>
                        </a:moveTo>
                        <a:lnTo>
                          <a:pt x="82" y="18"/>
                        </a:lnTo>
                        <a:lnTo>
                          <a:pt x="82" y="17"/>
                        </a:lnTo>
                        <a:lnTo>
                          <a:pt x="82" y="17"/>
                        </a:lnTo>
                        <a:lnTo>
                          <a:pt x="82" y="15"/>
                        </a:lnTo>
                        <a:lnTo>
                          <a:pt x="83" y="15"/>
                        </a:lnTo>
                        <a:lnTo>
                          <a:pt x="83" y="14"/>
                        </a:lnTo>
                        <a:lnTo>
                          <a:pt x="83" y="14"/>
                        </a:lnTo>
                        <a:lnTo>
                          <a:pt x="84" y="14"/>
                        </a:lnTo>
                        <a:lnTo>
                          <a:pt x="84" y="13"/>
                        </a:lnTo>
                        <a:lnTo>
                          <a:pt x="86" y="13"/>
                        </a:lnTo>
                        <a:lnTo>
                          <a:pt x="86" y="11"/>
                        </a:lnTo>
                        <a:lnTo>
                          <a:pt x="87" y="11"/>
                        </a:lnTo>
                        <a:lnTo>
                          <a:pt x="87" y="10"/>
                        </a:lnTo>
                        <a:lnTo>
                          <a:pt x="88" y="10"/>
                        </a:lnTo>
                        <a:lnTo>
                          <a:pt x="88" y="10"/>
                        </a:lnTo>
                        <a:lnTo>
                          <a:pt x="90" y="9"/>
                        </a:lnTo>
                        <a:lnTo>
                          <a:pt x="90" y="9"/>
                        </a:lnTo>
                        <a:lnTo>
                          <a:pt x="91" y="8"/>
                        </a:lnTo>
                        <a:lnTo>
                          <a:pt x="92" y="8"/>
                        </a:lnTo>
                        <a:lnTo>
                          <a:pt x="92" y="8"/>
                        </a:lnTo>
                        <a:lnTo>
                          <a:pt x="94" y="6"/>
                        </a:lnTo>
                        <a:lnTo>
                          <a:pt x="95" y="6"/>
                        </a:lnTo>
                        <a:lnTo>
                          <a:pt x="95" y="5"/>
                        </a:lnTo>
                        <a:lnTo>
                          <a:pt x="96" y="5"/>
                        </a:lnTo>
                        <a:lnTo>
                          <a:pt x="97" y="5"/>
                        </a:lnTo>
                        <a:lnTo>
                          <a:pt x="99" y="4"/>
                        </a:lnTo>
                        <a:lnTo>
                          <a:pt x="99" y="4"/>
                        </a:lnTo>
                        <a:lnTo>
                          <a:pt x="100" y="4"/>
                        </a:lnTo>
                        <a:lnTo>
                          <a:pt x="101" y="2"/>
                        </a:lnTo>
                        <a:lnTo>
                          <a:pt x="103" y="2"/>
                        </a:lnTo>
                        <a:lnTo>
                          <a:pt x="103" y="2"/>
                        </a:lnTo>
                        <a:lnTo>
                          <a:pt x="104" y="2"/>
                        </a:lnTo>
                        <a:lnTo>
                          <a:pt x="105" y="1"/>
                        </a:lnTo>
                        <a:lnTo>
                          <a:pt x="106" y="1"/>
                        </a:lnTo>
                        <a:lnTo>
                          <a:pt x="108" y="1"/>
                        </a:lnTo>
                        <a:lnTo>
                          <a:pt x="108" y="1"/>
                        </a:lnTo>
                        <a:lnTo>
                          <a:pt x="109" y="1"/>
                        </a:lnTo>
                        <a:lnTo>
                          <a:pt x="110" y="1"/>
                        </a:lnTo>
                        <a:lnTo>
                          <a:pt x="112" y="1"/>
                        </a:lnTo>
                        <a:lnTo>
                          <a:pt x="112" y="0"/>
                        </a:lnTo>
                        <a:lnTo>
                          <a:pt x="113" y="0"/>
                        </a:lnTo>
                        <a:lnTo>
                          <a:pt x="113" y="0"/>
                        </a:lnTo>
                        <a:lnTo>
                          <a:pt x="114" y="0"/>
                        </a:lnTo>
                        <a:lnTo>
                          <a:pt x="115" y="0"/>
                        </a:lnTo>
                        <a:lnTo>
                          <a:pt x="115" y="0"/>
                        </a:lnTo>
                        <a:lnTo>
                          <a:pt x="117" y="0"/>
                        </a:lnTo>
                        <a:lnTo>
                          <a:pt x="117" y="1"/>
                        </a:lnTo>
                        <a:lnTo>
                          <a:pt x="118" y="1"/>
                        </a:lnTo>
                        <a:lnTo>
                          <a:pt x="118" y="1"/>
                        </a:lnTo>
                        <a:lnTo>
                          <a:pt x="119" y="1"/>
                        </a:lnTo>
                        <a:lnTo>
                          <a:pt x="119" y="1"/>
                        </a:lnTo>
                        <a:lnTo>
                          <a:pt x="119" y="1"/>
                        </a:lnTo>
                        <a:lnTo>
                          <a:pt x="121" y="1"/>
                        </a:lnTo>
                        <a:lnTo>
                          <a:pt x="121" y="2"/>
                        </a:lnTo>
                        <a:lnTo>
                          <a:pt x="121" y="2"/>
                        </a:lnTo>
                        <a:lnTo>
                          <a:pt x="121" y="2"/>
                        </a:lnTo>
                        <a:lnTo>
                          <a:pt x="122" y="2"/>
                        </a:lnTo>
                        <a:lnTo>
                          <a:pt x="122" y="4"/>
                        </a:lnTo>
                        <a:lnTo>
                          <a:pt x="122" y="4"/>
                        </a:lnTo>
                        <a:lnTo>
                          <a:pt x="122" y="4"/>
                        </a:lnTo>
                        <a:lnTo>
                          <a:pt x="122" y="5"/>
                        </a:lnTo>
                        <a:lnTo>
                          <a:pt x="122" y="5"/>
                        </a:lnTo>
                        <a:lnTo>
                          <a:pt x="122" y="5"/>
                        </a:lnTo>
                        <a:lnTo>
                          <a:pt x="122" y="6"/>
                        </a:lnTo>
                        <a:lnTo>
                          <a:pt x="122" y="6"/>
                        </a:lnTo>
                        <a:lnTo>
                          <a:pt x="122" y="6"/>
                        </a:lnTo>
                        <a:close/>
                        <a:moveTo>
                          <a:pt x="39" y="326"/>
                        </a:moveTo>
                        <a:lnTo>
                          <a:pt x="0" y="338"/>
                        </a:lnTo>
                        <a:lnTo>
                          <a:pt x="1" y="331"/>
                        </a:lnTo>
                        <a:lnTo>
                          <a:pt x="2" y="323"/>
                        </a:lnTo>
                        <a:lnTo>
                          <a:pt x="3" y="315"/>
                        </a:lnTo>
                        <a:lnTo>
                          <a:pt x="6" y="306"/>
                        </a:lnTo>
                        <a:lnTo>
                          <a:pt x="7" y="297"/>
                        </a:lnTo>
                        <a:lnTo>
                          <a:pt x="10" y="287"/>
                        </a:lnTo>
                        <a:lnTo>
                          <a:pt x="12" y="277"/>
                        </a:lnTo>
                        <a:lnTo>
                          <a:pt x="15" y="265"/>
                        </a:lnTo>
                        <a:lnTo>
                          <a:pt x="18" y="255"/>
                        </a:lnTo>
                        <a:lnTo>
                          <a:pt x="20" y="243"/>
                        </a:lnTo>
                        <a:lnTo>
                          <a:pt x="23" y="232"/>
                        </a:lnTo>
                        <a:lnTo>
                          <a:pt x="25" y="220"/>
                        </a:lnTo>
                        <a:lnTo>
                          <a:pt x="28" y="208"/>
                        </a:lnTo>
                        <a:lnTo>
                          <a:pt x="32" y="196"/>
                        </a:lnTo>
                        <a:lnTo>
                          <a:pt x="34" y="184"/>
                        </a:lnTo>
                        <a:lnTo>
                          <a:pt x="38" y="172"/>
                        </a:lnTo>
                        <a:lnTo>
                          <a:pt x="41" y="159"/>
                        </a:lnTo>
                        <a:lnTo>
                          <a:pt x="43" y="148"/>
                        </a:lnTo>
                        <a:lnTo>
                          <a:pt x="47" y="136"/>
                        </a:lnTo>
                        <a:lnTo>
                          <a:pt x="50" y="125"/>
                        </a:lnTo>
                        <a:lnTo>
                          <a:pt x="54" y="113"/>
                        </a:lnTo>
                        <a:lnTo>
                          <a:pt x="56" y="103"/>
                        </a:lnTo>
                        <a:lnTo>
                          <a:pt x="59" y="91"/>
                        </a:lnTo>
                        <a:lnTo>
                          <a:pt x="63" y="81"/>
                        </a:lnTo>
                        <a:lnTo>
                          <a:pt x="65" y="72"/>
                        </a:lnTo>
                        <a:lnTo>
                          <a:pt x="68" y="62"/>
                        </a:lnTo>
                        <a:lnTo>
                          <a:pt x="70" y="53"/>
                        </a:lnTo>
                        <a:lnTo>
                          <a:pt x="73" y="45"/>
                        </a:lnTo>
                        <a:lnTo>
                          <a:pt x="75" y="37"/>
                        </a:lnTo>
                        <a:lnTo>
                          <a:pt x="78" y="29"/>
                        </a:lnTo>
                        <a:lnTo>
                          <a:pt x="79" y="23"/>
                        </a:lnTo>
                        <a:lnTo>
                          <a:pt x="82" y="18"/>
                        </a:lnTo>
                        <a:lnTo>
                          <a:pt x="122" y="6"/>
                        </a:lnTo>
                        <a:lnTo>
                          <a:pt x="119" y="11"/>
                        </a:lnTo>
                        <a:lnTo>
                          <a:pt x="118" y="18"/>
                        </a:lnTo>
                        <a:lnTo>
                          <a:pt x="115" y="26"/>
                        </a:lnTo>
                        <a:lnTo>
                          <a:pt x="113" y="33"/>
                        </a:lnTo>
                        <a:lnTo>
                          <a:pt x="110" y="41"/>
                        </a:lnTo>
                        <a:lnTo>
                          <a:pt x="108" y="50"/>
                        </a:lnTo>
                        <a:lnTo>
                          <a:pt x="105" y="60"/>
                        </a:lnTo>
                        <a:lnTo>
                          <a:pt x="103" y="69"/>
                        </a:lnTo>
                        <a:lnTo>
                          <a:pt x="99" y="80"/>
                        </a:lnTo>
                        <a:lnTo>
                          <a:pt x="96" y="91"/>
                        </a:lnTo>
                        <a:lnTo>
                          <a:pt x="94" y="102"/>
                        </a:lnTo>
                        <a:lnTo>
                          <a:pt x="90" y="113"/>
                        </a:lnTo>
                        <a:lnTo>
                          <a:pt x="87" y="125"/>
                        </a:lnTo>
                        <a:lnTo>
                          <a:pt x="83" y="136"/>
                        </a:lnTo>
                        <a:lnTo>
                          <a:pt x="81" y="148"/>
                        </a:lnTo>
                        <a:lnTo>
                          <a:pt x="78" y="161"/>
                        </a:lnTo>
                        <a:lnTo>
                          <a:pt x="74" y="172"/>
                        </a:lnTo>
                        <a:lnTo>
                          <a:pt x="72" y="184"/>
                        </a:lnTo>
                        <a:lnTo>
                          <a:pt x="68" y="196"/>
                        </a:lnTo>
                        <a:lnTo>
                          <a:pt x="65" y="208"/>
                        </a:lnTo>
                        <a:lnTo>
                          <a:pt x="63" y="220"/>
                        </a:lnTo>
                        <a:lnTo>
                          <a:pt x="60" y="232"/>
                        </a:lnTo>
                        <a:lnTo>
                          <a:pt x="57" y="242"/>
                        </a:lnTo>
                        <a:lnTo>
                          <a:pt x="55" y="253"/>
                        </a:lnTo>
                        <a:lnTo>
                          <a:pt x="52" y="264"/>
                        </a:lnTo>
                        <a:lnTo>
                          <a:pt x="50" y="274"/>
                        </a:lnTo>
                        <a:lnTo>
                          <a:pt x="47" y="284"/>
                        </a:lnTo>
                        <a:lnTo>
                          <a:pt x="46" y="293"/>
                        </a:lnTo>
                        <a:lnTo>
                          <a:pt x="43" y="302"/>
                        </a:lnTo>
                        <a:lnTo>
                          <a:pt x="42" y="311"/>
                        </a:lnTo>
                        <a:lnTo>
                          <a:pt x="41" y="319"/>
                        </a:lnTo>
                        <a:lnTo>
                          <a:pt x="39" y="326"/>
                        </a:lnTo>
                        <a:lnTo>
                          <a:pt x="39" y="326"/>
                        </a:lnTo>
                        <a:close/>
                        <a:moveTo>
                          <a:pt x="0" y="338"/>
                        </a:moveTo>
                        <a:lnTo>
                          <a:pt x="39" y="326"/>
                        </a:lnTo>
                        <a:lnTo>
                          <a:pt x="39" y="326"/>
                        </a:lnTo>
                        <a:lnTo>
                          <a:pt x="39" y="327"/>
                        </a:lnTo>
                        <a:lnTo>
                          <a:pt x="39" y="327"/>
                        </a:lnTo>
                        <a:lnTo>
                          <a:pt x="38" y="328"/>
                        </a:lnTo>
                        <a:lnTo>
                          <a:pt x="38" y="328"/>
                        </a:lnTo>
                        <a:lnTo>
                          <a:pt x="38" y="328"/>
                        </a:lnTo>
                        <a:lnTo>
                          <a:pt x="38" y="329"/>
                        </a:lnTo>
                        <a:lnTo>
                          <a:pt x="37" y="329"/>
                        </a:lnTo>
                        <a:lnTo>
                          <a:pt x="37" y="331"/>
                        </a:lnTo>
                        <a:lnTo>
                          <a:pt x="37" y="331"/>
                        </a:lnTo>
                        <a:lnTo>
                          <a:pt x="36" y="332"/>
                        </a:lnTo>
                        <a:lnTo>
                          <a:pt x="36" y="332"/>
                        </a:lnTo>
                        <a:lnTo>
                          <a:pt x="34" y="332"/>
                        </a:lnTo>
                        <a:lnTo>
                          <a:pt x="34" y="333"/>
                        </a:lnTo>
                        <a:lnTo>
                          <a:pt x="33" y="333"/>
                        </a:lnTo>
                        <a:lnTo>
                          <a:pt x="33" y="335"/>
                        </a:lnTo>
                        <a:lnTo>
                          <a:pt x="32" y="335"/>
                        </a:lnTo>
                        <a:lnTo>
                          <a:pt x="30" y="336"/>
                        </a:lnTo>
                        <a:lnTo>
                          <a:pt x="30" y="336"/>
                        </a:lnTo>
                        <a:lnTo>
                          <a:pt x="29" y="336"/>
                        </a:lnTo>
                        <a:lnTo>
                          <a:pt x="28" y="337"/>
                        </a:lnTo>
                        <a:lnTo>
                          <a:pt x="28" y="337"/>
                        </a:lnTo>
                        <a:lnTo>
                          <a:pt x="27" y="338"/>
                        </a:lnTo>
                        <a:lnTo>
                          <a:pt x="25" y="338"/>
                        </a:lnTo>
                        <a:lnTo>
                          <a:pt x="25" y="338"/>
                        </a:lnTo>
                        <a:lnTo>
                          <a:pt x="24" y="340"/>
                        </a:lnTo>
                        <a:lnTo>
                          <a:pt x="23" y="340"/>
                        </a:lnTo>
                        <a:lnTo>
                          <a:pt x="21" y="340"/>
                        </a:lnTo>
                        <a:lnTo>
                          <a:pt x="21" y="341"/>
                        </a:lnTo>
                        <a:lnTo>
                          <a:pt x="20" y="341"/>
                        </a:lnTo>
                        <a:lnTo>
                          <a:pt x="19" y="341"/>
                        </a:lnTo>
                        <a:lnTo>
                          <a:pt x="18" y="341"/>
                        </a:lnTo>
                        <a:lnTo>
                          <a:pt x="16" y="342"/>
                        </a:lnTo>
                        <a:lnTo>
                          <a:pt x="16" y="342"/>
                        </a:lnTo>
                        <a:lnTo>
                          <a:pt x="15" y="342"/>
                        </a:lnTo>
                        <a:lnTo>
                          <a:pt x="14" y="342"/>
                        </a:lnTo>
                        <a:lnTo>
                          <a:pt x="12" y="342"/>
                        </a:lnTo>
                        <a:lnTo>
                          <a:pt x="12" y="344"/>
                        </a:lnTo>
                        <a:lnTo>
                          <a:pt x="11" y="344"/>
                        </a:lnTo>
                        <a:lnTo>
                          <a:pt x="10" y="344"/>
                        </a:lnTo>
                        <a:lnTo>
                          <a:pt x="10" y="344"/>
                        </a:lnTo>
                        <a:lnTo>
                          <a:pt x="9" y="344"/>
                        </a:lnTo>
                        <a:lnTo>
                          <a:pt x="7" y="344"/>
                        </a:lnTo>
                        <a:lnTo>
                          <a:pt x="7" y="344"/>
                        </a:lnTo>
                        <a:lnTo>
                          <a:pt x="6" y="344"/>
                        </a:lnTo>
                        <a:lnTo>
                          <a:pt x="6" y="344"/>
                        </a:lnTo>
                        <a:lnTo>
                          <a:pt x="5" y="344"/>
                        </a:lnTo>
                        <a:lnTo>
                          <a:pt x="3" y="344"/>
                        </a:lnTo>
                        <a:lnTo>
                          <a:pt x="3" y="344"/>
                        </a:lnTo>
                        <a:lnTo>
                          <a:pt x="3" y="344"/>
                        </a:lnTo>
                        <a:lnTo>
                          <a:pt x="2" y="342"/>
                        </a:lnTo>
                        <a:lnTo>
                          <a:pt x="2" y="342"/>
                        </a:lnTo>
                        <a:lnTo>
                          <a:pt x="1" y="342"/>
                        </a:lnTo>
                        <a:lnTo>
                          <a:pt x="1" y="342"/>
                        </a:lnTo>
                        <a:lnTo>
                          <a:pt x="1" y="342"/>
                        </a:lnTo>
                        <a:lnTo>
                          <a:pt x="1" y="341"/>
                        </a:lnTo>
                        <a:lnTo>
                          <a:pt x="0" y="341"/>
                        </a:lnTo>
                        <a:lnTo>
                          <a:pt x="0" y="341"/>
                        </a:lnTo>
                        <a:lnTo>
                          <a:pt x="0" y="341"/>
                        </a:lnTo>
                        <a:lnTo>
                          <a:pt x="0" y="340"/>
                        </a:lnTo>
                        <a:lnTo>
                          <a:pt x="0" y="340"/>
                        </a:lnTo>
                        <a:lnTo>
                          <a:pt x="0" y="340"/>
                        </a:lnTo>
                        <a:lnTo>
                          <a:pt x="0" y="338"/>
                        </a:lnTo>
                        <a:lnTo>
                          <a:pt x="0" y="33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34"/>
                  <p:cNvSpPr>
                    <a:spLocks noEditPoints="1"/>
                  </p:cNvSpPr>
                  <p:nvPr/>
                </p:nvSpPr>
                <p:spPr bwMode="auto">
                  <a:xfrm>
                    <a:off x="5558745" y="4628247"/>
                    <a:ext cx="110809" cy="393484"/>
                  </a:xfrm>
                  <a:custGeom>
                    <a:avLst/>
                    <a:gdLst>
                      <a:gd name="T0" fmla="*/ 59 w 98"/>
                      <a:gd name="T1" fmla="*/ 17 h 348"/>
                      <a:gd name="T2" fmla="*/ 60 w 98"/>
                      <a:gd name="T3" fmla="*/ 14 h 348"/>
                      <a:gd name="T4" fmla="*/ 62 w 98"/>
                      <a:gd name="T5" fmla="*/ 12 h 348"/>
                      <a:gd name="T6" fmla="*/ 66 w 98"/>
                      <a:gd name="T7" fmla="*/ 11 h 348"/>
                      <a:gd name="T8" fmla="*/ 68 w 98"/>
                      <a:gd name="T9" fmla="*/ 8 h 348"/>
                      <a:gd name="T10" fmla="*/ 72 w 98"/>
                      <a:gd name="T11" fmla="*/ 5 h 348"/>
                      <a:gd name="T12" fmla="*/ 76 w 98"/>
                      <a:gd name="T13" fmla="*/ 4 h 348"/>
                      <a:gd name="T14" fmla="*/ 80 w 98"/>
                      <a:gd name="T15" fmla="*/ 3 h 348"/>
                      <a:gd name="T16" fmla="*/ 84 w 98"/>
                      <a:gd name="T17" fmla="*/ 2 h 348"/>
                      <a:gd name="T18" fmla="*/ 87 w 98"/>
                      <a:gd name="T19" fmla="*/ 2 h 348"/>
                      <a:gd name="T20" fmla="*/ 90 w 98"/>
                      <a:gd name="T21" fmla="*/ 0 h 348"/>
                      <a:gd name="T22" fmla="*/ 94 w 98"/>
                      <a:gd name="T23" fmla="*/ 2 h 348"/>
                      <a:gd name="T24" fmla="*/ 95 w 98"/>
                      <a:gd name="T25" fmla="*/ 2 h 348"/>
                      <a:gd name="T26" fmla="*/ 98 w 98"/>
                      <a:gd name="T27" fmla="*/ 3 h 348"/>
                      <a:gd name="T28" fmla="*/ 98 w 98"/>
                      <a:gd name="T29" fmla="*/ 4 h 348"/>
                      <a:gd name="T30" fmla="*/ 98 w 98"/>
                      <a:gd name="T31" fmla="*/ 5 h 348"/>
                      <a:gd name="T32" fmla="*/ 41 w 98"/>
                      <a:gd name="T33" fmla="*/ 330 h 348"/>
                      <a:gd name="T34" fmla="*/ 4 w 98"/>
                      <a:gd name="T35" fmla="*/ 320 h 348"/>
                      <a:gd name="T36" fmla="*/ 10 w 98"/>
                      <a:gd name="T37" fmla="*/ 281 h 348"/>
                      <a:gd name="T38" fmla="*/ 17 w 98"/>
                      <a:gd name="T39" fmla="*/ 236 h 348"/>
                      <a:gd name="T40" fmla="*/ 24 w 98"/>
                      <a:gd name="T41" fmla="*/ 187 h 348"/>
                      <a:gd name="T42" fmla="*/ 32 w 98"/>
                      <a:gd name="T43" fmla="*/ 139 h 348"/>
                      <a:gd name="T44" fmla="*/ 40 w 98"/>
                      <a:gd name="T45" fmla="*/ 93 h 348"/>
                      <a:gd name="T46" fmla="*/ 49 w 98"/>
                      <a:gd name="T47" fmla="*/ 54 h 348"/>
                      <a:gd name="T48" fmla="*/ 57 w 98"/>
                      <a:gd name="T49" fmla="*/ 23 h 348"/>
                      <a:gd name="T50" fmla="*/ 94 w 98"/>
                      <a:gd name="T51" fmla="*/ 18 h 348"/>
                      <a:gd name="T52" fmla="*/ 86 w 98"/>
                      <a:gd name="T53" fmla="*/ 50 h 348"/>
                      <a:gd name="T54" fmla="*/ 78 w 98"/>
                      <a:gd name="T55" fmla="*/ 92 h 348"/>
                      <a:gd name="T56" fmla="*/ 71 w 98"/>
                      <a:gd name="T57" fmla="*/ 138 h 348"/>
                      <a:gd name="T58" fmla="*/ 63 w 98"/>
                      <a:gd name="T59" fmla="*/ 187 h 348"/>
                      <a:gd name="T60" fmla="*/ 55 w 98"/>
                      <a:gd name="T61" fmla="*/ 235 h 348"/>
                      <a:gd name="T62" fmla="*/ 49 w 98"/>
                      <a:gd name="T63" fmla="*/ 278 h 348"/>
                      <a:gd name="T64" fmla="*/ 44 w 98"/>
                      <a:gd name="T65" fmla="*/ 316 h 348"/>
                      <a:gd name="T66" fmla="*/ 0 w 98"/>
                      <a:gd name="T67" fmla="*/ 343 h 348"/>
                      <a:gd name="T68" fmla="*/ 40 w 98"/>
                      <a:gd name="T69" fmla="*/ 332 h 348"/>
                      <a:gd name="T70" fmla="*/ 39 w 98"/>
                      <a:gd name="T71" fmla="*/ 334 h 348"/>
                      <a:gd name="T72" fmla="*/ 37 w 98"/>
                      <a:gd name="T73" fmla="*/ 336 h 348"/>
                      <a:gd name="T74" fmla="*/ 35 w 98"/>
                      <a:gd name="T75" fmla="*/ 339 h 348"/>
                      <a:gd name="T76" fmla="*/ 31 w 98"/>
                      <a:gd name="T77" fmla="*/ 340 h 348"/>
                      <a:gd name="T78" fmla="*/ 28 w 98"/>
                      <a:gd name="T79" fmla="*/ 343 h 348"/>
                      <a:gd name="T80" fmla="*/ 24 w 98"/>
                      <a:gd name="T81" fmla="*/ 344 h 348"/>
                      <a:gd name="T82" fmla="*/ 21 w 98"/>
                      <a:gd name="T83" fmla="*/ 347 h 348"/>
                      <a:gd name="T84" fmla="*/ 15 w 98"/>
                      <a:gd name="T85" fmla="*/ 348 h 348"/>
                      <a:gd name="T86" fmla="*/ 13 w 98"/>
                      <a:gd name="T87" fmla="*/ 348 h 348"/>
                      <a:gd name="T88" fmla="*/ 9 w 98"/>
                      <a:gd name="T89" fmla="*/ 348 h 348"/>
                      <a:gd name="T90" fmla="*/ 6 w 98"/>
                      <a:gd name="T91" fmla="*/ 348 h 348"/>
                      <a:gd name="T92" fmla="*/ 4 w 98"/>
                      <a:gd name="T93" fmla="*/ 348 h 348"/>
                      <a:gd name="T94" fmla="*/ 1 w 98"/>
                      <a:gd name="T95" fmla="*/ 347 h 348"/>
                      <a:gd name="T96" fmla="*/ 1 w 98"/>
                      <a:gd name="T97" fmla="*/ 345 h 348"/>
                      <a:gd name="T98" fmla="*/ 0 w 98"/>
                      <a:gd name="T99" fmla="*/ 34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348">
                        <a:moveTo>
                          <a:pt x="98" y="7"/>
                        </a:moveTo>
                        <a:lnTo>
                          <a:pt x="58" y="18"/>
                        </a:lnTo>
                        <a:lnTo>
                          <a:pt x="58" y="17"/>
                        </a:lnTo>
                        <a:lnTo>
                          <a:pt x="59" y="17"/>
                        </a:lnTo>
                        <a:lnTo>
                          <a:pt x="59" y="16"/>
                        </a:lnTo>
                        <a:lnTo>
                          <a:pt x="59" y="16"/>
                        </a:lnTo>
                        <a:lnTo>
                          <a:pt x="59" y="14"/>
                        </a:lnTo>
                        <a:lnTo>
                          <a:pt x="60" y="14"/>
                        </a:lnTo>
                        <a:lnTo>
                          <a:pt x="60" y="14"/>
                        </a:lnTo>
                        <a:lnTo>
                          <a:pt x="62" y="13"/>
                        </a:lnTo>
                        <a:lnTo>
                          <a:pt x="62" y="13"/>
                        </a:lnTo>
                        <a:lnTo>
                          <a:pt x="62" y="12"/>
                        </a:lnTo>
                        <a:lnTo>
                          <a:pt x="63" y="12"/>
                        </a:lnTo>
                        <a:lnTo>
                          <a:pt x="63" y="11"/>
                        </a:lnTo>
                        <a:lnTo>
                          <a:pt x="64" y="11"/>
                        </a:lnTo>
                        <a:lnTo>
                          <a:pt x="66" y="11"/>
                        </a:lnTo>
                        <a:lnTo>
                          <a:pt x="66" y="9"/>
                        </a:lnTo>
                        <a:lnTo>
                          <a:pt x="67" y="9"/>
                        </a:lnTo>
                        <a:lnTo>
                          <a:pt x="67" y="8"/>
                        </a:lnTo>
                        <a:lnTo>
                          <a:pt x="68" y="8"/>
                        </a:lnTo>
                        <a:lnTo>
                          <a:pt x="69" y="7"/>
                        </a:lnTo>
                        <a:lnTo>
                          <a:pt x="69" y="7"/>
                        </a:lnTo>
                        <a:lnTo>
                          <a:pt x="71" y="7"/>
                        </a:lnTo>
                        <a:lnTo>
                          <a:pt x="72" y="5"/>
                        </a:lnTo>
                        <a:lnTo>
                          <a:pt x="72" y="5"/>
                        </a:lnTo>
                        <a:lnTo>
                          <a:pt x="73" y="5"/>
                        </a:lnTo>
                        <a:lnTo>
                          <a:pt x="75" y="4"/>
                        </a:lnTo>
                        <a:lnTo>
                          <a:pt x="76" y="4"/>
                        </a:lnTo>
                        <a:lnTo>
                          <a:pt x="76" y="4"/>
                        </a:lnTo>
                        <a:lnTo>
                          <a:pt x="77" y="3"/>
                        </a:lnTo>
                        <a:lnTo>
                          <a:pt x="78" y="3"/>
                        </a:lnTo>
                        <a:lnTo>
                          <a:pt x="80" y="3"/>
                        </a:lnTo>
                        <a:lnTo>
                          <a:pt x="81" y="3"/>
                        </a:lnTo>
                        <a:lnTo>
                          <a:pt x="81" y="2"/>
                        </a:lnTo>
                        <a:lnTo>
                          <a:pt x="82" y="2"/>
                        </a:lnTo>
                        <a:lnTo>
                          <a:pt x="84" y="2"/>
                        </a:lnTo>
                        <a:lnTo>
                          <a:pt x="85" y="2"/>
                        </a:lnTo>
                        <a:lnTo>
                          <a:pt x="85" y="2"/>
                        </a:lnTo>
                        <a:lnTo>
                          <a:pt x="86" y="2"/>
                        </a:lnTo>
                        <a:lnTo>
                          <a:pt x="87" y="2"/>
                        </a:lnTo>
                        <a:lnTo>
                          <a:pt x="89" y="0"/>
                        </a:lnTo>
                        <a:lnTo>
                          <a:pt x="89" y="0"/>
                        </a:lnTo>
                        <a:lnTo>
                          <a:pt x="90" y="0"/>
                        </a:lnTo>
                        <a:lnTo>
                          <a:pt x="90" y="0"/>
                        </a:lnTo>
                        <a:lnTo>
                          <a:pt x="91" y="0"/>
                        </a:lnTo>
                        <a:lnTo>
                          <a:pt x="93" y="0"/>
                        </a:lnTo>
                        <a:lnTo>
                          <a:pt x="93" y="0"/>
                        </a:lnTo>
                        <a:lnTo>
                          <a:pt x="94" y="2"/>
                        </a:lnTo>
                        <a:lnTo>
                          <a:pt x="94" y="2"/>
                        </a:lnTo>
                        <a:lnTo>
                          <a:pt x="94" y="2"/>
                        </a:lnTo>
                        <a:lnTo>
                          <a:pt x="95" y="2"/>
                        </a:lnTo>
                        <a:lnTo>
                          <a:pt x="95" y="2"/>
                        </a:lnTo>
                        <a:lnTo>
                          <a:pt x="96" y="2"/>
                        </a:lnTo>
                        <a:lnTo>
                          <a:pt x="96" y="2"/>
                        </a:lnTo>
                        <a:lnTo>
                          <a:pt x="96" y="3"/>
                        </a:lnTo>
                        <a:lnTo>
                          <a:pt x="98" y="3"/>
                        </a:lnTo>
                        <a:lnTo>
                          <a:pt x="98" y="3"/>
                        </a:lnTo>
                        <a:lnTo>
                          <a:pt x="98" y="3"/>
                        </a:lnTo>
                        <a:lnTo>
                          <a:pt x="98" y="4"/>
                        </a:lnTo>
                        <a:lnTo>
                          <a:pt x="98" y="4"/>
                        </a:lnTo>
                        <a:lnTo>
                          <a:pt x="98" y="4"/>
                        </a:lnTo>
                        <a:lnTo>
                          <a:pt x="98" y="5"/>
                        </a:lnTo>
                        <a:lnTo>
                          <a:pt x="98" y="5"/>
                        </a:lnTo>
                        <a:lnTo>
                          <a:pt x="98" y="5"/>
                        </a:lnTo>
                        <a:lnTo>
                          <a:pt x="98" y="7"/>
                        </a:lnTo>
                        <a:lnTo>
                          <a:pt x="98" y="7"/>
                        </a:lnTo>
                        <a:lnTo>
                          <a:pt x="98" y="7"/>
                        </a:lnTo>
                        <a:close/>
                        <a:moveTo>
                          <a:pt x="41" y="330"/>
                        </a:moveTo>
                        <a:lnTo>
                          <a:pt x="0" y="343"/>
                        </a:lnTo>
                        <a:lnTo>
                          <a:pt x="1" y="336"/>
                        </a:lnTo>
                        <a:lnTo>
                          <a:pt x="2" y="329"/>
                        </a:lnTo>
                        <a:lnTo>
                          <a:pt x="4" y="320"/>
                        </a:lnTo>
                        <a:lnTo>
                          <a:pt x="5" y="311"/>
                        </a:lnTo>
                        <a:lnTo>
                          <a:pt x="6" y="302"/>
                        </a:lnTo>
                        <a:lnTo>
                          <a:pt x="9" y="291"/>
                        </a:lnTo>
                        <a:lnTo>
                          <a:pt x="10" y="281"/>
                        </a:lnTo>
                        <a:lnTo>
                          <a:pt x="12" y="271"/>
                        </a:lnTo>
                        <a:lnTo>
                          <a:pt x="13" y="259"/>
                        </a:lnTo>
                        <a:lnTo>
                          <a:pt x="15" y="247"/>
                        </a:lnTo>
                        <a:lnTo>
                          <a:pt x="17" y="236"/>
                        </a:lnTo>
                        <a:lnTo>
                          <a:pt x="19" y="224"/>
                        </a:lnTo>
                        <a:lnTo>
                          <a:pt x="21" y="211"/>
                        </a:lnTo>
                        <a:lnTo>
                          <a:pt x="22" y="200"/>
                        </a:lnTo>
                        <a:lnTo>
                          <a:pt x="24" y="187"/>
                        </a:lnTo>
                        <a:lnTo>
                          <a:pt x="26" y="175"/>
                        </a:lnTo>
                        <a:lnTo>
                          <a:pt x="28" y="162"/>
                        </a:lnTo>
                        <a:lnTo>
                          <a:pt x="31" y="151"/>
                        </a:lnTo>
                        <a:lnTo>
                          <a:pt x="32" y="139"/>
                        </a:lnTo>
                        <a:lnTo>
                          <a:pt x="35" y="128"/>
                        </a:lnTo>
                        <a:lnTo>
                          <a:pt x="36" y="116"/>
                        </a:lnTo>
                        <a:lnTo>
                          <a:pt x="39" y="105"/>
                        </a:lnTo>
                        <a:lnTo>
                          <a:pt x="40" y="93"/>
                        </a:lnTo>
                        <a:lnTo>
                          <a:pt x="42" y="83"/>
                        </a:lnTo>
                        <a:lnTo>
                          <a:pt x="45" y="72"/>
                        </a:lnTo>
                        <a:lnTo>
                          <a:pt x="46" y="63"/>
                        </a:lnTo>
                        <a:lnTo>
                          <a:pt x="49" y="54"/>
                        </a:lnTo>
                        <a:lnTo>
                          <a:pt x="50" y="45"/>
                        </a:lnTo>
                        <a:lnTo>
                          <a:pt x="53" y="38"/>
                        </a:lnTo>
                        <a:lnTo>
                          <a:pt x="54" y="30"/>
                        </a:lnTo>
                        <a:lnTo>
                          <a:pt x="57" y="23"/>
                        </a:lnTo>
                        <a:lnTo>
                          <a:pt x="58" y="18"/>
                        </a:lnTo>
                        <a:lnTo>
                          <a:pt x="98" y="7"/>
                        </a:lnTo>
                        <a:lnTo>
                          <a:pt x="96" y="12"/>
                        </a:lnTo>
                        <a:lnTo>
                          <a:pt x="94" y="18"/>
                        </a:lnTo>
                        <a:lnTo>
                          <a:pt x="93" y="26"/>
                        </a:lnTo>
                        <a:lnTo>
                          <a:pt x="90" y="34"/>
                        </a:lnTo>
                        <a:lnTo>
                          <a:pt x="89" y="41"/>
                        </a:lnTo>
                        <a:lnTo>
                          <a:pt x="86" y="50"/>
                        </a:lnTo>
                        <a:lnTo>
                          <a:pt x="85" y="61"/>
                        </a:lnTo>
                        <a:lnTo>
                          <a:pt x="82" y="70"/>
                        </a:lnTo>
                        <a:lnTo>
                          <a:pt x="81" y="81"/>
                        </a:lnTo>
                        <a:lnTo>
                          <a:pt x="78" y="92"/>
                        </a:lnTo>
                        <a:lnTo>
                          <a:pt x="76" y="103"/>
                        </a:lnTo>
                        <a:lnTo>
                          <a:pt x="75" y="115"/>
                        </a:lnTo>
                        <a:lnTo>
                          <a:pt x="72" y="126"/>
                        </a:lnTo>
                        <a:lnTo>
                          <a:pt x="71" y="138"/>
                        </a:lnTo>
                        <a:lnTo>
                          <a:pt x="68" y="150"/>
                        </a:lnTo>
                        <a:lnTo>
                          <a:pt x="67" y="162"/>
                        </a:lnTo>
                        <a:lnTo>
                          <a:pt x="64" y="174"/>
                        </a:lnTo>
                        <a:lnTo>
                          <a:pt x="63" y="187"/>
                        </a:lnTo>
                        <a:lnTo>
                          <a:pt x="60" y="199"/>
                        </a:lnTo>
                        <a:lnTo>
                          <a:pt x="59" y="211"/>
                        </a:lnTo>
                        <a:lnTo>
                          <a:pt x="57" y="223"/>
                        </a:lnTo>
                        <a:lnTo>
                          <a:pt x="55" y="235"/>
                        </a:lnTo>
                        <a:lnTo>
                          <a:pt x="54" y="246"/>
                        </a:lnTo>
                        <a:lnTo>
                          <a:pt x="51" y="258"/>
                        </a:lnTo>
                        <a:lnTo>
                          <a:pt x="50" y="268"/>
                        </a:lnTo>
                        <a:lnTo>
                          <a:pt x="49" y="278"/>
                        </a:lnTo>
                        <a:lnTo>
                          <a:pt x="48" y="289"/>
                        </a:lnTo>
                        <a:lnTo>
                          <a:pt x="46" y="298"/>
                        </a:lnTo>
                        <a:lnTo>
                          <a:pt x="45" y="307"/>
                        </a:lnTo>
                        <a:lnTo>
                          <a:pt x="44" y="316"/>
                        </a:lnTo>
                        <a:lnTo>
                          <a:pt x="42" y="323"/>
                        </a:lnTo>
                        <a:lnTo>
                          <a:pt x="41" y="330"/>
                        </a:lnTo>
                        <a:lnTo>
                          <a:pt x="41" y="330"/>
                        </a:lnTo>
                        <a:close/>
                        <a:moveTo>
                          <a:pt x="0" y="343"/>
                        </a:moveTo>
                        <a:lnTo>
                          <a:pt x="41" y="330"/>
                        </a:lnTo>
                        <a:lnTo>
                          <a:pt x="41" y="331"/>
                        </a:lnTo>
                        <a:lnTo>
                          <a:pt x="40" y="331"/>
                        </a:lnTo>
                        <a:lnTo>
                          <a:pt x="40" y="332"/>
                        </a:lnTo>
                        <a:lnTo>
                          <a:pt x="40" y="332"/>
                        </a:lnTo>
                        <a:lnTo>
                          <a:pt x="40" y="332"/>
                        </a:lnTo>
                        <a:lnTo>
                          <a:pt x="40" y="334"/>
                        </a:lnTo>
                        <a:lnTo>
                          <a:pt x="39" y="334"/>
                        </a:lnTo>
                        <a:lnTo>
                          <a:pt x="39" y="335"/>
                        </a:lnTo>
                        <a:lnTo>
                          <a:pt x="39" y="335"/>
                        </a:lnTo>
                        <a:lnTo>
                          <a:pt x="37" y="336"/>
                        </a:lnTo>
                        <a:lnTo>
                          <a:pt x="37" y="336"/>
                        </a:lnTo>
                        <a:lnTo>
                          <a:pt x="36" y="336"/>
                        </a:lnTo>
                        <a:lnTo>
                          <a:pt x="36" y="338"/>
                        </a:lnTo>
                        <a:lnTo>
                          <a:pt x="35" y="338"/>
                        </a:lnTo>
                        <a:lnTo>
                          <a:pt x="35" y="339"/>
                        </a:lnTo>
                        <a:lnTo>
                          <a:pt x="33" y="339"/>
                        </a:lnTo>
                        <a:lnTo>
                          <a:pt x="33" y="340"/>
                        </a:lnTo>
                        <a:lnTo>
                          <a:pt x="32" y="340"/>
                        </a:lnTo>
                        <a:lnTo>
                          <a:pt x="31" y="340"/>
                        </a:lnTo>
                        <a:lnTo>
                          <a:pt x="31" y="341"/>
                        </a:lnTo>
                        <a:lnTo>
                          <a:pt x="30" y="341"/>
                        </a:lnTo>
                        <a:lnTo>
                          <a:pt x="28" y="343"/>
                        </a:lnTo>
                        <a:lnTo>
                          <a:pt x="28" y="343"/>
                        </a:lnTo>
                        <a:lnTo>
                          <a:pt x="27" y="343"/>
                        </a:lnTo>
                        <a:lnTo>
                          <a:pt x="26" y="344"/>
                        </a:lnTo>
                        <a:lnTo>
                          <a:pt x="26" y="344"/>
                        </a:lnTo>
                        <a:lnTo>
                          <a:pt x="24" y="344"/>
                        </a:lnTo>
                        <a:lnTo>
                          <a:pt x="23" y="345"/>
                        </a:lnTo>
                        <a:lnTo>
                          <a:pt x="22" y="345"/>
                        </a:lnTo>
                        <a:lnTo>
                          <a:pt x="21" y="345"/>
                        </a:lnTo>
                        <a:lnTo>
                          <a:pt x="21" y="347"/>
                        </a:lnTo>
                        <a:lnTo>
                          <a:pt x="19" y="347"/>
                        </a:lnTo>
                        <a:lnTo>
                          <a:pt x="18" y="347"/>
                        </a:lnTo>
                        <a:lnTo>
                          <a:pt x="17" y="347"/>
                        </a:lnTo>
                        <a:lnTo>
                          <a:pt x="15" y="348"/>
                        </a:lnTo>
                        <a:lnTo>
                          <a:pt x="15" y="348"/>
                        </a:lnTo>
                        <a:lnTo>
                          <a:pt x="14" y="348"/>
                        </a:lnTo>
                        <a:lnTo>
                          <a:pt x="13" y="348"/>
                        </a:lnTo>
                        <a:lnTo>
                          <a:pt x="13" y="348"/>
                        </a:lnTo>
                        <a:lnTo>
                          <a:pt x="12" y="348"/>
                        </a:lnTo>
                        <a:lnTo>
                          <a:pt x="10" y="348"/>
                        </a:lnTo>
                        <a:lnTo>
                          <a:pt x="10" y="348"/>
                        </a:lnTo>
                        <a:lnTo>
                          <a:pt x="9" y="348"/>
                        </a:lnTo>
                        <a:lnTo>
                          <a:pt x="8" y="348"/>
                        </a:lnTo>
                        <a:lnTo>
                          <a:pt x="8" y="348"/>
                        </a:lnTo>
                        <a:lnTo>
                          <a:pt x="6" y="348"/>
                        </a:lnTo>
                        <a:lnTo>
                          <a:pt x="6" y="348"/>
                        </a:lnTo>
                        <a:lnTo>
                          <a:pt x="5" y="348"/>
                        </a:lnTo>
                        <a:lnTo>
                          <a:pt x="5" y="348"/>
                        </a:lnTo>
                        <a:lnTo>
                          <a:pt x="4" y="348"/>
                        </a:lnTo>
                        <a:lnTo>
                          <a:pt x="4" y="348"/>
                        </a:lnTo>
                        <a:lnTo>
                          <a:pt x="2" y="348"/>
                        </a:lnTo>
                        <a:lnTo>
                          <a:pt x="2" y="348"/>
                        </a:lnTo>
                        <a:lnTo>
                          <a:pt x="2" y="347"/>
                        </a:lnTo>
                        <a:lnTo>
                          <a:pt x="1" y="347"/>
                        </a:lnTo>
                        <a:lnTo>
                          <a:pt x="1" y="347"/>
                        </a:lnTo>
                        <a:lnTo>
                          <a:pt x="1" y="347"/>
                        </a:lnTo>
                        <a:lnTo>
                          <a:pt x="1" y="345"/>
                        </a:lnTo>
                        <a:lnTo>
                          <a:pt x="1" y="345"/>
                        </a:lnTo>
                        <a:lnTo>
                          <a:pt x="1" y="345"/>
                        </a:lnTo>
                        <a:lnTo>
                          <a:pt x="0" y="344"/>
                        </a:lnTo>
                        <a:lnTo>
                          <a:pt x="0" y="344"/>
                        </a:lnTo>
                        <a:lnTo>
                          <a:pt x="0" y="344"/>
                        </a:lnTo>
                        <a:lnTo>
                          <a:pt x="0" y="34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35"/>
                  <p:cNvSpPr>
                    <a:spLocks noEditPoints="1"/>
                  </p:cNvSpPr>
                  <p:nvPr/>
                </p:nvSpPr>
                <p:spPr bwMode="auto">
                  <a:xfrm>
                    <a:off x="5746441" y="4627116"/>
                    <a:ext cx="74626" cy="395746"/>
                  </a:xfrm>
                  <a:custGeom>
                    <a:avLst/>
                    <a:gdLst>
                      <a:gd name="T0" fmla="*/ 26 w 66"/>
                      <a:gd name="T1" fmla="*/ 18 h 350"/>
                      <a:gd name="T2" fmla="*/ 27 w 66"/>
                      <a:gd name="T3" fmla="*/ 15 h 350"/>
                      <a:gd name="T4" fmla="*/ 28 w 66"/>
                      <a:gd name="T5" fmla="*/ 13 h 350"/>
                      <a:gd name="T6" fmla="*/ 31 w 66"/>
                      <a:gd name="T7" fmla="*/ 12 h 350"/>
                      <a:gd name="T8" fmla="*/ 33 w 66"/>
                      <a:gd name="T9" fmla="*/ 9 h 350"/>
                      <a:gd name="T10" fmla="*/ 37 w 66"/>
                      <a:gd name="T11" fmla="*/ 6 h 350"/>
                      <a:gd name="T12" fmla="*/ 41 w 66"/>
                      <a:gd name="T13" fmla="*/ 5 h 350"/>
                      <a:gd name="T14" fmla="*/ 45 w 66"/>
                      <a:gd name="T15" fmla="*/ 3 h 350"/>
                      <a:gd name="T16" fmla="*/ 49 w 66"/>
                      <a:gd name="T17" fmla="*/ 1 h 350"/>
                      <a:gd name="T18" fmla="*/ 53 w 66"/>
                      <a:gd name="T19" fmla="*/ 1 h 350"/>
                      <a:gd name="T20" fmla="*/ 57 w 66"/>
                      <a:gd name="T21" fmla="*/ 0 h 350"/>
                      <a:gd name="T22" fmla="*/ 59 w 66"/>
                      <a:gd name="T23" fmla="*/ 0 h 350"/>
                      <a:gd name="T24" fmla="*/ 62 w 66"/>
                      <a:gd name="T25" fmla="*/ 1 h 350"/>
                      <a:gd name="T26" fmla="*/ 64 w 66"/>
                      <a:gd name="T27" fmla="*/ 1 h 350"/>
                      <a:gd name="T28" fmla="*/ 66 w 66"/>
                      <a:gd name="T29" fmla="*/ 3 h 350"/>
                      <a:gd name="T30" fmla="*/ 66 w 66"/>
                      <a:gd name="T31" fmla="*/ 4 h 350"/>
                      <a:gd name="T32" fmla="*/ 40 w 66"/>
                      <a:gd name="T33" fmla="*/ 332 h 350"/>
                      <a:gd name="T34" fmla="*/ 4 w 66"/>
                      <a:gd name="T35" fmla="*/ 297 h 350"/>
                      <a:gd name="T36" fmla="*/ 8 w 66"/>
                      <a:gd name="T37" fmla="*/ 241 h 350"/>
                      <a:gd name="T38" fmla="*/ 12 w 66"/>
                      <a:gd name="T39" fmla="*/ 191 h 350"/>
                      <a:gd name="T40" fmla="*/ 15 w 66"/>
                      <a:gd name="T41" fmla="*/ 147 h 350"/>
                      <a:gd name="T42" fmla="*/ 18 w 66"/>
                      <a:gd name="T43" fmla="*/ 109 h 350"/>
                      <a:gd name="T44" fmla="*/ 21 w 66"/>
                      <a:gd name="T45" fmla="*/ 77 h 350"/>
                      <a:gd name="T46" fmla="*/ 22 w 66"/>
                      <a:gd name="T47" fmla="*/ 49 h 350"/>
                      <a:gd name="T48" fmla="*/ 24 w 66"/>
                      <a:gd name="T49" fmla="*/ 24 h 350"/>
                      <a:gd name="T50" fmla="*/ 64 w 66"/>
                      <a:gd name="T51" fmla="*/ 17 h 350"/>
                      <a:gd name="T52" fmla="*/ 62 w 66"/>
                      <a:gd name="T53" fmla="*/ 41 h 350"/>
                      <a:gd name="T54" fmla="*/ 59 w 66"/>
                      <a:gd name="T55" fmla="*/ 71 h 350"/>
                      <a:gd name="T56" fmla="*/ 58 w 66"/>
                      <a:gd name="T57" fmla="*/ 104 h 350"/>
                      <a:gd name="T58" fmla="*/ 54 w 66"/>
                      <a:gd name="T59" fmla="*/ 143 h 350"/>
                      <a:gd name="T60" fmla="*/ 52 w 66"/>
                      <a:gd name="T61" fmla="*/ 188 h 350"/>
                      <a:gd name="T62" fmla="*/ 48 w 66"/>
                      <a:gd name="T63" fmla="*/ 241 h 350"/>
                      <a:gd name="T64" fmla="*/ 43 w 66"/>
                      <a:gd name="T65" fmla="*/ 300 h 350"/>
                      <a:gd name="T66" fmla="*/ 0 w 66"/>
                      <a:gd name="T67" fmla="*/ 346 h 350"/>
                      <a:gd name="T68" fmla="*/ 40 w 66"/>
                      <a:gd name="T69" fmla="*/ 333 h 350"/>
                      <a:gd name="T70" fmla="*/ 39 w 66"/>
                      <a:gd name="T71" fmla="*/ 336 h 350"/>
                      <a:gd name="T72" fmla="*/ 37 w 66"/>
                      <a:gd name="T73" fmla="*/ 339 h 350"/>
                      <a:gd name="T74" fmla="*/ 35 w 66"/>
                      <a:gd name="T75" fmla="*/ 341 h 350"/>
                      <a:gd name="T76" fmla="*/ 32 w 66"/>
                      <a:gd name="T77" fmla="*/ 342 h 350"/>
                      <a:gd name="T78" fmla="*/ 28 w 66"/>
                      <a:gd name="T79" fmla="*/ 345 h 350"/>
                      <a:gd name="T80" fmla="*/ 24 w 66"/>
                      <a:gd name="T81" fmla="*/ 346 h 350"/>
                      <a:gd name="T82" fmla="*/ 21 w 66"/>
                      <a:gd name="T83" fmla="*/ 348 h 350"/>
                      <a:gd name="T84" fmla="*/ 17 w 66"/>
                      <a:gd name="T85" fmla="*/ 349 h 350"/>
                      <a:gd name="T86" fmla="*/ 13 w 66"/>
                      <a:gd name="T87" fmla="*/ 350 h 350"/>
                      <a:gd name="T88" fmla="*/ 9 w 66"/>
                      <a:gd name="T89" fmla="*/ 350 h 350"/>
                      <a:gd name="T90" fmla="*/ 6 w 66"/>
                      <a:gd name="T91" fmla="*/ 350 h 350"/>
                      <a:gd name="T92" fmla="*/ 4 w 66"/>
                      <a:gd name="T93" fmla="*/ 350 h 350"/>
                      <a:gd name="T94" fmla="*/ 1 w 66"/>
                      <a:gd name="T95" fmla="*/ 349 h 350"/>
                      <a:gd name="T96" fmla="*/ 0 w 66"/>
                      <a:gd name="T97" fmla="*/ 348 h 350"/>
                      <a:gd name="T98" fmla="*/ 0 w 66"/>
                      <a:gd name="T99" fmla="*/ 3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50">
                        <a:moveTo>
                          <a:pt x="66" y="5"/>
                        </a:moveTo>
                        <a:lnTo>
                          <a:pt x="26" y="18"/>
                        </a:lnTo>
                        <a:lnTo>
                          <a:pt x="26" y="18"/>
                        </a:lnTo>
                        <a:lnTo>
                          <a:pt x="26" y="18"/>
                        </a:lnTo>
                        <a:lnTo>
                          <a:pt x="26" y="17"/>
                        </a:lnTo>
                        <a:lnTo>
                          <a:pt x="26" y="17"/>
                        </a:lnTo>
                        <a:lnTo>
                          <a:pt x="27" y="15"/>
                        </a:lnTo>
                        <a:lnTo>
                          <a:pt x="27" y="15"/>
                        </a:lnTo>
                        <a:lnTo>
                          <a:pt x="27" y="15"/>
                        </a:lnTo>
                        <a:lnTo>
                          <a:pt x="28" y="14"/>
                        </a:lnTo>
                        <a:lnTo>
                          <a:pt x="28" y="14"/>
                        </a:lnTo>
                        <a:lnTo>
                          <a:pt x="28" y="13"/>
                        </a:lnTo>
                        <a:lnTo>
                          <a:pt x="30" y="13"/>
                        </a:lnTo>
                        <a:lnTo>
                          <a:pt x="30" y="12"/>
                        </a:lnTo>
                        <a:lnTo>
                          <a:pt x="31" y="12"/>
                        </a:lnTo>
                        <a:lnTo>
                          <a:pt x="31" y="12"/>
                        </a:lnTo>
                        <a:lnTo>
                          <a:pt x="32" y="10"/>
                        </a:lnTo>
                        <a:lnTo>
                          <a:pt x="32" y="10"/>
                        </a:lnTo>
                        <a:lnTo>
                          <a:pt x="33" y="9"/>
                        </a:lnTo>
                        <a:lnTo>
                          <a:pt x="33" y="9"/>
                        </a:lnTo>
                        <a:lnTo>
                          <a:pt x="35" y="8"/>
                        </a:lnTo>
                        <a:lnTo>
                          <a:pt x="36" y="8"/>
                        </a:lnTo>
                        <a:lnTo>
                          <a:pt x="36" y="8"/>
                        </a:lnTo>
                        <a:lnTo>
                          <a:pt x="37" y="6"/>
                        </a:lnTo>
                        <a:lnTo>
                          <a:pt x="39" y="6"/>
                        </a:lnTo>
                        <a:lnTo>
                          <a:pt x="39" y="5"/>
                        </a:lnTo>
                        <a:lnTo>
                          <a:pt x="40" y="5"/>
                        </a:lnTo>
                        <a:lnTo>
                          <a:pt x="41" y="5"/>
                        </a:lnTo>
                        <a:lnTo>
                          <a:pt x="43" y="4"/>
                        </a:lnTo>
                        <a:lnTo>
                          <a:pt x="43" y="4"/>
                        </a:lnTo>
                        <a:lnTo>
                          <a:pt x="44" y="4"/>
                        </a:lnTo>
                        <a:lnTo>
                          <a:pt x="45" y="3"/>
                        </a:lnTo>
                        <a:lnTo>
                          <a:pt x="46" y="3"/>
                        </a:lnTo>
                        <a:lnTo>
                          <a:pt x="48" y="3"/>
                        </a:lnTo>
                        <a:lnTo>
                          <a:pt x="48" y="3"/>
                        </a:lnTo>
                        <a:lnTo>
                          <a:pt x="49" y="1"/>
                        </a:lnTo>
                        <a:lnTo>
                          <a:pt x="50" y="1"/>
                        </a:lnTo>
                        <a:lnTo>
                          <a:pt x="52" y="1"/>
                        </a:lnTo>
                        <a:lnTo>
                          <a:pt x="52" y="1"/>
                        </a:lnTo>
                        <a:lnTo>
                          <a:pt x="53" y="1"/>
                        </a:lnTo>
                        <a:lnTo>
                          <a:pt x="54" y="1"/>
                        </a:lnTo>
                        <a:lnTo>
                          <a:pt x="55" y="0"/>
                        </a:lnTo>
                        <a:lnTo>
                          <a:pt x="55" y="0"/>
                        </a:lnTo>
                        <a:lnTo>
                          <a:pt x="57" y="0"/>
                        </a:lnTo>
                        <a:lnTo>
                          <a:pt x="57" y="0"/>
                        </a:lnTo>
                        <a:lnTo>
                          <a:pt x="58" y="0"/>
                        </a:lnTo>
                        <a:lnTo>
                          <a:pt x="59" y="0"/>
                        </a:lnTo>
                        <a:lnTo>
                          <a:pt x="59" y="0"/>
                        </a:lnTo>
                        <a:lnTo>
                          <a:pt x="61" y="0"/>
                        </a:lnTo>
                        <a:lnTo>
                          <a:pt x="61" y="0"/>
                        </a:lnTo>
                        <a:lnTo>
                          <a:pt x="62" y="1"/>
                        </a:lnTo>
                        <a:lnTo>
                          <a:pt x="62" y="1"/>
                        </a:lnTo>
                        <a:lnTo>
                          <a:pt x="63" y="1"/>
                        </a:lnTo>
                        <a:lnTo>
                          <a:pt x="63" y="1"/>
                        </a:lnTo>
                        <a:lnTo>
                          <a:pt x="63" y="1"/>
                        </a:lnTo>
                        <a:lnTo>
                          <a:pt x="64" y="1"/>
                        </a:lnTo>
                        <a:lnTo>
                          <a:pt x="64" y="1"/>
                        </a:lnTo>
                        <a:lnTo>
                          <a:pt x="64" y="3"/>
                        </a:lnTo>
                        <a:lnTo>
                          <a:pt x="66" y="3"/>
                        </a:lnTo>
                        <a:lnTo>
                          <a:pt x="66" y="3"/>
                        </a:lnTo>
                        <a:lnTo>
                          <a:pt x="66" y="3"/>
                        </a:lnTo>
                        <a:lnTo>
                          <a:pt x="66" y="4"/>
                        </a:lnTo>
                        <a:lnTo>
                          <a:pt x="66" y="4"/>
                        </a:lnTo>
                        <a:lnTo>
                          <a:pt x="66" y="4"/>
                        </a:lnTo>
                        <a:lnTo>
                          <a:pt x="66" y="5"/>
                        </a:lnTo>
                        <a:lnTo>
                          <a:pt x="66" y="5"/>
                        </a:lnTo>
                        <a:lnTo>
                          <a:pt x="66" y="5"/>
                        </a:lnTo>
                        <a:close/>
                        <a:moveTo>
                          <a:pt x="40" y="332"/>
                        </a:moveTo>
                        <a:lnTo>
                          <a:pt x="0" y="346"/>
                        </a:lnTo>
                        <a:lnTo>
                          <a:pt x="1" y="330"/>
                        </a:lnTo>
                        <a:lnTo>
                          <a:pt x="3" y="313"/>
                        </a:lnTo>
                        <a:lnTo>
                          <a:pt x="4" y="297"/>
                        </a:lnTo>
                        <a:lnTo>
                          <a:pt x="5" y="283"/>
                        </a:lnTo>
                        <a:lnTo>
                          <a:pt x="6" y="268"/>
                        </a:lnTo>
                        <a:lnTo>
                          <a:pt x="8" y="254"/>
                        </a:lnTo>
                        <a:lnTo>
                          <a:pt x="8" y="241"/>
                        </a:lnTo>
                        <a:lnTo>
                          <a:pt x="9" y="227"/>
                        </a:lnTo>
                        <a:lnTo>
                          <a:pt x="10" y="215"/>
                        </a:lnTo>
                        <a:lnTo>
                          <a:pt x="12" y="202"/>
                        </a:lnTo>
                        <a:lnTo>
                          <a:pt x="12" y="191"/>
                        </a:lnTo>
                        <a:lnTo>
                          <a:pt x="13" y="179"/>
                        </a:lnTo>
                        <a:lnTo>
                          <a:pt x="14" y="167"/>
                        </a:lnTo>
                        <a:lnTo>
                          <a:pt x="14" y="157"/>
                        </a:lnTo>
                        <a:lnTo>
                          <a:pt x="15" y="147"/>
                        </a:lnTo>
                        <a:lnTo>
                          <a:pt x="15" y="136"/>
                        </a:lnTo>
                        <a:lnTo>
                          <a:pt x="17" y="127"/>
                        </a:lnTo>
                        <a:lnTo>
                          <a:pt x="17" y="118"/>
                        </a:lnTo>
                        <a:lnTo>
                          <a:pt x="18" y="109"/>
                        </a:lnTo>
                        <a:lnTo>
                          <a:pt x="18" y="100"/>
                        </a:lnTo>
                        <a:lnTo>
                          <a:pt x="19" y="93"/>
                        </a:lnTo>
                        <a:lnTo>
                          <a:pt x="19" y="85"/>
                        </a:lnTo>
                        <a:lnTo>
                          <a:pt x="21" y="77"/>
                        </a:lnTo>
                        <a:lnTo>
                          <a:pt x="21" y="69"/>
                        </a:lnTo>
                        <a:lnTo>
                          <a:pt x="22" y="62"/>
                        </a:lnTo>
                        <a:lnTo>
                          <a:pt x="22" y="55"/>
                        </a:lnTo>
                        <a:lnTo>
                          <a:pt x="22" y="49"/>
                        </a:lnTo>
                        <a:lnTo>
                          <a:pt x="23" y="42"/>
                        </a:lnTo>
                        <a:lnTo>
                          <a:pt x="23" y="36"/>
                        </a:lnTo>
                        <a:lnTo>
                          <a:pt x="24" y="30"/>
                        </a:lnTo>
                        <a:lnTo>
                          <a:pt x="24" y="24"/>
                        </a:lnTo>
                        <a:lnTo>
                          <a:pt x="26" y="18"/>
                        </a:lnTo>
                        <a:lnTo>
                          <a:pt x="66" y="5"/>
                        </a:lnTo>
                        <a:lnTo>
                          <a:pt x="66" y="10"/>
                        </a:lnTo>
                        <a:lnTo>
                          <a:pt x="64" y="17"/>
                        </a:lnTo>
                        <a:lnTo>
                          <a:pt x="64" y="23"/>
                        </a:lnTo>
                        <a:lnTo>
                          <a:pt x="63" y="28"/>
                        </a:lnTo>
                        <a:lnTo>
                          <a:pt x="63" y="35"/>
                        </a:lnTo>
                        <a:lnTo>
                          <a:pt x="62" y="41"/>
                        </a:lnTo>
                        <a:lnTo>
                          <a:pt x="62" y="49"/>
                        </a:lnTo>
                        <a:lnTo>
                          <a:pt x="61" y="55"/>
                        </a:lnTo>
                        <a:lnTo>
                          <a:pt x="61" y="63"/>
                        </a:lnTo>
                        <a:lnTo>
                          <a:pt x="59" y="71"/>
                        </a:lnTo>
                        <a:lnTo>
                          <a:pt x="59" y="78"/>
                        </a:lnTo>
                        <a:lnTo>
                          <a:pt x="59" y="87"/>
                        </a:lnTo>
                        <a:lnTo>
                          <a:pt x="58" y="95"/>
                        </a:lnTo>
                        <a:lnTo>
                          <a:pt x="58" y="104"/>
                        </a:lnTo>
                        <a:lnTo>
                          <a:pt x="57" y="113"/>
                        </a:lnTo>
                        <a:lnTo>
                          <a:pt x="55" y="124"/>
                        </a:lnTo>
                        <a:lnTo>
                          <a:pt x="55" y="133"/>
                        </a:lnTo>
                        <a:lnTo>
                          <a:pt x="54" y="143"/>
                        </a:lnTo>
                        <a:lnTo>
                          <a:pt x="54" y="154"/>
                        </a:lnTo>
                        <a:lnTo>
                          <a:pt x="53" y="165"/>
                        </a:lnTo>
                        <a:lnTo>
                          <a:pt x="53" y="176"/>
                        </a:lnTo>
                        <a:lnTo>
                          <a:pt x="52" y="188"/>
                        </a:lnTo>
                        <a:lnTo>
                          <a:pt x="50" y="201"/>
                        </a:lnTo>
                        <a:lnTo>
                          <a:pt x="49" y="214"/>
                        </a:lnTo>
                        <a:lnTo>
                          <a:pt x="49" y="227"/>
                        </a:lnTo>
                        <a:lnTo>
                          <a:pt x="48" y="241"/>
                        </a:lnTo>
                        <a:lnTo>
                          <a:pt x="46" y="255"/>
                        </a:lnTo>
                        <a:lnTo>
                          <a:pt x="45" y="269"/>
                        </a:lnTo>
                        <a:lnTo>
                          <a:pt x="44" y="285"/>
                        </a:lnTo>
                        <a:lnTo>
                          <a:pt x="43" y="300"/>
                        </a:lnTo>
                        <a:lnTo>
                          <a:pt x="41" y="315"/>
                        </a:lnTo>
                        <a:lnTo>
                          <a:pt x="40" y="332"/>
                        </a:lnTo>
                        <a:lnTo>
                          <a:pt x="40" y="332"/>
                        </a:lnTo>
                        <a:close/>
                        <a:moveTo>
                          <a:pt x="0" y="346"/>
                        </a:moveTo>
                        <a:lnTo>
                          <a:pt x="40" y="332"/>
                        </a:lnTo>
                        <a:lnTo>
                          <a:pt x="40" y="333"/>
                        </a:lnTo>
                        <a:lnTo>
                          <a:pt x="40" y="333"/>
                        </a:lnTo>
                        <a:lnTo>
                          <a:pt x="40" y="333"/>
                        </a:lnTo>
                        <a:lnTo>
                          <a:pt x="40" y="335"/>
                        </a:lnTo>
                        <a:lnTo>
                          <a:pt x="40" y="335"/>
                        </a:lnTo>
                        <a:lnTo>
                          <a:pt x="39" y="336"/>
                        </a:lnTo>
                        <a:lnTo>
                          <a:pt x="39" y="336"/>
                        </a:lnTo>
                        <a:lnTo>
                          <a:pt x="39" y="337"/>
                        </a:lnTo>
                        <a:lnTo>
                          <a:pt x="37" y="337"/>
                        </a:lnTo>
                        <a:lnTo>
                          <a:pt x="37" y="337"/>
                        </a:lnTo>
                        <a:lnTo>
                          <a:pt x="37" y="339"/>
                        </a:lnTo>
                        <a:lnTo>
                          <a:pt x="36" y="339"/>
                        </a:lnTo>
                        <a:lnTo>
                          <a:pt x="36" y="340"/>
                        </a:lnTo>
                        <a:lnTo>
                          <a:pt x="35" y="340"/>
                        </a:lnTo>
                        <a:lnTo>
                          <a:pt x="35" y="341"/>
                        </a:lnTo>
                        <a:lnTo>
                          <a:pt x="33" y="341"/>
                        </a:lnTo>
                        <a:lnTo>
                          <a:pt x="33" y="341"/>
                        </a:lnTo>
                        <a:lnTo>
                          <a:pt x="32" y="342"/>
                        </a:lnTo>
                        <a:lnTo>
                          <a:pt x="32" y="342"/>
                        </a:lnTo>
                        <a:lnTo>
                          <a:pt x="31" y="344"/>
                        </a:lnTo>
                        <a:lnTo>
                          <a:pt x="30" y="344"/>
                        </a:lnTo>
                        <a:lnTo>
                          <a:pt x="30" y="344"/>
                        </a:lnTo>
                        <a:lnTo>
                          <a:pt x="28" y="345"/>
                        </a:lnTo>
                        <a:lnTo>
                          <a:pt x="27" y="345"/>
                        </a:lnTo>
                        <a:lnTo>
                          <a:pt x="26" y="346"/>
                        </a:lnTo>
                        <a:lnTo>
                          <a:pt x="26" y="346"/>
                        </a:lnTo>
                        <a:lnTo>
                          <a:pt x="24" y="346"/>
                        </a:lnTo>
                        <a:lnTo>
                          <a:pt x="23" y="348"/>
                        </a:lnTo>
                        <a:lnTo>
                          <a:pt x="22" y="348"/>
                        </a:lnTo>
                        <a:lnTo>
                          <a:pt x="22" y="348"/>
                        </a:lnTo>
                        <a:lnTo>
                          <a:pt x="21" y="348"/>
                        </a:lnTo>
                        <a:lnTo>
                          <a:pt x="19" y="349"/>
                        </a:lnTo>
                        <a:lnTo>
                          <a:pt x="18" y="349"/>
                        </a:lnTo>
                        <a:lnTo>
                          <a:pt x="17" y="349"/>
                        </a:lnTo>
                        <a:lnTo>
                          <a:pt x="17" y="349"/>
                        </a:lnTo>
                        <a:lnTo>
                          <a:pt x="15" y="350"/>
                        </a:lnTo>
                        <a:lnTo>
                          <a:pt x="14" y="350"/>
                        </a:lnTo>
                        <a:lnTo>
                          <a:pt x="13" y="350"/>
                        </a:lnTo>
                        <a:lnTo>
                          <a:pt x="13" y="350"/>
                        </a:lnTo>
                        <a:lnTo>
                          <a:pt x="12" y="350"/>
                        </a:lnTo>
                        <a:lnTo>
                          <a:pt x="10" y="350"/>
                        </a:lnTo>
                        <a:lnTo>
                          <a:pt x="10" y="350"/>
                        </a:lnTo>
                        <a:lnTo>
                          <a:pt x="9" y="350"/>
                        </a:lnTo>
                        <a:lnTo>
                          <a:pt x="8" y="350"/>
                        </a:lnTo>
                        <a:lnTo>
                          <a:pt x="8" y="350"/>
                        </a:lnTo>
                        <a:lnTo>
                          <a:pt x="6" y="350"/>
                        </a:lnTo>
                        <a:lnTo>
                          <a:pt x="6" y="350"/>
                        </a:lnTo>
                        <a:lnTo>
                          <a:pt x="5" y="350"/>
                        </a:lnTo>
                        <a:lnTo>
                          <a:pt x="5" y="350"/>
                        </a:lnTo>
                        <a:lnTo>
                          <a:pt x="4" y="350"/>
                        </a:lnTo>
                        <a:lnTo>
                          <a:pt x="4" y="350"/>
                        </a:lnTo>
                        <a:lnTo>
                          <a:pt x="3" y="350"/>
                        </a:lnTo>
                        <a:lnTo>
                          <a:pt x="3" y="350"/>
                        </a:lnTo>
                        <a:lnTo>
                          <a:pt x="3" y="350"/>
                        </a:lnTo>
                        <a:lnTo>
                          <a:pt x="1" y="349"/>
                        </a:lnTo>
                        <a:lnTo>
                          <a:pt x="1" y="349"/>
                        </a:lnTo>
                        <a:lnTo>
                          <a:pt x="1" y="349"/>
                        </a:lnTo>
                        <a:lnTo>
                          <a:pt x="1" y="349"/>
                        </a:lnTo>
                        <a:lnTo>
                          <a:pt x="0" y="348"/>
                        </a:lnTo>
                        <a:lnTo>
                          <a:pt x="0" y="348"/>
                        </a:lnTo>
                        <a:lnTo>
                          <a:pt x="0" y="348"/>
                        </a:lnTo>
                        <a:lnTo>
                          <a:pt x="0" y="348"/>
                        </a:lnTo>
                        <a:lnTo>
                          <a:pt x="0" y="346"/>
                        </a:lnTo>
                        <a:lnTo>
                          <a:pt x="0" y="34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36"/>
                  <p:cNvSpPr>
                    <a:spLocks noEditPoints="1"/>
                  </p:cNvSpPr>
                  <p:nvPr/>
                </p:nvSpPr>
                <p:spPr bwMode="auto">
                  <a:xfrm>
                    <a:off x="5919439" y="4625985"/>
                    <a:ext cx="73496" cy="398007"/>
                  </a:xfrm>
                  <a:custGeom>
                    <a:avLst/>
                    <a:gdLst>
                      <a:gd name="T0" fmla="*/ 25 w 65"/>
                      <a:gd name="T1" fmla="*/ 16 h 352"/>
                      <a:gd name="T2" fmla="*/ 26 w 65"/>
                      <a:gd name="T3" fmla="*/ 14 h 352"/>
                      <a:gd name="T4" fmla="*/ 29 w 65"/>
                      <a:gd name="T5" fmla="*/ 11 h 352"/>
                      <a:gd name="T6" fmla="*/ 31 w 65"/>
                      <a:gd name="T7" fmla="*/ 10 h 352"/>
                      <a:gd name="T8" fmla="*/ 34 w 65"/>
                      <a:gd name="T9" fmla="*/ 7 h 352"/>
                      <a:gd name="T10" fmla="*/ 38 w 65"/>
                      <a:gd name="T11" fmla="*/ 5 h 352"/>
                      <a:gd name="T12" fmla="*/ 41 w 65"/>
                      <a:gd name="T13" fmla="*/ 4 h 352"/>
                      <a:gd name="T14" fmla="*/ 45 w 65"/>
                      <a:gd name="T15" fmla="*/ 2 h 352"/>
                      <a:gd name="T16" fmla="*/ 49 w 65"/>
                      <a:gd name="T17" fmla="*/ 1 h 352"/>
                      <a:gd name="T18" fmla="*/ 53 w 65"/>
                      <a:gd name="T19" fmla="*/ 0 h 352"/>
                      <a:gd name="T20" fmla="*/ 57 w 65"/>
                      <a:gd name="T21" fmla="*/ 0 h 352"/>
                      <a:gd name="T22" fmla="*/ 59 w 65"/>
                      <a:gd name="T23" fmla="*/ 0 h 352"/>
                      <a:gd name="T24" fmla="*/ 62 w 65"/>
                      <a:gd name="T25" fmla="*/ 1 h 352"/>
                      <a:gd name="T26" fmla="*/ 63 w 65"/>
                      <a:gd name="T27" fmla="*/ 1 h 352"/>
                      <a:gd name="T28" fmla="*/ 65 w 65"/>
                      <a:gd name="T29" fmla="*/ 4 h 352"/>
                      <a:gd name="T30" fmla="*/ 65 w 65"/>
                      <a:gd name="T31" fmla="*/ 5 h 352"/>
                      <a:gd name="T32" fmla="*/ 40 w 65"/>
                      <a:gd name="T33" fmla="*/ 334 h 352"/>
                      <a:gd name="T34" fmla="*/ 2 w 65"/>
                      <a:gd name="T35" fmla="*/ 325 h 352"/>
                      <a:gd name="T36" fmla="*/ 4 w 65"/>
                      <a:gd name="T37" fmla="*/ 286 h 352"/>
                      <a:gd name="T38" fmla="*/ 7 w 65"/>
                      <a:gd name="T39" fmla="*/ 239 h 352"/>
                      <a:gd name="T40" fmla="*/ 9 w 65"/>
                      <a:gd name="T41" fmla="*/ 189 h 352"/>
                      <a:gd name="T42" fmla="*/ 12 w 65"/>
                      <a:gd name="T43" fmla="*/ 140 h 352"/>
                      <a:gd name="T44" fmla="*/ 14 w 65"/>
                      <a:gd name="T45" fmla="*/ 94 h 352"/>
                      <a:gd name="T46" fmla="*/ 18 w 65"/>
                      <a:gd name="T47" fmla="*/ 54 h 352"/>
                      <a:gd name="T48" fmla="*/ 23 w 65"/>
                      <a:gd name="T49" fmla="*/ 23 h 352"/>
                      <a:gd name="T50" fmla="*/ 62 w 65"/>
                      <a:gd name="T51" fmla="*/ 18 h 352"/>
                      <a:gd name="T52" fmla="*/ 57 w 65"/>
                      <a:gd name="T53" fmla="*/ 50 h 352"/>
                      <a:gd name="T54" fmla="*/ 54 w 65"/>
                      <a:gd name="T55" fmla="*/ 91 h 352"/>
                      <a:gd name="T56" fmla="*/ 50 w 65"/>
                      <a:gd name="T57" fmla="*/ 139 h 352"/>
                      <a:gd name="T58" fmla="*/ 49 w 65"/>
                      <a:gd name="T59" fmla="*/ 188 h 352"/>
                      <a:gd name="T60" fmla="*/ 47 w 65"/>
                      <a:gd name="T61" fmla="*/ 237 h 352"/>
                      <a:gd name="T62" fmla="*/ 44 w 65"/>
                      <a:gd name="T63" fmla="*/ 282 h 352"/>
                      <a:gd name="T64" fmla="*/ 41 w 65"/>
                      <a:gd name="T65" fmla="*/ 320 h 352"/>
                      <a:gd name="T66" fmla="*/ 0 w 65"/>
                      <a:gd name="T67" fmla="*/ 349 h 352"/>
                      <a:gd name="T68" fmla="*/ 40 w 65"/>
                      <a:gd name="T69" fmla="*/ 337 h 352"/>
                      <a:gd name="T70" fmla="*/ 39 w 65"/>
                      <a:gd name="T71" fmla="*/ 338 h 352"/>
                      <a:gd name="T72" fmla="*/ 36 w 65"/>
                      <a:gd name="T73" fmla="*/ 341 h 352"/>
                      <a:gd name="T74" fmla="*/ 34 w 65"/>
                      <a:gd name="T75" fmla="*/ 343 h 352"/>
                      <a:gd name="T76" fmla="*/ 31 w 65"/>
                      <a:gd name="T77" fmla="*/ 345 h 352"/>
                      <a:gd name="T78" fmla="*/ 27 w 65"/>
                      <a:gd name="T79" fmla="*/ 347 h 352"/>
                      <a:gd name="T80" fmla="*/ 23 w 65"/>
                      <a:gd name="T81" fmla="*/ 349 h 352"/>
                      <a:gd name="T82" fmla="*/ 20 w 65"/>
                      <a:gd name="T83" fmla="*/ 351 h 352"/>
                      <a:gd name="T84" fmla="*/ 16 w 65"/>
                      <a:gd name="T85" fmla="*/ 352 h 352"/>
                      <a:gd name="T86" fmla="*/ 12 w 65"/>
                      <a:gd name="T87" fmla="*/ 352 h 352"/>
                      <a:gd name="T88" fmla="*/ 8 w 65"/>
                      <a:gd name="T89" fmla="*/ 352 h 352"/>
                      <a:gd name="T90" fmla="*/ 5 w 65"/>
                      <a:gd name="T91" fmla="*/ 352 h 352"/>
                      <a:gd name="T92" fmla="*/ 3 w 65"/>
                      <a:gd name="T93" fmla="*/ 352 h 352"/>
                      <a:gd name="T94" fmla="*/ 2 w 65"/>
                      <a:gd name="T95" fmla="*/ 351 h 352"/>
                      <a:gd name="T96" fmla="*/ 0 w 65"/>
                      <a:gd name="T97" fmla="*/ 350 h 352"/>
                      <a:gd name="T98" fmla="*/ 0 w 65"/>
                      <a:gd name="T99" fmla="*/ 34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352">
                        <a:moveTo>
                          <a:pt x="65" y="6"/>
                        </a:moveTo>
                        <a:lnTo>
                          <a:pt x="25" y="18"/>
                        </a:lnTo>
                        <a:lnTo>
                          <a:pt x="25" y="16"/>
                        </a:lnTo>
                        <a:lnTo>
                          <a:pt x="25" y="16"/>
                        </a:lnTo>
                        <a:lnTo>
                          <a:pt x="25" y="15"/>
                        </a:lnTo>
                        <a:lnTo>
                          <a:pt x="26" y="15"/>
                        </a:lnTo>
                        <a:lnTo>
                          <a:pt x="26" y="14"/>
                        </a:lnTo>
                        <a:lnTo>
                          <a:pt x="26" y="14"/>
                        </a:lnTo>
                        <a:lnTo>
                          <a:pt x="27" y="14"/>
                        </a:lnTo>
                        <a:lnTo>
                          <a:pt x="27" y="13"/>
                        </a:lnTo>
                        <a:lnTo>
                          <a:pt x="27" y="13"/>
                        </a:lnTo>
                        <a:lnTo>
                          <a:pt x="29" y="11"/>
                        </a:lnTo>
                        <a:lnTo>
                          <a:pt x="29" y="11"/>
                        </a:lnTo>
                        <a:lnTo>
                          <a:pt x="30" y="10"/>
                        </a:lnTo>
                        <a:lnTo>
                          <a:pt x="30" y="10"/>
                        </a:lnTo>
                        <a:lnTo>
                          <a:pt x="31" y="10"/>
                        </a:lnTo>
                        <a:lnTo>
                          <a:pt x="31" y="9"/>
                        </a:lnTo>
                        <a:lnTo>
                          <a:pt x="32" y="9"/>
                        </a:lnTo>
                        <a:lnTo>
                          <a:pt x="34" y="7"/>
                        </a:lnTo>
                        <a:lnTo>
                          <a:pt x="34" y="7"/>
                        </a:lnTo>
                        <a:lnTo>
                          <a:pt x="35" y="7"/>
                        </a:lnTo>
                        <a:lnTo>
                          <a:pt x="36" y="6"/>
                        </a:lnTo>
                        <a:lnTo>
                          <a:pt x="36" y="6"/>
                        </a:lnTo>
                        <a:lnTo>
                          <a:pt x="38" y="5"/>
                        </a:lnTo>
                        <a:lnTo>
                          <a:pt x="39" y="5"/>
                        </a:lnTo>
                        <a:lnTo>
                          <a:pt x="39" y="5"/>
                        </a:lnTo>
                        <a:lnTo>
                          <a:pt x="40" y="4"/>
                        </a:lnTo>
                        <a:lnTo>
                          <a:pt x="41" y="4"/>
                        </a:lnTo>
                        <a:lnTo>
                          <a:pt x="43" y="4"/>
                        </a:lnTo>
                        <a:lnTo>
                          <a:pt x="44" y="2"/>
                        </a:lnTo>
                        <a:lnTo>
                          <a:pt x="44" y="2"/>
                        </a:lnTo>
                        <a:lnTo>
                          <a:pt x="45" y="2"/>
                        </a:lnTo>
                        <a:lnTo>
                          <a:pt x="47" y="2"/>
                        </a:lnTo>
                        <a:lnTo>
                          <a:pt x="48" y="1"/>
                        </a:lnTo>
                        <a:lnTo>
                          <a:pt x="48" y="1"/>
                        </a:lnTo>
                        <a:lnTo>
                          <a:pt x="49" y="1"/>
                        </a:lnTo>
                        <a:lnTo>
                          <a:pt x="50" y="1"/>
                        </a:lnTo>
                        <a:lnTo>
                          <a:pt x="52" y="1"/>
                        </a:lnTo>
                        <a:lnTo>
                          <a:pt x="52" y="0"/>
                        </a:lnTo>
                        <a:lnTo>
                          <a:pt x="53" y="0"/>
                        </a:lnTo>
                        <a:lnTo>
                          <a:pt x="54" y="0"/>
                        </a:lnTo>
                        <a:lnTo>
                          <a:pt x="56" y="0"/>
                        </a:lnTo>
                        <a:lnTo>
                          <a:pt x="56" y="0"/>
                        </a:lnTo>
                        <a:lnTo>
                          <a:pt x="57" y="0"/>
                        </a:lnTo>
                        <a:lnTo>
                          <a:pt x="57" y="0"/>
                        </a:lnTo>
                        <a:lnTo>
                          <a:pt x="58" y="0"/>
                        </a:lnTo>
                        <a:lnTo>
                          <a:pt x="59" y="0"/>
                        </a:lnTo>
                        <a:lnTo>
                          <a:pt x="59" y="0"/>
                        </a:lnTo>
                        <a:lnTo>
                          <a:pt x="61" y="0"/>
                        </a:lnTo>
                        <a:lnTo>
                          <a:pt x="61" y="0"/>
                        </a:lnTo>
                        <a:lnTo>
                          <a:pt x="61" y="1"/>
                        </a:lnTo>
                        <a:lnTo>
                          <a:pt x="62" y="1"/>
                        </a:lnTo>
                        <a:lnTo>
                          <a:pt x="62" y="1"/>
                        </a:lnTo>
                        <a:lnTo>
                          <a:pt x="63" y="1"/>
                        </a:lnTo>
                        <a:lnTo>
                          <a:pt x="63" y="1"/>
                        </a:lnTo>
                        <a:lnTo>
                          <a:pt x="63" y="1"/>
                        </a:lnTo>
                        <a:lnTo>
                          <a:pt x="63" y="2"/>
                        </a:lnTo>
                        <a:lnTo>
                          <a:pt x="65" y="2"/>
                        </a:lnTo>
                        <a:lnTo>
                          <a:pt x="65" y="2"/>
                        </a:lnTo>
                        <a:lnTo>
                          <a:pt x="65" y="4"/>
                        </a:lnTo>
                        <a:lnTo>
                          <a:pt x="65" y="4"/>
                        </a:lnTo>
                        <a:lnTo>
                          <a:pt x="65" y="4"/>
                        </a:lnTo>
                        <a:lnTo>
                          <a:pt x="65" y="4"/>
                        </a:lnTo>
                        <a:lnTo>
                          <a:pt x="65" y="5"/>
                        </a:lnTo>
                        <a:lnTo>
                          <a:pt x="65" y="5"/>
                        </a:lnTo>
                        <a:lnTo>
                          <a:pt x="65" y="6"/>
                        </a:lnTo>
                        <a:lnTo>
                          <a:pt x="65" y="6"/>
                        </a:lnTo>
                        <a:close/>
                        <a:moveTo>
                          <a:pt x="40" y="334"/>
                        </a:moveTo>
                        <a:lnTo>
                          <a:pt x="0" y="349"/>
                        </a:lnTo>
                        <a:lnTo>
                          <a:pt x="0" y="341"/>
                        </a:lnTo>
                        <a:lnTo>
                          <a:pt x="2" y="333"/>
                        </a:lnTo>
                        <a:lnTo>
                          <a:pt x="2" y="325"/>
                        </a:lnTo>
                        <a:lnTo>
                          <a:pt x="3" y="315"/>
                        </a:lnTo>
                        <a:lnTo>
                          <a:pt x="3" y="306"/>
                        </a:lnTo>
                        <a:lnTo>
                          <a:pt x="4" y="296"/>
                        </a:lnTo>
                        <a:lnTo>
                          <a:pt x="4" y="286"/>
                        </a:lnTo>
                        <a:lnTo>
                          <a:pt x="5" y="274"/>
                        </a:lnTo>
                        <a:lnTo>
                          <a:pt x="5" y="262"/>
                        </a:lnTo>
                        <a:lnTo>
                          <a:pt x="7" y="251"/>
                        </a:lnTo>
                        <a:lnTo>
                          <a:pt x="7" y="239"/>
                        </a:lnTo>
                        <a:lnTo>
                          <a:pt x="7" y="226"/>
                        </a:lnTo>
                        <a:lnTo>
                          <a:pt x="8" y="215"/>
                        </a:lnTo>
                        <a:lnTo>
                          <a:pt x="8" y="202"/>
                        </a:lnTo>
                        <a:lnTo>
                          <a:pt x="9" y="189"/>
                        </a:lnTo>
                        <a:lnTo>
                          <a:pt x="9" y="177"/>
                        </a:lnTo>
                        <a:lnTo>
                          <a:pt x="11" y="164"/>
                        </a:lnTo>
                        <a:lnTo>
                          <a:pt x="11" y="152"/>
                        </a:lnTo>
                        <a:lnTo>
                          <a:pt x="12" y="140"/>
                        </a:lnTo>
                        <a:lnTo>
                          <a:pt x="12" y="128"/>
                        </a:lnTo>
                        <a:lnTo>
                          <a:pt x="13" y="116"/>
                        </a:lnTo>
                        <a:lnTo>
                          <a:pt x="13" y="104"/>
                        </a:lnTo>
                        <a:lnTo>
                          <a:pt x="14" y="94"/>
                        </a:lnTo>
                        <a:lnTo>
                          <a:pt x="16" y="83"/>
                        </a:lnTo>
                        <a:lnTo>
                          <a:pt x="16" y="73"/>
                        </a:lnTo>
                        <a:lnTo>
                          <a:pt x="17" y="63"/>
                        </a:lnTo>
                        <a:lnTo>
                          <a:pt x="18" y="54"/>
                        </a:lnTo>
                        <a:lnTo>
                          <a:pt x="20" y="45"/>
                        </a:lnTo>
                        <a:lnTo>
                          <a:pt x="21" y="37"/>
                        </a:lnTo>
                        <a:lnTo>
                          <a:pt x="22" y="29"/>
                        </a:lnTo>
                        <a:lnTo>
                          <a:pt x="23" y="23"/>
                        </a:lnTo>
                        <a:lnTo>
                          <a:pt x="25" y="18"/>
                        </a:lnTo>
                        <a:lnTo>
                          <a:pt x="65" y="6"/>
                        </a:lnTo>
                        <a:lnTo>
                          <a:pt x="63" y="11"/>
                        </a:lnTo>
                        <a:lnTo>
                          <a:pt x="62" y="18"/>
                        </a:lnTo>
                        <a:lnTo>
                          <a:pt x="61" y="24"/>
                        </a:lnTo>
                        <a:lnTo>
                          <a:pt x="59" y="32"/>
                        </a:lnTo>
                        <a:lnTo>
                          <a:pt x="58" y="41"/>
                        </a:lnTo>
                        <a:lnTo>
                          <a:pt x="57" y="50"/>
                        </a:lnTo>
                        <a:lnTo>
                          <a:pt x="57" y="59"/>
                        </a:lnTo>
                        <a:lnTo>
                          <a:pt x="56" y="69"/>
                        </a:lnTo>
                        <a:lnTo>
                          <a:pt x="54" y="79"/>
                        </a:lnTo>
                        <a:lnTo>
                          <a:pt x="54" y="91"/>
                        </a:lnTo>
                        <a:lnTo>
                          <a:pt x="53" y="103"/>
                        </a:lnTo>
                        <a:lnTo>
                          <a:pt x="52" y="114"/>
                        </a:lnTo>
                        <a:lnTo>
                          <a:pt x="52" y="126"/>
                        </a:lnTo>
                        <a:lnTo>
                          <a:pt x="50" y="139"/>
                        </a:lnTo>
                        <a:lnTo>
                          <a:pt x="50" y="150"/>
                        </a:lnTo>
                        <a:lnTo>
                          <a:pt x="49" y="163"/>
                        </a:lnTo>
                        <a:lnTo>
                          <a:pt x="49" y="176"/>
                        </a:lnTo>
                        <a:lnTo>
                          <a:pt x="49" y="188"/>
                        </a:lnTo>
                        <a:lnTo>
                          <a:pt x="48" y="201"/>
                        </a:lnTo>
                        <a:lnTo>
                          <a:pt x="48" y="213"/>
                        </a:lnTo>
                        <a:lnTo>
                          <a:pt x="47" y="225"/>
                        </a:lnTo>
                        <a:lnTo>
                          <a:pt x="47" y="237"/>
                        </a:lnTo>
                        <a:lnTo>
                          <a:pt x="45" y="249"/>
                        </a:lnTo>
                        <a:lnTo>
                          <a:pt x="45" y="260"/>
                        </a:lnTo>
                        <a:lnTo>
                          <a:pt x="45" y="271"/>
                        </a:lnTo>
                        <a:lnTo>
                          <a:pt x="44" y="282"/>
                        </a:lnTo>
                        <a:lnTo>
                          <a:pt x="44" y="292"/>
                        </a:lnTo>
                        <a:lnTo>
                          <a:pt x="43" y="302"/>
                        </a:lnTo>
                        <a:lnTo>
                          <a:pt x="43" y="311"/>
                        </a:lnTo>
                        <a:lnTo>
                          <a:pt x="41" y="320"/>
                        </a:lnTo>
                        <a:lnTo>
                          <a:pt x="40" y="328"/>
                        </a:lnTo>
                        <a:lnTo>
                          <a:pt x="40" y="334"/>
                        </a:lnTo>
                        <a:lnTo>
                          <a:pt x="40" y="334"/>
                        </a:lnTo>
                        <a:close/>
                        <a:moveTo>
                          <a:pt x="0" y="349"/>
                        </a:moveTo>
                        <a:lnTo>
                          <a:pt x="40" y="334"/>
                        </a:lnTo>
                        <a:lnTo>
                          <a:pt x="40" y="336"/>
                        </a:lnTo>
                        <a:lnTo>
                          <a:pt x="40" y="336"/>
                        </a:lnTo>
                        <a:lnTo>
                          <a:pt x="40" y="337"/>
                        </a:lnTo>
                        <a:lnTo>
                          <a:pt x="39" y="337"/>
                        </a:lnTo>
                        <a:lnTo>
                          <a:pt x="39" y="337"/>
                        </a:lnTo>
                        <a:lnTo>
                          <a:pt x="39" y="338"/>
                        </a:lnTo>
                        <a:lnTo>
                          <a:pt x="39" y="338"/>
                        </a:lnTo>
                        <a:lnTo>
                          <a:pt x="38" y="340"/>
                        </a:lnTo>
                        <a:lnTo>
                          <a:pt x="38" y="340"/>
                        </a:lnTo>
                        <a:lnTo>
                          <a:pt x="38" y="341"/>
                        </a:lnTo>
                        <a:lnTo>
                          <a:pt x="36" y="341"/>
                        </a:lnTo>
                        <a:lnTo>
                          <a:pt x="36" y="341"/>
                        </a:lnTo>
                        <a:lnTo>
                          <a:pt x="35" y="342"/>
                        </a:lnTo>
                        <a:lnTo>
                          <a:pt x="35" y="342"/>
                        </a:lnTo>
                        <a:lnTo>
                          <a:pt x="34" y="343"/>
                        </a:lnTo>
                        <a:lnTo>
                          <a:pt x="34" y="343"/>
                        </a:lnTo>
                        <a:lnTo>
                          <a:pt x="32" y="343"/>
                        </a:lnTo>
                        <a:lnTo>
                          <a:pt x="32" y="345"/>
                        </a:lnTo>
                        <a:lnTo>
                          <a:pt x="31" y="345"/>
                        </a:lnTo>
                        <a:lnTo>
                          <a:pt x="30" y="346"/>
                        </a:lnTo>
                        <a:lnTo>
                          <a:pt x="30" y="346"/>
                        </a:lnTo>
                        <a:lnTo>
                          <a:pt x="29" y="347"/>
                        </a:lnTo>
                        <a:lnTo>
                          <a:pt x="27" y="347"/>
                        </a:lnTo>
                        <a:lnTo>
                          <a:pt x="27" y="347"/>
                        </a:lnTo>
                        <a:lnTo>
                          <a:pt x="26" y="349"/>
                        </a:lnTo>
                        <a:lnTo>
                          <a:pt x="25" y="349"/>
                        </a:lnTo>
                        <a:lnTo>
                          <a:pt x="23" y="349"/>
                        </a:lnTo>
                        <a:lnTo>
                          <a:pt x="23" y="350"/>
                        </a:lnTo>
                        <a:lnTo>
                          <a:pt x="22" y="350"/>
                        </a:lnTo>
                        <a:lnTo>
                          <a:pt x="21" y="350"/>
                        </a:lnTo>
                        <a:lnTo>
                          <a:pt x="20" y="351"/>
                        </a:lnTo>
                        <a:lnTo>
                          <a:pt x="18" y="351"/>
                        </a:lnTo>
                        <a:lnTo>
                          <a:pt x="18" y="351"/>
                        </a:lnTo>
                        <a:lnTo>
                          <a:pt x="17" y="351"/>
                        </a:lnTo>
                        <a:lnTo>
                          <a:pt x="16" y="352"/>
                        </a:lnTo>
                        <a:lnTo>
                          <a:pt x="14" y="352"/>
                        </a:lnTo>
                        <a:lnTo>
                          <a:pt x="13" y="352"/>
                        </a:lnTo>
                        <a:lnTo>
                          <a:pt x="13" y="352"/>
                        </a:lnTo>
                        <a:lnTo>
                          <a:pt x="12" y="352"/>
                        </a:lnTo>
                        <a:lnTo>
                          <a:pt x="11" y="352"/>
                        </a:lnTo>
                        <a:lnTo>
                          <a:pt x="11" y="352"/>
                        </a:lnTo>
                        <a:lnTo>
                          <a:pt x="9" y="352"/>
                        </a:lnTo>
                        <a:lnTo>
                          <a:pt x="8" y="352"/>
                        </a:lnTo>
                        <a:lnTo>
                          <a:pt x="8" y="352"/>
                        </a:lnTo>
                        <a:lnTo>
                          <a:pt x="7" y="352"/>
                        </a:lnTo>
                        <a:lnTo>
                          <a:pt x="7" y="352"/>
                        </a:lnTo>
                        <a:lnTo>
                          <a:pt x="5" y="352"/>
                        </a:lnTo>
                        <a:lnTo>
                          <a:pt x="5" y="352"/>
                        </a:lnTo>
                        <a:lnTo>
                          <a:pt x="4" y="352"/>
                        </a:lnTo>
                        <a:lnTo>
                          <a:pt x="4" y="352"/>
                        </a:lnTo>
                        <a:lnTo>
                          <a:pt x="3" y="352"/>
                        </a:lnTo>
                        <a:lnTo>
                          <a:pt x="3" y="352"/>
                        </a:lnTo>
                        <a:lnTo>
                          <a:pt x="2" y="352"/>
                        </a:lnTo>
                        <a:lnTo>
                          <a:pt x="2" y="352"/>
                        </a:lnTo>
                        <a:lnTo>
                          <a:pt x="2" y="351"/>
                        </a:lnTo>
                        <a:lnTo>
                          <a:pt x="0" y="351"/>
                        </a:lnTo>
                        <a:lnTo>
                          <a:pt x="0" y="351"/>
                        </a:lnTo>
                        <a:lnTo>
                          <a:pt x="0" y="351"/>
                        </a:lnTo>
                        <a:lnTo>
                          <a:pt x="0" y="350"/>
                        </a:lnTo>
                        <a:lnTo>
                          <a:pt x="0" y="350"/>
                        </a:lnTo>
                        <a:lnTo>
                          <a:pt x="0" y="350"/>
                        </a:lnTo>
                        <a:lnTo>
                          <a:pt x="0" y="349"/>
                        </a:lnTo>
                        <a:lnTo>
                          <a:pt x="0" y="349"/>
                        </a:lnTo>
                        <a:lnTo>
                          <a:pt x="0" y="34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37"/>
                  <p:cNvSpPr>
                    <a:spLocks noEditPoints="1"/>
                  </p:cNvSpPr>
                  <p:nvPr/>
                </p:nvSpPr>
                <p:spPr bwMode="auto">
                  <a:xfrm>
                    <a:off x="6127488" y="4623724"/>
                    <a:ext cx="55405" cy="403661"/>
                  </a:xfrm>
                  <a:custGeom>
                    <a:avLst/>
                    <a:gdLst>
                      <a:gd name="T0" fmla="*/ 9 w 49"/>
                      <a:gd name="T1" fmla="*/ 17 h 357"/>
                      <a:gd name="T2" fmla="*/ 11 w 49"/>
                      <a:gd name="T3" fmla="*/ 15 h 357"/>
                      <a:gd name="T4" fmla="*/ 13 w 49"/>
                      <a:gd name="T5" fmla="*/ 12 h 357"/>
                      <a:gd name="T6" fmla="*/ 16 w 49"/>
                      <a:gd name="T7" fmla="*/ 9 h 357"/>
                      <a:gd name="T8" fmla="*/ 18 w 49"/>
                      <a:gd name="T9" fmla="*/ 8 h 357"/>
                      <a:gd name="T10" fmla="*/ 22 w 49"/>
                      <a:gd name="T11" fmla="*/ 6 h 357"/>
                      <a:gd name="T12" fmla="*/ 26 w 49"/>
                      <a:gd name="T13" fmla="*/ 4 h 357"/>
                      <a:gd name="T14" fmla="*/ 30 w 49"/>
                      <a:gd name="T15" fmla="*/ 3 h 357"/>
                      <a:gd name="T16" fmla="*/ 34 w 49"/>
                      <a:gd name="T17" fmla="*/ 2 h 357"/>
                      <a:gd name="T18" fmla="*/ 38 w 49"/>
                      <a:gd name="T19" fmla="*/ 0 h 357"/>
                      <a:gd name="T20" fmla="*/ 42 w 49"/>
                      <a:gd name="T21" fmla="*/ 0 h 357"/>
                      <a:gd name="T22" fmla="*/ 44 w 49"/>
                      <a:gd name="T23" fmla="*/ 0 h 357"/>
                      <a:gd name="T24" fmla="*/ 47 w 49"/>
                      <a:gd name="T25" fmla="*/ 2 h 357"/>
                      <a:gd name="T26" fmla="*/ 48 w 49"/>
                      <a:gd name="T27" fmla="*/ 2 h 357"/>
                      <a:gd name="T28" fmla="*/ 49 w 49"/>
                      <a:gd name="T29" fmla="*/ 3 h 357"/>
                      <a:gd name="T30" fmla="*/ 49 w 49"/>
                      <a:gd name="T31" fmla="*/ 6 h 357"/>
                      <a:gd name="T32" fmla="*/ 42 w 49"/>
                      <a:gd name="T33" fmla="*/ 339 h 357"/>
                      <a:gd name="T34" fmla="*/ 3 w 49"/>
                      <a:gd name="T35" fmla="*/ 329 h 357"/>
                      <a:gd name="T36" fmla="*/ 4 w 49"/>
                      <a:gd name="T37" fmla="*/ 289 h 357"/>
                      <a:gd name="T38" fmla="*/ 3 w 49"/>
                      <a:gd name="T39" fmla="*/ 242 h 357"/>
                      <a:gd name="T40" fmla="*/ 3 w 49"/>
                      <a:gd name="T41" fmla="*/ 192 h 357"/>
                      <a:gd name="T42" fmla="*/ 2 w 49"/>
                      <a:gd name="T43" fmla="*/ 142 h 357"/>
                      <a:gd name="T44" fmla="*/ 2 w 49"/>
                      <a:gd name="T45" fmla="*/ 94 h 357"/>
                      <a:gd name="T46" fmla="*/ 4 w 49"/>
                      <a:gd name="T47" fmla="*/ 54 h 357"/>
                      <a:gd name="T48" fmla="*/ 8 w 49"/>
                      <a:gd name="T49" fmla="*/ 24 h 357"/>
                      <a:gd name="T50" fmla="*/ 47 w 49"/>
                      <a:gd name="T51" fmla="*/ 17 h 357"/>
                      <a:gd name="T52" fmla="*/ 44 w 49"/>
                      <a:gd name="T53" fmla="*/ 49 h 357"/>
                      <a:gd name="T54" fmla="*/ 43 w 49"/>
                      <a:gd name="T55" fmla="*/ 92 h 357"/>
                      <a:gd name="T56" fmla="*/ 43 w 49"/>
                      <a:gd name="T57" fmla="*/ 139 h 357"/>
                      <a:gd name="T58" fmla="*/ 43 w 49"/>
                      <a:gd name="T59" fmla="*/ 190 h 357"/>
                      <a:gd name="T60" fmla="*/ 44 w 49"/>
                      <a:gd name="T61" fmla="*/ 240 h 357"/>
                      <a:gd name="T62" fmla="*/ 44 w 49"/>
                      <a:gd name="T63" fmla="*/ 285 h 357"/>
                      <a:gd name="T64" fmla="*/ 43 w 49"/>
                      <a:gd name="T65" fmla="*/ 324 h 357"/>
                      <a:gd name="T66" fmla="*/ 0 w 49"/>
                      <a:gd name="T67" fmla="*/ 352 h 357"/>
                      <a:gd name="T68" fmla="*/ 40 w 49"/>
                      <a:gd name="T69" fmla="*/ 340 h 357"/>
                      <a:gd name="T70" fmla="*/ 40 w 49"/>
                      <a:gd name="T71" fmla="*/ 342 h 357"/>
                      <a:gd name="T72" fmla="*/ 38 w 49"/>
                      <a:gd name="T73" fmla="*/ 344 h 357"/>
                      <a:gd name="T74" fmla="*/ 35 w 49"/>
                      <a:gd name="T75" fmla="*/ 347 h 357"/>
                      <a:gd name="T76" fmla="*/ 33 w 49"/>
                      <a:gd name="T77" fmla="*/ 349 h 357"/>
                      <a:gd name="T78" fmla="*/ 29 w 49"/>
                      <a:gd name="T79" fmla="*/ 351 h 357"/>
                      <a:gd name="T80" fmla="*/ 25 w 49"/>
                      <a:gd name="T81" fmla="*/ 353 h 357"/>
                      <a:gd name="T82" fmla="*/ 21 w 49"/>
                      <a:gd name="T83" fmla="*/ 354 h 357"/>
                      <a:gd name="T84" fmla="*/ 17 w 49"/>
                      <a:gd name="T85" fmla="*/ 356 h 357"/>
                      <a:gd name="T86" fmla="*/ 13 w 49"/>
                      <a:gd name="T87" fmla="*/ 356 h 357"/>
                      <a:gd name="T88" fmla="*/ 9 w 49"/>
                      <a:gd name="T89" fmla="*/ 357 h 357"/>
                      <a:gd name="T90" fmla="*/ 7 w 49"/>
                      <a:gd name="T91" fmla="*/ 357 h 357"/>
                      <a:gd name="T92" fmla="*/ 4 w 49"/>
                      <a:gd name="T93" fmla="*/ 356 h 357"/>
                      <a:gd name="T94" fmla="*/ 3 w 49"/>
                      <a:gd name="T95" fmla="*/ 356 h 357"/>
                      <a:gd name="T96" fmla="*/ 2 w 49"/>
                      <a:gd name="T97" fmla="*/ 354 h 357"/>
                      <a:gd name="T98" fmla="*/ 0 w 49"/>
                      <a:gd name="T99" fmla="*/ 35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357">
                        <a:moveTo>
                          <a:pt x="49" y="6"/>
                        </a:moveTo>
                        <a:lnTo>
                          <a:pt x="9" y="17"/>
                        </a:lnTo>
                        <a:lnTo>
                          <a:pt x="9" y="17"/>
                        </a:lnTo>
                        <a:lnTo>
                          <a:pt x="9" y="17"/>
                        </a:lnTo>
                        <a:lnTo>
                          <a:pt x="11" y="16"/>
                        </a:lnTo>
                        <a:lnTo>
                          <a:pt x="11" y="16"/>
                        </a:lnTo>
                        <a:lnTo>
                          <a:pt x="11" y="15"/>
                        </a:lnTo>
                        <a:lnTo>
                          <a:pt x="11" y="15"/>
                        </a:lnTo>
                        <a:lnTo>
                          <a:pt x="12" y="13"/>
                        </a:lnTo>
                        <a:lnTo>
                          <a:pt x="12" y="13"/>
                        </a:lnTo>
                        <a:lnTo>
                          <a:pt x="13" y="13"/>
                        </a:lnTo>
                        <a:lnTo>
                          <a:pt x="13" y="12"/>
                        </a:lnTo>
                        <a:lnTo>
                          <a:pt x="13" y="12"/>
                        </a:lnTo>
                        <a:lnTo>
                          <a:pt x="15" y="11"/>
                        </a:lnTo>
                        <a:lnTo>
                          <a:pt x="15" y="11"/>
                        </a:lnTo>
                        <a:lnTo>
                          <a:pt x="16" y="9"/>
                        </a:lnTo>
                        <a:lnTo>
                          <a:pt x="17" y="9"/>
                        </a:lnTo>
                        <a:lnTo>
                          <a:pt x="17" y="9"/>
                        </a:lnTo>
                        <a:lnTo>
                          <a:pt x="18" y="8"/>
                        </a:lnTo>
                        <a:lnTo>
                          <a:pt x="18" y="8"/>
                        </a:lnTo>
                        <a:lnTo>
                          <a:pt x="20" y="7"/>
                        </a:lnTo>
                        <a:lnTo>
                          <a:pt x="21" y="7"/>
                        </a:lnTo>
                        <a:lnTo>
                          <a:pt x="21" y="7"/>
                        </a:lnTo>
                        <a:lnTo>
                          <a:pt x="22" y="6"/>
                        </a:lnTo>
                        <a:lnTo>
                          <a:pt x="24" y="6"/>
                        </a:lnTo>
                        <a:lnTo>
                          <a:pt x="25" y="6"/>
                        </a:lnTo>
                        <a:lnTo>
                          <a:pt x="25" y="4"/>
                        </a:lnTo>
                        <a:lnTo>
                          <a:pt x="26" y="4"/>
                        </a:lnTo>
                        <a:lnTo>
                          <a:pt x="27" y="4"/>
                        </a:lnTo>
                        <a:lnTo>
                          <a:pt x="29" y="3"/>
                        </a:lnTo>
                        <a:lnTo>
                          <a:pt x="29" y="3"/>
                        </a:lnTo>
                        <a:lnTo>
                          <a:pt x="30" y="3"/>
                        </a:lnTo>
                        <a:lnTo>
                          <a:pt x="31" y="2"/>
                        </a:lnTo>
                        <a:lnTo>
                          <a:pt x="33" y="2"/>
                        </a:lnTo>
                        <a:lnTo>
                          <a:pt x="34" y="2"/>
                        </a:lnTo>
                        <a:lnTo>
                          <a:pt x="34" y="2"/>
                        </a:lnTo>
                        <a:lnTo>
                          <a:pt x="35" y="2"/>
                        </a:lnTo>
                        <a:lnTo>
                          <a:pt x="36" y="0"/>
                        </a:lnTo>
                        <a:lnTo>
                          <a:pt x="38" y="0"/>
                        </a:lnTo>
                        <a:lnTo>
                          <a:pt x="38" y="0"/>
                        </a:lnTo>
                        <a:lnTo>
                          <a:pt x="39" y="0"/>
                        </a:lnTo>
                        <a:lnTo>
                          <a:pt x="40" y="0"/>
                        </a:lnTo>
                        <a:lnTo>
                          <a:pt x="40" y="0"/>
                        </a:lnTo>
                        <a:lnTo>
                          <a:pt x="42" y="0"/>
                        </a:lnTo>
                        <a:lnTo>
                          <a:pt x="42" y="0"/>
                        </a:lnTo>
                        <a:lnTo>
                          <a:pt x="43" y="0"/>
                        </a:lnTo>
                        <a:lnTo>
                          <a:pt x="44" y="0"/>
                        </a:lnTo>
                        <a:lnTo>
                          <a:pt x="44" y="0"/>
                        </a:lnTo>
                        <a:lnTo>
                          <a:pt x="45" y="0"/>
                        </a:lnTo>
                        <a:lnTo>
                          <a:pt x="45" y="0"/>
                        </a:lnTo>
                        <a:lnTo>
                          <a:pt x="45" y="0"/>
                        </a:lnTo>
                        <a:lnTo>
                          <a:pt x="47" y="2"/>
                        </a:lnTo>
                        <a:lnTo>
                          <a:pt x="47" y="2"/>
                        </a:lnTo>
                        <a:lnTo>
                          <a:pt x="48" y="2"/>
                        </a:lnTo>
                        <a:lnTo>
                          <a:pt x="48" y="2"/>
                        </a:lnTo>
                        <a:lnTo>
                          <a:pt x="48" y="2"/>
                        </a:lnTo>
                        <a:lnTo>
                          <a:pt x="48" y="3"/>
                        </a:lnTo>
                        <a:lnTo>
                          <a:pt x="49" y="3"/>
                        </a:lnTo>
                        <a:lnTo>
                          <a:pt x="49" y="3"/>
                        </a:lnTo>
                        <a:lnTo>
                          <a:pt x="49" y="3"/>
                        </a:lnTo>
                        <a:lnTo>
                          <a:pt x="49" y="4"/>
                        </a:lnTo>
                        <a:lnTo>
                          <a:pt x="49" y="4"/>
                        </a:lnTo>
                        <a:lnTo>
                          <a:pt x="49" y="4"/>
                        </a:lnTo>
                        <a:lnTo>
                          <a:pt x="49" y="6"/>
                        </a:lnTo>
                        <a:lnTo>
                          <a:pt x="49" y="6"/>
                        </a:lnTo>
                        <a:lnTo>
                          <a:pt x="49" y="6"/>
                        </a:lnTo>
                        <a:lnTo>
                          <a:pt x="49" y="6"/>
                        </a:lnTo>
                        <a:close/>
                        <a:moveTo>
                          <a:pt x="42" y="339"/>
                        </a:moveTo>
                        <a:lnTo>
                          <a:pt x="0" y="352"/>
                        </a:lnTo>
                        <a:lnTo>
                          <a:pt x="2" y="344"/>
                        </a:lnTo>
                        <a:lnTo>
                          <a:pt x="3" y="336"/>
                        </a:lnTo>
                        <a:lnTo>
                          <a:pt x="3" y="329"/>
                        </a:lnTo>
                        <a:lnTo>
                          <a:pt x="3" y="320"/>
                        </a:lnTo>
                        <a:lnTo>
                          <a:pt x="3" y="309"/>
                        </a:lnTo>
                        <a:lnTo>
                          <a:pt x="3" y="299"/>
                        </a:lnTo>
                        <a:lnTo>
                          <a:pt x="4" y="289"/>
                        </a:lnTo>
                        <a:lnTo>
                          <a:pt x="4" y="277"/>
                        </a:lnTo>
                        <a:lnTo>
                          <a:pt x="4" y="266"/>
                        </a:lnTo>
                        <a:lnTo>
                          <a:pt x="3" y="254"/>
                        </a:lnTo>
                        <a:lnTo>
                          <a:pt x="3" y="242"/>
                        </a:lnTo>
                        <a:lnTo>
                          <a:pt x="3" y="230"/>
                        </a:lnTo>
                        <a:lnTo>
                          <a:pt x="3" y="217"/>
                        </a:lnTo>
                        <a:lnTo>
                          <a:pt x="3" y="205"/>
                        </a:lnTo>
                        <a:lnTo>
                          <a:pt x="3" y="192"/>
                        </a:lnTo>
                        <a:lnTo>
                          <a:pt x="3" y="179"/>
                        </a:lnTo>
                        <a:lnTo>
                          <a:pt x="2" y="166"/>
                        </a:lnTo>
                        <a:lnTo>
                          <a:pt x="2" y="154"/>
                        </a:lnTo>
                        <a:lnTo>
                          <a:pt x="2" y="142"/>
                        </a:lnTo>
                        <a:lnTo>
                          <a:pt x="2" y="129"/>
                        </a:lnTo>
                        <a:lnTo>
                          <a:pt x="2" y="118"/>
                        </a:lnTo>
                        <a:lnTo>
                          <a:pt x="2" y="106"/>
                        </a:lnTo>
                        <a:lnTo>
                          <a:pt x="2" y="94"/>
                        </a:lnTo>
                        <a:lnTo>
                          <a:pt x="3" y="84"/>
                        </a:lnTo>
                        <a:lnTo>
                          <a:pt x="3" y="74"/>
                        </a:lnTo>
                        <a:lnTo>
                          <a:pt x="3" y="63"/>
                        </a:lnTo>
                        <a:lnTo>
                          <a:pt x="4" y="54"/>
                        </a:lnTo>
                        <a:lnTo>
                          <a:pt x="4" y="45"/>
                        </a:lnTo>
                        <a:lnTo>
                          <a:pt x="6" y="38"/>
                        </a:lnTo>
                        <a:lnTo>
                          <a:pt x="7" y="30"/>
                        </a:lnTo>
                        <a:lnTo>
                          <a:pt x="8" y="24"/>
                        </a:lnTo>
                        <a:lnTo>
                          <a:pt x="9" y="17"/>
                        </a:lnTo>
                        <a:lnTo>
                          <a:pt x="49" y="6"/>
                        </a:lnTo>
                        <a:lnTo>
                          <a:pt x="48" y="11"/>
                        </a:lnTo>
                        <a:lnTo>
                          <a:pt x="47" y="17"/>
                        </a:lnTo>
                        <a:lnTo>
                          <a:pt x="45" y="25"/>
                        </a:lnTo>
                        <a:lnTo>
                          <a:pt x="45" y="33"/>
                        </a:lnTo>
                        <a:lnTo>
                          <a:pt x="44" y="40"/>
                        </a:lnTo>
                        <a:lnTo>
                          <a:pt x="44" y="49"/>
                        </a:lnTo>
                        <a:lnTo>
                          <a:pt x="43" y="60"/>
                        </a:lnTo>
                        <a:lnTo>
                          <a:pt x="43" y="70"/>
                        </a:lnTo>
                        <a:lnTo>
                          <a:pt x="43" y="80"/>
                        </a:lnTo>
                        <a:lnTo>
                          <a:pt x="43" y="92"/>
                        </a:lnTo>
                        <a:lnTo>
                          <a:pt x="43" y="103"/>
                        </a:lnTo>
                        <a:lnTo>
                          <a:pt x="43" y="115"/>
                        </a:lnTo>
                        <a:lnTo>
                          <a:pt x="43" y="128"/>
                        </a:lnTo>
                        <a:lnTo>
                          <a:pt x="43" y="139"/>
                        </a:lnTo>
                        <a:lnTo>
                          <a:pt x="43" y="152"/>
                        </a:lnTo>
                        <a:lnTo>
                          <a:pt x="43" y="165"/>
                        </a:lnTo>
                        <a:lnTo>
                          <a:pt x="43" y="178"/>
                        </a:lnTo>
                        <a:lnTo>
                          <a:pt x="43" y="190"/>
                        </a:lnTo>
                        <a:lnTo>
                          <a:pt x="43" y="203"/>
                        </a:lnTo>
                        <a:lnTo>
                          <a:pt x="43" y="215"/>
                        </a:lnTo>
                        <a:lnTo>
                          <a:pt x="44" y="227"/>
                        </a:lnTo>
                        <a:lnTo>
                          <a:pt x="44" y="240"/>
                        </a:lnTo>
                        <a:lnTo>
                          <a:pt x="44" y="251"/>
                        </a:lnTo>
                        <a:lnTo>
                          <a:pt x="44" y="263"/>
                        </a:lnTo>
                        <a:lnTo>
                          <a:pt x="44" y="275"/>
                        </a:lnTo>
                        <a:lnTo>
                          <a:pt x="44" y="285"/>
                        </a:lnTo>
                        <a:lnTo>
                          <a:pt x="44" y="295"/>
                        </a:lnTo>
                        <a:lnTo>
                          <a:pt x="43" y="306"/>
                        </a:lnTo>
                        <a:lnTo>
                          <a:pt x="43" y="315"/>
                        </a:lnTo>
                        <a:lnTo>
                          <a:pt x="43" y="324"/>
                        </a:lnTo>
                        <a:lnTo>
                          <a:pt x="42" y="331"/>
                        </a:lnTo>
                        <a:lnTo>
                          <a:pt x="42" y="339"/>
                        </a:lnTo>
                        <a:lnTo>
                          <a:pt x="42" y="339"/>
                        </a:lnTo>
                        <a:close/>
                        <a:moveTo>
                          <a:pt x="0" y="352"/>
                        </a:moveTo>
                        <a:lnTo>
                          <a:pt x="42" y="339"/>
                        </a:lnTo>
                        <a:lnTo>
                          <a:pt x="42" y="339"/>
                        </a:lnTo>
                        <a:lnTo>
                          <a:pt x="42" y="339"/>
                        </a:lnTo>
                        <a:lnTo>
                          <a:pt x="40" y="340"/>
                        </a:lnTo>
                        <a:lnTo>
                          <a:pt x="40" y="340"/>
                        </a:lnTo>
                        <a:lnTo>
                          <a:pt x="40" y="342"/>
                        </a:lnTo>
                        <a:lnTo>
                          <a:pt x="40" y="342"/>
                        </a:lnTo>
                        <a:lnTo>
                          <a:pt x="40" y="342"/>
                        </a:lnTo>
                        <a:lnTo>
                          <a:pt x="39" y="343"/>
                        </a:lnTo>
                        <a:lnTo>
                          <a:pt x="39" y="343"/>
                        </a:lnTo>
                        <a:lnTo>
                          <a:pt x="38" y="344"/>
                        </a:lnTo>
                        <a:lnTo>
                          <a:pt x="38" y="344"/>
                        </a:lnTo>
                        <a:lnTo>
                          <a:pt x="38" y="345"/>
                        </a:lnTo>
                        <a:lnTo>
                          <a:pt x="36" y="345"/>
                        </a:lnTo>
                        <a:lnTo>
                          <a:pt x="36" y="345"/>
                        </a:lnTo>
                        <a:lnTo>
                          <a:pt x="35" y="347"/>
                        </a:lnTo>
                        <a:lnTo>
                          <a:pt x="35" y="347"/>
                        </a:lnTo>
                        <a:lnTo>
                          <a:pt x="34" y="348"/>
                        </a:lnTo>
                        <a:lnTo>
                          <a:pt x="33" y="348"/>
                        </a:lnTo>
                        <a:lnTo>
                          <a:pt x="33" y="349"/>
                        </a:lnTo>
                        <a:lnTo>
                          <a:pt x="31" y="349"/>
                        </a:lnTo>
                        <a:lnTo>
                          <a:pt x="30" y="349"/>
                        </a:lnTo>
                        <a:lnTo>
                          <a:pt x="30" y="351"/>
                        </a:lnTo>
                        <a:lnTo>
                          <a:pt x="29" y="351"/>
                        </a:lnTo>
                        <a:lnTo>
                          <a:pt x="27" y="351"/>
                        </a:lnTo>
                        <a:lnTo>
                          <a:pt x="27" y="352"/>
                        </a:lnTo>
                        <a:lnTo>
                          <a:pt x="26" y="352"/>
                        </a:lnTo>
                        <a:lnTo>
                          <a:pt x="25" y="353"/>
                        </a:lnTo>
                        <a:lnTo>
                          <a:pt x="24" y="353"/>
                        </a:lnTo>
                        <a:lnTo>
                          <a:pt x="24" y="353"/>
                        </a:lnTo>
                        <a:lnTo>
                          <a:pt x="22" y="353"/>
                        </a:lnTo>
                        <a:lnTo>
                          <a:pt x="21" y="354"/>
                        </a:lnTo>
                        <a:lnTo>
                          <a:pt x="20" y="354"/>
                        </a:lnTo>
                        <a:lnTo>
                          <a:pt x="18" y="354"/>
                        </a:lnTo>
                        <a:lnTo>
                          <a:pt x="18" y="356"/>
                        </a:lnTo>
                        <a:lnTo>
                          <a:pt x="17" y="356"/>
                        </a:lnTo>
                        <a:lnTo>
                          <a:pt x="16" y="356"/>
                        </a:lnTo>
                        <a:lnTo>
                          <a:pt x="15" y="356"/>
                        </a:lnTo>
                        <a:lnTo>
                          <a:pt x="15" y="356"/>
                        </a:lnTo>
                        <a:lnTo>
                          <a:pt x="13" y="356"/>
                        </a:lnTo>
                        <a:lnTo>
                          <a:pt x="12" y="356"/>
                        </a:lnTo>
                        <a:lnTo>
                          <a:pt x="12" y="357"/>
                        </a:lnTo>
                        <a:lnTo>
                          <a:pt x="11" y="357"/>
                        </a:lnTo>
                        <a:lnTo>
                          <a:pt x="9" y="357"/>
                        </a:lnTo>
                        <a:lnTo>
                          <a:pt x="9" y="357"/>
                        </a:lnTo>
                        <a:lnTo>
                          <a:pt x="8" y="357"/>
                        </a:lnTo>
                        <a:lnTo>
                          <a:pt x="8" y="357"/>
                        </a:lnTo>
                        <a:lnTo>
                          <a:pt x="7" y="357"/>
                        </a:lnTo>
                        <a:lnTo>
                          <a:pt x="6" y="357"/>
                        </a:lnTo>
                        <a:lnTo>
                          <a:pt x="6" y="356"/>
                        </a:lnTo>
                        <a:lnTo>
                          <a:pt x="6" y="356"/>
                        </a:lnTo>
                        <a:lnTo>
                          <a:pt x="4" y="356"/>
                        </a:lnTo>
                        <a:lnTo>
                          <a:pt x="4" y="356"/>
                        </a:lnTo>
                        <a:lnTo>
                          <a:pt x="3" y="356"/>
                        </a:lnTo>
                        <a:lnTo>
                          <a:pt x="3" y="356"/>
                        </a:lnTo>
                        <a:lnTo>
                          <a:pt x="3" y="356"/>
                        </a:lnTo>
                        <a:lnTo>
                          <a:pt x="2" y="354"/>
                        </a:lnTo>
                        <a:lnTo>
                          <a:pt x="2" y="354"/>
                        </a:lnTo>
                        <a:lnTo>
                          <a:pt x="2" y="354"/>
                        </a:lnTo>
                        <a:lnTo>
                          <a:pt x="2" y="354"/>
                        </a:lnTo>
                        <a:lnTo>
                          <a:pt x="2" y="353"/>
                        </a:lnTo>
                        <a:lnTo>
                          <a:pt x="2" y="353"/>
                        </a:lnTo>
                        <a:lnTo>
                          <a:pt x="0" y="353"/>
                        </a:lnTo>
                        <a:lnTo>
                          <a:pt x="0" y="352"/>
                        </a:lnTo>
                        <a:lnTo>
                          <a:pt x="0" y="35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38"/>
                  <p:cNvSpPr>
                    <a:spLocks noEditPoints="1"/>
                  </p:cNvSpPr>
                  <p:nvPr/>
                </p:nvSpPr>
                <p:spPr bwMode="auto">
                  <a:xfrm>
                    <a:off x="7024135" y="4618071"/>
                    <a:ext cx="217095" cy="413837"/>
                  </a:xfrm>
                  <a:custGeom>
                    <a:avLst/>
                    <a:gdLst>
                      <a:gd name="T0" fmla="*/ 0 w 192"/>
                      <a:gd name="T1" fmla="*/ 20 h 366"/>
                      <a:gd name="T2" fmla="*/ 0 w 192"/>
                      <a:gd name="T3" fmla="*/ 18 h 366"/>
                      <a:gd name="T4" fmla="*/ 0 w 192"/>
                      <a:gd name="T5" fmla="*/ 16 h 366"/>
                      <a:gd name="T6" fmla="*/ 3 w 192"/>
                      <a:gd name="T7" fmla="*/ 14 h 366"/>
                      <a:gd name="T8" fmla="*/ 4 w 192"/>
                      <a:gd name="T9" fmla="*/ 12 h 366"/>
                      <a:gd name="T10" fmla="*/ 8 w 192"/>
                      <a:gd name="T11" fmla="*/ 9 h 366"/>
                      <a:gd name="T12" fmla="*/ 11 w 192"/>
                      <a:gd name="T13" fmla="*/ 7 h 366"/>
                      <a:gd name="T14" fmla="*/ 15 w 192"/>
                      <a:gd name="T15" fmla="*/ 5 h 366"/>
                      <a:gd name="T16" fmla="*/ 19 w 192"/>
                      <a:gd name="T17" fmla="*/ 4 h 366"/>
                      <a:gd name="T18" fmla="*/ 22 w 192"/>
                      <a:gd name="T19" fmla="*/ 3 h 366"/>
                      <a:gd name="T20" fmla="*/ 26 w 192"/>
                      <a:gd name="T21" fmla="*/ 1 h 366"/>
                      <a:gd name="T22" fmla="*/ 30 w 192"/>
                      <a:gd name="T23" fmla="*/ 0 h 366"/>
                      <a:gd name="T24" fmla="*/ 33 w 192"/>
                      <a:gd name="T25" fmla="*/ 0 h 366"/>
                      <a:gd name="T26" fmla="*/ 37 w 192"/>
                      <a:gd name="T27" fmla="*/ 1 h 366"/>
                      <a:gd name="T28" fmla="*/ 38 w 192"/>
                      <a:gd name="T29" fmla="*/ 1 h 366"/>
                      <a:gd name="T30" fmla="*/ 39 w 192"/>
                      <a:gd name="T31" fmla="*/ 3 h 366"/>
                      <a:gd name="T32" fmla="*/ 192 w 192"/>
                      <a:gd name="T33" fmla="*/ 347 h 366"/>
                      <a:gd name="T34" fmla="*/ 141 w 192"/>
                      <a:gd name="T35" fmla="*/ 340 h 366"/>
                      <a:gd name="T36" fmla="*/ 123 w 192"/>
                      <a:gd name="T37" fmla="*/ 299 h 366"/>
                      <a:gd name="T38" fmla="*/ 102 w 192"/>
                      <a:gd name="T39" fmla="*/ 253 h 366"/>
                      <a:gd name="T40" fmla="*/ 79 w 192"/>
                      <a:gd name="T41" fmla="*/ 201 h 366"/>
                      <a:gd name="T42" fmla="*/ 57 w 192"/>
                      <a:gd name="T43" fmla="*/ 151 h 366"/>
                      <a:gd name="T44" fmla="*/ 35 w 192"/>
                      <a:gd name="T45" fmla="*/ 102 h 366"/>
                      <a:gd name="T46" fmla="*/ 17 w 192"/>
                      <a:gd name="T47" fmla="*/ 59 h 366"/>
                      <a:gd name="T48" fmla="*/ 3 w 192"/>
                      <a:gd name="T49" fmla="*/ 27 h 366"/>
                      <a:gd name="T50" fmla="*/ 46 w 192"/>
                      <a:gd name="T51" fmla="*/ 17 h 366"/>
                      <a:gd name="T52" fmla="*/ 61 w 192"/>
                      <a:gd name="T53" fmla="*/ 53 h 366"/>
                      <a:gd name="T54" fmla="*/ 80 w 192"/>
                      <a:gd name="T55" fmla="*/ 97 h 366"/>
                      <a:gd name="T56" fmla="*/ 102 w 192"/>
                      <a:gd name="T57" fmla="*/ 146 h 366"/>
                      <a:gd name="T58" fmla="*/ 125 w 192"/>
                      <a:gd name="T59" fmla="*/ 197 h 366"/>
                      <a:gd name="T60" fmla="*/ 147 w 192"/>
                      <a:gd name="T61" fmla="*/ 247 h 366"/>
                      <a:gd name="T62" fmla="*/ 168 w 192"/>
                      <a:gd name="T63" fmla="*/ 293 h 366"/>
                      <a:gd name="T64" fmla="*/ 185 w 192"/>
                      <a:gd name="T65" fmla="*/ 331 h 366"/>
                      <a:gd name="T66" fmla="*/ 152 w 192"/>
                      <a:gd name="T67" fmla="*/ 363 h 366"/>
                      <a:gd name="T68" fmla="*/ 192 w 192"/>
                      <a:gd name="T69" fmla="*/ 348 h 366"/>
                      <a:gd name="T70" fmla="*/ 192 w 192"/>
                      <a:gd name="T71" fmla="*/ 349 h 366"/>
                      <a:gd name="T72" fmla="*/ 191 w 192"/>
                      <a:gd name="T73" fmla="*/ 352 h 366"/>
                      <a:gd name="T74" fmla="*/ 190 w 192"/>
                      <a:gd name="T75" fmla="*/ 353 h 366"/>
                      <a:gd name="T76" fmla="*/ 187 w 192"/>
                      <a:gd name="T77" fmla="*/ 356 h 366"/>
                      <a:gd name="T78" fmla="*/ 185 w 192"/>
                      <a:gd name="T79" fmla="*/ 358 h 366"/>
                      <a:gd name="T80" fmla="*/ 181 w 192"/>
                      <a:gd name="T81" fmla="*/ 359 h 366"/>
                      <a:gd name="T82" fmla="*/ 177 w 192"/>
                      <a:gd name="T83" fmla="*/ 362 h 366"/>
                      <a:gd name="T84" fmla="*/ 173 w 192"/>
                      <a:gd name="T85" fmla="*/ 363 h 366"/>
                      <a:gd name="T86" fmla="*/ 169 w 192"/>
                      <a:gd name="T87" fmla="*/ 365 h 366"/>
                      <a:gd name="T88" fmla="*/ 165 w 192"/>
                      <a:gd name="T89" fmla="*/ 366 h 366"/>
                      <a:gd name="T90" fmla="*/ 161 w 192"/>
                      <a:gd name="T91" fmla="*/ 366 h 366"/>
                      <a:gd name="T92" fmla="*/ 159 w 192"/>
                      <a:gd name="T93" fmla="*/ 366 h 366"/>
                      <a:gd name="T94" fmla="*/ 156 w 192"/>
                      <a:gd name="T95" fmla="*/ 366 h 366"/>
                      <a:gd name="T96" fmla="*/ 154 w 192"/>
                      <a:gd name="T97" fmla="*/ 365 h 366"/>
                      <a:gd name="T98" fmla="*/ 152 w 192"/>
                      <a:gd name="T99" fmla="*/ 36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366">
                        <a:moveTo>
                          <a:pt x="40" y="4"/>
                        </a:moveTo>
                        <a:lnTo>
                          <a:pt x="0" y="21"/>
                        </a:lnTo>
                        <a:lnTo>
                          <a:pt x="0" y="21"/>
                        </a:lnTo>
                        <a:lnTo>
                          <a:pt x="0" y="20"/>
                        </a:lnTo>
                        <a:lnTo>
                          <a:pt x="0" y="20"/>
                        </a:lnTo>
                        <a:lnTo>
                          <a:pt x="0" y="20"/>
                        </a:lnTo>
                        <a:lnTo>
                          <a:pt x="0" y="18"/>
                        </a:lnTo>
                        <a:lnTo>
                          <a:pt x="0" y="18"/>
                        </a:lnTo>
                        <a:lnTo>
                          <a:pt x="0" y="17"/>
                        </a:lnTo>
                        <a:lnTo>
                          <a:pt x="0" y="17"/>
                        </a:lnTo>
                        <a:lnTo>
                          <a:pt x="0" y="17"/>
                        </a:lnTo>
                        <a:lnTo>
                          <a:pt x="0" y="16"/>
                        </a:lnTo>
                        <a:lnTo>
                          <a:pt x="2" y="16"/>
                        </a:lnTo>
                        <a:lnTo>
                          <a:pt x="2" y="14"/>
                        </a:lnTo>
                        <a:lnTo>
                          <a:pt x="2" y="14"/>
                        </a:lnTo>
                        <a:lnTo>
                          <a:pt x="3" y="14"/>
                        </a:lnTo>
                        <a:lnTo>
                          <a:pt x="3" y="13"/>
                        </a:lnTo>
                        <a:lnTo>
                          <a:pt x="3" y="13"/>
                        </a:lnTo>
                        <a:lnTo>
                          <a:pt x="4" y="12"/>
                        </a:lnTo>
                        <a:lnTo>
                          <a:pt x="4" y="12"/>
                        </a:lnTo>
                        <a:lnTo>
                          <a:pt x="6" y="11"/>
                        </a:lnTo>
                        <a:lnTo>
                          <a:pt x="6" y="11"/>
                        </a:lnTo>
                        <a:lnTo>
                          <a:pt x="7" y="11"/>
                        </a:lnTo>
                        <a:lnTo>
                          <a:pt x="8" y="9"/>
                        </a:lnTo>
                        <a:lnTo>
                          <a:pt x="8" y="9"/>
                        </a:lnTo>
                        <a:lnTo>
                          <a:pt x="9" y="8"/>
                        </a:lnTo>
                        <a:lnTo>
                          <a:pt x="9" y="8"/>
                        </a:lnTo>
                        <a:lnTo>
                          <a:pt x="11" y="7"/>
                        </a:lnTo>
                        <a:lnTo>
                          <a:pt x="12" y="7"/>
                        </a:lnTo>
                        <a:lnTo>
                          <a:pt x="13" y="7"/>
                        </a:lnTo>
                        <a:lnTo>
                          <a:pt x="13" y="5"/>
                        </a:lnTo>
                        <a:lnTo>
                          <a:pt x="15" y="5"/>
                        </a:lnTo>
                        <a:lnTo>
                          <a:pt x="16" y="5"/>
                        </a:lnTo>
                        <a:lnTo>
                          <a:pt x="17" y="4"/>
                        </a:lnTo>
                        <a:lnTo>
                          <a:pt x="17" y="4"/>
                        </a:lnTo>
                        <a:lnTo>
                          <a:pt x="19" y="4"/>
                        </a:lnTo>
                        <a:lnTo>
                          <a:pt x="20" y="3"/>
                        </a:lnTo>
                        <a:lnTo>
                          <a:pt x="21" y="3"/>
                        </a:lnTo>
                        <a:lnTo>
                          <a:pt x="22" y="3"/>
                        </a:lnTo>
                        <a:lnTo>
                          <a:pt x="22" y="3"/>
                        </a:lnTo>
                        <a:lnTo>
                          <a:pt x="24" y="1"/>
                        </a:lnTo>
                        <a:lnTo>
                          <a:pt x="25" y="1"/>
                        </a:lnTo>
                        <a:lnTo>
                          <a:pt x="26" y="1"/>
                        </a:lnTo>
                        <a:lnTo>
                          <a:pt x="26" y="1"/>
                        </a:lnTo>
                        <a:lnTo>
                          <a:pt x="28" y="1"/>
                        </a:lnTo>
                        <a:lnTo>
                          <a:pt x="29" y="1"/>
                        </a:lnTo>
                        <a:lnTo>
                          <a:pt x="29" y="0"/>
                        </a:lnTo>
                        <a:lnTo>
                          <a:pt x="30" y="0"/>
                        </a:lnTo>
                        <a:lnTo>
                          <a:pt x="31" y="0"/>
                        </a:lnTo>
                        <a:lnTo>
                          <a:pt x="31" y="0"/>
                        </a:lnTo>
                        <a:lnTo>
                          <a:pt x="33" y="0"/>
                        </a:lnTo>
                        <a:lnTo>
                          <a:pt x="33" y="0"/>
                        </a:lnTo>
                        <a:lnTo>
                          <a:pt x="34" y="0"/>
                        </a:lnTo>
                        <a:lnTo>
                          <a:pt x="35" y="0"/>
                        </a:lnTo>
                        <a:lnTo>
                          <a:pt x="35" y="1"/>
                        </a:lnTo>
                        <a:lnTo>
                          <a:pt x="37" y="1"/>
                        </a:lnTo>
                        <a:lnTo>
                          <a:pt x="37" y="1"/>
                        </a:lnTo>
                        <a:lnTo>
                          <a:pt x="37" y="1"/>
                        </a:lnTo>
                        <a:lnTo>
                          <a:pt x="38" y="1"/>
                        </a:lnTo>
                        <a:lnTo>
                          <a:pt x="38" y="1"/>
                        </a:lnTo>
                        <a:lnTo>
                          <a:pt x="38" y="1"/>
                        </a:lnTo>
                        <a:lnTo>
                          <a:pt x="39" y="3"/>
                        </a:lnTo>
                        <a:lnTo>
                          <a:pt x="39" y="3"/>
                        </a:lnTo>
                        <a:lnTo>
                          <a:pt x="39" y="3"/>
                        </a:lnTo>
                        <a:lnTo>
                          <a:pt x="39" y="3"/>
                        </a:lnTo>
                        <a:lnTo>
                          <a:pt x="40" y="4"/>
                        </a:lnTo>
                        <a:lnTo>
                          <a:pt x="40" y="4"/>
                        </a:lnTo>
                        <a:close/>
                        <a:moveTo>
                          <a:pt x="192" y="347"/>
                        </a:moveTo>
                        <a:lnTo>
                          <a:pt x="152" y="363"/>
                        </a:lnTo>
                        <a:lnTo>
                          <a:pt x="149" y="356"/>
                        </a:lnTo>
                        <a:lnTo>
                          <a:pt x="146" y="348"/>
                        </a:lnTo>
                        <a:lnTo>
                          <a:pt x="141" y="340"/>
                        </a:lnTo>
                        <a:lnTo>
                          <a:pt x="137" y="330"/>
                        </a:lnTo>
                        <a:lnTo>
                          <a:pt x="133" y="321"/>
                        </a:lnTo>
                        <a:lnTo>
                          <a:pt x="128" y="311"/>
                        </a:lnTo>
                        <a:lnTo>
                          <a:pt x="123" y="299"/>
                        </a:lnTo>
                        <a:lnTo>
                          <a:pt x="118" y="289"/>
                        </a:lnTo>
                        <a:lnTo>
                          <a:pt x="113" y="276"/>
                        </a:lnTo>
                        <a:lnTo>
                          <a:pt x="107" y="264"/>
                        </a:lnTo>
                        <a:lnTo>
                          <a:pt x="102" y="253"/>
                        </a:lnTo>
                        <a:lnTo>
                          <a:pt x="97" y="240"/>
                        </a:lnTo>
                        <a:lnTo>
                          <a:pt x="91" y="227"/>
                        </a:lnTo>
                        <a:lnTo>
                          <a:pt x="85" y="214"/>
                        </a:lnTo>
                        <a:lnTo>
                          <a:pt x="79" y="201"/>
                        </a:lnTo>
                        <a:lnTo>
                          <a:pt x="74" y="188"/>
                        </a:lnTo>
                        <a:lnTo>
                          <a:pt x="67" y="175"/>
                        </a:lnTo>
                        <a:lnTo>
                          <a:pt x="62" y="162"/>
                        </a:lnTo>
                        <a:lnTo>
                          <a:pt x="57" y="151"/>
                        </a:lnTo>
                        <a:lnTo>
                          <a:pt x="51" y="138"/>
                        </a:lnTo>
                        <a:lnTo>
                          <a:pt x="46" y="125"/>
                        </a:lnTo>
                        <a:lnTo>
                          <a:pt x="40" y="114"/>
                        </a:lnTo>
                        <a:lnTo>
                          <a:pt x="35" y="102"/>
                        </a:lnTo>
                        <a:lnTo>
                          <a:pt x="30" y="90"/>
                        </a:lnTo>
                        <a:lnTo>
                          <a:pt x="26" y="80"/>
                        </a:lnTo>
                        <a:lnTo>
                          <a:pt x="21" y="70"/>
                        </a:lnTo>
                        <a:lnTo>
                          <a:pt x="17" y="59"/>
                        </a:lnTo>
                        <a:lnTo>
                          <a:pt x="13" y="50"/>
                        </a:lnTo>
                        <a:lnTo>
                          <a:pt x="9" y="43"/>
                        </a:lnTo>
                        <a:lnTo>
                          <a:pt x="6" y="34"/>
                        </a:lnTo>
                        <a:lnTo>
                          <a:pt x="3" y="27"/>
                        </a:lnTo>
                        <a:lnTo>
                          <a:pt x="0" y="21"/>
                        </a:lnTo>
                        <a:lnTo>
                          <a:pt x="40" y="4"/>
                        </a:lnTo>
                        <a:lnTo>
                          <a:pt x="43" y="11"/>
                        </a:lnTo>
                        <a:lnTo>
                          <a:pt x="46" y="17"/>
                        </a:lnTo>
                        <a:lnTo>
                          <a:pt x="49" y="25"/>
                        </a:lnTo>
                        <a:lnTo>
                          <a:pt x="53" y="34"/>
                        </a:lnTo>
                        <a:lnTo>
                          <a:pt x="57" y="43"/>
                        </a:lnTo>
                        <a:lnTo>
                          <a:pt x="61" y="53"/>
                        </a:lnTo>
                        <a:lnTo>
                          <a:pt x="66" y="63"/>
                        </a:lnTo>
                        <a:lnTo>
                          <a:pt x="70" y="74"/>
                        </a:lnTo>
                        <a:lnTo>
                          <a:pt x="75" y="85"/>
                        </a:lnTo>
                        <a:lnTo>
                          <a:pt x="80" y="97"/>
                        </a:lnTo>
                        <a:lnTo>
                          <a:pt x="85" y="108"/>
                        </a:lnTo>
                        <a:lnTo>
                          <a:pt x="91" y="121"/>
                        </a:lnTo>
                        <a:lnTo>
                          <a:pt x="97" y="133"/>
                        </a:lnTo>
                        <a:lnTo>
                          <a:pt x="102" y="146"/>
                        </a:lnTo>
                        <a:lnTo>
                          <a:pt x="107" y="159"/>
                        </a:lnTo>
                        <a:lnTo>
                          <a:pt x="114" y="171"/>
                        </a:lnTo>
                        <a:lnTo>
                          <a:pt x="119" y="184"/>
                        </a:lnTo>
                        <a:lnTo>
                          <a:pt x="125" y="197"/>
                        </a:lnTo>
                        <a:lnTo>
                          <a:pt x="131" y="210"/>
                        </a:lnTo>
                        <a:lnTo>
                          <a:pt x="136" y="223"/>
                        </a:lnTo>
                        <a:lnTo>
                          <a:pt x="142" y="235"/>
                        </a:lnTo>
                        <a:lnTo>
                          <a:pt x="147" y="247"/>
                        </a:lnTo>
                        <a:lnTo>
                          <a:pt x="152" y="259"/>
                        </a:lnTo>
                        <a:lnTo>
                          <a:pt x="158" y="271"/>
                        </a:lnTo>
                        <a:lnTo>
                          <a:pt x="163" y="282"/>
                        </a:lnTo>
                        <a:lnTo>
                          <a:pt x="168" y="293"/>
                        </a:lnTo>
                        <a:lnTo>
                          <a:pt x="173" y="303"/>
                        </a:lnTo>
                        <a:lnTo>
                          <a:pt x="177" y="313"/>
                        </a:lnTo>
                        <a:lnTo>
                          <a:pt x="181" y="322"/>
                        </a:lnTo>
                        <a:lnTo>
                          <a:pt x="185" y="331"/>
                        </a:lnTo>
                        <a:lnTo>
                          <a:pt x="188" y="339"/>
                        </a:lnTo>
                        <a:lnTo>
                          <a:pt x="192" y="347"/>
                        </a:lnTo>
                        <a:lnTo>
                          <a:pt x="192" y="347"/>
                        </a:lnTo>
                        <a:close/>
                        <a:moveTo>
                          <a:pt x="152" y="363"/>
                        </a:moveTo>
                        <a:lnTo>
                          <a:pt x="192" y="347"/>
                        </a:lnTo>
                        <a:lnTo>
                          <a:pt x="192" y="347"/>
                        </a:lnTo>
                        <a:lnTo>
                          <a:pt x="192" y="347"/>
                        </a:lnTo>
                        <a:lnTo>
                          <a:pt x="192" y="348"/>
                        </a:lnTo>
                        <a:lnTo>
                          <a:pt x="192" y="348"/>
                        </a:lnTo>
                        <a:lnTo>
                          <a:pt x="192" y="348"/>
                        </a:lnTo>
                        <a:lnTo>
                          <a:pt x="192" y="349"/>
                        </a:lnTo>
                        <a:lnTo>
                          <a:pt x="192" y="349"/>
                        </a:lnTo>
                        <a:lnTo>
                          <a:pt x="192" y="350"/>
                        </a:lnTo>
                        <a:lnTo>
                          <a:pt x="192" y="350"/>
                        </a:lnTo>
                        <a:lnTo>
                          <a:pt x="191" y="350"/>
                        </a:lnTo>
                        <a:lnTo>
                          <a:pt x="191" y="352"/>
                        </a:lnTo>
                        <a:lnTo>
                          <a:pt x="191" y="352"/>
                        </a:lnTo>
                        <a:lnTo>
                          <a:pt x="190" y="353"/>
                        </a:lnTo>
                        <a:lnTo>
                          <a:pt x="190" y="353"/>
                        </a:lnTo>
                        <a:lnTo>
                          <a:pt x="190" y="353"/>
                        </a:lnTo>
                        <a:lnTo>
                          <a:pt x="188" y="354"/>
                        </a:lnTo>
                        <a:lnTo>
                          <a:pt x="188" y="354"/>
                        </a:lnTo>
                        <a:lnTo>
                          <a:pt x="187" y="356"/>
                        </a:lnTo>
                        <a:lnTo>
                          <a:pt x="187" y="356"/>
                        </a:lnTo>
                        <a:lnTo>
                          <a:pt x="186" y="357"/>
                        </a:lnTo>
                        <a:lnTo>
                          <a:pt x="186" y="357"/>
                        </a:lnTo>
                        <a:lnTo>
                          <a:pt x="185" y="357"/>
                        </a:lnTo>
                        <a:lnTo>
                          <a:pt x="185" y="358"/>
                        </a:lnTo>
                        <a:lnTo>
                          <a:pt x="183" y="358"/>
                        </a:lnTo>
                        <a:lnTo>
                          <a:pt x="182" y="359"/>
                        </a:lnTo>
                        <a:lnTo>
                          <a:pt x="182" y="359"/>
                        </a:lnTo>
                        <a:lnTo>
                          <a:pt x="181" y="359"/>
                        </a:lnTo>
                        <a:lnTo>
                          <a:pt x="179" y="361"/>
                        </a:lnTo>
                        <a:lnTo>
                          <a:pt x="179" y="361"/>
                        </a:lnTo>
                        <a:lnTo>
                          <a:pt x="178" y="362"/>
                        </a:lnTo>
                        <a:lnTo>
                          <a:pt x="177" y="362"/>
                        </a:lnTo>
                        <a:lnTo>
                          <a:pt x="176" y="362"/>
                        </a:lnTo>
                        <a:lnTo>
                          <a:pt x="174" y="363"/>
                        </a:lnTo>
                        <a:lnTo>
                          <a:pt x="174" y="363"/>
                        </a:lnTo>
                        <a:lnTo>
                          <a:pt x="173" y="363"/>
                        </a:lnTo>
                        <a:lnTo>
                          <a:pt x="172" y="365"/>
                        </a:lnTo>
                        <a:lnTo>
                          <a:pt x="170" y="365"/>
                        </a:lnTo>
                        <a:lnTo>
                          <a:pt x="169" y="365"/>
                        </a:lnTo>
                        <a:lnTo>
                          <a:pt x="169" y="365"/>
                        </a:lnTo>
                        <a:lnTo>
                          <a:pt x="168" y="365"/>
                        </a:lnTo>
                        <a:lnTo>
                          <a:pt x="167" y="366"/>
                        </a:lnTo>
                        <a:lnTo>
                          <a:pt x="167" y="366"/>
                        </a:lnTo>
                        <a:lnTo>
                          <a:pt x="165" y="366"/>
                        </a:lnTo>
                        <a:lnTo>
                          <a:pt x="164" y="366"/>
                        </a:lnTo>
                        <a:lnTo>
                          <a:pt x="163" y="366"/>
                        </a:lnTo>
                        <a:lnTo>
                          <a:pt x="163" y="366"/>
                        </a:lnTo>
                        <a:lnTo>
                          <a:pt x="161" y="366"/>
                        </a:lnTo>
                        <a:lnTo>
                          <a:pt x="160" y="366"/>
                        </a:lnTo>
                        <a:lnTo>
                          <a:pt x="160" y="366"/>
                        </a:lnTo>
                        <a:lnTo>
                          <a:pt x="159" y="366"/>
                        </a:lnTo>
                        <a:lnTo>
                          <a:pt x="159" y="366"/>
                        </a:lnTo>
                        <a:lnTo>
                          <a:pt x="158" y="366"/>
                        </a:lnTo>
                        <a:lnTo>
                          <a:pt x="158" y="366"/>
                        </a:lnTo>
                        <a:lnTo>
                          <a:pt x="156" y="366"/>
                        </a:lnTo>
                        <a:lnTo>
                          <a:pt x="156" y="366"/>
                        </a:lnTo>
                        <a:lnTo>
                          <a:pt x="155" y="366"/>
                        </a:lnTo>
                        <a:lnTo>
                          <a:pt x="155" y="366"/>
                        </a:lnTo>
                        <a:lnTo>
                          <a:pt x="155" y="366"/>
                        </a:lnTo>
                        <a:lnTo>
                          <a:pt x="154" y="365"/>
                        </a:lnTo>
                        <a:lnTo>
                          <a:pt x="154" y="365"/>
                        </a:lnTo>
                        <a:lnTo>
                          <a:pt x="154" y="365"/>
                        </a:lnTo>
                        <a:lnTo>
                          <a:pt x="152" y="365"/>
                        </a:lnTo>
                        <a:lnTo>
                          <a:pt x="152" y="363"/>
                        </a:lnTo>
                        <a:lnTo>
                          <a:pt x="152" y="36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39"/>
                  <p:cNvSpPr>
                    <a:spLocks noEditPoints="1"/>
                  </p:cNvSpPr>
                  <p:nvPr/>
                </p:nvSpPr>
                <p:spPr bwMode="auto">
                  <a:xfrm>
                    <a:off x="6834177" y="4618071"/>
                    <a:ext cx="141338" cy="413837"/>
                  </a:xfrm>
                  <a:custGeom>
                    <a:avLst/>
                    <a:gdLst>
                      <a:gd name="T0" fmla="*/ 0 w 125"/>
                      <a:gd name="T1" fmla="*/ 20 h 366"/>
                      <a:gd name="T2" fmla="*/ 0 w 125"/>
                      <a:gd name="T3" fmla="*/ 18 h 366"/>
                      <a:gd name="T4" fmla="*/ 1 w 125"/>
                      <a:gd name="T5" fmla="*/ 16 h 366"/>
                      <a:gd name="T6" fmla="*/ 2 w 125"/>
                      <a:gd name="T7" fmla="*/ 13 h 366"/>
                      <a:gd name="T8" fmla="*/ 5 w 125"/>
                      <a:gd name="T9" fmla="*/ 12 h 366"/>
                      <a:gd name="T10" fmla="*/ 8 w 125"/>
                      <a:gd name="T11" fmla="*/ 9 h 366"/>
                      <a:gd name="T12" fmla="*/ 11 w 125"/>
                      <a:gd name="T13" fmla="*/ 7 h 366"/>
                      <a:gd name="T14" fmla="*/ 15 w 125"/>
                      <a:gd name="T15" fmla="*/ 5 h 366"/>
                      <a:gd name="T16" fmla="*/ 19 w 125"/>
                      <a:gd name="T17" fmla="*/ 3 h 366"/>
                      <a:gd name="T18" fmla="*/ 23 w 125"/>
                      <a:gd name="T19" fmla="*/ 1 h 366"/>
                      <a:gd name="T20" fmla="*/ 27 w 125"/>
                      <a:gd name="T21" fmla="*/ 1 h 366"/>
                      <a:gd name="T22" fmla="*/ 31 w 125"/>
                      <a:gd name="T23" fmla="*/ 0 h 366"/>
                      <a:gd name="T24" fmla="*/ 33 w 125"/>
                      <a:gd name="T25" fmla="*/ 0 h 366"/>
                      <a:gd name="T26" fmla="*/ 36 w 125"/>
                      <a:gd name="T27" fmla="*/ 1 h 366"/>
                      <a:gd name="T28" fmla="*/ 38 w 125"/>
                      <a:gd name="T29" fmla="*/ 1 h 366"/>
                      <a:gd name="T30" fmla="*/ 40 w 125"/>
                      <a:gd name="T31" fmla="*/ 3 h 366"/>
                      <a:gd name="T32" fmla="*/ 125 w 125"/>
                      <a:gd name="T33" fmla="*/ 348 h 366"/>
                      <a:gd name="T34" fmla="*/ 80 w 125"/>
                      <a:gd name="T35" fmla="*/ 339 h 366"/>
                      <a:gd name="T36" fmla="*/ 72 w 125"/>
                      <a:gd name="T37" fmla="*/ 299 h 366"/>
                      <a:gd name="T38" fmla="*/ 60 w 125"/>
                      <a:gd name="T39" fmla="*/ 250 h 366"/>
                      <a:gd name="T40" fmla="*/ 49 w 125"/>
                      <a:gd name="T41" fmla="*/ 199 h 366"/>
                      <a:gd name="T42" fmla="*/ 36 w 125"/>
                      <a:gd name="T43" fmla="*/ 147 h 366"/>
                      <a:gd name="T44" fmla="*/ 23 w 125"/>
                      <a:gd name="T45" fmla="*/ 98 h 366"/>
                      <a:gd name="T46" fmla="*/ 11 w 125"/>
                      <a:gd name="T47" fmla="*/ 57 h 366"/>
                      <a:gd name="T48" fmla="*/ 2 w 125"/>
                      <a:gd name="T49" fmla="*/ 26 h 366"/>
                      <a:gd name="T50" fmla="*/ 44 w 125"/>
                      <a:gd name="T51" fmla="*/ 16 h 366"/>
                      <a:gd name="T52" fmla="*/ 54 w 125"/>
                      <a:gd name="T53" fmla="*/ 50 h 366"/>
                      <a:gd name="T54" fmla="*/ 65 w 125"/>
                      <a:gd name="T55" fmla="*/ 94 h 366"/>
                      <a:gd name="T56" fmla="*/ 78 w 125"/>
                      <a:gd name="T57" fmla="*/ 143 h 366"/>
                      <a:gd name="T58" fmla="*/ 91 w 125"/>
                      <a:gd name="T59" fmla="*/ 196 h 366"/>
                      <a:gd name="T60" fmla="*/ 104 w 125"/>
                      <a:gd name="T61" fmla="*/ 247 h 366"/>
                      <a:gd name="T62" fmla="*/ 114 w 125"/>
                      <a:gd name="T63" fmla="*/ 294 h 366"/>
                      <a:gd name="T64" fmla="*/ 122 w 125"/>
                      <a:gd name="T65" fmla="*/ 332 h 366"/>
                      <a:gd name="T66" fmla="*/ 85 w 125"/>
                      <a:gd name="T67" fmla="*/ 363 h 366"/>
                      <a:gd name="T68" fmla="*/ 125 w 125"/>
                      <a:gd name="T69" fmla="*/ 349 h 366"/>
                      <a:gd name="T70" fmla="*/ 123 w 125"/>
                      <a:gd name="T71" fmla="*/ 350 h 366"/>
                      <a:gd name="T72" fmla="*/ 122 w 125"/>
                      <a:gd name="T73" fmla="*/ 353 h 366"/>
                      <a:gd name="T74" fmla="*/ 121 w 125"/>
                      <a:gd name="T75" fmla="*/ 356 h 366"/>
                      <a:gd name="T76" fmla="*/ 118 w 125"/>
                      <a:gd name="T77" fmla="*/ 357 h 366"/>
                      <a:gd name="T78" fmla="*/ 114 w 125"/>
                      <a:gd name="T79" fmla="*/ 359 h 366"/>
                      <a:gd name="T80" fmla="*/ 111 w 125"/>
                      <a:gd name="T81" fmla="*/ 361 h 366"/>
                      <a:gd name="T82" fmla="*/ 107 w 125"/>
                      <a:gd name="T83" fmla="*/ 363 h 366"/>
                      <a:gd name="T84" fmla="*/ 103 w 125"/>
                      <a:gd name="T85" fmla="*/ 365 h 366"/>
                      <a:gd name="T86" fmla="*/ 99 w 125"/>
                      <a:gd name="T87" fmla="*/ 366 h 366"/>
                      <a:gd name="T88" fmla="*/ 95 w 125"/>
                      <a:gd name="T89" fmla="*/ 366 h 366"/>
                      <a:gd name="T90" fmla="*/ 93 w 125"/>
                      <a:gd name="T91" fmla="*/ 366 h 366"/>
                      <a:gd name="T92" fmla="*/ 89 w 125"/>
                      <a:gd name="T93" fmla="*/ 366 h 366"/>
                      <a:gd name="T94" fmla="*/ 87 w 125"/>
                      <a:gd name="T95" fmla="*/ 366 h 366"/>
                      <a:gd name="T96" fmla="*/ 85 w 125"/>
                      <a:gd name="T97" fmla="*/ 365 h 366"/>
                      <a:gd name="T98" fmla="*/ 85 w 125"/>
                      <a:gd name="T99" fmla="*/ 36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366">
                        <a:moveTo>
                          <a:pt x="40" y="4"/>
                        </a:moveTo>
                        <a:lnTo>
                          <a:pt x="0" y="21"/>
                        </a:lnTo>
                        <a:lnTo>
                          <a:pt x="0" y="20"/>
                        </a:lnTo>
                        <a:lnTo>
                          <a:pt x="0" y="20"/>
                        </a:lnTo>
                        <a:lnTo>
                          <a:pt x="0" y="20"/>
                        </a:lnTo>
                        <a:lnTo>
                          <a:pt x="0" y="18"/>
                        </a:lnTo>
                        <a:lnTo>
                          <a:pt x="0" y="18"/>
                        </a:lnTo>
                        <a:lnTo>
                          <a:pt x="0" y="18"/>
                        </a:lnTo>
                        <a:lnTo>
                          <a:pt x="0" y="17"/>
                        </a:lnTo>
                        <a:lnTo>
                          <a:pt x="1" y="17"/>
                        </a:lnTo>
                        <a:lnTo>
                          <a:pt x="1" y="16"/>
                        </a:lnTo>
                        <a:lnTo>
                          <a:pt x="1" y="16"/>
                        </a:lnTo>
                        <a:lnTo>
                          <a:pt x="1" y="14"/>
                        </a:lnTo>
                        <a:lnTo>
                          <a:pt x="2" y="14"/>
                        </a:lnTo>
                        <a:lnTo>
                          <a:pt x="2" y="14"/>
                        </a:lnTo>
                        <a:lnTo>
                          <a:pt x="2" y="13"/>
                        </a:lnTo>
                        <a:lnTo>
                          <a:pt x="4" y="13"/>
                        </a:lnTo>
                        <a:lnTo>
                          <a:pt x="4" y="12"/>
                        </a:lnTo>
                        <a:lnTo>
                          <a:pt x="5" y="12"/>
                        </a:lnTo>
                        <a:lnTo>
                          <a:pt x="5" y="12"/>
                        </a:lnTo>
                        <a:lnTo>
                          <a:pt x="6" y="11"/>
                        </a:lnTo>
                        <a:lnTo>
                          <a:pt x="6" y="11"/>
                        </a:lnTo>
                        <a:lnTo>
                          <a:pt x="8" y="9"/>
                        </a:lnTo>
                        <a:lnTo>
                          <a:pt x="8" y="9"/>
                        </a:lnTo>
                        <a:lnTo>
                          <a:pt x="9" y="8"/>
                        </a:lnTo>
                        <a:lnTo>
                          <a:pt x="10" y="8"/>
                        </a:lnTo>
                        <a:lnTo>
                          <a:pt x="10" y="8"/>
                        </a:lnTo>
                        <a:lnTo>
                          <a:pt x="11" y="7"/>
                        </a:lnTo>
                        <a:lnTo>
                          <a:pt x="13" y="7"/>
                        </a:lnTo>
                        <a:lnTo>
                          <a:pt x="14" y="5"/>
                        </a:lnTo>
                        <a:lnTo>
                          <a:pt x="14" y="5"/>
                        </a:lnTo>
                        <a:lnTo>
                          <a:pt x="15" y="5"/>
                        </a:lnTo>
                        <a:lnTo>
                          <a:pt x="17" y="4"/>
                        </a:lnTo>
                        <a:lnTo>
                          <a:pt x="18" y="4"/>
                        </a:lnTo>
                        <a:lnTo>
                          <a:pt x="18" y="4"/>
                        </a:lnTo>
                        <a:lnTo>
                          <a:pt x="19" y="3"/>
                        </a:lnTo>
                        <a:lnTo>
                          <a:pt x="20" y="3"/>
                        </a:lnTo>
                        <a:lnTo>
                          <a:pt x="22" y="3"/>
                        </a:lnTo>
                        <a:lnTo>
                          <a:pt x="23" y="3"/>
                        </a:lnTo>
                        <a:lnTo>
                          <a:pt x="23" y="1"/>
                        </a:lnTo>
                        <a:lnTo>
                          <a:pt x="24" y="1"/>
                        </a:lnTo>
                        <a:lnTo>
                          <a:pt x="26" y="1"/>
                        </a:lnTo>
                        <a:lnTo>
                          <a:pt x="27" y="1"/>
                        </a:lnTo>
                        <a:lnTo>
                          <a:pt x="27" y="1"/>
                        </a:lnTo>
                        <a:lnTo>
                          <a:pt x="28" y="1"/>
                        </a:lnTo>
                        <a:lnTo>
                          <a:pt x="29" y="0"/>
                        </a:lnTo>
                        <a:lnTo>
                          <a:pt x="29" y="0"/>
                        </a:lnTo>
                        <a:lnTo>
                          <a:pt x="31" y="0"/>
                        </a:lnTo>
                        <a:lnTo>
                          <a:pt x="32" y="0"/>
                        </a:lnTo>
                        <a:lnTo>
                          <a:pt x="32" y="0"/>
                        </a:lnTo>
                        <a:lnTo>
                          <a:pt x="33" y="0"/>
                        </a:lnTo>
                        <a:lnTo>
                          <a:pt x="33" y="0"/>
                        </a:lnTo>
                        <a:lnTo>
                          <a:pt x="35" y="0"/>
                        </a:lnTo>
                        <a:lnTo>
                          <a:pt x="35" y="0"/>
                        </a:lnTo>
                        <a:lnTo>
                          <a:pt x="36" y="0"/>
                        </a:lnTo>
                        <a:lnTo>
                          <a:pt x="36" y="1"/>
                        </a:lnTo>
                        <a:lnTo>
                          <a:pt x="37" y="1"/>
                        </a:lnTo>
                        <a:lnTo>
                          <a:pt x="37" y="1"/>
                        </a:lnTo>
                        <a:lnTo>
                          <a:pt x="38" y="1"/>
                        </a:lnTo>
                        <a:lnTo>
                          <a:pt x="38" y="1"/>
                        </a:lnTo>
                        <a:lnTo>
                          <a:pt x="38" y="1"/>
                        </a:lnTo>
                        <a:lnTo>
                          <a:pt x="40" y="3"/>
                        </a:lnTo>
                        <a:lnTo>
                          <a:pt x="40" y="3"/>
                        </a:lnTo>
                        <a:lnTo>
                          <a:pt x="40" y="3"/>
                        </a:lnTo>
                        <a:lnTo>
                          <a:pt x="40" y="3"/>
                        </a:lnTo>
                        <a:lnTo>
                          <a:pt x="40" y="4"/>
                        </a:lnTo>
                        <a:lnTo>
                          <a:pt x="40" y="4"/>
                        </a:lnTo>
                        <a:close/>
                        <a:moveTo>
                          <a:pt x="125" y="348"/>
                        </a:moveTo>
                        <a:lnTo>
                          <a:pt x="85" y="363"/>
                        </a:lnTo>
                        <a:lnTo>
                          <a:pt x="84" y="356"/>
                        </a:lnTo>
                        <a:lnTo>
                          <a:pt x="82" y="348"/>
                        </a:lnTo>
                        <a:lnTo>
                          <a:pt x="80" y="339"/>
                        </a:lnTo>
                        <a:lnTo>
                          <a:pt x="78" y="330"/>
                        </a:lnTo>
                        <a:lnTo>
                          <a:pt x="76" y="320"/>
                        </a:lnTo>
                        <a:lnTo>
                          <a:pt x="74" y="309"/>
                        </a:lnTo>
                        <a:lnTo>
                          <a:pt x="72" y="299"/>
                        </a:lnTo>
                        <a:lnTo>
                          <a:pt x="69" y="287"/>
                        </a:lnTo>
                        <a:lnTo>
                          <a:pt x="67" y="276"/>
                        </a:lnTo>
                        <a:lnTo>
                          <a:pt x="64" y="263"/>
                        </a:lnTo>
                        <a:lnTo>
                          <a:pt x="60" y="250"/>
                        </a:lnTo>
                        <a:lnTo>
                          <a:pt x="58" y="237"/>
                        </a:lnTo>
                        <a:lnTo>
                          <a:pt x="55" y="224"/>
                        </a:lnTo>
                        <a:lnTo>
                          <a:pt x="51" y="211"/>
                        </a:lnTo>
                        <a:lnTo>
                          <a:pt x="49" y="199"/>
                        </a:lnTo>
                        <a:lnTo>
                          <a:pt x="45" y="186"/>
                        </a:lnTo>
                        <a:lnTo>
                          <a:pt x="42" y="173"/>
                        </a:lnTo>
                        <a:lnTo>
                          <a:pt x="38" y="160"/>
                        </a:lnTo>
                        <a:lnTo>
                          <a:pt x="36" y="147"/>
                        </a:lnTo>
                        <a:lnTo>
                          <a:pt x="32" y="134"/>
                        </a:lnTo>
                        <a:lnTo>
                          <a:pt x="29" y="123"/>
                        </a:lnTo>
                        <a:lnTo>
                          <a:pt x="26" y="110"/>
                        </a:lnTo>
                        <a:lnTo>
                          <a:pt x="23" y="98"/>
                        </a:lnTo>
                        <a:lnTo>
                          <a:pt x="20" y="88"/>
                        </a:lnTo>
                        <a:lnTo>
                          <a:pt x="17" y="76"/>
                        </a:lnTo>
                        <a:lnTo>
                          <a:pt x="14" y="67"/>
                        </a:lnTo>
                        <a:lnTo>
                          <a:pt x="11" y="57"/>
                        </a:lnTo>
                        <a:lnTo>
                          <a:pt x="9" y="48"/>
                        </a:lnTo>
                        <a:lnTo>
                          <a:pt x="6" y="40"/>
                        </a:lnTo>
                        <a:lnTo>
                          <a:pt x="4" y="32"/>
                        </a:lnTo>
                        <a:lnTo>
                          <a:pt x="2" y="26"/>
                        </a:lnTo>
                        <a:lnTo>
                          <a:pt x="0" y="21"/>
                        </a:lnTo>
                        <a:lnTo>
                          <a:pt x="40" y="4"/>
                        </a:lnTo>
                        <a:lnTo>
                          <a:pt x="42" y="9"/>
                        </a:lnTo>
                        <a:lnTo>
                          <a:pt x="44" y="16"/>
                        </a:lnTo>
                        <a:lnTo>
                          <a:pt x="46" y="23"/>
                        </a:lnTo>
                        <a:lnTo>
                          <a:pt x="49" y="32"/>
                        </a:lnTo>
                        <a:lnTo>
                          <a:pt x="51" y="40"/>
                        </a:lnTo>
                        <a:lnTo>
                          <a:pt x="54" y="50"/>
                        </a:lnTo>
                        <a:lnTo>
                          <a:pt x="56" y="61"/>
                        </a:lnTo>
                        <a:lnTo>
                          <a:pt x="60" y="71"/>
                        </a:lnTo>
                        <a:lnTo>
                          <a:pt x="63" y="83"/>
                        </a:lnTo>
                        <a:lnTo>
                          <a:pt x="65" y="94"/>
                        </a:lnTo>
                        <a:lnTo>
                          <a:pt x="69" y="106"/>
                        </a:lnTo>
                        <a:lnTo>
                          <a:pt x="72" y="119"/>
                        </a:lnTo>
                        <a:lnTo>
                          <a:pt x="76" y="130"/>
                        </a:lnTo>
                        <a:lnTo>
                          <a:pt x="78" y="143"/>
                        </a:lnTo>
                        <a:lnTo>
                          <a:pt x="82" y="156"/>
                        </a:lnTo>
                        <a:lnTo>
                          <a:pt x="85" y="170"/>
                        </a:lnTo>
                        <a:lnTo>
                          <a:pt x="89" y="183"/>
                        </a:lnTo>
                        <a:lnTo>
                          <a:pt x="91" y="196"/>
                        </a:lnTo>
                        <a:lnTo>
                          <a:pt x="95" y="209"/>
                        </a:lnTo>
                        <a:lnTo>
                          <a:pt x="98" y="222"/>
                        </a:lnTo>
                        <a:lnTo>
                          <a:pt x="100" y="235"/>
                        </a:lnTo>
                        <a:lnTo>
                          <a:pt x="104" y="247"/>
                        </a:lnTo>
                        <a:lnTo>
                          <a:pt x="107" y="259"/>
                        </a:lnTo>
                        <a:lnTo>
                          <a:pt x="109" y="271"/>
                        </a:lnTo>
                        <a:lnTo>
                          <a:pt x="112" y="282"/>
                        </a:lnTo>
                        <a:lnTo>
                          <a:pt x="114" y="294"/>
                        </a:lnTo>
                        <a:lnTo>
                          <a:pt x="117" y="304"/>
                        </a:lnTo>
                        <a:lnTo>
                          <a:pt x="118" y="314"/>
                        </a:lnTo>
                        <a:lnTo>
                          <a:pt x="121" y="323"/>
                        </a:lnTo>
                        <a:lnTo>
                          <a:pt x="122" y="332"/>
                        </a:lnTo>
                        <a:lnTo>
                          <a:pt x="123" y="340"/>
                        </a:lnTo>
                        <a:lnTo>
                          <a:pt x="125" y="348"/>
                        </a:lnTo>
                        <a:lnTo>
                          <a:pt x="125" y="348"/>
                        </a:lnTo>
                        <a:close/>
                        <a:moveTo>
                          <a:pt x="85" y="363"/>
                        </a:moveTo>
                        <a:lnTo>
                          <a:pt x="125" y="348"/>
                        </a:lnTo>
                        <a:lnTo>
                          <a:pt x="125" y="348"/>
                        </a:lnTo>
                        <a:lnTo>
                          <a:pt x="125" y="348"/>
                        </a:lnTo>
                        <a:lnTo>
                          <a:pt x="125" y="349"/>
                        </a:lnTo>
                        <a:lnTo>
                          <a:pt x="125" y="349"/>
                        </a:lnTo>
                        <a:lnTo>
                          <a:pt x="125" y="349"/>
                        </a:lnTo>
                        <a:lnTo>
                          <a:pt x="125" y="350"/>
                        </a:lnTo>
                        <a:lnTo>
                          <a:pt x="123" y="350"/>
                        </a:lnTo>
                        <a:lnTo>
                          <a:pt x="123" y="352"/>
                        </a:lnTo>
                        <a:lnTo>
                          <a:pt x="123" y="352"/>
                        </a:lnTo>
                        <a:lnTo>
                          <a:pt x="123" y="352"/>
                        </a:lnTo>
                        <a:lnTo>
                          <a:pt x="122" y="353"/>
                        </a:lnTo>
                        <a:lnTo>
                          <a:pt x="122" y="353"/>
                        </a:lnTo>
                        <a:lnTo>
                          <a:pt x="121" y="354"/>
                        </a:lnTo>
                        <a:lnTo>
                          <a:pt x="121" y="354"/>
                        </a:lnTo>
                        <a:lnTo>
                          <a:pt x="121" y="356"/>
                        </a:lnTo>
                        <a:lnTo>
                          <a:pt x="120" y="356"/>
                        </a:lnTo>
                        <a:lnTo>
                          <a:pt x="120" y="356"/>
                        </a:lnTo>
                        <a:lnTo>
                          <a:pt x="118" y="357"/>
                        </a:lnTo>
                        <a:lnTo>
                          <a:pt x="118" y="357"/>
                        </a:lnTo>
                        <a:lnTo>
                          <a:pt x="117" y="358"/>
                        </a:lnTo>
                        <a:lnTo>
                          <a:pt x="116" y="358"/>
                        </a:lnTo>
                        <a:lnTo>
                          <a:pt x="116" y="359"/>
                        </a:lnTo>
                        <a:lnTo>
                          <a:pt x="114" y="359"/>
                        </a:lnTo>
                        <a:lnTo>
                          <a:pt x="113" y="359"/>
                        </a:lnTo>
                        <a:lnTo>
                          <a:pt x="113" y="361"/>
                        </a:lnTo>
                        <a:lnTo>
                          <a:pt x="112" y="361"/>
                        </a:lnTo>
                        <a:lnTo>
                          <a:pt x="111" y="361"/>
                        </a:lnTo>
                        <a:lnTo>
                          <a:pt x="111" y="362"/>
                        </a:lnTo>
                        <a:lnTo>
                          <a:pt x="109" y="362"/>
                        </a:lnTo>
                        <a:lnTo>
                          <a:pt x="108" y="363"/>
                        </a:lnTo>
                        <a:lnTo>
                          <a:pt x="107" y="363"/>
                        </a:lnTo>
                        <a:lnTo>
                          <a:pt x="105" y="363"/>
                        </a:lnTo>
                        <a:lnTo>
                          <a:pt x="105" y="363"/>
                        </a:lnTo>
                        <a:lnTo>
                          <a:pt x="104" y="365"/>
                        </a:lnTo>
                        <a:lnTo>
                          <a:pt x="103" y="365"/>
                        </a:lnTo>
                        <a:lnTo>
                          <a:pt x="102" y="365"/>
                        </a:lnTo>
                        <a:lnTo>
                          <a:pt x="100" y="365"/>
                        </a:lnTo>
                        <a:lnTo>
                          <a:pt x="100" y="366"/>
                        </a:lnTo>
                        <a:lnTo>
                          <a:pt x="99" y="366"/>
                        </a:lnTo>
                        <a:lnTo>
                          <a:pt x="98" y="366"/>
                        </a:lnTo>
                        <a:lnTo>
                          <a:pt x="98" y="366"/>
                        </a:lnTo>
                        <a:lnTo>
                          <a:pt x="96" y="366"/>
                        </a:lnTo>
                        <a:lnTo>
                          <a:pt x="95" y="366"/>
                        </a:lnTo>
                        <a:lnTo>
                          <a:pt x="94" y="366"/>
                        </a:lnTo>
                        <a:lnTo>
                          <a:pt x="94" y="366"/>
                        </a:lnTo>
                        <a:lnTo>
                          <a:pt x="93" y="366"/>
                        </a:lnTo>
                        <a:lnTo>
                          <a:pt x="93" y="366"/>
                        </a:lnTo>
                        <a:lnTo>
                          <a:pt x="91" y="366"/>
                        </a:lnTo>
                        <a:lnTo>
                          <a:pt x="90" y="366"/>
                        </a:lnTo>
                        <a:lnTo>
                          <a:pt x="90" y="366"/>
                        </a:lnTo>
                        <a:lnTo>
                          <a:pt x="89" y="366"/>
                        </a:lnTo>
                        <a:lnTo>
                          <a:pt x="89" y="366"/>
                        </a:lnTo>
                        <a:lnTo>
                          <a:pt x="89" y="366"/>
                        </a:lnTo>
                        <a:lnTo>
                          <a:pt x="87" y="366"/>
                        </a:lnTo>
                        <a:lnTo>
                          <a:pt x="87" y="366"/>
                        </a:lnTo>
                        <a:lnTo>
                          <a:pt x="86" y="366"/>
                        </a:lnTo>
                        <a:lnTo>
                          <a:pt x="86" y="365"/>
                        </a:lnTo>
                        <a:lnTo>
                          <a:pt x="86" y="365"/>
                        </a:lnTo>
                        <a:lnTo>
                          <a:pt x="85" y="365"/>
                        </a:lnTo>
                        <a:lnTo>
                          <a:pt x="85" y="365"/>
                        </a:lnTo>
                        <a:lnTo>
                          <a:pt x="85" y="363"/>
                        </a:lnTo>
                        <a:lnTo>
                          <a:pt x="85" y="363"/>
                        </a:lnTo>
                        <a:lnTo>
                          <a:pt x="85" y="363"/>
                        </a:lnTo>
                        <a:lnTo>
                          <a:pt x="85" y="36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40"/>
                  <p:cNvSpPr>
                    <a:spLocks noEditPoints="1"/>
                  </p:cNvSpPr>
                  <p:nvPr/>
                </p:nvSpPr>
                <p:spPr bwMode="auto">
                  <a:xfrm>
                    <a:off x="6654396" y="4619201"/>
                    <a:ext cx="105156" cy="412707"/>
                  </a:xfrm>
                  <a:custGeom>
                    <a:avLst/>
                    <a:gdLst>
                      <a:gd name="T0" fmla="*/ 0 w 93"/>
                      <a:gd name="T1" fmla="*/ 20 h 365"/>
                      <a:gd name="T2" fmla="*/ 0 w 93"/>
                      <a:gd name="T3" fmla="*/ 17 h 365"/>
                      <a:gd name="T4" fmla="*/ 2 w 93"/>
                      <a:gd name="T5" fmla="*/ 16 h 365"/>
                      <a:gd name="T6" fmla="*/ 3 w 93"/>
                      <a:gd name="T7" fmla="*/ 13 h 365"/>
                      <a:gd name="T8" fmla="*/ 6 w 93"/>
                      <a:gd name="T9" fmla="*/ 11 h 365"/>
                      <a:gd name="T10" fmla="*/ 8 w 93"/>
                      <a:gd name="T11" fmla="*/ 10 h 365"/>
                      <a:gd name="T12" fmla="*/ 12 w 93"/>
                      <a:gd name="T13" fmla="*/ 7 h 365"/>
                      <a:gd name="T14" fmla="*/ 16 w 93"/>
                      <a:gd name="T15" fmla="*/ 6 h 365"/>
                      <a:gd name="T16" fmla="*/ 20 w 93"/>
                      <a:gd name="T17" fmla="*/ 3 h 365"/>
                      <a:gd name="T18" fmla="*/ 24 w 93"/>
                      <a:gd name="T19" fmla="*/ 2 h 365"/>
                      <a:gd name="T20" fmla="*/ 27 w 93"/>
                      <a:gd name="T21" fmla="*/ 2 h 365"/>
                      <a:gd name="T22" fmla="*/ 31 w 93"/>
                      <a:gd name="T23" fmla="*/ 0 h 365"/>
                      <a:gd name="T24" fmla="*/ 34 w 93"/>
                      <a:gd name="T25" fmla="*/ 0 h 365"/>
                      <a:gd name="T26" fmla="*/ 36 w 93"/>
                      <a:gd name="T27" fmla="*/ 0 h 365"/>
                      <a:gd name="T28" fmla="*/ 39 w 93"/>
                      <a:gd name="T29" fmla="*/ 2 h 365"/>
                      <a:gd name="T30" fmla="*/ 40 w 93"/>
                      <a:gd name="T31" fmla="*/ 3 h 365"/>
                      <a:gd name="T32" fmla="*/ 93 w 93"/>
                      <a:gd name="T33" fmla="*/ 346 h 365"/>
                      <a:gd name="T34" fmla="*/ 49 w 93"/>
                      <a:gd name="T35" fmla="*/ 337 h 365"/>
                      <a:gd name="T36" fmla="*/ 44 w 93"/>
                      <a:gd name="T37" fmla="*/ 297 h 365"/>
                      <a:gd name="T38" fmla="*/ 38 w 93"/>
                      <a:gd name="T39" fmla="*/ 249 h 365"/>
                      <a:gd name="T40" fmla="*/ 31 w 93"/>
                      <a:gd name="T41" fmla="*/ 198 h 365"/>
                      <a:gd name="T42" fmla="*/ 24 w 93"/>
                      <a:gd name="T43" fmla="*/ 146 h 365"/>
                      <a:gd name="T44" fmla="*/ 17 w 93"/>
                      <a:gd name="T45" fmla="*/ 98 h 365"/>
                      <a:gd name="T46" fmla="*/ 9 w 93"/>
                      <a:gd name="T47" fmla="*/ 57 h 365"/>
                      <a:gd name="T48" fmla="*/ 2 w 93"/>
                      <a:gd name="T49" fmla="*/ 26 h 365"/>
                      <a:gd name="T50" fmla="*/ 44 w 93"/>
                      <a:gd name="T51" fmla="*/ 16 h 365"/>
                      <a:gd name="T52" fmla="*/ 52 w 93"/>
                      <a:gd name="T53" fmla="*/ 51 h 365"/>
                      <a:gd name="T54" fmla="*/ 58 w 93"/>
                      <a:gd name="T55" fmla="*/ 94 h 365"/>
                      <a:gd name="T56" fmla="*/ 66 w 93"/>
                      <a:gd name="T57" fmla="*/ 143 h 365"/>
                      <a:gd name="T58" fmla="*/ 74 w 93"/>
                      <a:gd name="T59" fmla="*/ 195 h 365"/>
                      <a:gd name="T60" fmla="*/ 80 w 93"/>
                      <a:gd name="T61" fmla="*/ 246 h 365"/>
                      <a:gd name="T62" fmla="*/ 85 w 93"/>
                      <a:gd name="T63" fmla="*/ 292 h 365"/>
                      <a:gd name="T64" fmla="*/ 91 w 93"/>
                      <a:gd name="T65" fmla="*/ 330 h 365"/>
                      <a:gd name="T66" fmla="*/ 53 w 93"/>
                      <a:gd name="T67" fmla="*/ 361 h 365"/>
                      <a:gd name="T68" fmla="*/ 93 w 93"/>
                      <a:gd name="T69" fmla="*/ 347 h 365"/>
                      <a:gd name="T70" fmla="*/ 93 w 93"/>
                      <a:gd name="T71" fmla="*/ 348 h 365"/>
                      <a:gd name="T72" fmla="*/ 91 w 93"/>
                      <a:gd name="T73" fmla="*/ 351 h 365"/>
                      <a:gd name="T74" fmla="*/ 89 w 93"/>
                      <a:gd name="T75" fmla="*/ 353 h 365"/>
                      <a:gd name="T76" fmla="*/ 87 w 93"/>
                      <a:gd name="T77" fmla="*/ 355 h 365"/>
                      <a:gd name="T78" fmla="*/ 83 w 93"/>
                      <a:gd name="T79" fmla="*/ 357 h 365"/>
                      <a:gd name="T80" fmla="*/ 80 w 93"/>
                      <a:gd name="T81" fmla="*/ 360 h 365"/>
                      <a:gd name="T82" fmla="*/ 75 w 93"/>
                      <a:gd name="T83" fmla="*/ 361 h 365"/>
                      <a:gd name="T84" fmla="*/ 71 w 93"/>
                      <a:gd name="T85" fmla="*/ 362 h 365"/>
                      <a:gd name="T86" fmla="*/ 67 w 93"/>
                      <a:gd name="T87" fmla="*/ 364 h 365"/>
                      <a:gd name="T88" fmla="*/ 64 w 93"/>
                      <a:gd name="T89" fmla="*/ 364 h 365"/>
                      <a:gd name="T90" fmla="*/ 61 w 93"/>
                      <a:gd name="T91" fmla="*/ 365 h 365"/>
                      <a:gd name="T92" fmla="*/ 58 w 93"/>
                      <a:gd name="T93" fmla="*/ 364 h 365"/>
                      <a:gd name="T94" fmla="*/ 56 w 93"/>
                      <a:gd name="T95" fmla="*/ 364 h 365"/>
                      <a:gd name="T96" fmla="*/ 55 w 93"/>
                      <a:gd name="T97" fmla="*/ 362 h 365"/>
                      <a:gd name="T98" fmla="*/ 53 w 93"/>
                      <a:gd name="T99" fmla="*/ 361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365">
                        <a:moveTo>
                          <a:pt x="40" y="4"/>
                        </a:moveTo>
                        <a:lnTo>
                          <a:pt x="0" y="21"/>
                        </a:lnTo>
                        <a:lnTo>
                          <a:pt x="0" y="20"/>
                        </a:lnTo>
                        <a:lnTo>
                          <a:pt x="0" y="20"/>
                        </a:lnTo>
                        <a:lnTo>
                          <a:pt x="0" y="19"/>
                        </a:lnTo>
                        <a:lnTo>
                          <a:pt x="0" y="19"/>
                        </a:lnTo>
                        <a:lnTo>
                          <a:pt x="0" y="19"/>
                        </a:lnTo>
                        <a:lnTo>
                          <a:pt x="0" y="17"/>
                        </a:lnTo>
                        <a:lnTo>
                          <a:pt x="0" y="17"/>
                        </a:lnTo>
                        <a:lnTo>
                          <a:pt x="0" y="17"/>
                        </a:lnTo>
                        <a:lnTo>
                          <a:pt x="0" y="16"/>
                        </a:lnTo>
                        <a:lnTo>
                          <a:pt x="2" y="16"/>
                        </a:lnTo>
                        <a:lnTo>
                          <a:pt x="2" y="15"/>
                        </a:lnTo>
                        <a:lnTo>
                          <a:pt x="2" y="15"/>
                        </a:lnTo>
                        <a:lnTo>
                          <a:pt x="3" y="15"/>
                        </a:lnTo>
                        <a:lnTo>
                          <a:pt x="3" y="13"/>
                        </a:lnTo>
                        <a:lnTo>
                          <a:pt x="3" y="13"/>
                        </a:lnTo>
                        <a:lnTo>
                          <a:pt x="4" y="12"/>
                        </a:lnTo>
                        <a:lnTo>
                          <a:pt x="4" y="12"/>
                        </a:lnTo>
                        <a:lnTo>
                          <a:pt x="6" y="11"/>
                        </a:lnTo>
                        <a:lnTo>
                          <a:pt x="6" y="11"/>
                        </a:lnTo>
                        <a:lnTo>
                          <a:pt x="7" y="11"/>
                        </a:lnTo>
                        <a:lnTo>
                          <a:pt x="7" y="10"/>
                        </a:lnTo>
                        <a:lnTo>
                          <a:pt x="8" y="10"/>
                        </a:lnTo>
                        <a:lnTo>
                          <a:pt x="9" y="8"/>
                        </a:lnTo>
                        <a:lnTo>
                          <a:pt x="9" y="8"/>
                        </a:lnTo>
                        <a:lnTo>
                          <a:pt x="11" y="7"/>
                        </a:lnTo>
                        <a:lnTo>
                          <a:pt x="12" y="7"/>
                        </a:lnTo>
                        <a:lnTo>
                          <a:pt x="12" y="7"/>
                        </a:lnTo>
                        <a:lnTo>
                          <a:pt x="13" y="6"/>
                        </a:lnTo>
                        <a:lnTo>
                          <a:pt x="15" y="6"/>
                        </a:lnTo>
                        <a:lnTo>
                          <a:pt x="16" y="6"/>
                        </a:lnTo>
                        <a:lnTo>
                          <a:pt x="16" y="4"/>
                        </a:lnTo>
                        <a:lnTo>
                          <a:pt x="17" y="4"/>
                        </a:lnTo>
                        <a:lnTo>
                          <a:pt x="18" y="4"/>
                        </a:lnTo>
                        <a:lnTo>
                          <a:pt x="20" y="3"/>
                        </a:lnTo>
                        <a:lnTo>
                          <a:pt x="21" y="3"/>
                        </a:lnTo>
                        <a:lnTo>
                          <a:pt x="21" y="3"/>
                        </a:lnTo>
                        <a:lnTo>
                          <a:pt x="22" y="2"/>
                        </a:lnTo>
                        <a:lnTo>
                          <a:pt x="24" y="2"/>
                        </a:lnTo>
                        <a:lnTo>
                          <a:pt x="25" y="2"/>
                        </a:lnTo>
                        <a:lnTo>
                          <a:pt x="25" y="2"/>
                        </a:lnTo>
                        <a:lnTo>
                          <a:pt x="26" y="2"/>
                        </a:lnTo>
                        <a:lnTo>
                          <a:pt x="27" y="2"/>
                        </a:lnTo>
                        <a:lnTo>
                          <a:pt x="29" y="0"/>
                        </a:lnTo>
                        <a:lnTo>
                          <a:pt x="29" y="0"/>
                        </a:lnTo>
                        <a:lnTo>
                          <a:pt x="30" y="0"/>
                        </a:lnTo>
                        <a:lnTo>
                          <a:pt x="31" y="0"/>
                        </a:lnTo>
                        <a:lnTo>
                          <a:pt x="31" y="0"/>
                        </a:lnTo>
                        <a:lnTo>
                          <a:pt x="33" y="0"/>
                        </a:lnTo>
                        <a:lnTo>
                          <a:pt x="33" y="0"/>
                        </a:lnTo>
                        <a:lnTo>
                          <a:pt x="34" y="0"/>
                        </a:lnTo>
                        <a:lnTo>
                          <a:pt x="34" y="0"/>
                        </a:lnTo>
                        <a:lnTo>
                          <a:pt x="35" y="0"/>
                        </a:lnTo>
                        <a:lnTo>
                          <a:pt x="35" y="0"/>
                        </a:lnTo>
                        <a:lnTo>
                          <a:pt x="36" y="0"/>
                        </a:lnTo>
                        <a:lnTo>
                          <a:pt x="36" y="2"/>
                        </a:lnTo>
                        <a:lnTo>
                          <a:pt x="38" y="2"/>
                        </a:lnTo>
                        <a:lnTo>
                          <a:pt x="38" y="2"/>
                        </a:lnTo>
                        <a:lnTo>
                          <a:pt x="39" y="2"/>
                        </a:lnTo>
                        <a:lnTo>
                          <a:pt x="39" y="2"/>
                        </a:lnTo>
                        <a:lnTo>
                          <a:pt x="39" y="2"/>
                        </a:lnTo>
                        <a:lnTo>
                          <a:pt x="39" y="3"/>
                        </a:lnTo>
                        <a:lnTo>
                          <a:pt x="40" y="3"/>
                        </a:lnTo>
                        <a:lnTo>
                          <a:pt x="40" y="3"/>
                        </a:lnTo>
                        <a:lnTo>
                          <a:pt x="40" y="4"/>
                        </a:lnTo>
                        <a:lnTo>
                          <a:pt x="40" y="4"/>
                        </a:lnTo>
                        <a:close/>
                        <a:moveTo>
                          <a:pt x="93" y="346"/>
                        </a:moveTo>
                        <a:lnTo>
                          <a:pt x="53" y="361"/>
                        </a:lnTo>
                        <a:lnTo>
                          <a:pt x="52" y="353"/>
                        </a:lnTo>
                        <a:lnTo>
                          <a:pt x="51" y="346"/>
                        </a:lnTo>
                        <a:lnTo>
                          <a:pt x="49" y="337"/>
                        </a:lnTo>
                        <a:lnTo>
                          <a:pt x="48" y="328"/>
                        </a:lnTo>
                        <a:lnTo>
                          <a:pt x="47" y="317"/>
                        </a:lnTo>
                        <a:lnTo>
                          <a:pt x="46" y="307"/>
                        </a:lnTo>
                        <a:lnTo>
                          <a:pt x="44" y="297"/>
                        </a:lnTo>
                        <a:lnTo>
                          <a:pt x="43" y="285"/>
                        </a:lnTo>
                        <a:lnTo>
                          <a:pt x="42" y="273"/>
                        </a:lnTo>
                        <a:lnTo>
                          <a:pt x="39" y="261"/>
                        </a:lnTo>
                        <a:lnTo>
                          <a:pt x="38" y="249"/>
                        </a:lnTo>
                        <a:lnTo>
                          <a:pt x="36" y="236"/>
                        </a:lnTo>
                        <a:lnTo>
                          <a:pt x="35" y="223"/>
                        </a:lnTo>
                        <a:lnTo>
                          <a:pt x="33" y="210"/>
                        </a:lnTo>
                        <a:lnTo>
                          <a:pt x="31" y="198"/>
                        </a:lnTo>
                        <a:lnTo>
                          <a:pt x="30" y="185"/>
                        </a:lnTo>
                        <a:lnTo>
                          <a:pt x="27" y="172"/>
                        </a:lnTo>
                        <a:lnTo>
                          <a:pt x="26" y="159"/>
                        </a:lnTo>
                        <a:lnTo>
                          <a:pt x="24" y="146"/>
                        </a:lnTo>
                        <a:lnTo>
                          <a:pt x="22" y="133"/>
                        </a:lnTo>
                        <a:lnTo>
                          <a:pt x="21" y="122"/>
                        </a:lnTo>
                        <a:lnTo>
                          <a:pt x="18" y="110"/>
                        </a:lnTo>
                        <a:lnTo>
                          <a:pt x="17" y="98"/>
                        </a:lnTo>
                        <a:lnTo>
                          <a:pt x="15" y="87"/>
                        </a:lnTo>
                        <a:lnTo>
                          <a:pt x="13" y="76"/>
                        </a:lnTo>
                        <a:lnTo>
                          <a:pt x="11" y="66"/>
                        </a:lnTo>
                        <a:lnTo>
                          <a:pt x="9" y="57"/>
                        </a:lnTo>
                        <a:lnTo>
                          <a:pt x="8" y="48"/>
                        </a:lnTo>
                        <a:lnTo>
                          <a:pt x="6" y="40"/>
                        </a:lnTo>
                        <a:lnTo>
                          <a:pt x="4" y="33"/>
                        </a:lnTo>
                        <a:lnTo>
                          <a:pt x="2" y="26"/>
                        </a:lnTo>
                        <a:lnTo>
                          <a:pt x="0" y="21"/>
                        </a:lnTo>
                        <a:lnTo>
                          <a:pt x="40" y="4"/>
                        </a:lnTo>
                        <a:lnTo>
                          <a:pt x="42" y="10"/>
                        </a:lnTo>
                        <a:lnTo>
                          <a:pt x="44" y="16"/>
                        </a:lnTo>
                        <a:lnTo>
                          <a:pt x="46" y="24"/>
                        </a:lnTo>
                        <a:lnTo>
                          <a:pt x="48" y="33"/>
                        </a:lnTo>
                        <a:lnTo>
                          <a:pt x="49" y="40"/>
                        </a:lnTo>
                        <a:lnTo>
                          <a:pt x="52" y="51"/>
                        </a:lnTo>
                        <a:lnTo>
                          <a:pt x="53" y="61"/>
                        </a:lnTo>
                        <a:lnTo>
                          <a:pt x="56" y="71"/>
                        </a:lnTo>
                        <a:lnTo>
                          <a:pt x="57" y="83"/>
                        </a:lnTo>
                        <a:lnTo>
                          <a:pt x="58" y="94"/>
                        </a:lnTo>
                        <a:lnTo>
                          <a:pt x="61" y="106"/>
                        </a:lnTo>
                        <a:lnTo>
                          <a:pt x="62" y="118"/>
                        </a:lnTo>
                        <a:lnTo>
                          <a:pt x="65" y="131"/>
                        </a:lnTo>
                        <a:lnTo>
                          <a:pt x="66" y="143"/>
                        </a:lnTo>
                        <a:lnTo>
                          <a:pt x="69" y="156"/>
                        </a:lnTo>
                        <a:lnTo>
                          <a:pt x="70" y="169"/>
                        </a:lnTo>
                        <a:lnTo>
                          <a:pt x="71" y="182"/>
                        </a:lnTo>
                        <a:lnTo>
                          <a:pt x="74" y="195"/>
                        </a:lnTo>
                        <a:lnTo>
                          <a:pt x="75" y="208"/>
                        </a:lnTo>
                        <a:lnTo>
                          <a:pt x="76" y="221"/>
                        </a:lnTo>
                        <a:lnTo>
                          <a:pt x="78" y="234"/>
                        </a:lnTo>
                        <a:lnTo>
                          <a:pt x="80" y="246"/>
                        </a:lnTo>
                        <a:lnTo>
                          <a:pt x="82" y="258"/>
                        </a:lnTo>
                        <a:lnTo>
                          <a:pt x="83" y="270"/>
                        </a:lnTo>
                        <a:lnTo>
                          <a:pt x="84" y="281"/>
                        </a:lnTo>
                        <a:lnTo>
                          <a:pt x="85" y="292"/>
                        </a:lnTo>
                        <a:lnTo>
                          <a:pt x="87" y="303"/>
                        </a:lnTo>
                        <a:lnTo>
                          <a:pt x="88" y="312"/>
                        </a:lnTo>
                        <a:lnTo>
                          <a:pt x="89" y="321"/>
                        </a:lnTo>
                        <a:lnTo>
                          <a:pt x="91" y="330"/>
                        </a:lnTo>
                        <a:lnTo>
                          <a:pt x="92" y="338"/>
                        </a:lnTo>
                        <a:lnTo>
                          <a:pt x="93" y="346"/>
                        </a:lnTo>
                        <a:lnTo>
                          <a:pt x="93" y="346"/>
                        </a:lnTo>
                        <a:close/>
                        <a:moveTo>
                          <a:pt x="53" y="361"/>
                        </a:moveTo>
                        <a:lnTo>
                          <a:pt x="93" y="346"/>
                        </a:lnTo>
                        <a:lnTo>
                          <a:pt x="93" y="346"/>
                        </a:lnTo>
                        <a:lnTo>
                          <a:pt x="93" y="346"/>
                        </a:lnTo>
                        <a:lnTo>
                          <a:pt x="93" y="347"/>
                        </a:lnTo>
                        <a:lnTo>
                          <a:pt x="93" y="347"/>
                        </a:lnTo>
                        <a:lnTo>
                          <a:pt x="93" y="348"/>
                        </a:lnTo>
                        <a:lnTo>
                          <a:pt x="93" y="348"/>
                        </a:lnTo>
                        <a:lnTo>
                          <a:pt x="93" y="348"/>
                        </a:lnTo>
                        <a:lnTo>
                          <a:pt x="92" y="349"/>
                        </a:lnTo>
                        <a:lnTo>
                          <a:pt x="92" y="349"/>
                        </a:lnTo>
                        <a:lnTo>
                          <a:pt x="92" y="351"/>
                        </a:lnTo>
                        <a:lnTo>
                          <a:pt x="91" y="351"/>
                        </a:lnTo>
                        <a:lnTo>
                          <a:pt x="91" y="351"/>
                        </a:lnTo>
                        <a:lnTo>
                          <a:pt x="91" y="352"/>
                        </a:lnTo>
                        <a:lnTo>
                          <a:pt x="89" y="352"/>
                        </a:lnTo>
                        <a:lnTo>
                          <a:pt x="89" y="353"/>
                        </a:lnTo>
                        <a:lnTo>
                          <a:pt x="88" y="353"/>
                        </a:lnTo>
                        <a:lnTo>
                          <a:pt x="88" y="355"/>
                        </a:lnTo>
                        <a:lnTo>
                          <a:pt x="87" y="355"/>
                        </a:lnTo>
                        <a:lnTo>
                          <a:pt x="87" y="355"/>
                        </a:lnTo>
                        <a:lnTo>
                          <a:pt x="85" y="356"/>
                        </a:lnTo>
                        <a:lnTo>
                          <a:pt x="85" y="356"/>
                        </a:lnTo>
                        <a:lnTo>
                          <a:pt x="84" y="357"/>
                        </a:lnTo>
                        <a:lnTo>
                          <a:pt x="83" y="357"/>
                        </a:lnTo>
                        <a:lnTo>
                          <a:pt x="83" y="357"/>
                        </a:lnTo>
                        <a:lnTo>
                          <a:pt x="82" y="358"/>
                        </a:lnTo>
                        <a:lnTo>
                          <a:pt x="80" y="358"/>
                        </a:lnTo>
                        <a:lnTo>
                          <a:pt x="80" y="360"/>
                        </a:lnTo>
                        <a:lnTo>
                          <a:pt x="79" y="360"/>
                        </a:lnTo>
                        <a:lnTo>
                          <a:pt x="78" y="360"/>
                        </a:lnTo>
                        <a:lnTo>
                          <a:pt x="76" y="361"/>
                        </a:lnTo>
                        <a:lnTo>
                          <a:pt x="75" y="361"/>
                        </a:lnTo>
                        <a:lnTo>
                          <a:pt x="75" y="361"/>
                        </a:lnTo>
                        <a:lnTo>
                          <a:pt x="74" y="362"/>
                        </a:lnTo>
                        <a:lnTo>
                          <a:pt x="73" y="362"/>
                        </a:lnTo>
                        <a:lnTo>
                          <a:pt x="71" y="362"/>
                        </a:lnTo>
                        <a:lnTo>
                          <a:pt x="70" y="362"/>
                        </a:lnTo>
                        <a:lnTo>
                          <a:pt x="70" y="364"/>
                        </a:lnTo>
                        <a:lnTo>
                          <a:pt x="69" y="364"/>
                        </a:lnTo>
                        <a:lnTo>
                          <a:pt x="67" y="364"/>
                        </a:lnTo>
                        <a:lnTo>
                          <a:pt x="66" y="364"/>
                        </a:lnTo>
                        <a:lnTo>
                          <a:pt x="66" y="364"/>
                        </a:lnTo>
                        <a:lnTo>
                          <a:pt x="65" y="364"/>
                        </a:lnTo>
                        <a:lnTo>
                          <a:pt x="64" y="364"/>
                        </a:lnTo>
                        <a:lnTo>
                          <a:pt x="64" y="365"/>
                        </a:lnTo>
                        <a:lnTo>
                          <a:pt x="62" y="365"/>
                        </a:lnTo>
                        <a:lnTo>
                          <a:pt x="61" y="365"/>
                        </a:lnTo>
                        <a:lnTo>
                          <a:pt x="61" y="365"/>
                        </a:lnTo>
                        <a:lnTo>
                          <a:pt x="60" y="365"/>
                        </a:lnTo>
                        <a:lnTo>
                          <a:pt x="60" y="365"/>
                        </a:lnTo>
                        <a:lnTo>
                          <a:pt x="58" y="365"/>
                        </a:lnTo>
                        <a:lnTo>
                          <a:pt x="58" y="364"/>
                        </a:lnTo>
                        <a:lnTo>
                          <a:pt x="57" y="364"/>
                        </a:lnTo>
                        <a:lnTo>
                          <a:pt x="57" y="364"/>
                        </a:lnTo>
                        <a:lnTo>
                          <a:pt x="56" y="364"/>
                        </a:lnTo>
                        <a:lnTo>
                          <a:pt x="56" y="364"/>
                        </a:lnTo>
                        <a:lnTo>
                          <a:pt x="56" y="364"/>
                        </a:lnTo>
                        <a:lnTo>
                          <a:pt x="55" y="364"/>
                        </a:lnTo>
                        <a:lnTo>
                          <a:pt x="55" y="362"/>
                        </a:lnTo>
                        <a:lnTo>
                          <a:pt x="55" y="362"/>
                        </a:lnTo>
                        <a:lnTo>
                          <a:pt x="53" y="362"/>
                        </a:lnTo>
                        <a:lnTo>
                          <a:pt x="53" y="362"/>
                        </a:lnTo>
                        <a:lnTo>
                          <a:pt x="53" y="361"/>
                        </a:lnTo>
                        <a:lnTo>
                          <a:pt x="53" y="361"/>
                        </a:lnTo>
                        <a:lnTo>
                          <a:pt x="53" y="36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41"/>
                  <p:cNvSpPr>
                    <a:spLocks noEditPoints="1"/>
                  </p:cNvSpPr>
                  <p:nvPr/>
                </p:nvSpPr>
                <p:spPr bwMode="auto">
                  <a:xfrm>
                    <a:off x="6504012" y="4621462"/>
                    <a:ext cx="74626" cy="409314"/>
                  </a:xfrm>
                  <a:custGeom>
                    <a:avLst/>
                    <a:gdLst>
                      <a:gd name="T0" fmla="*/ 0 w 66"/>
                      <a:gd name="T1" fmla="*/ 18 h 362"/>
                      <a:gd name="T2" fmla="*/ 0 w 66"/>
                      <a:gd name="T3" fmla="*/ 17 h 362"/>
                      <a:gd name="T4" fmla="*/ 1 w 66"/>
                      <a:gd name="T5" fmla="*/ 14 h 362"/>
                      <a:gd name="T6" fmla="*/ 2 w 66"/>
                      <a:gd name="T7" fmla="*/ 13 h 362"/>
                      <a:gd name="T8" fmla="*/ 5 w 66"/>
                      <a:gd name="T9" fmla="*/ 10 h 362"/>
                      <a:gd name="T10" fmla="*/ 7 w 66"/>
                      <a:gd name="T11" fmla="*/ 8 h 362"/>
                      <a:gd name="T12" fmla="*/ 11 w 66"/>
                      <a:gd name="T13" fmla="*/ 6 h 362"/>
                      <a:gd name="T14" fmla="*/ 15 w 66"/>
                      <a:gd name="T15" fmla="*/ 4 h 362"/>
                      <a:gd name="T16" fmla="*/ 19 w 66"/>
                      <a:gd name="T17" fmla="*/ 2 h 362"/>
                      <a:gd name="T18" fmla="*/ 23 w 66"/>
                      <a:gd name="T19" fmla="*/ 1 h 362"/>
                      <a:gd name="T20" fmla="*/ 27 w 66"/>
                      <a:gd name="T21" fmla="*/ 0 h 362"/>
                      <a:gd name="T22" fmla="*/ 30 w 66"/>
                      <a:gd name="T23" fmla="*/ 0 h 362"/>
                      <a:gd name="T24" fmla="*/ 33 w 66"/>
                      <a:gd name="T25" fmla="*/ 0 h 362"/>
                      <a:gd name="T26" fmla="*/ 36 w 66"/>
                      <a:gd name="T27" fmla="*/ 0 h 362"/>
                      <a:gd name="T28" fmla="*/ 38 w 66"/>
                      <a:gd name="T29" fmla="*/ 1 h 362"/>
                      <a:gd name="T30" fmla="*/ 39 w 66"/>
                      <a:gd name="T31" fmla="*/ 2 h 362"/>
                      <a:gd name="T32" fmla="*/ 66 w 66"/>
                      <a:gd name="T33" fmla="*/ 342 h 362"/>
                      <a:gd name="T34" fmla="*/ 24 w 66"/>
                      <a:gd name="T35" fmla="*/ 333 h 362"/>
                      <a:gd name="T36" fmla="*/ 21 w 66"/>
                      <a:gd name="T37" fmla="*/ 293 h 362"/>
                      <a:gd name="T38" fmla="*/ 19 w 66"/>
                      <a:gd name="T39" fmla="*/ 246 h 362"/>
                      <a:gd name="T40" fmla="*/ 16 w 66"/>
                      <a:gd name="T41" fmla="*/ 194 h 362"/>
                      <a:gd name="T42" fmla="*/ 14 w 66"/>
                      <a:gd name="T43" fmla="*/ 143 h 362"/>
                      <a:gd name="T44" fmla="*/ 10 w 66"/>
                      <a:gd name="T45" fmla="*/ 95 h 362"/>
                      <a:gd name="T46" fmla="*/ 6 w 66"/>
                      <a:gd name="T47" fmla="*/ 55 h 362"/>
                      <a:gd name="T48" fmla="*/ 1 w 66"/>
                      <a:gd name="T49" fmla="*/ 24 h 362"/>
                      <a:gd name="T50" fmla="*/ 42 w 66"/>
                      <a:gd name="T51" fmla="*/ 15 h 362"/>
                      <a:gd name="T52" fmla="*/ 47 w 66"/>
                      <a:gd name="T53" fmla="*/ 49 h 362"/>
                      <a:gd name="T54" fmla="*/ 51 w 66"/>
                      <a:gd name="T55" fmla="*/ 92 h 362"/>
                      <a:gd name="T56" fmla="*/ 55 w 66"/>
                      <a:gd name="T57" fmla="*/ 141 h 362"/>
                      <a:gd name="T58" fmla="*/ 57 w 66"/>
                      <a:gd name="T59" fmla="*/ 193 h 362"/>
                      <a:gd name="T60" fmla="*/ 60 w 66"/>
                      <a:gd name="T61" fmla="*/ 243 h 362"/>
                      <a:gd name="T62" fmla="*/ 63 w 66"/>
                      <a:gd name="T63" fmla="*/ 290 h 362"/>
                      <a:gd name="T64" fmla="*/ 65 w 66"/>
                      <a:gd name="T65" fmla="*/ 327 h 362"/>
                      <a:gd name="T66" fmla="*/ 27 w 66"/>
                      <a:gd name="T67" fmla="*/ 358 h 362"/>
                      <a:gd name="T68" fmla="*/ 66 w 66"/>
                      <a:gd name="T69" fmla="*/ 344 h 362"/>
                      <a:gd name="T70" fmla="*/ 66 w 66"/>
                      <a:gd name="T71" fmla="*/ 346 h 362"/>
                      <a:gd name="T72" fmla="*/ 65 w 66"/>
                      <a:gd name="T73" fmla="*/ 347 h 362"/>
                      <a:gd name="T74" fmla="*/ 63 w 66"/>
                      <a:gd name="T75" fmla="*/ 350 h 362"/>
                      <a:gd name="T76" fmla="*/ 60 w 66"/>
                      <a:gd name="T77" fmla="*/ 353 h 362"/>
                      <a:gd name="T78" fmla="*/ 56 w 66"/>
                      <a:gd name="T79" fmla="*/ 354 h 362"/>
                      <a:gd name="T80" fmla="*/ 52 w 66"/>
                      <a:gd name="T81" fmla="*/ 356 h 362"/>
                      <a:gd name="T82" fmla="*/ 48 w 66"/>
                      <a:gd name="T83" fmla="*/ 358 h 362"/>
                      <a:gd name="T84" fmla="*/ 45 w 66"/>
                      <a:gd name="T85" fmla="*/ 359 h 362"/>
                      <a:gd name="T86" fmla="*/ 41 w 66"/>
                      <a:gd name="T87" fmla="*/ 360 h 362"/>
                      <a:gd name="T88" fmla="*/ 37 w 66"/>
                      <a:gd name="T89" fmla="*/ 362 h 362"/>
                      <a:gd name="T90" fmla="*/ 34 w 66"/>
                      <a:gd name="T91" fmla="*/ 362 h 362"/>
                      <a:gd name="T92" fmla="*/ 32 w 66"/>
                      <a:gd name="T93" fmla="*/ 362 h 362"/>
                      <a:gd name="T94" fmla="*/ 29 w 66"/>
                      <a:gd name="T95" fmla="*/ 360 h 362"/>
                      <a:gd name="T96" fmla="*/ 28 w 66"/>
                      <a:gd name="T97" fmla="*/ 359 h 362"/>
                      <a:gd name="T98" fmla="*/ 27 w 66"/>
                      <a:gd name="T99" fmla="*/ 35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62">
                        <a:moveTo>
                          <a:pt x="39" y="4"/>
                        </a:moveTo>
                        <a:lnTo>
                          <a:pt x="0" y="19"/>
                        </a:lnTo>
                        <a:lnTo>
                          <a:pt x="0" y="19"/>
                        </a:lnTo>
                        <a:lnTo>
                          <a:pt x="0" y="18"/>
                        </a:lnTo>
                        <a:lnTo>
                          <a:pt x="0" y="18"/>
                        </a:lnTo>
                        <a:lnTo>
                          <a:pt x="0" y="18"/>
                        </a:lnTo>
                        <a:lnTo>
                          <a:pt x="0" y="17"/>
                        </a:lnTo>
                        <a:lnTo>
                          <a:pt x="0" y="17"/>
                        </a:lnTo>
                        <a:lnTo>
                          <a:pt x="0" y="17"/>
                        </a:lnTo>
                        <a:lnTo>
                          <a:pt x="0" y="15"/>
                        </a:lnTo>
                        <a:lnTo>
                          <a:pt x="0" y="15"/>
                        </a:lnTo>
                        <a:lnTo>
                          <a:pt x="1" y="14"/>
                        </a:lnTo>
                        <a:lnTo>
                          <a:pt x="1" y="14"/>
                        </a:lnTo>
                        <a:lnTo>
                          <a:pt x="1" y="14"/>
                        </a:lnTo>
                        <a:lnTo>
                          <a:pt x="2" y="13"/>
                        </a:lnTo>
                        <a:lnTo>
                          <a:pt x="2" y="13"/>
                        </a:lnTo>
                        <a:lnTo>
                          <a:pt x="3" y="11"/>
                        </a:lnTo>
                        <a:lnTo>
                          <a:pt x="3" y="11"/>
                        </a:lnTo>
                        <a:lnTo>
                          <a:pt x="3" y="10"/>
                        </a:lnTo>
                        <a:lnTo>
                          <a:pt x="5" y="10"/>
                        </a:lnTo>
                        <a:lnTo>
                          <a:pt x="5" y="10"/>
                        </a:lnTo>
                        <a:lnTo>
                          <a:pt x="6" y="9"/>
                        </a:lnTo>
                        <a:lnTo>
                          <a:pt x="7" y="9"/>
                        </a:lnTo>
                        <a:lnTo>
                          <a:pt x="7" y="8"/>
                        </a:lnTo>
                        <a:lnTo>
                          <a:pt x="9" y="8"/>
                        </a:lnTo>
                        <a:lnTo>
                          <a:pt x="10" y="6"/>
                        </a:lnTo>
                        <a:lnTo>
                          <a:pt x="10" y="6"/>
                        </a:lnTo>
                        <a:lnTo>
                          <a:pt x="11" y="6"/>
                        </a:lnTo>
                        <a:lnTo>
                          <a:pt x="12" y="5"/>
                        </a:lnTo>
                        <a:lnTo>
                          <a:pt x="12" y="5"/>
                        </a:lnTo>
                        <a:lnTo>
                          <a:pt x="14" y="5"/>
                        </a:lnTo>
                        <a:lnTo>
                          <a:pt x="15" y="4"/>
                        </a:lnTo>
                        <a:lnTo>
                          <a:pt x="16" y="4"/>
                        </a:lnTo>
                        <a:lnTo>
                          <a:pt x="16" y="4"/>
                        </a:lnTo>
                        <a:lnTo>
                          <a:pt x="18" y="2"/>
                        </a:lnTo>
                        <a:lnTo>
                          <a:pt x="19" y="2"/>
                        </a:lnTo>
                        <a:lnTo>
                          <a:pt x="20" y="2"/>
                        </a:lnTo>
                        <a:lnTo>
                          <a:pt x="21" y="1"/>
                        </a:lnTo>
                        <a:lnTo>
                          <a:pt x="21" y="1"/>
                        </a:lnTo>
                        <a:lnTo>
                          <a:pt x="23" y="1"/>
                        </a:lnTo>
                        <a:lnTo>
                          <a:pt x="24" y="1"/>
                        </a:lnTo>
                        <a:lnTo>
                          <a:pt x="25" y="1"/>
                        </a:lnTo>
                        <a:lnTo>
                          <a:pt x="25" y="0"/>
                        </a:lnTo>
                        <a:lnTo>
                          <a:pt x="27" y="0"/>
                        </a:lnTo>
                        <a:lnTo>
                          <a:pt x="28" y="0"/>
                        </a:lnTo>
                        <a:lnTo>
                          <a:pt x="28" y="0"/>
                        </a:lnTo>
                        <a:lnTo>
                          <a:pt x="29" y="0"/>
                        </a:lnTo>
                        <a:lnTo>
                          <a:pt x="30" y="0"/>
                        </a:lnTo>
                        <a:lnTo>
                          <a:pt x="30" y="0"/>
                        </a:lnTo>
                        <a:lnTo>
                          <a:pt x="32" y="0"/>
                        </a:lnTo>
                        <a:lnTo>
                          <a:pt x="33" y="0"/>
                        </a:lnTo>
                        <a:lnTo>
                          <a:pt x="33" y="0"/>
                        </a:lnTo>
                        <a:lnTo>
                          <a:pt x="34" y="0"/>
                        </a:lnTo>
                        <a:lnTo>
                          <a:pt x="34" y="0"/>
                        </a:lnTo>
                        <a:lnTo>
                          <a:pt x="36" y="0"/>
                        </a:lnTo>
                        <a:lnTo>
                          <a:pt x="36" y="0"/>
                        </a:lnTo>
                        <a:lnTo>
                          <a:pt x="36" y="0"/>
                        </a:lnTo>
                        <a:lnTo>
                          <a:pt x="37" y="1"/>
                        </a:lnTo>
                        <a:lnTo>
                          <a:pt x="37" y="1"/>
                        </a:lnTo>
                        <a:lnTo>
                          <a:pt x="38" y="1"/>
                        </a:lnTo>
                        <a:lnTo>
                          <a:pt x="38" y="1"/>
                        </a:lnTo>
                        <a:lnTo>
                          <a:pt x="38" y="1"/>
                        </a:lnTo>
                        <a:lnTo>
                          <a:pt x="38" y="2"/>
                        </a:lnTo>
                        <a:lnTo>
                          <a:pt x="39" y="2"/>
                        </a:lnTo>
                        <a:lnTo>
                          <a:pt x="39" y="2"/>
                        </a:lnTo>
                        <a:lnTo>
                          <a:pt x="39" y="4"/>
                        </a:lnTo>
                        <a:lnTo>
                          <a:pt x="39" y="4"/>
                        </a:lnTo>
                        <a:close/>
                        <a:moveTo>
                          <a:pt x="66" y="342"/>
                        </a:moveTo>
                        <a:lnTo>
                          <a:pt x="27" y="358"/>
                        </a:lnTo>
                        <a:lnTo>
                          <a:pt x="27" y="350"/>
                        </a:lnTo>
                        <a:lnTo>
                          <a:pt x="25" y="342"/>
                        </a:lnTo>
                        <a:lnTo>
                          <a:pt x="24" y="333"/>
                        </a:lnTo>
                        <a:lnTo>
                          <a:pt x="24" y="324"/>
                        </a:lnTo>
                        <a:lnTo>
                          <a:pt x="23" y="314"/>
                        </a:lnTo>
                        <a:lnTo>
                          <a:pt x="23" y="304"/>
                        </a:lnTo>
                        <a:lnTo>
                          <a:pt x="21" y="293"/>
                        </a:lnTo>
                        <a:lnTo>
                          <a:pt x="21" y="282"/>
                        </a:lnTo>
                        <a:lnTo>
                          <a:pt x="20" y="270"/>
                        </a:lnTo>
                        <a:lnTo>
                          <a:pt x="20" y="257"/>
                        </a:lnTo>
                        <a:lnTo>
                          <a:pt x="19" y="246"/>
                        </a:lnTo>
                        <a:lnTo>
                          <a:pt x="19" y="233"/>
                        </a:lnTo>
                        <a:lnTo>
                          <a:pt x="18" y="220"/>
                        </a:lnTo>
                        <a:lnTo>
                          <a:pt x="18" y="207"/>
                        </a:lnTo>
                        <a:lnTo>
                          <a:pt x="16" y="194"/>
                        </a:lnTo>
                        <a:lnTo>
                          <a:pt x="15" y="181"/>
                        </a:lnTo>
                        <a:lnTo>
                          <a:pt x="15" y="168"/>
                        </a:lnTo>
                        <a:lnTo>
                          <a:pt x="14" y="156"/>
                        </a:lnTo>
                        <a:lnTo>
                          <a:pt x="14" y="143"/>
                        </a:lnTo>
                        <a:lnTo>
                          <a:pt x="12" y="131"/>
                        </a:lnTo>
                        <a:lnTo>
                          <a:pt x="11" y="118"/>
                        </a:lnTo>
                        <a:lnTo>
                          <a:pt x="11" y="107"/>
                        </a:lnTo>
                        <a:lnTo>
                          <a:pt x="10" y="95"/>
                        </a:lnTo>
                        <a:lnTo>
                          <a:pt x="9" y="85"/>
                        </a:lnTo>
                        <a:lnTo>
                          <a:pt x="7" y="74"/>
                        </a:lnTo>
                        <a:lnTo>
                          <a:pt x="7" y="64"/>
                        </a:lnTo>
                        <a:lnTo>
                          <a:pt x="6" y="55"/>
                        </a:lnTo>
                        <a:lnTo>
                          <a:pt x="5" y="46"/>
                        </a:lnTo>
                        <a:lnTo>
                          <a:pt x="3" y="38"/>
                        </a:lnTo>
                        <a:lnTo>
                          <a:pt x="2" y="31"/>
                        </a:lnTo>
                        <a:lnTo>
                          <a:pt x="1" y="24"/>
                        </a:lnTo>
                        <a:lnTo>
                          <a:pt x="0" y="19"/>
                        </a:lnTo>
                        <a:lnTo>
                          <a:pt x="39" y="4"/>
                        </a:lnTo>
                        <a:lnTo>
                          <a:pt x="41" y="9"/>
                        </a:lnTo>
                        <a:lnTo>
                          <a:pt x="42" y="15"/>
                        </a:lnTo>
                        <a:lnTo>
                          <a:pt x="43" y="23"/>
                        </a:lnTo>
                        <a:lnTo>
                          <a:pt x="45" y="31"/>
                        </a:lnTo>
                        <a:lnTo>
                          <a:pt x="46" y="40"/>
                        </a:lnTo>
                        <a:lnTo>
                          <a:pt x="47" y="49"/>
                        </a:lnTo>
                        <a:lnTo>
                          <a:pt x="48" y="59"/>
                        </a:lnTo>
                        <a:lnTo>
                          <a:pt x="50" y="69"/>
                        </a:lnTo>
                        <a:lnTo>
                          <a:pt x="50" y="81"/>
                        </a:lnTo>
                        <a:lnTo>
                          <a:pt x="51" y="92"/>
                        </a:lnTo>
                        <a:lnTo>
                          <a:pt x="52" y="104"/>
                        </a:lnTo>
                        <a:lnTo>
                          <a:pt x="52" y="116"/>
                        </a:lnTo>
                        <a:lnTo>
                          <a:pt x="54" y="129"/>
                        </a:lnTo>
                        <a:lnTo>
                          <a:pt x="55" y="141"/>
                        </a:lnTo>
                        <a:lnTo>
                          <a:pt x="55" y="154"/>
                        </a:lnTo>
                        <a:lnTo>
                          <a:pt x="56" y="167"/>
                        </a:lnTo>
                        <a:lnTo>
                          <a:pt x="56" y="180"/>
                        </a:lnTo>
                        <a:lnTo>
                          <a:pt x="57" y="193"/>
                        </a:lnTo>
                        <a:lnTo>
                          <a:pt x="57" y="206"/>
                        </a:lnTo>
                        <a:lnTo>
                          <a:pt x="59" y="219"/>
                        </a:lnTo>
                        <a:lnTo>
                          <a:pt x="59" y="230"/>
                        </a:lnTo>
                        <a:lnTo>
                          <a:pt x="60" y="243"/>
                        </a:lnTo>
                        <a:lnTo>
                          <a:pt x="60" y="255"/>
                        </a:lnTo>
                        <a:lnTo>
                          <a:pt x="61" y="266"/>
                        </a:lnTo>
                        <a:lnTo>
                          <a:pt x="63" y="278"/>
                        </a:lnTo>
                        <a:lnTo>
                          <a:pt x="63" y="290"/>
                        </a:lnTo>
                        <a:lnTo>
                          <a:pt x="64" y="300"/>
                        </a:lnTo>
                        <a:lnTo>
                          <a:pt x="64" y="309"/>
                        </a:lnTo>
                        <a:lnTo>
                          <a:pt x="65" y="319"/>
                        </a:lnTo>
                        <a:lnTo>
                          <a:pt x="65" y="327"/>
                        </a:lnTo>
                        <a:lnTo>
                          <a:pt x="66" y="335"/>
                        </a:lnTo>
                        <a:lnTo>
                          <a:pt x="66" y="342"/>
                        </a:lnTo>
                        <a:lnTo>
                          <a:pt x="66" y="342"/>
                        </a:lnTo>
                        <a:close/>
                        <a:moveTo>
                          <a:pt x="27" y="358"/>
                        </a:moveTo>
                        <a:lnTo>
                          <a:pt x="66" y="342"/>
                        </a:lnTo>
                        <a:lnTo>
                          <a:pt x="66" y="342"/>
                        </a:lnTo>
                        <a:lnTo>
                          <a:pt x="66" y="344"/>
                        </a:lnTo>
                        <a:lnTo>
                          <a:pt x="66" y="344"/>
                        </a:lnTo>
                        <a:lnTo>
                          <a:pt x="66" y="344"/>
                        </a:lnTo>
                        <a:lnTo>
                          <a:pt x="66" y="345"/>
                        </a:lnTo>
                        <a:lnTo>
                          <a:pt x="66" y="345"/>
                        </a:lnTo>
                        <a:lnTo>
                          <a:pt x="66" y="346"/>
                        </a:lnTo>
                        <a:lnTo>
                          <a:pt x="66" y="346"/>
                        </a:lnTo>
                        <a:lnTo>
                          <a:pt x="65" y="346"/>
                        </a:lnTo>
                        <a:lnTo>
                          <a:pt x="65" y="347"/>
                        </a:lnTo>
                        <a:lnTo>
                          <a:pt x="65" y="347"/>
                        </a:lnTo>
                        <a:lnTo>
                          <a:pt x="64" y="349"/>
                        </a:lnTo>
                        <a:lnTo>
                          <a:pt x="64" y="349"/>
                        </a:lnTo>
                        <a:lnTo>
                          <a:pt x="63" y="350"/>
                        </a:lnTo>
                        <a:lnTo>
                          <a:pt x="63" y="350"/>
                        </a:lnTo>
                        <a:lnTo>
                          <a:pt x="61" y="350"/>
                        </a:lnTo>
                        <a:lnTo>
                          <a:pt x="61" y="351"/>
                        </a:lnTo>
                        <a:lnTo>
                          <a:pt x="60" y="351"/>
                        </a:lnTo>
                        <a:lnTo>
                          <a:pt x="60" y="353"/>
                        </a:lnTo>
                        <a:lnTo>
                          <a:pt x="59" y="353"/>
                        </a:lnTo>
                        <a:lnTo>
                          <a:pt x="59" y="354"/>
                        </a:lnTo>
                        <a:lnTo>
                          <a:pt x="57" y="354"/>
                        </a:lnTo>
                        <a:lnTo>
                          <a:pt x="56" y="354"/>
                        </a:lnTo>
                        <a:lnTo>
                          <a:pt x="56" y="355"/>
                        </a:lnTo>
                        <a:lnTo>
                          <a:pt x="55" y="355"/>
                        </a:lnTo>
                        <a:lnTo>
                          <a:pt x="54" y="356"/>
                        </a:lnTo>
                        <a:lnTo>
                          <a:pt x="52" y="356"/>
                        </a:lnTo>
                        <a:lnTo>
                          <a:pt x="52" y="356"/>
                        </a:lnTo>
                        <a:lnTo>
                          <a:pt x="51" y="358"/>
                        </a:lnTo>
                        <a:lnTo>
                          <a:pt x="50" y="358"/>
                        </a:lnTo>
                        <a:lnTo>
                          <a:pt x="48" y="358"/>
                        </a:lnTo>
                        <a:lnTo>
                          <a:pt x="48" y="359"/>
                        </a:lnTo>
                        <a:lnTo>
                          <a:pt x="47" y="359"/>
                        </a:lnTo>
                        <a:lnTo>
                          <a:pt x="46" y="359"/>
                        </a:lnTo>
                        <a:lnTo>
                          <a:pt x="45" y="359"/>
                        </a:lnTo>
                        <a:lnTo>
                          <a:pt x="43" y="360"/>
                        </a:lnTo>
                        <a:lnTo>
                          <a:pt x="43" y="360"/>
                        </a:lnTo>
                        <a:lnTo>
                          <a:pt x="42" y="360"/>
                        </a:lnTo>
                        <a:lnTo>
                          <a:pt x="41" y="360"/>
                        </a:lnTo>
                        <a:lnTo>
                          <a:pt x="39" y="360"/>
                        </a:lnTo>
                        <a:lnTo>
                          <a:pt x="39" y="360"/>
                        </a:lnTo>
                        <a:lnTo>
                          <a:pt x="38" y="362"/>
                        </a:lnTo>
                        <a:lnTo>
                          <a:pt x="37" y="362"/>
                        </a:lnTo>
                        <a:lnTo>
                          <a:pt x="37" y="362"/>
                        </a:lnTo>
                        <a:lnTo>
                          <a:pt x="36" y="362"/>
                        </a:lnTo>
                        <a:lnTo>
                          <a:pt x="34" y="362"/>
                        </a:lnTo>
                        <a:lnTo>
                          <a:pt x="34" y="362"/>
                        </a:lnTo>
                        <a:lnTo>
                          <a:pt x="33" y="362"/>
                        </a:lnTo>
                        <a:lnTo>
                          <a:pt x="33" y="362"/>
                        </a:lnTo>
                        <a:lnTo>
                          <a:pt x="32" y="362"/>
                        </a:lnTo>
                        <a:lnTo>
                          <a:pt x="32" y="362"/>
                        </a:lnTo>
                        <a:lnTo>
                          <a:pt x="30" y="360"/>
                        </a:lnTo>
                        <a:lnTo>
                          <a:pt x="30" y="360"/>
                        </a:lnTo>
                        <a:lnTo>
                          <a:pt x="29" y="360"/>
                        </a:lnTo>
                        <a:lnTo>
                          <a:pt x="29" y="360"/>
                        </a:lnTo>
                        <a:lnTo>
                          <a:pt x="29" y="360"/>
                        </a:lnTo>
                        <a:lnTo>
                          <a:pt x="28" y="360"/>
                        </a:lnTo>
                        <a:lnTo>
                          <a:pt x="28" y="359"/>
                        </a:lnTo>
                        <a:lnTo>
                          <a:pt x="28" y="359"/>
                        </a:lnTo>
                        <a:lnTo>
                          <a:pt x="28" y="359"/>
                        </a:lnTo>
                        <a:lnTo>
                          <a:pt x="27" y="359"/>
                        </a:lnTo>
                        <a:lnTo>
                          <a:pt x="27" y="358"/>
                        </a:lnTo>
                        <a:lnTo>
                          <a:pt x="27" y="358"/>
                        </a:lnTo>
                        <a:lnTo>
                          <a:pt x="27" y="35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42"/>
                  <p:cNvSpPr>
                    <a:spLocks noEditPoints="1"/>
                  </p:cNvSpPr>
                  <p:nvPr/>
                </p:nvSpPr>
                <p:spPr bwMode="auto">
                  <a:xfrm>
                    <a:off x="6332145" y="4622594"/>
                    <a:ext cx="72365" cy="405922"/>
                  </a:xfrm>
                  <a:custGeom>
                    <a:avLst/>
                    <a:gdLst>
                      <a:gd name="T0" fmla="*/ 0 w 64"/>
                      <a:gd name="T1" fmla="*/ 18 h 359"/>
                      <a:gd name="T2" fmla="*/ 0 w 64"/>
                      <a:gd name="T3" fmla="*/ 17 h 359"/>
                      <a:gd name="T4" fmla="*/ 1 w 64"/>
                      <a:gd name="T5" fmla="*/ 14 h 359"/>
                      <a:gd name="T6" fmla="*/ 3 w 64"/>
                      <a:gd name="T7" fmla="*/ 13 h 359"/>
                      <a:gd name="T8" fmla="*/ 5 w 64"/>
                      <a:gd name="T9" fmla="*/ 10 h 359"/>
                      <a:gd name="T10" fmla="*/ 9 w 64"/>
                      <a:gd name="T11" fmla="*/ 8 h 359"/>
                      <a:gd name="T12" fmla="*/ 11 w 64"/>
                      <a:gd name="T13" fmla="*/ 7 h 359"/>
                      <a:gd name="T14" fmla="*/ 15 w 64"/>
                      <a:gd name="T15" fmla="*/ 4 h 359"/>
                      <a:gd name="T16" fmla="*/ 20 w 64"/>
                      <a:gd name="T17" fmla="*/ 3 h 359"/>
                      <a:gd name="T18" fmla="*/ 24 w 64"/>
                      <a:gd name="T19" fmla="*/ 1 h 359"/>
                      <a:gd name="T20" fmla="*/ 28 w 64"/>
                      <a:gd name="T21" fmla="*/ 0 h 359"/>
                      <a:gd name="T22" fmla="*/ 31 w 64"/>
                      <a:gd name="T23" fmla="*/ 0 h 359"/>
                      <a:gd name="T24" fmla="*/ 34 w 64"/>
                      <a:gd name="T25" fmla="*/ 0 h 359"/>
                      <a:gd name="T26" fmla="*/ 36 w 64"/>
                      <a:gd name="T27" fmla="*/ 0 h 359"/>
                      <a:gd name="T28" fmla="*/ 38 w 64"/>
                      <a:gd name="T29" fmla="*/ 1 h 359"/>
                      <a:gd name="T30" fmla="*/ 40 w 64"/>
                      <a:gd name="T31" fmla="*/ 3 h 359"/>
                      <a:gd name="T32" fmla="*/ 64 w 64"/>
                      <a:gd name="T33" fmla="*/ 340 h 359"/>
                      <a:gd name="T34" fmla="*/ 21 w 64"/>
                      <a:gd name="T35" fmla="*/ 331 h 359"/>
                      <a:gd name="T36" fmla="*/ 19 w 64"/>
                      <a:gd name="T37" fmla="*/ 291 h 359"/>
                      <a:gd name="T38" fmla="*/ 16 w 64"/>
                      <a:gd name="T39" fmla="*/ 245 h 359"/>
                      <a:gd name="T40" fmla="*/ 15 w 64"/>
                      <a:gd name="T41" fmla="*/ 195 h 359"/>
                      <a:gd name="T42" fmla="*/ 12 w 64"/>
                      <a:gd name="T43" fmla="*/ 144 h 359"/>
                      <a:gd name="T44" fmla="*/ 9 w 64"/>
                      <a:gd name="T45" fmla="*/ 97 h 359"/>
                      <a:gd name="T46" fmla="*/ 6 w 64"/>
                      <a:gd name="T47" fmla="*/ 57 h 359"/>
                      <a:gd name="T48" fmla="*/ 1 w 64"/>
                      <a:gd name="T49" fmla="*/ 26 h 359"/>
                      <a:gd name="T50" fmla="*/ 42 w 64"/>
                      <a:gd name="T51" fmla="*/ 17 h 359"/>
                      <a:gd name="T52" fmla="*/ 47 w 64"/>
                      <a:gd name="T53" fmla="*/ 50 h 359"/>
                      <a:gd name="T54" fmla="*/ 50 w 64"/>
                      <a:gd name="T55" fmla="*/ 94 h 359"/>
                      <a:gd name="T56" fmla="*/ 54 w 64"/>
                      <a:gd name="T57" fmla="*/ 142 h 359"/>
                      <a:gd name="T58" fmla="*/ 55 w 64"/>
                      <a:gd name="T59" fmla="*/ 193 h 359"/>
                      <a:gd name="T60" fmla="*/ 58 w 64"/>
                      <a:gd name="T61" fmla="*/ 242 h 359"/>
                      <a:gd name="T62" fmla="*/ 60 w 64"/>
                      <a:gd name="T63" fmla="*/ 287 h 359"/>
                      <a:gd name="T64" fmla="*/ 63 w 64"/>
                      <a:gd name="T65" fmla="*/ 325 h 359"/>
                      <a:gd name="T66" fmla="*/ 24 w 64"/>
                      <a:gd name="T67" fmla="*/ 355 h 359"/>
                      <a:gd name="T68" fmla="*/ 64 w 64"/>
                      <a:gd name="T69" fmla="*/ 341 h 359"/>
                      <a:gd name="T70" fmla="*/ 63 w 64"/>
                      <a:gd name="T71" fmla="*/ 344 h 359"/>
                      <a:gd name="T72" fmla="*/ 61 w 64"/>
                      <a:gd name="T73" fmla="*/ 345 h 359"/>
                      <a:gd name="T74" fmla="*/ 60 w 64"/>
                      <a:gd name="T75" fmla="*/ 348 h 359"/>
                      <a:gd name="T76" fmla="*/ 56 w 64"/>
                      <a:gd name="T77" fmla="*/ 350 h 359"/>
                      <a:gd name="T78" fmla="*/ 54 w 64"/>
                      <a:gd name="T79" fmla="*/ 352 h 359"/>
                      <a:gd name="T80" fmla="*/ 50 w 64"/>
                      <a:gd name="T81" fmla="*/ 354 h 359"/>
                      <a:gd name="T82" fmla="*/ 46 w 64"/>
                      <a:gd name="T83" fmla="*/ 355 h 359"/>
                      <a:gd name="T84" fmla="*/ 42 w 64"/>
                      <a:gd name="T85" fmla="*/ 358 h 359"/>
                      <a:gd name="T86" fmla="*/ 38 w 64"/>
                      <a:gd name="T87" fmla="*/ 358 h 359"/>
                      <a:gd name="T88" fmla="*/ 34 w 64"/>
                      <a:gd name="T89" fmla="*/ 359 h 359"/>
                      <a:gd name="T90" fmla="*/ 32 w 64"/>
                      <a:gd name="T91" fmla="*/ 359 h 359"/>
                      <a:gd name="T92" fmla="*/ 28 w 64"/>
                      <a:gd name="T93" fmla="*/ 359 h 359"/>
                      <a:gd name="T94" fmla="*/ 27 w 64"/>
                      <a:gd name="T95" fmla="*/ 358 h 359"/>
                      <a:gd name="T96" fmla="*/ 25 w 64"/>
                      <a:gd name="T97" fmla="*/ 357 h 359"/>
                      <a:gd name="T98" fmla="*/ 24 w 64"/>
                      <a:gd name="T99" fmla="*/ 35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 h="359">
                        <a:moveTo>
                          <a:pt x="40" y="4"/>
                        </a:moveTo>
                        <a:lnTo>
                          <a:pt x="0" y="19"/>
                        </a:lnTo>
                        <a:lnTo>
                          <a:pt x="0" y="19"/>
                        </a:lnTo>
                        <a:lnTo>
                          <a:pt x="0" y="18"/>
                        </a:lnTo>
                        <a:lnTo>
                          <a:pt x="0" y="18"/>
                        </a:lnTo>
                        <a:lnTo>
                          <a:pt x="0" y="18"/>
                        </a:lnTo>
                        <a:lnTo>
                          <a:pt x="0" y="17"/>
                        </a:lnTo>
                        <a:lnTo>
                          <a:pt x="0" y="17"/>
                        </a:lnTo>
                        <a:lnTo>
                          <a:pt x="0" y="16"/>
                        </a:lnTo>
                        <a:lnTo>
                          <a:pt x="1" y="16"/>
                        </a:lnTo>
                        <a:lnTo>
                          <a:pt x="1" y="16"/>
                        </a:lnTo>
                        <a:lnTo>
                          <a:pt x="1" y="14"/>
                        </a:lnTo>
                        <a:lnTo>
                          <a:pt x="1" y="14"/>
                        </a:lnTo>
                        <a:lnTo>
                          <a:pt x="2" y="13"/>
                        </a:lnTo>
                        <a:lnTo>
                          <a:pt x="2" y="13"/>
                        </a:lnTo>
                        <a:lnTo>
                          <a:pt x="3" y="13"/>
                        </a:lnTo>
                        <a:lnTo>
                          <a:pt x="3" y="12"/>
                        </a:lnTo>
                        <a:lnTo>
                          <a:pt x="3" y="12"/>
                        </a:lnTo>
                        <a:lnTo>
                          <a:pt x="5" y="10"/>
                        </a:lnTo>
                        <a:lnTo>
                          <a:pt x="5" y="10"/>
                        </a:lnTo>
                        <a:lnTo>
                          <a:pt x="6" y="9"/>
                        </a:lnTo>
                        <a:lnTo>
                          <a:pt x="7" y="9"/>
                        </a:lnTo>
                        <a:lnTo>
                          <a:pt x="7" y="9"/>
                        </a:lnTo>
                        <a:lnTo>
                          <a:pt x="9" y="8"/>
                        </a:lnTo>
                        <a:lnTo>
                          <a:pt x="9" y="8"/>
                        </a:lnTo>
                        <a:lnTo>
                          <a:pt x="10" y="7"/>
                        </a:lnTo>
                        <a:lnTo>
                          <a:pt x="11" y="7"/>
                        </a:lnTo>
                        <a:lnTo>
                          <a:pt x="11" y="7"/>
                        </a:lnTo>
                        <a:lnTo>
                          <a:pt x="12" y="5"/>
                        </a:lnTo>
                        <a:lnTo>
                          <a:pt x="14" y="5"/>
                        </a:lnTo>
                        <a:lnTo>
                          <a:pt x="15" y="4"/>
                        </a:lnTo>
                        <a:lnTo>
                          <a:pt x="15" y="4"/>
                        </a:lnTo>
                        <a:lnTo>
                          <a:pt x="16" y="4"/>
                        </a:lnTo>
                        <a:lnTo>
                          <a:pt x="18" y="3"/>
                        </a:lnTo>
                        <a:lnTo>
                          <a:pt x="19" y="3"/>
                        </a:lnTo>
                        <a:lnTo>
                          <a:pt x="20" y="3"/>
                        </a:lnTo>
                        <a:lnTo>
                          <a:pt x="20" y="1"/>
                        </a:lnTo>
                        <a:lnTo>
                          <a:pt x="21" y="1"/>
                        </a:lnTo>
                        <a:lnTo>
                          <a:pt x="23" y="1"/>
                        </a:lnTo>
                        <a:lnTo>
                          <a:pt x="24" y="1"/>
                        </a:lnTo>
                        <a:lnTo>
                          <a:pt x="24" y="1"/>
                        </a:lnTo>
                        <a:lnTo>
                          <a:pt x="25" y="0"/>
                        </a:lnTo>
                        <a:lnTo>
                          <a:pt x="27" y="0"/>
                        </a:lnTo>
                        <a:lnTo>
                          <a:pt x="28" y="0"/>
                        </a:lnTo>
                        <a:lnTo>
                          <a:pt x="28" y="0"/>
                        </a:lnTo>
                        <a:lnTo>
                          <a:pt x="29" y="0"/>
                        </a:lnTo>
                        <a:lnTo>
                          <a:pt x="31" y="0"/>
                        </a:lnTo>
                        <a:lnTo>
                          <a:pt x="31" y="0"/>
                        </a:lnTo>
                        <a:lnTo>
                          <a:pt x="32" y="0"/>
                        </a:lnTo>
                        <a:lnTo>
                          <a:pt x="32" y="0"/>
                        </a:lnTo>
                        <a:lnTo>
                          <a:pt x="33" y="0"/>
                        </a:lnTo>
                        <a:lnTo>
                          <a:pt x="34" y="0"/>
                        </a:lnTo>
                        <a:lnTo>
                          <a:pt x="34" y="0"/>
                        </a:lnTo>
                        <a:lnTo>
                          <a:pt x="36" y="0"/>
                        </a:lnTo>
                        <a:lnTo>
                          <a:pt x="36" y="0"/>
                        </a:lnTo>
                        <a:lnTo>
                          <a:pt x="36" y="0"/>
                        </a:lnTo>
                        <a:lnTo>
                          <a:pt x="37" y="0"/>
                        </a:lnTo>
                        <a:lnTo>
                          <a:pt x="37" y="1"/>
                        </a:lnTo>
                        <a:lnTo>
                          <a:pt x="38" y="1"/>
                        </a:lnTo>
                        <a:lnTo>
                          <a:pt x="38" y="1"/>
                        </a:lnTo>
                        <a:lnTo>
                          <a:pt x="38" y="1"/>
                        </a:lnTo>
                        <a:lnTo>
                          <a:pt x="38" y="1"/>
                        </a:lnTo>
                        <a:lnTo>
                          <a:pt x="40" y="3"/>
                        </a:lnTo>
                        <a:lnTo>
                          <a:pt x="40" y="3"/>
                        </a:lnTo>
                        <a:lnTo>
                          <a:pt x="40" y="3"/>
                        </a:lnTo>
                        <a:lnTo>
                          <a:pt x="40" y="4"/>
                        </a:lnTo>
                        <a:lnTo>
                          <a:pt x="40" y="4"/>
                        </a:lnTo>
                        <a:close/>
                        <a:moveTo>
                          <a:pt x="64" y="340"/>
                        </a:moveTo>
                        <a:lnTo>
                          <a:pt x="24" y="355"/>
                        </a:lnTo>
                        <a:lnTo>
                          <a:pt x="23" y="348"/>
                        </a:lnTo>
                        <a:lnTo>
                          <a:pt x="23" y="340"/>
                        </a:lnTo>
                        <a:lnTo>
                          <a:pt x="21" y="331"/>
                        </a:lnTo>
                        <a:lnTo>
                          <a:pt x="21" y="322"/>
                        </a:lnTo>
                        <a:lnTo>
                          <a:pt x="20" y="313"/>
                        </a:lnTo>
                        <a:lnTo>
                          <a:pt x="20" y="303"/>
                        </a:lnTo>
                        <a:lnTo>
                          <a:pt x="19" y="291"/>
                        </a:lnTo>
                        <a:lnTo>
                          <a:pt x="19" y="281"/>
                        </a:lnTo>
                        <a:lnTo>
                          <a:pt x="18" y="269"/>
                        </a:lnTo>
                        <a:lnTo>
                          <a:pt x="18" y="256"/>
                        </a:lnTo>
                        <a:lnTo>
                          <a:pt x="16" y="245"/>
                        </a:lnTo>
                        <a:lnTo>
                          <a:pt x="16" y="232"/>
                        </a:lnTo>
                        <a:lnTo>
                          <a:pt x="15" y="220"/>
                        </a:lnTo>
                        <a:lnTo>
                          <a:pt x="15" y="207"/>
                        </a:lnTo>
                        <a:lnTo>
                          <a:pt x="15" y="195"/>
                        </a:lnTo>
                        <a:lnTo>
                          <a:pt x="14" y="182"/>
                        </a:lnTo>
                        <a:lnTo>
                          <a:pt x="14" y="169"/>
                        </a:lnTo>
                        <a:lnTo>
                          <a:pt x="12" y="157"/>
                        </a:lnTo>
                        <a:lnTo>
                          <a:pt x="12" y="144"/>
                        </a:lnTo>
                        <a:lnTo>
                          <a:pt x="11" y="133"/>
                        </a:lnTo>
                        <a:lnTo>
                          <a:pt x="11" y="120"/>
                        </a:lnTo>
                        <a:lnTo>
                          <a:pt x="10" y="108"/>
                        </a:lnTo>
                        <a:lnTo>
                          <a:pt x="9" y="97"/>
                        </a:lnTo>
                        <a:lnTo>
                          <a:pt x="9" y="86"/>
                        </a:lnTo>
                        <a:lnTo>
                          <a:pt x="7" y="76"/>
                        </a:lnTo>
                        <a:lnTo>
                          <a:pt x="6" y="66"/>
                        </a:lnTo>
                        <a:lnTo>
                          <a:pt x="6" y="57"/>
                        </a:lnTo>
                        <a:lnTo>
                          <a:pt x="5" y="48"/>
                        </a:lnTo>
                        <a:lnTo>
                          <a:pt x="3" y="39"/>
                        </a:lnTo>
                        <a:lnTo>
                          <a:pt x="2" y="32"/>
                        </a:lnTo>
                        <a:lnTo>
                          <a:pt x="1" y="26"/>
                        </a:lnTo>
                        <a:lnTo>
                          <a:pt x="0" y="19"/>
                        </a:lnTo>
                        <a:lnTo>
                          <a:pt x="40" y="4"/>
                        </a:lnTo>
                        <a:lnTo>
                          <a:pt x="41" y="9"/>
                        </a:lnTo>
                        <a:lnTo>
                          <a:pt x="42" y="17"/>
                        </a:lnTo>
                        <a:lnTo>
                          <a:pt x="43" y="25"/>
                        </a:lnTo>
                        <a:lnTo>
                          <a:pt x="45" y="32"/>
                        </a:lnTo>
                        <a:lnTo>
                          <a:pt x="46" y="41"/>
                        </a:lnTo>
                        <a:lnTo>
                          <a:pt x="47" y="50"/>
                        </a:lnTo>
                        <a:lnTo>
                          <a:pt x="47" y="61"/>
                        </a:lnTo>
                        <a:lnTo>
                          <a:pt x="49" y="71"/>
                        </a:lnTo>
                        <a:lnTo>
                          <a:pt x="50" y="82"/>
                        </a:lnTo>
                        <a:lnTo>
                          <a:pt x="50" y="94"/>
                        </a:lnTo>
                        <a:lnTo>
                          <a:pt x="51" y="106"/>
                        </a:lnTo>
                        <a:lnTo>
                          <a:pt x="51" y="117"/>
                        </a:lnTo>
                        <a:lnTo>
                          <a:pt x="52" y="130"/>
                        </a:lnTo>
                        <a:lnTo>
                          <a:pt x="54" y="142"/>
                        </a:lnTo>
                        <a:lnTo>
                          <a:pt x="54" y="155"/>
                        </a:lnTo>
                        <a:lnTo>
                          <a:pt x="54" y="167"/>
                        </a:lnTo>
                        <a:lnTo>
                          <a:pt x="55" y="180"/>
                        </a:lnTo>
                        <a:lnTo>
                          <a:pt x="55" y="193"/>
                        </a:lnTo>
                        <a:lnTo>
                          <a:pt x="56" y="205"/>
                        </a:lnTo>
                        <a:lnTo>
                          <a:pt x="56" y="218"/>
                        </a:lnTo>
                        <a:lnTo>
                          <a:pt x="58" y="231"/>
                        </a:lnTo>
                        <a:lnTo>
                          <a:pt x="58" y="242"/>
                        </a:lnTo>
                        <a:lnTo>
                          <a:pt x="59" y="254"/>
                        </a:lnTo>
                        <a:lnTo>
                          <a:pt x="59" y="265"/>
                        </a:lnTo>
                        <a:lnTo>
                          <a:pt x="59" y="277"/>
                        </a:lnTo>
                        <a:lnTo>
                          <a:pt x="60" y="287"/>
                        </a:lnTo>
                        <a:lnTo>
                          <a:pt x="60" y="298"/>
                        </a:lnTo>
                        <a:lnTo>
                          <a:pt x="61" y="308"/>
                        </a:lnTo>
                        <a:lnTo>
                          <a:pt x="61" y="317"/>
                        </a:lnTo>
                        <a:lnTo>
                          <a:pt x="63" y="325"/>
                        </a:lnTo>
                        <a:lnTo>
                          <a:pt x="63" y="334"/>
                        </a:lnTo>
                        <a:lnTo>
                          <a:pt x="64" y="340"/>
                        </a:lnTo>
                        <a:lnTo>
                          <a:pt x="64" y="340"/>
                        </a:lnTo>
                        <a:close/>
                        <a:moveTo>
                          <a:pt x="24" y="355"/>
                        </a:moveTo>
                        <a:lnTo>
                          <a:pt x="64" y="340"/>
                        </a:lnTo>
                        <a:lnTo>
                          <a:pt x="64" y="340"/>
                        </a:lnTo>
                        <a:lnTo>
                          <a:pt x="64" y="341"/>
                        </a:lnTo>
                        <a:lnTo>
                          <a:pt x="64" y="341"/>
                        </a:lnTo>
                        <a:lnTo>
                          <a:pt x="64" y="343"/>
                        </a:lnTo>
                        <a:lnTo>
                          <a:pt x="64" y="343"/>
                        </a:lnTo>
                        <a:lnTo>
                          <a:pt x="64" y="343"/>
                        </a:lnTo>
                        <a:lnTo>
                          <a:pt x="63" y="344"/>
                        </a:lnTo>
                        <a:lnTo>
                          <a:pt x="63" y="344"/>
                        </a:lnTo>
                        <a:lnTo>
                          <a:pt x="63" y="345"/>
                        </a:lnTo>
                        <a:lnTo>
                          <a:pt x="63" y="345"/>
                        </a:lnTo>
                        <a:lnTo>
                          <a:pt x="61" y="345"/>
                        </a:lnTo>
                        <a:lnTo>
                          <a:pt x="61" y="346"/>
                        </a:lnTo>
                        <a:lnTo>
                          <a:pt x="60" y="346"/>
                        </a:lnTo>
                        <a:lnTo>
                          <a:pt x="60" y="348"/>
                        </a:lnTo>
                        <a:lnTo>
                          <a:pt x="60" y="348"/>
                        </a:lnTo>
                        <a:lnTo>
                          <a:pt x="59" y="349"/>
                        </a:lnTo>
                        <a:lnTo>
                          <a:pt x="59" y="349"/>
                        </a:lnTo>
                        <a:lnTo>
                          <a:pt x="58" y="349"/>
                        </a:lnTo>
                        <a:lnTo>
                          <a:pt x="56" y="350"/>
                        </a:lnTo>
                        <a:lnTo>
                          <a:pt x="56" y="350"/>
                        </a:lnTo>
                        <a:lnTo>
                          <a:pt x="55" y="352"/>
                        </a:lnTo>
                        <a:lnTo>
                          <a:pt x="55" y="352"/>
                        </a:lnTo>
                        <a:lnTo>
                          <a:pt x="54" y="352"/>
                        </a:lnTo>
                        <a:lnTo>
                          <a:pt x="52" y="353"/>
                        </a:lnTo>
                        <a:lnTo>
                          <a:pt x="52" y="353"/>
                        </a:lnTo>
                        <a:lnTo>
                          <a:pt x="51" y="354"/>
                        </a:lnTo>
                        <a:lnTo>
                          <a:pt x="50" y="354"/>
                        </a:lnTo>
                        <a:lnTo>
                          <a:pt x="49" y="354"/>
                        </a:lnTo>
                        <a:lnTo>
                          <a:pt x="49" y="355"/>
                        </a:lnTo>
                        <a:lnTo>
                          <a:pt x="47" y="355"/>
                        </a:lnTo>
                        <a:lnTo>
                          <a:pt x="46" y="355"/>
                        </a:lnTo>
                        <a:lnTo>
                          <a:pt x="45" y="357"/>
                        </a:lnTo>
                        <a:lnTo>
                          <a:pt x="43" y="357"/>
                        </a:lnTo>
                        <a:lnTo>
                          <a:pt x="43" y="357"/>
                        </a:lnTo>
                        <a:lnTo>
                          <a:pt x="42" y="358"/>
                        </a:lnTo>
                        <a:lnTo>
                          <a:pt x="41" y="358"/>
                        </a:lnTo>
                        <a:lnTo>
                          <a:pt x="40" y="358"/>
                        </a:lnTo>
                        <a:lnTo>
                          <a:pt x="40" y="358"/>
                        </a:lnTo>
                        <a:lnTo>
                          <a:pt x="38" y="358"/>
                        </a:lnTo>
                        <a:lnTo>
                          <a:pt x="37" y="358"/>
                        </a:lnTo>
                        <a:lnTo>
                          <a:pt x="36" y="359"/>
                        </a:lnTo>
                        <a:lnTo>
                          <a:pt x="36" y="359"/>
                        </a:lnTo>
                        <a:lnTo>
                          <a:pt x="34" y="359"/>
                        </a:lnTo>
                        <a:lnTo>
                          <a:pt x="33" y="359"/>
                        </a:lnTo>
                        <a:lnTo>
                          <a:pt x="33" y="359"/>
                        </a:lnTo>
                        <a:lnTo>
                          <a:pt x="32" y="359"/>
                        </a:lnTo>
                        <a:lnTo>
                          <a:pt x="32" y="359"/>
                        </a:lnTo>
                        <a:lnTo>
                          <a:pt x="31" y="359"/>
                        </a:lnTo>
                        <a:lnTo>
                          <a:pt x="29" y="359"/>
                        </a:lnTo>
                        <a:lnTo>
                          <a:pt x="29" y="359"/>
                        </a:lnTo>
                        <a:lnTo>
                          <a:pt x="28" y="359"/>
                        </a:lnTo>
                        <a:lnTo>
                          <a:pt x="28" y="359"/>
                        </a:lnTo>
                        <a:lnTo>
                          <a:pt x="27" y="358"/>
                        </a:lnTo>
                        <a:lnTo>
                          <a:pt x="27" y="358"/>
                        </a:lnTo>
                        <a:lnTo>
                          <a:pt x="27" y="358"/>
                        </a:lnTo>
                        <a:lnTo>
                          <a:pt x="25" y="358"/>
                        </a:lnTo>
                        <a:lnTo>
                          <a:pt x="25" y="358"/>
                        </a:lnTo>
                        <a:lnTo>
                          <a:pt x="25" y="358"/>
                        </a:lnTo>
                        <a:lnTo>
                          <a:pt x="25" y="357"/>
                        </a:lnTo>
                        <a:lnTo>
                          <a:pt x="24" y="357"/>
                        </a:lnTo>
                        <a:lnTo>
                          <a:pt x="24" y="357"/>
                        </a:lnTo>
                        <a:lnTo>
                          <a:pt x="24" y="355"/>
                        </a:lnTo>
                        <a:lnTo>
                          <a:pt x="24" y="355"/>
                        </a:lnTo>
                        <a:lnTo>
                          <a:pt x="24" y="35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43"/>
                  <p:cNvSpPr>
                    <a:spLocks noEditPoints="1"/>
                  </p:cNvSpPr>
                  <p:nvPr/>
                </p:nvSpPr>
                <p:spPr bwMode="auto">
                  <a:xfrm>
                    <a:off x="4985479" y="4877001"/>
                    <a:ext cx="2357515" cy="38444"/>
                  </a:xfrm>
                  <a:custGeom>
                    <a:avLst/>
                    <a:gdLst>
                      <a:gd name="T0" fmla="*/ 6 w 2085"/>
                      <a:gd name="T1" fmla="*/ 27 h 34"/>
                      <a:gd name="T2" fmla="*/ 3 w 2085"/>
                      <a:gd name="T3" fmla="*/ 27 h 34"/>
                      <a:gd name="T4" fmla="*/ 1 w 2085"/>
                      <a:gd name="T5" fmla="*/ 26 h 34"/>
                      <a:gd name="T6" fmla="*/ 0 w 2085"/>
                      <a:gd name="T7" fmla="*/ 25 h 34"/>
                      <a:gd name="T8" fmla="*/ 0 w 2085"/>
                      <a:gd name="T9" fmla="*/ 24 h 34"/>
                      <a:gd name="T10" fmla="*/ 0 w 2085"/>
                      <a:gd name="T11" fmla="*/ 21 h 34"/>
                      <a:gd name="T12" fmla="*/ 1 w 2085"/>
                      <a:gd name="T13" fmla="*/ 20 h 34"/>
                      <a:gd name="T14" fmla="*/ 3 w 2085"/>
                      <a:gd name="T15" fmla="*/ 17 h 34"/>
                      <a:gd name="T16" fmla="*/ 6 w 2085"/>
                      <a:gd name="T17" fmla="*/ 15 h 34"/>
                      <a:gd name="T18" fmla="*/ 9 w 2085"/>
                      <a:gd name="T19" fmla="*/ 12 h 34"/>
                      <a:gd name="T20" fmla="*/ 12 w 2085"/>
                      <a:gd name="T21" fmla="*/ 11 h 34"/>
                      <a:gd name="T22" fmla="*/ 16 w 2085"/>
                      <a:gd name="T23" fmla="*/ 8 h 34"/>
                      <a:gd name="T24" fmla="*/ 20 w 2085"/>
                      <a:gd name="T25" fmla="*/ 7 h 34"/>
                      <a:gd name="T26" fmla="*/ 24 w 2085"/>
                      <a:gd name="T27" fmla="*/ 6 h 34"/>
                      <a:gd name="T28" fmla="*/ 27 w 2085"/>
                      <a:gd name="T29" fmla="*/ 6 h 34"/>
                      <a:gd name="T30" fmla="*/ 31 w 2085"/>
                      <a:gd name="T31" fmla="*/ 4 h 34"/>
                      <a:gd name="T32" fmla="*/ 2075 w 2085"/>
                      <a:gd name="T33" fmla="*/ 0 h 34"/>
                      <a:gd name="T34" fmla="*/ 1957 w 2085"/>
                      <a:gd name="T35" fmla="*/ 29 h 34"/>
                      <a:gd name="T36" fmla="*/ 1729 w 2085"/>
                      <a:gd name="T37" fmla="*/ 33 h 34"/>
                      <a:gd name="T38" fmla="*/ 1424 w 2085"/>
                      <a:gd name="T39" fmla="*/ 34 h 34"/>
                      <a:gd name="T40" fmla="*/ 1077 w 2085"/>
                      <a:gd name="T41" fmla="*/ 34 h 34"/>
                      <a:gd name="T42" fmla="*/ 727 w 2085"/>
                      <a:gd name="T43" fmla="*/ 33 h 34"/>
                      <a:gd name="T44" fmla="*/ 410 w 2085"/>
                      <a:gd name="T45" fmla="*/ 30 h 34"/>
                      <a:gd name="T46" fmla="*/ 162 w 2085"/>
                      <a:gd name="T47" fmla="*/ 29 h 34"/>
                      <a:gd name="T48" fmla="*/ 22 w 2085"/>
                      <a:gd name="T49" fmla="*/ 27 h 34"/>
                      <a:gd name="T50" fmla="*/ 70 w 2085"/>
                      <a:gd name="T51" fmla="*/ 4 h 34"/>
                      <a:gd name="T52" fmla="*/ 242 w 2085"/>
                      <a:gd name="T53" fmla="*/ 7 h 34"/>
                      <a:gd name="T54" fmla="*/ 509 w 2085"/>
                      <a:gd name="T55" fmla="*/ 8 h 34"/>
                      <a:gd name="T56" fmla="*/ 839 w 2085"/>
                      <a:gd name="T57" fmla="*/ 9 h 34"/>
                      <a:gd name="T58" fmla="*/ 1191 w 2085"/>
                      <a:gd name="T59" fmla="*/ 11 h 34"/>
                      <a:gd name="T60" fmla="*/ 1531 w 2085"/>
                      <a:gd name="T61" fmla="*/ 11 h 34"/>
                      <a:gd name="T62" fmla="*/ 1819 w 2085"/>
                      <a:gd name="T63" fmla="*/ 8 h 34"/>
                      <a:gd name="T64" fmla="*/ 2020 w 2085"/>
                      <a:gd name="T65" fmla="*/ 4 h 34"/>
                      <a:gd name="T66" fmla="*/ 2056 w 2085"/>
                      <a:gd name="T67" fmla="*/ 24 h 34"/>
                      <a:gd name="T68" fmla="*/ 2078 w 2085"/>
                      <a:gd name="T69" fmla="*/ 0 h 34"/>
                      <a:gd name="T70" fmla="*/ 2082 w 2085"/>
                      <a:gd name="T71" fmla="*/ 2 h 34"/>
                      <a:gd name="T72" fmla="*/ 2083 w 2085"/>
                      <a:gd name="T73" fmla="*/ 2 h 34"/>
                      <a:gd name="T74" fmla="*/ 2085 w 2085"/>
                      <a:gd name="T75" fmla="*/ 3 h 34"/>
                      <a:gd name="T76" fmla="*/ 2085 w 2085"/>
                      <a:gd name="T77" fmla="*/ 4 h 34"/>
                      <a:gd name="T78" fmla="*/ 2085 w 2085"/>
                      <a:gd name="T79" fmla="*/ 6 h 34"/>
                      <a:gd name="T80" fmla="*/ 2085 w 2085"/>
                      <a:gd name="T81" fmla="*/ 8 h 34"/>
                      <a:gd name="T82" fmla="*/ 2084 w 2085"/>
                      <a:gd name="T83" fmla="*/ 11 h 34"/>
                      <a:gd name="T84" fmla="*/ 2082 w 2085"/>
                      <a:gd name="T85" fmla="*/ 12 h 34"/>
                      <a:gd name="T86" fmla="*/ 2079 w 2085"/>
                      <a:gd name="T87" fmla="*/ 15 h 34"/>
                      <a:gd name="T88" fmla="*/ 2075 w 2085"/>
                      <a:gd name="T89" fmla="*/ 17 h 34"/>
                      <a:gd name="T90" fmla="*/ 2071 w 2085"/>
                      <a:gd name="T91" fmla="*/ 18 h 34"/>
                      <a:gd name="T92" fmla="*/ 2067 w 2085"/>
                      <a:gd name="T93" fmla="*/ 21 h 34"/>
                      <a:gd name="T94" fmla="*/ 2064 w 2085"/>
                      <a:gd name="T95" fmla="*/ 22 h 34"/>
                      <a:gd name="T96" fmla="*/ 2060 w 2085"/>
                      <a:gd name="T97" fmla="*/ 24 h 34"/>
                      <a:gd name="T98" fmla="*/ 2057 w 2085"/>
                      <a:gd name="T99"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5" h="34">
                        <a:moveTo>
                          <a:pt x="33" y="4"/>
                        </a:moveTo>
                        <a:lnTo>
                          <a:pt x="7" y="27"/>
                        </a:lnTo>
                        <a:lnTo>
                          <a:pt x="6" y="27"/>
                        </a:lnTo>
                        <a:lnTo>
                          <a:pt x="6" y="27"/>
                        </a:lnTo>
                        <a:lnTo>
                          <a:pt x="5" y="27"/>
                        </a:lnTo>
                        <a:lnTo>
                          <a:pt x="5" y="27"/>
                        </a:lnTo>
                        <a:lnTo>
                          <a:pt x="3" y="27"/>
                        </a:lnTo>
                        <a:lnTo>
                          <a:pt x="3" y="27"/>
                        </a:lnTo>
                        <a:lnTo>
                          <a:pt x="2" y="26"/>
                        </a:lnTo>
                        <a:lnTo>
                          <a:pt x="2" y="26"/>
                        </a:lnTo>
                        <a:lnTo>
                          <a:pt x="2" y="26"/>
                        </a:lnTo>
                        <a:lnTo>
                          <a:pt x="1" y="26"/>
                        </a:lnTo>
                        <a:lnTo>
                          <a:pt x="1" y="26"/>
                        </a:lnTo>
                        <a:lnTo>
                          <a:pt x="1" y="25"/>
                        </a:lnTo>
                        <a:lnTo>
                          <a:pt x="1" y="25"/>
                        </a:lnTo>
                        <a:lnTo>
                          <a:pt x="0" y="25"/>
                        </a:lnTo>
                        <a:lnTo>
                          <a:pt x="0" y="25"/>
                        </a:lnTo>
                        <a:lnTo>
                          <a:pt x="0" y="24"/>
                        </a:lnTo>
                        <a:lnTo>
                          <a:pt x="0" y="24"/>
                        </a:lnTo>
                        <a:lnTo>
                          <a:pt x="0" y="24"/>
                        </a:lnTo>
                        <a:lnTo>
                          <a:pt x="0" y="22"/>
                        </a:lnTo>
                        <a:lnTo>
                          <a:pt x="0" y="22"/>
                        </a:lnTo>
                        <a:lnTo>
                          <a:pt x="0" y="22"/>
                        </a:lnTo>
                        <a:lnTo>
                          <a:pt x="0" y="21"/>
                        </a:lnTo>
                        <a:lnTo>
                          <a:pt x="0" y="21"/>
                        </a:lnTo>
                        <a:lnTo>
                          <a:pt x="1" y="20"/>
                        </a:lnTo>
                        <a:lnTo>
                          <a:pt x="1" y="20"/>
                        </a:lnTo>
                        <a:lnTo>
                          <a:pt x="1" y="20"/>
                        </a:lnTo>
                        <a:lnTo>
                          <a:pt x="1" y="18"/>
                        </a:lnTo>
                        <a:lnTo>
                          <a:pt x="2" y="18"/>
                        </a:lnTo>
                        <a:lnTo>
                          <a:pt x="2" y="17"/>
                        </a:lnTo>
                        <a:lnTo>
                          <a:pt x="3" y="17"/>
                        </a:lnTo>
                        <a:lnTo>
                          <a:pt x="3" y="16"/>
                        </a:lnTo>
                        <a:lnTo>
                          <a:pt x="5" y="16"/>
                        </a:lnTo>
                        <a:lnTo>
                          <a:pt x="5" y="16"/>
                        </a:lnTo>
                        <a:lnTo>
                          <a:pt x="6" y="15"/>
                        </a:lnTo>
                        <a:lnTo>
                          <a:pt x="6" y="15"/>
                        </a:lnTo>
                        <a:lnTo>
                          <a:pt x="7" y="13"/>
                        </a:lnTo>
                        <a:lnTo>
                          <a:pt x="7" y="13"/>
                        </a:lnTo>
                        <a:lnTo>
                          <a:pt x="9" y="12"/>
                        </a:lnTo>
                        <a:lnTo>
                          <a:pt x="10" y="12"/>
                        </a:lnTo>
                        <a:lnTo>
                          <a:pt x="10" y="11"/>
                        </a:lnTo>
                        <a:lnTo>
                          <a:pt x="11" y="11"/>
                        </a:lnTo>
                        <a:lnTo>
                          <a:pt x="12" y="11"/>
                        </a:lnTo>
                        <a:lnTo>
                          <a:pt x="12" y="9"/>
                        </a:lnTo>
                        <a:lnTo>
                          <a:pt x="14" y="9"/>
                        </a:lnTo>
                        <a:lnTo>
                          <a:pt x="15" y="9"/>
                        </a:lnTo>
                        <a:lnTo>
                          <a:pt x="16" y="8"/>
                        </a:lnTo>
                        <a:lnTo>
                          <a:pt x="16" y="8"/>
                        </a:lnTo>
                        <a:lnTo>
                          <a:pt x="18" y="8"/>
                        </a:lnTo>
                        <a:lnTo>
                          <a:pt x="19" y="7"/>
                        </a:lnTo>
                        <a:lnTo>
                          <a:pt x="20" y="7"/>
                        </a:lnTo>
                        <a:lnTo>
                          <a:pt x="20" y="7"/>
                        </a:lnTo>
                        <a:lnTo>
                          <a:pt x="22" y="7"/>
                        </a:lnTo>
                        <a:lnTo>
                          <a:pt x="23" y="6"/>
                        </a:lnTo>
                        <a:lnTo>
                          <a:pt x="24" y="6"/>
                        </a:lnTo>
                        <a:lnTo>
                          <a:pt x="24" y="6"/>
                        </a:lnTo>
                        <a:lnTo>
                          <a:pt x="25" y="6"/>
                        </a:lnTo>
                        <a:lnTo>
                          <a:pt x="27" y="6"/>
                        </a:lnTo>
                        <a:lnTo>
                          <a:pt x="27" y="6"/>
                        </a:lnTo>
                        <a:lnTo>
                          <a:pt x="28" y="4"/>
                        </a:lnTo>
                        <a:lnTo>
                          <a:pt x="29" y="4"/>
                        </a:lnTo>
                        <a:lnTo>
                          <a:pt x="31" y="4"/>
                        </a:lnTo>
                        <a:lnTo>
                          <a:pt x="31" y="4"/>
                        </a:lnTo>
                        <a:lnTo>
                          <a:pt x="32" y="4"/>
                        </a:lnTo>
                        <a:lnTo>
                          <a:pt x="33" y="4"/>
                        </a:lnTo>
                        <a:lnTo>
                          <a:pt x="33" y="4"/>
                        </a:lnTo>
                        <a:close/>
                        <a:moveTo>
                          <a:pt x="2075" y="0"/>
                        </a:moveTo>
                        <a:lnTo>
                          <a:pt x="2056" y="24"/>
                        </a:lnTo>
                        <a:lnTo>
                          <a:pt x="2030" y="26"/>
                        </a:lnTo>
                        <a:lnTo>
                          <a:pt x="1998" y="27"/>
                        </a:lnTo>
                        <a:lnTo>
                          <a:pt x="1957" y="29"/>
                        </a:lnTo>
                        <a:lnTo>
                          <a:pt x="1909" y="30"/>
                        </a:lnTo>
                        <a:lnTo>
                          <a:pt x="1855" y="31"/>
                        </a:lnTo>
                        <a:lnTo>
                          <a:pt x="1794" y="31"/>
                        </a:lnTo>
                        <a:lnTo>
                          <a:pt x="1729" y="33"/>
                        </a:lnTo>
                        <a:lnTo>
                          <a:pt x="1659" y="33"/>
                        </a:lnTo>
                        <a:lnTo>
                          <a:pt x="1583" y="34"/>
                        </a:lnTo>
                        <a:lnTo>
                          <a:pt x="1506" y="34"/>
                        </a:lnTo>
                        <a:lnTo>
                          <a:pt x="1424" y="34"/>
                        </a:lnTo>
                        <a:lnTo>
                          <a:pt x="1340" y="34"/>
                        </a:lnTo>
                        <a:lnTo>
                          <a:pt x="1254" y="34"/>
                        </a:lnTo>
                        <a:lnTo>
                          <a:pt x="1166" y="34"/>
                        </a:lnTo>
                        <a:lnTo>
                          <a:pt x="1077" y="34"/>
                        </a:lnTo>
                        <a:lnTo>
                          <a:pt x="988" y="34"/>
                        </a:lnTo>
                        <a:lnTo>
                          <a:pt x="901" y="34"/>
                        </a:lnTo>
                        <a:lnTo>
                          <a:pt x="813" y="33"/>
                        </a:lnTo>
                        <a:lnTo>
                          <a:pt x="727" y="33"/>
                        </a:lnTo>
                        <a:lnTo>
                          <a:pt x="643" y="33"/>
                        </a:lnTo>
                        <a:lnTo>
                          <a:pt x="562" y="31"/>
                        </a:lnTo>
                        <a:lnTo>
                          <a:pt x="484" y="31"/>
                        </a:lnTo>
                        <a:lnTo>
                          <a:pt x="410" y="30"/>
                        </a:lnTo>
                        <a:lnTo>
                          <a:pt x="341" y="30"/>
                        </a:lnTo>
                        <a:lnTo>
                          <a:pt x="275" y="30"/>
                        </a:lnTo>
                        <a:lnTo>
                          <a:pt x="216" y="29"/>
                        </a:lnTo>
                        <a:lnTo>
                          <a:pt x="162" y="29"/>
                        </a:lnTo>
                        <a:lnTo>
                          <a:pt x="116" y="29"/>
                        </a:lnTo>
                        <a:lnTo>
                          <a:pt x="77" y="29"/>
                        </a:lnTo>
                        <a:lnTo>
                          <a:pt x="45" y="27"/>
                        </a:lnTo>
                        <a:lnTo>
                          <a:pt x="22" y="27"/>
                        </a:lnTo>
                        <a:lnTo>
                          <a:pt x="7" y="27"/>
                        </a:lnTo>
                        <a:lnTo>
                          <a:pt x="33" y="4"/>
                        </a:lnTo>
                        <a:lnTo>
                          <a:pt x="47" y="4"/>
                        </a:lnTo>
                        <a:lnTo>
                          <a:pt x="70" y="4"/>
                        </a:lnTo>
                        <a:lnTo>
                          <a:pt x="101" y="6"/>
                        </a:lnTo>
                        <a:lnTo>
                          <a:pt x="141" y="6"/>
                        </a:lnTo>
                        <a:lnTo>
                          <a:pt x="188" y="6"/>
                        </a:lnTo>
                        <a:lnTo>
                          <a:pt x="242" y="7"/>
                        </a:lnTo>
                        <a:lnTo>
                          <a:pt x="301" y="7"/>
                        </a:lnTo>
                        <a:lnTo>
                          <a:pt x="365" y="7"/>
                        </a:lnTo>
                        <a:lnTo>
                          <a:pt x="435" y="8"/>
                        </a:lnTo>
                        <a:lnTo>
                          <a:pt x="509" y="8"/>
                        </a:lnTo>
                        <a:lnTo>
                          <a:pt x="588" y="8"/>
                        </a:lnTo>
                        <a:lnTo>
                          <a:pt x="669" y="9"/>
                        </a:lnTo>
                        <a:lnTo>
                          <a:pt x="753" y="9"/>
                        </a:lnTo>
                        <a:lnTo>
                          <a:pt x="839" y="9"/>
                        </a:lnTo>
                        <a:lnTo>
                          <a:pt x="925" y="11"/>
                        </a:lnTo>
                        <a:lnTo>
                          <a:pt x="1014" y="11"/>
                        </a:lnTo>
                        <a:lnTo>
                          <a:pt x="1103" y="11"/>
                        </a:lnTo>
                        <a:lnTo>
                          <a:pt x="1191" y="11"/>
                        </a:lnTo>
                        <a:lnTo>
                          <a:pt x="1278" y="11"/>
                        </a:lnTo>
                        <a:lnTo>
                          <a:pt x="1364" y="11"/>
                        </a:lnTo>
                        <a:lnTo>
                          <a:pt x="1448" y="11"/>
                        </a:lnTo>
                        <a:lnTo>
                          <a:pt x="1531" y="11"/>
                        </a:lnTo>
                        <a:lnTo>
                          <a:pt x="1609" y="11"/>
                        </a:lnTo>
                        <a:lnTo>
                          <a:pt x="1684" y="9"/>
                        </a:lnTo>
                        <a:lnTo>
                          <a:pt x="1753" y="9"/>
                        </a:lnTo>
                        <a:lnTo>
                          <a:pt x="1819" y="8"/>
                        </a:lnTo>
                        <a:lnTo>
                          <a:pt x="1879" y="8"/>
                        </a:lnTo>
                        <a:lnTo>
                          <a:pt x="1934" y="7"/>
                        </a:lnTo>
                        <a:lnTo>
                          <a:pt x="1980" y="6"/>
                        </a:lnTo>
                        <a:lnTo>
                          <a:pt x="2020" y="4"/>
                        </a:lnTo>
                        <a:lnTo>
                          <a:pt x="2052" y="3"/>
                        </a:lnTo>
                        <a:lnTo>
                          <a:pt x="2075" y="0"/>
                        </a:lnTo>
                        <a:lnTo>
                          <a:pt x="2075" y="0"/>
                        </a:lnTo>
                        <a:close/>
                        <a:moveTo>
                          <a:pt x="2056" y="24"/>
                        </a:moveTo>
                        <a:lnTo>
                          <a:pt x="2075" y="0"/>
                        </a:lnTo>
                        <a:lnTo>
                          <a:pt x="2076" y="0"/>
                        </a:lnTo>
                        <a:lnTo>
                          <a:pt x="2078" y="0"/>
                        </a:lnTo>
                        <a:lnTo>
                          <a:pt x="2078" y="0"/>
                        </a:lnTo>
                        <a:lnTo>
                          <a:pt x="2079" y="0"/>
                        </a:lnTo>
                        <a:lnTo>
                          <a:pt x="2080" y="0"/>
                        </a:lnTo>
                        <a:lnTo>
                          <a:pt x="2080" y="0"/>
                        </a:lnTo>
                        <a:lnTo>
                          <a:pt x="2082" y="2"/>
                        </a:lnTo>
                        <a:lnTo>
                          <a:pt x="2082" y="2"/>
                        </a:lnTo>
                        <a:lnTo>
                          <a:pt x="2083" y="2"/>
                        </a:lnTo>
                        <a:lnTo>
                          <a:pt x="2083" y="2"/>
                        </a:lnTo>
                        <a:lnTo>
                          <a:pt x="2083" y="2"/>
                        </a:lnTo>
                        <a:lnTo>
                          <a:pt x="2084" y="2"/>
                        </a:lnTo>
                        <a:lnTo>
                          <a:pt x="2084" y="2"/>
                        </a:lnTo>
                        <a:lnTo>
                          <a:pt x="2084" y="3"/>
                        </a:lnTo>
                        <a:lnTo>
                          <a:pt x="2085" y="3"/>
                        </a:lnTo>
                        <a:lnTo>
                          <a:pt x="2085" y="3"/>
                        </a:lnTo>
                        <a:lnTo>
                          <a:pt x="2085" y="3"/>
                        </a:lnTo>
                        <a:lnTo>
                          <a:pt x="2085" y="4"/>
                        </a:lnTo>
                        <a:lnTo>
                          <a:pt x="2085" y="4"/>
                        </a:lnTo>
                        <a:lnTo>
                          <a:pt x="2085" y="4"/>
                        </a:lnTo>
                        <a:lnTo>
                          <a:pt x="2085" y="6"/>
                        </a:lnTo>
                        <a:lnTo>
                          <a:pt x="2085" y="6"/>
                        </a:lnTo>
                        <a:lnTo>
                          <a:pt x="2085" y="6"/>
                        </a:lnTo>
                        <a:lnTo>
                          <a:pt x="2085" y="7"/>
                        </a:lnTo>
                        <a:lnTo>
                          <a:pt x="2085" y="7"/>
                        </a:lnTo>
                        <a:lnTo>
                          <a:pt x="2085" y="7"/>
                        </a:lnTo>
                        <a:lnTo>
                          <a:pt x="2085" y="8"/>
                        </a:lnTo>
                        <a:lnTo>
                          <a:pt x="2084" y="8"/>
                        </a:lnTo>
                        <a:lnTo>
                          <a:pt x="2084" y="9"/>
                        </a:lnTo>
                        <a:lnTo>
                          <a:pt x="2084" y="9"/>
                        </a:lnTo>
                        <a:lnTo>
                          <a:pt x="2084" y="11"/>
                        </a:lnTo>
                        <a:lnTo>
                          <a:pt x="2083" y="11"/>
                        </a:lnTo>
                        <a:lnTo>
                          <a:pt x="2083" y="11"/>
                        </a:lnTo>
                        <a:lnTo>
                          <a:pt x="2082" y="12"/>
                        </a:lnTo>
                        <a:lnTo>
                          <a:pt x="2082" y="12"/>
                        </a:lnTo>
                        <a:lnTo>
                          <a:pt x="2080" y="13"/>
                        </a:lnTo>
                        <a:lnTo>
                          <a:pt x="2080" y="13"/>
                        </a:lnTo>
                        <a:lnTo>
                          <a:pt x="2079" y="15"/>
                        </a:lnTo>
                        <a:lnTo>
                          <a:pt x="2079" y="15"/>
                        </a:lnTo>
                        <a:lnTo>
                          <a:pt x="2078" y="16"/>
                        </a:lnTo>
                        <a:lnTo>
                          <a:pt x="2076" y="16"/>
                        </a:lnTo>
                        <a:lnTo>
                          <a:pt x="2076" y="16"/>
                        </a:lnTo>
                        <a:lnTo>
                          <a:pt x="2075" y="17"/>
                        </a:lnTo>
                        <a:lnTo>
                          <a:pt x="2075" y="17"/>
                        </a:lnTo>
                        <a:lnTo>
                          <a:pt x="2074" y="18"/>
                        </a:lnTo>
                        <a:lnTo>
                          <a:pt x="2073" y="18"/>
                        </a:lnTo>
                        <a:lnTo>
                          <a:pt x="2071" y="18"/>
                        </a:lnTo>
                        <a:lnTo>
                          <a:pt x="2071" y="20"/>
                        </a:lnTo>
                        <a:lnTo>
                          <a:pt x="2070" y="20"/>
                        </a:lnTo>
                        <a:lnTo>
                          <a:pt x="2069" y="20"/>
                        </a:lnTo>
                        <a:lnTo>
                          <a:pt x="2067" y="21"/>
                        </a:lnTo>
                        <a:lnTo>
                          <a:pt x="2067" y="21"/>
                        </a:lnTo>
                        <a:lnTo>
                          <a:pt x="2066" y="21"/>
                        </a:lnTo>
                        <a:lnTo>
                          <a:pt x="2065" y="21"/>
                        </a:lnTo>
                        <a:lnTo>
                          <a:pt x="2064" y="22"/>
                        </a:lnTo>
                        <a:lnTo>
                          <a:pt x="2064" y="22"/>
                        </a:lnTo>
                        <a:lnTo>
                          <a:pt x="2062" y="22"/>
                        </a:lnTo>
                        <a:lnTo>
                          <a:pt x="2061" y="22"/>
                        </a:lnTo>
                        <a:lnTo>
                          <a:pt x="2060" y="24"/>
                        </a:lnTo>
                        <a:lnTo>
                          <a:pt x="2060" y="24"/>
                        </a:lnTo>
                        <a:lnTo>
                          <a:pt x="2058" y="24"/>
                        </a:lnTo>
                        <a:lnTo>
                          <a:pt x="2057" y="24"/>
                        </a:lnTo>
                        <a:lnTo>
                          <a:pt x="2057" y="24"/>
                        </a:lnTo>
                        <a:lnTo>
                          <a:pt x="2056" y="2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44"/>
                  <p:cNvSpPr>
                    <a:spLocks noEditPoints="1"/>
                  </p:cNvSpPr>
                  <p:nvPr/>
                </p:nvSpPr>
                <p:spPr bwMode="auto">
                  <a:xfrm>
                    <a:off x="5020531" y="4785415"/>
                    <a:ext cx="2290803" cy="36182"/>
                  </a:xfrm>
                  <a:custGeom>
                    <a:avLst/>
                    <a:gdLst>
                      <a:gd name="T0" fmla="*/ 6 w 2026"/>
                      <a:gd name="T1" fmla="*/ 23 h 32"/>
                      <a:gd name="T2" fmla="*/ 3 w 2026"/>
                      <a:gd name="T3" fmla="*/ 23 h 32"/>
                      <a:gd name="T4" fmla="*/ 2 w 2026"/>
                      <a:gd name="T5" fmla="*/ 22 h 32"/>
                      <a:gd name="T6" fmla="*/ 1 w 2026"/>
                      <a:gd name="T7" fmla="*/ 21 h 32"/>
                      <a:gd name="T8" fmla="*/ 0 w 2026"/>
                      <a:gd name="T9" fmla="*/ 20 h 32"/>
                      <a:gd name="T10" fmla="*/ 1 w 2026"/>
                      <a:gd name="T11" fmla="*/ 17 h 32"/>
                      <a:gd name="T12" fmla="*/ 2 w 2026"/>
                      <a:gd name="T13" fmla="*/ 16 h 32"/>
                      <a:gd name="T14" fmla="*/ 3 w 2026"/>
                      <a:gd name="T15" fmla="*/ 13 h 32"/>
                      <a:gd name="T16" fmla="*/ 6 w 2026"/>
                      <a:gd name="T17" fmla="*/ 11 h 32"/>
                      <a:gd name="T18" fmla="*/ 9 w 2026"/>
                      <a:gd name="T19" fmla="*/ 8 h 32"/>
                      <a:gd name="T20" fmla="*/ 12 w 2026"/>
                      <a:gd name="T21" fmla="*/ 7 h 32"/>
                      <a:gd name="T22" fmla="*/ 16 w 2026"/>
                      <a:gd name="T23" fmla="*/ 4 h 32"/>
                      <a:gd name="T24" fmla="*/ 20 w 2026"/>
                      <a:gd name="T25" fmla="*/ 3 h 32"/>
                      <a:gd name="T26" fmla="*/ 24 w 2026"/>
                      <a:gd name="T27" fmla="*/ 2 h 32"/>
                      <a:gd name="T28" fmla="*/ 28 w 2026"/>
                      <a:gd name="T29" fmla="*/ 2 h 32"/>
                      <a:gd name="T30" fmla="*/ 32 w 2026"/>
                      <a:gd name="T31" fmla="*/ 0 h 32"/>
                      <a:gd name="T32" fmla="*/ 2016 w 2026"/>
                      <a:gd name="T33" fmla="*/ 0 h 32"/>
                      <a:gd name="T34" fmla="*/ 1897 w 2026"/>
                      <a:gd name="T35" fmla="*/ 29 h 32"/>
                      <a:gd name="T36" fmla="*/ 1676 w 2026"/>
                      <a:gd name="T37" fmla="*/ 31 h 32"/>
                      <a:gd name="T38" fmla="*/ 1380 w 2026"/>
                      <a:gd name="T39" fmla="*/ 32 h 32"/>
                      <a:gd name="T40" fmla="*/ 1045 w 2026"/>
                      <a:gd name="T41" fmla="*/ 32 h 32"/>
                      <a:gd name="T42" fmla="*/ 706 w 2026"/>
                      <a:gd name="T43" fmla="*/ 30 h 32"/>
                      <a:gd name="T44" fmla="*/ 399 w 2026"/>
                      <a:gd name="T45" fmla="*/ 27 h 32"/>
                      <a:gd name="T46" fmla="*/ 159 w 2026"/>
                      <a:gd name="T47" fmla="*/ 25 h 32"/>
                      <a:gd name="T48" fmla="*/ 21 w 2026"/>
                      <a:gd name="T49" fmla="*/ 23 h 32"/>
                      <a:gd name="T50" fmla="*/ 70 w 2026"/>
                      <a:gd name="T51" fmla="*/ 2 h 32"/>
                      <a:gd name="T52" fmla="*/ 236 w 2026"/>
                      <a:gd name="T53" fmla="*/ 3 h 32"/>
                      <a:gd name="T54" fmla="*/ 497 w 2026"/>
                      <a:gd name="T55" fmla="*/ 5 h 32"/>
                      <a:gd name="T56" fmla="*/ 815 w 2026"/>
                      <a:gd name="T57" fmla="*/ 8 h 32"/>
                      <a:gd name="T58" fmla="*/ 1156 w 2026"/>
                      <a:gd name="T59" fmla="*/ 9 h 32"/>
                      <a:gd name="T60" fmla="*/ 1484 w 2026"/>
                      <a:gd name="T61" fmla="*/ 9 h 32"/>
                      <a:gd name="T62" fmla="*/ 1765 w 2026"/>
                      <a:gd name="T63" fmla="*/ 8 h 32"/>
                      <a:gd name="T64" fmla="*/ 1960 w 2026"/>
                      <a:gd name="T65" fmla="*/ 4 h 32"/>
                      <a:gd name="T66" fmla="*/ 1995 w 2026"/>
                      <a:gd name="T67" fmla="*/ 23 h 32"/>
                      <a:gd name="T68" fmla="*/ 2018 w 2026"/>
                      <a:gd name="T69" fmla="*/ 0 h 32"/>
                      <a:gd name="T70" fmla="*/ 2021 w 2026"/>
                      <a:gd name="T71" fmla="*/ 0 h 32"/>
                      <a:gd name="T72" fmla="*/ 2024 w 2026"/>
                      <a:gd name="T73" fmla="*/ 2 h 32"/>
                      <a:gd name="T74" fmla="*/ 2025 w 2026"/>
                      <a:gd name="T75" fmla="*/ 3 h 32"/>
                      <a:gd name="T76" fmla="*/ 2025 w 2026"/>
                      <a:gd name="T77" fmla="*/ 4 h 32"/>
                      <a:gd name="T78" fmla="*/ 2025 w 2026"/>
                      <a:gd name="T79" fmla="*/ 5 h 32"/>
                      <a:gd name="T80" fmla="*/ 2025 w 2026"/>
                      <a:gd name="T81" fmla="*/ 8 h 32"/>
                      <a:gd name="T82" fmla="*/ 2024 w 2026"/>
                      <a:gd name="T83" fmla="*/ 9 h 32"/>
                      <a:gd name="T84" fmla="*/ 2021 w 2026"/>
                      <a:gd name="T85" fmla="*/ 12 h 32"/>
                      <a:gd name="T86" fmla="*/ 2018 w 2026"/>
                      <a:gd name="T87" fmla="*/ 14 h 32"/>
                      <a:gd name="T88" fmla="*/ 2015 w 2026"/>
                      <a:gd name="T89" fmla="*/ 17 h 32"/>
                      <a:gd name="T90" fmla="*/ 2012 w 2026"/>
                      <a:gd name="T91" fmla="*/ 18 h 32"/>
                      <a:gd name="T92" fmla="*/ 2008 w 2026"/>
                      <a:gd name="T93" fmla="*/ 21 h 32"/>
                      <a:gd name="T94" fmla="*/ 2004 w 2026"/>
                      <a:gd name="T95" fmla="*/ 22 h 32"/>
                      <a:gd name="T96" fmla="*/ 2000 w 2026"/>
                      <a:gd name="T97" fmla="*/ 22 h 32"/>
                      <a:gd name="T98" fmla="*/ 1997 w 2026"/>
                      <a:gd name="T9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6" h="32">
                        <a:moveTo>
                          <a:pt x="33" y="0"/>
                        </a:moveTo>
                        <a:lnTo>
                          <a:pt x="7" y="23"/>
                        </a:lnTo>
                        <a:lnTo>
                          <a:pt x="7" y="23"/>
                        </a:lnTo>
                        <a:lnTo>
                          <a:pt x="6" y="23"/>
                        </a:lnTo>
                        <a:lnTo>
                          <a:pt x="5" y="23"/>
                        </a:lnTo>
                        <a:lnTo>
                          <a:pt x="5" y="23"/>
                        </a:lnTo>
                        <a:lnTo>
                          <a:pt x="5" y="23"/>
                        </a:lnTo>
                        <a:lnTo>
                          <a:pt x="3" y="23"/>
                        </a:lnTo>
                        <a:lnTo>
                          <a:pt x="3" y="23"/>
                        </a:lnTo>
                        <a:lnTo>
                          <a:pt x="2" y="22"/>
                        </a:lnTo>
                        <a:lnTo>
                          <a:pt x="2" y="22"/>
                        </a:lnTo>
                        <a:lnTo>
                          <a:pt x="2" y="22"/>
                        </a:lnTo>
                        <a:lnTo>
                          <a:pt x="1" y="22"/>
                        </a:lnTo>
                        <a:lnTo>
                          <a:pt x="1" y="22"/>
                        </a:lnTo>
                        <a:lnTo>
                          <a:pt x="1" y="21"/>
                        </a:lnTo>
                        <a:lnTo>
                          <a:pt x="1" y="21"/>
                        </a:lnTo>
                        <a:lnTo>
                          <a:pt x="1" y="21"/>
                        </a:lnTo>
                        <a:lnTo>
                          <a:pt x="1" y="20"/>
                        </a:lnTo>
                        <a:lnTo>
                          <a:pt x="0" y="20"/>
                        </a:lnTo>
                        <a:lnTo>
                          <a:pt x="0" y="20"/>
                        </a:lnTo>
                        <a:lnTo>
                          <a:pt x="0" y="20"/>
                        </a:lnTo>
                        <a:lnTo>
                          <a:pt x="0" y="18"/>
                        </a:lnTo>
                        <a:lnTo>
                          <a:pt x="1" y="18"/>
                        </a:lnTo>
                        <a:lnTo>
                          <a:pt x="1" y="17"/>
                        </a:lnTo>
                        <a:lnTo>
                          <a:pt x="1" y="17"/>
                        </a:lnTo>
                        <a:lnTo>
                          <a:pt x="1" y="17"/>
                        </a:lnTo>
                        <a:lnTo>
                          <a:pt x="1" y="16"/>
                        </a:lnTo>
                        <a:lnTo>
                          <a:pt x="2" y="16"/>
                        </a:lnTo>
                        <a:lnTo>
                          <a:pt x="2" y="14"/>
                        </a:lnTo>
                        <a:lnTo>
                          <a:pt x="2" y="14"/>
                        </a:lnTo>
                        <a:lnTo>
                          <a:pt x="3" y="13"/>
                        </a:lnTo>
                        <a:lnTo>
                          <a:pt x="3" y="13"/>
                        </a:lnTo>
                        <a:lnTo>
                          <a:pt x="3" y="13"/>
                        </a:lnTo>
                        <a:lnTo>
                          <a:pt x="5" y="12"/>
                        </a:lnTo>
                        <a:lnTo>
                          <a:pt x="5" y="12"/>
                        </a:lnTo>
                        <a:lnTo>
                          <a:pt x="6" y="11"/>
                        </a:lnTo>
                        <a:lnTo>
                          <a:pt x="7" y="11"/>
                        </a:lnTo>
                        <a:lnTo>
                          <a:pt x="7" y="9"/>
                        </a:lnTo>
                        <a:lnTo>
                          <a:pt x="9" y="9"/>
                        </a:lnTo>
                        <a:lnTo>
                          <a:pt x="9" y="8"/>
                        </a:lnTo>
                        <a:lnTo>
                          <a:pt x="10" y="8"/>
                        </a:lnTo>
                        <a:lnTo>
                          <a:pt x="11" y="8"/>
                        </a:lnTo>
                        <a:lnTo>
                          <a:pt x="11" y="7"/>
                        </a:lnTo>
                        <a:lnTo>
                          <a:pt x="12" y="7"/>
                        </a:lnTo>
                        <a:lnTo>
                          <a:pt x="14" y="7"/>
                        </a:lnTo>
                        <a:lnTo>
                          <a:pt x="14" y="5"/>
                        </a:lnTo>
                        <a:lnTo>
                          <a:pt x="15" y="5"/>
                        </a:lnTo>
                        <a:lnTo>
                          <a:pt x="16" y="4"/>
                        </a:lnTo>
                        <a:lnTo>
                          <a:pt x="18" y="4"/>
                        </a:lnTo>
                        <a:lnTo>
                          <a:pt x="18" y="4"/>
                        </a:lnTo>
                        <a:lnTo>
                          <a:pt x="19" y="4"/>
                        </a:lnTo>
                        <a:lnTo>
                          <a:pt x="20" y="3"/>
                        </a:lnTo>
                        <a:lnTo>
                          <a:pt x="21" y="3"/>
                        </a:lnTo>
                        <a:lnTo>
                          <a:pt x="21" y="3"/>
                        </a:lnTo>
                        <a:lnTo>
                          <a:pt x="23" y="3"/>
                        </a:lnTo>
                        <a:lnTo>
                          <a:pt x="24" y="2"/>
                        </a:lnTo>
                        <a:lnTo>
                          <a:pt x="25" y="2"/>
                        </a:lnTo>
                        <a:lnTo>
                          <a:pt x="25" y="2"/>
                        </a:lnTo>
                        <a:lnTo>
                          <a:pt x="27" y="2"/>
                        </a:lnTo>
                        <a:lnTo>
                          <a:pt x="28" y="2"/>
                        </a:lnTo>
                        <a:lnTo>
                          <a:pt x="29" y="2"/>
                        </a:lnTo>
                        <a:lnTo>
                          <a:pt x="29" y="0"/>
                        </a:lnTo>
                        <a:lnTo>
                          <a:pt x="30" y="0"/>
                        </a:lnTo>
                        <a:lnTo>
                          <a:pt x="32" y="0"/>
                        </a:lnTo>
                        <a:lnTo>
                          <a:pt x="32" y="0"/>
                        </a:lnTo>
                        <a:lnTo>
                          <a:pt x="33" y="0"/>
                        </a:lnTo>
                        <a:lnTo>
                          <a:pt x="33" y="0"/>
                        </a:lnTo>
                        <a:close/>
                        <a:moveTo>
                          <a:pt x="2016" y="0"/>
                        </a:moveTo>
                        <a:lnTo>
                          <a:pt x="1995" y="23"/>
                        </a:lnTo>
                        <a:lnTo>
                          <a:pt x="1971" y="25"/>
                        </a:lnTo>
                        <a:lnTo>
                          <a:pt x="1937" y="27"/>
                        </a:lnTo>
                        <a:lnTo>
                          <a:pt x="1897" y="29"/>
                        </a:lnTo>
                        <a:lnTo>
                          <a:pt x="1851" y="30"/>
                        </a:lnTo>
                        <a:lnTo>
                          <a:pt x="1798" y="30"/>
                        </a:lnTo>
                        <a:lnTo>
                          <a:pt x="1740" y="31"/>
                        </a:lnTo>
                        <a:lnTo>
                          <a:pt x="1676" y="31"/>
                        </a:lnTo>
                        <a:lnTo>
                          <a:pt x="1608" y="32"/>
                        </a:lnTo>
                        <a:lnTo>
                          <a:pt x="1536" y="32"/>
                        </a:lnTo>
                        <a:lnTo>
                          <a:pt x="1460" y="32"/>
                        </a:lnTo>
                        <a:lnTo>
                          <a:pt x="1380" y="32"/>
                        </a:lnTo>
                        <a:lnTo>
                          <a:pt x="1299" y="32"/>
                        </a:lnTo>
                        <a:lnTo>
                          <a:pt x="1215" y="32"/>
                        </a:lnTo>
                        <a:lnTo>
                          <a:pt x="1130" y="32"/>
                        </a:lnTo>
                        <a:lnTo>
                          <a:pt x="1045" y="32"/>
                        </a:lnTo>
                        <a:lnTo>
                          <a:pt x="959" y="31"/>
                        </a:lnTo>
                        <a:lnTo>
                          <a:pt x="874" y="31"/>
                        </a:lnTo>
                        <a:lnTo>
                          <a:pt x="789" y="31"/>
                        </a:lnTo>
                        <a:lnTo>
                          <a:pt x="706" y="30"/>
                        </a:lnTo>
                        <a:lnTo>
                          <a:pt x="625" y="30"/>
                        </a:lnTo>
                        <a:lnTo>
                          <a:pt x="547" y="29"/>
                        </a:lnTo>
                        <a:lnTo>
                          <a:pt x="471" y="29"/>
                        </a:lnTo>
                        <a:lnTo>
                          <a:pt x="399" y="27"/>
                        </a:lnTo>
                        <a:lnTo>
                          <a:pt x="330" y="27"/>
                        </a:lnTo>
                        <a:lnTo>
                          <a:pt x="269" y="26"/>
                        </a:lnTo>
                        <a:lnTo>
                          <a:pt x="211" y="26"/>
                        </a:lnTo>
                        <a:lnTo>
                          <a:pt x="159" y="25"/>
                        </a:lnTo>
                        <a:lnTo>
                          <a:pt x="114" y="25"/>
                        </a:lnTo>
                        <a:lnTo>
                          <a:pt x="75" y="25"/>
                        </a:lnTo>
                        <a:lnTo>
                          <a:pt x="45" y="23"/>
                        </a:lnTo>
                        <a:lnTo>
                          <a:pt x="21" y="23"/>
                        </a:lnTo>
                        <a:lnTo>
                          <a:pt x="7" y="23"/>
                        </a:lnTo>
                        <a:lnTo>
                          <a:pt x="33" y="0"/>
                        </a:lnTo>
                        <a:lnTo>
                          <a:pt x="47" y="0"/>
                        </a:lnTo>
                        <a:lnTo>
                          <a:pt x="70" y="2"/>
                        </a:lnTo>
                        <a:lnTo>
                          <a:pt x="100" y="2"/>
                        </a:lnTo>
                        <a:lnTo>
                          <a:pt x="139" y="2"/>
                        </a:lnTo>
                        <a:lnTo>
                          <a:pt x="184" y="3"/>
                        </a:lnTo>
                        <a:lnTo>
                          <a:pt x="236" y="3"/>
                        </a:lnTo>
                        <a:lnTo>
                          <a:pt x="293" y="3"/>
                        </a:lnTo>
                        <a:lnTo>
                          <a:pt x="356" y="4"/>
                        </a:lnTo>
                        <a:lnTo>
                          <a:pt x="424" y="4"/>
                        </a:lnTo>
                        <a:lnTo>
                          <a:pt x="497" y="5"/>
                        </a:lnTo>
                        <a:lnTo>
                          <a:pt x="571" y="5"/>
                        </a:lnTo>
                        <a:lnTo>
                          <a:pt x="650" y="7"/>
                        </a:lnTo>
                        <a:lnTo>
                          <a:pt x="731" y="7"/>
                        </a:lnTo>
                        <a:lnTo>
                          <a:pt x="815" y="8"/>
                        </a:lnTo>
                        <a:lnTo>
                          <a:pt x="898" y="8"/>
                        </a:lnTo>
                        <a:lnTo>
                          <a:pt x="985" y="8"/>
                        </a:lnTo>
                        <a:lnTo>
                          <a:pt x="1069" y="9"/>
                        </a:lnTo>
                        <a:lnTo>
                          <a:pt x="1156" y="9"/>
                        </a:lnTo>
                        <a:lnTo>
                          <a:pt x="1241" y="9"/>
                        </a:lnTo>
                        <a:lnTo>
                          <a:pt x="1323" y="9"/>
                        </a:lnTo>
                        <a:lnTo>
                          <a:pt x="1406" y="9"/>
                        </a:lnTo>
                        <a:lnTo>
                          <a:pt x="1484" y="9"/>
                        </a:lnTo>
                        <a:lnTo>
                          <a:pt x="1560" y="9"/>
                        </a:lnTo>
                        <a:lnTo>
                          <a:pt x="1632" y="9"/>
                        </a:lnTo>
                        <a:lnTo>
                          <a:pt x="1700" y="9"/>
                        </a:lnTo>
                        <a:lnTo>
                          <a:pt x="1765" y="8"/>
                        </a:lnTo>
                        <a:lnTo>
                          <a:pt x="1823" y="7"/>
                        </a:lnTo>
                        <a:lnTo>
                          <a:pt x="1875" y="7"/>
                        </a:lnTo>
                        <a:lnTo>
                          <a:pt x="1922" y="5"/>
                        </a:lnTo>
                        <a:lnTo>
                          <a:pt x="1960" y="4"/>
                        </a:lnTo>
                        <a:lnTo>
                          <a:pt x="1993" y="3"/>
                        </a:lnTo>
                        <a:lnTo>
                          <a:pt x="2016" y="0"/>
                        </a:lnTo>
                        <a:lnTo>
                          <a:pt x="2016" y="0"/>
                        </a:lnTo>
                        <a:close/>
                        <a:moveTo>
                          <a:pt x="1995" y="23"/>
                        </a:moveTo>
                        <a:lnTo>
                          <a:pt x="2016" y="0"/>
                        </a:lnTo>
                        <a:lnTo>
                          <a:pt x="2016" y="0"/>
                        </a:lnTo>
                        <a:lnTo>
                          <a:pt x="2017" y="0"/>
                        </a:lnTo>
                        <a:lnTo>
                          <a:pt x="2018" y="0"/>
                        </a:lnTo>
                        <a:lnTo>
                          <a:pt x="2018" y="0"/>
                        </a:lnTo>
                        <a:lnTo>
                          <a:pt x="2020" y="0"/>
                        </a:lnTo>
                        <a:lnTo>
                          <a:pt x="2020" y="0"/>
                        </a:lnTo>
                        <a:lnTo>
                          <a:pt x="2021" y="0"/>
                        </a:lnTo>
                        <a:lnTo>
                          <a:pt x="2021" y="2"/>
                        </a:lnTo>
                        <a:lnTo>
                          <a:pt x="2022" y="2"/>
                        </a:lnTo>
                        <a:lnTo>
                          <a:pt x="2022" y="2"/>
                        </a:lnTo>
                        <a:lnTo>
                          <a:pt x="2024" y="2"/>
                        </a:lnTo>
                        <a:lnTo>
                          <a:pt x="2024" y="2"/>
                        </a:lnTo>
                        <a:lnTo>
                          <a:pt x="2024" y="2"/>
                        </a:lnTo>
                        <a:lnTo>
                          <a:pt x="2025" y="3"/>
                        </a:lnTo>
                        <a:lnTo>
                          <a:pt x="2025" y="3"/>
                        </a:lnTo>
                        <a:lnTo>
                          <a:pt x="2025" y="3"/>
                        </a:lnTo>
                        <a:lnTo>
                          <a:pt x="2025" y="3"/>
                        </a:lnTo>
                        <a:lnTo>
                          <a:pt x="2025" y="4"/>
                        </a:lnTo>
                        <a:lnTo>
                          <a:pt x="2025" y="4"/>
                        </a:lnTo>
                        <a:lnTo>
                          <a:pt x="2025" y="4"/>
                        </a:lnTo>
                        <a:lnTo>
                          <a:pt x="2026" y="4"/>
                        </a:lnTo>
                        <a:lnTo>
                          <a:pt x="2026" y="5"/>
                        </a:lnTo>
                        <a:lnTo>
                          <a:pt x="2025" y="5"/>
                        </a:lnTo>
                        <a:lnTo>
                          <a:pt x="2025" y="7"/>
                        </a:lnTo>
                        <a:lnTo>
                          <a:pt x="2025" y="7"/>
                        </a:lnTo>
                        <a:lnTo>
                          <a:pt x="2025" y="7"/>
                        </a:lnTo>
                        <a:lnTo>
                          <a:pt x="2025" y="8"/>
                        </a:lnTo>
                        <a:lnTo>
                          <a:pt x="2025" y="8"/>
                        </a:lnTo>
                        <a:lnTo>
                          <a:pt x="2024" y="9"/>
                        </a:lnTo>
                        <a:lnTo>
                          <a:pt x="2024" y="9"/>
                        </a:lnTo>
                        <a:lnTo>
                          <a:pt x="2024" y="9"/>
                        </a:lnTo>
                        <a:lnTo>
                          <a:pt x="2022" y="11"/>
                        </a:lnTo>
                        <a:lnTo>
                          <a:pt x="2022" y="11"/>
                        </a:lnTo>
                        <a:lnTo>
                          <a:pt x="2022" y="12"/>
                        </a:lnTo>
                        <a:lnTo>
                          <a:pt x="2021" y="12"/>
                        </a:lnTo>
                        <a:lnTo>
                          <a:pt x="2021" y="13"/>
                        </a:lnTo>
                        <a:lnTo>
                          <a:pt x="2020" y="13"/>
                        </a:lnTo>
                        <a:lnTo>
                          <a:pt x="2018" y="14"/>
                        </a:lnTo>
                        <a:lnTo>
                          <a:pt x="2018" y="14"/>
                        </a:lnTo>
                        <a:lnTo>
                          <a:pt x="2017" y="14"/>
                        </a:lnTo>
                        <a:lnTo>
                          <a:pt x="2017" y="16"/>
                        </a:lnTo>
                        <a:lnTo>
                          <a:pt x="2016" y="16"/>
                        </a:lnTo>
                        <a:lnTo>
                          <a:pt x="2015" y="17"/>
                        </a:lnTo>
                        <a:lnTo>
                          <a:pt x="2015" y="17"/>
                        </a:lnTo>
                        <a:lnTo>
                          <a:pt x="2013" y="17"/>
                        </a:lnTo>
                        <a:lnTo>
                          <a:pt x="2012" y="18"/>
                        </a:lnTo>
                        <a:lnTo>
                          <a:pt x="2012" y="18"/>
                        </a:lnTo>
                        <a:lnTo>
                          <a:pt x="2011" y="20"/>
                        </a:lnTo>
                        <a:lnTo>
                          <a:pt x="2009" y="20"/>
                        </a:lnTo>
                        <a:lnTo>
                          <a:pt x="2008" y="20"/>
                        </a:lnTo>
                        <a:lnTo>
                          <a:pt x="2008" y="21"/>
                        </a:lnTo>
                        <a:lnTo>
                          <a:pt x="2007" y="21"/>
                        </a:lnTo>
                        <a:lnTo>
                          <a:pt x="2006" y="21"/>
                        </a:lnTo>
                        <a:lnTo>
                          <a:pt x="2004" y="21"/>
                        </a:lnTo>
                        <a:lnTo>
                          <a:pt x="2004" y="22"/>
                        </a:lnTo>
                        <a:lnTo>
                          <a:pt x="2003" y="22"/>
                        </a:lnTo>
                        <a:lnTo>
                          <a:pt x="2002" y="22"/>
                        </a:lnTo>
                        <a:lnTo>
                          <a:pt x="2000" y="22"/>
                        </a:lnTo>
                        <a:lnTo>
                          <a:pt x="2000" y="22"/>
                        </a:lnTo>
                        <a:lnTo>
                          <a:pt x="1999" y="23"/>
                        </a:lnTo>
                        <a:lnTo>
                          <a:pt x="1998" y="23"/>
                        </a:lnTo>
                        <a:lnTo>
                          <a:pt x="1997" y="23"/>
                        </a:lnTo>
                        <a:lnTo>
                          <a:pt x="1997" y="23"/>
                        </a:lnTo>
                        <a:lnTo>
                          <a:pt x="1995" y="2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45"/>
                  <p:cNvSpPr>
                    <a:spLocks noEditPoints="1"/>
                  </p:cNvSpPr>
                  <p:nvPr/>
                </p:nvSpPr>
                <p:spPr bwMode="auto">
                  <a:xfrm>
                    <a:off x="5068020" y="4693827"/>
                    <a:ext cx="2207131" cy="40705"/>
                  </a:xfrm>
                  <a:custGeom>
                    <a:avLst/>
                    <a:gdLst>
                      <a:gd name="T0" fmla="*/ 6 w 1952"/>
                      <a:gd name="T1" fmla="*/ 23 h 36"/>
                      <a:gd name="T2" fmla="*/ 4 w 1952"/>
                      <a:gd name="T3" fmla="*/ 23 h 36"/>
                      <a:gd name="T4" fmla="*/ 3 w 1952"/>
                      <a:gd name="T5" fmla="*/ 22 h 36"/>
                      <a:gd name="T6" fmla="*/ 1 w 1952"/>
                      <a:gd name="T7" fmla="*/ 21 h 36"/>
                      <a:gd name="T8" fmla="*/ 0 w 1952"/>
                      <a:gd name="T9" fmla="*/ 19 h 36"/>
                      <a:gd name="T10" fmla="*/ 1 w 1952"/>
                      <a:gd name="T11" fmla="*/ 17 h 36"/>
                      <a:gd name="T12" fmla="*/ 1 w 1952"/>
                      <a:gd name="T13" fmla="*/ 16 h 36"/>
                      <a:gd name="T14" fmla="*/ 4 w 1952"/>
                      <a:gd name="T15" fmla="*/ 13 h 36"/>
                      <a:gd name="T16" fmla="*/ 6 w 1952"/>
                      <a:gd name="T17" fmla="*/ 10 h 36"/>
                      <a:gd name="T18" fmla="*/ 9 w 1952"/>
                      <a:gd name="T19" fmla="*/ 8 h 36"/>
                      <a:gd name="T20" fmla="*/ 13 w 1952"/>
                      <a:gd name="T21" fmla="*/ 7 h 36"/>
                      <a:gd name="T22" fmla="*/ 17 w 1952"/>
                      <a:gd name="T23" fmla="*/ 4 h 36"/>
                      <a:gd name="T24" fmla="*/ 21 w 1952"/>
                      <a:gd name="T25" fmla="*/ 3 h 36"/>
                      <a:gd name="T26" fmla="*/ 24 w 1952"/>
                      <a:gd name="T27" fmla="*/ 1 h 36"/>
                      <a:gd name="T28" fmla="*/ 28 w 1952"/>
                      <a:gd name="T29" fmla="*/ 0 h 36"/>
                      <a:gd name="T30" fmla="*/ 32 w 1952"/>
                      <a:gd name="T31" fmla="*/ 0 h 36"/>
                      <a:gd name="T32" fmla="*/ 1942 w 1952"/>
                      <a:gd name="T33" fmla="*/ 5 h 36"/>
                      <a:gd name="T34" fmla="*/ 1826 w 1952"/>
                      <a:gd name="T35" fmla="*/ 32 h 36"/>
                      <a:gd name="T36" fmla="*/ 1611 w 1952"/>
                      <a:gd name="T37" fmla="*/ 36 h 36"/>
                      <a:gd name="T38" fmla="*/ 1326 w 1952"/>
                      <a:gd name="T39" fmla="*/ 36 h 36"/>
                      <a:gd name="T40" fmla="*/ 1004 w 1952"/>
                      <a:gd name="T41" fmla="*/ 34 h 36"/>
                      <a:gd name="T42" fmla="*/ 680 w 1952"/>
                      <a:gd name="T43" fmla="*/ 31 h 36"/>
                      <a:gd name="T44" fmla="*/ 385 w 1952"/>
                      <a:gd name="T45" fmla="*/ 28 h 36"/>
                      <a:gd name="T46" fmla="*/ 155 w 1952"/>
                      <a:gd name="T47" fmla="*/ 25 h 36"/>
                      <a:gd name="T48" fmla="*/ 22 w 1952"/>
                      <a:gd name="T49" fmla="*/ 23 h 36"/>
                      <a:gd name="T50" fmla="*/ 70 w 1952"/>
                      <a:gd name="T51" fmla="*/ 0 h 36"/>
                      <a:gd name="T52" fmla="*/ 229 w 1952"/>
                      <a:gd name="T53" fmla="*/ 3 h 36"/>
                      <a:gd name="T54" fmla="*/ 479 w 1952"/>
                      <a:gd name="T55" fmla="*/ 5 h 36"/>
                      <a:gd name="T56" fmla="*/ 784 w 1952"/>
                      <a:gd name="T57" fmla="*/ 9 h 36"/>
                      <a:gd name="T58" fmla="*/ 1112 w 1952"/>
                      <a:gd name="T59" fmla="*/ 12 h 36"/>
                      <a:gd name="T60" fmla="*/ 1428 w 1952"/>
                      <a:gd name="T61" fmla="*/ 13 h 36"/>
                      <a:gd name="T62" fmla="*/ 1697 w 1952"/>
                      <a:gd name="T63" fmla="*/ 12 h 36"/>
                      <a:gd name="T64" fmla="*/ 1888 w 1952"/>
                      <a:gd name="T65" fmla="*/ 8 h 36"/>
                      <a:gd name="T66" fmla="*/ 1921 w 1952"/>
                      <a:gd name="T67" fmla="*/ 28 h 36"/>
                      <a:gd name="T68" fmla="*/ 1944 w 1952"/>
                      <a:gd name="T69" fmla="*/ 5 h 36"/>
                      <a:gd name="T70" fmla="*/ 1947 w 1952"/>
                      <a:gd name="T71" fmla="*/ 5 h 36"/>
                      <a:gd name="T72" fmla="*/ 1949 w 1952"/>
                      <a:gd name="T73" fmla="*/ 7 h 36"/>
                      <a:gd name="T74" fmla="*/ 1951 w 1952"/>
                      <a:gd name="T75" fmla="*/ 7 h 36"/>
                      <a:gd name="T76" fmla="*/ 1952 w 1952"/>
                      <a:gd name="T77" fmla="*/ 8 h 36"/>
                      <a:gd name="T78" fmla="*/ 1952 w 1952"/>
                      <a:gd name="T79" fmla="*/ 10 h 36"/>
                      <a:gd name="T80" fmla="*/ 1951 w 1952"/>
                      <a:gd name="T81" fmla="*/ 12 h 36"/>
                      <a:gd name="T82" fmla="*/ 1949 w 1952"/>
                      <a:gd name="T83" fmla="*/ 14 h 36"/>
                      <a:gd name="T84" fmla="*/ 1947 w 1952"/>
                      <a:gd name="T85" fmla="*/ 17 h 36"/>
                      <a:gd name="T86" fmla="*/ 1944 w 1952"/>
                      <a:gd name="T87" fmla="*/ 19 h 36"/>
                      <a:gd name="T88" fmla="*/ 1942 w 1952"/>
                      <a:gd name="T89" fmla="*/ 21 h 36"/>
                      <a:gd name="T90" fmla="*/ 1938 w 1952"/>
                      <a:gd name="T91" fmla="*/ 23 h 36"/>
                      <a:gd name="T92" fmla="*/ 1934 w 1952"/>
                      <a:gd name="T93" fmla="*/ 25 h 36"/>
                      <a:gd name="T94" fmla="*/ 1930 w 1952"/>
                      <a:gd name="T95" fmla="*/ 26 h 36"/>
                      <a:gd name="T96" fmla="*/ 1926 w 1952"/>
                      <a:gd name="T97" fmla="*/ 27 h 36"/>
                      <a:gd name="T98" fmla="*/ 1922 w 1952"/>
                      <a:gd name="T9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2" h="36">
                        <a:moveTo>
                          <a:pt x="33" y="0"/>
                        </a:moveTo>
                        <a:lnTo>
                          <a:pt x="8" y="23"/>
                        </a:lnTo>
                        <a:lnTo>
                          <a:pt x="8" y="23"/>
                        </a:lnTo>
                        <a:lnTo>
                          <a:pt x="6" y="23"/>
                        </a:lnTo>
                        <a:lnTo>
                          <a:pt x="5" y="23"/>
                        </a:lnTo>
                        <a:lnTo>
                          <a:pt x="5" y="23"/>
                        </a:lnTo>
                        <a:lnTo>
                          <a:pt x="4" y="23"/>
                        </a:lnTo>
                        <a:lnTo>
                          <a:pt x="4" y="23"/>
                        </a:lnTo>
                        <a:lnTo>
                          <a:pt x="4" y="22"/>
                        </a:lnTo>
                        <a:lnTo>
                          <a:pt x="3" y="22"/>
                        </a:lnTo>
                        <a:lnTo>
                          <a:pt x="3" y="22"/>
                        </a:lnTo>
                        <a:lnTo>
                          <a:pt x="3" y="22"/>
                        </a:lnTo>
                        <a:lnTo>
                          <a:pt x="1" y="22"/>
                        </a:lnTo>
                        <a:lnTo>
                          <a:pt x="1" y="21"/>
                        </a:lnTo>
                        <a:lnTo>
                          <a:pt x="1" y="21"/>
                        </a:lnTo>
                        <a:lnTo>
                          <a:pt x="1" y="21"/>
                        </a:lnTo>
                        <a:lnTo>
                          <a:pt x="1" y="21"/>
                        </a:lnTo>
                        <a:lnTo>
                          <a:pt x="0" y="19"/>
                        </a:lnTo>
                        <a:lnTo>
                          <a:pt x="0" y="19"/>
                        </a:lnTo>
                        <a:lnTo>
                          <a:pt x="0" y="19"/>
                        </a:lnTo>
                        <a:lnTo>
                          <a:pt x="0" y="18"/>
                        </a:lnTo>
                        <a:lnTo>
                          <a:pt x="0" y="18"/>
                        </a:lnTo>
                        <a:lnTo>
                          <a:pt x="0" y="18"/>
                        </a:lnTo>
                        <a:lnTo>
                          <a:pt x="1" y="17"/>
                        </a:lnTo>
                        <a:lnTo>
                          <a:pt x="1" y="17"/>
                        </a:lnTo>
                        <a:lnTo>
                          <a:pt x="1" y="16"/>
                        </a:lnTo>
                        <a:lnTo>
                          <a:pt x="1" y="16"/>
                        </a:lnTo>
                        <a:lnTo>
                          <a:pt x="1" y="16"/>
                        </a:lnTo>
                        <a:lnTo>
                          <a:pt x="3" y="14"/>
                        </a:lnTo>
                        <a:lnTo>
                          <a:pt x="3" y="14"/>
                        </a:lnTo>
                        <a:lnTo>
                          <a:pt x="3" y="13"/>
                        </a:lnTo>
                        <a:lnTo>
                          <a:pt x="4" y="13"/>
                        </a:lnTo>
                        <a:lnTo>
                          <a:pt x="4" y="12"/>
                        </a:lnTo>
                        <a:lnTo>
                          <a:pt x="5" y="12"/>
                        </a:lnTo>
                        <a:lnTo>
                          <a:pt x="5" y="10"/>
                        </a:lnTo>
                        <a:lnTo>
                          <a:pt x="6" y="10"/>
                        </a:lnTo>
                        <a:lnTo>
                          <a:pt x="6" y="10"/>
                        </a:lnTo>
                        <a:lnTo>
                          <a:pt x="8" y="9"/>
                        </a:lnTo>
                        <a:lnTo>
                          <a:pt x="9" y="9"/>
                        </a:lnTo>
                        <a:lnTo>
                          <a:pt x="9" y="8"/>
                        </a:lnTo>
                        <a:lnTo>
                          <a:pt x="10" y="8"/>
                        </a:lnTo>
                        <a:lnTo>
                          <a:pt x="12" y="7"/>
                        </a:lnTo>
                        <a:lnTo>
                          <a:pt x="12" y="7"/>
                        </a:lnTo>
                        <a:lnTo>
                          <a:pt x="13" y="7"/>
                        </a:lnTo>
                        <a:lnTo>
                          <a:pt x="14" y="5"/>
                        </a:lnTo>
                        <a:lnTo>
                          <a:pt x="14" y="5"/>
                        </a:lnTo>
                        <a:lnTo>
                          <a:pt x="15" y="5"/>
                        </a:lnTo>
                        <a:lnTo>
                          <a:pt x="17" y="4"/>
                        </a:lnTo>
                        <a:lnTo>
                          <a:pt x="18" y="4"/>
                        </a:lnTo>
                        <a:lnTo>
                          <a:pt x="18" y="4"/>
                        </a:lnTo>
                        <a:lnTo>
                          <a:pt x="19" y="3"/>
                        </a:lnTo>
                        <a:lnTo>
                          <a:pt x="21" y="3"/>
                        </a:lnTo>
                        <a:lnTo>
                          <a:pt x="22" y="3"/>
                        </a:lnTo>
                        <a:lnTo>
                          <a:pt x="22" y="3"/>
                        </a:lnTo>
                        <a:lnTo>
                          <a:pt x="23" y="1"/>
                        </a:lnTo>
                        <a:lnTo>
                          <a:pt x="24" y="1"/>
                        </a:lnTo>
                        <a:lnTo>
                          <a:pt x="26" y="1"/>
                        </a:lnTo>
                        <a:lnTo>
                          <a:pt x="26" y="1"/>
                        </a:lnTo>
                        <a:lnTo>
                          <a:pt x="27" y="1"/>
                        </a:lnTo>
                        <a:lnTo>
                          <a:pt x="28" y="0"/>
                        </a:lnTo>
                        <a:lnTo>
                          <a:pt x="28" y="0"/>
                        </a:lnTo>
                        <a:lnTo>
                          <a:pt x="30" y="0"/>
                        </a:lnTo>
                        <a:lnTo>
                          <a:pt x="31" y="0"/>
                        </a:lnTo>
                        <a:lnTo>
                          <a:pt x="32" y="0"/>
                        </a:lnTo>
                        <a:lnTo>
                          <a:pt x="32" y="0"/>
                        </a:lnTo>
                        <a:lnTo>
                          <a:pt x="33" y="0"/>
                        </a:lnTo>
                        <a:lnTo>
                          <a:pt x="33" y="0"/>
                        </a:lnTo>
                        <a:close/>
                        <a:moveTo>
                          <a:pt x="1942" y="5"/>
                        </a:moveTo>
                        <a:lnTo>
                          <a:pt x="1921" y="28"/>
                        </a:lnTo>
                        <a:lnTo>
                          <a:pt x="1897" y="30"/>
                        </a:lnTo>
                        <a:lnTo>
                          <a:pt x="1864" y="31"/>
                        </a:lnTo>
                        <a:lnTo>
                          <a:pt x="1826" y="32"/>
                        </a:lnTo>
                        <a:lnTo>
                          <a:pt x="1781" y="34"/>
                        </a:lnTo>
                        <a:lnTo>
                          <a:pt x="1729" y="35"/>
                        </a:lnTo>
                        <a:lnTo>
                          <a:pt x="1673" y="35"/>
                        </a:lnTo>
                        <a:lnTo>
                          <a:pt x="1611" y="36"/>
                        </a:lnTo>
                        <a:lnTo>
                          <a:pt x="1545" y="36"/>
                        </a:lnTo>
                        <a:lnTo>
                          <a:pt x="1476" y="36"/>
                        </a:lnTo>
                        <a:lnTo>
                          <a:pt x="1402" y="36"/>
                        </a:lnTo>
                        <a:lnTo>
                          <a:pt x="1326" y="36"/>
                        </a:lnTo>
                        <a:lnTo>
                          <a:pt x="1248" y="36"/>
                        </a:lnTo>
                        <a:lnTo>
                          <a:pt x="1168" y="35"/>
                        </a:lnTo>
                        <a:lnTo>
                          <a:pt x="1087" y="35"/>
                        </a:lnTo>
                        <a:lnTo>
                          <a:pt x="1004" y="34"/>
                        </a:lnTo>
                        <a:lnTo>
                          <a:pt x="922" y="34"/>
                        </a:lnTo>
                        <a:lnTo>
                          <a:pt x="841" y="32"/>
                        </a:lnTo>
                        <a:lnTo>
                          <a:pt x="760" y="32"/>
                        </a:lnTo>
                        <a:lnTo>
                          <a:pt x="680" y="31"/>
                        </a:lnTo>
                        <a:lnTo>
                          <a:pt x="601" y="31"/>
                        </a:lnTo>
                        <a:lnTo>
                          <a:pt x="527" y="30"/>
                        </a:lnTo>
                        <a:lnTo>
                          <a:pt x="453" y="28"/>
                        </a:lnTo>
                        <a:lnTo>
                          <a:pt x="385" y="28"/>
                        </a:lnTo>
                        <a:lnTo>
                          <a:pt x="319" y="27"/>
                        </a:lnTo>
                        <a:lnTo>
                          <a:pt x="259" y="27"/>
                        </a:lnTo>
                        <a:lnTo>
                          <a:pt x="203" y="26"/>
                        </a:lnTo>
                        <a:lnTo>
                          <a:pt x="155" y="25"/>
                        </a:lnTo>
                        <a:lnTo>
                          <a:pt x="111" y="25"/>
                        </a:lnTo>
                        <a:lnTo>
                          <a:pt x="73" y="25"/>
                        </a:lnTo>
                        <a:lnTo>
                          <a:pt x="44" y="23"/>
                        </a:lnTo>
                        <a:lnTo>
                          <a:pt x="22" y="23"/>
                        </a:lnTo>
                        <a:lnTo>
                          <a:pt x="8" y="23"/>
                        </a:lnTo>
                        <a:lnTo>
                          <a:pt x="33" y="0"/>
                        </a:lnTo>
                        <a:lnTo>
                          <a:pt x="48" y="0"/>
                        </a:lnTo>
                        <a:lnTo>
                          <a:pt x="70" y="0"/>
                        </a:lnTo>
                        <a:lnTo>
                          <a:pt x="99" y="1"/>
                        </a:lnTo>
                        <a:lnTo>
                          <a:pt x="136" y="1"/>
                        </a:lnTo>
                        <a:lnTo>
                          <a:pt x="180" y="3"/>
                        </a:lnTo>
                        <a:lnTo>
                          <a:pt x="229" y="3"/>
                        </a:lnTo>
                        <a:lnTo>
                          <a:pt x="285" y="4"/>
                        </a:lnTo>
                        <a:lnTo>
                          <a:pt x="345" y="4"/>
                        </a:lnTo>
                        <a:lnTo>
                          <a:pt x="411" y="5"/>
                        </a:lnTo>
                        <a:lnTo>
                          <a:pt x="479" y="5"/>
                        </a:lnTo>
                        <a:lnTo>
                          <a:pt x="551" y="7"/>
                        </a:lnTo>
                        <a:lnTo>
                          <a:pt x="627" y="8"/>
                        </a:lnTo>
                        <a:lnTo>
                          <a:pt x="704" y="8"/>
                        </a:lnTo>
                        <a:lnTo>
                          <a:pt x="784" y="9"/>
                        </a:lnTo>
                        <a:lnTo>
                          <a:pt x="865" y="10"/>
                        </a:lnTo>
                        <a:lnTo>
                          <a:pt x="948" y="10"/>
                        </a:lnTo>
                        <a:lnTo>
                          <a:pt x="1030" y="12"/>
                        </a:lnTo>
                        <a:lnTo>
                          <a:pt x="1112" y="12"/>
                        </a:lnTo>
                        <a:lnTo>
                          <a:pt x="1194" y="12"/>
                        </a:lnTo>
                        <a:lnTo>
                          <a:pt x="1273" y="13"/>
                        </a:lnTo>
                        <a:lnTo>
                          <a:pt x="1352" y="13"/>
                        </a:lnTo>
                        <a:lnTo>
                          <a:pt x="1428" y="13"/>
                        </a:lnTo>
                        <a:lnTo>
                          <a:pt x="1500" y="13"/>
                        </a:lnTo>
                        <a:lnTo>
                          <a:pt x="1571" y="13"/>
                        </a:lnTo>
                        <a:lnTo>
                          <a:pt x="1636" y="13"/>
                        </a:lnTo>
                        <a:lnTo>
                          <a:pt x="1697" y="12"/>
                        </a:lnTo>
                        <a:lnTo>
                          <a:pt x="1754" y="12"/>
                        </a:lnTo>
                        <a:lnTo>
                          <a:pt x="1805" y="10"/>
                        </a:lnTo>
                        <a:lnTo>
                          <a:pt x="1849" y="9"/>
                        </a:lnTo>
                        <a:lnTo>
                          <a:pt x="1888" y="8"/>
                        </a:lnTo>
                        <a:lnTo>
                          <a:pt x="1918" y="7"/>
                        </a:lnTo>
                        <a:lnTo>
                          <a:pt x="1942" y="5"/>
                        </a:lnTo>
                        <a:lnTo>
                          <a:pt x="1942" y="5"/>
                        </a:lnTo>
                        <a:close/>
                        <a:moveTo>
                          <a:pt x="1921" y="28"/>
                        </a:moveTo>
                        <a:lnTo>
                          <a:pt x="1942" y="5"/>
                        </a:lnTo>
                        <a:lnTo>
                          <a:pt x="1943" y="5"/>
                        </a:lnTo>
                        <a:lnTo>
                          <a:pt x="1943" y="5"/>
                        </a:lnTo>
                        <a:lnTo>
                          <a:pt x="1944" y="5"/>
                        </a:lnTo>
                        <a:lnTo>
                          <a:pt x="1944" y="5"/>
                        </a:lnTo>
                        <a:lnTo>
                          <a:pt x="1946" y="5"/>
                        </a:lnTo>
                        <a:lnTo>
                          <a:pt x="1947" y="5"/>
                        </a:lnTo>
                        <a:lnTo>
                          <a:pt x="1947" y="5"/>
                        </a:lnTo>
                        <a:lnTo>
                          <a:pt x="1947" y="5"/>
                        </a:lnTo>
                        <a:lnTo>
                          <a:pt x="1948" y="5"/>
                        </a:lnTo>
                        <a:lnTo>
                          <a:pt x="1948" y="5"/>
                        </a:lnTo>
                        <a:lnTo>
                          <a:pt x="1949" y="7"/>
                        </a:lnTo>
                        <a:lnTo>
                          <a:pt x="1949" y="7"/>
                        </a:lnTo>
                        <a:lnTo>
                          <a:pt x="1949" y="7"/>
                        </a:lnTo>
                        <a:lnTo>
                          <a:pt x="1951" y="7"/>
                        </a:lnTo>
                        <a:lnTo>
                          <a:pt x="1951" y="7"/>
                        </a:lnTo>
                        <a:lnTo>
                          <a:pt x="1951" y="8"/>
                        </a:lnTo>
                        <a:lnTo>
                          <a:pt x="1951" y="8"/>
                        </a:lnTo>
                        <a:lnTo>
                          <a:pt x="1951" y="8"/>
                        </a:lnTo>
                        <a:lnTo>
                          <a:pt x="1952" y="8"/>
                        </a:lnTo>
                        <a:lnTo>
                          <a:pt x="1952" y="9"/>
                        </a:lnTo>
                        <a:lnTo>
                          <a:pt x="1952" y="9"/>
                        </a:lnTo>
                        <a:lnTo>
                          <a:pt x="1952" y="9"/>
                        </a:lnTo>
                        <a:lnTo>
                          <a:pt x="1952" y="10"/>
                        </a:lnTo>
                        <a:lnTo>
                          <a:pt x="1952" y="10"/>
                        </a:lnTo>
                        <a:lnTo>
                          <a:pt x="1951" y="10"/>
                        </a:lnTo>
                        <a:lnTo>
                          <a:pt x="1951" y="12"/>
                        </a:lnTo>
                        <a:lnTo>
                          <a:pt x="1951" y="12"/>
                        </a:lnTo>
                        <a:lnTo>
                          <a:pt x="1951" y="13"/>
                        </a:lnTo>
                        <a:lnTo>
                          <a:pt x="1951" y="13"/>
                        </a:lnTo>
                        <a:lnTo>
                          <a:pt x="1949" y="14"/>
                        </a:lnTo>
                        <a:lnTo>
                          <a:pt x="1949" y="14"/>
                        </a:lnTo>
                        <a:lnTo>
                          <a:pt x="1949" y="14"/>
                        </a:lnTo>
                        <a:lnTo>
                          <a:pt x="1948" y="16"/>
                        </a:lnTo>
                        <a:lnTo>
                          <a:pt x="1948" y="16"/>
                        </a:lnTo>
                        <a:lnTo>
                          <a:pt x="1947" y="17"/>
                        </a:lnTo>
                        <a:lnTo>
                          <a:pt x="1947" y="17"/>
                        </a:lnTo>
                        <a:lnTo>
                          <a:pt x="1946" y="18"/>
                        </a:lnTo>
                        <a:lnTo>
                          <a:pt x="1946" y="18"/>
                        </a:lnTo>
                        <a:lnTo>
                          <a:pt x="1944" y="19"/>
                        </a:lnTo>
                        <a:lnTo>
                          <a:pt x="1943" y="19"/>
                        </a:lnTo>
                        <a:lnTo>
                          <a:pt x="1943" y="19"/>
                        </a:lnTo>
                        <a:lnTo>
                          <a:pt x="1942" y="21"/>
                        </a:lnTo>
                        <a:lnTo>
                          <a:pt x="1942" y="21"/>
                        </a:lnTo>
                        <a:lnTo>
                          <a:pt x="1940" y="22"/>
                        </a:lnTo>
                        <a:lnTo>
                          <a:pt x="1939" y="22"/>
                        </a:lnTo>
                        <a:lnTo>
                          <a:pt x="1939" y="22"/>
                        </a:lnTo>
                        <a:lnTo>
                          <a:pt x="1938" y="23"/>
                        </a:lnTo>
                        <a:lnTo>
                          <a:pt x="1936" y="23"/>
                        </a:lnTo>
                        <a:lnTo>
                          <a:pt x="1935" y="23"/>
                        </a:lnTo>
                        <a:lnTo>
                          <a:pt x="1935" y="25"/>
                        </a:lnTo>
                        <a:lnTo>
                          <a:pt x="1934" y="25"/>
                        </a:lnTo>
                        <a:lnTo>
                          <a:pt x="1933" y="25"/>
                        </a:lnTo>
                        <a:lnTo>
                          <a:pt x="1931" y="26"/>
                        </a:lnTo>
                        <a:lnTo>
                          <a:pt x="1931" y="26"/>
                        </a:lnTo>
                        <a:lnTo>
                          <a:pt x="1930" y="26"/>
                        </a:lnTo>
                        <a:lnTo>
                          <a:pt x="1929" y="26"/>
                        </a:lnTo>
                        <a:lnTo>
                          <a:pt x="1927" y="27"/>
                        </a:lnTo>
                        <a:lnTo>
                          <a:pt x="1927" y="27"/>
                        </a:lnTo>
                        <a:lnTo>
                          <a:pt x="1926" y="27"/>
                        </a:lnTo>
                        <a:lnTo>
                          <a:pt x="1925" y="27"/>
                        </a:lnTo>
                        <a:lnTo>
                          <a:pt x="1924" y="27"/>
                        </a:lnTo>
                        <a:lnTo>
                          <a:pt x="1924" y="27"/>
                        </a:lnTo>
                        <a:lnTo>
                          <a:pt x="1922" y="28"/>
                        </a:lnTo>
                        <a:lnTo>
                          <a:pt x="1921" y="2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40" name="Freeform 46"/>
                <p:cNvSpPr>
                  <a:spLocks noEditPoints="1"/>
                </p:cNvSpPr>
                <p:nvPr/>
              </p:nvSpPr>
              <p:spPr bwMode="auto">
                <a:xfrm>
                  <a:off x="4916506" y="3128936"/>
                  <a:ext cx="2512420" cy="1459737"/>
                </a:xfrm>
                <a:custGeom>
                  <a:avLst/>
                  <a:gdLst>
                    <a:gd name="T0" fmla="*/ 40 w 2222"/>
                    <a:gd name="T1" fmla="*/ 1221 h 1291"/>
                    <a:gd name="T2" fmla="*/ 43 w 2222"/>
                    <a:gd name="T3" fmla="*/ 1249 h 1291"/>
                    <a:gd name="T4" fmla="*/ 55 w 2222"/>
                    <a:gd name="T5" fmla="*/ 1261 h 1291"/>
                    <a:gd name="T6" fmla="*/ 54 w 2222"/>
                    <a:gd name="T7" fmla="*/ 1285 h 1291"/>
                    <a:gd name="T8" fmla="*/ 18 w 2222"/>
                    <a:gd name="T9" fmla="*/ 1281 h 1291"/>
                    <a:gd name="T10" fmla="*/ 3 w 2222"/>
                    <a:gd name="T11" fmla="*/ 1263 h 1291"/>
                    <a:gd name="T12" fmla="*/ 0 w 2222"/>
                    <a:gd name="T13" fmla="*/ 1230 h 1291"/>
                    <a:gd name="T14" fmla="*/ 50 w 2222"/>
                    <a:gd name="T15" fmla="*/ 179 h 1291"/>
                    <a:gd name="T16" fmla="*/ 55 w 2222"/>
                    <a:gd name="T17" fmla="*/ 368 h 1291"/>
                    <a:gd name="T18" fmla="*/ 55 w 2222"/>
                    <a:gd name="T19" fmla="*/ 742 h 1291"/>
                    <a:gd name="T20" fmla="*/ 49 w 2222"/>
                    <a:gd name="T21" fmla="*/ 1083 h 1291"/>
                    <a:gd name="T22" fmla="*/ 5 w 2222"/>
                    <a:gd name="T23" fmla="*/ 1185 h 1291"/>
                    <a:gd name="T24" fmla="*/ 13 w 2222"/>
                    <a:gd name="T25" fmla="*/ 924 h 1291"/>
                    <a:gd name="T26" fmla="*/ 16 w 2222"/>
                    <a:gd name="T27" fmla="*/ 539 h 1291"/>
                    <a:gd name="T28" fmla="*/ 13 w 2222"/>
                    <a:gd name="T29" fmla="*/ 239 h 1291"/>
                    <a:gd name="T30" fmla="*/ 124 w 2222"/>
                    <a:gd name="T31" fmla="*/ 23 h 1291"/>
                    <a:gd name="T32" fmla="*/ 67 w 2222"/>
                    <a:gd name="T33" fmla="*/ 33 h 1291"/>
                    <a:gd name="T34" fmla="*/ 46 w 2222"/>
                    <a:gd name="T35" fmla="*/ 75 h 1291"/>
                    <a:gd name="T36" fmla="*/ 46 w 2222"/>
                    <a:gd name="T37" fmla="*/ 144 h 1291"/>
                    <a:gd name="T38" fmla="*/ 7 w 2222"/>
                    <a:gd name="T39" fmla="*/ 160 h 1291"/>
                    <a:gd name="T40" fmla="*/ 5 w 2222"/>
                    <a:gd name="T41" fmla="*/ 87 h 1291"/>
                    <a:gd name="T42" fmla="*/ 43 w 2222"/>
                    <a:gd name="T43" fmla="*/ 28 h 1291"/>
                    <a:gd name="T44" fmla="*/ 149 w 2222"/>
                    <a:gd name="T45" fmla="*/ 0 h 1291"/>
                    <a:gd name="T46" fmla="*/ 1970 w 2222"/>
                    <a:gd name="T47" fmla="*/ 49 h 1291"/>
                    <a:gd name="T48" fmla="*/ 1434 w 2222"/>
                    <a:gd name="T49" fmla="*/ 48 h 1291"/>
                    <a:gd name="T50" fmla="*/ 707 w 2222"/>
                    <a:gd name="T51" fmla="*/ 37 h 1291"/>
                    <a:gd name="T52" fmla="*/ 186 w 2222"/>
                    <a:gd name="T53" fmla="*/ 26 h 1291"/>
                    <a:gd name="T54" fmla="*/ 393 w 2222"/>
                    <a:gd name="T55" fmla="*/ 8 h 1291"/>
                    <a:gd name="T56" fmla="*/ 1055 w 2222"/>
                    <a:gd name="T57" fmla="*/ 19 h 1291"/>
                    <a:gd name="T58" fmla="*/ 1745 w 2222"/>
                    <a:gd name="T59" fmla="*/ 26 h 1291"/>
                    <a:gd name="T60" fmla="*/ 2059 w 2222"/>
                    <a:gd name="T61" fmla="*/ 23 h 1291"/>
                    <a:gd name="T62" fmla="*/ 2171 w 2222"/>
                    <a:gd name="T63" fmla="*/ 116 h 1291"/>
                    <a:gd name="T64" fmla="*/ 2145 w 2222"/>
                    <a:gd name="T65" fmla="*/ 68 h 1291"/>
                    <a:gd name="T66" fmla="*/ 2101 w 2222"/>
                    <a:gd name="T67" fmla="*/ 45 h 1291"/>
                    <a:gd name="T68" fmla="*/ 2041 w 2222"/>
                    <a:gd name="T69" fmla="*/ 45 h 1291"/>
                    <a:gd name="T70" fmla="*/ 2125 w 2222"/>
                    <a:gd name="T71" fmla="*/ 22 h 1291"/>
                    <a:gd name="T72" fmla="*/ 2179 w 2222"/>
                    <a:gd name="T73" fmla="*/ 44 h 1291"/>
                    <a:gd name="T74" fmla="*/ 2208 w 2222"/>
                    <a:gd name="T75" fmla="*/ 93 h 1291"/>
                    <a:gd name="T76" fmla="*/ 2213 w 2222"/>
                    <a:gd name="T77" fmla="*/ 1152 h 1291"/>
                    <a:gd name="T78" fmla="*/ 2170 w 2222"/>
                    <a:gd name="T79" fmla="*/ 1046 h 1291"/>
                    <a:gd name="T80" fmla="*/ 2170 w 2222"/>
                    <a:gd name="T81" fmla="*/ 697 h 1291"/>
                    <a:gd name="T82" fmla="*/ 2171 w 2222"/>
                    <a:gd name="T83" fmla="*/ 326 h 1291"/>
                    <a:gd name="T84" fmla="*/ 2213 w 2222"/>
                    <a:gd name="T85" fmla="*/ 154 h 1291"/>
                    <a:gd name="T86" fmla="*/ 2211 w 2222"/>
                    <a:gd name="T87" fmla="*/ 425 h 1291"/>
                    <a:gd name="T88" fmla="*/ 2210 w 2222"/>
                    <a:gd name="T89" fmla="*/ 812 h 1291"/>
                    <a:gd name="T90" fmla="*/ 2212 w 2222"/>
                    <a:gd name="T91" fmla="*/ 1106 h 1291"/>
                    <a:gd name="T92" fmla="*/ 2137 w 2222"/>
                    <a:gd name="T93" fmla="*/ 1268 h 1291"/>
                    <a:gd name="T94" fmla="*/ 2167 w 2222"/>
                    <a:gd name="T95" fmla="*/ 1264 h 1291"/>
                    <a:gd name="T96" fmla="*/ 2180 w 2222"/>
                    <a:gd name="T97" fmla="*/ 1243 h 1291"/>
                    <a:gd name="T98" fmla="*/ 2180 w 2222"/>
                    <a:gd name="T99" fmla="*/ 1197 h 1291"/>
                    <a:gd name="T100" fmla="*/ 2217 w 2222"/>
                    <a:gd name="T101" fmla="*/ 1170 h 1291"/>
                    <a:gd name="T102" fmla="*/ 2221 w 2222"/>
                    <a:gd name="T103" fmla="*/ 1221 h 1291"/>
                    <a:gd name="T104" fmla="*/ 2202 w 2222"/>
                    <a:gd name="T105" fmla="*/ 1262 h 1291"/>
                    <a:gd name="T106" fmla="*/ 2130 w 2222"/>
                    <a:gd name="T107" fmla="*/ 1291 h 1291"/>
                    <a:gd name="T108" fmla="*/ 131 w 2222"/>
                    <a:gd name="T109" fmla="*/ 1261 h 1291"/>
                    <a:gd name="T110" fmla="*/ 707 w 2222"/>
                    <a:gd name="T111" fmla="*/ 1258 h 1291"/>
                    <a:gd name="T112" fmla="*/ 1500 w 2222"/>
                    <a:gd name="T113" fmla="*/ 1263 h 1291"/>
                    <a:gd name="T114" fmla="*/ 2072 w 2222"/>
                    <a:gd name="T115" fmla="*/ 1268 h 1291"/>
                    <a:gd name="T116" fmla="*/ 1961 w 2222"/>
                    <a:gd name="T117" fmla="*/ 1290 h 1291"/>
                    <a:gd name="T118" fmla="*/ 1302 w 2222"/>
                    <a:gd name="T119" fmla="*/ 1285 h 1291"/>
                    <a:gd name="T120" fmla="*/ 520 w 2222"/>
                    <a:gd name="T121" fmla="*/ 1281 h 1291"/>
                    <a:gd name="T122" fmla="*/ 54 w 2222"/>
                    <a:gd name="T123" fmla="*/ 1285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2" h="1291">
                      <a:moveTo>
                        <a:pt x="4" y="1204"/>
                      </a:moveTo>
                      <a:lnTo>
                        <a:pt x="44" y="1191"/>
                      </a:lnTo>
                      <a:lnTo>
                        <a:pt x="44" y="1191"/>
                      </a:lnTo>
                      <a:lnTo>
                        <a:pt x="43" y="1197"/>
                      </a:lnTo>
                      <a:lnTo>
                        <a:pt x="43" y="1203"/>
                      </a:lnTo>
                      <a:lnTo>
                        <a:pt x="41" y="1208"/>
                      </a:lnTo>
                      <a:lnTo>
                        <a:pt x="41" y="1212"/>
                      </a:lnTo>
                      <a:lnTo>
                        <a:pt x="40" y="1217"/>
                      </a:lnTo>
                      <a:lnTo>
                        <a:pt x="40" y="1221"/>
                      </a:lnTo>
                      <a:lnTo>
                        <a:pt x="40" y="1224"/>
                      </a:lnTo>
                      <a:lnTo>
                        <a:pt x="40" y="1228"/>
                      </a:lnTo>
                      <a:lnTo>
                        <a:pt x="40" y="1232"/>
                      </a:lnTo>
                      <a:lnTo>
                        <a:pt x="40" y="1235"/>
                      </a:lnTo>
                      <a:lnTo>
                        <a:pt x="40" y="1239"/>
                      </a:lnTo>
                      <a:lnTo>
                        <a:pt x="41" y="1241"/>
                      </a:lnTo>
                      <a:lnTo>
                        <a:pt x="41" y="1244"/>
                      </a:lnTo>
                      <a:lnTo>
                        <a:pt x="43" y="1246"/>
                      </a:lnTo>
                      <a:lnTo>
                        <a:pt x="43" y="1249"/>
                      </a:lnTo>
                      <a:lnTo>
                        <a:pt x="44" y="1250"/>
                      </a:lnTo>
                      <a:lnTo>
                        <a:pt x="45" y="1253"/>
                      </a:lnTo>
                      <a:lnTo>
                        <a:pt x="46" y="1254"/>
                      </a:lnTo>
                      <a:lnTo>
                        <a:pt x="48" y="1255"/>
                      </a:lnTo>
                      <a:lnTo>
                        <a:pt x="49" y="1257"/>
                      </a:lnTo>
                      <a:lnTo>
                        <a:pt x="50" y="1258"/>
                      </a:lnTo>
                      <a:lnTo>
                        <a:pt x="52" y="1259"/>
                      </a:lnTo>
                      <a:lnTo>
                        <a:pt x="53" y="1261"/>
                      </a:lnTo>
                      <a:lnTo>
                        <a:pt x="55" y="1261"/>
                      </a:lnTo>
                      <a:lnTo>
                        <a:pt x="57" y="1262"/>
                      </a:lnTo>
                      <a:lnTo>
                        <a:pt x="59" y="1262"/>
                      </a:lnTo>
                      <a:lnTo>
                        <a:pt x="62" y="1262"/>
                      </a:lnTo>
                      <a:lnTo>
                        <a:pt x="64" y="1262"/>
                      </a:lnTo>
                      <a:lnTo>
                        <a:pt x="67" y="1263"/>
                      </a:lnTo>
                      <a:lnTo>
                        <a:pt x="70" y="1263"/>
                      </a:lnTo>
                      <a:lnTo>
                        <a:pt x="72" y="1263"/>
                      </a:lnTo>
                      <a:lnTo>
                        <a:pt x="76" y="1262"/>
                      </a:lnTo>
                      <a:lnTo>
                        <a:pt x="54" y="1285"/>
                      </a:lnTo>
                      <a:lnTo>
                        <a:pt x="49" y="1285"/>
                      </a:lnTo>
                      <a:lnTo>
                        <a:pt x="45" y="1286"/>
                      </a:lnTo>
                      <a:lnTo>
                        <a:pt x="40" y="1285"/>
                      </a:lnTo>
                      <a:lnTo>
                        <a:pt x="36" y="1285"/>
                      </a:lnTo>
                      <a:lnTo>
                        <a:pt x="32" y="1285"/>
                      </a:lnTo>
                      <a:lnTo>
                        <a:pt x="28" y="1284"/>
                      </a:lnTo>
                      <a:lnTo>
                        <a:pt x="25" y="1284"/>
                      </a:lnTo>
                      <a:lnTo>
                        <a:pt x="22" y="1282"/>
                      </a:lnTo>
                      <a:lnTo>
                        <a:pt x="18" y="1281"/>
                      </a:lnTo>
                      <a:lnTo>
                        <a:pt x="16" y="1280"/>
                      </a:lnTo>
                      <a:lnTo>
                        <a:pt x="13" y="1279"/>
                      </a:lnTo>
                      <a:lnTo>
                        <a:pt x="10" y="1277"/>
                      </a:lnTo>
                      <a:lnTo>
                        <a:pt x="9" y="1275"/>
                      </a:lnTo>
                      <a:lnTo>
                        <a:pt x="7" y="1272"/>
                      </a:lnTo>
                      <a:lnTo>
                        <a:pt x="5" y="1271"/>
                      </a:lnTo>
                      <a:lnTo>
                        <a:pt x="4" y="1268"/>
                      </a:lnTo>
                      <a:lnTo>
                        <a:pt x="3" y="1266"/>
                      </a:lnTo>
                      <a:lnTo>
                        <a:pt x="3" y="1263"/>
                      </a:lnTo>
                      <a:lnTo>
                        <a:pt x="1" y="1259"/>
                      </a:lnTo>
                      <a:lnTo>
                        <a:pt x="0" y="1257"/>
                      </a:lnTo>
                      <a:lnTo>
                        <a:pt x="0" y="1253"/>
                      </a:lnTo>
                      <a:lnTo>
                        <a:pt x="0" y="1250"/>
                      </a:lnTo>
                      <a:lnTo>
                        <a:pt x="0" y="1246"/>
                      </a:lnTo>
                      <a:lnTo>
                        <a:pt x="0" y="1243"/>
                      </a:lnTo>
                      <a:lnTo>
                        <a:pt x="0" y="1239"/>
                      </a:lnTo>
                      <a:lnTo>
                        <a:pt x="0" y="1235"/>
                      </a:lnTo>
                      <a:lnTo>
                        <a:pt x="0" y="1230"/>
                      </a:lnTo>
                      <a:lnTo>
                        <a:pt x="1" y="1224"/>
                      </a:lnTo>
                      <a:lnTo>
                        <a:pt x="1" y="1221"/>
                      </a:lnTo>
                      <a:lnTo>
                        <a:pt x="3" y="1215"/>
                      </a:lnTo>
                      <a:lnTo>
                        <a:pt x="3" y="1210"/>
                      </a:lnTo>
                      <a:lnTo>
                        <a:pt x="4" y="1204"/>
                      </a:lnTo>
                      <a:lnTo>
                        <a:pt x="4" y="1204"/>
                      </a:lnTo>
                      <a:lnTo>
                        <a:pt x="4" y="1204"/>
                      </a:lnTo>
                      <a:close/>
                      <a:moveTo>
                        <a:pt x="10" y="194"/>
                      </a:moveTo>
                      <a:lnTo>
                        <a:pt x="50" y="179"/>
                      </a:lnTo>
                      <a:lnTo>
                        <a:pt x="50" y="179"/>
                      </a:lnTo>
                      <a:lnTo>
                        <a:pt x="52" y="191"/>
                      </a:lnTo>
                      <a:lnTo>
                        <a:pt x="53" y="206"/>
                      </a:lnTo>
                      <a:lnTo>
                        <a:pt x="54" y="224"/>
                      </a:lnTo>
                      <a:lnTo>
                        <a:pt x="54" y="247"/>
                      </a:lnTo>
                      <a:lnTo>
                        <a:pt x="54" y="273"/>
                      </a:lnTo>
                      <a:lnTo>
                        <a:pt x="55" y="303"/>
                      </a:lnTo>
                      <a:lnTo>
                        <a:pt x="55" y="335"/>
                      </a:lnTo>
                      <a:lnTo>
                        <a:pt x="55" y="368"/>
                      </a:lnTo>
                      <a:lnTo>
                        <a:pt x="57" y="406"/>
                      </a:lnTo>
                      <a:lnTo>
                        <a:pt x="57" y="444"/>
                      </a:lnTo>
                      <a:lnTo>
                        <a:pt x="57" y="484"/>
                      </a:lnTo>
                      <a:lnTo>
                        <a:pt x="57" y="525"/>
                      </a:lnTo>
                      <a:lnTo>
                        <a:pt x="57" y="568"/>
                      </a:lnTo>
                      <a:lnTo>
                        <a:pt x="55" y="610"/>
                      </a:lnTo>
                      <a:lnTo>
                        <a:pt x="55" y="654"/>
                      </a:lnTo>
                      <a:lnTo>
                        <a:pt x="55" y="698"/>
                      </a:lnTo>
                      <a:lnTo>
                        <a:pt x="55" y="742"/>
                      </a:lnTo>
                      <a:lnTo>
                        <a:pt x="54" y="785"/>
                      </a:lnTo>
                      <a:lnTo>
                        <a:pt x="54" y="828"/>
                      </a:lnTo>
                      <a:lnTo>
                        <a:pt x="54" y="869"/>
                      </a:lnTo>
                      <a:lnTo>
                        <a:pt x="53" y="910"/>
                      </a:lnTo>
                      <a:lnTo>
                        <a:pt x="53" y="949"/>
                      </a:lnTo>
                      <a:lnTo>
                        <a:pt x="52" y="986"/>
                      </a:lnTo>
                      <a:lnTo>
                        <a:pt x="50" y="1021"/>
                      </a:lnTo>
                      <a:lnTo>
                        <a:pt x="50" y="1053"/>
                      </a:lnTo>
                      <a:lnTo>
                        <a:pt x="49" y="1083"/>
                      </a:lnTo>
                      <a:lnTo>
                        <a:pt x="49" y="1110"/>
                      </a:lnTo>
                      <a:lnTo>
                        <a:pt x="48" y="1134"/>
                      </a:lnTo>
                      <a:lnTo>
                        <a:pt x="46" y="1155"/>
                      </a:lnTo>
                      <a:lnTo>
                        <a:pt x="46" y="1170"/>
                      </a:lnTo>
                      <a:lnTo>
                        <a:pt x="45" y="1183"/>
                      </a:lnTo>
                      <a:lnTo>
                        <a:pt x="44" y="1191"/>
                      </a:lnTo>
                      <a:lnTo>
                        <a:pt x="4" y="1204"/>
                      </a:lnTo>
                      <a:lnTo>
                        <a:pt x="5" y="1197"/>
                      </a:lnTo>
                      <a:lnTo>
                        <a:pt x="5" y="1185"/>
                      </a:lnTo>
                      <a:lnTo>
                        <a:pt x="7" y="1168"/>
                      </a:lnTo>
                      <a:lnTo>
                        <a:pt x="8" y="1149"/>
                      </a:lnTo>
                      <a:lnTo>
                        <a:pt x="8" y="1124"/>
                      </a:lnTo>
                      <a:lnTo>
                        <a:pt x="9" y="1097"/>
                      </a:lnTo>
                      <a:lnTo>
                        <a:pt x="10" y="1067"/>
                      </a:lnTo>
                      <a:lnTo>
                        <a:pt x="10" y="1035"/>
                      </a:lnTo>
                      <a:lnTo>
                        <a:pt x="12" y="1000"/>
                      </a:lnTo>
                      <a:lnTo>
                        <a:pt x="12" y="963"/>
                      </a:lnTo>
                      <a:lnTo>
                        <a:pt x="13" y="924"/>
                      </a:lnTo>
                      <a:lnTo>
                        <a:pt x="13" y="883"/>
                      </a:lnTo>
                      <a:lnTo>
                        <a:pt x="14" y="842"/>
                      </a:lnTo>
                      <a:lnTo>
                        <a:pt x="14" y="800"/>
                      </a:lnTo>
                      <a:lnTo>
                        <a:pt x="14" y="756"/>
                      </a:lnTo>
                      <a:lnTo>
                        <a:pt x="16" y="712"/>
                      </a:lnTo>
                      <a:lnTo>
                        <a:pt x="16" y="668"/>
                      </a:lnTo>
                      <a:lnTo>
                        <a:pt x="16" y="624"/>
                      </a:lnTo>
                      <a:lnTo>
                        <a:pt x="16" y="582"/>
                      </a:lnTo>
                      <a:lnTo>
                        <a:pt x="16" y="539"/>
                      </a:lnTo>
                      <a:lnTo>
                        <a:pt x="16" y="498"/>
                      </a:lnTo>
                      <a:lnTo>
                        <a:pt x="16" y="458"/>
                      </a:lnTo>
                      <a:lnTo>
                        <a:pt x="16" y="420"/>
                      </a:lnTo>
                      <a:lnTo>
                        <a:pt x="16" y="384"/>
                      </a:lnTo>
                      <a:lnTo>
                        <a:pt x="16" y="349"/>
                      </a:lnTo>
                      <a:lnTo>
                        <a:pt x="16" y="317"/>
                      </a:lnTo>
                      <a:lnTo>
                        <a:pt x="14" y="288"/>
                      </a:lnTo>
                      <a:lnTo>
                        <a:pt x="14" y="261"/>
                      </a:lnTo>
                      <a:lnTo>
                        <a:pt x="13" y="239"/>
                      </a:lnTo>
                      <a:lnTo>
                        <a:pt x="13" y="220"/>
                      </a:lnTo>
                      <a:lnTo>
                        <a:pt x="12" y="205"/>
                      </a:lnTo>
                      <a:lnTo>
                        <a:pt x="10" y="194"/>
                      </a:lnTo>
                      <a:lnTo>
                        <a:pt x="10" y="194"/>
                      </a:lnTo>
                      <a:lnTo>
                        <a:pt x="10" y="194"/>
                      </a:lnTo>
                      <a:close/>
                      <a:moveTo>
                        <a:pt x="164" y="1"/>
                      </a:moveTo>
                      <a:lnTo>
                        <a:pt x="137" y="24"/>
                      </a:lnTo>
                      <a:lnTo>
                        <a:pt x="137" y="24"/>
                      </a:lnTo>
                      <a:lnTo>
                        <a:pt x="124" y="23"/>
                      </a:lnTo>
                      <a:lnTo>
                        <a:pt x="113" y="23"/>
                      </a:lnTo>
                      <a:lnTo>
                        <a:pt x="103" y="24"/>
                      </a:lnTo>
                      <a:lnTo>
                        <a:pt x="94" y="26"/>
                      </a:lnTo>
                      <a:lnTo>
                        <a:pt x="86" y="27"/>
                      </a:lnTo>
                      <a:lnTo>
                        <a:pt x="80" y="28"/>
                      </a:lnTo>
                      <a:lnTo>
                        <a:pt x="76" y="30"/>
                      </a:lnTo>
                      <a:lnTo>
                        <a:pt x="72" y="31"/>
                      </a:lnTo>
                      <a:lnTo>
                        <a:pt x="70" y="32"/>
                      </a:lnTo>
                      <a:lnTo>
                        <a:pt x="67" y="33"/>
                      </a:lnTo>
                      <a:lnTo>
                        <a:pt x="64" y="36"/>
                      </a:lnTo>
                      <a:lnTo>
                        <a:pt x="62" y="39"/>
                      </a:lnTo>
                      <a:lnTo>
                        <a:pt x="59" y="42"/>
                      </a:lnTo>
                      <a:lnTo>
                        <a:pt x="55" y="46"/>
                      </a:lnTo>
                      <a:lnTo>
                        <a:pt x="53" y="51"/>
                      </a:lnTo>
                      <a:lnTo>
                        <a:pt x="50" y="57"/>
                      </a:lnTo>
                      <a:lnTo>
                        <a:pt x="49" y="62"/>
                      </a:lnTo>
                      <a:lnTo>
                        <a:pt x="48" y="68"/>
                      </a:lnTo>
                      <a:lnTo>
                        <a:pt x="46" y="75"/>
                      </a:lnTo>
                      <a:lnTo>
                        <a:pt x="45" y="81"/>
                      </a:lnTo>
                      <a:lnTo>
                        <a:pt x="44" y="89"/>
                      </a:lnTo>
                      <a:lnTo>
                        <a:pt x="44" y="95"/>
                      </a:lnTo>
                      <a:lnTo>
                        <a:pt x="44" y="103"/>
                      </a:lnTo>
                      <a:lnTo>
                        <a:pt x="44" y="111"/>
                      </a:lnTo>
                      <a:lnTo>
                        <a:pt x="44" y="120"/>
                      </a:lnTo>
                      <a:lnTo>
                        <a:pt x="45" y="127"/>
                      </a:lnTo>
                      <a:lnTo>
                        <a:pt x="45" y="135"/>
                      </a:lnTo>
                      <a:lnTo>
                        <a:pt x="46" y="144"/>
                      </a:lnTo>
                      <a:lnTo>
                        <a:pt x="48" y="152"/>
                      </a:lnTo>
                      <a:lnTo>
                        <a:pt x="49" y="161"/>
                      </a:lnTo>
                      <a:lnTo>
                        <a:pt x="50" y="170"/>
                      </a:lnTo>
                      <a:lnTo>
                        <a:pt x="50" y="179"/>
                      </a:lnTo>
                      <a:lnTo>
                        <a:pt x="10" y="194"/>
                      </a:lnTo>
                      <a:lnTo>
                        <a:pt x="9" y="185"/>
                      </a:lnTo>
                      <a:lnTo>
                        <a:pt x="8" y="176"/>
                      </a:lnTo>
                      <a:lnTo>
                        <a:pt x="8" y="167"/>
                      </a:lnTo>
                      <a:lnTo>
                        <a:pt x="7" y="160"/>
                      </a:lnTo>
                      <a:lnTo>
                        <a:pt x="5" y="151"/>
                      </a:lnTo>
                      <a:lnTo>
                        <a:pt x="5" y="142"/>
                      </a:lnTo>
                      <a:lnTo>
                        <a:pt x="4" y="134"/>
                      </a:lnTo>
                      <a:lnTo>
                        <a:pt x="4" y="126"/>
                      </a:lnTo>
                      <a:lnTo>
                        <a:pt x="4" y="117"/>
                      </a:lnTo>
                      <a:lnTo>
                        <a:pt x="4" y="109"/>
                      </a:lnTo>
                      <a:lnTo>
                        <a:pt x="4" y="102"/>
                      </a:lnTo>
                      <a:lnTo>
                        <a:pt x="5" y="95"/>
                      </a:lnTo>
                      <a:lnTo>
                        <a:pt x="5" y="87"/>
                      </a:lnTo>
                      <a:lnTo>
                        <a:pt x="7" y="80"/>
                      </a:lnTo>
                      <a:lnTo>
                        <a:pt x="9" y="73"/>
                      </a:lnTo>
                      <a:lnTo>
                        <a:pt x="12" y="67"/>
                      </a:lnTo>
                      <a:lnTo>
                        <a:pt x="14" y="60"/>
                      </a:lnTo>
                      <a:lnTo>
                        <a:pt x="18" y="53"/>
                      </a:lnTo>
                      <a:lnTo>
                        <a:pt x="22" y="48"/>
                      </a:lnTo>
                      <a:lnTo>
                        <a:pt x="28" y="41"/>
                      </a:lnTo>
                      <a:lnTo>
                        <a:pt x="35" y="35"/>
                      </a:lnTo>
                      <a:lnTo>
                        <a:pt x="43" y="28"/>
                      </a:lnTo>
                      <a:lnTo>
                        <a:pt x="53" y="22"/>
                      </a:lnTo>
                      <a:lnTo>
                        <a:pt x="63" y="15"/>
                      </a:lnTo>
                      <a:lnTo>
                        <a:pt x="76" y="12"/>
                      </a:lnTo>
                      <a:lnTo>
                        <a:pt x="88" y="8"/>
                      </a:lnTo>
                      <a:lnTo>
                        <a:pt x="99" y="5"/>
                      </a:lnTo>
                      <a:lnTo>
                        <a:pt x="111" y="3"/>
                      </a:lnTo>
                      <a:lnTo>
                        <a:pt x="124" y="1"/>
                      </a:lnTo>
                      <a:lnTo>
                        <a:pt x="137" y="1"/>
                      </a:lnTo>
                      <a:lnTo>
                        <a:pt x="149" y="0"/>
                      </a:lnTo>
                      <a:lnTo>
                        <a:pt x="164" y="1"/>
                      </a:lnTo>
                      <a:lnTo>
                        <a:pt x="164" y="1"/>
                      </a:lnTo>
                      <a:lnTo>
                        <a:pt x="164" y="1"/>
                      </a:lnTo>
                      <a:close/>
                      <a:moveTo>
                        <a:pt x="2059" y="23"/>
                      </a:moveTo>
                      <a:lnTo>
                        <a:pt x="2041" y="45"/>
                      </a:lnTo>
                      <a:lnTo>
                        <a:pt x="2041" y="45"/>
                      </a:lnTo>
                      <a:lnTo>
                        <a:pt x="2024" y="46"/>
                      </a:lnTo>
                      <a:lnTo>
                        <a:pt x="2001" y="48"/>
                      </a:lnTo>
                      <a:lnTo>
                        <a:pt x="1970" y="49"/>
                      </a:lnTo>
                      <a:lnTo>
                        <a:pt x="1933" y="49"/>
                      </a:lnTo>
                      <a:lnTo>
                        <a:pt x="1888" y="49"/>
                      </a:lnTo>
                      <a:lnTo>
                        <a:pt x="1837" y="49"/>
                      </a:lnTo>
                      <a:lnTo>
                        <a:pt x="1781" y="49"/>
                      </a:lnTo>
                      <a:lnTo>
                        <a:pt x="1720" y="49"/>
                      </a:lnTo>
                      <a:lnTo>
                        <a:pt x="1655" y="49"/>
                      </a:lnTo>
                      <a:lnTo>
                        <a:pt x="1584" y="49"/>
                      </a:lnTo>
                      <a:lnTo>
                        <a:pt x="1510" y="48"/>
                      </a:lnTo>
                      <a:lnTo>
                        <a:pt x="1434" y="48"/>
                      </a:lnTo>
                      <a:lnTo>
                        <a:pt x="1356" y="46"/>
                      </a:lnTo>
                      <a:lnTo>
                        <a:pt x="1275" y="45"/>
                      </a:lnTo>
                      <a:lnTo>
                        <a:pt x="1194" y="44"/>
                      </a:lnTo>
                      <a:lnTo>
                        <a:pt x="1111" y="44"/>
                      </a:lnTo>
                      <a:lnTo>
                        <a:pt x="1029" y="42"/>
                      </a:lnTo>
                      <a:lnTo>
                        <a:pt x="946" y="41"/>
                      </a:lnTo>
                      <a:lnTo>
                        <a:pt x="865" y="40"/>
                      </a:lnTo>
                      <a:lnTo>
                        <a:pt x="786" y="39"/>
                      </a:lnTo>
                      <a:lnTo>
                        <a:pt x="707" y="37"/>
                      </a:lnTo>
                      <a:lnTo>
                        <a:pt x="631" y="36"/>
                      </a:lnTo>
                      <a:lnTo>
                        <a:pt x="559" y="35"/>
                      </a:lnTo>
                      <a:lnTo>
                        <a:pt x="491" y="33"/>
                      </a:lnTo>
                      <a:lnTo>
                        <a:pt x="426" y="32"/>
                      </a:lnTo>
                      <a:lnTo>
                        <a:pt x="366" y="31"/>
                      </a:lnTo>
                      <a:lnTo>
                        <a:pt x="312" y="30"/>
                      </a:lnTo>
                      <a:lnTo>
                        <a:pt x="263" y="28"/>
                      </a:lnTo>
                      <a:lnTo>
                        <a:pt x="220" y="27"/>
                      </a:lnTo>
                      <a:lnTo>
                        <a:pt x="186" y="26"/>
                      </a:lnTo>
                      <a:lnTo>
                        <a:pt x="157" y="24"/>
                      </a:lnTo>
                      <a:lnTo>
                        <a:pt x="137" y="24"/>
                      </a:lnTo>
                      <a:lnTo>
                        <a:pt x="164" y="1"/>
                      </a:lnTo>
                      <a:lnTo>
                        <a:pt x="183" y="1"/>
                      </a:lnTo>
                      <a:lnTo>
                        <a:pt x="211" y="3"/>
                      </a:lnTo>
                      <a:lnTo>
                        <a:pt x="247" y="4"/>
                      </a:lnTo>
                      <a:lnTo>
                        <a:pt x="289" y="5"/>
                      </a:lnTo>
                      <a:lnTo>
                        <a:pt x="337" y="6"/>
                      </a:lnTo>
                      <a:lnTo>
                        <a:pt x="393" y="8"/>
                      </a:lnTo>
                      <a:lnTo>
                        <a:pt x="452" y="9"/>
                      </a:lnTo>
                      <a:lnTo>
                        <a:pt x="516" y="10"/>
                      </a:lnTo>
                      <a:lnTo>
                        <a:pt x="585" y="12"/>
                      </a:lnTo>
                      <a:lnTo>
                        <a:pt x="657" y="13"/>
                      </a:lnTo>
                      <a:lnTo>
                        <a:pt x="733" y="14"/>
                      </a:lnTo>
                      <a:lnTo>
                        <a:pt x="810" y="15"/>
                      </a:lnTo>
                      <a:lnTo>
                        <a:pt x="891" y="17"/>
                      </a:lnTo>
                      <a:lnTo>
                        <a:pt x="972" y="18"/>
                      </a:lnTo>
                      <a:lnTo>
                        <a:pt x="1055" y="19"/>
                      </a:lnTo>
                      <a:lnTo>
                        <a:pt x="1137" y="21"/>
                      </a:lnTo>
                      <a:lnTo>
                        <a:pt x="1219" y="22"/>
                      </a:lnTo>
                      <a:lnTo>
                        <a:pt x="1301" y="22"/>
                      </a:lnTo>
                      <a:lnTo>
                        <a:pt x="1382" y="23"/>
                      </a:lnTo>
                      <a:lnTo>
                        <a:pt x="1460" y="24"/>
                      </a:lnTo>
                      <a:lnTo>
                        <a:pt x="1536" y="24"/>
                      </a:lnTo>
                      <a:lnTo>
                        <a:pt x="1610" y="26"/>
                      </a:lnTo>
                      <a:lnTo>
                        <a:pt x="1679" y="26"/>
                      </a:lnTo>
                      <a:lnTo>
                        <a:pt x="1745" y="26"/>
                      </a:lnTo>
                      <a:lnTo>
                        <a:pt x="1807" y="27"/>
                      </a:lnTo>
                      <a:lnTo>
                        <a:pt x="1862" y="27"/>
                      </a:lnTo>
                      <a:lnTo>
                        <a:pt x="1913" y="26"/>
                      </a:lnTo>
                      <a:lnTo>
                        <a:pt x="1957" y="26"/>
                      </a:lnTo>
                      <a:lnTo>
                        <a:pt x="1995" y="26"/>
                      </a:lnTo>
                      <a:lnTo>
                        <a:pt x="2025" y="24"/>
                      </a:lnTo>
                      <a:lnTo>
                        <a:pt x="2047" y="23"/>
                      </a:lnTo>
                      <a:lnTo>
                        <a:pt x="2059" y="23"/>
                      </a:lnTo>
                      <a:lnTo>
                        <a:pt x="2059" y="23"/>
                      </a:lnTo>
                      <a:lnTo>
                        <a:pt x="2059" y="23"/>
                      </a:lnTo>
                      <a:close/>
                      <a:moveTo>
                        <a:pt x="2213" y="140"/>
                      </a:moveTo>
                      <a:lnTo>
                        <a:pt x="2173" y="154"/>
                      </a:lnTo>
                      <a:lnTo>
                        <a:pt x="2173" y="154"/>
                      </a:lnTo>
                      <a:lnTo>
                        <a:pt x="2173" y="145"/>
                      </a:lnTo>
                      <a:lnTo>
                        <a:pt x="2173" y="138"/>
                      </a:lnTo>
                      <a:lnTo>
                        <a:pt x="2172" y="130"/>
                      </a:lnTo>
                      <a:lnTo>
                        <a:pt x="2171" y="122"/>
                      </a:lnTo>
                      <a:lnTo>
                        <a:pt x="2171" y="116"/>
                      </a:lnTo>
                      <a:lnTo>
                        <a:pt x="2168" y="109"/>
                      </a:lnTo>
                      <a:lnTo>
                        <a:pt x="2167" y="103"/>
                      </a:lnTo>
                      <a:lnTo>
                        <a:pt x="2164" y="97"/>
                      </a:lnTo>
                      <a:lnTo>
                        <a:pt x="2162" y="91"/>
                      </a:lnTo>
                      <a:lnTo>
                        <a:pt x="2159" y="85"/>
                      </a:lnTo>
                      <a:lnTo>
                        <a:pt x="2157" y="81"/>
                      </a:lnTo>
                      <a:lnTo>
                        <a:pt x="2153" y="76"/>
                      </a:lnTo>
                      <a:lnTo>
                        <a:pt x="2149" y="72"/>
                      </a:lnTo>
                      <a:lnTo>
                        <a:pt x="2145" y="68"/>
                      </a:lnTo>
                      <a:lnTo>
                        <a:pt x="2141" y="64"/>
                      </a:lnTo>
                      <a:lnTo>
                        <a:pt x="2137" y="60"/>
                      </a:lnTo>
                      <a:lnTo>
                        <a:pt x="2132" y="58"/>
                      </a:lnTo>
                      <a:lnTo>
                        <a:pt x="2128" y="55"/>
                      </a:lnTo>
                      <a:lnTo>
                        <a:pt x="2123" y="53"/>
                      </a:lnTo>
                      <a:lnTo>
                        <a:pt x="2118" y="50"/>
                      </a:lnTo>
                      <a:lnTo>
                        <a:pt x="2112" y="49"/>
                      </a:lnTo>
                      <a:lnTo>
                        <a:pt x="2107" y="46"/>
                      </a:lnTo>
                      <a:lnTo>
                        <a:pt x="2101" y="45"/>
                      </a:lnTo>
                      <a:lnTo>
                        <a:pt x="2095" y="45"/>
                      </a:lnTo>
                      <a:lnTo>
                        <a:pt x="2089" y="44"/>
                      </a:lnTo>
                      <a:lnTo>
                        <a:pt x="2082" y="42"/>
                      </a:lnTo>
                      <a:lnTo>
                        <a:pt x="2076" y="42"/>
                      </a:lnTo>
                      <a:lnTo>
                        <a:pt x="2069" y="42"/>
                      </a:lnTo>
                      <a:lnTo>
                        <a:pt x="2063" y="42"/>
                      </a:lnTo>
                      <a:lnTo>
                        <a:pt x="2055" y="44"/>
                      </a:lnTo>
                      <a:lnTo>
                        <a:pt x="2049" y="44"/>
                      </a:lnTo>
                      <a:lnTo>
                        <a:pt x="2041" y="45"/>
                      </a:lnTo>
                      <a:lnTo>
                        <a:pt x="2059" y="23"/>
                      </a:lnTo>
                      <a:lnTo>
                        <a:pt x="2068" y="22"/>
                      </a:lnTo>
                      <a:lnTo>
                        <a:pt x="2077" y="21"/>
                      </a:lnTo>
                      <a:lnTo>
                        <a:pt x="2086" y="21"/>
                      </a:lnTo>
                      <a:lnTo>
                        <a:pt x="2094" y="19"/>
                      </a:lnTo>
                      <a:lnTo>
                        <a:pt x="2101" y="19"/>
                      </a:lnTo>
                      <a:lnTo>
                        <a:pt x="2110" y="21"/>
                      </a:lnTo>
                      <a:lnTo>
                        <a:pt x="2118" y="21"/>
                      </a:lnTo>
                      <a:lnTo>
                        <a:pt x="2125" y="22"/>
                      </a:lnTo>
                      <a:lnTo>
                        <a:pt x="2132" y="23"/>
                      </a:lnTo>
                      <a:lnTo>
                        <a:pt x="2139" y="24"/>
                      </a:lnTo>
                      <a:lnTo>
                        <a:pt x="2145" y="27"/>
                      </a:lnTo>
                      <a:lnTo>
                        <a:pt x="2152" y="28"/>
                      </a:lnTo>
                      <a:lnTo>
                        <a:pt x="2158" y="31"/>
                      </a:lnTo>
                      <a:lnTo>
                        <a:pt x="2164" y="33"/>
                      </a:lnTo>
                      <a:lnTo>
                        <a:pt x="2170" y="37"/>
                      </a:lnTo>
                      <a:lnTo>
                        <a:pt x="2175" y="40"/>
                      </a:lnTo>
                      <a:lnTo>
                        <a:pt x="2179" y="44"/>
                      </a:lnTo>
                      <a:lnTo>
                        <a:pt x="2184" y="49"/>
                      </a:lnTo>
                      <a:lnTo>
                        <a:pt x="2188" y="53"/>
                      </a:lnTo>
                      <a:lnTo>
                        <a:pt x="2192" y="58"/>
                      </a:lnTo>
                      <a:lnTo>
                        <a:pt x="2195" y="63"/>
                      </a:lnTo>
                      <a:lnTo>
                        <a:pt x="2199" y="68"/>
                      </a:lnTo>
                      <a:lnTo>
                        <a:pt x="2202" y="73"/>
                      </a:lnTo>
                      <a:lnTo>
                        <a:pt x="2204" y="80"/>
                      </a:lnTo>
                      <a:lnTo>
                        <a:pt x="2207" y="86"/>
                      </a:lnTo>
                      <a:lnTo>
                        <a:pt x="2208" y="93"/>
                      </a:lnTo>
                      <a:lnTo>
                        <a:pt x="2211" y="100"/>
                      </a:lnTo>
                      <a:lnTo>
                        <a:pt x="2212" y="107"/>
                      </a:lnTo>
                      <a:lnTo>
                        <a:pt x="2212" y="115"/>
                      </a:lnTo>
                      <a:lnTo>
                        <a:pt x="2213" y="124"/>
                      </a:lnTo>
                      <a:lnTo>
                        <a:pt x="2213" y="131"/>
                      </a:lnTo>
                      <a:lnTo>
                        <a:pt x="2213" y="140"/>
                      </a:lnTo>
                      <a:lnTo>
                        <a:pt x="2213" y="140"/>
                      </a:lnTo>
                      <a:lnTo>
                        <a:pt x="2213" y="140"/>
                      </a:lnTo>
                      <a:close/>
                      <a:moveTo>
                        <a:pt x="2213" y="1152"/>
                      </a:moveTo>
                      <a:lnTo>
                        <a:pt x="2173" y="1168"/>
                      </a:lnTo>
                      <a:lnTo>
                        <a:pt x="2173" y="1168"/>
                      </a:lnTo>
                      <a:lnTo>
                        <a:pt x="2172" y="1163"/>
                      </a:lnTo>
                      <a:lnTo>
                        <a:pt x="2172" y="1152"/>
                      </a:lnTo>
                      <a:lnTo>
                        <a:pt x="2172" y="1138"/>
                      </a:lnTo>
                      <a:lnTo>
                        <a:pt x="2171" y="1121"/>
                      </a:lnTo>
                      <a:lnTo>
                        <a:pt x="2171" y="1100"/>
                      </a:lnTo>
                      <a:lnTo>
                        <a:pt x="2171" y="1074"/>
                      </a:lnTo>
                      <a:lnTo>
                        <a:pt x="2170" y="1046"/>
                      </a:lnTo>
                      <a:lnTo>
                        <a:pt x="2170" y="1015"/>
                      </a:lnTo>
                      <a:lnTo>
                        <a:pt x="2170" y="981"/>
                      </a:lnTo>
                      <a:lnTo>
                        <a:pt x="2170" y="945"/>
                      </a:lnTo>
                      <a:lnTo>
                        <a:pt x="2170" y="906"/>
                      </a:lnTo>
                      <a:lnTo>
                        <a:pt x="2170" y="868"/>
                      </a:lnTo>
                      <a:lnTo>
                        <a:pt x="2170" y="827"/>
                      </a:lnTo>
                      <a:lnTo>
                        <a:pt x="2170" y="784"/>
                      </a:lnTo>
                      <a:lnTo>
                        <a:pt x="2170" y="740"/>
                      </a:lnTo>
                      <a:lnTo>
                        <a:pt x="2170" y="697"/>
                      </a:lnTo>
                      <a:lnTo>
                        <a:pt x="2170" y="653"/>
                      </a:lnTo>
                      <a:lnTo>
                        <a:pt x="2170" y="609"/>
                      </a:lnTo>
                      <a:lnTo>
                        <a:pt x="2170" y="565"/>
                      </a:lnTo>
                      <a:lnTo>
                        <a:pt x="2170" y="523"/>
                      </a:lnTo>
                      <a:lnTo>
                        <a:pt x="2170" y="480"/>
                      </a:lnTo>
                      <a:lnTo>
                        <a:pt x="2171" y="439"/>
                      </a:lnTo>
                      <a:lnTo>
                        <a:pt x="2171" y="399"/>
                      </a:lnTo>
                      <a:lnTo>
                        <a:pt x="2171" y="362"/>
                      </a:lnTo>
                      <a:lnTo>
                        <a:pt x="2171" y="326"/>
                      </a:lnTo>
                      <a:lnTo>
                        <a:pt x="2171" y="292"/>
                      </a:lnTo>
                      <a:lnTo>
                        <a:pt x="2172" y="261"/>
                      </a:lnTo>
                      <a:lnTo>
                        <a:pt x="2172" y="233"/>
                      </a:lnTo>
                      <a:lnTo>
                        <a:pt x="2172" y="207"/>
                      </a:lnTo>
                      <a:lnTo>
                        <a:pt x="2172" y="187"/>
                      </a:lnTo>
                      <a:lnTo>
                        <a:pt x="2173" y="169"/>
                      </a:lnTo>
                      <a:lnTo>
                        <a:pt x="2173" y="154"/>
                      </a:lnTo>
                      <a:lnTo>
                        <a:pt x="2213" y="140"/>
                      </a:lnTo>
                      <a:lnTo>
                        <a:pt x="2213" y="154"/>
                      </a:lnTo>
                      <a:lnTo>
                        <a:pt x="2213" y="172"/>
                      </a:lnTo>
                      <a:lnTo>
                        <a:pt x="2212" y="193"/>
                      </a:lnTo>
                      <a:lnTo>
                        <a:pt x="2212" y="219"/>
                      </a:lnTo>
                      <a:lnTo>
                        <a:pt x="2212" y="247"/>
                      </a:lnTo>
                      <a:lnTo>
                        <a:pt x="2212" y="278"/>
                      </a:lnTo>
                      <a:lnTo>
                        <a:pt x="2211" y="312"/>
                      </a:lnTo>
                      <a:lnTo>
                        <a:pt x="2211" y="348"/>
                      </a:lnTo>
                      <a:lnTo>
                        <a:pt x="2211" y="385"/>
                      </a:lnTo>
                      <a:lnTo>
                        <a:pt x="2211" y="425"/>
                      </a:lnTo>
                      <a:lnTo>
                        <a:pt x="2211" y="466"/>
                      </a:lnTo>
                      <a:lnTo>
                        <a:pt x="2211" y="509"/>
                      </a:lnTo>
                      <a:lnTo>
                        <a:pt x="2210" y="551"/>
                      </a:lnTo>
                      <a:lnTo>
                        <a:pt x="2210" y="595"/>
                      </a:lnTo>
                      <a:lnTo>
                        <a:pt x="2210" y="639"/>
                      </a:lnTo>
                      <a:lnTo>
                        <a:pt x="2210" y="682"/>
                      </a:lnTo>
                      <a:lnTo>
                        <a:pt x="2210" y="726"/>
                      </a:lnTo>
                      <a:lnTo>
                        <a:pt x="2210" y="770"/>
                      </a:lnTo>
                      <a:lnTo>
                        <a:pt x="2210" y="812"/>
                      </a:lnTo>
                      <a:lnTo>
                        <a:pt x="2210" y="854"/>
                      </a:lnTo>
                      <a:lnTo>
                        <a:pt x="2210" y="892"/>
                      </a:lnTo>
                      <a:lnTo>
                        <a:pt x="2210" y="931"/>
                      </a:lnTo>
                      <a:lnTo>
                        <a:pt x="2210" y="967"/>
                      </a:lnTo>
                      <a:lnTo>
                        <a:pt x="2211" y="1000"/>
                      </a:lnTo>
                      <a:lnTo>
                        <a:pt x="2211" y="1031"/>
                      </a:lnTo>
                      <a:lnTo>
                        <a:pt x="2211" y="1060"/>
                      </a:lnTo>
                      <a:lnTo>
                        <a:pt x="2211" y="1085"/>
                      </a:lnTo>
                      <a:lnTo>
                        <a:pt x="2212" y="1106"/>
                      </a:lnTo>
                      <a:lnTo>
                        <a:pt x="2212" y="1124"/>
                      </a:lnTo>
                      <a:lnTo>
                        <a:pt x="2212" y="1138"/>
                      </a:lnTo>
                      <a:lnTo>
                        <a:pt x="2213" y="1147"/>
                      </a:lnTo>
                      <a:lnTo>
                        <a:pt x="2213" y="1152"/>
                      </a:lnTo>
                      <a:lnTo>
                        <a:pt x="2213" y="1152"/>
                      </a:lnTo>
                      <a:lnTo>
                        <a:pt x="2213" y="1152"/>
                      </a:lnTo>
                      <a:close/>
                      <a:moveTo>
                        <a:pt x="2113" y="1291"/>
                      </a:moveTo>
                      <a:lnTo>
                        <a:pt x="2137" y="1268"/>
                      </a:lnTo>
                      <a:lnTo>
                        <a:pt x="2137" y="1268"/>
                      </a:lnTo>
                      <a:lnTo>
                        <a:pt x="2144" y="1268"/>
                      </a:lnTo>
                      <a:lnTo>
                        <a:pt x="2150" y="1268"/>
                      </a:lnTo>
                      <a:lnTo>
                        <a:pt x="2155" y="1267"/>
                      </a:lnTo>
                      <a:lnTo>
                        <a:pt x="2159" y="1267"/>
                      </a:lnTo>
                      <a:lnTo>
                        <a:pt x="2163" y="1266"/>
                      </a:lnTo>
                      <a:lnTo>
                        <a:pt x="2164" y="1266"/>
                      </a:lnTo>
                      <a:lnTo>
                        <a:pt x="2166" y="1266"/>
                      </a:lnTo>
                      <a:lnTo>
                        <a:pt x="2167" y="1264"/>
                      </a:lnTo>
                      <a:lnTo>
                        <a:pt x="2167" y="1264"/>
                      </a:lnTo>
                      <a:lnTo>
                        <a:pt x="2168" y="1264"/>
                      </a:lnTo>
                      <a:lnTo>
                        <a:pt x="2170" y="1263"/>
                      </a:lnTo>
                      <a:lnTo>
                        <a:pt x="2171" y="1261"/>
                      </a:lnTo>
                      <a:lnTo>
                        <a:pt x="2172" y="1259"/>
                      </a:lnTo>
                      <a:lnTo>
                        <a:pt x="2175" y="1257"/>
                      </a:lnTo>
                      <a:lnTo>
                        <a:pt x="2176" y="1253"/>
                      </a:lnTo>
                      <a:lnTo>
                        <a:pt x="2177" y="1250"/>
                      </a:lnTo>
                      <a:lnTo>
                        <a:pt x="2179" y="1246"/>
                      </a:lnTo>
                      <a:lnTo>
                        <a:pt x="2180" y="1243"/>
                      </a:lnTo>
                      <a:lnTo>
                        <a:pt x="2181" y="1237"/>
                      </a:lnTo>
                      <a:lnTo>
                        <a:pt x="2181" y="1234"/>
                      </a:lnTo>
                      <a:lnTo>
                        <a:pt x="2181" y="1228"/>
                      </a:lnTo>
                      <a:lnTo>
                        <a:pt x="2181" y="1224"/>
                      </a:lnTo>
                      <a:lnTo>
                        <a:pt x="2181" y="1219"/>
                      </a:lnTo>
                      <a:lnTo>
                        <a:pt x="2181" y="1214"/>
                      </a:lnTo>
                      <a:lnTo>
                        <a:pt x="2181" y="1208"/>
                      </a:lnTo>
                      <a:lnTo>
                        <a:pt x="2180" y="1203"/>
                      </a:lnTo>
                      <a:lnTo>
                        <a:pt x="2180" y="1197"/>
                      </a:lnTo>
                      <a:lnTo>
                        <a:pt x="2179" y="1192"/>
                      </a:lnTo>
                      <a:lnTo>
                        <a:pt x="2177" y="1186"/>
                      </a:lnTo>
                      <a:lnTo>
                        <a:pt x="2176" y="1181"/>
                      </a:lnTo>
                      <a:lnTo>
                        <a:pt x="2175" y="1174"/>
                      </a:lnTo>
                      <a:lnTo>
                        <a:pt x="2173" y="1168"/>
                      </a:lnTo>
                      <a:lnTo>
                        <a:pt x="2213" y="1152"/>
                      </a:lnTo>
                      <a:lnTo>
                        <a:pt x="2215" y="1159"/>
                      </a:lnTo>
                      <a:lnTo>
                        <a:pt x="2216" y="1164"/>
                      </a:lnTo>
                      <a:lnTo>
                        <a:pt x="2217" y="1170"/>
                      </a:lnTo>
                      <a:lnTo>
                        <a:pt x="2219" y="1176"/>
                      </a:lnTo>
                      <a:lnTo>
                        <a:pt x="2220" y="1182"/>
                      </a:lnTo>
                      <a:lnTo>
                        <a:pt x="2221" y="1187"/>
                      </a:lnTo>
                      <a:lnTo>
                        <a:pt x="2221" y="1194"/>
                      </a:lnTo>
                      <a:lnTo>
                        <a:pt x="2221" y="1199"/>
                      </a:lnTo>
                      <a:lnTo>
                        <a:pt x="2222" y="1204"/>
                      </a:lnTo>
                      <a:lnTo>
                        <a:pt x="2222" y="1209"/>
                      </a:lnTo>
                      <a:lnTo>
                        <a:pt x="2222" y="1215"/>
                      </a:lnTo>
                      <a:lnTo>
                        <a:pt x="2221" y="1221"/>
                      </a:lnTo>
                      <a:lnTo>
                        <a:pt x="2221" y="1224"/>
                      </a:lnTo>
                      <a:lnTo>
                        <a:pt x="2220" y="1230"/>
                      </a:lnTo>
                      <a:lnTo>
                        <a:pt x="2219" y="1235"/>
                      </a:lnTo>
                      <a:lnTo>
                        <a:pt x="2217" y="1240"/>
                      </a:lnTo>
                      <a:lnTo>
                        <a:pt x="2215" y="1244"/>
                      </a:lnTo>
                      <a:lnTo>
                        <a:pt x="2212" y="1249"/>
                      </a:lnTo>
                      <a:lnTo>
                        <a:pt x="2210" y="1253"/>
                      </a:lnTo>
                      <a:lnTo>
                        <a:pt x="2206" y="1258"/>
                      </a:lnTo>
                      <a:lnTo>
                        <a:pt x="2202" y="1262"/>
                      </a:lnTo>
                      <a:lnTo>
                        <a:pt x="2195" y="1267"/>
                      </a:lnTo>
                      <a:lnTo>
                        <a:pt x="2189" y="1272"/>
                      </a:lnTo>
                      <a:lnTo>
                        <a:pt x="2181" y="1276"/>
                      </a:lnTo>
                      <a:lnTo>
                        <a:pt x="2173" y="1281"/>
                      </a:lnTo>
                      <a:lnTo>
                        <a:pt x="2164" y="1284"/>
                      </a:lnTo>
                      <a:lnTo>
                        <a:pt x="2155" y="1286"/>
                      </a:lnTo>
                      <a:lnTo>
                        <a:pt x="2146" y="1289"/>
                      </a:lnTo>
                      <a:lnTo>
                        <a:pt x="2139" y="1290"/>
                      </a:lnTo>
                      <a:lnTo>
                        <a:pt x="2130" y="1291"/>
                      </a:lnTo>
                      <a:lnTo>
                        <a:pt x="2122" y="1291"/>
                      </a:lnTo>
                      <a:lnTo>
                        <a:pt x="2113" y="1291"/>
                      </a:lnTo>
                      <a:lnTo>
                        <a:pt x="2113" y="1291"/>
                      </a:lnTo>
                      <a:lnTo>
                        <a:pt x="2113" y="1291"/>
                      </a:lnTo>
                      <a:close/>
                      <a:moveTo>
                        <a:pt x="54" y="1285"/>
                      </a:moveTo>
                      <a:lnTo>
                        <a:pt x="76" y="1262"/>
                      </a:lnTo>
                      <a:lnTo>
                        <a:pt x="76" y="1262"/>
                      </a:lnTo>
                      <a:lnTo>
                        <a:pt x="99" y="1262"/>
                      </a:lnTo>
                      <a:lnTo>
                        <a:pt x="131" y="1261"/>
                      </a:lnTo>
                      <a:lnTo>
                        <a:pt x="171" y="1259"/>
                      </a:lnTo>
                      <a:lnTo>
                        <a:pt x="218" y="1259"/>
                      </a:lnTo>
                      <a:lnTo>
                        <a:pt x="272" y="1258"/>
                      </a:lnTo>
                      <a:lnTo>
                        <a:pt x="332" y="1258"/>
                      </a:lnTo>
                      <a:lnTo>
                        <a:pt x="398" y="1258"/>
                      </a:lnTo>
                      <a:lnTo>
                        <a:pt x="470" y="1258"/>
                      </a:lnTo>
                      <a:lnTo>
                        <a:pt x="545" y="1258"/>
                      </a:lnTo>
                      <a:lnTo>
                        <a:pt x="625" y="1258"/>
                      </a:lnTo>
                      <a:lnTo>
                        <a:pt x="707" y="1258"/>
                      </a:lnTo>
                      <a:lnTo>
                        <a:pt x="792" y="1259"/>
                      </a:lnTo>
                      <a:lnTo>
                        <a:pt x="880" y="1259"/>
                      </a:lnTo>
                      <a:lnTo>
                        <a:pt x="968" y="1259"/>
                      </a:lnTo>
                      <a:lnTo>
                        <a:pt x="1058" y="1261"/>
                      </a:lnTo>
                      <a:lnTo>
                        <a:pt x="1149" y="1261"/>
                      </a:lnTo>
                      <a:lnTo>
                        <a:pt x="1239" y="1262"/>
                      </a:lnTo>
                      <a:lnTo>
                        <a:pt x="1328" y="1262"/>
                      </a:lnTo>
                      <a:lnTo>
                        <a:pt x="1415" y="1263"/>
                      </a:lnTo>
                      <a:lnTo>
                        <a:pt x="1500" y="1263"/>
                      </a:lnTo>
                      <a:lnTo>
                        <a:pt x="1583" y="1264"/>
                      </a:lnTo>
                      <a:lnTo>
                        <a:pt x="1661" y="1264"/>
                      </a:lnTo>
                      <a:lnTo>
                        <a:pt x="1737" y="1266"/>
                      </a:lnTo>
                      <a:lnTo>
                        <a:pt x="1808" y="1266"/>
                      </a:lnTo>
                      <a:lnTo>
                        <a:pt x="1872" y="1267"/>
                      </a:lnTo>
                      <a:lnTo>
                        <a:pt x="1933" y="1267"/>
                      </a:lnTo>
                      <a:lnTo>
                        <a:pt x="1986" y="1267"/>
                      </a:lnTo>
                      <a:lnTo>
                        <a:pt x="2033" y="1268"/>
                      </a:lnTo>
                      <a:lnTo>
                        <a:pt x="2072" y="1268"/>
                      </a:lnTo>
                      <a:lnTo>
                        <a:pt x="2103" y="1268"/>
                      </a:lnTo>
                      <a:lnTo>
                        <a:pt x="2125" y="1268"/>
                      </a:lnTo>
                      <a:lnTo>
                        <a:pt x="2137" y="1268"/>
                      </a:lnTo>
                      <a:lnTo>
                        <a:pt x="2113" y="1291"/>
                      </a:lnTo>
                      <a:lnTo>
                        <a:pt x="2100" y="1291"/>
                      </a:lnTo>
                      <a:lnTo>
                        <a:pt x="2077" y="1291"/>
                      </a:lnTo>
                      <a:lnTo>
                        <a:pt x="2046" y="1291"/>
                      </a:lnTo>
                      <a:lnTo>
                        <a:pt x="2007" y="1291"/>
                      </a:lnTo>
                      <a:lnTo>
                        <a:pt x="1961" y="1290"/>
                      </a:lnTo>
                      <a:lnTo>
                        <a:pt x="1907" y="1290"/>
                      </a:lnTo>
                      <a:lnTo>
                        <a:pt x="1848" y="1290"/>
                      </a:lnTo>
                      <a:lnTo>
                        <a:pt x="1782" y="1289"/>
                      </a:lnTo>
                      <a:lnTo>
                        <a:pt x="1711" y="1289"/>
                      </a:lnTo>
                      <a:lnTo>
                        <a:pt x="1637" y="1288"/>
                      </a:lnTo>
                      <a:lnTo>
                        <a:pt x="1557" y="1288"/>
                      </a:lnTo>
                      <a:lnTo>
                        <a:pt x="1474" y="1286"/>
                      </a:lnTo>
                      <a:lnTo>
                        <a:pt x="1389" y="1286"/>
                      </a:lnTo>
                      <a:lnTo>
                        <a:pt x="1302" y="1285"/>
                      </a:lnTo>
                      <a:lnTo>
                        <a:pt x="1213" y="1285"/>
                      </a:lnTo>
                      <a:lnTo>
                        <a:pt x="1123" y="1284"/>
                      </a:lnTo>
                      <a:lnTo>
                        <a:pt x="1034" y="1284"/>
                      </a:lnTo>
                      <a:lnTo>
                        <a:pt x="944" y="1282"/>
                      </a:lnTo>
                      <a:lnTo>
                        <a:pt x="855" y="1282"/>
                      </a:lnTo>
                      <a:lnTo>
                        <a:pt x="767" y="1281"/>
                      </a:lnTo>
                      <a:lnTo>
                        <a:pt x="683" y="1281"/>
                      </a:lnTo>
                      <a:lnTo>
                        <a:pt x="599" y="1281"/>
                      </a:lnTo>
                      <a:lnTo>
                        <a:pt x="520" y="1281"/>
                      </a:lnTo>
                      <a:lnTo>
                        <a:pt x="444" y="1281"/>
                      </a:lnTo>
                      <a:lnTo>
                        <a:pt x="373" y="1281"/>
                      </a:lnTo>
                      <a:lnTo>
                        <a:pt x="308" y="1281"/>
                      </a:lnTo>
                      <a:lnTo>
                        <a:pt x="247" y="1281"/>
                      </a:lnTo>
                      <a:lnTo>
                        <a:pt x="193" y="1282"/>
                      </a:lnTo>
                      <a:lnTo>
                        <a:pt x="147" y="1282"/>
                      </a:lnTo>
                      <a:lnTo>
                        <a:pt x="107" y="1284"/>
                      </a:lnTo>
                      <a:lnTo>
                        <a:pt x="76" y="1284"/>
                      </a:lnTo>
                      <a:lnTo>
                        <a:pt x="54" y="1285"/>
                      </a:lnTo>
                      <a:lnTo>
                        <a:pt x="54" y="128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35" name="Freeform 47"/>
              <p:cNvSpPr>
                <a:spLocks noEditPoints="1"/>
              </p:cNvSpPr>
              <p:nvPr/>
            </p:nvSpPr>
            <p:spPr bwMode="auto">
              <a:xfrm>
                <a:off x="4290749" y="4341135"/>
                <a:ext cx="509158" cy="184371"/>
              </a:xfrm>
              <a:custGeom>
                <a:avLst/>
                <a:gdLst>
                  <a:gd name="T0" fmla="*/ 416 w 417"/>
                  <a:gd name="T1" fmla="*/ 30 h 151"/>
                  <a:gd name="T2" fmla="*/ 417 w 417"/>
                  <a:gd name="T3" fmla="*/ 31 h 151"/>
                  <a:gd name="T4" fmla="*/ 417 w 417"/>
                  <a:gd name="T5" fmla="*/ 32 h 151"/>
                  <a:gd name="T6" fmla="*/ 417 w 417"/>
                  <a:gd name="T7" fmla="*/ 33 h 151"/>
                  <a:gd name="T8" fmla="*/ 416 w 417"/>
                  <a:gd name="T9" fmla="*/ 36 h 151"/>
                  <a:gd name="T10" fmla="*/ 415 w 417"/>
                  <a:gd name="T11" fmla="*/ 39 h 151"/>
                  <a:gd name="T12" fmla="*/ 412 w 417"/>
                  <a:gd name="T13" fmla="*/ 40 h 151"/>
                  <a:gd name="T14" fmla="*/ 408 w 417"/>
                  <a:gd name="T15" fmla="*/ 43 h 151"/>
                  <a:gd name="T16" fmla="*/ 406 w 417"/>
                  <a:gd name="T17" fmla="*/ 45 h 151"/>
                  <a:gd name="T18" fmla="*/ 402 w 417"/>
                  <a:gd name="T19" fmla="*/ 46 h 151"/>
                  <a:gd name="T20" fmla="*/ 398 w 417"/>
                  <a:gd name="T21" fmla="*/ 49 h 151"/>
                  <a:gd name="T22" fmla="*/ 394 w 417"/>
                  <a:gd name="T23" fmla="*/ 49 h 151"/>
                  <a:gd name="T24" fmla="*/ 390 w 417"/>
                  <a:gd name="T25" fmla="*/ 50 h 151"/>
                  <a:gd name="T26" fmla="*/ 386 w 417"/>
                  <a:gd name="T27" fmla="*/ 50 h 151"/>
                  <a:gd name="T28" fmla="*/ 384 w 417"/>
                  <a:gd name="T29" fmla="*/ 50 h 151"/>
                  <a:gd name="T30" fmla="*/ 381 w 417"/>
                  <a:gd name="T31" fmla="*/ 50 h 151"/>
                  <a:gd name="T32" fmla="*/ 39 w 417"/>
                  <a:gd name="T33" fmla="*/ 135 h 151"/>
                  <a:gd name="T34" fmla="*/ 27 w 417"/>
                  <a:gd name="T35" fmla="*/ 108 h 151"/>
                  <a:gd name="T36" fmla="*/ 71 w 417"/>
                  <a:gd name="T37" fmla="*/ 68 h 151"/>
                  <a:gd name="T38" fmla="*/ 124 w 417"/>
                  <a:gd name="T39" fmla="*/ 36 h 151"/>
                  <a:gd name="T40" fmla="*/ 182 w 417"/>
                  <a:gd name="T41" fmla="*/ 14 h 151"/>
                  <a:gd name="T42" fmla="*/ 239 w 417"/>
                  <a:gd name="T43" fmla="*/ 3 h 151"/>
                  <a:gd name="T44" fmla="*/ 296 w 417"/>
                  <a:gd name="T45" fmla="*/ 0 h 151"/>
                  <a:gd name="T46" fmla="*/ 351 w 417"/>
                  <a:gd name="T47" fmla="*/ 8 h 151"/>
                  <a:gd name="T48" fmla="*/ 403 w 417"/>
                  <a:gd name="T49" fmla="*/ 23 h 151"/>
                  <a:gd name="T50" fmla="*/ 355 w 417"/>
                  <a:gd name="T51" fmla="*/ 40 h 151"/>
                  <a:gd name="T52" fmla="*/ 306 w 417"/>
                  <a:gd name="T53" fmla="*/ 27 h 151"/>
                  <a:gd name="T54" fmla="*/ 257 w 417"/>
                  <a:gd name="T55" fmla="*/ 23 h 151"/>
                  <a:gd name="T56" fmla="*/ 209 w 417"/>
                  <a:gd name="T57" fmla="*/ 27 h 151"/>
                  <a:gd name="T58" fmla="*/ 165 w 417"/>
                  <a:gd name="T59" fmla="*/ 37 h 151"/>
                  <a:gd name="T60" fmla="*/ 125 w 417"/>
                  <a:gd name="T61" fmla="*/ 55 h 151"/>
                  <a:gd name="T62" fmla="*/ 88 w 417"/>
                  <a:gd name="T63" fmla="*/ 80 h 151"/>
                  <a:gd name="T64" fmla="*/ 54 w 417"/>
                  <a:gd name="T65" fmla="*/ 115 h 151"/>
                  <a:gd name="T66" fmla="*/ 1 w 417"/>
                  <a:gd name="T67" fmla="*/ 142 h 151"/>
                  <a:gd name="T68" fmla="*/ 37 w 417"/>
                  <a:gd name="T69" fmla="*/ 137 h 151"/>
                  <a:gd name="T70" fmla="*/ 35 w 417"/>
                  <a:gd name="T71" fmla="*/ 139 h 151"/>
                  <a:gd name="T72" fmla="*/ 32 w 417"/>
                  <a:gd name="T73" fmla="*/ 142 h 151"/>
                  <a:gd name="T74" fmla="*/ 28 w 417"/>
                  <a:gd name="T75" fmla="*/ 143 h 151"/>
                  <a:gd name="T76" fmla="*/ 24 w 417"/>
                  <a:gd name="T77" fmla="*/ 146 h 151"/>
                  <a:gd name="T78" fmla="*/ 21 w 417"/>
                  <a:gd name="T79" fmla="*/ 147 h 151"/>
                  <a:gd name="T80" fmla="*/ 17 w 417"/>
                  <a:gd name="T81" fmla="*/ 148 h 151"/>
                  <a:gd name="T82" fmla="*/ 13 w 417"/>
                  <a:gd name="T83" fmla="*/ 149 h 151"/>
                  <a:gd name="T84" fmla="*/ 9 w 417"/>
                  <a:gd name="T85" fmla="*/ 149 h 151"/>
                  <a:gd name="T86" fmla="*/ 6 w 417"/>
                  <a:gd name="T87" fmla="*/ 151 h 151"/>
                  <a:gd name="T88" fmla="*/ 4 w 417"/>
                  <a:gd name="T89" fmla="*/ 149 h 151"/>
                  <a:gd name="T90" fmla="*/ 1 w 417"/>
                  <a:gd name="T91" fmla="*/ 149 h 151"/>
                  <a:gd name="T92" fmla="*/ 0 w 417"/>
                  <a:gd name="T93" fmla="*/ 148 h 151"/>
                  <a:gd name="T94" fmla="*/ 0 w 417"/>
                  <a:gd name="T95" fmla="*/ 147 h 151"/>
                  <a:gd name="T96" fmla="*/ 0 w 417"/>
                  <a:gd name="T97" fmla="*/ 144 h 151"/>
                  <a:gd name="T98" fmla="*/ 0 w 417"/>
                  <a:gd name="T99"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7" h="151">
                    <a:moveTo>
                      <a:pt x="380" y="50"/>
                    </a:moveTo>
                    <a:lnTo>
                      <a:pt x="415" y="28"/>
                    </a:lnTo>
                    <a:lnTo>
                      <a:pt x="416" y="28"/>
                    </a:lnTo>
                    <a:lnTo>
                      <a:pt x="416" y="30"/>
                    </a:lnTo>
                    <a:lnTo>
                      <a:pt x="416" y="30"/>
                    </a:lnTo>
                    <a:lnTo>
                      <a:pt x="416" y="30"/>
                    </a:lnTo>
                    <a:lnTo>
                      <a:pt x="417" y="30"/>
                    </a:lnTo>
                    <a:lnTo>
                      <a:pt x="417" y="31"/>
                    </a:lnTo>
                    <a:lnTo>
                      <a:pt x="417" y="31"/>
                    </a:lnTo>
                    <a:lnTo>
                      <a:pt x="417" y="31"/>
                    </a:lnTo>
                    <a:lnTo>
                      <a:pt x="417" y="32"/>
                    </a:lnTo>
                    <a:lnTo>
                      <a:pt x="417" y="32"/>
                    </a:lnTo>
                    <a:lnTo>
                      <a:pt x="417" y="32"/>
                    </a:lnTo>
                    <a:lnTo>
                      <a:pt x="417" y="33"/>
                    </a:lnTo>
                    <a:lnTo>
                      <a:pt x="417" y="33"/>
                    </a:lnTo>
                    <a:lnTo>
                      <a:pt x="417" y="33"/>
                    </a:lnTo>
                    <a:lnTo>
                      <a:pt x="417" y="35"/>
                    </a:lnTo>
                    <a:lnTo>
                      <a:pt x="417" y="35"/>
                    </a:lnTo>
                    <a:lnTo>
                      <a:pt x="416" y="36"/>
                    </a:lnTo>
                    <a:lnTo>
                      <a:pt x="416" y="36"/>
                    </a:lnTo>
                    <a:lnTo>
                      <a:pt x="416" y="36"/>
                    </a:lnTo>
                    <a:lnTo>
                      <a:pt x="415" y="37"/>
                    </a:lnTo>
                    <a:lnTo>
                      <a:pt x="415" y="37"/>
                    </a:lnTo>
                    <a:lnTo>
                      <a:pt x="415" y="39"/>
                    </a:lnTo>
                    <a:lnTo>
                      <a:pt x="413" y="39"/>
                    </a:lnTo>
                    <a:lnTo>
                      <a:pt x="413" y="40"/>
                    </a:lnTo>
                    <a:lnTo>
                      <a:pt x="412" y="40"/>
                    </a:lnTo>
                    <a:lnTo>
                      <a:pt x="412" y="40"/>
                    </a:lnTo>
                    <a:lnTo>
                      <a:pt x="411" y="41"/>
                    </a:lnTo>
                    <a:lnTo>
                      <a:pt x="411" y="41"/>
                    </a:lnTo>
                    <a:lnTo>
                      <a:pt x="409" y="43"/>
                    </a:lnTo>
                    <a:lnTo>
                      <a:pt x="408" y="43"/>
                    </a:lnTo>
                    <a:lnTo>
                      <a:pt x="408" y="44"/>
                    </a:lnTo>
                    <a:lnTo>
                      <a:pt x="407" y="44"/>
                    </a:lnTo>
                    <a:lnTo>
                      <a:pt x="406" y="44"/>
                    </a:lnTo>
                    <a:lnTo>
                      <a:pt x="406" y="45"/>
                    </a:lnTo>
                    <a:lnTo>
                      <a:pt x="404" y="45"/>
                    </a:lnTo>
                    <a:lnTo>
                      <a:pt x="403" y="46"/>
                    </a:lnTo>
                    <a:lnTo>
                      <a:pt x="402" y="46"/>
                    </a:lnTo>
                    <a:lnTo>
                      <a:pt x="402" y="46"/>
                    </a:lnTo>
                    <a:lnTo>
                      <a:pt x="400" y="48"/>
                    </a:lnTo>
                    <a:lnTo>
                      <a:pt x="399" y="48"/>
                    </a:lnTo>
                    <a:lnTo>
                      <a:pt x="398" y="48"/>
                    </a:lnTo>
                    <a:lnTo>
                      <a:pt x="398" y="49"/>
                    </a:lnTo>
                    <a:lnTo>
                      <a:pt x="397" y="49"/>
                    </a:lnTo>
                    <a:lnTo>
                      <a:pt x="395" y="49"/>
                    </a:lnTo>
                    <a:lnTo>
                      <a:pt x="394" y="49"/>
                    </a:lnTo>
                    <a:lnTo>
                      <a:pt x="394" y="49"/>
                    </a:lnTo>
                    <a:lnTo>
                      <a:pt x="393" y="50"/>
                    </a:lnTo>
                    <a:lnTo>
                      <a:pt x="391" y="50"/>
                    </a:lnTo>
                    <a:lnTo>
                      <a:pt x="390" y="50"/>
                    </a:lnTo>
                    <a:lnTo>
                      <a:pt x="390" y="50"/>
                    </a:lnTo>
                    <a:lnTo>
                      <a:pt x="389" y="50"/>
                    </a:lnTo>
                    <a:lnTo>
                      <a:pt x="388" y="50"/>
                    </a:lnTo>
                    <a:lnTo>
                      <a:pt x="388" y="50"/>
                    </a:lnTo>
                    <a:lnTo>
                      <a:pt x="386" y="50"/>
                    </a:lnTo>
                    <a:lnTo>
                      <a:pt x="385" y="50"/>
                    </a:lnTo>
                    <a:lnTo>
                      <a:pt x="385" y="50"/>
                    </a:lnTo>
                    <a:lnTo>
                      <a:pt x="384" y="50"/>
                    </a:lnTo>
                    <a:lnTo>
                      <a:pt x="384" y="50"/>
                    </a:lnTo>
                    <a:lnTo>
                      <a:pt x="382" y="50"/>
                    </a:lnTo>
                    <a:lnTo>
                      <a:pt x="382" y="50"/>
                    </a:lnTo>
                    <a:lnTo>
                      <a:pt x="381" y="50"/>
                    </a:lnTo>
                    <a:lnTo>
                      <a:pt x="381" y="50"/>
                    </a:lnTo>
                    <a:lnTo>
                      <a:pt x="380" y="50"/>
                    </a:lnTo>
                    <a:lnTo>
                      <a:pt x="380" y="50"/>
                    </a:lnTo>
                    <a:lnTo>
                      <a:pt x="380" y="50"/>
                    </a:lnTo>
                    <a:close/>
                    <a:moveTo>
                      <a:pt x="39" y="135"/>
                    </a:moveTo>
                    <a:lnTo>
                      <a:pt x="1" y="142"/>
                    </a:lnTo>
                    <a:lnTo>
                      <a:pt x="9" y="130"/>
                    </a:lnTo>
                    <a:lnTo>
                      <a:pt x="18" y="118"/>
                    </a:lnTo>
                    <a:lnTo>
                      <a:pt x="27" y="108"/>
                    </a:lnTo>
                    <a:lnTo>
                      <a:pt x="37" y="98"/>
                    </a:lnTo>
                    <a:lnTo>
                      <a:pt x="48" y="88"/>
                    </a:lnTo>
                    <a:lnTo>
                      <a:pt x="59" y="77"/>
                    </a:lnTo>
                    <a:lnTo>
                      <a:pt x="71" y="68"/>
                    </a:lnTo>
                    <a:lnTo>
                      <a:pt x="82" y="59"/>
                    </a:lnTo>
                    <a:lnTo>
                      <a:pt x="97" y="52"/>
                    </a:lnTo>
                    <a:lnTo>
                      <a:pt x="109" y="44"/>
                    </a:lnTo>
                    <a:lnTo>
                      <a:pt x="124" y="36"/>
                    </a:lnTo>
                    <a:lnTo>
                      <a:pt x="138" y="30"/>
                    </a:lnTo>
                    <a:lnTo>
                      <a:pt x="152" y="24"/>
                    </a:lnTo>
                    <a:lnTo>
                      <a:pt x="166" y="19"/>
                    </a:lnTo>
                    <a:lnTo>
                      <a:pt x="182" y="14"/>
                    </a:lnTo>
                    <a:lnTo>
                      <a:pt x="196" y="10"/>
                    </a:lnTo>
                    <a:lnTo>
                      <a:pt x="210" y="8"/>
                    </a:lnTo>
                    <a:lnTo>
                      <a:pt x="225" y="5"/>
                    </a:lnTo>
                    <a:lnTo>
                      <a:pt x="239" y="3"/>
                    </a:lnTo>
                    <a:lnTo>
                      <a:pt x="254" y="1"/>
                    </a:lnTo>
                    <a:lnTo>
                      <a:pt x="268" y="0"/>
                    </a:lnTo>
                    <a:lnTo>
                      <a:pt x="282" y="0"/>
                    </a:lnTo>
                    <a:lnTo>
                      <a:pt x="296" y="0"/>
                    </a:lnTo>
                    <a:lnTo>
                      <a:pt x="310" y="1"/>
                    </a:lnTo>
                    <a:lnTo>
                      <a:pt x="324" y="3"/>
                    </a:lnTo>
                    <a:lnTo>
                      <a:pt x="337" y="5"/>
                    </a:lnTo>
                    <a:lnTo>
                      <a:pt x="351" y="8"/>
                    </a:lnTo>
                    <a:lnTo>
                      <a:pt x="364" y="10"/>
                    </a:lnTo>
                    <a:lnTo>
                      <a:pt x="377" y="14"/>
                    </a:lnTo>
                    <a:lnTo>
                      <a:pt x="390" y="18"/>
                    </a:lnTo>
                    <a:lnTo>
                      <a:pt x="403" y="23"/>
                    </a:lnTo>
                    <a:lnTo>
                      <a:pt x="415" y="28"/>
                    </a:lnTo>
                    <a:lnTo>
                      <a:pt x="380" y="50"/>
                    </a:lnTo>
                    <a:lnTo>
                      <a:pt x="368" y="45"/>
                    </a:lnTo>
                    <a:lnTo>
                      <a:pt x="355" y="40"/>
                    </a:lnTo>
                    <a:lnTo>
                      <a:pt x="344" y="36"/>
                    </a:lnTo>
                    <a:lnTo>
                      <a:pt x="332" y="33"/>
                    </a:lnTo>
                    <a:lnTo>
                      <a:pt x="319" y="30"/>
                    </a:lnTo>
                    <a:lnTo>
                      <a:pt x="306" y="27"/>
                    </a:lnTo>
                    <a:lnTo>
                      <a:pt x="295" y="26"/>
                    </a:lnTo>
                    <a:lnTo>
                      <a:pt x="282" y="24"/>
                    </a:lnTo>
                    <a:lnTo>
                      <a:pt x="269" y="23"/>
                    </a:lnTo>
                    <a:lnTo>
                      <a:pt x="257" y="23"/>
                    </a:lnTo>
                    <a:lnTo>
                      <a:pt x="245" y="23"/>
                    </a:lnTo>
                    <a:lnTo>
                      <a:pt x="233" y="24"/>
                    </a:lnTo>
                    <a:lnTo>
                      <a:pt x="220" y="26"/>
                    </a:lnTo>
                    <a:lnTo>
                      <a:pt x="209" y="27"/>
                    </a:lnTo>
                    <a:lnTo>
                      <a:pt x="197" y="30"/>
                    </a:lnTo>
                    <a:lnTo>
                      <a:pt x="187" y="31"/>
                    </a:lnTo>
                    <a:lnTo>
                      <a:pt x="175" y="35"/>
                    </a:lnTo>
                    <a:lnTo>
                      <a:pt x="165" y="37"/>
                    </a:lnTo>
                    <a:lnTo>
                      <a:pt x="154" y="41"/>
                    </a:lnTo>
                    <a:lnTo>
                      <a:pt x="144" y="45"/>
                    </a:lnTo>
                    <a:lnTo>
                      <a:pt x="135" y="50"/>
                    </a:lnTo>
                    <a:lnTo>
                      <a:pt x="125" y="55"/>
                    </a:lnTo>
                    <a:lnTo>
                      <a:pt x="116" y="61"/>
                    </a:lnTo>
                    <a:lnTo>
                      <a:pt x="107" y="66"/>
                    </a:lnTo>
                    <a:lnTo>
                      <a:pt x="97" y="73"/>
                    </a:lnTo>
                    <a:lnTo>
                      <a:pt x="88" y="80"/>
                    </a:lnTo>
                    <a:lnTo>
                      <a:pt x="79" y="88"/>
                    </a:lnTo>
                    <a:lnTo>
                      <a:pt x="71" y="95"/>
                    </a:lnTo>
                    <a:lnTo>
                      <a:pt x="62" y="104"/>
                    </a:lnTo>
                    <a:lnTo>
                      <a:pt x="54" y="115"/>
                    </a:lnTo>
                    <a:lnTo>
                      <a:pt x="46" y="125"/>
                    </a:lnTo>
                    <a:lnTo>
                      <a:pt x="39" y="135"/>
                    </a:lnTo>
                    <a:lnTo>
                      <a:pt x="39" y="135"/>
                    </a:lnTo>
                    <a:close/>
                    <a:moveTo>
                      <a:pt x="1" y="142"/>
                    </a:moveTo>
                    <a:lnTo>
                      <a:pt x="39" y="135"/>
                    </a:lnTo>
                    <a:lnTo>
                      <a:pt x="37" y="135"/>
                    </a:lnTo>
                    <a:lnTo>
                      <a:pt x="37" y="137"/>
                    </a:lnTo>
                    <a:lnTo>
                      <a:pt x="37" y="137"/>
                    </a:lnTo>
                    <a:lnTo>
                      <a:pt x="36" y="138"/>
                    </a:lnTo>
                    <a:lnTo>
                      <a:pt x="36" y="138"/>
                    </a:lnTo>
                    <a:lnTo>
                      <a:pt x="35" y="139"/>
                    </a:lnTo>
                    <a:lnTo>
                      <a:pt x="35" y="139"/>
                    </a:lnTo>
                    <a:lnTo>
                      <a:pt x="33" y="139"/>
                    </a:lnTo>
                    <a:lnTo>
                      <a:pt x="33" y="140"/>
                    </a:lnTo>
                    <a:lnTo>
                      <a:pt x="32" y="140"/>
                    </a:lnTo>
                    <a:lnTo>
                      <a:pt x="32" y="142"/>
                    </a:lnTo>
                    <a:lnTo>
                      <a:pt x="31" y="142"/>
                    </a:lnTo>
                    <a:lnTo>
                      <a:pt x="31" y="143"/>
                    </a:lnTo>
                    <a:lnTo>
                      <a:pt x="30" y="143"/>
                    </a:lnTo>
                    <a:lnTo>
                      <a:pt x="28" y="143"/>
                    </a:lnTo>
                    <a:lnTo>
                      <a:pt x="28" y="144"/>
                    </a:lnTo>
                    <a:lnTo>
                      <a:pt x="27" y="144"/>
                    </a:lnTo>
                    <a:lnTo>
                      <a:pt x="26" y="144"/>
                    </a:lnTo>
                    <a:lnTo>
                      <a:pt x="24" y="146"/>
                    </a:lnTo>
                    <a:lnTo>
                      <a:pt x="24" y="146"/>
                    </a:lnTo>
                    <a:lnTo>
                      <a:pt x="23" y="146"/>
                    </a:lnTo>
                    <a:lnTo>
                      <a:pt x="22" y="147"/>
                    </a:lnTo>
                    <a:lnTo>
                      <a:pt x="21" y="147"/>
                    </a:lnTo>
                    <a:lnTo>
                      <a:pt x="21" y="147"/>
                    </a:lnTo>
                    <a:lnTo>
                      <a:pt x="19" y="148"/>
                    </a:lnTo>
                    <a:lnTo>
                      <a:pt x="18" y="148"/>
                    </a:lnTo>
                    <a:lnTo>
                      <a:pt x="17" y="148"/>
                    </a:lnTo>
                    <a:lnTo>
                      <a:pt x="17" y="148"/>
                    </a:lnTo>
                    <a:lnTo>
                      <a:pt x="15" y="149"/>
                    </a:lnTo>
                    <a:lnTo>
                      <a:pt x="14" y="149"/>
                    </a:lnTo>
                    <a:lnTo>
                      <a:pt x="13" y="149"/>
                    </a:lnTo>
                    <a:lnTo>
                      <a:pt x="13" y="149"/>
                    </a:lnTo>
                    <a:lnTo>
                      <a:pt x="12" y="149"/>
                    </a:lnTo>
                    <a:lnTo>
                      <a:pt x="10" y="149"/>
                    </a:lnTo>
                    <a:lnTo>
                      <a:pt x="9" y="149"/>
                    </a:lnTo>
                    <a:lnTo>
                      <a:pt x="9" y="149"/>
                    </a:lnTo>
                    <a:lnTo>
                      <a:pt x="8" y="151"/>
                    </a:lnTo>
                    <a:lnTo>
                      <a:pt x="6" y="151"/>
                    </a:lnTo>
                    <a:lnTo>
                      <a:pt x="6" y="151"/>
                    </a:lnTo>
                    <a:lnTo>
                      <a:pt x="5" y="149"/>
                    </a:lnTo>
                    <a:lnTo>
                      <a:pt x="5" y="149"/>
                    </a:lnTo>
                    <a:lnTo>
                      <a:pt x="4" y="149"/>
                    </a:lnTo>
                    <a:lnTo>
                      <a:pt x="4" y="149"/>
                    </a:lnTo>
                    <a:lnTo>
                      <a:pt x="3" y="149"/>
                    </a:lnTo>
                    <a:lnTo>
                      <a:pt x="3" y="149"/>
                    </a:lnTo>
                    <a:lnTo>
                      <a:pt x="3" y="149"/>
                    </a:lnTo>
                    <a:lnTo>
                      <a:pt x="1" y="149"/>
                    </a:lnTo>
                    <a:lnTo>
                      <a:pt x="1" y="148"/>
                    </a:lnTo>
                    <a:lnTo>
                      <a:pt x="1" y="148"/>
                    </a:lnTo>
                    <a:lnTo>
                      <a:pt x="0" y="148"/>
                    </a:lnTo>
                    <a:lnTo>
                      <a:pt x="0" y="148"/>
                    </a:lnTo>
                    <a:lnTo>
                      <a:pt x="0" y="148"/>
                    </a:lnTo>
                    <a:lnTo>
                      <a:pt x="0" y="147"/>
                    </a:lnTo>
                    <a:lnTo>
                      <a:pt x="0" y="147"/>
                    </a:lnTo>
                    <a:lnTo>
                      <a:pt x="0" y="147"/>
                    </a:lnTo>
                    <a:lnTo>
                      <a:pt x="0" y="146"/>
                    </a:lnTo>
                    <a:lnTo>
                      <a:pt x="0" y="146"/>
                    </a:lnTo>
                    <a:lnTo>
                      <a:pt x="0" y="146"/>
                    </a:lnTo>
                    <a:lnTo>
                      <a:pt x="0" y="144"/>
                    </a:lnTo>
                    <a:lnTo>
                      <a:pt x="0" y="144"/>
                    </a:lnTo>
                    <a:lnTo>
                      <a:pt x="0" y="144"/>
                    </a:lnTo>
                    <a:lnTo>
                      <a:pt x="0" y="143"/>
                    </a:lnTo>
                    <a:lnTo>
                      <a:pt x="0" y="143"/>
                    </a:lnTo>
                    <a:lnTo>
                      <a:pt x="1" y="14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48"/>
              <p:cNvSpPr>
                <a:spLocks noEditPoints="1"/>
              </p:cNvSpPr>
              <p:nvPr/>
            </p:nvSpPr>
            <p:spPr bwMode="auto">
              <a:xfrm>
                <a:off x="4257782" y="4399743"/>
                <a:ext cx="169720" cy="153846"/>
              </a:xfrm>
              <a:custGeom>
                <a:avLst/>
                <a:gdLst>
                  <a:gd name="T0" fmla="*/ 131 w 139"/>
                  <a:gd name="T1" fmla="*/ 101 h 126"/>
                  <a:gd name="T2" fmla="*/ 135 w 139"/>
                  <a:gd name="T3" fmla="*/ 103 h 126"/>
                  <a:gd name="T4" fmla="*/ 138 w 139"/>
                  <a:gd name="T5" fmla="*/ 103 h 126"/>
                  <a:gd name="T6" fmla="*/ 139 w 139"/>
                  <a:gd name="T7" fmla="*/ 105 h 126"/>
                  <a:gd name="T8" fmla="*/ 139 w 139"/>
                  <a:gd name="T9" fmla="*/ 107 h 126"/>
                  <a:gd name="T10" fmla="*/ 139 w 139"/>
                  <a:gd name="T11" fmla="*/ 109 h 126"/>
                  <a:gd name="T12" fmla="*/ 136 w 139"/>
                  <a:gd name="T13" fmla="*/ 112 h 126"/>
                  <a:gd name="T14" fmla="*/ 134 w 139"/>
                  <a:gd name="T15" fmla="*/ 116 h 126"/>
                  <a:gd name="T16" fmla="*/ 130 w 139"/>
                  <a:gd name="T17" fmla="*/ 118 h 126"/>
                  <a:gd name="T18" fmla="*/ 125 w 139"/>
                  <a:gd name="T19" fmla="*/ 119 h 126"/>
                  <a:gd name="T20" fmla="*/ 120 w 139"/>
                  <a:gd name="T21" fmla="*/ 122 h 126"/>
                  <a:gd name="T22" fmla="*/ 116 w 139"/>
                  <a:gd name="T23" fmla="*/ 123 h 126"/>
                  <a:gd name="T24" fmla="*/ 111 w 139"/>
                  <a:gd name="T25" fmla="*/ 125 h 126"/>
                  <a:gd name="T26" fmla="*/ 40 w 139"/>
                  <a:gd name="T27" fmla="*/ 85 h 126"/>
                  <a:gd name="T28" fmla="*/ 41 w 139"/>
                  <a:gd name="T29" fmla="*/ 90 h 126"/>
                  <a:gd name="T30" fmla="*/ 50 w 139"/>
                  <a:gd name="T31" fmla="*/ 95 h 126"/>
                  <a:gd name="T32" fmla="*/ 64 w 139"/>
                  <a:gd name="T33" fmla="*/ 100 h 126"/>
                  <a:gd name="T34" fmla="*/ 82 w 139"/>
                  <a:gd name="T35" fmla="*/ 103 h 126"/>
                  <a:gd name="T36" fmla="*/ 102 w 139"/>
                  <a:gd name="T37" fmla="*/ 103 h 126"/>
                  <a:gd name="T38" fmla="*/ 122 w 139"/>
                  <a:gd name="T39" fmla="*/ 103 h 126"/>
                  <a:gd name="T40" fmla="*/ 100 w 139"/>
                  <a:gd name="T41" fmla="*/ 126 h 126"/>
                  <a:gd name="T42" fmla="*/ 77 w 139"/>
                  <a:gd name="T43" fmla="*/ 126 h 126"/>
                  <a:gd name="T44" fmla="*/ 54 w 139"/>
                  <a:gd name="T45" fmla="*/ 125 h 126"/>
                  <a:gd name="T46" fmla="*/ 32 w 139"/>
                  <a:gd name="T47" fmla="*/ 122 h 126"/>
                  <a:gd name="T48" fmla="*/ 15 w 139"/>
                  <a:gd name="T49" fmla="*/ 117 h 126"/>
                  <a:gd name="T50" fmla="*/ 3 w 139"/>
                  <a:gd name="T51" fmla="*/ 109 h 126"/>
                  <a:gd name="T52" fmla="*/ 0 w 139"/>
                  <a:gd name="T53" fmla="*/ 96 h 126"/>
                  <a:gd name="T54" fmla="*/ 55 w 139"/>
                  <a:gd name="T55" fmla="*/ 5 h 126"/>
                  <a:gd name="T56" fmla="*/ 54 w 139"/>
                  <a:gd name="T57" fmla="*/ 10 h 126"/>
                  <a:gd name="T58" fmla="*/ 53 w 139"/>
                  <a:gd name="T59" fmla="*/ 22 h 126"/>
                  <a:gd name="T60" fmla="*/ 49 w 139"/>
                  <a:gd name="T61" fmla="*/ 37 h 126"/>
                  <a:gd name="T62" fmla="*/ 46 w 139"/>
                  <a:gd name="T63" fmla="*/ 54 h 126"/>
                  <a:gd name="T64" fmla="*/ 42 w 139"/>
                  <a:gd name="T65" fmla="*/ 69 h 126"/>
                  <a:gd name="T66" fmla="*/ 40 w 139"/>
                  <a:gd name="T67" fmla="*/ 82 h 126"/>
                  <a:gd name="T68" fmla="*/ 1 w 139"/>
                  <a:gd name="T69" fmla="*/ 90 h 126"/>
                  <a:gd name="T70" fmla="*/ 4 w 139"/>
                  <a:gd name="T71" fmla="*/ 76 h 126"/>
                  <a:gd name="T72" fmla="*/ 8 w 139"/>
                  <a:gd name="T73" fmla="*/ 59 h 126"/>
                  <a:gd name="T74" fmla="*/ 10 w 139"/>
                  <a:gd name="T75" fmla="*/ 43 h 126"/>
                  <a:gd name="T76" fmla="*/ 13 w 139"/>
                  <a:gd name="T77" fmla="*/ 29 h 126"/>
                  <a:gd name="T78" fmla="*/ 15 w 139"/>
                  <a:gd name="T79" fmla="*/ 20 h 126"/>
                  <a:gd name="T80" fmla="*/ 15 w 139"/>
                  <a:gd name="T81" fmla="*/ 18 h 126"/>
                  <a:gd name="T82" fmla="*/ 17 w 139"/>
                  <a:gd name="T83" fmla="*/ 15 h 126"/>
                  <a:gd name="T84" fmla="*/ 18 w 139"/>
                  <a:gd name="T85" fmla="*/ 13 h 126"/>
                  <a:gd name="T86" fmla="*/ 21 w 139"/>
                  <a:gd name="T87" fmla="*/ 10 h 126"/>
                  <a:gd name="T88" fmla="*/ 24 w 139"/>
                  <a:gd name="T89" fmla="*/ 7 h 126"/>
                  <a:gd name="T90" fmla="*/ 28 w 139"/>
                  <a:gd name="T91" fmla="*/ 5 h 126"/>
                  <a:gd name="T92" fmla="*/ 33 w 139"/>
                  <a:gd name="T93" fmla="*/ 2 h 126"/>
                  <a:gd name="T94" fmla="*/ 39 w 139"/>
                  <a:gd name="T95" fmla="*/ 1 h 126"/>
                  <a:gd name="T96" fmla="*/ 44 w 139"/>
                  <a:gd name="T97" fmla="*/ 0 h 126"/>
                  <a:gd name="T98" fmla="*/ 48 w 139"/>
                  <a:gd name="T99" fmla="*/ 0 h 126"/>
                  <a:gd name="T100" fmla="*/ 51 w 139"/>
                  <a:gd name="T101" fmla="*/ 0 h 126"/>
                  <a:gd name="T102" fmla="*/ 54 w 139"/>
                  <a:gd name="T103" fmla="*/ 1 h 126"/>
                  <a:gd name="T104" fmla="*/ 55 w 139"/>
                  <a:gd name="T105" fmla="*/ 2 h 126"/>
                  <a:gd name="T106" fmla="*/ 55 w 139"/>
                  <a:gd name="T10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 h="126">
                    <a:moveTo>
                      <a:pt x="109" y="125"/>
                    </a:moveTo>
                    <a:lnTo>
                      <a:pt x="129" y="101"/>
                    </a:lnTo>
                    <a:lnTo>
                      <a:pt x="130" y="101"/>
                    </a:lnTo>
                    <a:lnTo>
                      <a:pt x="131" y="101"/>
                    </a:lnTo>
                    <a:lnTo>
                      <a:pt x="131" y="101"/>
                    </a:lnTo>
                    <a:lnTo>
                      <a:pt x="133" y="101"/>
                    </a:lnTo>
                    <a:lnTo>
                      <a:pt x="133" y="101"/>
                    </a:lnTo>
                    <a:lnTo>
                      <a:pt x="134" y="101"/>
                    </a:lnTo>
                    <a:lnTo>
                      <a:pt x="134" y="101"/>
                    </a:lnTo>
                    <a:lnTo>
                      <a:pt x="135" y="103"/>
                    </a:lnTo>
                    <a:lnTo>
                      <a:pt x="135" y="103"/>
                    </a:lnTo>
                    <a:lnTo>
                      <a:pt x="136" y="103"/>
                    </a:lnTo>
                    <a:lnTo>
                      <a:pt x="136" y="103"/>
                    </a:lnTo>
                    <a:lnTo>
                      <a:pt x="138" y="103"/>
                    </a:lnTo>
                    <a:lnTo>
                      <a:pt x="138" y="103"/>
                    </a:lnTo>
                    <a:lnTo>
                      <a:pt x="138" y="104"/>
                    </a:lnTo>
                    <a:lnTo>
                      <a:pt x="138" y="104"/>
                    </a:lnTo>
                    <a:lnTo>
                      <a:pt x="139" y="104"/>
                    </a:lnTo>
                    <a:lnTo>
                      <a:pt x="139" y="104"/>
                    </a:lnTo>
                    <a:lnTo>
                      <a:pt x="139" y="105"/>
                    </a:lnTo>
                    <a:lnTo>
                      <a:pt x="139" y="105"/>
                    </a:lnTo>
                    <a:lnTo>
                      <a:pt x="139" y="105"/>
                    </a:lnTo>
                    <a:lnTo>
                      <a:pt x="139" y="105"/>
                    </a:lnTo>
                    <a:lnTo>
                      <a:pt x="139" y="107"/>
                    </a:lnTo>
                    <a:lnTo>
                      <a:pt x="139" y="107"/>
                    </a:lnTo>
                    <a:lnTo>
                      <a:pt x="139" y="107"/>
                    </a:lnTo>
                    <a:lnTo>
                      <a:pt x="139" y="108"/>
                    </a:lnTo>
                    <a:lnTo>
                      <a:pt x="139" y="108"/>
                    </a:lnTo>
                    <a:lnTo>
                      <a:pt x="139" y="109"/>
                    </a:lnTo>
                    <a:lnTo>
                      <a:pt x="139" y="109"/>
                    </a:lnTo>
                    <a:lnTo>
                      <a:pt x="138" y="109"/>
                    </a:lnTo>
                    <a:lnTo>
                      <a:pt x="138" y="110"/>
                    </a:lnTo>
                    <a:lnTo>
                      <a:pt x="138" y="110"/>
                    </a:lnTo>
                    <a:lnTo>
                      <a:pt x="136" y="112"/>
                    </a:lnTo>
                    <a:lnTo>
                      <a:pt x="136" y="112"/>
                    </a:lnTo>
                    <a:lnTo>
                      <a:pt x="136" y="113"/>
                    </a:lnTo>
                    <a:lnTo>
                      <a:pt x="135" y="113"/>
                    </a:lnTo>
                    <a:lnTo>
                      <a:pt x="135" y="114"/>
                    </a:lnTo>
                    <a:lnTo>
                      <a:pt x="134" y="114"/>
                    </a:lnTo>
                    <a:lnTo>
                      <a:pt x="134" y="116"/>
                    </a:lnTo>
                    <a:lnTo>
                      <a:pt x="133" y="116"/>
                    </a:lnTo>
                    <a:lnTo>
                      <a:pt x="131" y="116"/>
                    </a:lnTo>
                    <a:lnTo>
                      <a:pt x="131" y="117"/>
                    </a:lnTo>
                    <a:lnTo>
                      <a:pt x="130" y="117"/>
                    </a:lnTo>
                    <a:lnTo>
                      <a:pt x="130" y="118"/>
                    </a:lnTo>
                    <a:lnTo>
                      <a:pt x="129" y="118"/>
                    </a:lnTo>
                    <a:lnTo>
                      <a:pt x="127" y="118"/>
                    </a:lnTo>
                    <a:lnTo>
                      <a:pt x="126" y="119"/>
                    </a:lnTo>
                    <a:lnTo>
                      <a:pt x="126" y="119"/>
                    </a:lnTo>
                    <a:lnTo>
                      <a:pt x="125" y="119"/>
                    </a:lnTo>
                    <a:lnTo>
                      <a:pt x="124" y="121"/>
                    </a:lnTo>
                    <a:lnTo>
                      <a:pt x="124" y="121"/>
                    </a:lnTo>
                    <a:lnTo>
                      <a:pt x="122" y="121"/>
                    </a:lnTo>
                    <a:lnTo>
                      <a:pt x="121" y="122"/>
                    </a:lnTo>
                    <a:lnTo>
                      <a:pt x="120" y="122"/>
                    </a:lnTo>
                    <a:lnTo>
                      <a:pt x="120" y="122"/>
                    </a:lnTo>
                    <a:lnTo>
                      <a:pt x="118" y="123"/>
                    </a:lnTo>
                    <a:lnTo>
                      <a:pt x="117" y="123"/>
                    </a:lnTo>
                    <a:lnTo>
                      <a:pt x="116" y="123"/>
                    </a:lnTo>
                    <a:lnTo>
                      <a:pt x="116" y="123"/>
                    </a:lnTo>
                    <a:lnTo>
                      <a:pt x="115" y="123"/>
                    </a:lnTo>
                    <a:lnTo>
                      <a:pt x="113" y="125"/>
                    </a:lnTo>
                    <a:lnTo>
                      <a:pt x="112" y="125"/>
                    </a:lnTo>
                    <a:lnTo>
                      <a:pt x="112" y="125"/>
                    </a:lnTo>
                    <a:lnTo>
                      <a:pt x="111" y="125"/>
                    </a:lnTo>
                    <a:lnTo>
                      <a:pt x="109" y="125"/>
                    </a:lnTo>
                    <a:lnTo>
                      <a:pt x="109" y="125"/>
                    </a:lnTo>
                    <a:close/>
                    <a:moveTo>
                      <a:pt x="0" y="96"/>
                    </a:moveTo>
                    <a:lnTo>
                      <a:pt x="40" y="85"/>
                    </a:lnTo>
                    <a:lnTo>
                      <a:pt x="40" y="85"/>
                    </a:lnTo>
                    <a:lnTo>
                      <a:pt x="40" y="85"/>
                    </a:lnTo>
                    <a:lnTo>
                      <a:pt x="40" y="86"/>
                    </a:lnTo>
                    <a:lnTo>
                      <a:pt x="40" y="87"/>
                    </a:lnTo>
                    <a:lnTo>
                      <a:pt x="41" y="89"/>
                    </a:lnTo>
                    <a:lnTo>
                      <a:pt x="41" y="90"/>
                    </a:lnTo>
                    <a:lnTo>
                      <a:pt x="42" y="91"/>
                    </a:lnTo>
                    <a:lnTo>
                      <a:pt x="44" y="92"/>
                    </a:lnTo>
                    <a:lnTo>
                      <a:pt x="46" y="94"/>
                    </a:lnTo>
                    <a:lnTo>
                      <a:pt x="48" y="94"/>
                    </a:lnTo>
                    <a:lnTo>
                      <a:pt x="50" y="95"/>
                    </a:lnTo>
                    <a:lnTo>
                      <a:pt x="53" y="96"/>
                    </a:lnTo>
                    <a:lnTo>
                      <a:pt x="55" y="98"/>
                    </a:lnTo>
                    <a:lnTo>
                      <a:pt x="58" y="98"/>
                    </a:lnTo>
                    <a:lnTo>
                      <a:pt x="60" y="99"/>
                    </a:lnTo>
                    <a:lnTo>
                      <a:pt x="64" y="100"/>
                    </a:lnTo>
                    <a:lnTo>
                      <a:pt x="68" y="100"/>
                    </a:lnTo>
                    <a:lnTo>
                      <a:pt x="71" y="101"/>
                    </a:lnTo>
                    <a:lnTo>
                      <a:pt x="75" y="101"/>
                    </a:lnTo>
                    <a:lnTo>
                      <a:pt x="78" y="101"/>
                    </a:lnTo>
                    <a:lnTo>
                      <a:pt x="82" y="103"/>
                    </a:lnTo>
                    <a:lnTo>
                      <a:pt x="86" y="103"/>
                    </a:lnTo>
                    <a:lnTo>
                      <a:pt x="90" y="103"/>
                    </a:lnTo>
                    <a:lnTo>
                      <a:pt x="94" y="103"/>
                    </a:lnTo>
                    <a:lnTo>
                      <a:pt x="98" y="103"/>
                    </a:lnTo>
                    <a:lnTo>
                      <a:pt x="102" y="103"/>
                    </a:lnTo>
                    <a:lnTo>
                      <a:pt x="107" y="103"/>
                    </a:lnTo>
                    <a:lnTo>
                      <a:pt x="111" y="103"/>
                    </a:lnTo>
                    <a:lnTo>
                      <a:pt x="115" y="103"/>
                    </a:lnTo>
                    <a:lnTo>
                      <a:pt x="118" y="103"/>
                    </a:lnTo>
                    <a:lnTo>
                      <a:pt x="122" y="103"/>
                    </a:lnTo>
                    <a:lnTo>
                      <a:pt x="126" y="103"/>
                    </a:lnTo>
                    <a:lnTo>
                      <a:pt x="129" y="101"/>
                    </a:lnTo>
                    <a:lnTo>
                      <a:pt x="109" y="125"/>
                    </a:lnTo>
                    <a:lnTo>
                      <a:pt x="106" y="125"/>
                    </a:lnTo>
                    <a:lnTo>
                      <a:pt x="100" y="126"/>
                    </a:lnTo>
                    <a:lnTo>
                      <a:pt x="95" y="126"/>
                    </a:lnTo>
                    <a:lnTo>
                      <a:pt x="91" y="126"/>
                    </a:lnTo>
                    <a:lnTo>
                      <a:pt x="86" y="126"/>
                    </a:lnTo>
                    <a:lnTo>
                      <a:pt x="81" y="126"/>
                    </a:lnTo>
                    <a:lnTo>
                      <a:pt x="77" y="126"/>
                    </a:lnTo>
                    <a:lnTo>
                      <a:pt x="72" y="126"/>
                    </a:lnTo>
                    <a:lnTo>
                      <a:pt x="68" y="126"/>
                    </a:lnTo>
                    <a:lnTo>
                      <a:pt x="63" y="126"/>
                    </a:lnTo>
                    <a:lnTo>
                      <a:pt x="58" y="126"/>
                    </a:lnTo>
                    <a:lnTo>
                      <a:pt x="54" y="125"/>
                    </a:lnTo>
                    <a:lnTo>
                      <a:pt x="49" y="125"/>
                    </a:lnTo>
                    <a:lnTo>
                      <a:pt x="45" y="125"/>
                    </a:lnTo>
                    <a:lnTo>
                      <a:pt x="41" y="123"/>
                    </a:lnTo>
                    <a:lnTo>
                      <a:pt x="37" y="123"/>
                    </a:lnTo>
                    <a:lnTo>
                      <a:pt x="32" y="122"/>
                    </a:lnTo>
                    <a:lnTo>
                      <a:pt x="28" y="121"/>
                    </a:lnTo>
                    <a:lnTo>
                      <a:pt x="26" y="121"/>
                    </a:lnTo>
                    <a:lnTo>
                      <a:pt x="22" y="119"/>
                    </a:lnTo>
                    <a:lnTo>
                      <a:pt x="18" y="118"/>
                    </a:lnTo>
                    <a:lnTo>
                      <a:pt x="15" y="117"/>
                    </a:lnTo>
                    <a:lnTo>
                      <a:pt x="13" y="116"/>
                    </a:lnTo>
                    <a:lnTo>
                      <a:pt x="9" y="114"/>
                    </a:lnTo>
                    <a:lnTo>
                      <a:pt x="8" y="112"/>
                    </a:lnTo>
                    <a:lnTo>
                      <a:pt x="5" y="110"/>
                    </a:lnTo>
                    <a:lnTo>
                      <a:pt x="3" y="109"/>
                    </a:lnTo>
                    <a:lnTo>
                      <a:pt x="1" y="107"/>
                    </a:lnTo>
                    <a:lnTo>
                      <a:pt x="0" y="104"/>
                    </a:lnTo>
                    <a:lnTo>
                      <a:pt x="0" y="103"/>
                    </a:lnTo>
                    <a:lnTo>
                      <a:pt x="0" y="100"/>
                    </a:lnTo>
                    <a:lnTo>
                      <a:pt x="0" y="96"/>
                    </a:lnTo>
                    <a:lnTo>
                      <a:pt x="0" y="96"/>
                    </a:lnTo>
                    <a:lnTo>
                      <a:pt x="0" y="96"/>
                    </a:lnTo>
                    <a:close/>
                    <a:moveTo>
                      <a:pt x="15" y="18"/>
                    </a:moveTo>
                    <a:lnTo>
                      <a:pt x="55" y="5"/>
                    </a:lnTo>
                    <a:lnTo>
                      <a:pt x="55" y="5"/>
                    </a:lnTo>
                    <a:lnTo>
                      <a:pt x="55" y="6"/>
                    </a:lnTo>
                    <a:lnTo>
                      <a:pt x="55" y="6"/>
                    </a:lnTo>
                    <a:lnTo>
                      <a:pt x="55" y="7"/>
                    </a:lnTo>
                    <a:lnTo>
                      <a:pt x="55" y="9"/>
                    </a:lnTo>
                    <a:lnTo>
                      <a:pt x="54" y="10"/>
                    </a:lnTo>
                    <a:lnTo>
                      <a:pt x="54" y="13"/>
                    </a:lnTo>
                    <a:lnTo>
                      <a:pt x="54" y="14"/>
                    </a:lnTo>
                    <a:lnTo>
                      <a:pt x="53" y="16"/>
                    </a:lnTo>
                    <a:lnTo>
                      <a:pt x="53" y="19"/>
                    </a:lnTo>
                    <a:lnTo>
                      <a:pt x="53" y="22"/>
                    </a:lnTo>
                    <a:lnTo>
                      <a:pt x="51" y="24"/>
                    </a:lnTo>
                    <a:lnTo>
                      <a:pt x="51" y="28"/>
                    </a:lnTo>
                    <a:lnTo>
                      <a:pt x="50" y="31"/>
                    </a:lnTo>
                    <a:lnTo>
                      <a:pt x="50" y="33"/>
                    </a:lnTo>
                    <a:lnTo>
                      <a:pt x="49" y="37"/>
                    </a:lnTo>
                    <a:lnTo>
                      <a:pt x="49" y="40"/>
                    </a:lnTo>
                    <a:lnTo>
                      <a:pt x="48" y="43"/>
                    </a:lnTo>
                    <a:lnTo>
                      <a:pt x="48" y="46"/>
                    </a:lnTo>
                    <a:lnTo>
                      <a:pt x="46" y="50"/>
                    </a:lnTo>
                    <a:lnTo>
                      <a:pt x="46" y="54"/>
                    </a:lnTo>
                    <a:lnTo>
                      <a:pt x="45" y="56"/>
                    </a:lnTo>
                    <a:lnTo>
                      <a:pt x="45" y="60"/>
                    </a:lnTo>
                    <a:lnTo>
                      <a:pt x="44" y="63"/>
                    </a:lnTo>
                    <a:lnTo>
                      <a:pt x="44" y="67"/>
                    </a:lnTo>
                    <a:lnTo>
                      <a:pt x="42" y="69"/>
                    </a:lnTo>
                    <a:lnTo>
                      <a:pt x="42" y="72"/>
                    </a:lnTo>
                    <a:lnTo>
                      <a:pt x="41" y="74"/>
                    </a:lnTo>
                    <a:lnTo>
                      <a:pt x="41" y="77"/>
                    </a:lnTo>
                    <a:lnTo>
                      <a:pt x="41" y="79"/>
                    </a:lnTo>
                    <a:lnTo>
                      <a:pt x="40" y="82"/>
                    </a:lnTo>
                    <a:lnTo>
                      <a:pt x="40" y="85"/>
                    </a:lnTo>
                    <a:lnTo>
                      <a:pt x="0" y="96"/>
                    </a:lnTo>
                    <a:lnTo>
                      <a:pt x="0" y="95"/>
                    </a:lnTo>
                    <a:lnTo>
                      <a:pt x="1" y="92"/>
                    </a:lnTo>
                    <a:lnTo>
                      <a:pt x="1" y="90"/>
                    </a:lnTo>
                    <a:lnTo>
                      <a:pt x="1" y="87"/>
                    </a:lnTo>
                    <a:lnTo>
                      <a:pt x="3" y="85"/>
                    </a:lnTo>
                    <a:lnTo>
                      <a:pt x="3" y="82"/>
                    </a:lnTo>
                    <a:lnTo>
                      <a:pt x="4" y="78"/>
                    </a:lnTo>
                    <a:lnTo>
                      <a:pt x="4" y="76"/>
                    </a:lnTo>
                    <a:lnTo>
                      <a:pt x="5" y="72"/>
                    </a:lnTo>
                    <a:lnTo>
                      <a:pt x="5" y="69"/>
                    </a:lnTo>
                    <a:lnTo>
                      <a:pt x="6" y="65"/>
                    </a:lnTo>
                    <a:lnTo>
                      <a:pt x="6" y="63"/>
                    </a:lnTo>
                    <a:lnTo>
                      <a:pt x="8" y="59"/>
                    </a:lnTo>
                    <a:lnTo>
                      <a:pt x="8" y="56"/>
                    </a:lnTo>
                    <a:lnTo>
                      <a:pt x="9" y="52"/>
                    </a:lnTo>
                    <a:lnTo>
                      <a:pt x="9" y="49"/>
                    </a:lnTo>
                    <a:lnTo>
                      <a:pt x="10" y="46"/>
                    </a:lnTo>
                    <a:lnTo>
                      <a:pt x="10" y="43"/>
                    </a:lnTo>
                    <a:lnTo>
                      <a:pt x="12" y="40"/>
                    </a:lnTo>
                    <a:lnTo>
                      <a:pt x="12" y="37"/>
                    </a:lnTo>
                    <a:lnTo>
                      <a:pt x="12" y="34"/>
                    </a:lnTo>
                    <a:lnTo>
                      <a:pt x="13" y="32"/>
                    </a:lnTo>
                    <a:lnTo>
                      <a:pt x="13" y="29"/>
                    </a:lnTo>
                    <a:lnTo>
                      <a:pt x="14" y="27"/>
                    </a:lnTo>
                    <a:lnTo>
                      <a:pt x="14" y="24"/>
                    </a:lnTo>
                    <a:lnTo>
                      <a:pt x="14" y="23"/>
                    </a:lnTo>
                    <a:lnTo>
                      <a:pt x="14" y="22"/>
                    </a:lnTo>
                    <a:lnTo>
                      <a:pt x="15" y="20"/>
                    </a:lnTo>
                    <a:lnTo>
                      <a:pt x="15" y="19"/>
                    </a:lnTo>
                    <a:lnTo>
                      <a:pt x="15" y="18"/>
                    </a:lnTo>
                    <a:lnTo>
                      <a:pt x="15" y="18"/>
                    </a:lnTo>
                    <a:lnTo>
                      <a:pt x="15" y="18"/>
                    </a:lnTo>
                    <a:lnTo>
                      <a:pt x="15" y="18"/>
                    </a:lnTo>
                    <a:close/>
                    <a:moveTo>
                      <a:pt x="55" y="5"/>
                    </a:moveTo>
                    <a:lnTo>
                      <a:pt x="15" y="18"/>
                    </a:lnTo>
                    <a:lnTo>
                      <a:pt x="15" y="16"/>
                    </a:lnTo>
                    <a:lnTo>
                      <a:pt x="15" y="16"/>
                    </a:lnTo>
                    <a:lnTo>
                      <a:pt x="17" y="15"/>
                    </a:lnTo>
                    <a:lnTo>
                      <a:pt x="17" y="15"/>
                    </a:lnTo>
                    <a:lnTo>
                      <a:pt x="17" y="15"/>
                    </a:lnTo>
                    <a:lnTo>
                      <a:pt x="17" y="14"/>
                    </a:lnTo>
                    <a:lnTo>
                      <a:pt x="18" y="14"/>
                    </a:lnTo>
                    <a:lnTo>
                      <a:pt x="18" y="13"/>
                    </a:lnTo>
                    <a:lnTo>
                      <a:pt x="18" y="13"/>
                    </a:lnTo>
                    <a:lnTo>
                      <a:pt x="19" y="13"/>
                    </a:lnTo>
                    <a:lnTo>
                      <a:pt x="19" y="11"/>
                    </a:lnTo>
                    <a:lnTo>
                      <a:pt x="21" y="11"/>
                    </a:lnTo>
                    <a:lnTo>
                      <a:pt x="21" y="10"/>
                    </a:lnTo>
                    <a:lnTo>
                      <a:pt x="22" y="10"/>
                    </a:lnTo>
                    <a:lnTo>
                      <a:pt x="22" y="9"/>
                    </a:lnTo>
                    <a:lnTo>
                      <a:pt x="23" y="9"/>
                    </a:lnTo>
                    <a:lnTo>
                      <a:pt x="23" y="9"/>
                    </a:lnTo>
                    <a:lnTo>
                      <a:pt x="24" y="7"/>
                    </a:lnTo>
                    <a:lnTo>
                      <a:pt x="26" y="7"/>
                    </a:lnTo>
                    <a:lnTo>
                      <a:pt x="26" y="6"/>
                    </a:lnTo>
                    <a:lnTo>
                      <a:pt x="27" y="6"/>
                    </a:lnTo>
                    <a:lnTo>
                      <a:pt x="28" y="6"/>
                    </a:lnTo>
                    <a:lnTo>
                      <a:pt x="28" y="5"/>
                    </a:lnTo>
                    <a:lnTo>
                      <a:pt x="30" y="5"/>
                    </a:lnTo>
                    <a:lnTo>
                      <a:pt x="31" y="4"/>
                    </a:lnTo>
                    <a:lnTo>
                      <a:pt x="32" y="4"/>
                    </a:lnTo>
                    <a:lnTo>
                      <a:pt x="32" y="4"/>
                    </a:lnTo>
                    <a:lnTo>
                      <a:pt x="33" y="2"/>
                    </a:lnTo>
                    <a:lnTo>
                      <a:pt x="35" y="2"/>
                    </a:lnTo>
                    <a:lnTo>
                      <a:pt x="36" y="2"/>
                    </a:lnTo>
                    <a:lnTo>
                      <a:pt x="36" y="2"/>
                    </a:lnTo>
                    <a:lnTo>
                      <a:pt x="37" y="1"/>
                    </a:lnTo>
                    <a:lnTo>
                      <a:pt x="39" y="1"/>
                    </a:lnTo>
                    <a:lnTo>
                      <a:pt x="40" y="1"/>
                    </a:lnTo>
                    <a:lnTo>
                      <a:pt x="41" y="1"/>
                    </a:lnTo>
                    <a:lnTo>
                      <a:pt x="41" y="1"/>
                    </a:lnTo>
                    <a:lnTo>
                      <a:pt x="42" y="0"/>
                    </a:lnTo>
                    <a:lnTo>
                      <a:pt x="44" y="0"/>
                    </a:lnTo>
                    <a:lnTo>
                      <a:pt x="44" y="0"/>
                    </a:lnTo>
                    <a:lnTo>
                      <a:pt x="45" y="0"/>
                    </a:lnTo>
                    <a:lnTo>
                      <a:pt x="46" y="0"/>
                    </a:lnTo>
                    <a:lnTo>
                      <a:pt x="46" y="0"/>
                    </a:lnTo>
                    <a:lnTo>
                      <a:pt x="48" y="0"/>
                    </a:lnTo>
                    <a:lnTo>
                      <a:pt x="49" y="0"/>
                    </a:lnTo>
                    <a:lnTo>
                      <a:pt x="49" y="0"/>
                    </a:lnTo>
                    <a:lnTo>
                      <a:pt x="50" y="0"/>
                    </a:lnTo>
                    <a:lnTo>
                      <a:pt x="50" y="0"/>
                    </a:lnTo>
                    <a:lnTo>
                      <a:pt x="51" y="0"/>
                    </a:lnTo>
                    <a:lnTo>
                      <a:pt x="51" y="0"/>
                    </a:lnTo>
                    <a:lnTo>
                      <a:pt x="53" y="0"/>
                    </a:lnTo>
                    <a:lnTo>
                      <a:pt x="53" y="0"/>
                    </a:lnTo>
                    <a:lnTo>
                      <a:pt x="53" y="1"/>
                    </a:lnTo>
                    <a:lnTo>
                      <a:pt x="54" y="1"/>
                    </a:lnTo>
                    <a:lnTo>
                      <a:pt x="54" y="1"/>
                    </a:lnTo>
                    <a:lnTo>
                      <a:pt x="54" y="1"/>
                    </a:lnTo>
                    <a:lnTo>
                      <a:pt x="55" y="1"/>
                    </a:lnTo>
                    <a:lnTo>
                      <a:pt x="55" y="2"/>
                    </a:lnTo>
                    <a:lnTo>
                      <a:pt x="55" y="2"/>
                    </a:lnTo>
                    <a:lnTo>
                      <a:pt x="55" y="2"/>
                    </a:lnTo>
                    <a:lnTo>
                      <a:pt x="55" y="4"/>
                    </a:lnTo>
                    <a:lnTo>
                      <a:pt x="55" y="4"/>
                    </a:lnTo>
                    <a:lnTo>
                      <a:pt x="55" y="4"/>
                    </a:lnTo>
                    <a:lnTo>
                      <a:pt x="55" y="5"/>
                    </a:lnTo>
                    <a:lnTo>
                      <a:pt x="55"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10" name="TextBox 9"/>
            <p:cNvSpPr txBox="1"/>
            <p:nvPr/>
          </p:nvSpPr>
          <p:spPr>
            <a:xfrm>
              <a:off x="4988151" y="2762370"/>
              <a:ext cx="2333687" cy="1323439"/>
            </a:xfrm>
            <a:prstGeom prst="rect">
              <a:avLst/>
            </a:prstGeom>
            <a:noFill/>
            <a:ln>
              <a:noFill/>
            </a:ln>
          </p:spPr>
          <p:style>
            <a:lnRef idx="0">
              <a:scrgbClr r="0" g="0" b="0"/>
            </a:lnRef>
            <a:fillRef idx="0">
              <a:scrgbClr r="0" g="0" b="0"/>
            </a:fillRef>
            <a:effectRef idx="0">
              <a:scrgbClr r="0" g="0" b="0"/>
            </a:effectRef>
            <a:fontRef idx="minor">
              <a:schemeClr val="accent1"/>
            </a:fontRef>
          </p:style>
          <p:txBody>
            <a:bodyPr wrap="square" rtlCol="0">
              <a:spAutoFit/>
            </a:bodyPr>
            <a:lstStyle/>
            <a:p>
              <a:pPr algn="ctr"/>
              <a:r>
                <a:rPr lang="en-US" sz="4000" dirty="0" smtClean="0">
                  <a:solidFill>
                    <a:srgbClr val="808000"/>
                  </a:solidFill>
                  <a:latin typeface="Cambria" panose="02040503050406030204" pitchFamily="18" charset="0"/>
                  <a:ea typeface="Cambria" panose="02040503050406030204" pitchFamily="18" charset="0"/>
                </a:rPr>
                <a:t>THẢO LUẬN</a:t>
              </a:r>
              <a:endParaRPr lang="en-US" sz="4000" dirty="0">
                <a:solidFill>
                  <a:srgbClr val="808000"/>
                </a:solidFill>
                <a:latin typeface="Cambria" panose="02040503050406030204" pitchFamily="18" charset="0"/>
                <a:ea typeface="Cambria" panose="02040503050406030204" pitchFamily="18" charset="0"/>
              </a:endParaRPr>
            </a:p>
          </p:txBody>
        </p:sp>
      </p:grpSp>
      <p:grpSp>
        <p:nvGrpSpPr>
          <p:cNvPr id="57" name="Группа 2880"/>
          <p:cNvGrpSpPr/>
          <p:nvPr/>
        </p:nvGrpSpPr>
        <p:grpSpPr>
          <a:xfrm>
            <a:off x="5289239" y="1961530"/>
            <a:ext cx="434642" cy="436942"/>
            <a:chOff x="873775" y="4738844"/>
            <a:chExt cx="434642" cy="436942"/>
          </a:xfrm>
          <a:solidFill>
            <a:srgbClr val="1FAEDC"/>
          </a:solidFill>
        </p:grpSpPr>
        <p:sp>
          <p:nvSpPr>
            <p:cNvPr id="58" name="Freeform 352"/>
            <p:cNvSpPr>
              <a:spLocks/>
            </p:cNvSpPr>
            <p:nvPr/>
          </p:nvSpPr>
          <p:spPr bwMode="auto">
            <a:xfrm>
              <a:off x="1092246" y="5149340"/>
              <a:ext cx="6899"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lnTo>
                    <a:pt x="1" y="0"/>
                  </a:lnTo>
                  <a:lnTo>
                    <a:pt x="6"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353"/>
            <p:cNvSpPr>
              <a:spLocks/>
            </p:cNvSpPr>
            <p:nvPr/>
          </p:nvSpPr>
          <p:spPr bwMode="auto">
            <a:xfrm>
              <a:off x="1100295" y="5132092"/>
              <a:ext cx="67841" cy="17248"/>
            </a:xfrm>
            <a:custGeom>
              <a:avLst/>
              <a:gdLst>
                <a:gd name="T0" fmla="*/ 252 w 322"/>
                <a:gd name="T1" fmla="*/ 38 h 84"/>
                <a:gd name="T2" fmla="*/ 273 w 322"/>
                <a:gd name="T3" fmla="*/ 28 h 84"/>
                <a:gd name="T4" fmla="*/ 297 w 322"/>
                <a:gd name="T5" fmla="*/ 17 h 84"/>
                <a:gd name="T6" fmla="*/ 315 w 322"/>
                <a:gd name="T7" fmla="*/ 7 h 84"/>
                <a:gd name="T8" fmla="*/ 321 w 322"/>
                <a:gd name="T9" fmla="*/ 0 h 84"/>
                <a:gd name="T10" fmla="*/ 315 w 322"/>
                <a:gd name="T11" fmla="*/ 4 h 84"/>
                <a:gd name="T12" fmla="*/ 300 w 322"/>
                <a:gd name="T13" fmla="*/ 12 h 84"/>
                <a:gd name="T14" fmla="*/ 279 w 322"/>
                <a:gd name="T15" fmla="*/ 23 h 84"/>
                <a:gd name="T16" fmla="*/ 269 w 322"/>
                <a:gd name="T17" fmla="*/ 24 h 84"/>
                <a:gd name="T18" fmla="*/ 254 w 322"/>
                <a:gd name="T19" fmla="*/ 28 h 84"/>
                <a:gd name="T20" fmla="*/ 215 w 322"/>
                <a:gd name="T21" fmla="*/ 41 h 84"/>
                <a:gd name="T22" fmla="*/ 230 w 322"/>
                <a:gd name="T23" fmla="*/ 37 h 84"/>
                <a:gd name="T24" fmla="*/ 245 w 322"/>
                <a:gd name="T25" fmla="*/ 32 h 84"/>
                <a:gd name="T26" fmla="*/ 236 w 322"/>
                <a:gd name="T27" fmla="*/ 39 h 84"/>
                <a:gd name="T28" fmla="*/ 220 w 322"/>
                <a:gd name="T29" fmla="*/ 43 h 84"/>
                <a:gd name="T30" fmla="*/ 206 w 322"/>
                <a:gd name="T31" fmla="*/ 47 h 84"/>
                <a:gd name="T32" fmla="*/ 184 w 322"/>
                <a:gd name="T33" fmla="*/ 54 h 84"/>
                <a:gd name="T34" fmla="*/ 161 w 322"/>
                <a:gd name="T35" fmla="*/ 60 h 84"/>
                <a:gd name="T36" fmla="*/ 133 w 322"/>
                <a:gd name="T37" fmla="*/ 64 h 84"/>
                <a:gd name="T38" fmla="*/ 135 w 322"/>
                <a:gd name="T39" fmla="*/ 63 h 84"/>
                <a:gd name="T40" fmla="*/ 101 w 322"/>
                <a:gd name="T41" fmla="*/ 72 h 84"/>
                <a:gd name="T42" fmla="*/ 97 w 322"/>
                <a:gd name="T43" fmla="*/ 69 h 84"/>
                <a:gd name="T44" fmla="*/ 53 w 322"/>
                <a:gd name="T45" fmla="*/ 78 h 84"/>
                <a:gd name="T46" fmla="*/ 29 w 322"/>
                <a:gd name="T47" fmla="*/ 81 h 84"/>
                <a:gd name="T48" fmla="*/ 15 w 322"/>
                <a:gd name="T49" fmla="*/ 82 h 84"/>
                <a:gd name="T50" fmla="*/ 0 w 322"/>
                <a:gd name="T51" fmla="*/ 83 h 84"/>
                <a:gd name="T52" fmla="*/ 13 w 322"/>
                <a:gd name="T53" fmla="*/ 84 h 84"/>
                <a:gd name="T54" fmla="*/ 29 w 322"/>
                <a:gd name="T55" fmla="*/ 83 h 84"/>
                <a:gd name="T56" fmla="*/ 63 w 322"/>
                <a:gd name="T57" fmla="*/ 79 h 84"/>
                <a:gd name="T58" fmla="*/ 97 w 322"/>
                <a:gd name="T59" fmla="*/ 73 h 84"/>
                <a:gd name="T60" fmla="*/ 126 w 322"/>
                <a:gd name="T61" fmla="*/ 70 h 84"/>
                <a:gd name="T62" fmla="*/ 124 w 322"/>
                <a:gd name="T63" fmla="*/ 71 h 84"/>
                <a:gd name="T64" fmla="*/ 140 w 322"/>
                <a:gd name="T65" fmla="*/ 67 h 84"/>
                <a:gd name="T66" fmla="*/ 156 w 322"/>
                <a:gd name="T67" fmla="*/ 64 h 84"/>
                <a:gd name="T68" fmla="*/ 188 w 322"/>
                <a:gd name="T69" fmla="*/ 57 h 84"/>
                <a:gd name="T70" fmla="*/ 252 w 322"/>
                <a:gd name="T71"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 h="84">
                  <a:moveTo>
                    <a:pt x="252" y="38"/>
                  </a:moveTo>
                  <a:cubicBezTo>
                    <a:pt x="258" y="35"/>
                    <a:pt x="266" y="32"/>
                    <a:pt x="273" y="28"/>
                  </a:cubicBezTo>
                  <a:cubicBezTo>
                    <a:pt x="281" y="25"/>
                    <a:pt x="289" y="21"/>
                    <a:pt x="297" y="17"/>
                  </a:cubicBezTo>
                  <a:cubicBezTo>
                    <a:pt x="304" y="13"/>
                    <a:pt x="310" y="10"/>
                    <a:pt x="315" y="7"/>
                  </a:cubicBezTo>
                  <a:cubicBezTo>
                    <a:pt x="319" y="4"/>
                    <a:pt x="322" y="2"/>
                    <a:pt x="321" y="0"/>
                  </a:cubicBezTo>
                  <a:cubicBezTo>
                    <a:pt x="321" y="0"/>
                    <a:pt x="319" y="2"/>
                    <a:pt x="315" y="4"/>
                  </a:cubicBezTo>
                  <a:cubicBezTo>
                    <a:pt x="311" y="6"/>
                    <a:pt x="306" y="9"/>
                    <a:pt x="300" y="12"/>
                  </a:cubicBezTo>
                  <a:cubicBezTo>
                    <a:pt x="290" y="17"/>
                    <a:pt x="279" y="23"/>
                    <a:pt x="279" y="23"/>
                  </a:cubicBezTo>
                  <a:cubicBezTo>
                    <a:pt x="277" y="22"/>
                    <a:pt x="274" y="23"/>
                    <a:pt x="269" y="24"/>
                  </a:cubicBezTo>
                  <a:cubicBezTo>
                    <a:pt x="265" y="25"/>
                    <a:pt x="260" y="26"/>
                    <a:pt x="254" y="28"/>
                  </a:cubicBezTo>
                  <a:cubicBezTo>
                    <a:pt x="242" y="32"/>
                    <a:pt x="228" y="37"/>
                    <a:pt x="215" y="41"/>
                  </a:cubicBezTo>
                  <a:cubicBezTo>
                    <a:pt x="215" y="41"/>
                    <a:pt x="223" y="39"/>
                    <a:pt x="230" y="37"/>
                  </a:cubicBezTo>
                  <a:cubicBezTo>
                    <a:pt x="238" y="34"/>
                    <a:pt x="245" y="32"/>
                    <a:pt x="245" y="32"/>
                  </a:cubicBezTo>
                  <a:cubicBezTo>
                    <a:pt x="238" y="35"/>
                    <a:pt x="243" y="36"/>
                    <a:pt x="236" y="39"/>
                  </a:cubicBezTo>
                  <a:cubicBezTo>
                    <a:pt x="230" y="41"/>
                    <a:pt x="225" y="42"/>
                    <a:pt x="220" y="43"/>
                  </a:cubicBezTo>
                  <a:cubicBezTo>
                    <a:pt x="215" y="45"/>
                    <a:pt x="210" y="46"/>
                    <a:pt x="206" y="47"/>
                  </a:cubicBezTo>
                  <a:cubicBezTo>
                    <a:pt x="198" y="50"/>
                    <a:pt x="191" y="52"/>
                    <a:pt x="184" y="54"/>
                  </a:cubicBezTo>
                  <a:cubicBezTo>
                    <a:pt x="176" y="56"/>
                    <a:pt x="169" y="58"/>
                    <a:pt x="161" y="60"/>
                  </a:cubicBezTo>
                  <a:cubicBezTo>
                    <a:pt x="153" y="61"/>
                    <a:pt x="144" y="63"/>
                    <a:pt x="133" y="64"/>
                  </a:cubicBezTo>
                  <a:cubicBezTo>
                    <a:pt x="135" y="63"/>
                    <a:pt x="135" y="63"/>
                    <a:pt x="135" y="63"/>
                  </a:cubicBezTo>
                  <a:cubicBezTo>
                    <a:pt x="101" y="72"/>
                    <a:pt x="101" y="72"/>
                    <a:pt x="101" y="72"/>
                  </a:cubicBezTo>
                  <a:cubicBezTo>
                    <a:pt x="90" y="73"/>
                    <a:pt x="94" y="71"/>
                    <a:pt x="97" y="69"/>
                  </a:cubicBezTo>
                  <a:cubicBezTo>
                    <a:pt x="82" y="73"/>
                    <a:pt x="68" y="75"/>
                    <a:pt x="53" y="78"/>
                  </a:cubicBezTo>
                  <a:cubicBezTo>
                    <a:pt x="45" y="79"/>
                    <a:pt x="37" y="80"/>
                    <a:pt x="29" y="81"/>
                  </a:cubicBezTo>
                  <a:cubicBezTo>
                    <a:pt x="24" y="81"/>
                    <a:pt x="20" y="82"/>
                    <a:pt x="15" y="82"/>
                  </a:cubicBezTo>
                  <a:cubicBezTo>
                    <a:pt x="10" y="83"/>
                    <a:pt x="5" y="83"/>
                    <a:pt x="0" y="83"/>
                  </a:cubicBezTo>
                  <a:cubicBezTo>
                    <a:pt x="4" y="84"/>
                    <a:pt x="9" y="84"/>
                    <a:pt x="13" y="84"/>
                  </a:cubicBezTo>
                  <a:cubicBezTo>
                    <a:pt x="18" y="84"/>
                    <a:pt x="24" y="84"/>
                    <a:pt x="29" y="83"/>
                  </a:cubicBezTo>
                  <a:cubicBezTo>
                    <a:pt x="40" y="82"/>
                    <a:pt x="52" y="81"/>
                    <a:pt x="63" y="79"/>
                  </a:cubicBezTo>
                  <a:cubicBezTo>
                    <a:pt x="75" y="77"/>
                    <a:pt x="87" y="74"/>
                    <a:pt x="97" y="73"/>
                  </a:cubicBezTo>
                  <a:cubicBezTo>
                    <a:pt x="108" y="71"/>
                    <a:pt x="118" y="70"/>
                    <a:pt x="126" y="70"/>
                  </a:cubicBezTo>
                  <a:cubicBezTo>
                    <a:pt x="124" y="71"/>
                    <a:pt x="124" y="71"/>
                    <a:pt x="124" y="71"/>
                  </a:cubicBezTo>
                  <a:cubicBezTo>
                    <a:pt x="129" y="70"/>
                    <a:pt x="134" y="68"/>
                    <a:pt x="140" y="67"/>
                  </a:cubicBezTo>
                  <a:cubicBezTo>
                    <a:pt x="145" y="66"/>
                    <a:pt x="150" y="65"/>
                    <a:pt x="156" y="64"/>
                  </a:cubicBezTo>
                  <a:cubicBezTo>
                    <a:pt x="166" y="61"/>
                    <a:pt x="177" y="59"/>
                    <a:pt x="188" y="57"/>
                  </a:cubicBezTo>
                  <a:cubicBezTo>
                    <a:pt x="210" y="51"/>
                    <a:pt x="232" y="46"/>
                    <a:pt x="252" y="3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354"/>
            <p:cNvSpPr>
              <a:spLocks/>
            </p:cNvSpPr>
            <p:nvPr/>
          </p:nvSpPr>
          <p:spPr bwMode="auto">
            <a:xfrm>
              <a:off x="1120992" y="5145890"/>
              <a:ext cx="1150"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355"/>
            <p:cNvSpPr>
              <a:spLocks/>
            </p:cNvSpPr>
            <p:nvPr/>
          </p:nvSpPr>
          <p:spPr bwMode="auto">
            <a:xfrm>
              <a:off x="1264723" y="4869927"/>
              <a:ext cx="1150" cy="1150"/>
            </a:xfrm>
            <a:custGeom>
              <a:avLst/>
              <a:gdLst>
                <a:gd name="T0" fmla="*/ 2 w 3"/>
                <a:gd name="T1" fmla="*/ 1 h 4"/>
                <a:gd name="T2" fmla="*/ 0 w 3"/>
                <a:gd name="T3" fmla="*/ 0 h 4"/>
                <a:gd name="T4" fmla="*/ 2 w 3"/>
                <a:gd name="T5" fmla="*/ 1 h 4"/>
              </a:gdLst>
              <a:ahLst/>
              <a:cxnLst>
                <a:cxn ang="0">
                  <a:pos x="T0" y="T1"/>
                </a:cxn>
                <a:cxn ang="0">
                  <a:pos x="T2" y="T3"/>
                </a:cxn>
                <a:cxn ang="0">
                  <a:pos x="T4" y="T5"/>
                </a:cxn>
              </a:cxnLst>
              <a:rect l="0" t="0" r="r" b="b"/>
              <a:pathLst>
                <a:path w="3" h="4">
                  <a:moveTo>
                    <a:pt x="2" y="1"/>
                  </a:moveTo>
                  <a:cubicBezTo>
                    <a:pt x="0" y="0"/>
                    <a:pt x="0" y="0"/>
                    <a:pt x="0" y="0"/>
                  </a:cubicBezTo>
                  <a:cubicBezTo>
                    <a:pt x="2" y="2"/>
                    <a:pt x="3" y="4"/>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 name="Freeform 356"/>
            <p:cNvSpPr>
              <a:spLocks/>
            </p:cNvSpPr>
            <p:nvPr/>
          </p:nvSpPr>
          <p:spPr bwMode="auto">
            <a:xfrm>
              <a:off x="1280821" y="4976863"/>
              <a:ext cx="1150" cy="1150"/>
            </a:xfrm>
            <a:custGeom>
              <a:avLst/>
              <a:gdLst>
                <a:gd name="T0" fmla="*/ 1 w 1"/>
                <a:gd name="T1" fmla="*/ 6 h 6"/>
                <a:gd name="T2" fmla="*/ 1 w 1"/>
                <a:gd name="T3" fmla="*/ 4 h 6"/>
                <a:gd name="T4" fmla="*/ 1 w 1"/>
                <a:gd name="T5" fmla="*/ 6 h 6"/>
              </a:gdLst>
              <a:ahLst/>
              <a:cxnLst>
                <a:cxn ang="0">
                  <a:pos x="T0" y="T1"/>
                </a:cxn>
                <a:cxn ang="0">
                  <a:pos x="T2" y="T3"/>
                </a:cxn>
                <a:cxn ang="0">
                  <a:pos x="T4" y="T5"/>
                </a:cxn>
              </a:cxnLst>
              <a:rect l="0" t="0" r="r" b="b"/>
              <a:pathLst>
                <a:path w="1" h="6">
                  <a:moveTo>
                    <a:pt x="1" y="6"/>
                  </a:moveTo>
                  <a:cubicBezTo>
                    <a:pt x="1" y="5"/>
                    <a:pt x="1" y="5"/>
                    <a:pt x="1" y="4"/>
                  </a:cubicBezTo>
                  <a:cubicBezTo>
                    <a:pt x="0" y="0"/>
                    <a:pt x="0" y="2"/>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 name="Freeform 357"/>
            <p:cNvSpPr>
              <a:spLocks/>
            </p:cNvSpPr>
            <p:nvPr/>
          </p:nvSpPr>
          <p:spPr bwMode="auto">
            <a:xfrm>
              <a:off x="918619" y="5040104"/>
              <a:ext cx="1150" cy="230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3" y="10"/>
                    <a:pt x="3" y="10"/>
                    <a:pt x="3" y="10"/>
                  </a:cubicBezTo>
                  <a:cubicBezTo>
                    <a:pt x="4" y="7"/>
                    <a:pt x="2"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 name="Freeform 358"/>
            <p:cNvSpPr>
              <a:spLocks/>
            </p:cNvSpPr>
            <p:nvPr/>
          </p:nvSpPr>
          <p:spPr bwMode="auto">
            <a:xfrm>
              <a:off x="1025555" y="5138991"/>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 name="Freeform 359"/>
            <p:cNvSpPr>
              <a:spLocks/>
            </p:cNvSpPr>
            <p:nvPr/>
          </p:nvSpPr>
          <p:spPr bwMode="auto">
            <a:xfrm>
              <a:off x="970362" y="5101046"/>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 name="Freeform 360"/>
            <p:cNvSpPr>
              <a:spLocks/>
            </p:cNvSpPr>
            <p:nvPr/>
          </p:nvSpPr>
          <p:spPr bwMode="auto">
            <a:xfrm>
              <a:off x="1010607" y="5126343"/>
              <a:ext cx="3450" cy="2300"/>
            </a:xfrm>
            <a:custGeom>
              <a:avLst/>
              <a:gdLst>
                <a:gd name="T0" fmla="*/ 0 w 17"/>
                <a:gd name="T1" fmla="*/ 0 h 8"/>
                <a:gd name="T2" fmla="*/ 17 w 17"/>
                <a:gd name="T3" fmla="*/ 8 h 8"/>
                <a:gd name="T4" fmla="*/ 0 w 17"/>
                <a:gd name="T5" fmla="*/ 0 h 8"/>
              </a:gdLst>
              <a:ahLst/>
              <a:cxnLst>
                <a:cxn ang="0">
                  <a:pos x="T0" y="T1"/>
                </a:cxn>
                <a:cxn ang="0">
                  <a:pos x="T2" y="T3"/>
                </a:cxn>
                <a:cxn ang="0">
                  <a:pos x="T4" y="T5"/>
                </a:cxn>
              </a:cxnLst>
              <a:rect l="0" t="0" r="r" b="b"/>
              <a:pathLst>
                <a:path w="17" h="8">
                  <a:moveTo>
                    <a:pt x="0" y="0"/>
                  </a:moveTo>
                  <a:cubicBezTo>
                    <a:pt x="5" y="3"/>
                    <a:pt x="11" y="5"/>
                    <a:pt x="17" y="8"/>
                  </a:cubicBezTo>
                  <a:cubicBezTo>
                    <a:pt x="13" y="5"/>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 name="Freeform 361"/>
            <p:cNvSpPr>
              <a:spLocks/>
            </p:cNvSpPr>
            <p:nvPr/>
          </p:nvSpPr>
          <p:spPr bwMode="auto">
            <a:xfrm>
              <a:off x="1024405" y="5138991"/>
              <a:ext cx="1150" cy="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0"/>
                    <a:pt x="4" y="1"/>
                    <a:pt x="6" y="2"/>
                  </a:cubicBezTo>
                  <a:cubicBezTo>
                    <a:pt x="4"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 name="Freeform 362"/>
            <p:cNvSpPr>
              <a:spLocks/>
            </p:cNvSpPr>
            <p:nvPr/>
          </p:nvSpPr>
          <p:spPr bwMode="auto">
            <a:xfrm>
              <a:off x="926668" y="5043554"/>
              <a:ext cx="0" cy="2300"/>
            </a:xfrm>
            <a:custGeom>
              <a:avLst/>
              <a:gdLst>
                <a:gd name="T0" fmla="*/ 1 w 1"/>
                <a:gd name="T1" fmla="*/ 10 h 10"/>
                <a:gd name="T2" fmla="*/ 1 w 1"/>
                <a:gd name="T3" fmla="*/ 0 h 10"/>
                <a:gd name="T4" fmla="*/ 1 w 1"/>
                <a:gd name="T5" fmla="*/ 10 h 10"/>
              </a:gdLst>
              <a:ahLst/>
              <a:cxnLst>
                <a:cxn ang="0">
                  <a:pos x="T0" y="T1"/>
                </a:cxn>
                <a:cxn ang="0">
                  <a:pos x="T2" y="T3"/>
                </a:cxn>
                <a:cxn ang="0">
                  <a:pos x="T4" y="T5"/>
                </a:cxn>
              </a:cxnLst>
              <a:rect l="0" t="0" r="r" b="b"/>
              <a:pathLst>
                <a:path w="1" h="10">
                  <a:moveTo>
                    <a:pt x="1" y="10"/>
                  </a:moveTo>
                  <a:cubicBezTo>
                    <a:pt x="1" y="0"/>
                    <a:pt x="1" y="0"/>
                    <a:pt x="1" y="0"/>
                  </a:cubicBezTo>
                  <a:cubicBezTo>
                    <a:pt x="0" y="1"/>
                    <a:pt x="1" y="5"/>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 name="Freeform 363"/>
            <p:cNvSpPr>
              <a:spLocks/>
            </p:cNvSpPr>
            <p:nvPr/>
          </p:nvSpPr>
          <p:spPr bwMode="auto">
            <a:xfrm>
              <a:off x="1020955" y="5130942"/>
              <a:ext cx="2300" cy="1150"/>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3" y="2"/>
                    <a:pt x="7" y="4"/>
                    <a:pt x="11" y="6"/>
                  </a:cubicBezTo>
                  <a:cubicBezTo>
                    <a:pt x="9" y="4"/>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 name="Freeform 364"/>
            <p:cNvSpPr>
              <a:spLocks/>
            </p:cNvSpPr>
            <p:nvPr/>
          </p:nvSpPr>
          <p:spPr bwMode="auto">
            <a:xfrm>
              <a:off x="1157787" y="5136691"/>
              <a:ext cx="4599" cy="1150"/>
            </a:xfrm>
            <a:custGeom>
              <a:avLst/>
              <a:gdLst>
                <a:gd name="T0" fmla="*/ 21 w 21"/>
                <a:gd name="T1" fmla="*/ 0 h 9"/>
                <a:gd name="T2" fmla="*/ 0 w 21"/>
                <a:gd name="T3" fmla="*/ 9 h 9"/>
                <a:gd name="T4" fmla="*/ 21 w 21"/>
                <a:gd name="T5" fmla="*/ 0 h 9"/>
              </a:gdLst>
              <a:ahLst/>
              <a:cxnLst>
                <a:cxn ang="0">
                  <a:pos x="T0" y="T1"/>
                </a:cxn>
                <a:cxn ang="0">
                  <a:pos x="T2" y="T3"/>
                </a:cxn>
                <a:cxn ang="0">
                  <a:pos x="T4" y="T5"/>
                </a:cxn>
              </a:cxnLst>
              <a:rect l="0" t="0" r="r" b="b"/>
              <a:pathLst>
                <a:path w="21" h="9">
                  <a:moveTo>
                    <a:pt x="21" y="0"/>
                  </a:moveTo>
                  <a:cubicBezTo>
                    <a:pt x="15" y="3"/>
                    <a:pt x="9" y="6"/>
                    <a:pt x="0" y="9"/>
                  </a:cubicBezTo>
                  <a:cubicBezTo>
                    <a:pt x="8" y="6"/>
                    <a:pt x="15" y="4"/>
                    <a:pt x="2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 name="Freeform 365"/>
            <p:cNvSpPr>
              <a:spLocks/>
            </p:cNvSpPr>
            <p:nvPr/>
          </p:nvSpPr>
          <p:spPr bwMode="auto">
            <a:xfrm>
              <a:off x="977261" y="4807835"/>
              <a:ext cx="1150" cy="1150"/>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3"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 name="Freeform 366"/>
            <p:cNvSpPr>
              <a:spLocks/>
            </p:cNvSpPr>
            <p:nvPr/>
          </p:nvSpPr>
          <p:spPr bwMode="auto">
            <a:xfrm>
              <a:off x="905971" y="4940068"/>
              <a:ext cx="0" cy="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 name="Freeform 367"/>
            <p:cNvSpPr>
              <a:spLocks/>
            </p:cNvSpPr>
            <p:nvPr/>
          </p:nvSpPr>
          <p:spPr bwMode="auto">
            <a:xfrm>
              <a:off x="915169" y="4895223"/>
              <a:ext cx="0" cy="115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 name="Freeform 368"/>
            <p:cNvSpPr>
              <a:spLocks/>
            </p:cNvSpPr>
            <p:nvPr/>
          </p:nvSpPr>
          <p:spPr bwMode="auto">
            <a:xfrm>
              <a:off x="907121" y="4973413"/>
              <a:ext cx="0" cy="2300"/>
            </a:xfrm>
            <a:custGeom>
              <a:avLst/>
              <a:gdLst>
                <a:gd name="T0" fmla="*/ 0 w 2"/>
                <a:gd name="T1" fmla="*/ 0 h 7"/>
                <a:gd name="T2" fmla="*/ 2 w 2"/>
                <a:gd name="T3" fmla="*/ 7 h 7"/>
                <a:gd name="T4" fmla="*/ 1 w 2"/>
                <a:gd name="T5" fmla="*/ 4 h 7"/>
                <a:gd name="T6" fmla="*/ 0 w 2"/>
                <a:gd name="T7" fmla="*/ 0 h 7"/>
              </a:gdLst>
              <a:ahLst/>
              <a:cxnLst>
                <a:cxn ang="0">
                  <a:pos x="T0" y="T1"/>
                </a:cxn>
                <a:cxn ang="0">
                  <a:pos x="T2" y="T3"/>
                </a:cxn>
                <a:cxn ang="0">
                  <a:pos x="T4" y="T5"/>
                </a:cxn>
                <a:cxn ang="0">
                  <a:pos x="T6" y="T7"/>
                </a:cxn>
              </a:cxnLst>
              <a:rect l="0" t="0" r="r" b="b"/>
              <a:pathLst>
                <a:path w="2" h="7">
                  <a:moveTo>
                    <a:pt x="0" y="0"/>
                  </a:moveTo>
                  <a:cubicBezTo>
                    <a:pt x="1" y="3"/>
                    <a:pt x="1" y="5"/>
                    <a:pt x="2" y="7"/>
                  </a:cubicBezTo>
                  <a:cubicBezTo>
                    <a:pt x="2" y="7"/>
                    <a:pt x="2" y="5"/>
                    <a:pt x="1"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 name="Freeform 369"/>
            <p:cNvSpPr>
              <a:spLocks/>
            </p:cNvSpPr>
            <p:nvPr/>
          </p:nvSpPr>
          <p:spPr bwMode="auto">
            <a:xfrm>
              <a:off x="900222" y="4762991"/>
              <a:ext cx="386348" cy="387499"/>
            </a:xfrm>
            <a:custGeom>
              <a:avLst/>
              <a:gdLst>
                <a:gd name="T0" fmla="*/ 33 w 1841"/>
                <a:gd name="T1" fmla="*/ 995 h 1840"/>
                <a:gd name="T2" fmla="*/ 30 w 1841"/>
                <a:gd name="T3" fmla="*/ 859 h 1840"/>
                <a:gd name="T4" fmla="*/ 54 w 1841"/>
                <a:gd name="T5" fmla="*/ 712 h 1840"/>
                <a:gd name="T6" fmla="*/ 123 w 1841"/>
                <a:gd name="T7" fmla="*/ 501 h 1840"/>
                <a:gd name="T8" fmla="*/ 212 w 1841"/>
                <a:gd name="T9" fmla="*/ 370 h 1840"/>
                <a:gd name="T10" fmla="*/ 291 w 1841"/>
                <a:gd name="T11" fmla="*/ 288 h 1840"/>
                <a:gd name="T12" fmla="*/ 410 w 1841"/>
                <a:gd name="T13" fmla="*/ 189 h 1840"/>
                <a:gd name="T14" fmla="*/ 558 w 1841"/>
                <a:gd name="T15" fmla="*/ 104 h 1840"/>
                <a:gd name="T16" fmla="*/ 787 w 1841"/>
                <a:gd name="T17" fmla="*/ 41 h 1840"/>
                <a:gd name="T18" fmla="*/ 956 w 1841"/>
                <a:gd name="T19" fmla="*/ 31 h 1840"/>
                <a:gd name="T20" fmla="*/ 1122 w 1841"/>
                <a:gd name="T21" fmla="*/ 50 h 1840"/>
                <a:gd name="T22" fmla="*/ 1281 w 1841"/>
                <a:gd name="T23" fmla="*/ 99 h 1840"/>
                <a:gd name="T24" fmla="*/ 1412 w 1841"/>
                <a:gd name="T25" fmla="*/ 175 h 1840"/>
                <a:gd name="T26" fmla="*/ 1554 w 1841"/>
                <a:gd name="T27" fmla="*/ 281 h 1840"/>
                <a:gd name="T28" fmla="*/ 1645 w 1841"/>
                <a:gd name="T29" fmla="*/ 393 h 1840"/>
                <a:gd name="T30" fmla="*/ 1729 w 1841"/>
                <a:gd name="T31" fmla="*/ 530 h 1840"/>
                <a:gd name="T32" fmla="*/ 1809 w 1841"/>
                <a:gd name="T33" fmla="*/ 776 h 1840"/>
                <a:gd name="T34" fmla="*/ 1818 w 1841"/>
                <a:gd name="T35" fmla="*/ 986 h 1840"/>
                <a:gd name="T36" fmla="*/ 1779 w 1841"/>
                <a:gd name="T37" fmla="*/ 1199 h 1840"/>
                <a:gd name="T38" fmla="*/ 1691 w 1841"/>
                <a:gd name="T39" fmla="*/ 1395 h 1840"/>
                <a:gd name="T40" fmla="*/ 1571 w 1841"/>
                <a:gd name="T41" fmla="*/ 1545 h 1840"/>
                <a:gd name="T42" fmla="*/ 1482 w 1841"/>
                <a:gd name="T43" fmla="*/ 1629 h 1840"/>
                <a:gd name="T44" fmla="*/ 1351 w 1841"/>
                <a:gd name="T45" fmla="*/ 1722 h 1840"/>
                <a:gd name="T46" fmla="*/ 1299 w 1841"/>
                <a:gd name="T47" fmla="*/ 1746 h 1840"/>
                <a:gd name="T48" fmla="*/ 1370 w 1841"/>
                <a:gd name="T49" fmla="*/ 1719 h 1840"/>
                <a:gd name="T50" fmla="*/ 1680 w 1841"/>
                <a:gd name="T51" fmla="*/ 1432 h 1840"/>
                <a:gd name="T52" fmla="*/ 1780 w 1841"/>
                <a:gd name="T53" fmla="*/ 1239 h 1840"/>
                <a:gd name="T54" fmla="*/ 1815 w 1841"/>
                <a:gd name="T55" fmla="*/ 1122 h 1840"/>
                <a:gd name="T56" fmla="*/ 1839 w 1841"/>
                <a:gd name="T57" fmla="*/ 946 h 1840"/>
                <a:gd name="T58" fmla="*/ 1797 w 1841"/>
                <a:gd name="T59" fmla="*/ 646 h 1840"/>
                <a:gd name="T60" fmla="*/ 1727 w 1841"/>
                <a:gd name="T61" fmla="*/ 474 h 1840"/>
                <a:gd name="T62" fmla="*/ 1632 w 1841"/>
                <a:gd name="T63" fmla="*/ 343 h 1840"/>
                <a:gd name="T64" fmla="*/ 1564 w 1841"/>
                <a:gd name="T65" fmla="*/ 269 h 1840"/>
                <a:gd name="T66" fmla="*/ 1400 w 1841"/>
                <a:gd name="T67" fmla="*/ 141 h 1840"/>
                <a:gd name="T68" fmla="*/ 1271 w 1841"/>
                <a:gd name="T69" fmla="*/ 77 h 1840"/>
                <a:gd name="T70" fmla="*/ 1078 w 1841"/>
                <a:gd name="T71" fmla="*/ 16 h 1840"/>
                <a:gd name="T72" fmla="*/ 883 w 1841"/>
                <a:gd name="T73" fmla="*/ 2 h 1840"/>
                <a:gd name="T74" fmla="*/ 650 w 1841"/>
                <a:gd name="T75" fmla="*/ 40 h 1840"/>
                <a:gd name="T76" fmla="*/ 483 w 1841"/>
                <a:gd name="T77" fmla="*/ 108 h 1840"/>
                <a:gd name="T78" fmla="*/ 320 w 1841"/>
                <a:gd name="T79" fmla="*/ 219 h 1840"/>
                <a:gd name="T80" fmla="*/ 112 w 1841"/>
                <a:gd name="T81" fmla="*/ 479 h 1840"/>
                <a:gd name="T82" fmla="*/ 44 w 1841"/>
                <a:gd name="T83" fmla="*/ 655 h 1840"/>
                <a:gd name="T84" fmla="*/ 5 w 1841"/>
                <a:gd name="T85" fmla="*/ 819 h 1840"/>
                <a:gd name="T86" fmla="*/ 32 w 1841"/>
                <a:gd name="T87" fmla="*/ 1157 h 1840"/>
                <a:gd name="T88" fmla="*/ 90 w 1841"/>
                <a:gd name="T89" fmla="*/ 1313 h 1840"/>
                <a:gd name="T90" fmla="*/ 189 w 1841"/>
                <a:gd name="T91" fmla="*/ 1482 h 1840"/>
                <a:gd name="T92" fmla="*/ 333 w 1841"/>
                <a:gd name="T93" fmla="*/ 1631 h 1840"/>
                <a:gd name="T94" fmla="*/ 512 w 1841"/>
                <a:gd name="T95" fmla="*/ 1746 h 1840"/>
                <a:gd name="T96" fmla="*/ 733 w 1841"/>
                <a:gd name="T97" fmla="*/ 1817 h 1840"/>
                <a:gd name="T98" fmla="*/ 915 w 1841"/>
                <a:gd name="T99" fmla="*/ 1825 h 1840"/>
                <a:gd name="T100" fmla="*/ 770 w 1841"/>
                <a:gd name="T101" fmla="*/ 1801 h 1840"/>
                <a:gd name="T102" fmla="*/ 663 w 1841"/>
                <a:gd name="T103" fmla="*/ 1777 h 1840"/>
                <a:gd name="T104" fmla="*/ 558 w 1841"/>
                <a:gd name="T105" fmla="*/ 1746 h 1840"/>
                <a:gd name="T106" fmla="*/ 420 w 1841"/>
                <a:gd name="T107" fmla="*/ 1672 h 1840"/>
                <a:gd name="T108" fmla="*/ 310 w 1841"/>
                <a:gd name="T109" fmla="*/ 1583 h 1840"/>
                <a:gd name="T110" fmla="*/ 227 w 1841"/>
                <a:gd name="T111" fmla="*/ 1488 h 1840"/>
                <a:gd name="T112" fmla="*/ 181 w 1841"/>
                <a:gd name="T113" fmla="*/ 1418 h 1840"/>
                <a:gd name="T114" fmla="*/ 135 w 1841"/>
                <a:gd name="T115" fmla="*/ 1361 h 1840"/>
                <a:gd name="T116" fmla="*/ 91 w 1841"/>
                <a:gd name="T117" fmla="*/ 1268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840">
                  <a:moveTo>
                    <a:pt x="59" y="1155"/>
                  </a:moveTo>
                  <a:cubicBezTo>
                    <a:pt x="59" y="1148"/>
                    <a:pt x="62" y="1154"/>
                    <a:pt x="65" y="1161"/>
                  </a:cubicBezTo>
                  <a:cubicBezTo>
                    <a:pt x="63" y="1152"/>
                    <a:pt x="61" y="1144"/>
                    <a:pt x="59" y="1137"/>
                  </a:cubicBezTo>
                  <a:cubicBezTo>
                    <a:pt x="57" y="1130"/>
                    <a:pt x="55" y="1124"/>
                    <a:pt x="53" y="1118"/>
                  </a:cubicBezTo>
                  <a:cubicBezTo>
                    <a:pt x="52" y="1111"/>
                    <a:pt x="50" y="1105"/>
                    <a:pt x="48" y="1098"/>
                  </a:cubicBezTo>
                  <a:cubicBezTo>
                    <a:pt x="47" y="1090"/>
                    <a:pt x="46" y="1082"/>
                    <a:pt x="45" y="1072"/>
                  </a:cubicBezTo>
                  <a:cubicBezTo>
                    <a:pt x="47" y="1091"/>
                    <a:pt x="47" y="1091"/>
                    <a:pt x="47" y="1091"/>
                  </a:cubicBezTo>
                  <a:cubicBezTo>
                    <a:pt x="45" y="1085"/>
                    <a:pt x="43" y="1077"/>
                    <a:pt x="41" y="1069"/>
                  </a:cubicBezTo>
                  <a:cubicBezTo>
                    <a:pt x="40" y="1065"/>
                    <a:pt x="39" y="1060"/>
                    <a:pt x="38" y="1056"/>
                  </a:cubicBezTo>
                  <a:cubicBezTo>
                    <a:pt x="37" y="1051"/>
                    <a:pt x="37" y="1047"/>
                    <a:pt x="36" y="1042"/>
                  </a:cubicBezTo>
                  <a:cubicBezTo>
                    <a:pt x="34" y="1024"/>
                    <a:pt x="32" y="1007"/>
                    <a:pt x="33" y="995"/>
                  </a:cubicBezTo>
                  <a:cubicBezTo>
                    <a:pt x="35" y="1002"/>
                    <a:pt x="35" y="1002"/>
                    <a:pt x="35" y="1002"/>
                  </a:cubicBezTo>
                  <a:cubicBezTo>
                    <a:pt x="33" y="990"/>
                    <a:pt x="32" y="974"/>
                    <a:pt x="32" y="960"/>
                  </a:cubicBezTo>
                  <a:cubicBezTo>
                    <a:pt x="32" y="946"/>
                    <a:pt x="33" y="933"/>
                    <a:pt x="31" y="928"/>
                  </a:cubicBezTo>
                  <a:cubicBezTo>
                    <a:pt x="30" y="938"/>
                    <a:pt x="29" y="928"/>
                    <a:pt x="28" y="943"/>
                  </a:cubicBezTo>
                  <a:cubicBezTo>
                    <a:pt x="28" y="943"/>
                    <a:pt x="27" y="940"/>
                    <a:pt x="27" y="934"/>
                  </a:cubicBezTo>
                  <a:cubicBezTo>
                    <a:pt x="27" y="931"/>
                    <a:pt x="26" y="927"/>
                    <a:pt x="26" y="924"/>
                  </a:cubicBezTo>
                  <a:cubicBezTo>
                    <a:pt x="26" y="920"/>
                    <a:pt x="25" y="916"/>
                    <a:pt x="25" y="912"/>
                  </a:cubicBezTo>
                  <a:cubicBezTo>
                    <a:pt x="25" y="896"/>
                    <a:pt x="25" y="880"/>
                    <a:pt x="25" y="880"/>
                  </a:cubicBezTo>
                  <a:cubicBezTo>
                    <a:pt x="30" y="876"/>
                    <a:pt x="30" y="876"/>
                    <a:pt x="30" y="876"/>
                  </a:cubicBezTo>
                  <a:cubicBezTo>
                    <a:pt x="30" y="876"/>
                    <a:pt x="30" y="874"/>
                    <a:pt x="30" y="871"/>
                  </a:cubicBezTo>
                  <a:cubicBezTo>
                    <a:pt x="30" y="868"/>
                    <a:pt x="30" y="864"/>
                    <a:pt x="30" y="859"/>
                  </a:cubicBezTo>
                  <a:cubicBezTo>
                    <a:pt x="30" y="851"/>
                    <a:pt x="30" y="843"/>
                    <a:pt x="30" y="843"/>
                  </a:cubicBezTo>
                  <a:cubicBezTo>
                    <a:pt x="29" y="847"/>
                    <a:pt x="30" y="836"/>
                    <a:pt x="32" y="824"/>
                  </a:cubicBezTo>
                  <a:cubicBezTo>
                    <a:pt x="33" y="812"/>
                    <a:pt x="35" y="798"/>
                    <a:pt x="32" y="798"/>
                  </a:cubicBezTo>
                  <a:cubicBezTo>
                    <a:pt x="36" y="779"/>
                    <a:pt x="35" y="806"/>
                    <a:pt x="36" y="813"/>
                  </a:cubicBezTo>
                  <a:cubicBezTo>
                    <a:pt x="37" y="803"/>
                    <a:pt x="37" y="798"/>
                    <a:pt x="38" y="793"/>
                  </a:cubicBezTo>
                  <a:cubicBezTo>
                    <a:pt x="39" y="788"/>
                    <a:pt x="39" y="784"/>
                    <a:pt x="39" y="775"/>
                  </a:cubicBezTo>
                  <a:cubicBezTo>
                    <a:pt x="47" y="758"/>
                    <a:pt x="47" y="758"/>
                    <a:pt x="47" y="758"/>
                  </a:cubicBezTo>
                  <a:cubicBezTo>
                    <a:pt x="47" y="758"/>
                    <a:pt x="47" y="755"/>
                    <a:pt x="48" y="750"/>
                  </a:cubicBezTo>
                  <a:cubicBezTo>
                    <a:pt x="48" y="746"/>
                    <a:pt x="49" y="739"/>
                    <a:pt x="50" y="734"/>
                  </a:cubicBezTo>
                  <a:cubicBezTo>
                    <a:pt x="52" y="722"/>
                    <a:pt x="54" y="710"/>
                    <a:pt x="54" y="710"/>
                  </a:cubicBezTo>
                  <a:cubicBezTo>
                    <a:pt x="53" y="712"/>
                    <a:pt x="54" y="709"/>
                    <a:pt x="54" y="712"/>
                  </a:cubicBezTo>
                  <a:cubicBezTo>
                    <a:pt x="55" y="706"/>
                    <a:pt x="56" y="700"/>
                    <a:pt x="57" y="693"/>
                  </a:cubicBezTo>
                  <a:cubicBezTo>
                    <a:pt x="59" y="687"/>
                    <a:pt x="61" y="680"/>
                    <a:pt x="63" y="673"/>
                  </a:cubicBezTo>
                  <a:cubicBezTo>
                    <a:pt x="66" y="666"/>
                    <a:pt x="68" y="658"/>
                    <a:pt x="69" y="651"/>
                  </a:cubicBezTo>
                  <a:cubicBezTo>
                    <a:pt x="71" y="644"/>
                    <a:pt x="73" y="637"/>
                    <a:pt x="74" y="629"/>
                  </a:cubicBezTo>
                  <a:cubicBezTo>
                    <a:pt x="74" y="631"/>
                    <a:pt x="74" y="630"/>
                    <a:pt x="74" y="631"/>
                  </a:cubicBezTo>
                  <a:cubicBezTo>
                    <a:pt x="75" y="623"/>
                    <a:pt x="79" y="610"/>
                    <a:pt x="84" y="598"/>
                  </a:cubicBezTo>
                  <a:cubicBezTo>
                    <a:pt x="89" y="586"/>
                    <a:pt x="95" y="574"/>
                    <a:pt x="98" y="568"/>
                  </a:cubicBezTo>
                  <a:cubicBezTo>
                    <a:pt x="107" y="544"/>
                    <a:pt x="98" y="556"/>
                    <a:pt x="97" y="555"/>
                  </a:cubicBezTo>
                  <a:cubicBezTo>
                    <a:pt x="101" y="546"/>
                    <a:pt x="104" y="539"/>
                    <a:pt x="107" y="534"/>
                  </a:cubicBezTo>
                  <a:cubicBezTo>
                    <a:pt x="110" y="528"/>
                    <a:pt x="112" y="523"/>
                    <a:pt x="114" y="519"/>
                  </a:cubicBezTo>
                  <a:cubicBezTo>
                    <a:pt x="118" y="511"/>
                    <a:pt x="121" y="506"/>
                    <a:pt x="123" y="501"/>
                  </a:cubicBezTo>
                  <a:cubicBezTo>
                    <a:pt x="128" y="491"/>
                    <a:pt x="131" y="482"/>
                    <a:pt x="144" y="454"/>
                  </a:cubicBezTo>
                  <a:cubicBezTo>
                    <a:pt x="150" y="447"/>
                    <a:pt x="153" y="446"/>
                    <a:pt x="153" y="448"/>
                  </a:cubicBezTo>
                  <a:cubicBezTo>
                    <a:pt x="153" y="450"/>
                    <a:pt x="151" y="455"/>
                    <a:pt x="149" y="459"/>
                  </a:cubicBezTo>
                  <a:cubicBezTo>
                    <a:pt x="146" y="469"/>
                    <a:pt x="144" y="477"/>
                    <a:pt x="157" y="458"/>
                  </a:cubicBezTo>
                  <a:cubicBezTo>
                    <a:pt x="158" y="454"/>
                    <a:pt x="162" y="446"/>
                    <a:pt x="168" y="434"/>
                  </a:cubicBezTo>
                  <a:cubicBezTo>
                    <a:pt x="170" y="431"/>
                    <a:pt x="172" y="428"/>
                    <a:pt x="173" y="424"/>
                  </a:cubicBezTo>
                  <a:cubicBezTo>
                    <a:pt x="174" y="423"/>
                    <a:pt x="175" y="421"/>
                    <a:pt x="176" y="419"/>
                  </a:cubicBezTo>
                  <a:cubicBezTo>
                    <a:pt x="177" y="418"/>
                    <a:pt x="178" y="416"/>
                    <a:pt x="180" y="414"/>
                  </a:cubicBezTo>
                  <a:cubicBezTo>
                    <a:pt x="184" y="407"/>
                    <a:pt x="189" y="400"/>
                    <a:pt x="194" y="392"/>
                  </a:cubicBezTo>
                  <a:cubicBezTo>
                    <a:pt x="197" y="389"/>
                    <a:pt x="199" y="385"/>
                    <a:pt x="202" y="382"/>
                  </a:cubicBezTo>
                  <a:cubicBezTo>
                    <a:pt x="206" y="378"/>
                    <a:pt x="209" y="374"/>
                    <a:pt x="212" y="370"/>
                  </a:cubicBezTo>
                  <a:cubicBezTo>
                    <a:pt x="216" y="366"/>
                    <a:pt x="219" y="362"/>
                    <a:pt x="223" y="358"/>
                  </a:cubicBezTo>
                  <a:cubicBezTo>
                    <a:pt x="225" y="356"/>
                    <a:pt x="226" y="354"/>
                    <a:pt x="228" y="352"/>
                  </a:cubicBezTo>
                  <a:cubicBezTo>
                    <a:pt x="230" y="350"/>
                    <a:pt x="232" y="348"/>
                    <a:pt x="234" y="346"/>
                  </a:cubicBezTo>
                  <a:cubicBezTo>
                    <a:pt x="242" y="338"/>
                    <a:pt x="249" y="330"/>
                    <a:pt x="256" y="323"/>
                  </a:cubicBezTo>
                  <a:cubicBezTo>
                    <a:pt x="264" y="316"/>
                    <a:pt x="271" y="310"/>
                    <a:pt x="277" y="304"/>
                  </a:cubicBezTo>
                  <a:cubicBezTo>
                    <a:pt x="272" y="304"/>
                    <a:pt x="272" y="304"/>
                    <a:pt x="272" y="304"/>
                  </a:cubicBezTo>
                  <a:cubicBezTo>
                    <a:pt x="272" y="304"/>
                    <a:pt x="274" y="302"/>
                    <a:pt x="277" y="299"/>
                  </a:cubicBezTo>
                  <a:cubicBezTo>
                    <a:pt x="280" y="295"/>
                    <a:pt x="284" y="291"/>
                    <a:pt x="288" y="287"/>
                  </a:cubicBezTo>
                  <a:cubicBezTo>
                    <a:pt x="296" y="278"/>
                    <a:pt x="304" y="270"/>
                    <a:pt x="304" y="270"/>
                  </a:cubicBezTo>
                  <a:cubicBezTo>
                    <a:pt x="304" y="270"/>
                    <a:pt x="300" y="275"/>
                    <a:pt x="296" y="281"/>
                  </a:cubicBezTo>
                  <a:cubicBezTo>
                    <a:pt x="294" y="284"/>
                    <a:pt x="292" y="286"/>
                    <a:pt x="291" y="288"/>
                  </a:cubicBezTo>
                  <a:cubicBezTo>
                    <a:pt x="290" y="291"/>
                    <a:pt x="289" y="292"/>
                    <a:pt x="289" y="292"/>
                  </a:cubicBezTo>
                  <a:cubicBezTo>
                    <a:pt x="293" y="286"/>
                    <a:pt x="308" y="268"/>
                    <a:pt x="319" y="256"/>
                  </a:cubicBezTo>
                  <a:cubicBezTo>
                    <a:pt x="353" y="222"/>
                    <a:pt x="344" y="244"/>
                    <a:pt x="370" y="216"/>
                  </a:cubicBezTo>
                  <a:cubicBezTo>
                    <a:pt x="372" y="215"/>
                    <a:pt x="373" y="215"/>
                    <a:pt x="374" y="215"/>
                  </a:cubicBezTo>
                  <a:cubicBezTo>
                    <a:pt x="376" y="212"/>
                    <a:pt x="379" y="209"/>
                    <a:pt x="383" y="206"/>
                  </a:cubicBezTo>
                  <a:cubicBezTo>
                    <a:pt x="387" y="202"/>
                    <a:pt x="392" y="199"/>
                    <a:pt x="397" y="195"/>
                  </a:cubicBezTo>
                  <a:cubicBezTo>
                    <a:pt x="403" y="190"/>
                    <a:pt x="409" y="186"/>
                    <a:pt x="416" y="181"/>
                  </a:cubicBezTo>
                  <a:cubicBezTo>
                    <a:pt x="423" y="176"/>
                    <a:pt x="431" y="171"/>
                    <a:pt x="438" y="166"/>
                  </a:cubicBezTo>
                  <a:cubicBezTo>
                    <a:pt x="430" y="177"/>
                    <a:pt x="430" y="177"/>
                    <a:pt x="430" y="177"/>
                  </a:cubicBezTo>
                  <a:cubicBezTo>
                    <a:pt x="430" y="177"/>
                    <a:pt x="425" y="180"/>
                    <a:pt x="420" y="183"/>
                  </a:cubicBezTo>
                  <a:cubicBezTo>
                    <a:pt x="415" y="186"/>
                    <a:pt x="410" y="189"/>
                    <a:pt x="410" y="189"/>
                  </a:cubicBezTo>
                  <a:cubicBezTo>
                    <a:pt x="413" y="189"/>
                    <a:pt x="417" y="187"/>
                    <a:pt x="420" y="184"/>
                  </a:cubicBezTo>
                  <a:cubicBezTo>
                    <a:pt x="424" y="182"/>
                    <a:pt x="429" y="179"/>
                    <a:pt x="433" y="175"/>
                  </a:cubicBezTo>
                  <a:cubicBezTo>
                    <a:pt x="438" y="172"/>
                    <a:pt x="442" y="168"/>
                    <a:pt x="447" y="165"/>
                  </a:cubicBezTo>
                  <a:cubicBezTo>
                    <a:pt x="452" y="161"/>
                    <a:pt x="457" y="158"/>
                    <a:pt x="462" y="155"/>
                  </a:cubicBezTo>
                  <a:cubicBezTo>
                    <a:pt x="482" y="142"/>
                    <a:pt x="470" y="144"/>
                    <a:pt x="480" y="137"/>
                  </a:cubicBezTo>
                  <a:cubicBezTo>
                    <a:pt x="488" y="132"/>
                    <a:pt x="499" y="125"/>
                    <a:pt x="506" y="123"/>
                  </a:cubicBezTo>
                  <a:cubicBezTo>
                    <a:pt x="525" y="115"/>
                    <a:pt x="510" y="127"/>
                    <a:pt x="505" y="132"/>
                  </a:cubicBezTo>
                  <a:cubicBezTo>
                    <a:pt x="512" y="125"/>
                    <a:pt x="517" y="122"/>
                    <a:pt x="525" y="117"/>
                  </a:cubicBezTo>
                  <a:cubicBezTo>
                    <a:pt x="529" y="114"/>
                    <a:pt x="534" y="112"/>
                    <a:pt x="539" y="109"/>
                  </a:cubicBezTo>
                  <a:cubicBezTo>
                    <a:pt x="545" y="106"/>
                    <a:pt x="553" y="102"/>
                    <a:pt x="562" y="98"/>
                  </a:cubicBezTo>
                  <a:cubicBezTo>
                    <a:pt x="565" y="99"/>
                    <a:pt x="562" y="101"/>
                    <a:pt x="558" y="104"/>
                  </a:cubicBezTo>
                  <a:cubicBezTo>
                    <a:pt x="561" y="102"/>
                    <a:pt x="565" y="100"/>
                    <a:pt x="568" y="98"/>
                  </a:cubicBezTo>
                  <a:cubicBezTo>
                    <a:pt x="571" y="96"/>
                    <a:pt x="573" y="94"/>
                    <a:pt x="575" y="92"/>
                  </a:cubicBezTo>
                  <a:cubicBezTo>
                    <a:pt x="589" y="90"/>
                    <a:pt x="589" y="90"/>
                    <a:pt x="589" y="90"/>
                  </a:cubicBezTo>
                  <a:cubicBezTo>
                    <a:pt x="611" y="83"/>
                    <a:pt x="622" y="77"/>
                    <a:pt x="633" y="71"/>
                  </a:cubicBezTo>
                  <a:cubicBezTo>
                    <a:pt x="639" y="67"/>
                    <a:pt x="645" y="64"/>
                    <a:pt x="653" y="61"/>
                  </a:cubicBezTo>
                  <a:cubicBezTo>
                    <a:pt x="661" y="57"/>
                    <a:pt x="671" y="54"/>
                    <a:pt x="684" y="50"/>
                  </a:cubicBezTo>
                  <a:cubicBezTo>
                    <a:pt x="670" y="56"/>
                    <a:pt x="731" y="38"/>
                    <a:pt x="749" y="38"/>
                  </a:cubicBezTo>
                  <a:cubicBezTo>
                    <a:pt x="730" y="42"/>
                    <a:pt x="759" y="43"/>
                    <a:pt x="748" y="48"/>
                  </a:cubicBezTo>
                  <a:cubicBezTo>
                    <a:pt x="770" y="45"/>
                    <a:pt x="774" y="43"/>
                    <a:pt x="777" y="41"/>
                  </a:cubicBezTo>
                  <a:cubicBezTo>
                    <a:pt x="780" y="38"/>
                    <a:pt x="782" y="36"/>
                    <a:pt x="800" y="33"/>
                  </a:cubicBezTo>
                  <a:cubicBezTo>
                    <a:pt x="787" y="41"/>
                    <a:pt x="787" y="41"/>
                    <a:pt x="787" y="41"/>
                  </a:cubicBezTo>
                  <a:cubicBezTo>
                    <a:pt x="804" y="38"/>
                    <a:pt x="806" y="36"/>
                    <a:pt x="808" y="35"/>
                  </a:cubicBezTo>
                  <a:cubicBezTo>
                    <a:pt x="809" y="35"/>
                    <a:pt x="810" y="35"/>
                    <a:pt x="813" y="34"/>
                  </a:cubicBezTo>
                  <a:cubicBezTo>
                    <a:pt x="814" y="33"/>
                    <a:pt x="816" y="33"/>
                    <a:pt x="819" y="32"/>
                  </a:cubicBezTo>
                  <a:cubicBezTo>
                    <a:pt x="822" y="32"/>
                    <a:pt x="825" y="31"/>
                    <a:pt x="830" y="31"/>
                  </a:cubicBezTo>
                  <a:cubicBezTo>
                    <a:pt x="820" y="33"/>
                    <a:pt x="845" y="31"/>
                    <a:pt x="825" y="35"/>
                  </a:cubicBezTo>
                  <a:cubicBezTo>
                    <a:pt x="871" y="32"/>
                    <a:pt x="859" y="31"/>
                    <a:pt x="899" y="31"/>
                  </a:cubicBezTo>
                  <a:cubicBezTo>
                    <a:pt x="903" y="25"/>
                    <a:pt x="903" y="25"/>
                    <a:pt x="903" y="25"/>
                  </a:cubicBezTo>
                  <a:cubicBezTo>
                    <a:pt x="916" y="24"/>
                    <a:pt x="922" y="27"/>
                    <a:pt x="925" y="28"/>
                  </a:cubicBezTo>
                  <a:cubicBezTo>
                    <a:pt x="923" y="28"/>
                    <a:pt x="919" y="28"/>
                    <a:pt x="916" y="28"/>
                  </a:cubicBezTo>
                  <a:cubicBezTo>
                    <a:pt x="913" y="28"/>
                    <a:pt x="911" y="28"/>
                    <a:pt x="912" y="29"/>
                  </a:cubicBezTo>
                  <a:cubicBezTo>
                    <a:pt x="928" y="34"/>
                    <a:pt x="938" y="26"/>
                    <a:pt x="956" y="31"/>
                  </a:cubicBezTo>
                  <a:cubicBezTo>
                    <a:pt x="952" y="30"/>
                    <a:pt x="947" y="27"/>
                    <a:pt x="964" y="27"/>
                  </a:cubicBezTo>
                  <a:cubicBezTo>
                    <a:pt x="958" y="30"/>
                    <a:pt x="989" y="32"/>
                    <a:pt x="990" y="34"/>
                  </a:cubicBezTo>
                  <a:cubicBezTo>
                    <a:pt x="985" y="32"/>
                    <a:pt x="994" y="33"/>
                    <a:pt x="1005" y="33"/>
                  </a:cubicBezTo>
                  <a:cubicBezTo>
                    <a:pt x="1015" y="34"/>
                    <a:pt x="1028" y="35"/>
                    <a:pt x="1029" y="33"/>
                  </a:cubicBezTo>
                  <a:cubicBezTo>
                    <a:pt x="1048" y="38"/>
                    <a:pt x="1023" y="35"/>
                    <a:pt x="1021" y="37"/>
                  </a:cubicBezTo>
                  <a:cubicBezTo>
                    <a:pt x="1025" y="36"/>
                    <a:pt x="1032" y="36"/>
                    <a:pt x="1039" y="37"/>
                  </a:cubicBezTo>
                  <a:cubicBezTo>
                    <a:pt x="1043" y="37"/>
                    <a:pt x="1047" y="38"/>
                    <a:pt x="1051" y="38"/>
                  </a:cubicBezTo>
                  <a:cubicBezTo>
                    <a:pt x="1055" y="39"/>
                    <a:pt x="1059" y="39"/>
                    <a:pt x="1063" y="40"/>
                  </a:cubicBezTo>
                  <a:cubicBezTo>
                    <a:pt x="1080" y="43"/>
                    <a:pt x="1096" y="46"/>
                    <a:pt x="1104" y="47"/>
                  </a:cubicBezTo>
                  <a:cubicBezTo>
                    <a:pt x="1104" y="47"/>
                    <a:pt x="1105" y="48"/>
                    <a:pt x="1105" y="48"/>
                  </a:cubicBezTo>
                  <a:cubicBezTo>
                    <a:pt x="1110" y="48"/>
                    <a:pt x="1116" y="49"/>
                    <a:pt x="1122" y="50"/>
                  </a:cubicBezTo>
                  <a:cubicBezTo>
                    <a:pt x="1126" y="51"/>
                    <a:pt x="1129" y="51"/>
                    <a:pt x="1133" y="52"/>
                  </a:cubicBezTo>
                  <a:cubicBezTo>
                    <a:pt x="1137" y="53"/>
                    <a:pt x="1141" y="53"/>
                    <a:pt x="1145" y="54"/>
                  </a:cubicBezTo>
                  <a:cubicBezTo>
                    <a:pt x="1153" y="56"/>
                    <a:pt x="1161" y="58"/>
                    <a:pt x="1170" y="60"/>
                  </a:cubicBezTo>
                  <a:cubicBezTo>
                    <a:pt x="1175" y="61"/>
                    <a:pt x="1180" y="62"/>
                    <a:pt x="1185" y="63"/>
                  </a:cubicBezTo>
                  <a:cubicBezTo>
                    <a:pt x="1189" y="64"/>
                    <a:pt x="1194" y="65"/>
                    <a:pt x="1199" y="66"/>
                  </a:cubicBezTo>
                  <a:cubicBezTo>
                    <a:pt x="1185" y="65"/>
                    <a:pt x="1185" y="65"/>
                    <a:pt x="1185" y="65"/>
                  </a:cubicBezTo>
                  <a:cubicBezTo>
                    <a:pt x="1204" y="72"/>
                    <a:pt x="1211" y="72"/>
                    <a:pt x="1217" y="72"/>
                  </a:cubicBezTo>
                  <a:cubicBezTo>
                    <a:pt x="1220" y="72"/>
                    <a:pt x="1222" y="72"/>
                    <a:pt x="1226" y="73"/>
                  </a:cubicBezTo>
                  <a:cubicBezTo>
                    <a:pt x="1230" y="74"/>
                    <a:pt x="1236" y="75"/>
                    <a:pt x="1244" y="78"/>
                  </a:cubicBezTo>
                  <a:cubicBezTo>
                    <a:pt x="1240" y="79"/>
                    <a:pt x="1253" y="84"/>
                    <a:pt x="1265" y="89"/>
                  </a:cubicBezTo>
                  <a:cubicBezTo>
                    <a:pt x="1278" y="94"/>
                    <a:pt x="1289" y="100"/>
                    <a:pt x="1281" y="99"/>
                  </a:cubicBezTo>
                  <a:cubicBezTo>
                    <a:pt x="1291" y="102"/>
                    <a:pt x="1301" y="105"/>
                    <a:pt x="1310" y="108"/>
                  </a:cubicBezTo>
                  <a:cubicBezTo>
                    <a:pt x="1319" y="112"/>
                    <a:pt x="1328" y="115"/>
                    <a:pt x="1335" y="116"/>
                  </a:cubicBezTo>
                  <a:cubicBezTo>
                    <a:pt x="1351" y="127"/>
                    <a:pt x="1299" y="105"/>
                    <a:pt x="1322" y="118"/>
                  </a:cubicBezTo>
                  <a:cubicBezTo>
                    <a:pt x="1322" y="118"/>
                    <a:pt x="1329" y="121"/>
                    <a:pt x="1336" y="124"/>
                  </a:cubicBezTo>
                  <a:cubicBezTo>
                    <a:pt x="1339" y="125"/>
                    <a:pt x="1343" y="127"/>
                    <a:pt x="1345" y="128"/>
                  </a:cubicBezTo>
                  <a:cubicBezTo>
                    <a:pt x="1348" y="129"/>
                    <a:pt x="1350" y="130"/>
                    <a:pt x="1350" y="130"/>
                  </a:cubicBezTo>
                  <a:cubicBezTo>
                    <a:pt x="1353" y="134"/>
                    <a:pt x="1353" y="134"/>
                    <a:pt x="1353" y="134"/>
                  </a:cubicBezTo>
                  <a:cubicBezTo>
                    <a:pt x="1355" y="133"/>
                    <a:pt x="1377" y="146"/>
                    <a:pt x="1377" y="144"/>
                  </a:cubicBezTo>
                  <a:cubicBezTo>
                    <a:pt x="1378" y="147"/>
                    <a:pt x="1381" y="150"/>
                    <a:pt x="1383" y="152"/>
                  </a:cubicBezTo>
                  <a:cubicBezTo>
                    <a:pt x="1386" y="155"/>
                    <a:pt x="1387" y="158"/>
                    <a:pt x="1386" y="158"/>
                  </a:cubicBezTo>
                  <a:cubicBezTo>
                    <a:pt x="1394" y="163"/>
                    <a:pt x="1403" y="169"/>
                    <a:pt x="1412" y="175"/>
                  </a:cubicBezTo>
                  <a:cubicBezTo>
                    <a:pt x="1417" y="178"/>
                    <a:pt x="1421" y="181"/>
                    <a:pt x="1425" y="184"/>
                  </a:cubicBezTo>
                  <a:cubicBezTo>
                    <a:pt x="1429" y="187"/>
                    <a:pt x="1433" y="189"/>
                    <a:pt x="1437" y="191"/>
                  </a:cubicBezTo>
                  <a:cubicBezTo>
                    <a:pt x="1437" y="193"/>
                    <a:pt x="1437" y="193"/>
                    <a:pt x="1437" y="193"/>
                  </a:cubicBezTo>
                  <a:cubicBezTo>
                    <a:pt x="1441" y="194"/>
                    <a:pt x="1446" y="197"/>
                    <a:pt x="1452" y="200"/>
                  </a:cubicBezTo>
                  <a:cubicBezTo>
                    <a:pt x="1457" y="203"/>
                    <a:pt x="1463" y="208"/>
                    <a:pt x="1468" y="211"/>
                  </a:cubicBezTo>
                  <a:cubicBezTo>
                    <a:pt x="1478" y="219"/>
                    <a:pt x="1488" y="226"/>
                    <a:pt x="1493" y="227"/>
                  </a:cubicBezTo>
                  <a:cubicBezTo>
                    <a:pt x="1500" y="237"/>
                    <a:pt x="1500" y="237"/>
                    <a:pt x="1500" y="237"/>
                  </a:cubicBezTo>
                  <a:cubicBezTo>
                    <a:pt x="1511" y="246"/>
                    <a:pt x="1516" y="248"/>
                    <a:pt x="1520" y="250"/>
                  </a:cubicBezTo>
                  <a:cubicBezTo>
                    <a:pt x="1524" y="251"/>
                    <a:pt x="1527" y="251"/>
                    <a:pt x="1532" y="255"/>
                  </a:cubicBezTo>
                  <a:cubicBezTo>
                    <a:pt x="1541" y="262"/>
                    <a:pt x="1551" y="271"/>
                    <a:pt x="1560" y="280"/>
                  </a:cubicBezTo>
                  <a:cubicBezTo>
                    <a:pt x="1545" y="269"/>
                    <a:pt x="1548" y="273"/>
                    <a:pt x="1554" y="281"/>
                  </a:cubicBezTo>
                  <a:cubicBezTo>
                    <a:pt x="1561" y="288"/>
                    <a:pt x="1571" y="300"/>
                    <a:pt x="1573" y="304"/>
                  </a:cubicBezTo>
                  <a:cubicBezTo>
                    <a:pt x="1576" y="307"/>
                    <a:pt x="1580" y="310"/>
                    <a:pt x="1584" y="315"/>
                  </a:cubicBezTo>
                  <a:cubicBezTo>
                    <a:pt x="1588" y="320"/>
                    <a:pt x="1593" y="325"/>
                    <a:pt x="1598" y="330"/>
                  </a:cubicBezTo>
                  <a:cubicBezTo>
                    <a:pt x="1602" y="335"/>
                    <a:pt x="1607" y="340"/>
                    <a:pt x="1611" y="344"/>
                  </a:cubicBezTo>
                  <a:cubicBezTo>
                    <a:pt x="1616" y="348"/>
                    <a:pt x="1619" y="352"/>
                    <a:pt x="1621" y="354"/>
                  </a:cubicBezTo>
                  <a:cubicBezTo>
                    <a:pt x="1608" y="342"/>
                    <a:pt x="1613" y="352"/>
                    <a:pt x="1592" y="328"/>
                  </a:cubicBezTo>
                  <a:cubicBezTo>
                    <a:pt x="1594" y="332"/>
                    <a:pt x="1597" y="337"/>
                    <a:pt x="1601" y="341"/>
                  </a:cubicBezTo>
                  <a:cubicBezTo>
                    <a:pt x="1604" y="346"/>
                    <a:pt x="1609" y="350"/>
                    <a:pt x="1614" y="356"/>
                  </a:cubicBezTo>
                  <a:cubicBezTo>
                    <a:pt x="1619" y="361"/>
                    <a:pt x="1624" y="367"/>
                    <a:pt x="1629" y="373"/>
                  </a:cubicBezTo>
                  <a:cubicBezTo>
                    <a:pt x="1632" y="376"/>
                    <a:pt x="1635" y="379"/>
                    <a:pt x="1637" y="382"/>
                  </a:cubicBezTo>
                  <a:cubicBezTo>
                    <a:pt x="1640" y="385"/>
                    <a:pt x="1642" y="389"/>
                    <a:pt x="1645" y="393"/>
                  </a:cubicBezTo>
                  <a:cubicBezTo>
                    <a:pt x="1643" y="394"/>
                    <a:pt x="1643" y="394"/>
                    <a:pt x="1643" y="394"/>
                  </a:cubicBezTo>
                  <a:cubicBezTo>
                    <a:pt x="1650" y="404"/>
                    <a:pt x="1656" y="411"/>
                    <a:pt x="1661" y="417"/>
                  </a:cubicBezTo>
                  <a:cubicBezTo>
                    <a:pt x="1666" y="423"/>
                    <a:pt x="1670" y="427"/>
                    <a:pt x="1673" y="430"/>
                  </a:cubicBezTo>
                  <a:cubicBezTo>
                    <a:pt x="1680" y="437"/>
                    <a:pt x="1685" y="441"/>
                    <a:pt x="1693" y="449"/>
                  </a:cubicBezTo>
                  <a:cubicBezTo>
                    <a:pt x="1693" y="452"/>
                    <a:pt x="1692" y="453"/>
                    <a:pt x="1690" y="451"/>
                  </a:cubicBezTo>
                  <a:cubicBezTo>
                    <a:pt x="1688" y="450"/>
                    <a:pt x="1685" y="446"/>
                    <a:pt x="1679" y="441"/>
                  </a:cubicBezTo>
                  <a:cubicBezTo>
                    <a:pt x="1681" y="445"/>
                    <a:pt x="1684" y="449"/>
                    <a:pt x="1686" y="453"/>
                  </a:cubicBezTo>
                  <a:cubicBezTo>
                    <a:pt x="1688" y="457"/>
                    <a:pt x="1691" y="461"/>
                    <a:pt x="1693" y="466"/>
                  </a:cubicBezTo>
                  <a:cubicBezTo>
                    <a:pt x="1699" y="475"/>
                    <a:pt x="1704" y="484"/>
                    <a:pt x="1710" y="494"/>
                  </a:cubicBezTo>
                  <a:cubicBezTo>
                    <a:pt x="1715" y="503"/>
                    <a:pt x="1720" y="513"/>
                    <a:pt x="1725" y="523"/>
                  </a:cubicBezTo>
                  <a:cubicBezTo>
                    <a:pt x="1726" y="525"/>
                    <a:pt x="1728" y="528"/>
                    <a:pt x="1729" y="530"/>
                  </a:cubicBezTo>
                  <a:cubicBezTo>
                    <a:pt x="1730" y="532"/>
                    <a:pt x="1731" y="535"/>
                    <a:pt x="1732" y="537"/>
                  </a:cubicBezTo>
                  <a:cubicBezTo>
                    <a:pt x="1734" y="542"/>
                    <a:pt x="1736" y="546"/>
                    <a:pt x="1738" y="550"/>
                  </a:cubicBezTo>
                  <a:cubicBezTo>
                    <a:pt x="1741" y="562"/>
                    <a:pt x="1737" y="556"/>
                    <a:pt x="1731" y="545"/>
                  </a:cubicBezTo>
                  <a:cubicBezTo>
                    <a:pt x="1750" y="579"/>
                    <a:pt x="1763" y="625"/>
                    <a:pt x="1776" y="646"/>
                  </a:cubicBezTo>
                  <a:cubicBezTo>
                    <a:pt x="1774" y="642"/>
                    <a:pt x="1775" y="646"/>
                    <a:pt x="1776" y="653"/>
                  </a:cubicBezTo>
                  <a:cubicBezTo>
                    <a:pt x="1778" y="659"/>
                    <a:pt x="1781" y="669"/>
                    <a:pt x="1782" y="676"/>
                  </a:cubicBezTo>
                  <a:cubicBezTo>
                    <a:pt x="1783" y="676"/>
                    <a:pt x="1786" y="678"/>
                    <a:pt x="1786" y="679"/>
                  </a:cubicBezTo>
                  <a:cubicBezTo>
                    <a:pt x="1791" y="691"/>
                    <a:pt x="1796" y="709"/>
                    <a:pt x="1801" y="728"/>
                  </a:cubicBezTo>
                  <a:cubicBezTo>
                    <a:pt x="1804" y="738"/>
                    <a:pt x="1805" y="747"/>
                    <a:pt x="1807" y="757"/>
                  </a:cubicBezTo>
                  <a:cubicBezTo>
                    <a:pt x="1809" y="766"/>
                    <a:pt x="1810" y="774"/>
                    <a:pt x="1811" y="781"/>
                  </a:cubicBezTo>
                  <a:cubicBezTo>
                    <a:pt x="1811" y="781"/>
                    <a:pt x="1810" y="779"/>
                    <a:pt x="1809" y="776"/>
                  </a:cubicBezTo>
                  <a:cubicBezTo>
                    <a:pt x="1808" y="774"/>
                    <a:pt x="1807" y="771"/>
                    <a:pt x="1807" y="771"/>
                  </a:cubicBezTo>
                  <a:cubicBezTo>
                    <a:pt x="1808" y="775"/>
                    <a:pt x="1809" y="779"/>
                    <a:pt x="1809" y="783"/>
                  </a:cubicBezTo>
                  <a:cubicBezTo>
                    <a:pt x="1810" y="787"/>
                    <a:pt x="1810" y="790"/>
                    <a:pt x="1811" y="794"/>
                  </a:cubicBezTo>
                  <a:cubicBezTo>
                    <a:pt x="1812" y="801"/>
                    <a:pt x="1813" y="807"/>
                    <a:pt x="1814" y="814"/>
                  </a:cubicBezTo>
                  <a:cubicBezTo>
                    <a:pt x="1817" y="826"/>
                    <a:pt x="1818" y="838"/>
                    <a:pt x="1820" y="850"/>
                  </a:cubicBezTo>
                  <a:cubicBezTo>
                    <a:pt x="1821" y="856"/>
                    <a:pt x="1822" y="862"/>
                    <a:pt x="1823" y="868"/>
                  </a:cubicBezTo>
                  <a:cubicBezTo>
                    <a:pt x="1824" y="874"/>
                    <a:pt x="1824" y="881"/>
                    <a:pt x="1824" y="888"/>
                  </a:cubicBezTo>
                  <a:cubicBezTo>
                    <a:pt x="1825" y="901"/>
                    <a:pt x="1826" y="916"/>
                    <a:pt x="1824" y="934"/>
                  </a:cubicBezTo>
                  <a:cubicBezTo>
                    <a:pt x="1822" y="947"/>
                    <a:pt x="1819" y="921"/>
                    <a:pt x="1819" y="947"/>
                  </a:cubicBezTo>
                  <a:cubicBezTo>
                    <a:pt x="1820" y="959"/>
                    <a:pt x="1826" y="955"/>
                    <a:pt x="1822" y="988"/>
                  </a:cubicBezTo>
                  <a:cubicBezTo>
                    <a:pt x="1818" y="986"/>
                    <a:pt x="1818" y="986"/>
                    <a:pt x="1818" y="986"/>
                  </a:cubicBezTo>
                  <a:cubicBezTo>
                    <a:pt x="1820" y="1008"/>
                    <a:pt x="1820" y="1008"/>
                    <a:pt x="1820" y="1008"/>
                  </a:cubicBezTo>
                  <a:cubicBezTo>
                    <a:pt x="1824" y="997"/>
                    <a:pt x="1826" y="960"/>
                    <a:pt x="1828" y="986"/>
                  </a:cubicBezTo>
                  <a:cubicBezTo>
                    <a:pt x="1822" y="1016"/>
                    <a:pt x="1829" y="1013"/>
                    <a:pt x="1820" y="1048"/>
                  </a:cubicBezTo>
                  <a:cubicBezTo>
                    <a:pt x="1821" y="1039"/>
                    <a:pt x="1819" y="1028"/>
                    <a:pt x="1819" y="1022"/>
                  </a:cubicBezTo>
                  <a:cubicBezTo>
                    <a:pt x="1815" y="1041"/>
                    <a:pt x="1813" y="1057"/>
                    <a:pt x="1810" y="1071"/>
                  </a:cubicBezTo>
                  <a:cubicBezTo>
                    <a:pt x="1808" y="1085"/>
                    <a:pt x="1806" y="1098"/>
                    <a:pt x="1803" y="1111"/>
                  </a:cubicBezTo>
                  <a:cubicBezTo>
                    <a:pt x="1802" y="1118"/>
                    <a:pt x="1801" y="1124"/>
                    <a:pt x="1799" y="1131"/>
                  </a:cubicBezTo>
                  <a:cubicBezTo>
                    <a:pt x="1798" y="1138"/>
                    <a:pt x="1797" y="1144"/>
                    <a:pt x="1795" y="1152"/>
                  </a:cubicBezTo>
                  <a:cubicBezTo>
                    <a:pt x="1793" y="1159"/>
                    <a:pt x="1790" y="1166"/>
                    <a:pt x="1788" y="1174"/>
                  </a:cubicBezTo>
                  <a:cubicBezTo>
                    <a:pt x="1787" y="1178"/>
                    <a:pt x="1785" y="1182"/>
                    <a:pt x="1784" y="1186"/>
                  </a:cubicBezTo>
                  <a:cubicBezTo>
                    <a:pt x="1782" y="1190"/>
                    <a:pt x="1781" y="1194"/>
                    <a:pt x="1779" y="1199"/>
                  </a:cubicBezTo>
                  <a:cubicBezTo>
                    <a:pt x="1777" y="1208"/>
                    <a:pt x="1774" y="1218"/>
                    <a:pt x="1771" y="1228"/>
                  </a:cubicBezTo>
                  <a:cubicBezTo>
                    <a:pt x="1768" y="1238"/>
                    <a:pt x="1764" y="1248"/>
                    <a:pt x="1761" y="1257"/>
                  </a:cubicBezTo>
                  <a:cubicBezTo>
                    <a:pt x="1759" y="1262"/>
                    <a:pt x="1758" y="1267"/>
                    <a:pt x="1756" y="1271"/>
                  </a:cubicBezTo>
                  <a:cubicBezTo>
                    <a:pt x="1754" y="1276"/>
                    <a:pt x="1753" y="1280"/>
                    <a:pt x="1751" y="1284"/>
                  </a:cubicBezTo>
                  <a:cubicBezTo>
                    <a:pt x="1748" y="1293"/>
                    <a:pt x="1745" y="1300"/>
                    <a:pt x="1743" y="1306"/>
                  </a:cubicBezTo>
                  <a:cubicBezTo>
                    <a:pt x="1740" y="1303"/>
                    <a:pt x="1737" y="1302"/>
                    <a:pt x="1742" y="1284"/>
                  </a:cubicBezTo>
                  <a:cubicBezTo>
                    <a:pt x="1735" y="1299"/>
                    <a:pt x="1732" y="1311"/>
                    <a:pt x="1728" y="1321"/>
                  </a:cubicBezTo>
                  <a:cubicBezTo>
                    <a:pt x="1725" y="1331"/>
                    <a:pt x="1721" y="1340"/>
                    <a:pt x="1713" y="1348"/>
                  </a:cubicBezTo>
                  <a:cubicBezTo>
                    <a:pt x="1713" y="1352"/>
                    <a:pt x="1709" y="1359"/>
                    <a:pt x="1705" y="1368"/>
                  </a:cubicBezTo>
                  <a:cubicBezTo>
                    <a:pt x="1703" y="1372"/>
                    <a:pt x="1701" y="1376"/>
                    <a:pt x="1699" y="1381"/>
                  </a:cubicBezTo>
                  <a:cubicBezTo>
                    <a:pt x="1696" y="1386"/>
                    <a:pt x="1694" y="1391"/>
                    <a:pt x="1691" y="1395"/>
                  </a:cubicBezTo>
                  <a:cubicBezTo>
                    <a:pt x="1680" y="1414"/>
                    <a:pt x="1670" y="1432"/>
                    <a:pt x="1671" y="1437"/>
                  </a:cubicBezTo>
                  <a:cubicBezTo>
                    <a:pt x="1669" y="1437"/>
                    <a:pt x="1650" y="1466"/>
                    <a:pt x="1667" y="1436"/>
                  </a:cubicBezTo>
                  <a:cubicBezTo>
                    <a:pt x="1661" y="1445"/>
                    <a:pt x="1656" y="1452"/>
                    <a:pt x="1651" y="1459"/>
                  </a:cubicBezTo>
                  <a:cubicBezTo>
                    <a:pt x="1646" y="1465"/>
                    <a:pt x="1641" y="1469"/>
                    <a:pt x="1637" y="1473"/>
                  </a:cubicBezTo>
                  <a:cubicBezTo>
                    <a:pt x="1628" y="1481"/>
                    <a:pt x="1621" y="1487"/>
                    <a:pt x="1615" y="1494"/>
                  </a:cubicBezTo>
                  <a:cubicBezTo>
                    <a:pt x="1607" y="1503"/>
                    <a:pt x="1627" y="1488"/>
                    <a:pt x="1610" y="1507"/>
                  </a:cubicBezTo>
                  <a:cubicBezTo>
                    <a:pt x="1607" y="1510"/>
                    <a:pt x="1606" y="1510"/>
                    <a:pt x="1604" y="1512"/>
                  </a:cubicBezTo>
                  <a:cubicBezTo>
                    <a:pt x="1599" y="1521"/>
                    <a:pt x="1599" y="1521"/>
                    <a:pt x="1599" y="1521"/>
                  </a:cubicBezTo>
                  <a:cubicBezTo>
                    <a:pt x="1591" y="1527"/>
                    <a:pt x="1604" y="1510"/>
                    <a:pt x="1603" y="1508"/>
                  </a:cubicBezTo>
                  <a:cubicBezTo>
                    <a:pt x="1596" y="1514"/>
                    <a:pt x="1591" y="1521"/>
                    <a:pt x="1586" y="1527"/>
                  </a:cubicBezTo>
                  <a:cubicBezTo>
                    <a:pt x="1581" y="1533"/>
                    <a:pt x="1576" y="1539"/>
                    <a:pt x="1571" y="1545"/>
                  </a:cubicBezTo>
                  <a:cubicBezTo>
                    <a:pt x="1566" y="1551"/>
                    <a:pt x="1561" y="1558"/>
                    <a:pt x="1555" y="1564"/>
                  </a:cubicBezTo>
                  <a:cubicBezTo>
                    <a:pt x="1549" y="1571"/>
                    <a:pt x="1543" y="1578"/>
                    <a:pt x="1535" y="1585"/>
                  </a:cubicBezTo>
                  <a:cubicBezTo>
                    <a:pt x="1539" y="1579"/>
                    <a:pt x="1539" y="1579"/>
                    <a:pt x="1539" y="1579"/>
                  </a:cubicBezTo>
                  <a:cubicBezTo>
                    <a:pt x="1539" y="1579"/>
                    <a:pt x="1537" y="1581"/>
                    <a:pt x="1534" y="1584"/>
                  </a:cubicBezTo>
                  <a:cubicBezTo>
                    <a:pt x="1531" y="1586"/>
                    <a:pt x="1527" y="1590"/>
                    <a:pt x="1523" y="1594"/>
                  </a:cubicBezTo>
                  <a:cubicBezTo>
                    <a:pt x="1515" y="1601"/>
                    <a:pt x="1507" y="1608"/>
                    <a:pt x="1507" y="1608"/>
                  </a:cubicBezTo>
                  <a:cubicBezTo>
                    <a:pt x="1508" y="1606"/>
                    <a:pt x="1508" y="1606"/>
                    <a:pt x="1508" y="1606"/>
                  </a:cubicBezTo>
                  <a:cubicBezTo>
                    <a:pt x="1508" y="1606"/>
                    <a:pt x="1502" y="1612"/>
                    <a:pt x="1496" y="1619"/>
                  </a:cubicBezTo>
                  <a:cubicBezTo>
                    <a:pt x="1493" y="1622"/>
                    <a:pt x="1489" y="1625"/>
                    <a:pt x="1487" y="1627"/>
                  </a:cubicBezTo>
                  <a:cubicBezTo>
                    <a:pt x="1484" y="1629"/>
                    <a:pt x="1483" y="1631"/>
                    <a:pt x="1483" y="1631"/>
                  </a:cubicBezTo>
                  <a:cubicBezTo>
                    <a:pt x="1482" y="1629"/>
                    <a:pt x="1482" y="1629"/>
                    <a:pt x="1482" y="1629"/>
                  </a:cubicBezTo>
                  <a:cubicBezTo>
                    <a:pt x="1476" y="1634"/>
                    <a:pt x="1475" y="1636"/>
                    <a:pt x="1467" y="1643"/>
                  </a:cubicBezTo>
                  <a:cubicBezTo>
                    <a:pt x="1468" y="1639"/>
                    <a:pt x="1468" y="1639"/>
                    <a:pt x="1468" y="1639"/>
                  </a:cubicBezTo>
                  <a:cubicBezTo>
                    <a:pt x="1466" y="1642"/>
                    <a:pt x="1463" y="1645"/>
                    <a:pt x="1459" y="1649"/>
                  </a:cubicBezTo>
                  <a:cubicBezTo>
                    <a:pt x="1455" y="1653"/>
                    <a:pt x="1449" y="1658"/>
                    <a:pt x="1444" y="1662"/>
                  </a:cubicBezTo>
                  <a:cubicBezTo>
                    <a:pt x="1438" y="1667"/>
                    <a:pt x="1432" y="1672"/>
                    <a:pt x="1427" y="1676"/>
                  </a:cubicBezTo>
                  <a:cubicBezTo>
                    <a:pt x="1421" y="1680"/>
                    <a:pt x="1416" y="1683"/>
                    <a:pt x="1411" y="1686"/>
                  </a:cubicBezTo>
                  <a:cubicBezTo>
                    <a:pt x="1407" y="1687"/>
                    <a:pt x="1407" y="1687"/>
                    <a:pt x="1407" y="1687"/>
                  </a:cubicBezTo>
                  <a:cubicBezTo>
                    <a:pt x="1407" y="1687"/>
                    <a:pt x="1405" y="1689"/>
                    <a:pt x="1402" y="1692"/>
                  </a:cubicBezTo>
                  <a:cubicBezTo>
                    <a:pt x="1398" y="1695"/>
                    <a:pt x="1393" y="1699"/>
                    <a:pt x="1388" y="1702"/>
                  </a:cubicBezTo>
                  <a:cubicBezTo>
                    <a:pt x="1379" y="1709"/>
                    <a:pt x="1369" y="1716"/>
                    <a:pt x="1369" y="1716"/>
                  </a:cubicBezTo>
                  <a:cubicBezTo>
                    <a:pt x="1345" y="1727"/>
                    <a:pt x="1394" y="1695"/>
                    <a:pt x="1351" y="1722"/>
                  </a:cubicBezTo>
                  <a:cubicBezTo>
                    <a:pt x="1360" y="1711"/>
                    <a:pt x="1360" y="1711"/>
                    <a:pt x="1360" y="1711"/>
                  </a:cubicBezTo>
                  <a:cubicBezTo>
                    <a:pt x="1356" y="1714"/>
                    <a:pt x="1353" y="1716"/>
                    <a:pt x="1350" y="1718"/>
                  </a:cubicBezTo>
                  <a:cubicBezTo>
                    <a:pt x="1347" y="1720"/>
                    <a:pt x="1344" y="1721"/>
                    <a:pt x="1341" y="1723"/>
                  </a:cubicBezTo>
                  <a:cubicBezTo>
                    <a:pt x="1336" y="1725"/>
                    <a:pt x="1331" y="1728"/>
                    <a:pt x="1327" y="1730"/>
                  </a:cubicBezTo>
                  <a:cubicBezTo>
                    <a:pt x="1323" y="1732"/>
                    <a:pt x="1320" y="1733"/>
                    <a:pt x="1316" y="1735"/>
                  </a:cubicBezTo>
                  <a:cubicBezTo>
                    <a:pt x="1314" y="1736"/>
                    <a:pt x="1312" y="1738"/>
                    <a:pt x="1309" y="1739"/>
                  </a:cubicBezTo>
                  <a:cubicBezTo>
                    <a:pt x="1307" y="1740"/>
                    <a:pt x="1304" y="1741"/>
                    <a:pt x="1302" y="1743"/>
                  </a:cubicBezTo>
                  <a:cubicBezTo>
                    <a:pt x="1305" y="1742"/>
                    <a:pt x="1308" y="1741"/>
                    <a:pt x="1310" y="1740"/>
                  </a:cubicBezTo>
                  <a:cubicBezTo>
                    <a:pt x="1313" y="1739"/>
                    <a:pt x="1316" y="1738"/>
                    <a:pt x="1318" y="1737"/>
                  </a:cubicBezTo>
                  <a:cubicBezTo>
                    <a:pt x="1322" y="1736"/>
                    <a:pt x="1323" y="1736"/>
                    <a:pt x="1318" y="1740"/>
                  </a:cubicBezTo>
                  <a:cubicBezTo>
                    <a:pt x="1311" y="1742"/>
                    <a:pt x="1305" y="1744"/>
                    <a:pt x="1299" y="1746"/>
                  </a:cubicBezTo>
                  <a:cubicBezTo>
                    <a:pt x="1294" y="1749"/>
                    <a:pt x="1289" y="1751"/>
                    <a:pt x="1284" y="1754"/>
                  </a:cubicBezTo>
                  <a:cubicBezTo>
                    <a:pt x="1279" y="1757"/>
                    <a:pt x="1274" y="1760"/>
                    <a:pt x="1269" y="1763"/>
                  </a:cubicBezTo>
                  <a:cubicBezTo>
                    <a:pt x="1264" y="1766"/>
                    <a:pt x="1259" y="1769"/>
                    <a:pt x="1252" y="1772"/>
                  </a:cubicBezTo>
                  <a:cubicBezTo>
                    <a:pt x="1265" y="1767"/>
                    <a:pt x="1274" y="1764"/>
                    <a:pt x="1282" y="1757"/>
                  </a:cubicBezTo>
                  <a:cubicBezTo>
                    <a:pt x="1295" y="1751"/>
                    <a:pt x="1287" y="1757"/>
                    <a:pt x="1296" y="1754"/>
                  </a:cubicBezTo>
                  <a:cubicBezTo>
                    <a:pt x="1296" y="1754"/>
                    <a:pt x="1300" y="1751"/>
                    <a:pt x="1305" y="1748"/>
                  </a:cubicBezTo>
                  <a:cubicBezTo>
                    <a:pt x="1307" y="1747"/>
                    <a:pt x="1309" y="1746"/>
                    <a:pt x="1311" y="1745"/>
                  </a:cubicBezTo>
                  <a:cubicBezTo>
                    <a:pt x="1313" y="1744"/>
                    <a:pt x="1314" y="1743"/>
                    <a:pt x="1314" y="1743"/>
                  </a:cubicBezTo>
                  <a:cubicBezTo>
                    <a:pt x="1320" y="1743"/>
                    <a:pt x="1320" y="1743"/>
                    <a:pt x="1320" y="1743"/>
                  </a:cubicBezTo>
                  <a:cubicBezTo>
                    <a:pt x="1351" y="1724"/>
                    <a:pt x="1351" y="1724"/>
                    <a:pt x="1351" y="1724"/>
                  </a:cubicBezTo>
                  <a:cubicBezTo>
                    <a:pt x="1351" y="1729"/>
                    <a:pt x="1380" y="1708"/>
                    <a:pt x="1370" y="1719"/>
                  </a:cubicBezTo>
                  <a:cubicBezTo>
                    <a:pt x="1375" y="1715"/>
                    <a:pt x="1380" y="1713"/>
                    <a:pt x="1384" y="1710"/>
                  </a:cubicBezTo>
                  <a:cubicBezTo>
                    <a:pt x="1389" y="1707"/>
                    <a:pt x="1393" y="1705"/>
                    <a:pt x="1397" y="1702"/>
                  </a:cubicBezTo>
                  <a:cubicBezTo>
                    <a:pt x="1405" y="1697"/>
                    <a:pt x="1413" y="1692"/>
                    <a:pt x="1421" y="1684"/>
                  </a:cubicBezTo>
                  <a:cubicBezTo>
                    <a:pt x="1437" y="1677"/>
                    <a:pt x="1400" y="1701"/>
                    <a:pt x="1415" y="1692"/>
                  </a:cubicBezTo>
                  <a:cubicBezTo>
                    <a:pt x="1457" y="1663"/>
                    <a:pt x="1497" y="1632"/>
                    <a:pt x="1535" y="1597"/>
                  </a:cubicBezTo>
                  <a:cubicBezTo>
                    <a:pt x="1572" y="1562"/>
                    <a:pt x="1608" y="1524"/>
                    <a:pt x="1641" y="1484"/>
                  </a:cubicBezTo>
                  <a:cubicBezTo>
                    <a:pt x="1636" y="1493"/>
                    <a:pt x="1636" y="1493"/>
                    <a:pt x="1636" y="1493"/>
                  </a:cubicBezTo>
                  <a:cubicBezTo>
                    <a:pt x="1641" y="1484"/>
                    <a:pt x="1648" y="1473"/>
                    <a:pt x="1651" y="1466"/>
                  </a:cubicBezTo>
                  <a:cubicBezTo>
                    <a:pt x="1655" y="1463"/>
                    <a:pt x="1660" y="1457"/>
                    <a:pt x="1666" y="1450"/>
                  </a:cubicBezTo>
                  <a:cubicBezTo>
                    <a:pt x="1669" y="1446"/>
                    <a:pt x="1672" y="1442"/>
                    <a:pt x="1675" y="1438"/>
                  </a:cubicBezTo>
                  <a:cubicBezTo>
                    <a:pt x="1677" y="1436"/>
                    <a:pt x="1678" y="1434"/>
                    <a:pt x="1680" y="1432"/>
                  </a:cubicBezTo>
                  <a:cubicBezTo>
                    <a:pt x="1682" y="1430"/>
                    <a:pt x="1683" y="1427"/>
                    <a:pt x="1685" y="1425"/>
                  </a:cubicBezTo>
                  <a:cubicBezTo>
                    <a:pt x="1691" y="1416"/>
                    <a:pt x="1697" y="1406"/>
                    <a:pt x="1702" y="1398"/>
                  </a:cubicBezTo>
                  <a:cubicBezTo>
                    <a:pt x="1707" y="1389"/>
                    <a:pt x="1711" y="1381"/>
                    <a:pt x="1713" y="1375"/>
                  </a:cubicBezTo>
                  <a:cubicBezTo>
                    <a:pt x="1715" y="1372"/>
                    <a:pt x="1713" y="1377"/>
                    <a:pt x="1712" y="1379"/>
                  </a:cubicBezTo>
                  <a:cubicBezTo>
                    <a:pt x="1716" y="1372"/>
                    <a:pt x="1721" y="1363"/>
                    <a:pt x="1727" y="1353"/>
                  </a:cubicBezTo>
                  <a:cubicBezTo>
                    <a:pt x="1733" y="1343"/>
                    <a:pt x="1739" y="1332"/>
                    <a:pt x="1745" y="1320"/>
                  </a:cubicBezTo>
                  <a:cubicBezTo>
                    <a:pt x="1751" y="1309"/>
                    <a:pt x="1757" y="1296"/>
                    <a:pt x="1763" y="1284"/>
                  </a:cubicBezTo>
                  <a:cubicBezTo>
                    <a:pt x="1764" y="1281"/>
                    <a:pt x="1766" y="1278"/>
                    <a:pt x="1767" y="1275"/>
                  </a:cubicBezTo>
                  <a:cubicBezTo>
                    <a:pt x="1768" y="1272"/>
                    <a:pt x="1770" y="1269"/>
                    <a:pt x="1771" y="1266"/>
                  </a:cubicBezTo>
                  <a:cubicBezTo>
                    <a:pt x="1773" y="1260"/>
                    <a:pt x="1776" y="1254"/>
                    <a:pt x="1778" y="1248"/>
                  </a:cubicBezTo>
                  <a:cubicBezTo>
                    <a:pt x="1778" y="1246"/>
                    <a:pt x="1779" y="1243"/>
                    <a:pt x="1780" y="1239"/>
                  </a:cubicBezTo>
                  <a:cubicBezTo>
                    <a:pt x="1780" y="1237"/>
                    <a:pt x="1781" y="1236"/>
                    <a:pt x="1781" y="1234"/>
                  </a:cubicBezTo>
                  <a:cubicBezTo>
                    <a:pt x="1782" y="1232"/>
                    <a:pt x="1783" y="1230"/>
                    <a:pt x="1783" y="1228"/>
                  </a:cubicBezTo>
                  <a:cubicBezTo>
                    <a:pt x="1786" y="1220"/>
                    <a:pt x="1789" y="1212"/>
                    <a:pt x="1792" y="1203"/>
                  </a:cubicBezTo>
                  <a:cubicBezTo>
                    <a:pt x="1794" y="1199"/>
                    <a:pt x="1796" y="1195"/>
                    <a:pt x="1797" y="1190"/>
                  </a:cubicBezTo>
                  <a:cubicBezTo>
                    <a:pt x="1798" y="1186"/>
                    <a:pt x="1800" y="1182"/>
                    <a:pt x="1800" y="1178"/>
                  </a:cubicBezTo>
                  <a:cubicBezTo>
                    <a:pt x="1802" y="1170"/>
                    <a:pt x="1803" y="1164"/>
                    <a:pt x="1803" y="1159"/>
                  </a:cubicBezTo>
                  <a:cubicBezTo>
                    <a:pt x="1801" y="1169"/>
                    <a:pt x="1801" y="1169"/>
                    <a:pt x="1801" y="1169"/>
                  </a:cubicBezTo>
                  <a:cubicBezTo>
                    <a:pt x="1798" y="1177"/>
                    <a:pt x="1798" y="1170"/>
                    <a:pt x="1799" y="1162"/>
                  </a:cubicBezTo>
                  <a:cubicBezTo>
                    <a:pt x="1800" y="1157"/>
                    <a:pt x="1801" y="1152"/>
                    <a:pt x="1801" y="1147"/>
                  </a:cubicBezTo>
                  <a:cubicBezTo>
                    <a:pt x="1802" y="1143"/>
                    <a:pt x="1802" y="1139"/>
                    <a:pt x="1802" y="1137"/>
                  </a:cubicBezTo>
                  <a:cubicBezTo>
                    <a:pt x="1810" y="1125"/>
                    <a:pt x="1806" y="1137"/>
                    <a:pt x="1815" y="1122"/>
                  </a:cubicBezTo>
                  <a:cubicBezTo>
                    <a:pt x="1808" y="1141"/>
                    <a:pt x="1808" y="1141"/>
                    <a:pt x="1808" y="1141"/>
                  </a:cubicBezTo>
                  <a:cubicBezTo>
                    <a:pt x="1814" y="1138"/>
                    <a:pt x="1814" y="1138"/>
                    <a:pt x="1814" y="1138"/>
                  </a:cubicBezTo>
                  <a:cubicBezTo>
                    <a:pt x="1814" y="1130"/>
                    <a:pt x="1815" y="1122"/>
                    <a:pt x="1816" y="1115"/>
                  </a:cubicBezTo>
                  <a:cubicBezTo>
                    <a:pt x="1817" y="1107"/>
                    <a:pt x="1818" y="1100"/>
                    <a:pt x="1819" y="1093"/>
                  </a:cubicBezTo>
                  <a:cubicBezTo>
                    <a:pt x="1821" y="1085"/>
                    <a:pt x="1822" y="1079"/>
                    <a:pt x="1824" y="1072"/>
                  </a:cubicBezTo>
                  <a:cubicBezTo>
                    <a:pt x="1825" y="1065"/>
                    <a:pt x="1827" y="1058"/>
                    <a:pt x="1828" y="1052"/>
                  </a:cubicBezTo>
                  <a:cubicBezTo>
                    <a:pt x="1830" y="1039"/>
                    <a:pt x="1833" y="1027"/>
                    <a:pt x="1835" y="1015"/>
                  </a:cubicBezTo>
                  <a:cubicBezTo>
                    <a:pt x="1836" y="1004"/>
                    <a:pt x="1836" y="993"/>
                    <a:pt x="1835" y="983"/>
                  </a:cubicBezTo>
                  <a:cubicBezTo>
                    <a:pt x="1835" y="986"/>
                    <a:pt x="1836" y="985"/>
                    <a:pt x="1836" y="988"/>
                  </a:cubicBezTo>
                  <a:cubicBezTo>
                    <a:pt x="1841" y="962"/>
                    <a:pt x="1835" y="943"/>
                    <a:pt x="1834" y="924"/>
                  </a:cubicBezTo>
                  <a:cubicBezTo>
                    <a:pt x="1837" y="922"/>
                    <a:pt x="1838" y="936"/>
                    <a:pt x="1839" y="946"/>
                  </a:cubicBezTo>
                  <a:cubicBezTo>
                    <a:pt x="1841" y="923"/>
                    <a:pt x="1840" y="892"/>
                    <a:pt x="1837" y="861"/>
                  </a:cubicBezTo>
                  <a:cubicBezTo>
                    <a:pt x="1836" y="853"/>
                    <a:pt x="1835" y="845"/>
                    <a:pt x="1835" y="838"/>
                  </a:cubicBezTo>
                  <a:cubicBezTo>
                    <a:pt x="1834" y="830"/>
                    <a:pt x="1833" y="822"/>
                    <a:pt x="1832" y="815"/>
                  </a:cubicBezTo>
                  <a:cubicBezTo>
                    <a:pt x="1830" y="800"/>
                    <a:pt x="1829" y="786"/>
                    <a:pt x="1828" y="773"/>
                  </a:cubicBezTo>
                  <a:cubicBezTo>
                    <a:pt x="1821" y="756"/>
                    <a:pt x="1825" y="780"/>
                    <a:pt x="1819" y="763"/>
                  </a:cubicBezTo>
                  <a:cubicBezTo>
                    <a:pt x="1817" y="747"/>
                    <a:pt x="1818" y="736"/>
                    <a:pt x="1823" y="755"/>
                  </a:cubicBezTo>
                  <a:cubicBezTo>
                    <a:pt x="1822" y="749"/>
                    <a:pt x="1822" y="743"/>
                    <a:pt x="1821" y="736"/>
                  </a:cubicBezTo>
                  <a:cubicBezTo>
                    <a:pt x="1820" y="729"/>
                    <a:pt x="1818" y="721"/>
                    <a:pt x="1816" y="713"/>
                  </a:cubicBezTo>
                  <a:cubicBezTo>
                    <a:pt x="1814" y="705"/>
                    <a:pt x="1812" y="696"/>
                    <a:pt x="1810" y="688"/>
                  </a:cubicBezTo>
                  <a:cubicBezTo>
                    <a:pt x="1807" y="679"/>
                    <a:pt x="1804" y="670"/>
                    <a:pt x="1801" y="660"/>
                  </a:cubicBezTo>
                  <a:cubicBezTo>
                    <a:pt x="1800" y="656"/>
                    <a:pt x="1798" y="651"/>
                    <a:pt x="1797" y="646"/>
                  </a:cubicBezTo>
                  <a:cubicBezTo>
                    <a:pt x="1795" y="642"/>
                    <a:pt x="1793" y="637"/>
                    <a:pt x="1792" y="632"/>
                  </a:cubicBezTo>
                  <a:cubicBezTo>
                    <a:pt x="1788" y="623"/>
                    <a:pt x="1785" y="614"/>
                    <a:pt x="1782" y="605"/>
                  </a:cubicBezTo>
                  <a:cubicBezTo>
                    <a:pt x="1778" y="596"/>
                    <a:pt x="1775" y="587"/>
                    <a:pt x="1772" y="578"/>
                  </a:cubicBezTo>
                  <a:cubicBezTo>
                    <a:pt x="1768" y="569"/>
                    <a:pt x="1766" y="561"/>
                    <a:pt x="1763" y="553"/>
                  </a:cubicBezTo>
                  <a:cubicBezTo>
                    <a:pt x="1754" y="538"/>
                    <a:pt x="1751" y="535"/>
                    <a:pt x="1748" y="531"/>
                  </a:cubicBezTo>
                  <a:cubicBezTo>
                    <a:pt x="1746" y="528"/>
                    <a:pt x="1745" y="525"/>
                    <a:pt x="1742" y="520"/>
                  </a:cubicBezTo>
                  <a:cubicBezTo>
                    <a:pt x="1738" y="515"/>
                    <a:pt x="1734" y="508"/>
                    <a:pt x="1727" y="496"/>
                  </a:cubicBezTo>
                  <a:cubicBezTo>
                    <a:pt x="1735" y="506"/>
                    <a:pt x="1728" y="481"/>
                    <a:pt x="1743" y="510"/>
                  </a:cubicBezTo>
                  <a:cubicBezTo>
                    <a:pt x="1747" y="512"/>
                    <a:pt x="1747" y="512"/>
                    <a:pt x="1747" y="512"/>
                  </a:cubicBezTo>
                  <a:cubicBezTo>
                    <a:pt x="1744" y="506"/>
                    <a:pt x="1740" y="500"/>
                    <a:pt x="1737" y="493"/>
                  </a:cubicBezTo>
                  <a:cubicBezTo>
                    <a:pt x="1734" y="487"/>
                    <a:pt x="1731" y="480"/>
                    <a:pt x="1727" y="474"/>
                  </a:cubicBezTo>
                  <a:cubicBezTo>
                    <a:pt x="1723" y="468"/>
                    <a:pt x="1720" y="461"/>
                    <a:pt x="1716" y="455"/>
                  </a:cubicBezTo>
                  <a:cubicBezTo>
                    <a:pt x="1714" y="452"/>
                    <a:pt x="1712" y="449"/>
                    <a:pt x="1710" y="446"/>
                  </a:cubicBezTo>
                  <a:cubicBezTo>
                    <a:pt x="1709" y="444"/>
                    <a:pt x="1708" y="442"/>
                    <a:pt x="1707" y="441"/>
                  </a:cubicBezTo>
                  <a:cubicBezTo>
                    <a:pt x="1706" y="439"/>
                    <a:pt x="1705" y="438"/>
                    <a:pt x="1704" y="436"/>
                  </a:cubicBezTo>
                  <a:cubicBezTo>
                    <a:pt x="1697" y="425"/>
                    <a:pt x="1689" y="414"/>
                    <a:pt x="1682" y="404"/>
                  </a:cubicBezTo>
                  <a:cubicBezTo>
                    <a:pt x="1674" y="395"/>
                    <a:pt x="1668" y="388"/>
                    <a:pt x="1662" y="383"/>
                  </a:cubicBezTo>
                  <a:cubicBezTo>
                    <a:pt x="1663" y="381"/>
                    <a:pt x="1662" y="379"/>
                    <a:pt x="1659" y="375"/>
                  </a:cubicBezTo>
                  <a:cubicBezTo>
                    <a:pt x="1658" y="373"/>
                    <a:pt x="1656" y="371"/>
                    <a:pt x="1654" y="368"/>
                  </a:cubicBezTo>
                  <a:cubicBezTo>
                    <a:pt x="1652" y="365"/>
                    <a:pt x="1649" y="361"/>
                    <a:pt x="1647" y="357"/>
                  </a:cubicBezTo>
                  <a:cubicBezTo>
                    <a:pt x="1641" y="351"/>
                    <a:pt x="1647" y="358"/>
                    <a:pt x="1648" y="361"/>
                  </a:cubicBezTo>
                  <a:cubicBezTo>
                    <a:pt x="1641" y="354"/>
                    <a:pt x="1636" y="349"/>
                    <a:pt x="1632" y="343"/>
                  </a:cubicBezTo>
                  <a:cubicBezTo>
                    <a:pt x="1630" y="340"/>
                    <a:pt x="1629" y="338"/>
                    <a:pt x="1627" y="335"/>
                  </a:cubicBezTo>
                  <a:cubicBezTo>
                    <a:pt x="1625" y="332"/>
                    <a:pt x="1623" y="330"/>
                    <a:pt x="1621" y="327"/>
                  </a:cubicBezTo>
                  <a:cubicBezTo>
                    <a:pt x="1624" y="330"/>
                    <a:pt x="1624" y="330"/>
                    <a:pt x="1624" y="330"/>
                  </a:cubicBezTo>
                  <a:cubicBezTo>
                    <a:pt x="1597" y="304"/>
                    <a:pt x="1597" y="304"/>
                    <a:pt x="1597" y="304"/>
                  </a:cubicBezTo>
                  <a:cubicBezTo>
                    <a:pt x="1593" y="298"/>
                    <a:pt x="1587" y="291"/>
                    <a:pt x="1587" y="289"/>
                  </a:cubicBezTo>
                  <a:cubicBezTo>
                    <a:pt x="1585" y="291"/>
                    <a:pt x="1585" y="291"/>
                    <a:pt x="1585" y="291"/>
                  </a:cubicBezTo>
                  <a:cubicBezTo>
                    <a:pt x="1578" y="284"/>
                    <a:pt x="1577" y="281"/>
                    <a:pt x="1575" y="278"/>
                  </a:cubicBezTo>
                  <a:cubicBezTo>
                    <a:pt x="1574" y="277"/>
                    <a:pt x="1574" y="275"/>
                    <a:pt x="1572" y="273"/>
                  </a:cubicBezTo>
                  <a:cubicBezTo>
                    <a:pt x="1571" y="272"/>
                    <a:pt x="1570" y="271"/>
                    <a:pt x="1568" y="269"/>
                  </a:cubicBezTo>
                  <a:cubicBezTo>
                    <a:pt x="1567" y="267"/>
                    <a:pt x="1565" y="266"/>
                    <a:pt x="1562" y="264"/>
                  </a:cubicBezTo>
                  <a:cubicBezTo>
                    <a:pt x="1564" y="269"/>
                    <a:pt x="1564" y="269"/>
                    <a:pt x="1564" y="269"/>
                  </a:cubicBezTo>
                  <a:cubicBezTo>
                    <a:pt x="1553" y="257"/>
                    <a:pt x="1532" y="241"/>
                    <a:pt x="1532" y="236"/>
                  </a:cubicBezTo>
                  <a:cubicBezTo>
                    <a:pt x="1532" y="236"/>
                    <a:pt x="1534" y="238"/>
                    <a:pt x="1539" y="242"/>
                  </a:cubicBezTo>
                  <a:cubicBezTo>
                    <a:pt x="1531" y="231"/>
                    <a:pt x="1518" y="221"/>
                    <a:pt x="1504" y="210"/>
                  </a:cubicBezTo>
                  <a:cubicBezTo>
                    <a:pt x="1497" y="205"/>
                    <a:pt x="1490" y="200"/>
                    <a:pt x="1483" y="195"/>
                  </a:cubicBezTo>
                  <a:cubicBezTo>
                    <a:pt x="1479" y="192"/>
                    <a:pt x="1476" y="190"/>
                    <a:pt x="1473" y="187"/>
                  </a:cubicBezTo>
                  <a:cubicBezTo>
                    <a:pt x="1469" y="184"/>
                    <a:pt x="1466" y="182"/>
                    <a:pt x="1463" y="179"/>
                  </a:cubicBezTo>
                  <a:cubicBezTo>
                    <a:pt x="1463" y="179"/>
                    <a:pt x="1464" y="181"/>
                    <a:pt x="1465" y="184"/>
                  </a:cubicBezTo>
                  <a:cubicBezTo>
                    <a:pt x="1466" y="186"/>
                    <a:pt x="1466" y="188"/>
                    <a:pt x="1466" y="188"/>
                  </a:cubicBezTo>
                  <a:cubicBezTo>
                    <a:pt x="1441" y="172"/>
                    <a:pt x="1452" y="177"/>
                    <a:pt x="1454" y="176"/>
                  </a:cubicBezTo>
                  <a:cubicBezTo>
                    <a:pt x="1437" y="164"/>
                    <a:pt x="1435" y="159"/>
                    <a:pt x="1412" y="144"/>
                  </a:cubicBezTo>
                  <a:cubicBezTo>
                    <a:pt x="1400" y="138"/>
                    <a:pt x="1405" y="142"/>
                    <a:pt x="1400" y="141"/>
                  </a:cubicBezTo>
                  <a:cubicBezTo>
                    <a:pt x="1400" y="141"/>
                    <a:pt x="1399" y="140"/>
                    <a:pt x="1397" y="139"/>
                  </a:cubicBezTo>
                  <a:cubicBezTo>
                    <a:pt x="1395" y="137"/>
                    <a:pt x="1392" y="135"/>
                    <a:pt x="1389" y="134"/>
                  </a:cubicBezTo>
                  <a:cubicBezTo>
                    <a:pt x="1383" y="130"/>
                    <a:pt x="1377" y="126"/>
                    <a:pt x="1377" y="126"/>
                  </a:cubicBezTo>
                  <a:cubicBezTo>
                    <a:pt x="1394" y="132"/>
                    <a:pt x="1394" y="132"/>
                    <a:pt x="1394" y="132"/>
                  </a:cubicBezTo>
                  <a:cubicBezTo>
                    <a:pt x="1384" y="129"/>
                    <a:pt x="1373" y="124"/>
                    <a:pt x="1362" y="118"/>
                  </a:cubicBezTo>
                  <a:cubicBezTo>
                    <a:pt x="1359" y="116"/>
                    <a:pt x="1357" y="115"/>
                    <a:pt x="1354" y="113"/>
                  </a:cubicBezTo>
                  <a:cubicBezTo>
                    <a:pt x="1351" y="112"/>
                    <a:pt x="1348" y="111"/>
                    <a:pt x="1345" y="109"/>
                  </a:cubicBezTo>
                  <a:cubicBezTo>
                    <a:pt x="1340" y="106"/>
                    <a:pt x="1334" y="103"/>
                    <a:pt x="1329" y="100"/>
                  </a:cubicBezTo>
                  <a:cubicBezTo>
                    <a:pt x="1323" y="98"/>
                    <a:pt x="1318" y="95"/>
                    <a:pt x="1312" y="92"/>
                  </a:cubicBezTo>
                  <a:cubicBezTo>
                    <a:pt x="1307" y="90"/>
                    <a:pt x="1302" y="87"/>
                    <a:pt x="1297" y="85"/>
                  </a:cubicBezTo>
                  <a:cubicBezTo>
                    <a:pt x="1287" y="81"/>
                    <a:pt x="1278" y="78"/>
                    <a:pt x="1271" y="77"/>
                  </a:cubicBezTo>
                  <a:cubicBezTo>
                    <a:pt x="1264" y="73"/>
                    <a:pt x="1267" y="74"/>
                    <a:pt x="1272" y="75"/>
                  </a:cubicBezTo>
                  <a:cubicBezTo>
                    <a:pt x="1276" y="76"/>
                    <a:pt x="1281" y="77"/>
                    <a:pt x="1277" y="75"/>
                  </a:cubicBezTo>
                  <a:cubicBezTo>
                    <a:pt x="1266" y="69"/>
                    <a:pt x="1253" y="65"/>
                    <a:pt x="1240" y="60"/>
                  </a:cubicBezTo>
                  <a:cubicBezTo>
                    <a:pt x="1237" y="59"/>
                    <a:pt x="1234" y="57"/>
                    <a:pt x="1231" y="56"/>
                  </a:cubicBezTo>
                  <a:cubicBezTo>
                    <a:pt x="1221" y="53"/>
                    <a:pt x="1221" y="53"/>
                    <a:pt x="1221" y="53"/>
                  </a:cubicBezTo>
                  <a:cubicBezTo>
                    <a:pt x="1214" y="51"/>
                    <a:pt x="1208" y="50"/>
                    <a:pt x="1201" y="48"/>
                  </a:cubicBezTo>
                  <a:cubicBezTo>
                    <a:pt x="1188" y="44"/>
                    <a:pt x="1175" y="41"/>
                    <a:pt x="1163" y="38"/>
                  </a:cubicBezTo>
                  <a:cubicBezTo>
                    <a:pt x="1157" y="36"/>
                    <a:pt x="1151" y="34"/>
                    <a:pt x="1146" y="33"/>
                  </a:cubicBezTo>
                  <a:cubicBezTo>
                    <a:pt x="1140" y="31"/>
                    <a:pt x="1135" y="30"/>
                    <a:pt x="1130" y="28"/>
                  </a:cubicBezTo>
                  <a:cubicBezTo>
                    <a:pt x="1121" y="26"/>
                    <a:pt x="1113" y="23"/>
                    <a:pt x="1104" y="21"/>
                  </a:cubicBezTo>
                  <a:cubicBezTo>
                    <a:pt x="1096" y="19"/>
                    <a:pt x="1087" y="17"/>
                    <a:pt x="1078" y="16"/>
                  </a:cubicBezTo>
                  <a:cubicBezTo>
                    <a:pt x="1069" y="14"/>
                    <a:pt x="1060" y="12"/>
                    <a:pt x="1051" y="11"/>
                  </a:cubicBezTo>
                  <a:cubicBezTo>
                    <a:pt x="1041" y="10"/>
                    <a:pt x="1032" y="8"/>
                    <a:pt x="1023" y="7"/>
                  </a:cubicBezTo>
                  <a:cubicBezTo>
                    <a:pt x="1018" y="7"/>
                    <a:pt x="1013" y="6"/>
                    <a:pt x="1009" y="6"/>
                  </a:cubicBezTo>
                  <a:cubicBezTo>
                    <a:pt x="1004" y="5"/>
                    <a:pt x="999" y="5"/>
                    <a:pt x="994" y="5"/>
                  </a:cubicBezTo>
                  <a:cubicBezTo>
                    <a:pt x="985" y="4"/>
                    <a:pt x="975" y="3"/>
                    <a:pt x="966" y="2"/>
                  </a:cubicBezTo>
                  <a:cubicBezTo>
                    <a:pt x="956" y="2"/>
                    <a:pt x="947" y="2"/>
                    <a:pt x="937" y="1"/>
                  </a:cubicBezTo>
                  <a:cubicBezTo>
                    <a:pt x="923" y="1"/>
                    <a:pt x="923" y="1"/>
                    <a:pt x="923" y="1"/>
                  </a:cubicBezTo>
                  <a:cubicBezTo>
                    <a:pt x="915" y="0"/>
                    <a:pt x="915" y="0"/>
                    <a:pt x="915" y="0"/>
                  </a:cubicBezTo>
                  <a:cubicBezTo>
                    <a:pt x="908" y="0"/>
                    <a:pt x="908" y="0"/>
                    <a:pt x="908" y="0"/>
                  </a:cubicBezTo>
                  <a:cubicBezTo>
                    <a:pt x="910" y="2"/>
                    <a:pt x="910" y="2"/>
                    <a:pt x="910" y="2"/>
                  </a:cubicBezTo>
                  <a:cubicBezTo>
                    <a:pt x="910" y="2"/>
                    <a:pt x="896" y="2"/>
                    <a:pt x="883" y="2"/>
                  </a:cubicBezTo>
                  <a:cubicBezTo>
                    <a:pt x="869" y="1"/>
                    <a:pt x="855" y="2"/>
                    <a:pt x="855" y="2"/>
                  </a:cubicBezTo>
                  <a:cubicBezTo>
                    <a:pt x="848" y="5"/>
                    <a:pt x="836" y="6"/>
                    <a:pt x="822" y="8"/>
                  </a:cubicBezTo>
                  <a:cubicBezTo>
                    <a:pt x="808" y="10"/>
                    <a:pt x="793" y="12"/>
                    <a:pt x="782" y="16"/>
                  </a:cubicBezTo>
                  <a:cubicBezTo>
                    <a:pt x="784" y="14"/>
                    <a:pt x="779" y="13"/>
                    <a:pt x="784" y="12"/>
                  </a:cubicBezTo>
                  <a:cubicBezTo>
                    <a:pt x="781" y="12"/>
                    <a:pt x="778" y="12"/>
                    <a:pt x="775" y="13"/>
                  </a:cubicBezTo>
                  <a:cubicBezTo>
                    <a:pt x="773" y="14"/>
                    <a:pt x="770" y="14"/>
                    <a:pt x="767" y="15"/>
                  </a:cubicBezTo>
                  <a:cubicBezTo>
                    <a:pt x="761" y="16"/>
                    <a:pt x="756" y="17"/>
                    <a:pt x="750" y="18"/>
                  </a:cubicBezTo>
                  <a:cubicBezTo>
                    <a:pt x="740" y="20"/>
                    <a:pt x="730" y="22"/>
                    <a:pt x="723" y="23"/>
                  </a:cubicBezTo>
                  <a:cubicBezTo>
                    <a:pt x="731" y="20"/>
                    <a:pt x="731" y="20"/>
                    <a:pt x="731" y="20"/>
                  </a:cubicBezTo>
                  <a:cubicBezTo>
                    <a:pt x="718" y="22"/>
                    <a:pt x="704" y="25"/>
                    <a:pt x="690" y="28"/>
                  </a:cubicBezTo>
                  <a:cubicBezTo>
                    <a:pt x="677" y="32"/>
                    <a:pt x="663" y="36"/>
                    <a:pt x="650" y="40"/>
                  </a:cubicBezTo>
                  <a:cubicBezTo>
                    <a:pt x="643" y="42"/>
                    <a:pt x="637" y="44"/>
                    <a:pt x="631" y="46"/>
                  </a:cubicBezTo>
                  <a:cubicBezTo>
                    <a:pt x="625" y="48"/>
                    <a:pt x="619" y="50"/>
                    <a:pt x="614" y="52"/>
                  </a:cubicBezTo>
                  <a:cubicBezTo>
                    <a:pt x="609" y="54"/>
                    <a:pt x="604" y="56"/>
                    <a:pt x="599" y="58"/>
                  </a:cubicBezTo>
                  <a:cubicBezTo>
                    <a:pt x="595" y="60"/>
                    <a:pt x="592" y="62"/>
                    <a:pt x="589" y="63"/>
                  </a:cubicBezTo>
                  <a:cubicBezTo>
                    <a:pt x="573" y="70"/>
                    <a:pt x="572" y="67"/>
                    <a:pt x="567" y="67"/>
                  </a:cubicBezTo>
                  <a:cubicBezTo>
                    <a:pt x="564" y="69"/>
                    <a:pt x="560" y="70"/>
                    <a:pt x="557" y="71"/>
                  </a:cubicBezTo>
                  <a:cubicBezTo>
                    <a:pt x="554" y="73"/>
                    <a:pt x="551" y="74"/>
                    <a:pt x="548" y="76"/>
                  </a:cubicBezTo>
                  <a:cubicBezTo>
                    <a:pt x="542" y="78"/>
                    <a:pt x="537" y="81"/>
                    <a:pt x="532" y="84"/>
                  </a:cubicBezTo>
                  <a:cubicBezTo>
                    <a:pt x="527" y="86"/>
                    <a:pt x="522" y="89"/>
                    <a:pt x="517" y="92"/>
                  </a:cubicBezTo>
                  <a:cubicBezTo>
                    <a:pt x="512" y="95"/>
                    <a:pt x="507" y="98"/>
                    <a:pt x="502" y="101"/>
                  </a:cubicBezTo>
                  <a:cubicBezTo>
                    <a:pt x="496" y="104"/>
                    <a:pt x="490" y="106"/>
                    <a:pt x="483" y="108"/>
                  </a:cubicBezTo>
                  <a:cubicBezTo>
                    <a:pt x="483" y="108"/>
                    <a:pt x="481" y="110"/>
                    <a:pt x="479" y="112"/>
                  </a:cubicBezTo>
                  <a:cubicBezTo>
                    <a:pt x="477" y="115"/>
                    <a:pt x="475" y="117"/>
                    <a:pt x="475" y="117"/>
                  </a:cubicBezTo>
                  <a:cubicBezTo>
                    <a:pt x="464" y="123"/>
                    <a:pt x="471" y="116"/>
                    <a:pt x="462" y="120"/>
                  </a:cubicBezTo>
                  <a:cubicBezTo>
                    <a:pt x="457" y="123"/>
                    <a:pt x="452" y="126"/>
                    <a:pt x="447" y="130"/>
                  </a:cubicBezTo>
                  <a:cubicBezTo>
                    <a:pt x="445" y="131"/>
                    <a:pt x="442" y="133"/>
                    <a:pt x="440" y="134"/>
                  </a:cubicBezTo>
                  <a:cubicBezTo>
                    <a:pt x="432" y="139"/>
                    <a:pt x="432" y="139"/>
                    <a:pt x="432" y="139"/>
                  </a:cubicBezTo>
                  <a:cubicBezTo>
                    <a:pt x="422" y="146"/>
                    <a:pt x="412" y="153"/>
                    <a:pt x="402" y="159"/>
                  </a:cubicBezTo>
                  <a:cubicBezTo>
                    <a:pt x="383" y="172"/>
                    <a:pt x="365" y="183"/>
                    <a:pt x="353" y="194"/>
                  </a:cubicBezTo>
                  <a:cubicBezTo>
                    <a:pt x="357" y="192"/>
                    <a:pt x="357" y="192"/>
                    <a:pt x="357" y="192"/>
                  </a:cubicBezTo>
                  <a:cubicBezTo>
                    <a:pt x="348" y="202"/>
                    <a:pt x="326" y="216"/>
                    <a:pt x="337" y="205"/>
                  </a:cubicBezTo>
                  <a:cubicBezTo>
                    <a:pt x="331" y="209"/>
                    <a:pt x="325" y="214"/>
                    <a:pt x="320" y="219"/>
                  </a:cubicBezTo>
                  <a:cubicBezTo>
                    <a:pt x="314" y="224"/>
                    <a:pt x="309" y="228"/>
                    <a:pt x="304" y="233"/>
                  </a:cubicBezTo>
                  <a:cubicBezTo>
                    <a:pt x="299" y="237"/>
                    <a:pt x="295" y="242"/>
                    <a:pt x="290" y="246"/>
                  </a:cubicBezTo>
                  <a:cubicBezTo>
                    <a:pt x="286" y="251"/>
                    <a:pt x="282" y="256"/>
                    <a:pt x="277" y="261"/>
                  </a:cubicBezTo>
                  <a:cubicBezTo>
                    <a:pt x="268" y="270"/>
                    <a:pt x="259" y="281"/>
                    <a:pt x="248" y="293"/>
                  </a:cubicBezTo>
                  <a:cubicBezTo>
                    <a:pt x="246" y="296"/>
                    <a:pt x="243" y="299"/>
                    <a:pt x="240" y="302"/>
                  </a:cubicBezTo>
                  <a:cubicBezTo>
                    <a:pt x="237" y="306"/>
                    <a:pt x="234" y="309"/>
                    <a:pt x="231" y="312"/>
                  </a:cubicBezTo>
                  <a:cubicBezTo>
                    <a:pt x="226" y="320"/>
                    <a:pt x="219" y="327"/>
                    <a:pt x="212" y="335"/>
                  </a:cubicBezTo>
                  <a:cubicBezTo>
                    <a:pt x="206" y="338"/>
                    <a:pt x="194" y="353"/>
                    <a:pt x="182" y="369"/>
                  </a:cubicBezTo>
                  <a:cubicBezTo>
                    <a:pt x="171" y="385"/>
                    <a:pt x="160" y="401"/>
                    <a:pt x="153" y="404"/>
                  </a:cubicBezTo>
                  <a:cubicBezTo>
                    <a:pt x="144" y="420"/>
                    <a:pt x="136" y="433"/>
                    <a:pt x="129" y="444"/>
                  </a:cubicBezTo>
                  <a:cubicBezTo>
                    <a:pt x="122" y="456"/>
                    <a:pt x="116" y="467"/>
                    <a:pt x="112" y="479"/>
                  </a:cubicBezTo>
                  <a:cubicBezTo>
                    <a:pt x="110" y="479"/>
                    <a:pt x="109" y="482"/>
                    <a:pt x="111" y="477"/>
                  </a:cubicBezTo>
                  <a:cubicBezTo>
                    <a:pt x="107" y="482"/>
                    <a:pt x="100" y="496"/>
                    <a:pt x="91" y="513"/>
                  </a:cubicBezTo>
                  <a:cubicBezTo>
                    <a:pt x="90" y="515"/>
                    <a:pt x="89" y="517"/>
                    <a:pt x="88" y="519"/>
                  </a:cubicBezTo>
                  <a:cubicBezTo>
                    <a:pt x="87" y="521"/>
                    <a:pt x="86" y="524"/>
                    <a:pt x="86" y="526"/>
                  </a:cubicBezTo>
                  <a:cubicBezTo>
                    <a:pt x="84" y="530"/>
                    <a:pt x="82" y="535"/>
                    <a:pt x="80" y="540"/>
                  </a:cubicBezTo>
                  <a:cubicBezTo>
                    <a:pt x="78" y="544"/>
                    <a:pt x="76" y="549"/>
                    <a:pt x="74" y="553"/>
                  </a:cubicBezTo>
                  <a:cubicBezTo>
                    <a:pt x="73" y="558"/>
                    <a:pt x="71" y="562"/>
                    <a:pt x="70" y="567"/>
                  </a:cubicBezTo>
                  <a:cubicBezTo>
                    <a:pt x="67" y="568"/>
                    <a:pt x="67" y="568"/>
                    <a:pt x="67" y="568"/>
                  </a:cubicBezTo>
                  <a:cubicBezTo>
                    <a:pt x="67" y="571"/>
                    <a:pt x="65" y="577"/>
                    <a:pt x="63" y="585"/>
                  </a:cubicBezTo>
                  <a:cubicBezTo>
                    <a:pt x="60" y="593"/>
                    <a:pt x="57" y="602"/>
                    <a:pt x="54" y="611"/>
                  </a:cubicBezTo>
                  <a:cubicBezTo>
                    <a:pt x="49" y="629"/>
                    <a:pt x="44" y="647"/>
                    <a:pt x="44" y="655"/>
                  </a:cubicBezTo>
                  <a:cubicBezTo>
                    <a:pt x="42" y="658"/>
                    <a:pt x="44" y="647"/>
                    <a:pt x="45" y="642"/>
                  </a:cubicBezTo>
                  <a:cubicBezTo>
                    <a:pt x="40" y="651"/>
                    <a:pt x="38" y="659"/>
                    <a:pt x="37" y="668"/>
                  </a:cubicBezTo>
                  <a:cubicBezTo>
                    <a:pt x="36" y="672"/>
                    <a:pt x="35" y="677"/>
                    <a:pt x="34" y="682"/>
                  </a:cubicBezTo>
                  <a:cubicBezTo>
                    <a:pt x="34" y="684"/>
                    <a:pt x="33" y="687"/>
                    <a:pt x="33" y="690"/>
                  </a:cubicBezTo>
                  <a:cubicBezTo>
                    <a:pt x="32" y="692"/>
                    <a:pt x="31" y="695"/>
                    <a:pt x="31" y="698"/>
                  </a:cubicBezTo>
                  <a:cubicBezTo>
                    <a:pt x="30" y="696"/>
                    <a:pt x="27" y="703"/>
                    <a:pt x="27" y="697"/>
                  </a:cubicBezTo>
                  <a:cubicBezTo>
                    <a:pt x="24" y="707"/>
                    <a:pt x="21" y="718"/>
                    <a:pt x="19" y="729"/>
                  </a:cubicBezTo>
                  <a:cubicBezTo>
                    <a:pt x="16" y="739"/>
                    <a:pt x="14" y="751"/>
                    <a:pt x="12" y="763"/>
                  </a:cubicBezTo>
                  <a:cubicBezTo>
                    <a:pt x="11" y="769"/>
                    <a:pt x="10" y="775"/>
                    <a:pt x="9" y="781"/>
                  </a:cubicBezTo>
                  <a:cubicBezTo>
                    <a:pt x="8" y="787"/>
                    <a:pt x="8" y="794"/>
                    <a:pt x="7" y="800"/>
                  </a:cubicBezTo>
                  <a:cubicBezTo>
                    <a:pt x="6" y="806"/>
                    <a:pt x="5" y="813"/>
                    <a:pt x="5" y="819"/>
                  </a:cubicBezTo>
                  <a:cubicBezTo>
                    <a:pt x="4" y="826"/>
                    <a:pt x="4" y="833"/>
                    <a:pt x="3" y="839"/>
                  </a:cubicBezTo>
                  <a:cubicBezTo>
                    <a:pt x="0" y="892"/>
                    <a:pt x="1" y="948"/>
                    <a:pt x="4" y="1001"/>
                  </a:cubicBezTo>
                  <a:cubicBezTo>
                    <a:pt x="5" y="1016"/>
                    <a:pt x="7" y="1013"/>
                    <a:pt x="8" y="1012"/>
                  </a:cubicBezTo>
                  <a:cubicBezTo>
                    <a:pt x="9" y="1010"/>
                    <a:pt x="10" y="1009"/>
                    <a:pt x="12" y="1029"/>
                  </a:cubicBezTo>
                  <a:cubicBezTo>
                    <a:pt x="11" y="1040"/>
                    <a:pt x="5" y="1010"/>
                    <a:pt x="7" y="1035"/>
                  </a:cubicBezTo>
                  <a:cubicBezTo>
                    <a:pt x="10" y="1043"/>
                    <a:pt x="11" y="1049"/>
                    <a:pt x="12" y="1056"/>
                  </a:cubicBezTo>
                  <a:cubicBezTo>
                    <a:pt x="13" y="1063"/>
                    <a:pt x="14" y="1070"/>
                    <a:pt x="16" y="1082"/>
                  </a:cubicBezTo>
                  <a:cubicBezTo>
                    <a:pt x="14" y="1078"/>
                    <a:pt x="14" y="1082"/>
                    <a:pt x="10" y="1066"/>
                  </a:cubicBezTo>
                  <a:cubicBezTo>
                    <a:pt x="10" y="1073"/>
                    <a:pt x="13" y="1087"/>
                    <a:pt x="17" y="1103"/>
                  </a:cubicBezTo>
                  <a:cubicBezTo>
                    <a:pt x="21" y="1119"/>
                    <a:pt x="26" y="1136"/>
                    <a:pt x="27" y="1150"/>
                  </a:cubicBezTo>
                  <a:cubicBezTo>
                    <a:pt x="28" y="1148"/>
                    <a:pt x="30" y="1153"/>
                    <a:pt x="32" y="1157"/>
                  </a:cubicBezTo>
                  <a:cubicBezTo>
                    <a:pt x="36" y="1167"/>
                    <a:pt x="39" y="1177"/>
                    <a:pt x="42" y="1187"/>
                  </a:cubicBezTo>
                  <a:cubicBezTo>
                    <a:pt x="45" y="1198"/>
                    <a:pt x="48" y="1207"/>
                    <a:pt x="50" y="1216"/>
                  </a:cubicBezTo>
                  <a:cubicBezTo>
                    <a:pt x="55" y="1235"/>
                    <a:pt x="59" y="1248"/>
                    <a:pt x="60" y="1249"/>
                  </a:cubicBezTo>
                  <a:cubicBezTo>
                    <a:pt x="60" y="1249"/>
                    <a:pt x="66" y="1262"/>
                    <a:pt x="62" y="1251"/>
                  </a:cubicBezTo>
                  <a:cubicBezTo>
                    <a:pt x="65" y="1258"/>
                    <a:pt x="68" y="1266"/>
                    <a:pt x="70" y="1272"/>
                  </a:cubicBezTo>
                  <a:cubicBezTo>
                    <a:pt x="72" y="1279"/>
                    <a:pt x="73" y="1283"/>
                    <a:pt x="71" y="1282"/>
                  </a:cubicBezTo>
                  <a:cubicBezTo>
                    <a:pt x="76" y="1288"/>
                    <a:pt x="80" y="1294"/>
                    <a:pt x="85" y="1304"/>
                  </a:cubicBezTo>
                  <a:cubicBezTo>
                    <a:pt x="80" y="1300"/>
                    <a:pt x="80" y="1300"/>
                    <a:pt x="80" y="1300"/>
                  </a:cubicBezTo>
                  <a:cubicBezTo>
                    <a:pt x="83" y="1306"/>
                    <a:pt x="88" y="1312"/>
                    <a:pt x="91" y="1318"/>
                  </a:cubicBezTo>
                  <a:cubicBezTo>
                    <a:pt x="91" y="1318"/>
                    <a:pt x="91" y="1317"/>
                    <a:pt x="91" y="1316"/>
                  </a:cubicBezTo>
                  <a:cubicBezTo>
                    <a:pt x="90" y="1315"/>
                    <a:pt x="90" y="1314"/>
                    <a:pt x="90" y="1313"/>
                  </a:cubicBezTo>
                  <a:cubicBezTo>
                    <a:pt x="89" y="1310"/>
                    <a:pt x="88" y="1308"/>
                    <a:pt x="88" y="1308"/>
                  </a:cubicBezTo>
                  <a:cubicBezTo>
                    <a:pt x="91" y="1316"/>
                    <a:pt x="97" y="1327"/>
                    <a:pt x="102" y="1336"/>
                  </a:cubicBezTo>
                  <a:cubicBezTo>
                    <a:pt x="107" y="1345"/>
                    <a:pt x="111" y="1352"/>
                    <a:pt x="108" y="1352"/>
                  </a:cubicBezTo>
                  <a:cubicBezTo>
                    <a:pt x="106" y="1347"/>
                    <a:pt x="106" y="1347"/>
                    <a:pt x="106" y="1347"/>
                  </a:cubicBezTo>
                  <a:cubicBezTo>
                    <a:pt x="106" y="1347"/>
                    <a:pt x="106" y="1349"/>
                    <a:pt x="108" y="1352"/>
                  </a:cubicBezTo>
                  <a:cubicBezTo>
                    <a:pt x="109" y="1355"/>
                    <a:pt x="110" y="1358"/>
                    <a:pt x="112" y="1362"/>
                  </a:cubicBezTo>
                  <a:cubicBezTo>
                    <a:pt x="116" y="1369"/>
                    <a:pt x="119" y="1376"/>
                    <a:pt x="119" y="1376"/>
                  </a:cubicBezTo>
                  <a:cubicBezTo>
                    <a:pt x="123" y="1381"/>
                    <a:pt x="127" y="1386"/>
                    <a:pt x="131" y="1392"/>
                  </a:cubicBezTo>
                  <a:cubicBezTo>
                    <a:pt x="136" y="1398"/>
                    <a:pt x="141" y="1405"/>
                    <a:pt x="146" y="1414"/>
                  </a:cubicBezTo>
                  <a:cubicBezTo>
                    <a:pt x="146" y="1425"/>
                    <a:pt x="175" y="1460"/>
                    <a:pt x="191" y="1482"/>
                  </a:cubicBezTo>
                  <a:cubicBezTo>
                    <a:pt x="189" y="1482"/>
                    <a:pt x="189" y="1482"/>
                    <a:pt x="189" y="1482"/>
                  </a:cubicBezTo>
                  <a:cubicBezTo>
                    <a:pt x="197" y="1490"/>
                    <a:pt x="208" y="1505"/>
                    <a:pt x="218" y="1516"/>
                  </a:cubicBezTo>
                  <a:cubicBezTo>
                    <a:pt x="228" y="1527"/>
                    <a:pt x="235" y="1535"/>
                    <a:pt x="233" y="1531"/>
                  </a:cubicBezTo>
                  <a:cubicBezTo>
                    <a:pt x="234" y="1533"/>
                    <a:pt x="236" y="1535"/>
                    <a:pt x="238" y="1537"/>
                  </a:cubicBezTo>
                  <a:cubicBezTo>
                    <a:pt x="240" y="1539"/>
                    <a:pt x="241" y="1541"/>
                    <a:pt x="243" y="1543"/>
                  </a:cubicBezTo>
                  <a:cubicBezTo>
                    <a:pt x="247" y="1547"/>
                    <a:pt x="250" y="1551"/>
                    <a:pt x="253" y="1554"/>
                  </a:cubicBezTo>
                  <a:cubicBezTo>
                    <a:pt x="258" y="1561"/>
                    <a:pt x="260" y="1564"/>
                    <a:pt x="256" y="1561"/>
                  </a:cubicBezTo>
                  <a:cubicBezTo>
                    <a:pt x="259" y="1564"/>
                    <a:pt x="263" y="1568"/>
                    <a:pt x="267" y="1572"/>
                  </a:cubicBezTo>
                  <a:cubicBezTo>
                    <a:pt x="272" y="1576"/>
                    <a:pt x="276" y="1580"/>
                    <a:pt x="281" y="1584"/>
                  </a:cubicBezTo>
                  <a:cubicBezTo>
                    <a:pt x="290" y="1592"/>
                    <a:pt x="298" y="1599"/>
                    <a:pt x="303" y="1601"/>
                  </a:cubicBezTo>
                  <a:cubicBezTo>
                    <a:pt x="325" y="1627"/>
                    <a:pt x="325" y="1627"/>
                    <a:pt x="325" y="1627"/>
                  </a:cubicBezTo>
                  <a:cubicBezTo>
                    <a:pt x="328" y="1628"/>
                    <a:pt x="330" y="1629"/>
                    <a:pt x="333" y="1631"/>
                  </a:cubicBezTo>
                  <a:cubicBezTo>
                    <a:pt x="336" y="1633"/>
                    <a:pt x="339" y="1635"/>
                    <a:pt x="342" y="1637"/>
                  </a:cubicBezTo>
                  <a:cubicBezTo>
                    <a:pt x="347" y="1641"/>
                    <a:pt x="353" y="1646"/>
                    <a:pt x="359" y="1651"/>
                  </a:cubicBezTo>
                  <a:cubicBezTo>
                    <a:pt x="362" y="1653"/>
                    <a:pt x="364" y="1656"/>
                    <a:pt x="367" y="1658"/>
                  </a:cubicBezTo>
                  <a:cubicBezTo>
                    <a:pt x="369" y="1660"/>
                    <a:pt x="372" y="1661"/>
                    <a:pt x="374" y="1663"/>
                  </a:cubicBezTo>
                  <a:cubicBezTo>
                    <a:pt x="378" y="1665"/>
                    <a:pt x="381" y="1667"/>
                    <a:pt x="383" y="1666"/>
                  </a:cubicBezTo>
                  <a:cubicBezTo>
                    <a:pt x="397" y="1677"/>
                    <a:pt x="393" y="1676"/>
                    <a:pt x="403" y="1685"/>
                  </a:cubicBezTo>
                  <a:cubicBezTo>
                    <a:pt x="415" y="1690"/>
                    <a:pt x="426" y="1697"/>
                    <a:pt x="438" y="1704"/>
                  </a:cubicBezTo>
                  <a:cubicBezTo>
                    <a:pt x="449" y="1711"/>
                    <a:pt x="461" y="1718"/>
                    <a:pt x="472" y="1725"/>
                  </a:cubicBezTo>
                  <a:cubicBezTo>
                    <a:pt x="473" y="1726"/>
                    <a:pt x="473" y="1726"/>
                    <a:pt x="473" y="1726"/>
                  </a:cubicBezTo>
                  <a:cubicBezTo>
                    <a:pt x="478" y="1730"/>
                    <a:pt x="485" y="1733"/>
                    <a:pt x="491" y="1736"/>
                  </a:cubicBezTo>
                  <a:cubicBezTo>
                    <a:pt x="498" y="1739"/>
                    <a:pt x="505" y="1742"/>
                    <a:pt x="512" y="1746"/>
                  </a:cubicBezTo>
                  <a:cubicBezTo>
                    <a:pt x="520" y="1749"/>
                    <a:pt x="528" y="1752"/>
                    <a:pt x="536" y="1755"/>
                  </a:cubicBezTo>
                  <a:cubicBezTo>
                    <a:pt x="544" y="1758"/>
                    <a:pt x="552" y="1762"/>
                    <a:pt x="561" y="1766"/>
                  </a:cubicBezTo>
                  <a:cubicBezTo>
                    <a:pt x="566" y="1774"/>
                    <a:pt x="566" y="1774"/>
                    <a:pt x="566" y="1774"/>
                  </a:cubicBezTo>
                  <a:cubicBezTo>
                    <a:pt x="576" y="1777"/>
                    <a:pt x="582" y="1778"/>
                    <a:pt x="588" y="1780"/>
                  </a:cubicBezTo>
                  <a:cubicBezTo>
                    <a:pt x="594" y="1781"/>
                    <a:pt x="600" y="1783"/>
                    <a:pt x="608" y="1786"/>
                  </a:cubicBezTo>
                  <a:cubicBezTo>
                    <a:pt x="612" y="1788"/>
                    <a:pt x="608" y="1787"/>
                    <a:pt x="603" y="1786"/>
                  </a:cubicBezTo>
                  <a:cubicBezTo>
                    <a:pt x="621" y="1791"/>
                    <a:pt x="644" y="1801"/>
                    <a:pt x="658" y="1805"/>
                  </a:cubicBezTo>
                  <a:cubicBezTo>
                    <a:pt x="665" y="1806"/>
                    <a:pt x="672" y="1808"/>
                    <a:pt x="678" y="1809"/>
                  </a:cubicBezTo>
                  <a:cubicBezTo>
                    <a:pt x="681" y="1810"/>
                    <a:pt x="684" y="1810"/>
                    <a:pt x="687" y="1811"/>
                  </a:cubicBezTo>
                  <a:cubicBezTo>
                    <a:pt x="690" y="1812"/>
                    <a:pt x="693" y="1812"/>
                    <a:pt x="697" y="1813"/>
                  </a:cubicBezTo>
                  <a:cubicBezTo>
                    <a:pt x="709" y="1815"/>
                    <a:pt x="720" y="1817"/>
                    <a:pt x="733" y="1817"/>
                  </a:cubicBezTo>
                  <a:cubicBezTo>
                    <a:pt x="743" y="1822"/>
                    <a:pt x="735" y="1821"/>
                    <a:pt x="727" y="1820"/>
                  </a:cubicBezTo>
                  <a:cubicBezTo>
                    <a:pt x="718" y="1818"/>
                    <a:pt x="709" y="1816"/>
                    <a:pt x="718" y="1821"/>
                  </a:cubicBezTo>
                  <a:cubicBezTo>
                    <a:pt x="723" y="1822"/>
                    <a:pt x="728" y="1824"/>
                    <a:pt x="733" y="1825"/>
                  </a:cubicBezTo>
                  <a:cubicBezTo>
                    <a:pt x="738" y="1826"/>
                    <a:pt x="743" y="1827"/>
                    <a:pt x="748" y="1828"/>
                  </a:cubicBezTo>
                  <a:cubicBezTo>
                    <a:pt x="758" y="1830"/>
                    <a:pt x="768" y="1832"/>
                    <a:pt x="779" y="1833"/>
                  </a:cubicBezTo>
                  <a:cubicBezTo>
                    <a:pt x="800" y="1835"/>
                    <a:pt x="822" y="1837"/>
                    <a:pt x="844" y="1837"/>
                  </a:cubicBezTo>
                  <a:cubicBezTo>
                    <a:pt x="848" y="1838"/>
                    <a:pt x="843" y="1839"/>
                    <a:pt x="841" y="1840"/>
                  </a:cubicBezTo>
                  <a:cubicBezTo>
                    <a:pt x="841" y="1840"/>
                    <a:pt x="847" y="1839"/>
                    <a:pt x="855" y="1839"/>
                  </a:cubicBezTo>
                  <a:cubicBezTo>
                    <a:pt x="859" y="1838"/>
                    <a:pt x="864" y="1838"/>
                    <a:pt x="869" y="1838"/>
                  </a:cubicBezTo>
                  <a:cubicBezTo>
                    <a:pt x="874" y="1837"/>
                    <a:pt x="879" y="1836"/>
                    <a:pt x="884" y="1835"/>
                  </a:cubicBezTo>
                  <a:cubicBezTo>
                    <a:pt x="905" y="1832"/>
                    <a:pt x="923" y="1827"/>
                    <a:pt x="915" y="1825"/>
                  </a:cubicBezTo>
                  <a:cubicBezTo>
                    <a:pt x="921" y="1823"/>
                    <a:pt x="926" y="1822"/>
                    <a:pt x="926" y="1820"/>
                  </a:cubicBezTo>
                  <a:cubicBezTo>
                    <a:pt x="926" y="1819"/>
                    <a:pt x="920" y="1818"/>
                    <a:pt x="901" y="1816"/>
                  </a:cubicBezTo>
                  <a:cubicBezTo>
                    <a:pt x="895" y="1817"/>
                    <a:pt x="883" y="1817"/>
                    <a:pt x="872" y="1818"/>
                  </a:cubicBezTo>
                  <a:cubicBezTo>
                    <a:pt x="861" y="1817"/>
                    <a:pt x="850" y="1816"/>
                    <a:pt x="847" y="1814"/>
                  </a:cubicBezTo>
                  <a:cubicBezTo>
                    <a:pt x="845" y="1817"/>
                    <a:pt x="845" y="1817"/>
                    <a:pt x="845" y="1817"/>
                  </a:cubicBezTo>
                  <a:cubicBezTo>
                    <a:pt x="820" y="1817"/>
                    <a:pt x="819" y="1814"/>
                    <a:pt x="817" y="1812"/>
                  </a:cubicBezTo>
                  <a:cubicBezTo>
                    <a:pt x="815" y="1809"/>
                    <a:pt x="811" y="1806"/>
                    <a:pt x="782" y="1803"/>
                  </a:cubicBezTo>
                  <a:cubicBezTo>
                    <a:pt x="794" y="1805"/>
                    <a:pt x="794" y="1805"/>
                    <a:pt x="794" y="1805"/>
                  </a:cubicBezTo>
                  <a:cubicBezTo>
                    <a:pt x="788" y="1805"/>
                    <a:pt x="783" y="1805"/>
                    <a:pt x="778" y="1805"/>
                  </a:cubicBezTo>
                  <a:cubicBezTo>
                    <a:pt x="773" y="1804"/>
                    <a:pt x="767" y="1803"/>
                    <a:pt x="761" y="1802"/>
                  </a:cubicBezTo>
                  <a:cubicBezTo>
                    <a:pt x="757" y="1800"/>
                    <a:pt x="766" y="1801"/>
                    <a:pt x="770" y="1801"/>
                  </a:cubicBezTo>
                  <a:cubicBezTo>
                    <a:pt x="770" y="1801"/>
                    <a:pt x="758" y="1800"/>
                    <a:pt x="746" y="1799"/>
                  </a:cubicBezTo>
                  <a:cubicBezTo>
                    <a:pt x="742" y="1799"/>
                    <a:pt x="739" y="1799"/>
                    <a:pt x="736" y="1798"/>
                  </a:cubicBezTo>
                  <a:cubicBezTo>
                    <a:pt x="734" y="1798"/>
                    <a:pt x="731" y="1798"/>
                    <a:pt x="728" y="1797"/>
                  </a:cubicBezTo>
                  <a:cubicBezTo>
                    <a:pt x="724" y="1797"/>
                    <a:pt x="721" y="1796"/>
                    <a:pt x="721" y="1796"/>
                  </a:cubicBezTo>
                  <a:cubicBezTo>
                    <a:pt x="719" y="1794"/>
                    <a:pt x="721" y="1793"/>
                    <a:pt x="731" y="1794"/>
                  </a:cubicBezTo>
                  <a:cubicBezTo>
                    <a:pt x="709" y="1789"/>
                    <a:pt x="711" y="1791"/>
                    <a:pt x="712" y="1792"/>
                  </a:cubicBezTo>
                  <a:cubicBezTo>
                    <a:pt x="712" y="1793"/>
                    <a:pt x="712" y="1794"/>
                    <a:pt x="708" y="1794"/>
                  </a:cubicBezTo>
                  <a:cubicBezTo>
                    <a:pt x="707" y="1794"/>
                    <a:pt x="704" y="1793"/>
                    <a:pt x="700" y="1792"/>
                  </a:cubicBezTo>
                  <a:cubicBezTo>
                    <a:pt x="696" y="1791"/>
                    <a:pt x="691" y="1790"/>
                    <a:pt x="685" y="1788"/>
                  </a:cubicBezTo>
                  <a:cubicBezTo>
                    <a:pt x="675" y="1783"/>
                    <a:pt x="689" y="1787"/>
                    <a:pt x="696" y="1787"/>
                  </a:cubicBezTo>
                  <a:cubicBezTo>
                    <a:pt x="684" y="1783"/>
                    <a:pt x="674" y="1779"/>
                    <a:pt x="663" y="1777"/>
                  </a:cubicBezTo>
                  <a:cubicBezTo>
                    <a:pt x="653" y="1775"/>
                    <a:pt x="642" y="1772"/>
                    <a:pt x="629" y="1769"/>
                  </a:cubicBezTo>
                  <a:cubicBezTo>
                    <a:pt x="630" y="1765"/>
                    <a:pt x="646" y="1772"/>
                    <a:pt x="626" y="1762"/>
                  </a:cubicBezTo>
                  <a:cubicBezTo>
                    <a:pt x="630" y="1765"/>
                    <a:pt x="631" y="1769"/>
                    <a:pt x="615" y="1764"/>
                  </a:cubicBezTo>
                  <a:cubicBezTo>
                    <a:pt x="620" y="1764"/>
                    <a:pt x="617" y="1762"/>
                    <a:pt x="611" y="1760"/>
                  </a:cubicBezTo>
                  <a:cubicBezTo>
                    <a:pt x="605" y="1758"/>
                    <a:pt x="596" y="1754"/>
                    <a:pt x="589" y="1751"/>
                  </a:cubicBezTo>
                  <a:cubicBezTo>
                    <a:pt x="591" y="1753"/>
                    <a:pt x="590" y="1754"/>
                    <a:pt x="583" y="1752"/>
                  </a:cubicBezTo>
                  <a:cubicBezTo>
                    <a:pt x="576" y="1750"/>
                    <a:pt x="570" y="1746"/>
                    <a:pt x="559" y="1742"/>
                  </a:cubicBezTo>
                  <a:cubicBezTo>
                    <a:pt x="559" y="1742"/>
                    <a:pt x="564" y="1745"/>
                    <a:pt x="568" y="1747"/>
                  </a:cubicBezTo>
                  <a:cubicBezTo>
                    <a:pt x="572" y="1750"/>
                    <a:pt x="577" y="1753"/>
                    <a:pt x="577" y="1753"/>
                  </a:cubicBezTo>
                  <a:cubicBezTo>
                    <a:pt x="573" y="1752"/>
                    <a:pt x="570" y="1751"/>
                    <a:pt x="567" y="1750"/>
                  </a:cubicBezTo>
                  <a:cubicBezTo>
                    <a:pt x="564" y="1749"/>
                    <a:pt x="561" y="1747"/>
                    <a:pt x="558" y="1746"/>
                  </a:cubicBezTo>
                  <a:cubicBezTo>
                    <a:pt x="553" y="1744"/>
                    <a:pt x="548" y="1741"/>
                    <a:pt x="544" y="1738"/>
                  </a:cubicBezTo>
                  <a:cubicBezTo>
                    <a:pt x="539" y="1736"/>
                    <a:pt x="535" y="1733"/>
                    <a:pt x="531" y="1731"/>
                  </a:cubicBezTo>
                  <a:cubicBezTo>
                    <a:pt x="527" y="1728"/>
                    <a:pt x="522" y="1725"/>
                    <a:pt x="518" y="1722"/>
                  </a:cubicBezTo>
                  <a:cubicBezTo>
                    <a:pt x="520" y="1722"/>
                    <a:pt x="523" y="1724"/>
                    <a:pt x="527" y="1726"/>
                  </a:cubicBezTo>
                  <a:cubicBezTo>
                    <a:pt x="517" y="1720"/>
                    <a:pt x="507" y="1713"/>
                    <a:pt x="497" y="1707"/>
                  </a:cubicBezTo>
                  <a:cubicBezTo>
                    <a:pt x="491" y="1704"/>
                    <a:pt x="486" y="1701"/>
                    <a:pt x="480" y="1698"/>
                  </a:cubicBezTo>
                  <a:cubicBezTo>
                    <a:pt x="475" y="1695"/>
                    <a:pt x="468" y="1692"/>
                    <a:pt x="462" y="1689"/>
                  </a:cubicBezTo>
                  <a:cubicBezTo>
                    <a:pt x="464" y="1689"/>
                    <a:pt x="464" y="1689"/>
                    <a:pt x="464" y="1689"/>
                  </a:cubicBezTo>
                  <a:cubicBezTo>
                    <a:pt x="452" y="1684"/>
                    <a:pt x="447" y="1681"/>
                    <a:pt x="445" y="1680"/>
                  </a:cubicBezTo>
                  <a:cubicBezTo>
                    <a:pt x="443" y="1680"/>
                    <a:pt x="444" y="1682"/>
                    <a:pt x="445" y="1683"/>
                  </a:cubicBezTo>
                  <a:cubicBezTo>
                    <a:pt x="447" y="1686"/>
                    <a:pt x="448" y="1688"/>
                    <a:pt x="420" y="1672"/>
                  </a:cubicBezTo>
                  <a:cubicBezTo>
                    <a:pt x="412" y="1666"/>
                    <a:pt x="415" y="1665"/>
                    <a:pt x="416" y="1663"/>
                  </a:cubicBezTo>
                  <a:cubicBezTo>
                    <a:pt x="416" y="1660"/>
                    <a:pt x="414" y="1657"/>
                    <a:pt x="393" y="1644"/>
                  </a:cubicBezTo>
                  <a:cubicBezTo>
                    <a:pt x="401" y="1652"/>
                    <a:pt x="394" y="1649"/>
                    <a:pt x="382" y="1642"/>
                  </a:cubicBezTo>
                  <a:cubicBezTo>
                    <a:pt x="370" y="1635"/>
                    <a:pt x="353" y="1623"/>
                    <a:pt x="342" y="1615"/>
                  </a:cubicBezTo>
                  <a:cubicBezTo>
                    <a:pt x="342" y="1615"/>
                    <a:pt x="343" y="1616"/>
                    <a:pt x="346" y="1617"/>
                  </a:cubicBezTo>
                  <a:cubicBezTo>
                    <a:pt x="348" y="1618"/>
                    <a:pt x="352" y="1620"/>
                    <a:pt x="355" y="1621"/>
                  </a:cubicBezTo>
                  <a:cubicBezTo>
                    <a:pt x="361" y="1624"/>
                    <a:pt x="368" y="1628"/>
                    <a:pt x="368" y="1628"/>
                  </a:cubicBezTo>
                  <a:cubicBezTo>
                    <a:pt x="359" y="1621"/>
                    <a:pt x="343" y="1610"/>
                    <a:pt x="339" y="1605"/>
                  </a:cubicBezTo>
                  <a:cubicBezTo>
                    <a:pt x="339" y="1608"/>
                    <a:pt x="339" y="1608"/>
                    <a:pt x="339" y="1608"/>
                  </a:cubicBezTo>
                  <a:cubicBezTo>
                    <a:pt x="338" y="1610"/>
                    <a:pt x="332" y="1604"/>
                    <a:pt x="323" y="1596"/>
                  </a:cubicBezTo>
                  <a:cubicBezTo>
                    <a:pt x="319" y="1592"/>
                    <a:pt x="314" y="1588"/>
                    <a:pt x="310" y="1583"/>
                  </a:cubicBezTo>
                  <a:cubicBezTo>
                    <a:pt x="305" y="1579"/>
                    <a:pt x="301" y="1575"/>
                    <a:pt x="297" y="1572"/>
                  </a:cubicBezTo>
                  <a:cubicBezTo>
                    <a:pt x="308" y="1578"/>
                    <a:pt x="314" y="1581"/>
                    <a:pt x="318" y="1583"/>
                  </a:cubicBezTo>
                  <a:cubicBezTo>
                    <a:pt x="322" y="1584"/>
                    <a:pt x="324" y="1584"/>
                    <a:pt x="328" y="1583"/>
                  </a:cubicBezTo>
                  <a:cubicBezTo>
                    <a:pt x="319" y="1578"/>
                    <a:pt x="311" y="1572"/>
                    <a:pt x="301" y="1565"/>
                  </a:cubicBezTo>
                  <a:cubicBezTo>
                    <a:pt x="296" y="1561"/>
                    <a:pt x="291" y="1557"/>
                    <a:pt x="285" y="1552"/>
                  </a:cubicBezTo>
                  <a:cubicBezTo>
                    <a:pt x="280" y="1547"/>
                    <a:pt x="275" y="1541"/>
                    <a:pt x="269" y="1535"/>
                  </a:cubicBezTo>
                  <a:cubicBezTo>
                    <a:pt x="269" y="1535"/>
                    <a:pt x="275" y="1539"/>
                    <a:pt x="281" y="1543"/>
                  </a:cubicBezTo>
                  <a:cubicBezTo>
                    <a:pt x="284" y="1545"/>
                    <a:pt x="287" y="1547"/>
                    <a:pt x="289" y="1549"/>
                  </a:cubicBezTo>
                  <a:cubicBezTo>
                    <a:pt x="291" y="1550"/>
                    <a:pt x="293" y="1551"/>
                    <a:pt x="293" y="1551"/>
                  </a:cubicBezTo>
                  <a:cubicBezTo>
                    <a:pt x="277" y="1534"/>
                    <a:pt x="258" y="1517"/>
                    <a:pt x="241" y="1500"/>
                  </a:cubicBezTo>
                  <a:cubicBezTo>
                    <a:pt x="236" y="1496"/>
                    <a:pt x="232" y="1492"/>
                    <a:pt x="227" y="1488"/>
                  </a:cubicBezTo>
                  <a:cubicBezTo>
                    <a:pt x="223" y="1483"/>
                    <a:pt x="219" y="1479"/>
                    <a:pt x="215" y="1475"/>
                  </a:cubicBezTo>
                  <a:cubicBezTo>
                    <a:pt x="211" y="1471"/>
                    <a:pt x="207" y="1467"/>
                    <a:pt x="203" y="1464"/>
                  </a:cubicBezTo>
                  <a:cubicBezTo>
                    <a:pt x="201" y="1462"/>
                    <a:pt x="199" y="1460"/>
                    <a:pt x="197" y="1458"/>
                  </a:cubicBezTo>
                  <a:cubicBezTo>
                    <a:pt x="195" y="1456"/>
                    <a:pt x="194" y="1454"/>
                    <a:pt x="192" y="1452"/>
                  </a:cubicBezTo>
                  <a:cubicBezTo>
                    <a:pt x="202" y="1458"/>
                    <a:pt x="194" y="1445"/>
                    <a:pt x="207" y="1456"/>
                  </a:cubicBezTo>
                  <a:cubicBezTo>
                    <a:pt x="207" y="1456"/>
                    <a:pt x="206" y="1455"/>
                    <a:pt x="205" y="1454"/>
                  </a:cubicBezTo>
                  <a:cubicBezTo>
                    <a:pt x="205" y="1453"/>
                    <a:pt x="203" y="1452"/>
                    <a:pt x="202" y="1450"/>
                  </a:cubicBezTo>
                  <a:cubicBezTo>
                    <a:pt x="200" y="1447"/>
                    <a:pt x="196" y="1442"/>
                    <a:pt x="193" y="1438"/>
                  </a:cubicBezTo>
                  <a:cubicBezTo>
                    <a:pt x="186" y="1429"/>
                    <a:pt x="180" y="1420"/>
                    <a:pt x="180" y="1420"/>
                  </a:cubicBezTo>
                  <a:cubicBezTo>
                    <a:pt x="191" y="1427"/>
                    <a:pt x="191" y="1427"/>
                    <a:pt x="191" y="1427"/>
                  </a:cubicBezTo>
                  <a:cubicBezTo>
                    <a:pt x="187" y="1424"/>
                    <a:pt x="184" y="1421"/>
                    <a:pt x="181" y="1418"/>
                  </a:cubicBezTo>
                  <a:cubicBezTo>
                    <a:pt x="178" y="1414"/>
                    <a:pt x="176" y="1411"/>
                    <a:pt x="174" y="1408"/>
                  </a:cubicBezTo>
                  <a:cubicBezTo>
                    <a:pt x="170" y="1402"/>
                    <a:pt x="167" y="1399"/>
                    <a:pt x="165" y="1402"/>
                  </a:cubicBezTo>
                  <a:cubicBezTo>
                    <a:pt x="168" y="1406"/>
                    <a:pt x="168" y="1405"/>
                    <a:pt x="173" y="1412"/>
                  </a:cubicBezTo>
                  <a:cubicBezTo>
                    <a:pt x="171" y="1413"/>
                    <a:pt x="163" y="1408"/>
                    <a:pt x="151" y="1388"/>
                  </a:cubicBezTo>
                  <a:cubicBezTo>
                    <a:pt x="149" y="1385"/>
                    <a:pt x="149" y="1383"/>
                    <a:pt x="149" y="1383"/>
                  </a:cubicBezTo>
                  <a:cubicBezTo>
                    <a:pt x="149" y="1383"/>
                    <a:pt x="150" y="1384"/>
                    <a:pt x="152" y="1386"/>
                  </a:cubicBezTo>
                  <a:cubicBezTo>
                    <a:pt x="154" y="1388"/>
                    <a:pt x="158" y="1392"/>
                    <a:pt x="157" y="1390"/>
                  </a:cubicBezTo>
                  <a:cubicBezTo>
                    <a:pt x="152" y="1384"/>
                    <a:pt x="150" y="1381"/>
                    <a:pt x="149" y="1377"/>
                  </a:cubicBezTo>
                  <a:cubicBezTo>
                    <a:pt x="147" y="1373"/>
                    <a:pt x="146" y="1369"/>
                    <a:pt x="141" y="1363"/>
                  </a:cubicBezTo>
                  <a:cubicBezTo>
                    <a:pt x="145" y="1377"/>
                    <a:pt x="145" y="1377"/>
                    <a:pt x="145" y="1377"/>
                  </a:cubicBezTo>
                  <a:cubicBezTo>
                    <a:pt x="141" y="1373"/>
                    <a:pt x="138" y="1367"/>
                    <a:pt x="135" y="1361"/>
                  </a:cubicBezTo>
                  <a:cubicBezTo>
                    <a:pt x="131" y="1355"/>
                    <a:pt x="128" y="1348"/>
                    <a:pt x="124" y="1342"/>
                  </a:cubicBezTo>
                  <a:cubicBezTo>
                    <a:pt x="128" y="1349"/>
                    <a:pt x="131" y="1352"/>
                    <a:pt x="132" y="1351"/>
                  </a:cubicBezTo>
                  <a:cubicBezTo>
                    <a:pt x="133" y="1351"/>
                    <a:pt x="132" y="1347"/>
                    <a:pt x="131" y="1344"/>
                  </a:cubicBezTo>
                  <a:cubicBezTo>
                    <a:pt x="131" y="1345"/>
                    <a:pt x="131" y="1345"/>
                    <a:pt x="131" y="1345"/>
                  </a:cubicBezTo>
                  <a:cubicBezTo>
                    <a:pt x="126" y="1335"/>
                    <a:pt x="117" y="1323"/>
                    <a:pt x="115" y="1315"/>
                  </a:cubicBezTo>
                  <a:cubicBezTo>
                    <a:pt x="124" y="1321"/>
                    <a:pt x="124" y="1321"/>
                    <a:pt x="124" y="1321"/>
                  </a:cubicBezTo>
                  <a:cubicBezTo>
                    <a:pt x="113" y="1308"/>
                    <a:pt x="113" y="1308"/>
                    <a:pt x="113" y="1308"/>
                  </a:cubicBezTo>
                  <a:cubicBezTo>
                    <a:pt x="111" y="1302"/>
                    <a:pt x="111" y="1297"/>
                    <a:pt x="116" y="1306"/>
                  </a:cubicBezTo>
                  <a:cubicBezTo>
                    <a:pt x="107" y="1282"/>
                    <a:pt x="105" y="1284"/>
                    <a:pt x="102" y="1283"/>
                  </a:cubicBezTo>
                  <a:cubicBezTo>
                    <a:pt x="100" y="1283"/>
                    <a:pt x="99" y="1282"/>
                    <a:pt x="96" y="1278"/>
                  </a:cubicBezTo>
                  <a:cubicBezTo>
                    <a:pt x="95" y="1276"/>
                    <a:pt x="93" y="1272"/>
                    <a:pt x="91" y="1268"/>
                  </a:cubicBezTo>
                  <a:cubicBezTo>
                    <a:pt x="89" y="1263"/>
                    <a:pt x="87" y="1256"/>
                    <a:pt x="84" y="1248"/>
                  </a:cubicBezTo>
                  <a:cubicBezTo>
                    <a:pt x="86" y="1249"/>
                    <a:pt x="87" y="1250"/>
                    <a:pt x="89" y="1254"/>
                  </a:cubicBezTo>
                  <a:cubicBezTo>
                    <a:pt x="90" y="1256"/>
                    <a:pt x="91" y="1258"/>
                    <a:pt x="92" y="1262"/>
                  </a:cubicBezTo>
                  <a:cubicBezTo>
                    <a:pt x="93" y="1263"/>
                    <a:pt x="93" y="1265"/>
                    <a:pt x="94" y="1267"/>
                  </a:cubicBezTo>
                  <a:cubicBezTo>
                    <a:pt x="95" y="1268"/>
                    <a:pt x="96" y="1270"/>
                    <a:pt x="96" y="1272"/>
                  </a:cubicBezTo>
                  <a:cubicBezTo>
                    <a:pt x="101" y="1274"/>
                    <a:pt x="100" y="1269"/>
                    <a:pt x="94" y="1252"/>
                  </a:cubicBezTo>
                  <a:cubicBezTo>
                    <a:pt x="95" y="1251"/>
                    <a:pt x="95" y="1252"/>
                    <a:pt x="95" y="1252"/>
                  </a:cubicBezTo>
                  <a:cubicBezTo>
                    <a:pt x="92" y="1243"/>
                    <a:pt x="88" y="1235"/>
                    <a:pt x="85" y="1226"/>
                  </a:cubicBezTo>
                  <a:cubicBezTo>
                    <a:pt x="82" y="1217"/>
                    <a:pt x="79" y="1208"/>
                    <a:pt x="75" y="1199"/>
                  </a:cubicBezTo>
                  <a:cubicBezTo>
                    <a:pt x="69" y="1182"/>
                    <a:pt x="64" y="1165"/>
                    <a:pt x="59" y="115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 name="Freeform 370"/>
            <p:cNvSpPr>
              <a:spLocks/>
            </p:cNvSpPr>
            <p:nvPr/>
          </p:nvSpPr>
          <p:spPr bwMode="auto">
            <a:xfrm>
              <a:off x="919769" y="5026306"/>
              <a:ext cx="3450" cy="8049"/>
            </a:xfrm>
            <a:custGeom>
              <a:avLst/>
              <a:gdLst>
                <a:gd name="T0" fmla="*/ 0 w 17"/>
                <a:gd name="T1" fmla="*/ 1 h 39"/>
                <a:gd name="T2" fmla="*/ 5 w 17"/>
                <a:gd name="T3" fmla="*/ 13 h 39"/>
                <a:gd name="T4" fmla="*/ 10 w 17"/>
                <a:gd name="T5" fmla="*/ 24 h 39"/>
                <a:gd name="T6" fmla="*/ 17 w 17"/>
                <a:gd name="T7" fmla="*/ 39 h 39"/>
                <a:gd name="T8" fmla="*/ 9 w 17"/>
                <a:gd name="T9" fmla="*/ 18 h 39"/>
                <a:gd name="T10" fmla="*/ 3 w 17"/>
                <a:gd name="T11" fmla="*/ 5 h 39"/>
                <a:gd name="T12" fmla="*/ 0 w 17"/>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7" h="39">
                  <a:moveTo>
                    <a:pt x="0" y="1"/>
                  </a:moveTo>
                  <a:cubicBezTo>
                    <a:pt x="2" y="5"/>
                    <a:pt x="3" y="9"/>
                    <a:pt x="5" y="13"/>
                  </a:cubicBezTo>
                  <a:cubicBezTo>
                    <a:pt x="7" y="17"/>
                    <a:pt x="8" y="20"/>
                    <a:pt x="10" y="24"/>
                  </a:cubicBezTo>
                  <a:cubicBezTo>
                    <a:pt x="13" y="30"/>
                    <a:pt x="15" y="35"/>
                    <a:pt x="17" y="39"/>
                  </a:cubicBezTo>
                  <a:cubicBezTo>
                    <a:pt x="17" y="37"/>
                    <a:pt x="13" y="27"/>
                    <a:pt x="9" y="18"/>
                  </a:cubicBezTo>
                  <a:cubicBezTo>
                    <a:pt x="7" y="13"/>
                    <a:pt x="5" y="8"/>
                    <a:pt x="3" y="5"/>
                  </a:cubicBezTo>
                  <a:cubicBezTo>
                    <a:pt x="2"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 name="Freeform 371"/>
            <p:cNvSpPr>
              <a:spLocks/>
            </p:cNvSpPr>
            <p:nvPr/>
          </p:nvSpPr>
          <p:spPr bwMode="auto">
            <a:xfrm>
              <a:off x="1262423" y="4876826"/>
              <a:ext cx="1150" cy="1150"/>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2" y="4"/>
                    <a:pt x="1" y="2"/>
                    <a:pt x="0" y="0"/>
                  </a:cubicBezTo>
                  <a:cubicBezTo>
                    <a:pt x="1" y="2"/>
                    <a:pt x="2"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 name="Freeform 372"/>
            <p:cNvSpPr>
              <a:spLocks/>
            </p:cNvSpPr>
            <p:nvPr/>
          </p:nvSpPr>
          <p:spPr bwMode="auto">
            <a:xfrm>
              <a:off x="1273922" y="4905572"/>
              <a:ext cx="0" cy="1150"/>
            </a:xfrm>
            <a:custGeom>
              <a:avLst/>
              <a:gdLst>
                <a:gd name="T0" fmla="*/ 2 w 2"/>
                <a:gd name="T1" fmla="*/ 8 h 8"/>
                <a:gd name="T2" fmla="*/ 1 w 2"/>
                <a:gd name="T3" fmla="*/ 0 h 8"/>
                <a:gd name="T4" fmla="*/ 2 w 2"/>
                <a:gd name="T5" fmla="*/ 8 h 8"/>
              </a:gdLst>
              <a:ahLst/>
              <a:cxnLst>
                <a:cxn ang="0">
                  <a:pos x="T0" y="T1"/>
                </a:cxn>
                <a:cxn ang="0">
                  <a:pos x="T2" y="T3"/>
                </a:cxn>
                <a:cxn ang="0">
                  <a:pos x="T4" y="T5"/>
                </a:cxn>
              </a:cxnLst>
              <a:rect l="0" t="0" r="r" b="b"/>
              <a:pathLst>
                <a:path w="2" h="8">
                  <a:moveTo>
                    <a:pt x="2" y="8"/>
                  </a:moveTo>
                  <a:cubicBezTo>
                    <a:pt x="2" y="6"/>
                    <a:pt x="2" y="3"/>
                    <a:pt x="1" y="0"/>
                  </a:cubicBezTo>
                  <a:cubicBezTo>
                    <a:pt x="0" y="0"/>
                    <a:pt x="0" y="2"/>
                    <a:pt x="2"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 name="Freeform 373"/>
            <p:cNvSpPr>
              <a:spLocks/>
            </p:cNvSpPr>
            <p:nvPr/>
          </p:nvSpPr>
          <p:spPr bwMode="auto">
            <a:xfrm>
              <a:off x="1016356" y="478483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 name="Freeform 374"/>
            <p:cNvSpPr>
              <a:spLocks/>
            </p:cNvSpPr>
            <p:nvPr/>
          </p:nvSpPr>
          <p:spPr bwMode="auto">
            <a:xfrm>
              <a:off x="1186533" y="4795187"/>
              <a:ext cx="4599" cy="1150"/>
            </a:xfrm>
            <a:custGeom>
              <a:avLst/>
              <a:gdLst>
                <a:gd name="T0" fmla="*/ 0 w 18"/>
                <a:gd name="T1" fmla="*/ 0 h 7"/>
                <a:gd name="T2" fmla="*/ 18 w 18"/>
                <a:gd name="T3" fmla="*/ 6 h 7"/>
                <a:gd name="T4" fmla="*/ 0 w 18"/>
                <a:gd name="T5" fmla="*/ 0 h 7"/>
              </a:gdLst>
              <a:ahLst/>
              <a:cxnLst>
                <a:cxn ang="0">
                  <a:pos x="T0" y="T1"/>
                </a:cxn>
                <a:cxn ang="0">
                  <a:pos x="T2" y="T3"/>
                </a:cxn>
                <a:cxn ang="0">
                  <a:pos x="T4" y="T5"/>
                </a:cxn>
              </a:cxnLst>
              <a:rect l="0" t="0" r="r" b="b"/>
              <a:pathLst>
                <a:path w="18" h="7">
                  <a:moveTo>
                    <a:pt x="0" y="0"/>
                  </a:moveTo>
                  <a:cubicBezTo>
                    <a:pt x="12" y="5"/>
                    <a:pt x="17" y="7"/>
                    <a:pt x="18" y="6"/>
                  </a:cubicBezTo>
                  <a:cubicBezTo>
                    <a:pt x="11" y="2"/>
                    <a:pt x="4"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 name="Freeform 375"/>
            <p:cNvSpPr>
              <a:spLocks/>
            </p:cNvSpPr>
            <p:nvPr/>
          </p:nvSpPr>
          <p:spPr bwMode="auto">
            <a:xfrm>
              <a:off x="1130191" y="4773339"/>
              <a:ext cx="1150"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4" y="0"/>
                    <a:pt x="5"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 name="Freeform 376"/>
            <p:cNvSpPr>
              <a:spLocks/>
            </p:cNvSpPr>
            <p:nvPr/>
          </p:nvSpPr>
          <p:spPr bwMode="auto">
            <a:xfrm>
              <a:off x="1008307" y="4784838"/>
              <a:ext cx="8049" cy="4599"/>
            </a:xfrm>
            <a:custGeom>
              <a:avLst/>
              <a:gdLst>
                <a:gd name="T0" fmla="*/ 0 w 39"/>
                <a:gd name="T1" fmla="*/ 21 h 21"/>
                <a:gd name="T2" fmla="*/ 39 w 39"/>
                <a:gd name="T3" fmla="*/ 0 h 21"/>
                <a:gd name="T4" fmla="*/ 18 w 39"/>
                <a:gd name="T5" fmla="*/ 10 h 21"/>
                <a:gd name="T6" fmla="*/ 7 w 39"/>
                <a:gd name="T7" fmla="*/ 16 h 21"/>
                <a:gd name="T8" fmla="*/ 0 w 39"/>
                <a:gd name="T9" fmla="*/ 21 h 21"/>
              </a:gdLst>
              <a:ahLst/>
              <a:cxnLst>
                <a:cxn ang="0">
                  <a:pos x="T0" y="T1"/>
                </a:cxn>
                <a:cxn ang="0">
                  <a:pos x="T2" y="T3"/>
                </a:cxn>
                <a:cxn ang="0">
                  <a:pos x="T4" y="T5"/>
                </a:cxn>
                <a:cxn ang="0">
                  <a:pos x="T6" y="T7"/>
                </a:cxn>
                <a:cxn ang="0">
                  <a:pos x="T8" y="T9"/>
                </a:cxn>
              </a:cxnLst>
              <a:rect l="0" t="0" r="r" b="b"/>
              <a:pathLst>
                <a:path w="39" h="21">
                  <a:moveTo>
                    <a:pt x="0" y="21"/>
                  </a:moveTo>
                  <a:cubicBezTo>
                    <a:pt x="10" y="14"/>
                    <a:pt x="26" y="7"/>
                    <a:pt x="39" y="0"/>
                  </a:cubicBezTo>
                  <a:cubicBezTo>
                    <a:pt x="34" y="3"/>
                    <a:pt x="25" y="7"/>
                    <a:pt x="18" y="10"/>
                  </a:cubicBezTo>
                  <a:cubicBezTo>
                    <a:pt x="14" y="12"/>
                    <a:pt x="10" y="14"/>
                    <a:pt x="7" y="16"/>
                  </a:cubicBezTo>
                  <a:cubicBezTo>
                    <a:pt x="4" y="18"/>
                    <a:pt x="2" y="20"/>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 name="Freeform 377"/>
            <p:cNvSpPr>
              <a:spLocks/>
            </p:cNvSpPr>
            <p:nvPr/>
          </p:nvSpPr>
          <p:spPr bwMode="auto">
            <a:xfrm>
              <a:off x="1280821" y="4941217"/>
              <a:ext cx="1150" cy="3450"/>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 name="Freeform 378"/>
            <p:cNvSpPr>
              <a:spLocks/>
            </p:cNvSpPr>
            <p:nvPr/>
          </p:nvSpPr>
          <p:spPr bwMode="auto">
            <a:xfrm>
              <a:off x="1275072" y="4909021"/>
              <a:ext cx="2300" cy="5750"/>
            </a:xfrm>
            <a:custGeom>
              <a:avLst/>
              <a:gdLst>
                <a:gd name="T0" fmla="*/ 8 w 8"/>
                <a:gd name="T1" fmla="*/ 30 h 30"/>
                <a:gd name="T2" fmla="*/ 1 w 8"/>
                <a:gd name="T3" fmla="*/ 7 h 30"/>
                <a:gd name="T4" fmla="*/ 8 w 8"/>
                <a:gd name="T5" fmla="*/ 30 h 30"/>
              </a:gdLst>
              <a:ahLst/>
              <a:cxnLst>
                <a:cxn ang="0">
                  <a:pos x="T0" y="T1"/>
                </a:cxn>
                <a:cxn ang="0">
                  <a:pos x="T2" y="T3"/>
                </a:cxn>
                <a:cxn ang="0">
                  <a:pos x="T4" y="T5"/>
                </a:cxn>
              </a:cxnLst>
              <a:rect l="0" t="0" r="r" b="b"/>
              <a:pathLst>
                <a:path w="8" h="30">
                  <a:moveTo>
                    <a:pt x="8" y="30"/>
                  </a:moveTo>
                  <a:cubicBezTo>
                    <a:pt x="7" y="24"/>
                    <a:pt x="0" y="0"/>
                    <a:pt x="1" y="7"/>
                  </a:cubicBezTo>
                  <a:cubicBezTo>
                    <a:pt x="4" y="14"/>
                    <a:pt x="6" y="22"/>
                    <a:pt x="8" y="3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 name="Freeform 379"/>
            <p:cNvSpPr>
              <a:spLocks/>
            </p:cNvSpPr>
            <p:nvPr/>
          </p:nvSpPr>
          <p:spPr bwMode="auto">
            <a:xfrm>
              <a:off x="1221029" y="4818184"/>
              <a:ext cx="2300" cy="1150"/>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 name="Freeform 380"/>
            <p:cNvSpPr>
              <a:spLocks/>
            </p:cNvSpPr>
            <p:nvPr/>
          </p:nvSpPr>
          <p:spPr bwMode="auto">
            <a:xfrm>
              <a:off x="1092246" y="4743443"/>
              <a:ext cx="8049" cy="0"/>
            </a:xfrm>
            <a:custGeom>
              <a:avLst/>
              <a:gdLst>
                <a:gd name="T0" fmla="*/ 0 w 7"/>
                <a:gd name="T1" fmla="*/ 1 w 7"/>
                <a:gd name="T2" fmla="*/ 7 w 7"/>
                <a:gd name="T3" fmla="*/ 0 w 7"/>
              </a:gdLst>
              <a:ahLst/>
              <a:cxnLst>
                <a:cxn ang="0">
                  <a:pos x="T0" y="0"/>
                </a:cxn>
                <a:cxn ang="0">
                  <a:pos x="T1" y="0"/>
                </a:cxn>
                <a:cxn ang="0">
                  <a:pos x="T2" y="0"/>
                </a:cxn>
                <a:cxn ang="0">
                  <a:pos x="T3" y="0"/>
                </a:cxn>
              </a:cxnLst>
              <a:rect l="0" t="0" r="r" b="b"/>
              <a:pathLst>
                <a:path w="7">
                  <a:moveTo>
                    <a:pt x="0" y="0"/>
                  </a:moveTo>
                  <a:lnTo>
                    <a:pt x="1" y="0"/>
                  </a:lnTo>
                  <a:lnTo>
                    <a:pt x="7"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 name="Freeform 381"/>
            <p:cNvSpPr>
              <a:spLocks/>
            </p:cNvSpPr>
            <p:nvPr/>
          </p:nvSpPr>
          <p:spPr bwMode="auto">
            <a:xfrm>
              <a:off x="1101445" y="4743443"/>
              <a:ext cx="75890" cy="16098"/>
            </a:xfrm>
            <a:custGeom>
              <a:avLst/>
              <a:gdLst>
                <a:gd name="T0" fmla="*/ 279 w 364"/>
                <a:gd name="T1" fmla="*/ 54 h 78"/>
                <a:gd name="T2" fmla="*/ 304 w 364"/>
                <a:gd name="T3" fmla="*/ 61 h 78"/>
                <a:gd name="T4" fmla="*/ 331 w 364"/>
                <a:gd name="T5" fmla="*/ 69 h 78"/>
                <a:gd name="T6" fmla="*/ 364 w 364"/>
                <a:gd name="T7" fmla="*/ 76 h 78"/>
                <a:gd name="T8" fmla="*/ 356 w 364"/>
                <a:gd name="T9" fmla="*/ 73 h 78"/>
                <a:gd name="T10" fmla="*/ 338 w 364"/>
                <a:gd name="T11" fmla="*/ 68 h 78"/>
                <a:gd name="T12" fmla="*/ 312 w 364"/>
                <a:gd name="T13" fmla="*/ 60 h 78"/>
                <a:gd name="T14" fmla="*/ 303 w 364"/>
                <a:gd name="T15" fmla="*/ 54 h 78"/>
                <a:gd name="T16" fmla="*/ 287 w 364"/>
                <a:gd name="T17" fmla="*/ 48 h 78"/>
                <a:gd name="T18" fmla="*/ 266 w 364"/>
                <a:gd name="T19" fmla="*/ 41 h 78"/>
                <a:gd name="T20" fmla="*/ 254 w 364"/>
                <a:gd name="T21" fmla="*/ 37 h 78"/>
                <a:gd name="T22" fmla="*/ 243 w 364"/>
                <a:gd name="T23" fmla="*/ 35 h 78"/>
                <a:gd name="T24" fmla="*/ 248 w 364"/>
                <a:gd name="T25" fmla="*/ 36 h 78"/>
                <a:gd name="T26" fmla="*/ 260 w 364"/>
                <a:gd name="T27" fmla="*/ 39 h 78"/>
                <a:gd name="T28" fmla="*/ 277 w 364"/>
                <a:gd name="T29" fmla="*/ 45 h 78"/>
                <a:gd name="T30" fmla="*/ 264 w 364"/>
                <a:gd name="T31" fmla="*/ 44 h 78"/>
                <a:gd name="T32" fmla="*/ 255 w 364"/>
                <a:gd name="T33" fmla="*/ 41 h 78"/>
                <a:gd name="T34" fmla="*/ 246 w 364"/>
                <a:gd name="T35" fmla="*/ 39 h 78"/>
                <a:gd name="T36" fmla="*/ 231 w 364"/>
                <a:gd name="T37" fmla="*/ 34 h 78"/>
                <a:gd name="T38" fmla="*/ 205 w 364"/>
                <a:gd name="T39" fmla="*/ 28 h 78"/>
                <a:gd name="T40" fmla="*/ 180 w 364"/>
                <a:gd name="T41" fmla="*/ 23 h 78"/>
                <a:gd name="T42" fmla="*/ 166 w 364"/>
                <a:gd name="T43" fmla="*/ 19 h 78"/>
                <a:gd name="T44" fmla="*/ 158 w 364"/>
                <a:gd name="T45" fmla="*/ 17 h 78"/>
                <a:gd name="T46" fmla="*/ 149 w 364"/>
                <a:gd name="T47" fmla="*/ 14 h 78"/>
                <a:gd name="T48" fmla="*/ 152 w 364"/>
                <a:gd name="T49" fmla="*/ 14 h 78"/>
                <a:gd name="T50" fmla="*/ 113 w 364"/>
                <a:gd name="T51" fmla="*/ 10 h 78"/>
                <a:gd name="T52" fmla="*/ 105 w 364"/>
                <a:gd name="T53" fmla="*/ 7 h 78"/>
                <a:gd name="T54" fmla="*/ 110 w 364"/>
                <a:gd name="T55" fmla="*/ 6 h 78"/>
                <a:gd name="T56" fmla="*/ 60 w 364"/>
                <a:gd name="T57" fmla="*/ 3 h 78"/>
                <a:gd name="T58" fmla="*/ 32 w 364"/>
                <a:gd name="T59" fmla="*/ 1 h 78"/>
                <a:gd name="T60" fmla="*/ 17 w 364"/>
                <a:gd name="T61" fmla="*/ 1 h 78"/>
                <a:gd name="T62" fmla="*/ 0 w 364"/>
                <a:gd name="T63" fmla="*/ 0 h 78"/>
                <a:gd name="T64" fmla="*/ 15 w 364"/>
                <a:gd name="T65" fmla="*/ 2 h 78"/>
                <a:gd name="T66" fmla="*/ 33 w 364"/>
                <a:gd name="T67" fmla="*/ 4 h 78"/>
                <a:gd name="T68" fmla="*/ 71 w 364"/>
                <a:gd name="T69" fmla="*/ 6 h 78"/>
                <a:gd name="T70" fmla="*/ 109 w 364"/>
                <a:gd name="T71" fmla="*/ 10 h 78"/>
                <a:gd name="T72" fmla="*/ 140 w 364"/>
                <a:gd name="T73" fmla="*/ 17 h 78"/>
                <a:gd name="T74" fmla="*/ 138 w 364"/>
                <a:gd name="T75" fmla="*/ 17 h 78"/>
                <a:gd name="T76" fmla="*/ 155 w 364"/>
                <a:gd name="T77" fmla="*/ 20 h 78"/>
                <a:gd name="T78" fmla="*/ 173 w 364"/>
                <a:gd name="T79" fmla="*/ 24 h 78"/>
                <a:gd name="T80" fmla="*/ 209 w 364"/>
                <a:gd name="T81" fmla="*/ 33 h 78"/>
                <a:gd name="T82" fmla="*/ 244 w 364"/>
                <a:gd name="T83" fmla="*/ 43 h 78"/>
                <a:gd name="T84" fmla="*/ 253 w 364"/>
                <a:gd name="T85" fmla="*/ 46 h 78"/>
                <a:gd name="T86" fmla="*/ 262 w 364"/>
                <a:gd name="T87" fmla="*/ 49 h 78"/>
                <a:gd name="T88" fmla="*/ 279 w 364"/>
                <a:gd name="T89"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8">
                  <a:moveTo>
                    <a:pt x="279" y="54"/>
                  </a:moveTo>
                  <a:cubicBezTo>
                    <a:pt x="286" y="56"/>
                    <a:pt x="295" y="58"/>
                    <a:pt x="304" y="61"/>
                  </a:cubicBezTo>
                  <a:cubicBezTo>
                    <a:pt x="313" y="63"/>
                    <a:pt x="323" y="66"/>
                    <a:pt x="331" y="69"/>
                  </a:cubicBezTo>
                  <a:cubicBezTo>
                    <a:pt x="349" y="74"/>
                    <a:pt x="362" y="78"/>
                    <a:pt x="364" y="76"/>
                  </a:cubicBezTo>
                  <a:cubicBezTo>
                    <a:pt x="364" y="76"/>
                    <a:pt x="361" y="75"/>
                    <a:pt x="356" y="73"/>
                  </a:cubicBezTo>
                  <a:cubicBezTo>
                    <a:pt x="351" y="72"/>
                    <a:pt x="345" y="70"/>
                    <a:pt x="338" y="68"/>
                  </a:cubicBezTo>
                  <a:cubicBezTo>
                    <a:pt x="325" y="64"/>
                    <a:pt x="312" y="60"/>
                    <a:pt x="312" y="60"/>
                  </a:cubicBezTo>
                  <a:cubicBezTo>
                    <a:pt x="311" y="59"/>
                    <a:pt x="308" y="57"/>
                    <a:pt x="303" y="54"/>
                  </a:cubicBezTo>
                  <a:cubicBezTo>
                    <a:pt x="299" y="52"/>
                    <a:pt x="293" y="50"/>
                    <a:pt x="287" y="48"/>
                  </a:cubicBezTo>
                  <a:cubicBezTo>
                    <a:pt x="280" y="45"/>
                    <a:pt x="273" y="43"/>
                    <a:pt x="266" y="41"/>
                  </a:cubicBezTo>
                  <a:cubicBezTo>
                    <a:pt x="262" y="40"/>
                    <a:pt x="258" y="38"/>
                    <a:pt x="254" y="37"/>
                  </a:cubicBezTo>
                  <a:cubicBezTo>
                    <a:pt x="250" y="36"/>
                    <a:pt x="246" y="35"/>
                    <a:pt x="243" y="35"/>
                  </a:cubicBezTo>
                  <a:cubicBezTo>
                    <a:pt x="243" y="35"/>
                    <a:pt x="245" y="35"/>
                    <a:pt x="248" y="36"/>
                  </a:cubicBezTo>
                  <a:cubicBezTo>
                    <a:pt x="251" y="37"/>
                    <a:pt x="255" y="38"/>
                    <a:pt x="260" y="39"/>
                  </a:cubicBezTo>
                  <a:cubicBezTo>
                    <a:pt x="268" y="42"/>
                    <a:pt x="277" y="45"/>
                    <a:pt x="277" y="45"/>
                  </a:cubicBezTo>
                  <a:cubicBezTo>
                    <a:pt x="268" y="43"/>
                    <a:pt x="272" y="47"/>
                    <a:pt x="264" y="44"/>
                  </a:cubicBezTo>
                  <a:cubicBezTo>
                    <a:pt x="260" y="43"/>
                    <a:pt x="257" y="42"/>
                    <a:pt x="255" y="41"/>
                  </a:cubicBezTo>
                  <a:cubicBezTo>
                    <a:pt x="252" y="40"/>
                    <a:pt x="249" y="39"/>
                    <a:pt x="246" y="39"/>
                  </a:cubicBezTo>
                  <a:cubicBezTo>
                    <a:pt x="241" y="37"/>
                    <a:pt x="236" y="36"/>
                    <a:pt x="231" y="34"/>
                  </a:cubicBezTo>
                  <a:cubicBezTo>
                    <a:pt x="221" y="32"/>
                    <a:pt x="213" y="30"/>
                    <a:pt x="205" y="28"/>
                  </a:cubicBezTo>
                  <a:cubicBezTo>
                    <a:pt x="197" y="26"/>
                    <a:pt x="189" y="25"/>
                    <a:pt x="180" y="23"/>
                  </a:cubicBezTo>
                  <a:cubicBezTo>
                    <a:pt x="176" y="22"/>
                    <a:pt x="171" y="20"/>
                    <a:pt x="166" y="19"/>
                  </a:cubicBezTo>
                  <a:cubicBezTo>
                    <a:pt x="163" y="18"/>
                    <a:pt x="161" y="17"/>
                    <a:pt x="158" y="17"/>
                  </a:cubicBezTo>
                  <a:cubicBezTo>
                    <a:pt x="155" y="16"/>
                    <a:pt x="152" y="15"/>
                    <a:pt x="149" y="14"/>
                  </a:cubicBezTo>
                  <a:cubicBezTo>
                    <a:pt x="152" y="14"/>
                    <a:pt x="152" y="14"/>
                    <a:pt x="152" y="14"/>
                  </a:cubicBezTo>
                  <a:cubicBezTo>
                    <a:pt x="113" y="10"/>
                    <a:pt x="113" y="10"/>
                    <a:pt x="113" y="10"/>
                  </a:cubicBezTo>
                  <a:cubicBezTo>
                    <a:pt x="107" y="9"/>
                    <a:pt x="105" y="8"/>
                    <a:pt x="105" y="7"/>
                  </a:cubicBezTo>
                  <a:cubicBezTo>
                    <a:pt x="106" y="7"/>
                    <a:pt x="108" y="6"/>
                    <a:pt x="110" y="6"/>
                  </a:cubicBezTo>
                  <a:cubicBezTo>
                    <a:pt x="92" y="5"/>
                    <a:pt x="77" y="4"/>
                    <a:pt x="60" y="3"/>
                  </a:cubicBezTo>
                  <a:cubicBezTo>
                    <a:pt x="51" y="2"/>
                    <a:pt x="42" y="2"/>
                    <a:pt x="32" y="1"/>
                  </a:cubicBezTo>
                  <a:cubicBezTo>
                    <a:pt x="28" y="1"/>
                    <a:pt x="23" y="1"/>
                    <a:pt x="17" y="1"/>
                  </a:cubicBezTo>
                  <a:cubicBezTo>
                    <a:pt x="12" y="0"/>
                    <a:pt x="6" y="0"/>
                    <a:pt x="0" y="0"/>
                  </a:cubicBezTo>
                  <a:cubicBezTo>
                    <a:pt x="5" y="0"/>
                    <a:pt x="10" y="1"/>
                    <a:pt x="15" y="2"/>
                  </a:cubicBezTo>
                  <a:cubicBezTo>
                    <a:pt x="21" y="3"/>
                    <a:pt x="26" y="4"/>
                    <a:pt x="33" y="4"/>
                  </a:cubicBezTo>
                  <a:cubicBezTo>
                    <a:pt x="45" y="5"/>
                    <a:pt x="58" y="5"/>
                    <a:pt x="71" y="6"/>
                  </a:cubicBezTo>
                  <a:cubicBezTo>
                    <a:pt x="84" y="7"/>
                    <a:pt x="97" y="8"/>
                    <a:pt x="109" y="10"/>
                  </a:cubicBezTo>
                  <a:cubicBezTo>
                    <a:pt x="121" y="12"/>
                    <a:pt x="132" y="14"/>
                    <a:pt x="140" y="17"/>
                  </a:cubicBezTo>
                  <a:cubicBezTo>
                    <a:pt x="138" y="17"/>
                    <a:pt x="138" y="17"/>
                    <a:pt x="138" y="17"/>
                  </a:cubicBezTo>
                  <a:cubicBezTo>
                    <a:pt x="143" y="18"/>
                    <a:pt x="149" y="19"/>
                    <a:pt x="155" y="20"/>
                  </a:cubicBezTo>
                  <a:cubicBezTo>
                    <a:pt x="161" y="21"/>
                    <a:pt x="167" y="22"/>
                    <a:pt x="173" y="24"/>
                  </a:cubicBezTo>
                  <a:cubicBezTo>
                    <a:pt x="185" y="26"/>
                    <a:pt x="197" y="29"/>
                    <a:pt x="209" y="33"/>
                  </a:cubicBezTo>
                  <a:cubicBezTo>
                    <a:pt x="221" y="36"/>
                    <a:pt x="233" y="40"/>
                    <a:pt x="244" y="43"/>
                  </a:cubicBezTo>
                  <a:cubicBezTo>
                    <a:pt x="247" y="44"/>
                    <a:pt x="250" y="45"/>
                    <a:pt x="253" y="46"/>
                  </a:cubicBezTo>
                  <a:cubicBezTo>
                    <a:pt x="256" y="47"/>
                    <a:pt x="259" y="48"/>
                    <a:pt x="262" y="49"/>
                  </a:cubicBezTo>
                  <a:cubicBezTo>
                    <a:pt x="268" y="51"/>
                    <a:pt x="273" y="52"/>
                    <a:pt x="279"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 name="Freeform 382"/>
            <p:cNvSpPr>
              <a:spLocks/>
            </p:cNvSpPr>
            <p:nvPr/>
          </p:nvSpPr>
          <p:spPr bwMode="auto">
            <a:xfrm>
              <a:off x="1124442" y="4744594"/>
              <a:ext cx="115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3"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 name="Freeform 383"/>
            <p:cNvSpPr>
              <a:spLocks/>
            </p:cNvSpPr>
            <p:nvPr/>
          </p:nvSpPr>
          <p:spPr bwMode="auto">
            <a:xfrm>
              <a:off x="1281971" y="5050453"/>
              <a:ext cx="0" cy="1150"/>
            </a:xfrm>
            <a:custGeom>
              <a:avLst/>
              <a:gdLst>
                <a:gd name="T0" fmla="*/ 0 w 2"/>
                <a:gd name="T1" fmla="*/ 3 h 5"/>
                <a:gd name="T2" fmla="*/ 0 w 2"/>
                <a:gd name="T3" fmla="*/ 5 h 5"/>
                <a:gd name="T4" fmla="*/ 0 w 2"/>
                <a:gd name="T5" fmla="*/ 3 h 5"/>
              </a:gdLst>
              <a:ahLst/>
              <a:cxnLst>
                <a:cxn ang="0">
                  <a:pos x="T0" y="T1"/>
                </a:cxn>
                <a:cxn ang="0">
                  <a:pos x="T2" y="T3"/>
                </a:cxn>
                <a:cxn ang="0">
                  <a:pos x="T4" y="T5"/>
                </a:cxn>
              </a:cxnLst>
              <a:rect l="0" t="0" r="r" b="b"/>
              <a:pathLst>
                <a:path w="2" h="5">
                  <a:moveTo>
                    <a:pt x="0" y="3"/>
                  </a:moveTo>
                  <a:cubicBezTo>
                    <a:pt x="0" y="5"/>
                    <a:pt x="0" y="5"/>
                    <a:pt x="0" y="5"/>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 name="Freeform 384"/>
            <p:cNvSpPr>
              <a:spLocks/>
            </p:cNvSpPr>
            <p:nvPr/>
          </p:nvSpPr>
          <p:spPr bwMode="auto">
            <a:xfrm>
              <a:off x="1306117" y="4932018"/>
              <a:ext cx="0" cy="1150"/>
            </a:xfrm>
            <a:custGeom>
              <a:avLst/>
              <a:gdLst>
                <a:gd name="T0" fmla="*/ 0 w 2"/>
                <a:gd name="T1" fmla="*/ 0 h 6"/>
                <a:gd name="T2" fmla="*/ 0 w 2"/>
                <a:gd name="T3" fmla="*/ 3 h 6"/>
                <a:gd name="T4" fmla="*/ 0 w 2"/>
                <a:gd name="T5" fmla="*/ 0 h 6"/>
              </a:gdLst>
              <a:ahLst/>
              <a:cxnLst>
                <a:cxn ang="0">
                  <a:pos x="T0" y="T1"/>
                </a:cxn>
                <a:cxn ang="0">
                  <a:pos x="T2" y="T3"/>
                </a:cxn>
                <a:cxn ang="0">
                  <a:pos x="T4" y="T5"/>
                </a:cxn>
              </a:cxnLst>
              <a:rect l="0" t="0" r="r" b="b"/>
              <a:pathLst>
                <a:path w="2" h="6">
                  <a:moveTo>
                    <a:pt x="0" y="0"/>
                  </a:moveTo>
                  <a:cubicBezTo>
                    <a:pt x="0" y="1"/>
                    <a:pt x="0" y="2"/>
                    <a:pt x="0" y="3"/>
                  </a:cubicBezTo>
                  <a:cubicBezTo>
                    <a:pt x="2" y="6"/>
                    <a:pt x="1"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 name="Freeform 385"/>
            <p:cNvSpPr>
              <a:spLocks/>
            </p:cNvSpPr>
            <p:nvPr/>
          </p:nvSpPr>
          <p:spPr bwMode="auto">
            <a:xfrm>
              <a:off x="901371" y="4861878"/>
              <a:ext cx="1150" cy="2300"/>
            </a:xfrm>
            <a:custGeom>
              <a:avLst/>
              <a:gdLst>
                <a:gd name="T0" fmla="*/ 0 w 6"/>
                <a:gd name="T1" fmla="*/ 9 h 9"/>
                <a:gd name="T2" fmla="*/ 3 w 6"/>
                <a:gd name="T3" fmla="*/ 5 h 9"/>
                <a:gd name="T4" fmla="*/ 6 w 6"/>
                <a:gd name="T5" fmla="*/ 0 h 9"/>
                <a:gd name="T6" fmla="*/ 0 w 6"/>
                <a:gd name="T7" fmla="*/ 9 h 9"/>
              </a:gdLst>
              <a:ahLst/>
              <a:cxnLst>
                <a:cxn ang="0">
                  <a:pos x="T0" y="T1"/>
                </a:cxn>
                <a:cxn ang="0">
                  <a:pos x="T2" y="T3"/>
                </a:cxn>
                <a:cxn ang="0">
                  <a:pos x="T4" y="T5"/>
                </a:cxn>
                <a:cxn ang="0">
                  <a:pos x="T6" y="T7"/>
                </a:cxn>
              </a:cxnLst>
              <a:rect l="0" t="0" r="r" b="b"/>
              <a:pathLst>
                <a:path w="6" h="9">
                  <a:moveTo>
                    <a:pt x="0" y="9"/>
                  </a:moveTo>
                  <a:cubicBezTo>
                    <a:pt x="0" y="9"/>
                    <a:pt x="1" y="7"/>
                    <a:pt x="3" y="5"/>
                  </a:cubicBezTo>
                  <a:cubicBezTo>
                    <a:pt x="5" y="2"/>
                    <a:pt x="6" y="0"/>
                    <a:pt x="6" y="0"/>
                  </a:cubicBezTo>
                  <a:cubicBezTo>
                    <a:pt x="4" y="2"/>
                    <a:pt x="2" y="5"/>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 name="Freeform 386"/>
            <p:cNvSpPr>
              <a:spLocks/>
            </p:cNvSpPr>
            <p:nvPr/>
          </p:nvSpPr>
          <p:spPr bwMode="auto">
            <a:xfrm>
              <a:off x="1019806" y="4757242"/>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 name="Freeform 387"/>
            <p:cNvSpPr>
              <a:spLocks/>
            </p:cNvSpPr>
            <p:nvPr/>
          </p:nvSpPr>
          <p:spPr bwMode="auto">
            <a:xfrm>
              <a:off x="951965" y="4790587"/>
              <a:ext cx="1150" cy="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0" y="0"/>
                    <a:pt x="0" y="0"/>
                    <a:pt x="0" y="0"/>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388"/>
            <p:cNvSpPr>
              <a:spLocks/>
            </p:cNvSpPr>
            <p:nvPr/>
          </p:nvSpPr>
          <p:spPr bwMode="auto">
            <a:xfrm>
              <a:off x="997958" y="4758392"/>
              <a:ext cx="3450" cy="2300"/>
            </a:xfrm>
            <a:custGeom>
              <a:avLst/>
              <a:gdLst>
                <a:gd name="T0" fmla="*/ 0 w 20"/>
                <a:gd name="T1" fmla="*/ 8 h 8"/>
                <a:gd name="T2" fmla="*/ 20 w 20"/>
                <a:gd name="T3" fmla="*/ 0 h 8"/>
                <a:gd name="T4" fmla="*/ 0 w 20"/>
                <a:gd name="T5" fmla="*/ 8 h 8"/>
              </a:gdLst>
              <a:ahLst/>
              <a:cxnLst>
                <a:cxn ang="0">
                  <a:pos x="T0" y="T1"/>
                </a:cxn>
                <a:cxn ang="0">
                  <a:pos x="T2" y="T3"/>
                </a:cxn>
                <a:cxn ang="0">
                  <a:pos x="T4" y="T5"/>
                </a:cxn>
              </a:cxnLst>
              <a:rect l="0" t="0" r="r" b="b"/>
              <a:pathLst>
                <a:path w="20" h="8">
                  <a:moveTo>
                    <a:pt x="0" y="8"/>
                  </a:moveTo>
                  <a:cubicBezTo>
                    <a:pt x="7" y="6"/>
                    <a:pt x="13" y="3"/>
                    <a:pt x="20" y="0"/>
                  </a:cubicBezTo>
                  <a:cubicBezTo>
                    <a:pt x="15" y="1"/>
                    <a:pt x="7" y="5"/>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 name="Freeform 389"/>
            <p:cNvSpPr>
              <a:spLocks/>
            </p:cNvSpPr>
            <p:nvPr/>
          </p:nvSpPr>
          <p:spPr bwMode="auto">
            <a:xfrm>
              <a:off x="1018656" y="4757242"/>
              <a:ext cx="1150" cy="0"/>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4" y="1"/>
                    <a:pt x="2"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 name="Freeform 390"/>
            <p:cNvSpPr>
              <a:spLocks/>
            </p:cNvSpPr>
            <p:nvPr/>
          </p:nvSpPr>
          <p:spPr bwMode="auto">
            <a:xfrm>
              <a:off x="900222" y="4852679"/>
              <a:ext cx="1150" cy="2300"/>
            </a:xfrm>
            <a:custGeom>
              <a:avLst/>
              <a:gdLst>
                <a:gd name="T0" fmla="*/ 8 w 8"/>
                <a:gd name="T1" fmla="*/ 0 h 8"/>
                <a:gd name="T2" fmla="*/ 0 w 8"/>
                <a:gd name="T3" fmla="*/ 7 h 8"/>
                <a:gd name="T4" fmla="*/ 8 w 8"/>
                <a:gd name="T5" fmla="*/ 0 h 8"/>
              </a:gdLst>
              <a:ahLst/>
              <a:cxnLst>
                <a:cxn ang="0">
                  <a:pos x="T0" y="T1"/>
                </a:cxn>
                <a:cxn ang="0">
                  <a:pos x="T2" y="T3"/>
                </a:cxn>
                <a:cxn ang="0">
                  <a:pos x="T4" y="T5"/>
                </a:cxn>
              </a:cxnLst>
              <a:rect l="0" t="0" r="r" b="b"/>
              <a:pathLst>
                <a:path w="8" h="8">
                  <a:moveTo>
                    <a:pt x="8" y="0"/>
                  </a:moveTo>
                  <a:cubicBezTo>
                    <a:pt x="0" y="7"/>
                    <a:pt x="0" y="7"/>
                    <a:pt x="0" y="7"/>
                  </a:cubicBezTo>
                  <a:cubicBezTo>
                    <a:pt x="1" y="8"/>
                    <a:pt x="4" y="4"/>
                    <a:pt x="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 name="Freeform 391"/>
            <p:cNvSpPr>
              <a:spLocks/>
            </p:cNvSpPr>
            <p:nvPr/>
          </p:nvSpPr>
          <p:spPr bwMode="auto">
            <a:xfrm>
              <a:off x="1009457" y="4753792"/>
              <a:ext cx="2300" cy="1150"/>
            </a:xfrm>
            <a:custGeom>
              <a:avLst/>
              <a:gdLst>
                <a:gd name="T0" fmla="*/ 0 w 13"/>
                <a:gd name="T1" fmla="*/ 4 h 4"/>
                <a:gd name="T2" fmla="*/ 13 w 13"/>
                <a:gd name="T3" fmla="*/ 0 h 4"/>
                <a:gd name="T4" fmla="*/ 0 w 13"/>
                <a:gd name="T5" fmla="*/ 4 h 4"/>
              </a:gdLst>
              <a:ahLst/>
              <a:cxnLst>
                <a:cxn ang="0">
                  <a:pos x="T0" y="T1"/>
                </a:cxn>
                <a:cxn ang="0">
                  <a:pos x="T2" y="T3"/>
                </a:cxn>
                <a:cxn ang="0">
                  <a:pos x="T4" y="T5"/>
                </a:cxn>
              </a:cxnLst>
              <a:rect l="0" t="0" r="r" b="b"/>
              <a:pathLst>
                <a:path w="13" h="4">
                  <a:moveTo>
                    <a:pt x="0" y="4"/>
                  </a:moveTo>
                  <a:cubicBezTo>
                    <a:pt x="4" y="3"/>
                    <a:pt x="8" y="2"/>
                    <a:pt x="13" y="0"/>
                  </a:cubicBezTo>
                  <a:cubicBezTo>
                    <a:pt x="11" y="0"/>
                    <a:pt x="6"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 name="Freeform 392"/>
            <p:cNvSpPr>
              <a:spLocks/>
            </p:cNvSpPr>
            <p:nvPr/>
          </p:nvSpPr>
          <p:spPr bwMode="auto">
            <a:xfrm>
              <a:off x="1165836" y="4756092"/>
              <a:ext cx="4599" cy="2300"/>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6" y="6"/>
                    <a:pt x="9" y="3"/>
                    <a:pt x="0" y="0"/>
                  </a:cubicBezTo>
                  <a:cubicBezTo>
                    <a:pt x="8" y="3"/>
                    <a:pt x="16" y="6"/>
                    <a:pt x="2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 name="Freeform 393"/>
            <p:cNvSpPr>
              <a:spLocks/>
            </p:cNvSpPr>
            <p:nvPr/>
          </p:nvSpPr>
          <p:spPr bwMode="auto">
            <a:xfrm>
              <a:off x="958864" y="5129792"/>
              <a:ext cx="1150" cy="0"/>
            </a:xfrm>
            <a:custGeom>
              <a:avLst/>
              <a:gdLst>
                <a:gd name="T0" fmla="*/ 4 w 5"/>
                <a:gd name="T1" fmla="*/ 2 h 3"/>
                <a:gd name="T2" fmla="*/ 0 w 5"/>
                <a:gd name="T3" fmla="*/ 0 h 3"/>
                <a:gd name="T4" fmla="*/ 4 w 5"/>
                <a:gd name="T5" fmla="*/ 2 h 3"/>
              </a:gdLst>
              <a:ahLst/>
              <a:cxnLst>
                <a:cxn ang="0">
                  <a:pos x="T0" y="T1"/>
                </a:cxn>
                <a:cxn ang="0">
                  <a:pos x="T2" y="T3"/>
                </a:cxn>
                <a:cxn ang="0">
                  <a:pos x="T4" y="T5"/>
                </a:cxn>
              </a:cxnLst>
              <a:rect l="0" t="0" r="r" b="b"/>
              <a:pathLst>
                <a:path w="5" h="3">
                  <a:moveTo>
                    <a:pt x="4" y="2"/>
                  </a:moveTo>
                  <a:cubicBezTo>
                    <a:pt x="2" y="1"/>
                    <a:pt x="1" y="0"/>
                    <a:pt x="0" y="0"/>
                  </a:cubicBezTo>
                  <a:cubicBezTo>
                    <a:pt x="4" y="3"/>
                    <a:pt x="5"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 name="Freeform 394"/>
            <p:cNvSpPr>
              <a:spLocks/>
            </p:cNvSpPr>
            <p:nvPr/>
          </p:nvSpPr>
          <p:spPr bwMode="auto">
            <a:xfrm>
              <a:off x="876075" y="4975713"/>
              <a:ext cx="0" cy="0"/>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0"/>
                    <a:pt x="0" y="0"/>
                    <a:pt x="0" y="0"/>
                  </a:cubicBezTo>
                  <a:cubicBezTo>
                    <a:pt x="0" y="0"/>
                    <a:pt x="0" y="1"/>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 name="Freeform 395"/>
            <p:cNvSpPr>
              <a:spLocks/>
            </p:cNvSpPr>
            <p:nvPr/>
          </p:nvSpPr>
          <p:spPr bwMode="auto">
            <a:xfrm>
              <a:off x="886424" y="5026306"/>
              <a:ext cx="0" cy="115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2" y="2"/>
                    <a:pt x="1" y="1"/>
                    <a:pt x="0" y="0"/>
                  </a:cubicBezTo>
                  <a:cubicBezTo>
                    <a:pt x="1"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 name="Freeform 396"/>
            <p:cNvSpPr>
              <a:spLocks/>
            </p:cNvSpPr>
            <p:nvPr/>
          </p:nvSpPr>
          <p:spPr bwMode="auto">
            <a:xfrm>
              <a:off x="874925" y="4934318"/>
              <a:ext cx="0" cy="2300"/>
            </a:xfrm>
            <a:custGeom>
              <a:avLst/>
              <a:gdLst>
                <a:gd name="T0" fmla="*/ 1 w 1"/>
                <a:gd name="T1" fmla="*/ 9 h 9"/>
                <a:gd name="T2" fmla="*/ 0 w 1"/>
                <a:gd name="T3" fmla="*/ 0 h 9"/>
                <a:gd name="T4" fmla="*/ 1 w 1"/>
                <a:gd name="T5" fmla="*/ 9 h 9"/>
              </a:gdLst>
              <a:ahLst/>
              <a:cxnLst>
                <a:cxn ang="0">
                  <a:pos x="T0" y="T1"/>
                </a:cxn>
                <a:cxn ang="0">
                  <a:pos x="T2" y="T3"/>
                </a:cxn>
                <a:cxn ang="0">
                  <a:pos x="T4" y="T5"/>
                </a:cxn>
              </a:cxnLst>
              <a:rect l="0" t="0" r="r" b="b"/>
              <a:pathLst>
                <a:path w="1" h="9">
                  <a:moveTo>
                    <a:pt x="1" y="9"/>
                  </a:moveTo>
                  <a:cubicBezTo>
                    <a:pt x="1" y="6"/>
                    <a:pt x="0" y="3"/>
                    <a:pt x="0" y="0"/>
                  </a:cubicBezTo>
                  <a:lnTo>
                    <a:pt x="1"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 name="Freeform 397"/>
            <p:cNvSpPr>
              <a:spLocks/>
            </p:cNvSpPr>
            <p:nvPr/>
          </p:nvSpPr>
          <p:spPr bwMode="auto">
            <a:xfrm>
              <a:off x="873775" y="4738844"/>
              <a:ext cx="434642" cy="436942"/>
            </a:xfrm>
            <a:custGeom>
              <a:avLst/>
              <a:gdLst>
                <a:gd name="T0" fmla="*/ 6 w 2071"/>
                <a:gd name="T1" fmla="*/ 943 h 2071"/>
                <a:gd name="T2" fmla="*/ 9 w 2071"/>
                <a:gd name="T3" fmla="*/ 1121 h 2071"/>
                <a:gd name="T4" fmla="*/ 33 w 2071"/>
                <a:gd name="T5" fmla="*/ 1276 h 2071"/>
                <a:gd name="T6" fmla="*/ 131 w 2071"/>
                <a:gd name="T7" fmla="*/ 1511 h 2071"/>
                <a:gd name="T8" fmla="*/ 332 w 2071"/>
                <a:gd name="T9" fmla="*/ 1783 h 2071"/>
                <a:gd name="T10" fmla="*/ 485 w 2071"/>
                <a:gd name="T11" fmla="*/ 1904 h 2071"/>
                <a:gd name="T12" fmla="*/ 558 w 2071"/>
                <a:gd name="T13" fmla="*/ 1952 h 2071"/>
                <a:gd name="T14" fmla="*/ 841 w 2071"/>
                <a:gd name="T15" fmla="*/ 2054 h 2071"/>
                <a:gd name="T16" fmla="*/ 1039 w 2071"/>
                <a:gd name="T17" fmla="*/ 2067 h 2071"/>
                <a:gd name="T18" fmla="*/ 1160 w 2071"/>
                <a:gd name="T19" fmla="*/ 2063 h 2071"/>
                <a:gd name="T20" fmla="*/ 1329 w 2071"/>
                <a:gd name="T21" fmla="*/ 2021 h 2071"/>
                <a:gd name="T22" fmla="*/ 1502 w 2071"/>
                <a:gd name="T23" fmla="*/ 1950 h 2071"/>
                <a:gd name="T24" fmla="*/ 1638 w 2071"/>
                <a:gd name="T25" fmla="*/ 1873 h 2071"/>
                <a:gd name="T26" fmla="*/ 1814 w 2071"/>
                <a:gd name="T27" fmla="*/ 1706 h 2071"/>
                <a:gd name="T28" fmla="*/ 1892 w 2071"/>
                <a:gd name="T29" fmla="*/ 1610 h 2071"/>
                <a:gd name="T30" fmla="*/ 2021 w 2071"/>
                <a:gd name="T31" fmla="*/ 1345 h 2071"/>
                <a:gd name="T32" fmla="*/ 2065 w 2071"/>
                <a:gd name="T33" fmla="*/ 988 h 2071"/>
                <a:gd name="T34" fmla="*/ 2052 w 2071"/>
                <a:gd name="T35" fmla="*/ 862 h 2071"/>
                <a:gd name="T36" fmla="*/ 1990 w 2071"/>
                <a:gd name="T37" fmla="*/ 654 h 2071"/>
                <a:gd name="T38" fmla="*/ 1911 w 2071"/>
                <a:gd name="T39" fmla="*/ 498 h 2071"/>
                <a:gd name="T40" fmla="*/ 1819 w 2071"/>
                <a:gd name="T41" fmla="*/ 366 h 2071"/>
                <a:gd name="T42" fmla="*/ 1686 w 2071"/>
                <a:gd name="T43" fmla="*/ 243 h 2071"/>
                <a:gd name="T44" fmla="*/ 1564 w 2071"/>
                <a:gd name="T45" fmla="*/ 164 h 2071"/>
                <a:gd name="T46" fmla="*/ 1468 w 2071"/>
                <a:gd name="T47" fmla="*/ 109 h 2071"/>
                <a:gd name="T48" fmla="*/ 1517 w 2071"/>
                <a:gd name="T49" fmla="*/ 138 h 2071"/>
                <a:gd name="T50" fmla="*/ 1867 w 2071"/>
                <a:gd name="T51" fmla="*/ 448 h 2071"/>
                <a:gd name="T52" fmla="*/ 1984 w 2071"/>
                <a:gd name="T53" fmla="*/ 673 h 2071"/>
                <a:gd name="T54" fmla="*/ 2024 w 2071"/>
                <a:gd name="T55" fmla="*/ 789 h 2071"/>
                <a:gd name="T56" fmla="*/ 2048 w 2071"/>
                <a:gd name="T57" fmla="*/ 958 h 2071"/>
                <a:gd name="T58" fmla="*/ 2037 w 2071"/>
                <a:gd name="T59" fmla="*/ 1193 h 2071"/>
                <a:gd name="T60" fmla="*/ 1971 w 2071"/>
                <a:gd name="T61" fmla="*/ 1422 h 2071"/>
                <a:gd name="T62" fmla="*/ 1874 w 2071"/>
                <a:gd name="T63" fmla="*/ 1596 h 2071"/>
                <a:gd name="T64" fmla="*/ 1774 w 2071"/>
                <a:gd name="T65" fmla="*/ 1725 h 2071"/>
                <a:gd name="T66" fmla="*/ 1640 w 2071"/>
                <a:gd name="T67" fmla="*/ 1843 h 2071"/>
                <a:gd name="T68" fmla="*/ 1528 w 2071"/>
                <a:gd name="T69" fmla="*/ 1915 h 2071"/>
                <a:gd name="T70" fmla="*/ 1372 w 2071"/>
                <a:gd name="T71" fmla="*/ 1985 h 2071"/>
                <a:gd name="T72" fmla="*/ 1123 w 2071"/>
                <a:gd name="T73" fmla="*/ 2038 h 2071"/>
                <a:gd name="T74" fmla="*/ 883 w 2071"/>
                <a:gd name="T75" fmla="*/ 2031 h 2071"/>
                <a:gd name="T76" fmla="*/ 690 w 2071"/>
                <a:gd name="T77" fmla="*/ 1980 h 2071"/>
                <a:gd name="T78" fmla="*/ 542 w 2071"/>
                <a:gd name="T79" fmla="*/ 1907 h 2071"/>
                <a:gd name="T80" fmla="*/ 330 w 2071"/>
                <a:gd name="T81" fmla="*/ 1747 h 2071"/>
                <a:gd name="T82" fmla="*/ 132 w 2071"/>
                <a:gd name="T83" fmla="*/ 1462 h 2071"/>
                <a:gd name="T84" fmla="*/ 37 w 2071"/>
                <a:gd name="T85" fmla="*/ 1120 h 2071"/>
                <a:gd name="T86" fmla="*/ 47 w 2071"/>
                <a:gd name="T87" fmla="*/ 852 h 2071"/>
                <a:gd name="T88" fmla="*/ 115 w 2071"/>
                <a:gd name="T89" fmla="*/ 636 h 2071"/>
                <a:gd name="T90" fmla="*/ 167 w 2071"/>
                <a:gd name="T91" fmla="*/ 532 h 2071"/>
                <a:gd name="T92" fmla="*/ 318 w 2071"/>
                <a:gd name="T93" fmla="*/ 331 h 2071"/>
                <a:gd name="T94" fmla="*/ 478 w 2071"/>
                <a:gd name="T95" fmla="*/ 197 h 2071"/>
                <a:gd name="T96" fmla="*/ 679 w 2071"/>
                <a:gd name="T97" fmla="*/ 90 h 2071"/>
                <a:gd name="T98" fmla="*/ 957 w 2071"/>
                <a:gd name="T99" fmla="*/ 30 h 2071"/>
                <a:gd name="T100" fmla="*/ 925 w 2071"/>
                <a:gd name="T101" fmla="*/ 7 h 2071"/>
                <a:gd name="T102" fmla="*/ 803 w 2071"/>
                <a:gd name="T103" fmla="*/ 27 h 2071"/>
                <a:gd name="T104" fmla="*/ 659 w 2071"/>
                <a:gd name="T105" fmla="*/ 69 h 2071"/>
                <a:gd name="T106" fmla="*/ 552 w 2071"/>
                <a:gd name="T107" fmla="*/ 118 h 2071"/>
                <a:gd name="T108" fmla="*/ 386 w 2071"/>
                <a:gd name="T109" fmla="*/ 242 h 2071"/>
                <a:gd name="T110" fmla="*/ 347 w 2071"/>
                <a:gd name="T111" fmla="*/ 265 h 2071"/>
                <a:gd name="T112" fmla="*/ 221 w 2071"/>
                <a:gd name="T113" fmla="*/ 409 h 2071"/>
                <a:gd name="T114" fmla="*/ 178 w 2071"/>
                <a:gd name="T115" fmla="*/ 461 h 2071"/>
                <a:gd name="T116" fmla="*/ 131 w 2071"/>
                <a:gd name="T117" fmla="*/ 540 h 2071"/>
                <a:gd name="T118" fmla="*/ 77 w 2071"/>
                <a:gd name="T119" fmla="*/ 643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1" h="2071">
                  <a:moveTo>
                    <a:pt x="41" y="758"/>
                  </a:moveTo>
                  <a:cubicBezTo>
                    <a:pt x="38" y="765"/>
                    <a:pt x="39" y="757"/>
                    <a:pt x="40" y="748"/>
                  </a:cubicBezTo>
                  <a:cubicBezTo>
                    <a:pt x="33" y="770"/>
                    <a:pt x="30" y="785"/>
                    <a:pt x="27" y="799"/>
                  </a:cubicBezTo>
                  <a:cubicBezTo>
                    <a:pt x="26" y="807"/>
                    <a:pt x="24" y="814"/>
                    <a:pt x="23" y="823"/>
                  </a:cubicBezTo>
                  <a:cubicBezTo>
                    <a:pt x="21" y="832"/>
                    <a:pt x="19" y="841"/>
                    <a:pt x="16" y="853"/>
                  </a:cubicBezTo>
                  <a:cubicBezTo>
                    <a:pt x="22" y="831"/>
                    <a:pt x="22" y="831"/>
                    <a:pt x="22" y="831"/>
                  </a:cubicBezTo>
                  <a:cubicBezTo>
                    <a:pt x="21" y="839"/>
                    <a:pt x="20" y="848"/>
                    <a:pt x="19" y="858"/>
                  </a:cubicBezTo>
                  <a:cubicBezTo>
                    <a:pt x="18" y="863"/>
                    <a:pt x="17" y="868"/>
                    <a:pt x="17" y="873"/>
                  </a:cubicBezTo>
                  <a:cubicBezTo>
                    <a:pt x="16" y="878"/>
                    <a:pt x="15" y="883"/>
                    <a:pt x="15" y="889"/>
                  </a:cubicBezTo>
                  <a:cubicBezTo>
                    <a:pt x="13" y="899"/>
                    <a:pt x="12" y="909"/>
                    <a:pt x="10" y="919"/>
                  </a:cubicBezTo>
                  <a:cubicBezTo>
                    <a:pt x="9" y="928"/>
                    <a:pt x="8" y="937"/>
                    <a:pt x="6" y="943"/>
                  </a:cubicBezTo>
                  <a:cubicBezTo>
                    <a:pt x="6" y="935"/>
                    <a:pt x="6" y="935"/>
                    <a:pt x="6" y="935"/>
                  </a:cubicBezTo>
                  <a:cubicBezTo>
                    <a:pt x="6" y="942"/>
                    <a:pt x="5" y="950"/>
                    <a:pt x="5" y="959"/>
                  </a:cubicBezTo>
                  <a:cubicBezTo>
                    <a:pt x="4" y="967"/>
                    <a:pt x="3" y="976"/>
                    <a:pt x="2" y="984"/>
                  </a:cubicBezTo>
                  <a:cubicBezTo>
                    <a:pt x="1" y="1001"/>
                    <a:pt x="0" y="1015"/>
                    <a:pt x="1" y="1021"/>
                  </a:cubicBezTo>
                  <a:cubicBezTo>
                    <a:pt x="3" y="1010"/>
                    <a:pt x="4" y="1022"/>
                    <a:pt x="6" y="1004"/>
                  </a:cubicBezTo>
                  <a:cubicBezTo>
                    <a:pt x="6" y="1004"/>
                    <a:pt x="6" y="1008"/>
                    <a:pt x="6" y="1015"/>
                  </a:cubicBezTo>
                  <a:cubicBezTo>
                    <a:pt x="6" y="1018"/>
                    <a:pt x="6" y="1022"/>
                    <a:pt x="6" y="1027"/>
                  </a:cubicBezTo>
                  <a:cubicBezTo>
                    <a:pt x="6" y="1031"/>
                    <a:pt x="7" y="1036"/>
                    <a:pt x="7" y="1040"/>
                  </a:cubicBezTo>
                  <a:cubicBezTo>
                    <a:pt x="8" y="1058"/>
                    <a:pt x="10" y="1077"/>
                    <a:pt x="10" y="1077"/>
                  </a:cubicBezTo>
                  <a:cubicBezTo>
                    <a:pt x="5" y="1082"/>
                    <a:pt x="5" y="1082"/>
                    <a:pt x="5" y="1082"/>
                  </a:cubicBezTo>
                  <a:cubicBezTo>
                    <a:pt x="9" y="1121"/>
                    <a:pt x="9" y="1121"/>
                    <a:pt x="9" y="1121"/>
                  </a:cubicBezTo>
                  <a:cubicBezTo>
                    <a:pt x="10" y="1118"/>
                    <a:pt x="10" y="1120"/>
                    <a:pt x="10" y="1125"/>
                  </a:cubicBezTo>
                  <a:cubicBezTo>
                    <a:pt x="10" y="1127"/>
                    <a:pt x="11" y="1130"/>
                    <a:pt x="11" y="1133"/>
                  </a:cubicBezTo>
                  <a:cubicBezTo>
                    <a:pt x="11" y="1136"/>
                    <a:pt x="12" y="1139"/>
                    <a:pt x="12" y="1143"/>
                  </a:cubicBezTo>
                  <a:cubicBezTo>
                    <a:pt x="14" y="1157"/>
                    <a:pt x="16" y="1172"/>
                    <a:pt x="18" y="1172"/>
                  </a:cubicBezTo>
                  <a:cubicBezTo>
                    <a:pt x="19" y="1194"/>
                    <a:pt x="13" y="1164"/>
                    <a:pt x="10" y="1156"/>
                  </a:cubicBezTo>
                  <a:cubicBezTo>
                    <a:pt x="13" y="1167"/>
                    <a:pt x="13" y="1173"/>
                    <a:pt x="14" y="1179"/>
                  </a:cubicBezTo>
                  <a:cubicBezTo>
                    <a:pt x="14" y="1185"/>
                    <a:pt x="16" y="1190"/>
                    <a:pt x="19" y="1200"/>
                  </a:cubicBezTo>
                  <a:cubicBezTo>
                    <a:pt x="18" y="1222"/>
                    <a:pt x="18" y="1222"/>
                    <a:pt x="18" y="1222"/>
                  </a:cubicBezTo>
                  <a:cubicBezTo>
                    <a:pt x="18" y="1222"/>
                    <a:pt x="19" y="1225"/>
                    <a:pt x="20" y="1230"/>
                  </a:cubicBezTo>
                  <a:cubicBezTo>
                    <a:pt x="21" y="1235"/>
                    <a:pt x="23" y="1242"/>
                    <a:pt x="25" y="1249"/>
                  </a:cubicBezTo>
                  <a:cubicBezTo>
                    <a:pt x="29" y="1263"/>
                    <a:pt x="33" y="1276"/>
                    <a:pt x="33" y="1276"/>
                  </a:cubicBezTo>
                  <a:cubicBezTo>
                    <a:pt x="32" y="1274"/>
                    <a:pt x="33" y="1277"/>
                    <a:pt x="32" y="1274"/>
                  </a:cubicBezTo>
                  <a:cubicBezTo>
                    <a:pt x="36" y="1287"/>
                    <a:pt x="40" y="1303"/>
                    <a:pt x="45" y="1319"/>
                  </a:cubicBezTo>
                  <a:cubicBezTo>
                    <a:pt x="49" y="1336"/>
                    <a:pt x="55" y="1353"/>
                    <a:pt x="63" y="1368"/>
                  </a:cubicBezTo>
                  <a:cubicBezTo>
                    <a:pt x="63" y="1366"/>
                    <a:pt x="63" y="1367"/>
                    <a:pt x="62" y="1366"/>
                  </a:cubicBezTo>
                  <a:cubicBezTo>
                    <a:pt x="64" y="1370"/>
                    <a:pt x="67" y="1376"/>
                    <a:pt x="69" y="1382"/>
                  </a:cubicBezTo>
                  <a:cubicBezTo>
                    <a:pt x="72" y="1389"/>
                    <a:pt x="75" y="1396"/>
                    <a:pt x="78" y="1403"/>
                  </a:cubicBezTo>
                  <a:cubicBezTo>
                    <a:pt x="83" y="1418"/>
                    <a:pt x="87" y="1432"/>
                    <a:pt x="91" y="1440"/>
                  </a:cubicBezTo>
                  <a:cubicBezTo>
                    <a:pt x="103" y="1466"/>
                    <a:pt x="99" y="1449"/>
                    <a:pt x="102" y="1449"/>
                  </a:cubicBezTo>
                  <a:cubicBezTo>
                    <a:pt x="106" y="1459"/>
                    <a:pt x="109" y="1467"/>
                    <a:pt x="112" y="1474"/>
                  </a:cubicBezTo>
                  <a:cubicBezTo>
                    <a:pt x="116" y="1480"/>
                    <a:pt x="118" y="1486"/>
                    <a:pt x="121" y="1490"/>
                  </a:cubicBezTo>
                  <a:cubicBezTo>
                    <a:pt x="125" y="1500"/>
                    <a:pt x="128" y="1506"/>
                    <a:pt x="131" y="1511"/>
                  </a:cubicBezTo>
                  <a:cubicBezTo>
                    <a:pt x="133" y="1514"/>
                    <a:pt x="134" y="1516"/>
                    <a:pt x="136" y="1519"/>
                  </a:cubicBezTo>
                  <a:cubicBezTo>
                    <a:pt x="138" y="1522"/>
                    <a:pt x="140" y="1525"/>
                    <a:pt x="143" y="1529"/>
                  </a:cubicBezTo>
                  <a:cubicBezTo>
                    <a:pt x="148" y="1536"/>
                    <a:pt x="154" y="1545"/>
                    <a:pt x="164" y="1560"/>
                  </a:cubicBezTo>
                  <a:cubicBezTo>
                    <a:pt x="173" y="1579"/>
                    <a:pt x="164" y="1570"/>
                    <a:pt x="157" y="1561"/>
                  </a:cubicBezTo>
                  <a:cubicBezTo>
                    <a:pt x="150" y="1553"/>
                    <a:pt x="143" y="1546"/>
                    <a:pt x="155" y="1570"/>
                  </a:cubicBezTo>
                  <a:cubicBezTo>
                    <a:pt x="161" y="1574"/>
                    <a:pt x="182" y="1605"/>
                    <a:pt x="208" y="1639"/>
                  </a:cubicBezTo>
                  <a:cubicBezTo>
                    <a:pt x="229" y="1671"/>
                    <a:pt x="268" y="1722"/>
                    <a:pt x="292" y="1751"/>
                  </a:cubicBezTo>
                  <a:cubicBezTo>
                    <a:pt x="292" y="1746"/>
                    <a:pt x="292" y="1746"/>
                    <a:pt x="292" y="1746"/>
                  </a:cubicBezTo>
                  <a:cubicBezTo>
                    <a:pt x="292" y="1746"/>
                    <a:pt x="294" y="1748"/>
                    <a:pt x="298" y="1752"/>
                  </a:cubicBezTo>
                  <a:cubicBezTo>
                    <a:pt x="302" y="1755"/>
                    <a:pt x="306" y="1760"/>
                    <a:pt x="312" y="1765"/>
                  </a:cubicBezTo>
                  <a:cubicBezTo>
                    <a:pt x="322" y="1774"/>
                    <a:pt x="332" y="1783"/>
                    <a:pt x="332" y="1783"/>
                  </a:cubicBezTo>
                  <a:cubicBezTo>
                    <a:pt x="306" y="1765"/>
                    <a:pt x="306" y="1765"/>
                    <a:pt x="306" y="1765"/>
                  </a:cubicBezTo>
                  <a:cubicBezTo>
                    <a:pt x="309" y="1768"/>
                    <a:pt x="316" y="1773"/>
                    <a:pt x="324" y="1780"/>
                  </a:cubicBezTo>
                  <a:cubicBezTo>
                    <a:pt x="328" y="1783"/>
                    <a:pt x="333" y="1786"/>
                    <a:pt x="337" y="1789"/>
                  </a:cubicBezTo>
                  <a:cubicBezTo>
                    <a:pt x="341" y="1793"/>
                    <a:pt x="345" y="1796"/>
                    <a:pt x="348" y="1798"/>
                  </a:cubicBezTo>
                  <a:cubicBezTo>
                    <a:pt x="371" y="1816"/>
                    <a:pt x="375" y="1823"/>
                    <a:pt x="379" y="1828"/>
                  </a:cubicBezTo>
                  <a:cubicBezTo>
                    <a:pt x="383" y="1834"/>
                    <a:pt x="386" y="1838"/>
                    <a:pt x="405" y="1849"/>
                  </a:cubicBezTo>
                  <a:cubicBezTo>
                    <a:pt x="406" y="1850"/>
                    <a:pt x="407" y="1852"/>
                    <a:pt x="407" y="1853"/>
                  </a:cubicBezTo>
                  <a:cubicBezTo>
                    <a:pt x="410" y="1854"/>
                    <a:pt x="414" y="1857"/>
                    <a:pt x="419" y="1860"/>
                  </a:cubicBezTo>
                  <a:cubicBezTo>
                    <a:pt x="425" y="1864"/>
                    <a:pt x="431" y="1868"/>
                    <a:pt x="437" y="1873"/>
                  </a:cubicBezTo>
                  <a:cubicBezTo>
                    <a:pt x="444" y="1877"/>
                    <a:pt x="451" y="1883"/>
                    <a:pt x="459" y="1888"/>
                  </a:cubicBezTo>
                  <a:cubicBezTo>
                    <a:pt x="467" y="1893"/>
                    <a:pt x="476" y="1899"/>
                    <a:pt x="485" y="1904"/>
                  </a:cubicBezTo>
                  <a:cubicBezTo>
                    <a:pt x="470" y="1900"/>
                    <a:pt x="470" y="1900"/>
                    <a:pt x="470" y="1900"/>
                  </a:cubicBezTo>
                  <a:cubicBezTo>
                    <a:pt x="470" y="1900"/>
                    <a:pt x="464" y="1896"/>
                    <a:pt x="459" y="1892"/>
                  </a:cubicBezTo>
                  <a:cubicBezTo>
                    <a:pt x="453" y="1888"/>
                    <a:pt x="448" y="1884"/>
                    <a:pt x="448" y="1884"/>
                  </a:cubicBezTo>
                  <a:cubicBezTo>
                    <a:pt x="450" y="1887"/>
                    <a:pt x="454" y="1890"/>
                    <a:pt x="458" y="1893"/>
                  </a:cubicBezTo>
                  <a:cubicBezTo>
                    <a:pt x="462" y="1897"/>
                    <a:pt x="468" y="1900"/>
                    <a:pt x="473" y="1903"/>
                  </a:cubicBezTo>
                  <a:cubicBezTo>
                    <a:pt x="479" y="1906"/>
                    <a:pt x="485" y="1909"/>
                    <a:pt x="491" y="1913"/>
                  </a:cubicBezTo>
                  <a:cubicBezTo>
                    <a:pt x="494" y="1915"/>
                    <a:pt x="497" y="1916"/>
                    <a:pt x="500" y="1918"/>
                  </a:cubicBezTo>
                  <a:cubicBezTo>
                    <a:pt x="503" y="1920"/>
                    <a:pt x="506" y="1921"/>
                    <a:pt x="509" y="1923"/>
                  </a:cubicBezTo>
                  <a:cubicBezTo>
                    <a:pt x="534" y="1936"/>
                    <a:pt x="524" y="1926"/>
                    <a:pt x="537" y="1932"/>
                  </a:cubicBezTo>
                  <a:cubicBezTo>
                    <a:pt x="546" y="1937"/>
                    <a:pt x="560" y="1943"/>
                    <a:pt x="566" y="1948"/>
                  </a:cubicBezTo>
                  <a:cubicBezTo>
                    <a:pt x="588" y="1961"/>
                    <a:pt x="566" y="1954"/>
                    <a:pt x="558" y="1952"/>
                  </a:cubicBezTo>
                  <a:cubicBezTo>
                    <a:pt x="569" y="1955"/>
                    <a:pt x="576" y="1957"/>
                    <a:pt x="585" y="1962"/>
                  </a:cubicBezTo>
                  <a:cubicBezTo>
                    <a:pt x="595" y="1966"/>
                    <a:pt x="608" y="1971"/>
                    <a:pt x="630" y="1980"/>
                  </a:cubicBezTo>
                  <a:cubicBezTo>
                    <a:pt x="631" y="1983"/>
                    <a:pt x="627" y="1983"/>
                    <a:pt x="622" y="1980"/>
                  </a:cubicBezTo>
                  <a:cubicBezTo>
                    <a:pt x="626" y="1982"/>
                    <a:pt x="631" y="1984"/>
                    <a:pt x="635" y="1985"/>
                  </a:cubicBezTo>
                  <a:cubicBezTo>
                    <a:pt x="639" y="1986"/>
                    <a:pt x="642" y="1987"/>
                    <a:pt x="645" y="1987"/>
                  </a:cubicBezTo>
                  <a:cubicBezTo>
                    <a:pt x="659" y="1995"/>
                    <a:pt x="659" y="1995"/>
                    <a:pt x="659" y="1995"/>
                  </a:cubicBezTo>
                  <a:cubicBezTo>
                    <a:pt x="683" y="2007"/>
                    <a:pt x="697" y="2009"/>
                    <a:pt x="711" y="2012"/>
                  </a:cubicBezTo>
                  <a:cubicBezTo>
                    <a:pt x="719" y="2013"/>
                    <a:pt x="726" y="2014"/>
                    <a:pt x="736" y="2016"/>
                  </a:cubicBezTo>
                  <a:cubicBezTo>
                    <a:pt x="746" y="2018"/>
                    <a:pt x="758" y="2021"/>
                    <a:pt x="773" y="2026"/>
                  </a:cubicBezTo>
                  <a:cubicBezTo>
                    <a:pt x="756" y="2024"/>
                    <a:pt x="827" y="2039"/>
                    <a:pt x="846" y="2045"/>
                  </a:cubicBezTo>
                  <a:cubicBezTo>
                    <a:pt x="823" y="2042"/>
                    <a:pt x="855" y="2054"/>
                    <a:pt x="841" y="2054"/>
                  </a:cubicBezTo>
                  <a:cubicBezTo>
                    <a:pt x="866" y="2059"/>
                    <a:pt x="872" y="2059"/>
                    <a:pt x="876" y="2058"/>
                  </a:cubicBezTo>
                  <a:cubicBezTo>
                    <a:pt x="880" y="2057"/>
                    <a:pt x="883" y="2055"/>
                    <a:pt x="904" y="2057"/>
                  </a:cubicBezTo>
                  <a:cubicBezTo>
                    <a:pt x="886" y="2061"/>
                    <a:pt x="886" y="2061"/>
                    <a:pt x="886" y="2061"/>
                  </a:cubicBezTo>
                  <a:cubicBezTo>
                    <a:pt x="906" y="2062"/>
                    <a:pt x="909" y="2062"/>
                    <a:pt x="912" y="2061"/>
                  </a:cubicBezTo>
                  <a:cubicBezTo>
                    <a:pt x="913" y="2061"/>
                    <a:pt x="914" y="2061"/>
                    <a:pt x="918" y="2061"/>
                  </a:cubicBezTo>
                  <a:cubicBezTo>
                    <a:pt x="920" y="2061"/>
                    <a:pt x="922" y="2061"/>
                    <a:pt x="925" y="2062"/>
                  </a:cubicBezTo>
                  <a:cubicBezTo>
                    <a:pt x="928" y="2062"/>
                    <a:pt x="932" y="2062"/>
                    <a:pt x="937" y="2062"/>
                  </a:cubicBezTo>
                  <a:cubicBezTo>
                    <a:pt x="926" y="2063"/>
                    <a:pt x="956" y="2065"/>
                    <a:pt x="931" y="2065"/>
                  </a:cubicBezTo>
                  <a:cubicBezTo>
                    <a:pt x="985" y="2070"/>
                    <a:pt x="971" y="2069"/>
                    <a:pt x="1018" y="2071"/>
                  </a:cubicBezTo>
                  <a:cubicBezTo>
                    <a:pt x="1022" y="2065"/>
                    <a:pt x="1022" y="2065"/>
                    <a:pt x="1022" y="2065"/>
                  </a:cubicBezTo>
                  <a:cubicBezTo>
                    <a:pt x="1030" y="2065"/>
                    <a:pt x="1035" y="2066"/>
                    <a:pt x="1039" y="2067"/>
                  </a:cubicBezTo>
                  <a:cubicBezTo>
                    <a:pt x="1043" y="2067"/>
                    <a:pt x="1046" y="2068"/>
                    <a:pt x="1048" y="2068"/>
                  </a:cubicBezTo>
                  <a:cubicBezTo>
                    <a:pt x="1045" y="2069"/>
                    <a:pt x="1041" y="2069"/>
                    <a:pt x="1037" y="2069"/>
                  </a:cubicBezTo>
                  <a:cubicBezTo>
                    <a:pt x="1034" y="2069"/>
                    <a:pt x="1032" y="2069"/>
                    <a:pt x="1032" y="2069"/>
                  </a:cubicBezTo>
                  <a:cubicBezTo>
                    <a:pt x="1037" y="2071"/>
                    <a:pt x="1041" y="2071"/>
                    <a:pt x="1045" y="2071"/>
                  </a:cubicBezTo>
                  <a:cubicBezTo>
                    <a:pt x="1049" y="2071"/>
                    <a:pt x="1053" y="2070"/>
                    <a:pt x="1057" y="2070"/>
                  </a:cubicBezTo>
                  <a:cubicBezTo>
                    <a:pt x="1065" y="2069"/>
                    <a:pt x="1073" y="2068"/>
                    <a:pt x="1084" y="2070"/>
                  </a:cubicBezTo>
                  <a:cubicBezTo>
                    <a:pt x="1079" y="2068"/>
                    <a:pt x="1073" y="2066"/>
                    <a:pt x="1092" y="2065"/>
                  </a:cubicBezTo>
                  <a:cubicBezTo>
                    <a:pt x="1086" y="2069"/>
                    <a:pt x="1122" y="2066"/>
                    <a:pt x="1124" y="2067"/>
                  </a:cubicBezTo>
                  <a:cubicBezTo>
                    <a:pt x="1118" y="2067"/>
                    <a:pt x="1128" y="2066"/>
                    <a:pt x="1140" y="2064"/>
                  </a:cubicBezTo>
                  <a:cubicBezTo>
                    <a:pt x="1153" y="2062"/>
                    <a:pt x="1167" y="2060"/>
                    <a:pt x="1168" y="2058"/>
                  </a:cubicBezTo>
                  <a:cubicBezTo>
                    <a:pt x="1191" y="2057"/>
                    <a:pt x="1161" y="2061"/>
                    <a:pt x="1160" y="2063"/>
                  </a:cubicBezTo>
                  <a:cubicBezTo>
                    <a:pt x="1164" y="2062"/>
                    <a:pt x="1172" y="2060"/>
                    <a:pt x="1180" y="2059"/>
                  </a:cubicBezTo>
                  <a:cubicBezTo>
                    <a:pt x="1184" y="2058"/>
                    <a:pt x="1189" y="2057"/>
                    <a:pt x="1194" y="2057"/>
                  </a:cubicBezTo>
                  <a:cubicBezTo>
                    <a:pt x="1198" y="2056"/>
                    <a:pt x="1203" y="2055"/>
                    <a:pt x="1208" y="2054"/>
                  </a:cubicBezTo>
                  <a:cubicBezTo>
                    <a:pt x="1218" y="2053"/>
                    <a:pt x="1227" y="2051"/>
                    <a:pt x="1235" y="2049"/>
                  </a:cubicBezTo>
                  <a:cubicBezTo>
                    <a:pt x="1240" y="2049"/>
                    <a:pt x="1243" y="2048"/>
                    <a:pt x="1247" y="2047"/>
                  </a:cubicBezTo>
                  <a:cubicBezTo>
                    <a:pt x="1250" y="2046"/>
                    <a:pt x="1252" y="2045"/>
                    <a:pt x="1254" y="2044"/>
                  </a:cubicBezTo>
                  <a:cubicBezTo>
                    <a:pt x="1255" y="2045"/>
                    <a:pt x="1256" y="2045"/>
                    <a:pt x="1256" y="2045"/>
                  </a:cubicBezTo>
                  <a:cubicBezTo>
                    <a:pt x="1262" y="2043"/>
                    <a:pt x="1268" y="2041"/>
                    <a:pt x="1276" y="2039"/>
                  </a:cubicBezTo>
                  <a:cubicBezTo>
                    <a:pt x="1279" y="2037"/>
                    <a:pt x="1283" y="2036"/>
                    <a:pt x="1288" y="2035"/>
                  </a:cubicBezTo>
                  <a:cubicBezTo>
                    <a:pt x="1292" y="2034"/>
                    <a:pt x="1296" y="2033"/>
                    <a:pt x="1300" y="2031"/>
                  </a:cubicBezTo>
                  <a:cubicBezTo>
                    <a:pt x="1309" y="2028"/>
                    <a:pt x="1319" y="2025"/>
                    <a:pt x="1329" y="2021"/>
                  </a:cubicBezTo>
                  <a:cubicBezTo>
                    <a:pt x="1334" y="2019"/>
                    <a:pt x="1339" y="2017"/>
                    <a:pt x="1345" y="2015"/>
                  </a:cubicBezTo>
                  <a:cubicBezTo>
                    <a:pt x="1350" y="2013"/>
                    <a:pt x="1355" y="2011"/>
                    <a:pt x="1361" y="2009"/>
                  </a:cubicBezTo>
                  <a:cubicBezTo>
                    <a:pt x="1346" y="2017"/>
                    <a:pt x="1346" y="2017"/>
                    <a:pt x="1346" y="2017"/>
                  </a:cubicBezTo>
                  <a:cubicBezTo>
                    <a:pt x="1369" y="2010"/>
                    <a:pt x="1376" y="2006"/>
                    <a:pt x="1381" y="2002"/>
                  </a:cubicBezTo>
                  <a:cubicBezTo>
                    <a:pt x="1383" y="2000"/>
                    <a:pt x="1386" y="1998"/>
                    <a:pt x="1390" y="1996"/>
                  </a:cubicBezTo>
                  <a:cubicBezTo>
                    <a:pt x="1394" y="1994"/>
                    <a:pt x="1399" y="1991"/>
                    <a:pt x="1409" y="1987"/>
                  </a:cubicBezTo>
                  <a:cubicBezTo>
                    <a:pt x="1406" y="1991"/>
                    <a:pt x="1421" y="1985"/>
                    <a:pt x="1435" y="1979"/>
                  </a:cubicBezTo>
                  <a:cubicBezTo>
                    <a:pt x="1449" y="1973"/>
                    <a:pt x="1461" y="1967"/>
                    <a:pt x="1454" y="1973"/>
                  </a:cubicBezTo>
                  <a:cubicBezTo>
                    <a:pt x="1465" y="1967"/>
                    <a:pt x="1475" y="1961"/>
                    <a:pt x="1485" y="1956"/>
                  </a:cubicBezTo>
                  <a:cubicBezTo>
                    <a:pt x="1494" y="1949"/>
                    <a:pt x="1503" y="1944"/>
                    <a:pt x="1509" y="1938"/>
                  </a:cubicBezTo>
                  <a:cubicBezTo>
                    <a:pt x="1530" y="1930"/>
                    <a:pt x="1474" y="1964"/>
                    <a:pt x="1502" y="1950"/>
                  </a:cubicBezTo>
                  <a:cubicBezTo>
                    <a:pt x="1502" y="1950"/>
                    <a:pt x="1509" y="1946"/>
                    <a:pt x="1516" y="1942"/>
                  </a:cubicBezTo>
                  <a:cubicBezTo>
                    <a:pt x="1520" y="1940"/>
                    <a:pt x="1523" y="1937"/>
                    <a:pt x="1526" y="1936"/>
                  </a:cubicBezTo>
                  <a:cubicBezTo>
                    <a:pt x="1529" y="1934"/>
                    <a:pt x="1530" y="1933"/>
                    <a:pt x="1530" y="1933"/>
                  </a:cubicBezTo>
                  <a:cubicBezTo>
                    <a:pt x="1537" y="1932"/>
                    <a:pt x="1537" y="1932"/>
                    <a:pt x="1537" y="1932"/>
                  </a:cubicBezTo>
                  <a:cubicBezTo>
                    <a:pt x="1537" y="1930"/>
                    <a:pt x="1563" y="1915"/>
                    <a:pt x="1560" y="1914"/>
                  </a:cubicBezTo>
                  <a:cubicBezTo>
                    <a:pt x="1563" y="1914"/>
                    <a:pt x="1568" y="1913"/>
                    <a:pt x="1572" y="1912"/>
                  </a:cubicBezTo>
                  <a:cubicBezTo>
                    <a:pt x="1576" y="1911"/>
                    <a:pt x="1579" y="1910"/>
                    <a:pt x="1579" y="1912"/>
                  </a:cubicBezTo>
                  <a:cubicBezTo>
                    <a:pt x="1588" y="1906"/>
                    <a:pt x="1599" y="1899"/>
                    <a:pt x="1610" y="1893"/>
                  </a:cubicBezTo>
                  <a:cubicBezTo>
                    <a:pt x="1615" y="1889"/>
                    <a:pt x="1620" y="1886"/>
                    <a:pt x="1624" y="1883"/>
                  </a:cubicBezTo>
                  <a:cubicBezTo>
                    <a:pt x="1629" y="1879"/>
                    <a:pt x="1633" y="1876"/>
                    <a:pt x="1636" y="1873"/>
                  </a:cubicBezTo>
                  <a:cubicBezTo>
                    <a:pt x="1638" y="1873"/>
                    <a:pt x="1638" y="1873"/>
                    <a:pt x="1638" y="1873"/>
                  </a:cubicBezTo>
                  <a:cubicBezTo>
                    <a:pt x="1642" y="1869"/>
                    <a:pt x="1647" y="1864"/>
                    <a:pt x="1652" y="1860"/>
                  </a:cubicBezTo>
                  <a:cubicBezTo>
                    <a:pt x="1658" y="1855"/>
                    <a:pt x="1664" y="1850"/>
                    <a:pt x="1670" y="1845"/>
                  </a:cubicBezTo>
                  <a:cubicBezTo>
                    <a:pt x="1681" y="1836"/>
                    <a:pt x="1692" y="1827"/>
                    <a:pt x="1694" y="1822"/>
                  </a:cubicBezTo>
                  <a:cubicBezTo>
                    <a:pt x="1706" y="1816"/>
                    <a:pt x="1706" y="1816"/>
                    <a:pt x="1706" y="1816"/>
                  </a:cubicBezTo>
                  <a:cubicBezTo>
                    <a:pt x="1718" y="1805"/>
                    <a:pt x="1722" y="1799"/>
                    <a:pt x="1724" y="1795"/>
                  </a:cubicBezTo>
                  <a:cubicBezTo>
                    <a:pt x="1726" y="1791"/>
                    <a:pt x="1726" y="1788"/>
                    <a:pt x="1731" y="1782"/>
                  </a:cubicBezTo>
                  <a:cubicBezTo>
                    <a:pt x="1741" y="1773"/>
                    <a:pt x="1751" y="1762"/>
                    <a:pt x="1762" y="1753"/>
                  </a:cubicBezTo>
                  <a:cubicBezTo>
                    <a:pt x="1748" y="1769"/>
                    <a:pt x="1752" y="1766"/>
                    <a:pt x="1761" y="1759"/>
                  </a:cubicBezTo>
                  <a:cubicBezTo>
                    <a:pt x="1770" y="1751"/>
                    <a:pt x="1783" y="1738"/>
                    <a:pt x="1787" y="1736"/>
                  </a:cubicBezTo>
                  <a:cubicBezTo>
                    <a:pt x="1790" y="1733"/>
                    <a:pt x="1794" y="1729"/>
                    <a:pt x="1799" y="1723"/>
                  </a:cubicBezTo>
                  <a:cubicBezTo>
                    <a:pt x="1804" y="1718"/>
                    <a:pt x="1809" y="1712"/>
                    <a:pt x="1814" y="1706"/>
                  </a:cubicBezTo>
                  <a:cubicBezTo>
                    <a:pt x="1824" y="1693"/>
                    <a:pt x="1834" y="1681"/>
                    <a:pt x="1837" y="1675"/>
                  </a:cubicBezTo>
                  <a:cubicBezTo>
                    <a:pt x="1832" y="1684"/>
                    <a:pt x="1831" y="1686"/>
                    <a:pt x="1830" y="1689"/>
                  </a:cubicBezTo>
                  <a:cubicBezTo>
                    <a:pt x="1828" y="1693"/>
                    <a:pt x="1825" y="1698"/>
                    <a:pt x="1813" y="1712"/>
                  </a:cubicBezTo>
                  <a:cubicBezTo>
                    <a:pt x="1817" y="1709"/>
                    <a:pt x="1821" y="1705"/>
                    <a:pt x="1826" y="1700"/>
                  </a:cubicBezTo>
                  <a:cubicBezTo>
                    <a:pt x="1828" y="1697"/>
                    <a:pt x="1830" y="1695"/>
                    <a:pt x="1833" y="1692"/>
                  </a:cubicBezTo>
                  <a:cubicBezTo>
                    <a:pt x="1834" y="1690"/>
                    <a:pt x="1835" y="1689"/>
                    <a:pt x="1836" y="1687"/>
                  </a:cubicBezTo>
                  <a:cubicBezTo>
                    <a:pt x="1837" y="1686"/>
                    <a:pt x="1839" y="1684"/>
                    <a:pt x="1840" y="1682"/>
                  </a:cubicBezTo>
                  <a:cubicBezTo>
                    <a:pt x="1844" y="1676"/>
                    <a:pt x="1850" y="1668"/>
                    <a:pt x="1855" y="1661"/>
                  </a:cubicBezTo>
                  <a:cubicBezTo>
                    <a:pt x="1860" y="1653"/>
                    <a:pt x="1866" y="1645"/>
                    <a:pt x="1872" y="1637"/>
                  </a:cubicBezTo>
                  <a:cubicBezTo>
                    <a:pt x="1874" y="1639"/>
                    <a:pt x="1874" y="1639"/>
                    <a:pt x="1874" y="1639"/>
                  </a:cubicBezTo>
                  <a:cubicBezTo>
                    <a:pt x="1882" y="1627"/>
                    <a:pt x="1888" y="1618"/>
                    <a:pt x="1892" y="1610"/>
                  </a:cubicBezTo>
                  <a:cubicBezTo>
                    <a:pt x="1897" y="1603"/>
                    <a:pt x="1899" y="1597"/>
                    <a:pt x="1901" y="1592"/>
                  </a:cubicBezTo>
                  <a:cubicBezTo>
                    <a:pt x="1906" y="1582"/>
                    <a:pt x="1907" y="1575"/>
                    <a:pt x="1912" y="1563"/>
                  </a:cubicBezTo>
                  <a:cubicBezTo>
                    <a:pt x="1918" y="1559"/>
                    <a:pt x="1916" y="1565"/>
                    <a:pt x="1910" y="1580"/>
                  </a:cubicBezTo>
                  <a:cubicBezTo>
                    <a:pt x="1922" y="1565"/>
                    <a:pt x="1934" y="1543"/>
                    <a:pt x="1946" y="1521"/>
                  </a:cubicBezTo>
                  <a:cubicBezTo>
                    <a:pt x="1957" y="1498"/>
                    <a:pt x="1969" y="1475"/>
                    <a:pt x="1978" y="1456"/>
                  </a:cubicBezTo>
                  <a:cubicBezTo>
                    <a:pt x="1986" y="1444"/>
                    <a:pt x="1983" y="1453"/>
                    <a:pt x="1978" y="1466"/>
                  </a:cubicBezTo>
                  <a:cubicBezTo>
                    <a:pt x="1982" y="1456"/>
                    <a:pt x="1987" y="1445"/>
                    <a:pt x="1992" y="1434"/>
                  </a:cubicBezTo>
                  <a:cubicBezTo>
                    <a:pt x="1996" y="1423"/>
                    <a:pt x="2001" y="1412"/>
                    <a:pt x="2005" y="1401"/>
                  </a:cubicBezTo>
                  <a:cubicBezTo>
                    <a:pt x="2007" y="1396"/>
                    <a:pt x="2009" y="1391"/>
                    <a:pt x="2011" y="1385"/>
                  </a:cubicBezTo>
                  <a:cubicBezTo>
                    <a:pt x="2012" y="1380"/>
                    <a:pt x="2014" y="1375"/>
                    <a:pt x="2015" y="1371"/>
                  </a:cubicBezTo>
                  <a:cubicBezTo>
                    <a:pt x="2018" y="1361"/>
                    <a:pt x="2020" y="1353"/>
                    <a:pt x="2021" y="1345"/>
                  </a:cubicBezTo>
                  <a:cubicBezTo>
                    <a:pt x="2020" y="1351"/>
                    <a:pt x="2022" y="1347"/>
                    <a:pt x="2025" y="1339"/>
                  </a:cubicBezTo>
                  <a:cubicBezTo>
                    <a:pt x="2027" y="1332"/>
                    <a:pt x="2030" y="1321"/>
                    <a:pt x="2033" y="1313"/>
                  </a:cubicBezTo>
                  <a:cubicBezTo>
                    <a:pt x="2032" y="1313"/>
                    <a:pt x="2032" y="1309"/>
                    <a:pt x="2032" y="1308"/>
                  </a:cubicBezTo>
                  <a:cubicBezTo>
                    <a:pt x="2038" y="1281"/>
                    <a:pt x="2049" y="1222"/>
                    <a:pt x="2056" y="1191"/>
                  </a:cubicBezTo>
                  <a:cubicBezTo>
                    <a:pt x="2055" y="1202"/>
                    <a:pt x="2055" y="1202"/>
                    <a:pt x="2055" y="1202"/>
                  </a:cubicBezTo>
                  <a:cubicBezTo>
                    <a:pt x="2059" y="1184"/>
                    <a:pt x="2060" y="1168"/>
                    <a:pt x="2062" y="1154"/>
                  </a:cubicBezTo>
                  <a:cubicBezTo>
                    <a:pt x="2062" y="1147"/>
                    <a:pt x="2063" y="1140"/>
                    <a:pt x="2063" y="1133"/>
                  </a:cubicBezTo>
                  <a:cubicBezTo>
                    <a:pt x="2063" y="1126"/>
                    <a:pt x="2063" y="1119"/>
                    <a:pt x="2063" y="1112"/>
                  </a:cubicBezTo>
                  <a:cubicBezTo>
                    <a:pt x="2064" y="1085"/>
                    <a:pt x="2063" y="1057"/>
                    <a:pt x="2065" y="1017"/>
                  </a:cubicBezTo>
                  <a:cubicBezTo>
                    <a:pt x="2066" y="1003"/>
                    <a:pt x="2071" y="1032"/>
                    <a:pt x="2070" y="1002"/>
                  </a:cubicBezTo>
                  <a:cubicBezTo>
                    <a:pt x="2068" y="995"/>
                    <a:pt x="2067" y="993"/>
                    <a:pt x="2065" y="988"/>
                  </a:cubicBezTo>
                  <a:cubicBezTo>
                    <a:pt x="2065" y="985"/>
                    <a:pt x="2064" y="982"/>
                    <a:pt x="2064" y="977"/>
                  </a:cubicBezTo>
                  <a:cubicBezTo>
                    <a:pt x="2063" y="972"/>
                    <a:pt x="2062" y="965"/>
                    <a:pt x="2062" y="956"/>
                  </a:cubicBezTo>
                  <a:cubicBezTo>
                    <a:pt x="2066" y="958"/>
                    <a:pt x="2066" y="958"/>
                    <a:pt x="2066" y="958"/>
                  </a:cubicBezTo>
                  <a:cubicBezTo>
                    <a:pt x="2060" y="933"/>
                    <a:pt x="2060" y="933"/>
                    <a:pt x="2060" y="933"/>
                  </a:cubicBezTo>
                  <a:cubicBezTo>
                    <a:pt x="2058" y="946"/>
                    <a:pt x="2062" y="987"/>
                    <a:pt x="2057" y="959"/>
                  </a:cubicBezTo>
                  <a:cubicBezTo>
                    <a:pt x="2057" y="942"/>
                    <a:pt x="2056" y="935"/>
                    <a:pt x="2054" y="927"/>
                  </a:cubicBezTo>
                  <a:cubicBezTo>
                    <a:pt x="2053" y="919"/>
                    <a:pt x="2051" y="910"/>
                    <a:pt x="2050" y="890"/>
                  </a:cubicBezTo>
                  <a:cubicBezTo>
                    <a:pt x="2052" y="899"/>
                    <a:pt x="2056" y="911"/>
                    <a:pt x="2059" y="917"/>
                  </a:cubicBezTo>
                  <a:cubicBezTo>
                    <a:pt x="2058" y="907"/>
                    <a:pt x="2057" y="897"/>
                    <a:pt x="2056" y="888"/>
                  </a:cubicBezTo>
                  <a:cubicBezTo>
                    <a:pt x="2055" y="883"/>
                    <a:pt x="2055" y="879"/>
                    <a:pt x="2054" y="874"/>
                  </a:cubicBezTo>
                  <a:cubicBezTo>
                    <a:pt x="2054" y="870"/>
                    <a:pt x="2053" y="866"/>
                    <a:pt x="2052" y="862"/>
                  </a:cubicBezTo>
                  <a:cubicBezTo>
                    <a:pt x="2051" y="854"/>
                    <a:pt x="2049" y="846"/>
                    <a:pt x="2048" y="838"/>
                  </a:cubicBezTo>
                  <a:cubicBezTo>
                    <a:pt x="2046" y="831"/>
                    <a:pt x="2045" y="824"/>
                    <a:pt x="2043" y="816"/>
                  </a:cubicBezTo>
                  <a:cubicBezTo>
                    <a:pt x="2039" y="802"/>
                    <a:pt x="2035" y="787"/>
                    <a:pt x="2031" y="771"/>
                  </a:cubicBezTo>
                  <a:cubicBezTo>
                    <a:pt x="2029" y="763"/>
                    <a:pt x="2026" y="755"/>
                    <a:pt x="2024" y="746"/>
                  </a:cubicBezTo>
                  <a:cubicBezTo>
                    <a:pt x="2023" y="741"/>
                    <a:pt x="2022" y="737"/>
                    <a:pt x="2021" y="732"/>
                  </a:cubicBezTo>
                  <a:cubicBezTo>
                    <a:pt x="2020" y="730"/>
                    <a:pt x="2019" y="727"/>
                    <a:pt x="2019" y="725"/>
                  </a:cubicBezTo>
                  <a:cubicBezTo>
                    <a:pt x="2018" y="722"/>
                    <a:pt x="2017" y="719"/>
                    <a:pt x="2017" y="717"/>
                  </a:cubicBezTo>
                  <a:cubicBezTo>
                    <a:pt x="2012" y="707"/>
                    <a:pt x="2008" y="696"/>
                    <a:pt x="2004" y="686"/>
                  </a:cubicBezTo>
                  <a:cubicBezTo>
                    <a:pt x="2003" y="683"/>
                    <a:pt x="2002" y="680"/>
                    <a:pt x="2001" y="677"/>
                  </a:cubicBezTo>
                  <a:cubicBezTo>
                    <a:pt x="1997" y="669"/>
                    <a:pt x="1997" y="669"/>
                    <a:pt x="1997" y="669"/>
                  </a:cubicBezTo>
                  <a:cubicBezTo>
                    <a:pt x="1995" y="664"/>
                    <a:pt x="1992" y="659"/>
                    <a:pt x="1990" y="654"/>
                  </a:cubicBezTo>
                  <a:cubicBezTo>
                    <a:pt x="1988" y="648"/>
                    <a:pt x="1985" y="643"/>
                    <a:pt x="1983" y="638"/>
                  </a:cubicBezTo>
                  <a:cubicBezTo>
                    <a:pt x="1982" y="636"/>
                    <a:pt x="1981" y="633"/>
                    <a:pt x="1980" y="631"/>
                  </a:cubicBezTo>
                  <a:cubicBezTo>
                    <a:pt x="1979" y="629"/>
                    <a:pt x="1977" y="626"/>
                    <a:pt x="1976" y="624"/>
                  </a:cubicBezTo>
                  <a:cubicBezTo>
                    <a:pt x="1972" y="615"/>
                    <a:pt x="1967" y="608"/>
                    <a:pt x="1964" y="601"/>
                  </a:cubicBezTo>
                  <a:cubicBezTo>
                    <a:pt x="1968" y="602"/>
                    <a:pt x="1971" y="600"/>
                    <a:pt x="1982" y="617"/>
                  </a:cubicBezTo>
                  <a:cubicBezTo>
                    <a:pt x="1978" y="608"/>
                    <a:pt x="1975" y="601"/>
                    <a:pt x="1971" y="595"/>
                  </a:cubicBezTo>
                  <a:cubicBezTo>
                    <a:pt x="1967" y="589"/>
                    <a:pt x="1964" y="583"/>
                    <a:pt x="1961" y="578"/>
                  </a:cubicBezTo>
                  <a:cubicBezTo>
                    <a:pt x="1954" y="568"/>
                    <a:pt x="1948" y="559"/>
                    <a:pt x="1945" y="547"/>
                  </a:cubicBezTo>
                  <a:cubicBezTo>
                    <a:pt x="1943" y="545"/>
                    <a:pt x="1941" y="542"/>
                    <a:pt x="1939" y="539"/>
                  </a:cubicBezTo>
                  <a:cubicBezTo>
                    <a:pt x="1936" y="536"/>
                    <a:pt x="1934" y="532"/>
                    <a:pt x="1931" y="528"/>
                  </a:cubicBezTo>
                  <a:cubicBezTo>
                    <a:pt x="1925" y="519"/>
                    <a:pt x="1918" y="508"/>
                    <a:pt x="1911" y="498"/>
                  </a:cubicBezTo>
                  <a:cubicBezTo>
                    <a:pt x="1897" y="479"/>
                    <a:pt x="1884" y="460"/>
                    <a:pt x="1878" y="459"/>
                  </a:cubicBezTo>
                  <a:cubicBezTo>
                    <a:pt x="1878" y="457"/>
                    <a:pt x="1855" y="427"/>
                    <a:pt x="1881" y="455"/>
                  </a:cubicBezTo>
                  <a:cubicBezTo>
                    <a:pt x="1873" y="446"/>
                    <a:pt x="1867" y="437"/>
                    <a:pt x="1862" y="430"/>
                  </a:cubicBezTo>
                  <a:cubicBezTo>
                    <a:pt x="1860" y="426"/>
                    <a:pt x="1858" y="423"/>
                    <a:pt x="1856" y="419"/>
                  </a:cubicBezTo>
                  <a:cubicBezTo>
                    <a:pt x="1854" y="416"/>
                    <a:pt x="1852" y="413"/>
                    <a:pt x="1850" y="410"/>
                  </a:cubicBezTo>
                  <a:cubicBezTo>
                    <a:pt x="1844" y="399"/>
                    <a:pt x="1839" y="390"/>
                    <a:pt x="1832" y="381"/>
                  </a:cubicBezTo>
                  <a:cubicBezTo>
                    <a:pt x="1828" y="376"/>
                    <a:pt x="1830" y="380"/>
                    <a:pt x="1830" y="382"/>
                  </a:cubicBezTo>
                  <a:cubicBezTo>
                    <a:pt x="1830" y="384"/>
                    <a:pt x="1829" y="384"/>
                    <a:pt x="1819" y="373"/>
                  </a:cubicBezTo>
                  <a:cubicBezTo>
                    <a:pt x="1817" y="370"/>
                    <a:pt x="1817" y="369"/>
                    <a:pt x="1815" y="366"/>
                  </a:cubicBezTo>
                  <a:cubicBezTo>
                    <a:pt x="1806" y="359"/>
                    <a:pt x="1806" y="359"/>
                    <a:pt x="1806" y="359"/>
                  </a:cubicBezTo>
                  <a:cubicBezTo>
                    <a:pt x="1800" y="349"/>
                    <a:pt x="1817" y="366"/>
                    <a:pt x="1819" y="366"/>
                  </a:cubicBezTo>
                  <a:cubicBezTo>
                    <a:pt x="1813" y="358"/>
                    <a:pt x="1807" y="351"/>
                    <a:pt x="1800" y="344"/>
                  </a:cubicBezTo>
                  <a:cubicBezTo>
                    <a:pt x="1797" y="341"/>
                    <a:pt x="1794" y="338"/>
                    <a:pt x="1791" y="335"/>
                  </a:cubicBezTo>
                  <a:cubicBezTo>
                    <a:pt x="1788" y="332"/>
                    <a:pt x="1784" y="329"/>
                    <a:pt x="1781" y="326"/>
                  </a:cubicBezTo>
                  <a:cubicBezTo>
                    <a:pt x="1774" y="320"/>
                    <a:pt x="1767" y="314"/>
                    <a:pt x="1760" y="307"/>
                  </a:cubicBezTo>
                  <a:cubicBezTo>
                    <a:pt x="1752" y="301"/>
                    <a:pt x="1744" y="294"/>
                    <a:pt x="1735" y="286"/>
                  </a:cubicBezTo>
                  <a:cubicBezTo>
                    <a:pt x="1742" y="290"/>
                    <a:pt x="1742" y="290"/>
                    <a:pt x="1742" y="290"/>
                  </a:cubicBezTo>
                  <a:cubicBezTo>
                    <a:pt x="1742" y="290"/>
                    <a:pt x="1733" y="282"/>
                    <a:pt x="1724" y="273"/>
                  </a:cubicBezTo>
                  <a:cubicBezTo>
                    <a:pt x="1715" y="265"/>
                    <a:pt x="1706" y="257"/>
                    <a:pt x="1706" y="257"/>
                  </a:cubicBezTo>
                  <a:cubicBezTo>
                    <a:pt x="1708" y="259"/>
                    <a:pt x="1708" y="259"/>
                    <a:pt x="1708" y="259"/>
                  </a:cubicBezTo>
                  <a:cubicBezTo>
                    <a:pt x="1708" y="259"/>
                    <a:pt x="1700" y="253"/>
                    <a:pt x="1692" y="247"/>
                  </a:cubicBezTo>
                  <a:cubicBezTo>
                    <a:pt x="1690" y="245"/>
                    <a:pt x="1688" y="244"/>
                    <a:pt x="1686" y="243"/>
                  </a:cubicBezTo>
                  <a:cubicBezTo>
                    <a:pt x="1684" y="241"/>
                    <a:pt x="1682" y="240"/>
                    <a:pt x="1681" y="239"/>
                  </a:cubicBezTo>
                  <a:cubicBezTo>
                    <a:pt x="1678" y="237"/>
                    <a:pt x="1676" y="235"/>
                    <a:pt x="1676" y="235"/>
                  </a:cubicBezTo>
                  <a:cubicBezTo>
                    <a:pt x="1678" y="235"/>
                    <a:pt x="1678" y="235"/>
                    <a:pt x="1678" y="235"/>
                  </a:cubicBezTo>
                  <a:cubicBezTo>
                    <a:pt x="1670" y="230"/>
                    <a:pt x="1668" y="229"/>
                    <a:pt x="1657" y="221"/>
                  </a:cubicBezTo>
                  <a:cubicBezTo>
                    <a:pt x="1662" y="222"/>
                    <a:pt x="1662" y="222"/>
                    <a:pt x="1662" y="222"/>
                  </a:cubicBezTo>
                  <a:cubicBezTo>
                    <a:pt x="1659" y="221"/>
                    <a:pt x="1654" y="218"/>
                    <a:pt x="1649" y="215"/>
                  </a:cubicBezTo>
                  <a:cubicBezTo>
                    <a:pt x="1643" y="212"/>
                    <a:pt x="1636" y="208"/>
                    <a:pt x="1630" y="203"/>
                  </a:cubicBezTo>
                  <a:cubicBezTo>
                    <a:pt x="1623" y="199"/>
                    <a:pt x="1616" y="195"/>
                    <a:pt x="1609" y="190"/>
                  </a:cubicBezTo>
                  <a:cubicBezTo>
                    <a:pt x="1603" y="186"/>
                    <a:pt x="1596" y="183"/>
                    <a:pt x="1592" y="179"/>
                  </a:cubicBezTo>
                  <a:cubicBezTo>
                    <a:pt x="1588" y="176"/>
                    <a:pt x="1588" y="176"/>
                    <a:pt x="1588" y="176"/>
                  </a:cubicBezTo>
                  <a:cubicBezTo>
                    <a:pt x="1588" y="176"/>
                    <a:pt x="1576" y="170"/>
                    <a:pt x="1564" y="164"/>
                  </a:cubicBezTo>
                  <a:cubicBezTo>
                    <a:pt x="1558" y="161"/>
                    <a:pt x="1552" y="158"/>
                    <a:pt x="1548" y="156"/>
                  </a:cubicBezTo>
                  <a:cubicBezTo>
                    <a:pt x="1543" y="154"/>
                    <a:pt x="1540" y="153"/>
                    <a:pt x="1540" y="153"/>
                  </a:cubicBezTo>
                  <a:cubicBezTo>
                    <a:pt x="1516" y="136"/>
                    <a:pt x="1575" y="166"/>
                    <a:pt x="1524" y="139"/>
                  </a:cubicBezTo>
                  <a:cubicBezTo>
                    <a:pt x="1539" y="142"/>
                    <a:pt x="1539" y="142"/>
                    <a:pt x="1539" y="142"/>
                  </a:cubicBezTo>
                  <a:cubicBezTo>
                    <a:pt x="1521" y="133"/>
                    <a:pt x="1511" y="128"/>
                    <a:pt x="1502" y="123"/>
                  </a:cubicBezTo>
                  <a:cubicBezTo>
                    <a:pt x="1498" y="121"/>
                    <a:pt x="1493" y="119"/>
                    <a:pt x="1489" y="116"/>
                  </a:cubicBezTo>
                  <a:cubicBezTo>
                    <a:pt x="1484" y="114"/>
                    <a:pt x="1479" y="112"/>
                    <a:pt x="1473" y="109"/>
                  </a:cubicBezTo>
                  <a:cubicBezTo>
                    <a:pt x="1478" y="113"/>
                    <a:pt x="1485" y="117"/>
                    <a:pt x="1489" y="119"/>
                  </a:cubicBezTo>
                  <a:cubicBezTo>
                    <a:pt x="1493" y="122"/>
                    <a:pt x="1493" y="123"/>
                    <a:pt x="1487" y="121"/>
                  </a:cubicBezTo>
                  <a:cubicBezTo>
                    <a:pt x="1483" y="118"/>
                    <a:pt x="1480" y="116"/>
                    <a:pt x="1477" y="114"/>
                  </a:cubicBezTo>
                  <a:cubicBezTo>
                    <a:pt x="1474" y="112"/>
                    <a:pt x="1471" y="111"/>
                    <a:pt x="1468" y="109"/>
                  </a:cubicBezTo>
                  <a:cubicBezTo>
                    <a:pt x="1462" y="107"/>
                    <a:pt x="1456" y="104"/>
                    <a:pt x="1450" y="102"/>
                  </a:cubicBezTo>
                  <a:cubicBezTo>
                    <a:pt x="1444" y="100"/>
                    <a:pt x="1438" y="99"/>
                    <a:pt x="1432" y="97"/>
                  </a:cubicBezTo>
                  <a:cubicBezTo>
                    <a:pt x="1425" y="95"/>
                    <a:pt x="1418" y="94"/>
                    <a:pt x="1411" y="91"/>
                  </a:cubicBezTo>
                  <a:cubicBezTo>
                    <a:pt x="1418" y="94"/>
                    <a:pt x="1424" y="96"/>
                    <a:pt x="1430" y="98"/>
                  </a:cubicBezTo>
                  <a:cubicBezTo>
                    <a:pt x="1435" y="100"/>
                    <a:pt x="1440" y="102"/>
                    <a:pt x="1446" y="103"/>
                  </a:cubicBezTo>
                  <a:cubicBezTo>
                    <a:pt x="1461" y="109"/>
                    <a:pt x="1450" y="107"/>
                    <a:pt x="1459" y="112"/>
                  </a:cubicBezTo>
                  <a:cubicBezTo>
                    <a:pt x="1459" y="112"/>
                    <a:pt x="1465" y="113"/>
                    <a:pt x="1470" y="115"/>
                  </a:cubicBezTo>
                  <a:cubicBezTo>
                    <a:pt x="1476" y="117"/>
                    <a:pt x="1481" y="119"/>
                    <a:pt x="1481" y="119"/>
                  </a:cubicBezTo>
                  <a:cubicBezTo>
                    <a:pt x="1486" y="125"/>
                    <a:pt x="1486" y="125"/>
                    <a:pt x="1486" y="125"/>
                  </a:cubicBezTo>
                  <a:cubicBezTo>
                    <a:pt x="1486" y="125"/>
                    <a:pt x="1495" y="129"/>
                    <a:pt x="1504" y="133"/>
                  </a:cubicBezTo>
                  <a:cubicBezTo>
                    <a:pt x="1509" y="134"/>
                    <a:pt x="1513" y="136"/>
                    <a:pt x="1517" y="138"/>
                  </a:cubicBezTo>
                  <a:cubicBezTo>
                    <a:pt x="1520" y="139"/>
                    <a:pt x="1522" y="140"/>
                    <a:pt x="1522" y="140"/>
                  </a:cubicBezTo>
                  <a:cubicBezTo>
                    <a:pt x="1518" y="143"/>
                    <a:pt x="1554" y="159"/>
                    <a:pt x="1538" y="155"/>
                  </a:cubicBezTo>
                  <a:cubicBezTo>
                    <a:pt x="1563" y="167"/>
                    <a:pt x="1575" y="178"/>
                    <a:pt x="1598" y="188"/>
                  </a:cubicBezTo>
                  <a:cubicBezTo>
                    <a:pt x="1613" y="200"/>
                    <a:pt x="1572" y="175"/>
                    <a:pt x="1588" y="185"/>
                  </a:cubicBezTo>
                  <a:cubicBezTo>
                    <a:pt x="1635" y="214"/>
                    <a:pt x="1681" y="248"/>
                    <a:pt x="1723" y="286"/>
                  </a:cubicBezTo>
                  <a:cubicBezTo>
                    <a:pt x="1765" y="323"/>
                    <a:pt x="1804" y="366"/>
                    <a:pt x="1839" y="411"/>
                  </a:cubicBezTo>
                  <a:cubicBezTo>
                    <a:pt x="1830" y="404"/>
                    <a:pt x="1830" y="404"/>
                    <a:pt x="1830" y="404"/>
                  </a:cubicBezTo>
                  <a:cubicBezTo>
                    <a:pt x="1834" y="408"/>
                    <a:pt x="1839" y="412"/>
                    <a:pt x="1844" y="417"/>
                  </a:cubicBezTo>
                  <a:cubicBezTo>
                    <a:pt x="1846" y="419"/>
                    <a:pt x="1848" y="421"/>
                    <a:pt x="1850" y="423"/>
                  </a:cubicBezTo>
                  <a:cubicBezTo>
                    <a:pt x="1852" y="425"/>
                    <a:pt x="1854" y="426"/>
                    <a:pt x="1855" y="428"/>
                  </a:cubicBezTo>
                  <a:cubicBezTo>
                    <a:pt x="1857" y="432"/>
                    <a:pt x="1861" y="440"/>
                    <a:pt x="1867" y="448"/>
                  </a:cubicBezTo>
                  <a:cubicBezTo>
                    <a:pt x="1870" y="453"/>
                    <a:pt x="1873" y="457"/>
                    <a:pt x="1876" y="462"/>
                  </a:cubicBezTo>
                  <a:cubicBezTo>
                    <a:pt x="1879" y="467"/>
                    <a:pt x="1882" y="473"/>
                    <a:pt x="1885" y="478"/>
                  </a:cubicBezTo>
                  <a:cubicBezTo>
                    <a:pt x="1892" y="488"/>
                    <a:pt x="1899" y="499"/>
                    <a:pt x="1905" y="508"/>
                  </a:cubicBezTo>
                  <a:cubicBezTo>
                    <a:pt x="1911" y="517"/>
                    <a:pt x="1916" y="525"/>
                    <a:pt x="1921" y="530"/>
                  </a:cubicBezTo>
                  <a:cubicBezTo>
                    <a:pt x="1922" y="533"/>
                    <a:pt x="1919" y="529"/>
                    <a:pt x="1917" y="527"/>
                  </a:cubicBezTo>
                  <a:cubicBezTo>
                    <a:pt x="1919" y="531"/>
                    <a:pt x="1922" y="535"/>
                    <a:pt x="1925" y="540"/>
                  </a:cubicBezTo>
                  <a:cubicBezTo>
                    <a:pt x="1926" y="543"/>
                    <a:pt x="1928" y="545"/>
                    <a:pt x="1929" y="548"/>
                  </a:cubicBezTo>
                  <a:cubicBezTo>
                    <a:pt x="1931" y="550"/>
                    <a:pt x="1932" y="553"/>
                    <a:pt x="1933" y="556"/>
                  </a:cubicBezTo>
                  <a:cubicBezTo>
                    <a:pt x="1939" y="567"/>
                    <a:pt x="1945" y="580"/>
                    <a:pt x="1951" y="593"/>
                  </a:cubicBezTo>
                  <a:cubicBezTo>
                    <a:pt x="1957" y="606"/>
                    <a:pt x="1963" y="620"/>
                    <a:pt x="1969" y="633"/>
                  </a:cubicBezTo>
                  <a:cubicBezTo>
                    <a:pt x="1974" y="647"/>
                    <a:pt x="1979" y="660"/>
                    <a:pt x="1984" y="673"/>
                  </a:cubicBezTo>
                  <a:cubicBezTo>
                    <a:pt x="1986" y="675"/>
                    <a:pt x="1988" y="678"/>
                    <a:pt x="1990" y="682"/>
                  </a:cubicBezTo>
                  <a:cubicBezTo>
                    <a:pt x="1991" y="685"/>
                    <a:pt x="1993" y="689"/>
                    <a:pt x="1994" y="694"/>
                  </a:cubicBezTo>
                  <a:cubicBezTo>
                    <a:pt x="1997" y="702"/>
                    <a:pt x="2000" y="712"/>
                    <a:pt x="2003" y="721"/>
                  </a:cubicBezTo>
                  <a:cubicBezTo>
                    <a:pt x="2004" y="724"/>
                    <a:pt x="2005" y="726"/>
                    <a:pt x="2005" y="729"/>
                  </a:cubicBezTo>
                  <a:cubicBezTo>
                    <a:pt x="2006" y="731"/>
                    <a:pt x="2007" y="733"/>
                    <a:pt x="2007" y="736"/>
                  </a:cubicBezTo>
                  <a:cubicBezTo>
                    <a:pt x="2008" y="740"/>
                    <a:pt x="2010" y="745"/>
                    <a:pt x="2011" y="749"/>
                  </a:cubicBezTo>
                  <a:cubicBezTo>
                    <a:pt x="2014" y="757"/>
                    <a:pt x="2017" y="764"/>
                    <a:pt x="2020" y="769"/>
                  </a:cubicBezTo>
                  <a:cubicBezTo>
                    <a:pt x="2016" y="758"/>
                    <a:pt x="2016" y="758"/>
                    <a:pt x="2016" y="758"/>
                  </a:cubicBezTo>
                  <a:cubicBezTo>
                    <a:pt x="2013" y="740"/>
                    <a:pt x="2029" y="782"/>
                    <a:pt x="2032" y="789"/>
                  </a:cubicBezTo>
                  <a:cubicBezTo>
                    <a:pt x="2030" y="806"/>
                    <a:pt x="2028" y="791"/>
                    <a:pt x="2027" y="810"/>
                  </a:cubicBezTo>
                  <a:cubicBezTo>
                    <a:pt x="2024" y="789"/>
                    <a:pt x="2024" y="789"/>
                    <a:pt x="2024" y="789"/>
                  </a:cubicBezTo>
                  <a:cubicBezTo>
                    <a:pt x="2021" y="795"/>
                    <a:pt x="2021" y="795"/>
                    <a:pt x="2021" y="795"/>
                  </a:cubicBezTo>
                  <a:cubicBezTo>
                    <a:pt x="2024" y="803"/>
                    <a:pt x="2027" y="811"/>
                    <a:pt x="2030" y="819"/>
                  </a:cubicBezTo>
                  <a:cubicBezTo>
                    <a:pt x="2030" y="821"/>
                    <a:pt x="2031" y="823"/>
                    <a:pt x="2032" y="825"/>
                  </a:cubicBezTo>
                  <a:cubicBezTo>
                    <a:pt x="2032" y="827"/>
                    <a:pt x="2033" y="829"/>
                    <a:pt x="2033" y="830"/>
                  </a:cubicBezTo>
                  <a:cubicBezTo>
                    <a:pt x="2034" y="834"/>
                    <a:pt x="2035" y="838"/>
                    <a:pt x="2036" y="842"/>
                  </a:cubicBezTo>
                  <a:cubicBezTo>
                    <a:pt x="2037" y="850"/>
                    <a:pt x="2038" y="858"/>
                    <a:pt x="2039" y="865"/>
                  </a:cubicBezTo>
                  <a:cubicBezTo>
                    <a:pt x="2040" y="869"/>
                    <a:pt x="2041" y="873"/>
                    <a:pt x="2041" y="877"/>
                  </a:cubicBezTo>
                  <a:cubicBezTo>
                    <a:pt x="2041" y="880"/>
                    <a:pt x="2041" y="884"/>
                    <a:pt x="2042" y="888"/>
                  </a:cubicBezTo>
                  <a:cubicBezTo>
                    <a:pt x="2043" y="902"/>
                    <a:pt x="2044" y="916"/>
                    <a:pt x="2045" y="928"/>
                  </a:cubicBezTo>
                  <a:cubicBezTo>
                    <a:pt x="2045" y="941"/>
                    <a:pt x="2047" y="953"/>
                    <a:pt x="2050" y="963"/>
                  </a:cubicBezTo>
                  <a:cubicBezTo>
                    <a:pt x="2049" y="961"/>
                    <a:pt x="2049" y="961"/>
                    <a:pt x="2048" y="958"/>
                  </a:cubicBezTo>
                  <a:cubicBezTo>
                    <a:pt x="2048" y="966"/>
                    <a:pt x="2048" y="972"/>
                    <a:pt x="2049" y="978"/>
                  </a:cubicBezTo>
                  <a:cubicBezTo>
                    <a:pt x="2049" y="985"/>
                    <a:pt x="2050" y="990"/>
                    <a:pt x="2051" y="996"/>
                  </a:cubicBezTo>
                  <a:cubicBezTo>
                    <a:pt x="2052" y="1007"/>
                    <a:pt x="2054" y="1017"/>
                    <a:pt x="2055" y="1028"/>
                  </a:cubicBezTo>
                  <a:cubicBezTo>
                    <a:pt x="2053" y="1030"/>
                    <a:pt x="2051" y="1015"/>
                    <a:pt x="2049" y="1004"/>
                  </a:cubicBezTo>
                  <a:cubicBezTo>
                    <a:pt x="2049" y="1011"/>
                    <a:pt x="2049" y="1018"/>
                    <a:pt x="2050" y="1025"/>
                  </a:cubicBezTo>
                  <a:cubicBezTo>
                    <a:pt x="2050" y="1032"/>
                    <a:pt x="2049" y="1040"/>
                    <a:pt x="2049" y="1047"/>
                  </a:cubicBezTo>
                  <a:cubicBezTo>
                    <a:pt x="2049" y="1063"/>
                    <a:pt x="2050" y="1080"/>
                    <a:pt x="2048" y="1097"/>
                  </a:cubicBezTo>
                  <a:cubicBezTo>
                    <a:pt x="2047" y="1114"/>
                    <a:pt x="2047" y="1132"/>
                    <a:pt x="2045" y="1148"/>
                  </a:cubicBezTo>
                  <a:cubicBezTo>
                    <a:pt x="2043" y="1156"/>
                    <a:pt x="2042" y="1164"/>
                    <a:pt x="2041" y="1172"/>
                  </a:cubicBezTo>
                  <a:cubicBezTo>
                    <a:pt x="2041" y="1176"/>
                    <a:pt x="2040" y="1179"/>
                    <a:pt x="2039" y="1183"/>
                  </a:cubicBezTo>
                  <a:cubicBezTo>
                    <a:pt x="2039" y="1187"/>
                    <a:pt x="2038" y="1190"/>
                    <a:pt x="2037" y="1193"/>
                  </a:cubicBezTo>
                  <a:cubicBezTo>
                    <a:pt x="2036" y="1213"/>
                    <a:pt x="2042" y="1187"/>
                    <a:pt x="2041" y="1207"/>
                  </a:cubicBezTo>
                  <a:cubicBezTo>
                    <a:pt x="2037" y="1224"/>
                    <a:pt x="2032" y="1235"/>
                    <a:pt x="2035" y="1214"/>
                  </a:cubicBezTo>
                  <a:cubicBezTo>
                    <a:pt x="2033" y="1220"/>
                    <a:pt x="2031" y="1227"/>
                    <a:pt x="2029" y="1234"/>
                  </a:cubicBezTo>
                  <a:cubicBezTo>
                    <a:pt x="2027" y="1242"/>
                    <a:pt x="2025" y="1250"/>
                    <a:pt x="2023" y="1259"/>
                  </a:cubicBezTo>
                  <a:cubicBezTo>
                    <a:pt x="2022" y="1263"/>
                    <a:pt x="2021" y="1268"/>
                    <a:pt x="2020" y="1273"/>
                  </a:cubicBezTo>
                  <a:cubicBezTo>
                    <a:pt x="2019" y="1277"/>
                    <a:pt x="2018" y="1282"/>
                    <a:pt x="2017" y="1287"/>
                  </a:cubicBezTo>
                  <a:cubicBezTo>
                    <a:pt x="2014" y="1297"/>
                    <a:pt x="2011" y="1307"/>
                    <a:pt x="2009" y="1317"/>
                  </a:cubicBezTo>
                  <a:cubicBezTo>
                    <a:pt x="2006" y="1328"/>
                    <a:pt x="2003" y="1338"/>
                    <a:pt x="1999" y="1348"/>
                  </a:cubicBezTo>
                  <a:cubicBezTo>
                    <a:pt x="1996" y="1359"/>
                    <a:pt x="1993" y="1369"/>
                    <a:pt x="1989" y="1379"/>
                  </a:cubicBezTo>
                  <a:cubicBezTo>
                    <a:pt x="1985" y="1389"/>
                    <a:pt x="1981" y="1399"/>
                    <a:pt x="1977" y="1408"/>
                  </a:cubicBezTo>
                  <a:cubicBezTo>
                    <a:pt x="1975" y="1413"/>
                    <a:pt x="1973" y="1417"/>
                    <a:pt x="1971" y="1422"/>
                  </a:cubicBezTo>
                  <a:cubicBezTo>
                    <a:pt x="1969" y="1426"/>
                    <a:pt x="1967" y="1430"/>
                    <a:pt x="1965" y="1434"/>
                  </a:cubicBezTo>
                  <a:cubicBezTo>
                    <a:pt x="1958" y="1452"/>
                    <a:pt x="1958" y="1456"/>
                    <a:pt x="1956" y="1462"/>
                  </a:cubicBezTo>
                  <a:cubicBezTo>
                    <a:pt x="1955" y="1469"/>
                    <a:pt x="1951" y="1477"/>
                    <a:pt x="1939" y="1504"/>
                  </a:cubicBezTo>
                  <a:cubicBezTo>
                    <a:pt x="1943" y="1490"/>
                    <a:pt x="1926" y="1513"/>
                    <a:pt x="1942" y="1481"/>
                  </a:cubicBezTo>
                  <a:cubicBezTo>
                    <a:pt x="1942" y="1477"/>
                    <a:pt x="1942" y="1477"/>
                    <a:pt x="1942" y="1477"/>
                  </a:cubicBezTo>
                  <a:cubicBezTo>
                    <a:pt x="1938" y="1483"/>
                    <a:pt x="1935" y="1490"/>
                    <a:pt x="1931" y="1497"/>
                  </a:cubicBezTo>
                  <a:cubicBezTo>
                    <a:pt x="1929" y="1500"/>
                    <a:pt x="1927" y="1504"/>
                    <a:pt x="1926" y="1507"/>
                  </a:cubicBezTo>
                  <a:cubicBezTo>
                    <a:pt x="1924" y="1511"/>
                    <a:pt x="1922" y="1514"/>
                    <a:pt x="1920" y="1518"/>
                  </a:cubicBezTo>
                  <a:cubicBezTo>
                    <a:pt x="1916" y="1524"/>
                    <a:pt x="1912" y="1531"/>
                    <a:pt x="1908" y="1538"/>
                  </a:cubicBezTo>
                  <a:cubicBezTo>
                    <a:pt x="1904" y="1545"/>
                    <a:pt x="1900" y="1552"/>
                    <a:pt x="1896" y="1559"/>
                  </a:cubicBezTo>
                  <a:cubicBezTo>
                    <a:pt x="1887" y="1572"/>
                    <a:pt x="1880" y="1585"/>
                    <a:pt x="1874" y="1596"/>
                  </a:cubicBezTo>
                  <a:cubicBezTo>
                    <a:pt x="1867" y="1606"/>
                    <a:pt x="1861" y="1616"/>
                    <a:pt x="1858" y="1623"/>
                  </a:cubicBezTo>
                  <a:cubicBezTo>
                    <a:pt x="1853" y="1622"/>
                    <a:pt x="1851" y="1632"/>
                    <a:pt x="1835" y="1648"/>
                  </a:cubicBezTo>
                  <a:cubicBezTo>
                    <a:pt x="1830" y="1655"/>
                    <a:pt x="1837" y="1647"/>
                    <a:pt x="1839" y="1645"/>
                  </a:cubicBezTo>
                  <a:cubicBezTo>
                    <a:pt x="1829" y="1664"/>
                    <a:pt x="1819" y="1670"/>
                    <a:pt x="1809" y="1682"/>
                  </a:cubicBezTo>
                  <a:cubicBezTo>
                    <a:pt x="1812" y="1678"/>
                    <a:pt x="1812" y="1678"/>
                    <a:pt x="1812" y="1678"/>
                  </a:cubicBezTo>
                  <a:cubicBezTo>
                    <a:pt x="1812" y="1678"/>
                    <a:pt x="1806" y="1686"/>
                    <a:pt x="1799" y="1695"/>
                  </a:cubicBezTo>
                  <a:cubicBezTo>
                    <a:pt x="1796" y="1699"/>
                    <a:pt x="1793" y="1703"/>
                    <a:pt x="1791" y="1706"/>
                  </a:cubicBezTo>
                  <a:cubicBezTo>
                    <a:pt x="1790" y="1708"/>
                    <a:pt x="1789" y="1709"/>
                    <a:pt x="1788" y="1710"/>
                  </a:cubicBezTo>
                  <a:cubicBezTo>
                    <a:pt x="1787" y="1711"/>
                    <a:pt x="1787" y="1711"/>
                    <a:pt x="1787" y="1711"/>
                  </a:cubicBezTo>
                  <a:cubicBezTo>
                    <a:pt x="1781" y="1716"/>
                    <a:pt x="1773" y="1723"/>
                    <a:pt x="1771" y="1723"/>
                  </a:cubicBezTo>
                  <a:cubicBezTo>
                    <a:pt x="1774" y="1725"/>
                    <a:pt x="1774" y="1725"/>
                    <a:pt x="1774" y="1725"/>
                  </a:cubicBezTo>
                  <a:cubicBezTo>
                    <a:pt x="1766" y="1734"/>
                    <a:pt x="1763" y="1735"/>
                    <a:pt x="1760" y="1737"/>
                  </a:cubicBezTo>
                  <a:cubicBezTo>
                    <a:pt x="1757" y="1738"/>
                    <a:pt x="1754" y="1741"/>
                    <a:pt x="1744" y="1751"/>
                  </a:cubicBezTo>
                  <a:cubicBezTo>
                    <a:pt x="1750" y="1749"/>
                    <a:pt x="1750" y="1749"/>
                    <a:pt x="1750" y="1749"/>
                  </a:cubicBezTo>
                  <a:cubicBezTo>
                    <a:pt x="1743" y="1754"/>
                    <a:pt x="1735" y="1763"/>
                    <a:pt x="1728" y="1770"/>
                  </a:cubicBezTo>
                  <a:cubicBezTo>
                    <a:pt x="1724" y="1773"/>
                    <a:pt x="1721" y="1776"/>
                    <a:pt x="1718" y="1779"/>
                  </a:cubicBezTo>
                  <a:cubicBezTo>
                    <a:pt x="1716" y="1781"/>
                    <a:pt x="1713" y="1782"/>
                    <a:pt x="1712" y="1782"/>
                  </a:cubicBezTo>
                  <a:cubicBezTo>
                    <a:pt x="1711" y="1782"/>
                    <a:pt x="1714" y="1780"/>
                    <a:pt x="1719" y="1775"/>
                  </a:cubicBezTo>
                  <a:cubicBezTo>
                    <a:pt x="1706" y="1783"/>
                    <a:pt x="1693" y="1795"/>
                    <a:pt x="1679" y="1808"/>
                  </a:cubicBezTo>
                  <a:cubicBezTo>
                    <a:pt x="1672" y="1814"/>
                    <a:pt x="1665" y="1821"/>
                    <a:pt x="1657" y="1827"/>
                  </a:cubicBezTo>
                  <a:cubicBezTo>
                    <a:pt x="1650" y="1833"/>
                    <a:pt x="1643" y="1839"/>
                    <a:pt x="1635" y="1843"/>
                  </a:cubicBezTo>
                  <a:cubicBezTo>
                    <a:pt x="1635" y="1843"/>
                    <a:pt x="1638" y="1843"/>
                    <a:pt x="1640" y="1843"/>
                  </a:cubicBezTo>
                  <a:cubicBezTo>
                    <a:pt x="1643" y="1842"/>
                    <a:pt x="1646" y="1842"/>
                    <a:pt x="1646" y="1842"/>
                  </a:cubicBezTo>
                  <a:cubicBezTo>
                    <a:pt x="1619" y="1863"/>
                    <a:pt x="1628" y="1853"/>
                    <a:pt x="1628" y="1851"/>
                  </a:cubicBezTo>
                  <a:cubicBezTo>
                    <a:pt x="1619" y="1858"/>
                    <a:pt x="1613" y="1861"/>
                    <a:pt x="1606" y="1865"/>
                  </a:cubicBezTo>
                  <a:cubicBezTo>
                    <a:pt x="1603" y="1868"/>
                    <a:pt x="1599" y="1870"/>
                    <a:pt x="1595" y="1872"/>
                  </a:cubicBezTo>
                  <a:cubicBezTo>
                    <a:pt x="1591" y="1874"/>
                    <a:pt x="1586" y="1877"/>
                    <a:pt x="1579" y="1881"/>
                  </a:cubicBezTo>
                  <a:cubicBezTo>
                    <a:pt x="1568" y="1891"/>
                    <a:pt x="1574" y="1887"/>
                    <a:pt x="1571" y="1891"/>
                  </a:cubicBezTo>
                  <a:cubicBezTo>
                    <a:pt x="1571" y="1891"/>
                    <a:pt x="1569" y="1892"/>
                    <a:pt x="1567" y="1894"/>
                  </a:cubicBezTo>
                  <a:cubicBezTo>
                    <a:pt x="1564" y="1895"/>
                    <a:pt x="1561" y="1897"/>
                    <a:pt x="1558" y="1899"/>
                  </a:cubicBezTo>
                  <a:cubicBezTo>
                    <a:pt x="1551" y="1902"/>
                    <a:pt x="1544" y="1906"/>
                    <a:pt x="1544" y="1906"/>
                  </a:cubicBezTo>
                  <a:cubicBezTo>
                    <a:pt x="1559" y="1893"/>
                    <a:pt x="1559" y="1893"/>
                    <a:pt x="1559" y="1893"/>
                  </a:cubicBezTo>
                  <a:cubicBezTo>
                    <a:pt x="1550" y="1901"/>
                    <a:pt x="1539" y="1908"/>
                    <a:pt x="1528" y="1915"/>
                  </a:cubicBezTo>
                  <a:cubicBezTo>
                    <a:pt x="1525" y="1917"/>
                    <a:pt x="1522" y="1919"/>
                    <a:pt x="1519" y="1921"/>
                  </a:cubicBezTo>
                  <a:cubicBezTo>
                    <a:pt x="1516" y="1922"/>
                    <a:pt x="1513" y="1924"/>
                    <a:pt x="1510" y="1926"/>
                  </a:cubicBezTo>
                  <a:cubicBezTo>
                    <a:pt x="1503" y="1929"/>
                    <a:pt x="1497" y="1932"/>
                    <a:pt x="1491" y="1935"/>
                  </a:cubicBezTo>
                  <a:cubicBezTo>
                    <a:pt x="1485" y="1938"/>
                    <a:pt x="1479" y="1941"/>
                    <a:pt x="1473" y="1944"/>
                  </a:cubicBezTo>
                  <a:cubicBezTo>
                    <a:pt x="1467" y="1947"/>
                    <a:pt x="1461" y="1949"/>
                    <a:pt x="1456" y="1952"/>
                  </a:cubicBezTo>
                  <a:cubicBezTo>
                    <a:pt x="1446" y="1957"/>
                    <a:pt x="1437" y="1962"/>
                    <a:pt x="1430" y="1967"/>
                  </a:cubicBezTo>
                  <a:cubicBezTo>
                    <a:pt x="1421" y="1969"/>
                    <a:pt x="1425" y="1967"/>
                    <a:pt x="1429" y="1965"/>
                  </a:cubicBezTo>
                  <a:cubicBezTo>
                    <a:pt x="1433" y="1962"/>
                    <a:pt x="1438" y="1959"/>
                    <a:pt x="1433" y="1961"/>
                  </a:cubicBezTo>
                  <a:cubicBezTo>
                    <a:pt x="1420" y="1965"/>
                    <a:pt x="1406" y="1971"/>
                    <a:pt x="1393" y="1976"/>
                  </a:cubicBezTo>
                  <a:cubicBezTo>
                    <a:pt x="1389" y="1978"/>
                    <a:pt x="1386" y="1979"/>
                    <a:pt x="1382" y="1981"/>
                  </a:cubicBezTo>
                  <a:cubicBezTo>
                    <a:pt x="1372" y="1985"/>
                    <a:pt x="1372" y="1985"/>
                    <a:pt x="1372" y="1985"/>
                  </a:cubicBezTo>
                  <a:cubicBezTo>
                    <a:pt x="1365" y="1987"/>
                    <a:pt x="1358" y="1990"/>
                    <a:pt x="1351" y="1993"/>
                  </a:cubicBezTo>
                  <a:cubicBezTo>
                    <a:pt x="1337" y="1999"/>
                    <a:pt x="1323" y="2003"/>
                    <a:pt x="1310" y="2007"/>
                  </a:cubicBezTo>
                  <a:cubicBezTo>
                    <a:pt x="1303" y="2009"/>
                    <a:pt x="1297" y="2011"/>
                    <a:pt x="1290" y="2012"/>
                  </a:cubicBezTo>
                  <a:cubicBezTo>
                    <a:pt x="1284" y="2014"/>
                    <a:pt x="1278" y="2015"/>
                    <a:pt x="1272" y="2015"/>
                  </a:cubicBezTo>
                  <a:cubicBezTo>
                    <a:pt x="1263" y="2017"/>
                    <a:pt x="1254" y="2019"/>
                    <a:pt x="1244" y="2021"/>
                  </a:cubicBezTo>
                  <a:cubicBezTo>
                    <a:pt x="1234" y="2023"/>
                    <a:pt x="1225" y="2024"/>
                    <a:pt x="1215" y="2026"/>
                  </a:cubicBezTo>
                  <a:cubicBezTo>
                    <a:pt x="1210" y="2027"/>
                    <a:pt x="1205" y="2027"/>
                    <a:pt x="1200" y="2028"/>
                  </a:cubicBezTo>
                  <a:cubicBezTo>
                    <a:pt x="1195" y="2029"/>
                    <a:pt x="1190" y="2030"/>
                    <a:pt x="1185" y="2031"/>
                  </a:cubicBezTo>
                  <a:cubicBezTo>
                    <a:pt x="1175" y="2032"/>
                    <a:pt x="1165" y="2033"/>
                    <a:pt x="1154" y="2035"/>
                  </a:cubicBezTo>
                  <a:cubicBezTo>
                    <a:pt x="1149" y="2035"/>
                    <a:pt x="1144" y="2036"/>
                    <a:pt x="1139" y="2037"/>
                  </a:cubicBezTo>
                  <a:cubicBezTo>
                    <a:pt x="1134" y="2037"/>
                    <a:pt x="1128" y="2037"/>
                    <a:pt x="1123" y="2038"/>
                  </a:cubicBezTo>
                  <a:cubicBezTo>
                    <a:pt x="1113" y="2039"/>
                    <a:pt x="1102" y="2039"/>
                    <a:pt x="1092" y="2040"/>
                  </a:cubicBezTo>
                  <a:cubicBezTo>
                    <a:pt x="1081" y="2041"/>
                    <a:pt x="1071" y="2041"/>
                    <a:pt x="1060" y="2041"/>
                  </a:cubicBezTo>
                  <a:cubicBezTo>
                    <a:pt x="1050" y="2041"/>
                    <a:pt x="1039" y="2041"/>
                    <a:pt x="1029" y="2041"/>
                  </a:cubicBezTo>
                  <a:cubicBezTo>
                    <a:pt x="1030" y="2042"/>
                    <a:pt x="1030" y="2042"/>
                    <a:pt x="1030" y="2042"/>
                  </a:cubicBezTo>
                  <a:cubicBezTo>
                    <a:pt x="1030" y="2042"/>
                    <a:pt x="1015" y="2041"/>
                    <a:pt x="1001" y="2041"/>
                  </a:cubicBezTo>
                  <a:cubicBezTo>
                    <a:pt x="993" y="2040"/>
                    <a:pt x="986" y="2040"/>
                    <a:pt x="980" y="2039"/>
                  </a:cubicBezTo>
                  <a:cubicBezTo>
                    <a:pt x="975" y="2039"/>
                    <a:pt x="971" y="2039"/>
                    <a:pt x="971" y="2039"/>
                  </a:cubicBezTo>
                  <a:cubicBezTo>
                    <a:pt x="963" y="2040"/>
                    <a:pt x="949" y="2039"/>
                    <a:pt x="934" y="2038"/>
                  </a:cubicBezTo>
                  <a:cubicBezTo>
                    <a:pt x="918" y="2037"/>
                    <a:pt x="902" y="2035"/>
                    <a:pt x="889" y="2036"/>
                  </a:cubicBezTo>
                  <a:cubicBezTo>
                    <a:pt x="891" y="2035"/>
                    <a:pt x="886" y="2032"/>
                    <a:pt x="892" y="2032"/>
                  </a:cubicBezTo>
                  <a:cubicBezTo>
                    <a:pt x="889" y="2032"/>
                    <a:pt x="886" y="2031"/>
                    <a:pt x="883" y="2031"/>
                  </a:cubicBezTo>
                  <a:cubicBezTo>
                    <a:pt x="880" y="2031"/>
                    <a:pt x="876" y="2030"/>
                    <a:pt x="873" y="2030"/>
                  </a:cubicBezTo>
                  <a:cubicBezTo>
                    <a:pt x="867" y="2029"/>
                    <a:pt x="861" y="2028"/>
                    <a:pt x="855" y="2027"/>
                  </a:cubicBezTo>
                  <a:cubicBezTo>
                    <a:pt x="843" y="2025"/>
                    <a:pt x="833" y="2023"/>
                    <a:pt x="826" y="2020"/>
                  </a:cubicBezTo>
                  <a:cubicBezTo>
                    <a:pt x="834" y="2021"/>
                    <a:pt x="834" y="2021"/>
                    <a:pt x="834" y="2021"/>
                  </a:cubicBezTo>
                  <a:cubicBezTo>
                    <a:pt x="820" y="2017"/>
                    <a:pt x="806" y="2014"/>
                    <a:pt x="790" y="2010"/>
                  </a:cubicBezTo>
                  <a:cubicBezTo>
                    <a:pt x="787" y="2009"/>
                    <a:pt x="783" y="2008"/>
                    <a:pt x="779" y="2007"/>
                  </a:cubicBezTo>
                  <a:cubicBezTo>
                    <a:pt x="775" y="2006"/>
                    <a:pt x="772" y="2005"/>
                    <a:pt x="768" y="2004"/>
                  </a:cubicBezTo>
                  <a:cubicBezTo>
                    <a:pt x="760" y="2002"/>
                    <a:pt x="753" y="1999"/>
                    <a:pt x="746" y="1997"/>
                  </a:cubicBezTo>
                  <a:cubicBezTo>
                    <a:pt x="738" y="1995"/>
                    <a:pt x="732" y="1993"/>
                    <a:pt x="725" y="1991"/>
                  </a:cubicBezTo>
                  <a:cubicBezTo>
                    <a:pt x="718" y="1989"/>
                    <a:pt x="712" y="1987"/>
                    <a:pt x="706" y="1985"/>
                  </a:cubicBezTo>
                  <a:cubicBezTo>
                    <a:pt x="700" y="1983"/>
                    <a:pt x="695" y="1981"/>
                    <a:pt x="690" y="1980"/>
                  </a:cubicBezTo>
                  <a:cubicBezTo>
                    <a:pt x="685" y="1978"/>
                    <a:pt x="681" y="1977"/>
                    <a:pt x="677" y="1976"/>
                  </a:cubicBezTo>
                  <a:cubicBezTo>
                    <a:pt x="660" y="1969"/>
                    <a:pt x="661" y="1967"/>
                    <a:pt x="657" y="1963"/>
                  </a:cubicBezTo>
                  <a:cubicBezTo>
                    <a:pt x="653" y="1962"/>
                    <a:pt x="650" y="1960"/>
                    <a:pt x="646" y="1959"/>
                  </a:cubicBezTo>
                  <a:cubicBezTo>
                    <a:pt x="643" y="1957"/>
                    <a:pt x="640" y="1956"/>
                    <a:pt x="636" y="1955"/>
                  </a:cubicBezTo>
                  <a:cubicBezTo>
                    <a:pt x="630" y="1952"/>
                    <a:pt x="624" y="1949"/>
                    <a:pt x="618" y="1947"/>
                  </a:cubicBezTo>
                  <a:cubicBezTo>
                    <a:pt x="612" y="1945"/>
                    <a:pt x="606" y="1942"/>
                    <a:pt x="601" y="1940"/>
                  </a:cubicBezTo>
                  <a:cubicBezTo>
                    <a:pt x="595" y="1938"/>
                    <a:pt x="589" y="1935"/>
                    <a:pt x="583" y="1933"/>
                  </a:cubicBezTo>
                  <a:cubicBezTo>
                    <a:pt x="577" y="1929"/>
                    <a:pt x="571" y="1925"/>
                    <a:pt x="564" y="1920"/>
                  </a:cubicBezTo>
                  <a:cubicBezTo>
                    <a:pt x="564" y="1920"/>
                    <a:pt x="561" y="1920"/>
                    <a:pt x="558" y="1919"/>
                  </a:cubicBezTo>
                  <a:cubicBezTo>
                    <a:pt x="555" y="1918"/>
                    <a:pt x="552" y="1918"/>
                    <a:pt x="552" y="1918"/>
                  </a:cubicBezTo>
                  <a:cubicBezTo>
                    <a:pt x="540" y="1910"/>
                    <a:pt x="551" y="1913"/>
                    <a:pt x="542" y="1907"/>
                  </a:cubicBezTo>
                  <a:cubicBezTo>
                    <a:pt x="536" y="1904"/>
                    <a:pt x="530" y="1902"/>
                    <a:pt x="525" y="1899"/>
                  </a:cubicBezTo>
                  <a:cubicBezTo>
                    <a:pt x="522" y="1897"/>
                    <a:pt x="519" y="1895"/>
                    <a:pt x="516" y="1894"/>
                  </a:cubicBezTo>
                  <a:cubicBezTo>
                    <a:pt x="513" y="1892"/>
                    <a:pt x="510" y="1891"/>
                    <a:pt x="508" y="1889"/>
                  </a:cubicBezTo>
                  <a:cubicBezTo>
                    <a:pt x="496" y="1882"/>
                    <a:pt x="485" y="1875"/>
                    <a:pt x="475" y="1867"/>
                  </a:cubicBezTo>
                  <a:cubicBezTo>
                    <a:pt x="465" y="1860"/>
                    <a:pt x="455" y="1852"/>
                    <a:pt x="446" y="1846"/>
                  </a:cubicBezTo>
                  <a:cubicBezTo>
                    <a:pt x="441" y="1842"/>
                    <a:pt x="437" y="1839"/>
                    <a:pt x="433" y="1836"/>
                  </a:cubicBezTo>
                  <a:cubicBezTo>
                    <a:pt x="429" y="1832"/>
                    <a:pt x="425" y="1829"/>
                    <a:pt x="422" y="1827"/>
                  </a:cubicBezTo>
                  <a:cubicBezTo>
                    <a:pt x="425" y="1831"/>
                    <a:pt x="425" y="1831"/>
                    <a:pt x="425" y="1831"/>
                  </a:cubicBezTo>
                  <a:cubicBezTo>
                    <a:pt x="412" y="1823"/>
                    <a:pt x="392" y="1803"/>
                    <a:pt x="407" y="1813"/>
                  </a:cubicBezTo>
                  <a:cubicBezTo>
                    <a:pt x="380" y="1790"/>
                    <a:pt x="360" y="1774"/>
                    <a:pt x="338" y="1754"/>
                  </a:cubicBezTo>
                  <a:cubicBezTo>
                    <a:pt x="336" y="1752"/>
                    <a:pt x="333" y="1749"/>
                    <a:pt x="330" y="1747"/>
                  </a:cubicBezTo>
                  <a:cubicBezTo>
                    <a:pt x="327" y="1744"/>
                    <a:pt x="324" y="1742"/>
                    <a:pt x="322" y="1739"/>
                  </a:cubicBezTo>
                  <a:cubicBezTo>
                    <a:pt x="316" y="1734"/>
                    <a:pt x="310" y="1728"/>
                    <a:pt x="304" y="1722"/>
                  </a:cubicBezTo>
                  <a:cubicBezTo>
                    <a:pt x="291" y="1709"/>
                    <a:pt x="278" y="1694"/>
                    <a:pt x="263" y="1676"/>
                  </a:cubicBezTo>
                  <a:cubicBezTo>
                    <a:pt x="262" y="1673"/>
                    <a:pt x="258" y="1667"/>
                    <a:pt x="253" y="1659"/>
                  </a:cubicBezTo>
                  <a:cubicBezTo>
                    <a:pt x="248" y="1652"/>
                    <a:pt x="241" y="1644"/>
                    <a:pt x="234" y="1636"/>
                  </a:cubicBezTo>
                  <a:cubicBezTo>
                    <a:pt x="221" y="1619"/>
                    <a:pt x="209" y="1601"/>
                    <a:pt x="208" y="1593"/>
                  </a:cubicBezTo>
                  <a:cubicBezTo>
                    <a:pt x="196" y="1577"/>
                    <a:pt x="188" y="1563"/>
                    <a:pt x="180" y="1550"/>
                  </a:cubicBezTo>
                  <a:cubicBezTo>
                    <a:pt x="172" y="1537"/>
                    <a:pt x="166" y="1526"/>
                    <a:pt x="157" y="1515"/>
                  </a:cubicBezTo>
                  <a:cubicBezTo>
                    <a:pt x="157" y="1514"/>
                    <a:pt x="156" y="1511"/>
                    <a:pt x="159" y="1516"/>
                  </a:cubicBezTo>
                  <a:cubicBezTo>
                    <a:pt x="156" y="1509"/>
                    <a:pt x="149" y="1493"/>
                    <a:pt x="139" y="1475"/>
                  </a:cubicBezTo>
                  <a:cubicBezTo>
                    <a:pt x="137" y="1471"/>
                    <a:pt x="134" y="1466"/>
                    <a:pt x="132" y="1462"/>
                  </a:cubicBezTo>
                  <a:cubicBezTo>
                    <a:pt x="129" y="1457"/>
                    <a:pt x="127" y="1452"/>
                    <a:pt x="125" y="1447"/>
                  </a:cubicBezTo>
                  <a:cubicBezTo>
                    <a:pt x="120" y="1437"/>
                    <a:pt x="115" y="1428"/>
                    <a:pt x="110" y="1419"/>
                  </a:cubicBezTo>
                  <a:cubicBezTo>
                    <a:pt x="112" y="1416"/>
                    <a:pt x="112" y="1416"/>
                    <a:pt x="112" y="1416"/>
                  </a:cubicBezTo>
                  <a:cubicBezTo>
                    <a:pt x="107" y="1410"/>
                    <a:pt x="98" y="1391"/>
                    <a:pt x="90" y="1371"/>
                  </a:cubicBezTo>
                  <a:cubicBezTo>
                    <a:pt x="83" y="1352"/>
                    <a:pt x="75" y="1332"/>
                    <a:pt x="71" y="1326"/>
                  </a:cubicBezTo>
                  <a:cubicBezTo>
                    <a:pt x="71" y="1324"/>
                    <a:pt x="72" y="1325"/>
                    <a:pt x="73" y="1328"/>
                  </a:cubicBezTo>
                  <a:cubicBezTo>
                    <a:pt x="74" y="1331"/>
                    <a:pt x="76" y="1335"/>
                    <a:pt x="78" y="1338"/>
                  </a:cubicBezTo>
                  <a:cubicBezTo>
                    <a:pt x="76" y="1327"/>
                    <a:pt x="74" y="1318"/>
                    <a:pt x="70" y="1309"/>
                  </a:cubicBezTo>
                  <a:cubicBezTo>
                    <a:pt x="66" y="1300"/>
                    <a:pt x="62" y="1290"/>
                    <a:pt x="59" y="1277"/>
                  </a:cubicBezTo>
                  <a:cubicBezTo>
                    <a:pt x="61" y="1278"/>
                    <a:pt x="60" y="1270"/>
                    <a:pt x="62" y="1276"/>
                  </a:cubicBezTo>
                  <a:cubicBezTo>
                    <a:pt x="54" y="1231"/>
                    <a:pt x="43" y="1178"/>
                    <a:pt x="37" y="1120"/>
                  </a:cubicBezTo>
                  <a:cubicBezTo>
                    <a:pt x="36" y="1112"/>
                    <a:pt x="35" y="1105"/>
                    <a:pt x="35" y="1098"/>
                  </a:cubicBezTo>
                  <a:cubicBezTo>
                    <a:pt x="34" y="1094"/>
                    <a:pt x="34" y="1090"/>
                    <a:pt x="34" y="1087"/>
                  </a:cubicBezTo>
                  <a:cubicBezTo>
                    <a:pt x="33" y="1083"/>
                    <a:pt x="33" y="1079"/>
                    <a:pt x="33" y="1076"/>
                  </a:cubicBezTo>
                  <a:cubicBezTo>
                    <a:pt x="32" y="1061"/>
                    <a:pt x="32" y="1046"/>
                    <a:pt x="31" y="1031"/>
                  </a:cubicBezTo>
                  <a:cubicBezTo>
                    <a:pt x="31" y="1016"/>
                    <a:pt x="32" y="1001"/>
                    <a:pt x="32" y="986"/>
                  </a:cubicBezTo>
                  <a:cubicBezTo>
                    <a:pt x="32" y="978"/>
                    <a:pt x="33" y="971"/>
                    <a:pt x="34" y="963"/>
                  </a:cubicBezTo>
                  <a:cubicBezTo>
                    <a:pt x="34" y="956"/>
                    <a:pt x="35" y="949"/>
                    <a:pt x="36" y="941"/>
                  </a:cubicBezTo>
                  <a:cubicBezTo>
                    <a:pt x="37" y="925"/>
                    <a:pt x="36" y="928"/>
                    <a:pt x="34" y="930"/>
                  </a:cubicBezTo>
                  <a:cubicBezTo>
                    <a:pt x="33" y="931"/>
                    <a:pt x="31" y="932"/>
                    <a:pt x="34" y="910"/>
                  </a:cubicBezTo>
                  <a:cubicBezTo>
                    <a:pt x="38" y="898"/>
                    <a:pt x="36" y="932"/>
                    <a:pt x="41" y="905"/>
                  </a:cubicBezTo>
                  <a:cubicBezTo>
                    <a:pt x="40" y="885"/>
                    <a:pt x="41" y="878"/>
                    <a:pt x="47" y="852"/>
                  </a:cubicBezTo>
                  <a:cubicBezTo>
                    <a:pt x="47" y="857"/>
                    <a:pt x="49" y="853"/>
                    <a:pt x="47" y="872"/>
                  </a:cubicBezTo>
                  <a:cubicBezTo>
                    <a:pt x="49" y="864"/>
                    <a:pt x="51" y="848"/>
                    <a:pt x="54" y="831"/>
                  </a:cubicBezTo>
                  <a:cubicBezTo>
                    <a:pt x="57" y="813"/>
                    <a:pt x="61" y="794"/>
                    <a:pt x="66" y="780"/>
                  </a:cubicBezTo>
                  <a:cubicBezTo>
                    <a:pt x="64" y="781"/>
                    <a:pt x="65" y="775"/>
                    <a:pt x="66" y="770"/>
                  </a:cubicBezTo>
                  <a:cubicBezTo>
                    <a:pt x="68" y="759"/>
                    <a:pt x="71" y="747"/>
                    <a:pt x="74" y="736"/>
                  </a:cubicBezTo>
                  <a:cubicBezTo>
                    <a:pt x="75" y="730"/>
                    <a:pt x="77" y="725"/>
                    <a:pt x="80" y="720"/>
                  </a:cubicBezTo>
                  <a:cubicBezTo>
                    <a:pt x="82" y="715"/>
                    <a:pt x="84" y="710"/>
                    <a:pt x="85" y="705"/>
                  </a:cubicBezTo>
                  <a:cubicBezTo>
                    <a:pt x="89" y="695"/>
                    <a:pt x="93" y="687"/>
                    <a:pt x="95" y="681"/>
                  </a:cubicBezTo>
                  <a:cubicBezTo>
                    <a:pt x="98" y="675"/>
                    <a:pt x="100" y="671"/>
                    <a:pt x="100" y="670"/>
                  </a:cubicBezTo>
                  <a:cubicBezTo>
                    <a:pt x="100" y="670"/>
                    <a:pt x="105" y="655"/>
                    <a:pt x="99" y="668"/>
                  </a:cubicBezTo>
                  <a:cubicBezTo>
                    <a:pt x="105" y="652"/>
                    <a:pt x="115" y="631"/>
                    <a:pt x="115" y="636"/>
                  </a:cubicBezTo>
                  <a:cubicBezTo>
                    <a:pt x="118" y="628"/>
                    <a:pt x="119" y="620"/>
                    <a:pt x="124" y="608"/>
                  </a:cubicBezTo>
                  <a:cubicBezTo>
                    <a:pt x="124" y="616"/>
                    <a:pt x="124" y="616"/>
                    <a:pt x="124" y="616"/>
                  </a:cubicBezTo>
                  <a:cubicBezTo>
                    <a:pt x="126" y="609"/>
                    <a:pt x="128" y="600"/>
                    <a:pt x="131" y="593"/>
                  </a:cubicBezTo>
                  <a:cubicBezTo>
                    <a:pt x="125" y="603"/>
                    <a:pt x="125" y="603"/>
                    <a:pt x="125" y="603"/>
                  </a:cubicBezTo>
                  <a:cubicBezTo>
                    <a:pt x="127" y="599"/>
                    <a:pt x="129" y="594"/>
                    <a:pt x="132" y="589"/>
                  </a:cubicBezTo>
                  <a:cubicBezTo>
                    <a:pt x="135" y="583"/>
                    <a:pt x="137" y="577"/>
                    <a:pt x="140" y="572"/>
                  </a:cubicBezTo>
                  <a:cubicBezTo>
                    <a:pt x="144" y="562"/>
                    <a:pt x="148" y="554"/>
                    <a:pt x="150" y="556"/>
                  </a:cubicBezTo>
                  <a:cubicBezTo>
                    <a:pt x="148" y="561"/>
                    <a:pt x="148" y="561"/>
                    <a:pt x="148" y="561"/>
                  </a:cubicBezTo>
                  <a:cubicBezTo>
                    <a:pt x="148" y="561"/>
                    <a:pt x="149" y="560"/>
                    <a:pt x="150" y="557"/>
                  </a:cubicBezTo>
                  <a:cubicBezTo>
                    <a:pt x="152" y="554"/>
                    <a:pt x="154" y="550"/>
                    <a:pt x="157" y="547"/>
                  </a:cubicBezTo>
                  <a:cubicBezTo>
                    <a:pt x="162" y="539"/>
                    <a:pt x="167" y="532"/>
                    <a:pt x="167" y="532"/>
                  </a:cubicBezTo>
                  <a:cubicBezTo>
                    <a:pt x="169" y="526"/>
                    <a:pt x="172" y="519"/>
                    <a:pt x="175" y="512"/>
                  </a:cubicBezTo>
                  <a:cubicBezTo>
                    <a:pt x="177" y="508"/>
                    <a:pt x="179" y="504"/>
                    <a:pt x="181" y="500"/>
                  </a:cubicBezTo>
                  <a:cubicBezTo>
                    <a:pt x="184" y="496"/>
                    <a:pt x="187" y="491"/>
                    <a:pt x="190" y="487"/>
                  </a:cubicBezTo>
                  <a:cubicBezTo>
                    <a:pt x="199" y="482"/>
                    <a:pt x="224" y="438"/>
                    <a:pt x="243" y="415"/>
                  </a:cubicBezTo>
                  <a:cubicBezTo>
                    <a:pt x="243" y="417"/>
                    <a:pt x="243" y="417"/>
                    <a:pt x="243" y="417"/>
                  </a:cubicBezTo>
                  <a:cubicBezTo>
                    <a:pt x="250" y="407"/>
                    <a:pt x="262" y="390"/>
                    <a:pt x="273" y="378"/>
                  </a:cubicBezTo>
                  <a:cubicBezTo>
                    <a:pt x="283" y="365"/>
                    <a:pt x="291" y="356"/>
                    <a:pt x="287" y="360"/>
                  </a:cubicBezTo>
                  <a:cubicBezTo>
                    <a:pt x="289" y="358"/>
                    <a:pt x="291" y="356"/>
                    <a:pt x="293" y="353"/>
                  </a:cubicBezTo>
                  <a:cubicBezTo>
                    <a:pt x="295" y="351"/>
                    <a:pt x="297" y="349"/>
                    <a:pt x="299" y="347"/>
                  </a:cubicBezTo>
                  <a:cubicBezTo>
                    <a:pt x="304" y="343"/>
                    <a:pt x="308" y="339"/>
                    <a:pt x="311" y="336"/>
                  </a:cubicBezTo>
                  <a:cubicBezTo>
                    <a:pt x="318" y="330"/>
                    <a:pt x="321" y="327"/>
                    <a:pt x="318" y="331"/>
                  </a:cubicBezTo>
                  <a:cubicBezTo>
                    <a:pt x="321" y="328"/>
                    <a:pt x="325" y="324"/>
                    <a:pt x="329" y="319"/>
                  </a:cubicBezTo>
                  <a:cubicBezTo>
                    <a:pt x="334" y="314"/>
                    <a:pt x="339" y="309"/>
                    <a:pt x="343" y="305"/>
                  </a:cubicBezTo>
                  <a:cubicBezTo>
                    <a:pt x="352" y="295"/>
                    <a:pt x="361" y="286"/>
                    <a:pt x="363" y="282"/>
                  </a:cubicBezTo>
                  <a:cubicBezTo>
                    <a:pt x="394" y="261"/>
                    <a:pt x="394" y="261"/>
                    <a:pt x="394" y="261"/>
                  </a:cubicBezTo>
                  <a:cubicBezTo>
                    <a:pt x="396" y="259"/>
                    <a:pt x="398" y="256"/>
                    <a:pt x="400" y="254"/>
                  </a:cubicBezTo>
                  <a:cubicBezTo>
                    <a:pt x="403" y="251"/>
                    <a:pt x="406" y="249"/>
                    <a:pt x="409" y="246"/>
                  </a:cubicBezTo>
                  <a:cubicBezTo>
                    <a:pt x="415" y="241"/>
                    <a:pt x="422" y="236"/>
                    <a:pt x="428" y="231"/>
                  </a:cubicBezTo>
                  <a:cubicBezTo>
                    <a:pt x="431" y="229"/>
                    <a:pt x="434" y="226"/>
                    <a:pt x="437" y="224"/>
                  </a:cubicBezTo>
                  <a:cubicBezTo>
                    <a:pt x="440" y="222"/>
                    <a:pt x="443" y="221"/>
                    <a:pt x="445" y="219"/>
                  </a:cubicBezTo>
                  <a:cubicBezTo>
                    <a:pt x="449" y="215"/>
                    <a:pt x="452" y="213"/>
                    <a:pt x="451" y="211"/>
                  </a:cubicBezTo>
                  <a:cubicBezTo>
                    <a:pt x="469" y="200"/>
                    <a:pt x="466" y="204"/>
                    <a:pt x="478" y="197"/>
                  </a:cubicBezTo>
                  <a:cubicBezTo>
                    <a:pt x="489" y="188"/>
                    <a:pt x="501" y="179"/>
                    <a:pt x="513" y="171"/>
                  </a:cubicBezTo>
                  <a:cubicBezTo>
                    <a:pt x="526" y="163"/>
                    <a:pt x="539" y="156"/>
                    <a:pt x="552" y="149"/>
                  </a:cubicBezTo>
                  <a:cubicBezTo>
                    <a:pt x="553" y="149"/>
                    <a:pt x="553" y="149"/>
                    <a:pt x="553" y="149"/>
                  </a:cubicBezTo>
                  <a:cubicBezTo>
                    <a:pt x="559" y="146"/>
                    <a:pt x="566" y="142"/>
                    <a:pt x="573" y="138"/>
                  </a:cubicBezTo>
                  <a:cubicBezTo>
                    <a:pt x="580" y="134"/>
                    <a:pt x="588" y="130"/>
                    <a:pt x="595" y="126"/>
                  </a:cubicBezTo>
                  <a:cubicBezTo>
                    <a:pt x="597" y="125"/>
                    <a:pt x="599" y="123"/>
                    <a:pt x="601" y="122"/>
                  </a:cubicBezTo>
                  <a:cubicBezTo>
                    <a:pt x="603" y="121"/>
                    <a:pt x="605" y="120"/>
                    <a:pt x="607" y="119"/>
                  </a:cubicBezTo>
                  <a:cubicBezTo>
                    <a:pt x="612" y="117"/>
                    <a:pt x="616" y="115"/>
                    <a:pt x="620" y="113"/>
                  </a:cubicBezTo>
                  <a:cubicBezTo>
                    <a:pt x="629" y="108"/>
                    <a:pt x="638" y="104"/>
                    <a:pt x="647" y="100"/>
                  </a:cubicBezTo>
                  <a:cubicBezTo>
                    <a:pt x="657" y="102"/>
                    <a:pt x="657" y="102"/>
                    <a:pt x="657" y="102"/>
                  </a:cubicBezTo>
                  <a:cubicBezTo>
                    <a:pt x="667" y="97"/>
                    <a:pt x="673" y="94"/>
                    <a:pt x="679" y="90"/>
                  </a:cubicBezTo>
                  <a:cubicBezTo>
                    <a:pt x="685" y="87"/>
                    <a:pt x="691" y="83"/>
                    <a:pt x="701" y="81"/>
                  </a:cubicBezTo>
                  <a:cubicBezTo>
                    <a:pt x="706" y="80"/>
                    <a:pt x="701" y="82"/>
                    <a:pt x="696" y="84"/>
                  </a:cubicBezTo>
                  <a:cubicBezTo>
                    <a:pt x="715" y="76"/>
                    <a:pt x="742" y="68"/>
                    <a:pt x="757" y="66"/>
                  </a:cubicBezTo>
                  <a:cubicBezTo>
                    <a:pt x="786" y="53"/>
                    <a:pt x="810" y="50"/>
                    <a:pt x="836" y="39"/>
                  </a:cubicBezTo>
                  <a:cubicBezTo>
                    <a:pt x="849" y="40"/>
                    <a:pt x="840" y="41"/>
                    <a:pt x="831" y="44"/>
                  </a:cubicBezTo>
                  <a:cubicBezTo>
                    <a:pt x="821" y="47"/>
                    <a:pt x="812" y="49"/>
                    <a:pt x="823" y="49"/>
                  </a:cubicBezTo>
                  <a:cubicBezTo>
                    <a:pt x="828" y="48"/>
                    <a:pt x="833" y="47"/>
                    <a:pt x="839" y="46"/>
                  </a:cubicBezTo>
                  <a:cubicBezTo>
                    <a:pt x="845" y="46"/>
                    <a:pt x="850" y="45"/>
                    <a:pt x="856" y="44"/>
                  </a:cubicBezTo>
                  <a:cubicBezTo>
                    <a:pt x="867" y="42"/>
                    <a:pt x="878" y="39"/>
                    <a:pt x="889" y="37"/>
                  </a:cubicBezTo>
                  <a:cubicBezTo>
                    <a:pt x="912" y="34"/>
                    <a:pt x="936" y="29"/>
                    <a:pt x="960" y="27"/>
                  </a:cubicBezTo>
                  <a:cubicBezTo>
                    <a:pt x="964" y="27"/>
                    <a:pt x="959" y="29"/>
                    <a:pt x="957" y="30"/>
                  </a:cubicBezTo>
                  <a:cubicBezTo>
                    <a:pt x="957" y="30"/>
                    <a:pt x="963" y="29"/>
                    <a:pt x="972" y="27"/>
                  </a:cubicBezTo>
                  <a:cubicBezTo>
                    <a:pt x="977" y="26"/>
                    <a:pt x="982" y="24"/>
                    <a:pt x="987" y="23"/>
                  </a:cubicBezTo>
                  <a:cubicBezTo>
                    <a:pt x="993" y="22"/>
                    <a:pt x="999" y="21"/>
                    <a:pt x="1004" y="20"/>
                  </a:cubicBezTo>
                  <a:cubicBezTo>
                    <a:pt x="1027" y="15"/>
                    <a:pt x="1047" y="10"/>
                    <a:pt x="1038" y="8"/>
                  </a:cubicBezTo>
                  <a:cubicBezTo>
                    <a:pt x="1044" y="6"/>
                    <a:pt x="1051" y="5"/>
                    <a:pt x="1051" y="3"/>
                  </a:cubicBezTo>
                  <a:cubicBezTo>
                    <a:pt x="1051" y="2"/>
                    <a:pt x="1044" y="0"/>
                    <a:pt x="1022" y="0"/>
                  </a:cubicBezTo>
                  <a:cubicBezTo>
                    <a:pt x="1015" y="1"/>
                    <a:pt x="1001" y="2"/>
                    <a:pt x="988" y="3"/>
                  </a:cubicBezTo>
                  <a:cubicBezTo>
                    <a:pt x="976" y="4"/>
                    <a:pt x="964" y="5"/>
                    <a:pt x="960" y="3"/>
                  </a:cubicBezTo>
                  <a:cubicBezTo>
                    <a:pt x="958" y="7"/>
                    <a:pt x="958" y="7"/>
                    <a:pt x="958" y="7"/>
                  </a:cubicBezTo>
                  <a:cubicBezTo>
                    <a:pt x="943" y="9"/>
                    <a:pt x="936" y="9"/>
                    <a:pt x="932" y="9"/>
                  </a:cubicBezTo>
                  <a:cubicBezTo>
                    <a:pt x="927" y="9"/>
                    <a:pt x="926" y="8"/>
                    <a:pt x="925" y="7"/>
                  </a:cubicBezTo>
                  <a:cubicBezTo>
                    <a:pt x="922" y="5"/>
                    <a:pt x="917" y="3"/>
                    <a:pt x="883" y="8"/>
                  </a:cubicBezTo>
                  <a:cubicBezTo>
                    <a:pt x="898" y="7"/>
                    <a:pt x="898" y="7"/>
                    <a:pt x="898" y="7"/>
                  </a:cubicBezTo>
                  <a:cubicBezTo>
                    <a:pt x="891" y="8"/>
                    <a:pt x="885" y="9"/>
                    <a:pt x="879" y="11"/>
                  </a:cubicBezTo>
                  <a:cubicBezTo>
                    <a:pt x="873" y="12"/>
                    <a:pt x="867" y="14"/>
                    <a:pt x="860" y="14"/>
                  </a:cubicBezTo>
                  <a:cubicBezTo>
                    <a:pt x="855" y="14"/>
                    <a:pt x="865" y="12"/>
                    <a:pt x="870" y="10"/>
                  </a:cubicBezTo>
                  <a:cubicBezTo>
                    <a:pt x="870" y="10"/>
                    <a:pt x="856" y="14"/>
                    <a:pt x="842" y="18"/>
                  </a:cubicBezTo>
                  <a:cubicBezTo>
                    <a:pt x="839" y="19"/>
                    <a:pt x="835" y="19"/>
                    <a:pt x="832" y="20"/>
                  </a:cubicBezTo>
                  <a:cubicBezTo>
                    <a:pt x="829" y="21"/>
                    <a:pt x="826" y="22"/>
                    <a:pt x="823" y="23"/>
                  </a:cubicBezTo>
                  <a:cubicBezTo>
                    <a:pt x="818" y="25"/>
                    <a:pt x="815" y="26"/>
                    <a:pt x="815" y="26"/>
                  </a:cubicBezTo>
                  <a:cubicBezTo>
                    <a:pt x="812" y="24"/>
                    <a:pt x="814" y="23"/>
                    <a:pt x="824" y="18"/>
                  </a:cubicBezTo>
                  <a:cubicBezTo>
                    <a:pt x="799" y="24"/>
                    <a:pt x="802" y="26"/>
                    <a:pt x="803" y="27"/>
                  </a:cubicBezTo>
                  <a:cubicBezTo>
                    <a:pt x="804" y="27"/>
                    <a:pt x="804" y="28"/>
                    <a:pt x="801" y="29"/>
                  </a:cubicBezTo>
                  <a:cubicBezTo>
                    <a:pt x="799" y="30"/>
                    <a:pt x="796" y="31"/>
                    <a:pt x="791" y="32"/>
                  </a:cubicBezTo>
                  <a:cubicBezTo>
                    <a:pt x="787" y="33"/>
                    <a:pt x="781" y="34"/>
                    <a:pt x="773" y="36"/>
                  </a:cubicBezTo>
                  <a:cubicBezTo>
                    <a:pt x="762" y="38"/>
                    <a:pt x="777" y="33"/>
                    <a:pt x="785" y="30"/>
                  </a:cubicBezTo>
                  <a:cubicBezTo>
                    <a:pt x="770" y="32"/>
                    <a:pt x="758" y="35"/>
                    <a:pt x="746" y="39"/>
                  </a:cubicBezTo>
                  <a:cubicBezTo>
                    <a:pt x="740" y="41"/>
                    <a:pt x="734" y="43"/>
                    <a:pt x="728" y="46"/>
                  </a:cubicBezTo>
                  <a:cubicBezTo>
                    <a:pt x="721" y="49"/>
                    <a:pt x="715" y="51"/>
                    <a:pt x="708" y="54"/>
                  </a:cubicBezTo>
                  <a:cubicBezTo>
                    <a:pt x="706" y="51"/>
                    <a:pt x="726" y="45"/>
                    <a:pt x="701" y="51"/>
                  </a:cubicBezTo>
                  <a:cubicBezTo>
                    <a:pt x="706" y="51"/>
                    <a:pt x="710" y="53"/>
                    <a:pt x="692" y="60"/>
                  </a:cubicBezTo>
                  <a:cubicBezTo>
                    <a:pt x="696" y="56"/>
                    <a:pt x="692" y="57"/>
                    <a:pt x="685" y="59"/>
                  </a:cubicBezTo>
                  <a:cubicBezTo>
                    <a:pt x="678" y="62"/>
                    <a:pt x="668" y="66"/>
                    <a:pt x="659" y="69"/>
                  </a:cubicBezTo>
                  <a:cubicBezTo>
                    <a:pt x="663" y="69"/>
                    <a:pt x="662" y="71"/>
                    <a:pt x="656" y="74"/>
                  </a:cubicBezTo>
                  <a:cubicBezTo>
                    <a:pt x="647" y="78"/>
                    <a:pt x="639" y="79"/>
                    <a:pt x="627" y="85"/>
                  </a:cubicBezTo>
                  <a:cubicBezTo>
                    <a:pt x="627" y="85"/>
                    <a:pt x="633" y="84"/>
                    <a:pt x="639" y="82"/>
                  </a:cubicBezTo>
                  <a:cubicBezTo>
                    <a:pt x="644" y="81"/>
                    <a:pt x="650" y="79"/>
                    <a:pt x="650" y="79"/>
                  </a:cubicBezTo>
                  <a:cubicBezTo>
                    <a:pt x="646" y="81"/>
                    <a:pt x="643" y="83"/>
                    <a:pt x="640" y="84"/>
                  </a:cubicBezTo>
                  <a:cubicBezTo>
                    <a:pt x="636" y="86"/>
                    <a:pt x="633" y="87"/>
                    <a:pt x="630" y="89"/>
                  </a:cubicBezTo>
                  <a:cubicBezTo>
                    <a:pt x="624" y="92"/>
                    <a:pt x="618" y="94"/>
                    <a:pt x="613" y="96"/>
                  </a:cubicBezTo>
                  <a:cubicBezTo>
                    <a:pt x="607" y="98"/>
                    <a:pt x="602" y="99"/>
                    <a:pt x="596" y="101"/>
                  </a:cubicBezTo>
                  <a:cubicBezTo>
                    <a:pt x="591" y="103"/>
                    <a:pt x="585" y="105"/>
                    <a:pt x="579" y="108"/>
                  </a:cubicBezTo>
                  <a:cubicBezTo>
                    <a:pt x="581" y="106"/>
                    <a:pt x="585" y="104"/>
                    <a:pt x="589" y="101"/>
                  </a:cubicBezTo>
                  <a:cubicBezTo>
                    <a:pt x="577" y="107"/>
                    <a:pt x="565" y="112"/>
                    <a:pt x="552" y="118"/>
                  </a:cubicBezTo>
                  <a:cubicBezTo>
                    <a:pt x="545" y="121"/>
                    <a:pt x="539" y="125"/>
                    <a:pt x="532" y="129"/>
                  </a:cubicBezTo>
                  <a:cubicBezTo>
                    <a:pt x="526" y="133"/>
                    <a:pt x="519" y="137"/>
                    <a:pt x="512" y="142"/>
                  </a:cubicBezTo>
                  <a:cubicBezTo>
                    <a:pt x="514" y="140"/>
                    <a:pt x="514" y="140"/>
                    <a:pt x="514" y="140"/>
                  </a:cubicBezTo>
                  <a:cubicBezTo>
                    <a:pt x="501" y="148"/>
                    <a:pt x="496" y="153"/>
                    <a:pt x="495" y="155"/>
                  </a:cubicBezTo>
                  <a:cubicBezTo>
                    <a:pt x="493" y="156"/>
                    <a:pt x="495" y="156"/>
                    <a:pt x="497" y="156"/>
                  </a:cubicBezTo>
                  <a:cubicBezTo>
                    <a:pt x="501" y="155"/>
                    <a:pt x="503" y="155"/>
                    <a:pt x="474" y="176"/>
                  </a:cubicBezTo>
                  <a:cubicBezTo>
                    <a:pt x="464" y="182"/>
                    <a:pt x="464" y="178"/>
                    <a:pt x="462" y="177"/>
                  </a:cubicBezTo>
                  <a:cubicBezTo>
                    <a:pt x="460" y="175"/>
                    <a:pt x="455" y="177"/>
                    <a:pt x="434" y="195"/>
                  </a:cubicBezTo>
                  <a:cubicBezTo>
                    <a:pt x="445" y="188"/>
                    <a:pt x="439" y="195"/>
                    <a:pt x="427" y="206"/>
                  </a:cubicBezTo>
                  <a:cubicBezTo>
                    <a:pt x="421" y="211"/>
                    <a:pt x="414" y="218"/>
                    <a:pt x="406" y="224"/>
                  </a:cubicBezTo>
                  <a:cubicBezTo>
                    <a:pt x="399" y="231"/>
                    <a:pt x="392" y="237"/>
                    <a:pt x="386" y="242"/>
                  </a:cubicBezTo>
                  <a:cubicBezTo>
                    <a:pt x="386" y="242"/>
                    <a:pt x="386" y="242"/>
                    <a:pt x="387" y="241"/>
                  </a:cubicBezTo>
                  <a:cubicBezTo>
                    <a:pt x="387" y="240"/>
                    <a:pt x="388" y="239"/>
                    <a:pt x="389" y="238"/>
                  </a:cubicBezTo>
                  <a:cubicBezTo>
                    <a:pt x="391" y="236"/>
                    <a:pt x="394" y="233"/>
                    <a:pt x="396" y="230"/>
                  </a:cubicBezTo>
                  <a:cubicBezTo>
                    <a:pt x="402" y="223"/>
                    <a:pt x="407" y="217"/>
                    <a:pt x="407" y="217"/>
                  </a:cubicBezTo>
                  <a:cubicBezTo>
                    <a:pt x="402" y="221"/>
                    <a:pt x="396" y="227"/>
                    <a:pt x="390" y="232"/>
                  </a:cubicBezTo>
                  <a:cubicBezTo>
                    <a:pt x="383" y="237"/>
                    <a:pt x="378" y="242"/>
                    <a:pt x="375" y="244"/>
                  </a:cubicBezTo>
                  <a:cubicBezTo>
                    <a:pt x="378" y="244"/>
                    <a:pt x="378" y="244"/>
                    <a:pt x="378" y="244"/>
                  </a:cubicBezTo>
                  <a:cubicBezTo>
                    <a:pt x="380" y="245"/>
                    <a:pt x="372" y="252"/>
                    <a:pt x="362" y="260"/>
                  </a:cubicBezTo>
                  <a:cubicBezTo>
                    <a:pt x="357" y="265"/>
                    <a:pt x="351" y="269"/>
                    <a:pt x="346" y="274"/>
                  </a:cubicBezTo>
                  <a:cubicBezTo>
                    <a:pt x="341" y="279"/>
                    <a:pt x="336" y="284"/>
                    <a:pt x="332" y="288"/>
                  </a:cubicBezTo>
                  <a:cubicBezTo>
                    <a:pt x="340" y="276"/>
                    <a:pt x="344" y="269"/>
                    <a:pt x="347" y="265"/>
                  </a:cubicBezTo>
                  <a:cubicBezTo>
                    <a:pt x="349" y="261"/>
                    <a:pt x="349" y="259"/>
                    <a:pt x="349" y="254"/>
                  </a:cubicBezTo>
                  <a:cubicBezTo>
                    <a:pt x="341" y="263"/>
                    <a:pt x="334" y="273"/>
                    <a:pt x="325" y="284"/>
                  </a:cubicBezTo>
                  <a:cubicBezTo>
                    <a:pt x="320" y="289"/>
                    <a:pt x="315" y="295"/>
                    <a:pt x="309" y="301"/>
                  </a:cubicBezTo>
                  <a:cubicBezTo>
                    <a:pt x="304" y="307"/>
                    <a:pt x="297" y="314"/>
                    <a:pt x="290" y="321"/>
                  </a:cubicBezTo>
                  <a:cubicBezTo>
                    <a:pt x="290" y="321"/>
                    <a:pt x="295" y="314"/>
                    <a:pt x="299" y="307"/>
                  </a:cubicBezTo>
                  <a:cubicBezTo>
                    <a:pt x="302" y="304"/>
                    <a:pt x="304" y="300"/>
                    <a:pt x="306" y="297"/>
                  </a:cubicBezTo>
                  <a:cubicBezTo>
                    <a:pt x="308" y="295"/>
                    <a:pt x="309" y="293"/>
                    <a:pt x="309" y="293"/>
                  </a:cubicBezTo>
                  <a:cubicBezTo>
                    <a:pt x="290" y="312"/>
                    <a:pt x="270" y="335"/>
                    <a:pt x="254" y="358"/>
                  </a:cubicBezTo>
                  <a:cubicBezTo>
                    <a:pt x="250" y="364"/>
                    <a:pt x="246" y="370"/>
                    <a:pt x="242" y="375"/>
                  </a:cubicBezTo>
                  <a:cubicBezTo>
                    <a:pt x="238" y="381"/>
                    <a:pt x="235" y="387"/>
                    <a:pt x="231" y="393"/>
                  </a:cubicBezTo>
                  <a:cubicBezTo>
                    <a:pt x="228" y="398"/>
                    <a:pt x="225" y="404"/>
                    <a:pt x="221" y="409"/>
                  </a:cubicBezTo>
                  <a:cubicBezTo>
                    <a:pt x="220" y="412"/>
                    <a:pt x="218" y="414"/>
                    <a:pt x="217" y="417"/>
                  </a:cubicBezTo>
                  <a:cubicBezTo>
                    <a:pt x="215" y="419"/>
                    <a:pt x="214" y="422"/>
                    <a:pt x="213" y="424"/>
                  </a:cubicBezTo>
                  <a:cubicBezTo>
                    <a:pt x="216" y="412"/>
                    <a:pt x="204" y="426"/>
                    <a:pt x="212" y="408"/>
                  </a:cubicBezTo>
                  <a:cubicBezTo>
                    <a:pt x="212" y="408"/>
                    <a:pt x="210" y="410"/>
                    <a:pt x="208" y="414"/>
                  </a:cubicBezTo>
                  <a:cubicBezTo>
                    <a:pt x="205" y="418"/>
                    <a:pt x="201" y="424"/>
                    <a:pt x="198" y="429"/>
                  </a:cubicBezTo>
                  <a:cubicBezTo>
                    <a:pt x="190" y="440"/>
                    <a:pt x="183" y="451"/>
                    <a:pt x="183" y="451"/>
                  </a:cubicBezTo>
                  <a:cubicBezTo>
                    <a:pt x="187" y="436"/>
                    <a:pt x="187" y="436"/>
                    <a:pt x="187" y="436"/>
                  </a:cubicBezTo>
                  <a:cubicBezTo>
                    <a:pt x="185" y="441"/>
                    <a:pt x="183" y="446"/>
                    <a:pt x="180" y="450"/>
                  </a:cubicBezTo>
                  <a:cubicBezTo>
                    <a:pt x="178" y="455"/>
                    <a:pt x="175" y="459"/>
                    <a:pt x="173" y="463"/>
                  </a:cubicBezTo>
                  <a:cubicBezTo>
                    <a:pt x="170" y="470"/>
                    <a:pt x="167" y="475"/>
                    <a:pt x="171" y="475"/>
                  </a:cubicBezTo>
                  <a:cubicBezTo>
                    <a:pt x="173" y="470"/>
                    <a:pt x="172" y="470"/>
                    <a:pt x="178" y="461"/>
                  </a:cubicBezTo>
                  <a:cubicBezTo>
                    <a:pt x="179" y="464"/>
                    <a:pt x="177" y="473"/>
                    <a:pt x="163" y="496"/>
                  </a:cubicBezTo>
                  <a:cubicBezTo>
                    <a:pt x="157" y="503"/>
                    <a:pt x="158" y="500"/>
                    <a:pt x="160" y="496"/>
                  </a:cubicBezTo>
                  <a:cubicBezTo>
                    <a:pt x="162" y="492"/>
                    <a:pt x="164" y="487"/>
                    <a:pt x="162" y="489"/>
                  </a:cubicBezTo>
                  <a:cubicBezTo>
                    <a:pt x="158" y="497"/>
                    <a:pt x="156" y="500"/>
                    <a:pt x="153" y="504"/>
                  </a:cubicBezTo>
                  <a:cubicBezTo>
                    <a:pt x="150" y="508"/>
                    <a:pt x="148" y="512"/>
                    <a:pt x="144" y="520"/>
                  </a:cubicBezTo>
                  <a:cubicBezTo>
                    <a:pt x="154" y="508"/>
                    <a:pt x="154" y="508"/>
                    <a:pt x="154" y="508"/>
                  </a:cubicBezTo>
                  <a:cubicBezTo>
                    <a:pt x="153" y="514"/>
                    <a:pt x="149" y="520"/>
                    <a:pt x="145" y="527"/>
                  </a:cubicBezTo>
                  <a:cubicBezTo>
                    <a:pt x="141" y="534"/>
                    <a:pt x="136" y="541"/>
                    <a:pt x="133" y="550"/>
                  </a:cubicBezTo>
                  <a:cubicBezTo>
                    <a:pt x="137" y="540"/>
                    <a:pt x="138" y="536"/>
                    <a:pt x="137" y="536"/>
                  </a:cubicBezTo>
                  <a:cubicBezTo>
                    <a:pt x="136" y="536"/>
                    <a:pt x="133" y="538"/>
                    <a:pt x="131" y="541"/>
                  </a:cubicBezTo>
                  <a:cubicBezTo>
                    <a:pt x="131" y="540"/>
                    <a:pt x="131" y="540"/>
                    <a:pt x="131" y="540"/>
                  </a:cubicBezTo>
                  <a:cubicBezTo>
                    <a:pt x="126" y="552"/>
                    <a:pt x="120" y="569"/>
                    <a:pt x="114" y="576"/>
                  </a:cubicBezTo>
                  <a:cubicBezTo>
                    <a:pt x="115" y="563"/>
                    <a:pt x="115" y="563"/>
                    <a:pt x="115" y="563"/>
                  </a:cubicBezTo>
                  <a:cubicBezTo>
                    <a:pt x="109" y="582"/>
                    <a:pt x="109" y="582"/>
                    <a:pt x="109" y="582"/>
                  </a:cubicBezTo>
                  <a:cubicBezTo>
                    <a:pt x="106" y="589"/>
                    <a:pt x="102" y="592"/>
                    <a:pt x="106" y="581"/>
                  </a:cubicBezTo>
                  <a:cubicBezTo>
                    <a:pt x="93" y="607"/>
                    <a:pt x="95" y="608"/>
                    <a:pt x="97" y="611"/>
                  </a:cubicBezTo>
                  <a:cubicBezTo>
                    <a:pt x="97" y="612"/>
                    <a:pt x="98" y="614"/>
                    <a:pt x="96" y="620"/>
                  </a:cubicBezTo>
                  <a:cubicBezTo>
                    <a:pt x="95" y="623"/>
                    <a:pt x="93" y="627"/>
                    <a:pt x="91" y="632"/>
                  </a:cubicBezTo>
                  <a:cubicBezTo>
                    <a:pt x="89" y="638"/>
                    <a:pt x="86" y="645"/>
                    <a:pt x="82" y="653"/>
                  </a:cubicBezTo>
                  <a:cubicBezTo>
                    <a:pt x="81" y="652"/>
                    <a:pt x="82" y="643"/>
                    <a:pt x="91" y="624"/>
                  </a:cubicBezTo>
                  <a:cubicBezTo>
                    <a:pt x="90" y="620"/>
                    <a:pt x="86" y="624"/>
                    <a:pt x="77" y="643"/>
                  </a:cubicBezTo>
                  <a:cubicBezTo>
                    <a:pt x="77" y="643"/>
                    <a:pt x="77" y="643"/>
                    <a:pt x="77" y="643"/>
                  </a:cubicBezTo>
                  <a:cubicBezTo>
                    <a:pt x="73" y="652"/>
                    <a:pt x="69" y="663"/>
                    <a:pt x="65" y="673"/>
                  </a:cubicBezTo>
                  <a:cubicBezTo>
                    <a:pt x="61" y="683"/>
                    <a:pt x="58" y="694"/>
                    <a:pt x="54" y="704"/>
                  </a:cubicBezTo>
                  <a:cubicBezTo>
                    <a:pt x="53" y="710"/>
                    <a:pt x="51" y="715"/>
                    <a:pt x="50" y="720"/>
                  </a:cubicBezTo>
                  <a:cubicBezTo>
                    <a:pt x="48" y="725"/>
                    <a:pt x="47" y="729"/>
                    <a:pt x="46" y="734"/>
                  </a:cubicBezTo>
                  <a:cubicBezTo>
                    <a:pt x="44" y="743"/>
                    <a:pt x="42" y="751"/>
                    <a:pt x="41" y="75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 name="Freeform 398"/>
            <p:cNvSpPr>
              <a:spLocks/>
            </p:cNvSpPr>
            <p:nvPr/>
          </p:nvSpPr>
          <p:spPr bwMode="auto">
            <a:xfrm>
              <a:off x="889873" y="4865327"/>
              <a:ext cx="3450" cy="9199"/>
            </a:xfrm>
            <a:custGeom>
              <a:avLst/>
              <a:gdLst>
                <a:gd name="T0" fmla="*/ 2 w 20"/>
                <a:gd name="T1" fmla="*/ 45 h 45"/>
                <a:gd name="T2" fmla="*/ 7 w 20"/>
                <a:gd name="T3" fmla="*/ 30 h 45"/>
                <a:gd name="T4" fmla="*/ 13 w 20"/>
                <a:gd name="T5" fmla="*/ 18 h 45"/>
                <a:gd name="T6" fmla="*/ 20 w 20"/>
                <a:gd name="T7" fmla="*/ 0 h 45"/>
                <a:gd name="T8" fmla="*/ 8 w 20"/>
                <a:gd name="T9" fmla="*/ 23 h 45"/>
                <a:gd name="T10" fmla="*/ 2 w 20"/>
                <a:gd name="T11" fmla="*/ 45 h 45"/>
              </a:gdLst>
              <a:ahLst/>
              <a:cxnLst>
                <a:cxn ang="0">
                  <a:pos x="T0" y="T1"/>
                </a:cxn>
                <a:cxn ang="0">
                  <a:pos x="T2" y="T3"/>
                </a:cxn>
                <a:cxn ang="0">
                  <a:pos x="T4" y="T5"/>
                </a:cxn>
                <a:cxn ang="0">
                  <a:pos x="T6" y="T7"/>
                </a:cxn>
                <a:cxn ang="0">
                  <a:pos x="T8" y="T9"/>
                </a:cxn>
                <a:cxn ang="0">
                  <a:pos x="T10" y="T11"/>
                </a:cxn>
              </a:cxnLst>
              <a:rect l="0" t="0" r="r" b="b"/>
              <a:pathLst>
                <a:path w="20" h="45">
                  <a:moveTo>
                    <a:pt x="2" y="45"/>
                  </a:moveTo>
                  <a:cubicBezTo>
                    <a:pt x="4" y="40"/>
                    <a:pt x="6" y="35"/>
                    <a:pt x="7" y="30"/>
                  </a:cubicBezTo>
                  <a:cubicBezTo>
                    <a:pt x="9" y="26"/>
                    <a:pt x="11" y="22"/>
                    <a:pt x="13" y="18"/>
                  </a:cubicBezTo>
                  <a:cubicBezTo>
                    <a:pt x="16" y="10"/>
                    <a:pt x="19" y="4"/>
                    <a:pt x="20" y="0"/>
                  </a:cubicBezTo>
                  <a:cubicBezTo>
                    <a:pt x="19" y="1"/>
                    <a:pt x="13" y="13"/>
                    <a:pt x="8" y="23"/>
                  </a:cubicBezTo>
                  <a:cubicBezTo>
                    <a:pt x="3" y="34"/>
                    <a:pt x="0" y="45"/>
                    <a:pt x="2"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 name="Freeform 399"/>
            <p:cNvSpPr>
              <a:spLocks/>
            </p:cNvSpPr>
            <p:nvPr/>
          </p:nvSpPr>
          <p:spPr bwMode="auto">
            <a:xfrm>
              <a:off x="1288870" y="5048153"/>
              <a:ext cx="0" cy="1150"/>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5"/>
                    <a:pt x="0" y="8"/>
                  </a:cubicBezTo>
                  <a:cubicBezTo>
                    <a:pt x="1" y="5"/>
                    <a:pt x="2" y="3"/>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 name="Freeform 400"/>
            <p:cNvSpPr>
              <a:spLocks/>
            </p:cNvSpPr>
            <p:nvPr/>
          </p:nvSpPr>
          <p:spPr bwMode="auto">
            <a:xfrm>
              <a:off x="1300368" y="5013658"/>
              <a:ext cx="1150" cy="2300"/>
            </a:xfrm>
            <a:custGeom>
              <a:avLst/>
              <a:gdLst>
                <a:gd name="T0" fmla="*/ 4 w 4"/>
                <a:gd name="T1" fmla="*/ 0 h 9"/>
                <a:gd name="T2" fmla="*/ 0 w 4"/>
                <a:gd name="T3" fmla="*/ 8 h 9"/>
                <a:gd name="T4" fmla="*/ 4 w 4"/>
                <a:gd name="T5" fmla="*/ 0 h 9"/>
              </a:gdLst>
              <a:ahLst/>
              <a:cxnLst>
                <a:cxn ang="0">
                  <a:pos x="T0" y="T1"/>
                </a:cxn>
                <a:cxn ang="0">
                  <a:pos x="T2" y="T3"/>
                </a:cxn>
                <a:cxn ang="0">
                  <a:pos x="T4" y="T5"/>
                </a:cxn>
              </a:cxnLst>
              <a:rect l="0" t="0" r="r" b="b"/>
              <a:pathLst>
                <a:path w="4" h="9">
                  <a:moveTo>
                    <a:pt x="4" y="0"/>
                  </a:moveTo>
                  <a:cubicBezTo>
                    <a:pt x="3" y="2"/>
                    <a:pt x="2" y="5"/>
                    <a:pt x="0" y="8"/>
                  </a:cubicBezTo>
                  <a:cubicBezTo>
                    <a:pt x="1" y="9"/>
                    <a:pt x="3" y="7"/>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 name="Freeform 401"/>
            <p:cNvSpPr>
              <a:spLocks/>
            </p:cNvSpPr>
            <p:nvPr/>
          </p:nvSpPr>
          <p:spPr bwMode="auto">
            <a:xfrm>
              <a:off x="1003708" y="5156239"/>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 name="Freeform 402"/>
            <p:cNvSpPr>
              <a:spLocks/>
            </p:cNvSpPr>
            <p:nvPr/>
          </p:nvSpPr>
          <p:spPr bwMode="auto">
            <a:xfrm>
              <a:off x="1201482" y="5142441"/>
              <a:ext cx="3450" cy="2300"/>
            </a:xfrm>
            <a:custGeom>
              <a:avLst/>
              <a:gdLst>
                <a:gd name="T0" fmla="*/ 0 w 16"/>
                <a:gd name="T1" fmla="*/ 14 h 14"/>
                <a:gd name="T2" fmla="*/ 13 w 16"/>
                <a:gd name="T3" fmla="*/ 4 h 14"/>
                <a:gd name="T4" fmla="*/ 16 w 16"/>
                <a:gd name="T5" fmla="*/ 0 h 14"/>
                <a:gd name="T6" fmla="*/ 11 w 16"/>
                <a:gd name="T7" fmla="*/ 4 h 14"/>
                <a:gd name="T8" fmla="*/ 6 w 16"/>
                <a:gd name="T9" fmla="*/ 7 h 14"/>
                <a:gd name="T10" fmla="*/ 0 w 16"/>
                <a:gd name="T11" fmla="*/ 14 h 14"/>
              </a:gdLst>
              <a:ahLst/>
              <a:cxnLst>
                <a:cxn ang="0">
                  <a:pos x="T0" y="T1"/>
                </a:cxn>
                <a:cxn ang="0">
                  <a:pos x="T2" y="T3"/>
                </a:cxn>
                <a:cxn ang="0">
                  <a:pos x="T4" y="T5"/>
                </a:cxn>
                <a:cxn ang="0">
                  <a:pos x="T6" y="T7"/>
                </a:cxn>
                <a:cxn ang="0">
                  <a:pos x="T8" y="T9"/>
                </a:cxn>
                <a:cxn ang="0">
                  <a:pos x="T10" y="T11"/>
                </a:cxn>
              </a:cxnLst>
              <a:rect l="0" t="0" r="r" b="b"/>
              <a:pathLst>
                <a:path w="16" h="14">
                  <a:moveTo>
                    <a:pt x="0" y="14"/>
                  </a:moveTo>
                  <a:cubicBezTo>
                    <a:pt x="6" y="10"/>
                    <a:pt x="10" y="7"/>
                    <a:pt x="13" y="4"/>
                  </a:cubicBezTo>
                  <a:cubicBezTo>
                    <a:pt x="15" y="2"/>
                    <a:pt x="16" y="1"/>
                    <a:pt x="16" y="0"/>
                  </a:cubicBezTo>
                  <a:cubicBezTo>
                    <a:pt x="14" y="1"/>
                    <a:pt x="12" y="2"/>
                    <a:pt x="11" y="4"/>
                  </a:cubicBezTo>
                  <a:cubicBezTo>
                    <a:pt x="9" y="5"/>
                    <a:pt x="7" y="6"/>
                    <a:pt x="6" y="7"/>
                  </a:cubicBezTo>
                  <a:cubicBezTo>
                    <a:pt x="3" y="10"/>
                    <a:pt x="1" y="12"/>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 name="Freeform 403"/>
            <p:cNvSpPr>
              <a:spLocks/>
            </p:cNvSpPr>
            <p:nvPr/>
          </p:nvSpPr>
          <p:spPr bwMode="auto">
            <a:xfrm>
              <a:off x="1135940" y="5170037"/>
              <a:ext cx="1150" cy="0"/>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cubicBezTo>
                    <a:pt x="4" y="1"/>
                    <a:pt x="2" y="1"/>
                    <a:pt x="0" y="2"/>
                  </a:cubicBezTo>
                  <a:cubicBezTo>
                    <a:pt x="5" y="1"/>
                    <a:pt x="6"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 name="Freeform 404"/>
            <p:cNvSpPr>
              <a:spLocks/>
            </p:cNvSpPr>
            <p:nvPr/>
          </p:nvSpPr>
          <p:spPr bwMode="auto">
            <a:xfrm>
              <a:off x="994509" y="5152789"/>
              <a:ext cx="9199" cy="3450"/>
            </a:xfrm>
            <a:custGeom>
              <a:avLst/>
              <a:gdLst>
                <a:gd name="T0" fmla="*/ 0 w 48"/>
                <a:gd name="T1" fmla="*/ 0 h 20"/>
                <a:gd name="T2" fmla="*/ 48 w 48"/>
                <a:gd name="T3" fmla="*/ 20 h 20"/>
                <a:gd name="T4" fmla="*/ 23 w 48"/>
                <a:gd name="T5" fmla="*/ 9 h 20"/>
                <a:gd name="T6" fmla="*/ 0 w 48"/>
                <a:gd name="T7" fmla="*/ 0 h 20"/>
              </a:gdLst>
              <a:ahLst/>
              <a:cxnLst>
                <a:cxn ang="0">
                  <a:pos x="T0" y="T1"/>
                </a:cxn>
                <a:cxn ang="0">
                  <a:pos x="T2" y="T3"/>
                </a:cxn>
                <a:cxn ang="0">
                  <a:pos x="T4" y="T5"/>
                </a:cxn>
                <a:cxn ang="0">
                  <a:pos x="T6" y="T7"/>
                </a:cxn>
              </a:cxnLst>
              <a:rect l="0" t="0" r="r" b="b"/>
              <a:pathLst>
                <a:path w="48" h="20">
                  <a:moveTo>
                    <a:pt x="0" y="0"/>
                  </a:moveTo>
                  <a:cubicBezTo>
                    <a:pt x="14" y="6"/>
                    <a:pt x="32" y="14"/>
                    <a:pt x="48" y="20"/>
                  </a:cubicBezTo>
                  <a:cubicBezTo>
                    <a:pt x="41" y="18"/>
                    <a:pt x="32" y="13"/>
                    <a:pt x="23" y="9"/>
                  </a:cubicBezTo>
                  <a:cubicBezTo>
                    <a:pt x="14" y="5"/>
                    <a:pt x="5"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 name="Freeform 405"/>
            <p:cNvSpPr>
              <a:spLocks/>
            </p:cNvSpPr>
            <p:nvPr/>
          </p:nvSpPr>
          <p:spPr bwMode="auto">
            <a:xfrm>
              <a:off x="1308417" y="4969964"/>
              <a:ext cx="0" cy="4599"/>
            </a:xfrm>
            <a:custGeom>
              <a:avLst/>
              <a:gdLst>
                <a:gd name="T0" fmla="*/ 1 h 4"/>
                <a:gd name="T1" fmla="*/ 4 h 4"/>
                <a:gd name="T2" fmla="*/ 0 h 4"/>
                <a:gd name="T3" fmla="*/ 1 h 4"/>
              </a:gdLst>
              <a:ahLst/>
              <a:cxnLst>
                <a:cxn ang="0">
                  <a:pos x="0" y="T0"/>
                </a:cxn>
                <a:cxn ang="0">
                  <a:pos x="0" y="T1"/>
                </a:cxn>
                <a:cxn ang="0">
                  <a:pos x="0" y="T2"/>
                </a:cxn>
                <a:cxn ang="0">
                  <a:pos x="0" y="T3"/>
                </a:cxn>
              </a:cxnLst>
              <a:rect l="0" t="0" r="r" b="b"/>
              <a:pathLst>
                <a:path h="4">
                  <a:moveTo>
                    <a:pt x="0" y="1"/>
                  </a:moveTo>
                  <a:lnTo>
                    <a:pt x="0" y="4"/>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 name="Freeform 406"/>
            <p:cNvSpPr>
              <a:spLocks/>
            </p:cNvSpPr>
            <p:nvPr/>
          </p:nvSpPr>
          <p:spPr bwMode="auto">
            <a:xfrm>
              <a:off x="1301518" y="5004459"/>
              <a:ext cx="1150" cy="6899"/>
            </a:xfrm>
            <a:custGeom>
              <a:avLst/>
              <a:gdLst>
                <a:gd name="T0" fmla="*/ 7 w 7"/>
                <a:gd name="T1" fmla="*/ 0 h 34"/>
                <a:gd name="T2" fmla="*/ 3 w 7"/>
                <a:gd name="T3" fmla="*/ 27 h 34"/>
                <a:gd name="T4" fmla="*/ 7 w 7"/>
                <a:gd name="T5" fmla="*/ 0 h 34"/>
              </a:gdLst>
              <a:ahLst/>
              <a:cxnLst>
                <a:cxn ang="0">
                  <a:pos x="T0" y="T1"/>
                </a:cxn>
                <a:cxn ang="0">
                  <a:pos x="T2" y="T3"/>
                </a:cxn>
                <a:cxn ang="0">
                  <a:pos x="T4" y="T5"/>
                </a:cxn>
              </a:cxnLst>
              <a:rect l="0" t="0" r="r" b="b"/>
              <a:pathLst>
                <a:path w="7" h="34">
                  <a:moveTo>
                    <a:pt x="7" y="0"/>
                  </a:moveTo>
                  <a:cubicBezTo>
                    <a:pt x="5" y="7"/>
                    <a:pt x="0" y="34"/>
                    <a:pt x="3" y="27"/>
                  </a:cubicBezTo>
                  <a:cubicBezTo>
                    <a:pt x="4" y="18"/>
                    <a:pt x="6" y="9"/>
                    <a:pt x="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 name="Freeform 407"/>
            <p:cNvSpPr>
              <a:spLocks/>
            </p:cNvSpPr>
            <p:nvPr/>
          </p:nvSpPr>
          <p:spPr bwMode="auto">
            <a:xfrm>
              <a:off x="1239426" y="5112545"/>
              <a:ext cx="1150" cy="2300"/>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0" y="2"/>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 name="Freeform 409"/>
            <p:cNvSpPr>
              <a:spLocks/>
            </p:cNvSpPr>
            <p:nvPr/>
          </p:nvSpPr>
          <p:spPr bwMode="auto">
            <a:xfrm>
              <a:off x="1092246" y="5149340"/>
              <a:ext cx="6899"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lnTo>
                    <a:pt x="1" y="0"/>
                  </a:lnTo>
                  <a:lnTo>
                    <a:pt x="6"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 name="Freeform 410"/>
            <p:cNvSpPr>
              <a:spLocks/>
            </p:cNvSpPr>
            <p:nvPr/>
          </p:nvSpPr>
          <p:spPr bwMode="auto">
            <a:xfrm>
              <a:off x="1100295" y="5132092"/>
              <a:ext cx="67841" cy="17248"/>
            </a:xfrm>
            <a:custGeom>
              <a:avLst/>
              <a:gdLst>
                <a:gd name="T0" fmla="*/ 252 w 322"/>
                <a:gd name="T1" fmla="*/ 38 h 84"/>
                <a:gd name="T2" fmla="*/ 273 w 322"/>
                <a:gd name="T3" fmla="*/ 28 h 84"/>
                <a:gd name="T4" fmla="*/ 297 w 322"/>
                <a:gd name="T5" fmla="*/ 17 h 84"/>
                <a:gd name="T6" fmla="*/ 315 w 322"/>
                <a:gd name="T7" fmla="*/ 7 h 84"/>
                <a:gd name="T8" fmla="*/ 321 w 322"/>
                <a:gd name="T9" fmla="*/ 0 h 84"/>
                <a:gd name="T10" fmla="*/ 315 w 322"/>
                <a:gd name="T11" fmla="*/ 4 h 84"/>
                <a:gd name="T12" fmla="*/ 300 w 322"/>
                <a:gd name="T13" fmla="*/ 12 h 84"/>
                <a:gd name="T14" fmla="*/ 279 w 322"/>
                <a:gd name="T15" fmla="*/ 23 h 84"/>
                <a:gd name="T16" fmla="*/ 269 w 322"/>
                <a:gd name="T17" fmla="*/ 24 h 84"/>
                <a:gd name="T18" fmla="*/ 254 w 322"/>
                <a:gd name="T19" fmla="*/ 28 h 84"/>
                <a:gd name="T20" fmla="*/ 215 w 322"/>
                <a:gd name="T21" fmla="*/ 41 h 84"/>
                <a:gd name="T22" fmla="*/ 230 w 322"/>
                <a:gd name="T23" fmla="*/ 37 h 84"/>
                <a:gd name="T24" fmla="*/ 245 w 322"/>
                <a:gd name="T25" fmla="*/ 32 h 84"/>
                <a:gd name="T26" fmla="*/ 236 w 322"/>
                <a:gd name="T27" fmla="*/ 39 h 84"/>
                <a:gd name="T28" fmla="*/ 220 w 322"/>
                <a:gd name="T29" fmla="*/ 43 h 84"/>
                <a:gd name="T30" fmla="*/ 206 w 322"/>
                <a:gd name="T31" fmla="*/ 47 h 84"/>
                <a:gd name="T32" fmla="*/ 184 w 322"/>
                <a:gd name="T33" fmla="*/ 54 h 84"/>
                <a:gd name="T34" fmla="*/ 161 w 322"/>
                <a:gd name="T35" fmla="*/ 60 h 84"/>
                <a:gd name="T36" fmla="*/ 133 w 322"/>
                <a:gd name="T37" fmla="*/ 64 h 84"/>
                <a:gd name="T38" fmla="*/ 135 w 322"/>
                <a:gd name="T39" fmla="*/ 63 h 84"/>
                <a:gd name="T40" fmla="*/ 101 w 322"/>
                <a:gd name="T41" fmla="*/ 72 h 84"/>
                <a:gd name="T42" fmla="*/ 97 w 322"/>
                <a:gd name="T43" fmla="*/ 69 h 84"/>
                <a:gd name="T44" fmla="*/ 53 w 322"/>
                <a:gd name="T45" fmla="*/ 78 h 84"/>
                <a:gd name="T46" fmla="*/ 29 w 322"/>
                <a:gd name="T47" fmla="*/ 81 h 84"/>
                <a:gd name="T48" fmla="*/ 15 w 322"/>
                <a:gd name="T49" fmla="*/ 82 h 84"/>
                <a:gd name="T50" fmla="*/ 0 w 322"/>
                <a:gd name="T51" fmla="*/ 83 h 84"/>
                <a:gd name="T52" fmla="*/ 13 w 322"/>
                <a:gd name="T53" fmla="*/ 84 h 84"/>
                <a:gd name="T54" fmla="*/ 29 w 322"/>
                <a:gd name="T55" fmla="*/ 83 h 84"/>
                <a:gd name="T56" fmla="*/ 63 w 322"/>
                <a:gd name="T57" fmla="*/ 79 h 84"/>
                <a:gd name="T58" fmla="*/ 97 w 322"/>
                <a:gd name="T59" fmla="*/ 73 h 84"/>
                <a:gd name="T60" fmla="*/ 126 w 322"/>
                <a:gd name="T61" fmla="*/ 70 h 84"/>
                <a:gd name="T62" fmla="*/ 124 w 322"/>
                <a:gd name="T63" fmla="*/ 71 h 84"/>
                <a:gd name="T64" fmla="*/ 140 w 322"/>
                <a:gd name="T65" fmla="*/ 67 h 84"/>
                <a:gd name="T66" fmla="*/ 156 w 322"/>
                <a:gd name="T67" fmla="*/ 64 h 84"/>
                <a:gd name="T68" fmla="*/ 188 w 322"/>
                <a:gd name="T69" fmla="*/ 57 h 84"/>
                <a:gd name="T70" fmla="*/ 252 w 322"/>
                <a:gd name="T71"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 h="84">
                  <a:moveTo>
                    <a:pt x="252" y="38"/>
                  </a:moveTo>
                  <a:cubicBezTo>
                    <a:pt x="258" y="35"/>
                    <a:pt x="266" y="32"/>
                    <a:pt x="273" y="28"/>
                  </a:cubicBezTo>
                  <a:cubicBezTo>
                    <a:pt x="281" y="25"/>
                    <a:pt x="289" y="21"/>
                    <a:pt x="297" y="17"/>
                  </a:cubicBezTo>
                  <a:cubicBezTo>
                    <a:pt x="304" y="13"/>
                    <a:pt x="310" y="10"/>
                    <a:pt x="315" y="7"/>
                  </a:cubicBezTo>
                  <a:cubicBezTo>
                    <a:pt x="319" y="4"/>
                    <a:pt x="322" y="2"/>
                    <a:pt x="321" y="0"/>
                  </a:cubicBezTo>
                  <a:cubicBezTo>
                    <a:pt x="321" y="0"/>
                    <a:pt x="319" y="2"/>
                    <a:pt x="315" y="4"/>
                  </a:cubicBezTo>
                  <a:cubicBezTo>
                    <a:pt x="311" y="6"/>
                    <a:pt x="306" y="9"/>
                    <a:pt x="300" y="12"/>
                  </a:cubicBezTo>
                  <a:cubicBezTo>
                    <a:pt x="290" y="17"/>
                    <a:pt x="279" y="23"/>
                    <a:pt x="279" y="23"/>
                  </a:cubicBezTo>
                  <a:cubicBezTo>
                    <a:pt x="277" y="22"/>
                    <a:pt x="274" y="23"/>
                    <a:pt x="269" y="24"/>
                  </a:cubicBezTo>
                  <a:cubicBezTo>
                    <a:pt x="265" y="25"/>
                    <a:pt x="260" y="26"/>
                    <a:pt x="254" y="28"/>
                  </a:cubicBezTo>
                  <a:cubicBezTo>
                    <a:pt x="242" y="32"/>
                    <a:pt x="228" y="37"/>
                    <a:pt x="215" y="41"/>
                  </a:cubicBezTo>
                  <a:cubicBezTo>
                    <a:pt x="215" y="41"/>
                    <a:pt x="223" y="39"/>
                    <a:pt x="230" y="37"/>
                  </a:cubicBezTo>
                  <a:cubicBezTo>
                    <a:pt x="238" y="34"/>
                    <a:pt x="245" y="32"/>
                    <a:pt x="245" y="32"/>
                  </a:cubicBezTo>
                  <a:cubicBezTo>
                    <a:pt x="238" y="35"/>
                    <a:pt x="243" y="36"/>
                    <a:pt x="236" y="39"/>
                  </a:cubicBezTo>
                  <a:cubicBezTo>
                    <a:pt x="230" y="41"/>
                    <a:pt x="225" y="42"/>
                    <a:pt x="220" y="43"/>
                  </a:cubicBezTo>
                  <a:cubicBezTo>
                    <a:pt x="215" y="45"/>
                    <a:pt x="210" y="46"/>
                    <a:pt x="206" y="47"/>
                  </a:cubicBezTo>
                  <a:cubicBezTo>
                    <a:pt x="198" y="50"/>
                    <a:pt x="191" y="52"/>
                    <a:pt x="184" y="54"/>
                  </a:cubicBezTo>
                  <a:cubicBezTo>
                    <a:pt x="176" y="56"/>
                    <a:pt x="169" y="58"/>
                    <a:pt x="161" y="60"/>
                  </a:cubicBezTo>
                  <a:cubicBezTo>
                    <a:pt x="153" y="61"/>
                    <a:pt x="144" y="63"/>
                    <a:pt x="133" y="64"/>
                  </a:cubicBezTo>
                  <a:cubicBezTo>
                    <a:pt x="135" y="63"/>
                    <a:pt x="135" y="63"/>
                    <a:pt x="135" y="63"/>
                  </a:cubicBezTo>
                  <a:cubicBezTo>
                    <a:pt x="101" y="72"/>
                    <a:pt x="101" y="72"/>
                    <a:pt x="101" y="72"/>
                  </a:cubicBezTo>
                  <a:cubicBezTo>
                    <a:pt x="90" y="73"/>
                    <a:pt x="94" y="71"/>
                    <a:pt x="97" y="69"/>
                  </a:cubicBezTo>
                  <a:cubicBezTo>
                    <a:pt x="82" y="73"/>
                    <a:pt x="68" y="75"/>
                    <a:pt x="53" y="78"/>
                  </a:cubicBezTo>
                  <a:cubicBezTo>
                    <a:pt x="45" y="79"/>
                    <a:pt x="37" y="80"/>
                    <a:pt x="29" y="81"/>
                  </a:cubicBezTo>
                  <a:cubicBezTo>
                    <a:pt x="24" y="81"/>
                    <a:pt x="20" y="82"/>
                    <a:pt x="15" y="82"/>
                  </a:cubicBezTo>
                  <a:cubicBezTo>
                    <a:pt x="10" y="83"/>
                    <a:pt x="5" y="83"/>
                    <a:pt x="0" y="83"/>
                  </a:cubicBezTo>
                  <a:cubicBezTo>
                    <a:pt x="4" y="84"/>
                    <a:pt x="9" y="84"/>
                    <a:pt x="13" y="84"/>
                  </a:cubicBezTo>
                  <a:cubicBezTo>
                    <a:pt x="18" y="84"/>
                    <a:pt x="24" y="84"/>
                    <a:pt x="29" y="83"/>
                  </a:cubicBezTo>
                  <a:cubicBezTo>
                    <a:pt x="40" y="82"/>
                    <a:pt x="52" y="81"/>
                    <a:pt x="63" y="79"/>
                  </a:cubicBezTo>
                  <a:cubicBezTo>
                    <a:pt x="75" y="77"/>
                    <a:pt x="87" y="74"/>
                    <a:pt x="97" y="73"/>
                  </a:cubicBezTo>
                  <a:cubicBezTo>
                    <a:pt x="108" y="71"/>
                    <a:pt x="118" y="70"/>
                    <a:pt x="126" y="70"/>
                  </a:cubicBezTo>
                  <a:cubicBezTo>
                    <a:pt x="124" y="71"/>
                    <a:pt x="124" y="71"/>
                    <a:pt x="124" y="71"/>
                  </a:cubicBezTo>
                  <a:cubicBezTo>
                    <a:pt x="129" y="70"/>
                    <a:pt x="134" y="68"/>
                    <a:pt x="140" y="67"/>
                  </a:cubicBezTo>
                  <a:cubicBezTo>
                    <a:pt x="145" y="66"/>
                    <a:pt x="150" y="65"/>
                    <a:pt x="156" y="64"/>
                  </a:cubicBezTo>
                  <a:cubicBezTo>
                    <a:pt x="166" y="61"/>
                    <a:pt x="177" y="59"/>
                    <a:pt x="188" y="57"/>
                  </a:cubicBezTo>
                  <a:cubicBezTo>
                    <a:pt x="210" y="51"/>
                    <a:pt x="232" y="46"/>
                    <a:pt x="252" y="3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 name="Freeform 411"/>
            <p:cNvSpPr>
              <a:spLocks/>
            </p:cNvSpPr>
            <p:nvPr/>
          </p:nvSpPr>
          <p:spPr bwMode="auto">
            <a:xfrm>
              <a:off x="1120992" y="5145890"/>
              <a:ext cx="1150"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 name="Freeform 412"/>
            <p:cNvSpPr>
              <a:spLocks/>
            </p:cNvSpPr>
            <p:nvPr/>
          </p:nvSpPr>
          <p:spPr bwMode="auto">
            <a:xfrm>
              <a:off x="1264723" y="4869927"/>
              <a:ext cx="1150" cy="1150"/>
            </a:xfrm>
            <a:custGeom>
              <a:avLst/>
              <a:gdLst>
                <a:gd name="T0" fmla="*/ 2 w 3"/>
                <a:gd name="T1" fmla="*/ 1 h 4"/>
                <a:gd name="T2" fmla="*/ 0 w 3"/>
                <a:gd name="T3" fmla="*/ 0 h 4"/>
                <a:gd name="T4" fmla="*/ 2 w 3"/>
                <a:gd name="T5" fmla="*/ 1 h 4"/>
              </a:gdLst>
              <a:ahLst/>
              <a:cxnLst>
                <a:cxn ang="0">
                  <a:pos x="T0" y="T1"/>
                </a:cxn>
                <a:cxn ang="0">
                  <a:pos x="T2" y="T3"/>
                </a:cxn>
                <a:cxn ang="0">
                  <a:pos x="T4" y="T5"/>
                </a:cxn>
              </a:cxnLst>
              <a:rect l="0" t="0" r="r" b="b"/>
              <a:pathLst>
                <a:path w="3" h="4">
                  <a:moveTo>
                    <a:pt x="2" y="1"/>
                  </a:moveTo>
                  <a:cubicBezTo>
                    <a:pt x="0" y="0"/>
                    <a:pt x="0" y="0"/>
                    <a:pt x="0" y="0"/>
                  </a:cubicBezTo>
                  <a:cubicBezTo>
                    <a:pt x="2" y="2"/>
                    <a:pt x="3" y="4"/>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 name="Freeform 413"/>
            <p:cNvSpPr>
              <a:spLocks/>
            </p:cNvSpPr>
            <p:nvPr/>
          </p:nvSpPr>
          <p:spPr bwMode="auto">
            <a:xfrm>
              <a:off x="1280821" y="4976863"/>
              <a:ext cx="1150" cy="1150"/>
            </a:xfrm>
            <a:custGeom>
              <a:avLst/>
              <a:gdLst>
                <a:gd name="T0" fmla="*/ 1 w 1"/>
                <a:gd name="T1" fmla="*/ 6 h 6"/>
                <a:gd name="T2" fmla="*/ 1 w 1"/>
                <a:gd name="T3" fmla="*/ 4 h 6"/>
                <a:gd name="T4" fmla="*/ 1 w 1"/>
                <a:gd name="T5" fmla="*/ 6 h 6"/>
              </a:gdLst>
              <a:ahLst/>
              <a:cxnLst>
                <a:cxn ang="0">
                  <a:pos x="T0" y="T1"/>
                </a:cxn>
                <a:cxn ang="0">
                  <a:pos x="T2" y="T3"/>
                </a:cxn>
                <a:cxn ang="0">
                  <a:pos x="T4" y="T5"/>
                </a:cxn>
              </a:cxnLst>
              <a:rect l="0" t="0" r="r" b="b"/>
              <a:pathLst>
                <a:path w="1" h="6">
                  <a:moveTo>
                    <a:pt x="1" y="6"/>
                  </a:moveTo>
                  <a:cubicBezTo>
                    <a:pt x="1" y="5"/>
                    <a:pt x="1" y="5"/>
                    <a:pt x="1" y="4"/>
                  </a:cubicBezTo>
                  <a:cubicBezTo>
                    <a:pt x="0" y="0"/>
                    <a:pt x="0" y="2"/>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 name="Freeform 414"/>
            <p:cNvSpPr>
              <a:spLocks/>
            </p:cNvSpPr>
            <p:nvPr/>
          </p:nvSpPr>
          <p:spPr bwMode="auto">
            <a:xfrm>
              <a:off x="918619" y="5040104"/>
              <a:ext cx="1150" cy="230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3" y="10"/>
                    <a:pt x="3" y="10"/>
                    <a:pt x="3" y="10"/>
                  </a:cubicBezTo>
                  <a:cubicBezTo>
                    <a:pt x="4" y="7"/>
                    <a:pt x="2"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 name="Freeform 415"/>
            <p:cNvSpPr>
              <a:spLocks/>
            </p:cNvSpPr>
            <p:nvPr/>
          </p:nvSpPr>
          <p:spPr bwMode="auto">
            <a:xfrm>
              <a:off x="1025555" y="5138991"/>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 name="Freeform 416"/>
            <p:cNvSpPr>
              <a:spLocks/>
            </p:cNvSpPr>
            <p:nvPr/>
          </p:nvSpPr>
          <p:spPr bwMode="auto">
            <a:xfrm>
              <a:off x="970362" y="5101046"/>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 name="Freeform 417"/>
            <p:cNvSpPr>
              <a:spLocks/>
            </p:cNvSpPr>
            <p:nvPr/>
          </p:nvSpPr>
          <p:spPr bwMode="auto">
            <a:xfrm>
              <a:off x="1010607" y="5126343"/>
              <a:ext cx="3450" cy="2300"/>
            </a:xfrm>
            <a:custGeom>
              <a:avLst/>
              <a:gdLst>
                <a:gd name="T0" fmla="*/ 0 w 17"/>
                <a:gd name="T1" fmla="*/ 0 h 8"/>
                <a:gd name="T2" fmla="*/ 17 w 17"/>
                <a:gd name="T3" fmla="*/ 8 h 8"/>
                <a:gd name="T4" fmla="*/ 0 w 17"/>
                <a:gd name="T5" fmla="*/ 0 h 8"/>
              </a:gdLst>
              <a:ahLst/>
              <a:cxnLst>
                <a:cxn ang="0">
                  <a:pos x="T0" y="T1"/>
                </a:cxn>
                <a:cxn ang="0">
                  <a:pos x="T2" y="T3"/>
                </a:cxn>
                <a:cxn ang="0">
                  <a:pos x="T4" y="T5"/>
                </a:cxn>
              </a:cxnLst>
              <a:rect l="0" t="0" r="r" b="b"/>
              <a:pathLst>
                <a:path w="17" h="8">
                  <a:moveTo>
                    <a:pt x="0" y="0"/>
                  </a:moveTo>
                  <a:cubicBezTo>
                    <a:pt x="5" y="3"/>
                    <a:pt x="11" y="5"/>
                    <a:pt x="17" y="8"/>
                  </a:cubicBezTo>
                  <a:cubicBezTo>
                    <a:pt x="13" y="5"/>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 name="Freeform 418"/>
            <p:cNvSpPr>
              <a:spLocks/>
            </p:cNvSpPr>
            <p:nvPr/>
          </p:nvSpPr>
          <p:spPr bwMode="auto">
            <a:xfrm>
              <a:off x="1024405" y="5138991"/>
              <a:ext cx="1150" cy="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0"/>
                    <a:pt x="4" y="1"/>
                    <a:pt x="6" y="2"/>
                  </a:cubicBezTo>
                  <a:cubicBezTo>
                    <a:pt x="4"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 name="Freeform 419"/>
            <p:cNvSpPr>
              <a:spLocks/>
            </p:cNvSpPr>
            <p:nvPr/>
          </p:nvSpPr>
          <p:spPr bwMode="auto">
            <a:xfrm>
              <a:off x="926668" y="5043554"/>
              <a:ext cx="0" cy="2300"/>
            </a:xfrm>
            <a:custGeom>
              <a:avLst/>
              <a:gdLst>
                <a:gd name="T0" fmla="*/ 1 w 1"/>
                <a:gd name="T1" fmla="*/ 10 h 10"/>
                <a:gd name="T2" fmla="*/ 1 w 1"/>
                <a:gd name="T3" fmla="*/ 0 h 10"/>
                <a:gd name="T4" fmla="*/ 1 w 1"/>
                <a:gd name="T5" fmla="*/ 10 h 10"/>
              </a:gdLst>
              <a:ahLst/>
              <a:cxnLst>
                <a:cxn ang="0">
                  <a:pos x="T0" y="T1"/>
                </a:cxn>
                <a:cxn ang="0">
                  <a:pos x="T2" y="T3"/>
                </a:cxn>
                <a:cxn ang="0">
                  <a:pos x="T4" y="T5"/>
                </a:cxn>
              </a:cxnLst>
              <a:rect l="0" t="0" r="r" b="b"/>
              <a:pathLst>
                <a:path w="1" h="10">
                  <a:moveTo>
                    <a:pt x="1" y="10"/>
                  </a:moveTo>
                  <a:cubicBezTo>
                    <a:pt x="1" y="0"/>
                    <a:pt x="1" y="0"/>
                    <a:pt x="1" y="0"/>
                  </a:cubicBezTo>
                  <a:cubicBezTo>
                    <a:pt x="0" y="1"/>
                    <a:pt x="1" y="5"/>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 name="Freeform 420"/>
            <p:cNvSpPr>
              <a:spLocks/>
            </p:cNvSpPr>
            <p:nvPr/>
          </p:nvSpPr>
          <p:spPr bwMode="auto">
            <a:xfrm>
              <a:off x="1020955" y="5130942"/>
              <a:ext cx="2300" cy="1150"/>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3" y="2"/>
                    <a:pt x="7" y="4"/>
                    <a:pt x="11" y="6"/>
                  </a:cubicBezTo>
                  <a:cubicBezTo>
                    <a:pt x="9" y="4"/>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 name="Freeform 421"/>
            <p:cNvSpPr>
              <a:spLocks/>
            </p:cNvSpPr>
            <p:nvPr/>
          </p:nvSpPr>
          <p:spPr bwMode="auto">
            <a:xfrm>
              <a:off x="1157787" y="5136691"/>
              <a:ext cx="4599" cy="1150"/>
            </a:xfrm>
            <a:custGeom>
              <a:avLst/>
              <a:gdLst>
                <a:gd name="T0" fmla="*/ 21 w 21"/>
                <a:gd name="T1" fmla="*/ 0 h 9"/>
                <a:gd name="T2" fmla="*/ 0 w 21"/>
                <a:gd name="T3" fmla="*/ 9 h 9"/>
                <a:gd name="T4" fmla="*/ 21 w 21"/>
                <a:gd name="T5" fmla="*/ 0 h 9"/>
              </a:gdLst>
              <a:ahLst/>
              <a:cxnLst>
                <a:cxn ang="0">
                  <a:pos x="T0" y="T1"/>
                </a:cxn>
                <a:cxn ang="0">
                  <a:pos x="T2" y="T3"/>
                </a:cxn>
                <a:cxn ang="0">
                  <a:pos x="T4" y="T5"/>
                </a:cxn>
              </a:cxnLst>
              <a:rect l="0" t="0" r="r" b="b"/>
              <a:pathLst>
                <a:path w="21" h="9">
                  <a:moveTo>
                    <a:pt x="21" y="0"/>
                  </a:moveTo>
                  <a:cubicBezTo>
                    <a:pt x="15" y="3"/>
                    <a:pt x="9" y="6"/>
                    <a:pt x="0" y="9"/>
                  </a:cubicBezTo>
                  <a:cubicBezTo>
                    <a:pt x="8" y="6"/>
                    <a:pt x="15" y="4"/>
                    <a:pt x="2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 name="Freeform 422"/>
            <p:cNvSpPr>
              <a:spLocks/>
            </p:cNvSpPr>
            <p:nvPr/>
          </p:nvSpPr>
          <p:spPr bwMode="auto">
            <a:xfrm>
              <a:off x="977261" y="4807835"/>
              <a:ext cx="1150" cy="1150"/>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3"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 name="Freeform 423"/>
            <p:cNvSpPr>
              <a:spLocks/>
            </p:cNvSpPr>
            <p:nvPr/>
          </p:nvSpPr>
          <p:spPr bwMode="auto">
            <a:xfrm>
              <a:off x="905971" y="4940068"/>
              <a:ext cx="0" cy="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 name="Freeform 424"/>
            <p:cNvSpPr>
              <a:spLocks/>
            </p:cNvSpPr>
            <p:nvPr/>
          </p:nvSpPr>
          <p:spPr bwMode="auto">
            <a:xfrm>
              <a:off x="915169" y="4895223"/>
              <a:ext cx="0" cy="115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425"/>
            <p:cNvSpPr>
              <a:spLocks/>
            </p:cNvSpPr>
            <p:nvPr/>
          </p:nvSpPr>
          <p:spPr bwMode="auto">
            <a:xfrm>
              <a:off x="907121" y="4973413"/>
              <a:ext cx="0" cy="2300"/>
            </a:xfrm>
            <a:custGeom>
              <a:avLst/>
              <a:gdLst>
                <a:gd name="T0" fmla="*/ 0 w 2"/>
                <a:gd name="T1" fmla="*/ 0 h 7"/>
                <a:gd name="T2" fmla="*/ 2 w 2"/>
                <a:gd name="T3" fmla="*/ 7 h 7"/>
                <a:gd name="T4" fmla="*/ 1 w 2"/>
                <a:gd name="T5" fmla="*/ 4 h 7"/>
                <a:gd name="T6" fmla="*/ 0 w 2"/>
                <a:gd name="T7" fmla="*/ 0 h 7"/>
              </a:gdLst>
              <a:ahLst/>
              <a:cxnLst>
                <a:cxn ang="0">
                  <a:pos x="T0" y="T1"/>
                </a:cxn>
                <a:cxn ang="0">
                  <a:pos x="T2" y="T3"/>
                </a:cxn>
                <a:cxn ang="0">
                  <a:pos x="T4" y="T5"/>
                </a:cxn>
                <a:cxn ang="0">
                  <a:pos x="T6" y="T7"/>
                </a:cxn>
              </a:cxnLst>
              <a:rect l="0" t="0" r="r" b="b"/>
              <a:pathLst>
                <a:path w="2" h="7">
                  <a:moveTo>
                    <a:pt x="0" y="0"/>
                  </a:moveTo>
                  <a:cubicBezTo>
                    <a:pt x="1" y="3"/>
                    <a:pt x="1" y="5"/>
                    <a:pt x="2" y="7"/>
                  </a:cubicBezTo>
                  <a:cubicBezTo>
                    <a:pt x="2" y="7"/>
                    <a:pt x="2" y="5"/>
                    <a:pt x="1"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426"/>
            <p:cNvSpPr>
              <a:spLocks/>
            </p:cNvSpPr>
            <p:nvPr/>
          </p:nvSpPr>
          <p:spPr bwMode="auto">
            <a:xfrm>
              <a:off x="900222" y="4762991"/>
              <a:ext cx="386348" cy="387499"/>
            </a:xfrm>
            <a:custGeom>
              <a:avLst/>
              <a:gdLst>
                <a:gd name="T0" fmla="*/ 33 w 1841"/>
                <a:gd name="T1" fmla="*/ 995 h 1840"/>
                <a:gd name="T2" fmla="*/ 30 w 1841"/>
                <a:gd name="T3" fmla="*/ 859 h 1840"/>
                <a:gd name="T4" fmla="*/ 54 w 1841"/>
                <a:gd name="T5" fmla="*/ 712 h 1840"/>
                <a:gd name="T6" fmla="*/ 123 w 1841"/>
                <a:gd name="T7" fmla="*/ 501 h 1840"/>
                <a:gd name="T8" fmla="*/ 212 w 1841"/>
                <a:gd name="T9" fmla="*/ 370 h 1840"/>
                <a:gd name="T10" fmla="*/ 291 w 1841"/>
                <a:gd name="T11" fmla="*/ 288 h 1840"/>
                <a:gd name="T12" fmla="*/ 410 w 1841"/>
                <a:gd name="T13" fmla="*/ 189 h 1840"/>
                <a:gd name="T14" fmla="*/ 558 w 1841"/>
                <a:gd name="T15" fmla="*/ 104 h 1840"/>
                <a:gd name="T16" fmla="*/ 787 w 1841"/>
                <a:gd name="T17" fmla="*/ 41 h 1840"/>
                <a:gd name="T18" fmla="*/ 956 w 1841"/>
                <a:gd name="T19" fmla="*/ 31 h 1840"/>
                <a:gd name="T20" fmla="*/ 1122 w 1841"/>
                <a:gd name="T21" fmla="*/ 50 h 1840"/>
                <a:gd name="T22" fmla="*/ 1281 w 1841"/>
                <a:gd name="T23" fmla="*/ 99 h 1840"/>
                <a:gd name="T24" fmla="*/ 1412 w 1841"/>
                <a:gd name="T25" fmla="*/ 175 h 1840"/>
                <a:gd name="T26" fmla="*/ 1554 w 1841"/>
                <a:gd name="T27" fmla="*/ 281 h 1840"/>
                <a:gd name="T28" fmla="*/ 1645 w 1841"/>
                <a:gd name="T29" fmla="*/ 393 h 1840"/>
                <a:gd name="T30" fmla="*/ 1729 w 1841"/>
                <a:gd name="T31" fmla="*/ 530 h 1840"/>
                <a:gd name="T32" fmla="*/ 1809 w 1841"/>
                <a:gd name="T33" fmla="*/ 776 h 1840"/>
                <a:gd name="T34" fmla="*/ 1818 w 1841"/>
                <a:gd name="T35" fmla="*/ 986 h 1840"/>
                <a:gd name="T36" fmla="*/ 1779 w 1841"/>
                <a:gd name="T37" fmla="*/ 1199 h 1840"/>
                <a:gd name="T38" fmla="*/ 1691 w 1841"/>
                <a:gd name="T39" fmla="*/ 1395 h 1840"/>
                <a:gd name="T40" fmla="*/ 1571 w 1841"/>
                <a:gd name="T41" fmla="*/ 1545 h 1840"/>
                <a:gd name="T42" fmla="*/ 1482 w 1841"/>
                <a:gd name="T43" fmla="*/ 1629 h 1840"/>
                <a:gd name="T44" fmla="*/ 1351 w 1841"/>
                <a:gd name="T45" fmla="*/ 1722 h 1840"/>
                <a:gd name="T46" fmla="*/ 1299 w 1841"/>
                <a:gd name="T47" fmla="*/ 1746 h 1840"/>
                <a:gd name="T48" fmla="*/ 1370 w 1841"/>
                <a:gd name="T49" fmla="*/ 1719 h 1840"/>
                <a:gd name="T50" fmla="*/ 1680 w 1841"/>
                <a:gd name="T51" fmla="*/ 1432 h 1840"/>
                <a:gd name="T52" fmla="*/ 1780 w 1841"/>
                <a:gd name="T53" fmla="*/ 1239 h 1840"/>
                <a:gd name="T54" fmla="*/ 1815 w 1841"/>
                <a:gd name="T55" fmla="*/ 1122 h 1840"/>
                <a:gd name="T56" fmla="*/ 1839 w 1841"/>
                <a:gd name="T57" fmla="*/ 946 h 1840"/>
                <a:gd name="T58" fmla="*/ 1797 w 1841"/>
                <a:gd name="T59" fmla="*/ 646 h 1840"/>
                <a:gd name="T60" fmla="*/ 1727 w 1841"/>
                <a:gd name="T61" fmla="*/ 474 h 1840"/>
                <a:gd name="T62" fmla="*/ 1632 w 1841"/>
                <a:gd name="T63" fmla="*/ 343 h 1840"/>
                <a:gd name="T64" fmla="*/ 1564 w 1841"/>
                <a:gd name="T65" fmla="*/ 269 h 1840"/>
                <a:gd name="T66" fmla="*/ 1400 w 1841"/>
                <a:gd name="T67" fmla="*/ 141 h 1840"/>
                <a:gd name="T68" fmla="*/ 1271 w 1841"/>
                <a:gd name="T69" fmla="*/ 77 h 1840"/>
                <a:gd name="T70" fmla="*/ 1078 w 1841"/>
                <a:gd name="T71" fmla="*/ 16 h 1840"/>
                <a:gd name="T72" fmla="*/ 883 w 1841"/>
                <a:gd name="T73" fmla="*/ 2 h 1840"/>
                <a:gd name="T74" fmla="*/ 650 w 1841"/>
                <a:gd name="T75" fmla="*/ 40 h 1840"/>
                <a:gd name="T76" fmla="*/ 483 w 1841"/>
                <a:gd name="T77" fmla="*/ 108 h 1840"/>
                <a:gd name="T78" fmla="*/ 320 w 1841"/>
                <a:gd name="T79" fmla="*/ 219 h 1840"/>
                <a:gd name="T80" fmla="*/ 112 w 1841"/>
                <a:gd name="T81" fmla="*/ 479 h 1840"/>
                <a:gd name="T82" fmla="*/ 44 w 1841"/>
                <a:gd name="T83" fmla="*/ 655 h 1840"/>
                <a:gd name="T84" fmla="*/ 5 w 1841"/>
                <a:gd name="T85" fmla="*/ 819 h 1840"/>
                <a:gd name="T86" fmla="*/ 32 w 1841"/>
                <a:gd name="T87" fmla="*/ 1157 h 1840"/>
                <a:gd name="T88" fmla="*/ 90 w 1841"/>
                <a:gd name="T89" fmla="*/ 1313 h 1840"/>
                <a:gd name="T90" fmla="*/ 189 w 1841"/>
                <a:gd name="T91" fmla="*/ 1482 h 1840"/>
                <a:gd name="T92" fmla="*/ 333 w 1841"/>
                <a:gd name="T93" fmla="*/ 1631 h 1840"/>
                <a:gd name="T94" fmla="*/ 512 w 1841"/>
                <a:gd name="T95" fmla="*/ 1746 h 1840"/>
                <a:gd name="T96" fmla="*/ 733 w 1841"/>
                <a:gd name="T97" fmla="*/ 1817 h 1840"/>
                <a:gd name="T98" fmla="*/ 915 w 1841"/>
                <a:gd name="T99" fmla="*/ 1825 h 1840"/>
                <a:gd name="T100" fmla="*/ 770 w 1841"/>
                <a:gd name="T101" fmla="*/ 1801 h 1840"/>
                <a:gd name="T102" fmla="*/ 663 w 1841"/>
                <a:gd name="T103" fmla="*/ 1777 h 1840"/>
                <a:gd name="T104" fmla="*/ 558 w 1841"/>
                <a:gd name="T105" fmla="*/ 1746 h 1840"/>
                <a:gd name="T106" fmla="*/ 420 w 1841"/>
                <a:gd name="T107" fmla="*/ 1672 h 1840"/>
                <a:gd name="T108" fmla="*/ 310 w 1841"/>
                <a:gd name="T109" fmla="*/ 1583 h 1840"/>
                <a:gd name="T110" fmla="*/ 227 w 1841"/>
                <a:gd name="T111" fmla="*/ 1488 h 1840"/>
                <a:gd name="T112" fmla="*/ 181 w 1841"/>
                <a:gd name="T113" fmla="*/ 1418 h 1840"/>
                <a:gd name="T114" fmla="*/ 135 w 1841"/>
                <a:gd name="T115" fmla="*/ 1361 h 1840"/>
                <a:gd name="T116" fmla="*/ 91 w 1841"/>
                <a:gd name="T117" fmla="*/ 1268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840">
                  <a:moveTo>
                    <a:pt x="59" y="1155"/>
                  </a:moveTo>
                  <a:cubicBezTo>
                    <a:pt x="59" y="1148"/>
                    <a:pt x="62" y="1154"/>
                    <a:pt x="65" y="1161"/>
                  </a:cubicBezTo>
                  <a:cubicBezTo>
                    <a:pt x="63" y="1152"/>
                    <a:pt x="61" y="1144"/>
                    <a:pt x="59" y="1137"/>
                  </a:cubicBezTo>
                  <a:cubicBezTo>
                    <a:pt x="57" y="1130"/>
                    <a:pt x="55" y="1124"/>
                    <a:pt x="53" y="1118"/>
                  </a:cubicBezTo>
                  <a:cubicBezTo>
                    <a:pt x="52" y="1111"/>
                    <a:pt x="50" y="1105"/>
                    <a:pt x="48" y="1098"/>
                  </a:cubicBezTo>
                  <a:cubicBezTo>
                    <a:pt x="47" y="1090"/>
                    <a:pt x="46" y="1082"/>
                    <a:pt x="45" y="1072"/>
                  </a:cubicBezTo>
                  <a:cubicBezTo>
                    <a:pt x="47" y="1091"/>
                    <a:pt x="47" y="1091"/>
                    <a:pt x="47" y="1091"/>
                  </a:cubicBezTo>
                  <a:cubicBezTo>
                    <a:pt x="45" y="1085"/>
                    <a:pt x="43" y="1077"/>
                    <a:pt x="41" y="1069"/>
                  </a:cubicBezTo>
                  <a:cubicBezTo>
                    <a:pt x="40" y="1065"/>
                    <a:pt x="39" y="1060"/>
                    <a:pt x="38" y="1056"/>
                  </a:cubicBezTo>
                  <a:cubicBezTo>
                    <a:pt x="37" y="1051"/>
                    <a:pt x="37" y="1047"/>
                    <a:pt x="36" y="1042"/>
                  </a:cubicBezTo>
                  <a:cubicBezTo>
                    <a:pt x="34" y="1024"/>
                    <a:pt x="32" y="1007"/>
                    <a:pt x="33" y="995"/>
                  </a:cubicBezTo>
                  <a:cubicBezTo>
                    <a:pt x="35" y="1002"/>
                    <a:pt x="35" y="1002"/>
                    <a:pt x="35" y="1002"/>
                  </a:cubicBezTo>
                  <a:cubicBezTo>
                    <a:pt x="33" y="990"/>
                    <a:pt x="32" y="974"/>
                    <a:pt x="32" y="960"/>
                  </a:cubicBezTo>
                  <a:cubicBezTo>
                    <a:pt x="32" y="946"/>
                    <a:pt x="33" y="933"/>
                    <a:pt x="31" y="928"/>
                  </a:cubicBezTo>
                  <a:cubicBezTo>
                    <a:pt x="30" y="938"/>
                    <a:pt x="29" y="928"/>
                    <a:pt x="28" y="943"/>
                  </a:cubicBezTo>
                  <a:cubicBezTo>
                    <a:pt x="28" y="943"/>
                    <a:pt x="27" y="940"/>
                    <a:pt x="27" y="934"/>
                  </a:cubicBezTo>
                  <a:cubicBezTo>
                    <a:pt x="27" y="931"/>
                    <a:pt x="26" y="927"/>
                    <a:pt x="26" y="924"/>
                  </a:cubicBezTo>
                  <a:cubicBezTo>
                    <a:pt x="26" y="920"/>
                    <a:pt x="25" y="916"/>
                    <a:pt x="25" y="912"/>
                  </a:cubicBezTo>
                  <a:cubicBezTo>
                    <a:pt x="25" y="896"/>
                    <a:pt x="25" y="880"/>
                    <a:pt x="25" y="880"/>
                  </a:cubicBezTo>
                  <a:cubicBezTo>
                    <a:pt x="30" y="876"/>
                    <a:pt x="30" y="876"/>
                    <a:pt x="30" y="876"/>
                  </a:cubicBezTo>
                  <a:cubicBezTo>
                    <a:pt x="30" y="876"/>
                    <a:pt x="30" y="874"/>
                    <a:pt x="30" y="871"/>
                  </a:cubicBezTo>
                  <a:cubicBezTo>
                    <a:pt x="30" y="868"/>
                    <a:pt x="30" y="864"/>
                    <a:pt x="30" y="859"/>
                  </a:cubicBezTo>
                  <a:cubicBezTo>
                    <a:pt x="30" y="851"/>
                    <a:pt x="30" y="843"/>
                    <a:pt x="30" y="843"/>
                  </a:cubicBezTo>
                  <a:cubicBezTo>
                    <a:pt x="29" y="847"/>
                    <a:pt x="30" y="836"/>
                    <a:pt x="32" y="824"/>
                  </a:cubicBezTo>
                  <a:cubicBezTo>
                    <a:pt x="33" y="812"/>
                    <a:pt x="35" y="798"/>
                    <a:pt x="32" y="798"/>
                  </a:cubicBezTo>
                  <a:cubicBezTo>
                    <a:pt x="36" y="779"/>
                    <a:pt x="35" y="806"/>
                    <a:pt x="36" y="813"/>
                  </a:cubicBezTo>
                  <a:cubicBezTo>
                    <a:pt x="37" y="803"/>
                    <a:pt x="37" y="798"/>
                    <a:pt x="38" y="793"/>
                  </a:cubicBezTo>
                  <a:cubicBezTo>
                    <a:pt x="39" y="788"/>
                    <a:pt x="39" y="784"/>
                    <a:pt x="39" y="775"/>
                  </a:cubicBezTo>
                  <a:cubicBezTo>
                    <a:pt x="47" y="758"/>
                    <a:pt x="47" y="758"/>
                    <a:pt x="47" y="758"/>
                  </a:cubicBezTo>
                  <a:cubicBezTo>
                    <a:pt x="47" y="758"/>
                    <a:pt x="47" y="755"/>
                    <a:pt x="48" y="750"/>
                  </a:cubicBezTo>
                  <a:cubicBezTo>
                    <a:pt x="48" y="746"/>
                    <a:pt x="49" y="739"/>
                    <a:pt x="50" y="734"/>
                  </a:cubicBezTo>
                  <a:cubicBezTo>
                    <a:pt x="52" y="722"/>
                    <a:pt x="54" y="710"/>
                    <a:pt x="54" y="710"/>
                  </a:cubicBezTo>
                  <a:cubicBezTo>
                    <a:pt x="53" y="712"/>
                    <a:pt x="54" y="709"/>
                    <a:pt x="54" y="712"/>
                  </a:cubicBezTo>
                  <a:cubicBezTo>
                    <a:pt x="55" y="706"/>
                    <a:pt x="56" y="700"/>
                    <a:pt x="57" y="693"/>
                  </a:cubicBezTo>
                  <a:cubicBezTo>
                    <a:pt x="59" y="687"/>
                    <a:pt x="61" y="680"/>
                    <a:pt x="63" y="673"/>
                  </a:cubicBezTo>
                  <a:cubicBezTo>
                    <a:pt x="66" y="666"/>
                    <a:pt x="68" y="658"/>
                    <a:pt x="69" y="651"/>
                  </a:cubicBezTo>
                  <a:cubicBezTo>
                    <a:pt x="71" y="644"/>
                    <a:pt x="73" y="637"/>
                    <a:pt x="74" y="629"/>
                  </a:cubicBezTo>
                  <a:cubicBezTo>
                    <a:pt x="74" y="631"/>
                    <a:pt x="74" y="630"/>
                    <a:pt x="74" y="631"/>
                  </a:cubicBezTo>
                  <a:cubicBezTo>
                    <a:pt x="75" y="623"/>
                    <a:pt x="79" y="610"/>
                    <a:pt x="84" y="598"/>
                  </a:cubicBezTo>
                  <a:cubicBezTo>
                    <a:pt x="89" y="586"/>
                    <a:pt x="95" y="574"/>
                    <a:pt x="98" y="568"/>
                  </a:cubicBezTo>
                  <a:cubicBezTo>
                    <a:pt x="107" y="544"/>
                    <a:pt x="98" y="556"/>
                    <a:pt x="97" y="555"/>
                  </a:cubicBezTo>
                  <a:cubicBezTo>
                    <a:pt x="101" y="546"/>
                    <a:pt x="104" y="539"/>
                    <a:pt x="107" y="534"/>
                  </a:cubicBezTo>
                  <a:cubicBezTo>
                    <a:pt x="110" y="528"/>
                    <a:pt x="112" y="523"/>
                    <a:pt x="114" y="519"/>
                  </a:cubicBezTo>
                  <a:cubicBezTo>
                    <a:pt x="118" y="511"/>
                    <a:pt x="121" y="506"/>
                    <a:pt x="123" y="501"/>
                  </a:cubicBezTo>
                  <a:cubicBezTo>
                    <a:pt x="128" y="491"/>
                    <a:pt x="131" y="482"/>
                    <a:pt x="144" y="454"/>
                  </a:cubicBezTo>
                  <a:cubicBezTo>
                    <a:pt x="150" y="447"/>
                    <a:pt x="153" y="446"/>
                    <a:pt x="153" y="448"/>
                  </a:cubicBezTo>
                  <a:cubicBezTo>
                    <a:pt x="153" y="450"/>
                    <a:pt x="151" y="455"/>
                    <a:pt x="149" y="459"/>
                  </a:cubicBezTo>
                  <a:cubicBezTo>
                    <a:pt x="146" y="469"/>
                    <a:pt x="144" y="477"/>
                    <a:pt x="157" y="458"/>
                  </a:cubicBezTo>
                  <a:cubicBezTo>
                    <a:pt x="158" y="454"/>
                    <a:pt x="162" y="446"/>
                    <a:pt x="168" y="434"/>
                  </a:cubicBezTo>
                  <a:cubicBezTo>
                    <a:pt x="170" y="431"/>
                    <a:pt x="172" y="428"/>
                    <a:pt x="173" y="424"/>
                  </a:cubicBezTo>
                  <a:cubicBezTo>
                    <a:pt x="174" y="423"/>
                    <a:pt x="175" y="421"/>
                    <a:pt x="176" y="419"/>
                  </a:cubicBezTo>
                  <a:cubicBezTo>
                    <a:pt x="177" y="418"/>
                    <a:pt x="178" y="416"/>
                    <a:pt x="180" y="414"/>
                  </a:cubicBezTo>
                  <a:cubicBezTo>
                    <a:pt x="184" y="407"/>
                    <a:pt x="189" y="400"/>
                    <a:pt x="194" y="392"/>
                  </a:cubicBezTo>
                  <a:cubicBezTo>
                    <a:pt x="197" y="389"/>
                    <a:pt x="199" y="385"/>
                    <a:pt x="202" y="382"/>
                  </a:cubicBezTo>
                  <a:cubicBezTo>
                    <a:pt x="206" y="378"/>
                    <a:pt x="209" y="374"/>
                    <a:pt x="212" y="370"/>
                  </a:cubicBezTo>
                  <a:cubicBezTo>
                    <a:pt x="216" y="366"/>
                    <a:pt x="219" y="362"/>
                    <a:pt x="223" y="358"/>
                  </a:cubicBezTo>
                  <a:cubicBezTo>
                    <a:pt x="225" y="356"/>
                    <a:pt x="226" y="354"/>
                    <a:pt x="228" y="352"/>
                  </a:cubicBezTo>
                  <a:cubicBezTo>
                    <a:pt x="230" y="350"/>
                    <a:pt x="232" y="348"/>
                    <a:pt x="234" y="346"/>
                  </a:cubicBezTo>
                  <a:cubicBezTo>
                    <a:pt x="242" y="338"/>
                    <a:pt x="249" y="330"/>
                    <a:pt x="256" y="323"/>
                  </a:cubicBezTo>
                  <a:cubicBezTo>
                    <a:pt x="264" y="316"/>
                    <a:pt x="271" y="310"/>
                    <a:pt x="277" y="304"/>
                  </a:cubicBezTo>
                  <a:cubicBezTo>
                    <a:pt x="272" y="304"/>
                    <a:pt x="272" y="304"/>
                    <a:pt x="272" y="304"/>
                  </a:cubicBezTo>
                  <a:cubicBezTo>
                    <a:pt x="272" y="304"/>
                    <a:pt x="274" y="302"/>
                    <a:pt x="277" y="299"/>
                  </a:cubicBezTo>
                  <a:cubicBezTo>
                    <a:pt x="280" y="295"/>
                    <a:pt x="284" y="291"/>
                    <a:pt x="288" y="287"/>
                  </a:cubicBezTo>
                  <a:cubicBezTo>
                    <a:pt x="296" y="278"/>
                    <a:pt x="304" y="270"/>
                    <a:pt x="304" y="270"/>
                  </a:cubicBezTo>
                  <a:cubicBezTo>
                    <a:pt x="304" y="270"/>
                    <a:pt x="300" y="275"/>
                    <a:pt x="296" y="281"/>
                  </a:cubicBezTo>
                  <a:cubicBezTo>
                    <a:pt x="294" y="284"/>
                    <a:pt x="292" y="286"/>
                    <a:pt x="291" y="288"/>
                  </a:cubicBezTo>
                  <a:cubicBezTo>
                    <a:pt x="290" y="291"/>
                    <a:pt x="289" y="292"/>
                    <a:pt x="289" y="292"/>
                  </a:cubicBezTo>
                  <a:cubicBezTo>
                    <a:pt x="293" y="286"/>
                    <a:pt x="308" y="268"/>
                    <a:pt x="319" y="256"/>
                  </a:cubicBezTo>
                  <a:cubicBezTo>
                    <a:pt x="353" y="222"/>
                    <a:pt x="344" y="244"/>
                    <a:pt x="370" y="216"/>
                  </a:cubicBezTo>
                  <a:cubicBezTo>
                    <a:pt x="372" y="215"/>
                    <a:pt x="373" y="215"/>
                    <a:pt x="374" y="215"/>
                  </a:cubicBezTo>
                  <a:cubicBezTo>
                    <a:pt x="376" y="212"/>
                    <a:pt x="379" y="209"/>
                    <a:pt x="383" y="206"/>
                  </a:cubicBezTo>
                  <a:cubicBezTo>
                    <a:pt x="387" y="202"/>
                    <a:pt x="392" y="199"/>
                    <a:pt x="397" y="195"/>
                  </a:cubicBezTo>
                  <a:cubicBezTo>
                    <a:pt x="403" y="190"/>
                    <a:pt x="409" y="186"/>
                    <a:pt x="416" y="181"/>
                  </a:cubicBezTo>
                  <a:cubicBezTo>
                    <a:pt x="423" y="176"/>
                    <a:pt x="431" y="171"/>
                    <a:pt x="438" y="166"/>
                  </a:cubicBezTo>
                  <a:cubicBezTo>
                    <a:pt x="430" y="177"/>
                    <a:pt x="430" y="177"/>
                    <a:pt x="430" y="177"/>
                  </a:cubicBezTo>
                  <a:cubicBezTo>
                    <a:pt x="430" y="177"/>
                    <a:pt x="425" y="180"/>
                    <a:pt x="420" y="183"/>
                  </a:cubicBezTo>
                  <a:cubicBezTo>
                    <a:pt x="415" y="186"/>
                    <a:pt x="410" y="189"/>
                    <a:pt x="410" y="189"/>
                  </a:cubicBezTo>
                  <a:cubicBezTo>
                    <a:pt x="413" y="189"/>
                    <a:pt x="417" y="187"/>
                    <a:pt x="420" y="184"/>
                  </a:cubicBezTo>
                  <a:cubicBezTo>
                    <a:pt x="424" y="182"/>
                    <a:pt x="429" y="179"/>
                    <a:pt x="433" y="175"/>
                  </a:cubicBezTo>
                  <a:cubicBezTo>
                    <a:pt x="438" y="172"/>
                    <a:pt x="442" y="168"/>
                    <a:pt x="447" y="165"/>
                  </a:cubicBezTo>
                  <a:cubicBezTo>
                    <a:pt x="452" y="161"/>
                    <a:pt x="457" y="158"/>
                    <a:pt x="462" y="155"/>
                  </a:cubicBezTo>
                  <a:cubicBezTo>
                    <a:pt x="482" y="142"/>
                    <a:pt x="470" y="144"/>
                    <a:pt x="480" y="137"/>
                  </a:cubicBezTo>
                  <a:cubicBezTo>
                    <a:pt x="488" y="132"/>
                    <a:pt x="499" y="125"/>
                    <a:pt x="506" y="123"/>
                  </a:cubicBezTo>
                  <a:cubicBezTo>
                    <a:pt x="525" y="115"/>
                    <a:pt x="510" y="127"/>
                    <a:pt x="505" y="132"/>
                  </a:cubicBezTo>
                  <a:cubicBezTo>
                    <a:pt x="512" y="125"/>
                    <a:pt x="517" y="122"/>
                    <a:pt x="525" y="117"/>
                  </a:cubicBezTo>
                  <a:cubicBezTo>
                    <a:pt x="529" y="114"/>
                    <a:pt x="534" y="112"/>
                    <a:pt x="539" y="109"/>
                  </a:cubicBezTo>
                  <a:cubicBezTo>
                    <a:pt x="545" y="106"/>
                    <a:pt x="553" y="102"/>
                    <a:pt x="562" y="98"/>
                  </a:cubicBezTo>
                  <a:cubicBezTo>
                    <a:pt x="565" y="99"/>
                    <a:pt x="562" y="101"/>
                    <a:pt x="558" y="104"/>
                  </a:cubicBezTo>
                  <a:cubicBezTo>
                    <a:pt x="561" y="102"/>
                    <a:pt x="565" y="100"/>
                    <a:pt x="568" y="98"/>
                  </a:cubicBezTo>
                  <a:cubicBezTo>
                    <a:pt x="571" y="96"/>
                    <a:pt x="573" y="94"/>
                    <a:pt x="575" y="92"/>
                  </a:cubicBezTo>
                  <a:cubicBezTo>
                    <a:pt x="589" y="90"/>
                    <a:pt x="589" y="90"/>
                    <a:pt x="589" y="90"/>
                  </a:cubicBezTo>
                  <a:cubicBezTo>
                    <a:pt x="611" y="83"/>
                    <a:pt x="622" y="77"/>
                    <a:pt x="633" y="71"/>
                  </a:cubicBezTo>
                  <a:cubicBezTo>
                    <a:pt x="639" y="67"/>
                    <a:pt x="645" y="64"/>
                    <a:pt x="653" y="61"/>
                  </a:cubicBezTo>
                  <a:cubicBezTo>
                    <a:pt x="661" y="57"/>
                    <a:pt x="671" y="54"/>
                    <a:pt x="684" y="50"/>
                  </a:cubicBezTo>
                  <a:cubicBezTo>
                    <a:pt x="670" y="56"/>
                    <a:pt x="731" y="38"/>
                    <a:pt x="749" y="38"/>
                  </a:cubicBezTo>
                  <a:cubicBezTo>
                    <a:pt x="730" y="42"/>
                    <a:pt x="759" y="43"/>
                    <a:pt x="748" y="48"/>
                  </a:cubicBezTo>
                  <a:cubicBezTo>
                    <a:pt x="770" y="45"/>
                    <a:pt x="774" y="43"/>
                    <a:pt x="777" y="41"/>
                  </a:cubicBezTo>
                  <a:cubicBezTo>
                    <a:pt x="780" y="38"/>
                    <a:pt x="782" y="36"/>
                    <a:pt x="800" y="33"/>
                  </a:cubicBezTo>
                  <a:cubicBezTo>
                    <a:pt x="787" y="41"/>
                    <a:pt x="787" y="41"/>
                    <a:pt x="787" y="41"/>
                  </a:cubicBezTo>
                  <a:cubicBezTo>
                    <a:pt x="804" y="38"/>
                    <a:pt x="806" y="36"/>
                    <a:pt x="808" y="35"/>
                  </a:cubicBezTo>
                  <a:cubicBezTo>
                    <a:pt x="809" y="35"/>
                    <a:pt x="810" y="35"/>
                    <a:pt x="813" y="34"/>
                  </a:cubicBezTo>
                  <a:cubicBezTo>
                    <a:pt x="814" y="33"/>
                    <a:pt x="816" y="33"/>
                    <a:pt x="819" y="32"/>
                  </a:cubicBezTo>
                  <a:cubicBezTo>
                    <a:pt x="822" y="32"/>
                    <a:pt x="825" y="31"/>
                    <a:pt x="830" y="31"/>
                  </a:cubicBezTo>
                  <a:cubicBezTo>
                    <a:pt x="820" y="33"/>
                    <a:pt x="845" y="31"/>
                    <a:pt x="825" y="35"/>
                  </a:cubicBezTo>
                  <a:cubicBezTo>
                    <a:pt x="871" y="32"/>
                    <a:pt x="859" y="31"/>
                    <a:pt x="899" y="31"/>
                  </a:cubicBezTo>
                  <a:cubicBezTo>
                    <a:pt x="903" y="25"/>
                    <a:pt x="903" y="25"/>
                    <a:pt x="903" y="25"/>
                  </a:cubicBezTo>
                  <a:cubicBezTo>
                    <a:pt x="916" y="24"/>
                    <a:pt x="922" y="27"/>
                    <a:pt x="925" y="28"/>
                  </a:cubicBezTo>
                  <a:cubicBezTo>
                    <a:pt x="923" y="28"/>
                    <a:pt x="919" y="28"/>
                    <a:pt x="916" y="28"/>
                  </a:cubicBezTo>
                  <a:cubicBezTo>
                    <a:pt x="913" y="28"/>
                    <a:pt x="911" y="28"/>
                    <a:pt x="912" y="29"/>
                  </a:cubicBezTo>
                  <a:cubicBezTo>
                    <a:pt x="928" y="34"/>
                    <a:pt x="938" y="26"/>
                    <a:pt x="956" y="31"/>
                  </a:cubicBezTo>
                  <a:cubicBezTo>
                    <a:pt x="952" y="30"/>
                    <a:pt x="947" y="27"/>
                    <a:pt x="964" y="27"/>
                  </a:cubicBezTo>
                  <a:cubicBezTo>
                    <a:pt x="958" y="30"/>
                    <a:pt x="989" y="32"/>
                    <a:pt x="990" y="34"/>
                  </a:cubicBezTo>
                  <a:cubicBezTo>
                    <a:pt x="985" y="32"/>
                    <a:pt x="994" y="33"/>
                    <a:pt x="1005" y="33"/>
                  </a:cubicBezTo>
                  <a:cubicBezTo>
                    <a:pt x="1015" y="34"/>
                    <a:pt x="1028" y="35"/>
                    <a:pt x="1029" y="33"/>
                  </a:cubicBezTo>
                  <a:cubicBezTo>
                    <a:pt x="1048" y="38"/>
                    <a:pt x="1023" y="35"/>
                    <a:pt x="1021" y="37"/>
                  </a:cubicBezTo>
                  <a:cubicBezTo>
                    <a:pt x="1025" y="36"/>
                    <a:pt x="1032" y="36"/>
                    <a:pt x="1039" y="37"/>
                  </a:cubicBezTo>
                  <a:cubicBezTo>
                    <a:pt x="1043" y="37"/>
                    <a:pt x="1047" y="38"/>
                    <a:pt x="1051" y="38"/>
                  </a:cubicBezTo>
                  <a:cubicBezTo>
                    <a:pt x="1055" y="39"/>
                    <a:pt x="1059" y="39"/>
                    <a:pt x="1063" y="40"/>
                  </a:cubicBezTo>
                  <a:cubicBezTo>
                    <a:pt x="1080" y="43"/>
                    <a:pt x="1096" y="46"/>
                    <a:pt x="1104" y="47"/>
                  </a:cubicBezTo>
                  <a:cubicBezTo>
                    <a:pt x="1104" y="47"/>
                    <a:pt x="1105" y="48"/>
                    <a:pt x="1105" y="48"/>
                  </a:cubicBezTo>
                  <a:cubicBezTo>
                    <a:pt x="1110" y="48"/>
                    <a:pt x="1116" y="49"/>
                    <a:pt x="1122" y="50"/>
                  </a:cubicBezTo>
                  <a:cubicBezTo>
                    <a:pt x="1126" y="51"/>
                    <a:pt x="1129" y="51"/>
                    <a:pt x="1133" y="52"/>
                  </a:cubicBezTo>
                  <a:cubicBezTo>
                    <a:pt x="1137" y="53"/>
                    <a:pt x="1141" y="53"/>
                    <a:pt x="1145" y="54"/>
                  </a:cubicBezTo>
                  <a:cubicBezTo>
                    <a:pt x="1153" y="56"/>
                    <a:pt x="1161" y="58"/>
                    <a:pt x="1170" y="60"/>
                  </a:cubicBezTo>
                  <a:cubicBezTo>
                    <a:pt x="1175" y="61"/>
                    <a:pt x="1180" y="62"/>
                    <a:pt x="1185" y="63"/>
                  </a:cubicBezTo>
                  <a:cubicBezTo>
                    <a:pt x="1189" y="64"/>
                    <a:pt x="1194" y="65"/>
                    <a:pt x="1199" y="66"/>
                  </a:cubicBezTo>
                  <a:cubicBezTo>
                    <a:pt x="1185" y="65"/>
                    <a:pt x="1185" y="65"/>
                    <a:pt x="1185" y="65"/>
                  </a:cubicBezTo>
                  <a:cubicBezTo>
                    <a:pt x="1204" y="72"/>
                    <a:pt x="1211" y="72"/>
                    <a:pt x="1217" y="72"/>
                  </a:cubicBezTo>
                  <a:cubicBezTo>
                    <a:pt x="1220" y="72"/>
                    <a:pt x="1222" y="72"/>
                    <a:pt x="1226" y="73"/>
                  </a:cubicBezTo>
                  <a:cubicBezTo>
                    <a:pt x="1230" y="74"/>
                    <a:pt x="1236" y="75"/>
                    <a:pt x="1244" y="78"/>
                  </a:cubicBezTo>
                  <a:cubicBezTo>
                    <a:pt x="1240" y="79"/>
                    <a:pt x="1253" y="84"/>
                    <a:pt x="1265" y="89"/>
                  </a:cubicBezTo>
                  <a:cubicBezTo>
                    <a:pt x="1278" y="94"/>
                    <a:pt x="1289" y="100"/>
                    <a:pt x="1281" y="99"/>
                  </a:cubicBezTo>
                  <a:cubicBezTo>
                    <a:pt x="1291" y="102"/>
                    <a:pt x="1301" y="105"/>
                    <a:pt x="1310" y="108"/>
                  </a:cubicBezTo>
                  <a:cubicBezTo>
                    <a:pt x="1319" y="112"/>
                    <a:pt x="1328" y="115"/>
                    <a:pt x="1335" y="116"/>
                  </a:cubicBezTo>
                  <a:cubicBezTo>
                    <a:pt x="1351" y="127"/>
                    <a:pt x="1299" y="105"/>
                    <a:pt x="1322" y="118"/>
                  </a:cubicBezTo>
                  <a:cubicBezTo>
                    <a:pt x="1322" y="118"/>
                    <a:pt x="1329" y="121"/>
                    <a:pt x="1336" y="124"/>
                  </a:cubicBezTo>
                  <a:cubicBezTo>
                    <a:pt x="1339" y="125"/>
                    <a:pt x="1343" y="127"/>
                    <a:pt x="1345" y="128"/>
                  </a:cubicBezTo>
                  <a:cubicBezTo>
                    <a:pt x="1348" y="129"/>
                    <a:pt x="1350" y="130"/>
                    <a:pt x="1350" y="130"/>
                  </a:cubicBezTo>
                  <a:cubicBezTo>
                    <a:pt x="1353" y="134"/>
                    <a:pt x="1353" y="134"/>
                    <a:pt x="1353" y="134"/>
                  </a:cubicBezTo>
                  <a:cubicBezTo>
                    <a:pt x="1355" y="133"/>
                    <a:pt x="1377" y="146"/>
                    <a:pt x="1377" y="144"/>
                  </a:cubicBezTo>
                  <a:cubicBezTo>
                    <a:pt x="1378" y="147"/>
                    <a:pt x="1381" y="150"/>
                    <a:pt x="1383" y="152"/>
                  </a:cubicBezTo>
                  <a:cubicBezTo>
                    <a:pt x="1386" y="155"/>
                    <a:pt x="1387" y="158"/>
                    <a:pt x="1386" y="158"/>
                  </a:cubicBezTo>
                  <a:cubicBezTo>
                    <a:pt x="1394" y="163"/>
                    <a:pt x="1403" y="169"/>
                    <a:pt x="1412" y="175"/>
                  </a:cubicBezTo>
                  <a:cubicBezTo>
                    <a:pt x="1417" y="178"/>
                    <a:pt x="1421" y="181"/>
                    <a:pt x="1425" y="184"/>
                  </a:cubicBezTo>
                  <a:cubicBezTo>
                    <a:pt x="1429" y="187"/>
                    <a:pt x="1433" y="189"/>
                    <a:pt x="1437" y="191"/>
                  </a:cubicBezTo>
                  <a:cubicBezTo>
                    <a:pt x="1437" y="193"/>
                    <a:pt x="1437" y="193"/>
                    <a:pt x="1437" y="193"/>
                  </a:cubicBezTo>
                  <a:cubicBezTo>
                    <a:pt x="1441" y="194"/>
                    <a:pt x="1446" y="197"/>
                    <a:pt x="1452" y="200"/>
                  </a:cubicBezTo>
                  <a:cubicBezTo>
                    <a:pt x="1457" y="203"/>
                    <a:pt x="1463" y="208"/>
                    <a:pt x="1468" y="211"/>
                  </a:cubicBezTo>
                  <a:cubicBezTo>
                    <a:pt x="1478" y="219"/>
                    <a:pt x="1488" y="226"/>
                    <a:pt x="1493" y="227"/>
                  </a:cubicBezTo>
                  <a:cubicBezTo>
                    <a:pt x="1500" y="237"/>
                    <a:pt x="1500" y="237"/>
                    <a:pt x="1500" y="237"/>
                  </a:cubicBezTo>
                  <a:cubicBezTo>
                    <a:pt x="1511" y="246"/>
                    <a:pt x="1516" y="248"/>
                    <a:pt x="1520" y="250"/>
                  </a:cubicBezTo>
                  <a:cubicBezTo>
                    <a:pt x="1524" y="251"/>
                    <a:pt x="1527" y="251"/>
                    <a:pt x="1532" y="255"/>
                  </a:cubicBezTo>
                  <a:cubicBezTo>
                    <a:pt x="1541" y="262"/>
                    <a:pt x="1551" y="271"/>
                    <a:pt x="1560" y="280"/>
                  </a:cubicBezTo>
                  <a:cubicBezTo>
                    <a:pt x="1545" y="269"/>
                    <a:pt x="1548" y="273"/>
                    <a:pt x="1554" y="281"/>
                  </a:cubicBezTo>
                  <a:cubicBezTo>
                    <a:pt x="1561" y="288"/>
                    <a:pt x="1571" y="300"/>
                    <a:pt x="1573" y="304"/>
                  </a:cubicBezTo>
                  <a:cubicBezTo>
                    <a:pt x="1576" y="307"/>
                    <a:pt x="1580" y="310"/>
                    <a:pt x="1584" y="315"/>
                  </a:cubicBezTo>
                  <a:cubicBezTo>
                    <a:pt x="1588" y="320"/>
                    <a:pt x="1593" y="325"/>
                    <a:pt x="1598" y="330"/>
                  </a:cubicBezTo>
                  <a:cubicBezTo>
                    <a:pt x="1602" y="335"/>
                    <a:pt x="1607" y="340"/>
                    <a:pt x="1611" y="344"/>
                  </a:cubicBezTo>
                  <a:cubicBezTo>
                    <a:pt x="1616" y="348"/>
                    <a:pt x="1619" y="352"/>
                    <a:pt x="1621" y="354"/>
                  </a:cubicBezTo>
                  <a:cubicBezTo>
                    <a:pt x="1608" y="342"/>
                    <a:pt x="1613" y="352"/>
                    <a:pt x="1592" y="328"/>
                  </a:cubicBezTo>
                  <a:cubicBezTo>
                    <a:pt x="1594" y="332"/>
                    <a:pt x="1597" y="337"/>
                    <a:pt x="1601" y="341"/>
                  </a:cubicBezTo>
                  <a:cubicBezTo>
                    <a:pt x="1604" y="346"/>
                    <a:pt x="1609" y="350"/>
                    <a:pt x="1614" y="356"/>
                  </a:cubicBezTo>
                  <a:cubicBezTo>
                    <a:pt x="1619" y="361"/>
                    <a:pt x="1624" y="367"/>
                    <a:pt x="1629" y="373"/>
                  </a:cubicBezTo>
                  <a:cubicBezTo>
                    <a:pt x="1632" y="376"/>
                    <a:pt x="1635" y="379"/>
                    <a:pt x="1637" y="382"/>
                  </a:cubicBezTo>
                  <a:cubicBezTo>
                    <a:pt x="1640" y="385"/>
                    <a:pt x="1642" y="389"/>
                    <a:pt x="1645" y="393"/>
                  </a:cubicBezTo>
                  <a:cubicBezTo>
                    <a:pt x="1643" y="394"/>
                    <a:pt x="1643" y="394"/>
                    <a:pt x="1643" y="394"/>
                  </a:cubicBezTo>
                  <a:cubicBezTo>
                    <a:pt x="1650" y="404"/>
                    <a:pt x="1656" y="411"/>
                    <a:pt x="1661" y="417"/>
                  </a:cubicBezTo>
                  <a:cubicBezTo>
                    <a:pt x="1666" y="423"/>
                    <a:pt x="1670" y="427"/>
                    <a:pt x="1673" y="430"/>
                  </a:cubicBezTo>
                  <a:cubicBezTo>
                    <a:pt x="1680" y="437"/>
                    <a:pt x="1685" y="441"/>
                    <a:pt x="1693" y="449"/>
                  </a:cubicBezTo>
                  <a:cubicBezTo>
                    <a:pt x="1693" y="452"/>
                    <a:pt x="1692" y="453"/>
                    <a:pt x="1690" y="451"/>
                  </a:cubicBezTo>
                  <a:cubicBezTo>
                    <a:pt x="1688" y="450"/>
                    <a:pt x="1685" y="446"/>
                    <a:pt x="1679" y="441"/>
                  </a:cubicBezTo>
                  <a:cubicBezTo>
                    <a:pt x="1681" y="445"/>
                    <a:pt x="1684" y="449"/>
                    <a:pt x="1686" y="453"/>
                  </a:cubicBezTo>
                  <a:cubicBezTo>
                    <a:pt x="1688" y="457"/>
                    <a:pt x="1691" y="461"/>
                    <a:pt x="1693" y="466"/>
                  </a:cubicBezTo>
                  <a:cubicBezTo>
                    <a:pt x="1699" y="475"/>
                    <a:pt x="1704" y="484"/>
                    <a:pt x="1710" y="494"/>
                  </a:cubicBezTo>
                  <a:cubicBezTo>
                    <a:pt x="1715" y="503"/>
                    <a:pt x="1720" y="513"/>
                    <a:pt x="1725" y="523"/>
                  </a:cubicBezTo>
                  <a:cubicBezTo>
                    <a:pt x="1726" y="525"/>
                    <a:pt x="1728" y="528"/>
                    <a:pt x="1729" y="530"/>
                  </a:cubicBezTo>
                  <a:cubicBezTo>
                    <a:pt x="1730" y="532"/>
                    <a:pt x="1731" y="535"/>
                    <a:pt x="1732" y="537"/>
                  </a:cubicBezTo>
                  <a:cubicBezTo>
                    <a:pt x="1734" y="542"/>
                    <a:pt x="1736" y="546"/>
                    <a:pt x="1738" y="550"/>
                  </a:cubicBezTo>
                  <a:cubicBezTo>
                    <a:pt x="1741" y="562"/>
                    <a:pt x="1737" y="556"/>
                    <a:pt x="1731" y="545"/>
                  </a:cubicBezTo>
                  <a:cubicBezTo>
                    <a:pt x="1750" y="579"/>
                    <a:pt x="1763" y="625"/>
                    <a:pt x="1776" y="646"/>
                  </a:cubicBezTo>
                  <a:cubicBezTo>
                    <a:pt x="1774" y="642"/>
                    <a:pt x="1775" y="646"/>
                    <a:pt x="1776" y="653"/>
                  </a:cubicBezTo>
                  <a:cubicBezTo>
                    <a:pt x="1778" y="659"/>
                    <a:pt x="1781" y="669"/>
                    <a:pt x="1782" y="676"/>
                  </a:cubicBezTo>
                  <a:cubicBezTo>
                    <a:pt x="1783" y="676"/>
                    <a:pt x="1786" y="678"/>
                    <a:pt x="1786" y="679"/>
                  </a:cubicBezTo>
                  <a:cubicBezTo>
                    <a:pt x="1791" y="691"/>
                    <a:pt x="1796" y="709"/>
                    <a:pt x="1801" y="728"/>
                  </a:cubicBezTo>
                  <a:cubicBezTo>
                    <a:pt x="1804" y="738"/>
                    <a:pt x="1805" y="747"/>
                    <a:pt x="1807" y="757"/>
                  </a:cubicBezTo>
                  <a:cubicBezTo>
                    <a:pt x="1809" y="766"/>
                    <a:pt x="1810" y="774"/>
                    <a:pt x="1811" y="781"/>
                  </a:cubicBezTo>
                  <a:cubicBezTo>
                    <a:pt x="1811" y="781"/>
                    <a:pt x="1810" y="779"/>
                    <a:pt x="1809" y="776"/>
                  </a:cubicBezTo>
                  <a:cubicBezTo>
                    <a:pt x="1808" y="774"/>
                    <a:pt x="1807" y="771"/>
                    <a:pt x="1807" y="771"/>
                  </a:cubicBezTo>
                  <a:cubicBezTo>
                    <a:pt x="1808" y="775"/>
                    <a:pt x="1809" y="779"/>
                    <a:pt x="1809" y="783"/>
                  </a:cubicBezTo>
                  <a:cubicBezTo>
                    <a:pt x="1810" y="787"/>
                    <a:pt x="1810" y="790"/>
                    <a:pt x="1811" y="794"/>
                  </a:cubicBezTo>
                  <a:cubicBezTo>
                    <a:pt x="1812" y="801"/>
                    <a:pt x="1813" y="807"/>
                    <a:pt x="1814" y="814"/>
                  </a:cubicBezTo>
                  <a:cubicBezTo>
                    <a:pt x="1817" y="826"/>
                    <a:pt x="1818" y="838"/>
                    <a:pt x="1820" y="850"/>
                  </a:cubicBezTo>
                  <a:cubicBezTo>
                    <a:pt x="1821" y="856"/>
                    <a:pt x="1822" y="862"/>
                    <a:pt x="1823" y="868"/>
                  </a:cubicBezTo>
                  <a:cubicBezTo>
                    <a:pt x="1824" y="874"/>
                    <a:pt x="1824" y="881"/>
                    <a:pt x="1824" y="888"/>
                  </a:cubicBezTo>
                  <a:cubicBezTo>
                    <a:pt x="1825" y="901"/>
                    <a:pt x="1826" y="916"/>
                    <a:pt x="1824" y="934"/>
                  </a:cubicBezTo>
                  <a:cubicBezTo>
                    <a:pt x="1822" y="947"/>
                    <a:pt x="1819" y="921"/>
                    <a:pt x="1819" y="947"/>
                  </a:cubicBezTo>
                  <a:cubicBezTo>
                    <a:pt x="1820" y="959"/>
                    <a:pt x="1826" y="955"/>
                    <a:pt x="1822" y="988"/>
                  </a:cubicBezTo>
                  <a:cubicBezTo>
                    <a:pt x="1818" y="986"/>
                    <a:pt x="1818" y="986"/>
                    <a:pt x="1818" y="986"/>
                  </a:cubicBezTo>
                  <a:cubicBezTo>
                    <a:pt x="1820" y="1008"/>
                    <a:pt x="1820" y="1008"/>
                    <a:pt x="1820" y="1008"/>
                  </a:cubicBezTo>
                  <a:cubicBezTo>
                    <a:pt x="1824" y="997"/>
                    <a:pt x="1826" y="960"/>
                    <a:pt x="1828" y="986"/>
                  </a:cubicBezTo>
                  <a:cubicBezTo>
                    <a:pt x="1822" y="1016"/>
                    <a:pt x="1829" y="1013"/>
                    <a:pt x="1820" y="1048"/>
                  </a:cubicBezTo>
                  <a:cubicBezTo>
                    <a:pt x="1821" y="1039"/>
                    <a:pt x="1819" y="1028"/>
                    <a:pt x="1819" y="1022"/>
                  </a:cubicBezTo>
                  <a:cubicBezTo>
                    <a:pt x="1815" y="1041"/>
                    <a:pt x="1813" y="1057"/>
                    <a:pt x="1810" y="1071"/>
                  </a:cubicBezTo>
                  <a:cubicBezTo>
                    <a:pt x="1808" y="1085"/>
                    <a:pt x="1806" y="1098"/>
                    <a:pt x="1803" y="1111"/>
                  </a:cubicBezTo>
                  <a:cubicBezTo>
                    <a:pt x="1802" y="1118"/>
                    <a:pt x="1801" y="1124"/>
                    <a:pt x="1799" y="1131"/>
                  </a:cubicBezTo>
                  <a:cubicBezTo>
                    <a:pt x="1798" y="1138"/>
                    <a:pt x="1797" y="1144"/>
                    <a:pt x="1795" y="1152"/>
                  </a:cubicBezTo>
                  <a:cubicBezTo>
                    <a:pt x="1793" y="1159"/>
                    <a:pt x="1790" y="1166"/>
                    <a:pt x="1788" y="1174"/>
                  </a:cubicBezTo>
                  <a:cubicBezTo>
                    <a:pt x="1787" y="1178"/>
                    <a:pt x="1785" y="1182"/>
                    <a:pt x="1784" y="1186"/>
                  </a:cubicBezTo>
                  <a:cubicBezTo>
                    <a:pt x="1782" y="1190"/>
                    <a:pt x="1781" y="1194"/>
                    <a:pt x="1779" y="1199"/>
                  </a:cubicBezTo>
                  <a:cubicBezTo>
                    <a:pt x="1777" y="1208"/>
                    <a:pt x="1774" y="1218"/>
                    <a:pt x="1771" y="1228"/>
                  </a:cubicBezTo>
                  <a:cubicBezTo>
                    <a:pt x="1768" y="1238"/>
                    <a:pt x="1764" y="1248"/>
                    <a:pt x="1761" y="1257"/>
                  </a:cubicBezTo>
                  <a:cubicBezTo>
                    <a:pt x="1759" y="1262"/>
                    <a:pt x="1758" y="1267"/>
                    <a:pt x="1756" y="1271"/>
                  </a:cubicBezTo>
                  <a:cubicBezTo>
                    <a:pt x="1754" y="1276"/>
                    <a:pt x="1753" y="1280"/>
                    <a:pt x="1751" y="1284"/>
                  </a:cubicBezTo>
                  <a:cubicBezTo>
                    <a:pt x="1748" y="1293"/>
                    <a:pt x="1745" y="1300"/>
                    <a:pt x="1743" y="1306"/>
                  </a:cubicBezTo>
                  <a:cubicBezTo>
                    <a:pt x="1740" y="1303"/>
                    <a:pt x="1737" y="1302"/>
                    <a:pt x="1742" y="1284"/>
                  </a:cubicBezTo>
                  <a:cubicBezTo>
                    <a:pt x="1735" y="1299"/>
                    <a:pt x="1732" y="1311"/>
                    <a:pt x="1728" y="1321"/>
                  </a:cubicBezTo>
                  <a:cubicBezTo>
                    <a:pt x="1725" y="1331"/>
                    <a:pt x="1721" y="1340"/>
                    <a:pt x="1713" y="1348"/>
                  </a:cubicBezTo>
                  <a:cubicBezTo>
                    <a:pt x="1713" y="1352"/>
                    <a:pt x="1709" y="1359"/>
                    <a:pt x="1705" y="1368"/>
                  </a:cubicBezTo>
                  <a:cubicBezTo>
                    <a:pt x="1703" y="1372"/>
                    <a:pt x="1701" y="1376"/>
                    <a:pt x="1699" y="1381"/>
                  </a:cubicBezTo>
                  <a:cubicBezTo>
                    <a:pt x="1696" y="1386"/>
                    <a:pt x="1694" y="1391"/>
                    <a:pt x="1691" y="1395"/>
                  </a:cubicBezTo>
                  <a:cubicBezTo>
                    <a:pt x="1680" y="1414"/>
                    <a:pt x="1670" y="1432"/>
                    <a:pt x="1671" y="1437"/>
                  </a:cubicBezTo>
                  <a:cubicBezTo>
                    <a:pt x="1669" y="1437"/>
                    <a:pt x="1650" y="1466"/>
                    <a:pt x="1667" y="1436"/>
                  </a:cubicBezTo>
                  <a:cubicBezTo>
                    <a:pt x="1661" y="1445"/>
                    <a:pt x="1656" y="1452"/>
                    <a:pt x="1651" y="1459"/>
                  </a:cubicBezTo>
                  <a:cubicBezTo>
                    <a:pt x="1646" y="1465"/>
                    <a:pt x="1641" y="1469"/>
                    <a:pt x="1637" y="1473"/>
                  </a:cubicBezTo>
                  <a:cubicBezTo>
                    <a:pt x="1628" y="1481"/>
                    <a:pt x="1621" y="1487"/>
                    <a:pt x="1615" y="1494"/>
                  </a:cubicBezTo>
                  <a:cubicBezTo>
                    <a:pt x="1607" y="1503"/>
                    <a:pt x="1627" y="1488"/>
                    <a:pt x="1610" y="1507"/>
                  </a:cubicBezTo>
                  <a:cubicBezTo>
                    <a:pt x="1607" y="1510"/>
                    <a:pt x="1606" y="1510"/>
                    <a:pt x="1604" y="1512"/>
                  </a:cubicBezTo>
                  <a:cubicBezTo>
                    <a:pt x="1599" y="1521"/>
                    <a:pt x="1599" y="1521"/>
                    <a:pt x="1599" y="1521"/>
                  </a:cubicBezTo>
                  <a:cubicBezTo>
                    <a:pt x="1591" y="1527"/>
                    <a:pt x="1604" y="1510"/>
                    <a:pt x="1603" y="1508"/>
                  </a:cubicBezTo>
                  <a:cubicBezTo>
                    <a:pt x="1596" y="1514"/>
                    <a:pt x="1591" y="1521"/>
                    <a:pt x="1586" y="1527"/>
                  </a:cubicBezTo>
                  <a:cubicBezTo>
                    <a:pt x="1581" y="1533"/>
                    <a:pt x="1576" y="1539"/>
                    <a:pt x="1571" y="1545"/>
                  </a:cubicBezTo>
                  <a:cubicBezTo>
                    <a:pt x="1566" y="1551"/>
                    <a:pt x="1561" y="1558"/>
                    <a:pt x="1555" y="1564"/>
                  </a:cubicBezTo>
                  <a:cubicBezTo>
                    <a:pt x="1549" y="1571"/>
                    <a:pt x="1543" y="1578"/>
                    <a:pt x="1535" y="1585"/>
                  </a:cubicBezTo>
                  <a:cubicBezTo>
                    <a:pt x="1539" y="1579"/>
                    <a:pt x="1539" y="1579"/>
                    <a:pt x="1539" y="1579"/>
                  </a:cubicBezTo>
                  <a:cubicBezTo>
                    <a:pt x="1539" y="1579"/>
                    <a:pt x="1537" y="1581"/>
                    <a:pt x="1534" y="1584"/>
                  </a:cubicBezTo>
                  <a:cubicBezTo>
                    <a:pt x="1531" y="1586"/>
                    <a:pt x="1527" y="1590"/>
                    <a:pt x="1523" y="1594"/>
                  </a:cubicBezTo>
                  <a:cubicBezTo>
                    <a:pt x="1515" y="1601"/>
                    <a:pt x="1507" y="1608"/>
                    <a:pt x="1507" y="1608"/>
                  </a:cubicBezTo>
                  <a:cubicBezTo>
                    <a:pt x="1508" y="1606"/>
                    <a:pt x="1508" y="1606"/>
                    <a:pt x="1508" y="1606"/>
                  </a:cubicBezTo>
                  <a:cubicBezTo>
                    <a:pt x="1508" y="1606"/>
                    <a:pt x="1502" y="1612"/>
                    <a:pt x="1496" y="1619"/>
                  </a:cubicBezTo>
                  <a:cubicBezTo>
                    <a:pt x="1493" y="1622"/>
                    <a:pt x="1489" y="1625"/>
                    <a:pt x="1487" y="1627"/>
                  </a:cubicBezTo>
                  <a:cubicBezTo>
                    <a:pt x="1484" y="1629"/>
                    <a:pt x="1483" y="1631"/>
                    <a:pt x="1483" y="1631"/>
                  </a:cubicBezTo>
                  <a:cubicBezTo>
                    <a:pt x="1482" y="1629"/>
                    <a:pt x="1482" y="1629"/>
                    <a:pt x="1482" y="1629"/>
                  </a:cubicBezTo>
                  <a:cubicBezTo>
                    <a:pt x="1476" y="1634"/>
                    <a:pt x="1475" y="1636"/>
                    <a:pt x="1467" y="1643"/>
                  </a:cubicBezTo>
                  <a:cubicBezTo>
                    <a:pt x="1468" y="1639"/>
                    <a:pt x="1468" y="1639"/>
                    <a:pt x="1468" y="1639"/>
                  </a:cubicBezTo>
                  <a:cubicBezTo>
                    <a:pt x="1466" y="1642"/>
                    <a:pt x="1463" y="1645"/>
                    <a:pt x="1459" y="1649"/>
                  </a:cubicBezTo>
                  <a:cubicBezTo>
                    <a:pt x="1455" y="1653"/>
                    <a:pt x="1449" y="1658"/>
                    <a:pt x="1444" y="1662"/>
                  </a:cubicBezTo>
                  <a:cubicBezTo>
                    <a:pt x="1438" y="1667"/>
                    <a:pt x="1432" y="1672"/>
                    <a:pt x="1427" y="1676"/>
                  </a:cubicBezTo>
                  <a:cubicBezTo>
                    <a:pt x="1421" y="1680"/>
                    <a:pt x="1416" y="1683"/>
                    <a:pt x="1411" y="1686"/>
                  </a:cubicBezTo>
                  <a:cubicBezTo>
                    <a:pt x="1407" y="1687"/>
                    <a:pt x="1407" y="1687"/>
                    <a:pt x="1407" y="1687"/>
                  </a:cubicBezTo>
                  <a:cubicBezTo>
                    <a:pt x="1407" y="1687"/>
                    <a:pt x="1405" y="1689"/>
                    <a:pt x="1402" y="1692"/>
                  </a:cubicBezTo>
                  <a:cubicBezTo>
                    <a:pt x="1398" y="1695"/>
                    <a:pt x="1393" y="1699"/>
                    <a:pt x="1388" y="1702"/>
                  </a:cubicBezTo>
                  <a:cubicBezTo>
                    <a:pt x="1379" y="1709"/>
                    <a:pt x="1369" y="1716"/>
                    <a:pt x="1369" y="1716"/>
                  </a:cubicBezTo>
                  <a:cubicBezTo>
                    <a:pt x="1345" y="1727"/>
                    <a:pt x="1394" y="1695"/>
                    <a:pt x="1351" y="1722"/>
                  </a:cubicBezTo>
                  <a:cubicBezTo>
                    <a:pt x="1360" y="1711"/>
                    <a:pt x="1360" y="1711"/>
                    <a:pt x="1360" y="1711"/>
                  </a:cubicBezTo>
                  <a:cubicBezTo>
                    <a:pt x="1356" y="1714"/>
                    <a:pt x="1353" y="1716"/>
                    <a:pt x="1350" y="1718"/>
                  </a:cubicBezTo>
                  <a:cubicBezTo>
                    <a:pt x="1347" y="1720"/>
                    <a:pt x="1344" y="1721"/>
                    <a:pt x="1341" y="1723"/>
                  </a:cubicBezTo>
                  <a:cubicBezTo>
                    <a:pt x="1336" y="1725"/>
                    <a:pt x="1331" y="1728"/>
                    <a:pt x="1327" y="1730"/>
                  </a:cubicBezTo>
                  <a:cubicBezTo>
                    <a:pt x="1323" y="1732"/>
                    <a:pt x="1320" y="1733"/>
                    <a:pt x="1316" y="1735"/>
                  </a:cubicBezTo>
                  <a:cubicBezTo>
                    <a:pt x="1314" y="1736"/>
                    <a:pt x="1312" y="1738"/>
                    <a:pt x="1309" y="1739"/>
                  </a:cubicBezTo>
                  <a:cubicBezTo>
                    <a:pt x="1307" y="1740"/>
                    <a:pt x="1304" y="1741"/>
                    <a:pt x="1302" y="1743"/>
                  </a:cubicBezTo>
                  <a:cubicBezTo>
                    <a:pt x="1305" y="1742"/>
                    <a:pt x="1308" y="1741"/>
                    <a:pt x="1310" y="1740"/>
                  </a:cubicBezTo>
                  <a:cubicBezTo>
                    <a:pt x="1313" y="1739"/>
                    <a:pt x="1316" y="1738"/>
                    <a:pt x="1318" y="1737"/>
                  </a:cubicBezTo>
                  <a:cubicBezTo>
                    <a:pt x="1322" y="1736"/>
                    <a:pt x="1323" y="1736"/>
                    <a:pt x="1318" y="1740"/>
                  </a:cubicBezTo>
                  <a:cubicBezTo>
                    <a:pt x="1311" y="1742"/>
                    <a:pt x="1305" y="1744"/>
                    <a:pt x="1299" y="1746"/>
                  </a:cubicBezTo>
                  <a:cubicBezTo>
                    <a:pt x="1294" y="1749"/>
                    <a:pt x="1289" y="1751"/>
                    <a:pt x="1284" y="1754"/>
                  </a:cubicBezTo>
                  <a:cubicBezTo>
                    <a:pt x="1279" y="1757"/>
                    <a:pt x="1274" y="1760"/>
                    <a:pt x="1269" y="1763"/>
                  </a:cubicBezTo>
                  <a:cubicBezTo>
                    <a:pt x="1264" y="1766"/>
                    <a:pt x="1259" y="1769"/>
                    <a:pt x="1252" y="1772"/>
                  </a:cubicBezTo>
                  <a:cubicBezTo>
                    <a:pt x="1265" y="1767"/>
                    <a:pt x="1274" y="1764"/>
                    <a:pt x="1282" y="1757"/>
                  </a:cubicBezTo>
                  <a:cubicBezTo>
                    <a:pt x="1295" y="1751"/>
                    <a:pt x="1287" y="1757"/>
                    <a:pt x="1296" y="1754"/>
                  </a:cubicBezTo>
                  <a:cubicBezTo>
                    <a:pt x="1296" y="1754"/>
                    <a:pt x="1300" y="1751"/>
                    <a:pt x="1305" y="1748"/>
                  </a:cubicBezTo>
                  <a:cubicBezTo>
                    <a:pt x="1307" y="1747"/>
                    <a:pt x="1309" y="1746"/>
                    <a:pt x="1311" y="1745"/>
                  </a:cubicBezTo>
                  <a:cubicBezTo>
                    <a:pt x="1313" y="1744"/>
                    <a:pt x="1314" y="1743"/>
                    <a:pt x="1314" y="1743"/>
                  </a:cubicBezTo>
                  <a:cubicBezTo>
                    <a:pt x="1320" y="1743"/>
                    <a:pt x="1320" y="1743"/>
                    <a:pt x="1320" y="1743"/>
                  </a:cubicBezTo>
                  <a:cubicBezTo>
                    <a:pt x="1351" y="1724"/>
                    <a:pt x="1351" y="1724"/>
                    <a:pt x="1351" y="1724"/>
                  </a:cubicBezTo>
                  <a:cubicBezTo>
                    <a:pt x="1351" y="1729"/>
                    <a:pt x="1380" y="1708"/>
                    <a:pt x="1370" y="1719"/>
                  </a:cubicBezTo>
                  <a:cubicBezTo>
                    <a:pt x="1375" y="1715"/>
                    <a:pt x="1380" y="1713"/>
                    <a:pt x="1384" y="1710"/>
                  </a:cubicBezTo>
                  <a:cubicBezTo>
                    <a:pt x="1389" y="1707"/>
                    <a:pt x="1393" y="1705"/>
                    <a:pt x="1397" y="1702"/>
                  </a:cubicBezTo>
                  <a:cubicBezTo>
                    <a:pt x="1405" y="1697"/>
                    <a:pt x="1413" y="1692"/>
                    <a:pt x="1421" y="1684"/>
                  </a:cubicBezTo>
                  <a:cubicBezTo>
                    <a:pt x="1437" y="1677"/>
                    <a:pt x="1400" y="1701"/>
                    <a:pt x="1415" y="1692"/>
                  </a:cubicBezTo>
                  <a:cubicBezTo>
                    <a:pt x="1457" y="1663"/>
                    <a:pt x="1497" y="1632"/>
                    <a:pt x="1535" y="1597"/>
                  </a:cubicBezTo>
                  <a:cubicBezTo>
                    <a:pt x="1572" y="1562"/>
                    <a:pt x="1608" y="1524"/>
                    <a:pt x="1641" y="1484"/>
                  </a:cubicBezTo>
                  <a:cubicBezTo>
                    <a:pt x="1636" y="1493"/>
                    <a:pt x="1636" y="1493"/>
                    <a:pt x="1636" y="1493"/>
                  </a:cubicBezTo>
                  <a:cubicBezTo>
                    <a:pt x="1641" y="1484"/>
                    <a:pt x="1648" y="1473"/>
                    <a:pt x="1651" y="1466"/>
                  </a:cubicBezTo>
                  <a:cubicBezTo>
                    <a:pt x="1655" y="1463"/>
                    <a:pt x="1660" y="1457"/>
                    <a:pt x="1666" y="1450"/>
                  </a:cubicBezTo>
                  <a:cubicBezTo>
                    <a:pt x="1669" y="1446"/>
                    <a:pt x="1672" y="1442"/>
                    <a:pt x="1675" y="1438"/>
                  </a:cubicBezTo>
                  <a:cubicBezTo>
                    <a:pt x="1677" y="1436"/>
                    <a:pt x="1678" y="1434"/>
                    <a:pt x="1680" y="1432"/>
                  </a:cubicBezTo>
                  <a:cubicBezTo>
                    <a:pt x="1682" y="1430"/>
                    <a:pt x="1683" y="1427"/>
                    <a:pt x="1685" y="1425"/>
                  </a:cubicBezTo>
                  <a:cubicBezTo>
                    <a:pt x="1691" y="1416"/>
                    <a:pt x="1697" y="1406"/>
                    <a:pt x="1702" y="1398"/>
                  </a:cubicBezTo>
                  <a:cubicBezTo>
                    <a:pt x="1707" y="1389"/>
                    <a:pt x="1711" y="1381"/>
                    <a:pt x="1713" y="1375"/>
                  </a:cubicBezTo>
                  <a:cubicBezTo>
                    <a:pt x="1715" y="1372"/>
                    <a:pt x="1713" y="1377"/>
                    <a:pt x="1712" y="1379"/>
                  </a:cubicBezTo>
                  <a:cubicBezTo>
                    <a:pt x="1716" y="1372"/>
                    <a:pt x="1721" y="1363"/>
                    <a:pt x="1727" y="1353"/>
                  </a:cubicBezTo>
                  <a:cubicBezTo>
                    <a:pt x="1733" y="1343"/>
                    <a:pt x="1739" y="1332"/>
                    <a:pt x="1745" y="1320"/>
                  </a:cubicBezTo>
                  <a:cubicBezTo>
                    <a:pt x="1751" y="1309"/>
                    <a:pt x="1757" y="1296"/>
                    <a:pt x="1763" y="1284"/>
                  </a:cubicBezTo>
                  <a:cubicBezTo>
                    <a:pt x="1764" y="1281"/>
                    <a:pt x="1766" y="1278"/>
                    <a:pt x="1767" y="1275"/>
                  </a:cubicBezTo>
                  <a:cubicBezTo>
                    <a:pt x="1768" y="1272"/>
                    <a:pt x="1770" y="1269"/>
                    <a:pt x="1771" y="1266"/>
                  </a:cubicBezTo>
                  <a:cubicBezTo>
                    <a:pt x="1773" y="1260"/>
                    <a:pt x="1776" y="1254"/>
                    <a:pt x="1778" y="1248"/>
                  </a:cubicBezTo>
                  <a:cubicBezTo>
                    <a:pt x="1778" y="1246"/>
                    <a:pt x="1779" y="1243"/>
                    <a:pt x="1780" y="1239"/>
                  </a:cubicBezTo>
                  <a:cubicBezTo>
                    <a:pt x="1780" y="1237"/>
                    <a:pt x="1781" y="1236"/>
                    <a:pt x="1781" y="1234"/>
                  </a:cubicBezTo>
                  <a:cubicBezTo>
                    <a:pt x="1782" y="1232"/>
                    <a:pt x="1783" y="1230"/>
                    <a:pt x="1783" y="1228"/>
                  </a:cubicBezTo>
                  <a:cubicBezTo>
                    <a:pt x="1786" y="1220"/>
                    <a:pt x="1789" y="1212"/>
                    <a:pt x="1792" y="1203"/>
                  </a:cubicBezTo>
                  <a:cubicBezTo>
                    <a:pt x="1794" y="1199"/>
                    <a:pt x="1796" y="1195"/>
                    <a:pt x="1797" y="1190"/>
                  </a:cubicBezTo>
                  <a:cubicBezTo>
                    <a:pt x="1798" y="1186"/>
                    <a:pt x="1800" y="1182"/>
                    <a:pt x="1800" y="1178"/>
                  </a:cubicBezTo>
                  <a:cubicBezTo>
                    <a:pt x="1802" y="1170"/>
                    <a:pt x="1803" y="1164"/>
                    <a:pt x="1803" y="1159"/>
                  </a:cubicBezTo>
                  <a:cubicBezTo>
                    <a:pt x="1801" y="1169"/>
                    <a:pt x="1801" y="1169"/>
                    <a:pt x="1801" y="1169"/>
                  </a:cubicBezTo>
                  <a:cubicBezTo>
                    <a:pt x="1798" y="1177"/>
                    <a:pt x="1798" y="1170"/>
                    <a:pt x="1799" y="1162"/>
                  </a:cubicBezTo>
                  <a:cubicBezTo>
                    <a:pt x="1800" y="1157"/>
                    <a:pt x="1801" y="1152"/>
                    <a:pt x="1801" y="1147"/>
                  </a:cubicBezTo>
                  <a:cubicBezTo>
                    <a:pt x="1802" y="1143"/>
                    <a:pt x="1802" y="1139"/>
                    <a:pt x="1802" y="1137"/>
                  </a:cubicBezTo>
                  <a:cubicBezTo>
                    <a:pt x="1810" y="1125"/>
                    <a:pt x="1806" y="1137"/>
                    <a:pt x="1815" y="1122"/>
                  </a:cubicBezTo>
                  <a:cubicBezTo>
                    <a:pt x="1808" y="1141"/>
                    <a:pt x="1808" y="1141"/>
                    <a:pt x="1808" y="1141"/>
                  </a:cubicBezTo>
                  <a:cubicBezTo>
                    <a:pt x="1814" y="1138"/>
                    <a:pt x="1814" y="1138"/>
                    <a:pt x="1814" y="1138"/>
                  </a:cubicBezTo>
                  <a:cubicBezTo>
                    <a:pt x="1814" y="1130"/>
                    <a:pt x="1815" y="1122"/>
                    <a:pt x="1816" y="1115"/>
                  </a:cubicBezTo>
                  <a:cubicBezTo>
                    <a:pt x="1817" y="1107"/>
                    <a:pt x="1818" y="1100"/>
                    <a:pt x="1819" y="1093"/>
                  </a:cubicBezTo>
                  <a:cubicBezTo>
                    <a:pt x="1821" y="1085"/>
                    <a:pt x="1822" y="1079"/>
                    <a:pt x="1824" y="1072"/>
                  </a:cubicBezTo>
                  <a:cubicBezTo>
                    <a:pt x="1825" y="1065"/>
                    <a:pt x="1827" y="1058"/>
                    <a:pt x="1828" y="1052"/>
                  </a:cubicBezTo>
                  <a:cubicBezTo>
                    <a:pt x="1830" y="1039"/>
                    <a:pt x="1833" y="1027"/>
                    <a:pt x="1835" y="1015"/>
                  </a:cubicBezTo>
                  <a:cubicBezTo>
                    <a:pt x="1836" y="1004"/>
                    <a:pt x="1836" y="993"/>
                    <a:pt x="1835" y="983"/>
                  </a:cubicBezTo>
                  <a:cubicBezTo>
                    <a:pt x="1835" y="986"/>
                    <a:pt x="1836" y="985"/>
                    <a:pt x="1836" y="988"/>
                  </a:cubicBezTo>
                  <a:cubicBezTo>
                    <a:pt x="1841" y="962"/>
                    <a:pt x="1835" y="943"/>
                    <a:pt x="1834" y="924"/>
                  </a:cubicBezTo>
                  <a:cubicBezTo>
                    <a:pt x="1837" y="922"/>
                    <a:pt x="1838" y="936"/>
                    <a:pt x="1839" y="946"/>
                  </a:cubicBezTo>
                  <a:cubicBezTo>
                    <a:pt x="1841" y="923"/>
                    <a:pt x="1840" y="892"/>
                    <a:pt x="1837" y="861"/>
                  </a:cubicBezTo>
                  <a:cubicBezTo>
                    <a:pt x="1836" y="853"/>
                    <a:pt x="1835" y="845"/>
                    <a:pt x="1835" y="838"/>
                  </a:cubicBezTo>
                  <a:cubicBezTo>
                    <a:pt x="1834" y="830"/>
                    <a:pt x="1833" y="822"/>
                    <a:pt x="1832" y="815"/>
                  </a:cubicBezTo>
                  <a:cubicBezTo>
                    <a:pt x="1830" y="800"/>
                    <a:pt x="1829" y="786"/>
                    <a:pt x="1828" y="773"/>
                  </a:cubicBezTo>
                  <a:cubicBezTo>
                    <a:pt x="1821" y="756"/>
                    <a:pt x="1825" y="780"/>
                    <a:pt x="1819" y="763"/>
                  </a:cubicBezTo>
                  <a:cubicBezTo>
                    <a:pt x="1817" y="747"/>
                    <a:pt x="1818" y="736"/>
                    <a:pt x="1823" y="755"/>
                  </a:cubicBezTo>
                  <a:cubicBezTo>
                    <a:pt x="1822" y="749"/>
                    <a:pt x="1822" y="743"/>
                    <a:pt x="1821" y="736"/>
                  </a:cubicBezTo>
                  <a:cubicBezTo>
                    <a:pt x="1820" y="729"/>
                    <a:pt x="1818" y="721"/>
                    <a:pt x="1816" y="713"/>
                  </a:cubicBezTo>
                  <a:cubicBezTo>
                    <a:pt x="1814" y="705"/>
                    <a:pt x="1812" y="696"/>
                    <a:pt x="1810" y="688"/>
                  </a:cubicBezTo>
                  <a:cubicBezTo>
                    <a:pt x="1807" y="679"/>
                    <a:pt x="1804" y="670"/>
                    <a:pt x="1801" y="660"/>
                  </a:cubicBezTo>
                  <a:cubicBezTo>
                    <a:pt x="1800" y="656"/>
                    <a:pt x="1798" y="651"/>
                    <a:pt x="1797" y="646"/>
                  </a:cubicBezTo>
                  <a:cubicBezTo>
                    <a:pt x="1795" y="642"/>
                    <a:pt x="1793" y="637"/>
                    <a:pt x="1792" y="632"/>
                  </a:cubicBezTo>
                  <a:cubicBezTo>
                    <a:pt x="1788" y="623"/>
                    <a:pt x="1785" y="614"/>
                    <a:pt x="1782" y="605"/>
                  </a:cubicBezTo>
                  <a:cubicBezTo>
                    <a:pt x="1778" y="596"/>
                    <a:pt x="1775" y="587"/>
                    <a:pt x="1772" y="578"/>
                  </a:cubicBezTo>
                  <a:cubicBezTo>
                    <a:pt x="1768" y="569"/>
                    <a:pt x="1766" y="561"/>
                    <a:pt x="1763" y="553"/>
                  </a:cubicBezTo>
                  <a:cubicBezTo>
                    <a:pt x="1754" y="538"/>
                    <a:pt x="1751" y="535"/>
                    <a:pt x="1748" y="531"/>
                  </a:cubicBezTo>
                  <a:cubicBezTo>
                    <a:pt x="1746" y="528"/>
                    <a:pt x="1745" y="525"/>
                    <a:pt x="1742" y="520"/>
                  </a:cubicBezTo>
                  <a:cubicBezTo>
                    <a:pt x="1738" y="515"/>
                    <a:pt x="1734" y="508"/>
                    <a:pt x="1727" y="496"/>
                  </a:cubicBezTo>
                  <a:cubicBezTo>
                    <a:pt x="1735" y="506"/>
                    <a:pt x="1728" y="481"/>
                    <a:pt x="1743" y="510"/>
                  </a:cubicBezTo>
                  <a:cubicBezTo>
                    <a:pt x="1747" y="512"/>
                    <a:pt x="1747" y="512"/>
                    <a:pt x="1747" y="512"/>
                  </a:cubicBezTo>
                  <a:cubicBezTo>
                    <a:pt x="1744" y="506"/>
                    <a:pt x="1740" y="500"/>
                    <a:pt x="1737" y="493"/>
                  </a:cubicBezTo>
                  <a:cubicBezTo>
                    <a:pt x="1734" y="487"/>
                    <a:pt x="1731" y="480"/>
                    <a:pt x="1727" y="474"/>
                  </a:cubicBezTo>
                  <a:cubicBezTo>
                    <a:pt x="1723" y="468"/>
                    <a:pt x="1720" y="461"/>
                    <a:pt x="1716" y="455"/>
                  </a:cubicBezTo>
                  <a:cubicBezTo>
                    <a:pt x="1714" y="452"/>
                    <a:pt x="1712" y="449"/>
                    <a:pt x="1710" y="446"/>
                  </a:cubicBezTo>
                  <a:cubicBezTo>
                    <a:pt x="1709" y="444"/>
                    <a:pt x="1708" y="442"/>
                    <a:pt x="1707" y="441"/>
                  </a:cubicBezTo>
                  <a:cubicBezTo>
                    <a:pt x="1706" y="439"/>
                    <a:pt x="1705" y="438"/>
                    <a:pt x="1704" y="436"/>
                  </a:cubicBezTo>
                  <a:cubicBezTo>
                    <a:pt x="1697" y="425"/>
                    <a:pt x="1689" y="414"/>
                    <a:pt x="1682" y="404"/>
                  </a:cubicBezTo>
                  <a:cubicBezTo>
                    <a:pt x="1674" y="395"/>
                    <a:pt x="1668" y="388"/>
                    <a:pt x="1662" y="383"/>
                  </a:cubicBezTo>
                  <a:cubicBezTo>
                    <a:pt x="1663" y="381"/>
                    <a:pt x="1662" y="379"/>
                    <a:pt x="1659" y="375"/>
                  </a:cubicBezTo>
                  <a:cubicBezTo>
                    <a:pt x="1658" y="373"/>
                    <a:pt x="1656" y="371"/>
                    <a:pt x="1654" y="368"/>
                  </a:cubicBezTo>
                  <a:cubicBezTo>
                    <a:pt x="1652" y="365"/>
                    <a:pt x="1649" y="361"/>
                    <a:pt x="1647" y="357"/>
                  </a:cubicBezTo>
                  <a:cubicBezTo>
                    <a:pt x="1641" y="351"/>
                    <a:pt x="1647" y="358"/>
                    <a:pt x="1648" y="361"/>
                  </a:cubicBezTo>
                  <a:cubicBezTo>
                    <a:pt x="1641" y="354"/>
                    <a:pt x="1636" y="349"/>
                    <a:pt x="1632" y="343"/>
                  </a:cubicBezTo>
                  <a:cubicBezTo>
                    <a:pt x="1630" y="340"/>
                    <a:pt x="1629" y="338"/>
                    <a:pt x="1627" y="335"/>
                  </a:cubicBezTo>
                  <a:cubicBezTo>
                    <a:pt x="1625" y="332"/>
                    <a:pt x="1623" y="330"/>
                    <a:pt x="1621" y="327"/>
                  </a:cubicBezTo>
                  <a:cubicBezTo>
                    <a:pt x="1624" y="330"/>
                    <a:pt x="1624" y="330"/>
                    <a:pt x="1624" y="330"/>
                  </a:cubicBezTo>
                  <a:cubicBezTo>
                    <a:pt x="1597" y="304"/>
                    <a:pt x="1597" y="304"/>
                    <a:pt x="1597" y="304"/>
                  </a:cubicBezTo>
                  <a:cubicBezTo>
                    <a:pt x="1593" y="298"/>
                    <a:pt x="1587" y="291"/>
                    <a:pt x="1587" y="289"/>
                  </a:cubicBezTo>
                  <a:cubicBezTo>
                    <a:pt x="1585" y="291"/>
                    <a:pt x="1585" y="291"/>
                    <a:pt x="1585" y="291"/>
                  </a:cubicBezTo>
                  <a:cubicBezTo>
                    <a:pt x="1578" y="284"/>
                    <a:pt x="1577" y="281"/>
                    <a:pt x="1575" y="278"/>
                  </a:cubicBezTo>
                  <a:cubicBezTo>
                    <a:pt x="1574" y="277"/>
                    <a:pt x="1574" y="275"/>
                    <a:pt x="1572" y="273"/>
                  </a:cubicBezTo>
                  <a:cubicBezTo>
                    <a:pt x="1571" y="272"/>
                    <a:pt x="1570" y="271"/>
                    <a:pt x="1568" y="269"/>
                  </a:cubicBezTo>
                  <a:cubicBezTo>
                    <a:pt x="1567" y="267"/>
                    <a:pt x="1565" y="266"/>
                    <a:pt x="1562" y="264"/>
                  </a:cubicBezTo>
                  <a:cubicBezTo>
                    <a:pt x="1564" y="269"/>
                    <a:pt x="1564" y="269"/>
                    <a:pt x="1564" y="269"/>
                  </a:cubicBezTo>
                  <a:cubicBezTo>
                    <a:pt x="1553" y="257"/>
                    <a:pt x="1532" y="241"/>
                    <a:pt x="1532" y="236"/>
                  </a:cubicBezTo>
                  <a:cubicBezTo>
                    <a:pt x="1532" y="236"/>
                    <a:pt x="1534" y="238"/>
                    <a:pt x="1539" y="242"/>
                  </a:cubicBezTo>
                  <a:cubicBezTo>
                    <a:pt x="1531" y="231"/>
                    <a:pt x="1518" y="221"/>
                    <a:pt x="1504" y="210"/>
                  </a:cubicBezTo>
                  <a:cubicBezTo>
                    <a:pt x="1497" y="205"/>
                    <a:pt x="1490" y="200"/>
                    <a:pt x="1483" y="195"/>
                  </a:cubicBezTo>
                  <a:cubicBezTo>
                    <a:pt x="1479" y="192"/>
                    <a:pt x="1476" y="190"/>
                    <a:pt x="1473" y="187"/>
                  </a:cubicBezTo>
                  <a:cubicBezTo>
                    <a:pt x="1469" y="184"/>
                    <a:pt x="1466" y="182"/>
                    <a:pt x="1463" y="179"/>
                  </a:cubicBezTo>
                  <a:cubicBezTo>
                    <a:pt x="1463" y="179"/>
                    <a:pt x="1464" y="181"/>
                    <a:pt x="1465" y="184"/>
                  </a:cubicBezTo>
                  <a:cubicBezTo>
                    <a:pt x="1466" y="186"/>
                    <a:pt x="1466" y="188"/>
                    <a:pt x="1466" y="188"/>
                  </a:cubicBezTo>
                  <a:cubicBezTo>
                    <a:pt x="1441" y="172"/>
                    <a:pt x="1452" y="177"/>
                    <a:pt x="1454" y="176"/>
                  </a:cubicBezTo>
                  <a:cubicBezTo>
                    <a:pt x="1437" y="164"/>
                    <a:pt x="1435" y="159"/>
                    <a:pt x="1412" y="144"/>
                  </a:cubicBezTo>
                  <a:cubicBezTo>
                    <a:pt x="1400" y="138"/>
                    <a:pt x="1405" y="142"/>
                    <a:pt x="1400" y="141"/>
                  </a:cubicBezTo>
                  <a:cubicBezTo>
                    <a:pt x="1400" y="141"/>
                    <a:pt x="1399" y="140"/>
                    <a:pt x="1397" y="139"/>
                  </a:cubicBezTo>
                  <a:cubicBezTo>
                    <a:pt x="1395" y="137"/>
                    <a:pt x="1392" y="135"/>
                    <a:pt x="1389" y="134"/>
                  </a:cubicBezTo>
                  <a:cubicBezTo>
                    <a:pt x="1383" y="130"/>
                    <a:pt x="1377" y="126"/>
                    <a:pt x="1377" y="126"/>
                  </a:cubicBezTo>
                  <a:cubicBezTo>
                    <a:pt x="1394" y="132"/>
                    <a:pt x="1394" y="132"/>
                    <a:pt x="1394" y="132"/>
                  </a:cubicBezTo>
                  <a:cubicBezTo>
                    <a:pt x="1384" y="129"/>
                    <a:pt x="1373" y="124"/>
                    <a:pt x="1362" y="118"/>
                  </a:cubicBezTo>
                  <a:cubicBezTo>
                    <a:pt x="1359" y="116"/>
                    <a:pt x="1357" y="115"/>
                    <a:pt x="1354" y="113"/>
                  </a:cubicBezTo>
                  <a:cubicBezTo>
                    <a:pt x="1351" y="112"/>
                    <a:pt x="1348" y="111"/>
                    <a:pt x="1345" y="109"/>
                  </a:cubicBezTo>
                  <a:cubicBezTo>
                    <a:pt x="1340" y="106"/>
                    <a:pt x="1334" y="103"/>
                    <a:pt x="1329" y="100"/>
                  </a:cubicBezTo>
                  <a:cubicBezTo>
                    <a:pt x="1323" y="98"/>
                    <a:pt x="1318" y="95"/>
                    <a:pt x="1312" y="92"/>
                  </a:cubicBezTo>
                  <a:cubicBezTo>
                    <a:pt x="1307" y="90"/>
                    <a:pt x="1302" y="87"/>
                    <a:pt x="1297" y="85"/>
                  </a:cubicBezTo>
                  <a:cubicBezTo>
                    <a:pt x="1287" y="81"/>
                    <a:pt x="1278" y="78"/>
                    <a:pt x="1271" y="77"/>
                  </a:cubicBezTo>
                  <a:cubicBezTo>
                    <a:pt x="1264" y="73"/>
                    <a:pt x="1267" y="74"/>
                    <a:pt x="1272" y="75"/>
                  </a:cubicBezTo>
                  <a:cubicBezTo>
                    <a:pt x="1276" y="76"/>
                    <a:pt x="1281" y="77"/>
                    <a:pt x="1277" y="75"/>
                  </a:cubicBezTo>
                  <a:cubicBezTo>
                    <a:pt x="1266" y="69"/>
                    <a:pt x="1253" y="65"/>
                    <a:pt x="1240" y="60"/>
                  </a:cubicBezTo>
                  <a:cubicBezTo>
                    <a:pt x="1237" y="59"/>
                    <a:pt x="1234" y="57"/>
                    <a:pt x="1231" y="56"/>
                  </a:cubicBezTo>
                  <a:cubicBezTo>
                    <a:pt x="1221" y="53"/>
                    <a:pt x="1221" y="53"/>
                    <a:pt x="1221" y="53"/>
                  </a:cubicBezTo>
                  <a:cubicBezTo>
                    <a:pt x="1214" y="51"/>
                    <a:pt x="1208" y="50"/>
                    <a:pt x="1201" y="48"/>
                  </a:cubicBezTo>
                  <a:cubicBezTo>
                    <a:pt x="1188" y="44"/>
                    <a:pt x="1175" y="41"/>
                    <a:pt x="1163" y="38"/>
                  </a:cubicBezTo>
                  <a:cubicBezTo>
                    <a:pt x="1157" y="36"/>
                    <a:pt x="1151" y="34"/>
                    <a:pt x="1146" y="33"/>
                  </a:cubicBezTo>
                  <a:cubicBezTo>
                    <a:pt x="1140" y="31"/>
                    <a:pt x="1135" y="30"/>
                    <a:pt x="1130" y="28"/>
                  </a:cubicBezTo>
                  <a:cubicBezTo>
                    <a:pt x="1121" y="26"/>
                    <a:pt x="1113" y="23"/>
                    <a:pt x="1104" y="21"/>
                  </a:cubicBezTo>
                  <a:cubicBezTo>
                    <a:pt x="1096" y="19"/>
                    <a:pt x="1087" y="17"/>
                    <a:pt x="1078" y="16"/>
                  </a:cubicBezTo>
                  <a:cubicBezTo>
                    <a:pt x="1069" y="14"/>
                    <a:pt x="1060" y="12"/>
                    <a:pt x="1051" y="11"/>
                  </a:cubicBezTo>
                  <a:cubicBezTo>
                    <a:pt x="1041" y="10"/>
                    <a:pt x="1032" y="8"/>
                    <a:pt x="1023" y="7"/>
                  </a:cubicBezTo>
                  <a:cubicBezTo>
                    <a:pt x="1018" y="7"/>
                    <a:pt x="1013" y="6"/>
                    <a:pt x="1009" y="6"/>
                  </a:cubicBezTo>
                  <a:cubicBezTo>
                    <a:pt x="1004" y="5"/>
                    <a:pt x="999" y="5"/>
                    <a:pt x="994" y="5"/>
                  </a:cubicBezTo>
                  <a:cubicBezTo>
                    <a:pt x="985" y="4"/>
                    <a:pt x="975" y="3"/>
                    <a:pt x="966" y="2"/>
                  </a:cubicBezTo>
                  <a:cubicBezTo>
                    <a:pt x="956" y="2"/>
                    <a:pt x="947" y="2"/>
                    <a:pt x="937" y="1"/>
                  </a:cubicBezTo>
                  <a:cubicBezTo>
                    <a:pt x="923" y="1"/>
                    <a:pt x="923" y="1"/>
                    <a:pt x="923" y="1"/>
                  </a:cubicBezTo>
                  <a:cubicBezTo>
                    <a:pt x="915" y="0"/>
                    <a:pt x="915" y="0"/>
                    <a:pt x="915" y="0"/>
                  </a:cubicBezTo>
                  <a:cubicBezTo>
                    <a:pt x="908" y="0"/>
                    <a:pt x="908" y="0"/>
                    <a:pt x="908" y="0"/>
                  </a:cubicBezTo>
                  <a:cubicBezTo>
                    <a:pt x="910" y="2"/>
                    <a:pt x="910" y="2"/>
                    <a:pt x="910" y="2"/>
                  </a:cubicBezTo>
                  <a:cubicBezTo>
                    <a:pt x="910" y="2"/>
                    <a:pt x="896" y="2"/>
                    <a:pt x="883" y="2"/>
                  </a:cubicBezTo>
                  <a:cubicBezTo>
                    <a:pt x="869" y="1"/>
                    <a:pt x="855" y="2"/>
                    <a:pt x="855" y="2"/>
                  </a:cubicBezTo>
                  <a:cubicBezTo>
                    <a:pt x="848" y="5"/>
                    <a:pt x="836" y="6"/>
                    <a:pt x="822" y="8"/>
                  </a:cubicBezTo>
                  <a:cubicBezTo>
                    <a:pt x="808" y="10"/>
                    <a:pt x="793" y="12"/>
                    <a:pt x="782" y="16"/>
                  </a:cubicBezTo>
                  <a:cubicBezTo>
                    <a:pt x="784" y="14"/>
                    <a:pt x="779" y="13"/>
                    <a:pt x="784" y="12"/>
                  </a:cubicBezTo>
                  <a:cubicBezTo>
                    <a:pt x="781" y="12"/>
                    <a:pt x="778" y="12"/>
                    <a:pt x="775" y="13"/>
                  </a:cubicBezTo>
                  <a:cubicBezTo>
                    <a:pt x="773" y="14"/>
                    <a:pt x="770" y="14"/>
                    <a:pt x="767" y="15"/>
                  </a:cubicBezTo>
                  <a:cubicBezTo>
                    <a:pt x="761" y="16"/>
                    <a:pt x="756" y="17"/>
                    <a:pt x="750" y="18"/>
                  </a:cubicBezTo>
                  <a:cubicBezTo>
                    <a:pt x="740" y="20"/>
                    <a:pt x="730" y="22"/>
                    <a:pt x="723" y="23"/>
                  </a:cubicBezTo>
                  <a:cubicBezTo>
                    <a:pt x="731" y="20"/>
                    <a:pt x="731" y="20"/>
                    <a:pt x="731" y="20"/>
                  </a:cubicBezTo>
                  <a:cubicBezTo>
                    <a:pt x="718" y="22"/>
                    <a:pt x="704" y="25"/>
                    <a:pt x="690" y="28"/>
                  </a:cubicBezTo>
                  <a:cubicBezTo>
                    <a:pt x="677" y="32"/>
                    <a:pt x="663" y="36"/>
                    <a:pt x="650" y="40"/>
                  </a:cubicBezTo>
                  <a:cubicBezTo>
                    <a:pt x="643" y="42"/>
                    <a:pt x="637" y="44"/>
                    <a:pt x="631" y="46"/>
                  </a:cubicBezTo>
                  <a:cubicBezTo>
                    <a:pt x="625" y="48"/>
                    <a:pt x="619" y="50"/>
                    <a:pt x="614" y="52"/>
                  </a:cubicBezTo>
                  <a:cubicBezTo>
                    <a:pt x="609" y="54"/>
                    <a:pt x="604" y="56"/>
                    <a:pt x="599" y="58"/>
                  </a:cubicBezTo>
                  <a:cubicBezTo>
                    <a:pt x="595" y="60"/>
                    <a:pt x="592" y="62"/>
                    <a:pt x="589" y="63"/>
                  </a:cubicBezTo>
                  <a:cubicBezTo>
                    <a:pt x="573" y="70"/>
                    <a:pt x="572" y="67"/>
                    <a:pt x="567" y="67"/>
                  </a:cubicBezTo>
                  <a:cubicBezTo>
                    <a:pt x="564" y="69"/>
                    <a:pt x="560" y="70"/>
                    <a:pt x="557" y="71"/>
                  </a:cubicBezTo>
                  <a:cubicBezTo>
                    <a:pt x="554" y="73"/>
                    <a:pt x="551" y="74"/>
                    <a:pt x="548" y="76"/>
                  </a:cubicBezTo>
                  <a:cubicBezTo>
                    <a:pt x="542" y="78"/>
                    <a:pt x="537" y="81"/>
                    <a:pt x="532" y="84"/>
                  </a:cubicBezTo>
                  <a:cubicBezTo>
                    <a:pt x="527" y="86"/>
                    <a:pt x="522" y="89"/>
                    <a:pt x="517" y="92"/>
                  </a:cubicBezTo>
                  <a:cubicBezTo>
                    <a:pt x="512" y="95"/>
                    <a:pt x="507" y="98"/>
                    <a:pt x="502" y="101"/>
                  </a:cubicBezTo>
                  <a:cubicBezTo>
                    <a:pt x="496" y="104"/>
                    <a:pt x="490" y="106"/>
                    <a:pt x="483" y="108"/>
                  </a:cubicBezTo>
                  <a:cubicBezTo>
                    <a:pt x="483" y="108"/>
                    <a:pt x="481" y="110"/>
                    <a:pt x="479" y="112"/>
                  </a:cubicBezTo>
                  <a:cubicBezTo>
                    <a:pt x="477" y="115"/>
                    <a:pt x="475" y="117"/>
                    <a:pt x="475" y="117"/>
                  </a:cubicBezTo>
                  <a:cubicBezTo>
                    <a:pt x="464" y="123"/>
                    <a:pt x="471" y="116"/>
                    <a:pt x="462" y="120"/>
                  </a:cubicBezTo>
                  <a:cubicBezTo>
                    <a:pt x="457" y="123"/>
                    <a:pt x="452" y="126"/>
                    <a:pt x="447" y="130"/>
                  </a:cubicBezTo>
                  <a:cubicBezTo>
                    <a:pt x="445" y="131"/>
                    <a:pt x="442" y="133"/>
                    <a:pt x="440" y="134"/>
                  </a:cubicBezTo>
                  <a:cubicBezTo>
                    <a:pt x="432" y="139"/>
                    <a:pt x="432" y="139"/>
                    <a:pt x="432" y="139"/>
                  </a:cubicBezTo>
                  <a:cubicBezTo>
                    <a:pt x="422" y="146"/>
                    <a:pt x="412" y="153"/>
                    <a:pt x="402" y="159"/>
                  </a:cubicBezTo>
                  <a:cubicBezTo>
                    <a:pt x="383" y="172"/>
                    <a:pt x="365" y="183"/>
                    <a:pt x="353" y="194"/>
                  </a:cubicBezTo>
                  <a:cubicBezTo>
                    <a:pt x="357" y="192"/>
                    <a:pt x="357" y="192"/>
                    <a:pt x="357" y="192"/>
                  </a:cubicBezTo>
                  <a:cubicBezTo>
                    <a:pt x="348" y="202"/>
                    <a:pt x="326" y="216"/>
                    <a:pt x="337" y="205"/>
                  </a:cubicBezTo>
                  <a:cubicBezTo>
                    <a:pt x="331" y="209"/>
                    <a:pt x="325" y="214"/>
                    <a:pt x="320" y="219"/>
                  </a:cubicBezTo>
                  <a:cubicBezTo>
                    <a:pt x="314" y="224"/>
                    <a:pt x="309" y="228"/>
                    <a:pt x="304" y="233"/>
                  </a:cubicBezTo>
                  <a:cubicBezTo>
                    <a:pt x="299" y="237"/>
                    <a:pt x="295" y="242"/>
                    <a:pt x="290" y="246"/>
                  </a:cubicBezTo>
                  <a:cubicBezTo>
                    <a:pt x="286" y="251"/>
                    <a:pt x="282" y="256"/>
                    <a:pt x="277" y="261"/>
                  </a:cubicBezTo>
                  <a:cubicBezTo>
                    <a:pt x="268" y="270"/>
                    <a:pt x="259" y="281"/>
                    <a:pt x="248" y="293"/>
                  </a:cubicBezTo>
                  <a:cubicBezTo>
                    <a:pt x="246" y="296"/>
                    <a:pt x="243" y="299"/>
                    <a:pt x="240" y="302"/>
                  </a:cubicBezTo>
                  <a:cubicBezTo>
                    <a:pt x="237" y="306"/>
                    <a:pt x="234" y="309"/>
                    <a:pt x="231" y="312"/>
                  </a:cubicBezTo>
                  <a:cubicBezTo>
                    <a:pt x="226" y="320"/>
                    <a:pt x="219" y="327"/>
                    <a:pt x="212" y="335"/>
                  </a:cubicBezTo>
                  <a:cubicBezTo>
                    <a:pt x="206" y="338"/>
                    <a:pt x="194" y="353"/>
                    <a:pt x="182" y="369"/>
                  </a:cubicBezTo>
                  <a:cubicBezTo>
                    <a:pt x="171" y="385"/>
                    <a:pt x="160" y="401"/>
                    <a:pt x="153" y="404"/>
                  </a:cubicBezTo>
                  <a:cubicBezTo>
                    <a:pt x="144" y="420"/>
                    <a:pt x="136" y="433"/>
                    <a:pt x="129" y="444"/>
                  </a:cubicBezTo>
                  <a:cubicBezTo>
                    <a:pt x="122" y="456"/>
                    <a:pt x="116" y="467"/>
                    <a:pt x="112" y="479"/>
                  </a:cubicBezTo>
                  <a:cubicBezTo>
                    <a:pt x="110" y="479"/>
                    <a:pt x="109" y="482"/>
                    <a:pt x="111" y="477"/>
                  </a:cubicBezTo>
                  <a:cubicBezTo>
                    <a:pt x="107" y="482"/>
                    <a:pt x="100" y="496"/>
                    <a:pt x="91" y="513"/>
                  </a:cubicBezTo>
                  <a:cubicBezTo>
                    <a:pt x="90" y="515"/>
                    <a:pt x="89" y="517"/>
                    <a:pt x="88" y="519"/>
                  </a:cubicBezTo>
                  <a:cubicBezTo>
                    <a:pt x="87" y="521"/>
                    <a:pt x="86" y="524"/>
                    <a:pt x="86" y="526"/>
                  </a:cubicBezTo>
                  <a:cubicBezTo>
                    <a:pt x="84" y="530"/>
                    <a:pt x="82" y="535"/>
                    <a:pt x="80" y="540"/>
                  </a:cubicBezTo>
                  <a:cubicBezTo>
                    <a:pt x="78" y="544"/>
                    <a:pt x="76" y="549"/>
                    <a:pt x="74" y="553"/>
                  </a:cubicBezTo>
                  <a:cubicBezTo>
                    <a:pt x="73" y="558"/>
                    <a:pt x="71" y="562"/>
                    <a:pt x="70" y="567"/>
                  </a:cubicBezTo>
                  <a:cubicBezTo>
                    <a:pt x="67" y="568"/>
                    <a:pt x="67" y="568"/>
                    <a:pt x="67" y="568"/>
                  </a:cubicBezTo>
                  <a:cubicBezTo>
                    <a:pt x="67" y="571"/>
                    <a:pt x="65" y="577"/>
                    <a:pt x="63" y="585"/>
                  </a:cubicBezTo>
                  <a:cubicBezTo>
                    <a:pt x="60" y="593"/>
                    <a:pt x="57" y="602"/>
                    <a:pt x="54" y="611"/>
                  </a:cubicBezTo>
                  <a:cubicBezTo>
                    <a:pt x="49" y="629"/>
                    <a:pt x="44" y="647"/>
                    <a:pt x="44" y="655"/>
                  </a:cubicBezTo>
                  <a:cubicBezTo>
                    <a:pt x="42" y="658"/>
                    <a:pt x="44" y="647"/>
                    <a:pt x="45" y="642"/>
                  </a:cubicBezTo>
                  <a:cubicBezTo>
                    <a:pt x="40" y="651"/>
                    <a:pt x="38" y="659"/>
                    <a:pt x="37" y="668"/>
                  </a:cubicBezTo>
                  <a:cubicBezTo>
                    <a:pt x="36" y="672"/>
                    <a:pt x="35" y="677"/>
                    <a:pt x="34" y="682"/>
                  </a:cubicBezTo>
                  <a:cubicBezTo>
                    <a:pt x="34" y="684"/>
                    <a:pt x="33" y="687"/>
                    <a:pt x="33" y="690"/>
                  </a:cubicBezTo>
                  <a:cubicBezTo>
                    <a:pt x="32" y="692"/>
                    <a:pt x="31" y="695"/>
                    <a:pt x="31" y="698"/>
                  </a:cubicBezTo>
                  <a:cubicBezTo>
                    <a:pt x="30" y="696"/>
                    <a:pt x="27" y="703"/>
                    <a:pt x="27" y="697"/>
                  </a:cubicBezTo>
                  <a:cubicBezTo>
                    <a:pt x="24" y="707"/>
                    <a:pt x="21" y="718"/>
                    <a:pt x="19" y="729"/>
                  </a:cubicBezTo>
                  <a:cubicBezTo>
                    <a:pt x="16" y="739"/>
                    <a:pt x="14" y="751"/>
                    <a:pt x="12" y="763"/>
                  </a:cubicBezTo>
                  <a:cubicBezTo>
                    <a:pt x="11" y="769"/>
                    <a:pt x="10" y="775"/>
                    <a:pt x="9" y="781"/>
                  </a:cubicBezTo>
                  <a:cubicBezTo>
                    <a:pt x="8" y="787"/>
                    <a:pt x="8" y="794"/>
                    <a:pt x="7" y="800"/>
                  </a:cubicBezTo>
                  <a:cubicBezTo>
                    <a:pt x="6" y="806"/>
                    <a:pt x="5" y="813"/>
                    <a:pt x="5" y="819"/>
                  </a:cubicBezTo>
                  <a:cubicBezTo>
                    <a:pt x="4" y="826"/>
                    <a:pt x="4" y="833"/>
                    <a:pt x="3" y="839"/>
                  </a:cubicBezTo>
                  <a:cubicBezTo>
                    <a:pt x="0" y="892"/>
                    <a:pt x="1" y="948"/>
                    <a:pt x="4" y="1001"/>
                  </a:cubicBezTo>
                  <a:cubicBezTo>
                    <a:pt x="5" y="1016"/>
                    <a:pt x="7" y="1013"/>
                    <a:pt x="8" y="1012"/>
                  </a:cubicBezTo>
                  <a:cubicBezTo>
                    <a:pt x="9" y="1010"/>
                    <a:pt x="10" y="1009"/>
                    <a:pt x="12" y="1029"/>
                  </a:cubicBezTo>
                  <a:cubicBezTo>
                    <a:pt x="11" y="1040"/>
                    <a:pt x="5" y="1010"/>
                    <a:pt x="7" y="1035"/>
                  </a:cubicBezTo>
                  <a:cubicBezTo>
                    <a:pt x="10" y="1043"/>
                    <a:pt x="11" y="1049"/>
                    <a:pt x="12" y="1056"/>
                  </a:cubicBezTo>
                  <a:cubicBezTo>
                    <a:pt x="13" y="1063"/>
                    <a:pt x="14" y="1070"/>
                    <a:pt x="16" y="1082"/>
                  </a:cubicBezTo>
                  <a:cubicBezTo>
                    <a:pt x="14" y="1078"/>
                    <a:pt x="14" y="1082"/>
                    <a:pt x="10" y="1066"/>
                  </a:cubicBezTo>
                  <a:cubicBezTo>
                    <a:pt x="10" y="1073"/>
                    <a:pt x="13" y="1087"/>
                    <a:pt x="17" y="1103"/>
                  </a:cubicBezTo>
                  <a:cubicBezTo>
                    <a:pt x="21" y="1119"/>
                    <a:pt x="26" y="1136"/>
                    <a:pt x="27" y="1150"/>
                  </a:cubicBezTo>
                  <a:cubicBezTo>
                    <a:pt x="28" y="1148"/>
                    <a:pt x="30" y="1153"/>
                    <a:pt x="32" y="1157"/>
                  </a:cubicBezTo>
                  <a:cubicBezTo>
                    <a:pt x="36" y="1167"/>
                    <a:pt x="39" y="1177"/>
                    <a:pt x="42" y="1187"/>
                  </a:cubicBezTo>
                  <a:cubicBezTo>
                    <a:pt x="45" y="1198"/>
                    <a:pt x="48" y="1207"/>
                    <a:pt x="50" y="1216"/>
                  </a:cubicBezTo>
                  <a:cubicBezTo>
                    <a:pt x="55" y="1235"/>
                    <a:pt x="59" y="1248"/>
                    <a:pt x="60" y="1249"/>
                  </a:cubicBezTo>
                  <a:cubicBezTo>
                    <a:pt x="60" y="1249"/>
                    <a:pt x="66" y="1262"/>
                    <a:pt x="62" y="1251"/>
                  </a:cubicBezTo>
                  <a:cubicBezTo>
                    <a:pt x="65" y="1258"/>
                    <a:pt x="68" y="1266"/>
                    <a:pt x="70" y="1272"/>
                  </a:cubicBezTo>
                  <a:cubicBezTo>
                    <a:pt x="72" y="1279"/>
                    <a:pt x="73" y="1283"/>
                    <a:pt x="71" y="1282"/>
                  </a:cubicBezTo>
                  <a:cubicBezTo>
                    <a:pt x="76" y="1288"/>
                    <a:pt x="80" y="1294"/>
                    <a:pt x="85" y="1304"/>
                  </a:cubicBezTo>
                  <a:cubicBezTo>
                    <a:pt x="80" y="1300"/>
                    <a:pt x="80" y="1300"/>
                    <a:pt x="80" y="1300"/>
                  </a:cubicBezTo>
                  <a:cubicBezTo>
                    <a:pt x="83" y="1306"/>
                    <a:pt x="88" y="1312"/>
                    <a:pt x="91" y="1318"/>
                  </a:cubicBezTo>
                  <a:cubicBezTo>
                    <a:pt x="91" y="1318"/>
                    <a:pt x="91" y="1317"/>
                    <a:pt x="91" y="1316"/>
                  </a:cubicBezTo>
                  <a:cubicBezTo>
                    <a:pt x="90" y="1315"/>
                    <a:pt x="90" y="1314"/>
                    <a:pt x="90" y="1313"/>
                  </a:cubicBezTo>
                  <a:cubicBezTo>
                    <a:pt x="89" y="1310"/>
                    <a:pt x="88" y="1308"/>
                    <a:pt x="88" y="1308"/>
                  </a:cubicBezTo>
                  <a:cubicBezTo>
                    <a:pt x="91" y="1316"/>
                    <a:pt x="97" y="1327"/>
                    <a:pt x="102" y="1336"/>
                  </a:cubicBezTo>
                  <a:cubicBezTo>
                    <a:pt x="107" y="1345"/>
                    <a:pt x="111" y="1352"/>
                    <a:pt x="108" y="1352"/>
                  </a:cubicBezTo>
                  <a:cubicBezTo>
                    <a:pt x="106" y="1347"/>
                    <a:pt x="106" y="1347"/>
                    <a:pt x="106" y="1347"/>
                  </a:cubicBezTo>
                  <a:cubicBezTo>
                    <a:pt x="106" y="1347"/>
                    <a:pt x="106" y="1349"/>
                    <a:pt x="108" y="1352"/>
                  </a:cubicBezTo>
                  <a:cubicBezTo>
                    <a:pt x="109" y="1355"/>
                    <a:pt x="110" y="1358"/>
                    <a:pt x="112" y="1362"/>
                  </a:cubicBezTo>
                  <a:cubicBezTo>
                    <a:pt x="116" y="1369"/>
                    <a:pt x="119" y="1376"/>
                    <a:pt x="119" y="1376"/>
                  </a:cubicBezTo>
                  <a:cubicBezTo>
                    <a:pt x="123" y="1381"/>
                    <a:pt x="127" y="1386"/>
                    <a:pt x="131" y="1392"/>
                  </a:cubicBezTo>
                  <a:cubicBezTo>
                    <a:pt x="136" y="1398"/>
                    <a:pt x="141" y="1405"/>
                    <a:pt x="146" y="1414"/>
                  </a:cubicBezTo>
                  <a:cubicBezTo>
                    <a:pt x="146" y="1425"/>
                    <a:pt x="175" y="1460"/>
                    <a:pt x="191" y="1482"/>
                  </a:cubicBezTo>
                  <a:cubicBezTo>
                    <a:pt x="189" y="1482"/>
                    <a:pt x="189" y="1482"/>
                    <a:pt x="189" y="1482"/>
                  </a:cubicBezTo>
                  <a:cubicBezTo>
                    <a:pt x="197" y="1490"/>
                    <a:pt x="208" y="1505"/>
                    <a:pt x="218" y="1516"/>
                  </a:cubicBezTo>
                  <a:cubicBezTo>
                    <a:pt x="228" y="1527"/>
                    <a:pt x="235" y="1535"/>
                    <a:pt x="233" y="1531"/>
                  </a:cubicBezTo>
                  <a:cubicBezTo>
                    <a:pt x="234" y="1533"/>
                    <a:pt x="236" y="1535"/>
                    <a:pt x="238" y="1537"/>
                  </a:cubicBezTo>
                  <a:cubicBezTo>
                    <a:pt x="240" y="1539"/>
                    <a:pt x="241" y="1541"/>
                    <a:pt x="243" y="1543"/>
                  </a:cubicBezTo>
                  <a:cubicBezTo>
                    <a:pt x="247" y="1547"/>
                    <a:pt x="250" y="1551"/>
                    <a:pt x="253" y="1554"/>
                  </a:cubicBezTo>
                  <a:cubicBezTo>
                    <a:pt x="258" y="1561"/>
                    <a:pt x="260" y="1564"/>
                    <a:pt x="256" y="1561"/>
                  </a:cubicBezTo>
                  <a:cubicBezTo>
                    <a:pt x="259" y="1564"/>
                    <a:pt x="263" y="1568"/>
                    <a:pt x="267" y="1572"/>
                  </a:cubicBezTo>
                  <a:cubicBezTo>
                    <a:pt x="272" y="1576"/>
                    <a:pt x="276" y="1580"/>
                    <a:pt x="281" y="1584"/>
                  </a:cubicBezTo>
                  <a:cubicBezTo>
                    <a:pt x="290" y="1592"/>
                    <a:pt x="298" y="1599"/>
                    <a:pt x="303" y="1601"/>
                  </a:cubicBezTo>
                  <a:cubicBezTo>
                    <a:pt x="325" y="1627"/>
                    <a:pt x="325" y="1627"/>
                    <a:pt x="325" y="1627"/>
                  </a:cubicBezTo>
                  <a:cubicBezTo>
                    <a:pt x="328" y="1628"/>
                    <a:pt x="330" y="1629"/>
                    <a:pt x="333" y="1631"/>
                  </a:cubicBezTo>
                  <a:cubicBezTo>
                    <a:pt x="336" y="1633"/>
                    <a:pt x="339" y="1635"/>
                    <a:pt x="342" y="1637"/>
                  </a:cubicBezTo>
                  <a:cubicBezTo>
                    <a:pt x="347" y="1641"/>
                    <a:pt x="353" y="1646"/>
                    <a:pt x="359" y="1651"/>
                  </a:cubicBezTo>
                  <a:cubicBezTo>
                    <a:pt x="362" y="1653"/>
                    <a:pt x="364" y="1656"/>
                    <a:pt x="367" y="1658"/>
                  </a:cubicBezTo>
                  <a:cubicBezTo>
                    <a:pt x="369" y="1660"/>
                    <a:pt x="372" y="1661"/>
                    <a:pt x="374" y="1663"/>
                  </a:cubicBezTo>
                  <a:cubicBezTo>
                    <a:pt x="378" y="1665"/>
                    <a:pt x="381" y="1667"/>
                    <a:pt x="383" y="1666"/>
                  </a:cubicBezTo>
                  <a:cubicBezTo>
                    <a:pt x="397" y="1677"/>
                    <a:pt x="393" y="1676"/>
                    <a:pt x="403" y="1685"/>
                  </a:cubicBezTo>
                  <a:cubicBezTo>
                    <a:pt x="415" y="1690"/>
                    <a:pt x="426" y="1697"/>
                    <a:pt x="438" y="1704"/>
                  </a:cubicBezTo>
                  <a:cubicBezTo>
                    <a:pt x="449" y="1711"/>
                    <a:pt x="461" y="1718"/>
                    <a:pt x="472" y="1725"/>
                  </a:cubicBezTo>
                  <a:cubicBezTo>
                    <a:pt x="473" y="1726"/>
                    <a:pt x="473" y="1726"/>
                    <a:pt x="473" y="1726"/>
                  </a:cubicBezTo>
                  <a:cubicBezTo>
                    <a:pt x="478" y="1730"/>
                    <a:pt x="485" y="1733"/>
                    <a:pt x="491" y="1736"/>
                  </a:cubicBezTo>
                  <a:cubicBezTo>
                    <a:pt x="498" y="1739"/>
                    <a:pt x="505" y="1742"/>
                    <a:pt x="512" y="1746"/>
                  </a:cubicBezTo>
                  <a:cubicBezTo>
                    <a:pt x="520" y="1749"/>
                    <a:pt x="528" y="1752"/>
                    <a:pt x="536" y="1755"/>
                  </a:cubicBezTo>
                  <a:cubicBezTo>
                    <a:pt x="544" y="1758"/>
                    <a:pt x="552" y="1762"/>
                    <a:pt x="561" y="1766"/>
                  </a:cubicBezTo>
                  <a:cubicBezTo>
                    <a:pt x="566" y="1774"/>
                    <a:pt x="566" y="1774"/>
                    <a:pt x="566" y="1774"/>
                  </a:cubicBezTo>
                  <a:cubicBezTo>
                    <a:pt x="576" y="1777"/>
                    <a:pt x="582" y="1778"/>
                    <a:pt x="588" y="1780"/>
                  </a:cubicBezTo>
                  <a:cubicBezTo>
                    <a:pt x="594" y="1781"/>
                    <a:pt x="600" y="1783"/>
                    <a:pt x="608" y="1786"/>
                  </a:cubicBezTo>
                  <a:cubicBezTo>
                    <a:pt x="612" y="1788"/>
                    <a:pt x="608" y="1787"/>
                    <a:pt x="603" y="1786"/>
                  </a:cubicBezTo>
                  <a:cubicBezTo>
                    <a:pt x="621" y="1791"/>
                    <a:pt x="644" y="1801"/>
                    <a:pt x="658" y="1805"/>
                  </a:cubicBezTo>
                  <a:cubicBezTo>
                    <a:pt x="665" y="1806"/>
                    <a:pt x="672" y="1808"/>
                    <a:pt x="678" y="1809"/>
                  </a:cubicBezTo>
                  <a:cubicBezTo>
                    <a:pt x="681" y="1810"/>
                    <a:pt x="684" y="1810"/>
                    <a:pt x="687" y="1811"/>
                  </a:cubicBezTo>
                  <a:cubicBezTo>
                    <a:pt x="690" y="1812"/>
                    <a:pt x="693" y="1812"/>
                    <a:pt x="697" y="1813"/>
                  </a:cubicBezTo>
                  <a:cubicBezTo>
                    <a:pt x="709" y="1815"/>
                    <a:pt x="720" y="1817"/>
                    <a:pt x="733" y="1817"/>
                  </a:cubicBezTo>
                  <a:cubicBezTo>
                    <a:pt x="743" y="1822"/>
                    <a:pt x="735" y="1821"/>
                    <a:pt x="727" y="1820"/>
                  </a:cubicBezTo>
                  <a:cubicBezTo>
                    <a:pt x="718" y="1818"/>
                    <a:pt x="709" y="1816"/>
                    <a:pt x="718" y="1821"/>
                  </a:cubicBezTo>
                  <a:cubicBezTo>
                    <a:pt x="723" y="1822"/>
                    <a:pt x="728" y="1824"/>
                    <a:pt x="733" y="1825"/>
                  </a:cubicBezTo>
                  <a:cubicBezTo>
                    <a:pt x="738" y="1826"/>
                    <a:pt x="743" y="1827"/>
                    <a:pt x="748" y="1828"/>
                  </a:cubicBezTo>
                  <a:cubicBezTo>
                    <a:pt x="758" y="1830"/>
                    <a:pt x="768" y="1832"/>
                    <a:pt x="779" y="1833"/>
                  </a:cubicBezTo>
                  <a:cubicBezTo>
                    <a:pt x="800" y="1835"/>
                    <a:pt x="822" y="1837"/>
                    <a:pt x="844" y="1837"/>
                  </a:cubicBezTo>
                  <a:cubicBezTo>
                    <a:pt x="848" y="1838"/>
                    <a:pt x="843" y="1839"/>
                    <a:pt x="841" y="1840"/>
                  </a:cubicBezTo>
                  <a:cubicBezTo>
                    <a:pt x="841" y="1840"/>
                    <a:pt x="847" y="1839"/>
                    <a:pt x="855" y="1839"/>
                  </a:cubicBezTo>
                  <a:cubicBezTo>
                    <a:pt x="859" y="1838"/>
                    <a:pt x="864" y="1838"/>
                    <a:pt x="869" y="1838"/>
                  </a:cubicBezTo>
                  <a:cubicBezTo>
                    <a:pt x="874" y="1837"/>
                    <a:pt x="879" y="1836"/>
                    <a:pt x="884" y="1835"/>
                  </a:cubicBezTo>
                  <a:cubicBezTo>
                    <a:pt x="905" y="1832"/>
                    <a:pt x="923" y="1827"/>
                    <a:pt x="915" y="1825"/>
                  </a:cubicBezTo>
                  <a:cubicBezTo>
                    <a:pt x="921" y="1823"/>
                    <a:pt x="926" y="1822"/>
                    <a:pt x="926" y="1820"/>
                  </a:cubicBezTo>
                  <a:cubicBezTo>
                    <a:pt x="926" y="1819"/>
                    <a:pt x="920" y="1818"/>
                    <a:pt x="901" y="1816"/>
                  </a:cubicBezTo>
                  <a:cubicBezTo>
                    <a:pt x="895" y="1817"/>
                    <a:pt x="883" y="1817"/>
                    <a:pt x="872" y="1818"/>
                  </a:cubicBezTo>
                  <a:cubicBezTo>
                    <a:pt x="861" y="1817"/>
                    <a:pt x="850" y="1816"/>
                    <a:pt x="847" y="1814"/>
                  </a:cubicBezTo>
                  <a:cubicBezTo>
                    <a:pt x="845" y="1817"/>
                    <a:pt x="845" y="1817"/>
                    <a:pt x="845" y="1817"/>
                  </a:cubicBezTo>
                  <a:cubicBezTo>
                    <a:pt x="820" y="1817"/>
                    <a:pt x="819" y="1814"/>
                    <a:pt x="817" y="1812"/>
                  </a:cubicBezTo>
                  <a:cubicBezTo>
                    <a:pt x="815" y="1809"/>
                    <a:pt x="811" y="1806"/>
                    <a:pt x="782" y="1803"/>
                  </a:cubicBezTo>
                  <a:cubicBezTo>
                    <a:pt x="794" y="1805"/>
                    <a:pt x="794" y="1805"/>
                    <a:pt x="794" y="1805"/>
                  </a:cubicBezTo>
                  <a:cubicBezTo>
                    <a:pt x="788" y="1805"/>
                    <a:pt x="783" y="1805"/>
                    <a:pt x="778" y="1805"/>
                  </a:cubicBezTo>
                  <a:cubicBezTo>
                    <a:pt x="773" y="1804"/>
                    <a:pt x="767" y="1803"/>
                    <a:pt x="761" y="1802"/>
                  </a:cubicBezTo>
                  <a:cubicBezTo>
                    <a:pt x="757" y="1800"/>
                    <a:pt x="766" y="1801"/>
                    <a:pt x="770" y="1801"/>
                  </a:cubicBezTo>
                  <a:cubicBezTo>
                    <a:pt x="770" y="1801"/>
                    <a:pt x="758" y="1800"/>
                    <a:pt x="746" y="1799"/>
                  </a:cubicBezTo>
                  <a:cubicBezTo>
                    <a:pt x="742" y="1799"/>
                    <a:pt x="739" y="1799"/>
                    <a:pt x="736" y="1798"/>
                  </a:cubicBezTo>
                  <a:cubicBezTo>
                    <a:pt x="734" y="1798"/>
                    <a:pt x="731" y="1798"/>
                    <a:pt x="728" y="1797"/>
                  </a:cubicBezTo>
                  <a:cubicBezTo>
                    <a:pt x="724" y="1797"/>
                    <a:pt x="721" y="1796"/>
                    <a:pt x="721" y="1796"/>
                  </a:cubicBezTo>
                  <a:cubicBezTo>
                    <a:pt x="719" y="1794"/>
                    <a:pt x="721" y="1793"/>
                    <a:pt x="731" y="1794"/>
                  </a:cubicBezTo>
                  <a:cubicBezTo>
                    <a:pt x="709" y="1789"/>
                    <a:pt x="711" y="1791"/>
                    <a:pt x="712" y="1792"/>
                  </a:cubicBezTo>
                  <a:cubicBezTo>
                    <a:pt x="712" y="1793"/>
                    <a:pt x="712" y="1794"/>
                    <a:pt x="708" y="1794"/>
                  </a:cubicBezTo>
                  <a:cubicBezTo>
                    <a:pt x="707" y="1794"/>
                    <a:pt x="704" y="1793"/>
                    <a:pt x="700" y="1792"/>
                  </a:cubicBezTo>
                  <a:cubicBezTo>
                    <a:pt x="696" y="1791"/>
                    <a:pt x="691" y="1790"/>
                    <a:pt x="685" y="1788"/>
                  </a:cubicBezTo>
                  <a:cubicBezTo>
                    <a:pt x="675" y="1783"/>
                    <a:pt x="689" y="1787"/>
                    <a:pt x="696" y="1787"/>
                  </a:cubicBezTo>
                  <a:cubicBezTo>
                    <a:pt x="684" y="1783"/>
                    <a:pt x="674" y="1779"/>
                    <a:pt x="663" y="1777"/>
                  </a:cubicBezTo>
                  <a:cubicBezTo>
                    <a:pt x="653" y="1775"/>
                    <a:pt x="642" y="1772"/>
                    <a:pt x="629" y="1769"/>
                  </a:cubicBezTo>
                  <a:cubicBezTo>
                    <a:pt x="630" y="1765"/>
                    <a:pt x="646" y="1772"/>
                    <a:pt x="626" y="1762"/>
                  </a:cubicBezTo>
                  <a:cubicBezTo>
                    <a:pt x="630" y="1765"/>
                    <a:pt x="631" y="1769"/>
                    <a:pt x="615" y="1764"/>
                  </a:cubicBezTo>
                  <a:cubicBezTo>
                    <a:pt x="620" y="1764"/>
                    <a:pt x="617" y="1762"/>
                    <a:pt x="611" y="1760"/>
                  </a:cubicBezTo>
                  <a:cubicBezTo>
                    <a:pt x="605" y="1758"/>
                    <a:pt x="596" y="1754"/>
                    <a:pt x="589" y="1751"/>
                  </a:cubicBezTo>
                  <a:cubicBezTo>
                    <a:pt x="591" y="1753"/>
                    <a:pt x="590" y="1754"/>
                    <a:pt x="583" y="1752"/>
                  </a:cubicBezTo>
                  <a:cubicBezTo>
                    <a:pt x="576" y="1750"/>
                    <a:pt x="570" y="1746"/>
                    <a:pt x="559" y="1742"/>
                  </a:cubicBezTo>
                  <a:cubicBezTo>
                    <a:pt x="559" y="1742"/>
                    <a:pt x="564" y="1745"/>
                    <a:pt x="568" y="1747"/>
                  </a:cubicBezTo>
                  <a:cubicBezTo>
                    <a:pt x="572" y="1750"/>
                    <a:pt x="577" y="1753"/>
                    <a:pt x="577" y="1753"/>
                  </a:cubicBezTo>
                  <a:cubicBezTo>
                    <a:pt x="573" y="1752"/>
                    <a:pt x="570" y="1751"/>
                    <a:pt x="567" y="1750"/>
                  </a:cubicBezTo>
                  <a:cubicBezTo>
                    <a:pt x="564" y="1749"/>
                    <a:pt x="561" y="1747"/>
                    <a:pt x="558" y="1746"/>
                  </a:cubicBezTo>
                  <a:cubicBezTo>
                    <a:pt x="553" y="1744"/>
                    <a:pt x="548" y="1741"/>
                    <a:pt x="544" y="1738"/>
                  </a:cubicBezTo>
                  <a:cubicBezTo>
                    <a:pt x="539" y="1736"/>
                    <a:pt x="535" y="1733"/>
                    <a:pt x="531" y="1731"/>
                  </a:cubicBezTo>
                  <a:cubicBezTo>
                    <a:pt x="527" y="1728"/>
                    <a:pt x="522" y="1725"/>
                    <a:pt x="518" y="1722"/>
                  </a:cubicBezTo>
                  <a:cubicBezTo>
                    <a:pt x="520" y="1722"/>
                    <a:pt x="523" y="1724"/>
                    <a:pt x="527" y="1726"/>
                  </a:cubicBezTo>
                  <a:cubicBezTo>
                    <a:pt x="517" y="1720"/>
                    <a:pt x="507" y="1713"/>
                    <a:pt x="497" y="1707"/>
                  </a:cubicBezTo>
                  <a:cubicBezTo>
                    <a:pt x="491" y="1704"/>
                    <a:pt x="486" y="1701"/>
                    <a:pt x="480" y="1698"/>
                  </a:cubicBezTo>
                  <a:cubicBezTo>
                    <a:pt x="475" y="1695"/>
                    <a:pt x="468" y="1692"/>
                    <a:pt x="462" y="1689"/>
                  </a:cubicBezTo>
                  <a:cubicBezTo>
                    <a:pt x="464" y="1689"/>
                    <a:pt x="464" y="1689"/>
                    <a:pt x="464" y="1689"/>
                  </a:cubicBezTo>
                  <a:cubicBezTo>
                    <a:pt x="452" y="1684"/>
                    <a:pt x="447" y="1681"/>
                    <a:pt x="445" y="1680"/>
                  </a:cubicBezTo>
                  <a:cubicBezTo>
                    <a:pt x="443" y="1680"/>
                    <a:pt x="444" y="1682"/>
                    <a:pt x="445" y="1683"/>
                  </a:cubicBezTo>
                  <a:cubicBezTo>
                    <a:pt x="447" y="1686"/>
                    <a:pt x="448" y="1688"/>
                    <a:pt x="420" y="1672"/>
                  </a:cubicBezTo>
                  <a:cubicBezTo>
                    <a:pt x="412" y="1666"/>
                    <a:pt x="415" y="1665"/>
                    <a:pt x="416" y="1663"/>
                  </a:cubicBezTo>
                  <a:cubicBezTo>
                    <a:pt x="416" y="1660"/>
                    <a:pt x="414" y="1657"/>
                    <a:pt x="393" y="1644"/>
                  </a:cubicBezTo>
                  <a:cubicBezTo>
                    <a:pt x="401" y="1652"/>
                    <a:pt x="394" y="1649"/>
                    <a:pt x="382" y="1642"/>
                  </a:cubicBezTo>
                  <a:cubicBezTo>
                    <a:pt x="370" y="1635"/>
                    <a:pt x="353" y="1623"/>
                    <a:pt x="342" y="1615"/>
                  </a:cubicBezTo>
                  <a:cubicBezTo>
                    <a:pt x="342" y="1615"/>
                    <a:pt x="343" y="1616"/>
                    <a:pt x="346" y="1617"/>
                  </a:cubicBezTo>
                  <a:cubicBezTo>
                    <a:pt x="348" y="1618"/>
                    <a:pt x="352" y="1620"/>
                    <a:pt x="355" y="1621"/>
                  </a:cubicBezTo>
                  <a:cubicBezTo>
                    <a:pt x="361" y="1624"/>
                    <a:pt x="368" y="1628"/>
                    <a:pt x="368" y="1628"/>
                  </a:cubicBezTo>
                  <a:cubicBezTo>
                    <a:pt x="359" y="1621"/>
                    <a:pt x="343" y="1610"/>
                    <a:pt x="339" y="1605"/>
                  </a:cubicBezTo>
                  <a:cubicBezTo>
                    <a:pt x="339" y="1608"/>
                    <a:pt x="339" y="1608"/>
                    <a:pt x="339" y="1608"/>
                  </a:cubicBezTo>
                  <a:cubicBezTo>
                    <a:pt x="338" y="1610"/>
                    <a:pt x="332" y="1604"/>
                    <a:pt x="323" y="1596"/>
                  </a:cubicBezTo>
                  <a:cubicBezTo>
                    <a:pt x="319" y="1592"/>
                    <a:pt x="314" y="1588"/>
                    <a:pt x="310" y="1583"/>
                  </a:cubicBezTo>
                  <a:cubicBezTo>
                    <a:pt x="305" y="1579"/>
                    <a:pt x="301" y="1575"/>
                    <a:pt x="297" y="1572"/>
                  </a:cubicBezTo>
                  <a:cubicBezTo>
                    <a:pt x="308" y="1578"/>
                    <a:pt x="314" y="1581"/>
                    <a:pt x="318" y="1583"/>
                  </a:cubicBezTo>
                  <a:cubicBezTo>
                    <a:pt x="322" y="1584"/>
                    <a:pt x="324" y="1584"/>
                    <a:pt x="328" y="1583"/>
                  </a:cubicBezTo>
                  <a:cubicBezTo>
                    <a:pt x="319" y="1578"/>
                    <a:pt x="311" y="1572"/>
                    <a:pt x="301" y="1565"/>
                  </a:cubicBezTo>
                  <a:cubicBezTo>
                    <a:pt x="296" y="1561"/>
                    <a:pt x="291" y="1557"/>
                    <a:pt x="285" y="1552"/>
                  </a:cubicBezTo>
                  <a:cubicBezTo>
                    <a:pt x="280" y="1547"/>
                    <a:pt x="275" y="1541"/>
                    <a:pt x="269" y="1535"/>
                  </a:cubicBezTo>
                  <a:cubicBezTo>
                    <a:pt x="269" y="1535"/>
                    <a:pt x="275" y="1539"/>
                    <a:pt x="281" y="1543"/>
                  </a:cubicBezTo>
                  <a:cubicBezTo>
                    <a:pt x="284" y="1545"/>
                    <a:pt x="287" y="1547"/>
                    <a:pt x="289" y="1549"/>
                  </a:cubicBezTo>
                  <a:cubicBezTo>
                    <a:pt x="291" y="1550"/>
                    <a:pt x="293" y="1551"/>
                    <a:pt x="293" y="1551"/>
                  </a:cubicBezTo>
                  <a:cubicBezTo>
                    <a:pt x="277" y="1534"/>
                    <a:pt x="258" y="1517"/>
                    <a:pt x="241" y="1500"/>
                  </a:cubicBezTo>
                  <a:cubicBezTo>
                    <a:pt x="236" y="1496"/>
                    <a:pt x="232" y="1492"/>
                    <a:pt x="227" y="1488"/>
                  </a:cubicBezTo>
                  <a:cubicBezTo>
                    <a:pt x="223" y="1483"/>
                    <a:pt x="219" y="1479"/>
                    <a:pt x="215" y="1475"/>
                  </a:cubicBezTo>
                  <a:cubicBezTo>
                    <a:pt x="211" y="1471"/>
                    <a:pt x="207" y="1467"/>
                    <a:pt x="203" y="1464"/>
                  </a:cubicBezTo>
                  <a:cubicBezTo>
                    <a:pt x="201" y="1462"/>
                    <a:pt x="199" y="1460"/>
                    <a:pt x="197" y="1458"/>
                  </a:cubicBezTo>
                  <a:cubicBezTo>
                    <a:pt x="195" y="1456"/>
                    <a:pt x="194" y="1454"/>
                    <a:pt x="192" y="1452"/>
                  </a:cubicBezTo>
                  <a:cubicBezTo>
                    <a:pt x="202" y="1458"/>
                    <a:pt x="194" y="1445"/>
                    <a:pt x="207" y="1456"/>
                  </a:cubicBezTo>
                  <a:cubicBezTo>
                    <a:pt x="207" y="1456"/>
                    <a:pt x="206" y="1455"/>
                    <a:pt x="205" y="1454"/>
                  </a:cubicBezTo>
                  <a:cubicBezTo>
                    <a:pt x="205" y="1453"/>
                    <a:pt x="203" y="1452"/>
                    <a:pt x="202" y="1450"/>
                  </a:cubicBezTo>
                  <a:cubicBezTo>
                    <a:pt x="200" y="1447"/>
                    <a:pt x="196" y="1442"/>
                    <a:pt x="193" y="1438"/>
                  </a:cubicBezTo>
                  <a:cubicBezTo>
                    <a:pt x="186" y="1429"/>
                    <a:pt x="180" y="1420"/>
                    <a:pt x="180" y="1420"/>
                  </a:cubicBezTo>
                  <a:cubicBezTo>
                    <a:pt x="191" y="1427"/>
                    <a:pt x="191" y="1427"/>
                    <a:pt x="191" y="1427"/>
                  </a:cubicBezTo>
                  <a:cubicBezTo>
                    <a:pt x="187" y="1424"/>
                    <a:pt x="184" y="1421"/>
                    <a:pt x="181" y="1418"/>
                  </a:cubicBezTo>
                  <a:cubicBezTo>
                    <a:pt x="178" y="1414"/>
                    <a:pt x="176" y="1411"/>
                    <a:pt x="174" y="1408"/>
                  </a:cubicBezTo>
                  <a:cubicBezTo>
                    <a:pt x="170" y="1402"/>
                    <a:pt x="167" y="1399"/>
                    <a:pt x="165" y="1402"/>
                  </a:cubicBezTo>
                  <a:cubicBezTo>
                    <a:pt x="168" y="1406"/>
                    <a:pt x="168" y="1405"/>
                    <a:pt x="173" y="1412"/>
                  </a:cubicBezTo>
                  <a:cubicBezTo>
                    <a:pt x="171" y="1413"/>
                    <a:pt x="163" y="1408"/>
                    <a:pt x="151" y="1388"/>
                  </a:cubicBezTo>
                  <a:cubicBezTo>
                    <a:pt x="149" y="1385"/>
                    <a:pt x="149" y="1383"/>
                    <a:pt x="149" y="1383"/>
                  </a:cubicBezTo>
                  <a:cubicBezTo>
                    <a:pt x="149" y="1383"/>
                    <a:pt x="150" y="1384"/>
                    <a:pt x="152" y="1386"/>
                  </a:cubicBezTo>
                  <a:cubicBezTo>
                    <a:pt x="154" y="1388"/>
                    <a:pt x="158" y="1392"/>
                    <a:pt x="157" y="1390"/>
                  </a:cubicBezTo>
                  <a:cubicBezTo>
                    <a:pt x="152" y="1384"/>
                    <a:pt x="150" y="1381"/>
                    <a:pt x="149" y="1377"/>
                  </a:cubicBezTo>
                  <a:cubicBezTo>
                    <a:pt x="147" y="1373"/>
                    <a:pt x="146" y="1369"/>
                    <a:pt x="141" y="1363"/>
                  </a:cubicBezTo>
                  <a:cubicBezTo>
                    <a:pt x="145" y="1377"/>
                    <a:pt x="145" y="1377"/>
                    <a:pt x="145" y="1377"/>
                  </a:cubicBezTo>
                  <a:cubicBezTo>
                    <a:pt x="141" y="1373"/>
                    <a:pt x="138" y="1367"/>
                    <a:pt x="135" y="1361"/>
                  </a:cubicBezTo>
                  <a:cubicBezTo>
                    <a:pt x="131" y="1355"/>
                    <a:pt x="128" y="1348"/>
                    <a:pt x="124" y="1342"/>
                  </a:cubicBezTo>
                  <a:cubicBezTo>
                    <a:pt x="128" y="1349"/>
                    <a:pt x="131" y="1352"/>
                    <a:pt x="132" y="1351"/>
                  </a:cubicBezTo>
                  <a:cubicBezTo>
                    <a:pt x="133" y="1351"/>
                    <a:pt x="132" y="1347"/>
                    <a:pt x="131" y="1344"/>
                  </a:cubicBezTo>
                  <a:cubicBezTo>
                    <a:pt x="131" y="1345"/>
                    <a:pt x="131" y="1345"/>
                    <a:pt x="131" y="1345"/>
                  </a:cubicBezTo>
                  <a:cubicBezTo>
                    <a:pt x="126" y="1335"/>
                    <a:pt x="117" y="1323"/>
                    <a:pt x="115" y="1315"/>
                  </a:cubicBezTo>
                  <a:cubicBezTo>
                    <a:pt x="124" y="1321"/>
                    <a:pt x="124" y="1321"/>
                    <a:pt x="124" y="1321"/>
                  </a:cubicBezTo>
                  <a:cubicBezTo>
                    <a:pt x="113" y="1308"/>
                    <a:pt x="113" y="1308"/>
                    <a:pt x="113" y="1308"/>
                  </a:cubicBezTo>
                  <a:cubicBezTo>
                    <a:pt x="111" y="1302"/>
                    <a:pt x="111" y="1297"/>
                    <a:pt x="116" y="1306"/>
                  </a:cubicBezTo>
                  <a:cubicBezTo>
                    <a:pt x="107" y="1282"/>
                    <a:pt x="105" y="1284"/>
                    <a:pt x="102" y="1283"/>
                  </a:cubicBezTo>
                  <a:cubicBezTo>
                    <a:pt x="100" y="1283"/>
                    <a:pt x="99" y="1282"/>
                    <a:pt x="96" y="1278"/>
                  </a:cubicBezTo>
                  <a:cubicBezTo>
                    <a:pt x="95" y="1276"/>
                    <a:pt x="93" y="1272"/>
                    <a:pt x="91" y="1268"/>
                  </a:cubicBezTo>
                  <a:cubicBezTo>
                    <a:pt x="89" y="1263"/>
                    <a:pt x="87" y="1256"/>
                    <a:pt x="84" y="1248"/>
                  </a:cubicBezTo>
                  <a:cubicBezTo>
                    <a:pt x="86" y="1249"/>
                    <a:pt x="87" y="1250"/>
                    <a:pt x="89" y="1254"/>
                  </a:cubicBezTo>
                  <a:cubicBezTo>
                    <a:pt x="90" y="1256"/>
                    <a:pt x="91" y="1258"/>
                    <a:pt x="92" y="1262"/>
                  </a:cubicBezTo>
                  <a:cubicBezTo>
                    <a:pt x="93" y="1263"/>
                    <a:pt x="93" y="1265"/>
                    <a:pt x="94" y="1267"/>
                  </a:cubicBezTo>
                  <a:cubicBezTo>
                    <a:pt x="95" y="1268"/>
                    <a:pt x="96" y="1270"/>
                    <a:pt x="96" y="1272"/>
                  </a:cubicBezTo>
                  <a:cubicBezTo>
                    <a:pt x="101" y="1274"/>
                    <a:pt x="100" y="1269"/>
                    <a:pt x="94" y="1252"/>
                  </a:cubicBezTo>
                  <a:cubicBezTo>
                    <a:pt x="95" y="1251"/>
                    <a:pt x="95" y="1252"/>
                    <a:pt x="95" y="1252"/>
                  </a:cubicBezTo>
                  <a:cubicBezTo>
                    <a:pt x="92" y="1243"/>
                    <a:pt x="88" y="1235"/>
                    <a:pt x="85" y="1226"/>
                  </a:cubicBezTo>
                  <a:cubicBezTo>
                    <a:pt x="82" y="1217"/>
                    <a:pt x="79" y="1208"/>
                    <a:pt x="75" y="1199"/>
                  </a:cubicBezTo>
                  <a:cubicBezTo>
                    <a:pt x="69" y="1182"/>
                    <a:pt x="64" y="1165"/>
                    <a:pt x="59" y="115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427"/>
            <p:cNvSpPr>
              <a:spLocks/>
            </p:cNvSpPr>
            <p:nvPr/>
          </p:nvSpPr>
          <p:spPr bwMode="auto">
            <a:xfrm>
              <a:off x="919769" y="5026306"/>
              <a:ext cx="3450" cy="8049"/>
            </a:xfrm>
            <a:custGeom>
              <a:avLst/>
              <a:gdLst>
                <a:gd name="T0" fmla="*/ 0 w 17"/>
                <a:gd name="T1" fmla="*/ 1 h 39"/>
                <a:gd name="T2" fmla="*/ 5 w 17"/>
                <a:gd name="T3" fmla="*/ 13 h 39"/>
                <a:gd name="T4" fmla="*/ 10 w 17"/>
                <a:gd name="T5" fmla="*/ 24 h 39"/>
                <a:gd name="T6" fmla="*/ 17 w 17"/>
                <a:gd name="T7" fmla="*/ 39 h 39"/>
                <a:gd name="T8" fmla="*/ 9 w 17"/>
                <a:gd name="T9" fmla="*/ 18 h 39"/>
                <a:gd name="T10" fmla="*/ 3 w 17"/>
                <a:gd name="T11" fmla="*/ 5 h 39"/>
                <a:gd name="T12" fmla="*/ 0 w 17"/>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7" h="39">
                  <a:moveTo>
                    <a:pt x="0" y="1"/>
                  </a:moveTo>
                  <a:cubicBezTo>
                    <a:pt x="2" y="5"/>
                    <a:pt x="3" y="9"/>
                    <a:pt x="5" y="13"/>
                  </a:cubicBezTo>
                  <a:cubicBezTo>
                    <a:pt x="7" y="17"/>
                    <a:pt x="8" y="20"/>
                    <a:pt x="10" y="24"/>
                  </a:cubicBezTo>
                  <a:cubicBezTo>
                    <a:pt x="13" y="30"/>
                    <a:pt x="15" y="35"/>
                    <a:pt x="17" y="39"/>
                  </a:cubicBezTo>
                  <a:cubicBezTo>
                    <a:pt x="17" y="37"/>
                    <a:pt x="13" y="27"/>
                    <a:pt x="9" y="18"/>
                  </a:cubicBezTo>
                  <a:cubicBezTo>
                    <a:pt x="7" y="13"/>
                    <a:pt x="5" y="8"/>
                    <a:pt x="3" y="5"/>
                  </a:cubicBezTo>
                  <a:cubicBezTo>
                    <a:pt x="2"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428"/>
            <p:cNvSpPr>
              <a:spLocks/>
            </p:cNvSpPr>
            <p:nvPr/>
          </p:nvSpPr>
          <p:spPr bwMode="auto">
            <a:xfrm>
              <a:off x="1262423" y="4876826"/>
              <a:ext cx="1150" cy="1150"/>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2" y="4"/>
                    <a:pt x="1" y="2"/>
                    <a:pt x="0" y="0"/>
                  </a:cubicBezTo>
                  <a:cubicBezTo>
                    <a:pt x="1" y="2"/>
                    <a:pt x="2"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429"/>
            <p:cNvSpPr>
              <a:spLocks/>
            </p:cNvSpPr>
            <p:nvPr/>
          </p:nvSpPr>
          <p:spPr bwMode="auto">
            <a:xfrm>
              <a:off x="1273922" y="4905572"/>
              <a:ext cx="0" cy="1150"/>
            </a:xfrm>
            <a:custGeom>
              <a:avLst/>
              <a:gdLst>
                <a:gd name="T0" fmla="*/ 2 w 2"/>
                <a:gd name="T1" fmla="*/ 8 h 8"/>
                <a:gd name="T2" fmla="*/ 1 w 2"/>
                <a:gd name="T3" fmla="*/ 0 h 8"/>
                <a:gd name="T4" fmla="*/ 2 w 2"/>
                <a:gd name="T5" fmla="*/ 8 h 8"/>
              </a:gdLst>
              <a:ahLst/>
              <a:cxnLst>
                <a:cxn ang="0">
                  <a:pos x="T0" y="T1"/>
                </a:cxn>
                <a:cxn ang="0">
                  <a:pos x="T2" y="T3"/>
                </a:cxn>
                <a:cxn ang="0">
                  <a:pos x="T4" y="T5"/>
                </a:cxn>
              </a:cxnLst>
              <a:rect l="0" t="0" r="r" b="b"/>
              <a:pathLst>
                <a:path w="2" h="8">
                  <a:moveTo>
                    <a:pt x="2" y="8"/>
                  </a:moveTo>
                  <a:cubicBezTo>
                    <a:pt x="2" y="6"/>
                    <a:pt x="2" y="3"/>
                    <a:pt x="1" y="0"/>
                  </a:cubicBezTo>
                  <a:cubicBezTo>
                    <a:pt x="0" y="0"/>
                    <a:pt x="0" y="2"/>
                    <a:pt x="2"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430"/>
            <p:cNvSpPr>
              <a:spLocks/>
            </p:cNvSpPr>
            <p:nvPr/>
          </p:nvSpPr>
          <p:spPr bwMode="auto">
            <a:xfrm>
              <a:off x="1016356" y="478483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431"/>
            <p:cNvSpPr>
              <a:spLocks/>
            </p:cNvSpPr>
            <p:nvPr/>
          </p:nvSpPr>
          <p:spPr bwMode="auto">
            <a:xfrm>
              <a:off x="1186533" y="4795187"/>
              <a:ext cx="4599" cy="1150"/>
            </a:xfrm>
            <a:custGeom>
              <a:avLst/>
              <a:gdLst>
                <a:gd name="T0" fmla="*/ 0 w 18"/>
                <a:gd name="T1" fmla="*/ 0 h 7"/>
                <a:gd name="T2" fmla="*/ 18 w 18"/>
                <a:gd name="T3" fmla="*/ 6 h 7"/>
                <a:gd name="T4" fmla="*/ 0 w 18"/>
                <a:gd name="T5" fmla="*/ 0 h 7"/>
              </a:gdLst>
              <a:ahLst/>
              <a:cxnLst>
                <a:cxn ang="0">
                  <a:pos x="T0" y="T1"/>
                </a:cxn>
                <a:cxn ang="0">
                  <a:pos x="T2" y="T3"/>
                </a:cxn>
                <a:cxn ang="0">
                  <a:pos x="T4" y="T5"/>
                </a:cxn>
              </a:cxnLst>
              <a:rect l="0" t="0" r="r" b="b"/>
              <a:pathLst>
                <a:path w="18" h="7">
                  <a:moveTo>
                    <a:pt x="0" y="0"/>
                  </a:moveTo>
                  <a:cubicBezTo>
                    <a:pt x="12" y="5"/>
                    <a:pt x="17" y="7"/>
                    <a:pt x="18" y="6"/>
                  </a:cubicBezTo>
                  <a:cubicBezTo>
                    <a:pt x="11" y="2"/>
                    <a:pt x="4"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432"/>
            <p:cNvSpPr>
              <a:spLocks/>
            </p:cNvSpPr>
            <p:nvPr/>
          </p:nvSpPr>
          <p:spPr bwMode="auto">
            <a:xfrm>
              <a:off x="1130191" y="4773339"/>
              <a:ext cx="1150"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4" y="0"/>
                    <a:pt x="5"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433"/>
            <p:cNvSpPr>
              <a:spLocks/>
            </p:cNvSpPr>
            <p:nvPr/>
          </p:nvSpPr>
          <p:spPr bwMode="auto">
            <a:xfrm>
              <a:off x="1008307" y="4784838"/>
              <a:ext cx="8049" cy="4599"/>
            </a:xfrm>
            <a:custGeom>
              <a:avLst/>
              <a:gdLst>
                <a:gd name="T0" fmla="*/ 0 w 39"/>
                <a:gd name="T1" fmla="*/ 21 h 21"/>
                <a:gd name="T2" fmla="*/ 39 w 39"/>
                <a:gd name="T3" fmla="*/ 0 h 21"/>
                <a:gd name="T4" fmla="*/ 18 w 39"/>
                <a:gd name="T5" fmla="*/ 10 h 21"/>
                <a:gd name="T6" fmla="*/ 7 w 39"/>
                <a:gd name="T7" fmla="*/ 16 h 21"/>
                <a:gd name="T8" fmla="*/ 0 w 39"/>
                <a:gd name="T9" fmla="*/ 21 h 21"/>
              </a:gdLst>
              <a:ahLst/>
              <a:cxnLst>
                <a:cxn ang="0">
                  <a:pos x="T0" y="T1"/>
                </a:cxn>
                <a:cxn ang="0">
                  <a:pos x="T2" y="T3"/>
                </a:cxn>
                <a:cxn ang="0">
                  <a:pos x="T4" y="T5"/>
                </a:cxn>
                <a:cxn ang="0">
                  <a:pos x="T6" y="T7"/>
                </a:cxn>
                <a:cxn ang="0">
                  <a:pos x="T8" y="T9"/>
                </a:cxn>
              </a:cxnLst>
              <a:rect l="0" t="0" r="r" b="b"/>
              <a:pathLst>
                <a:path w="39" h="21">
                  <a:moveTo>
                    <a:pt x="0" y="21"/>
                  </a:moveTo>
                  <a:cubicBezTo>
                    <a:pt x="10" y="14"/>
                    <a:pt x="26" y="7"/>
                    <a:pt x="39" y="0"/>
                  </a:cubicBezTo>
                  <a:cubicBezTo>
                    <a:pt x="34" y="3"/>
                    <a:pt x="25" y="7"/>
                    <a:pt x="18" y="10"/>
                  </a:cubicBezTo>
                  <a:cubicBezTo>
                    <a:pt x="14" y="12"/>
                    <a:pt x="10" y="14"/>
                    <a:pt x="7" y="16"/>
                  </a:cubicBezTo>
                  <a:cubicBezTo>
                    <a:pt x="4" y="18"/>
                    <a:pt x="2" y="20"/>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434"/>
            <p:cNvSpPr>
              <a:spLocks/>
            </p:cNvSpPr>
            <p:nvPr/>
          </p:nvSpPr>
          <p:spPr bwMode="auto">
            <a:xfrm>
              <a:off x="1280821" y="4941217"/>
              <a:ext cx="1150" cy="3450"/>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435"/>
            <p:cNvSpPr>
              <a:spLocks/>
            </p:cNvSpPr>
            <p:nvPr/>
          </p:nvSpPr>
          <p:spPr bwMode="auto">
            <a:xfrm>
              <a:off x="1275072" y="4909021"/>
              <a:ext cx="2300" cy="5750"/>
            </a:xfrm>
            <a:custGeom>
              <a:avLst/>
              <a:gdLst>
                <a:gd name="T0" fmla="*/ 8 w 8"/>
                <a:gd name="T1" fmla="*/ 30 h 30"/>
                <a:gd name="T2" fmla="*/ 1 w 8"/>
                <a:gd name="T3" fmla="*/ 7 h 30"/>
                <a:gd name="T4" fmla="*/ 8 w 8"/>
                <a:gd name="T5" fmla="*/ 30 h 30"/>
              </a:gdLst>
              <a:ahLst/>
              <a:cxnLst>
                <a:cxn ang="0">
                  <a:pos x="T0" y="T1"/>
                </a:cxn>
                <a:cxn ang="0">
                  <a:pos x="T2" y="T3"/>
                </a:cxn>
                <a:cxn ang="0">
                  <a:pos x="T4" y="T5"/>
                </a:cxn>
              </a:cxnLst>
              <a:rect l="0" t="0" r="r" b="b"/>
              <a:pathLst>
                <a:path w="8" h="30">
                  <a:moveTo>
                    <a:pt x="8" y="30"/>
                  </a:moveTo>
                  <a:cubicBezTo>
                    <a:pt x="7" y="24"/>
                    <a:pt x="0" y="0"/>
                    <a:pt x="1" y="7"/>
                  </a:cubicBezTo>
                  <a:cubicBezTo>
                    <a:pt x="4" y="14"/>
                    <a:pt x="6" y="22"/>
                    <a:pt x="8" y="3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 name="Freeform 436"/>
            <p:cNvSpPr>
              <a:spLocks/>
            </p:cNvSpPr>
            <p:nvPr/>
          </p:nvSpPr>
          <p:spPr bwMode="auto">
            <a:xfrm>
              <a:off x="1221029" y="4818184"/>
              <a:ext cx="2300" cy="1150"/>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 name="Freeform 437"/>
            <p:cNvSpPr>
              <a:spLocks/>
            </p:cNvSpPr>
            <p:nvPr/>
          </p:nvSpPr>
          <p:spPr bwMode="auto">
            <a:xfrm>
              <a:off x="1092246" y="4743443"/>
              <a:ext cx="8049" cy="0"/>
            </a:xfrm>
            <a:custGeom>
              <a:avLst/>
              <a:gdLst>
                <a:gd name="T0" fmla="*/ 0 w 7"/>
                <a:gd name="T1" fmla="*/ 1 w 7"/>
                <a:gd name="T2" fmla="*/ 7 w 7"/>
                <a:gd name="T3" fmla="*/ 0 w 7"/>
              </a:gdLst>
              <a:ahLst/>
              <a:cxnLst>
                <a:cxn ang="0">
                  <a:pos x="T0" y="0"/>
                </a:cxn>
                <a:cxn ang="0">
                  <a:pos x="T1" y="0"/>
                </a:cxn>
                <a:cxn ang="0">
                  <a:pos x="T2" y="0"/>
                </a:cxn>
                <a:cxn ang="0">
                  <a:pos x="T3" y="0"/>
                </a:cxn>
              </a:cxnLst>
              <a:rect l="0" t="0" r="r" b="b"/>
              <a:pathLst>
                <a:path w="7">
                  <a:moveTo>
                    <a:pt x="0" y="0"/>
                  </a:moveTo>
                  <a:lnTo>
                    <a:pt x="1" y="0"/>
                  </a:lnTo>
                  <a:lnTo>
                    <a:pt x="7"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438"/>
            <p:cNvSpPr>
              <a:spLocks/>
            </p:cNvSpPr>
            <p:nvPr/>
          </p:nvSpPr>
          <p:spPr bwMode="auto">
            <a:xfrm>
              <a:off x="1101445" y="4743443"/>
              <a:ext cx="75890" cy="16098"/>
            </a:xfrm>
            <a:custGeom>
              <a:avLst/>
              <a:gdLst>
                <a:gd name="T0" fmla="*/ 279 w 364"/>
                <a:gd name="T1" fmla="*/ 54 h 78"/>
                <a:gd name="T2" fmla="*/ 304 w 364"/>
                <a:gd name="T3" fmla="*/ 61 h 78"/>
                <a:gd name="T4" fmla="*/ 331 w 364"/>
                <a:gd name="T5" fmla="*/ 69 h 78"/>
                <a:gd name="T6" fmla="*/ 364 w 364"/>
                <a:gd name="T7" fmla="*/ 76 h 78"/>
                <a:gd name="T8" fmla="*/ 356 w 364"/>
                <a:gd name="T9" fmla="*/ 73 h 78"/>
                <a:gd name="T10" fmla="*/ 338 w 364"/>
                <a:gd name="T11" fmla="*/ 68 h 78"/>
                <a:gd name="T12" fmla="*/ 312 w 364"/>
                <a:gd name="T13" fmla="*/ 60 h 78"/>
                <a:gd name="T14" fmla="*/ 303 w 364"/>
                <a:gd name="T15" fmla="*/ 54 h 78"/>
                <a:gd name="T16" fmla="*/ 287 w 364"/>
                <a:gd name="T17" fmla="*/ 48 h 78"/>
                <a:gd name="T18" fmla="*/ 266 w 364"/>
                <a:gd name="T19" fmla="*/ 41 h 78"/>
                <a:gd name="T20" fmla="*/ 254 w 364"/>
                <a:gd name="T21" fmla="*/ 37 h 78"/>
                <a:gd name="T22" fmla="*/ 243 w 364"/>
                <a:gd name="T23" fmla="*/ 35 h 78"/>
                <a:gd name="T24" fmla="*/ 248 w 364"/>
                <a:gd name="T25" fmla="*/ 36 h 78"/>
                <a:gd name="T26" fmla="*/ 260 w 364"/>
                <a:gd name="T27" fmla="*/ 39 h 78"/>
                <a:gd name="T28" fmla="*/ 277 w 364"/>
                <a:gd name="T29" fmla="*/ 45 h 78"/>
                <a:gd name="T30" fmla="*/ 264 w 364"/>
                <a:gd name="T31" fmla="*/ 44 h 78"/>
                <a:gd name="T32" fmla="*/ 255 w 364"/>
                <a:gd name="T33" fmla="*/ 41 h 78"/>
                <a:gd name="T34" fmla="*/ 246 w 364"/>
                <a:gd name="T35" fmla="*/ 39 h 78"/>
                <a:gd name="T36" fmla="*/ 231 w 364"/>
                <a:gd name="T37" fmla="*/ 34 h 78"/>
                <a:gd name="T38" fmla="*/ 205 w 364"/>
                <a:gd name="T39" fmla="*/ 28 h 78"/>
                <a:gd name="T40" fmla="*/ 180 w 364"/>
                <a:gd name="T41" fmla="*/ 23 h 78"/>
                <a:gd name="T42" fmla="*/ 166 w 364"/>
                <a:gd name="T43" fmla="*/ 19 h 78"/>
                <a:gd name="T44" fmla="*/ 158 w 364"/>
                <a:gd name="T45" fmla="*/ 17 h 78"/>
                <a:gd name="T46" fmla="*/ 149 w 364"/>
                <a:gd name="T47" fmla="*/ 14 h 78"/>
                <a:gd name="T48" fmla="*/ 152 w 364"/>
                <a:gd name="T49" fmla="*/ 14 h 78"/>
                <a:gd name="T50" fmla="*/ 113 w 364"/>
                <a:gd name="T51" fmla="*/ 10 h 78"/>
                <a:gd name="T52" fmla="*/ 105 w 364"/>
                <a:gd name="T53" fmla="*/ 7 h 78"/>
                <a:gd name="T54" fmla="*/ 110 w 364"/>
                <a:gd name="T55" fmla="*/ 6 h 78"/>
                <a:gd name="T56" fmla="*/ 60 w 364"/>
                <a:gd name="T57" fmla="*/ 3 h 78"/>
                <a:gd name="T58" fmla="*/ 32 w 364"/>
                <a:gd name="T59" fmla="*/ 1 h 78"/>
                <a:gd name="T60" fmla="*/ 17 w 364"/>
                <a:gd name="T61" fmla="*/ 1 h 78"/>
                <a:gd name="T62" fmla="*/ 0 w 364"/>
                <a:gd name="T63" fmla="*/ 0 h 78"/>
                <a:gd name="T64" fmla="*/ 15 w 364"/>
                <a:gd name="T65" fmla="*/ 2 h 78"/>
                <a:gd name="T66" fmla="*/ 33 w 364"/>
                <a:gd name="T67" fmla="*/ 4 h 78"/>
                <a:gd name="T68" fmla="*/ 71 w 364"/>
                <a:gd name="T69" fmla="*/ 6 h 78"/>
                <a:gd name="T70" fmla="*/ 109 w 364"/>
                <a:gd name="T71" fmla="*/ 10 h 78"/>
                <a:gd name="T72" fmla="*/ 140 w 364"/>
                <a:gd name="T73" fmla="*/ 17 h 78"/>
                <a:gd name="T74" fmla="*/ 138 w 364"/>
                <a:gd name="T75" fmla="*/ 17 h 78"/>
                <a:gd name="T76" fmla="*/ 155 w 364"/>
                <a:gd name="T77" fmla="*/ 20 h 78"/>
                <a:gd name="T78" fmla="*/ 173 w 364"/>
                <a:gd name="T79" fmla="*/ 24 h 78"/>
                <a:gd name="T80" fmla="*/ 209 w 364"/>
                <a:gd name="T81" fmla="*/ 33 h 78"/>
                <a:gd name="T82" fmla="*/ 244 w 364"/>
                <a:gd name="T83" fmla="*/ 43 h 78"/>
                <a:gd name="T84" fmla="*/ 253 w 364"/>
                <a:gd name="T85" fmla="*/ 46 h 78"/>
                <a:gd name="T86" fmla="*/ 262 w 364"/>
                <a:gd name="T87" fmla="*/ 49 h 78"/>
                <a:gd name="T88" fmla="*/ 279 w 364"/>
                <a:gd name="T89"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8">
                  <a:moveTo>
                    <a:pt x="279" y="54"/>
                  </a:moveTo>
                  <a:cubicBezTo>
                    <a:pt x="286" y="56"/>
                    <a:pt x="295" y="58"/>
                    <a:pt x="304" y="61"/>
                  </a:cubicBezTo>
                  <a:cubicBezTo>
                    <a:pt x="313" y="63"/>
                    <a:pt x="323" y="66"/>
                    <a:pt x="331" y="69"/>
                  </a:cubicBezTo>
                  <a:cubicBezTo>
                    <a:pt x="349" y="74"/>
                    <a:pt x="362" y="78"/>
                    <a:pt x="364" y="76"/>
                  </a:cubicBezTo>
                  <a:cubicBezTo>
                    <a:pt x="364" y="76"/>
                    <a:pt x="361" y="75"/>
                    <a:pt x="356" y="73"/>
                  </a:cubicBezTo>
                  <a:cubicBezTo>
                    <a:pt x="351" y="72"/>
                    <a:pt x="345" y="70"/>
                    <a:pt x="338" y="68"/>
                  </a:cubicBezTo>
                  <a:cubicBezTo>
                    <a:pt x="325" y="64"/>
                    <a:pt x="312" y="60"/>
                    <a:pt x="312" y="60"/>
                  </a:cubicBezTo>
                  <a:cubicBezTo>
                    <a:pt x="311" y="59"/>
                    <a:pt x="308" y="57"/>
                    <a:pt x="303" y="54"/>
                  </a:cubicBezTo>
                  <a:cubicBezTo>
                    <a:pt x="299" y="52"/>
                    <a:pt x="293" y="50"/>
                    <a:pt x="287" y="48"/>
                  </a:cubicBezTo>
                  <a:cubicBezTo>
                    <a:pt x="280" y="45"/>
                    <a:pt x="273" y="43"/>
                    <a:pt x="266" y="41"/>
                  </a:cubicBezTo>
                  <a:cubicBezTo>
                    <a:pt x="262" y="40"/>
                    <a:pt x="258" y="38"/>
                    <a:pt x="254" y="37"/>
                  </a:cubicBezTo>
                  <a:cubicBezTo>
                    <a:pt x="250" y="36"/>
                    <a:pt x="246" y="35"/>
                    <a:pt x="243" y="35"/>
                  </a:cubicBezTo>
                  <a:cubicBezTo>
                    <a:pt x="243" y="35"/>
                    <a:pt x="245" y="35"/>
                    <a:pt x="248" y="36"/>
                  </a:cubicBezTo>
                  <a:cubicBezTo>
                    <a:pt x="251" y="37"/>
                    <a:pt x="255" y="38"/>
                    <a:pt x="260" y="39"/>
                  </a:cubicBezTo>
                  <a:cubicBezTo>
                    <a:pt x="268" y="42"/>
                    <a:pt x="277" y="45"/>
                    <a:pt x="277" y="45"/>
                  </a:cubicBezTo>
                  <a:cubicBezTo>
                    <a:pt x="268" y="43"/>
                    <a:pt x="272" y="47"/>
                    <a:pt x="264" y="44"/>
                  </a:cubicBezTo>
                  <a:cubicBezTo>
                    <a:pt x="260" y="43"/>
                    <a:pt x="257" y="42"/>
                    <a:pt x="255" y="41"/>
                  </a:cubicBezTo>
                  <a:cubicBezTo>
                    <a:pt x="252" y="40"/>
                    <a:pt x="249" y="39"/>
                    <a:pt x="246" y="39"/>
                  </a:cubicBezTo>
                  <a:cubicBezTo>
                    <a:pt x="241" y="37"/>
                    <a:pt x="236" y="36"/>
                    <a:pt x="231" y="34"/>
                  </a:cubicBezTo>
                  <a:cubicBezTo>
                    <a:pt x="221" y="32"/>
                    <a:pt x="213" y="30"/>
                    <a:pt x="205" y="28"/>
                  </a:cubicBezTo>
                  <a:cubicBezTo>
                    <a:pt x="197" y="26"/>
                    <a:pt x="189" y="25"/>
                    <a:pt x="180" y="23"/>
                  </a:cubicBezTo>
                  <a:cubicBezTo>
                    <a:pt x="176" y="22"/>
                    <a:pt x="171" y="20"/>
                    <a:pt x="166" y="19"/>
                  </a:cubicBezTo>
                  <a:cubicBezTo>
                    <a:pt x="163" y="18"/>
                    <a:pt x="161" y="17"/>
                    <a:pt x="158" y="17"/>
                  </a:cubicBezTo>
                  <a:cubicBezTo>
                    <a:pt x="155" y="16"/>
                    <a:pt x="152" y="15"/>
                    <a:pt x="149" y="14"/>
                  </a:cubicBezTo>
                  <a:cubicBezTo>
                    <a:pt x="152" y="14"/>
                    <a:pt x="152" y="14"/>
                    <a:pt x="152" y="14"/>
                  </a:cubicBezTo>
                  <a:cubicBezTo>
                    <a:pt x="113" y="10"/>
                    <a:pt x="113" y="10"/>
                    <a:pt x="113" y="10"/>
                  </a:cubicBezTo>
                  <a:cubicBezTo>
                    <a:pt x="107" y="9"/>
                    <a:pt x="105" y="8"/>
                    <a:pt x="105" y="7"/>
                  </a:cubicBezTo>
                  <a:cubicBezTo>
                    <a:pt x="106" y="7"/>
                    <a:pt x="108" y="6"/>
                    <a:pt x="110" y="6"/>
                  </a:cubicBezTo>
                  <a:cubicBezTo>
                    <a:pt x="92" y="5"/>
                    <a:pt x="77" y="4"/>
                    <a:pt x="60" y="3"/>
                  </a:cubicBezTo>
                  <a:cubicBezTo>
                    <a:pt x="51" y="2"/>
                    <a:pt x="42" y="2"/>
                    <a:pt x="32" y="1"/>
                  </a:cubicBezTo>
                  <a:cubicBezTo>
                    <a:pt x="28" y="1"/>
                    <a:pt x="23" y="1"/>
                    <a:pt x="17" y="1"/>
                  </a:cubicBezTo>
                  <a:cubicBezTo>
                    <a:pt x="12" y="0"/>
                    <a:pt x="6" y="0"/>
                    <a:pt x="0" y="0"/>
                  </a:cubicBezTo>
                  <a:cubicBezTo>
                    <a:pt x="5" y="0"/>
                    <a:pt x="10" y="1"/>
                    <a:pt x="15" y="2"/>
                  </a:cubicBezTo>
                  <a:cubicBezTo>
                    <a:pt x="21" y="3"/>
                    <a:pt x="26" y="4"/>
                    <a:pt x="33" y="4"/>
                  </a:cubicBezTo>
                  <a:cubicBezTo>
                    <a:pt x="45" y="5"/>
                    <a:pt x="58" y="5"/>
                    <a:pt x="71" y="6"/>
                  </a:cubicBezTo>
                  <a:cubicBezTo>
                    <a:pt x="84" y="7"/>
                    <a:pt x="97" y="8"/>
                    <a:pt x="109" y="10"/>
                  </a:cubicBezTo>
                  <a:cubicBezTo>
                    <a:pt x="121" y="12"/>
                    <a:pt x="132" y="14"/>
                    <a:pt x="140" y="17"/>
                  </a:cubicBezTo>
                  <a:cubicBezTo>
                    <a:pt x="138" y="17"/>
                    <a:pt x="138" y="17"/>
                    <a:pt x="138" y="17"/>
                  </a:cubicBezTo>
                  <a:cubicBezTo>
                    <a:pt x="143" y="18"/>
                    <a:pt x="149" y="19"/>
                    <a:pt x="155" y="20"/>
                  </a:cubicBezTo>
                  <a:cubicBezTo>
                    <a:pt x="161" y="21"/>
                    <a:pt x="167" y="22"/>
                    <a:pt x="173" y="24"/>
                  </a:cubicBezTo>
                  <a:cubicBezTo>
                    <a:pt x="185" y="26"/>
                    <a:pt x="197" y="29"/>
                    <a:pt x="209" y="33"/>
                  </a:cubicBezTo>
                  <a:cubicBezTo>
                    <a:pt x="221" y="36"/>
                    <a:pt x="233" y="40"/>
                    <a:pt x="244" y="43"/>
                  </a:cubicBezTo>
                  <a:cubicBezTo>
                    <a:pt x="247" y="44"/>
                    <a:pt x="250" y="45"/>
                    <a:pt x="253" y="46"/>
                  </a:cubicBezTo>
                  <a:cubicBezTo>
                    <a:pt x="256" y="47"/>
                    <a:pt x="259" y="48"/>
                    <a:pt x="262" y="49"/>
                  </a:cubicBezTo>
                  <a:cubicBezTo>
                    <a:pt x="268" y="51"/>
                    <a:pt x="273" y="52"/>
                    <a:pt x="279"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439"/>
            <p:cNvSpPr>
              <a:spLocks/>
            </p:cNvSpPr>
            <p:nvPr/>
          </p:nvSpPr>
          <p:spPr bwMode="auto">
            <a:xfrm>
              <a:off x="1124442" y="4744594"/>
              <a:ext cx="115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3"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 name="Freeform 440"/>
            <p:cNvSpPr>
              <a:spLocks/>
            </p:cNvSpPr>
            <p:nvPr/>
          </p:nvSpPr>
          <p:spPr bwMode="auto">
            <a:xfrm>
              <a:off x="1281971" y="5050453"/>
              <a:ext cx="0" cy="1150"/>
            </a:xfrm>
            <a:custGeom>
              <a:avLst/>
              <a:gdLst>
                <a:gd name="T0" fmla="*/ 0 w 2"/>
                <a:gd name="T1" fmla="*/ 3 h 5"/>
                <a:gd name="T2" fmla="*/ 0 w 2"/>
                <a:gd name="T3" fmla="*/ 5 h 5"/>
                <a:gd name="T4" fmla="*/ 0 w 2"/>
                <a:gd name="T5" fmla="*/ 3 h 5"/>
              </a:gdLst>
              <a:ahLst/>
              <a:cxnLst>
                <a:cxn ang="0">
                  <a:pos x="T0" y="T1"/>
                </a:cxn>
                <a:cxn ang="0">
                  <a:pos x="T2" y="T3"/>
                </a:cxn>
                <a:cxn ang="0">
                  <a:pos x="T4" y="T5"/>
                </a:cxn>
              </a:cxnLst>
              <a:rect l="0" t="0" r="r" b="b"/>
              <a:pathLst>
                <a:path w="2" h="5">
                  <a:moveTo>
                    <a:pt x="0" y="3"/>
                  </a:moveTo>
                  <a:cubicBezTo>
                    <a:pt x="0" y="5"/>
                    <a:pt x="0" y="5"/>
                    <a:pt x="0" y="5"/>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441"/>
            <p:cNvSpPr>
              <a:spLocks/>
            </p:cNvSpPr>
            <p:nvPr/>
          </p:nvSpPr>
          <p:spPr bwMode="auto">
            <a:xfrm>
              <a:off x="1306117" y="4932018"/>
              <a:ext cx="0" cy="1150"/>
            </a:xfrm>
            <a:custGeom>
              <a:avLst/>
              <a:gdLst>
                <a:gd name="T0" fmla="*/ 0 w 2"/>
                <a:gd name="T1" fmla="*/ 0 h 6"/>
                <a:gd name="T2" fmla="*/ 0 w 2"/>
                <a:gd name="T3" fmla="*/ 3 h 6"/>
                <a:gd name="T4" fmla="*/ 0 w 2"/>
                <a:gd name="T5" fmla="*/ 0 h 6"/>
              </a:gdLst>
              <a:ahLst/>
              <a:cxnLst>
                <a:cxn ang="0">
                  <a:pos x="T0" y="T1"/>
                </a:cxn>
                <a:cxn ang="0">
                  <a:pos x="T2" y="T3"/>
                </a:cxn>
                <a:cxn ang="0">
                  <a:pos x="T4" y="T5"/>
                </a:cxn>
              </a:cxnLst>
              <a:rect l="0" t="0" r="r" b="b"/>
              <a:pathLst>
                <a:path w="2" h="6">
                  <a:moveTo>
                    <a:pt x="0" y="0"/>
                  </a:moveTo>
                  <a:cubicBezTo>
                    <a:pt x="0" y="1"/>
                    <a:pt x="0" y="2"/>
                    <a:pt x="0" y="3"/>
                  </a:cubicBezTo>
                  <a:cubicBezTo>
                    <a:pt x="2" y="6"/>
                    <a:pt x="1"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 name="Freeform 442"/>
            <p:cNvSpPr>
              <a:spLocks/>
            </p:cNvSpPr>
            <p:nvPr/>
          </p:nvSpPr>
          <p:spPr bwMode="auto">
            <a:xfrm>
              <a:off x="901371" y="4861878"/>
              <a:ext cx="1150" cy="2300"/>
            </a:xfrm>
            <a:custGeom>
              <a:avLst/>
              <a:gdLst>
                <a:gd name="T0" fmla="*/ 0 w 6"/>
                <a:gd name="T1" fmla="*/ 9 h 9"/>
                <a:gd name="T2" fmla="*/ 3 w 6"/>
                <a:gd name="T3" fmla="*/ 5 h 9"/>
                <a:gd name="T4" fmla="*/ 6 w 6"/>
                <a:gd name="T5" fmla="*/ 0 h 9"/>
                <a:gd name="T6" fmla="*/ 0 w 6"/>
                <a:gd name="T7" fmla="*/ 9 h 9"/>
              </a:gdLst>
              <a:ahLst/>
              <a:cxnLst>
                <a:cxn ang="0">
                  <a:pos x="T0" y="T1"/>
                </a:cxn>
                <a:cxn ang="0">
                  <a:pos x="T2" y="T3"/>
                </a:cxn>
                <a:cxn ang="0">
                  <a:pos x="T4" y="T5"/>
                </a:cxn>
                <a:cxn ang="0">
                  <a:pos x="T6" y="T7"/>
                </a:cxn>
              </a:cxnLst>
              <a:rect l="0" t="0" r="r" b="b"/>
              <a:pathLst>
                <a:path w="6" h="9">
                  <a:moveTo>
                    <a:pt x="0" y="9"/>
                  </a:moveTo>
                  <a:cubicBezTo>
                    <a:pt x="0" y="9"/>
                    <a:pt x="1" y="7"/>
                    <a:pt x="3" y="5"/>
                  </a:cubicBezTo>
                  <a:cubicBezTo>
                    <a:pt x="5" y="2"/>
                    <a:pt x="6" y="0"/>
                    <a:pt x="6" y="0"/>
                  </a:cubicBezTo>
                  <a:cubicBezTo>
                    <a:pt x="4" y="2"/>
                    <a:pt x="2" y="5"/>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443"/>
            <p:cNvSpPr>
              <a:spLocks/>
            </p:cNvSpPr>
            <p:nvPr/>
          </p:nvSpPr>
          <p:spPr bwMode="auto">
            <a:xfrm>
              <a:off x="1019806" y="4757242"/>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444"/>
            <p:cNvSpPr>
              <a:spLocks/>
            </p:cNvSpPr>
            <p:nvPr/>
          </p:nvSpPr>
          <p:spPr bwMode="auto">
            <a:xfrm>
              <a:off x="951965" y="4790587"/>
              <a:ext cx="1150" cy="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0" y="0"/>
                    <a:pt x="0" y="0"/>
                    <a:pt x="0" y="0"/>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Freeform 445"/>
            <p:cNvSpPr>
              <a:spLocks/>
            </p:cNvSpPr>
            <p:nvPr/>
          </p:nvSpPr>
          <p:spPr bwMode="auto">
            <a:xfrm>
              <a:off x="997958" y="4758392"/>
              <a:ext cx="3450" cy="2300"/>
            </a:xfrm>
            <a:custGeom>
              <a:avLst/>
              <a:gdLst>
                <a:gd name="T0" fmla="*/ 0 w 20"/>
                <a:gd name="T1" fmla="*/ 8 h 8"/>
                <a:gd name="T2" fmla="*/ 20 w 20"/>
                <a:gd name="T3" fmla="*/ 0 h 8"/>
                <a:gd name="T4" fmla="*/ 0 w 20"/>
                <a:gd name="T5" fmla="*/ 8 h 8"/>
              </a:gdLst>
              <a:ahLst/>
              <a:cxnLst>
                <a:cxn ang="0">
                  <a:pos x="T0" y="T1"/>
                </a:cxn>
                <a:cxn ang="0">
                  <a:pos x="T2" y="T3"/>
                </a:cxn>
                <a:cxn ang="0">
                  <a:pos x="T4" y="T5"/>
                </a:cxn>
              </a:cxnLst>
              <a:rect l="0" t="0" r="r" b="b"/>
              <a:pathLst>
                <a:path w="20" h="8">
                  <a:moveTo>
                    <a:pt x="0" y="8"/>
                  </a:moveTo>
                  <a:cubicBezTo>
                    <a:pt x="7" y="6"/>
                    <a:pt x="13" y="3"/>
                    <a:pt x="20" y="0"/>
                  </a:cubicBezTo>
                  <a:cubicBezTo>
                    <a:pt x="15" y="1"/>
                    <a:pt x="7" y="5"/>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446"/>
            <p:cNvSpPr>
              <a:spLocks/>
            </p:cNvSpPr>
            <p:nvPr/>
          </p:nvSpPr>
          <p:spPr bwMode="auto">
            <a:xfrm>
              <a:off x="1018656" y="4757242"/>
              <a:ext cx="1150" cy="0"/>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4" y="1"/>
                    <a:pt x="2"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447"/>
            <p:cNvSpPr>
              <a:spLocks/>
            </p:cNvSpPr>
            <p:nvPr/>
          </p:nvSpPr>
          <p:spPr bwMode="auto">
            <a:xfrm>
              <a:off x="900222" y="4852679"/>
              <a:ext cx="1150" cy="2300"/>
            </a:xfrm>
            <a:custGeom>
              <a:avLst/>
              <a:gdLst>
                <a:gd name="T0" fmla="*/ 8 w 8"/>
                <a:gd name="T1" fmla="*/ 0 h 8"/>
                <a:gd name="T2" fmla="*/ 0 w 8"/>
                <a:gd name="T3" fmla="*/ 7 h 8"/>
                <a:gd name="T4" fmla="*/ 8 w 8"/>
                <a:gd name="T5" fmla="*/ 0 h 8"/>
              </a:gdLst>
              <a:ahLst/>
              <a:cxnLst>
                <a:cxn ang="0">
                  <a:pos x="T0" y="T1"/>
                </a:cxn>
                <a:cxn ang="0">
                  <a:pos x="T2" y="T3"/>
                </a:cxn>
                <a:cxn ang="0">
                  <a:pos x="T4" y="T5"/>
                </a:cxn>
              </a:cxnLst>
              <a:rect l="0" t="0" r="r" b="b"/>
              <a:pathLst>
                <a:path w="8" h="8">
                  <a:moveTo>
                    <a:pt x="8" y="0"/>
                  </a:moveTo>
                  <a:cubicBezTo>
                    <a:pt x="0" y="7"/>
                    <a:pt x="0" y="7"/>
                    <a:pt x="0" y="7"/>
                  </a:cubicBezTo>
                  <a:cubicBezTo>
                    <a:pt x="1" y="8"/>
                    <a:pt x="4" y="4"/>
                    <a:pt x="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448"/>
            <p:cNvSpPr>
              <a:spLocks/>
            </p:cNvSpPr>
            <p:nvPr/>
          </p:nvSpPr>
          <p:spPr bwMode="auto">
            <a:xfrm>
              <a:off x="1009457" y="4753792"/>
              <a:ext cx="2300" cy="1150"/>
            </a:xfrm>
            <a:custGeom>
              <a:avLst/>
              <a:gdLst>
                <a:gd name="T0" fmla="*/ 0 w 13"/>
                <a:gd name="T1" fmla="*/ 4 h 4"/>
                <a:gd name="T2" fmla="*/ 13 w 13"/>
                <a:gd name="T3" fmla="*/ 0 h 4"/>
                <a:gd name="T4" fmla="*/ 0 w 13"/>
                <a:gd name="T5" fmla="*/ 4 h 4"/>
              </a:gdLst>
              <a:ahLst/>
              <a:cxnLst>
                <a:cxn ang="0">
                  <a:pos x="T0" y="T1"/>
                </a:cxn>
                <a:cxn ang="0">
                  <a:pos x="T2" y="T3"/>
                </a:cxn>
                <a:cxn ang="0">
                  <a:pos x="T4" y="T5"/>
                </a:cxn>
              </a:cxnLst>
              <a:rect l="0" t="0" r="r" b="b"/>
              <a:pathLst>
                <a:path w="13" h="4">
                  <a:moveTo>
                    <a:pt x="0" y="4"/>
                  </a:moveTo>
                  <a:cubicBezTo>
                    <a:pt x="4" y="3"/>
                    <a:pt x="8" y="2"/>
                    <a:pt x="13" y="0"/>
                  </a:cubicBezTo>
                  <a:cubicBezTo>
                    <a:pt x="11" y="0"/>
                    <a:pt x="6"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449"/>
            <p:cNvSpPr>
              <a:spLocks/>
            </p:cNvSpPr>
            <p:nvPr/>
          </p:nvSpPr>
          <p:spPr bwMode="auto">
            <a:xfrm>
              <a:off x="1165836" y="4756092"/>
              <a:ext cx="4599" cy="2300"/>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6" y="6"/>
                    <a:pt x="9" y="3"/>
                    <a:pt x="0" y="0"/>
                  </a:cubicBezTo>
                  <a:cubicBezTo>
                    <a:pt x="8" y="3"/>
                    <a:pt x="16" y="6"/>
                    <a:pt x="2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450"/>
            <p:cNvSpPr>
              <a:spLocks/>
            </p:cNvSpPr>
            <p:nvPr/>
          </p:nvSpPr>
          <p:spPr bwMode="auto">
            <a:xfrm>
              <a:off x="958864" y="5129792"/>
              <a:ext cx="1150" cy="0"/>
            </a:xfrm>
            <a:custGeom>
              <a:avLst/>
              <a:gdLst>
                <a:gd name="T0" fmla="*/ 4 w 5"/>
                <a:gd name="T1" fmla="*/ 2 h 3"/>
                <a:gd name="T2" fmla="*/ 0 w 5"/>
                <a:gd name="T3" fmla="*/ 0 h 3"/>
                <a:gd name="T4" fmla="*/ 4 w 5"/>
                <a:gd name="T5" fmla="*/ 2 h 3"/>
              </a:gdLst>
              <a:ahLst/>
              <a:cxnLst>
                <a:cxn ang="0">
                  <a:pos x="T0" y="T1"/>
                </a:cxn>
                <a:cxn ang="0">
                  <a:pos x="T2" y="T3"/>
                </a:cxn>
                <a:cxn ang="0">
                  <a:pos x="T4" y="T5"/>
                </a:cxn>
              </a:cxnLst>
              <a:rect l="0" t="0" r="r" b="b"/>
              <a:pathLst>
                <a:path w="5" h="3">
                  <a:moveTo>
                    <a:pt x="4" y="2"/>
                  </a:moveTo>
                  <a:cubicBezTo>
                    <a:pt x="2" y="1"/>
                    <a:pt x="1" y="0"/>
                    <a:pt x="0" y="0"/>
                  </a:cubicBezTo>
                  <a:cubicBezTo>
                    <a:pt x="4" y="3"/>
                    <a:pt x="5"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451"/>
            <p:cNvSpPr>
              <a:spLocks/>
            </p:cNvSpPr>
            <p:nvPr/>
          </p:nvSpPr>
          <p:spPr bwMode="auto">
            <a:xfrm>
              <a:off x="876075" y="4975713"/>
              <a:ext cx="0" cy="0"/>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0"/>
                    <a:pt x="0" y="0"/>
                    <a:pt x="0" y="0"/>
                  </a:cubicBezTo>
                  <a:cubicBezTo>
                    <a:pt x="0" y="0"/>
                    <a:pt x="0" y="1"/>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 name="Freeform 452"/>
            <p:cNvSpPr>
              <a:spLocks/>
            </p:cNvSpPr>
            <p:nvPr/>
          </p:nvSpPr>
          <p:spPr bwMode="auto">
            <a:xfrm>
              <a:off x="886424" y="5026306"/>
              <a:ext cx="0" cy="115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2" y="2"/>
                    <a:pt x="1" y="1"/>
                    <a:pt x="0" y="0"/>
                  </a:cubicBezTo>
                  <a:cubicBezTo>
                    <a:pt x="1"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 name="Freeform 453"/>
            <p:cNvSpPr>
              <a:spLocks/>
            </p:cNvSpPr>
            <p:nvPr/>
          </p:nvSpPr>
          <p:spPr bwMode="auto">
            <a:xfrm>
              <a:off x="874925" y="4934318"/>
              <a:ext cx="0" cy="2300"/>
            </a:xfrm>
            <a:custGeom>
              <a:avLst/>
              <a:gdLst>
                <a:gd name="T0" fmla="*/ 1 w 1"/>
                <a:gd name="T1" fmla="*/ 9 h 9"/>
                <a:gd name="T2" fmla="*/ 0 w 1"/>
                <a:gd name="T3" fmla="*/ 0 h 9"/>
                <a:gd name="T4" fmla="*/ 1 w 1"/>
                <a:gd name="T5" fmla="*/ 9 h 9"/>
              </a:gdLst>
              <a:ahLst/>
              <a:cxnLst>
                <a:cxn ang="0">
                  <a:pos x="T0" y="T1"/>
                </a:cxn>
                <a:cxn ang="0">
                  <a:pos x="T2" y="T3"/>
                </a:cxn>
                <a:cxn ang="0">
                  <a:pos x="T4" y="T5"/>
                </a:cxn>
              </a:cxnLst>
              <a:rect l="0" t="0" r="r" b="b"/>
              <a:pathLst>
                <a:path w="1" h="9">
                  <a:moveTo>
                    <a:pt x="1" y="9"/>
                  </a:moveTo>
                  <a:cubicBezTo>
                    <a:pt x="1" y="6"/>
                    <a:pt x="0" y="3"/>
                    <a:pt x="0" y="0"/>
                  </a:cubicBezTo>
                  <a:lnTo>
                    <a:pt x="1"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Freeform 454"/>
            <p:cNvSpPr>
              <a:spLocks/>
            </p:cNvSpPr>
            <p:nvPr/>
          </p:nvSpPr>
          <p:spPr bwMode="auto">
            <a:xfrm>
              <a:off x="873775" y="4738844"/>
              <a:ext cx="434642" cy="436942"/>
            </a:xfrm>
            <a:custGeom>
              <a:avLst/>
              <a:gdLst>
                <a:gd name="T0" fmla="*/ 6 w 2071"/>
                <a:gd name="T1" fmla="*/ 943 h 2071"/>
                <a:gd name="T2" fmla="*/ 9 w 2071"/>
                <a:gd name="T3" fmla="*/ 1121 h 2071"/>
                <a:gd name="T4" fmla="*/ 33 w 2071"/>
                <a:gd name="T5" fmla="*/ 1276 h 2071"/>
                <a:gd name="T6" fmla="*/ 131 w 2071"/>
                <a:gd name="T7" fmla="*/ 1511 h 2071"/>
                <a:gd name="T8" fmla="*/ 332 w 2071"/>
                <a:gd name="T9" fmla="*/ 1783 h 2071"/>
                <a:gd name="T10" fmla="*/ 485 w 2071"/>
                <a:gd name="T11" fmla="*/ 1904 h 2071"/>
                <a:gd name="T12" fmla="*/ 558 w 2071"/>
                <a:gd name="T13" fmla="*/ 1952 h 2071"/>
                <a:gd name="T14" fmla="*/ 841 w 2071"/>
                <a:gd name="T15" fmla="*/ 2054 h 2071"/>
                <a:gd name="T16" fmla="*/ 1039 w 2071"/>
                <a:gd name="T17" fmla="*/ 2067 h 2071"/>
                <a:gd name="T18" fmla="*/ 1160 w 2071"/>
                <a:gd name="T19" fmla="*/ 2063 h 2071"/>
                <a:gd name="T20" fmla="*/ 1329 w 2071"/>
                <a:gd name="T21" fmla="*/ 2021 h 2071"/>
                <a:gd name="T22" fmla="*/ 1502 w 2071"/>
                <a:gd name="T23" fmla="*/ 1950 h 2071"/>
                <a:gd name="T24" fmla="*/ 1638 w 2071"/>
                <a:gd name="T25" fmla="*/ 1873 h 2071"/>
                <a:gd name="T26" fmla="*/ 1814 w 2071"/>
                <a:gd name="T27" fmla="*/ 1706 h 2071"/>
                <a:gd name="T28" fmla="*/ 1892 w 2071"/>
                <a:gd name="T29" fmla="*/ 1610 h 2071"/>
                <a:gd name="T30" fmla="*/ 2021 w 2071"/>
                <a:gd name="T31" fmla="*/ 1345 h 2071"/>
                <a:gd name="T32" fmla="*/ 2065 w 2071"/>
                <a:gd name="T33" fmla="*/ 988 h 2071"/>
                <a:gd name="T34" fmla="*/ 2052 w 2071"/>
                <a:gd name="T35" fmla="*/ 862 h 2071"/>
                <a:gd name="T36" fmla="*/ 1990 w 2071"/>
                <a:gd name="T37" fmla="*/ 654 h 2071"/>
                <a:gd name="T38" fmla="*/ 1911 w 2071"/>
                <a:gd name="T39" fmla="*/ 498 h 2071"/>
                <a:gd name="T40" fmla="*/ 1819 w 2071"/>
                <a:gd name="T41" fmla="*/ 366 h 2071"/>
                <a:gd name="T42" fmla="*/ 1686 w 2071"/>
                <a:gd name="T43" fmla="*/ 243 h 2071"/>
                <a:gd name="T44" fmla="*/ 1564 w 2071"/>
                <a:gd name="T45" fmla="*/ 164 h 2071"/>
                <a:gd name="T46" fmla="*/ 1468 w 2071"/>
                <a:gd name="T47" fmla="*/ 109 h 2071"/>
                <a:gd name="T48" fmla="*/ 1517 w 2071"/>
                <a:gd name="T49" fmla="*/ 138 h 2071"/>
                <a:gd name="T50" fmla="*/ 1867 w 2071"/>
                <a:gd name="T51" fmla="*/ 448 h 2071"/>
                <a:gd name="T52" fmla="*/ 1984 w 2071"/>
                <a:gd name="T53" fmla="*/ 673 h 2071"/>
                <a:gd name="T54" fmla="*/ 2024 w 2071"/>
                <a:gd name="T55" fmla="*/ 789 h 2071"/>
                <a:gd name="T56" fmla="*/ 2048 w 2071"/>
                <a:gd name="T57" fmla="*/ 958 h 2071"/>
                <a:gd name="T58" fmla="*/ 2037 w 2071"/>
                <a:gd name="T59" fmla="*/ 1193 h 2071"/>
                <a:gd name="T60" fmla="*/ 1971 w 2071"/>
                <a:gd name="T61" fmla="*/ 1422 h 2071"/>
                <a:gd name="T62" fmla="*/ 1874 w 2071"/>
                <a:gd name="T63" fmla="*/ 1596 h 2071"/>
                <a:gd name="T64" fmla="*/ 1774 w 2071"/>
                <a:gd name="T65" fmla="*/ 1725 h 2071"/>
                <a:gd name="T66" fmla="*/ 1640 w 2071"/>
                <a:gd name="T67" fmla="*/ 1843 h 2071"/>
                <a:gd name="T68" fmla="*/ 1528 w 2071"/>
                <a:gd name="T69" fmla="*/ 1915 h 2071"/>
                <a:gd name="T70" fmla="*/ 1372 w 2071"/>
                <a:gd name="T71" fmla="*/ 1985 h 2071"/>
                <a:gd name="T72" fmla="*/ 1123 w 2071"/>
                <a:gd name="T73" fmla="*/ 2038 h 2071"/>
                <a:gd name="T74" fmla="*/ 883 w 2071"/>
                <a:gd name="T75" fmla="*/ 2031 h 2071"/>
                <a:gd name="T76" fmla="*/ 690 w 2071"/>
                <a:gd name="T77" fmla="*/ 1980 h 2071"/>
                <a:gd name="T78" fmla="*/ 542 w 2071"/>
                <a:gd name="T79" fmla="*/ 1907 h 2071"/>
                <a:gd name="T80" fmla="*/ 330 w 2071"/>
                <a:gd name="T81" fmla="*/ 1747 h 2071"/>
                <a:gd name="T82" fmla="*/ 132 w 2071"/>
                <a:gd name="T83" fmla="*/ 1462 h 2071"/>
                <a:gd name="T84" fmla="*/ 37 w 2071"/>
                <a:gd name="T85" fmla="*/ 1120 h 2071"/>
                <a:gd name="T86" fmla="*/ 47 w 2071"/>
                <a:gd name="T87" fmla="*/ 852 h 2071"/>
                <a:gd name="T88" fmla="*/ 115 w 2071"/>
                <a:gd name="T89" fmla="*/ 636 h 2071"/>
                <a:gd name="T90" fmla="*/ 167 w 2071"/>
                <a:gd name="T91" fmla="*/ 532 h 2071"/>
                <a:gd name="T92" fmla="*/ 318 w 2071"/>
                <a:gd name="T93" fmla="*/ 331 h 2071"/>
                <a:gd name="T94" fmla="*/ 478 w 2071"/>
                <a:gd name="T95" fmla="*/ 197 h 2071"/>
                <a:gd name="T96" fmla="*/ 679 w 2071"/>
                <a:gd name="T97" fmla="*/ 90 h 2071"/>
                <a:gd name="T98" fmla="*/ 957 w 2071"/>
                <a:gd name="T99" fmla="*/ 30 h 2071"/>
                <a:gd name="T100" fmla="*/ 925 w 2071"/>
                <a:gd name="T101" fmla="*/ 7 h 2071"/>
                <a:gd name="T102" fmla="*/ 803 w 2071"/>
                <a:gd name="T103" fmla="*/ 27 h 2071"/>
                <a:gd name="T104" fmla="*/ 659 w 2071"/>
                <a:gd name="T105" fmla="*/ 69 h 2071"/>
                <a:gd name="T106" fmla="*/ 552 w 2071"/>
                <a:gd name="T107" fmla="*/ 118 h 2071"/>
                <a:gd name="T108" fmla="*/ 386 w 2071"/>
                <a:gd name="T109" fmla="*/ 242 h 2071"/>
                <a:gd name="T110" fmla="*/ 347 w 2071"/>
                <a:gd name="T111" fmla="*/ 265 h 2071"/>
                <a:gd name="T112" fmla="*/ 221 w 2071"/>
                <a:gd name="T113" fmla="*/ 409 h 2071"/>
                <a:gd name="T114" fmla="*/ 178 w 2071"/>
                <a:gd name="T115" fmla="*/ 461 h 2071"/>
                <a:gd name="T116" fmla="*/ 131 w 2071"/>
                <a:gd name="T117" fmla="*/ 540 h 2071"/>
                <a:gd name="T118" fmla="*/ 77 w 2071"/>
                <a:gd name="T119" fmla="*/ 643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1" h="2071">
                  <a:moveTo>
                    <a:pt x="41" y="758"/>
                  </a:moveTo>
                  <a:cubicBezTo>
                    <a:pt x="38" y="765"/>
                    <a:pt x="39" y="757"/>
                    <a:pt x="40" y="748"/>
                  </a:cubicBezTo>
                  <a:cubicBezTo>
                    <a:pt x="33" y="770"/>
                    <a:pt x="30" y="785"/>
                    <a:pt x="27" y="799"/>
                  </a:cubicBezTo>
                  <a:cubicBezTo>
                    <a:pt x="26" y="807"/>
                    <a:pt x="24" y="814"/>
                    <a:pt x="23" y="823"/>
                  </a:cubicBezTo>
                  <a:cubicBezTo>
                    <a:pt x="21" y="832"/>
                    <a:pt x="19" y="841"/>
                    <a:pt x="16" y="853"/>
                  </a:cubicBezTo>
                  <a:cubicBezTo>
                    <a:pt x="22" y="831"/>
                    <a:pt x="22" y="831"/>
                    <a:pt x="22" y="831"/>
                  </a:cubicBezTo>
                  <a:cubicBezTo>
                    <a:pt x="21" y="839"/>
                    <a:pt x="20" y="848"/>
                    <a:pt x="19" y="858"/>
                  </a:cubicBezTo>
                  <a:cubicBezTo>
                    <a:pt x="18" y="863"/>
                    <a:pt x="17" y="868"/>
                    <a:pt x="17" y="873"/>
                  </a:cubicBezTo>
                  <a:cubicBezTo>
                    <a:pt x="16" y="878"/>
                    <a:pt x="15" y="883"/>
                    <a:pt x="15" y="889"/>
                  </a:cubicBezTo>
                  <a:cubicBezTo>
                    <a:pt x="13" y="899"/>
                    <a:pt x="12" y="909"/>
                    <a:pt x="10" y="919"/>
                  </a:cubicBezTo>
                  <a:cubicBezTo>
                    <a:pt x="9" y="928"/>
                    <a:pt x="8" y="937"/>
                    <a:pt x="6" y="943"/>
                  </a:cubicBezTo>
                  <a:cubicBezTo>
                    <a:pt x="6" y="935"/>
                    <a:pt x="6" y="935"/>
                    <a:pt x="6" y="935"/>
                  </a:cubicBezTo>
                  <a:cubicBezTo>
                    <a:pt x="6" y="942"/>
                    <a:pt x="5" y="950"/>
                    <a:pt x="5" y="959"/>
                  </a:cubicBezTo>
                  <a:cubicBezTo>
                    <a:pt x="4" y="967"/>
                    <a:pt x="3" y="976"/>
                    <a:pt x="2" y="984"/>
                  </a:cubicBezTo>
                  <a:cubicBezTo>
                    <a:pt x="1" y="1001"/>
                    <a:pt x="0" y="1015"/>
                    <a:pt x="1" y="1021"/>
                  </a:cubicBezTo>
                  <a:cubicBezTo>
                    <a:pt x="3" y="1010"/>
                    <a:pt x="4" y="1022"/>
                    <a:pt x="6" y="1004"/>
                  </a:cubicBezTo>
                  <a:cubicBezTo>
                    <a:pt x="6" y="1004"/>
                    <a:pt x="6" y="1008"/>
                    <a:pt x="6" y="1015"/>
                  </a:cubicBezTo>
                  <a:cubicBezTo>
                    <a:pt x="6" y="1018"/>
                    <a:pt x="6" y="1022"/>
                    <a:pt x="6" y="1027"/>
                  </a:cubicBezTo>
                  <a:cubicBezTo>
                    <a:pt x="6" y="1031"/>
                    <a:pt x="7" y="1036"/>
                    <a:pt x="7" y="1040"/>
                  </a:cubicBezTo>
                  <a:cubicBezTo>
                    <a:pt x="8" y="1058"/>
                    <a:pt x="10" y="1077"/>
                    <a:pt x="10" y="1077"/>
                  </a:cubicBezTo>
                  <a:cubicBezTo>
                    <a:pt x="5" y="1082"/>
                    <a:pt x="5" y="1082"/>
                    <a:pt x="5" y="1082"/>
                  </a:cubicBezTo>
                  <a:cubicBezTo>
                    <a:pt x="9" y="1121"/>
                    <a:pt x="9" y="1121"/>
                    <a:pt x="9" y="1121"/>
                  </a:cubicBezTo>
                  <a:cubicBezTo>
                    <a:pt x="10" y="1118"/>
                    <a:pt x="10" y="1120"/>
                    <a:pt x="10" y="1125"/>
                  </a:cubicBezTo>
                  <a:cubicBezTo>
                    <a:pt x="10" y="1127"/>
                    <a:pt x="11" y="1130"/>
                    <a:pt x="11" y="1133"/>
                  </a:cubicBezTo>
                  <a:cubicBezTo>
                    <a:pt x="11" y="1136"/>
                    <a:pt x="12" y="1139"/>
                    <a:pt x="12" y="1143"/>
                  </a:cubicBezTo>
                  <a:cubicBezTo>
                    <a:pt x="14" y="1157"/>
                    <a:pt x="16" y="1172"/>
                    <a:pt x="18" y="1172"/>
                  </a:cubicBezTo>
                  <a:cubicBezTo>
                    <a:pt x="19" y="1194"/>
                    <a:pt x="13" y="1164"/>
                    <a:pt x="10" y="1156"/>
                  </a:cubicBezTo>
                  <a:cubicBezTo>
                    <a:pt x="13" y="1167"/>
                    <a:pt x="13" y="1173"/>
                    <a:pt x="14" y="1179"/>
                  </a:cubicBezTo>
                  <a:cubicBezTo>
                    <a:pt x="14" y="1185"/>
                    <a:pt x="16" y="1190"/>
                    <a:pt x="19" y="1200"/>
                  </a:cubicBezTo>
                  <a:cubicBezTo>
                    <a:pt x="18" y="1222"/>
                    <a:pt x="18" y="1222"/>
                    <a:pt x="18" y="1222"/>
                  </a:cubicBezTo>
                  <a:cubicBezTo>
                    <a:pt x="18" y="1222"/>
                    <a:pt x="19" y="1225"/>
                    <a:pt x="20" y="1230"/>
                  </a:cubicBezTo>
                  <a:cubicBezTo>
                    <a:pt x="21" y="1235"/>
                    <a:pt x="23" y="1242"/>
                    <a:pt x="25" y="1249"/>
                  </a:cubicBezTo>
                  <a:cubicBezTo>
                    <a:pt x="29" y="1263"/>
                    <a:pt x="33" y="1276"/>
                    <a:pt x="33" y="1276"/>
                  </a:cubicBezTo>
                  <a:cubicBezTo>
                    <a:pt x="32" y="1274"/>
                    <a:pt x="33" y="1277"/>
                    <a:pt x="32" y="1274"/>
                  </a:cubicBezTo>
                  <a:cubicBezTo>
                    <a:pt x="36" y="1287"/>
                    <a:pt x="40" y="1303"/>
                    <a:pt x="45" y="1319"/>
                  </a:cubicBezTo>
                  <a:cubicBezTo>
                    <a:pt x="49" y="1336"/>
                    <a:pt x="55" y="1353"/>
                    <a:pt x="63" y="1368"/>
                  </a:cubicBezTo>
                  <a:cubicBezTo>
                    <a:pt x="63" y="1366"/>
                    <a:pt x="63" y="1367"/>
                    <a:pt x="62" y="1366"/>
                  </a:cubicBezTo>
                  <a:cubicBezTo>
                    <a:pt x="64" y="1370"/>
                    <a:pt x="67" y="1376"/>
                    <a:pt x="69" y="1382"/>
                  </a:cubicBezTo>
                  <a:cubicBezTo>
                    <a:pt x="72" y="1389"/>
                    <a:pt x="75" y="1396"/>
                    <a:pt x="78" y="1403"/>
                  </a:cubicBezTo>
                  <a:cubicBezTo>
                    <a:pt x="83" y="1418"/>
                    <a:pt x="87" y="1432"/>
                    <a:pt x="91" y="1440"/>
                  </a:cubicBezTo>
                  <a:cubicBezTo>
                    <a:pt x="103" y="1466"/>
                    <a:pt x="99" y="1449"/>
                    <a:pt x="102" y="1449"/>
                  </a:cubicBezTo>
                  <a:cubicBezTo>
                    <a:pt x="106" y="1459"/>
                    <a:pt x="109" y="1467"/>
                    <a:pt x="112" y="1474"/>
                  </a:cubicBezTo>
                  <a:cubicBezTo>
                    <a:pt x="116" y="1480"/>
                    <a:pt x="118" y="1486"/>
                    <a:pt x="121" y="1490"/>
                  </a:cubicBezTo>
                  <a:cubicBezTo>
                    <a:pt x="125" y="1500"/>
                    <a:pt x="128" y="1506"/>
                    <a:pt x="131" y="1511"/>
                  </a:cubicBezTo>
                  <a:cubicBezTo>
                    <a:pt x="133" y="1514"/>
                    <a:pt x="134" y="1516"/>
                    <a:pt x="136" y="1519"/>
                  </a:cubicBezTo>
                  <a:cubicBezTo>
                    <a:pt x="138" y="1522"/>
                    <a:pt x="140" y="1525"/>
                    <a:pt x="143" y="1529"/>
                  </a:cubicBezTo>
                  <a:cubicBezTo>
                    <a:pt x="148" y="1536"/>
                    <a:pt x="154" y="1545"/>
                    <a:pt x="164" y="1560"/>
                  </a:cubicBezTo>
                  <a:cubicBezTo>
                    <a:pt x="173" y="1579"/>
                    <a:pt x="164" y="1570"/>
                    <a:pt x="157" y="1561"/>
                  </a:cubicBezTo>
                  <a:cubicBezTo>
                    <a:pt x="150" y="1553"/>
                    <a:pt x="143" y="1546"/>
                    <a:pt x="155" y="1570"/>
                  </a:cubicBezTo>
                  <a:cubicBezTo>
                    <a:pt x="161" y="1574"/>
                    <a:pt x="182" y="1605"/>
                    <a:pt x="208" y="1639"/>
                  </a:cubicBezTo>
                  <a:cubicBezTo>
                    <a:pt x="229" y="1671"/>
                    <a:pt x="268" y="1722"/>
                    <a:pt x="292" y="1751"/>
                  </a:cubicBezTo>
                  <a:cubicBezTo>
                    <a:pt x="292" y="1746"/>
                    <a:pt x="292" y="1746"/>
                    <a:pt x="292" y="1746"/>
                  </a:cubicBezTo>
                  <a:cubicBezTo>
                    <a:pt x="292" y="1746"/>
                    <a:pt x="294" y="1748"/>
                    <a:pt x="298" y="1752"/>
                  </a:cubicBezTo>
                  <a:cubicBezTo>
                    <a:pt x="302" y="1755"/>
                    <a:pt x="306" y="1760"/>
                    <a:pt x="312" y="1765"/>
                  </a:cubicBezTo>
                  <a:cubicBezTo>
                    <a:pt x="322" y="1774"/>
                    <a:pt x="332" y="1783"/>
                    <a:pt x="332" y="1783"/>
                  </a:cubicBezTo>
                  <a:cubicBezTo>
                    <a:pt x="306" y="1765"/>
                    <a:pt x="306" y="1765"/>
                    <a:pt x="306" y="1765"/>
                  </a:cubicBezTo>
                  <a:cubicBezTo>
                    <a:pt x="309" y="1768"/>
                    <a:pt x="316" y="1773"/>
                    <a:pt x="324" y="1780"/>
                  </a:cubicBezTo>
                  <a:cubicBezTo>
                    <a:pt x="328" y="1783"/>
                    <a:pt x="333" y="1786"/>
                    <a:pt x="337" y="1789"/>
                  </a:cubicBezTo>
                  <a:cubicBezTo>
                    <a:pt x="341" y="1793"/>
                    <a:pt x="345" y="1796"/>
                    <a:pt x="348" y="1798"/>
                  </a:cubicBezTo>
                  <a:cubicBezTo>
                    <a:pt x="371" y="1816"/>
                    <a:pt x="375" y="1823"/>
                    <a:pt x="379" y="1828"/>
                  </a:cubicBezTo>
                  <a:cubicBezTo>
                    <a:pt x="383" y="1834"/>
                    <a:pt x="386" y="1838"/>
                    <a:pt x="405" y="1849"/>
                  </a:cubicBezTo>
                  <a:cubicBezTo>
                    <a:pt x="406" y="1850"/>
                    <a:pt x="407" y="1852"/>
                    <a:pt x="407" y="1853"/>
                  </a:cubicBezTo>
                  <a:cubicBezTo>
                    <a:pt x="410" y="1854"/>
                    <a:pt x="414" y="1857"/>
                    <a:pt x="419" y="1860"/>
                  </a:cubicBezTo>
                  <a:cubicBezTo>
                    <a:pt x="425" y="1864"/>
                    <a:pt x="431" y="1868"/>
                    <a:pt x="437" y="1873"/>
                  </a:cubicBezTo>
                  <a:cubicBezTo>
                    <a:pt x="444" y="1877"/>
                    <a:pt x="451" y="1883"/>
                    <a:pt x="459" y="1888"/>
                  </a:cubicBezTo>
                  <a:cubicBezTo>
                    <a:pt x="467" y="1893"/>
                    <a:pt x="476" y="1899"/>
                    <a:pt x="485" y="1904"/>
                  </a:cubicBezTo>
                  <a:cubicBezTo>
                    <a:pt x="470" y="1900"/>
                    <a:pt x="470" y="1900"/>
                    <a:pt x="470" y="1900"/>
                  </a:cubicBezTo>
                  <a:cubicBezTo>
                    <a:pt x="470" y="1900"/>
                    <a:pt x="464" y="1896"/>
                    <a:pt x="459" y="1892"/>
                  </a:cubicBezTo>
                  <a:cubicBezTo>
                    <a:pt x="453" y="1888"/>
                    <a:pt x="448" y="1884"/>
                    <a:pt x="448" y="1884"/>
                  </a:cubicBezTo>
                  <a:cubicBezTo>
                    <a:pt x="450" y="1887"/>
                    <a:pt x="454" y="1890"/>
                    <a:pt x="458" y="1893"/>
                  </a:cubicBezTo>
                  <a:cubicBezTo>
                    <a:pt x="462" y="1897"/>
                    <a:pt x="468" y="1900"/>
                    <a:pt x="473" y="1903"/>
                  </a:cubicBezTo>
                  <a:cubicBezTo>
                    <a:pt x="479" y="1906"/>
                    <a:pt x="485" y="1909"/>
                    <a:pt x="491" y="1913"/>
                  </a:cubicBezTo>
                  <a:cubicBezTo>
                    <a:pt x="494" y="1915"/>
                    <a:pt x="497" y="1916"/>
                    <a:pt x="500" y="1918"/>
                  </a:cubicBezTo>
                  <a:cubicBezTo>
                    <a:pt x="503" y="1920"/>
                    <a:pt x="506" y="1921"/>
                    <a:pt x="509" y="1923"/>
                  </a:cubicBezTo>
                  <a:cubicBezTo>
                    <a:pt x="534" y="1936"/>
                    <a:pt x="524" y="1926"/>
                    <a:pt x="537" y="1932"/>
                  </a:cubicBezTo>
                  <a:cubicBezTo>
                    <a:pt x="546" y="1937"/>
                    <a:pt x="560" y="1943"/>
                    <a:pt x="566" y="1948"/>
                  </a:cubicBezTo>
                  <a:cubicBezTo>
                    <a:pt x="588" y="1961"/>
                    <a:pt x="566" y="1954"/>
                    <a:pt x="558" y="1952"/>
                  </a:cubicBezTo>
                  <a:cubicBezTo>
                    <a:pt x="569" y="1955"/>
                    <a:pt x="576" y="1957"/>
                    <a:pt x="585" y="1962"/>
                  </a:cubicBezTo>
                  <a:cubicBezTo>
                    <a:pt x="595" y="1966"/>
                    <a:pt x="608" y="1971"/>
                    <a:pt x="630" y="1980"/>
                  </a:cubicBezTo>
                  <a:cubicBezTo>
                    <a:pt x="631" y="1983"/>
                    <a:pt x="627" y="1983"/>
                    <a:pt x="622" y="1980"/>
                  </a:cubicBezTo>
                  <a:cubicBezTo>
                    <a:pt x="626" y="1982"/>
                    <a:pt x="631" y="1984"/>
                    <a:pt x="635" y="1985"/>
                  </a:cubicBezTo>
                  <a:cubicBezTo>
                    <a:pt x="639" y="1986"/>
                    <a:pt x="642" y="1987"/>
                    <a:pt x="645" y="1987"/>
                  </a:cubicBezTo>
                  <a:cubicBezTo>
                    <a:pt x="659" y="1995"/>
                    <a:pt x="659" y="1995"/>
                    <a:pt x="659" y="1995"/>
                  </a:cubicBezTo>
                  <a:cubicBezTo>
                    <a:pt x="683" y="2007"/>
                    <a:pt x="697" y="2009"/>
                    <a:pt x="711" y="2012"/>
                  </a:cubicBezTo>
                  <a:cubicBezTo>
                    <a:pt x="719" y="2013"/>
                    <a:pt x="726" y="2014"/>
                    <a:pt x="736" y="2016"/>
                  </a:cubicBezTo>
                  <a:cubicBezTo>
                    <a:pt x="746" y="2018"/>
                    <a:pt x="758" y="2021"/>
                    <a:pt x="773" y="2026"/>
                  </a:cubicBezTo>
                  <a:cubicBezTo>
                    <a:pt x="756" y="2024"/>
                    <a:pt x="827" y="2039"/>
                    <a:pt x="846" y="2045"/>
                  </a:cubicBezTo>
                  <a:cubicBezTo>
                    <a:pt x="823" y="2042"/>
                    <a:pt x="855" y="2054"/>
                    <a:pt x="841" y="2054"/>
                  </a:cubicBezTo>
                  <a:cubicBezTo>
                    <a:pt x="866" y="2059"/>
                    <a:pt x="872" y="2059"/>
                    <a:pt x="876" y="2058"/>
                  </a:cubicBezTo>
                  <a:cubicBezTo>
                    <a:pt x="880" y="2057"/>
                    <a:pt x="883" y="2055"/>
                    <a:pt x="904" y="2057"/>
                  </a:cubicBezTo>
                  <a:cubicBezTo>
                    <a:pt x="886" y="2061"/>
                    <a:pt x="886" y="2061"/>
                    <a:pt x="886" y="2061"/>
                  </a:cubicBezTo>
                  <a:cubicBezTo>
                    <a:pt x="906" y="2062"/>
                    <a:pt x="909" y="2062"/>
                    <a:pt x="912" y="2061"/>
                  </a:cubicBezTo>
                  <a:cubicBezTo>
                    <a:pt x="913" y="2061"/>
                    <a:pt x="914" y="2061"/>
                    <a:pt x="918" y="2061"/>
                  </a:cubicBezTo>
                  <a:cubicBezTo>
                    <a:pt x="920" y="2061"/>
                    <a:pt x="922" y="2061"/>
                    <a:pt x="925" y="2062"/>
                  </a:cubicBezTo>
                  <a:cubicBezTo>
                    <a:pt x="928" y="2062"/>
                    <a:pt x="932" y="2062"/>
                    <a:pt x="937" y="2062"/>
                  </a:cubicBezTo>
                  <a:cubicBezTo>
                    <a:pt x="926" y="2063"/>
                    <a:pt x="956" y="2065"/>
                    <a:pt x="931" y="2065"/>
                  </a:cubicBezTo>
                  <a:cubicBezTo>
                    <a:pt x="985" y="2070"/>
                    <a:pt x="971" y="2069"/>
                    <a:pt x="1018" y="2071"/>
                  </a:cubicBezTo>
                  <a:cubicBezTo>
                    <a:pt x="1022" y="2065"/>
                    <a:pt x="1022" y="2065"/>
                    <a:pt x="1022" y="2065"/>
                  </a:cubicBezTo>
                  <a:cubicBezTo>
                    <a:pt x="1030" y="2065"/>
                    <a:pt x="1035" y="2066"/>
                    <a:pt x="1039" y="2067"/>
                  </a:cubicBezTo>
                  <a:cubicBezTo>
                    <a:pt x="1043" y="2067"/>
                    <a:pt x="1046" y="2068"/>
                    <a:pt x="1048" y="2068"/>
                  </a:cubicBezTo>
                  <a:cubicBezTo>
                    <a:pt x="1045" y="2069"/>
                    <a:pt x="1041" y="2069"/>
                    <a:pt x="1037" y="2069"/>
                  </a:cubicBezTo>
                  <a:cubicBezTo>
                    <a:pt x="1034" y="2069"/>
                    <a:pt x="1032" y="2069"/>
                    <a:pt x="1032" y="2069"/>
                  </a:cubicBezTo>
                  <a:cubicBezTo>
                    <a:pt x="1037" y="2071"/>
                    <a:pt x="1041" y="2071"/>
                    <a:pt x="1045" y="2071"/>
                  </a:cubicBezTo>
                  <a:cubicBezTo>
                    <a:pt x="1049" y="2071"/>
                    <a:pt x="1053" y="2070"/>
                    <a:pt x="1057" y="2070"/>
                  </a:cubicBezTo>
                  <a:cubicBezTo>
                    <a:pt x="1065" y="2069"/>
                    <a:pt x="1073" y="2068"/>
                    <a:pt x="1084" y="2070"/>
                  </a:cubicBezTo>
                  <a:cubicBezTo>
                    <a:pt x="1079" y="2068"/>
                    <a:pt x="1073" y="2066"/>
                    <a:pt x="1092" y="2065"/>
                  </a:cubicBezTo>
                  <a:cubicBezTo>
                    <a:pt x="1086" y="2069"/>
                    <a:pt x="1122" y="2066"/>
                    <a:pt x="1124" y="2067"/>
                  </a:cubicBezTo>
                  <a:cubicBezTo>
                    <a:pt x="1118" y="2067"/>
                    <a:pt x="1128" y="2066"/>
                    <a:pt x="1140" y="2064"/>
                  </a:cubicBezTo>
                  <a:cubicBezTo>
                    <a:pt x="1153" y="2062"/>
                    <a:pt x="1167" y="2060"/>
                    <a:pt x="1168" y="2058"/>
                  </a:cubicBezTo>
                  <a:cubicBezTo>
                    <a:pt x="1191" y="2057"/>
                    <a:pt x="1161" y="2061"/>
                    <a:pt x="1160" y="2063"/>
                  </a:cubicBezTo>
                  <a:cubicBezTo>
                    <a:pt x="1164" y="2062"/>
                    <a:pt x="1172" y="2060"/>
                    <a:pt x="1180" y="2059"/>
                  </a:cubicBezTo>
                  <a:cubicBezTo>
                    <a:pt x="1184" y="2058"/>
                    <a:pt x="1189" y="2057"/>
                    <a:pt x="1194" y="2057"/>
                  </a:cubicBezTo>
                  <a:cubicBezTo>
                    <a:pt x="1198" y="2056"/>
                    <a:pt x="1203" y="2055"/>
                    <a:pt x="1208" y="2054"/>
                  </a:cubicBezTo>
                  <a:cubicBezTo>
                    <a:pt x="1218" y="2053"/>
                    <a:pt x="1227" y="2051"/>
                    <a:pt x="1235" y="2049"/>
                  </a:cubicBezTo>
                  <a:cubicBezTo>
                    <a:pt x="1240" y="2049"/>
                    <a:pt x="1243" y="2048"/>
                    <a:pt x="1247" y="2047"/>
                  </a:cubicBezTo>
                  <a:cubicBezTo>
                    <a:pt x="1250" y="2046"/>
                    <a:pt x="1252" y="2045"/>
                    <a:pt x="1254" y="2044"/>
                  </a:cubicBezTo>
                  <a:cubicBezTo>
                    <a:pt x="1255" y="2045"/>
                    <a:pt x="1256" y="2045"/>
                    <a:pt x="1256" y="2045"/>
                  </a:cubicBezTo>
                  <a:cubicBezTo>
                    <a:pt x="1262" y="2043"/>
                    <a:pt x="1268" y="2041"/>
                    <a:pt x="1276" y="2039"/>
                  </a:cubicBezTo>
                  <a:cubicBezTo>
                    <a:pt x="1279" y="2037"/>
                    <a:pt x="1283" y="2036"/>
                    <a:pt x="1288" y="2035"/>
                  </a:cubicBezTo>
                  <a:cubicBezTo>
                    <a:pt x="1292" y="2034"/>
                    <a:pt x="1296" y="2033"/>
                    <a:pt x="1300" y="2031"/>
                  </a:cubicBezTo>
                  <a:cubicBezTo>
                    <a:pt x="1309" y="2028"/>
                    <a:pt x="1319" y="2025"/>
                    <a:pt x="1329" y="2021"/>
                  </a:cubicBezTo>
                  <a:cubicBezTo>
                    <a:pt x="1334" y="2019"/>
                    <a:pt x="1339" y="2017"/>
                    <a:pt x="1345" y="2015"/>
                  </a:cubicBezTo>
                  <a:cubicBezTo>
                    <a:pt x="1350" y="2013"/>
                    <a:pt x="1355" y="2011"/>
                    <a:pt x="1361" y="2009"/>
                  </a:cubicBezTo>
                  <a:cubicBezTo>
                    <a:pt x="1346" y="2017"/>
                    <a:pt x="1346" y="2017"/>
                    <a:pt x="1346" y="2017"/>
                  </a:cubicBezTo>
                  <a:cubicBezTo>
                    <a:pt x="1369" y="2010"/>
                    <a:pt x="1376" y="2006"/>
                    <a:pt x="1381" y="2002"/>
                  </a:cubicBezTo>
                  <a:cubicBezTo>
                    <a:pt x="1383" y="2000"/>
                    <a:pt x="1386" y="1998"/>
                    <a:pt x="1390" y="1996"/>
                  </a:cubicBezTo>
                  <a:cubicBezTo>
                    <a:pt x="1394" y="1994"/>
                    <a:pt x="1399" y="1991"/>
                    <a:pt x="1409" y="1987"/>
                  </a:cubicBezTo>
                  <a:cubicBezTo>
                    <a:pt x="1406" y="1991"/>
                    <a:pt x="1421" y="1985"/>
                    <a:pt x="1435" y="1979"/>
                  </a:cubicBezTo>
                  <a:cubicBezTo>
                    <a:pt x="1449" y="1973"/>
                    <a:pt x="1461" y="1967"/>
                    <a:pt x="1454" y="1973"/>
                  </a:cubicBezTo>
                  <a:cubicBezTo>
                    <a:pt x="1465" y="1967"/>
                    <a:pt x="1475" y="1961"/>
                    <a:pt x="1485" y="1956"/>
                  </a:cubicBezTo>
                  <a:cubicBezTo>
                    <a:pt x="1494" y="1949"/>
                    <a:pt x="1503" y="1944"/>
                    <a:pt x="1509" y="1938"/>
                  </a:cubicBezTo>
                  <a:cubicBezTo>
                    <a:pt x="1530" y="1930"/>
                    <a:pt x="1474" y="1964"/>
                    <a:pt x="1502" y="1950"/>
                  </a:cubicBezTo>
                  <a:cubicBezTo>
                    <a:pt x="1502" y="1950"/>
                    <a:pt x="1509" y="1946"/>
                    <a:pt x="1516" y="1942"/>
                  </a:cubicBezTo>
                  <a:cubicBezTo>
                    <a:pt x="1520" y="1940"/>
                    <a:pt x="1523" y="1937"/>
                    <a:pt x="1526" y="1936"/>
                  </a:cubicBezTo>
                  <a:cubicBezTo>
                    <a:pt x="1529" y="1934"/>
                    <a:pt x="1530" y="1933"/>
                    <a:pt x="1530" y="1933"/>
                  </a:cubicBezTo>
                  <a:cubicBezTo>
                    <a:pt x="1537" y="1932"/>
                    <a:pt x="1537" y="1932"/>
                    <a:pt x="1537" y="1932"/>
                  </a:cubicBezTo>
                  <a:cubicBezTo>
                    <a:pt x="1537" y="1930"/>
                    <a:pt x="1563" y="1915"/>
                    <a:pt x="1560" y="1914"/>
                  </a:cubicBezTo>
                  <a:cubicBezTo>
                    <a:pt x="1563" y="1914"/>
                    <a:pt x="1568" y="1913"/>
                    <a:pt x="1572" y="1912"/>
                  </a:cubicBezTo>
                  <a:cubicBezTo>
                    <a:pt x="1576" y="1911"/>
                    <a:pt x="1579" y="1910"/>
                    <a:pt x="1579" y="1912"/>
                  </a:cubicBezTo>
                  <a:cubicBezTo>
                    <a:pt x="1588" y="1906"/>
                    <a:pt x="1599" y="1899"/>
                    <a:pt x="1610" y="1893"/>
                  </a:cubicBezTo>
                  <a:cubicBezTo>
                    <a:pt x="1615" y="1889"/>
                    <a:pt x="1620" y="1886"/>
                    <a:pt x="1624" y="1883"/>
                  </a:cubicBezTo>
                  <a:cubicBezTo>
                    <a:pt x="1629" y="1879"/>
                    <a:pt x="1633" y="1876"/>
                    <a:pt x="1636" y="1873"/>
                  </a:cubicBezTo>
                  <a:cubicBezTo>
                    <a:pt x="1638" y="1873"/>
                    <a:pt x="1638" y="1873"/>
                    <a:pt x="1638" y="1873"/>
                  </a:cubicBezTo>
                  <a:cubicBezTo>
                    <a:pt x="1642" y="1869"/>
                    <a:pt x="1647" y="1864"/>
                    <a:pt x="1652" y="1860"/>
                  </a:cubicBezTo>
                  <a:cubicBezTo>
                    <a:pt x="1658" y="1855"/>
                    <a:pt x="1664" y="1850"/>
                    <a:pt x="1670" y="1845"/>
                  </a:cubicBezTo>
                  <a:cubicBezTo>
                    <a:pt x="1681" y="1836"/>
                    <a:pt x="1692" y="1827"/>
                    <a:pt x="1694" y="1822"/>
                  </a:cubicBezTo>
                  <a:cubicBezTo>
                    <a:pt x="1706" y="1816"/>
                    <a:pt x="1706" y="1816"/>
                    <a:pt x="1706" y="1816"/>
                  </a:cubicBezTo>
                  <a:cubicBezTo>
                    <a:pt x="1718" y="1805"/>
                    <a:pt x="1722" y="1799"/>
                    <a:pt x="1724" y="1795"/>
                  </a:cubicBezTo>
                  <a:cubicBezTo>
                    <a:pt x="1726" y="1791"/>
                    <a:pt x="1726" y="1788"/>
                    <a:pt x="1731" y="1782"/>
                  </a:cubicBezTo>
                  <a:cubicBezTo>
                    <a:pt x="1741" y="1773"/>
                    <a:pt x="1751" y="1762"/>
                    <a:pt x="1762" y="1753"/>
                  </a:cubicBezTo>
                  <a:cubicBezTo>
                    <a:pt x="1748" y="1769"/>
                    <a:pt x="1752" y="1766"/>
                    <a:pt x="1761" y="1759"/>
                  </a:cubicBezTo>
                  <a:cubicBezTo>
                    <a:pt x="1770" y="1751"/>
                    <a:pt x="1783" y="1738"/>
                    <a:pt x="1787" y="1736"/>
                  </a:cubicBezTo>
                  <a:cubicBezTo>
                    <a:pt x="1790" y="1733"/>
                    <a:pt x="1794" y="1729"/>
                    <a:pt x="1799" y="1723"/>
                  </a:cubicBezTo>
                  <a:cubicBezTo>
                    <a:pt x="1804" y="1718"/>
                    <a:pt x="1809" y="1712"/>
                    <a:pt x="1814" y="1706"/>
                  </a:cubicBezTo>
                  <a:cubicBezTo>
                    <a:pt x="1824" y="1693"/>
                    <a:pt x="1834" y="1681"/>
                    <a:pt x="1837" y="1675"/>
                  </a:cubicBezTo>
                  <a:cubicBezTo>
                    <a:pt x="1832" y="1684"/>
                    <a:pt x="1831" y="1686"/>
                    <a:pt x="1830" y="1689"/>
                  </a:cubicBezTo>
                  <a:cubicBezTo>
                    <a:pt x="1828" y="1693"/>
                    <a:pt x="1825" y="1698"/>
                    <a:pt x="1813" y="1712"/>
                  </a:cubicBezTo>
                  <a:cubicBezTo>
                    <a:pt x="1817" y="1709"/>
                    <a:pt x="1821" y="1705"/>
                    <a:pt x="1826" y="1700"/>
                  </a:cubicBezTo>
                  <a:cubicBezTo>
                    <a:pt x="1828" y="1697"/>
                    <a:pt x="1830" y="1695"/>
                    <a:pt x="1833" y="1692"/>
                  </a:cubicBezTo>
                  <a:cubicBezTo>
                    <a:pt x="1834" y="1690"/>
                    <a:pt x="1835" y="1689"/>
                    <a:pt x="1836" y="1687"/>
                  </a:cubicBezTo>
                  <a:cubicBezTo>
                    <a:pt x="1837" y="1686"/>
                    <a:pt x="1839" y="1684"/>
                    <a:pt x="1840" y="1682"/>
                  </a:cubicBezTo>
                  <a:cubicBezTo>
                    <a:pt x="1844" y="1676"/>
                    <a:pt x="1850" y="1668"/>
                    <a:pt x="1855" y="1661"/>
                  </a:cubicBezTo>
                  <a:cubicBezTo>
                    <a:pt x="1860" y="1653"/>
                    <a:pt x="1866" y="1645"/>
                    <a:pt x="1872" y="1637"/>
                  </a:cubicBezTo>
                  <a:cubicBezTo>
                    <a:pt x="1874" y="1639"/>
                    <a:pt x="1874" y="1639"/>
                    <a:pt x="1874" y="1639"/>
                  </a:cubicBezTo>
                  <a:cubicBezTo>
                    <a:pt x="1882" y="1627"/>
                    <a:pt x="1888" y="1618"/>
                    <a:pt x="1892" y="1610"/>
                  </a:cubicBezTo>
                  <a:cubicBezTo>
                    <a:pt x="1897" y="1603"/>
                    <a:pt x="1899" y="1597"/>
                    <a:pt x="1901" y="1592"/>
                  </a:cubicBezTo>
                  <a:cubicBezTo>
                    <a:pt x="1906" y="1582"/>
                    <a:pt x="1907" y="1575"/>
                    <a:pt x="1912" y="1563"/>
                  </a:cubicBezTo>
                  <a:cubicBezTo>
                    <a:pt x="1918" y="1559"/>
                    <a:pt x="1916" y="1565"/>
                    <a:pt x="1910" y="1580"/>
                  </a:cubicBezTo>
                  <a:cubicBezTo>
                    <a:pt x="1922" y="1565"/>
                    <a:pt x="1934" y="1543"/>
                    <a:pt x="1946" y="1521"/>
                  </a:cubicBezTo>
                  <a:cubicBezTo>
                    <a:pt x="1957" y="1498"/>
                    <a:pt x="1969" y="1475"/>
                    <a:pt x="1978" y="1456"/>
                  </a:cubicBezTo>
                  <a:cubicBezTo>
                    <a:pt x="1986" y="1444"/>
                    <a:pt x="1983" y="1453"/>
                    <a:pt x="1978" y="1466"/>
                  </a:cubicBezTo>
                  <a:cubicBezTo>
                    <a:pt x="1982" y="1456"/>
                    <a:pt x="1987" y="1445"/>
                    <a:pt x="1992" y="1434"/>
                  </a:cubicBezTo>
                  <a:cubicBezTo>
                    <a:pt x="1996" y="1423"/>
                    <a:pt x="2001" y="1412"/>
                    <a:pt x="2005" y="1401"/>
                  </a:cubicBezTo>
                  <a:cubicBezTo>
                    <a:pt x="2007" y="1396"/>
                    <a:pt x="2009" y="1391"/>
                    <a:pt x="2011" y="1385"/>
                  </a:cubicBezTo>
                  <a:cubicBezTo>
                    <a:pt x="2012" y="1380"/>
                    <a:pt x="2014" y="1375"/>
                    <a:pt x="2015" y="1371"/>
                  </a:cubicBezTo>
                  <a:cubicBezTo>
                    <a:pt x="2018" y="1361"/>
                    <a:pt x="2020" y="1353"/>
                    <a:pt x="2021" y="1345"/>
                  </a:cubicBezTo>
                  <a:cubicBezTo>
                    <a:pt x="2020" y="1351"/>
                    <a:pt x="2022" y="1347"/>
                    <a:pt x="2025" y="1339"/>
                  </a:cubicBezTo>
                  <a:cubicBezTo>
                    <a:pt x="2027" y="1332"/>
                    <a:pt x="2030" y="1321"/>
                    <a:pt x="2033" y="1313"/>
                  </a:cubicBezTo>
                  <a:cubicBezTo>
                    <a:pt x="2032" y="1313"/>
                    <a:pt x="2032" y="1309"/>
                    <a:pt x="2032" y="1308"/>
                  </a:cubicBezTo>
                  <a:cubicBezTo>
                    <a:pt x="2038" y="1281"/>
                    <a:pt x="2049" y="1222"/>
                    <a:pt x="2056" y="1191"/>
                  </a:cubicBezTo>
                  <a:cubicBezTo>
                    <a:pt x="2055" y="1202"/>
                    <a:pt x="2055" y="1202"/>
                    <a:pt x="2055" y="1202"/>
                  </a:cubicBezTo>
                  <a:cubicBezTo>
                    <a:pt x="2059" y="1184"/>
                    <a:pt x="2060" y="1168"/>
                    <a:pt x="2062" y="1154"/>
                  </a:cubicBezTo>
                  <a:cubicBezTo>
                    <a:pt x="2062" y="1147"/>
                    <a:pt x="2063" y="1140"/>
                    <a:pt x="2063" y="1133"/>
                  </a:cubicBezTo>
                  <a:cubicBezTo>
                    <a:pt x="2063" y="1126"/>
                    <a:pt x="2063" y="1119"/>
                    <a:pt x="2063" y="1112"/>
                  </a:cubicBezTo>
                  <a:cubicBezTo>
                    <a:pt x="2064" y="1085"/>
                    <a:pt x="2063" y="1057"/>
                    <a:pt x="2065" y="1017"/>
                  </a:cubicBezTo>
                  <a:cubicBezTo>
                    <a:pt x="2066" y="1003"/>
                    <a:pt x="2071" y="1032"/>
                    <a:pt x="2070" y="1002"/>
                  </a:cubicBezTo>
                  <a:cubicBezTo>
                    <a:pt x="2068" y="995"/>
                    <a:pt x="2067" y="993"/>
                    <a:pt x="2065" y="988"/>
                  </a:cubicBezTo>
                  <a:cubicBezTo>
                    <a:pt x="2065" y="985"/>
                    <a:pt x="2064" y="982"/>
                    <a:pt x="2064" y="977"/>
                  </a:cubicBezTo>
                  <a:cubicBezTo>
                    <a:pt x="2063" y="972"/>
                    <a:pt x="2062" y="965"/>
                    <a:pt x="2062" y="956"/>
                  </a:cubicBezTo>
                  <a:cubicBezTo>
                    <a:pt x="2066" y="958"/>
                    <a:pt x="2066" y="958"/>
                    <a:pt x="2066" y="958"/>
                  </a:cubicBezTo>
                  <a:cubicBezTo>
                    <a:pt x="2060" y="933"/>
                    <a:pt x="2060" y="933"/>
                    <a:pt x="2060" y="933"/>
                  </a:cubicBezTo>
                  <a:cubicBezTo>
                    <a:pt x="2058" y="946"/>
                    <a:pt x="2062" y="987"/>
                    <a:pt x="2057" y="959"/>
                  </a:cubicBezTo>
                  <a:cubicBezTo>
                    <a:pt x="2057" y="942"/>
                    <a:pt x="2056" y="935"/>
                    <a:pt x="2054" y="927"/>
                  </a:cubicBezTo>
                  <a:cubicBezTo>
                    <a:pt x="2053" y="919"/>
                    <a:pt x="2051" y="910"/>
                    <a:pt x="2050" y="890"/>
                  </a:cubicBezTo>
                  <a:cubicBezTo>
                    <a:pt x="2052" y="899"/>
                    <a:pt x="2056" y="911"/>
                    <a:pt x="2059" y="917"/>
                  </a:cubicBezTo>
                  <a:cubicBezTo>
                    <a:pt x="2058" y="907"/>
                    <a:pt x="2057" y="897"/>
                    <a:pt x="2056" y="888"/>
                  </a:cubicBezTo>
                  <a:cubicBezTo>
                    <a:pt x="2055" y="883"/>
                    <a:pt x="2055" y="879"/>
                    <a:pt x="2054" y="874"/>
                  </a:cubicBezTo>
                  <a:cubicBezTo>
                    <a:pt x="2054" y="870"/>
                    <a:pt x="2053" y="866"/>
                    <a:pt x="2052" y="862"/>
                  </a:cubicBezTo>
                  <a:cubicBezTo>
                    <a:pt x="2051" y="854"/>
                    <a:pt x="2049" y="846"/>
                    <a:pt x="2048" y="838"/>
                  </a:cubicBezTo>
                  <a:cubicBezTo>
                    <a:pt x="2046" y="831"/>
                    <a:pt x="2045" y="824"/>
                    <a:pt x="2043" y="816"/>
                  </a:cubicBezTo>
                  <a:cubicBezTo>
                    <a:pt x="2039" y="802"/>
                    <a:pt x="2035" y="787"/>
                    <a:pt x="2031" y="771"/>
                  </a:cubicBezTo>
                  <a:cubicBezTo>
                    <a:pt x="2029" y="763"/>
                    <a:pt x="2026" y="755"/>
                    <a:pt x="2024" y="746"/>
                  </a:cubicBezTo>
                  <a:cubicBezTo>
                    <a:pt x="2023" y="741"/>
                    <a:pt x="2022" y="737"/>
                    <a:pt x="2021" y="732"/>
                  </a:cubicBezTo>
                  <a:cubicBezTo>
                    <a:pt x="2020" y="730"/>
                    <a:pt x="2019" y="727"/>
                    <a:pt x="2019" y="725"/>
                  </a:cubicBezTo>
                  <a:cubicBezTo>
                    <a:pt x="2018" y="722"/>
                    <a:pt x="2017" y="719"/>
                    <a:pt x="2017" y="717"/>
                  </a:cubicBezTo>
                  <a:cubicBezTo>
                    <a:pt x="2012" y="707"/>
                    <a:pt x="2008" y="696"/>
                    <a:pt x="2004" y="686"/>
                  </a:cubicBezTo>
                  <a:cubicBezTo>
                    <a:pt x="2003" y="683"/>
                    <a:pt x="2002" y="680"/>
                    <a:pt x="2001" y="677"/>
                  </a:cubicBezTo>
                  <a:cubicBezTo>
                    <a:pt x="1997" y="669"/>
                    <a:pt x="1997" y="669"/>
                    <a:pt x="1997" y="669"/>
                  </a:cubicBezTo>
                  <a:cubicBezTo>
                    <a:pt x="1995" y="664"/>
                    <a:pt x="1992" y="659"/>
                    <a:pt x="1990" y="654"/>
                  </a:cubicBezTo>
                  <a:cubicBezTo>
                    <a:pt x="1988" y="648"/>
                    <a:pt x="1985" y="643"/>
                    <a:pt x="1983" y="638"/>
                  </a:cubicBezTo>
                  <a:cubicBezTo>
                    <a:pt x="1982" y="636"/>
                    <a:pt x="1981" y="633"/>
                    <a:pt x="1980" y="631"/>
                  </a:cubicBezTo>
                  <a:cubicBezTo>
                    <a:pt x="1979" y="629"/>
                    <a:pt x="1977" y="626"/>
                    <a:pt x="1976" y="624"/>
                  </a:cubicBezTo>
                  <a:cubicBezTo>
                    <a:pt x="1972" y="615"/>
                    <a:pt x="1967" y="608"/>
                    <a:pt x="1964" y="601"/>
                  </a:cubicBezTo>
                  <a:cubicBezTo>
                    <a:pt x="1968" y="602"/>
                    <a:pt x="1971" y="600"/>
                    <a:pt x="1982" y="617"/>
                  </a:cubicBezTo>
                  <a:cubicBezTo>
                    <a:pt x="1978" y="608"/>
                    <a:pt x="1975" y="601"/>
                    <a:pt x="1971" y="595"/>
                  </a:cubicBezTo>
                  <a:cubicBezTo>
                    <a:pt x="1967" y="589"/>
                    <a:pt x="1964" y="583"/>
                    <a:pt x="1961" y="578"/>
                  </a:cubicBezTo>
                  <a:cubicBezTo>
                    <a:pt x="1954" y="568"/>
                    <a:pt x="1948" y="559"/>
                    <a:pt x="1945" y="547"/>
                  </a:cubicBezTo>
                  <a:cubicBezTo>
                    <a:pt x="1943" y="545"/>
                    <a:pt x="1941" y="542"/>
                    <a:pt x="1939" y="539"/>
                  </a:cubicBezTo>
                  <a:cubicBezTo>
                    <a:pt x="1936" y="536"/>
                    <a:pt x="1934" y="532"/>
                    <a:pt x="1931" y="528"/>
                  </a:cubicBezTo>
                  <a:cubicBezTo>
                    <a:pt x="1925" y="519"/>
                    <a:pt x="1918" y="508"/>
                    <a:pt x="1911" y="498"/>
                  </a:cubicBezTo>
                  <a:cubicBezTo>
                    <a:pt x="1897" y="479"/>
                    <a:pt x="1884" y="460"/>
                    <a:pt x="1878" y="459"/>
                  </a:cubicBezTo>
                  <a:cubicBezTo>
                    <a:pt x="1878" y="457"/>
                    <a:pt x="1855" y="427"/>
                    <a:pt x="1881" y="455"/>
                  </a:cubicBezTo>
                  <a:cubicBezTo>
                    <a:pt x="1873" y="446"/>
                    <a:pt x="1867" y="437"/>
                    <a:pt x="1862" y="430"/>
                  </a:cubicBezTo>
                  <a:cubicBezTo>
                    <a:pt x="1860" y="426"/>
                    <a:pt x="1858" y="423"/>
                    <a:pt x="1856" y="419"/>
                  </a:cubicBezTo>
                  <a:cubicBezTo>
                    <a:pt x="1854" y="416"/>
                    <a:pt x="1852" y="413"/>
                    <a:pt x="1850" y="410"/>
                  </a:cubicBezTo>
                  <a:cubicBezTo>
                    <a:pt x="1844" y="399"/>
                    <a:pt x="1839" y="390"/>
                    <a:pt x="1832" y="381"/>
                  </a:cubicBezTo>
                  <a:cubicBezTo>
                    <a:pt x="1828" y="376"/>
                    <a:pt x="1830" y="380"/>
                    <a:pt x="1830" y="382"/>
                  </a:cubicBezTo>
                  <a:cubicBezTo>
                    <a:pt x="1830" y="384"/>
                    <a:pt x="1829" y="384"/>
                    <a:pt x="1819" y="373"/>
                  </a:cubicBezTo>
                  <a:cubicBezTo>
                    <a:pt x="1817" y="370"/>
                    <a:pt x="1817" y="369"/>
                    <a:pt x="1815" y="366"/>
                  </a:cubicBezTo>
                  <a:cubicBezTo>
                    <a:pt x="1806" y="359"/>
                    <a:pt x="1806" y="359"/>
                    <a:pt x="1806" y="359"/>
                  </a:cubicBezTo>
                  <a:cubicBezTo>
                    <a:pt x="1800" y="349"/>
                    <a:pt x="1817" y="366"/>
                    <a:pt x="1819" y="366"/>
                  </a:cubicBezTo>
                  <a:cubicBezTo>
                    <a:pt x="1813" y="358"/>
                    <a:pt x="1807" y="351"/>
                    <a:pt x="1800" y="344"/>
                  </a:cubicBezTo>
                  <a:cubicBezTo>
                    <a:pt x="1797" y="341"/>
                    <a:pt x="1794" y="338"/>
                    <a:pt x="1791" y="335"/>
                  </a:cubicBezTo>
                  <a:cubicBezTo>
                    <a:pt x="1788" y="332"/>
                    <a:pt x="1784" y="329"/>
                    <a:pt x="1781" y="326"/>
                  </a:cubicBezTo>
                  <a:cubicBezTo>
                    <a:pt x="1774" y="320"/>
                    <a:pt x="1767" y="314"/>
                    <a:pt x="1760" y="307"/>
                  </a:cubicBezTo>
                  <a:cubicBezTo>
                    <a:pt x="1752" y="301"/>
                    <a:pt x="1744" y="294"/>
                    <a:pt x="1735" y="286"/>
                  </a:cubicBezTo>
                  <a:cubicBezTo>
                    <a:pt x="1742" y="290"/>
                    <a:pt x="1742" y="290"/>
                    <a:pt x="1742" y="290"/>
                  </a:cubicBezTo>
                  <a:cubicBezTo>
                    <a:pt x="1742" y="290"/>
                    <a:pt x="1733" y="282"/>
                    <a:pt x="1724" y="273"/>
                  </a:cubicBezTo>
                  <a:cubicBezTo>
                    <a:pt x="1715" y="265"/>
                    <a:pt x="1706" y="257"/>
                    <a:pt x="1706" y="257"/>
                  </a:cubicBezTo>
                  <a:cubicBezTo>
                    <a:pt x="1708" y="259"/>
                    <a:pt x="1708" y="259"/>
                    <a:pt x="1708" y="259"/>
                  </a:cubicBezTo>
                  <a:cubicBezTo>
                    <a:pt x="1708" y="259"/>
                    <a:pt x="1700" y="253"/>
                    <a:pt x="1692" y="247"/>
                  </a:cubicBezTo>
                  <a:cubicBezTo>
                    <a:pt x="1690" y="245"/>
                    <a:pt x="1688" y="244"/>
                    <a:pt x="1686" y="243"/>
                  </a:cubicBezTo>
                  <a:cubicBezTo>
                    <a:pt x="1684" y="241"/>
                    <a:pt x="1682" y="240"/>
                    <a:pt x="1681" y="239"/>
                  </a:cubicBezTo>
                  <a:cubicBezTo>
                    <a:pt x="1678" y="237"/>
                    <a:pt x="1676" y="235"/>
                    <a:pt x="1676" y="235"/>
                  </a:cubicBezTo>
                  <a:cubicBezTo>
                    <a:pt x="1678" y="235"/>
                    <a:pt x="1678" y="235"/>
                    <a:pt x="1678" y="235"/>
                  </a:cubicBezTo>
                  <a:cubicBezTo>
                    <a:pt x="1670" y="230"/>
                    <a:pt x="1668" y="229"/>
                    <a:pt x="1657" y="221"/>
                  </a:cubicBezTo>
                  <a:cubicBezTo>
                    <a:pt x="1662" y="222"/>
                    <a:pt x="1662" y="222"/>
                    <a:pt x="1662" y="222"/>
                  </a:cubicBezTo>
                  <a:cubicBezTo>
                    <a:pt x="1659" y="221"/>
                    <a:pt x="1654" y="218"/>
                    <a:pt x="1649" y="215"/>
                  </a:cubicBezTo>
                  <a:cubicBezTo>
                    <a:pt x="1643" y="212"/>
                    <a:pt x="1636" y="208"/>
                    <a:pt x="1630" y="203"/>
                  </a:cubicBezTo>
                  <a:cubicBezTo>
                    <a:pt x="1623" y="199"/>
                    <a:pt x="1616" y="195"/>
                    <a:pt x="1609" y="190"/>
                  </a:cubicBezTo>
                  <a:cubicBezTo>
                    <a:pt x="1603" y="186"/>
                    <a:pt x="1596" y="183"/>
                    <a:pt x="1592" y="179"/>
                  </a:cubicBezTo>
                  <a:cubicBezTo>
                    <a:pt x="1588" y="176"/>
                    <a:pt x="1588" y="176"/>
                    <a:pt x="1588" y="176"/>
                  </a:cubicBezTo>
                  <a:cubicBezTo>
                    <a:pt x="1588" y="176"/>
                    <a:pt x="1576" y="170"/>
                    <a:pt x="1564" y="164"/>
                  </a:cubicBezTo>
                  <a:cubicBezTo>
                    <a:pt x="1558" y="161"/>
                    <a:pt x="1552" y="158"/>
                    <a:pt x="1548" y="156"/>
                  </a:cubicBezTo>
                  <a:cubicBezTo>
                    <a:pt x="1543" y="154"/>
                    <a:pt x="1540" y="153"/>
                    <a:pt x="1540" y="153"/>
                  </a:cubicBezTo>
                  <a:cubicBezTo>
                    <a:pt x="1516" y="136"/>
                    <a:pt x="1575" y="166"/>
                    <a:pt x="1524" y="139"/>
                  </a:cubicBezTo>
                  <a:cubicBezTo>
                    <a:pt x="1539" y="142"/>
                    <a:pt x="1539" y="142"/>
                    <a:pt x="1539" y="142"/>
                  </a:cubicBezTo>
                  <a:cubicBezTo>
                    <a:pt x="1521" y="133"/>
                    <a:pt x="1511" y="128"/>
                    <a:pt x="1502" y="123"/>
                  </a:cubicBezTo>
                  <a:cubicBezTo>
                    <a:pt x="1498" y="121"/>
                    <a:pt x="1493" y="119"/>
                    <a:pt x="1489" y="116"/>
                  </a:cubicBezTo>
                  <a:cubicBezTo>
                    <a:pt x="1484" y="114"/>
                    <a:pt x="1479" y="112"/>
                    <a:pt x="1473" y="109"/>
                  </a:cubicBezTo>
                  <a:cubicBezTo>
                    <a:pt x="1478" y="113"/>
                    <a:pt x="1485" y="117"/>
                    <a:pt x="1489" y="119"/>
                  </a:cubicBezTo>
                  <a:cubicBezTo>
                    <a:pt x="1493" y="122"/>
                    <a:pt x="1493" y="123"/>
                    <a:pt x="1487" y="121"/>
                  </a:cubicBezTo>
                  <a:cubicBezTo>
                    <a:pt x="1483" y="118"/>
                    <a:pt x="1480" y="116"/>
                    <a:pt x="1477" y="114"/>
                  </a:cubicBezTo>
                  <a:cubicBezTo>
                    <a:pt x="1474" y="112"/>
                    <a:pt x="1471" y="111"/>
                    <a:pt x="1468" y="109"/>
                  </a:cubicBezTo>
                  <a:cubicBezTo>
                    <a:pt x="1462" y="107"/>
                    <a:pt x="1456" y="104"/>
                    <a:pt x="1450" y="102"/>
                  </a:cubicBezTo>
                  <a:cubicBezTo>
                    <a:pt x="1444" y="100"/>
                    <a:pt x="1438" y="99"/>
                    <a:pt x="1432" y="97"/>
                  </a:cubicBezTo>
                  <a:cubicBezTo>
                    <a:pt x="1425" y="95"/>
                    <a:pt x="1418" y="94"/>
                    <a:pt x="1411" y="91"/>
                  </a:cubicBezTo>
                  <a:cubicBezTo>
                    <a:pt x="1418" y="94"/>
                    <a:pt x="1424" y="96"/>
                    <a:pt x="1430" y="98"/>
                  </a:cubicBezTo>
                  <a:cubicBezTo>
                    <a:pt x="1435" y="100"/>
                    <a:pt x="1440" y="102"/>
                    <a:pt x="1446" y="103"/>
                  </a:cubicBezTo>
                  <a:cubicBezTo>
                    <a:pt x="1461" y="109"/>
                    <a:pt x="1450" y="107"/>
                    <a:pt x="1459" y="112"/>
                  </a:cubicBezTo>
                  <a:cubicBezTo>
                    <a:pt x="1459" y="112"/>
                    <a:pt x="1465" y="113"/>
                    <a:pt x="1470" y="115"/>
                  </a:cubicBezTo>
                  <a:cubicBezTo>
                    <a:pt x="1476" y="117"/>
                    <a:pt x="1481" y="119"/>
                    <a:pt x="1481" y="119"/>
                  </a:cubicBezTo>
                  <a:cubicBezTo>
                    <a:pt x="1486" y="125"/>
                    <a:pt x="1486" y="125"/>
                    <a:pt x="1486" y="125"/>
                  </a:cubicBezTo>
                  <a:cubicBezTo>
                    <a:pt x="1486" y="125"/>
                    <a:pt x="1495" y="129"/>
                    <a:pt x="1504" y="133"/>
                  </a:cubicBezTo>
                  <a:cubicBezTo>
                    <a:pt x="1509" y="134"/>
                    <a:pt x="1513" y="136"/>
                    <a:pt x="1517" y="138"/>
                  </a:cubicBezTo>
                  <a:cubicBezTo>
                    <a:pt x="1520" y="139"/>
                    <a:pt x="1522" y="140"/>
                    <a:pt x="1522" y="140"/>
                  </a:cubicBezTo>
                  <a:cubicBezTo>
                    <a:pt x="1518" y="143"/>
                    <a:pt x="1554" y="159"/>
                    <a:pt x="1538" y="155"/>
                  </a:cubicBezTo>
                  <a:cubicBezTo>
                    <a:pt x="1563" y="167"/>
                    <a:pt x="1575" y="178"/>
                    <a:pt x="1598" y="188"/>
                  </a:cubicBezTo>
                  <a:cubicBezTo>
                    <a:pt x="1613" y="200"/>
                    <a:pt x="1572" y="175"/>
                    <a:pt x="1588" y="185"/>
                  </a:cubicBezTo>
                  <a:cubicBezTo>
                    <a:pt x="1635" y="214"/>
                    <a:pt x="1681" y="248"/>
                    <a:pt x="1723" y="286"/>
                  </a:cubicBezTo>
                  <a:cubicBezTo>
                    <a:pt x="1765" y="323"/>
                    <a:pt x="1804" y="366"/>
                    <a:pt x="1839" y="411"/>
                  </a:cubicBezTo>
                  <a:cubicBezTo>
                    <a:pt x="1830" y="404"/>
                    <a:pt x="1830" y="404"/>
                    <a:pt x="1830" y="404"/>
                  </a:cubicBezTo>
                  <a:cubicBezTo>
                    <a:pt x="1834" y="408"/>
                    <a:pt x="1839" y="412"/>
                    <a:pt x="1844" y="417"/>
                  </a:cubicBezTo>
                  <a:cubicBezTo>
                    <a:pt x="1846" y="419"/>
                    <a:pt x="1848" y="421"/>
                    <a:pt x="1850" y="423"/>
                  </a:cubicBezTo>
                  <a:cubicBezTo>
                    <a:pt x="1852" y="425"/>
                    <a:pt x="1854" y="426"/>
                    <a:pt x="1855" y="428"/>
                  </a:cubicBezTo>
                  <a:cubicBezTo>
                    <a:pt x="1857" y="432"/>
                    <a:pt x="1861" y="440"/>
                    <a:pt x="1867" y="448"/>
                  </a:cubicBezTo>
                  <a:cubicBezTo>
                    <a:pt x="1870" y="453"/>
                    <a:pt x="1873" y="457"/>
                    <a:pt x="1876" y="462"/>
                  </a:cubicBezTo>
                  <a:cubicBezTo>
                    <a:pt x="1879" y="467"/>
                    <a:pt x="1882" y="473"/>
                    <a:pt x="1885" y="478"/>
                  </a:cubicBezTo>
                  <a:cubicBezTo>
                    <a:pt x="1892" y="488"/>
                    <a:pt x="1899" y="499"/>
                    <a:pt x="1905" y="508"/>
                  </a:cubicBezTo>
                  <a:cubicBezTo>
                    <a:pt x="1911" y="517"/>
                    <a:pt x="1916" y="525"/>
                    <a:pt x="1921" y="530"/>
                  </a:cubicBezTo>
                  <a:cubicBezTo>
                    <a:pt x="1922" y="533"/>
                    <a:pt x="1919" y="529"/>
                    <a:pt x="1917" y="527"/>
                  </a:cubicBezTo>
                  <a:cubicBezTo>
                    <a:pt x="1919" y="531"/>
                    <a:pt x="1922" y="535"/>
                    <a:pt x="1925" y="540"/>
                  </a:cubicBezTo>
                  <a:cubicBezTo>
                    <a:pt x="1926" y="543"/>
                    <a:pt x="1928" y="545"/>
                    <a:pt x="1929" y="548"/>
                  </a:cubicBezTo>
                  <a:cubicBezTo>
                    <a:pt x="1931" y="550"/>
                    <a:pt x="1932" y="553"/>
                    <a:pt x="1933" y="556"/>
                  </a:cubicBezTo>
                  <a:cubicBezTo>
                    <a:pt x="1939" y="567"/>
                    <a:pt x="1945" y="580"/>
                    <a:pt x="1951" y="593"/>
                  </a:cubicBezTo>
                  <a:cubicBezTo>
                    <a:pt x="1957" y="606"/>
                    <a:pt x="1963" y="620"/>
                    <a:pt x="1969" y="633"/>
                  </a:cubicBezTo>
                  <a:cubicBezTo>
                    <a:pt x="1974" y="647"/>
                    <a:pt x="1979" y="660"/>
                    <a:pt x="1984" y="673"/>
                  </a:cubicBezTo>
                  <a:cubicBezTo>
                    <a:pt x="1986" y="675"/>
                    <a:pt x="1988" y="678"/>
                    <a:pt x="1990" y="682"/>
                  </a:cubicBezTo>
                  <a:cubicBezTo>
                    <a:pt x="1991" y="685"/>
                    <a:pt x="1993" y="689"/>
                    <a:pt x="1994" y="694"/>
                  </a:cubicBezTo>
                  <a:cubicBezTo>
                    <a:pt x="1997" y="702"/>
                    <a:pt x="2000" y="712"/>
                    <a:pt x="2003" y="721"/>
                  </a:cubicBezTo>
                  <a:cubicBezTo>
                    <a:pt x="2004" y="724"/>
                    <a:pt x="2005" y="726"/>
                    <a:pt x="2005" y="729"/>
                  </a:cubicBezTo>
                  <a:cubicBezTo>
                    <a:pt x="2006" y="731"/>
                    <a:pt x="2007" y="733"/>
                    <a:pt x="2007" y="736"/>
                  </a:cubicBezTo>
                  <a:cubicBezTo>
                    <a:pt x="2008" y="740"/>
                    <a:pt x="2010" y="745"/>
                    <a:pt x="2011" y="749"/>
                  </a:cubicBezTo>
                  <a:cubicBezTo>
                    <a:pt x="2014" y="757"/>
                    <a:pt x="2017" y="764"/>
                    <a:pt x="2020" y="769"/>
                  </a:cubicBezTo>
                  <a:cubicBezTo>
                    <a:pt x="2016" y="758"/>
                    <a:pt x="2016" y="758"/>
                    <a:pt x="2016" y="758"/>
                  </a:cubicBezTo>
                  <a:cubicBezTo>
                    <a:pt x="2013" y="740"/>
                    <a:pt x="2029" y="782"/>
                    <a:pt x="2032" y="789"/>
                  </a:cubicBezTo>
                  <a:cubicBezTo>
                    <a:pt x="2030" y="806"/>
                    <a:pt x="2028" y="791"/>
                    <a:pt x="2027" y="810"/>
                  </a:cubicBezTo>
                  <a:cubicBezTo>
                    <a:pt x="2024" y="789"/>
                    <a:pt x="2024" y="789"/>
                    <a:pt x="2024" y="789"/>
                  </a:cubicBezTo>
                  <a:cubicBezTo>
                    <a:pt x="2021" y="795"/>
                    <a:pt x="2021" y="795"/>
                    <a:pt x="2021" y="795"/>
                  </a:cubicBezTo>
                  <a:cubicBezTo>
                    <a:pt x="2024" y="803"/>
                    <a:pt x="2027" y="811"/>
                    <a:pt x="2030" y="819"/>
                  </a:cubicBezTo>
                  <a:cubicBezTo>
                    <a:pt x="2030" y="821"/>
                    <a:pt x="2031" y="823"/>
                    <a:pt x="2032" y="825"/>
                  </a:cubicBezTo>
                  <a:cubicBezTo>
                    <a:pt x="2032" y="827"/>
                    <a:pt x="2033" y="829"/>
                    <a:pt x="2033" y="830"/>
                  </a:cubicBezTo>
                  <a:cubicBezTo>
                    <a:pt x="2034" y="834"/>
                    <a:pt x="2035" y="838"/>
                    <a:pt x="2036" y="842"/>
                  </a:cubicBezTo>
                  <a:cubicBezTo>
                    <a:pt x="2037" y="850"/>
                    <a:pt x="2038" y="858"/>
                    <a:pt x="2039" y="865"/>
                  </a:cubicBezTo>
                  <a:cubicBezTo>
                    <a:pt x="2040" y="869"/>
                    <a:pt x="2041" y="873"/>
                    <a:pt x="2041" y="877"/>
                  </a:cubicBezTo>
                  <a:cubicBezTo>
                    <a:pt x="2041" y="880"/>
                    <a:pt x="2041" y="884"/>
                    <a:pt x="2042" y="888"/>
                  </a:cubicBezTo>
                  <a:cubicBezTo>
                    <a:pt x="2043" y="902"/>
                    <a:pt x="2044" y="916"/>
                    <a:pt x="2045" y="928"/>
                  </a:cubicBezTo>
                  <a:cubicBezTo>
                    <a:pt x="2045" y="941"/>
                    <a:pt x="2047" y="953"/>
                    <a:pt x="2050" y="963"/>
                  </a:cubicBezTo>
                  <a:cubicBezTo>
                    <a:pt x="2049" y="961"/>
                    <a:pt x="2049" y="961"/>
                    <a:pt x="2048" y="958"/>
                  </a:cubicBezTo>
                  <a:cubicBezTo>
                    <a:pt x="2048" y="966"/>
                    <a:pt x="2048" y="972"/>
                    <a:pt x="2049" y="978"/>
                  </a:cubicBezTo>
                  <a:cubicBezTo>
                    <a:pt x="2049" y="985"/>
                    <a:pt x="2050" y="990"/>
                    <a:pt x="2051" y="996"/>
                  </a:cubicBezTo>
                  <a:cubicBezTo>
                    <a:pt x="2052" y="1007"/>
                    <a:pt x="2054" y="1017"/>
                    <a:pt x="2055" y="1028"/>
                  </a:cubicBezTo>
                  <a:cubicBezTo>
                    <a:pt x="2053" y="1030"/>
                    <a:pt x="2051" y="1015"/>
                    <a:pt x="2049" y="1004"/>
                  </a:cubicBezTo>
                  <a:cubicBezTo>
                    <a:pt x="2049" y="1011"/>
                    <a:pt x="2049" y="1018"/>
                    <a:pt x="2050" y="1025"/>
                  </a:cubicBezTo>
                  <a:cubicBezTo>
                    <a:pt x="2050" y="1032"/>
                    <a:pt x="2049" y="1040"/>
                    <a:pt x="2049" y="1047"/>
                  </a:cubicBezTo>
                  <a:cubicBezTo>
                    <a:pt x="2049" y="1063"/>
                    <a:pt x="2050" y="1080"/>
                    <a:pt x="2048" y="1097"/>
                  </a:cubicBezTo>
                  <a:cubicBezTo>
                    <a:pt x="2047" y="1114"/>
                    <a:pt x="2047" y="1132"/>
                    <a:pt x="2045" y="1148"/>
                  </a:cubicBezTo>
                  <a:cubicBezTo>
                    <a:pt x="2043" y="1156"/>
                    <a:pt x="2042" y="1164"/>
                    <a:pt x="2041" y="1172"/>
                  </a:cubicBezTo>
                  <a:cubicBezTo>
                    <a:pt x="2041" y="1176"/>
                    <a:pt x="2040" y="1179"/>
                    <a:pt x="2039" y="1183"/>
                  </a:cubicBezTo>
                  <a:cubicBezTo>
                    <a:pt x="2039" y="1187"/>
                    <a:pt x="2038" y="1190"/>
                    <a:pt x="2037" y="1193"/>
                  </a:cubicBezTo>
                  <a:cubicBezTo>
                    <a:pt x="2036" y="1213"/>
                    <a:pt x="2042" y="1187"/>
                    <a:pt x="2041" y="1207"/>
                  </a:cubicBezTo>
                  <a:cubicBezTo>
                    <a:pt x="2037" y="1224"/>
                    <a:pt x="2032" y="1235"/>
                    <a:pt x="2035" y="1214"/>
                  </a:cubicBezTo>
                  <a:cubicBezTo>
                    <a:pt x="2033" y="1220"/>
                    <a:pt x="2031" y="1227"/>
                    <a:pt x="2029" y="1234"/>
                  </a:cubicBezTo>
                  <a:cubicBezTo>
                    <a:pt x="2027" y="1242"/>
                    <a:pt x="2025" y="1250"/>
                    <a:pt x="2023" y="1259"/>
                  </a:cubicBezTo>
                  <a:cubicBezTo>
                    <a:pt x="2022" y="1263"/>
                    <a:pt x="2021" y="1268"/>
                    <a:pt x="2020" y="1273"/>
                  </a:cubicBezTo>
                  <a:cubicBezTo>
                    <a:pt x="2019" y="1277"/>
                    <a:pt x="2018" y="1282"/>
                    <a:pt x="2017" y="1287"/>
                  </a:cubicBezTo>
                  <a:cubicBezTo>
                    <a:pt x="2014" y="1297"/>
                    <a:pt x="2011" y="1307"/>
                    <a:pt x="2009" y="1317"/>
                  </a:cubicBezTo>
                  <a:cubicBezTo>
                    <a:pt x="2006" y="1328"/>
                    <a:pt x="2003" y="1338"/>
                    <a:pt x="1999" y="1348"/>
                  </a:cubicBezTo>
                  <a:cubicBezTo>
                    <a:pt x="1996" y="1359"/>
                    <a:pt x="1993" y="1369"/>
                    <a:pt x="1989" y="1379"/>
                  </a:cubicBezTo>
                  <a:cubicBezTo>
                    <a:pt x="1985" y="1389"/>
                    <a:pt x="1981" y="1399"/>
                    <a:pt x="1977" y="1408"/>
                  </a:cubicBezTo>
                  <a:cubicBezTo>
                    <a:pt x="1975" y="1413"/>
                    <a:pt x="1973" y="1417"/>
                    <a:pt x="1971" y="1422"/>
                  </a:cubicBezTo>
                  <a:cubicBezTo>
                    <a:pt x="1969" y="1426"/>
                    <a:pt x="1967" y="1430"/>
                    <a:pt x="1965" y="1434"/>
                  </a:cubicBezTo>
                  <a:cubicBezTo>
                    <a:pt x="1958" y="1452"/>
                    <a:pt x="1958" y="1456"/>
                    <a:pt x="1956" y="1462"/>
                  </a:cubicBezTo>
                  <a:cubicBezTo>
                    <a:pt x="1955" y="1469"/>
                    <a:pt x="1951" y="1477"/>
                    <a:pt x="1939" y="1504"/>
                  </a:cubicBezTo>
                  <a:cubicBezTo>
                    <a:pt x="1943" y="1490"/>
                    <a:pt x="1926" y="1513"/>
                    <a:pt x="1942" y="1481"/>
                  </a:cubicBezTo>
                  <a:cubicBezTo>
                    <a:pt x="1942" y="1477"/>
                    <a:pt x="1942" y="1477"/>
                    <a:pt x="1942" y="1477"/>
                  </a:cubicBezTo>
                  <a:cubicBezTo>
                    <a:pt x="1938" y="1483"/>
                    <a:pt x="1935" y="1490"/>
                    <a:pt x="1931" y="1497"/>
                  </a:cubicBezTo>
                  <a:cubicBezTo>
                    <a:pt x="1929" y="1500"/>
                    <a:pt x="1927" y="1504"/>
                    <a:pt x="1926" y="1507"/>
                  </a:cubicBezTo>
                  <a:cubicBezTo>
                    <a:pt x="1924" y="1511"/>
                    <a:pt x="1922" y="1514"/>
                    <a:pt x="1920" y="1518"/>
                  </a:cubicBezTo>
                  <a:cubicBezTo>
                    <a:pt x="1916" y="1524"/>
                    <a:pt x="1912" y="1531"/>
                    <a:pt x="1908" y="1538"/>
                  </a:cubicBezTo>
                  <a:cubicBezTo>
                    <a:pt x="1904" y="1545"/>
                    <a:pt x="1900" y="1552"/>
                    <a:pt x="1896" y="1559"/>
                  </a:cubicBezTo>
                  <a:cubicBezTo>
                    <a:pt x="1887" y="1572"/>
                    <a:pt x="1880" y="1585"/>
                    <a:pt x="1874" y="1596"/>
                  </a:cubicBezTo>
                  <a:cubicBezTo>
                    <a:pt x="1867" y="1606"/>
                    <a:pt x="1861" y="1616"/>
                    <a:pt x="1858" y="1623"/>
                  </a:cubicBezTo>
                  <a:cubicBezTo>
                    <a:pt x="1853" y="1622"/>
                    <a:pt x="1851" y="1632"/>
                    <a:pt x="1835" y="1648"/>
                  </a:cubicBezTo>
                  <a:cubicBezTo>
                    <a:pt x="1830" y="1655"/>
                    <a:pt x="1837" y="1647"/>
                    <a:pt x="1839" y="1645"/>
                  </a:cubicBezTo>
                  <a:cubicBezTo>
                    <a:pt x="1829" y="1664"/>
                    <a:pt x="1819" y="1670"/>
                    <a:pt x="1809" y="1682"/>
                  </a:cubicBezTo>
                  <a:cubicBezTo>
                    <a:pt x="1812" y="1678"/>
                    <a:pt x="1812" y="1678"/>
                    <a:pt x="1812" y="1678"/>
                  </a:cubicBezTo>
                  <a:cubicBezTo>
                    <a:pt x="1812" y="1678"/>
                    <a:pt x="1806" y="1686"/>
                    <a:pt x="1799" y="1695"/>
                  </a:cubicBezTo>
                  <a:cubicBezTo>
                    <a:pt x="1796" y="1699"/>
                    <a:pt x="1793" y="1703"/>
                    <a:pt x="1791" y="1706"/>
                  </a:cubicBezTo>
                  <a:cubicBezTo>
                    <a:pt x="1790" y="1708"/>
                    <a:pt x="1789" y="1709"/>
                    <a:pt x="1788" y="1710"/>
                  </a:cubicBezTo>
                  <a:cubicBezTo>
                    <a:pt x="1787" y="1711"/>
                    <a:pt x="1787" y="1711"/>
                    <a:pt x="1787" y="1711"/>
                  </a:cubicBezTo>
                  <a:cubicBezTo>
                    <a:pt x="1781" y="1716"/>
                    <a:pt x="1773" y="1723"/>
                    <a:pt x="1771" y="1723"/>
                  </a:cubicBezTo>
                  <a:cubicBezTo>
                    <a:pt x="1774" y="1725"/>
                    <a:pt x="1774" y="1725"/>
                    <a:pt x="1774" y="1725"/>
                  </a:cubicBezTo>
                  <a:cubicBezTo>
                    <a:pt x="1766" y="1734"/>
                    <a:pt x="1763" y="1735"/>
                    <a:pt x="1760" y="1737"/>
                  </a:cubicBezTo>
                  <a:cubicBezTo>
                    <a:pt x="1757" y="1738"/>
                    <a:pt x="1754" y="1741"/>
                    <a:pt x="1744" y="1751"/>
                  </a:cubicBezTo>
                  <a:cubicBezTo>
                    <a:pt x="1750" y="1749"/>
                    <a:pt x="1750" y="1749"/>
                    <a:pt x="1750" y="1749"/>
                  </a:cubicBezTo>
                  <a:cubicBezTo>
                    <a:pt x="1743" y="1754"/>
                    <a:pt x="1735" y="1763"/>
                    <a:pt x="1728" y="1770"/>
                  </a:cubicBezTo>
                  <a:cubicBezTo>
                    <a:pt x="1724" y="1773"/>
                    <a:pt x="1721" y="1776"/>
                    <a:pt x="1718" y="1779"/>
                  </a:cubicBezTo>
                  <a:cubicBezTo>
                    <a:pt x="1716" y="1781"/>
                    <a:pt x="1713" y="1782"/>
                    <a:pt x="1712" y="1782"/>
                  </a:cubicBezTo>
                  <a:cubicBezTo>
                    <a:pt x="1711" y="1782"/>
                    <a:pt x="1714" y="1780"/>
                    <a:pt x="1719" y="1775"/>
                  </a:cubicBezTo>
                  <a:cubicBezTo>
                    <a:pt x="1706" y="1783"/>
                    <a:pt x="1693" y="1795"/>
                    <a:pt x="1679" y="1808"/>
                  </a:cubicBezTo>
                  <a:cubicBezTo>
                    <a:pt x="1672" y="1814"/>
                    <a:pt x="1665" y="1821"/>
                    <a:pt x="1657" y="1827"/>
                  </a:cubicBezTo>
                  <a:cubicBezTo>
                    <a:pt x="1650" y="1833"/>
                    <a:pt x="1643" y="1839"/>
                    <a:pt x="1635" y="1843"/>
                  </a:cubicBezTo>
                  <a:cubicBezTo>
                    <a:pt x="1635" y="1843"/>
                    <a:pt x="1638" y="1843"/>
                    <a:pt x="1640" y="1843"/>
                  </a:cubicBezTo>
                  <a:cubicBezTo>
                    <a:pt x="1643" y="1842"/>
                    <a:pt x="1646" y="1842"/>
                    <a:pt x="1646" y="1842"/>
                  </a:cubicBezTo>
                  <a:cubicBezTo>
                    <a:pt x="1619" y="1863"/>
                    <a:pt x="1628" y="1853"/>
                    <a:pt x="1628" y="1851"/>
                  </a:cubicBezTo>
                  <a:cubicBezTo>
                    <a:pt x="1619" y="1858"/>
                    <a:pt x="1613" y="1861"/>
                    <a:pt x="1606" y="1865"/>
                  </a:cubicBezTo>
                  <a:cubicBezTo>
                    <a:pt x="1603" y="1868"/>
                    <a:pt x="1599" y="1870"/>
                    <a:pt x="1595" y="1872"/>
                  </a:cubicBezTo>
                  <a:cubicBezTo>
                    <a:pt x="1591" y="1874"/>
                    <a:pt x="1586" y="1877"/>
                    <a:pt x="1579" y="1881"/>
                  </a:cubicBezTo>
                  <a:cubicBezTo>
                    <a:pt x="1568" y="1891"/>
                    <a:pt x="1574" y="1887"/>
                    <a:pt x="1571" y="1891"/>
                  </a:cubicBezTo>
                  <a:cubicBezTo>
                    <a:pt x="1571" y="1891"/>
                    <a:pt x="1569" y="1892"/>
                    <a:pt x="1567" y="1894"/>
                  </a:cubicBezTo>
                  <a:cubicBezTo>
                    <a:pt x="1564" y="1895"/>
                    <a:pt x="1561" y="1897"/>
                    <a:pt x="1558" y="1899"/>
                  </a:cubicBezTo>
                  <a:cubicBezTo>
                    <a:pt x="1551" y="1902"/>
                    <a:pt x="1544" y="1906"/>
                    <a:pt x="1544" y="1906"/>
                  </a:cubicBezTo>
                  <a:cubicBezTo>
                    <a:pt x="1559" y="1893"/>
                    <a:pt x="1559" y="1893"/>
                    <a:pt x="1559" y="1893"/>
                  </a:cubicBezTo>
                  <a:cubicBezTo>
                    <a:pt x="1550" y="1901"/>
                    <a:pt x="1539" y="1908"/>
                    <a:pt x="1528" y="1915"/>
                  </a:cubicBezTo>
                  <a:cubicBezTo>
                    <a:pt x="1525" y="1917"/>
                    <a:pt x="1522" y="1919"/>
                    <a:pt x="1519" y="1921"/>
                  </a:cubicBezTo>
                  <a:cubicBezTo>
                    <a:pt x="1516" y="1922"/>
                    <a:pt x="1513" y="1924"/>
                    <a:pt x="1510" y="1926"/>
                  </a:cubicBezTo>
                  <a:cubicBezTo>
                    <a:pt x="1503" y="1929"/>
                    <a:pt x="1497" y="1932"/>
                    <a:pt x="1491" y="1935"/>
                  </a:cubicBezTo>
                  <a:cubicBezTo>
                    <a:pt x="1485" y="1938"/>
                    <a:pt x="1479" y="1941"/>
                    <a:pt x="1473" y="1944"/>
                  </a:cubicBezTo>
                  <a:cubicBezTo>
                    <a:pt x="1467" y="1947"/>
                    <a:pt x="1461" y="1949"/>
                    <a:pt x="1456" y="1952"/>
                  </a:cubicBezTo>
                  <a:cubicBezTo>
                    <a:pt x="1446" y="1957"/>
                    <a:pt x="1437" y="1962"/>
                    <a:pt x="1430" y="1967"/>
                  </a:cubicBezTo>
                  <a:cubicBezTo>
                    <a:pt x="1421" y="1969"/>
                    <a:pt x="1425" y="1967"/>
                    <a:pt x="1429" y="1965"/>
                  </a:cubicBezTo>
                  <a:cubicBezTo>
                    <a:pt x="1433" y="1962"/>
                    <a:pt x="1438" y="1959"/>
                    <a:pt x="1433" y="1961"/>
                  </a:cubicBezTo>
                  <a:cubicBezTo>
                    <a:pt x="1420" y="1965"/>
                    <a:pt x="1406" y="1971"/>
                    <a:pt x="1393" y="1976"/>
                  </a:cubicBezTo>
                  <a:cubicBezTo>
                    <a:pt x="1389" y="1978"/>
                    <a:pt x="1386" y="1979"/>
                    <a:pt x="1382" y="1981"/>
                  </a:cubicBezTo>
                  <a:cubicBezTo>
                    <a:pt x="1372" y="1985"/>
                    <a:pt x="1372" y="1985"/>
                    <a:pt x="1372" y="1985"/>
                  </a:cubicBezTo>
                  <a:cubicBezTo>
                    <a:pt x="1365" y="1987"/>
                    <a:pt x="1358" y="1990"/>
                    <a:pt x="1351" y="1993"/>
                  </a:cubicBezTo>
                  <a:cubicBezTo>
                    <a:pt x="1337" y="1999"/>
                    <a:pt x="1323" y="2003"/>
                    <a:pt x="1310" y="2007"/>
                  </a:cubicBezTo>
                  <a:cubicBezTo>
                    <a:pt x="1303" y="2009"/>
                    <a:pt x="1297" y="2011"/>
                    <a:pt x="1290" y="2012"/>
                  </a:cubicBezTo>
                  <a:cubicBezTo>
                    <a:pt x="1284" y="2014"/>
                    <a:pt x="1278" y="2015"/>
                    <a:pt x="1272" y="2015"/>
                  </a:cubicBezTo>
                  <a:cubicBezTo>
                    <a:pt x="1263" y="2017"/>
                    <a:pt x="1254" y="2019"/>
                    <a:pt x="1244" y="2021"/>
                  </a:cubicBezTo>
                  <a:cubicBezTo>
                    <a:pt x="1234" y="2023"/>
                    <a:pt x="1225" y="2024"/>
                    <a:pt x="1215" y="2026"/>
                  </a:cubicBezTo>
                  <a:cubicBezTo>
                    <a:pt x="1210" y="2027"/>
                    <a:pt x="1205" y="2027"/>
                    <a:pt x="1200" y="2028"/>
                  </a:cubicBezTo>
                  <a:cubicBezTo>
                    <a:pt x="1195" y="2029"/>
                    <a:pt x="1190" y="2030"/>
                    <a:pt x="1185" y="2031"/>
                  </a:cubicBezTo>
                  <a:cubicBezTo>
                    <a:pt x="1175" y="2032"/>
                    <a:pt x="1165" y="2033"/>
                    <a:pt x="1154" y="2035"/>
                  </a:cubicBezTo>
                  <a:cubicBezTo>
                    <a:pt x="1149" y="2035"/>
                    <a:pt x="1144" y="2036"/>
                    <a:pt x="1139" y="2037"/>
                  </a:cubicBezTo>
                  <a:cubicBezTo>
                    <a:pt x="1134" y="2037"/>
                    <a:pt x="1128" y="2037"/>
                    <a:pt x="1123" y="2038"/>
                  </a:cubicBezTo>
                  <a:cubicBezTo>
                    <a:pt x="1113" y="2039"/>
                    <a:pt x="1102" y="2039"/>
                    <a:pt x="1092" y="2040"/>
                  </a:cubicBezTo>
                  <a:cubicBezTo>
                    <a:pt x="1081" y="2041"/>
                    <a:pt x="1071" y="2041"/>
                    <a:pt x="1060" y="2041"/>
                  </a:cubicBezTo>
                  <a:cubicBezTo>
                    <a:pt x="1050" y="2041"/>
                    <a:pt x="1039" y="2041"/>
                    <a:pt x="1029" y="2041"/>
                  </a:cubicBezTo>
                  <a:cubicBezTo>
                    <a:pt x="1030" y="2042"/>
                    <a:pt x="1030" y="2042"/>
                    <a:pt x="1030" y="2042"/>
                  </a:cubicBezTo>
                  <a:cubicBezTo>
                    <a:pt x="1030" y="2042"/>
                    <a:pt x="1015" y="2041"/>
                    <a:pt x="1001" y="2041"/>
                  </a:cubicBezTo>
                  <a:cubicBezTo>
                    <a:pt x="993" y="2040"/>
                    <a:pt x="986" y="2040"/>
                    <a:pt x="980" y="2039"/>
                  </a:cubicBezTo>
                  <a:cubicBezTo>
                    <a:pt x="975" y="2039"/>
                    <a:pt x="971" y="2039"/>
                    <a:pt x="971" y="2039"/>
                  </a:cubicBezTo>
                  <a:cubicBezTo>
                    <a:pt x="963" y="2040"/>
                    <a:pt x="949" y="2039"/>
                    <a:pt x="934" y="2038"/>
                  </a:cubicBezTo>
                  <a:cubicBezTo>
                    <a:pt x="918" y="2037"/>
                    <a:pt x="902" y="2035"/>
                    <a:pt x="889" y="2036"/>
                  </a:cubicBezTo>
                  <a:cubicBezTo>
                    <a:pt x="891" y="2035"/>
                    <a:pt x="886" y="2032"/>
                    <a:pt x="892" y="2032"/>
                  </a:cubicBezTo>
                  <a:cubicBezTo>
                    <a:pt x="889" y="2032"/>
                    <a:pt x="886" y="2031"/>
                    <a:pt x="883" y="2031"/>
                  </a:cubicBezTo>
                  <a:cubicBezTo>
                    <a:pt x="880" y="2031"/>
                    <a:pt x="876" y="2030"/>
                    <a:pt x="873" y="2030"/>
                  </a:cubicBezTo>
                  <a:cubicBezTo>
                    <a:pt x="867" y="2029"/>
                    <a:pt x="861" y="2028"/>
                    <a:pt x="855" y="2027"/>
                  </a:cubicBezTo>
                  <a:cubicBezTo>
                    <a:pt x="843" y="2025"/>
                    <a:pt x="833" y="2023"/>
                    <a:pt x="826" y="2020"/>
                  </a:cubicBezTo>
                  <a:cubicBezTo>
                    <a:pt x="834" y="2021"/>
                    <a:pt x="834" y="2021"/>
                    <a:pt x="834" y="2021"/>
                  </a:cubicBezTo>
                  <a:cubicBezTo>
                    <a:pt x="820" y="2017"/>
                    <a:pt x="806" y="2014"/>
                    <a:pt x="790" y="2010"/>
                  </a:cubicBezTo>
                  <a:cubicBezTo>
                    <a:pt x="787" y="2009"/>
                    <a:pt x="783" y="2008"/>
                    <a:pt x="779" y="2007"/>
                  </a:cubicBezTo>
                  <a:cubicBezTo>
                    <a:pt x="775" y="2006"/>
                    <a:pt x="772" y="2005"/>
                    <a:pt x="768" y="2004"/>
                  </a:cubicBezTo>
                  <a:cubicBezTo>
                    <a:pt x="760" y="2002"/>
                    <a:pt x="753" y="1999"/>
                    <a:pt x="746" y="1997"/>
                  </a:cubicBezTo>
                  <a:cubicBezTo>
                    <a:pt x="738" y="1995"/>
                    <a:pt x="732" y="1993"/>
                    <a:pt x="725" y="1991"/>
                  </a:cubicBezTo>
                  <a:cubicBezTo>
                    <a:pt x="718" y="1989"/>
                    <a:pt x="712" y="1987"/>
                    <a:pt x="706" y="1985"/>
                  </a:cubicBezTo>
                  <a:cubicBezTo>
                    <a:pt x="700" y="1983"/>
                    <a:pt x="695" y="1981"/>
                    <a:pt x="690" y="1980"/>
                  </a:cubicBezTo>
                  <a:cubicBezTo>
                    <a:pt x="685" y="1978"/>
                    <a:pt x="681" y="1977"/>
                    <a:pt x="677" y="1976"/>
                  </a:cubicBezTo>
                  <a:cubicBezTo>
                    <a:pt x="660" y="1969"/>
                    <a:pt x="661" y="1967"/>
                    <a:pt x="657" y="1963"/>
                  </a:cubicBezTo>
                  <a:cubicBezTo>
                    <a:pt x="653" y="1962"/>
                    <a:pt x="650" y="1960"/>
                    <a:pt x="646" y="1959"/>
                  </a:cubicBezTo>
                  <a:cubicBezTo>
                    <a:pt x="643" y="1957"/>
                    <a:pt x="640" y="1956"/>
                    <a:pt x="636" y="1955"/>
                  </a:cubicBezTo>
                  <a:cubicBezTo>
                    <a:pt x="630" y="1952"/>
                    <a:pt x="624" y="1949"/>
                    <a:pt x="618" y="1947"/>
                  </a:cubicBezTo>
                  <a:cubicBezTo>
                    <a:pt x="612" y="1945"/>
                    <a:pt x="606" y="1942"/>
                    <a:pt x="601" y="1940"/>
                  </a:cubicBezTo>
                  <a:cubicBezTo>
                    <a:pt x="595" y="1938"/>
                    <a:pt x="589" y="1935"/>
                    <a:pt x="583" y="1933"/>
                  </a:cubicBezTo>
                  <a:cubicBezTo>
                    <a:pt x="577" y="1929"/>
                    <a:pt x="571" y="1925"/>
                    <a:pt x="564" y="1920"/>
                  </a:cubicBezTo>
                  <a:cubicBezTo>
                    <a:pt x="564" y="1920"/>
                    <a:pt x="561" y="1920"/>
                    <a:pt x="558" y="1919"/>
                  </a:cubicBezTo>
                  <a:cubicBezTo>
                    <a:pt x="555" y="1918"/>
                    <a:pt x="552" y="1918"/>
                    <a:pt x="552" y="1918"/>
                  </a:cubicBezTo>
                  <a:cubicBezTo>
                    <a:pt x="540" y="1910"/>
                    <a:pt x="551" y="1913"/>
                    <a:pt x="542" y="1907"/>
                  </a:cubicBezTo>
                  <a:cubicBezTo>
                    <a:pt x="536" y="1904"/>
                    <a:pt x="530" y="1902"/>
                    <a:pt x="525" y="1899"/>
                  </a:cubicBezTo>
                  <a:cubicBezTo>
                    <a:pt x="522" y="1897"/>
                    <a:pt x="519" y="1895"/>
                    <a:pt x="516" y="1894"/>
                  </a:cubicBezTo>
                  <a:cubicBezTo>
                    <a:pt x="513" y="1892"/>
                    <a:pt x="510" y="1891"/>
                    <a:pt x="508" y="1889"/>
                  </a:cubicBezTo>
                  <a:cubicBezTo>
                    <a:pt x="496" y="1882"/>
                    <a:pt x="485" y="1875"/>
                    <a:pt x="475" y="1867"/>
                  </a:cubicBezTo>
                  <a:cubicBezTo>
                    <a:pt x="465" y="1860"/>
                    <a:pt x="455" y="1852"/>
                    <a:pt x="446" y="1846"/>
                  </a:cubicBezTo>
                  <a:cubicBezTo>
                    <a:pt x="441" y="1842"/>
                    <a:pt x="437" y="1839"/>
                    <a:pt x="433" y="1836"/>
                  </a:cubicBezTo>
                  <a:cubicBezTo>
                    <a:pt x="429" y="1832"/>
                    <a:pt x="425" y="1829"/>
                    <a:pt x="422" y="1827"/>
                  </a:cubicBezTo>
                  <a:cubicBezTo>
                    <a:pt x="425" y="1831"/>
                    <a:pt x="425" y="1831"/>
                    <a:pt x="425" y="1831"/>
                  </a:cubicBezTo>
                  <a:cubicBezTo>
                    <a:pt x="412" y="1823"/>
                    <a:pt x="392" y="1803"/>
                    <a:pt x="407" y="1813"/>
                  </a:cubicBezTo>
                  <a:cubicBezTo>
                    <a:pt x="380" y="1790"/>
                    <a:pt x="360" y="1774"/>
                    <a:pt x="338" y="1754"/>
                  </a:cubicBezTo>
                  <a:cubicBezTo>
                    <a:pt x="336" y="1752"/>
                    <a:pt x="333" y="1749"/>
                    <a:pt x="330" y="1747"/>
                  </a:cubicBezTo>
                  <a:cubicBezTo>
                    <a:pt x="327" y="1744"/>
                    <a:pt x="324" y="1742"/>
                    <a:pt x="322" y="1739"/>
                  </a:cubicBezTo>
                  <a:cubicBezTo>
                    <a:pt x="316" y="1734"/>
                    <a:pt x="310" y="1728"/>
                    <a:pt x="304" y="1722"/>
                  </a:cubicBezTo>
                  <a:cubicBezTo>
                    <a:pt x="291" y="1709"/>
                    <a:pt x="278" y="1694"/>
                    <a:pt x="263" y="1676"/>
                  </a:cubicBezTo>
                  <a:cubicBezTo>
                    <a:pt x="262" y="1673"/>
                    <a:pt x="258" y="1667"/>
                    <a:pt x="253" y="1659"/>
                  </a:cubicBezTo>
                  <a:cubicBezTo>
                    <a:pt x="248" y="1652"/>
                    <a:pt x="241" y="1644"/>
                    <a:pt x="234" y="1636"/>
                  </a:cubicBezTo>
                  <a:cubicBezTo>
                    <a:pt x="221" y="1619"/>
                    <a:pt x="209" y="1601"/>
                    <a:pt x="208" y="1593"/>
                  </a:cubicBezTo>
                  <a:cubicBezTo>
                    <a:pt x="196" y="1577"/>
                    <a:pt x="188" y="1563"/>
                    <a:pt x="180" y="1550"/>
                  </a:cubicBezTo>
                  <a:cubicBezTo>
                    <a:pt x="172" y="1537"/>
                    <a:pt x="166" y="1526"/>
                    <a:pt x="157" y="1515"/>
                  </a:cubicBezTo>
                  <a:cubicBezTo>
                    <a:pt x="157" y="1514"/>
                    <a:pt x="156" y="1511"/>
                    <a:pt x="159" y="1516"/>
                  </a:cubicBezTo>
                  <a:cubicBezTo>
                    <a:pt x="156" y="1509"/>
                    <a:pt x="149" y="1493"/>
                    <a:pt x="139" y="1475"/>
                  </a:cubicBezTo>
                  <a:cubicBezTo>
                    <a:pt x="137" y="1471"/>
                    <a:pt x="134" y="1466"/>
                    <a:pt x="132" y="1462"/>
                  </a:cubicBezTo>
                  <a:cubicBezTo>
                    <a:pt x="129" y="1457"/>
                    <a:pt x="127" y="1452"/>
                    <a:pt x="125" y="1447"/>
                  </a:cubicBezTo>
                  <a:cubicBezTo>
                    <a:pt x="120" y="1437"/>
                    <a:pt x="115" y="1428"/>
                    <a:pt x="110" y="1419"/>
                  </a:cubicBezTo>
                  <a:cubicBezTo>
                    <a:pt x="112" y="1416"/>
                    <a:pt x="112" y="1416"/>
                    <a:pt x="112" y="1416"/>
                  </a:cubicBezTo>
                  <a:cubicBezTo>
                    <a:pt x="107" y="1410"/>
                    <a:pt x="98" y="1391"/>
                    <a:pt x="90" y="1371"/>
                  </a:cubicBezTo>
                  <a:cubicBezTo>
                    <a:pt x="83" y="1352"/>
                    <a:pt x="75" y="1332"/>
                    <a:pt x="71" y="1326"/>
                  </a:cubicBezTo>
                  <a:cubicBezTo>
                    <a:pt x="71" y="1324"/>
                    <a:pt x="72" y="1325"/>
                    <a:pt x="73" y="1328"/>
                  </a:cubicBezTo>
                  <a:cubicBezTo>
                    <a:pt x="74" y="1331"/>
                    <a:pt x="76" y="1335"/>
                    <a:pt x="78" y="1338"/>
                  </a:cubicBezTo>
                  <a:cubicBezTo>
                    <a:pt x="76" y="1327"/>
                    <a:pt x="74" y="1318"/>
                    <a:pt x="70" y="1309"/>
                  </a:cubicBezTo>
                  <a:cubicBezTo>
                    <a:pt x="66" y="1300"/>
                    <a:pt x="62" y="1290"/>
                    <a:pt x="59" y="1277"/>
                  </a:cubicBezTo>
                  <a:cubicBezTo>
                    <a:pt x="61" y="1278"/>
                    <a:pt x="60" y="1270"/>
                    <a:pt x="62" y="1276"/>
                  </a:cubicBezTo>
                  <a:cubicBezTo>
                    <a:pt x="54" y="1231"/>
                    <a:pt x="43" y="1178"/>
                    <a:pt x="37" y="1120"/>
                  </a:cubicBezTo>
                  <a:cubicBezTo>
                    <a:pt x="36" y="1112"/>
                    <a:pt x="35" y="1105"/>
                    <a:pt x="35" y="1098"/>
                  </a:cubicBezTo>
                  <a:cubicBezTo>
                    <a:pt x="34" y="1094"/>
                    <a:pt x="34" y="1090"/>
                    <a:pt x="34" y="1087"/>
                  </a:cubicBezTo>
                  <a:cubicBezTo>
                    <a:pt x="33" y="1083"/>
                    <a:pt x="33" y="1079"/>
                    <a:pt x="33" y="1076"/>
                  </a:cubicBezTo>
                  <a:cubicBezTo>
                    <a:pt x="32" y="1061"/>
                    <a:pt x="32" y="1046"/>
                    <a:pt x="31" y="1031"/>
                  </a:cubicBezTo>
                  <a:cubicBezTo>
                    <a:pt x="31" y="1016"/>
                    <a:pt x="32" y="1001"/>
                    <a:pt x="32" y="986"/>
                  </a:cubicBezTo>
                  <a:cubicBezTo>
                    <a:pt x="32" y="978"/>
                    <a:pt x="33" y="971"/>
                    <a:pt x="34" y="963"/>
                  </a:cubicBezTo>
                  <a:cubicBezTo>
                    <a:pt x="34" y="956"/>
                    <a:pt x="35" y="949"/>
                    <a:pt x="36" y="941"/>
                  </a:cubicBezTo>
                  <a:cubicBezTo>
                    <a:pt x="37" y="925"/>
                    <a:pt x="36" y="928"/>
                    <a:pt x="34" y="930"/>
                  </a:cubicBezTo>
                  <a:cubicBezTo>
                    <a:pt x="33" y="931"/>
                    <a:pt x="31" y="932"/>
                    <a:pt x="34" y="910"/>
                  </a:cubicBezTo>
                  <a:cubicBezTo>
                    <a:pt x="38" y="898"/>
                    <a:pt x="36" y="932"/>
                    <a:pt x="41" y="905"/>
                  </a:cubicBezTo>
                  <a:cubicBezTo>
                    <a:pt x="40" y="885"/>
                    <a:pt x="41" y="878"/>
                    <a:pt x="47" y="852"/>
                  </a:cubicBezTo>
                  <a:cubicBezTo>
                    <a:pt x="47" y="857"/>
                    <a:pt x="49" y="853"/>
                    <a:pt x="47" y="872"/>
                  </a:cubicBezTo>
                  <a:cubicBezTo>
                    <a:pt x="49" y="864"/>
                    <a:pt x="51" y="848"/>
                    <a:pt x="54" y="831"/>
                  </a:cubicBezTo>
                  <a:cubicBezTo>
                    <a:pt x="57" y="813"/>
                    <a:pt x="61" y="794"/>
                    <a:pt x="66" y="780"/>
                  </a:cubicBezTo>
                  <a:cubicBezTo>
                    <a:pt x="64" y="781"/>
                    <a:pt x="65" y="775"/>
                    <a:pt x="66" y="770"/>
                  </a:cubicBezTo>
                  <a:cubicBezTo>
                    <a:pt x="68" y="759"/>
                    <a:pt x="71" y="747"/>
                    <a:pt x="74" y="736"/>
                  </a:cubicBezTo>
                  <a:cubicBezTo>
                    <a:pt x="75" y="730"/>
                    <a:pt x="77" y="725"/>
                    <a:pt x="80" y="720"/>
                  </a:cubicBezTo>
                  <a:cubicBezTo>
                    <a:pt x="82" y="715"/>
                    <a:pt x="84" y="710"/>
                    <a:pt x="85" y="705"/>
                  </a:cubicBezTo>
                  <a:cubicBezTo>
                    <a:pt x="89" y="695"/>
                    <a:pt x="93" y="687"/>
                    <a:pt x="95" y="681"/>
                  </a:cubicBezTo>
                  <a:cubicBezTo>
                    <a:pt x="98" y="675"/>
                    <a:pt x="100" y="671"/>
                    <a:pt x="100" y="670"/>
                  </a:cubicBezTo>
                  <a:cubicBezTo>
                    <a:pt x="100" y="670"/>
                    <a:pt x="105" y="655"/>
                    <a:pt x="99" y="668"/>
                  </a:cubicBezTo>
                  <a:cubicBezTo>
                    <a:pt x="105" y="652"/>
                    <a:pt x="115" y="631"/>
                    <a:pt x="115" y="636"/>
                  </a:cubicBezTo>
                  <a:cubicBezTo>
                    <a:pt x="118" y="628"/>
                    <a:pt x="119" y="620"/>
                    <a:pt x="124" y="608"/>
                  </a:cubicBezTo>
                  <a:cubicBezTo>
                    <a:pt x="124" y="616"/>
                    <a:pt x="124" y="616"/>
                    <a:pt x="124" y="616"/>
                  </a:cubicBezTo>
                  <a:cubicBezTo>
                    <a:pt x="126" y="609"/>
                    <a:pt x="128" y="600"/>
                    <a:pt x="131" y="593"/>
                  </a:cubicBezTo>
                  <a:cubicBezTo>
                    <a:pt x="125" y="603"/>
                    <a:pt x="125" y="603"/>
                    <a:pt x="125" y="603"/>
                  </a:cubicBezTo>
                  <a:cubicBezTo>
                    <a:pt x="127" y="599"/>
                    <a:pt x="129" y="594"/>
                    <a:pt x="132" y="589"/>
                  </a:cubicBezTo>
                  <a:cubicBezTo>
                    <a:pt x="135" y="583"/>
                    <a:pt x="137" y="577"/>
                    <a:pt x="140" y="572"/>
                  </a:cubicBezTo>
                  <a:cubicBezTo>
                    <a:pt x="144" y="562"/>
                    <a:pt x="148" y="554"/>
                    <a:pt x="150" y="556"/>
                  </a:cubicBezTo>
                  <a:cubicBezTo>
                    <a:pt x="148" y="561"/>
                    <a:pt x="148" y="561"/>
                    <a:pt x="148" y="561"/>
                  </a:cubicBezTo>
                  <a:cubicBezTo>
                    <a:pt x="148" y="561"/>
                    <a:pt x="149" y="560"/>
                    <a:pt x="150" y="557"/>
                  </a:cubicBezTo>
                  <a:cubicBezTo>
                    <a:pt x="152" y="554"/>
                    <a:pt x="154" y="550"/>
                    <a:pt x="157" y="547"/>
                  </a:cubicBezTo>
                  <a:cubicBezTo>
                    <a:pt x="162" y="539"/>
                    <a:pt x="167" y="532"/>
                    <a:pt x="167" y="532"/>
                  </a:cubicBezTo>
                  <a:cubicBezTo>
                    <a:pt x="169" y="526"/>
                    <a:pt x="172" y="519"/>
                    <a:pt x="175" y="512"/>
                  </a:cubicBezTo>
                  <a:cubicBezTo>
                    <a:pt x="177" y="508"/>
                    <a:pt x="179" y="504"/>
                    <a:pt x="181" y="500"/>
                  </a:cubicBezTo>
                  <a:cubicBezTo>
                    <a:pt x="184" y="496"/>
                    <a:pt x="187" y="491"/>
                    <a:pt x="190" y="487"/>
                  </a:cubicBezTo>
                  <a:cubicBezTo>
                    <a:pt x="199" y="482"/>
                    <a:pt x="224" y="438"/>
                    <a:pt x="243" y="415"/>
                  </a:cubicBezTo>
                  <a:cubicBezTo>
                    <a:pt x="243" y="417"/>
                    <a:pt x="243" y="417"/>
                    <a:pt x="243" y="417"/>
                  </a:cubicBezTo>
                  <a:cubicBezTo>
                    <a:pt x="250" y="407"/>
                    <a:pt x="262" y="390"/>
                    <a:pt x="273" y="378"/>
                  </a:cubicBezTo>
                  <a:cubicBezTo>
                    <a:pt x="283" y="365"/>
                    <a:pt x="291" y="356"/>
                    <a:pt x="287" y="360"/>
                  </a:cubicBezTo>
                  <a:cubicBezTo>
                    <a:pt x="289" y="358"/>
                    <a:pt x="291" y="356"/>
                    <a:pt x="293" y="353"/>
                  </a:cubicBezTo>
                  <a:cubicBezTo>
                    <a:pt x="295" y="351"/>
                    <a:pt x="297" y="349"/>
                    <a:pt x="299" y="347"/>
                  </a:cubicBezTo>
                  <a:cubicBezTo>
                    <a:pt x="304" y="343"/>
                    <a:pt x="308" y="339"/>
                    <a:pt x="311" y="336"/>
                  </a:cubicBezTo>
                  <a:cubicBezTo>
                    <a:pt x="318" y="330"/>
                    <a:pt x="321" y="327"/>
                    <a:pt x="318" y="331"/>
                  </a:cubicBezTo>
                  <a:cubicBezTo>
                    <a:pt x="321" y="328"/>
                    <a:pt x="325" y="324"/>
                    <a:pt x="329" y="319"/>
                  </a:cubicBezTo>
                  <a:cubicBezTo>
                    <a:pt x="334" y="314"/>
                    <a:pt x="339" y="309"/>
                    <a:pt x="343" y="305"/>
                  </a:cubicBezTo>
                  <a:cubicBezTo>
                    <a:pt x="352" y="295"/>
                    <a:pt x="361" y="286"/>
                    <a:pt x="363" y="282"/>
                  </a:cubicBezTo>
                  <a:cubicBezTo>
                    <a:pt x="394" y="261"/>
                    <a:pt x="394" y="261"/>
                    <a:pt x="394" y="261"/>
                  </a:cubicBezTo>
                  <a:cubicBezTo>
                    <a:pt x="396" y="259"/>
                    <a:pt x="398" y="256"/>
                    <a:pt x="400" y="254"/>
                  </a:cubicBezTo>
                  <a:cubicBezTo>
                    <a:pt x="403" y="251"/>
                    <a:pt x="406" y="249"/>
                    <a:pt x="409" y="246"/>
                  </a:cubicBezTo>
                  <a:cubicBezTo>
                    <a:pt x="415" y="241"/>
                    <a:pt x="422" y="236"/>
                    <a:pt x="428" y="231"/>
                  </a:cubicBezTo>
                  <a:cubicBezTo>
                    <a:pt x="431" y="229"/>
                    <a:pt x="434" y="226"/>
                    <a:pt x="437" y="224"/>
                  </a:cubicBezTo>
                  <a:cubicBezTo>
                    <a:pt x="440" y="222"/>
                    <a:pt x="443" y="221"/>
                    <a:pt x="445" y="219"/>
                  </a:cubicBezTo>
                  <a:cubicBezTo>
                    <a:pt x="449" y="215"/>
                    <a:pt x="452" y="213"/>
                    <a:pt x="451" y="211"/>
                  </a:cubicBezTo>
                  <a:cubicBezTo>
                    <a:pt x="469" y="200"/>
                    <a:pt x="466" y="204"/>
                    <a:pt x="478" y="197"/>
                  </a:cubicBezTo>
                  <a:cubicBezTo>
                    <a:pt x="489" y="188"/>
                    <a:pt x="501" y="179"/>
                    <a:pt x="513" y="171"/>
                  </a:cubicBezTo>
                  <a:cubicBezTo>
                    <a:pt x="526" y="163"/>
                    <a:pt x="539" y="156"/>
                    <a:pt x="552" y="149"/>
                  </a:cubicBezTo>
                  <a:cubicBezTo>
                    <a:pt x="553" y="149"/>
                    <a:pt x="553" y="149"/>
                    <a:pt x="553" y="149"/>
                  </a:cubicBezTo>
                  <a:cubicBezTo>
                    <a:pt x="559" y="146"/>
                    <a:pt x="566" y="142"/>
                    <a:pt x="573" y="138"/>
                  </a:cubicBezTo>
                  <a:cubicBezTo>
                    <a:pt x="580" y="134"/>
                    <a:pt x="588" y="130"/>
                    <a:pt x="595" y="126"/>
                  </a:cubicBezTo>
                  <a:cubicBezTo>
                    <a:pt x="597" y="125"/>
                    <a:pt x="599" y="123"/>
                    <a:pt x="601" y="122"/>
                  </a:cubicBezTo>
                  <a:cubicBezTo>
                    <a:pt x="603" y="121"/>
                    <a:pt x="605" y="120"/>
                    <a:pt x="607" y="119"/>
                  </a:cubicBezTo>
                  <a:cubicBezTo>
                    <a:pt x="612" y="117"/>
                    <a:pt x="616" y="115"/>
                    <a:pt x="620" y="113"/>
                  </a:cubicBezTo>
                  <a:cubicBezTo>
                    <a:pt x="629" y="108"/>
                    <a:pt x="638" y="104"/>
                    <a:pt x="647" y="100"/>
                  </a:cubicBezTo>
                  <a:cubicBezTo>
                    <a:pt x="657" y="102"/>
                    <a:pt x="657" y="102"/>
                    <a:pt x="657" y="102"/>
                  </a:cubicBezTo>
                  <a:cubicBezTo>
                    <a:pt x="667" y="97"/>
                    <a:pt x="673" y="94"/>
                    <a:pt x="679" y="90"/>
                  </a:cubicBezTo>
                  <a:cubicBezTo>
                    <a:pt x="685" y="87"/>
                    <a:pt x="691" y="83"/>
                    <a:pt x="701" y="81"/>
                  </a:cubicBezTo>
                  <a:cubicBezTo>
                    <a:pt x="706" y="80"/>
                    <a:pt x="701" y="82"/>
                    <a:pt x="696" y="84"/>
                  </a:cubicBezTo>
                  <a:cubicBezTo>
                    <a:pt x="715" y="76"/>
                    <a:pt x="742" y="68"/>
                    <a:pt x="757" y="66"/>
                  </a:cubicBezTo>
                  <a:cubicBezTo>
                    <a:pt x="786" y="53"/>
                    <a:pt x="810" y="50"/>
                    <a:pt x="836" y="39"/>
                  </a:cubicBezTo>
                  <a:cubicBezTo>
                    <a:pt x="849" y="40"/>
                    <a:pt x="840" y="41"/>
                    <a:pt x="831" y="44"/>
                  </a:cubicBezTo>
                  <a:cubicBezTo>
                    <a:pt x="821" y="47"/>
                    <a:pt x="812" y="49"/>
                    <a:pt x="823" y="49"/>
                  </a:cubicBezTo>
                  <a:cubicBezTo>
                    <a:pt x="828" y="48"/>
                    <a:pt x="833" y="47"/>
                    <a:pt x="839" y="46"/>
                  </a:cubicBezTo>
                  <a:cubicBezTo>
                    <a:pt x="845" y="46"/>
                    <a:pt x="850" y="45"/>
                    <a:pt x="856" y="44"/>
                  </a:cubicBezTo>
                  <a:cubicBezTo>
                    <a:pt x="867" y="42"/>
                    <a:pt x="878" y="39"/>
                    <a:pt x="889" y="37"/>
                  </a:cubicBezTo>
                  <a:cubicBezTo>
                    <a:pt x="912" y="34"/>
                    <a:pt x="936" y="29"/>
                    <a:pt x="960" y="27"/>
                  </a:cubicBezTo>
                  <a:cubicBezTo>
                    <a:pt x="964" y="27"/>
                    <a:pt x="959" y="29"/>
                    <a:pt x="957" y="30"/>
                  </a:cubicBezTo>
                  <a:cubicBezTo>
                    <a:pt x="957" y="30"/>
                    <a:pt x="963" y="29"/>
                    <a:pt x="972" y="27"/>
                  </a:cubicBezTo>
                  <a:cubicBezTo>
                    <a:pt x="977" y="26"/>
                    <a:pt x="982" y="24"/>
                    <a:pt x="987" y="23"/>
                  </a:cubicBezTo>
                  <a:cubicBezTo>
                    <a:pt x="993" y="22"/>
                    <a:pt x="999" y="21"/>
                    <a:pt x="1004" y="20"/>
                  </a:cubicBezTo>
                  <a:cubicBezTo>
                    <a:pt x="1027" y="15"/>
                    <a:pt x="1047" y="10"/>
                    <a:pt x="1038" y="8"/>
                  </a:cubicBezTo>
                  <a:cubicBezTo>
                    <a:pt x="1044" y="6"/>
                    <a:pt x="1051" y="5"/>
                    <a:pt x="1051" y="3"/>
                  </a:cubicBezTo>
                  <a:cubicBezTo>
                    <a:pt x="1051" y="2"/>
                    <a:pt x="1044" y="0"/>
                    <a:pt x="1022" y="0"/>
                  </a:cubicBezTo>
                  <a:cubicBezTo>
                    <a:pt x="1015" y="1"/>
                    <a:pt x="1001" y="2"/>
                    <a:pt x="988" y="3"/>
                  </a:cubicBezTo>
                  <a:cubicBezTo>
                    <a:pt x="976" y="4"/>
                    <a:pt x="964" y="5"/>
                    <a:pt x="960" y="3"/>
                  </a:cubicBezTo>
                  <a:cubicBezTo>
                    <a:pt x="958" y="7"/>
                    <a:pt x="958" y="7"/>
                    <a:pt x="958" y="7"/>
                  </a:cubicBezTo>
                  <a:cubicBezTo>
                    <a:pt x="943" y="9"/>
                    <a:pt x="936" y="9"/>
                    <a:pt x="932" y="9"/>
                  </a:cubicBezTo>
                  <a:cubicBezTo>
                    <a:pt x="927" y="9"/>
                    <a:pt x="926" y="8"/>
                    <a:pt x="925" y="7"/>
                  </a:cubicBezTo>
                  <a:cubicBezTo>
                    <a:pt x="922" y="5"/>
                    <a:pt x="917" y="3"/>
                    <a:pt x="883" y="8"/>
                  </a:cubicBezTo>
                  <a:cubicBezTo>
                    <a:pt x="898" y="7"/>
                    <a:pt x="898" y="7"/>
                    <a:pt x="898" y="7"/>
                  </a:cubicBezTo>
                  <a:cubicBezTo>
                    <a:pt x="891" y="8"/>
                    <a:pt x="885" y="9"/>
                    <a:pt x="879" y="11"/>
                  </a:cubicBezTo>
                  <a:cubicBezTo>
                    <a:pt x="873" y="12"/>
                    <a:pt x="867" y="14"/>
                    <a:pt x="860" y="14"/>
                  </a:cubicBezTo>
                  <a:cubicBezTo>
                    <a:pt x="855" y="14"/>
                    <a:pt x="865" y="12"/>
                    <a:pt x="870" y="10"/>
                  </a:cubicBezTo>
                  <a:cubicBezTo>
                    <a:pt x="870" y="10"/>
                    <a:pt x="856" y="14"/>
                    <a:pt x="842" y="18"/>
                  </a:cubicBezTo>
                  <a:cubicBezTo>
                    <a:pt x="839" y="19"/>
                    <a:pt x="835" y="19"/>
                    <a:pt x="832" y="20"/>
                  </a:cubicBezTo>
                  <a:cubicBezTo>
                    <a:pt x="829" y="21"/>
                    <a:pt x="826" y="22"/>
                    <a:pt x="823" y="23"/>
                  </a:cubicBezTo>
                  <a:cubicBezTo>
                    <a:pt x="818" y="25"/>
                    <a:pt x="815" y="26"/>
                    <a:pt x="815" y="26"/>
                  </a:cubicBezTo>
                  <a:cubicBezTo>
                    <a:pt x="812" y="24"/>
                    <a:pt x="814" y="23"/>
                    <a:pt x="824" y="18"/>
                  </a:cubicBezTo>
                  <a:cubicBezTo>
                    <a:pt x="799" y="24"/>
                    <a:pt x="802" y="26"/>
                    <a:pt x="803" y="27"/>
                  </a:cubicBezTo>
                  <a:cubicBezTo>
                    <a:pt x="804" y="27"/>
                    <a:pt x="804" y="28"/>
                    <a:pt x="801" y="29"/>
                  </a:cubicBezTo>
                  <a:cubicBezTo>
                    <a:pt x="799" y="30"/>
                    <a:pt x="796" y="31"/>
                    <a:pt x="791" y="32"/>
                  </a:cubicBezTo>
                  <a:cubicBezTo>
                    <a:pt x="787" y="33"/>
                    <a:pt x="781" y="34"/>
                    <a:pt x="773" y="36"/>
                  </a:cubicBezTo>
                  <a:cubicBezTo>
                    <a:pt x="762" y="38"/>
                    <a:pt x="777" y="33"/>
                    <a:pt x="785" y="30"/>
                  </a:cubicBezTo>
                  <a:cubicBezTo>
                    <a:pt x="770" y="32"/>
                    <a:pt x="758" y="35"/>
                    <a:pt x="746" y="39"/>
                  </a:cubicBezTo>
                  <a:cubicBezTo>
                    <a:pt x="740" y="41"/>
                    <a:pt x="734" y="43"/>
                    <a:pt x="728" y="46"/>
                  </a:cubicBezTo>
                  <a:cubicBezTo>
                    <a:pt x="721" y="49"/>
                    <a:pt x="715" y="51"/>
                    <a:pt x="708" y="54"/>
                  </a:cubicBezTo>
                  <a:cubicBezTo>
                    <a:pt x="706" y="51"/>
                    <a:pt x="726" y="45"/>
                    <a:pt x="701" y="51"/>
                  </a:cubicBezTo>
                  <a:cubicBezTo>
                    <a:pt x="706" y="51"/>
                    <a:pt x="710" y="53"/>
                    <a:pt x="692" y="60"/>
                  </a:cubicBezTo>
                  <a:cubicBezTo>
                    <a:pt x="696" y="56"/>
                    <a:pt x="692" y="57"/>
                    <a:pt x="685" y="59"/>
                  </a:cubicBezTo>
                  <a:cubicBezTo>
                    <a:pt x="678" y="62"/>
                    <a:pt x="668" y="66"/>
                    <a:pt x="659" y="69"/>
                  </a:cubicBezTo>
                  <a:cubicBezTo>
                    <a:pt x="663" y="69"/>
                    <a:pt x="662" y="71"/>
                    <a:pt x="656" y="74"/>
                  </a:cubicBezTo>
                  <a:cubicBezTo>
                    <a:pt x="647" y="78"/>
                    <a:pt x="639" y="79"/>
                    <a:pt x="627" y="85"/>
                  </a:cubicBezTo>
                  <a:cubicBezTo>
                    <a:pt x="627" y="85"/>
                    <a:pt x="633" y="84"/>
                    <a:pt x="639" y="82"/>
                  </a:cubicBezTo>
                  <a:cubicBezTo>
                    <a:pt x="644" y="81"/>
                    <a:pt x="650" y="79"/>
                    <a:pt x="650" y="79"/>
                  </a:cubicBezTo>
                  <a:cubicBezTo>
                    <a:pt x="646" y="81"/>
                    <a:pt x="643" y="83"/>
                    <a:pt x="640" y="84"/>
                  </a:cubicBezTo>
                  <a:cubicBezTo>
                    <a:pt x="636" y="86"/>
                    <a:pt x="633" y="87"/>
                    <a:pt x="630" y="89"/>
                  </a:cubicBezTo>
                  <a:cubicBezTo>
                    <a:pt x="624" y="92"/>
                    <a:pt x="618" y="94"/>
                    <a:pt x="613" y="96"/>
                  </a:cubicBezTo>
                  <a:cubicBezTo>
                    <a:pt x="607" y="98"/>
                    <a:pt x="602" y="99"/>
                    <a:pt x="596" y="101"/>
                  </a:cubicBezTo>
                  <a:cubicBezTo>
                    <a:pt x="591" y="103"/>
                    <a:pt x="585" y="105"/>
                    <a:pt x="579" y="108"/>
                  </a:cubicBezTo>
                  <a:cubicBezTo>
                    <a:pt x="581" y="106"/>
                    <a:pt x="585" y="104"/>
                    <a:pt x="589" y="101"/>
                  </a:cubicBezTo>
                  <a:cubicBezTo>
                    <a:pt x="577" y="107"/>
                    <a:pt x="565" y="112"/>
                    <a:pt x="552" y="118"/>
                  </a:cubicBezTo>
                  <a:cubicBezTo>
                    <a:pt x="545" y="121"/>
                    <a:pt x="539" y="125"/>
                    <a:pt x="532" y="129"/>
                  </a:cubicBezTo>
                  <a:cubicBezTo>
                    <a:pt x="526" y="133"/>
                    <a:pt x="519" y="137"/>
                    <a:pt x="512" y="142"/>
                  </a:cubicBezTo>
                  <a:cubicBezTo>
                    <a:pt x="514" y="140"/>
                    <a:pt x="514" y="140"/>
                    <a:pt x="514" y="140"/>
                  </a:cubicBezTo>
                  <a:cubicBezTo>
                    <a:pt x="501" y="148"/>
                    <a:pt x="496" y="153"/>
                    <a:pt x="495" y="155"/>
                  </a:cubicBezTo>
                  <a:cubicBezTo>
                    <a:pt x="493" y="156"/>
                    <a:pt x="495" y="156"/>
                    <a:pt x="497" y="156"/>
                  </a:cubicBezTo>
                  <a:cubicBezTo>
                    <a:pt x="501" y="155"/>
                    <a:pt x="503" y="155"/>
                    <a:pt x="474" y="176"/>
                  </a:cubicBezTo>
                  <a:cubicBezTo>
                    <a:pt x="464" y="182"/>
                    <a:pt x="464" y="178"/>
                    <a:pt x="462" y="177"/>
                  </a:cubicBezTo>
                  <a:cubicBezTo>
                    <a:pt x="460" y="175"/>
                    <a:pt x="455" y="177"/>
                    <a:pt x="434" y="195"/>
                  </a:cubicBezTo>
                  <a:cubicBezTo>
                    <a:pt x="445" y="188"/>
                    <a:pt x="439" y="195"/>
                    <a:pt x="427" y="206"/>
                  </a:cubicBezTo>
                  <a:cubicBezTo>
                    <a:pt x="421" y="211"/>
                    <a:pt x="414" y="218"/>
                    <a:pt x="406" y="224"/>
                  </a:cubicBezTo>
                  <a:cubicBezTo>
                    <a:pt x="399" y="231"/>
                    <a:pt x="392" y="237"/>
                    <a:pt x="386" y="242"/>
                  </a:cubicBezTo>
                  <a:cubicBezTo>
                    <a:pt x="386" y="242"/>
                    <a:pt x="386" y="242"/>
                    <a:pt x="387" y="241"/>
                  </a:cubicBezTo>
                  <a:cubicBezTo>
                    <a:pt x="387" y="240"/>
                    <a:pt x="388" y="239"/>
                    <a:pt x="389" y="238"/>
                  </a:cubicBezTo>
                  <a:cubicBezTo>
                    <a:pt x="391" y="236"/>
                    <a:pt x="394" y="233"/>
                    <a:pt x="396" y="230"/>
                  </a:cubicBezTo>
                  <a:cubicBezTo>
                    <a:pt x="402" y="223"/>
                    <a:pt x="407" y="217"/>
                    <a:pt x="407" y="217"/>
                  </a:cubicBezTo>
                  <a:cubicBezTo>
                    <a:pt x="402" y="221"/>
                    <a:pt x="396" y="227"/>
                    <a:pt x="390" y="232"/>
                  </a:cubicBezTo>
                  <a:cubicBezTo>
                    <a:pt x="383" y="237"/>
                    <a:pt x="378" y="242"/>
                    <a:pt x="375" y="244"/>
                  </a:cubicBezTo>
                  <a:cubicBezTo>
                    <a:pt x="378" y="244"/>
                    <a:pt x="378" y="244"/>
                    <a:pt x="378" y="244"/>
                  </a:cubicBezTo>
                  <a:cubicBezTo>
                    <a:pt x="380" y="245"/>
                    <a:pt x="372" y="252"/>
                    <a:pt x="362" y="260"/>
                  </a:cubicBezTo>
                  <a:cubicBezTo>
                    <a:pt x="357" y="265"/>
                    <a:pt x="351" y="269"/>
                    <a:pt x="346" y="274"/>
                  </a:cubicBezTo>
                  <a:cubicBezTo>
                    <a:pt x="341" y="279"/>
                    <a:pt x="336" y="284"/>
                    <a:pt x="332" y="288"/>
                  </a:cubicBezTo>
                  <a:cubicBezTo>
                    <a:pt x="340" y="276"/>
                    <a:pt x="344" y="269"/>
                    <a:pt x="347" y="265"/>
                  </a:cubicBezTo>
                  <a:cubicBezTo>
                    <a:pt x="349" y="261"/>
                    <a:pt x="349" y="259"/>
                    <a:pt x="349" y="254"/>
                  </a:cubicBezTo>
                  <a:cubicBezTo>
                    <a:pt x="341" y="263"/>
                    <a:pt x="334" y="273"/>
                    <a:pt x="325" y="284"/>
                  </a:cubicBezTo>
                  <a:cubicBezTo>
                    <a:pt x="320" y="289"/>
                    <a:pt x="315" y="295"/>
                    <a:pt x="309" y="301"/>
                  </a:cubicBezTo>
                  <a:cubicBezTo>
                    <a:pt x="304" y="307"/>
                    <a:pt x="297" y="314"/>
                    <a:pt x="290" y="321"/>
                  </a:cubicBezTo>
                  <a:cubicBezTo>
                    <a:pt x="290" y="321"/>
                    <a:pt x="295" y="314"/>
                    <a:pt x="299" y="307"/>
                  </a:cubicBezTo>
                  <a:cubicBezTo>
                    <a:pt x="302" y="304"/>
                    <a:pt x="304" y="300"/>
                    <a:pt x="306" y="297"/>
                  </a:cubicBezTo>
                  <a:cubicBezTo>
                    <a:pt x="308" y="295"/>
                    <a:pt x="309" y="293"/>
                    <a:pt x="309" y="293"/>
                  </a:cubicBezTo>
                  <a:cubicBezTo>
                    <a:pt x="290" y="312"/>
                    <a:pt x="270" y="335"/>
                    <a:pt x="254" y="358"/>
                  </a:cubicBezTo>
                  <a:cubicBezTo>
                    <a:pt x="250" y="364"/>
                    <a:pt x="246" y="370"/>
                    <a:pt x="242" y="375"/>
                  </a:cubicBezTo>
                  <a:cubicBezTo>
                    <a:pt x="238" y="381"/>
                    <a:pt x="235" y="387"/>
                    <a:pt x="231" y="393"/>
                  </a:cubicBezTo>
                  <a:cubicBezTo>
                    <a:pt x="228" y="398"/>
                    <a:pt x="225" y="404"/>
                    <a:pt x="221" y="409"/>
                  </a:cubicBezTo>
                  <a:cubicBezTo>
                    <a:pt x="220" y="412"/>
                    <a:pt x="218" y="414"/>
                    <a:pt x="217" y="417"/>
                  </a:cubicBezTo>
                  <a:cubicBezTo>
                    <a:pt x="215" y="419"/>
                    <a:pt x="214" y="422"/>
                    <a:pt x="213" y="424"/>
                  </a:cubicBezTo>
                  <a:cubicBezTo>
                    <a:pt x="216" y="412"/>
                    <a:pt x="204" y="426"/>
                    <a:pt x="212" y="408"/>
                  </a:cubicBezTo>
                  <a:cubicBezTo>
                    <a:pt x="212" y="408"/>
                    <a:pt x="210" y="410"/>
                    <a:pt x="208" y="414"/>
                  </a:cubicBezTo>
                  <a:cubicBezTo>
                    <a:pt x="205" y="418"/>
                    <a:pt x="201" y="424"/>
                    <a:pt x="198" y="429"/>
                  </a:cubicBezTo>
                  <a:cubicBezTo>
                    <a:pt x="190" y="440"/>
                    <a:pt x="183" y="451"/>
                    <a:pt x="183" y="451"/>
                  </a:cubicBezTo>
                  <a:cubicBezTo>
                    <a:pt x="187" y="436"/>
                    <a:pt x="187" y="436"/>
                    <a:pt x="187" y="436"/>
                  </a:cubicBezTo>
                  <a:cubicBezTo>
                    <a:pt x="185" y="441"/>
                    <a:pt x="183" y="446"/>
                    <a:pt x="180" y="450"/>
                  </a:cubicBezTo>
                  <a:cubicBezTo>
                    <a:pt x="178" y="455"/>
                    <a:pt x="175" y="459"/>
                    <a:pt x="173" y="463"/>
                  </a:cubicBezTo>
                  <a:cubicBezTo>
                    <a:pt x="170" y="470"/>
                    <a:pt x="167" y="475"/>
                    <a:pt x="171" y="475"/>
                  </a:cubicBezTo>
                  <a:cubicBezTo>
                    <a:pt x="173" y="470"/>
                    <a:pt x="172" y="470"/>
                    <a:pt x="178" y="461"/>
                  </a:cubicBezTo>
                  <a:cubicBezTo>
                    <a:pt x="179" y="464"/>
                    <a:pt x="177" y="473"/>
                    <a:pt x="163" y="496"/>
                  </a:cubicBezTo>
                  <a:cubicBezTo>
                    <a:pt x="157" y="503"/>
                    <a:pt x="158" y="500"/>
                    <a:pt x="160" y="496"/>
                  </a:cubicBezTo>
                  <a:cubicBezTo>
                    <a:pt x="162" y="492"/>
                    <a:pt x="164" y="487"/>
                    <a:pt x="162" y="489"/>
                  </a:cubicBezTo>
                  <a:cubicBezTo>
                    <a:pt x="158" y="497"/>
                    <a:pt x="156" y="500"/>
                    <a:pt x="153" y="504"/>
                  </a:cubicBezTo>
                  <a:cubicBezTo>
                    <a:pt x="150" y="508"/>
                    <a:pt x="148" y="512"/>
                    <a:pt x="144" y="520"/>
                  </a:cubicBezTo>
                  <a:cubicBezTo>
                    <a:pt x="154" y="508"/>
                    <a:pt x="154" y="508"/>
                    <a:pt x="154" y="508"/>
                  </a:cubicBezTo>
                  <a:cubicBezTo>
                    <a:pt x="153" y="514"/>
                    <a:pt x="149" y="520"/>
                    <a:pt x="145" y="527"/>
                  </a:cubicBezTo>
                  <a:cubicBezTo>
                    <a:pt x="141" y="534"/>
                    <a:pt x="136" y="541"/>
                    <a:pt x="133" y="550"/>
                  </a:cubicBezTo>
                  <a:cubicBezTo>
                    <a:pt x="137" y="540"/>
                    <a:pt x="138" y="536"/>
                    <a:pt x="137" y="536"/>
                  </a:cubicBezTo>
                  <a:cubicBezTo>
                    <a:pt x="136" y="536"/>
                    <a:pt x="133" y="538"/>
                    <a:pt x="131" y="541"/>
                  </a:cubicBezTo>
                  <a:cubicBezTo>
                    <a:pt x="131" y="540"/>
                    <a:pt x="131" y="540"/>
                    <a:pt x="131" y="540"/>
                  </a:cubicBezTo>
                  <a:cubicBezTo>
                    <a:pt x="126" y="552"/>
                    <a:pt x="120" y="569"/>
                    <a:pt x="114" y="576"/>
                  </a:cubicBezTo>
                  <a:cubicBezTo>
                    <a:pt x="115" y="563"/>
                    <a:pt x="115" y="563"/>
                    <a:pt x="115" y="563"/>
                  </a:cubicBezTo>
                  <a:cubicBezTo>
                    <a:pt x="109" y="582"/>
                    <a:pt x="109" y="582"/>
                    <a:pt x="109" y="582"/>
                  </a:cubicBezTo>
                  <a:cubicBezTo>
                    <a:pt x="106" y="589"/>
                    <a:pt x="102" y="592"/>
                    <a:pt x="106" y="581"/>
                  </a:cubicBezTo>
                  <a:cubicBezTo>
                    <a:pt x="93" y="607"/>
                    <a:pt x="95" y="608"/>
                    <a:pt x="97" y="611"/>
                  </a:cubicBezTo>
                  <a:cubicBezTo>
                    <a:pt x="97" y="612"/>
                    <a:pt x="98" y="614"/>
                    <a:pt x="96" y="620"/>
                  </a:cubicBezTo>
                  <a:cubicBezTo>
                    <a:pt x="95" y="623"/>
                    <a:pt x="93" y="627"/>
                    <a:pt x="91" y="632"/>
                  </a:cubicBezTo>
                  <a:cubicBezTo>
                    <a:pt x="89" y="638"/>
                    <a:pt x="86" y="645"/>
                    <a:pt x="82" y="653"/>
                  </a:cubicBezTo>
                  <a:cubicBezTo>
                    <a:pt x="81" y="652"/>
                    <a:pt x="82" y="643"/>
                    <a:pt x="91" y="624"/>
                  </a:cubicBezTo>
                  <a:cubicBezTo>
                    <a:pt x="90" y="620"/>
                    <a:pt x="86" y="624"/>
                    <a:pt x="77" y="643"/>
                  </a:cubicBezTo>
                  <a:cubicBezTo>
                    <a:pt x="77" y="643"/>
                    <a:pt x="77" y="643"/>
                    <a:pt x="77" y="643"/>
                  </a:cubicBezTo>
                  <a:cubicBezTo>
                    <a:pt x="73" y="652"/>
                    <a:pt x="69" y="663"/>
                    <a:pt x="65" y="673"/>
                  </a:cubicBezTo>
                  <a:cubicBezTo>
                    <a:pt x="61" y="683"/>
                    <a:pt x="58" y="694"/>
                    <a:pt x="54" y="704"/>
                  </a:cubicBezTo>
                  <a:cubicBezTo>
                    <a:pt x="53" y="710"/>
                    <a:pt x="51" y="715"/>
                    <a:pt x="50" y="720"/>
                  </a:cubicBezTo>
                  <a:cubicBezTo>
                    <a:pt x="48" y="725"/>
                    <a:pt x="47" y="729"/>
                    <a:pt x="46" y="734"/>
                  </a:cubicBezTo>
                  <a:cubicBezTo>
                    <a:pt x="44" y="743"/>
                    <a:pt x="42" y="751"/>
                    <a:pt x="41" y="75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Freeform 455"/>
            <p:cNvSpPr>
              <a:spLocks/>
            </p:cNvSpPr>
            <p:nvPr/>
          </p:nvSpPr>
          <p:spPr bwMode="auto">
            <a:xfrm>
              <a:off x="889873" y="4865327"/>
              <a:ext cx="3450" cy="9199"/>
            </a:xfrm>
            <a:custGeom>
              <a:avLst/>
              <a:gdLst>
                <a:gd name="T0" fmla="*/ 2 w 20"/>
                <a:gd name="T1" fmla="*/ 45 h 45"/>
                <a:gd name="T2" fmla="*/ 7 w 20"/>
                <a:gd name="T3" fmla="*/ 30 h 45"/>
                <a:gd name="T4" fmla="*/ 13 w 20"/>
                <a:gd name="T5" fmla="*/ 18 h 45"/>
                <a:gd name="T6" fmla="*/ 20 w 20"/>
                <a:gd name="T7" fmla="*/ 0 h 45"/>
                <a:gd name="T8" fmla="*/ 8 w 20"/>
                <a:gd name="T9" fmla="*/ 23 h 45"/>
                <a:gd name="T10" fmla="*/ 2 w 20"/>
                <a:gd name="T11" fmla="*/ 45 h 45"/>
              </a:gdLst>
              <a:ahLst/>
              <a:cxnLst>
                <a:cxn ang="0">
                  <a:pos x="T0" y="T1"/>
                </a:cxn>
                <a:cxn ang="0">
                  <a:pos x="T2" y="T3"/>
                </a:cxn>
                <a:cxn ang="0">
                  <a:pos x="T4" y="T5"/>
                </a:cxn>
                <a:cxn ang="0">
                  <a:pos x="T6" y="T7"/>
                </a:cxn>
                <a:cxn ang="0">
                  <a:pos x="T8" y="T9"/>
                </a:cxn>
                <a:cxn ang="0">
                  <a:pos x="T10" y="T11"/>
                </a:cxn>
              </a:cxnLst>
              <a:rect l="0" t="0" r="r" b="b"/>
              <a:pathLst>
                <a:path w="20" h="45">
                  <a:moveTo>
                    <a:pt x="2" y="45"/>
                  </a:moveTo>
                  <a:cubicBezTo>
                    <a:pt x="4" y="40"/>
                    <a:pt x="6" y="35"/>
                    <a:pt x="7" y="30"/>
                  </a:cubicBezTo>
                  <a:cubicBezTo>
                    <a:pt x="9" y="26"/>
                    <a:pt x="11" y="22"/>
                    <a:pt x="13" y="18"/>
                  </a:cubicBezTo>
                  <a:cubicBezTo>
                    <a:pt x="16" y="10"/>
                    <a:pt x="19" y="4"/>
                    <a:pt x="20" y="0"/>
                  </a:cubicBezTo>
                  <a:cubicBezTo>
                    <a:pt x="19" y="1"/>
                    <a:pt x="13" y="13"/>
                    <a:pt x="8" y="23"/>
                  </a:cubicBezTo>
                  <a:cubicBezTo>
                    <a:pt x="3" y="34"/>
                    <a:pt x="0" y="45"/>
                    <a:pt x="2"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Freeform 456"/>
            <p:cNvSpPr>
              <a:spLocks/>
            </p:cNvSpPr>
            <p:nvPr/>
          </p:nvSpPr>
          <p:spPr bwMode="auto">
            <a:xfrm>
              <a:off x="1288870" y="5048153"/>
              <a:ext cx="0" cy="1150"/>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5"/>
                    <a:pt x="0" y="8"/>
                  </a:cubicBezTo>
                  <a:cubicBezTo>
                    <a:pt x="1" y="5"/>
                    <a:pt x="2" y="3"/>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457"/>
            <p:cNvSpPr>
              <a:spLocks/>
            </p:cNvSpPr>
            <p:nvPr/>
          </p:nvSpPr>
          <p:spPr bwMode="auto">
            <a:xfrm>
              <a:off x="1300368" y="5013658"/>
              <a:ext cx="1150" cy="2300"/>
            </a:xfrm>
            <a:custGeom>
              <a:avLst/>
              <a:gdLst>
                <a:gd name="T0" fmla="*/ 4 w 4"/>
                <a:gd name="T1" fmla="*/ 0 h 9"/>
                <a:gd name="T2" fmla="*/ 0 w 4"/>
                <a:gd name="T3" fmla="*/ 8 h 9"/>
                <a:gd name="T4" fmla="*/ 4 w 4"/>
                <a:gd name="T5" fmla="*/ 0 h 9"/>
              </a:gdLst>
              <a:ahLst/>
              <a:cxnLst>
                <a:cxn ang="0">
                  <a:pos x="T0" y="T1"/>
                </a:cxn>
                <a:cxn ang="0">
                  <a:pos x="T2" y="T3"/>
                </a:cxn>
                <a:cxn ang="0">
                  <a:pos x="T4" y="T5"/>
                </a:cxn>
              </a:cxnLst>
              <a:rect l="0" t="0" r="r" b="b"/>
              <a:pathLst>
                <a:path w="4" h="9">
                  <a:moveTo>
                    <a:pt x="4" y="0"/>
                  </a:moveTo>
                  <a:cubicBezTo>
                    <a:pt x="3" y="2"/>
                    <a:pt x="2" y="5"/>
                    <a:pt x="0" y="8"/>
                  </a:cubicBezTo>
                  <a:cubicBezTo>
                    <a:pt x="1" y="9"/>
                    <a:pt x="3" y="7"/>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458"/>
            <p:cNvSpPr>
              <a:spLocks/>
            </p:cNvSpPr>
            <p:nvPr/>
          </p:nvSpPr>
          <p:spPr bwMode="auto">
            <a:xfrm>
              <a:off x="1003708" y="5156239"/>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459"/>
            <p:cNvSpPr>
              <a:spLocks/>
            </p:cNvSpPr>
            <p:nvPr/>
          </p:nvSpPr>
          <p:spPr bwMode="auto">
            <a:xfrm>
              <a:off x="1201482" y="5142441"/>
              <a:ext cx="3450" cy="2300"/>
            </a:xfrm>
            <a:custGeom>
              <a:avLst/>
              <a:gdLst>
                <a:gd name="T0" fmla="*/ 0 w 16"/>
                <a:gd name="T1" fmla="*/ 14 h 14"/>
                <a:gd name="T2" fmla="*/ 13 w 16"/>
                <a:gd name="T3" fmla="*/ 4 h 14"/>
                <a:gd name="T4" fmla="*/ 16 w 16"/>
                <a:gd name="T5" fmla="*/ 0 h 14"/>
                <a:gd name="T6" fmla="*/ 11 w 16"/>
                <a:gd name="T7" fmla="*/ 4 h 14"/>
                <a:gd name="T8" fmla="*/ 6 w 16"/>
                <a:gd name="T9" fmla="*/ 7 h 14"/>
                <a:gd name="T10" fmla="*/ 0 w 16"/>
                <a:gd name="T11" fmla="*/ 14 h 14"/>
              </a:gdLst>
              <a:ahLst/>
              <a:cxnLst>
                <a:cxn ang="0">
                  <a:pos x="T0" y="T1"/>
                </a:cxn>
                <a:cxn ang="0">
                  <a:pos x="T2" y="T3"/>
                </a:cxn>
                <a:cxn ang="0">
                  <a:pos x="T4" y="T5"/>
                </a:cxn>
                <a:cxn ang="0">
                  <a:pos x="T6" y="T7"/>
                </a:cxn>
                <a:cxn ang="0">
                  <a:pos x="T8" y="T9"/>
                </a:cxn>
                <a:cxn ang="0">
                  <a:pos x="T10" y="T11"/>
                </a:cxn>
              </a:cxnLst>
              <a:rect l="0" t="0" r="r" b="b"/>
              <a:pathLst>
                <a:path w="16" h="14">
                  <a:moveTo>
                    <a:pt x="0" y="14"/>
                  </a:moveTo>
                  <a:cubicBezTo>
                    <a:pt x="6" y="10"/>
                    <a:pt x="10" y="7"/>
                    <a:pt x="13" y="4"/>
                  </a:cubicBezTo>
                  <a:cubicBezTo>
                    <a:pt x="15" y="2"/>
                    <a:pt x="16" y="1"/>
                    <a:pt x="16" y="0"/>
                  </a:cubicBezTo>
                  <a:cubicBezTo>
                    <a:pt x="14" y="1"/>
                    <a:pt x="12" y="2"/>
                    <a:pt x="11" y="4"/>
                  </a:cubicBezTo>
                  <a:cubicBezTo>
                    <a:pt x="9" y="5"/>
                    <a:pt x="7" y="6"/>
                    <a:pt x="6" y="7"/>
                  </a:cubicBezTo>
                  <a:cubicBezTo>
                    <a:pt x="3" y="10"/>
                    <a:pt x="1" y="12"/>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460"/>
            <p:cNvSpPr>
              <a:spLocks/>
            </p:cNvSpPr>
            <p:nvPr/>
          </p:nvSpPr>
          <p:spPr bwMode="auto">
            <a:xfrm>
              <a:off x="1135940" y="5170037"/>
              <a:ext cx="1150" cy="0"/>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cubicBezTo>
                    <a:pt x="4" y="1"/>
                    <a:pt x="2" y="1"/>
                    <a:pt x="0" y="2"/>
                  </a:cubicBezTo>
                  <a:cubicBezTo>
                    <a:pt x="5" y="1"/>
                    <a:pt x="6"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461"/>
            <p:cNvSpPr>
              <a:spLocks/>
            </p:cNvSpPr>
            <p:nvPr/>
          </p:nvSpPr>
          <p:spPr bwMode="auto">
            <a:xfrm>
              <a:off x="994509" y="5152789"/>
              <a:ext cx="9199" cy="3450"/>
            </a:xfrm>
            <a:custGeom>
              <a:avLst/>
              <a:gdLst>
                <a:gd name="T0" fmla="*/ 0 w 48"/>
                <a:gd name="T1" fmla="*/ 0 h 20"/>
                <a:gd name="T2" fmla="*/ 48 w 48"/>
                <a:gd name="T3" fmla="*/ 20 h 20"/>
                <a:gd name="T4" fmla="*/ 23 w 48"/>
                <a:gd name="T5" fmla="*/ 9 h 20"/>
                <a:gd name="T6" fmla="*/ 0 w 48"/>
                <a:gd name="T7" fmla="*/ 0 h 20"/>
              </a:gdLst>
              <a:ahLst/>
              <a:cxnLst>
                <a:cxn ang="0">
                  <a:pos x="T0" y="T1"/>
                </a:cxn>
                <a:cxn ang="0">
                  <a:pos x="T2" y="T3"/>
                </a:cxn>
                <a:cxn ang="0">
                  <a:pos x="T4" y="T5"/>
                </a:cxn>
                <a:cxn ang="0">
                  <a:pos x="T6" y="T7"/>
                </a:cxn>
              </a:cxnLst>
              <a:rect l="0" t="0" r="r" b="b"/>
              <a:pathLst>
                <a:path w="48" h="20">
                  <a:moveTo>
                    <a:pt x="0" y="0"/>
                  </a:moveTo>
                  <a:cubicBezTo>
                    <a:pt x="14" y="6"/>
                    <a:pt x="32" y="14"/>
                    <a:pt x="48" y="20"/>
                  </a:cubicBezTo>
                  <a:cubicBezTo>
                    <a:pt x="41" y="18"/>
                    <a:pt x="32" y="13"/>
                    <a:pt x="23" y="9"/>
                  </a:cubicBezTo>
                  <a:cubicBezTo>
                    <a:pt x="14" y="5"/>
                    <a:pt x="5"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462"/>
            <p:cNvSpPr>
              <a:spLocks/>
            </p:cNvSpPr>
            <p:nvPr/>
          </p:nvSpPr>
          <p:spPr bwMode="auto">
            <a:xfrm>
              <a:off x="1308417" y="4969964"/>
              <a:ext cx="0" cy="4599"/>
            </a:xfrm>
            <a:custGeom>
              <a:avLst/>
              <a:gdLst>
                <a:gd name="T0" fmla="*/ 1 h 4"/>
                <a:gd name="T1" fmla="*/ 4 h 4"/>
                <a:gd name="T2" fmla="*/ 0 h 4"/>
                <a:gd name="T3" fmla="*/ 1 h 4"/>
              </a:gdLst>
              <a:ahLst/>
              <a:cxnLst>
                <a:cxn ang="0">
                  <a:pos x="0" y="T0"/>
                </a:cxn>
                <a:cxn ang="0">
                  <a:pos x="0" y="T1"/>
                </a:cxn>
                <a:cxn ang="0">
                  <a:pos x="0" y="T2"/>
                </a:cxn>
                <a:cxn ang="0">
                  <a:pos x="0" y="T3"/>
                </a:cxn>
              </a:cxnLst>
              <a:rect l="0" t="0" r="r" b="b"/>
              <a:pathLst>
                <a:path h="4">
                  <a:moveTo>
                    <a:pt x="0" y="1"/>
                  </a:moveTo>
                  <a:lnTo>
                    <a:pt x="0" y="4"/>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463"/>
            <p:cNvSpPr>
              <a:spLocks/>
            </p:cNvSpPr>
            <p:nvPr/>
          </p:nvSpPr>
          <p:spPr bwMode="auto">
            <a:xfrm>
              <a:off x="1301518" y="5004459"/>
              <a:ext cx="1150" cy="6899"/>
            </a:xfrm>
            <a:custGeom>
              <a:avLst/>
              <a:gdLst>
                <a:gd name="T0" fmla="*/ 7 w 7"/>
                <a:gd name="T1" fmla="*/ 0 h 34"/>
                <a:gd name="T2" fmla="*/ 3 w 7"/>
                <a:gd name="T3" fmla="*/ 27 h 34"/>
                <a:gd name="T4" fmla="*/ 7 w 7"/>
                <a:gd name="T5" fmla="*/ 0 h 34"/>
              </a:gdLst>
              <a:ahLst/>
              <a:cxnLst>
                <a:cxn ang="0">
                  <a:pos x="T0" y="T1"/>
                </a:cxn>
                <a:cxn ang="0">
                  <a:pos x="T2" y="T3"/>
                </a:cxn>
                <a:cxn ang="0">
                  <a:pos x="T4" y="T5"/>
                </a:cxn>
              </a:cxnLst>
              <a:rect l="0" t="0" r="r" b="b"/>
              <a:pathLst>
                <a:path w="7" h="34">
                  <a:moveTo>
                    <a:pt x="7" y="0"/>
                  </a:moveTo>
                  <a:cubicBezTo>
                    <a:pt x="5" y="7"/>
                    <a:pt x="0" y="34"/>
                    <a:pt x="3" y="27"/>
                  </a:cubicBezTo>
                  <a:cubicBezTo>
                    <a:pt x="4" y="18"/>
                    <a:pt x="6" y="9"/>
                    <a:pt x="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464"/>
            <p:cNvSpPr>
              <a:spLocks/>
            </p:cNvSpPr>
            <p:nvPr/>
          </p:nvSpPr>
          <p:spPr bwMode="auto">
            <a:xfrm>
              <a:off x="1239426" y="5112545"/>
              <a:ext cx="1150" cy="2300"/>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0" y="2"/>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466"/>
            <p:cNvSpPr>
              <a:spLocks/>
            </p:cNvSpPr>
            <p:nvPr/>
          </p:nvSpPr>
          <p:spPr bwMode="auto">
            <a:xfrm>
              <a:off x="1092246" y="4995260"/>
              <a:ext cx="1150" cy="1150"/>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467"/>
            <p:cNvSpPr>
              <a:spLocks/>
            </p:cNvSpPr>
            <p:nvPr/>
          </p:nvSpPr>
          <p:spPr bwMode="auto">
            <a:xfrm>
              <a:off x="1093396" y="4990661"/>
              <a:ext cx="13798" cy="5750"/>
            </a:xfrm>
            <a:custGeom>
              <a:avLst/>
              <a:gdLst>
                <a:gd name="T0" fmla="*/ 53 w 67"/>
                <a:gd name="T1" fmla="*/ 15 h 26"/>
                <a:gd name="T2" fmla="*/ 65 w 67"/>
                <a:gd name="T3" fmla="*/ 0 h 26"/>
                <a:gd name="T4" fmla="*/ 64 w 67"/>
                <a:gd name="T5" fmla="*/ 2 h 26"/>
                <a:gd name="T6" fmla="*/ 61 w 67"/>
                <a:gd name="T7" fmla="*/ 4 h 26"/>
                <a:gd name="T8" fmla="*/ 57 w 67"/>
                <a:gd name="T9" fmla="*/ 8 h 26"/>
                <a:gd name="T10" fmla="*/ 51 w 67"/>
                <a:gd name="T11" fmla="*/ 7 h 26"/>
                <a:gd name="T12" fmla="*/ 48 w 67"/>
                <a:gd name="T13" fmla="*/ 8 h 26"/>
                <a:gd name="T14" fmla="*/ 44 w 67"/>
                <a:gd name="T15" fmla="*/ 10 h 26"/>
                <a:gd name="T16" fmla="*/ 47 w 67"/>
                <a:gd name="T17" fmla="*/ 9 h 26"/>
                <a:gd name="T18" fmla="*/ 50 w 67"/>
                <a:gd name="T19" fmla="*/ 8 h 26"/>
                <a:gd name="T20" fmla="*/ 49 w 67"/>
                <a:gd name="T21" fmla="*/ 12 h 26"/>
                <a:gd name="T22" fmla="*/ 38 w 67"/>
                <a:gd name="T23" fmla="*/ 15 h 26"/>
                <a:gd name="T24" fmla="*/ 27 w 67"/>
                <a:gd name="T25" fmla="*/ 17 h 26"/>
                <a:gd name="T26" fmla="*/ 28 w 67"/>
                <a:gd name="T27" fmla="*/ 16 h 26"/>
                <a:gd name="T28" fmla="*/ 21 w 67"/>
                <a:gd name="T29" fmla="*/ 20 h 26"/>
                <a:gd name="T30" fmla="*/ 20 w 67"/>
                <a:gd name="T31" fmla="*/ 17 h 26"/>
                <a:gd name="T32" fmla="*/ 11 w 67"/>
                <a:gd name="T33" fmla="*/ 21 h 26"/>
                <a:gd name="T34" fmla="*/ 0 w 67"/>
                <a:gd name="T35" fmla="*/ 23 h 26"/>
                <a:gd name="T36" fmla="*/ 13 w 67"/>
                <a:gd name="T37" fmla="*/ 23 h 26"/>
                <a:gd name="T38" fmla="*/ 26 w 67"/>
                <a:gd name="T39" fmla="*/ 21 h 26"/>
                <a:gd name="T40" fmla="*/ 26 w 67"/>
                <a:gd name="T41" fmla="*/ 22 h 26"/>
                <a:gd name="T42" fmla="*/ 40 w 67"/>
                <a:gd name="T43" fmla="*/ 19 h 26"/>
                <a:gd name="T44" fmla="*/ 53 w 67"/>
                <a:gd name="T45"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26">
                  <a:moveTo>
                    <a:pt x="53" y="15"/>
                  </a:moveTo>
                  <a:cubicBezTo>
                    <a:pt x="57" y="11"/>
                    <a:pt x="67" y="5"/>
                    <a:pt x="65" y="0"/>
                  </a:cubicBezTo>
                  <a:cubicBezTo>
                    <a:pt x="65" y="0"/>
                    <a:pt x="64" y="1"/>
                    <a:pt x="64" y="2"/>
                  </a:cubicBezTo>
                  <a:cubicBezTo>
                    <a:pt x="63" y="2"/>
                    <a:pt x="62" y="3"/>
                    <a:pt x="61" y="4"/>
                  </a:cubicBezTo>
                  <a:cubicBezTo>
                    <a:pt x="59" y="6"/>
                    <a:pt x="57" y="8"/>
                    <a:pt x="57" y="8"/>
                  </a:cubicBezTo>
                  <a:cubicBezTo>
                    <a:pt x="56" y="7"/>
                    <a:pt x="54" y="6"/>
                    <a:pt x="51" y="7"/>
                  </a:cubicBezTo>
                  <a:cubicBezTo>
                    <a:pt x="50" y="7"/>
                    <a:pt x="49" y="8"/>
                    <a:pt x="48" y="8"/>
                  </a:cubicBezTo>
                  <a:cubicBezTo>
                    <a:pt x="46" y="9"/>
                    <a:pt x="45" y="9"/>
                    <a:pt x="44" y="10"/>
                  </a:cubicBezTo>
                  <a:cubicBezTo>
                    <a:pt x="44" y="10"/>
                    <a:pt x="45" y="10"/>
                    <a:pt x="47" y="9"/>
                  </a:cubicBezTo>
                  <a:cubicBezTo>
                    <a:pt x="48" y="9"/>
                    <a:pt x="50" y="8"/>
                    <a:pt x="50" y="8"/>
                  </a:cubicBezTo>
                  <a:cubicBezTo>
                    <a:pt x="48" y="9"/>
                    <a:pt x="50" y="11"/>
                    <a:pt x="49" y="12"/>
                  </a:cubicBezTo>
                  <a:cubicBezTo>
                    <a:pt x="43" y="13"/>
                    <a:pt x="41" y="14"/>
                    <a:pt x="38" y="15"/>
                  </a:cubicBezTo>
                  <a:cubicBezTo>
                    <a:pt x="35" y="17"/>
                    <a:pt x="32" y="18"/>
                    <a:pt x="27" y="17"/>
                  </a:cubicBezTo>
                  <a:cubicBezTo>
                    <a:pt x="28" y="16"/>
                    <a:pt x="28" y="16"/>
                    <a:pt x="28" y="16"/>
                  </a:cubicBezTo>
                  <a:cubicBezTo>
                    <a:pt x="21" y="20"/>
                    <a:pt x="21" y="20"/>
                    <a:pt x="21" y="20"/>
                  </a:cubicBezTo>
                  <a:cubicBezTo>
                    <a:pt x="18" y="20"/>
                    <a:pt x="19" y="18"/>
                    <a:pt x="20" y="17"/>
                  </a:cubicBezTo>
                  <a:cubicBezTo>
                    <a:pt x="17" y="18"/>
                    <a:pt x="14" y="20"/>
                    <a:pt x="11" y="21"/>
                  </a:cubicBezTo>
                  <a:cubicBezTo>
                    <a:pt x="8" y="22"/>
                    <a:pt x="4" y="23"/>
                    <a:pt x="0" y="23"/>
                  </a:cubicBezTo>
                  <a:cubicBezTo>
                    <a:pt x="3" y="26"/>
                    <a:pt x="8" y="25"/>
                    <a:pt x="13" y="23"/>
                  </a:cubicBezTo>
                  <a:cubicBezTo>
                    <a:pt x="18" y="20"/>
                    <a:pt x="22" y="18"/>
                    <a:pt x="26" y="21"/>
                  </a:cubicBezTo>
                  <a:cubicBezTo>
                    <a:pt x="26" y="22"/>
                    <a:pt x="26" y="22"/>
                    <a:pt x="26" y="22"/>
                  </a:cubicBezTo>
                  <a:cubicBezTo>
                    <a:pt x="30" y="20"/>
                    <a:pt x="35" y="19"/>
                    <a:pt x="40" y="19"/>
                  </a:cubicBezTo>
                  <a:cubicBezTo>
                    <a:pt x="44" y="18"/>
                    <a:pt x="49" y="18"/>
                    <a:pt x="53"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468"/>
            <p:cNvSpPr>
              <a:spLocks/>
            </p:cNvSpPr>
            <p:nvPr/>
          </p:nvSpPr>
          <p:spPr bwMode="auto">
            <a:xfrm>
              <a:off x="1097995" y="4994110"/>
              <a:ext cx="0" cy="11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469"/>
            <p:cNvSpPr>
              <a:spLocks/>
            </p:cNvSpPr>
            <p:nvPr/>
          </p:nvSpPr>
          <p:spPr bwMode="auto">
            <a:xfrm>
              <a:off x="1130191" y="4937768"/>
              <a:ext cx="0"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470"/>
            <p:cNvSpPr>
              <a:spLocks/>
            </p:cNvSpPr>
            <p:nvPr/>
          </p:nvSpPr>
          <p:spPr bwMode="auto">
            <a:xfrm>
              <a:off x="1131341" y="4960765"/>
              <a:ext cx="0" cy="0"/>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471"/>
            <p:cNvSpPr>
              <a:spLocks/>
            </p:cNvSpPr>
            <p:nvPr/>
          </p:nvSpPr>
          <p:spPr bwMode="auto">
            <a:xfrm>
              <a:off x="1054301" y="4973413"/>
              <a:ext cx="1150" cy="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472"/>
            <p:cNvSpPr>
              <a:spLocks/>
            </p:cNvSpPr>
            <p:nvPr/>
          </p:nvSpPr>
          <p:spPr bwMode="auto">
            <a:xfrm>
              <a:off x="1077298" y="49952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473"/>
            <p:cNvSpPr>
              <a:spLocks/>
            </p:cNvSpPr>
            <p:nvPr/>
          </p:nvSpPr>
          <p:spPr bwMode="auto">
            <a:xfrm>
              <a:off x="1068099" y="4983762"/>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474"/>
            <p:cNvSpPr>
              <a:spLocks/>
            </p:cNvSpPr>
            <p:nvPr/>
          </p:nvSpPr>
          <p:spPr bwMode="auto">
            <a:xfrm>
              <a:off x="1076148" y="4988361"/>
              <a:ext cx="1150" cy="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1" y="2"/>
                    <a:pt x="3"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475"/>
            <p:cNvSpPr>
              <a:spLocks/>
            </p:cNvSpPr>
            <p:nvPr/>
          </p:nvSpPr>
          <p:spPr bwMode="auto">
            <a:xfrm>
              <a:off x="1077298" y="4995260"/>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476"/>
            <p:cNvSpPr>
              <a:spLocks/>
            </p:cNvSpPr>
            <p:nvPr/>
          </p:nvSpPr>
          <p:spPr bwMode="auto">
            <a:xfrm>
              <a:off x="1060050" y="4972263"/>
              <a:ext cx="1150" cy="1150"/>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477"/>
            <p:cNvSpPr>
              <a:spLocks/>
            </p:cNvSpPr>
            <p:nvPr/>
          </p:nvSpPr>
          <p:spPr bwMode="auto">
            <a:xfrm>
              <a:off x="1078448" y="4988361"/>
              <a:ext cx="0" cy="11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478"/>
            <p:cNvSpPr>
              <a:spLocks/>
            </p:cNvSpPr>
            <p:nvPr/>
          </p:nvSpPr>
          <p:spPr bwMode="auto">
            <a:xfrm>
              <a:off x="1106044" y="4994110"/>
              <a:ext cx="1150" cy="0"/>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Freeform 479"/>
            <p:cNvSpPr>
              <a:spLocks/>
            </p:cNvSpPr>
            <p:nvPr/>
          </p:nvSpPr>
          <p:spPr bwMode="auto">
            <a:xfrm>
              <a:off x="1071549" y="4927419"/>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480"/>
            <p:cNvSpPr>
              <a:spLocks/>
            </p:cNvSpPr>
            <p:nvPr/>
          </p:nvSpPr>
          <p:spPr bwMode="auto">
            <a:xfrm>
              <a:off x="1056601" y="4952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481"/>
            <p:cNvSpPr>
              <a:spLocks/>
            </p:cNvSpPr>
            <p:nvPr/>
          </p:nvSpPr>
          <p:spPr bwMode="auto">
            <a:xfrm>
              <a:off x="1058901" y="4943517"/>
              <a:ext cx="0" cy="11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482"/>
            <p:cNvSpPr>
              <a:spLocks/>
            </p:cNvSpPr>
            <p:nvPr/>
          </p:nvSpPr>
          <p:spPr bwMode="auto">
            <a:xfrm>
              <a:off x="1057750" y="4958465"/>
              <a:ext cx="0" cy="11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483"/>
            <p:cNvSpPr>
              <a:spLocks/>
            </p:cNvSpPr>
            <p:nvPr/>
          </p:nvSpPr>
          <p:spPr bwMode="auto">
            <a:xfrm>
              <a:off x="1050851" y="4914771"/>
              <a:ext cx="83939" cy="82789"/>
            </a:xfrm>
            <a:custGeom>
              <a:avLst/>
              <a:gdLst>
                <a:gd name="T0" fmla="*/ 32 w 400"/>
                <a:gd name="T1" fmla="*/ 197 h 394"/>
                <a:gd name="T2" fmla="*/ 27 w 400"/>
                <a:gd name="T3" fmla="*/ 171 h 394"/>
                <a:gd name="T4" fmla="*/ 36 w 400"/>
                <a:gd name="T5" fmla="*/ 156 h 394"/>
                <a:gd name="T6" fmla="*/ 50 w 400"/>
                <a:gd name="T7" fmla="*/ 106 h 394"/>
                <a:gd name="T8" fmla="*/ 78 w 400"/>
                <a:gd name="T9" fmla="*/ 75 h 394"/>
                <a:gd name="T10" fmla="*/ 96 w 400"/>
                <a:gd name="T11" fmla="*/ 63 h 394"/>
                <a:gd name="T12" fmla="*/ 119 w 400"/>
                <a:gd name="T13" fmla="*/ 41 h 394"/>
                <a:gd name="T14" fmla="*/ 153 w 400"/>
                <a:gd name="T15" fmla="*/ 25 h 394"/>
                <a:gd name="T16" fmla="*/ 183 w 400"/>
                <a:gd name="T17" fmla="*/ 27 h 394"/>
                <a:gd name="T18" fmla="*/ 208 w 400"/>
                <a:gd name="T19" fmla="*/ 26 h 394"/>
                <a:gd name="T20" fmla="*/ 244 w 400"/>
                <a:gd name="T21" fmla="*/ 31 h 394"/>
                <a:gd name="T22" fmla="*/ 279 w 400"/>
                <a:gd name="T23" fmla="*/ 42 h 394"/>
                <a:gd name="T24" fmla="*/ 300 w 400"/>
                <a:gd name="T25" fmla="*/ 59 h 394"/>
                <a:gd name="T26" fmla="*/ 327 w 400"/>
                <a:gd name="T27" fmla="*/ 72 h 394"/>
                <a:gd name="T28" fmla="*/ 349 w 400"/>
                <a:gd name="T29" fmla="*/ 103 h 394"/>
                <a:gd name="T30" fmla="*/ 362 w 400"/>
                <a:gd name="T31" fmla="*/ 138 h 394"/>
                <a:gd name="T32" fmla="*/ 378 w 400"/>
                <a:gd name="T33" fmla="*/ 178 h 394"/>
                <a:gd name="T34" fmla="*/ 379 w 400"/>
                <a:gd name="T35" fmla="*/ 212 h 394"/>
                <a:gd name="T36" fmla="*/ 379 w 400"/>
                <a:gd name="T37" fmla="*/ 238 h 394"/>
                <a:gd name="T38" fmla="*/ 361 w 400"/>
                <a:gd name="T39" fmla="*/ 279 h 394"/>
                <a:gd name="T40" fmla="*/ 336 w 400"/>
                <a:gd name="T41" fmla="*/ 318 h 394"/>
                <a:gd name="T42" fmla="*/ 316 w 400"/>
                <a:gd name="T43" fmla="*/ 336 h 394"/>
                <a:gd name="T44" fmla="*/ 291 w 400"/>
                <a:gd name="T45" fmla="*/ 364 h 394"/>
                <a:gd name="T46" fmla="*/ 271 w 400"/>
                <a:gd name="T47" fmla="*/ 371 h 394"/>
                <a:gd name="T48" fmla="*/ 302 w 400"/>
                <a:gd name="T49" fmla="*/ 361 h 394"/>
                <a:gd name="T50" fmla="*/ 375 w 400"/>
                <a:gd name="T51" fmla="*/ 284 h 394"/>
                <a:gd name="T52" fmla="*/ 381 w 400"/>
                <a:gd name="T53" fmla="*/ 244 h 394"/>
                <a:gd name="T54" fmla="*/ 397 w 400"/>
                <a:gd name="T55" fmla="*/ 214 h 394"/>
                <a:gd name="T56" fmla="*/ 389 w 400"/>
                <a:gd name="T57" fmla="*/ 166 h 394"/>
                <a:gd name="T58" fmla="*/ 380 w 400"/>
                <a:gd name="T59" fmla="*/ 111 h 394"/>
                <a:gd name="T60" fmla="*/ 350 w 400"/>
                <a:gd name="T61" fmla="*/ 73 h 394"/>
                <a:gd name="T62" fmla="*/ 331 w 400"/>
                <a:gd name="T63" fmla="*/ 53 h 394"/>
                <a:gd name="T64" fmla="*/ 302 w 400"/>
                <a:gd name="T65" fmla="*/ 35 h 394"/>
                <a:gd name="T66" fmla="*/ 273 w 400"/>
                <a:gd name="T67" fmla="*/ 16 h 394"/>
                <a:gd name="T68" fmla="*/ 198 w 400"/>
                <a:gd name="T69" fmla="*/ 2 h 394"/>
                <a:gd name="T70" fmla="*/ 172 w 400"/>
                <a:gd name="T71" fmla="*/ 4 h 394"/>
                <a:gd name="T72" fmla="*/ 124 w 400"/>
                <a:gd name="T73" fmla="*/ 12 h 394"/>
                <a:gd name="T74" fmla="*/ 83 w 400"/>
                <a:gd name="T75" fmla="*/ 36 h 394"/>
                <a:gd name="T76" fmla="*/ 49 w 400"/>
                <a:gd name="T77" fmla="*/ 71 h 394"/>
                <a:gd name="T78" fmla="*/ 17 w 400"/>
                <a:gd name="T79" fmla="*/ 119 h 394"/>
                <a:gd name="T80" fmla="*/ 3 w 400"/>
                <a:gd name="T81" fmla="*/ 161 h 394"/>
                <a:gd name="T82" fmla="*/ 1 w 400"/>
                <a:gd name="T83" fmla="*/ 226 h 394"/>
                <a:gd name="T84" fmla="*/ 13 w 400"/>
                <a:gd name="T85" fmla="*/ 273 h 394"/>
                <a:gd name="T86" fmla="*/ 23 w 400"/>
                <a:gd name="T87" fmla="*/ 290 h 394"/>
                <a:gd name="T88" fmla="*/ 49 w 400"/>
                <a:gd name="T89" fmla="*/ 326 h 394"/>
                <a:gd name="T90" fmla="*/ 100 w 400"/>
                <a:gd name="T91" fmla="*/ 368 h 394"/>
                <a:gd name="T92" fmla="*/ 157 w 400"/>
                <a:gd name="T93" fmla="*/ 384 h 394"/>
                <a:gd name="T94" fmla="*/ 189 w 400"/>
                <a:gd name="T95" fmla="*/ 388 h 394"/>
                <a:gd name="T96" fmla="*/ 172 w 400"/>
                <a:gd name="T97" fmla="*/ 364 h 394"/>
                <a:gd name="T98" fmla="*/ 150 w 400"/>
                <a:gd name="T99" fmla="*/ 364 h 394"/>
                <a:gd name="T100" fmla="*/ 126 w 400"/>
                <a:gd name="T101" fmla="*/ 354 h 394"/>
                <a:gd name="T102" fmla="*/ 109 w 400"/>
                <a:gd name="T103" fmla="*/ 342 h 394"/>
                <a:gd name="T104" fmla="*/ 83 w 400"/>
                <a:gd name="T105" fmla="*/ 329 h 394"/>
                <a:gd name="T106" fmla="*/ 67 w 400"/>
                <a:gd name="T107" fmla="*/ 306 h 394"/>
                <a:gd name="T108" fmla="*/ 61 w 400"/>
                <a:gd name="T109" fmla="*/ 290 h 394"/>
                <a:gd name="T110" fmla="*/ 39 w 400"/>
                <a:gd name="T111" fmla="*/ 278 h 394"/>
                <a:gd name="T112" fmla="*/ 39 w 400"/>
                <a:gd name="T113" fmla="*/ 26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0" h="394">
                  <a:moveTo>
                    <a:pt x="34" y="240"/>
                  </a:moveTo>
                  <a:cubicBezTo>
                    <a:pt x="35" y="238"/>
                    <a:pt x="36" y="239"/>
                    <a:pt x="38" y="240"/>
                  </a:cubicBezTo>
                  <a:cubicBezTo>
                    <a:pt x="38" y="233"/>
                    <a:pt x="32" y="231"/>
                    <a:pt x="35" y="223"/>
                  </a:cubicBezTo>
                  <a:cubicBezTo>
                    <a:pt x="33" y="227"/>
                    <a:pt x="33" y="227"/>
                    <a:pt x="33" y="227"/>
                  </a:cubicBezTo>
                  <a:cubicBezTo>
                    <a:pt x="30" y="223"/>
                    <a:pt x="27" y="214"/>
                    <a:pt x="31" y="209"/>
                  </a:cubicBezTo>
                  <a:cubicBezTo>
                    <a:pt x="33" y="210"/>
                    <a:pt x="33" y="210"/>
                    <a:pt x="33" y="210"/>
                  </a:cubicBezTo>
                  <a:cubicBezTo>
                    <a:pt x="29" y="206"/>
                    <a:pt x="34" y="198"/>
                    <a:pt x="32" y="197"/>
                  </a:cubicBezTo>
                  <a:cubicBezTo>
                    <a:pt x="30" y="198"/>
                    <a:pt x="29" y="196"/>
                    <a:pt x="28" y="199"/>
                  </a:cubicBezTo>
                  <a:cubicBezTo>
                    <a:pt x="28" y="199"/>
                    <a:pt x="28" y="199"/>
                    <a:pt x="27" y="198"/>
                  </a:cubicBezTo>
                  <a:cubicBezTo>
                    <a:pt x="27" y="196"/>
                    <a:pt x="27" y="195"/>
                    <a:pt x="26" y="193"/>
                  </a:cubicBezTo>
                  <a:cubicBezTo>
                    <a:pt x="26" y="190"/>
                    <a:pt x="25" y="187"/>
                    <a:pt x="25" y="187"/>
                  </a:cubicBezTo>
                  <a:cubicBezTo>
                    <a:pt x="30" y="187"/>
                    <a:pt x="30" y="187"/>
                    <a:pt x="30" y="187"/>
                  </a:cubicBezTo>
                  <a:cubicBezTo>
                    <a:pt x="29" y="180"/>
                    <a:pt x="29" y="180"/>
                    <a:pt x="29" y="180"/>
                  </a:cubicBezTo>
                  <a:cubicBezTo>
                    <a:pt x="26" y="182"/>
                    <a:pt x="32" y="172"/>
                    <a:pt x="27" y="171"/>
                  </a:cubicBezTo>
                  <a:cubicBezTo>
                    <a:pt x="29" y="168"/>
                    <a:pt x="30" y="173"/>
                    <a:pt x="32" y="175"/>
                  </a:cubicBezTo>
                  <a:cubicBezTo>
                    <a:pt x="31" y="171"/>
                    <a:pt x="34" y="171"/>
                    <a:pt x="31" y="168"/>
                  </a:cubicBezTo>
                  <a:cubicBezTo>
                    <a:pt x="36" y="165"/>
                    <a:pt x="36" y="165"/>
                    <a:pt x="36" y="165"/>
                  </a:cubicBezTo>
                  <a:cubicBezTo>
                    <a:pt x="36" y="165"/>
                    <a:pt x="36" y="164"/>
                    <a:pt x="36" y="164"/>
                  </a:cubicBezTo>
                  <a:cubicBezTo>
                    <a:pt x="36" y="163"/>
                    <a:pt x="36" y="162"/>
                    <a:pt x="36" y="160"/>
                  </a:cubicBezTo>
                  <a:cubicBezTo>
                    <a:pt x="35" y="158"/>
                    <a:pt x="35" y="156"/>
                    <a:pt x="35" y="156"/>
                  </a:cubicBezTo>
                  <a:cubicBezTo>
                    <a:pt x="35" y="156"/>
                    <a:pt x="36" y="156"/>
                    <a:pt x="36" y="156"/>
                  </a:cubicBezTo>
                  <a:cubicBezTo>
                    <a:pt x="35" y="154"/>
                    <a:pt x="36" y="151"/>
                    <a:pt x="37" y="149"/>
                  </a:cubicBezTo>
                  <a:cubicBezTo>
                    <a:pt x="38" y="146"/>
                    <a:pt x="39" y="143"/>
                    <a:pt x="37" y="140"/>
                  </a:cubicBezTo>
                  <a:cubicBezTo>
                    <a:pt x="37" y="140"/>
                    <a:pt x="37" y="140"/>
                    <a:pt x="37" y="140"/>
                  </a:cubicBezTo>
                  <a:cubicBezTo>
                    <a:pt x="35" y="136"/>
                    <a:pt x="40" y="130"/>
                    <a:pt x="42" y="128"/>
                  </a:cubicBezTo>
                  <a:cubicBezTo>
                    <a:pt x="43" y="123"/>
                    <a:pt x="39" y="124"/>
                    <a:pt x="37" y="124"/>
                  </a:cubicBezTo>
                  <a:cubicBezTo>
                    <a:pt x="44" y="111"/>
                    <a:pt x="42" y="115"/>
                    <a:pt x="44" y="102"/>
                  </a:cubicBezTo>
                  <a:cubicBezTo>
                    <a:pt x="48" y="100"/>
                    <a:pt x="49" y="103"/>
                    <a:pt x="50" y="106"/>
                  </a:cubicBezTo>
                  <a:cubicBezTo>
                    <a:pt x="50" y="109"/>
                    <a:pt x="51" y="111"/>
                    <a:pt x="55" y="108"/>
                  </a:cubicBezTo>
                  <a:cubicBezTo>
                    <a:pt x="54" y="107"/>
                    <a:pt x="54" y="105"/>
                    <a:pt x="55" y="102"/>
                  </a:cubicBezTo>
                  <a:cubicBezTo>
                    <a:pt x="55" y="100"/>
                    <a:pt x="57" y="96"/>
                    <a:pt x="58" y="93"/>
                  </a:cubicBezTo>
                  <a:cubicBezTo>
                    <a:pt x="63" y="89"/>
                    <a:pt x="72" y="82"/>
                    <a:pt x="79" y="80"/>
                  </a:cubicBezTo>
                  <a:cubicBezTo>
                    <a:pt x="76" y="78"/>
                    <a:pt x="76" y="78"/>
                    <a:pt x="76" y="78"/>
                  </a:cubicBezTo>
                  <a:cubicBezTo>
                    <a:pt x="76" y="78"/>
                    <a:pt x="76" y="78"/>
                    <a:pt x="76" y="77"/>
                  </a:cubicBezTo>
                  <a:cubicBezTo>
                    <a:pt x="77" y="76"/>
                    <a:pt x="78" y="75"/>
                    <a:pt x="78" y="75"/>
                  </a:cubicBezTo>
                  <a:cubicBezTo>
                    <a:pt x="80" y="73"/>
                    <a:pt x="81" y="71"/>
                    <a:pt x="81" y="71"/>
                  </a:cubicBezTo>
                  <a:cubicBezTo>
                    <a:pt x="81" y="71"/>
                    <a:pt x="81" y="73"/>
                    <a:pt x="81" y="74"/>
                  </a:cubicBezTo>
                  <a:cubicBezTo>
                    <a:pt x="81" y="76"/>
                    <a:pt x="81" y="78"/>
                    <a:pt x="81" y="78"/>
                  </a:cubicBezTo>
                  <a:cubicBezTo>
                    <a:pt x="81" y="76"/>
                    <a:pt x="83" y="72"/>
                    <a:pt x="84" y="68"/>
                  </a:cubicBezTo>
                  <a:cubicBezTo>
                    <a:pt x="86" y="64"/>
                    <a:pt x="88" y="64"/>
                    <a:pt x="90" y="65"/>
                  </a:cubicBezTo>
                  <a:cubicBezTo>
                    <a:pt x="92" y="66"/>
                    <a:pt x="94" y="67"/>
                    <a:pt x="95" y="62"/>
                  </a:cubicBezTo>
                  <a:cubicBezTo>
                    <a:pt x="95" y="62"/>
                    <a:pt x="96" y="63"/>
                    <a:pt x="96" y="63"/>
                  </a:cubicBezTo>
                  <a:cubicBezTo>
                    <a:pt x="96" y="61"/>
                    <a:pt x="98" y="59"/>
                    <a:pt x="100" y="57"/>
                  </a:cubicBezTo>
                  <a:cubicBezTo>
                    <a:pt x="102" y="56"/>
                    <a:pt x="105" y="54"/>
                    <a:pt x="107" y="52"/>
                  </a:cubicBezTo>
                  <a:cubicBezTo>
                    <a:pt x="108" y="57"/>
                    <a:pt x="108" y="57"/>
                    <a:pt x="108" y="57"/>
                  </a:cubicBezTo>
                  <a:cubicBezTo>
                    <a:pt x="103" y="59"/>
                    <a:pt x="103" y="59"/>
                    <a:pt x="103" y="59"/>
                  </a:cubicBezTo>
                  <a:cubicBezTo>
                    <a:pt x="108" y="61"/>
                    <a:pt x="109" y="54"/>
                    <a:pt x="113" y="52"/>
                  </a:cubicBezTo>
                  <a:cubicBezTo>
                    <a:pt x="116" y="48"/>
                    <a:pt x="112" y="46"/>
                    <a:pt x="114" y="43"/>
                  </a:cubicBezTo>
                  <a:cubicBezTo>
                    <a:pt x="116" y="43"/>
                    <a:pt x="117" y="41"/>
                    <a:pt x="119" y="41"/>
                  </a:cubicBezTo>
                  <a:cubicBezTo>
                    <a:pt x="123" y="41"/>
                    <a:pt x="122" y="46"/>
                    <a:pt x="122" y="48"/>
                  </a:cubicBezTo>
                  <a:cubicBezTo>
                    <a:pt x="123" y="43"/>
                    <a:pt x="124" y="42"/>
                    <a:pt x="130" y="37"/>
                  </a:cubicBezTo>
                  <a:cubicBezTo>
                    <a:pt x="132" y="39"/>
                    <a:pt x="132" y="41"/>
                    <a:pt x="131" y="41"/>
                  </a:cubicBezTo>
                  <a:cubicBezTo>
                    <a:pt x="132" y="40"/>
                    <a:pt x="133" y="39"/>
                    <a:pt x="133" y="37"/>
                  </a:cubicBezTo>
                  <a:cubicBezTo>
                    <a:pt x="137" y="38"/>
                    <a:pt x="137" y="38"/>
                    <a:pt x="137" y="38"/>
                  </a:cubicBezTo>
                  <a:cubicBezTo>
                    <a:pt x="141" y="38"/>
                    <a:pt x="143" y="36"/>
                    <a:pt x="144" y="32"/>
                  </a:cubicBezTo>
                  <a:cubicBezTo>
                    <a:pt x="146" y="29"/>
                    <a:pt x="148" y="26"/>
                    <a:pt x="153" y="25"/>
                  </a:cubicBezTo>
                  <a:cubicBezTo>
                    <a:pt x="152" y="27"/>
                    <a:pt x="155" y="26"/>
                    <a:pt x="158" y="25"/>
                  </a:cubicBezTo>
                  <a:cubicBezTo>
                    <a:pt x="161" y="24"/>
                    <a:pt x="165" y="24"/>
                    <a:pt x="167" y="25"/>
                  </a:cubicBezTo>
                  <a:cubicBezTo>
                    <a:pt x="163" y="26"/>
                    <a:pt x="170" y="32"/>
                    <a:pt x="168" y="35"/>
                  </a:cubicBezTo>
                  <a:cubicBezTo>
                    <a:pt x="176" y="35"/>
                    <a:pt x="170" y="29"/>
                    <a:pt x="177" y="27"/>
                  </a:cubicBezTo>
                  <a:cubicBezTo>
                    <a:pt x="175" y="33"/>
                    <a:pt x="175" y="33"/>
                    <a:pt x="175" y="33"/>
                  </a:cubicBezTo>
                  <a:cubicBezTo>
                    <a:pt x="178" y="31"/>
                    <a:pt x="178" y="30"/>
                    <a:pt x="179" y="30"/>
                  </a:cubicBezTo>
                  <a:cubicBezTo>
                    <a:pt x="179" y="29"/>
                    <a:pt x="179" y="28"/>
                    <a:pt x="183" y="27"/>
                  </a:cubicBezTo>
                  <a:cubicBezTo>
                    <a:pt x="181" y="29"/>
                    <a:pt x="186" y="29"/>
                    <a:pt x="182" y="31"/>
                  </a:cubicBezTo>
                  <a:cubicBezTo>
                    <a:pt x="191" y="31"/>
                    <a:pt x="188" y="30"/>
                    <a:pt x="196" y="31"/>
                  </a:cubicBezTo>
                  <a:cubicBezTo>
                    <a:pt x="197" y="25"/>
                    <a:pt x="197" y="25"/>
                    <a:pt x="197" y="25"/>
                  </a:cubicBezTo>
                  <a:cubicBezTo>
                    <a:pt x="199" y="25"/>
                    <a:pt x="200" y="27"/>
                    <a:pt x="201" y="28"/>
                  </a:cubicBezTo>
                  <a:cubicBezTo>
                    <a:pt x="200" y="28"/>
                    <a:pt x="198" y="28"/>
                    <a:pt x="198" y="29"/>
                  </a:cubicBezTo>
                  <a:cubicBezTo>
                    <a:pt x="201" y="34"/>
                    <a:pt x="203" y="26"/>
                    <a:pt x="207" y="31"/>
                  </a:cubicBezTo>
                  <a:cubicBezTo>
                    <a:pt x="206" y="29"/>
                    <a:pt x="205" y="27"/>
                    <a:pt x="208" y="26"/>
                  </a:cubicBezTo>
                  <a:cubicBezTo>
                    <a:pt x="207" y="30"/>
                    <a:pt x="213" y="30"/>
                    <a:pt x="213" y="31"/>
                  </a:cubicBezTo>
                  <a:cubicBezTo>
                    <a:pt x="211" y="29"/>
                    <a:pt x="220" y="31"/>
                    <a:pt x="221" y="28"/>
                  </a:cubicBezTo>
                  <a:cubicBezTo>
                    <a:pt x="224" y="31"/>
                    <a:pt x="219" y="30"/>
                    <a:pt x="219" y="32"/>
                  </a:cubicBezTo>
                  <a:cubicBezTo>
                    <a:pt x="221" y="30"/>
                    <a:pt x="224" y="30"/>
                    <a:pt x="227" y="31"/>
                  </a:cubicBezTo>
                  <a:cubicBezTo>
                    <a:pt x="231" y="31"/>
                    <a:pt x="233" y="33"/>
                    <a:pt x="235" y="32"/>
                  </a:cubicBezTo>
                  <a:cubicBezTo>
                    <a:pt x="235" y="32"/>
                    <a:pt x="235" y="32"/>
                    <a:pt x="235" y="33"/>
                  </a:cubicBezTo>
                  <a:cubicBezTo>
                    <a:pt x="237" y="32"/>
                    <a:pt x="240" y="32"/>
                    <a:pt x="244" y="31"/>
                  </a:cubicBezTo>
                  <a:cubicBezTo>
                    <a:pt x="245" y="31"/>
                    <a:pt x="247" y="31"/>
                    <a:pt x="249" y="31"/>
                  </a:cubicBezTo>
                  <a:cubicBezTo>
                    <a:pt x="251" y="31"/>
                    <a:pt x="253" y="31"/>
                    <a:pt x="255" y="31"/>
                  </a:cubicBezTo>
                  <a:cubicBezTo>
                    <a:pt x="252" y="33"/>
                    <a:pt x="252" y="33"/>
                    <a:pt x="252" y="33"/>
                  </a:cubicBezTo>
                  <a:cubicBezTo>
                    <a:pt x="259" y="37"/>
                    <a:pt x="258" y="28"/>
                    <a:pt x="265" y="31"/>
                  </a:cubicBezTo>
                  <a:cubicBezTo>
                    <a:pt x="262" y="34"/>
                    <a:pt x="276" y="35"/>
                    <a:pt x="271" y="38"/>
                  </a:cubicBezTo>
                  <a:cubicBezTo>
                    <a:pt x="276" y="38"/>
                    <a:pt x="280" y="38"/>
                    <a:pt x="284" y="36"/>
                  </a:cubicBezTo>
                  <a:cubicBezTo>
                    <a:pt x="287" y="40"/>
                    <a:pt x="275" y="39"/>
                    <a:pt x="279" y="42"/>
                  </a:cubicBezTo>
                  <a:cubicBezTo>
                    <a:pt x="279" y="42"/>
                    <a:pt x="281" y="42"/>
                    <a:pt x="282" y="42"/>
                  </a:cubicBezTo>
                  <a:cubicBezTo>
                    <a:pt x="284" y="42"/>
                    <a:pt x="285" y="43"/>
                    <a:pt x="285" y="43"/>
                  </a:cubicBezTo>
                  <a:cubicBezTo>
                    <a:pt x="285" y="45"/>
                    <a:pt x="285" y="45"/>
                    <a:pt x="285" y="45"/>
                  </a:cubicBezTo>
                  <a:cubicBezTo>
                    <a:pt x="286" y="44"/>
                    <a:pt x="291" y="46"/>
                    <a:pt x="291" y="45"/>
                  </a:cubicBezTo>
                  <a:cubicBezTo>
                    <a:pt x="290" y="48"/>
                    <a:pt x="291" y="51"/>
                    <a:pt x="290" y="53"/>
                  </a:cubicBezTo>
                  <a:cubicBezTo>
                    <a:pt x="292" y="53"/>
                    <a:pt x="293" y="55"/>
                    <a:pt x="295" y="56"/>
                  </a:cubicBezTo>
                  <a:cubicBezTo>
                    <a:pt x="296" y="58"/>
                    <a:pt x="298" y="59"/>
                    <a:pt x="300" y="59"/>
                  </a:cubicBezTo>
                  <a:cubicBezTo>
                    <a:pt x="299" y="60"/>
                    <a:pt x="299" y="60"/>
                    <a:pt x="299" y="60"/>
                  </a:cubicBezTo>
                  <a:cubicBezTo>
                    <a:pt x="305" y="58"/>
                    <a:pt x="309" y="65"/>
                    <a:pt x="314" y="62"/>
                  </a:cubicBezTo>
                  <a:cubicBezTo>
                    <a:pt x="313" y="66"/>
                    <a:pt x="313" y="66"/>
                    <a:pt x="313" y="66"/>
                  </a:cubicBezTo>
                  <a:cubicBezTo>
                    <a:pt x="318" y="69"/>
                    <a:pt x="321" y="64"/>
                    <a:pt x="324" y="65"/>
                  </a:cubicBezTo>
                  <a:cubicBezTo>
                    <a:pt x="326" y="66"/>
                    <a:pt x="329" y="68"/>
                    <a:pt x="330" y="70"/>
                  </a:cubicBezTo>
                  <a:cubicBezTo>
                    <a:pt x="328" y="69"/>
                    <a:pt x="327" y="69"/>
                    <a:pt x="326" y="70"/>
                  </a:cubicBezTo>
                  <a:cubicBezTo>
                    <a:pt x="326" y="70"/>
                    <a:pt x="326" y="71"/>
                    <a:pt x="327" y="72"/>
                  </a:cubicBezTo>
                  <a:cubicBezTo>
                    <a:pt x="327" y="74"/>
                    <a:pt x="329" y="77"/>
                    <a:pt x="329" y="78"/>
                  </a:cubicBezTo>
                  <a:cubicBezTo>
                    <a:pt x="331" y="81"/>
                    <a:pt x="337" y="86"/>
                    <a:pt x="340" y="86"/>
                  </a:cubicBezTo>
                  <a:cubicBezTo>
                    <a:pt x="336" y="86"/>
                    <a:pt x="336" y="89"/>
                    <a:pt x="331" y="84"/>
                  </a:cubicBezTo>
                  <a:cubicBezTo>
                    <a:pt x="329" y="90"/>
                    <a:pt x="338" y="91"/>
                    <a:pt x="342" y="97"/>
                  </a:cubicBezTo>
                  <a:cubicBezTo>
                    <a:pt x="340" y="98"/>
                    <a:pt x="340" y="98"/>
                    <a:pt x="340" y="98"/>
                  </a:cubicBezTo>
                  <a:cubicBezTo>
                    <a:pt x="342" y="100"/>
                    <a:pt x="343" y="101"/>
                    <a:pt x="345" y="102"/>
                  </a:cubicBezTo>
                  <a:cubicBezTo>
                    <a:pt x="346" y="102"/>
                    <a:pt x="347" y="103"/>
                    <a:pt x="349" y="103"/>
                  </a:cubicBezTo>
                  <a:cubicBezTo>
                    <a:pt x="351" y="104"/>
                    <a:pt x="354" y="103"/>
                    <a:pt x="357" y="104"/>
                  </a:cubicBezTo>
                  <a:cubicBezTo>
                    <a:pt x="355" y="107"/>
                    <a:pt x="354" y="106"/>
                    <a:pt x="349" y="106"/>
                  </a:cubicBezTo>
                  <a:cubicBezTo>
                    <a:pt x="350" y="109"/>
                    <a:pt x="353" y="112"/>
                    <a:pt x="355" y="116"/>
                  </a:cubicBezTo>
                  <a:cubicBezTo>
                    <a:pt x="357" y="120"/>
                    <a:pt x="360" y="124"/>
                    <a:pt x="361" y="127"/>
                  </a:cubicBezTo>
                  <a:cubicBezTo>
                    <a:pt x="360" y="130"/>
                    <a:pt x="358" y="129"/>
                    <a:pt x="356" y="127"/>
                  </a:cubicBezTo>
                  <a:cubicBezTo>
                    <a:pt x="358" y="129"/>
                    <a:pt x="359" y="130"/>
                    <a:pt x="360" y="132"/>
                  </a:cubicBezTo>
                  <a:cubicBezTo>
                    <a:pt x="361" y="134"/>
                    <a:pt x="361" y="136"/>
                    <a:pt x="362" y="138"/>
                  </a:cubicBezTo>
                  <a:cubicBezTo>
                    <a:pt x="364" y="141"/>
                    <a:pt x="366" y="144"/>
                    <a:pt x="369" y="145"/>
                  </a:cubicBezTo>
                  <a:cubicBezTo>
                    <a:pt x="367" y="144"/>
                    <a:pt x="369" y="149"/>
                    <a:pt x="368" y="152"/>
                  </a:cubicBezTo>
                  <a:cubicBezTo>
                    <a:pt x="370" y="151"/>
                    <a:pt x="371" y="152"/>
                    <a:pt x="371" y="152"/>
                  </a:cubicBezTo>
                  <a:cubicBezTo>
                    <a:pt x="373" y="154"/>
                    <a:pt x="375" y="157"/>
                    <a:pt x="377" y="161"/>
                  </a:cubicBezTo>
                  <a:cubicBezTo>
                    <a:pt x="378" y="165"/>
                    <a:pt x="379" y="169"/>
                    <a:pt x="378" y="172"/>
                  </a:cubicBezTo>
                  <a:cubicBezTo>
                    <a:pt x="376" y="170"/>
                    <a:pt x="376" y="170"/>
                    <a:pt x="376" y="170"/>
                  </a:cubicBezTo>
                  <a:cubicBezTo>
                    <a:pt x="376" y="173"/>
                    <a:pt x="377" y="176"/>
                    <a:pt x="378" y="178"/>
                  </a:cubicBezTo>
                  <a:cubicBezTo>
                    <a:pt x="379" y="180"/>
                    <a:pt x="380" y="183"/>
                    <a:pt x="382" y="185"/>
                  </a:cubicBezTo>
                  <a:cubicBezTo>
                    <a:pt x="383" y="187"/>
                    <a:pt x="384" y="190"/>
                    <a:pt x="384" y="193"/>
                  </a:cubicBezTo>
                  <a:cubicBezTo>
                    <a:pt x="384" y="194"/>
                    <a:pt x="384" y="195"/>
                    <a:pt x="384" y="197"/>
                  </a:cubicBezTo>
                  <a:cubicBezTo>
                    <a:pt x="384" y="198"/>
                    <a:pt x="384" y="200"/>
                    <a:pt x="383" y="202"/>
                  </a:cubicBezTo>
                  <a:cubicBezTo>
                    <a:pt x="382" y="204"/>
                    <a:pt x="378" y="199"/>
                    <a:pt x="378" y="204"/>
                  </a:cubicBezTo>
                  <a:cubicBezTo>
                    <a:pt x="380" y="207"/>
                    <a:pt x="385" y="206"/>
                    <a:pt x="383" y="213"/>
                  </a:cubicBezTo>
                  <a:cubicBezTo>
                    <a:pt x="379" y="212"/>
                    <a:pt x="379" y="212"/>
                    <a:pt x="379" y="212"/>
                  </a:cubicBezTo>
                  <a:cubicBezTo>
                    <a:pt x="379" y="212"/>
                    <a:pt x="380" y="213"/>
                    <a:pt x="381" y="215"/>
                  </a:cubicBezTo>
                  <a:cubicBezTo>
                    <a:pt x="382" y="216"/>
                    <a:pt x="383" y="217"/>
                    <a:pt x="383" y="217"/>
                  </a:cubicBezTo>
                  <a:cubicBezTo>
                    <a:pt x="386" y="215"/>
                    <a:pt x="385" y="207"/>
                    <a:pt x="389" y="213"/>
                  </a:cubicBezTo>
                  <a:cubicBezTo>
                    <a:pt x="387" y="216"/>
                    <a:pt x="387" y="217"/>
                    <a:pt x="388" y="219"/>
                  </a:cubicBezTo>
                  <a:cubicBezTo>
                    <a:pt x="389" y="220"/>
                    <a:pt x="389" y="222"/>
                    <a:pt x="386" y="226"/>
                  </a:cubicBezTo>
                  <a:cubicBezTo>
                    <a:pt x="386" y="224"/>
                    <a:pt x="384" y="221"/>
                    <a:pt x="382" y="220"/>
                  </a:cubicBezTo>
                  <a:cubicBezTo>
                    <a:pt x="379" y="227"/>
                    <a:pt x="379" y="232"/>
                    <a:pt x="379" y="238"/>
                  </a:cubicBezTo>
                  <a:cubicBezTo>
                    <a:pt x="378" y="240"/>
                    <a:pt x="378" y="243"/>
                    <a:pt x="377" y="246"/>
                  </a:cubicBezTo>
                  <a:cubicBezTo>
                    <a:pt x="377" y="247"/>
                    <a:pt x="376" y="249"/>
                    <a:pt x="376" y="250"/>
                  </a:cubicBezTo>
                  <a:cubicBezTo>
                    <a:pt x="375" y="252"/>
                    <a:pt x="374" y="253"/>
                    <a:pt x="373" y="255"/>
                  </a:cubicBezTo>
                  <a:cubicBezTo>
                    <a:pt x="373" y="259"/>
                    <a:pt x="372" y="264"/>
                    <a:pt x="371" y="268"/>
                  </a:cubicBezTo>
                  <a:cubicBezTo>
                    <a:pt x="370" y="272"/>
                    <a:pt x="369" y="276"/>
                    <a:pt x="369" y="279"/>
                  </a:cubicBezTo>
                  <a:cubicBezTo>
                    <a:pt x="366" y="277"/>
                    <a:pt x="363" y="275"/>
                    <a:pt x="362" y="271"/>
                  </a:cubicBezTo>
                  <a:cubicBezTo>
                    <a:pt x="360" y="273"/>
                    <a:pt x="361" y="276"/>
                    <a:pt x="361" y="279"/>
                  </a:cubicBezTo>
                  <a:cubicBezTo>
                    <a:pt x="361" y="281"/>
                    <a:pt x="361" y="284"/>
                    <a:pt x="357" y="284"/>
                  </a:cubicBezTo>
                  <a:cubicBezTo>
                    <a:pt x="360" y="289"/>
                    <a:pt x="351" y="301"/>
                    <a:pt x="355" y="307"/>
                  </a:cubicBezTo>
                  <a:cubicBezTo>
                    <a:pt x="354" y="306"/>
                    <a:pt x="350" y="312"/>
                    <a:pt x="352" y="304"/>
                  </a:cubicBezTo>
                  <a:cubicBezTo>
                    <a:pt x="350" y="309"/>
                    <a:pt x="347" y="310"/>
                    <a:pt x="344" y="311"/>
                  </a:cubicBezTo>
                  <a:cubicBezTo>
                    <a:pt x="341" y="311"/>
                    <a:pt x="338" y="311"/>
                    <a:pt x="337" y="313"/>
                  </a:cubicBezTo>
                  <a:cubicBezTo>
                    <a:pt x="335" y="314"/>
                    <a:pt x="342" y="314"/>
                    <a:pt x="338" y="318"/>
                  </a:cubicBezTo>
                  <a:cubicBezTo>
                    <a:pt x="338" y="318"/>
                    <a:pt x="337" y="318"/>
                    <a:pt x="336" y="318"/>
                  </a:cubicBezTo>
                  <a:cubicBezTo>
                    <a:pt x="336" y="320"/>
                    <a:pt x="336" y="320"/>
                    <a:pt x="336" y="320"/>
                  </a:cubicBezTo>
                  <a:cubicBezTo>
                    <a:pt x="334" y="321"/>
                    <a:pt x="335" y="316"/>
                    <a:pt x="334" y="315"/>
                  </a:cubicBezTo>
                  <a:cubicBezTo>
                    <a:pt x="331" y="317"/>
                    <a:pt x="330" y="320"/>
                    <a:pt x="328" y="323"/>
                  </a:cubicBezTo>
                  <a:cubicBezTo>
                    <a:pt x="327" y="326"/>
                    <a:pt x="325" y="330"/>
                    <a:pt x="322" y="333"/>
                  </a:cubicBezTo>
                  <a:cubicBezTo>
                    <a:pt x="323" y="331"/>
                    <a:pt x="323" y="331"/>
                    <a:pt x="323" y="331"/>
                  </a:cubicBezTo>
                  <a:cubicBezTo>
                    <a:pt x="316" y="336"/>
                    <a:pt x="316" y="336"/>
                    <a:pt x="316" y="336"/>
                  </a:cubicBezTo>
                  <a:cubicBezTo>
                    <a:pt x="316" y="336"/>
                    <a:pt x="316" y="336"/>
                    <a:pt x="316" y="336"/>
                  </a:cubicBezTo>
                  <a:cubicBezTo>
                    <a:pt x="316" y="336"/>
                    <a:pt x="312" y="342"/>
                    <a:pt x="312" y="342"/>
                  </a:cubicBezTo>
                  <a:cubicBezTo>
                    <a:pt x="311" y="341"/>
                    <a:pt x="311" y="341"/>
                    <a:pt x="311" y="341"/>
                  </a:cubicBezTo>
                  <a:cubicBezTo>
                    <a:pt x="310" y="342"/>
                    <a:pt x="310" y="343"/>
                    <a:pt x="308" y="345"/>
                  </a:cubicBezTo>
                  <a:cubicBezTo>
                    <a:pt x="308" y="342"/>
                    <a:pt x="308" y="342"/>
                    <a:pt x="308" y="342"/>
                  </a:cubicBezTo>
                  <a:cubicBezTo>
                    <a:pt x="308" y="347"/>
                    <a:pt x="302" y="353"/>
                    <a:pt x="298" y="355"/>
                  </a:cubicBezTo>
                  <a:cubicBezTo>
                    <a:pt x="297" y="355"/>
                    <a:pt x="297" y="355"/>
                    <a:pt x="297" y="355"/>
                  </a:cubicBezTo>
                  <a:cubicBezTo>
                    <a:pt x="291" y="364"/>
                    <a:pt x="291" y="364"/>
                    <a:pt x="291" y="364"/>
                  </a:cubicBezTo>
                  <a:cubicBezTo>
                    <a:pt x="285" y="365"/>
                    <a:pt x="294" y="356"/>
                    <a:pt x="286" y="363"/>
                  </a:cubicBezTo>
                  <a:cubicBezTo>
                    <a:pt x="286" y="363"/>
                    <a:pt x="286" y="361"/>
                    <a:pt x="286" y="360"/>
                  </a:cubicBezTo>
                  <a:cubicBezTo>
                    <a:pt x="286" y="359"/>
                    <a:pt x="286" y="357"/>
                    <a:pt x="286" y="357"/>
                  </a:cubicBezTo>
                  <a:cubicBezTo>
                    <a:pt x="280" y="362"/>
                    <a:pt x="278" y="360"/>
                    <a:pt x="274" y="364"/>
                  </a:cubicBezTo>
                  <a:cubicBezTo>
                    <a:pt x="277" y="365"/>
                    <a:pt x="280" y="363"/>
                    <a:pt x="279" y="366"/>
                  </a:cubicBezTo>
                  <a:cubicBezTo>
                    <a:pt x="271" y="364"/>
                    <a:pt x="271" y="372"/>
                    <a:pt x="266" y="376"/>
                  </a:cubicBezTo>
                  <a:cubicBezTo>
                    <a:pt x="269" y="374"/>
                    <a:pt x="271" y="374"/>
                    <a:pt x="271" y="371"/>
                  </a:cubicBezTo>
                  <a:cubicBezTo>
                    <a:pt x="274" y="369"/>
                    <a:pt x="273" y="372"/>
                    <a:pt x="275" y="372"/>
                  </a:cubicBezTo>
                  <a:cubicBezTo>
                    <a:pt x="278" y="367"/>
                    <a:pt x="278" y="367"/>
                    <a:pt x="278" y="367"/>
                  </a:cubicBezTo>
                  <a:cubicBezTo>
                    <a:pt x="281" y="370"/>
                    <a:pt x="281" y="370"/>
                    <a:pt x="281" y="370"/>
                  </a:cubicBezTo>
                  <a:cubicBezTo>
                    <a:pt x="286" y="364"/>
                    <a:pt x="286" y="364"/>
                    <a:pt x="286" y="364"/>
                  </a:cubicBezTo>
                  <a:cubicBezTo>
                    <a:pt x="288" y="368"/>
                    <a:pt x="293" y="362"/>
                    <a:pt x="292" y="367"/>
                  </a:cubicBezTo>
                  <a:cubicBezTo>
                    <a:pt x="296" y="362"/>
                    <a:pt x="300" y="363"/>
                    <a:pt x="302" y="357"/>
                  </a:cubicBezTo>
                  <a:cubicBezTo>
                    <a:pt x="306" y="358"/>
                    <a:pt x="298" y="363"/>
                    <a:pt x="302" y="361"/>
                  </a:cubicBezTo>
                  <a:cubicBezTo>
                    <a:pt x="318" y="347"/>
                    <a:pt x="335" y="334"/>
                    <a:pt x="350" y="318"/>
                  </a:cubicBezTo>
                  <a:cubicBezTo>
                    <a:pt x="350" y="321"/>
                    <a:pt x="350" y="321"/>
                    <a:pt x="350" y="321"/>
                  </a:cubicBezTo>
                  <a:cubicBezTo>
                    <a:pt x="350" y="318"/>
                    <a:pt x="351" y="315"/>
                    <a:pt x="351" y="313"/>
                  </a:cubicBezTo>
                  <a:cubicBezTo>
                    <a:pt x="353" y="312"/>
                    <a:pt x="358" y="310"/>
                    <a:pt x="361" y="306"/>
                  </a:cubicBezTo>
                  <a:cubicBezTo>
                    <a:pt x="364" y="303"/>
                    <a:pt x="367" y="298"/>
                    <a:pt x="365" y="295"/>
                  </a:cubicBezTo>
                  <a:cubicBezTo>
                    <a:pt x="366" y="294"/>
                    <a:pt x="366" y="296"/>
                    <a:pt x="366" y="296"/>
                  </a:cubicBezTo>
                  <a:cubicBezTo>
                    <a:pt x="368" y="293"/>
                    <a:pt x="372" y="289"/>
                    <a:pt x="375" y="284"/>
                  </a:cubicBezTo>
                  <a:cubicBezTo>
                    <a:pt x="376" y="282"/>
                    <a:pt x="378" y="280"/>
                    <a:pt x="380" y="277"/>
                  </a:cubicBezTo>
                  <a:cubicBezTo>
                    <a:pt x="381" y="275"/>
                    <a:pt x="383" y="272"/>
                    <a:pt x="384" y="270"/>
                  </a:cubicBezTo>
                  <a:cubicBezTo>
                    <a:pt x="382" y="267"/>
                    <a:pt x="384" y="263"/>
                    <a:pt x="386" y="260"/>
                  </a:cubicBezTo>
                  <a:cubicBezTo>
                    <a:pt x="387" y="258"/>
                    <a:pt x="388" y="256"/>
                    <a:pt x="388" y="255"/>
                  </a:cubicBezTo>
                  <a:cubicBezTo>
                    <a:pt x="388" y="253"/>
                    <a:pt x="388" y="251"/>
                    <a:pt x="386" y="250"/>
                  </a:cubicBezTo>
                  <a:cubicBezTo>
                    <a:pt x="387" y="252"/>
                    <a:pt x="387" y="252"/>
                    <a:pt x="387" y="252"/>
                  </a:cubicBezTo>
                  <a:cubicBezTo>
                    <a:pt x="384" y="255"/>
                    <a:pt x="383" y="246"/>
                    <a:pt x="381" y="244"/>
                  </a:cubicBezTo>
                  <a:cubicBezTo>
                    <a:pt x="387" y="242"/>
                    <a:pt x="385" y="245"/>
                    <a:pt x="391" y="243"/>
                  </a:cubicBezTo>
                  <a:cubicBezTo>
                    <a:pt x="388" y="246"/>
                    <a:pt x="388" y="246"/>
                    <a:pt x="388" y="246"/>
                  </a:cubicBezTo>
                  <a:cubicBezTo>
                    <a:pt x="393" y="247"/>
                    <a:pt x="393" y="247"/>
                    <a:pt x="393" y="247"/>
                  </a:cubicBezTo>
                  <a:cubicBezTo>
                    <a:pt x="391" y="242"/>
                    <a:pt x="391" y="239"/>
                    <a:pt x="391" y="236"/>
                  </a:cubicBezTo>
                  <a:cubicBezTo>
                    <a:pt x="392" y="233"/>
                    <a:pt x="393" y="230"/>
                    <a:pt x="394" y="228"/>
                  </a:cubicBezTo>
                  <a:cubicBezTo>
                    <a:pt x="397" y="222"/>
                    <a:pt x="400" y="217"/>
                    <a:pt x="396" y="213"/>
                  </a:cubicBezTo>
                  <a:cubicBezTo>
                    <a:pt x="396" y="213"/>
                    <a:pt x="397" y="213"/>
                    <a:pt x="397" y="214"/>
                  </a:cubicBezTo>
                  <a:cubicBezTo>
                    <a:pt x="400" y="208"/>
                    <a:pt x="395" y="204"/>
                    <a:pt x="394" y="200"/>
                  </a:cubicBezTo>
                  <a:cubicBezTo>
                    <a:pt x="396" y="200"/>
                    <a:pt x="397" y="203"/>
                    <a:pt x="399" y="205"/>
                  </a:cubicBezTo>
                  <a:cubicBezTo>
                    <a:pt x="399" y="202"/>
                    <a:pt x="399" y="200"/>
                    <a:pt x="399" y="196"/>
                  </a:cubicBezTo>
                  <a:cubicBezTo>
                    <a:pt x="399" y="193"/>
                    <a:pt x="398" y="190"/>
                    <a:pt x="397" y="187"/>
                  </a:cubicBezTo>
                  <a:cubicBezTo>
                    <a:pt x="397" y="183"/>
                    <a:pt x="396" y="180"/>
                    <a:pt x="396" y="177"/>
                  </a:cubicBezTo>
                  <a:cubicBezTo>
                    <a:pt x="395" y="174"/>
                    <a:pt x="395" y="170"/>
                    <a:pt x="396" y="168"/>
                  </a:cubicBezTo>
                  <a:cubicBezTo>
                    <a:pt x="392" y="164"/>
                    <a:pt x="392" y="170"/>
                    <a:pt x="389" y="166"/>
                  </a:cubicBezTo>
                  <a:cubicBezTo>
                    <a:pt x="389" y="163"/>
                    <a:pt x="391" y="160"/>
                    <a:pt x="393" y="164"/>
                  </a:cubicBezTo>
                  <a:cubicBezTo>
                    <a:pt x="396" y="159"/>
                    <a:pt x="393" y="151"/>
                    <a:pt x="389" y="143"/>
                  </a:cubicBezTo>
                  <a:cubicBezTo>
                    <a:pt x="388" y="140"/>
                    <a:pt x="386" y="136"/>
                    <a:pt x="384" y="132"/>
                  </a:cubicBezTo>
                  <a:cubicBezTo>
                    <a:pt x="383" y="128"/>
                    <a:pt x="382" y="124"/>
                    <a:pt x="381" y="120"/>
                  </a:cubicBezTo>
                  <a:cubicBezTo>
                    <a:pt x="375" y="115"/>
                    <a:pt x="376" y="120"/>
                    <a:pt x="369" y="111"/>
                  </a:cubicBezTo>
                  <a:cubicBezTo>
                    <a:pt x="372" y="112"/>
                    <a:pt x="374" y="105"/>
                    <a:pt x="377" y="111"/>
                  </a:cubicBezTo>
                  <a:cubicBezTo>
                    <a:pt x="380" y="111"/>
                    <a:pt x="380" y="111"/>
                    <a:pt x="380" y="111"/>
                  </a:cubicBezTo>
                  <a:cubicBezTo>
                    <a:pt x="378" y="108"/>
                    <a:pt x="377" y="105"/>
                    <a:pt x="376" y="102"/>
                  </a:cubicBezTo>
                  <a:cubicBezTo>
                    <a:pt x="374" y="99"/>
                    <a:pt x="372" y="97"/>
                    <a:pt x="370" y="94"/>
                  </a:cubicBezTo>
                  <a:cubicBezTo>
                    <a:pt x="368" y="92"/>
                    <a:pt x="366" y="90"/>
                    <a:pt x="364" y="88"/>
                  </a:cubicBezTo>
                  <a:cubicBezTo>
                    <a:pt x="362" y="87"/>
                    <a:pt x="360" y="86"/>
                    <a:pt x="358" y="85"/>
                  </a:cubicBezTo>
                  <a:cubicBezTo>
                    <a:pt x="361" y="82"/>
                    <a:pt x="357" y="83"/>
                    <a:pt x="357" y="78"/>
                  </a:cubicBezTo>
                  <a:cubicBezTo>
                    <a:pt x="355" y="77"/>
                    <a:pt x="356" y="79"/>
                    <a:pt x="356" y="80"/>
                  </a:cubicBezTo>
                  <a:cubicBezTo>
                    <a:pt x="350" y="79"/>
                    <a:pt x="353" y="74"/>
                    <a:pt x="350" y="73"/>
                  </a:cubicBezTo>
                  <a:cubicBezTo>
                    <a:pt x="351" y="73"/>
                    <a:pt x="351" y="73"/>
                    <a:pt x="351" y="73"/>
                  </a:cubicBezTo>
                  <a:cubicBezTo>
                    <a:pt x="344" y="69"/>
                    <a:pt x="344" y="69"/>
                    <a:pt x="344" y="69"/>
                  </a:cubicBezTo>
                  <a:cubicBezTo>
                    <a:pt x="343" y="67"/>
                    <a:pt x="342" y="65"/>
                    <a:pt x="343" y="64"/>
                  </a:cubicBezTo>
                  <a:cubicBezTo>
                    <a:pt x="341" y="66"/>
                    <a:pt x="341" y="66"/>
                    <a:pt x="341" y="66"/>
                  </a:cubicBezTo>
                  <a:cubicBezTo>
                    <a:pt x="338" y="63"/>
                    <a:pt x="342" y="62"/>
                    <a:pt x="338" y="58"/>
                  </a:cubicBezTo>
                  <a:cubicBezTo>
                    <a:pt x="337" y="61"/>
                    <a:pt x="337" y="61"/>
                    <a:pt x="337" y="61"/>
                  </a:cubicBezTo>
                  <a:cubicBezTo>
                    <a:pt x="336" y="58"/>
                    <a:pt x="329" y="57"/>
                    <a:pt x="331" y="53"/>
                  </a:cubicBezTo>
                  <a:cubicBezTo>
                    <a:pt x="331" y="53"/>
                    <a:pt x="332" y="53"/>
                    <a:pt x="333" y="54"/>
                  </a:cubicBezTo>
                  <a:cubicBezTo>
                    <a:pt x="332" y="50"/>
                    <a:pt x="329" y="48"/>
                    <a:pt x="326" y="46"/>
                  </a:cubicBezTo>
                  <a:cubicBezTo>
                    <a:pt x="323" y="45"/>
                    <a:pt x="319" y="43"/>
                    <a:pt x="317" y="40"/>
                  </a:cubicBezTo>
                  <a:cubicBezTo>
                    <a:pt x="315" y="46"/>
                    <a:pt x="315" y="46"/>
                    <a:pt x="315" y="46"/>
                  </a:cubicBezTo>
                  <a:cubicBezTo>
                    <a:pt x="309" y="43"/>
                    <a:pt x="312" y="43"/>
                    <a:pt x="314" y="41"/>
                  </a:cubicBezTo>
                  <a:cubicBezTo>
                    <a:pt x="310" y="39"/>
                    <a:pt x="311" y="36"/>
                    <a:pt x="306" y="33"/>
                  </a:cubicBezTo>
                  <a:cubicBezTo>
                    <a:pt x="303" y="33"/>
                    <a:pt x="304" y="34"/>
                    <a:pt x="302" y="35"/>
                  </a:cubicBezTo>
                  <a:cubicBezTo>
                    <a:pt x="298" y="31"/>
                    <a:pt x="298" y="31"/>
                    <a:pt x="298" y="31"/>
                  </a:cubicBezTo>
                  <a:cubicBezTo>
                    <a:pt x="302" y="30"/>
                    <a:pt x="302" y="30"/>
                    <a:pt x="302" y="30"/>
                  </a:cubicBezTo>
                  <a:cubicBezTo>
                    <a:pt x="299" y="30"/>
                    <a:pt x="297" y="30"/>
                    <a:pt x="294" y="29"/>
                  </a:cubicBezTo>
                  <a:cubicBezTo>
                    <a:pt x="292" y="28"/>
                    <a:pt x="289" y="26"/>
                    <a:pt x="287" y="25"/>
                  </a:cubicBezTo>
                  <a:cubicBezTo>
                    <a:pt x="282" y="23"/>
                    <a:pt x="278" y="20"/>
                    <a:pt x="274" y="22"/>
                  </a:cubicBezTo>
                  <a:cubicBezTo>
                    <a:pt x="272" y="19"/>
                    <a:pt x="278" y="21"/>
                    <a:pt x="277" y="19"/>
                  </a:cubicBezTo>
                  <a:cubicBezTo>
                    <a:pt x="276" y="18"/>
                    <a:pt x="274" y="17"/>
                    <a:pt x="273" y="16"/>
                  </a:cubicBezTo>
                  <a:cubicBezTo>
                    <a:pt x="272" y="16"/>
                    <a:pt x="270" y="15"/>
                    <a:pt x="269" y="15"/>
                  </a:cubicBezTo>
                  <a:cubicBezTo>
                    <a:pt x="266" y="14"/>
                    <a:pt x="263" y="14"/>
                    <a:pt x="260" y="13"/>
                  </a:cubicBezTo>
                  <a:cubicBezTo>
                    <a:pt x="255" y="12"/>
                    <a:pt x="249" y="12"/>
                    <a:pt x="245" y="9"/>
                  </a:cubicBezTo>
                  <a:cubicBezTo>
                    <a:pt x="242" y="8"/>
                    <a:pt x="238" y="6"/>
                    <a:pt x="234" y="5"/>
                  </a:cubicBezTo>
                  <a:cubicBezTo>
                    <a:pt x="231" y="4"/>
                    <a:pt x="227" y="4"/>
                    <a:pt x="223" y="3"/>
                  </a:cubicBezTo>
                  <a:cubicBezTo>
                    <a:pt x="215" y="2"/>
                    <a:pt x="206" y="2"/>
                    <a:pt x="198" y="0"/>
                  </a:cubicBezTo>
                  <a:cubicBezTo>
                    <a:pt x="198" y="2"/>
                    <a:pt x="198" y="2"/>
                    <a:pt x="198" y="2"/>
                  </a:cubicBezTo>
                  <a:cubicBezTo>
                    <a:pt x="198" y="2"/>
                    <a:pt x="198" y="2"/>
                    <a:pt x="197" y="1"/>
                  </a:cubicBezTo>
                  <a:cubicBezTo>
                    <a:pt x="196" y="1"/>
                    <a:pt x="194" y="1"/>
                    <a:pt x="193" y="1"/>
                  </a:cubicBezTo>
                  <a:cubicBezTo>
                    <a:pt x="190" y="1"/>
                    <a:pt x="187" y="1"/>
                    <a:pt x="187" y="1"/>
                  </a:cubicBezTo>
                  <a:cubicBezTo>
                    <a:pt x="185" y="2"/>
                    <a:pt x="183" y="3"/>
                    <a:pt x="180" y="4"/>
                  </a:cubicBezTo>
                  <a:cubicBezTo>
                    <a:pt x="178" y="4"/>
                    <a:pt x="177" y="4"/>
                    <a:pt x="175" y="5"/>
                  </a:cubicBezTo>
                  <a:cubicBezTo>
                    <a:pt x="174" y="6"/>
                    <a:pt x="173" y="6"/>
                    <a:pt x="172" y="7"/>
                  </a:cubicBezTo>
                  <a:cubicBezTo>
                    <a:pt x="172" y="6"/>
                    <a:pt x="171" y="5"/>
                    <a:pt x="172" y="4"/>
                  </a:cubicBezTo>
                  <a:cubicBezTo>
                    <a:pt x="167" y="5"/>
                    <a:pt x="162" y="7"/>
                    <a:pt x="159" y="6"/>
                  </a:cubicBezTo>
                  <a:cubicBezTo>
                    <a:pt x="160" y="4"/>
                    <a:pt x="160" y="4"/>
                    <a:pt x="160" y="4"/>
                  </a:cubicBezTo>
                  <a:cubicBezTo>
                    <a:pt x="159" y="4"/>
                    <a:pt x="157" y="4"/>
                    <a:pt x="156" y="5"/>
                  </a:cubicBezTo>
                  <a:cubicBezTo>
                    <a:pt x="154" y="5"/>
                    <a:pt x="153" y="5"/>
                    <a:pt x="151" y="6"/>
                  </a:cubicBezTo>
                  <a:cubicBezTo>
                    <a:pt x="148" y="6"/>
                    <a:pt x="145" y="7"/>
                    <a:pt x="142" y="8"/>
                  </a:cubicBezTo>
                  <a:cubicBezTo>
                    <a:pt x="137" y="9"/>
                    <a:pt x="132" y="12"/>
                    <a:pt x="130" y="14"/>
                  </a:cubicBezTo>
                  <a:cubicBezTo>
                    <a:pt x="126" y="16"/>
                    <a:pt x="126" y="13"/>
                    <a:pt x="124" y="12"/>
                  </a:cubicBezTo>
                  <a:cubicBezTo>
                    <a:pt x="118" y="14"/>
                    <a:pt x="115" y="17"/>
                    <a:pt x="111" y="22"/>
                  </a:cubicBezTo>
                  <a:cubicBezTo>
                    <a:pt x="110" y="22"/>
                    <a:pt x="108" y="22"/>
                    <a:pt x="106" y="21"/>
                  </a:cubicBezTo>
                  <a:cubicBezTo>
                    <a:pt x="106" y="26"/>
                    <a:pt x="106" y="26"/>
                    <a:pt x="106" y="26"/>
                  </a:cubicBezTo>
                  <a:cubicBezTo>
                    <a:pt x="103" y="26"/>
                    <a:pt x="104" y="23"/>
                    <a:pt x="101" y="23"/>
                  </a:cubicBezTo>
                  <a:cubicBezTo>
                    <a:pt x="98" y="28"/>
                    <a:pt x="94" y="31"/>
                    <a:pt x="89" y="33"/>
                  </a:cubicBezTo>
                  <a:cubicBezTo>
                    <a:pt x="88" y="34"/>
                    <a:pt x="87" y="34"/>
                    <a:pt x="86" y="35"/>
                  </a:cubicBezTo>
                  <a:cubicBezTo>
                    <a:pt x="85" y="35"/>
                    <a:pt x="84" y="36"/>
                    <a:pt x="83" y="36"/>
                  </a:cubicBezTo>
                  <a:cubicBezTo>
                    <a:pt x="81" y="37"/>
                    <a:pt x="79" y="39"/>
                    <a:pt x="78" y="40"/>
                  </a:cubicBezTo>
                  <a:cubicBezTo>
                    <a:pt x="80" y="40"/>
                    <a:pt x="80" y="40"/>
                    <a:pt x="80" y="40"/>
                  </a:cubicBezTo>
                  <a:cubicBezTo>
                    <a:pt x="78" y="43"/>
                    <a:pt x="72" y="45"/>
                    <a:pt x="74" y="41"/>
                  </a:cubicBezTo>
                  <a:cubicBezTo>
                    <a:pt x="72" y="42"/>
                    <a:pt x="71" y="43"/>
                    <a:pt x="70" y="44"/>
                  </a:cubicBezTo>
                  <a:cubicBezTo>
                    <a:pt x="69" y="45"/>
                    <a:pt x="68" y="46"/>
                    <a:pt x="67" y="47"/>
                  </a:cubicBezTo>
                  <a:cubicBezTo>
                    <a:pt x="65" y="49"/>
                    <a:pt x="63" y="52"/>
                    <a:pt x="62" y="54"/>
                  </a:cubicBezTo>
                  <a:cubicBezTo>
                    <a:pt x="58" y="59"/>
                    <a:pt x="56" y="65"/>
                    <a:pt x="49" y="71"/>
                  </a:cubicBezTo>
                  <a:cubicBezTo>
                    <a:pt x="48" y="71"/>
                    <a:pt x="46" y="71"/>
                    <a:pt x="45" y="72"/>
                  </a:cubicBezTo>
                  <a:cubicBezTo>
                    <a:pt x="43" y="74"/>
                    <a:pt x="42" y="75"/>
                    <a:pt x="41" y="77"/>
                  </a:cubicBezTo>
                  <a:cubicBezTo>
                    <a:pt x="39" y="81"/>
                    <a:pt x="37" y="84"/>
                    <a:pt x="33" y="83"/>
                  </a:cubicBezTo>
                  <a:cubicBezTo>
                    <a:pt x="31" y="87"/>
                    <a:pt x="30" y="90"/>
                    <a:pt x="28" y="92"/>
                  </a:cubicBezTo>
                  <a:cubicBezTo>
                    <a:pt x="27" y="95"/>
                    <a:pt x="25" y="97"/>
                    <a:pt x="26" y="101"/>
                  </a:cubicBezTo>
                  <a:cubicBezTo>
                    <a:pt x="25" y="100"/>
                    <a:pt x="25" y="101"/>
                    <a:pt x="25" y="100"/>
                  </a:cubicBezTo>
                  <a:cubicBezTo>
                    <a:pt x="21" y="101"/>
                    <a:pt x="18" y="111"/>
                    <a:pt x="17" y="119"/>
                  </a:cubicBezTo>
                  <a:cubicBezTo>
                    <a:pt x="14" y="119"/>
                    <a:pt x="14" y="119"/>
                    <a:pt x="14" y="119"/>
                  </a:cubicBezTo>
                  <a:cubicBezTo>
                    <a:pt x="17" y="123"/>
                    <a:pt x="12" y="135"/>
                    <a:pt x="15" y="139"/>
                  </a:cubicBezTo>
                  <a:cubicBezTo>
                    <a:pt x="14" y="140"/>
                    <a:pt x="14" y="137"/>
                    <a:pt x="13" y="136"/>
                  </a:cubicBezTo>
                  <a:cubicBezTo>
                    <a:pt x="8" y="138"/>
                    <a:pt x="13" y="143"/>
                    <a:pt x="11" y="148"/>
                  </a:cubicBezTo>
                  <a:cubicBezTo>
                    <a:pt x="10" y="147"/>
                    <a:pt x="8" y="149"/>
                    <a:pt x="8" y="147"/>
                  </a:cubicBezTo>
                  <a:cubicBezTo>
                    <a:pt x="7" y="149"/>
                    <a:pt x="6" y="151"/>
                    <a:pt x="5" y="154"/>
                  </a:cubicBezTo>
                  <a:cubicBezTo>
                    <a:pt x="4" y="156"/>
                    <a:pt x="3" y="158"/>
                    <a:pt x="3" y="161"/>
                  </a:cubicBezTo>
                  <a:cubicBezTo>
                    <a:pt x="2" y="166"/>
                    <a:pt x="2" y="172"/>
                    <a:pt x="2" y="177"/>
                  </a:cubicBezTo>
                  <a:cubicBezTo>
                    <a:pt x="2" y="183"/>
                    <a:pt x="2" y="189"/>
                    <a:pt x="2" y="195"/>
                  </a:cubicBezTo>
                  <a:cubicBezTo>
                    <a:pt x="2" y="201"/>
                    <a:pt x="3" y="206"/>
                    <a:pt x="2" y="212"/>
                  </a:cubicBezTo>
                  <a:cubicBezTo>
                    <a:pt x="2" y="218"/>
                    <a:pt x="7" y="209"/>
                    <a:pt x="7" y="217"/>
                  </a:cubicBezTo>
                  <a:cubicBezTo>
                    <a:pt x="5" y="220"/>
                    <a:pt x="2" y="214"/>
                    <a:pt x="1" y="219"/>
                  </a:cubicBezTo>
                  <a:cubicBezTo>
                    <a:pt x="5" y="223"/>
                    <a:pt x="4" y="224"/>
                    <a:pt x="5" y="229"/>
                  </a:cubicBezTo>
                  <a:cubicBezTo>
                    <a:pt x="3" y="228"/>
                    <a:pt x="2" y="229"/>
                    <a:pt x="1" y="226"/>
                  </a:cubicBezTo>
                  <a:cubicBezTo>
                    <a:pt x="0" y="228"/>
                    <a:pt x="1" y="231"/>
                    <a:pt x="3" y="234"/>
                  </a:cubicBezTo>
                  <a:cubicBezTo>
                    <a:pt x="4" y="237"/>
                    <a:pt x="5" y="241"/>
                    <a:pt x="4" y="244"/>
                  </a:cubicBezTo>
                  <a:cubicBezTo>
                    <a:pt x="5" y="244"/>
                    <a:pt x="7" y="244"/>
                    <a:pt x="8" y="245"/>
                  </a:cubicBezTo>
                  <a:cubicBezTo>
                    <a:pt x="11" y="249"/>
                    <a:pt x="11" y="254"/>
                    <a:pt x="11" y="258"/>
                  </a:cubicBezTo>
                  <a:cubicBezTo>
                    <a:pt x="11" y="262"/>
                    <a:pt x="11" y="266"/>
                    <a:pt x="12" y="266"/>
                  </a:cubicBezTo>
                  <a:cubicBezTo>
                    <a:pt x="12" y="266"/>
                    <a:pt x="14" y="268"/>
                    <a:pt x="13" y="265"/>
                  </a:cubicBezTo>
                  <a:cubicBezTo>
                    <a:pt x="14" y="268"/>
                    <a:pt x="15" y="273"/>
                    <a:pt x="13" y="273"/>
                  </a:cubicBezTo>
                  <a:cubicBezTo>
                    <a:pt x="15" y="274"/>
                    <a:pt x="17" y="275"/>
                    <a:pt x="18" y="277"/>
                  </a:cubicBezTo>
                  <a:cubicBezTo>
                    <a:pt x="15" y="277"/>
                    <a:pt x="15" y="277"/>
                    <a:pt x="15" y="277"/>
                  </a:cubicBezTo>
                  <a:cubicBezTo>
                    <a:pt x="16" y="278"/>
                    <a:pt x="19" y="279"/>
                    <a:pt x="20" y="280"/>
                  </a:cubicBezTo>
                  <a:cubicBezTo>
                    <a:pt x="20" y="277"/>
                    <a:pt x="20" y="277"/>
                    <a:pt x="20" y="277"/>
                  </a:cubicBezTo>
                  <a:cubicBezTo>
                    <a:pt x="20" y="281"/>
                    <a:pt x="28" y="285"/>
                    <a:pt x="23" y="287"/>
                  </a:cubicBezTo>
                  <a:cubicBezTo>
                    <a:pt x="22" y="286"/>
                    <a:pt x="22" y="286"/>
                    <a:pt x="22" y="286"/>
                  </a:cubicBezTo>
                  <a:cubicBezTo>
                    <a:pt x="22" y="286"/>
                    <a:pt x="22" y="288"/>
                    <a:pt x="23" y="290"/>
                  </a:cubicBezTo>
                  <a:cubicBezTo>
                    <a:pt x="23" y="292"/>
                    <a:pt x="23" y="293"/>
                    <a:pt x="23" y="293"/>
                  </a:cubicBezTo>
                  <a:cubicBezTo>
                    <a:pt x="27" y="295"/>
                    <a:pt x="30" y="296"/>
                    <a:pt x="32" y="300"/>
                  </a:cubicBezTo>
                  <a:cubicBezTo>
                    <a:pt x="30" y="302"/>
                    <a:pt x="31" y="305"/>
                    <a:pt x="33" y="308"/>
                  </a:cubicBezTo>
                  <a:cubicBezTo>
                    <a:pt x="35" y="310"/>
                    <a:pt x="39" y="313"/>
                    <a:pt x="40" y="315"/>
                  </a:cubicBezTo>
                  <a:cubicBezTo>
                    <a:pt x="38" y="316"/>
                    <a:pt x="38" y="316"/>
                    <a:pt x="38" y="316"/>
                  </a:cubicBezTo>
                  <a:cubicBezTo>
                    <a:pt x="41" y="317"/>
                    <a:pt x="43" y="321"/>
                    <a:pt x="46" y="323"/>
                  </a:cubicBezTo>
                  <a:cubicBezTo>
                    <a:pt x="48" y="325"/>
                    <a:pt x="49" y="327"/>
                    <a:pt x="49" y="326"/>
                  </a:cubicBezTo>
                  <a:cubicBezTo>
                    <a:pt x="52" y="329"/>
                    <a:pt x="55" y="334"/>
                    <a:pt x="52" y="334"/>
                  </a:cubicBezTo>
                  <a:cubicBezTo>
                    <a:pt x="55" y="336"/>
                    <a:pt x="61" y="341"/>
                    <a:pt x="65" y="340"/>
                  </a:cubicBezTo>
                  <a:cubicBezTo>
                    <a:pt x="67" y="348"/>
                    <a:pt x="67" y="348"/>
                    <a:pt x="67" y="348"/>
                  </a:cubicBezTo>
                  <a:cubicBezTo>
                    <a:pt x="71" y="347"/>
                    <a:pt x="73" y="350"/>
                    <a:pt x="75" y="352"/>
                  </a:cubicBezTo>
                  <a:cubicBezTo>
                    <a:pt x="78" y="355"/>
                    <a:pt x="79" y="357"/>
                    <a:pt x="82" y="354"/>
                  </a:cubicBezTo>
                  <a:cubicBezTo>
                    <a:pt x="84" y="357"/>
                    <a:pt x="83" y="358"/>
                    <a:pt x="84" y="361"/>
                  </a:cubicBezTo>
                  <a:cubicBezTo>
                    <a:pt x="91" y="361"/>
                    <a:pt x="95" y="364"/>
                    <a:pt x="100" y="368"/>
                  </a:cubicBezTo>
                  <a:cubicBezTo>
                    <a:pt x="100" y="368"/>
                    <a:pt x="100" y="368"/>
                    <a:pt x="100" y="368"/>
                  </a:cubicBezTo>
                  <a:cubicBezTo>
                    <a:pt x="105" y="372"/>
                    <a:pt x="113" y="371"/>
                    <a:pt x="120" y="375"/>
                  </a:cubicBezTo>
                  <a:cubicBezTo>
                    <a:pt x="119" y="380"/>
                    <a:pt x="119" y="380"/>
                    <a:pt x="119" y="380"/>
                  </a:cubicBezTo>
                  <a:cubicBezTo>
                    <a:pt x="124" y="381"/>
                    <a:pt x="126" y="377"/>
                    <a:pt x="130" y="380"/>
                  </a:cubicBezTo>
                  <a:cubicBezTo>
                    <a:pt x="130" y="381"/>
                    <a:pt x="129" y="381"/>
                    <a:pt x="128" y="381"/>
                  </a:cubicBezTo>
                  <a:cubicBezTo>
                    <a:pt x="132" y="381"/>
                    <a:pt x="137" y="385"/>
                    <a:pt x="139" y="387"/>
                  </a:cubicBezTo>
                  <a:cubicBezTo>
                    <a:pt x="146" y="384"/>
                    <a:pt x="151" y="387"/>
                    <a:pt x="157" y="384"/>
                  </a:cubicBezTo>
                  <a:cubicBezTo>
                    <a:pt x="159" y="387"/>
                    <a:pt x="157" y="387"/>
                    <a:pt x="155" y="387"/>
                  </a:cubicBezTo>
                  <a:cubicBezTo>
                    <a:pt x="153" y="387"/>
                    <a:pt x="151" y="387"/>
                    <a:pt x="152" y="390"/>
                  </a:cubicBezTo>
                  <a:cubicBezTo>
                    <a:pt x="154" y="391"/>
                    <a:pt x="156" y="392"/>
                    <a:pt x="159" y="392"/>
                  </a:cubicBezTo>
                  <a:cubicBezTo>
                    <a:pt x="161" y="393"/>
                    <a:pt x="163" y="393"/>
                    <a:pt x="166" y="393"/>
                  </a:cubicBezTo>
                  <a:cubicBezTo>
                    <a:pt x="170" y="393"/>
                    <a:pt x="175" y="393"/>
                    <a:pt x="180" y="391"/>
                  </a:cubicBezTo>
                  <a:cubicBezTo>
                    <a:pt x="181" y="392"/>
                    <a:pt x="179" y="393"/>
                    <a:pt x="179" y="394"/>
                  </a:cubicBezTo>
                  <a:cubicBezTo>
                    <a:pt x="179" y="394"/>
                    <a:pt x="184" y="391"/>
                    <a:pt x="189" y="388"/>
                  </a:cubicBezTo>
                  <a:cubicBezTo>
                    <a:pt x="193" y="384"/>
                    <a:pt x="197" y="379"/>
                    <a:pt x="195" y="377"/>
                  </a:cubicBezTo>
                  <a:cubicBezTo>
                    <a:pt x="197" y="373"/>
                    <a:pt x="200" y="371"/>
                    <a:pt x="192" y="368"/>
                  </a:cubicBezTo>
                  <a:cubicBezTo>
                    <a:pt x="190" y="370"/>
                    <a:pt x="183" y="372"/>
                    <a:pt x="182" y="368"/>
                  </a:cubicBezTo>
                  <a:cubicBezTo>
                    <a:pt x="181" y="372"/>
                    <a:pt x="181" y="372"/>
                    <a:pt x="181" y="372"/>
                  </a:cubicBezTo>
                  <a:cubicBezTo>
                    <a:pt x="176" y="373"/>
                    <a:pt x="176" y="370"/>
                    <a:pt x="176" y="368"/>
                  </a:cubicBezTo>
                  <a:cubicBezTo>
                    <a:pt x="176" y="366"/>
                    <a:pt x="175" y="363"/>
                    <a:pt x="170" y="363"/>
                  </a:cubicBezTo>
                  <a:cubicBezTo>
                    <a:pt x="172" y="364"/>
                    <a:pt x="172" y="364"/>
                    <a:pt x="172" y="364"/>
                  </a:cubicBezTo>
                  <a:cubicBezTo>
                    <a:pt x="170" y="364"/>
                    <a:pt x="168" y="366"/>
                    <a:pt x="165" y="365"/>
                  </a:cubicBezTo>
                  <a:cubicBezTo>
                    <a:pt x="165" y="364"/>
                    <a:pt x="167" y="363"/>
                    <a:pt x="168" y="363"/>
                  </a:cubicBezTo>
                  <a:cubicBezTo>
                    <a:pt x="168" y="363"/>
                    <a:pt x="165" y="363"/>
                    <a:pt x="162" y="364"/>
                  </a:cubicBezTo>
                  <a:cubicBezTo>
                    <a:pt x="161" y="365"/>
                    <a:pt x="160" y="365"/>
                    <a:pt x="159" y="365"/>
                  </a:cubicBezTo>
                  <a:cubicBezTo>
                    <a:pt x="158" y="366"/>
                    <a:pt x="157" y="366"/>
                    <a:pt x="157" y="366"/>
                  </a:cubicBezTo>
                  <a:cubicBezTo>
                    <a:pt x="157" y="364"/>
                    <a:pt x="158" y="363"/>
                    <a:pt x="160" y="361"/>
                  </a:cubicBezTo>
                  <a:cubicBezTo>
                    <a:pt x="152" y="359"/>
                    <a:pt x="160" y="369"/>
                    <a:pt x="150" y="364"/>
                  </a:cubicBezTo>
                  <a:cubicBezTo>
                    <a:pt x="149" y="362"/>
                    <a:pt x="152" y="362"/>
                    <a:pt x="153" y="361"/>
                  </a:cubicBezTo>
                  <a:cubicBezTo>
                    <a:pt x="149" y="357"/>
                    <a:pt x="145" y="359"/>
                    <a:pt x="140" y="359"/>
                  </a:cubicBezTo>
                  <a:cubicBezTo>
                    <a:pt x="141" y="356"/>
                    <a:pt x="144" y="358"/>
                    <a:pt x="141" y="354"/>
                  </a:cubicBezTo>
                  <a:cubicBezTo>
                    <a:pt x="141" y="356"/>
                    <a:pt x="140" y="359"/>
                    <a:pt x="137" y="358"/>
                  </a:cubicBezTo>
                  <a:cubicBezTo>
                    <a:pt x="140" y="356"/>
                    <a:pt x="136" y="356"/>
                    <a:pt x="133" y="354"/>
                  </a:cubicBezTo>
                  <a:cubicBezTo>
                    <a:pt x="133" y="355"/>
                    <a:pt x="132" y="357"/>
                    <a:pt x="131" y="357"/>
                  </a:cubicBezTo>
                  <a:cubicBezTo>
                    <a:pt x="129" y="357"/>
                    <a:pt x="128" y="355"/>
                    <a:pt x="126" y="354"/>
                  </a:cubicBezTo>
                  <a:cubicBezTo>
                    <a:pt x="126" y="354"/>
                    <a:pt x="127" y="355"/>
                    <a:pt x="127" y="357"/>
                  </a:cubicBezTo>
                  <a:cubicBezTo>
                    <a:pt x="128" y="358"/>
                    <a:pt x="129" y="359"/>
                    <a:pt x="129" y="359"/>
                  </a:cubicBezTo>
                  <a:cubicBezTo>
                    <a:pt x="122" y="360"/>
                    <a:pt x="121" y="353"/>
                    <a:pt x="118" y="350"/>
                  </a:cubicBezTo>
                  <a:cubicBezTo>
                    <a:pt x="119" y="350"/>
                    <a:pt x="120" y="350"/>
                    <a:pt x="121" y="350"/>
                  </a:cubicBezTo>
                  <a:cubicBezTo>
                    <a:pt x="119" y="348"/>
                    <a:pt x="117" y="347"/>
                    <a:pt x="116" y="345"/>
                  </a:cubicBezTo>
                  <a:cubicBezTo>
                    <a:pt x="114" y="344"/>
                    <a:pt x="112" y="342"/>
                    <a:pt x="109" y="342"/>
                  </a:cubicBezTo>
                  <a:cubicBezTo>
                    <a:pt x="109" y="342"/>
                    <a:pt x="109" y="342"/>
                    <a:pt x="109" y="342"/>
                  </a:cubicBezTo>
                  <a:cubicBezTo>
                    <a:pt x="99" y="339"/>
                    <a:pt x="109" y="349"/>
                    <a:pt x="97" y="345"/>
                  </a:cubicBezTo>
                  <a:cubicBezTo>
                    <a:pt x="94" y="342"/>
                    <a:pt x="105" y="337"/>
                    <a:pt x="95" y="335"/>
                  </a:cubicBezTo>
                  <a:cubicBezTo>
                    <a:pt x="97" y="340"/>
                    <a:pt x="86" y="337"/>
                    <a:pt x="81" y="334"/>
                  </a:cubicBezTo>
                  <a:cubicBezTo>
                    <a:pt x="81" y="334"/>
                    <a:pt x="83" y="334"/>
                    <a:pt x="85" y="333"/>
                  </a:cubicBezTo>
                  <a:cubicBezTo>
                    <a:pt x="87" y="333"/>
                    <a:pt x="89" y="332"/>
                    <a:pt x="89" y="332"/>
                  </a:cubicBezTo>
                  <a:cubicBezTo>
                    <a:pt x="88" y="332"/>
                    <a:pt x="87" y="331"/>
                    <a:pt x="86" y="331"/>
                  </a:cubicBezTo>
                  <a:cubicBezTo>
                    <a:pt x="84" y="330"/>
                    <a:pt x="83" y="329"/>
                    <a:pt x="83" y="329"/>
                  </a:cubicBezTo>
                  <a:cubicBezTo>
                    <a:pt x="82" y="330"/>
                    <a:pt x="82" y="330"/>
                    <a:pt x="82" y="330"/>
                  </a:cubicBezTo>
                  <a:cubicBezTo>
                    <a:pt x="79" y="335"/>
                    <a:pt x="78" y="325"/>
                    <a:pt x="72" y="325"/>
                  </a:cubicBezTo>
                  <a:cubicBezTo>
                    <a:pt x="81" y="322"/>
                    <a:pt x="80" y="324"/>
                    <a:pt x="86" y="319"/>
                  </a:cubicBezTo>
                  <a:cubicBezTo>
                    <a:pt x="81" y="319"/>
                    <a:pt x="75" y="319"/>
                    <a:pt x="71" y="314"/>
                  </a:cubicBezTo>
                  <a:cubicBezTo>
                    <a:pt x="71" y="314"/>
                    <a:pt x="73" y="314"/>
                    <a:pt x="75" y="314"/>
                  </a:cubicBezTo>
                  <a:cubicBezTo>
                    <a:pt x="77" y="314"/>
                    <a:pt x="79" y="314"/>
                    <a:pt x="79" y="314"/>
                  </a:cubicBezTo>
                  <a:cubicBezTo>
                    <a:pt x="76" y="310"/>
                    <a:pt x="72" y="308"/>
                    <a:pt x="67" y="306"/>
                  </a:cubicBezTo>
                  <a:cubicBezTo>
                    <a:pt x="62" y="304"/>
                    <a:pt x="56" y="302"/>
                    <a:pt x="52" y="301"/>
                  </a:cubicBezTo>
                  <a:cubicBezTo>
                    <a:pt x="57" y="300"/>
                    <a:pt x="56" y="296"/>
                    <a:pt x="61" y="297"/>
                  </a:cubicBezTo>
                  <a:cubicBezTo>
                    <a:pt x="61" y="297"/>
                    <a:pt x="60" y="295"/>
                    <a:pt x="58" y="294"/>
                  </a:cubicBezTo>
                  <a:cubicBezTo>
                    <a:pt x="57" y="293"/>
                    <a:pt x="57" y="292"/>
                    <a:pt x="56" y="291"/>
                  </a:cubicBezTo>
                  <a:cubicBezTo>
                    <a:pt x="56" y="291"/>
                    <a:pt x="55" y="290"/>
                    <a:pt x="55" y="290"/>
                  </a:cubicBezTo>
                  <a:cubicBezTo>
                    <a:pt x="55" y="290"/>
                    <a:pt x="57" y="290"/>
                    <a:pt x="58" y="290"/>
                  </a:cubicBezTo>
                  <a:cubicBezTo>
                    <a:pt x="59" y="290"/>
                    <a:pt x="61" y="290"/>
                    <a:pt x="61" y="290"/>
                  </a:cubicBezTo>
                  <a:cubicBezTo>
                    <a:pt x="55" y="290"/>
                    <a:pt x="56" y="284"/>
                    <a:pt x="50" y="288"/>
                  </a:cubicBezTo>
                  <a:cubicBezTo>
                    <a:pt x="52" y="289"/>
                    <a:pt x="52" y="288"/>
                    <a:pt x="53" y="290"/>
                  </a:cubicBezTo>
                  <a:cubicBezTo>
                    <a:pt x="51" y="291"/>
                    <a:pt x="47" y="291"/>
                    <a:pt x="45" y="287"/>
                  </a:cubicBezTo>
                  <a:cubicBezTo>
                    <a:pt x="45" y="284"/>
                    <a:pt x="48" y="288"/>
                    <a:pt x="49" y="286"/>
                  </a:cubicBezTo>
                  <a:cubicBezTo>
                    <a:pt x="45" y="285"/>
                    <a:pt x="49" y="282"/>
                    <a:pt x="46" y="281"/>
                  </a:cubicBezTo>
                  <a:cubicBezTo>
                    <a:pt x="45" y="284"/>
                    <a:pt x="45" y="284"/>
                    <a:pt x="45" y="284"/>
                  </a:cubicBezTo>
                  <a:cubicBezTo>
                    <a:pt x="40" y="284"/>
                    <a:pt x="42" y="280"/>
                    <a:pt x="39" y="278"/>
                  </a:cubicBezTo>
                  <a:cubicBezTo>
                    <a:pt x="42" y="281"/>
                    <a:pt x="43" y="279"/>
                    <a:pt x="45" y="277"/>
                  </a:cubicBezTo>
                  <a:cubicBezTo>
                    <a:pt x="44" y="277"/>
                    <a:pt x="44" y="277"/>
                    <a:pt x="44" y="277"/>
                  </a:cubicBezTo>
                  <a:cubicBezTo>
                    <a:pt x="43" y="275"/>
                    <a:pt x="40" y="274"/>
                    <a:pt x="41" y="271"/>
                  </a:cubicBezTo>
                  <a:cubicBezTo>
                    <a:pt x="46" y="271"/>
                    <a:pt x="46" y="271"/>
                    <a:pt x="46" y="271"/>
                  </a:cubicBezTo>
                  <a:cubicBezTo>
                    <a:pt x="42" y="270"/>
                    <a:pt x="42" y="270"/>
                    <a:pt x="42" y="270"/>
                  </a:cubicBezTo>
                  <a:cubicBezTo>
                    <a:pt x="42" y="268"/>
                    <a:pt x="43" y="267"/>
                    <a:pt x="45" y="268"/>
                  </a:cubicBezTo>
                  <a:cubicBezTo>
                    <a:pt x="44" y="263"/>
                    <a:pt x="41" y="264"/>
                    <a:pt x="39" y="265"/>
                  </a:cubicBezTo>
                  <a:cubicBezTo>
                    <a:pt x="37" y="266"/>
                    <a:pt x="34" y="266"/>
                    <a:pt x="34" y="259"/>
                  </a:cubicBezTo>
                  <a:cubicBezTo>
                    <a:pt x="36" y="258"/>
                    <a:pt x="37" y="259"/>
                    <a:pt x="38" y="263"/>
                  </a:cubicBezTo>
                  <a:cubicBezTo>
                    <a:pt x="41" y="262"/>
                    <a:pt x="42" y="261"/>
                    <a:pt x="42" y="257"/>
                  </a:cubicBezTo>
                  <a:cubicBezTo>
                    <a:pt x="42" y="257"/>
                    <a:pt x="42" y="257"/>
                    <a:pt x="42" y="257"/>
                  </a:cubicBezTo>
                  <a:cubicBezTo>
                    <a:pt x="41" y="254"/>
                    <a:pt x="40" y="250"/>
                    <a:pt x="39" y="247"/>
                  </a:cubicBezTo>
                  <a:cubicBezTo>
                    <a:pt x="37" y="244"/>
                    <a:pt x="36" y="241"/>
                    <a:pt x="34" y="2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484"/>
            <p:cNvSpPr>
              <a:spLocks/>
            </p:cNvSpPr>
            <p:nvPr/>
          </p:nvSpPr>
          <p:spPr bwMode="auto">
            <a:xfrm>
              <a:off x="1060050" y="4968813"/>
              <a:ext cx="0" cy="1150"/>
            </a:xfrm>
            <a:custGeom>
              <a:avLst/>
              <a:gdLst>
                <a:gd name="T0" fmla="*/ 0 w 4"/>
                <a:gd name="T1" fmla="*/ 1 h 8"/>
                <a:gd name="T2" fmla="*/ 2 w 4"/>
                <a:gd name="T3" fmla="*/ 5 h 8"/>
                <a:gd name="T4" fmla="*/ 4 w 4"/>
                <a:gd name="T5" fmla="*/ 8 h 8"/>
                <a:gd name="T6" fmla="*/ 3 w 4"/>
                <a:gd name="T7" fmla="*/ 4 h 8"/>
                <a:gd name="T8" fmla="*/ 0 w 4"/>
                <a:gd name="T9" fmla="*/ 1 h 8"/>
              </a:gdLst>
              <a:ahLst/>
              <a:cxnLst>
                <a:cxn ang="0">
                  <a:pos x="T0" y="T1"/>
                </a:cxn>
                <a:cxn ang="0">
                  <a:pos x="T2" y="T3"/>
                </a:cxn>
                <a:cxn ang="0">
                  <a:pos x="T4" y="T5"/>
                </a:cxn>
                <a:cxn ang="0">
                  <a:pos x="T6" y="T7"/>
                </a:cxn>
                <a:cxn ang="0">
                  <a:pos x="T8" y="T9"/>
                </a:cxn>
              </a:cxnLst>
              <a:rect l="0" t="0" r="r" b="b"/>
              <a:pathLst>
                <a:path w="4" h="8">
                  <a:moveTo>
                    <a:pt x="0" y="1"/>
                  </a:moveTo>
                  <a:cubicBezTo>
                    <a:pt x="1" y="3"/>
                    <a:pt x="1" y="4"/>
                    <a:pt x="2" y="5"/>
                  </a:cubicBezTo>
                  <a:cubicBezTo>
                    <a:pt x="3" y="7"/>
                    <a:pt x="3" y="7"/>
                    <a:pt x="4" y="8"/>
                  </a:cubicBezTo>
                  <a:cubicBezTo>
                    <a:pt x="4" y="7"/>
                    <a:pt x="4" y="5"/>
                    <a:pt x="3" y="4"/>
                  </a:cubicBezTo>
                  <a:cubicBezTo>
                    <a:pt x="3" y="2"/>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485"/>
            <p:cNvSpPr>
              <a:spLocks/>
            </p:cNvSpPr>
            <p:nvPr/>
          </p:nvSpPr>
          <p:spPr bwMode="auto">
            <a:xfrm>
              <a:off x="1125592" y="4941217"/>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486"/>
            <p:cNvSpPr>
              <a:spLocks/>
            </p:cNvSpPr>
            <p:nvPr/>
          </p:nvSpPr>
          <p:spPr bwMode="auto">
            <a:xfrm>
              <a:off x="1127891" y="4946967"/>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487"/>
            <p:cNvSpPr>
              <a:spLocks/>
            </p:cNvSpPr>
            <p:nvPr/>
          </p:nvSpPr>
          <p:spPr bwMode="auto">
            <a:xfrm>
              <a:off x="1078448" y="49228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488"/>
            <p:cNvSpPr>
              <a:spLocks/>
            </p:cNvSpPr>
            <p:nvPr/>
          </p:nvSpPr>
          <p:spPr bwMode="auto">
            <a:xfrm>
              <a:off x="1110643" y="4925119"/>
              <a:ext cx="1150" cy="1150"/>
            </a:xfrm>
            <a:custGeom>
              <a:avLst/>
              <a:gdLst>
                <a:gd name="T0" fmla="*/ 0 w 6"/>
                <a:gd name="T1" fmla="*/ 3 h 3"/>
                <a:gd name="T2" fmla="*/ 6 w 6"/>
                <a:gd name="T3" fmla="*/ 1 h 3"/>
                <a:gd name="T4" fmla="*/ 0 w 6"/>
                <a:gd name="T5" fmla="*/ 3 h 3"/>
              </a:gdLst>
              <a:ahLst/>
              <a:cxnLst>
                <a:cxn ang="0">
                  <a:pos x="T0" y="T1"/>
                </a:cxn>
                <a:cxn ang="0">
                  <a:pos x="T2" y="T3"/>
                </a:cxn>
                <a:cxn ang="0">
                  <a:pos x="T4" y="T5"/>
                </a:cxn>
              </a:cxnLst>
              <a:rect l="0" t="0" r="r" b="b"/>
              <a:pathLst>
                <a:path w="6" h="3">
                  <a:moveTo>
                    <a:pt x="0" y="3"/>
                  </a:moveTo>
                  <a:cubicBezTo>
                    <a:pt x="3" y="3"/>
                    <a:pt x="5" y="2"/>
                    <a:pt x="6" y="1"/>
                  </a:cubicBezTo>
                  <a:cubicBezTo>
                    <a:pt x="4" y="0"/>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489"/>
            <p:cNvSpPr>
              <a:spLocks/>
            </p:cNvSpPr>
            <p:nvPr/>
          </p:nvSpPr>
          <p:spPr bwMode="auto">
            <a:xfrm>
              <a:off x="1100295" y="492167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490"/>
            <p:cNvSpPr>
              <a:spLocks/>
            </p:cNvSpPr>
            <p:nvPr/>
          </p:nvSpPr>
          <p:spPr bwMode="auto">
            <a:xfrm>
              <a:off x="1077298" y="4922820"/>
              <a:ext cx="1150" cy="1150"/>
            </a:xfrm>
            <a:custGeom>
              <a:avLst/>
              <a:gdLst>
                <a:gd name="T0" fmla="*/ 0 w 7"/>
                <a:gd name="T1" fmla="*/ 6 h 6"/>
                <a:gd name="T2" fmla="*/ 7 w 7"/>
                <a:gd name="T3" fmla="*/ 0 h 6"/>
                <a:gd name="T4" fmla="*/ 0 w 7"/>
                <a:gd name="T5" fmla="*/ 6 h 6"/>
              </a:gdLst>
              <a:ahLst/>
              <a:cxnLst>
                <a:cxn ang="0">
                  <a:pos x="T0" y="T1"/>
                </a:cxn>
                <a:cxn ang="0">
                  <a:pos x="T2" y="T3"/>
                </a:cxn>
                <a:cxn ang="0">
                  <a:pos x="T4" y="T5"/>
                </a:cxn>
              </a:cxnLst>
              <a:rect l="0" t="0" r="r" b="b"/>
              <a:pathLst>
                <a:path w="7" h="6">
                  <a:moveTo>
                    <a:pt x="0" y="6"/>
                  </a:moveTo>
                  <a:cubicBezTo>
                    <a:pt x="2" y="4"/>
                    <a:pt x="5" y="2"/>
                    <a:pt x="7" y="0"/>
                  </a:cubicBezTo>
                  <a:cubicBezTo>
                    <a:pt x="5" y="2"/>
                    <a:pt x="0"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Rectangle 491"/>
            <p:cNvSpPr>
              <a:spLocks noChangeArrowheads="1"/>
            </p:cNvSpPr>
            <p:nvPr/>
          </p:nvSpPr>
          <p:spPr bwMode="auto">
            <a:xfrm>
              <a:off x="1130191" y="4953866"/>
              <a:ext cx="1150" cy="1150"/>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492"/>
            <p:cNvSpPr>
              <a:spLocks/>
            </p:cNvSpPr>
            <p:nvPr/>
          </p:nvSpPr>
          <p:spPr bwMode="auto">
            <a:xfrm>
              <a:off x="1129041" y="4946967"/>
              <a:ext cx="0" cy="1150"/>
            </a:xfrm>
            <a:custGeom>
              <a:avLst/>
              <a:gdLst>
                <a:gd name="T0" fmla="*/ 4 w 4"/>
                <a:gd name="T1" fmla="*/ 6 h 6"/>
                <a:gd name="T2" fmla="*/ 0 w 4"/>
                <a:gd name="T3" fmla="*/ 2 h 6"/>
                <a:gd name="T4" fmla="*/ 4 w 4"/>
                <a:gd name="T5" fmla="*/ 6 h 6"/>
              </a:gdLst>
              <a:ahLst/>
              <a:cxnLst>
                <a:cxn ang="0">
                  <a:pos x="T0" y="T1"/>
                </a:cxn>
                <a:cxn ang="0">
                  <a:pos x="T2" y="T3"/>
                </a:cxn>
                <a:cxn ang="0">
                  <a:pos x="T4" y="T5"/>
                </a:cxn>
              </a:cxnLst>
              <a:rect l="0" t="0" r="r" b="b"/>
              <a:pathLst>
                <a:path w="4" h="6">
                  <a:moveTo>
                    <a:pt x="4" y="6"/>
                  </a:moveTo>
                  <a:cubicBezTo>
                    <a:pt x="4" y="4"/>
                    <a:pt x="1" y="0"/>
                    <a:pt x="0" y="2"/>
                  </a:cubicBezTo>
                  <a:cubicBezTo>
                    <a:pt x="2" y="3"/>
                    <a:pt x="3"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493"/>
            <p:cNvSpPr>
              <a:spLocks/>
            </p:cNvSpPr>
            <p:nvPr/>
          </p:nvSpPr>
          <p:spPr bwMode="auto">
            <a:xfrm>
              <a:off x="1117542" y="4928569"/>
              <a:ext cx="1150" cy="11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494"/>
            <p:cNvSpPr>
              <a:spLocks/>
            </p:cNvSpPr>
            <p:nvPr/>
          </p:nvSpPr>
          <p:spPr bwMode="auto">
            <a:xfrm>
              <a:off x="1092246" y="4819333"/>
              <a:ext cx="11498" cy="0"/>
            </a:xfrm>
            <a:custGeom>
              <a:avLst/>
              <a:gdLst>
                <a:gd name="T0" fmla="*/ 0 w 57"/>
                <a:gd name="T1" fmla="*/ 0 h 2"/>
                <a:gd name="T2" fmla="*/ 9 w 57"/>
                <a:gd name="T3" fmla="*/ 2 h 2"/>
                <a:gd name="T4" fmla="*/ 33 w 57"/>
                <a:gd name="T5" fmla="*/ 1 h 2"/>
                <a:gd name="T6" fmla="*/ 57 w 57"/>
                <a:gd name="T7" fmla="*/ 2 h 2"/>
                <a:gd name="T8" fmla="*/ 48 w 57"/>
                <a:gd name="T9" fmla="*/ 1 h 2"/>
                <a:gd name="T10" fmla="*/ 39 w 57"/>
                <a:gd name="T11" fmla="*/ 0 h 2"/>
                <a:gd name="T12" fmla="*/ 29 w 57"/>
                <a:gd name="T13" fmla="*/ 0 h 2"/>
                <a:gd name="T14" fmla="*/ 0 w 5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
                  <a:moveTo>
                    <a:pt x="0" y="0"/>
                  </a:moveTo>
                  <a:cubicBezTo>
                    <a:pt x="9" y="2"/>
                    <a:pt x="9" y="2"/>
                    <a:pt x="9" y="2"/>
                  </a:cubicBezTo>
                  <a:cubicBezTo>
                    <a:pt x="9" y="2"/>
                    <a:pt x="21" y="2"/>
                    <a:pt x="33" y="1"/>
                  </a:cubicBezTo>
                  <a:cubicBezTo>
                    <a:pt x="45" y="2"/>
                    <a:pt x="57" y="2"/>
                    <a:pt x="57" y="2"/>
                  </a:cubicBezTo>
                  <a:cubicBezTo>
                    <a:pt x="57" y="2"/>
                    <a:pt x="54" y="1"/>
                    <a:pt x="48" y="1"/>
                  </a:cubicBezTo>
                  <a:cubicBezTo>
                    <a:pt x="46" y="1"/>
                    <a:pt x="43" y="1"/>
                    <a:pt x="39" y="0"/>
                  </a:cubicBezTo>
                  <a:cubicBezTo>
                    <a:pt x="36" y="0"/>
                    <a:pt x="32" y="0"/>
                    <a:pt x="29" y="0"/>
                  </a:cubicBezTo>
                  <a:cubicBezTo>
                    <a:pt x="14"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495"/>
            <p:cNvSpPr>
              <a:spLocks/>
            </p:cNvSpPr>
            <p:nvPr/>
          </p:nvSpPr>
          <p:spPr bwMode="auto">
            <a:xfrm>
              <a:off x="1106044" y="4819333"/>
              <a:ext cx="100037" cy="56343"/>
            </a:xfrm>
            <a:custGeom>
              <a:avLst/>
              <a:gdLst>
                <a:gd name="T0" fmla="*/ 380 w 474"/>
                <a:gd name="T1" fmla="*/ 175 h 268"/>
                <a:gd name="T2" fmla="*/ 394 w 474"/>
                <a:gd name="T3" fmla="*/ 187 h 268"/>
                <a:gd name="T4" fmla="*/ 409 w 474"/>
                <a:gd name="T5" fmla="*/ 201 h 268"/>
                <a:gd name="T6" fmla="*/ 417 w 474"/>
                <a:gd name="T7" fmla="*/ 209 h 268"/>
                <a:gd name="T8" fmla="*/ 425 w 474"/>
                <a:gd name="T9" fmla="*/ 216 h 268"/>
                <a:gd name="T10" fmla="*/ 439 w 474"/>
                <a:gd name="T11" fmla="*/ 231 h 268"/>
                <a:gd name="T12" fmla="*/ 463 w 474"/>
                <a:gd name="T13" fmla="*/ 257 h 268"/>
                <a:gd name="T14" fmla="*/ 474 w 474"/>
                <a:gd name="T15" fmla="*/ 267 h 268"/>
                <a:gd name="T16" fmla="*/ 466 w 474"/>
                <a:gd name="T17" fmla="*/ 257 h 268"/>
                <a:gd name="T18" fmla="*/ 448 w 474"/>
                <a:gd name="T19" fmla="*/ 236 h 268"/>
                <a:gd name="T20" fmla="*/ 428 w 474"/>
                <a:gd name="T21" fmla="*/ 216 h 268"/>
                <a:gd name="T22" fmla="*/ 419 w 474"/>
                <a:gd name="T23" fmla="*/ 207 h 268"/>
                <a:gd name="T24" fmla="*/ 410 w 474"/>
                <a:gd name="T25" fmla="*/ 195 h 268"/>
                <a:gd name="T26" fmla="*/ 392 w 474"/>
                <a:gd name="T27" fmla="*/ 175 h 268"/>
                <a:gd name="T28" fmla="*/ 367 w 474"/>
                <a:gd name="T29" fmla="*/ 153 h 268"/>
                <a:gd name="T30" fmla="*/ 353 w 474"/>
                <a:gd name="T31" fmla="*/ 141 h 268"/>
                <a:gd name="T32" fmla="*/ 339 w 474"/>
                <a:gd name="T33" fmla="*/ 131 h 268"/>
                <a:gd name="T34" fmla="*/ 345 w 474"/>
                <a:gd name="T35" fmla="*/ 136 h 268"/>
                <a:gd name="T36" fmla="*/ 352 w 474"/>
                <a:gd name="T37" fmla="*/ 141 h 268"/>
                <a:gd name="T38" fmla="*/ 360 w 474"/>
                <a:gd name="T39" fmla="*/ 147 h 268"/>
                <a:gd name="T40" fmla="*/ 374 w 474"/>
                <a:gd name="T41" fmla="*/ 159 h 268"/>
                <a:gd name="T42" fmla="*/ 378 w 474"/>
                <a:gd name="T43" fmla="*/ 163 h 268"/>
                <a:gd name="T44" fmla="*/ 380 w 474"/>
                <a:gd name="T45" fmla="*/ 165 h 268"/>
                <a:gd name="T46" fmla="*/ 372 w 474"/>
                <a:gd name="T47" fmla="*/ 160 h 268"/>
                <a:gd name="T48" fmla="*/ 363 w 474"/>
                <a:gd name="T49" fmla="*/ 155 h 268"/>
                <a:gd name="T50" fmla="*/ 342 w 474"/>
                <a:gd name="T51" fmla="*/ 137 h 268"/>
                <a:gd name="T52" fmla="*/ 324 w 474"/>
                <a:gd name="T53" fmla="*/ 123 h 268"/>
                <a:gd name="T54" fmla="*/ 307 w 474"/>
                <a:gd name="T55" fmla="*/ 111 h 268"/>
                <a:gd name="T56" fmla="*/ 299 w 474"/>
                <a:gd name="T57" fmla="*/ 106 h 268"/>
                <a:gd name="T58" fmla="*/ 291 w 474"/>
                <a:gd name="T59" fmla="*/ 101 h 268"/>
                <a:gd name="T60" fmla="*/ 275 w 474"/>
                <a:gd name="T61" fmla="*/ 91 h 268"/>
                <a:gd name="T62" fmla="*/ 258 w 474"/>
                <a:gd name="T63" fmla="*/ 81 h 268"/>
                <a:gd name="T64" fmla="*/ 216 w 474"/>
                <a:gd name="T65" fmla="*/ 58 h 268"/>
                <a:gd name="T66" fmla="*/ 220 w 474"/>
                <a:gd name="T67" fmla="*/ 59 h 268"/>
                <a:gd name="T68" fmla="*/ 211 w 474"/>
                <a:gd name="T69" fmla="*/ 56 h 268"/>
                <a:gd name="T70" fmla="*/ 192 w 474"/>
                <a:gd name="T71" fmla="*/ 48 h 268"/>
                <a:gd name="T72" fmla="*/ 173 w 474"/>
                <a:gd name="T73" fmla="*/ 41 h 268"/>
                <a:gd name="T74" fmla="*/ 165 w 474"/>
                <a:gd name="T75" fmla="*/ 38 h 268"/>
                <a:gd name="T76" fmla="*/ 154 w 474"/>
                <a:gd name="T77" fmla="*/ 33 h 268"/>
                <a:gd name="T78" fmla="*/ 161 w 474"/>
                <a:gd name="T79" fmla="*/ 33 h 268"/>
                <a:gd name="T80" fmla="*/ 142 w 474"/>
                <a:gd name="T81" fmla="*/ 28 h 268"/>
                <a:gd name="T82" fmla="*/ 124 w 474"/>
                <a:gd name="T83" fmla="*/ 23 h 268"/>
                <a:gd name="T84" fmla="*/ 106 w 474"/>
                <a:gd name="T85" fmla="*/ 18 h 268"/>
                <a:gd name="T86" fmla="*/ 88 w 474"/>
                <a:gd name="T87" fmla="*/ 14 h 268"/>
                <a:gd name="T88" fmla="*/ 48 w 474"/>
                <a:gd name="T89" fmla="*/ 7 h 268"/>
                <a:gd name="T90" fmla="*/ 37 w 474"/>
                <a:gd name="T91" fmla="*/ 5 h 268"/>
                <a:gd name="T92" fmla="*/ 25 w 474"/>
                <a:gd name="T93" fmla="*/ 3 h 268"/>
                <a:gd name="T94" fmla="*/ 0 w 474"/>
                <a:gd name="T95" fmla="*/ 0 h 268"/>
                <a:gd name="T96" fmla="*/ 104 w 474"/>
                <a:gd name="T97" fmla="*/ 20 h 268"/>
                <a:gd name="T98" fmla="*/ 203 w 474"/>
                <a:gd name="T99" fmla="*/ 57 h 268"/>
                <a:gd name="T100" fmla="*/ 199 w 474"/>
                <a:gd name="T101" fmla="*/ 56 h 268"/>
                <a:gd name="T102" fmla="*/ 294 w 474"/>
                <a:gd name="T103" fmla="*/ 107 h 268"/>
                <a:gd name="T104" fmla="*/ 380 w 474"/>
                <a:gd name="T10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4" h="268">
                  <a:moveTo>
                    <a:pt x="380" y="175"/>
                  </a:moveTo>
                  <a:cubicBezTo>
                    <a:pt x="384" y="179"/>
                    <a:pt x="389" y="183"/>
                    <a:pt x="394" y="187"/>
                  </a:cubicBezTo>
                  <a:cubicBezTo>
                    <a:pt x="399" y="192"/>
                    <a:pt x="404" y="196"/>
                    <a:pt x="409" y="201"/>
                  </a:cubicBezTo>
                  <a:cubicBezTo>
                    <a:pt x="412" y="204"/>
                    <a:pt x="414" y="206"/>
                    <a:pt x="417" y="209"/>
                  </a:cubicBezTo>
                  <a:cubicBezTo>
                    <a:pt x="420" y="211"/>
                    <a:pt x="422" y="214"/>
                    <a:pt x="425" y="216"/>
                  </a:cubicBezTo>
                  <a:cubicBezTo>
                    <a:pt x="430" y="222"/>
                    <a:pt x="435" y="227"/>
                    <a:pt x="439" y="231"/>
                  </a:cubicBezTo>
                  <a:cubicBezTo>
                    <a:pt x="448" y="242"/>
                    <a:pt x="457" y="250"/>
                    <a:pt x="463" y="257"/>
                  </a:cubicBezTo>
                  <a:cubicBezTo>
                    <a:pt x="469" y="264"/>
                    <a:pt x="473" y="268"/>
                    <a:pt x="474" y="267"/>
                  </a:cubicBezTo>
                  <a:cubicBezTo>
                    <a:pt x="474" y="267"/>
                    <a:pt x="471" y="263"/>
                    <a:pt x="466" y="257"/>
                  </a:cubicBezTo>
                  <a:cubicBezTo>
                    <a:pt x="461" y="251"/>
                    <a:pt x="454" y="244"/>
                    <a:pt x="448" y="236"/>
                  </a:cubicBezTo>
                  <a:cubicBezTo>
                    <a:pt x="441" y="229"/>
                    <a:pt x="434" y="222"/>
                    <a:pt x="428" y="216"/>
                  </a:cubicBezTo>
                  <a:cubicBezTo>
                    <a:pt x="423" y="211"/>
                    <a:pt x="419" y="207"/>
                    <a:pt x="419" y="207"/>
                  </a:cubicBezTo>
                  <a:cubicBezTo>
                    <a:pt x="418" y="205"/>
                    <a:pt x="415" y="200"/>
                    <a:pt x="410" y="195"/>
                  </a:cubicBezTo>
                  <a:cubicBezTo>
                    <a:pt x="405" y="189"/>
                    <a:pt x="399" y="182"/>
                    <a:pt x="392" y="175"/>
                  </a:cubicBezTo>
                  <a:cubicBezTo>
                    <a:pt x="384" y="168"/>
                    <a:pt x="376" y="160"/>
                    <a:pt x="367" y="153"/>
                  </a:cubicBezTo>
                  <a:cubicBezTo>
                    <a:pt x="362" y="149"/>
                    <a:pt x="358" y="145"/>
                    <a:pt x="353" y="141"/>
                  </a:cubicBezTo>
                  <a:cubicBezTo>
                    <a:pt x="348" y="137"/>
                    <a:pt x="344" y="134"/>
                    <a:pt x="339" y="131"/>
                  </a:cubicBezTo>
                  <a:cubicBezTo>
                    <a:pt x="339" y="131"/>
                    <a:pt x="341" y="133"/>
                    <a:pt x="345" y="136"/>
                  </a:cubicBezTo>
                  <a:cubicBezTo>
                    <a:pt x="347" y="137"/>
                    <a:pt x="350" y="139"/>
                    <a:pt x="352" y="141"/>
                  </a:cubicBezTo>
                  <a:cubicBezTo>
                    <a:pt x="355" y="143"/>
                    <a:pt x="357" y="145"/>
                    <a:pt x="360" y="147"/>
                  </a:cubicBezTo>
                  <a:cubicBezTo>
                    <a:pt x="365" y="151"/>
                    <a:pt x="370" y="156"/>
                    <a:pt x="374" y="159"/>
                  </a:cubicBezTo>
                  <a:cubicBezTo>
                    <a:pt x="376" y="161"/>
                    <a:pt x="377" y="162"/>
                    <a:pt x="378" y="163"/>
                  </a:cubicBezTo>
                  <a:cubicBezTo>
                    <a:pt x="379" y="164"/>
                    <a:pt x="380" y="165"/>
                    <a:pt x="380" y="165"/>
                  </a:cubicBezTo>
                  <a:cubicBezTo>
                    <a:pt x="375" y="160"/>
                    <a:pt x="373" y="160"/>
                    <a:pt x="372" y="160"/>
                  </a:cubicBezTo>
                  <a:cubicBezTo>
                    <a:pt x="370" y="159"/>
                    <a:pt x="369" y="159"/>
                    <a:pt x="363" y="155"/>
                  </a:cubicBezTo>
                  <a:cubicBezTo>
                    <a:pt x="356" y="148"/>
                    <a:pt x="349" y="142"/>
                    <a:pt x="342" y="137"/>
                  </a:cubicBezTo>
                  <a:cubicBezTo>
                    <a:pt x="336" y="132"/>
                    <a:pt x="329" y="127"/>
                    <a:pt x="324" y="123"/>
                  </a:cubicBezTo>
                  <a:cubicBezTo>
                    <a:pt x="318" y="118"/>
                    <a:pt x="312" y="115"/>
                    <a:pt x="307" y="111"/>
                  </a:cubicBezTo>
                  <a:cubicBezTo>
                    <a:pt x="304" y="109"/>
                    <a:pt x="301" y="107"/>
                    <a:pt x="299" y="106"/>
                  </a:cubicBezTo>
                  <a:cubicBezTo>
                    <a:pt x="296" y="104"/>
                    <a:pt x="293" y="103"/>
                    <a:pt x="291" y="101"/>
                  </a:cubicBezTo>
                  <a:cubicBezTo>
                    <a:pt x="285" y="98"/>
                    <a:pt x="280" y="95"/>
                    <a:pt x="275" y="91"/>
                  </a:cubicBezTo>
                  <a:cubicBezTo>
                    <a:pt x="269" y="88"/>
                    <a:pt x="264" y="85"/>
                    <a:pt x="258" y="81"/>
                  </a:cubicBezTo>
                  <a:cubicBezTo>
                    <a:pt x="246" y="74"/>
                    <a:pt x="232" y="67"/>
                    <a:pt x="216" y="58"/>
                  </a:cubicBezTo>
                  <a:cubicBezTo>
                    <a:pt x="220" y="59"/>
                    <a:pt x="220" y="59"/>
                    <a:pt x="220" y="59"/>
                  </a:cubicBezTo>
                  <a:cubicBezTo>
                    <a:pt x="220" y="59"/>
                    <a:pt x="217" y="58"/>
                    <a:pt x="211" y="56"/>
                  </a:cubicBezTo>
                  <a:cubicBezTo>
                    <a:pt x="206" y="54"/>
                    <a:pt x="199" y="51"/>
                    <a:pt x="192" y="48"/>
                  </a:cubicBezTo>
                  <a:cubicBezTo>
                    <a:pt x="186" y="45"/>
                    <a:pt x="179" y="43"/>
                    <a:pt x="173" y="41"/>
                  </a:cubicBezTo>
                  <a:cubicBezTo>
                    <a:pt x="168" y="39"/>
                    <a:pt x="165" y="38"/>
                    <a:pt x="165" y="38"/>
                  </a:cubicBezTo>
                  <a:cubicBezTo>
                    <a:pt x="156" y="34"/>
                    <a:pt x="153" y="33"/>
                    <a:pt x="154" y="33"/>
                  </a:cubicBezTo>
                  <a:cubicBezTo>
                    <a:pt x="154" y="32"/>
                    <a:pt x="158" y="32"/>
                    <a:pt x="161" y="33"/>
                  </a:cubicBezTo>
                  <a:cubicBezTo>
                    <a:pt x="154" y="31"/>
                    <a:pt x="148" y="30"/>
                    <a:pt x="142" y="28"/>
                  </a:cubicBezTo>
                  <a:cubicBezTo>
                    <a:pt x="136" y="26"/>
                    <a:pt x="130" y="24"/>
                    <a:pt x="124" y="23"/>
                  </a:cubicBezTo>
                  <a:cubicBezTo>
                    <a:pt x="118" y="21"/>
                    <a:pt x="112" y="20"/>
                    <a:pt x="106" y="18"/>
                  </a:cubicBezTo>
                  <a:cubicBezTo>
                    <a:pt x="100" y="17"/>
                    <a:pt x="94" y="15"/>
                    <a:pt x="88" y="14"/>
                  </a:cubicBezTo>
                  <a:cubicBezTo>
                    <a:pt x="75" y="12"/>
                    <a:pt x="62" y="9"/>
                    <a:pt x="48" y="7"/>
                  </a:cubicBezTo>
                  <a:cubicBezTo>
                    <a:pt x="44" y="6"/>
                    <a:pt x="41" y="6"/>
                    <a:pt x="37" y="5"/>
                  </a:cubicBezTo>
                  <a:cubicBezTo>
                    <a:pt x="33" y="4"/>
                    <a:pt x="29" y="4"/>
                    <a:pt x="25" y="3"/>
                  </a:cubicBezTo>
                  <a:cubicBezTo>
                    <a:pt x="17" y="2"/>
                    <a:pt x="9" y="1"/>
                    <a:pt x="0" y="0"/>
                  </a:cubicBezTo>
                  <a:cubicBezTo>
                    <a:pt x="27" y="7"/>
                    <a:pt x="66" y="11"/>
                    <a:pt x="104" y="20"/>
                  </a:cubicBezTo>
                  <a:cubicBezTo>
                    <a:pt x="142" y="29"/>
                    <a:pt x="179" y="42"/>
                    <a:pt x="203" y="57"/>
                  </a:cubicBezTo>
                  <a:cubicBezTo>
                    <a:pt x="199" y="56"/>
                    <a:pt x="199" y="56"/>
                    <a:pt x="199" y="56"/>
                  </a:cubicBezTo>
                  <a:cubicBezTo>
                    <a:pt x="231" y="68"/>
                    <a:pt x="264" y="86"/>
                    <a:pt x="294" y="107"/>
                  </a:cubicBezTo>
                  <a:cubicBezTo>
                    <a:pt x="325" y="129"/>
                    <a:pt x="354" y="152"/>
                    <a:pt x="380" y="17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496"/>
            <p:cNvSpPr>
              <a:spLocks/>
            </p:cNvSpPr>
            <p:nvPr/>
          </p:nvSpPr>
          <p:spPr bwMode="auto">
            <a:xfrm>
              <a:off x="1140539" y="4826232"/>
              <a:ext cx="0" cy="1150"/>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1"/>
                    <a:pt x="3" y="1"/>
                    <a:pt x="4" y="2"/>
                  </a:cubicBezTo>
                  <a:cubicBezTo>
                    <a:pt x="4" y="2"/>
                    <a:pt x="2"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497"/>
            <p:cNvSpPr>
              <a:spLocks/>
            </p:cNvSpPr>
            <p:nvPr/>
          </p:nvSpPr>
          <p:spPr bwMode="auto">
            <a:xfrm>
              <a:off x="1134791" y="4903273"/>
              <a:ext cx="0" cy="3450"/>
            </a:xfrm>
            <a:custGeom>
              <a:avLst/>
              <a:gdLst>
                <a:gd name="T0" fmla="*/ 1 w 1"/>
                <a:gd name="T1" fmla="*/ 7 h 19"/>
                <a:gd name="T2" fmla="*/ 1 w 1"/>
                <a:gd name="T3" fmla="*/ 0 h 19"/>
                <a:gd name="T4" fmla="*/ 1 w 1"/>
                <a:gd name="T5" fmla="*/ 7 h 19"/>
              </a:gdLst>
              <a:ahLst/>
              <a:cxnLst>
                <a:cxn ang="0">
                  <a:pos x="T0" y="T1"/>
                </a:cxn>
                <a:cxn ang="0">
                  <a:pos x="T2" y="T3"/>
                </a:cxn>
                <a:cxn ang="0">
                  <a:pos x="T4" y="T5"/>
                </a:cxn>
              </a:cxnLst>
              <a:rect l="0" t="0" r="r" b="b"/>
              <a:pathLst>
                <a:path w="1" h="19">
                  <a:moveTo>
                    <a:pt x="1" y="7"/>
                  </a:moveTo>
                  <a:cubicBezTo>
                    <a:pt x="1" y="0"/>
                    <a:pt x="1" y="0"/>
                    <a:pt x="1" y="0"/>
                  </a:cubicBezTo>
                  <a:cubicBezTo>
                    <a:pt x="1" y="9"/>
                    <a:pt x="0" y="19"/>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498"/>
            <p:cNvSpPr>
              <a:spLocks/>
            </p:cNvSpPr>
            <p:nvPr/>
          </p:nvSpPr>
          <p:spPr bwMode="auto">
            <a:xfrm>
              <a:off x="1040503" y="4991810"/>
              <a:ext cx="1150" cy="2300"/>
            </a:xfrm>
            <a:custGeom>
              <a:avLst/>
              <a:gdLst>
                <a:gd name="T0" fmla="*/ 7 w 7"/>
                <a:gd name="T1" fmla="*/ 8 h 8"/>
                <a:gd name="T2" fmla="*/ 5 w 7"/>
                <a:gd name="T3" fmla="*/ 4 h 8"/>
                <a:gd name="T4" fmla="*/ 7 w 7"/>
                <a:gd name="T5" fmla="*/ 8 h 8"/>
              </a:gdLst>
              <a:ahLst/>
              <a:cxnLst>
                <a:cxn ang="0">
                  <a:pos x="T0" y="T1"/>
                </a:cxn>
                <a:cxn ang="0">
                  <a:pos x="T2" y="T3"/>
                </a:cxn>
                <a:cxn ang="0">
                  <a:pos x="T4" y="T5"/>
                </a:cxn>
              </a:cxnLst>
              <a:rect l="0" t="0" r="r" b="b"/>
              <a:pathLst>
                <a:path w="7" h="8">
                  <a:moveTo>
                    <a:pt x="7" y="8"/>
                  </a:moveTo>
                  <a:cubicBezTo>
                    <a:pt x="6" y="6"/>
                    <a:pt x="6" y="5"/>
                    <a:pt x="5" y="4"/>
                  </a:cubicBezTo>
                  <a:cubicBezTo>
                    <a:pt x="0" y="0"/>
                    <a:pt x="2" y="3"/>
                    <a:pt x="7"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499"/>
            <p:cNvSpPr>
              <a:spLocks/>
            </p:cNvSpPr>
            <p:nvPr/>
          </p:nvSpPr>
          <p:spPr bwMode="auto">
            <a:xfrm>
              <a:off x="1019806" y="5072300"/>
              <a:ext cx="2300" cy="2300"/>
            </a:xfrm>
            <a:custGeom>
              <a:avLst/>
              <a:gdLst>
                <a:gd name="T0" fmla="*/ 13 w 13"/>
                <a:gd name="T1" fmla="*/ 11 h 11"/>
                <a:gd name="T2" fmla="*/ 6 w 13"/>
                <a:gd name="T3" fmla="*/ 6 h 11"/>
                <a:gd name="T4" fmla="*/ 0 w 13"/>
                <a:gd name="T5" fmla="*/ 0 h 11"/>
                <a:gd name="T6" fmla="*/ 13 w 13"/>
                <a:gd name="T7" fmla="*/ 11 h 11"/>
              </a:gdLst>
              <a:ahLst/>
              <a:cxnLst>
                <a:cxn ang="0">
                  <a:pos x="T0" y="T1"/>
                </a:cxn>
                <a:cxn ang="0">
                  <a:pos x="T2" y="T3"/>
                </a:cxn>
                <a:cxn ang="0">
                  <a:pos x="T4" y="T5"/>
                </a:cxn>
                <a:cxn ang="0">
                  <a:pos x="T6" y="T7"/>
                </a:cxn>
              </a:cxnLst>
              <a:rect l="0" t="0" r="r" b="b"/>
              <a:pathLst>
                <a:path w="13" h="11">
                  <a:moveTo>
                    <a:pt x="13" y="11"/>
                  </a:moveTo>
                  <a:cubicBezTo>
                    <a:pt x="13" y="11"/>
                    <a:pt x="9" y="8"/>
                    <a:pt x="6" y="6"/>
                  </a:cubicBezTo>
                  <a:cubicBezTo>
                    <a:pt x="3" y="3"/>
                    <a:pt x="0" y="0"/>
                    <a:pt x="0" y="0"/>
                  </a:cubicBezTo>
                  <a:cubicBezTo>
                    <a:pt x="2" y="4"/>
                    <a:pt x="7" y="8"/>
                    <a:pt x="13"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500"/>
            <p:cNvSpPr>
              <a:spLocks/>
            </p:cNvSpPr>
            <p:nvPr/>
          </p:nvSpPr>
          <p:spPr bwMode="auto">
            <a:xfrm>
              <a:off x="994509" y="4861878"/>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501"/>
            <p:cNvSpPr>
              <a:spLocks/>
            </p:cNvSpPr>
            <p:nvPr/>
          </p:nvSpPr>
          <p:spPr bwMode="auto">
            <a:xfrm>
              <a:off x="951965" y="4964214"/>
              <a:ext cx="0" cy="1150"/>
            </a:xfrm>
            <a:custGeom>
              <a:avLst/>
              <a:gdLst>
                <a:gd name="T0" fmla="*/ 1 w 1"/>
                <a:gd name="T1" fmla="*/ 0 h 5"/>
                <a:gd name="T2" fmla="*/ 0 w 1"/>
                <a:gd name="T3" fmla="*/ 3 h 5"/>
                <a:gd name="T4" fmla="*/ 1 w 1"/>
                <a:gd name="T5" fmla="*/ 0 h 5"/>
              </a:gdLst>
              <a:ahLst/>
              <a:cxnLst>
                <a:cxn ang="0">
                  <a:pos x="T0" y="T1"/>
                </a:cxn>
                <a:cxn ang="0">
                  <a:pos x="T2" y="T3"/>
                </a:cxn>
                <a:cxn ang="0">
                  <a:pos x="T4" y="T5"/>
                </a:cxn>
              </a:cxnLst>
              <a:rect l="0" t="0" r="r" b="b"/>
              <a:pathLst>
                <a:path w="1" h="5">
                  <a:moveTo>
                    <a:pt x="1" y="0"/>
                  </a:moveTo>
                  <a:cubicBezTo>
                    <a:pt x="0" y="3"/>
                    <a:pt x="0" y="3"/>
                    <a:pt x="0" y="3"/>
                  </a:cubicBezTo>
                  <a:cubicBezTo>
                    <a:pt x="1" y="5"/>
                    <a:pt x="1" y="4"/>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502"/>
            <p:cNvSpPr>
              <a:spLocks/>
            </p:cNvSpPr>
            <p:nvPr/>
          </p:nvSpPr>
          <p:spPr bwMode="auto">
            <a:xfrm>
              <a:off x="970362" y="4879125"/>
              <a:ext cx="3450" cy="6899"/>
            </a:xfrm>
            <a:custGeom>
              <a:avLst/>
              <a:gdLst>
                <a:gd name="T0" fmla="*/ 0 w 17"/>
                <a:gd name="T1" fmla="*/ 28 h 28"/>
                <a:gd name="T2" fmla="*/ 8 w 17"/>
                <a:gd name="T3" fmla="*/ 14 h 28"/>
                <a:gd name="T4" fmla="*/ 17 w 17"/>
                <a:gd name="T5" fmla="*/ 0 h 28"/>
                <a:gd name="T6" fmla="*/ 8 w 17"/>
                <a:gd name="T7" fmla="*/ 12 h 28"/>
                <a:gd name="T8" fmla="*/ 0 w 17"/>
                <a:gd name="T9" fmla="*/ 28 h 28"/>
              </a:gdLst>
              <a:ahLst/>
              <a:cxnLst>
                <a:cxn ang="0">
                  <a:pos x="T0" y="T1"/>
                </a:cxn>
                <a:cxn ang="0">
                  <a:pos x="T2" y="T3"/>
                </a:cxn>
                <a:cxn ang="0">
                  <a:pos x="T4" y="T5"/>
                </a:cxn>
                <a:cxn ang="0">
                  <a:pos x="T6" y="T7"/>
                </a:cxn>
                <a:cxn ang="0">
                  <a:pos x="T8" y="T9"/>
                </a:cxn>
              </a:cxnLst>
              <a:rect l="0" t="0" r="r" b="b"/>
              <a:pathLst>
                <a:path w="17" h="28">
                  <a:moveTo>
                    <a:pt x="0" y="28"/>
                  </a:moveTo>
                  <a:cubicBezTo>
                    <a:pt x="3" y="23"/>
                    <a:pt x="5" y="18"/>
                    <a:pt x="8" y="14"/>
                  </a:cubicBezTo>
                  <a:cubicBezTo>
                    <a:pt x="11" y="9"/>
                    <a:pt x="14" y="5"/>
                    <a:pt x="17" y="0"/>
                  </a:cubicBezTo>
                  <a:cubicBezTo>
                    <a:pt x="15" y="3"/>
                    <a:pt x="12" y="7"/>
                    <a:pt x="8" y="12"/>
                  </a:cubicBezTo>
                  <a:cubicBezTo>
                    <a:pt x="5" y="17"/>
                    <a:pt x="2" y="23"/>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503"/>
            <p:cNvSpPr>
              <a:spLocks/>
            </p:cNvSpPr>
            <p:nvPr/>
          </p:nvSpPr>
          <p:spPr bwMode="auto">
            <a:xfrm>
              <a:off x="992210" y="4861878"/>
              <a:ext cx="2300" cy="2300"/>
            </a:xfrm>
            <a:custGeom>
              <a:avLst/>
              <a:gdLst>
                <a:gd name="T0" fmla="*/ 0 w 8"/>
                <a:gd name="T1" fmla="*/ 9 h 9"/>
                <a:gd name="T2" fmla="*/ 8 w 8"/>
                <a:gd name="T3" fmla="*/ 0 h 9"/>
                <a:gd name="T4" fmla="*/ 0 w 8"/>
                <a:gd name="T5" fmla="*/ 9 h 9"/>
              </a:gdLst>
              <a:ahLst/>
              <a:cxnLst>
                <a:cxn ang="0">
                  <a:pos x="T0" y="T1"/>
                </a:cxn>
                <a:cxn ang="0">
                  <a:pos x="T2" y="T3"/>
                </a:cxn>
                <a:cxn ang="0">
                  <a:pos x="T4" y="T5"/>
                </a:cxn>
              </a:cxnLst>
              <a:rect l="0" t="0" r="r" b="b"/>
              <a:pathLst>
                <a:path w="8" h="9">
                  <a:moveTo>
                    <a:pt x="0" y="9"/>
                  </a:moveTo>
                  <a:cubicBezTo>
                    <a:pt x="3" y="6"/>
                    <a:pt x="5" y="3"/>
                    <a:pt x="8"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504"/>
            <p:cNvSpPr>
              <a:spLocks/>
            </p:cNvSpPr>
            <p:nvPr/>
          </p:nvSpPr>
          <p:spPr bwMode="auto">
            <a:xfrm>
              <a:off x="1007157" y="5070000"/>
              <a:ext cx="2300" cy="2300"/>
            </a:xfrm>
            <a:custGeom>
              <a:avLst/>
              <a:gdLst>
                <a:gd name="T0" fmla="*/ 0 w 11"/>
                <a:gd name="T1" fmla="*/ 0 h 12"/>
                <a:gd name="T2" fmla="*/ 1 w 11"/>
                <a:gd name="T3" fmla="*/ 2 h 12"/>
                <a:gd name="T4" fmla="*/ 5 w 11"/>
                <a:gd name="T5" fmla="*/ 6 h 12"/>
                <a:gd name="T6" fmla="*/ 10 w 11"/>
                <a:gd name="T7" fmla="*/ 12 h 12"/>
                <a:gd name="T8" fmla="*/ 0 w 11"/>
                <a:gd name="T9" fmla="*/ 0 h 12"/>
              </a:gdLst>
              <a:ahLst/>
              <a:cxnLst>
                <a:cxn ang="0">
                  <a:pos x="T0" y="T1"/>
                </a:cxn>
                <a:cxn ang="0">
                  <a:pos x="T2" y="T3"/>
                </a:cxn>
                <a:cxn ang="0">
                  <a:pos x="T4" y="T5"/>
                </a:cxn>
                <a:cxn ang="0">
                  <a:pos x="T6" y="T7"/>
                </a:cxn>
                <a:cxn ang="0">
                  <a:pos x="T8" y="T9"/>
                </a:cxn>
              </a:cxnLst>
              <a:rect l="0" t="0" r="r" b="b"/>
              <a:pathLst>
                <a:path w="11" h="12">
                  <a:moveTo>
                    <a:pt x="0" y="0"/>
                  </a:moveTo>
                  <a:cubicBezTo>
                    <a:pt x="0" y="0"/>
                    <a:pt x="1" y="1"/>
                    <a:pt x="1" y="2"/>
                  </a:cubicBezTo>
                  <a:cubicBezTo>
                    <a:pt x="2" y="3"/>
                    <a:pt x="4" y="5"/>
                    <a:pt x="5" y="6"/>
                  </a:cubicBezTo>
                  <a:cubicBezTo>
                    <a:pt x="7" y="9"/>
                    <a:pt x="10" y="12"/>
                    <a:pt x="10" y="12"/>
                  </a:cubicBezTo>
                  <a:cubicBezTo>
                    <a:pt x="11" y="11"/>
                    <a:pt x="5" y="6"/>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505"/>
            <p:cNvSpPr>
              <a:spLocks/>
            </p:cNvSpPr>
            <p:nvPr/>
          </p:nvSpPr>
          <p:spPr bwMode="auto">
            <a:xfrm>
              <a:off x="980711" y="4865327"/>
              <a:ext cx="3450" cy="3450"/>
            </a:xfrm>
            <a:custGeom>
              <a:avLst/>
              <a:gdLst>
                <a:gd name="T0" fmla="*/ 0 w 14"/>
                <a:gd name="T1" fmla="*/ 15 h 15"/>
                <a:gd name="T2" fmla="*/ 14 w 14"/>
                <a:gd name="T3" fmla="*/ 0 h 15"/>
                <a:gd name="T4" fmla="*/ 0 w 14"/>
                <a:gd name="T5" fmla="*/ 15 h 15"/>
              </a:gdLst>
              <a:ahLst/>
              <a:cxnLst>
                <a:cxn ang="0">
                  <a:pos x="T0" y="T1"/>
                </a:cxn>
                <a:cxn ang="0">
                  <a:pos x="T2" y="T3"/>
                </a:cxn>
                <a:cxn ang="0">
                  <a:pos x="T4" y="T5"/>
                </a:cxn>
              </a:cxnLst>
              <a:rect l="0" t="0" r="r" b="b"/>
              <a:pathLst>
                <a:path w="14" h="15">
                  <a:moveTo>
                    <a:pt x="0" y="15"/>
                  </a:moveTo>
                  <a:cubicBezTo>
                    <a:pt x="4" y="11"/>
                    <a:pt x="9" y="6"/>
                    <a:pt x="14" y="0"/>
                  </a:cubicBezTo>
                  <a:cubicBezTo>
                    <a:pt x="11" y="2"/>
                    <a:pt x="6" y="7"/>
                    <a:pt x="0"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506"/>
            <p:cNvSpPr>
              <a:spLocks/>
            </p:cNvSpPr>
            <p:nvPr/>
          </p:nvSpPr>
          <p:spPr bwMode="auto">
            <a:xfrm>
              <a:off x="1192283" y="4861878"/>
              <a:ext cx="4599" cy="6899"/>
            </a:xfrm>
            <a:custGeom>
              <a:avLst/>
              <a:gdLst>
                <a:gd name="T0" fmla="*/ 25 w 25"/>
                <a:gd name="T1" fmla="*/ 28 h 28"/>
                <a:gd name="T2" fmla="*/ 14 w 25"/>
                <a:gd name="T3" fmla="*/ 15 h 28"/>
                <a:gd name="T4" fmla="*/ 7 w 25"/>
                <a:gd name="T5" fmla="*/ 8 h 28"/>
                <a:gd name="T6" fmla="*/ 0 w 25"/>
                <a:gd name="T7" fmla="*/ 0 h 28"/>
                <a:gd name="T8" fmla="*/ 7 w 25"/>
                <a:gd name="T9" fmla="*/ 7 h 28"/>
                <a:gd name="T10" fmla="*/ 13 w 25"/>
                <a:gd name="T11" fmla="*/ 15 h 28"/>
                <a:gd name="T12" fmla="*/ 25 w 25"/>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5" h="28">
                  <a:moveTo>
                    <a:pt x="25" y="28"/>
                  </a:moveTo>
                  <a:cubicBezTo>
                    <a:pt x="22" y="24"/>
                    <a:pt x="18" y="19"/>
                    <a:pt x="14" y="15"/>
                  </a:cubicBezTo>
                  <a:cubicBezTo>
                    <a:pt x="12" y="12"/>
                    <a:pt x="10" y="10"/>
                    <a:pt x="7" y="8"/>
                  </a:cubicBezTo>
                  <a:cubicBezTo>
                    <a:pt x="5" y="5"/>
                    <a:pt x="2" y="3"/>
                    <a:pt x="0" y="0"/>
                  </a:cubicBezTo>
                  <a:cubicBezTo>
                    <a:pt x="2" y="3"/>
                    <a:pt x="5" y="5"/>
                    <a:pt x="7" y="7"/>
                  </a:cubicBezTo>
                  <a:cubicBezTo>
                    <a:pt x="9" y="10"/>
                    <a:pt x="11" y="12"/>
                    <a:pt x="13" y="15"/>
                  </a:cubicBezTo>
                  <a:cubicBezTo>
                    <a:pt x="17" y="19"/>
                    <a:pt x="21" y="23"/>
                    <a:pt x="25"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507"/>
            <p:cNvSpPr>
              <a:spLocks/>
            </p:cNvSpPr>
            <p:nvPr/>
          </p:nvSpPr>
          <p:spPr bwMode="auto">
            <a:xfrm>
              <a:off x="983011" y="4976863"/>
              <a:ext cx="1150" cy="1150"/>
            </a:xfrm>
            <a:custGeom>
              <a:avLst/>
              <a:gdLst>
                <a:gd name="T0" fmla="*/ 0 w 3"/>
                <a:gd name="T1" fmla="*/ 2 h 8"/>
                <a:gd name="T2" fmla="*/ 3 w 3"/>
                <a:gd name="T3" fmla="*/ 8 h 8"/>
                <a:gd name="T4" fmla="*/ 0 w 3"/>
                <a:gd name="T5" fmla="*/ 2 h 8"/>
              </a:gdLst>
              <a:ahLst/>
              <a:cxnLst>
                <a:cxn ang="0">
                  <a:pos x="T0" y="T1"/>
                </a:cxn>
                <a:cxn ang="0">
                  <a:pos x="T2" y="T3"/>
                </a:cxn>
                <a:cxn ang="0">
                  <a:pos x="T4" y="T5"/>
                </a:cxn>
              </a:cxnLst>
              <a:rect l="0" t="0" r="r" b="b"/>
              <a:pathLst>
                <a:path w="3" h="8">
                  <a:moveTo>
                    <a:pt x="0" y="2"/>
                  </a:moveTo>
                  <a:cubicBezTo>
                    <a:pt x="1" y="4"/>
                    <a:pt x="2" y="7"/>
                    <a:pt x="3" y="8"/>
                  </a:cubicBezTo>
                  <a:cubicBezTo>
                    <a:pt x="1" y="0"/>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508"/>
            <p:cNvSpPr>
              <a:spLocks/>
            </p:cNvSpPr>
            <p:nvPr/>
          </p:nvSpPr>
          <p:spPr bwMode="auto">
            <a:xfrm>
              <a:off x="1184234" y="5064251"/>
              <a:ext cx="0" cy="0"/>
            </a:xfrm>
            <a:custGeom>
              <a:avLst/>
              <a:gdLst>
                <a:gd name="T0" fmla="*/ 2 w 4"/>
                <a:gd name="T1" fmla="*/ 1 h 5"/>
                <a:gd name="T2" fmla="*/ 1 w 4"/>
                <a:gd name="T3" fmla="*/ 3 h 5"/>
                <a:gd name="T4" fmla="*/ 0 w 4"/>
                <a:gd name="T5" fmla="*/ 5 h 5"/>
                <a:gd name="T6" fmla="*/ 4 w 4"/>
                <a:gd name="T7" fmla="*/ 0 h 5"/>
                <a:gd name="T8" fmla="*/ 2 w 4"/>
                <a:gd name="T9" fmla="*/ 1 h 5"/>
              </a:gdLst>
              <a:ahLst/>
              <a:cxnLst>
                <a:cxn ang="0">
                  <a:pos x="T0" y="T1"/>
                </a:cxn>
                <a:cxn ang="0">
                  <a:pos x="T2" y="T3"/>
                </a:cxn>
                <a:cxn ang="0">
                  <a:pos x="T4" y="T5"/>
                </a:cxn>
                <a:cxn ang="0">
                  <a:pos x="T6" y="T7"/>
                </a:cxn>
                <a:cxn ang="0">
                  <a:pos x="T8" y="T9"/>
                </a:cxn>
              </a:cxnLst>
              <a:rect l="0" t="0" r="r" b="b"/>
              <a:pathLst>
                <a:path w="4" h="5">
                  <a:moveTo>
                    <a:pt x="2" y="1"/>
                  </a:moveTo>
                  <a:cubicBezTo>
                    <a:pt x="2" y="1"/>
                    <a:pt x="2" y="2"/>
                    <a:pt x="1" y="3"/>
                  </a:cubicBezTo>
                  <a:cubicBezTo>
                    <a:pt x="1" y="4"/>
                    <a:pt x="0" y="5"/>
                    <a:pt x="0" y="5"/>
                  </a:cubicBezTo>
                  <a:cubicBezTo>
                    <a:pt x="1" y="4"/>
                    <a:pt x="2" y="2"/>
                    <a:pt x="4" y="0"/>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509"/>
            <p:cNvSpPr>
              <a:spLocks/>
            </p:cNvSpPr>
            <p:nvPr/>
          </p:nvSpPr>
          <p:spPr bwMode="auto">
            <a:xfrm>
              <a:off x="1122142" y="5064251"/>
              <a:ext cx="0" cy="1150"/>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510"/>
            <p:cNvSpPr>
              <a:spLocks/>
            </p:cNvSpPr>
            <p:nvPr/>
          </p:nvSpPr>
          <p:spPr bwMode="auto">
            <a:xfrm>
              <a:off x="1130191" y="5094147"/>
              <a:ext cx="2300" cy="1150"/>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lnTo>
                    <a:pt x="1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511"/>
            <p:cNvSpPr>
              <a:spLocks/>
            </p:cNvSpPr>
            <p:nvPr/>
          </p:nvSpPr>
          <p:spPr bwMode="auto">
            <a:xfrm>
              <a:off x="950815" y="4814734"/>
              <a:ext cx="280563" cy="285162"/>
            </a:xfrm>
            <a:custGeom>
              <a:avLst/>
              <a:gdLst>
                <a:gd name="T0" fmla="*/ 978 w 1339"/>
                <a:gd name="T1" fmla="*/ 1282 h 1353"/>
                <a:gd name="T2" fmla="*/ 1117 w 1339"/>
                <a:gd name="T3" fmla="*/ 1146 h 1353"/>
                <a:gd name="T4" fmla="*/ 1042 w 1339"/>
                <a:gd name="T5" fmla="*/ 1079 h 1353"/>
                <a:gd name="T6" fmla="*/ 864 w 1339"/>
                <a:gd name="T7" fmla="*/ 1168 h 1353"/>
                <a:gd name="T8" fmla="*/ 615 w 1339"/>
                <a:gd name="T9" fmla="*/ 1208 h 1353"/>
                <a:gd name="T10" fmla="*/ 468 w 1339"/>
                <a:gd name="T11" fmla="*/ 1164 h 1353"/>
                <a:gd name="T12" fmla="*/ 226 w 1339"/>
                <a:gd name="T13" fmla="*/ 949 h 1353"/>
                <a:gd name="T14" fmla="*/ 147 w 1339"/>
                <a:gd name="T15" fmla="*/ 696 h 1353"/>
                <a:gd name="T16" fmla="*/ 235 w 1339"/>
                <a:gd name="T17" fmla="*/ 370 h 1353"/>
                <a:gd name="T18" fmla="*/ 505 w 1339"/>
                <a:gd name="T19" fmla="*/ 167 h 1353"/>
                <a:gd name="T20" fmla="*/ 704 w 1339"/>
                <a:gd name="T21" fmla="*/ 138 h 1353"/>
                <a:gd name="T22" fmla="*/ 910 w 1339"/>
                <a:gd name="T23" fmla="*/ 192 h 1353"/>
                <a:gd name="T24" fmla="*/ 1114 w 1339"/>
                <a:gd name="T25" fmla="*/ 363 h 1353"/>
                <a:gd name="T26" fmla="*/ 1210 w 1339"/>
                <a:gd name="T27" fmla="*/ 600 h 1353"/>
                <a:gd name="T28" fmla="*/ 1179 w 1339"/>
                <a:gd name="T29" fmla="*/ 808 h 1353"/>
                <a:gd name="T30" fmla="*/ 980 w 1339"/>
                <a:gd name="T31" fmla="*/ 752 h 1353"/>
                <a:gd name="T32" fmla="*/ 982 w 1339"/>
                <a:gd name="T33" fmla="*/ 408 h 1353"/>
                <a:gd name="T34" fmla="*/ 838 w 1339"/>
                <a:gd name="T35" fmla="*/ 406 h 1353"/>
                <a:gd name="T36" fmla="*/ 626 w 1339"/>
                <a:gd name="T37" fmla="*/ 365 h 1353"/>
                <a:gd name="T38" fmla="*/ 403 w 1339"/>
                <a:gd name="T39" fmla="*/ 799 h 1353"/>
                <a:gd name="T40" fmla="*/ 433 w 1339"/>
                <a:gd name="T41" fmla="*/ 849 h 1353"/>
                <a:gd name="T42" fmla="*/ 899 w 1339"/>
                <a:gd name="T43" fmla="*/ 870 h 1353"/>
                <a:gd name="T44" fmla="*/ 1093 w 1339"/>
                <a:gd name="T45" fmla="*/ 960 h 1353"/>
                <a:gd name="T46" fmla="*/ 1244 w 1339"/>
                <a:gd name="T47" fmla="*/ 921 h 1353"/>
                <a:gd name="T48" fmla="*/ 1336 w 1339"/>
                <a:gd name="T49" fmla="*/ 675 h 1353"/>
                <a:gd name="T50" fmla="*/ 1290 w 1339"/>
                <a:gd name="T51" fmla="*/ 437 h 1353"/>
                <a:gd name="T52" fmla="*/ 1232 w 1339"/>
                <a:gd name="T53" fmla="*/ 329 h 1353"/>
                <a:gd name="T54" fmla="*/ 1327 w 1339"/>
                <a:gd name="T55" fmla="*/ 641 h 1353"/>
                <a:gd name="T56" fmla="*/ 1056 w 1339"/>
                <a:gd name="T57" fmla="*/ 951 h 1353"/>
                <a:gd name="T58" fmla="*/ 874 w 1339"/>
                <a:gd name="T59" fmla="*/ 874 h 1353"/>
                <a:gd name="T60" fmla="*/ 594 w 1339"/>
                <a:gd name="T61" fmla="*/ 953 h 1353"/>
                <a:gd name="T62" fmla="*/ 397 w 1339"/>
                <a:gd name="T63" fmla="*/ 594 h 1353"/>
                <a:gd name="T64" fmla="*/ 829 w 1339"/>
                <a:gd name="T65" fmla="*/ 427 h 1353"/>
                <a:gd name="T66" fmla="*/ 885 w 1339"/>
                <a:gd name="T67" fmla="*/ 398 h 1353"/>
                <a:gd name="T68" fmla="*/ 882 w 1339"/>
                <a:gd name="T69" fmla="*/ 412 h 1353"/>
                <a:gd name="T70" fmla="*/ 968 w 1339"/>
                <a:gd name="T71" fmla="*/ 709 h 1353"/>
                <a:gd name="T72" fmla="*/ 1016 w 1339"/>
                <a:gd name="T73" fmla="*/ 834 h 1353"/>
                <a:gd name="T74" fmla="*/ 1219 w 1339"/>
                <a:gd name="T75" fmla="*/ 793 h 1353"/>
                <a:gd name="T76" fmla="*/ 1197 w 1339"/>
                <a:gd name="T77" fmla="*/ 483 h 1353"/>
                <a:gd name="T78" fmla="*/ 906 w 1339"/>
                <a:gd name="T79" fmla="*/ 163 h 1353"/>
                <a:gd name="T80" fmla="*/ 504 w 1339"/>
                <a:gd name="T81" fmla="*/ 140 h 1353"/>
                <a:gd name="T82" fmla="*/ 155 w 1339"/>
                <a:gd name="T83" fmla="*/ 469 h 1353"/>
                <a:gd name="T84" fmla="*/ 171 w 1339"/>
                <a:gd name="T85" fmla="*/ 915 h 1353"/>
                <a:gd name="T86" fmla="*/ 724 w 1339"/>
                <a:gd name="T87" fmla="*/ 1232 h 1353"/>
                <a:gd name="T88" fmla="*/ 1083 w 1339"/>
                <a:gd name="T89" fmla="*/ 1130 h 1353"/>
                <a:gd name="T90" fmla="*/ 845 w 1339"/>
                <a:gd name="T91" fmla="*/ 1304 h 1353"/>
                <a:gd name="T92" fmla="*/ 449 w 1339"/>
                <a:gd name="T93" fmla="*/ 1282 h 1353"/>
                <a:gd name="T94" fmla="*/ 296 w 1339"/>
                <a:gd name="T95" fmla="*/ 1199 h 1353"/>
                <a:gd name="T96" fmla="*/ 76 w 1339"/>
                <a:gd name="T97" fmla="*/ 918 h 1353"/>
                <a:gd name="T98" fmla="*/ 41 w 1339"/>
                <a:gd name="T99" fmla="*/ 545 h 1353"/>
                <a:gd name="T100" fmla="*/ 304 w 1339"/>
                <a:gd name="T101" fmla="*/ 140 h 1353"/>
                <a:gd name="T102" fmla="*/ 648 w 1339"/>
                <a:gd name="T103" fmla="*/ 0 h 1353"/>
                <a:gd name="T104" fmla="*/ 449 w 1339"/>
                <a:gd name="T105" fmla="*/ 36 h 1353"/>
                <a:gd name="T106" fmla="*/ 297 w 1339"/>
                <a:gd name="T107" fmla="*/ 114 h 1353"/>
                <a:gd name="T108" fmla="*/ 138 w 1339"/>
                <a:gd name="T109" fmla="*/ 269 h 1353"/>
                <a:gd name="T110" fmla="*/ 16 w 1339"/>
                <a:gd name="T111" fmla="*/ 543 h 1353"/>
                <a:gd name="T112" fmla="*/ 0 w 1339"/>
                <a:gd name="T113" fmla="*/ 750 h 1353"/>
                <a:gd name="T114" fmla="*/ 147 w 1339"/>
                <a:gd name="T115" fmla="*/ 1093 h 1353"/>
                <a:gd name="T116" fmla="*/ 265 w 1339"/>
                <a:gd name="T117" fmla="*/ 1200 h 1353"/>
                <a:gd name="T118" fmla="*/ 388 w 1339"/>
                <a:gd name="T119" fmla="*/ 128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1353">
                  <a:moveTo>
                    <a:pt x="594" y="1345"/>
                  </a:moveTo>
                  <a:cubicBezTo>
                    <a:pt x="606" y="1348"/>
                    <a:pt x="593" y="1348"/>
                    <a:pt x="580" y="1347"/>
                  </a:cubicBezTo>
                  <a:cubicBezTo>
                    <a:pt x="588" y="1349"/>
                    <a:pt x="596" y="1350"/>
                    <a:pt x="603" y="1351"/>
                  </a:cubicBezTo>
                  <a:cubicBezTo>
                    <a:pt x="611" y="1351"/>
                    <a:pt x="617" y="1352"/>
                    <a:pt x="624" y="1352"/>
                  </a:cubicBezTo>
                  <a:cubicBezTo>
                    <a:pt x="637" y="1353"/>
                    <a:pt x="648" y="1353"/>
                    <a:pt x="660" y="1353"/>
                  </a:cubicBezTo>
                  <a:cubicBezTo>
                    <a:pt x="683" y="1353"/>
                    <a:pt x="706" y="1352"/>
                    <a:pt x="742" y="1350"/>
                  </a:cubicBezTo>
                  <a:cubicBezTo>
                    <a:pt x="742" y="1350"/>
                    <a:pt x="740" y="1351"/>
                    <a:pt x="737" y="1351"/>
                  </a:cubicBezTo>
                  <a:cubicBezTo>
                    <a:pt x="734" y="1351"/>
                    <a:pt x="729" y="1351"/>
                    <a:pt x="725" y="1351"/>
                  </a:cubicBezTo>
                  <a:cubicBezTo>
                    <a:pt x="717" y="1351"/>
                    <a:pt x="709" y="1351"/>
                    <a:pt x="709" y="1351"/>
                  </a:cubicBezTo>
                  <a:cubicBezTo>
                    <a:pt x="731" y="1349"/>
                    <a:pt x="764" y="1344"/>
                    <a:pt x="795" y="1339"/>
                  </a:cubicBezTo>
                  <a:cubicBezTo>
                    <a:pt x="811" y="1336"/>
                    <a:pt x="826" y="1333"/>
                    <a:pt x="840" y="1330"/>
                  </a:cubicBezTo>
                  <a:cubicBezTo>
                    <a:pt x="854" y="1326"/>
                    <a:pt x="867" y="1324"/>
                    <a:pt x="877" y="1322"/>
                  </a:cubicBezTo>
                  <a:cubicBezTo>
                    <a:pt x="877" y="1322"/>
                    <a:pt x="874" y="1323"/>
                    <a:pt x="871" y="1324"/>
                  </a:cubicBezTo>
                  <a:cubicBezTo>
                    <a:pt x="868" y="1325"/>
                    <a:pt x="865" y="1327"/>
                    <a:pt x="865" y="1327"/>
                  </a:cubicBezTo>
                  <a:cubicBezTo>
                    <a:pt x="886" y="1319"/>
                    <a:pt x="913" y="1311"/>
                    <a:pt x="936" y="1302"/>
                  </a:cubicBezTo>
                  <a:cubicBezTo>
                    <a:pt x="960" y="1293"/>
                    <a:pt x="980" y="1284"/>
                    <a:pt x="988" y="1279"/>
                  </a:cubicBezTo>
                  <a:cubicBezTo>
                    <a:pt x="979" y="1282"/>
                    <a:pt x="979" y="1282"/>
                    <a:pt x="978" y="1282"/>
                  </a:cubicBezTo>
                  <a:cubicBezTo>
                    <a:pt x="977" y="1281"/>
                    <a:pt x="974" y="1282"/>
                    <a:pt x="961" y="1287"/>
                  </a:cubicBezTo>
                  <a:cubicBezTo>
                    <a:pt x="961" y="1287"/>
                    <a:pt x="986" y="1275"/>
                    <a:pt x="1010" y="1261"/>
                  </a:cubicBezTo>
                  <a:cubicBezTo>
                    <a:pt x="1013" y="1259"/>
                    <a:pt x="1016" y="1257"/>
                    <a:pt x="1019" y="1255"/>
                  </a:cubicBezTo>
                  <a:cubicBezTo>
                    <a:pt x="1022" y="1254"/>
                    <a:pt x="1025" y="1252"/>
                    <a:pt x="1027" y="1250"/>
                  </a:cubicBezTo>
                  <a:cubicBezTo>
                    <a:pt x="1033" y="1247"/>
                    <a:pt x="1038" y="1243"/>
                    <a:pt x="1042" y="1240"/>
                  </a:cubicBezTo>
                  <a:cubicBezTo>
                    <a:pt x="1051" y="1234"/>
                    <a:pt x="1056" y="1231"/>
                    <a:pt x="1056" y="1231"/>
                  </a:cubicBezTo>
                  <a:cubicBezTo>
                    <a:pt x="1066" y="1230"/>
                    <a:pt x="1066" y="1230"/>
                    <a:pt x="1066" y="1230"/>
                  </a:cubicBezTo>
                  <a:cubicBezTo>
                    <a:pt x="1066" y="1230"/>
                    <a:pt x="1067" y="1230"/>
                    <a:pt x="1068" y="1229"/>
                  </a:cubicBezTo>
                  <a:cubicBezTo>
                    <a:pt x="1069" y="1228"/>
                    <a:pt x="1071" y="1226"/>
                    <a:pt x="1073" y="1225"/>
                  </a:cubicBezTo>
                  <a:cubicBezTo>
                    <a:pt x="1078" y="1221"/>
                    <a:pt x="1083" y="1217"/>
                    <a:pt x="1089" y="1212"/>
                  </a:cubicBezTo>
                  <a:cubicBezTo>
                    <a:pt x="1096" y="1207"/>
                    <a:pt x="1102" y="1200"/>
                    <a:pt x="1105" y="1195"/>
                  </a:cubicBezTo>
                  <a:cubicBezTo>
                    <a:pt x="1107" y="1192"/>
                    <a:pt x="1108" y="1190"/>
                    <a:pt x="1109" y="1188"/>
                  </a:cubicBezTo>
                  <a:cubicBezTo>
                    <a:pt x="1110" y="1186"/>
                    <a:pt x="1110" y="1185"/>
                    <a:pt x="1110" y="1185"/>
                  </a:cubicBezTo>
                  <a:cubicBezTo>
                    <a:pt x="1109" y="1187"/>
                    <a:pt x="1109" y="1187"/>
                    <a:pt x="1110" y="1186"/>
                  </a:cubicBezTo>
                  <a:cubicBezTo>
                    <a:pt x="1110" y="1185"/>
                    <a:pt x="1110" y="1184"/>
                    <a:pt x="1111" y="1183"/>
                  </a:cubicBezTo>
                  <a:cubicBezTo>
                    <a:pt x="1111" y="1182"/>
                    <a:pt x="1112" y="1180"/>
                    <a:pt x="1113" y="1178"/>
                  </a:cubicBezTo>
                  <a:cubicBezTo>
                    <a:pt x="1115" y="1171"/>
                    <a:pt x="1118" y="1159"/>
                    <a:pt x="1117" y="1146"/>
                  </a:cubicBezTo>
                  <a:cubicBezTo>
                    <a:pt x="1116" y="1140"/>
                    <a:pt x="1115" y="1133"/>
                    <a:pt x="1112" y="1128"/>
                  </a:cubicBezTo>
                  <a:cubicBezTo>
                    <a:pt x="1111" y="1125"/>
                    <a:pt x="1110" y="1122"/>
                    <a:pt x="1109" y="1120"/>
                  </a:cubicBezTo>
                  <a:cubicBezTo>
                    <a:pt x="1108" y="1118"/>
                    <a:pt x="1107" y="1117"/>
                    <a:pt x="1106" y="1116"/>
                  </a:cubicBezTo>
                  <a:cubicBezTo>
                    <a:pt x="1106" y="1115"/>
                    <a:pt x="1105" y="1114"/>
                    <a:pt x="1104" y="1113"/>
                  </a:cubicBezTo>
                  <a:cubicBezTo>
                    <a:pt x="1098" y="1105"/>
                    <a:pt x="1092" y="1101"/>
                    <a:pt x="1091" y="1101"/>
                  </a:cubicBezTo>
                  <a:cubicBezTo>
                    <a:pt x="1084" y="1095"/>
                    <a:pt x="1081" y="1093"/>
                    <a:pt x="1081" y="1092"/>
                  </a:cubicBezTo>
                  <a:cubicBezTo>
                    <a:pt x="1081" y="1092"/>
                    <a:pt x="1082" y="1092"/>
                    <a:pt x="1083" y="1093"/>
                  </a:cubicBezTo>
                  <a:cubicBezTo>
                    <a:pt x="1085" y="1093"/>
                    <a:pt x="1087" y="1094"/>
                    <a:pt x="1089" y="1096"/>
                  </a:cubicBezTo>
                  <a:cubicBezTo>
                    <a:pt x="1094" y="1099"/>
                    <a:pt x="1099" y="1103"/>
                    <a:pt x="1104" y="1108"/>
                  </a:cubicBezTo>
                  <a:cubicBezTo>
                    <a:pt x="1108" y="1113"/>
                    <a:pt x="1112" y="1119"/>
                    <a:pt x="1113" y="1122"/>
                  </a:cubicBezTo>
                  <a:cubicBezTo>
                    <a:pt x="1104" y="1104"/>
                    <a:pt x="1095" y="1097"/>
                    <a:pt x="1086" y="1091"/>
                  </a:cubicBezTo>
                  <a:cubicBezTo>
                    <a:pt x="1084" y="1089"/>
                    <a:pt x="1081" y="1088"/>
                    <a:pt x="1079" y="1087"/>
                  </a:cubicBezTo>
                  <a:cubicBezTo>
                    <a:pt x="1078" y="1086"/>
                    <a:pt x="1076" y="1085"/>
                    <a:pt x="1075" y="1085"/>
                  </a:cubicBezTo>
                  <a:cubicBezTo>
                    <a:pt x="1074" y="1084"/>
                    <a:pt x="1072" y="1084"/>
                    <a:pt x="1071" y="1083"/>
                  </a:cubicBezTo>
                  <a:cubicBezTo>
                    <a:pt x="1065" y="1081"/>
                    <a:pt x="1058" y="1080"/>
                    <a:pt x="1048" y="1080"/>
                  </a:cubicBezTo>
                  <a:cubicBezTo>
                    <a:pt x="1048" y="1080"/>
                    <a:pt x="1048" y="1080"/>
                    <a:pt x="1047" y="1080"/>
                  </a:cubicBezTo>
                  <a:cubicBezTo>
                    <a:pt x="1046" y="1080"/>
                    <a:pt x="1044" y="1080"/>
                    <a:pt x="1042" y="1079"/>
                  </a:cubicBezTo>
                  <a:cubicBezTo>
                    <a:pt x="1040" y="1079"/>
                    <a:pt x="1038" y="1079"/>
                    <a:pt x="1036" y="1079"/>
                  </a:cubicBezTo>
                  <a:cubicBezTo>
                    <a:pt x="1034" y="1079"/>
                    <a:pt x="1031" y="1079"/>
                    <a:pt x="1029" y="1080"/>
                  </a:cubicBezTo>
                  <a:cubicBezTo>
                    <a:pt x="1026" y="1080"/>
                    <a:pt x="1024" y="1080"/>
                    <a:pt x="1021" y="1081"/>
                  </a:cubicBezTo>
                  <a:cubicBezTo>
                    <a:pt x="1019" y="1081"/>
                    <a:pt x="1017" y="1082"/>
                    <a:pt x="1015" y="1082"/>
                  </a:cubicBezTo>
                  <a:cubicBezTo>
                    <a:pt x="1011" y="1083"/>
                    <a:pt x="1009" y="1084"/>
                    <a:pt x="1009" y="1084"/>
                  </a:cubicBezTo>
                  <a:cubicBezTo>
                    <a:pt x="1009" y="1084"/>
                    <a:pt x="1007" y="1085"/>
                    <a:pt x="1005" y="1087"/>
                  </a:cubicBezTo>
                  <a:cubicBezTo>
                    <a:pt x="1004" y="1088"/>
                    <a:pt x="1002" y="1089"/>
                    <a:pt x="1000" y="1090"/>
                  </a:cubicBezTo>
                  <a:cubicBezTo>
                    <a:pt x="1000" y="1090"/>
                    <a:pt x="999" y="1091"/>
                    <a:pt x="998" y="1092"/>
                  </a:cubicBezTo>
                  <a:cubicBezTo>
                    <a:pt x="997" y="1092"/>
                    <a:pt x="996" y="1093"/>
                    <a:pt x="996" y="1094"/>
                  </a:cubicBezTo>
                  <a:cubicBezTo>
                    <a:pt x="990" y="1098"/>
                    <a:pt x="982" y="1105"/>
                    <a:pt x="974" y="1111"/>
                  </a:cubicBezTo>
                  <a:cubicBezTo>
                    <a:pt x="969" y="1113"/>
                    <a:pt x="965" y="1117"/>
                    <a:pt x="961" y="1119"/>
                  </a:cubicBezTo>
                  <a:cubicBezTo>
                    <a:pt x="958" y="1122"/>
                    <a:pt x="954" y="1124"/>
                    <a:pt x="951" y="1126"/>
                  </a:cubicBezTo>
                  <a:cubicBezTo>
                    <a:pt x="947" y="1129"/>
                    <a:pt x="945" y="1130"/>
                    <a:pt x="943" y="1131"/>
                  </a:cubicBezTo>
                  <a:cubicBezTo>
                    <a:pt x="941" y="1133"/>
                    <a:pt x="940" y="1133"/>
                    <a:pt x="940" y="1133"/>
                  </a:cubicBezTo>
                  <a:cubicBezTo>
                    <a:pt x="943" y="1131"/>
                    <a:pt x="939" y="1133"/>
                    <a:pt x="942" y="1131"/>
                  </a:cubicBezTo>
                  <a:cubicBezTo>
                    <a:pt x="927" y="1142"/>
                    <a:pt x="905" y="1152"/>
                    <a:pt x="882" y="1161"/>
                  </a:cubicBezTo>
                  <a:cubicBezTo>
                    <a:pt x="876" y="1163"/>
                    <a:pt x="870" y="1166"/>
                    <a:pt x="864" y="1168"/>
                  </a:cubicBezTo>
                  <a:cubicBezTo>
                    <a:pt x="858" y="1170"/>
                    <a:pt x="853" y="1172"/>
                    <a:pt x="847" y="1175"/>
                  </a:cubicBezTo>
                  <a:cubicBezTo>
                    <a:pt x="841" y="1177"/>
                    <a:pt x="835" y="1179"/>
                    <a:pt x="829" y="1181"/>
                  </a:cubicBezTo>
                  <a:cubicBezTo>
                    <a:pt x="823" y="1184"/>
                    <a:pt x="817" y="1186"/>
                    <a:pt x="812" y="1188"/>
                  </a:cubicBezTo>
                  <a:cubicBezTo>
                    <a:pt x="814" y="1187"/>
                    <a:pt x="813" y="1187"/>
                    <a:pt x="814" y="1187"/>
                  </a:cubicBezTo>
                  <a:cubicBezTo>
                    <a:pt x="802" y="1192"/>
                    <a:pt x="780" y="1197"/>
                    <a:pt x="757" y="1200"/>
                  </a:cubicBezTo>
                  <a:cubicBezTo>
                    <a:pt x="752" y="1201"/>
                    <a:pt x="746" y="1202"/>
                    <a:pt x="741" y="1203"/>
                  </a:cubicBezTo>
                  <a:cubicBezTo>
                    <a:pt x="736" y="1203"/>
                    <a:pt x="730" y="1203"/>
                    <a:pt x="726" y="1204"/>
                  </a:cubicBezTo>
                  <a:cubicBezTo>
                    <a:pt x="716" y="1205"/>
                    <a:pt x="707" y="1205"/>
                    <a:pt x="701" y="1205"/>
                  </a:cubicBezTo>
                  <a:cubicBezTo>
                    <a:pt x="699" y="1205"/>
                    <a:pt x="696" y="1205"/>
                    <a:pt x="694" y="1206"/>
                  </a:cubicBezTo>
                  <a:cubicBezTo>
                    <a:pt x="692" y="1206"/>
                    <a:pt x="690" y="1206"/>
                    <a:pt x="689" y="1206"/>
                  </a:cubicBezTo>
                  <a:cubicBezTo>
                    <a:pt x="685" y="1206"/>
                    <a:pt x="683" y="1206"/>
                    <a:pt x="681" y="1207"/>
                  </a:cubicBezTo>
                  <a:cubicBezTo>
                    <a:pt x="677" y="1207"/>
                    <a:pt x="676" y="1208"/>
                    <a:pt x="677" y="1209"/>
                  </a:cubicBezTo>
                  <a:cubicBezTo>
                    <a:pt x="677" y="1210"/>
                    <a:pt x="683" y="1211"/>
                    <a:pt x="682" y="1212"/>
                  </a:cubicBezTo>
                  <a:cubicBezTo>
                    <a:pt x="678" y="1212"/>
                    <a:pt x="675" y="1212"/>
                    <a:pt x="671" y="1212"/>
                  </a:cubicBezTo>
                  <a:cubicBezTo>
                    <a:pt x="668" y="1212"/>
                    <a:pt x="664" y="1212"/>
                    <a:pt x="661" y="1212"/>
                  </a:cubicBezTo>
                  <a:cubicBezTo>
                    <a:pt x="654" y="1211"/>
                    <a:pt x="648" y="1211"/>
                    <a:pt x="643" y="1211"/>
                  </a:cubicBezTo>
                  <a:cubicBezTo>
                    <a:pt x="632" y="1210"/>
                    <a:pt x="623" y="1209"/>
                    <a:pt x="615" y="1208"/>
                  </a:cubicBezTo>
                  <a:cubicBezTo>
                    <a:pt x="600" y="1206"/>
                    <a:pt x="590" y="1205"/>
                    <a:pt x="581" y="1204"/>
                  </a:cubicBezTo>
                  <a:cubicBezTo>
                    <a:pt x="577" y="1203"/>
                    <a:pt x="572" y="1203"/>
                    <a:pt x="567" y="1202"/>
                  </a:cubicBezTo>
                  <a:cubicBezTo>
                    <a:pt x="562" y="1201"/>
                    <a:pt x="557" y="1200"/>
                    <a:pt x="551" y="1199"/>
                  </a:cubicBezTo>
                  <a:cubicBezTo>
                    <a:pt x="547" y="1199"/>
                    <a:pt x="544" y="1198"/>
                    <a:pt x="540" y="1197"/>
                  </a:cubicBezTo>
                  <a:cubicBezTo>
                    <a:pt x="536" y="1197"/>
                    <a:pt x="532" y="1196"/>
                    <a:pt x="528" y="1195"/>
                  </a:cubicBezTo>
                  <a:cubicBezTo>
                    <a:pt x="523" y="1194"/>
                    <a:pt x="519" y="1193"/>
                    <a:pt x="513" y="1191"/>
                  </a:cubicBezTo>
                  <a:cubicBezTo>
                    <a:pt x="508" y="1190"/>
                    <a:pt x="502" y="1188"/>
                    <a:pt x="496" y="1186"/>
                  </a:cubicBezTo>
                  <a:cubicBezTo>
                    <a:pt x="492" y="1185"/>
                    <a:pt x="489" y="1183"/>
                    <a:pt x="487" y="1182"/>
                  </a:cubicBezTo>
                  <a:cubicBezTo>
                    <a:pt x="485" y="1181"/>
                    <a:pt x="483" y="1180"/>
                    <a:pt x="482" y="1179"/>
                  </a:cubicBezTo>
                  <a:cubicBezTo>
                    <a:pt x="480" y="1178"/>
                    <a:pt x="481" y="1177"/>
                    <a:pt x="482" y="1177"/>
                  </a:cubicBezTo>
                  <a:cubicBezTo>
                    <a:pt x="484" y="1177"/>
                    <a:pt x="486" y="1178"/>
                    <a:pt x="490" y="1178"/>
                  </a:cubicBezTo>
                  <a:cubicBezTo>
                    <a:pt x="493" y="1179"/>
                    <a:pt x="498" y="1180"/>
                    <a:pt x="502" y="1181"/>
                  </a:cubicBezTo>
                  <a:cubicBezTo>
                    <a:pt x="510" y="1182"/>
                    <a:pt x="517" y="1184"/>
                    <a:pt x="518" y="1183"/>
                  </a:cubicBezTo>
                  <a:cubicBezTo>
                    <a:pt x="518" y="1183"/>
                    <a:pt x="517" y="1182"/>
                    <a:pt x="514" y="1180"/>
                  </a:cubicBezTo>
                  <a:cubicBezTo>
                    <a:pt x="510" y="1178"/>
                    <a:pt x="504" y="1176"/>
                    <a:pt x="495" y="1172"/>
                  </a:cubicBezTo>
                  <a:cubicBezTo>
                    <a:pt x="492" y="1172"/>
                    <a:pt x="487" y="1171"/>
                    <a:pt x="480" y="1168"/>
                  </a:cubicBezTo>
                  <a:cubicBezTo>
                    <a:pt x="476" y="1167"/>
                    <a:pt x="472" y="1166"/>
                    <a:pt x="468" y="1164"/>
                  </a:cubicBezTo>
                  <a:cubicBezTo>
                    <a:pt x="463" y="1163"/>
                    <a:pt x="458" y="1161"/>
                    <a:pt x="453" y="1159"/>
                  </a:cubicBezTo>
                  <a:cubicBezTo>
                    <a:pt x="443" y="1155"/>
                    <a:pt x="431" y="1149"/>
                    <a:pt x="418" y="1143"/>
                  </a:cubicBezTo>
                  <a:cubicBezTo>
                    <a:pt x="412" y="1139"/>
                    <a:pt x="406" y="1136"/>
                    <a:pt x="400" y="1132"/>
                  </a:cubicBezTo>
                  <a:cubicBezTo>
                    <a:pt x="393" y="1129"/>
                    <a:pt x="387" y="1124"/>
                    <a:pt x="380" y="1120"/>
                  </a:cubicBezTo>
                  <a:cubicBezTo>
                    <a:pt x="357" y="1104"/>
                    <a:pt x="328" y="1080"/>
                    <a:pt x="302" y="1053"/>
                  </a:cubicBezTo>
                  <a:cubicBezTo>
                    <a:pt x="277" y="1026"/>
                    <a:pt x="255" y="996"/>
                    <a:pt x="241" y="972"/>
                  </a:cubicBezTo>
                  <a:cubicBezTo>
                    <a:pt x="241" y="979"/>
                    <a:pt x="241" y="979"/>
                    <a:pt x="241" y="979"/>
                  </a:cubicBezTo>
                  <a:cubicBezTo>
                    <a:pt x="241" y="979"/>
                    <a:pt x="238" y="975"/>
                    <a:pt x="234" y="969"/>
                  </a:cubicBezTo>
                  <a:cubicBezTo>
                    <a:pt x="230" y="963"/>
                    <a:pt x="224" y="955"/>
                    <a:pt x="219" y="946"/>
                  </a:cubicBezTo>
                  <a:cubicBezTo>
                    <a:pt x="214" y="938"/>
                    <a:pt x="209" y="930"/>
                    <a:pt x="205" y="923"/>
                  </a:cubicBezTo>
                  <a:cubicBezTo>
                    <a:pt x="202" y="917"/>
                    <a:pt x="199" y="912"/>
                    <a:pt x="199" y="912"/>
                  </a:cubicBezTo>
                  <a:cubicBezTo>
                    <a:pt x="199" y="912"/>
                    <a:pt x="201" y="915"/>
                    <a:pt x="203" y="918"/>
                  </a:cubicBezTo>
                  <a:cubicBezTo>
                    <a:pt x="204" y="920"/>
                    <a:pt x="206" y="922"/>
                    <a:pt x="207" y="924"/>
                  </a:cubicBezTo>
                  <a:cubicBezTo>
                    <a:pt x="209" y="926"/>
                    <a:pt x="210" y="929"/>
                    <a:pt x="212" y="931"/>
                  </a:cubicBezTo>
                  <a:cubicBezTo>
                    <a:pt x="215" y="935"/>
                    <a:pt x="219" y="940"/>
                    <a:pt x="221" y="943"/>
                  </a:cubicBezTo>
                  <a:cubicBezTo>
                    <a:pt x="222" y="945"/>
                    <a:pt x="224" y="946"/>
                    <a:pt x="224" y="947"/>
                  </a:cubicBezTo>
                  <a:cubicBezTo>
                    <a:pt x="225" y="948"/>
                    <a:pt x="226" y="949"/>
                    <a:pt x="226" y="949"/>
                  </a:cubicBezTo>
                  <a:cubicBezTo>
                    <a:pt x="224" y="946"/>
                    <a:pt x="221" y="942"/>
                    <a:pt x="218" y="937"/>
                  </a:cubicBezTo>
                  <a:cubicBezTo>
                    <a:pt x="214" y="933"/>
                    <a:pt x="210" y="927"/>
                    <a:pt x="207" y="920"/>
                  </a:cubicBezTo>
                  <a:cubicBezTo>
                    <a:pt x="203" y="914"/>
                    <a:pt x="199" y="907"/>
                    <a:pt x="195" y="901"/>
                  </a:cubicBezTo>
                  <a:cubicBezTo>
                    <a:pt x="191" y="894"/>
                    <a:pt x="188" y="887"/>
                    <a:pt x="185" y="882"/>
                  </a:cubicBezTo>
                  <a:cubicBezTo>
                    <a:pt x="181" y="872"/>
                    <a:pt x="178" y="864"/>
                    <a:pt x="175" y="858"/>
                  </a:cubicBezTo>
                  <a:cubicBezTo>
                    <a:pt x="172" y="851"/>
                    <a:pt x="171" y="846"/>
                    <a:pt x="170" y="841"/>
                  </a:cubicBezTo>
                  <a:cubicBezTo>
                    <a:pt x="167" y="833"/>
                    <a:pt x="166" y="827"/>
                    <a:pt x="166" y="823"/>
                  </a:cubicBezTo>
                  <a:cubicBezTo>
                    <a:pt x="165" y="813"/>
                    <a:pt x="164" y="806"/>
                    <a:pt x="155" y="776"/>
                  </a:cubicBezTo>
                  <a:cubicBezTo>
                    <a:pt x="155" y="773"/>
                    <a:pt x="155" y="771"/>
                    <a:pt x="155" y="770"/>
                  </a:cubicBezTo>
                  <a:cubicBezTo>
                    <a:pt x="148" y="750"/>
                    <a:pt x="141" y="696"/>
                    <a:pt x="144" y="634"/>
                  </a:cubicBezTo>
                  <a:cubicBezTo>
                    <a:pt x="144" y="634"/>
                    <a:pt x="144" y="636"/>
                    <a:pt x="144" y="638"/>
                  </a:cubicBezTo>
                  <a:cubicBezTo>
                    <a:pt x="145" y="640"/>
                    <a:pt x="145" y="643"/>
                    <a:pt x="146" y="645"/>
                  </a:cubicBezTo>
                  <a:cubicBezTo>
                    <a:pt x="147" y="651"/>
                    <a:pt x="148" y="656"/>
                    <a:pt x="148" y="656"/>
                  </a:cubicBezTo>
                  <a:cubicBezTo>
                    <a:pt x="148" y="656"/>
                    <a:pt x="148" y="659"/>
                    <a:pt x="147" y="662"/>
                  </a:cubicBezTo>
                  <a:cubicBezTo>
                    <a:pt x="147" y="664"/>
                    <a:pt x="147" y="666"/>
                    <a:pt x="147" y="669"/>
                  </a:cubicBezTo>
                  <a:cubicBezTo>
                    <a:pt x="147" y="671"/>
                    <a:pt x="147" y="674"/>
                    <a:pt x="147" y="676"/>
                  </a:cubicBezTo>
                  <a:cubicBezTo>
                    <a:pt x="147" y="686"/>
                    <a:pt x="147" y="696"/>
                    <a:pt x="147" y="696"/>
                  </a:cubicBezTo>
                  <a:cubicBezTo>
                    <a:pt x="149" y="685"/>
                    <a:pt x="148" y="669"/>
                    <a:pt x="148" y="650"/>
                  </a:cubicBezTo>
                  <a:cubicBezTo>
                    <a:pt x="148" y="641"/>
                    <a:pt x="148" y="631"/>
                    <a:pt x="149" y="621"/>
                  </a:cubicBezTo>
                  <a:cubicBezTo>
                    <a:pt x="149" y="616"/>
                    <a:pt x="149" y="611"/>
                    <a:pt x="150" y="606"/>
                  </a:cubicBezTo>
                  <a:cubicBezTo>
                    <a:pt x="150" y="601"/>
                    <a:pt x="151" y="596"/>
                    <a:pt x="152" y="591"/>
                  </a:cubicBezTo>
                  <a:cubicBezTo>
                    <a:pt x="157" y="551"/>
                    <a:pt x="149" y="570"/>
                    <a:pt x="153" y="548"/>
                  </a:cubicBezTo>
                  <a:cubicBezTo>
                    <a:pt x="154" y="545"/>
                    <a:pt x="155" y="541"/>
                    <a:pt x="155" y="536"/>
                  </a:cubicBezTo>
                  <a:cubicBezTo>
                    <a:pt x="157" y="532"/>
                    <a:pt x="158" y="528"/>
                    <a:pt x="159" y="523"/>
                  </a:cubicBezTo>
                  <a:cubicBezTo>
                    <a:pt x="160" y="519"/>
                    <a:pt x="161" y="515"/>
                    <a:pt x="162" y="511"/>
                  </a:cubicBezTo>
                  <a:cubicBezTo>
                    <a:pt x="164" y="507"/>
                    <a:pt x="165" y="504"/>
                    <a:pt x="166" y="501"/>
                  </a:cubicBezTo>
                  <a:cubicBezTo>
                    <a:pt x="179" y="467"/>
                    <a:pt x="173" y="500"/>
                    <a:pt x="171" y="511"/>
                  </a:cubicBezTo>
                  <a:cubicBezTo>
                    <a:pt x="172" y="503"/>
                    <a:pt x="174" y="497"/>
                    <a:pt x="175" y="490"/>
                  </a:cubicBezTo>
                  <a:cubicBezTo>
                    <a:pt x="176" y="484"/>
                    <a:pt x="179" y="478"/>
                    <a:pt x="181" y="471"/>
                  </a:cubicBezTo>
                  <a:cubicBezTo>
                    <a:pt x="186" y="456"/>
                    <a:pt x="194" y="438"/>
                    <a:pt x="210" y="407"/>
                  </a:cubicBezTo>
                  <a:cubicBezTo>
                    <a:pt x="214" y="405"/>
                    <a:pt x="212" y="410"/>
                    <a:pt x="208" y="418"/>
                  </a:cubicBezTo>
                  <a:cubicBezTo>
                    <a:pt x="215" y="405"/>
                    <a:pt x="220" y="393"/>
                    <a:pt x="222" y="386"/>
                  </a:cubicBezTo>
                  <a:cubicBezTo>
                    <a:pt x="222" y="386"/>
                    <a:pt x="226" y="381"/>
                    <a:pt x="230" y="377"/>
                  </a:cubicBezTo>
                  <a:cubicBezTo>
                    <a:pt x="232" y="374"/>
                    <a:pt x="234" y="372"/>
                    <a:pt x="235" y="370"/>
                  </a:cubicBezTo>
                  <a:cubicBezTo>
                    <a:pt x="237" y="369"/>
                    <a:pt x="238" y="368"/>
                    <a:pt x="238" y="368"/>
                  </a:cubicBezTo>
                  <a:cubicBezTo>
                    <a:pt x="262" y="337"/>
                    <a:pt x="273" y="321"/>
                    <a:pt x="286" y="303"/>
                  </a:cubicBezTo>
                  <a:cubicBezTo>
                    <a:pt x="290" y="299"/>
                    <a:pt x="293" y="295"/>
                    <a:pt x="297" y="290"/>
                  </a:cubicBezTo>
                  <a:cubicBezTo>
                    <a:pt x="301" y="285"/>
                    <a:pt x="305" y="281"/>
                    <a:pt x="310" y="275"/>
                  </a:cubicBezTo>
                  <a:cubicBezTo>
                    <a:pt x="315" y="270"/>
                    <a:pt x="321" y="264"/>
                    <a:pt x="328" y="258"/>
                  </a:cubicBezTo>
                  <a:cubicBezTo>
                    <a:pt x="331" y="255"/>
                    <a:pt x="335" y="252"/>
                    <a:pt x="339" y="249"/>
                  </a:cubicBezTo>
                  <a:cubicBezTo>
                    <a:pt x="343" y="245"/>
                    <a:pt x="348" y="242"/>
                    <a:pt x="352" y="238"/>
                  </a:cubicBezTo>
                  <a:cubicBezTo>
                    <a:pt x="343" y="247"/>
                    <a:pt x="359" y="234"/>
                    <a:pt x="382" y="219"/>
                  </a:cubicBezTo>
                  <a:cubicBezTo>
                    <a:pt x="393" y="211"/>
                    <a:pt x="407" y="204"/>
                    <a:pt x="419" y="197"/>
                  </a:cubicBezTo>
                  <a:cubicBezTo>
                    <a:pt x="431" y="191"/>
                    <a:pt x="442" y="186"/>
                    <a:pt x="449" y="184"/>
                  </a:cubicBezTo>
                  <a:cubicBezTo>
                    <a:pt x="442" y="187"/>
                    <a:pt x="439" y="189"/>
                    <a:pt x="439" y="190"/>
                  </a:cubicBezTo>
                  <a:cubicBezTo>
                    <a:pt x="439" y="191"/>
                    <a:pt x="442" y="190"/>
                    <a:pt x="445" y="190"/>
                  </a:cubicBezTo>
                  <a:cubicBezTo>
                    <a:pt x="451" y="190"/>
                    <a:pt x="458" y="189"/>
                    <a:pt x="450" y="194"/>
                  </a:cubicBezTo>
                  <a:cubicBezTo>
                    <a:pt x="458" y="191"/>
                    <a:pt x="465" y="188"/>
                    <a:pt x="470" y="185"/>
                  </a:cubicBezTo>
                  <a:cubicBezTo>
                    <a:pt x="476" y="183"/>
                    <a:pt x="480" y="181"/>
                    <a:pt x="484" y="179"/>
                  </a:cubicBezTo>
                  <a:cubicBezTo>
                    <a:pt x="490" y="176"/>
                    <a:pt x="493" y="174"/>
                    <a:pt x="495" y="173"/>
                  </a:cubicBezTo>
                  <a:cubicBezTo>
                    <a:pt x="498" y="171"/>
                    <a:pt x="500" y="169"/>
                    <a:pt x="505" y="167"/>
                  </a:cubicBezTo>
                  <a:cubicBezTo>
                    <a:pt x="507" y="165"/>
                    <a:pt x="510" y="164"/>
                    <a:pt x="515" y="162"/>
                  </a:cubicBezTo>
                  <a:cubicBezTo>
                    <a:pt x="519" y="161"/>
                    <a:pt x="525" y="159"/>
                    <a:pt x="532" y="156"/>
                  </a:cubicBezTo>
                  <a:cubicBezTo>
                    <a:pt x="532" y="156"/>
                    <a:pt x="527" y="160"/>
                    <a:pt x="521" y="163"/>
                  </a:cubicBezTo>
                  <a:cubicBezTo>
                    <a:pt x="516" y="166"/>
                    <a:pt x="510" y="169"/>
                    <a:pt x="510" y="169"/>
                  </a:cubicBezTo>
                  <a:cubicBezTo>
                    <a:pt x="517" y="166"/>
                    <a:pt x="523" y="165"/>
                    <a:pt x="527" y="163"/>
                  </a:cubicBezTo>
                  <a:cubicBezTo>
                    <a:pt x="531" y="162"/>
                    <a:pt x="534" y="161"/>
                    <a:pt x="537" y="160"/>
                  </a:cubicBezTo>
                  <a:cubicBezTo>
                    <a:pt x="541" y="158"/>
                    <a:pt x="543" y="157"/>
                    <a:pt x="545" y="156"/>
                  </a:cubicBezTo>
                  <a:cubicBezTo>
                    <a:pt x="546" y="156"/>
                    <a:pt x="548" y="155"/>
                    <a:pt x="553" y="153"/>
                  </a:cubicBezTo>
                  <a:cubicBezTo>
                    <a:pt x="556" y="153"/>
                    <a:pt x="559" y="152"/>
                    <a:pt x="563" y="150"/>
                  </a:cubicBezTo>
                  <a:cubicBezTo>
                    <a:pt x="568" y="149"/>
                    <a:pt x="574" y="148"/>
                    <a:pt x="581" y="147"/>
                  </a:cubicBezTo>
                  <a:cubicBezTo>
                    <a:pt x="565" y="151"/>
                    <a:pt x="607" y="143"/>
                    <a:pt x="573" y="152"/>
                  </a:cubicBezTo>
                  <a:cubicBezTo>
                    <a:pt x="611" y="145"/>
                    <a:pt x="626" y="145"/>
                    <a:pt x="639" y="144"/>
                  </a:cubicBezTo>
                  <a:cubicBezTo>
                    <a:pt x="645" y="143"/>
                    <a:pt x="652" y="143"/>
                    <a:pt x="661" y="143"/>
                  </a:cubicBezTo>
                  <a:cubicBezTo>
                    <a:pt x="665" y="143"/>
                    <a:pt x="670" y="142"/>
                    <a:pt x="676" y="143"/>
                  </a:cubicBezTo>
                  <a:cubicBezTo>
                    <a:pt x="683" y="143"/>
                    <a:pt x="690" y="143"/>
                    <a:pt x="698" y="143"/>
                  </a:cubicBezTo>
                  <a:cubicBezTo>
                    <a:pt x="698" y="143"/>
                    <a:pt x="700" y="142"/>
                    <a:pt x="701" y="141"/>
                  </a:cubicBezTo>
                  <a:cubicBezTo>
                    <a:pt x="703" y="139"/>
                    <a:pt x="704" y="138"/>
                    <a:pt x="704" y="138"/>
                  </a:cubicBezTo>
                  <a:cubicBezTo>
                    <a:pt x="716" y="139"/>
                    <a:pt x="724" y="140"/>
                    <a:pt x="729" y="141"/>
                  </a:cubicBezTo>
                  <a:cubicBezTo>
                    <a:pt x="735" y="142"/>
                    <a:pt x="739" y="144"/>
                    <a:pt x="742" y="145"/>
                  </a:cubicBezTo>
                  <a:cubicBezTo>
                    <a:pt x="737" y="144"/>
                    <a:pt x="731" y="143"/>
                    <a:pt x="727" y="143"/>
                  </a:cubicBezTo>
                  <a:cubicBezTo>
                    <a:pt x="722" y="142"/>
                    <a:pt x="718" y="142"/>
                    <a:pt x="719" y="143"/>
                  </a:cubicBezTo>
                  <a:cubicBezTo>
                    <a:pt x="726" y="144"/>
                    <a:pt x="732" y="146"/>
                    <a:pt x="737" y="146"/>
                  </a:cubicBezTo>
                  <a:cubicBezTo>
                    <a:pt x="743" y="147"/>
                    <a:pt x="749" y="147"/>
                    <a:pt x="755" y="148"/>
                  </a:cubicBezTo>
                  <a:cubicBezTo>
                    <a:pt x="766" y="149"/>
                    <a:pt x="778" y="150"/>
                    <a:pt x="793" y="156"/>
                  </a:cubicBezTo>
                  <a:cubicBezTo>
                    <a:pt x="786" y="153"/>
                    <a:pt x="778" y="148"/>
                    <a:pt x="806" y="154"/>
                  </a:cubicBezTo>
                  <a:cubicBezTo>
                    <a:pt x="803" y="155"/>
                    <a:pt x="805" y="155"/>
                    <a:pt x="808" y="157"/>
                  </a:cubicBezTo>
                  <a:cubicBezTo>
                    <a:pt x="812" y="158"/>
                    <a:pt x="817" y="160"/>
                    <a:pt x="823" y="162"/>
                  </a:cubicBezTo>
                  <a:cubicBezTo>
                    <a:pt x="826" y="163"/>
                    <a:pt x="829" y="164"/>
                    <a:pt x="832" y="165"/>
                  </a:cubicBezTo>
                  <a:cubicBezTo>
                    <a:pt x="834" y="166"/>
                    <a:pt x="837" y="167"/>
                    <a:pt x="840" y="168"/>
                  </a:cubicBezTo>
                  <a:cubicBezTo>
                    <a:pt x="844" y="170"/>
                    <a:pt x="848" y="172"/>
                    <a:pt x="848" y="172"/>
                  </a:cubicBezTo>
                  <a:cubicBezTo>
                    <a:pt x="840" y="168"/>
                    <a:pt x="855" y="172"/>
                    <a:pt x="871" y="179"/>
                  </a:cubicBezTo>
                  <a:cubicBezTo>
                    <a:pt x="880" y="182"/>
                    <a:pt x="889" y="185"/>
                    <a:pt x="896" y="188"/>
                  </a:cubicBezTo>
                  <a:cubicBezTo>
                    <a:pt x="900" y="189"/>
                    <a:pt x="903" y="191"/>
                    <a:pt x="905" y="191"/>
                  </a:cubicBezTo>
                  <a:cubicBezTo>
                    <a:pt x="908" y="192"/>
                    <a:pt x="909" y="193"/>
                    <a:pt x="910" y="192"/>
                  </a:cubicBezTo>
                  <a:cubicBezTo>
                    <a:pt x="924" y="201"/>
                    <a:pt x="921" y="200"/>
                    <a:pt x="915" y="198"/>
                  </a:cubicBezTo>
                  <a:cubicBezTo>
                    <a:pt x="912" y="197"/>
                    <a:pt x="908" y="195"/>
                    <a:pt x="904" y="193"/>
                  </a:cubicBezTo>
                  <a:cubicBezTo>
                    <a:pt x="900" y="192"/>
                    <a:pt x="898" y="191"/>
                    <a:pt x="897" y="191"/>
                  </a:cubicBezTo>
                  <a:cubicBezTo>
                    <a:pt x="904" y="193"/>
                    <a:pt x="913" y="197"/>
                    <a:pt x="924" y="203"/>
                  </a:cubicBezTo>
                  <a:cubicBezTo>
                    <a:pt x="930" y="205"/>
                    <a:pt x="936" y="209"/>
                    <a:pt x="942" y="212"/>
                  </a:cubicBezTo>
                  <a:cubicBezTo>
                    <a:pt x="945" y="214"/>
                    <a:pt x="948" y="215"/>
                    <a:pt x="951" y="217"/>
                  </a:cubicBezTo>
                  <a:cubicBezTo>
                    <a:pt x="954" y="219"/>
                    <a:pt x="957" y="221"/>
                    <a:pt x="960" y="223"/>
                  </a:cubicBezTo>
                  <a:cubicBezTo>
                    <a:pt x="972" y="230"/>
                    <a:pt x="984" y="239"/>
                    <a:pt x="994" y="246"/>
                  </a:cubicBezTo>
                  <a:cubicBezTo>
                    <a:pt x="1003" y="253"/>
                    <a:pt x="1012" y="259"/>
                    <a:pt x="1017" y="263"/>
                  </a:cubicBezTo>
                  <a:cubicBezTo>
                    <a:pt x="1017" y="264"/>
                    <a:pt x="1018" y="265"/>
                    <a:pt x="1018" y="265"/>
                  </a:cubicBezTo>
                  <a:cubicBezTo>
                    <a:pt x="1025" y="270"/>
                    <a:pt x="1033" y="276"/>
                    <a:pt x="1041" y="284"/>
                  </a:cubicBezTo>
                  <a:cubicBezTo>
                    <a:pt x="1046" y="287"/>
                    <a:pt x="1050" y="291"/>
                    <a:pt x="1055" y="295"/>
                  </a:cubicBezTo>
                  <a:cubicBezTo>
                    <a:pt x="1059" y="300"/>
                    <a:pt x="1064" y="304"/>
                    <a:pt x="1069" y="309"/>
                  </a:cubicBezTo>
                  <a:cubicBezTo>
                    <a:pt x="1089" y="329"/>
                    <a:pt x="1110" y="353"/>
                    <a:pt x="1131" y="381"/>
                  </a:cubicBezTo>
                  <a:cubicBezTo>
                    <a:pt x="1131" y="381"/>
                    <a:pt x="1127" y="377"/>
                    <a:pt x="1123" y="372"/>
                  </a:cubicBezTo>
                  <a:cubicBezTo>
                    <a:pt x="1121" y="370"/>
                    <a:pt x="1119" y="368"/>
                    <a:pt x="1117" y="366"/>
                  </a:cubicBezTo>
                  <a:cubicBezTo>
                    <a:pt x="1115" y="365"/>
                    <a:pt x="1114" y="363"/>
                    <a:pt x="1114" y="363"/>
                  </a:cubicBezTo>
                  <a:cubicBezTo>
                    <a:pt x="1120" y="371"/>
                    <a:pt x="1123" y="377"/>
                    <a:pt x="1127" y="382"/>
                  </a:cubicBezTo>
                  <a:cubicBezTo>
                    <a:pt x="1130" y="387"/>
                    <a:pt x="1133" y="391"/>
                    <a:pt x="1135" y="394"/>
                  </a:cubicBezTo>
                  <a:cubicBezTo>
                    <a:pt x="1140" y="401"/>
                    <a:pt x="1143" y="405"/>
                    <a:pt x="1147" y="408"/>
                  </a:cubicBezTo>
                  <a:cubicBezTo>
                    <a:pt x="1148" y="410"/>
                    <a:pt x="1150" y="412"/>
                    <a:pt x="1151" y="414"/>
                  </a:cubicBezTo>
                  <a:cubicBezTo>
                    <a:pt x="1153" y="416"/>
                    <a:pt x="1155" y="418"/>
                    <a:pt x="1156" y="421"/>
                  </a:cubicBezTo>
                  <a:cubicBezTo>
                    <a:pt x="1160" y="427"/>
                    <a:pt x="1165" y="435"/>
                    <a:pt x="1171" y="448"/>
                  </a:cubicBezTo>
                  <a:cubicBezTo>
                    <a:pt x="1169" y="446"/>
                    <a:pt x="1170" y="450"/>
                    <a:pt x="1173" y="458"/>
                  </a:cubicBezTo>
                  <a:cubicBezTo>
                    <a:pt x="1175" y="461"/>
                    <a:pt x="1177" y="466"/>
                    <a:pt x="1179" y="471"/>
                  </a:cubicBezTo>
                  <a:cubicBezTo>
                    <a:pt x="1181" y="476"/>
                    <a:pt x="1183" y="481"/>
                    <a:pt x="1185" y="487"/>
                  </a:cubicBezTo>
                  <a:cubicBezTo>
                    <a:pt x="1188" y="497"/>
                    <a:pt x="1192" y="508"/>
                    <a:pt x="1194" y="514"/>
                  </a:cubicBezTo>
                  <a:cubicBezTo>
                    <a:pt x="1195" y="520"/>
                    <a:pt x="1195" y="522"/>
                    <a:pt x="1192" y="516"/>
                  </a:cubicBezTo>
                  <a:cubicBezTo>
                    <a:pt x="1205" y="549"/>
                    <a:pt x="1213" y="586"/>
                    <a:pt x="1219" y="608"/>
                  </a:cubicBezTo>
                  <a:cubicBezTo>
                    <a:pt x="1219" y="617"/>
                    <a:pt x="1218" y="617"/>
                    <a:pt x="1217" y="614"/>
                  </a:cubicBezTo>
                  <a:cubicBezTo>
                    <a:pt x="1216" y="610"/>
                    <a:pt x="1215" y="603"/>
                    <a:pt x="1213" y="596"/>
                  </a:cubicBezTo>
                  <a:cubicBezTo>
                    <a:pt x="1211" y="589"/>
                    <a:pt x="1209" y="582"/>
                    <a:pt x="1208" y="580"/>
                  </a:cubicBezTo>
                  <a:cubicBezTo>
                    <a:pt x="1207" y="578"/>
                    <a:pt x="1208" y="581"/>
                    <a:pt x="1209" y="592"/>
                  </a:cubicBezTo>
                  <a:cubicBezTo>
                    <a:pt x="1209" y="592"/>
                    <a:pt x="1210" y="595"/>
                    <a:pt x="1210" y="600"/>
                  </a:cubicBezTo>
                  <a:cubicBezTo>
                    <a:pt x="1211" y="604"/>
                    <a:pt x="1212" y="611"/>
                    <a:pt x="1213" y="617"/>
                  </a:cubicBezTo>
                  <a:cubicBezTo>
                    <a:pt x="1215" y="629"/>
                    <a:pt x="1216" y="642"/>
                    <a:pt x="1216" y="642"/>
                  </a:cubicBezTo>
                  <a:cubicBezTo>
                    <a:pt x="1214" y="651"/>
                    <a:pt x="1214" y="651"/>
                    <a:pt x="1214" y="651"/>
                  </a:cubicBezTo>
                  <a:cubicBezTo>
                    <a:pt x="1215" y="652"/>
                    <a:pt x="1216" y="663"/>
                    <a:pt x="1217" y="674"/>
                  </a:cubicBezTo>
                  <a:cubicBezTo>
                    <a:pt x="1217" y="685"/>
                    <a:pt x="1217" y="695"/>
                    <a:pt x="1218" y="694"/>
                  </a:cubicBezTo>
                  <a:cubicBezTo>
                    <a:pt x="1215" y="702"/>
                    <a:pt x="1213" y="722"/>
                    <a:pt x="1211" y="720"/>
                  </a:cubicBezTo>
                  <a:cubicBezTo>
                    <a:pt x="1211" y="724"/>
                    <a:pt x="1211" y="729"/>
                    <a:pt x="1211" y="732"/>
                  </a:cubicBezTo>
                  <a:cubicBezTo>
                    <a:pt x="1210" y="736"/>
                    <a:pt x="1210" y="740"/>
                    <a:pt x="1210" y="745"/>
                  </a:cubicBezTo>
                  <a:cubicBezTo>
                    <a:pt x="1209" y="747"/>
                    <a:pt x="1209" y="749"/>
                    <a:pt x="1209" y="751"/>
                  </a:cubicBezTo>
                  <a:cubicBezTo>
                    <a:pt x="1208" y="753"/>
                    <a:pt x="1207" y="755"/>
                    <a:pt x="1207" y="757"/>
                  </a:cubicBezTo>
                  <a:cubicBezTo>
                    <a:pt x="1206" y="761"/>
                    <a:pt x="1204" y="765"/>
                    <a:pt x="1203" y="769"/>
                  </a:cubicBezTo>
                  <a:cubicBezTo>
                    <a:pt x="1202" y="770"/>
                    <a:pt x="1202" y="771"/>
                    <a:pt x="1202" y="772"/>
                  </a:cubicBezTo>
                  <a:cubicBezTo>
                    <a:pt x="1200" y="775"/>
                    <a:pt x="1200" y="775"/>
                    <a:pt x="1200" y="775"/>
                  </a:cubicBezTo>
                  <a:cubicBezTo>
                    <a:pt x="1199" y="777"/>
                    <a:pt x="1198" y="779"/>
                    <a:pt x="1197" y="781"/>
                  </a:cubicBezTo>
                  <a:cubicBezTo>
                    <a:pt x="1195" y="784"/>
                    <a:pt x="1193" y="787"/>
                    <a:pt x="1191" y="791"/>
                  </a:cubicBezTo>
                  <a:cubicBezTo>
                    <a:pt x="1189" y="794"/>
                    <a:pt x="1187" y="797"/>
                    <a:pt x="1185" y="800"/>
                  </a:cubicBezTo>
                  <a:cubicBezTo>
                    <a:pt x="1183" y="803"/>
                    <a:pt x="1181" y="805"/>
                    <a:pt x="1179" y="808"/>
                  </a:cubicBezTo>
                  <a:cubicBezTo>
                    <a:pt x="1176" y="808"/>
                    <a:pt x="1176" y="808"/>
                    <a:pt x="1176" y="808"/>
                  </a:cubicBezTo>
                  <a:cubicBezTo>
                    <a:pt x="1168" y="820"/>
                    <a:pt x="1149" y="834"/>
                    <a:pt x="1128" y="839"/>
                  </a:cubicBezTo>
                  <a:cubicBezTo>
                    <a:pt x="1108" y="845"/>
                    <a:pt x="1088" y="843"/>
                    <a:pt x="1080" y="844"/>
                  </a:cubicBezTo>
                  <a:cubicBezTo>
                    <a:pt x="1080" y="844"/>
                    <a:pt x="1079" y="844"/>
                    <a:pt x="1077" y="843"/>
                  </a:cubicBezTo>
                  <a:cubicBezTo>
                    <a:pt x="1076" y="843"/>
                    <a:pt x="1073" y="841"/>
                    <a:pt x="1071" y="841"/>
                  </a:cubicBezTo>
                  <a:cubicBezTo>
                    <a:pt x="1069" y="840"/>
                    <a:pt x="1067" y="839"/>
                    <a:pt x="1065" y="838"/>
                  </a:cubicBezTo>
                  <a:cubicBezTo>
                    <a:pt x="1064" y="837"/>
                    <a:pt x="1063" y="836"/>
                    <a:pt x="1063" y="836"/>
                  </a:cubicBezTo>
                  <a:cubicBezTo>
                    <a:pt x="1060" y="835"/>
                    <a:pt x="1057" y="835"/>
                    <a:pt x="1055" y="834"/>
                  </a:cubicBezTo>
                  <a:cubicBezTo>
                    <a:pt x="1053" y="833"/>
                    <a:pt x="1051" y="832"/>
                    <a:pt x="1049" y="831"/>
                  </a:cubicBezTo>
                  <a:cubicBezTo>
                    <a:pt x="1045" y="829"/>
                    <a:pt x="1042" y="828"/>
                    <a:pt x="1039" y="826"/>
                  </a:cubicBezTo>
                  <a:cubicBezTo>
                    <a:pt x="1038" y="826"/>
                    <a:pt x="1036" y="825"/>
                    <a:pt x="1035" y="825"/>
                  </a:cubicBezTo>
                  <a:cubicBezTo>
                    <a:pt x="1034" y="824"/>
                    <a:pt x="1033" y="823"/>
                    <a:pt x="1032" y="823"/>
                  </a:cubicBezTo>
                  <a:cubicBezTo>
                    <a:pt x="1030" y="822"/>
                    <a:pt x="1028" y="821"/>
                    <a:pt x="1027" y="821"/>
                  </a:cubicBezTo>
                  <a:cubicBezTo>
                    <a:pt x="1024" y="819"/>
                    <a:pt x="1021" y="818"/>
                    <a:pt x="1019" y="817"/>
                  </a:cubicBezTo>
                  <a:cubicBezTo>
                    <a:pt x="1017" y="816"/>
                    <a:pt x="1016" y="815"/>
                    <a:pt x="1014" y="814"/>
                  </a:cubicBezTo>
                  <a:cubicBezTo>
                    <a:pt x="1013" y="813"/>
                    <a:pt x="1011" y="811"/>
                    <a:pt x="1009" y="809"/>
                  </a:cubicBezTo>
                  <a:cubicBezTo>
                    <a:pt x="995" y="795"/>
                    <a:pt x="984" y="773"/>
                    <a:pt x="980" y="752"/>
                  </a:cubicBezTo>
                  <a:cubicBezTo>
                    <a:pt x="985" y="768"/>
                    <a:pt x="988" y="773"/>
                    <a:pt x="989" y="772"/>
                  </a:cubicBezTo>
                  <a:cubicBezTo>
                    <a:pt x="989" y="772"/>
                    <a:pt x="989" y="770"/>
                    <a:pt x="988" y="768"/>
                  </a:cubicBezTo>
                  <a:cubicBezTo>
                    <a:pt x="988" y="767"/>
                    <a:pt x="987" y="765"/>
                    <a:pt x="987" y="763"/>
                  </a:cubicBezTo>
                  <a:cubicBezTo>
                    <a:pt x="986" y="761"/>
                    <a:pt x="986" y="759"/>
                    <a:pt x="986" y="757"/>
                  </a:cubicBezTo>
                  <a:cubicBezTo>
                    <a:pt x="984" y="753"/>
                    <a:pt x="984" y="748"/>
                    <a:pt x="984" y="743"/>
                  </a:cubicBezTo>
                  <a:cubicBezTo>
                    <a:pt x="983" y="741"/>
                    <a:pt x="983" y="738"/>
                    <a:pt x="983" y="736"/>
                  </a:cubicBezTo>
                  <a:cubicBezTo>
                    <a:pt x="983" y="733"/>
                    <a:pt x="983" y="731"/>
                    <a:pt x="983" y="728"/>
                  </a:cubicBezTo>
                  <a:cubicBezTo>
                    <a:pt x="984" y="719"/>
                    <a:pt x="984" y="710"/>
                    <a:pt x="985" y="707"/>
                  </a:cubicBezTo>
                  <a:cubicBezTo>
                    <a:pt x="985" y="682"/>
                    <a:pt x="984" y="609"/>
                    <a:pt x="981" y="589"/>
                  </a:cubicBezTo>
                  <a:cubicBezTo>
                    <a:pt x="984" y="619"/>
                    <a:pt x="987" y="600"/>
                    <a:pt x="987" y="654"/>
                  </a:cubicBezTo>
                  <a:cubicBezTo>
                    <a:pt x="993" y="625"/>
                    <a:pt x="986" y="572"/>
                    <a:pt x="986" y="512"/>
                  </a:cubicBezTo>
                  <a:cubicBezTo>
                    <a:pt x="989" y="512"/>
                    <a:pt x="989" y="512"/>
                    <a:pt x="989" y="512"/>
                  </a:cubicBezTo>
                  <a:cubicBezTo>
                    <a:pt x="988" y="469"/>
                    <a:pt x="987" y="447"/>
                    <a:pt x="985" y="431"/>
                  </a:cubicBezTo>
                  <a:cubicBezTo>
                    <a:pt x="984" y="423"/>
                    <a:pt x="982" y="416"/>
                    <a:pt x="978" y="410"/>
                  </a:cubicBezTo>
                  <a:cubicBezTo>
                    <a:pt x="975" y="403"/>
                    <a:pt x="971" y="397"/>
                    <a:pt x="964" y="391"/>
                  </a:cubicBezTo>
                  <a:cubicBezTo>
                    <a:pt x="962" y="386"/>
                    <a:pt x="962" y="385"/>
                    <a:pt x="966" y="388"/>
                  </a:cubicBezTo>
                  <a:cubicBezTo>
                    <a:pt x="969" y="390"/>
                    <a:pt x="976" y="396"/>
                    <a:pt x="982" y="408"/>
                  </a:cubicBezTo>
                  <a:cubicBezTo>
                    <a:pt x="978" y="396"/>
                    <a:pt x="971" y="384"/>
                    <a:pt x="958" y="375"/>
                  </a:cubicBezTo>
                  <a:cubicBezTo>
                    <a:pt x="946" y="366"/>
                    <a:pt x="930" y="361"/>
                    <a:pt x="914" y="363"/>
                  </a:cubicBezTo>
                  <a:cubicBezTo>
                    <a:pt x="898" y="364"/>
                    <a:pt x="882" y="372"/>
                    <a:pt x="871" y="385"/>
                  </a:cubicBezTo>
                  <a:cubicBezTo>
                    <a:pt x="865" y="391"/>
                    <a:pt x="861" y="399"/>
                    <a:pt x="858" y="406"/>
                  </a:cubicBezTo>
                  <a:cubicBezTo>
                    <a:pt x="857" y="411"/>
                    <a:pt x="856" y="416"/>
                    <a:pt x="856" y="421"/>
                  </a:cubicBezTo>
                  <a:cubicBezTo>
                    <a:pt x="856" y="423"/>
                    <a:pt x="856" y="423"/>
                    <a:pt x="856" y="423"/>
                  </a:cubicBezTo>
                  <a:cubicBezTo>
                    <a:pt x="856" y="423"/>
                    <a:pt x="856" y="423"/>
                    <a:pt x="856" y="423"/>
                  </a:cubicBezTo>
                  <a:cubicBezTo>
                    <a:pt x="855" y="422"/>
                    <a:pt x="855" y="422"/>
                    <a:pt x="855" y="422"/>
                  </a:cubicBezTo>
                  <a:cubicBezTo>
                    <a:pt x="854" y="422"/>
                    <a:pt x="854" y="422"/>
                    <a:pt x="854" y="422"/>
                  </a:cubicBezTo>
                  <a:cubicBezTo>
                    <a:pt x="853" y="421"/>
                    <a:pt x="852" y="420"/>
                    <a:pt x="851" y="420"/>
                  </a:cubicBezTo>
                  <a:cubicBezTo>
                    <a:pt x="849" y="418"/>
                    <a:pt x="847" y="417"/>
                    <a:pt x="845" y="415"/>
                  </a:cubicBezTo>
                  <a:cubicBezTo>
                    <a:pt x="844" y="415"/>
                    <a:pt x="843" y="414"/>
                    <a:pt x="842" y="413"/>
                  </a:cubicBezTo>
                  <a:cubicBezTo>
                    <a:pt x="841" y="413"/>
                    <a:pt x="840" y="412"/>
                    <a:pt x="839" y="411"/>
                  </a:cubicBezTo>
                  <a:cubicBezTo>
                    <a:pt x="836" y="409"/>
                    <a:pt x="833" y="407"/>
                    <a:pt x="830" y="406"/>
                  </a:cubicBezTo>
                  <a:cubicBezTo>
                    <a:pt x="821" y="400"/>
                    <a:pt x="820" y="398"/>
                    <a:pt x="824" y="399"/>
                  </a:cubicBezTo>
                  <a:cubicBezTo>
                    <a:pt x="825" y="400"/>
                    <a:pt x="828" y="401"/>
                    <a:pt x="832" y="403"/>
                  </a:cubicBezTo>
                  <a:cubicBezTo>
                    <a:pt x="834" y="403"/>
                    <a:pt x="836" y="405"/>
                    <a:pt x="838" y="406"/>
                  </a:cubicBezTo>
                  <a:cubicBezTo>
                    <a:pt x="839" y="406"/>
                    <a:pt x="840" y="407"/>
                    <a:pt x="841" y="407"/>
                  </a:cubicBezTo>
                  <a:cubicBezTo>
                    <a:pt x="842" y="408"/>
                    <a:pt x="842" y="408"/>
                    <a:pt x="842" y="408"/>
                  </a:cubicBezTo>
                  <a:cubicBezTo>
                    <a:pt x="843" y="408"/>
                    <a:pt x="843" y="408"/>
                    <a:pt x="843" y="408"/>
                  </a:cubicBezTo>
                  <a:cubicBezTo>
                    <a:pt x="844" y="409"/>
                    <a:pt x="844" y="409"/>
                    <a:pt x="844" y="409"/>
                  </a:cubicBezTo>
                  <a:cubicBezTo>
                    <a:pt x="843" y="408"/>
                    <a:pt x="843" y="408"/>
                    <a:pt x="843" y="408"/>
                  </a:cubicBezTo>
                  <a:cubicBezTo>
                    <a:pt x="843" y="408"/>
                    <a:pt x="843" y="408"/>
                    <a:pt x="843" y="408"/>
                  </a:cubicBezTo>
                  <a:cubicBezTo>
                    <a:pt x="842" y="408"/>
                    <a:pt x="842" y="408"/>
                    <a:pt x="842" y="408"/>
                  </a:cubicBezTo>
                  <a:cubicBezTo>
                    <a:pt x="839" y="406"/>
                    <a:pt x="839" y="406"/>
                    <a:pt x="839" y="406"/>
                  </a:cubicBezTo>
                  <a:cubicBezTo>
                    <a:pt x="837" y="405"/>
                    <a:pt x="835" y="404"/>
                    <a:pt x="834" y="403"/>
                  </a:cubicBezTo>
                  <a:cubicBezTo>
                    <a:pt x="830" y="401"/>
                    <a:pt x="826" y="399"/>
                    <a:pt x="822" y="397"/>
                  </a:cubicBezTo>
                  <a:cubicBezTo>
                    <a:pt x="818" y="395"/>
                    <a:pt x="814" y="393"/>
                    <a:pt x="810" y="391"/>
                  </a:cubicBezTo>
                  <a:cubicBezTo>
                    <a:pt x="805" y="389"/>
                    <a:pt x="801" y="387"/>
                    <a:pt x="797" y="385"/>
                  </a:cubicBezTo>
                  <a:cubicBezTo>
                    <a:pt x="780" y="378"/>
                    <a:pt x="762" y="372"/>
                    <a:pt x="745" y="369"/>
                  </a:cubicBezTo>
                  <a:cubicBezTo>
                    <a:pt x="728" y="365"/>
                    <a:pt x="711" y="362"/>
                    <a:pt x="696" y="362"/>
                  </a:cubicBezTo>
                  <a:cubicBezTo>
                    <a:pt x="681" y="361"/>
                    <a:pt x="668" y="362"/>
                    <a:pt x="657" y="364"/>
                  </a:cubicBezTo>
                  <a:cubicBezTo>
                    <a:pt x="666" y="363"/>
                    <a:pt x="659" y="362"/>
                    <a:pt x="647" y="363"/>
                  </a:cubicBezTo>
                  <a:cubicBezTo>
                    <a:pt x="641" y="363"/>
                    <a:pt x="633" y="364"/>
                    <a:pt x="626" y="365"/>
                  </a:cubicBezTo>
                  <a:cubicBezTo>
                    <a:pt x="619" y="366"/>
                    <a:pt x="611" y="367"/>
                    <a:pt x="605" y="369"/>
                  </a:cubicBezTo>
                  <a:cubicBezTo>
                    <a:pt x="605" y="370"/>
                    <a:pt x="601" y="372"/>
                    <a:pt x="598" y="373"/>
                  </a:cubicBezTo>
                  <a:cubicBezTo>
                    <a:pt x="578" y="379"/>
                    <a:pt x="547" y="391"/>
                    <a:pt x="518" y="409"/>
                  </a:cubicBezTo>
                  <a:cubicBezTo>
                    <a:pt x="504" y="418"/>
                    <a:pt x="490" y="428"/>
                    <a:pt x="478" y="438"/>
                  </a:cubicBezTo>
                  <a:cubicBezTo>
                    <a:pt x="465" y="448"/>
                    <a:pt x="455" y="459"/>
                    <a:pt x="446" y="467"/>
                  </a:cubicBezTo>
                  <a:cubicBezTo>
                    <a:pt x="446" y="467"/>
                    <a:pt x="447" y="466"/>
                    <a:pt x="448" y="465"/>
                  </a:cubicBezTo>
                  <a:cubicBezTo>
                    <a:pt x="449" y="464"/>
                    <a:pt x="450" y="462"/>
                    <a:pt x="452" y="460"/>
                  </a:cubicBezTo>
                  <a:cubicBezTo>
                    <a:pt x="454" y="457"/>
                    <a:pt x="457" y="453"/>
                    <a:pt x="457" y="453"/>
                  </a:cubicBezTo>
                  <a:cubicBezTo>
                    <a:pt x="437" y="473"/>
                    <a:pt x="423" y="493"/>
                    <a:pt x="412" y="512"/>
                  </a:cubicBezTo>
                  <a:cubicBezTo>
                    <a:pt x="401" y="532"/>
                    <a:pt x="394" y="551"/>
                    <a:pt x="388" y="570"/>
                  </a:cubicBezTo>
                  <a:cubicBezTo>
                    <a:pt x="382" y="590"/>
                    <a:pt x="378" y="610"/>
                    <a:pt x="375" y="633"/>
                  </a:cubicBezTo>
                  <a:cubicBezTo>
                    <a:pt x="373" y="656"/>
                    <a:pt x="372" y="682"/>
                    <a:pt x="375" y="712"/>
                  </a:cubicBezTo>
                  <a:cubicBezTo>
                    <a:pt x="376" y="722"/>
                    <a:pt x="374" y="717"/>
                    <a:pt x="373" y="714"/>
                  </a:cubicBezTo>
                  <a:cubicBezTo>
                    <a:pt x="372" y="712"/>
                    <a:pt x="370" y="712"/>
                    <a:pt x="375" y="734"/>
                  </a:cubicBezTo>
                  <a:cubicBezTo>
                    <a:pt x="377" y="739"/>
                    <a:pt x="378" y="743"/>
                    <a:pt x="379" y="746"/>
                  </a:cubicBezTo>
                  <a:cubicBezTo>
                    <a:pt x="381" y="749"/>
                    <a:pt x="383" y="751"/>
                    <a:pt x="384" y="755"/>
                  </a:cubicBezTo>
                  <a:cubicBezTo>
                    <a:pt x="388" y="762"/>
                    <a:pt x="392" y="774"/>
                    <a:pt x="403" y="799"/>
                  </a:cubicBezTo>
                  <a:cubicBezTo>
                    <a:pt x="403" y="799"/>
                    <a:pt x="402" y="799"/>
                    <a:pt x="400" y="798"/>
                  </a:cubicBezTo>
                  <a:cubicBezTo>
                    <a:pt x="399" y="798"/>
                    <a:pt x="398" y="797"/>
                    <a:pt x="398" y="797"/>
                  </a:cubicBezTo>
                  <a:cubicBezTo>
                    <a:pt x="398" y="797"/>
                    <a:pt x="399" y="800"/>
                    <a:pt x="401" y="803"/>
                  </a:cubicBezTo>
                  <a:cubicBezTo>
                    <a:pt x="403" y="806"/>
                    <a:pt x="406" y="810"/>
                    <a:pt x="408" y="814"/>
                  </a:cubicBezTo>
                  <a:cubicBezTo>
                    <a:pt x="411" y="818"/>
                    <a:pt x="414" y="821"/>
                    <a:pt x="416" y="824"/>
                  </a:cubicBezTo>
                  <a:cubicBezTo>
                    <a:pt x="418" y="827"/>
                    <a:pt x="420" y="829"/>
                    <a:pt x="420" y="829"/>
                  </a:cubicBezTo>
                  <a:cubicBezTo>
                    <a:pt x="418" y="825"/>
                    <a:pt x="414" y="818"/>
                    <a:pt x="411" y="811"/>
                  </a:cubicBezTo>
                  <a:cubicBezTo>
                    <a:pt x="408" y="804"/>
                    <a:pt x="404" y="796"/>
                    <a:pt x="402" y="790"/>
                  </a:cubicBezTo>
                  <a:cubicBezTo>
                    <a:pt x="399" y="785"/>
                    <a:pt x="398" y="780"/>
                    <a:pt x="399" y="780"/>
                  </a:cubicBezTo>
                  <a:cubicBezTo>
                    <a:pt x="399" y="780"/>
                    <a:pt x="399" y="781"/>
                    <a:pt x="401" y="783"/>
                  </a:cubicBezTo>
                  <a:cubicBezTo>
                    <a:pt x="402" y="785"/>
                    <a:pt x="404" y="789"/>
                    <a:pt x="406" y="793"/>
                  </a:cubicBezTo>
                  <a:cubicBezTo>
                    <a:pt x="408" y="799"/>
                    <a:pt x="411" y="804"/>
                    <a:pt x="413" y="808"/>
                  </a:cubicBezTo>
                  <a:cubicBezTo>
                    <a:pt x="415" y="812"/>
                    <a:pt x="417" y="816"/>
                    <a:pt x="419" y="819"/>
                  </a:cubicBezTo>
                  <a:cubicBezTo>
                    <a:pt x="423" y="825"/>
                    <a:pt x="426" y="829"/>
                    <a:pt x="430" y="834"/>
                  </a:cubicBezTo>
                  <a:cubicBezTo>
                    <a:pt x="433" y="839"/>
                    <a:pt x="437" y="844"/>
                    <a:pt x="443" y="851"/>
                  </a:cubicBezTo>
                  <a:cubicBezTo>
                    <a:pt x="448" y="857"/>
                    <a:pt x="455" y="866"/>
                    <a:pt x="465" y="877"/>
                  </a:cubicBezTo>
                  <a:cubicBezTo>
                    <a:pt x="454" y="868"/>
                    <a:pt x="441" y="856"/>
                    <a:pt x="433" y="849"/>
                  </a:cubicBezTo>
                  <a:cubicBezTo>
                    <a:pt x="452" y="875"/>
                    <a:pt x="472" y="894"/>
                    <a:pt x="491" y="909"/>
                  </a:cubicBezTo>
                  <a:cubicBezTo>
                    <a:pt x="511" y="923"/>
                    <a:pt x="531" y="934"/>
                    <a:pt x="552" y="943"/>
                  </a:cubicBezTo>
                  <a:cubicBezTo>
                    <a:pt x="572" y="952"/>
                    <a:pt x="594" y="958"/>
                    <a:pt x="618" y="962"/>
                  </a:cubicBezTo>
                  <a:cubicBezTo>
                    <a:pt x="631" y="965"/>
                    <a:pt x="644" y="966"/>
                    <a:pt x="658" y="967"/>
                  </a:cubicBezTo>
                  <a:cubicBezTo>
                    <a:pt x="665" y="968"/>
                    <a:pt x="672" y="968"/>
                    <a:pt x="679" y="968"/>
                  </a:cubicBezTo>
                  <a:cubicBezTo>
                    <a:pt x="683" y="968"/>
                    <a:pt x="687" y="968"/>
                    <a:pt x="691" y="968"/>
                  </a:cubicBezTo>
                  <a:cubicBezTo>
                    <a:pt x="695" y="968"/>
                    <a:pt x="699" y="968"/>
                    <a:pt x="703" y="967"/>
                  </a:cubicBezTo>
                  <a:cubicBezTo>
                    <a:pt x="719" y="965"/>
                    <a:pt x="735" y="961"/>
                    <a:pt x="752" y="956"/>
                  </a:cubicBezTo>
                  <a:cubicBezTo>
                    <a:pt x="769" y="951"/>
                    <a:pt x="785" y="945"/>
                    <a:pt x="800" y="937"/>
                  </a:cubicBezTo>
                  <a:cubicBezTo>
                    <a:pt x="816" y="930"/>
                    <a:pt x="830" y="921"/>
                    <a:pt x="842" y="912"/>
                  </a:cubicBezTo>
                  <a:cubicBezTo>
                    <a:pt x="845" y="910"/>
                    <a:pt x="848" y="908"/>
                    <a:pt x="850" y="906"/>
                  </a:cubicBezTo>
                  <a:cubicBezTo>
                    <a:pt x="853" y="904"/>
                    <a:pt x="856" y="902"/>
                    <a:pt x="858" y="899"/>
                  </a:cubicBezTo>
                  <a:cubicBezTo>
                    <a:pt x="863" y="895"/>
                    <a:pt x="868" y="891"/>
                    <a:pt x="872" y="887"/>
                  </a:cubicBezTo>
                  <a:cubicBezTo>
                    <a:pt x="871" y="890"/>
                    <a:pt x="872" y="892"/>
                    <a:pt x="870" y="896"/>
                  </a:cubicBezTo>
                  <a:cubicBezTo>
                    <a:pt x="869" y="898"/>
                    <a:pt x="867" y="900"/>
                    <a:pt x="865" y="903"/>
                  </a:cubicBezTo>
                  <a:cubicBezTo>
                    <a:pt x="862" y="906"/>
                    <a:pt x="858" y="911"/>
                    <a:pt x="852" y="916"/>
                  </a:cubicBezTo>
                  <a:cubicBezTo>
                    <a:pt x="875" y="900"/>
                    <a:pt x="889" y="884"/>
                    <a:pt x="899" y="870"/>
                  </a:cubicBezTo>
                  <a:cubicBezTo>
                    <a:pt x="902" y="867"/>
                    <a:pt x="902" y="867"/>
                    <a:pt x="902" y="867"/>
                  </a:cubicBezTo>
                  <a:cubicBezTo>
                    <a:pt x="903" y="866"/>
                    <a:pt x="903" y="866"/>
                    <a:pt x="903" y="866"/>
                  </a:cubicBezTo>
                  <a:cubicBezTo>
                    <a:pt x="904" y="867"/>
                    <a:pt x="904" y="867"/>
                    <a:pt x="904" y="867"/>
                  </a:cubicBezTo>
                  <a:cubicBezTo>
                    <a:pt x="905" y="869"/>
                    <a:pt x="907" y="870"/>
                    <a:pt x="908" y="872"/>
                  </a:cubicBezTo>
                  <a:cubicBezTo>
                    <a:pt x="909" y="874"/>
                    <a:pt x="911" y="875"/>
                    <a:pt x="912" y="877"/>
                  </a:cubicBezTo>
                  <a:cubicBezTo>
                    <a:pt x="916" y="882"/>
                    <a:pt x="916" y="882"/>
                    <a:pt x="916" y="882"/>
                  </a:cubicBezTo>
                  <a:cubicBezTo>
                    <a:pt x="918" y="884"/>
                    <a:pt x="919" y="885"/>
                    <a:pt x="921" y="887"/>
                  </a:cubicBezTo>
                  <a:cubicBezTo>
                    <a:pt x="922" y="889"/>
                    <a:pt x="923" y="891"/>
                    <a:pt x="925" y="892"/>
                  </a:cubicBezTo>
                  <a:cubicBezTo>
                    <a:pt x="928" y="896"/>
                    <a:pt x="931" y="899"/>
                    <a:pt x="934" y="903"/>
                  </a:cubicBezTo>
                  <a:cubicBezTo>
                    <a:pt x="937" y="905"/>
                    <a:pt x="940" y="908"/>
                    <a:pt x="945" y="911"/>
                  </a:cubicBezTo>
                  <a:cubicBezTo>
                    <a:pt x="948" y="913"/>
                    <a:pt x="950" y="915"/>
                    <a:pt x="953" y="917"/>
                  </a:cubicBezTo>
                  <a:cubicBezTo>
                    <a:pt x="956" y="919"/>
                    <a:pt x="959" y="921"/>
                    <a:pt x="962" y="923"/>
                  </a:cubicBezTo>
                  <a:cubicBezTo>
                    <a:pt x="976" y="932"/>
                    <a:pt x="992" y="941"/>
                    <a:pt x="1009" y="947"/>
                  </a:cubicBezTo>
                  <a:cubicBezTo>
                    <a:pt x="1026" y="954"/>
                    <a:pt x="1043" y="958"/>
                    <a:pt x="1056" y="959"/>
                  </a:cubicBezTo>
                  <a:cubicBezTo>
                    <a:pt x="1063" y="960"/>
                    <a:pt x="1069" y="961"/>
                    <a:pt x="1074" y="960"/>
                  </a:cubicBezTo>
                  <a:cubicBezTo>
                    <a:pt x="1079" y="960"/>
                    <a:pt x="1082" y="960"/>
                    <a:pt x="1084" y="959"/>
                  </a:cubicBezTo>
                  <a:cubicBezTo>
                    <a:pt x="1084" y="959"/>
                    <a:pt x="1088" y="960"/>
                    <a:pt x="1093" y="960"/>
                  </a:cubicBezTo>
                  <a:cubicBezTo>
                    <a:pt x="1095" y="960"/>
                    <a:pt x="1097" y="960"/>
                    <a:pt x="1100" y="960"/>
                  </a:cubicBezTo>
                  <a:cubicBezTo>
                    <a:pt x="1102" y="960"/>
                    <a:pt x="1104" y="960"/>
                    <a:pt x="1106" y="960"/>
                  </a:cubicBezTo>
                  <a:cubicBezTo>
                    <a:pt x="1110" y="961"/>
                    <a:pt x="1111" y="961"/>
                    <a:pt x="1109" y="961"/>
                  </a:cubicBezTo>
                  <a:cubicBezTo>
                    <a:pt x="1107" y="962"/>
                    <a:pt x="1105" y="962"/>
                    <a:pt x="1101" y="962"/>
                  </a:cubicBezTo>
                  <a:cubicBezTo>
                    <a:pt x="1097" y="963"/>
                    <a:pt x="1092" y="963"/>
                    <a:pt x="1085" y="963"/>
                  </a:cubicBezTo>
                  <a:cubicBezTo>
                    <a:pt x="1103" y="964"/>
                    <a:pt x="1118" y="963"/>
                    <a:pt x="1131" y="961"/>
                  </a:cubicBezTo>
                  <a:cubicBezTo>
                    <a:pt x="1144" y="960"/>
                    <a:pt x="1155" y="959"/>
                    <a:pt x="1165" y="957"/>
                  </a:cubicBezTo>
                  <a:cubicBezTo>
                    <a:pt x="1184" y="953"/>
                    <a:pt x="1198" y="950"/>
                    <a:pt x="1214" y="941"/>
                  </a:cubicBezTo>
                  <a:cubicBezTo>
                    <a:pt x="1222" y="937"/>
                    <a:pt x="1217" y="938"/>
                    <a:pt x="1214" y="939"/>
                  </a:cubicBezTo>
                  <a:cubicBezTo>
                    <a:pt x="1213" y="939"/>
                    <a:pt x="1212" y="938"/>
                    <a:pt x="1214" y="937"/>
                  </a:cubicBezTo>
                  <a:cubicBezTo>
                    <a:pt x="1216" y="935"/>
                    <a:pt x="1221" y="932"/>
                    <a:pt x="1230" y="926"/>
                  </a:cubicBezTo>
                  <a:cubicBezTo>
                    <a:pt x="1235" y="923"/>
                    <a:pt x="1236" y="923"/>
                    <a:pt x="1241" y="920"/>
                  </a:cubicBezTo>
                  <a:cubicBezTo>
                    <a:pt x="1241" y="920"/>
                    <a:pt x="1241" y="920"/>
                    <a:pt x="1242" y="919"/>
                  </a:cubicBezTo>
                  <a:cubicBezTo>
                    <a:pt x="1244" y="918"/>
                    <a:pt x="1245" y="916"/>
                    <a:pt x="1247" y="915"/>
                  </a:cubicBezTo>
                  <a:cubicBezTo>
                    <a:pt x="1250" y="912"/>
                    <a:pt x="1253" y="909"/>
                    <a:pt x="1253" y="909"/>
                  </a:cubicBezTo>
                  <a:cubicBezTo>
                    <a:pt x="1260" y="904"/>
                    <a:pt x="1257" y="907"/>
                    <a:pt x="1252" y="913"/>
                  </a:cubicBezTo>
                  <a:cubicBezTo>
                    <a:pt x="1249" y="915"/>
                    <a:pt x="1246" y="918"/>
                    <a:pt x="1244" y="921"/>
                  </a:cubicBezTo>
                  <a:cubicBezTo>
                    <a:pt x="1242" y="923"/>
                    <a:pt x="1240" y="925"/>
                    <a:pt x="1240" y="926"/>
                  </a:cubicBezTo>
                  <a:cubicBezTo>
                    <a:pt x="1252" y="917"/>
                    <a:pt x="1263" y="908"/>
                    <a:pt x="1272" y="898"/>
                  </a:cubicBezTo>
                  <a:cubicBezTo>
                    <a:pt x="1282" y="888"/>
                    <a:pt x="1290" y="877"/>
                    <a:pt x="1297" y="866"/>
                  </a:cubicBezTo>
                  <a:cubicBezTo>
                    <a:pt x="1311" y="843"/>
                    <a:pt x="1323" y="817"/>
                    <a:pt x="1331" y="782"/>
                  </a:cubicBezTo>
                  <a:cubicBezTo>
                    <a:pt x="1331" y="782"/>
                    <a:pt x="1330" y="785"/>
                    <a:pt x="1330" y="788"/>
                  </a:cubicBezTo>
                  <a:cubicBezTo>
                    <a:pt x="1329" y="791"/>
                    <a:pt x="1329" y="794"/>
                    <a:pt x="1329" y="794"/>
                  </a:cubicBezTo>
                  <a:cubicBezTo>
                    <a:pt x="1329" y="794"/>
                    <a:pt x="1329" y="793"/>
                    <a:pt x="1330" y="791"/>
                  </a:cubicBezTo>
                  <a:cubicBezTo>
                    <a:pt x="1330" y="789"/>
                    <a:pt x="1331" y="786"/>
                    <a:pt x="1332" y="783"/>
                  </a:cubicBezTo>
                  <a:cubicBezTo>
                    <a:pt x="1333" y="780"/>
                    <a:pt x="1333" y="776"/>
                    <a:pt x="1334" y="771"/>
                  </a:cubicBezTo>
                  <a:cubicBezTo>
                    <a:pt x="1335" y="769"/>
                    <a:pt x="1335" y="767"/>
                    <a:pt x="1335" y="765"/>
                  </a:cubicBezTo>
                  <a:cubicBezTo>
                    <a:pt x="1336" y="763"/>
                    <a:pt x="1336" y="760"/>
                    <a:pt x="1336" y="758"/>
                  </a:cubicBezTo>
                  <a:cubicBezTo>
                    <a:pt x="1337" y="749"/>
                    <a:pt x="1338" y="740"/>
                    <a:pt x="1338" y="733"/>
                  </a:cubicBezTo>
                  <a:cubicBezTo>
                    <a:pt x="1338" y="729"/>
                    <a:pt x="1338" y="726"/>
                    <a:pt x="1338" y="724"/>
                  </a:cubicBezTo>
                  <a:cubicBezTo>
                    <a:pt x="1338" y="722"/>
                    <a:pt x="1338" y="721"/>
                    <a:pt x="1338" y="721"/>
                  </a:cubicBezTo>
                  <a:cubicBezTo>
                    <a:pt x="1339" y="725"/>
                    <a:pt x="1339" y="725"/>
                    <a:pt x="1339" y="725"/>
                  </a:cubicBezTo>
                  <a:cubicBezTo>
                    <a:pt x="1339" y="725"/>
                    <a:pt x="1338" y="710"/>
                    <a:pt x="1337" y="695"/>
                  </a:cubicBezTo>
                  <a:cubicBezTo>
                    <a:pt x="1337" y="688"/>
                    <a:pt x="1337" y="680"/>
                    <a:pt x="1336" y="675"/>
                  </a:cubicBezTo>
                  <a:cubicBezTo>
                    <a:pt x="1336" y="669"/>
                    <a:pt x="1336" y="665"/>
                    <a:pt x="1336" y="665"/>
                  </a:cubicBezTo>
                  <a:cubicBezTo>
                    <a:pt x="1338" y="667"/>
                    <a:pt x="1338" y="667"/>
                    <a:pt x="1338" y="667"/>
                  </a:cubicBezTo>
                  <a:cubicBezTo>
                    <a:pt x="1337" y="653"/>
                    <a:pt x="1336" y="650"/>
                    <a:pt x="1335" y="631"/>
                  </a:cubicBezTo>
                  <a:cubicBezTo>
                    <a:pt x="1335" y="631"/>
                    <a:pt x="1336" y="633"/>
                    <a:pt x="1336" y="634"/>
                  </a:cubicBezTo>
                  <a:cubicBezTo>
                    <a:pt x="1337" y="636"/>
                    <a:pt x="1338" y="637"/>
                    <a:pt x="1338" y="637"/>
                  </a:cubicBezTo>
                  <a:cubicBezTo>
                    <a:pt x="1336" y="632"/>
                    <a:pt x="1335" y="625"/>
                    <a:pt x="1333" y="615"/>
                  </a:cubicBezTo>
                  <a:cubicBezTo>
                    <a:pt x="1333" y="610"/>
                    <a:pt x="1332" y="605"/>
                    <a:pt x="1331" y="599"/>
                  </a:cubicBezTo>
                  <a:cubicBezTo>
                    <a:pt x="1330" y="594"/>
                    <a:pt x="1329" y="588"/>
                    <a:pt x="1328" y="582"/>
                  </a:cubicBezTo>
                  <a:cubicBezTo>
                    <a:pt x="1324" y="558"/>
                    <a:pt x="1318" y="532"/>
                    <a:pt x="1314" y="516"/>
                  </a:cubicBezTo>
                  <a:cubicBezTo>
                    <a:pt x="1314" y="509"/>
                    <a:pt x="1314" y="509"/>
                    <a:pt x="1314" y="509"/>
                  </a:cubicBezTo>
                  <a:cubicBezTo>
                    <a:pt x="1314" y="509"/>
                    <a:pt x="1313" y="508"/>
                    <a:pt x="1313" y="506"/>
                  </a:cubicBezTo>
                  <a:cubicBezTo>
                    <a:pt x="1312" y="504"/>
                    <a:pt x="1311" y="501"/>
                    <a:pt x="1310" y="497"/>
                  </a:cubicBezTo>
                  <a:cubicBezTo>
                    <a:pt x="1307" y="490"/>
                    <a:pt x="1304" y="481"/>
                    <a:pt x="1300" y="471"/>
                  </a:cubicBezTo>
                  <a:cubicBezTo>
                    <a:pt x="1296" y="462"/>
                    <a:pt x="1292" y="453"/>
                    <a:pt x="1290" y="446"/>
                  </a:cubicBezTo>
                  <a:cubicBezTo>
                    <a:pt x="1286" y="439"/>
                    <a:pt x="1284" y="435"/>
                    <a:pt x="1284" y="435"/>
                  </a:cubicBezTo>
                  <a:cubicBezTo>
                    <a:pt x="1277" y="414"/>
                    <a:pt x="1284" y="426"/>
                    <a:pt x="1288" y="434"/>
                  </a:cubicBezTo>
                  <a:cubicBezTo>
                    <a:pt x="1290" y="438"/>
                    <a:pt x="1291" y="440"/>
                    <a:pt x="1290" y="437"/>
                  </a:cubicBezTo>
                  <a:cubicBezTo>
                    <a:pt x="1289" y="435"/>
                    <a:pt x="1288" y="432"/>
                    <a:pt x="1286" y="427"/>
                  </a:cubicBezTo>
                  <a:cubicBezTo>
                    <a:pt x="1284" y="422"/>
                    <a:pt x="1281" y="415"/>
                    <a:pt x="1276" y="405"/>
                  </a:cubicBezTo>
                  <a:cubicBezTo>
                    <a:pt x="1276" y="405"/>
                    <a:pt x="1279" y="410"/>
                    <a:pt x="1283" y="414"/>
                  </a:cubicBezTo>
                  <a:cubicBezTo>
                    <a:pt x="1286" y="419"/>
                    <a:pt x="1289" y="423"/>
                    <a:pt x="1289" y="423"/>
                  </a:cubicBezTo>
                  <a:cubicBezTo>
                    <a:pt x="1276" y="396"/>
                    <a:pt x="1269" y="380"/>
                    <a:pt x="1262" y="367"/>
                  </a:cubicBezTo>
                  <a:cubicBezTo>
                    <a:pt x="1260" y="363"/>
                    <a:pt x="1258" y="360"/>
                    <a:pt x="1257" y="357"/>
                  </a:cubicBezTo>
                  <a:cubicBezTo>
                    <a:pt x="1255" y="354"/>
                    <a:pt x="1253" y="350"/>
                    <a:pt x="1251" y="347"/>
                  </a:cubicBezTo>
                  <a:cubicBezTo>
                    <a:pt x="1247" y="341"/>
                    <a:pt x="1243" y="333"/>
                    <a:pt x="1237" y="325"/>
                  </a:cubicBezTo>
                  <a:cubicBezTo>
                    <a:pt x="1245" y="342"/>
                    <a:pt x="1260" y="367"/>
                    <a:pt x="1247" y="349"/>
                  </a:cubicBezTo>
                  <a:cubicBezTo>
                    <a:pt x="1242" y="338"/>
                    <a:pt x="1237" y="329"/>
                    <a:pt x="1232" y="320"/>
                  </a:cubicBezTo>
                  <a:cubicBezTo>
                    <a:pt x="1226" y="312"/>
                    <a:pt x="1221" y="304"/>
                    <a:pt x="1215" y="297"/>
                  </a:cubicBezTo>
                  <a:cubicBezTo>
                    <a:pt x="1209" y="290"/>
                    <a:pt x="1203" y="283"/>
                    <a:pt x="1196" y="276"/>
                  </a:cubicBezTo>
                  <a:cubicBezTo>
                    <a:pt x="1189" y="268"/>
                    <a:pt x="1182" y="261"/>
                    <a:pt x="1174" y="253"/>
                  </a:cubicBezTo>
                  <a:cubicBezTo>
                    <a:pt x="1189" y="270"/>
                    <a:pt x="1199" y="282"/>
                    <a:pt x="1210" y="294"/>
                  </a:cubicBezTo>
                  <a:cubicBezTo>
                    <a:pt x="1217" y="304"/>
                    <a:pt x="1218" y="306"/>
                    <a:pt x="1218" y="307"/>
                  </a:cubicBezTo>
                  <a:cubicBezTo>
                    <a:pt x="1218" y="308"/>
                    <a:pt x="1217" y="308"/>
                    <a:pt x="1221" y="315"/>
                  </a:cubicBezTo>
                  <a:cubicBezTo>
                    <a:pt x="1221" y="315"/>
                    <a:pt x="1227" y="322"/>
                    <a:pt x="1232" y="329"/>
                  </a:cubicBezTo>
                  <a:cubicBezTo>
                    <a:pt x="1235" y="332"/>
                    <a:pt x="1237" y="336"/>
                    <a:pt x="1239" y="338"/>
                  </a:cubicBezTo>
                  <a:cubicBezTo>
                    <a:pt x="1241" y="341"/>
                    <a:pt x="1242" y="343"/>
                    <a:pt x="1242" y="343"/>
                  </a:cubicBezTo>
                  <a:cubicBezTo>
                    <a:pt x="1244" y="353"/>
                    <a:pt x="1244" y="353"/>
                    <a:pt x="1244" y="353"/>
                  </a:cubicBezTo>
                  <a:cubicBezTo>
                    <a:pt x="1244" y="353"/>
                    <a:pt x="1246" y="356"/>
                    <a:pt x="1249" y="361"/>
                  </a:cubicBezTo>
                  <a:cubicBezTo>
                    <a:pt x="1252" y="365"/>
                    <a:pt x="1256" y="372"/>
                    <a:pt x="1259" y="378"/>
                  </a:cubicBezTo>
                  <a:cubicBezTo>
                    <a:pt x="1261" y="381"/>
                    <a:pt x="1263" y="385"/>
                    <a:pt x="1265" y="388"/>
                  </a:cubicBezTo>
                  <a:cubicBezTo>
                    <a:pt x="1266" y="391"/>
                    <a:pt x="1268" y="394"/>
                    <a:pt x="1269" y="396"/>
                  </a:cubicBezTo>
                  <a:cubicBezTo>
                    <a:pt x="1272" y="401"/>
                    <a:pt x="1273" y="404"/>
                    <a:pt x="1273" y="404"/>
                  </a:cubicBezTo>
                  <a:cubicBezTo>
                    <a:pt x="1271" y="403"/>
                    <a:pt x="1277" y="416"/>
                    <a:pt x="1281" y="426"/>
                  </a:cubicBezTo>
                  <a:cubicBezTo>
                    <a:pt x="1285" y="437"/>
                    <a:pt x="1288" y="445"/>
                    <a:pt x="1281" y="435"/>
                  </a:cubicBezTo>
                  <a:cubicBezTo>
                    <a:pt x="1284" y="439"/>
                    <a:pt x="1286" y="444"/>
                    <a:pt x="1287" y="448"/>
                  </a:cubicBezTo>
                  <a:cubicBezTo>
                    <a:pt x="1289" y="453"/>
                    <a:pt x="1290" y="457"/>
                    <a:pt x="1292" y="461"/>
                  </a:cubicBezTo>
                  <a:cubicBezTo>
                    <a:pt x="1295" y="469"/>
                    <a:pt x="1297" y="476"/>
                    <a:pt x="1299" y="484"/>
                  </a:cubicBezTo>
                  <a:cubicBezTo>
                    <a:pt x="1302" y="492"/>
                    <a:pt x="1304" y="499"/>
                    <a:pt x="1306" y="507"/>
                  </a:cubicBezTo>
                  <a:cubicBezTo>
                    <a:pt x="1309" y="515"/>
                    <a:pt x="1311" y="523"/>
                    <a:pt x="1314" y="532"/>
                  </a:cubicBezTo>
                  <a:cubicBezTo>
                    <a:pt x="1318" y="559"/>
                    <a:pt x="1301" y="489"/>
                    <a:pt x="1308" y="518"/>
                  </a:cubicBezTo>
                  <a:cubicBezTo>
                    <a:pt x="1318" y="558"/>
                    <a:pt x="1325" y="599"/>
                    <a:pt x="1327" y="641"/>
                  </a:cubicBezTo>
                  <a:cubicBezTo>
                    <a:pt x="1327" y="651"/>
                    <a:pt x="1328" y="662"/>
                    <a:pt x="1328" y="672"/>
                  </a:cubicBezTo>
                  <a:cubicBezTo>
                    <a:pt x="1328" y="683"/>
                    <a:pt x="1328" y="694"/>
                    <a:pt x="1328" y="704"/>
                  </a:cubicBezTo>
                  <a:cubicBezTo>
                    <a:pt x="1328" y="721"/>
                    <a:pt x="1328" y="721"/>
                    <a:pt x="1328" y="721"/>
                  </a:cubicBezTo>
                  <a:cubicBezTo>
                    <a:pt x="1328" y="729"/>
                    <a:pt x="1328" y="729"/>
                    <a:pt x="1328" y="729"/>
                  </a:cubicBezTo>
                  <a:cubicBezTo>
                    <a:pt x="1328" y="736"/>
                    <a:pt x="1328" y="736"/>
                    <a:pt x="1328" y="736"/>
                  </a:cubicBezTo>
                  <a:cubicBezTo>
                    <a:pt x="1328" y="741"/>
                    <a:pt x="1327" y="746"/>
                    <a:pt x="1327" y="752"/>
                  </a:cubicBezTo>
                  <a:cubicBezTo>
                    <a:pt x="1326" y="757"/>
                    <a:pt x="1326" y="762"/>
                    <a:pt x="1325" y="767"/>
                  </a:cubicBezTo>
                  <a:cubicBezTo>
                    <a:pt x="1318" y="807"/>
                    <a:pt x="1300" y="846"/>
                    <a:pt x="1273" y="877"/>
                  </a:cubicBezTo>
                  <a:cubicBezTo>
                    <a:pt x="1246" y="908"/>
                    <a:pt x="1210" y="932"/>
                    <a:pt x="1171" y="945"/>
                  </a:cubicBezTo>
                  <a:cubicBezTo>
                    <a:pt x="1171" y="945"/>
                    <a:pt x="1175" y="943"/>
                    <a:pt x="1178" y="941"/>
                  </a:cubicBezTo>
                  <a:cubicBezTo>
                    <a:pt x="1182" y="939"/>
                    <a:pt x="1185" y="938"/>
                    <a:pt x="1185" y="938"/>
                  </a:cubicBezTo>
                  <a:cubicBezTo>
                    <a:pt x="1182" y="939"/>
                    <a:pt x="1178" y="942"/>
                    <a:pt x="1174" y="943"/>
                  </a:cubicBezTo>
                  <a:cubicBezTo>
                    <a:pt x="1172" y="944"/>
                    <a:pt x="1170" y="945"/>
                    <a:pt x="1168" y="946"/>
                  </a:cubicBezTo>
                  <a:cubicBezTo>
                    <a:pt x="1166" y="947"/>
                    <a:pt x="1164" y="947"/>
                    <a:pt x="1161" y="948"/>
                  </a:cubicBezTo>
                  <a:cubicBezTo>
                    <a:pt x="1153" y="951"/>
                    <a:pt x="1145" y="954"/>
                    <a:pt x="1139" y="955"/>
                  </a:cubicBezTo>
                  <a:cubicBezTo>
                    <a:pt x="1132" y="956"/>
                    <a:pt x="1120" y="957"/>
                    <a:pt x="1105" y="956"/>
                  </a:cubicBezTo>
                  <a:cubicBezTo>
                    <a:pt x="1090" y="956"/>
                    <a:pt x="1073" y="954"/>
                    <a:pt x="1056" y="951"/>
                  </a:cubicBezTo>
                  <a:cubicBezTo>
                    <a:pt x="1039" y="947"/>
                    <a:pt x="1022" y="941"/>
                    <a:pt x="1007" y="935"/>
                  </a:cubicBezTo>
                  <a:cubicBezTo>
                    <a:pt x="993" y="929"/>
                    <a:pt x="980" y="922"/>
                    <a:pt x="971" y="918"/>
                  </a:cubicBezTo>
                  <a:cubicBezTo>
                    <a:pt x="967" y="915"/>
                    <a:pt x="975" y="919"/>
                    <a:pt x="978" y="920"/>
                  </a:cubicBezTo>
                  <a:cubicBezTo>
                    <a:pt x="966" y="913"/>
                    <a:pt x="953" y="903"/>
                    <a:pt x="940" y="890"/>
                  </a:cubicBezTo>
                  <a:cubicBezTo>
                    <a:pt x="937" y="887"/>
                    <a:pt x="934" y="883"/>
                    <a:pt x="931" y="880"/>
                  </a:cubicBezTo>
                  <a:cubicBezTo>
                    <a:pt x="929" y="878"/>
                    <a:pt x="928" y="876"/>
                    <a:pt x="926" y="874"/>
                  </a:cubicBezTo>
                  <a:cubicBezTo>
                    <a:pt x="923" y="869"/>
                    <a:pt x="923" y="869"/>
                    <a:pt x="923" y="869"/>
                  </a:cubicBezTo>
                  <a:cubicBezTo>
                    <a:pt x="921" y="868"/>
                    <a:pt x="920" y="866"/>
                    <a:pt x="919" y="864"/>
                  </a:cubicBezTo>
                  <a:cubicBezTo>
                    <a:pt x="916" y="860"/>
                    <a:pt x="913" y="856"/>
                    <a:pt x="910" y="853"/>
                  </a:cubicBezTo>
                  <a:cubicBezTo>
                    <a:pt x="906" y="847"/>
                    <a:pt x="906" y="847"/>
                    <a:pt x="906" y="847"/>
                  </a:cubicBezTo>
                  <a:cubicBezTo>
                    <a:pt x="905" y="845"/>
                    <a:pt x="905" y="845"/>
                    <a:pt x="905" y="845"/>
                  </a:cubicBezTo>
                  <a:cubicBezTo>
                    <a:pt x="905" y="845"/>
                    <a:pt x="905" y="845"/>
                    <a:pt x="905" y="845"/>
                  </a:cubicBezTo>
                  <a:cubicBezTo>
                    <a:pt x="904" y="844"/>
                    <a:pt x="904" y="844"/>
                    <a:pt x="904" y="844"/>
                  </a:cubicBezTo>
                  <a:cubicBezTo>
                    <a:pt x="904" y="844"/>
                    <a:pt x="904" y="844"/>
                    <a:pt x="904" y="844"/>
                  </a:cubicBezTo>
                  <a:cubicBezTo>
                    <a:pt x="901" y="847"/>
                    <a:pt x="901" y="847"/>
                    <a:pt x="901" y="847"/>
                  </a:cubicBezTo>
                  <a:cubicBezTo>
                    <a:pt x="895" y="854"/>
                    <a:pt x="888" y="861"/>
                    <a:pt x="881" y="868"/>
                  </a:cubicBezTo>
                  <a:cubicBezTo>
                    <a:pt x="879" y="870"/>
                    <a:pt x="877" y="872"/>
                    <a:pt x="874" y="874"/>
                  </a:cubicBezTo>
                  <a:cubicBezTo>
                    <a:pt x="872" y="876"/>
                    <a:pt x="870" y="878"/>
                    <a:pt x="868" y="879"/>
                  </a:cubicBezTo>
                  <a:cubicBezTo>
                    <a:pt x="864" y="883"/>
                    <a:pt x="860" y="886"/>
                    <a:pt x="856" y="889"/>
                  </a:cubicBezTo>
                  <a:cubicBezTo>
                    <a:pt x="847" y="896"/>
                    <a:pt x="839" y="902"/>
                    <a:pt x="829" y="908"/>
                  </a:cubicBezTo>
                  <a:cubicBezTo>
                    <a:pt x="811" y="919"/>
                    <a:pt x="792" y="928"/>
                    <a:pt x="774" y="935"/>
                  </a:cubicBezTo>
                  <a:cubicBezTo>
                    <a:pt x="760" y="944"/>
                    <a:pt x="730" y="951"/>
                    <a:pt x="701" y="953"/>
                  </a:cubicBezTo>
                  <a:cubicBezTo>
                    <a:pt x="697" y="953"/>
                    <a:pt x="694" y="954"/>
                    <a:pt x="690" y="954"/>
                  </a:cubicBezTo>
                  <a:cubicBezTo>
                    <a:pt x="686" y="954"/>
                    <a:pt x="683" y="954"/>
                    <a:pt x="679" y="954"/>
                  </a:cubicBezTo>
                  <a:cubicBezTo>
                    <a:pt x="672" y="954"/>
                    <a:pt x="666" y="954"/>
                    <a:pt x="659" y="954"/>
                  </a:cubicBezTo>
                  <a:cubicBezTo>
                    <a:pt x="653" y="954"/>
                    <a:pt x="647" y="954"/>
                    <a:pt x="642" y="954"/>
                  </a:cubicBezTo>
                  <a:cubicBezTo>
                    <a:pt x="636" y="954"/>
                    <a:pt x="632" y="954"/>
                    <a:pt x="628" y="954"/>
                  </a:cubicBezTo>
                  <a:cubicBezTo>
                    <a:pt x="628" y="954"/>
                    <a:pt x="632" y="954"/>
                    <a:pt x="636" y="955"/>
                  </a:cubicBezTo>
                  <a:cubicBezTo>
                    <a:pt x="638" y="955"/>
                    <a:pt x="640" y="955"/>
                    <a:pt x="642" y="955"/>
                  </a:cubicBezTo>
                  <a:cubicBezTo>
                    <a:pt x="643" y="955"/>
                    <a:pt x="644" y="955"/>
                    <a:pt x="644" y="955"/>
                  </a:cubicBezTo>
                  <a:cubicBezTo>
                    <a:pt x="651" y="956"/>
                    <a:pt x="652" y="956"/>
                    <a:pt x="649" y="957"/>
                  </a:cubicBezTo>
                  <a:cubicBezTo>
                    <a:pt x="648" y="957"/>
                    <a:pt x="646" y="957"/>
                    <a:pt x="643" y="958"/>
                  </a:cubicBezTo>
                  <a:cubicBezTo>
                    <a:pt x="640" y="958"/>
                    <a:pt x="637" y="957"/>
                    <a:pt x="633" y="957"/>
                  </a:cubicBezTo>
                  <a:cubicBezTo>
                    <a:pt x="619" y="957"/>
                    <a:pt x="599" y="954"/>
                    <a:pt x="594" y="953"/>
                  </a:cubicBezTo>
                  <a:cubicBezTo>
                    <a:pt x="583" y="947"/>
                    <a:pt x="583" y="946"/>
                    <a:pt x="583" y="945"/>
                  </a:cubicBezTo>
                  <a:cubicBezTo>
                    <a:pt x="582" y="944"/>
                    <a:pt x="581" y="943"/>
                    <a:pt x="569" y="936"/>
                  </a:cubicBezTo>
                  <a:cubicBezTo>
                    <a:pt x="569" y="936"/>
                    <a:pt x="571" y="936"/>
                    <a:pt x="574" y="938"/>
                  </a:cubicBezTo>
                  <a:cubicBezTo>
                    <a:pt x="577" y="939"/>
                    <a:pt x="580" y="940"/>
                    <a:pt x="584" y="942"/>
                  </a:cubicBezTo>
                  <a:cubicBezTo>
                    <a:pt x="588" y="943"/>
                    <a:pt x="591" y="944"/>
                    <a:pt x="594" y="945"/>
                  </a:cubicBezTo>
                  <a:cubicBezTo>
                    <a:pt x="597" y="946"/>
                    <a:pt x="599" y="947"/>
                    <a:pt x="599" y="947"/>
                  </a:cubicBezTo>
                  <a:cubicBezTo>
                    <a:pt x="593" y="941"/>
                    <a:pt x="593" y="941"/>
                    <a:pt x="593" y="941"/>
                  </a:cubicBezTo>
                  <a:cubicBezTo>
                    <a:pt x="569" y="937"/>
                    <a:pt x="546" y="928"/>
                    <a:pt x="526" y="916"/>
                  </a:cubicBezTo>
                  <a:cubicBezTo>
                    <a:pt x="505" y="904"/>
                    <a:pt x="488" y="890"/>
                    <a:pt x="474" y="875"/>
                  </a:cubicBezTo>
                  <a:cubicBezTo>
                    <a:pt x="459" y="859"/>
                    <a:pt x="447" y="844"/>
                    <a:pt x="437" y="828"/>
                  </a:cubicBezTo>
                  <a:cubicBezTo>
                    <a:pt x="427" y="813"/>
                    <a:pt x="419" y="798"/>
                    <a:pt x="410" y="785"/>
                  </a:cubicBezTo>
                  <a:cubicBezTo>
                    <a:pt x="412" y="788"/>
                    <a:pt x="413" y="787"/>
                    <a:pt x="415" y="791"/>
                  </a:cubicBezTo>
                  <a:cubicBezTo>
                    <a:pt x="407" y="771"/>
                    <a:pt x="401" y="755"/>
                    <a:pt x="395" y="740"/>
                  </a:cubicBezTo>
                  <a:cubicBezTo>
                    <a:pt x="390" y="724"/>
                    <a:pt x="386" y="710"/>
                    <a:pt x="384" y="694"/>
                  </a:cubicBezTo>
                  <a:cubicBezTo>
                    <a:pt x="386" y="691"/>
                    <a:pt x="389" y="712"/>
                    <a:pt x="394" y="727"/>
                  </a:cubicBezTo>
                  <a:cubicBezTo>
                    <a:pt x="391" y="710"/>
                    <a:pt x="388" y="689"/>
                    <a:pt x="388" y="666"/>
                  </a:cubicBezTo>
                  <a:cubicBezTo>
                    <a:pt x="388" y="643"/>
                    <a:pt x="391" y="618"/>
                    <a:pt x="397" y="594"/>
                  </a:cubicBezTo>
                  <a:cubicBezTo>
                    <a:pt x="409" y="546"/>
                    <a:pt x="436" y="501"/>
                    <a:pt x="465" y="473"/>
                  </a:cubicBezTo>
                  <a:cubicBezTo>
                    <a:pt x="468" y="471"/>
                    <a:pt x="469" y="468"/>
                    <a:pt x="470" y="467"/>
                  </a:cubicBezTo>
                  <a:cubicBezTo>
                    <a:pt x="471" y="466"/>
                    <a:pt x="472" y="465"/>
                    <a:pt x="472" y="464"/>
                  </a:cubicBezTo>
                  <a:cubicBezTo>
                    <a:pt x="472" y="463"/>
                    <a:pt x="471" y="464"/>
                    <a:pt x="469" y="464"/>
                  </a:cubicBezTo>
                  <a:cubicBezTo>
                    <a:pt x="467" y="466"/>
                    <a:pt x="464" y="467"/>
                    <a:pt x="474" y="456"/>
                  </a:cubicBezTo>
                  <a:cubicBezTo>
                    <a:pt x="479" y="451"/>
                    <a:pt x="484" y="448"/>
                    <a:pt x="488" y="445"/>
                  </a:cubicBezTo>
                  <a:cubicBezTo>
                    <a:pt x="492" y="442"/>
                    <a:pt x="495" y="440"/>
                    <a:pt x="497" y="440"/>
                  </a:cubicBezTo>
                  <a:cubicBezTo>
                    <a:pt x="500" y="438"/>
                    <a:pt x="498" y="441"/>
                    <a:pt x="487" y="451"/>
                  </a:cubicBezTo>
                  <a:cubicBezTo>
                    <a:pt x="501" y="441"/>
                    <a:pt x="519" y="428"/>
                    <a:pt x="543" y="416"/>
                  </a:cubicBezTo>
                  <a:cubicBezTo>
                    <a:pt x="549" y="413"/>
                    <a:pt x="555" y="410"/>
                    <a:pt x="561" y="407"/>
                  </a:cubicBezTo>
                  <a:cubicBezTo>
                    <a:pt x="568" y="404"/>
                    <a:pt x="574" y="401"/>
                    <a:pt x="581" y="399"/>
                  </a:cubicBezTo>
                  <a:cubicBezTo>
                    <a:pt x="595" y="394"/>
                    <a:pt x="610" y="390"/>
                    <a:pt x="625" y="388"/>
                  </a:cubicBezTo>
                  <a:cubicBezTo>
                    <a:pt x="640" y="385"/>
                    <a:pt x="656" y="383"/>
                    <a:pt x="672" y="383"/>
                  </a:cubicBezTo>
                  <a:cubicBezTo>
                    <a:pt x="688" y="383"/>
                    <a:pt x="703" y="384"/>
                    <a:pt x="719" y="386"/>
                  </a:cubicBezTo>
                  <a:cubicBezTo>
                    <a:pt x="750" y="391"/>
                    <a:pt x="778" y="402"/>
                    <a:pt x="802" y="414"/>
                  </a:cubicBezTo>
                  <a:cubicBezTo>
                    <a:pt x="811" y="419"/>
                    <a:pt x="818" y="422"/>
                    <a:pt x="823" y="424"/>
                  </a:cubicBezTo>
                  <a:cubicBezTo>
                    <a:pt x="825" y="425"/>
                    <a:pt x="827" y="426"/>
                    <a:pt x="829" y="427"/>
                  </a:cubicBezTo>
                  <a:cubicBezTo>
                    <a:pt x="830" y="427"/>
                    <a:pt x="830" y="428"/>
                    <a:pt x="831" y="428"/>
                  </a:cubicBezTo>
                  <a:cubicBezTo>
                    <a:pt x="831" y="428"/>
                    <a:pt x="832" y="429"/>
                    <a:pt x="833" y="429"/>
                  </a:cubicBezTo>
                  <a:cubicBezTo>
                    <a:pt x="834" y="430"/>
                    <a:pt x="835" y="431"/>
                    <a:pt x="837" y="431"/>
                  </a:cubicBezTo>
                  <a:cubicBezTo>
                    <a:pt x="841" y="434"/>
                    <a:pt x="846" y="437"/>
                    <a:pt x="851" y="440"/>
                  </a:cubicBezTo>
                  <a:cubicBezTo>
                    <a:pt x="854" y="442"/>
                    <a:pt x="856" y="443"/>
                    <a:pt x="860" y="446"/>
                  </a:cubicBezTo>
                  <a:cubicBezTo>
                    <a:pt x="861" y="447"/>
                    <a:pt x="863" y="448"/>
                    <a:pt x="865" y="449"/>
                  </a:cubicBezTo>
                  <a:cubicBezTo>
                    <a:pt x="866" y="449"/>
                    <a:pt x="866" y="450"/>
                    <a:pt x="867" y="450"/>
                  </a:cubicBezTo>
                  <a:cubicBezTo>
                    <a:pt x="867" y="450"/>
                    <a:pt x="868" y="451"/>
                    <a:pt x="868" y="451"/>
                  </a:cubicBezTo>
                  <a:cubicBezTo>
                    <a:pt x="869" y="451"/>
                    <a:pt x="869" y="451"/>
                    <a:pt x="870" y="451"/>
                  </a:cubicBezTo>
                  <a:cubicBezTo>
                    <a:pt x="870" y="446"/>
                    <a:pt x="870" y="441"/>
                    <a:pt x="870" y="435"/>
                  </a:cubicBezTo>
                  <a:cubicBezTo>
                    <a:pt x="870" y="432"/>
                    <a:pt x="870" y="428"/>
                    <a:pt x="870" y="425"/>
                  </a:cubicBezTo>
                  <a:cubicBezTo>
                    <a:pt x="870" y="422"/>
                    <a:pt x="871" y="419"/>
                    <a:pt x="871" y="416"/>
                  </a:cubicBezTo>
                  <a:cubicBezTo>
                    <a:pt x="871" y="414"/>
                    <a:pt x="872" y="413"/>
                    <a:pt x="872" y="411"/>
                  </a:cubicBezTo>
                  <a:cubicBezTo>
                    <a:pt x="873" y="410"/>
                    <a:pt x="873" y="409"/>
                    <a:pt x="873" y="409"/>
                  </a:cubicBezTo>
                  <a:cubicBezTo>
                    <a:pt x="874" y="407"/>
                    <a:pt x="875" y="405"/>
                    <a:pt x="876" y="403"/>
                  </a:cubicBezTo>
                  <a:cubicBezTo>
                    <a:pt x="878" y="400"/>
                    <a:pt x="880" y="396"/>
                    <a:pt x="884" y="392"/>
                  </a:cubicBezTo>
                  <a:cubicBezTo>
                    <a:pt x="878" y="400"/>
                    <a:pt x="883" y="397"/>
                    <a:pt x="885" y="398"/>
                  </a:cubicBezTo>
                  <a:cubicBezTo>
                    <a:pt x="886" y="398"/>
                    <a:pt x="886" y="398"/>
                    <a:pt x="885" y="401"/>
                  </a:cubicBezTo>
                  <a:cubicBezTo>
                    <a:pt x="884" y="402"/>
                    <a:pt x="883" y="404"/>
                    <a:pt x="881" y="407"/>
                  </a:cubicBezTo>
                  <a:cubicBezTo>
                    <a:pt x="881" y="408"/>
                    <a:pt x="880" y="410"/>
                    <a:pt x="879" y="412"/>
                  </a:cubicBezTo>
                  <a:cubicBezTo>
                    <a:pt x="879" y="412"/>
                    <a:pt x="879" y="413"/>
                    <a:pt x="879" y="413"/>
                  </a:cubicBezTo>
                  <a:cubicBezTo>
                    <a:pt x="879" y="414"/>
                    <a:pt x="878" y="414"/>
                    <a:pt x="878" y="414"/>
                  </a:cubicBezTo>
                  <a:cubicBezTo>
                    <a:pt x="878" y="415"/>
                    <a:pt x="878" y="416"/>
                    <a:pt x="878" y="416"/>
                  </a:cubicBezTo>
                  <a:cubicBezTo>
                    <a:pt x="877" y="418"/>
                    <a:pt x="877" y="419"/>
                    <a:pt x="877" y="421"/>
                  </a:cubicBezTo>
                  <a:cubicBezTo>
                    <a:pt x="877" y="423"/>
                    <a:pt x="877" y="424"/>
                    <a:pt x="876" y="426"/>
                  </a:cubicBezTo>
                  <a:cubicBezTo>
                    <a:pt x="876" y="426"/>
                    <a:pt x="877" y="430"/>
                    <a:pt x="877" y="434"/>
                  </a:cubicBezTo>
                  <a:cubicBezTo>
                    <a:pt x="878" y="439"/>
                    <a:pt x="878" y="444"/>
                    <a:pt x="878" y="444"/>
                  </a:cubicBezTo>
                  <a:cubicBezTo>
                    <a:pt x="878" y="438"/>
                    <a:pt x="878" y="438"/>
                    <a:pt x="878" y="438"/>
                  </a:cubicBezTo>
                  <a:cubicBezTo>
                    <a:pt x="878" y="437"/>
                    <a:pt x="878" y="435"/>
                    <a:pt x="878" y="433"/>
                  </a:cubicBezTo>
                  <a:cubicBezTo>
                    <a:pt x="878" y="430"/>
                    <a:pt x="879" y="426"/>
                    <a:pt x="879" y="423"/>
                  </a:cubicBezTo>
                  <a:cubicBezTo>
                    <a:pt x="879" y="422"/>
                    <a:pt x="879" y="421"/>
                    <a:pt x="879" y="421"/>
                  </a:cubicBezTo>
                  <a:cubicBezTo>
                    <a:pt x="880" y="418"/>
                    <a:pt x="880" y="418"/>
                    <a:pt x="880" y="418"/>
                  </a:cubicBezTo>
                  <a:cubicBezTo>
                    <a:pt x="880" y="417"/>
                    <a:pt x="880" y="416"/>
                    <a:pt x="881" y="414"/>
                  </a:cubicBezTo>
                  <a:cubicBezTo>
                    <a:pt x="881" y="413"/>
                    <a:pt x="882" y="412"/>
                    <a:pt x="882" y="412"/>
                  </a:cubicBezTo>
                  <a:cubicBezTo>
                    <a:pt x="884" y="408"/>
                    <a:pt x="886" y="404"/>
                    <a:pt x="889" y="401"/>
                  </a:cubicBezTo>
                  <a:cubicBezTo>
                    <a:pt x="892" y="398"/>
                    <a:pt x="895" y="396"/>
                    <a:pt x="899" y="393"/>
                  </a:cubicBezTo>
                  <a:cubicBezTo>
                    <a:pt x="902" y="391"/>
                    <a:pt x="906" y="390"/>
                    <a:pt x="910" y="389"/>
                  </a:cubicBezTo>
                  <a:cubicBezTo>
                    <a:pt x="919" y="387"/>
                    <a:pt x="928" y="387"/>
                    <a:pt x="935" y="390"/>
                  </a:cubicBezTo>
                  <a:cubicBezTo>
                    <a:pt x="939" y="392"/>
                    <a:pt x="943" y="394"/>
                    <a:pt x="946" y="397"/>
                  </a:cubicBezTo>
                  <a:cubicBezTo>
                    <a:pt x="950" y="399"/>
                    <a:pt x="952" y="402"/>
                    <a:pt x="955" y="406"/>
                  </a:cubicBezTo>
                  <a:cubicBezTo>
                    <a:pt x="957" y="409"/>
                    <a:pt x="959" y="413"/>
                    <a:pt x="960" y="417"/>
                  </a:cubicBezTo>
                  <a:cubicBezTo>
                    <a:pt x="961" y="420"/>
                    <a:pt x="962" y="424"/>
                    <a:pt x="962" y="428"/>
                  </a:cubicBezTo>
                  <a:cubicBezTo>
                    <a:pt x="963" y="439"/>
                    <a:pt x="963" y="450"/>
                    <a:pt x="963" y="459"/>
                  </a:cubicBezTo>
                  <a:cubicBezTo>
                    <a:pt x="964" y="479"/>
                    <a:pt x="966" y="495"/>
                    <a:pt x="967" y="508"/>
                  </a:cubicBezTo>
                  <a:cubicBezTo>
                    <a:pt x="962" y="510"/>
                    <a:pt x="966" y="524"/>
                    <a:pt x="964" y="558"/>
                  </a:cubicBezTo>
                  <a:cubicBezTo>
                    <a:pt x="964" y="571"/>
                    <a:pt x="964" y="556"/>
                    <a:pt x="965" y="551"/>
                  </a:cubicBezTo>
                  <a:cubicBezTo>
                    <a:pt x="969" y="584"/>
                    <a:pt x="964" y="601"/>
                    <a:pt x="965" y="624"/>
                  </a:cubicBezTo>
                  <a:cubicBezTo>
                    <a:pt x="964" y="616"/>
                    <a:pt x="964" y="616"/>
                    <a:pt x="964" y="616"/>
                  </a:cubicBezTo>
                  <a:cubicBezTo>
                    <a:pt x="967" y="680"/>
                    <a:pt x="967" y="680"/>
                    <a:pt x="967" y="680"/>
                  </a:cubicBezTo>
                  <a:cubicBezTo>
                    <a:pt x="967" y="691"/>
                    <a:pt x="966" y="707"/>
                    <a:pt x="964" y="709"/>
                  </a:cubicBezTo>
                  <a:cubicBezTo>
                    <a:pt x="968" y="709"/>
                    <a:pt x="968" y="709"/>
                    <a:pt x="968" y="709"/>
                  </a:cubicBezTo>
                  <a:cubicBezTo>
                    <a:pt x="968" y="718"/>
                    <a:pt x="967" y="723"/>
                    <a:pt x="967" y="727"/>
                  </a:cubicBezTo>
                  <a:cubicBezTo>
                    <a:pt x="967" y="729"/>
                    <a:pt x="967" y="731"/>
                    <a:pt x="966" y="732"/>
                  </a:cubicBezTo>
                  <a:cubicBezTo>
                    <a:pt x="966" y="734"/>
                    <a:pt x="966" y="735"/>
                    <a:pt x="966" y="736"/>
                  </a:cubicBezTo>
                  <a:cubicBezTo>
                    <a:pt x="966" y="739"/>
                    <a:pt x="965" y="743"/>
                    <a:pt x="966" y="748"/>
                  </a:cubicBezTo>
                  <a:cubicBezTo>
                    <a:pt x="966" y="754"/>
                    <a:pt x="968" y="762"/>
                    <a:pt x="972" y="773"/>
                  </a:cubicBezTo>
                  <a:cubicBezTo>
                    <a:pt x="972" y="773"/>
                    <a:pt x="972" y="773"/>
                    <a:pt x="972" y="772"/>
                  </a:cubicBezTo>
                  <a:cubicBezTo>
                    <a:pt x="971" y="771"/>
                    <a:pt x="971" y="769"/>
                    <a:pt x="971" y="768"/>
                  </a:cubicBezTo>
                  <a:cubicBezTo>
                    <a:pt x="971" y="765"/>
                    <a:pt x="971" y="763"/>
                    <a:pt x="971" y="763"/>
                  </a:cubicBezTo>
                  <a:cubicBezTo>
                    <a:pt x="972" y="765"/>
                    <a:pt x="972" y="767"/>
                    <a:pt x="972" y="769"/>
                  </a:cubicBezTo>
                  <a:cubicBezTo>
                    <a:pt x="973" y="770"/>
                    <a:pt x="974" y="772"/>
                    <a:pt x="974" y="774"/>
                  </a:cubicBezTo>
                  <a:cubicBezTo>
                    <a:pt x="975" y="776"/>
                    <a:pt x="976" y="778"/>
                    <a:pt x="977" y="781"/>
                  </a:cubicBezTo>
                  <a:cubicBezTo>
                    <a:pt x="978" y="783"/>
                    <a:pt x="979" y="785"/>
                    <a:pt x="980" y="787"/>
                  </a:cubicBezTo>
                  <a:cubicBezTo>
                    <a:pt x="983" y="793"/>
                    <a:pt x="983" y="793"/>
                    <a:pt x="983" y="793"/>
                  </a:cubicBezTo>
                  <a:cubicBezTo>
                    <a:pt x="984" y="794"/>
                    <a:pt x="985" y="796"/>
                    <a:pt x="986" y="798"/>
                  </a:cubicBezTo>
                  <a:cubicBezTo>
                    <a:pt x="987" y="800"/>
                    <a:pt x="988" y="802"/>
                    <a:pt x="990" y="804"/>
                  </a:cubicBezTo>
                  <a:cubicBezTo>
                    <a:pt x="991" y="806"/>
                    <a:pt x="992" y="807"/>
                    <a:pt x="994" y="809"/>
                  </a:cubicBezTo>
                  <a:cubicBezTo>
                    <a:pt x="1004" y="822"/>
                    <a:pt x="1014" y="831"/>
                    <a:pt x="1016" y="834"/>
                  </a:cubicBezTo>
                  <a:cubicBezTo>
                    <a:pt x="1016" y="835"/>
                    <a:pt x="1015" y="834"/>
                    <a:pt x="1013" y="833"/>
                  </a:cubicBezTo>
                  <a:cubicBezTo>
                    <a:pt x="1011" y="831"/>
                    <a:pt x="1008" y="828"/>
                    <a:pt x="1004" y="824"/>
                  </a:cubicBezTo>
                  <a:cubicBezTo>
                    <a:pt x="1011" y="834"/>
                    <a:pt x="1022" y="843"/>
                    <a:pt x="1035" y="850"/>
                  </a:cubicBezTo>
                  <a:cubicBezTo>
                    <a:pt x="1049" y="858"/>
                    <a:pt x="1065" y="863"/>
                    <a:pt x="1081" y="864"/>
                  </a:cubicBezTo>
                  <a:cubicBezTo>
                    <a:pt x="1097" y="866"/>
                    <a:pt x="1114" y="865"/>
                    <a:pt x="1130" y="861"/>
                  </a:cubicBezTo>
                  <a:cubicBezTo>
                    <a:pt x="1146" y="857"/>
                    <a:pt x="1161" y="851"/>
                    <a:pt x="1174" y="843"/>
                  </a:cubicBezTo>
                  <a:cubicBezTo>
                    <a:pt x="1174" y="843"/>
                    <a:pt x="1170" y="844"/>
                    <a:pt x="1166" y="845"/>
                  </a:cubicBezTo>
                  <a:cubicBezTo>
                    <a:pt x="1164" y="845"/>
                    <a:pt x="1162" y="846"/>
                    <a:pt x="1161" y="846"/>
                  </a:cubicBezTo>
                  <a:cubicBezTo>
                    <a:pt x="1159" y="846"/>
                    <a:pt x="1158" y="846"/>
                    <a:pt x="1158" y="846"/>
                  </a:cubicBezTo>
                  <a:cubicBezTo>
                    <a:pt x="1160" y="845"/>
                    <a:pt x="1161" y="844"/>
                    <a:pt x="1163" y="843"/>
                  </a:cubicBezTo>
                  <a:cubicBezTo>
                    <a:pt x="1164" y="843"/>
                    <a:pt x="1165" y="842"/>
                    <a:pt x="1167" y="841"/>
                  </a:cubicBezTo>
                  <a:cubicBezTo>
                    <a:pt x="1169" y="839"/>
                    <a:pt x="1171" y="838"/>
                    <a:pt x="1173" y="837"/>
                  </a:cubicBezTo>
                  <a:cubicBezTo>
                    <a:pt x="1177" y="834"/>
                    <a:pt x="1180" y="832"/>
                    <a:pt x="1182" y="830"/>
                  </a:cubicBezTo>
                  <a:cubicBezTo>
                    <a:pt x="1187" y="826"/>
                    <a:pt x="1189" y="825"/>
                    <a:pt x="1189" y="824"/>
                  </a:cubicBezTo>
                  <a:cubicBezTo>
                    <a:pt x="1191" y="824"/>
                    <a:pt x="1187" y="829"/>
                    <a:pt x="1187" y="830"/>
                  </a:cubicBezTo>
                  <a:cubicBezTo>
                    <a:pt x="1201" y="818"/>
                    <a:pt x="1209" y="808"/>
                    <a:pt x="1216" y="797"/>
                  </a:cubicBezTo>
                  <a:cubicBezTo>
                    <a:pt x="1217" y="796"/>
                    <a:pt x="1218" y="794"/>
                    <a:pt x="1219" y="793"/>
                  </a:cubicBezTo>
                  <a:cubicBezTo>
                    <a:pt x="1220" y="791"/>
                    <a:pt x="1220" y="790"/>
                    <a:pt x="1221" y="788"/>
                  </a:cubicBezTo>
                  <a:cubicBezTo>
                    <a:pt x="1223" y="785"/>
                    <a:pt x="1225" y="781"/>
                    <a:pt x="1226" y="777"/>
                  </a:cubicBezTo>
                  <a:cubicBezTo>
                    <a:pt x="1228" y="773"/>
                    <a:pt x="1230" y="769"/>
                    <a:pt x="1231" y="764"/>
                  </a:cubicBezTo>
                  <a:cubicBezTo>
                    <a:pt x="1232" y="761"/>
                    <a:pt x="1233" y="759"/>
                    <a:pt x="1233" y="756"/>
                  </a:cubicBezTo>
                  <a:cubicBezTo>
                    <a:pt x="1234" y="753"/>
                    <a:pt x="1234" y="750"/>
                    <a:pt x="1235" y="747"/>
                  </a:cubicBezTo>
                  <a:cubicBezTo>
                    <a:pt x="1235" y="745"/>
                    <a:pt x="1235" y="744"/>
                    <a:pt x="1235" y="743"/>
                  </a:cubicBezTo>
                  <a:cubicBezTo>
                    <a:pt x="1235" y="741"/>
                    <a:pt x="1235" y="740"/>
                    <a:pt x="1235" y="739"/>
                  </a:cubicBezTo>
                  <a:cubicBezTo>
                    <a:pt x="1235" y="737"/>
                    <a:pt x="1235" y="735"/>
                    <a:pt x="1235" y="734"/>
                  </a:cubicBezTo>
                  <a:cubicBezTo>
                    <a:pt x="1235" y="731"/>
                    <a:pt x="1235" y="730"/>
                    <a:pt x="1234" y="730"/>
                  </a:cubicBezTo>
                  <a:cubicBezTo>
                    <a:pt x="1234" y="729"/>
                    <a:pt x="1233" y="729"/>
                    <a:pt x="1233" y="726"/>
                  </a:cubicBezTo>
                  <a:cubicBezTo>
                    <a:pt x="1234" y="679"/>
                    <a:pt x="1234" y="679"/>
                    <a:pt x="1234" y="679"/>
                  </a:cubicBezTo>
                  <a:cubicBezTo>
                    <a:pt x="1237" y="709"/>
                    <a:pt x="1237" y="709"/>
                    <a:pt x="1237" y="709"/>
                  </a:cubicBezTo>
                  <a:cubicBezTo>
                    <a:pt x="1235" y="691"/>
                    <a:pt x="1234" y="672"/>
                    <a:pt x="1233" y="650"/>
                  </a:cubicBezTo>
                  <a:cubicBezTo>
                    <a:pt x="1233" y="639"/>
                    <a:pt x="1231" y="628"/>
                    <a:pt x="1231" y="618"/>
                  </a:cubicBezTo>
                  <a:cubicBezTo>
                    <a:pt x="1230" y="612"/>
                    <a:pt x="1230" y="607"/>
                    <a:pt x="1229" y="601"/>
                  </a:cubicBezTo>
                  <a:cubicBezTo>
                    <a:pt x="1228" y="596"/>
                    <a:pt x="1228" y="591"/>
                    <a:pt x="1227" y="585"/>
                  </a:cubicBezTo>
                  <a:cubicBezTo>
                    <a:pt x="1221" y="543"/>
                    <a:pt x="1209" y="504"/>
                    <a:pt x="1197" y="483"/>
                  </a:cubicBezTo>
                  <a:cubicBezTo>
                    <a:pt x="1196" y="476"/>
                    <a:pt x="1195" y="474"/>
                    <a:pt x="1196" y="475"/>
                  </a:cubicBezTo>
                  <a:cubicBezTo>
                    <a:pt x="1196" y="475"/>
                    <a:pt x="1198" y="478"/>
                    <a:pt x="1200" y="482"/>
                  </a:cubicBezTo>
                  <a:cubicBezTo>
                    <a:pt x="1203" y="489"/>
                    <a:pt x="1206" y="497"/>
                    <a:pt x="1204" y="489"/>
                  </a:cubicBezTo>
                  <a:cubicBezTo>
                    <a:pt x="1198" y="468"/>
                    <a:pt x="1189" y="447"/>
                    <a:pt x="1179" y="426"/>
                  </a:cubicBezTo>
                  <a:cubicBezTo>
                    <a:pt x="1173" y="416"/>
                    <a:pt x="1168" y="405"/>
                    <a:pt x="1161" y="395"/>
                  </a:cubicBezTo>
                  <a:cubicBezTo>
                    <a:pt x="1158" y="390"/>
                    <a:pt x="1155" y="385"/>
                    <a:pt x="1152" y="380"/>
                  </a:cubicBezTo>
                  <a:cubicBezTo>
                    <a:pt x="1149" y="375"/>
                    <a:pt x="1145" y="370"/>
                    <a:pt x="1142" y="366"/>
                  </a:cubicBezTo>
                  <a:cubicBezTo>
                    <a:pt x="1140" y="363"/>
                    <a:pt x="1139" y="361"/>
                    <a:pt x="1137" y="359"/>
                  </a:cubicBezTo>
                  <a:cubicBezTo>
                    <a:pt x="1135" y="356"/>
                    <a:pt x="1133" y="354"/>
                    <a:pt x="1132" y="352"/>
                  </a:cubicBezTo>
                  <a:cubicBezTo>
                    <a:pt x="1128" y="347"/>
                    <a:pt x="1125" y="342"/>
                    <a:pt x="1121" y="338"/>
                  </a:cubicBezTo>
                  <a:cubicBezTo>
                    <a:pt x="1118" y="334"/>
                    <a:pt x="1114" y="329"/>
                    <a:pt x="1111" y="325"/>
                  </a:cubicBezTo>
                  <a:cubicBezTo>
                    <a:pt x="1107" y="321"/>
                    <a:pt x="1104" y="317"/>
                    <a:pt x="1100" y="313"/>
                  </a:cubicBezTo>
                  <a:cubicBezTo>
                    <a:pt x="1093" y="305"/>
                    <a:pt x="1086" y="297"/>
                    <a:pt x="1079" y="289"/>
                  </a:cubicBezTo>
                  <a:cubicBezTo>
                    <a:pt x="1076" y="286"/>
                    <a:pt x="1072" y="282"/>
                    <a:pt x="1069" y="279"/>
                  </a:cubicBezTo>
                  <a:cubicBezTo>
                    <a:pt x="1066" y="275"/>
                    <a:pt x="1063" y="272"/>
                    <a:pt x="1059" y="269"/>
                  </a:cubicBezTo>
                  <a:cubicBezTo>
                    <a:pt x="1039" y="248"/>
                    <a:pt x="1015" y="228"/>
                    <a:pt x="989" y="210"/>
                  </a:cubicBezTo>
                  <a:cubicBezTo>
                    <a:pt x="964" y="192"/>
                    <a:pt x="935" y="177"/>
                    <a:pt x="906" y="163"/>
                  </a:cubicBezTo>
                  <a:cubicBezTo>
                    <a:pt x="876" y="150"/>
                    <a:pt x="845" y="139"/>
                    <a:pt x="813" y="131"/>
                  </a:cubicBezTo>
                  <a:cubicBezTo>
                    <a:pt x="781" y="123"/>
                    <a:pt x="748" y="117"/>
                    <a:pt x="716" y="114"/>
                  </a:cubicBezTo>
                  <a:cubicBezTo>
                    <a:pt x="718" y="115"/>
                    <a:pt x="718" y="115"/>
                    <a:pt x="718" y="115"/>
                  </a:cubicBezTo>
                  <a:cubicBezTo>
                    <a:pt x="718" y="115"/>
                    <a:pt x="712" y="115"/>
                    <a:pt x="704" y="114"/>
                  </a:cubicBezTo>
                  <a:cubicBezTo>
                    <a:pt x="695" y="114"/>
                    <a:pt x="683" y="113"/>
                    <a:pt x="672" y="113"/>
                  </a:cubicBezTo>
                  <a:cubicBezTo>
                    <a:pt x="660" y="113"/>
                    <a:pt x="648" y="113"/>
                    <a:pt x="639" y="113"/>
                  </a:cubicBezTo>
                  <a:cubicBezTo>
                    <a:pt x="631" y="114"/>
                    <a:pt x="625" y="114"/>
                    <a:pt x="625" y="114"/>
                  </a:cubicBezTo>
                  <a:cubicBezTo>
                    <a:pt x="622" y="115"/>
                    <a:pt x="618" y="116"/>
                    <a:pt x="614" y="116"/>
                  </a:cubicBezTo>
                  <a:cubicBezTo>
                    <a:pt x="610" y="117"/>
                    <a:pt x="605" y="118"/>
                    <a:pt x="600" y="119"/>
                  </a:cubicBezTo>
                  <a:cubicBezTo>
                    <a:pt x="595" y="120"/>
                    <a:pt x="590" y="120"/>
                    <a:pt x="584" y="122"/>
                  </a:cubicBezTo>
                  <a:cubicBezTo>
                    <a:pt x="579" y="123"/>
                    <a:pt x="573" y="124"/>
                    <a:pt x="567" y="125"/>
                  </a:cubicBezTo>
                  <a:cubicBezTo>
                    <a:pt x="561" y="126"/>
                    <a:pt x="556" y="128"/>
                    <a:pt x="550" y="129"/>
                  </a:cubicBezTo>
                  <a:cubicBezTo>
                    <a:pt x="544" y="131"/>
                    <a:pt x="538" y="132"/>
                    <a:pt x="532" y="134"/>
                  </a:cubicBezTo>
                  <a:cubicBezTo>
                    <a:pt x="527" y="136"/>
                    <a:pt x="521" y="138"/>
                    <a:pt x="516" y="139"/>
                  </a:cubicBezTo>
                  <a:cubicBezTo>
                    <a:pt x="513" y="140"/>
                    <a:pt x="511" y="141"/>
                    <a:pt x="508" y="142"/>
                  </a:cubicBezTo>
                  <a:cubicBezTo>
                    <a:pt x="506" y="143"/>
                    <a:pt x="504" y="144"/>
                    <a:pt x="501" y="145"/>
                  </a:cubicBezTo>
                  <a:cubicBezTo>
                    <a:pt x="504" y="143"/>
                    <a:pt x="496" y="144"/>
                    <a:pt x="504" y="140"/>
                  </a:cubicBezTo>
                  <a:cubicBezTo>
                    <a:pt x="485" y="147"/>
                    <a:pt x="466" y="154"/>
                    <a:pt x="449" y="162"/>
                  </a:cubicBezTo>
                  <a:cubicBezTo>
                    <a:pt x="432" y="170"/>
                    <a:pt x="418" y="178"/>
                    <a:pt x="407" y="182"/>
                  </a:cubicBezTo>
                  <a:cubicBezTo>
                    <a:pt x="407" y="182"/>
                    <a:pt x="407" y="182"/>
                    <a:pt x="408" y="181"/>
                  </a:cubicBezTo>
                  <a:cubicBezTo>
                    <a:pt x="409" y="180"/>
                    <a:pt x="411" y="179"/>
                    <a:pt x="412" y="179"/>
                  </a:cubicBezTo>
                  <a:cubicBezTo>
                    <a:pt x="415" y="177"/>
                    <a:pt x="418" y="175"/>
                    <a:pt x="418" y="175"/>
                  </a:cubicBezTo>
                  <a:cubicBezTo>
                    <a:pt x="408" y="180"/>
                    <a:pt x="398" y="185"/>
                    <a:pt x="388" y="191"/>
                  </a:cubicBezTo>
                  <a:cubicBezTo>
                    <a:pt x="382" y="194"/>
                    <a:pt x="378" y="198"/>
                    <a:pt x="372" y="201"/>
                  </a:cubicBezTo>
                  <a:cubicBezTo>
                    <a:pt x="367" y="204"/>
                    <a:pt x="362" y="207"/>
                    <a:pt x="357" y="211"/>
                  </a:cubicBezTo>
                  <a:cubicBezTo>
                    <a:pt x="352" y="214"/>
                    <a:pt x="347" y="218"/>
                    <a:pt x="342" y="221"/>
                  </a:cubicBezTo>
                  <a:cubicBezTo>
                    <a:pt x="337" y="225"/>
                    <a:pt x="332" y="229"/>
                    <a:pt x="327" y="233"/>
                  </a:cubicBezTo>
                  <a:cubicBezTo>
                    <a:pt x="318" y="240"/>
                    <a:pt x="309" y="248"/>
                    <a:pt x="300" y="256"/>
                  </a:cubicBezTo>
                  <a:cubicBezTo>
                    <a:pt x="265" y="288"/>
                    <a:pt x="239" y="321"/>
                    <a:pt x="227" y="341"/>
                  </a:cubicBezTo>
                  <a:cubicBezTo>
                    <a:pt x="209" y="365"/>
                    <a:pt x="208" y="363"/>
                    <a:pt x="202" y="369"/>
                  </a:cubicBezTo>
                  <a:cubicBezTo>
                    <a:pt x="195" y="380"/>
                    <a:pt x="189" y="390"/>
                    <a:pt x="184" y="400"/>
                  </a:cubicBezTo>
                  <a:cubicBezTo>
                    <a:pt x="179" y="409"/>
                    <a:pt x="175" y="419"/>
                    <a:pt x="170" y="428"/>
                  </a:cubicBezTo>
                  <a:cubicBezTo>
                    <a:pt x="167" y="437"/>
                    <a:pt x="163" y="446"/>
                    <a:pt x="159" y="455"/>
                  </a:cubicBezTo>
                  <a:cubicBezTo>
                    <a:pt x="158" y="460"/>
                    <a:pt x="156" y="464"/>
                    <a:pt x="155" y="469"/>
                  </a:cubicBezTo>
                  <a:cubicBezTo>
                    <a:pt x="153" y="474"/>
                    <a:pt x="151" y="478"/>
                    <a:pt x="150" y="484"/>
                  </a:cubicBezTo>
                  <a:cubicBezTo>
                    <a:pt x="146" y="494"/>
                    <a:pt x="142" y="504"/>
                    <a:pt x="137" y="516"/>
                  </a:cubicBezTo>
                  <a:cubicBezTo>
                    <a:pt x="137" y="516"/>
                    <a:pt x="137" y="521"/>
                    <a:pt x="136" y="526"/>
                  </a:cubicBezTo>
                  <a:cubicBezTo>
                    <a:pt x="136" y="531"/>
                    <a:pt x="135" y="535"/>
                    <a:pt x="135" y="535"/>
                  </a:cubicBezTo>
                  <a:cubicBezTo>
                    <a:pt x="130" y="556"/>
                    <a:pt x="131" y="540"/>
                    <a:pt x="127" y="556"/>
                  </a:cubicBezTo>
                  <a:cubicBezTo>
                    <a:pt x="121" y="595"/>
                    <a:pt x="117" y="638"/>
                    <a:pt x="117" y="678"/>
                  </a:cubicBezTo>
                  <a:cubicBezTo>
                    <a:pt x="117" y="718"/>
                    <a:pt x="122" y="754"/>
                    <a:pt x="127" y="782"/>
                  </a:cubicBezTo>
                  <a:cubicBezTo>
                    <a:pt x="127" y="774"/>
                    <a:pt x="127" y="774"/>
                    <a:pt x="127" y="774"/>
                  </a:cubicBezTo>
                  <a:cubicBezTo>
                    <a:pt x="128" y="776"/>
                    <a:pt x="129" y="779"/>
                    <a:pt x="129" y="783"/>
                  </a:cubicBezTo>
                  <a:cubicBezTo>
                    <a:pt x="130" y="786"/>
                    <a:pt x="131" y="789"/>
                    <a:pt x="132" y="793"/>
                  </a:cubicBezTo>
                  <a:cubicBezTo>
                    <a:pt x="133" y="800"/>
                    <a:pt x="134" y="806"/>
                    <a:pt x="136" y="812"/>
                  </a:cubicBezTo>
                  <a:cubicBezTo>
                    <a:pt x="138" y="822"/>
                    <a:pt x="138" y="827"/>
                    <a:pt x="133" y="814"/>
                  </a:cubicBezTo>
                  <a:cubicBezTo>
                    <a:pt x="135" y="820"/>
                    <a:pt x="137" y="827"/>
                    <a:pt x="138" y="833"/>
                  </a:cubicBezTo>
                  <a:cubicBezTo>
                    <a:pt x="140" y="839"/>
                    <a:pt x="142" y="845"/>
                    <a:pt x="144" y="851"/>
                  </a:cubicBezTo>
                  <a:cubicBezTo>
                    <a:pt x="148" y="863"/>
                    <a:pt x="152" y="874"/>
                    <a:pt x="157" y="884"/>
                  </a:cubicBezTo>
                  <a:cubicBezTo>
                    <a:pt x="159" y="889"/>
                    <a:pt x="161" y="894"/>
                    <a:pt x="164" y="900"/>
                  </a:cubicBezTo>
                  <a:cubicBezTo>
                    <a:pt x="166" y="905"/>
                    <a:pt x="168" y="910"/>
                    <a:pt x="171" y="915"/>
                  </a:cubicBezTo>
                  <a:cubicBezTo>
                    <a:pt x="174" y="919"/>
                    <a:pt x="176" y="924"/>
                    <a:pt x="179" y="929"/>
                  </a:cubicBezTo>
                  <a:cubicBezTo>
                    <a:pt x="180" y="932"/>
                    <a:pt x="182" y="934"/>
                    <a:pt x="183" y="937"/>
                  </a:cubicBezTo>
                  <a:cubicBezTo>
                    <a:pt x="184" y="939"/>
                    <a:pt x="186" y="941"/>
                    <a:pt x="187" y="944"/>
                  </a:cubicBezTo>
                  <a:cubicBezTo>
                    <a:pt x="211" y="983"/>
                    <a:pt x="240" y="1025"/>
                    <a:pt x="293" y="1076"/>
                  </a:cubicBezTo>
                  <a:cubicBezTo>
                    <a:pt x="298" y="1086"/>
                    <a:pt x="323" y="1108"/>
                    <a:pt x="350" y="1128"/>
                  </a:cubicBezTo>
                  <a:cubicBezTo>
                    <a:pt x="378" y="1147"/>
                    <a:pt x="407" y="1164"/>
                    <a:pt x="415" y="1172"/>
                  </a:cubicBezTo>
                  <a:cubicBezTo>
                    <a:pt x="429" y="1179"/>
                    <a:pt x="443" y="1185"/>
                    <a:pt x="455" y="1190"/>
                  </a:cubicBezTo>
                  <a:cubicBezTo>
                    <a:pt x="461" y="1193"/>
                    <a:pt x="467" y="1195"/>
                    <a:pt x="473" y="1197"/>
                  </a:cubicBezTo>
                  <a:cubicBezTo>
                    <a:pt x="476" y="1199"/>
                    <a:pt x="478" y="1200"/>
                    <a:pt x="481" y="1201"/>
                  </a:cubicBezTo>
                  <a:cubicBezTo>
                    <a:pt x="484" y="1202"/>
                    <a:pt x="487" y="1203"/>
                    <a:pt x="490" y="1204"/>
                  </a:cubicBezTo>
                  <a:cubicBezTo>
                    <a:pt x="495" y="1206"/>
                    <a:pt x="501" y="1207"/>
                    <a:pt x="506" y="1209"/>
                  </a:cubicBezTo>
                  <a:cubicBezTo>
                    <a:pt x="512" y="1211"/>
                    <a:pt x="517" y="1212"/>
                    <a:pt x="522" y="1214"/>
                  </a:cubicBezTo>
                  <a:cubicBezTo>
                    <a:pt x="533" y="1216"/>
                    <a:pt x="543" y="1218"/>
                    <a:pt x="554" y="1220"/>
                  </a:cubicBezTo>
                  <a:cubicBezTo>
                    <a:pt x="555" y="1221"/>
                    <a:pt x="561" y="1222"/>
                    <a:pt x="551" y="1220"/>
                  </a:cubicBezTo>
                  <a:cubicBezTo>
                    <a:pt x="563" y="1224"/>
                    <a:pt x="589" y="1230"/>
                    <a:pt x="621" y="1232"/>
                  </a:cubicBezTo>
                  <a:cubicBezTo>
                    <a:pt x="653" y="1235"/>
                    <a:pt x="689" y="1234"/>
                    <a:pt x="721" y="1230"/>
                  </a:cubicBezTo>
                  <a:cubicBezTo>
                    <a:pt x="724" y="1232"/>
                    <a:pt x="724" y="1232"/>
                    <a:pt x="724" y="1232"/>
                  </a:cubicBezTo>
                  <a:cubicBezTo>
                    <a:pt x="735" y="1229"/>
                    <a:pt x="768" y="1224"/>
                    <a:pt x="799" y="1216"/>
                  </a:cubicBezTo>
                  <a:cubicBezTo>
                    <a:pt x="831" y="1208"/>
                    <a:pt x="862" y="1196"/>
                    <a:pt x="871" y="1190"/>
                  </a:cubicBezTo>
                  <a:cubicBezTo>
                    <a:pt x="878" y="1189"/>
                    <a:pt x="861" y="1196"/>
                    <a:pt x="853" y="1200"/>
                  </a:cubicBezTo>
                  <a:cubicBezTo>
                    <a:pt x="861" y="1198"/>
                    <a:pt x="868" y="1196"/>
                    <a:pt x="876" y="1194"/>
                  </a:cubicBezTo>
                  <a:cubicBezTo>
                    <a:pt x="883" y="1191"/>
                    <a:pt x="889" y="1188"/>
                    <a:pt x="896" y="1184"/>
                  </a:cubicBezTo>
                  <a:cubicBezTo>
                    <a:pt x="903" y="1181"/>
                    <a:pt x="910" y="1177"/>
                    <a:pt x="918" y="1173"/>
                  </a:cubicBezTo>
                  <a:cubicBezTo>
                    <a:pt x="926" y="1169"/>
                    <a:pt x="934" y="1165"/>
                    <a:pt x="943" y="1160"/>
                  </a:cubicBezTo>
                  <a:cubicBezTo>
                    <a:pt x="941" y="1162"/>
                    <a:pt x="953" y="1158"/>
                    <a:pt x="945" y="1163"/>
                  </a:cubicBezTo>
                  <a:cubicBezTo>
                    <a:pt x="953" y="1159"/>
                    <a:pt x="961" y="1155"/>
                    <a:pt x="969" y="1150"/>
                  </a:cubicBezTo>
                  <a:cubicBezTo>
                    <a:pt x="973" y="1148"/>
                    <a:pt x="977" y="1145"/>
                    <a:pt x="981" y="1143"/>
                  </a:cubicBezTo>
                  <a:cubicBezTo>
                    <a:pt x="985" y="1140"/>
                    <a:pt x="989" y="1138"/>
                    <a:pt x="993" y="1135"/>
                  </a:cubicBezTo>
                  <a:cubicBezTo>
                    <a:pt x="995" y="1134"/>
                    <a:pt x="997" y="1132"/>
                    <a:pt x="999" y="1131"/>
                  </a:cubicBezTo>
                  <a:cubicBezTo>
                    <a:pt x="1001" y="1130"/>
                    <a:pt x="1003" y="1128"/>
                    <a:pt x="1006" y="1127"/>
                  </a:cubicBezTo>
                  <a:cubicBezTo>
                    <a:pt x="1010" y="1124"/>
                    <a:pt x="1014" y="1121"/>
                    <a:pt x="1018" y="1118"/>
                  </a:cubicBezTo>
                  <a:cubicBezTo>
                    <a:pt x="1024" y="1114"/>
                    <a:pt x="1030" y="1111"/>
                    <a:pt x="1038" y="1109"/>
                  </a:cubicBezTo>
                  <a:cubicBezTo>
                    <a:pt x="1053" y="1107"/>
                    <a:pt x="1069" y="1113"/>
                    <a:pt x="1080" y="1125"/>
                  </a:cubicBezTo>
                  <a:cubicBezTo>
                    <a:pt x="1081" y="1127"/>
                    <a:pt x="1082" y="1128"/>
                    <a:pt x="1083" y="1130"/>
                  </a:cubicBezTo>
                  <a:cubicBezTo>
                    <a:pt x="1084" y="1132"/>
                    <a:pt x="1085" y="1133"/>
                    <a:pt x="1086" y="1135"/>
                  </a:cubicBezTo>
                  <a:cubicBezTo>
                    <a:pt x="1088" y="1139"/>
                    <a:pt x="1089" y="1143"/>
                    <a:pt x="1090" y="1147"/>
                  </a:cubicBezTo>
                  <a:cubicBezTo>
                    <a:pt x="1090" y="1151"/>
                    <a:pt x="1090" y="1155"/>
                    <a:pt x="1090" y="1159"/>
                  </a:cubicBezTo>
                  <a:cubicBezTo>
                    <a:pt x="1089" y="1164"/>
                    <a:pt x="1088" y="1168"/>
                    <a:pt x="1087" y="1172"/>
                  </a:cubicBezTo>
                  <a:cubicBezTo>
                    <a:pt x="1085" y="1175"/>
                    <a:pt x="1083" y="1179"/>
                    <a:pt x="1080" y="1183"/>
                  </a:cubicBezTo>
                  <a:cubicBezTo>
                    <a:pt x="1079" y="1184"/>
                    <a:pt x="1077" y="1186"/>
                    <a:pt x="1076" y="1187"/>
                  </a:cubicBezTo>
                  <a:cubicBezTo>
                    <a:pt x="1073" y="1189"/>
                    <a:pt x="1073" y="1189"/>
                    <a:pt x="1073" y="1189"/>
                  </a:cubicBezTo>
                  <a:cubicBezTo>
                    <a:pt x="1073" y="1190"/>
                    <a:pt x="1071" y="1191"/>
                    <a:pt x="1070" y="1192"/>
                  </a:cubicBezTo>
                  <a:cubicBezTo>
                    <a:pt x="1061" y="1198"/>
                    <a:pt x="1053" y="1205"/>
                    <a:pt x="1043" y="1211"/>
                  </a:cubicBezTo>
                  <a:cubicBezTo>
                    <a:pt x="1039" y="1214"/>
                    <a:pt x="1034" y="1218"/>
                    <a:pt x="1030" y="1221"/>
                  </a:cubicBezTo>
                  <a:cubicBezTo>
                    <a:pt x="1015" y="1230"/>
                    <a:pt x="1015" y="1230"/>
                    <a:pt x="1015" y="1230"/>
                  </a:cubicBezTo>
                  <a:cubicBezTo>
                    <a:pt x="1008" y="1234"/>
                    <a:pt x="1008" y="1234"/>
                    <a:pt x="1008" y="1234"/>
                  </a:cubicBezTo>
                  <a:cubicBezTo>
                    <a:pt x="1001" y="1238"/>
                    <a:pt x="1001" y="1238"/>
                    <a:pt x="1001" y="1238"/>
                  </a:cubicBezTo>
                  <a:cubicBezTo>
                    <a:pt x="986" y="1246"/>
                    <a:pt x="986" y="1246"/>
                    <a:pt x="986" y="1246"/>
                  </a:cubicBezTo>
                  <a:cubicBezTo>
                    <a:pt x="947" y="1267"/>
                    <a:pt x="905" y="1284"/>
                    <a:pt x="862" y="1295"/>
                  </a:cubicBezTo>
                  <a:cubicBezTo>
                    <a:pt x="839" y="1302"/>
                    <a:pt x="843" y="1302"/>
                    <a:pt x="846" y="1302"/>
                  </a:cubicBezTo>
                  <a:cubicBezTo>
                    <a:pt x="848" y="1303"/>
                    <a:pt x="849" y="1303"/>
                    <a:pt x="845" y="1304"/>
                  </a:cubicBezTo>
                  <a:cubicBezTo>
                    <a:pt x="842" y="1306"/>
                    <a:pt x="835" y="1308"/>
                    <a:pt x="819" y="1311"/>
                  </a:cubicBezTo>
                  <a:cubicBezTo>
                    <a:pt x="801" y="1313"/>
                    <a:pt x="848" y="1300"/>
                    <a:pt x="809" y="1308"/>
                  </a:cubicBezTo>
                  <a:cubicBezTo>
                    <a:pt x="802" y="1310"/>
                    <a:pt x="796" y="1311"/>
                    <a:pt x="790" y="1313"/>
                  </a:cubicBezTo>
                  <a:cubicBezTo>
                    <a:pt x="785" y="1314"/>
                    <a:pt x="780" y="1315"/>
                    <a:pt x="774" y="1316"/>
                  </a:cubicBezTo>
                  <a:cubicBezTo>
                    <a:pt x="768" y="1317"/>
                    <a:pt x="763" y="1318"/>
                    <a:pt x="756" y="1319"/>
                  </a:cubicBezTo>
                  <a:cubicBezTo>
                    <a:pt x="749" y="1320"/>
                    <a:pt x="741" y="1320"/>
                    <a:pt x="731" y="1321"/>
                  </a:cubicBezTo>
                  <a:cubicBezTo>
                    <a:pt x="738" y="1319"/>
                    <a:pt x="732" y="1319"/>
                    <a:pt x="759" y="1314"/>
                  </a:cubicBezTo>
                  <a:cubicBezTo>
                    <a:pt x="747" y="1315"/>
                    <a:pt x="724" y="1319"/>
                    <a:pt x="697" y="1320"/>
                  </a:cubicBezTo>
                  <a:cubicBezTo>
                    <a:pt x="691" y="1321"/>
                    <a:pt x="684" y="1321"/>
                    <a:pt x="677" y="1321"/>
                  </a:cubicBezTo>
                  <a:cubicBezTo>
                    <a:pt x="670" y="1322"/>
                    <a:pt x="663" y="1321"/>
                    <a:pt x="656" y="1321"/>
                  </a:cubicBezTo>
                  <a:cubicBezTo>
                    <a:pt x="650" y="1321"/>
                    <a:pt x="643" y="1321"/>
                    <a:pt x="637" y="1320"/>
                  </a:cubicBezTo>
                  <a:cubicBezTo>
                    <a:pt x="630" y="1319"/>
                    <a:pt x="624" y="1319"/>
                    <a:pt x="619" y="1318"/>
                  </a:cubicBezTo>
                  <a:cubicBezTo>
                    <a:pt x="621" y="1319"/>
                    <a:pt x="613" y="1320"/>
                    <a:pt x="604" y="1320"/>
                  </a:cubicBezTo>
                  <a:cubicBezTo>
                    <a:pt x="571" y="1318"/>
                    <a:pt x="534" y="1310"/>
                    <a:pt x="505" y="1301"/>
                  </a:cubicBezTo>
                  <a:cubicBezTo>
                    <a:pt x="491" y="1296"/>
                    <a:pt x="478" y="1292"/>
                    <a:pt x="469" y="1288"/>
                  </a:cubicBezTo>
                  <a:cubicBezTo>
                    <a:pt x="460" y="1284"/>
                    <a:pt x="454" y="1282"/>
                    <a:pt x="452" y="1282"/>
                  </a:cubicBezTo>
                  <a:cubicBezTo>
                    <a:pt x="452" y="1282"/>
                    <a:pt x="430" y="1274"/>
                    <a:pt x="449" y="1282"/>
                  </a:cubicBezTo>
                  <a:cubicBezTo>
                    <a:pt x="443" y="1280"/>
                    <a:pt x="437" y="1277"/>
                    <a:pt x="431" y="1275"/>
                  </a:cubicBezTo>
                  <a:cubicBezTo>
                    <a:pt x="428" y="1273"/>
                    <a:pt x="425" y="1272"/>
                    <a:pt x="422" y="1271"/>
                  </a:cubicBezTo>
                  <a:cubicBezTo>
                    <a:pt x="419" y="1270"/>
                    <a:pt x="417" y="1268"/>
                    <a:pt x="414" y="1267"/>
                  </a:cubicBezTo>
                  <a:cubicBezTo>
                    <a:pt x="404" y="1262"/>
                    <a:pt x="398" y="1258"/>
                    <a:pt x="401" y="1258"/>
                  </a:cubicBezTo>
                  <a:cubicBezTo>
                    <a:pt x="398" y="1257"/>
                    <a:pt x="396" y="1256"/>
                    <a:pt x="393" y="1255"/>
                  </a:cubicBezTo>
                  <a:cubicBezTo>
                    <a:pt x="390" y="1254"/>
                    <a:pt x="387" y="1253"/>
                    <a:pt x="384" y="1252"/>
                  </a:cubicBezTo>
                  <a:cubicBezTo>
                    <a:pt x="377" y="1249"/>
                    <a:pt x="370" y="1247"/>
                    <a:pt x="362" y="1242"/>
                  </a:cubicBezTo>
                  <a:cubicBezTo>
                    <a:pt x="362" y="1242"/>
                    <a:pt x="364" y="1243"/>
                    <a:pt x="367" y="1243"/>
                  </a:cubicBezTo>
                  <a:cubicBezTo>
                    <a:pt x="370" y="1244"/>
                    <a:pt x="372" y="1245"/>
                    <a:pt x="372" y="1245"/>
                  </a:cubicBezTo>
                  <a:cubicBezTo>
                    <a:pt x="370" y="1243"/>
                    <a:pt x="367" y="1242"/>
                    <a:pt x="364" y="1241"/>
                  </a:cubicBezTo>
                  <a:cubicBezTo>
                    <a:pt x="362" y="1240"/>
                    <a:pt x="359" y="1239"/>
                    <a:pt x="356" y="1237"/>
                  </a:cubicBezTo>
                  <a:cubicBezTo>
                    <a:pt x="351" y="1235"/>
                    <a:pt x="346" y="1232"/>
                    <a:pt x="341" y="1230"/>
                  </a:cubicBezTo>
                  <a:cubicBezTo>
                    <a:pt x="355" y="1240"/>
                    <a:pt x="355" y="1240"/>
                    <a:pt x="355" y="1240"/>
                  </a:cubicBezTo>
                  <a:cubicBezTo>
                    <a:pt x="349" y="1236"/>
                    <a:pt x="342" y="1232"/>
                    <a:pt x="334" y="1227"/>
                  </a:cubicBezTo>
                  <a:cubicBezTo>
                    <a:pt x="326" y="1222"/>
                    <a:pt x="318" y="1217"/>
                    <a:pt x="311" y="1213"/>
                  </a:cubicBezTo>
                  <a:cubicBezTo>
                    <a:pt x="297" y="1203"/>
                    <a:pt x="287" y="1195"/>
                    <a:pt x="289" y="1194"/>
                  </a:cubicBezTo>
                  <a:cubicBezTo>
                    <a:pt x="296" y="1199"/>
                    <a:pt x="296" y="1199"/>
                    <a:pt x="296" y="1199"/>
                  </a:cubicBezTo>
                  <a:cubicBezTo>
                    <a:pt x="296" y="1199"/>
                    <a:pt x="294" y="1197"/>
                    <a:pt x="290" y="1194"/>
                  </a:cubicBezTo>
                  <a:cubicBezTo>
                    <a:pt x="286" y="1191"/>
                    <a:pt x="281" y="1187"/>
                    <a:pt x="277" y="1183"/>
                  </a:cubicBezTo>
                  <a:cubicBezTo>
                    <a:pt x="272" y="1178"/>
                    <a:pt x="267" y="1174"/>
                    <a:pt x="263" y="1171"/>
                  </a:cubicBezTo>
                  <a:cubicBezTo>
                    <a:pt x="260" y="1168"/>
                    <a:pt x="257" y="1165"/>
                    <a:pt x="257" y="1165"/>
                  </a:cubicBezTo>
                  <a:cubicBezTo>
                    <a:pt x="253" y="1162"/>
                    <a:pt x="249" y="1159"/>
                    <a:pt x="244" y="1156"/>
                  </a:cubicBezTo>
                  <a:cubicBezTo>
                    <a:pt x="242" y="1154"/>
                    <a:pt x="240" y="1153"/>
                    <a:pt x="238" y="1151"/>
                  </a:cubicBezTo>
                  <a:cubicBezTo>
                    <a:pt x="236" y="1149"/>
                    <a:pt x="233" y="1147"/>
                    <a:pt x="231" y="1145"/>
                  </a:cubicBezTo>
                  <a:cubicBezTo>
                    <a:pt x="226" y="1141"/>
                    <a:pt x="222" y="1137"/>
                    <a:pt x="216" y="1132"/>
                  </a:cubicBezTo>
                  <a:cubicBezTo>
                    <a:pt x="211" y="1127"/>
                    <a:pt x="206" y="1121"/>
                    <a:pt x="200" y="1115"/>
                  </a:cubicBezTo>
                  <a:cubicBezTo>
                    <a:pt x="199" y="1111"/>
                    <a:pt x="194" y="1106"/>
                    <a:pt x="188" y="1098"/>
                  </a:cubicBezTo>
                  <a:cubicBezTo>
                    <a:pt x="182" y="1090"/>
                    <a:pt x="174" y="1081"/>
                    <a:pt x="167" y="1071"/>
                  </a:cubicBezTo>
                  <a:cubicBezTo>
                    <a:pt x="150" y="1051"/>
                    <a:pt x="133" y="1026"/>
                    <a:pt x="121" y="1007"/>
                  </a:cubicBezTo>
                  <a:cubicBezTo>
                    <a:pt x="124" y="1008"/>
                    <a:pt x="124" y="1008"/>
                    <a:pt x="124" y="1008"/>
                  </a:cubicBezTo>
                  <a:cubicBezTo>
                    <a:pt x="119" y="1001"/>
                    <a:pt x="113" y="991"/>
                    <a:pt x="106" y="980"/>
                  </a:cubicBezTo>
                  <a:cubicBezTo>
                    <a:pt x="103" y="974"/>
                    <a:pt x="100" y="968"/>
                    <a:pt x="97" y="962"/>
                  </a:cubicBezTo>
                  <a:cubicBezTo>
                    <a:pt x="94" y="956"/>
                    <a:pt x="91" y="951"/>
                    <a:pt x="88" y="945"/>
                  </a:cubicBezTo>
                  <a:cubicBezTo>
                    <a:pt x="83" y="934"/>
                    <a:pt x="79" y="924"/>
                    <a:pt x="76" y="918"/>
                  </a:cubicBezTo>
                  <a:cubicBezTo>
                    <a:pt x="74" y="912"/>
                    <a:pt x="73" y="910"/>
                    <a:pt x="74" y="913"/>
                  </a:cubicBezTo>
                  <a:cubicBezTo>
                    <a:pt x="71" y="906"/>
                    <a:pt x="68" y="897"/>
                    <a:pt x="65" y="889"/>
                  </a:cubicBezTo>
                  <a:cubicBezTo>
                    <a:pt x="62" y="880"/>
                    <a:pt x="60" y="873"/>
                    <a:pt x="58" y="866"/>
                  </a:cubicBezTo>
                  <a:cubicBezTo>
                    <a:pt x="54" y="853"/>
                    <a:pt x="53" y="846"/>
                    <a:pt x="56" y="854"/>
                  </a:cubicBezTo>
                  <a:cubicBezTo>
                    <a:pt x="54" y="847"/>
                    <a:pt x="52" y="839"/>
                    <a:pt x="49" y="830"/>
                  </a:cubicBezTo>
                  <a:cubicBezTo>
                    <a:pt x="47" y="821"/>
                    <a:pt x="44" y="811"/>
                    <a:pt x="42" y="801"/>
                  </a:cubicBezTo>
                  <a:cubicBezTo>
                    <a:pt x="38" y="782"/>
                    <a:pt x="34" y="764"/>
                    <a:pt x="32" y="757"/>
                  </a:cubicBezTo>
                  <a:cubicBezTo>
                    <a:pt x="32" y="757"/>
                    <a:pt x="31" y="754"/>
                    <a:pt x="31" y="749"/>
                  </a:cubicBezTo>
                  <a:cubicBezTo>
                    <a:pt x="31" y="743"/>
                    <a:pt x="30" y="736"/>
                    <a:pt x="31" y="730"/>
                  </a:cubicBezTo>
                  <a:cubicBezTo>
                    <a:pt x="31" y="716"/>
                    <a:pt x="31" y="702"/>
                    <a:pt x="31" y="702"/>
                  </a:cubicBezTo>
                  <a:cubicBezTo>
                    <a:pt x="29" y="694"/>
                    <a:pt x="28" y="683"/>
                    <a:pt x="27" y="671"/>
                  </a:cubicBezTo>
                  <a:cubicBezTo>
                    <a:pt x="27" y="659"/>
                    <a:pt x="28" y="646"/>
                    <a:pt x="29" y="634"/>
                  </a:cubicBezTo>
                  <a:cubicBezTo>
                    <a:pt x="30" y="623"/>
                    <a:pt x="31" y="612"/>
                    <a:pt x="31" y="603"/>
                  </a:cubicBezTo>
                  <a:cubicBezTo>
                    <a:pt x="32" y="595"/>
                    <a:pt x="32" y="590"/>
                    <a:pt x="30" y="589"/>
                  </a:cubicBezTo>
                  <a:cubicBezTo>
                    <a:pt x="32" y="581"/>
                    <a:pt x="33" y="576"/>
                    <a:pt x="33" y="572"/>
                  </a:cubicBezTo>
                  <a:cubicBezTo>
                    <a:pt x="34" y="568"/>
                    <a:pt x="35" y="566"/>
                    <a:pt x="36" y="563"/>
                  </a:cubicBezTo>
                  <a:cubicBezTo>
                    <a:pt x="38" y="559"/>
                    <a:pt x="39" y="555"/>
                    <a:pt x="41" y="545"/>
                  </a:cubicBezTo>
                  <a:cubicBezTo>
                    <a:pt x="46" y="503"/>
                    <a:pt x="59" y="460"/>
                    <a:pt x="77" y="419"/>
                  </a:cubicBezTo>
                  <a:cubicBezTo>
                    <a:pt x="78" y="419"/>
                    <a:pt x="78" y="419"/>
                    <a:pt x="78" y="419"/>
                  </a:cubicBezTo>
                  <a:cubicBezTo>
                    <a:pt x="83" y="409"/>
                    <a:pt x="88" y="398"/>
                    <a:pt x="93" y="387"/>
                  </a:cubicBezTo>
                  <a:cubicBezTo>
                    <a:pt x="95" y="381"/>
                    <a:pt x="98" y="376"/>
                    <a:pt x="101" y="370"/>
                  </a:cubicBezTo>
                  <a:cubicBezTo>
                    <a:pt x="102" y="367"/>
                    <a:pt x="103" y="364"/>
                    <a:pt x="105" y="362"/>
                  </a:cubicBezTo>
                  <a:cubicBezTo>
                    <a:pt x="106" y="359"/>
                    <a:pt x="108" y="356"/>
                    <a:pt x="109" y="353"/>
                  </a:cubicBezTo>
                  <a:cubicBezTo>
                    <a:pt x="112" y="347"/>
                    <a:pt x="116" y="341"/>
                    <a:pt x="119" y="335"/>
                  </a:cubicBezTo>
                  <a:cubicBezTo>
                    <a:pt x="122" y="329"/>
                    <a:pt x="126" y="323"/>
                    <a:pt x="130" y="317"/>
                  </a:cubicBezTo>
                  <a:cubicBezTo>
                    <a:pt x="132" y="314"/>
                    <a:pt x="133" y="311"/>
                    <a:pt x="135" y="308"/>
                  </a:cubicBezTo>
                  <a:cubicBezTo>
                    <a:pt x="137" y="305"/>
                    <a:pt x="139" y="301"/>
                    <a:pt x="142" y="298"/>
                  </a:cubicBezTo>
                  <a:cubicBezTo>
                    <a:pt x="146" y="292"/>
                    <a:pt x="150" y="286"/>
                    <a:pt x="155" y="280"/>
                  </a:cubicBezTo>
                  <a:cubicBezTo>
                    <a:pt x="167" y="273"/>
                    <a:pt x="167" y="273"/>
                    <a:pt x="167" y="273"/>
                  </a:cubicBezTo>
                  <a:cubicBezTo>
                    <a:pt x="177" y="259"/>
                    <a:pt x="183" y="251"/>
                    <a:pt x="188" y="243"/>
                  </a:cubicBezTo>
                  <a:cubicBezTo>
                    <a:pt x="194" y="235"/>
                    <a:pt x="200" y="227"/>
                    <a:pt x="211" y="216"/>
                  </a:cubicBezTo>
                  <a:cubicBezTo>
                    <a:pt x="217" y="212"/>
                    <a:pt x="212" y="217"/>
                    <a:pt x="207" y="223"/>
                  </a:cubicBezTo>
                  <a:cubicBezTo>
                    <a:pt x="227" y="200"/>
                    <a:pt x="259" y="174"/>
                    <a:pt x="278" y="161"/>
                  </a:cubicBezTo>
                  <a:cubicBezTo>
                    <a:pt x="286" y="153"/>
                    <a:pt x="295" y="146"/>
                    <a:pt x="304" y="140"/>
                  </a:cubicBezTo>
                  <a:cubicBezTo>
                    <a:pt x="312" y="133"/>
                    <a:pt x="320" y="128"/>
                    <a:pt x="329" y="122"/>
                  </a:cubicBezTo>
                  <a:cubicBezTo>
                    <a:pt x="337" y="116"/>
                    <a:pt x="345" y="111"/>
                    <a:pt x="354" y="105"/>
                  </a:cubicBezTo>
                  <a:cubicBezTo>
                    <a:pt x="362" y="100"/>
                    <a:pt x="371" y="95"/>
                    <a:pt x="379" y="89"/>
                  </a:cubicBezTo>
                  <a:cubicBezTo>
                    <a:pt x="397" y="83"/>
                    <a:pt x="385" y="90"/>
                    <a:pt x="372" y="97"/>
                  </a:cubicBezTo>
                  <a:cubicBezTo>
                    <a:pt x="369" y="98"/>
                    <a:pt x="366" y="100"/>
                    <a:pt x="363" y="102"/>
                  </a:cubicBezTo>
                  <a:cubicBezTo>
                    <a:pt x="361" y="103"/>
                    <a:pt x="359" y="105"/>
                    <a:pt x="357" y="106"/>
                  </a:cubicBezTo>
                  <a:cubicBezTo>
                    <a:pt x="354" y="108"/>
                    <a:pt x="355" y="109"/>
                    <a:pt x="362" y="106"/>
                  </a:cubicBezTo>
                  <a:cubicBezTo>
                    <a:pt x="392" y="91"/>
                    <a:pt x="422" y="77"/>
                    <a:pt x="454" y="64"/>
                  </a:cubicBezTo>
                  <a:cubicBezTo>
                    <a:pt x="486" y="52"/>
                    <a:pt x="520" y="42"/>
                    <a:pt x="556" y="34"/>
                  </a:cubicBezTo>
                  <a:cubicBezTo>
                    <a:pt x="563" y="34"/>
                    <a:pt x="555" y="36"/>
                    <a:pt x="552" y="38"/>
                  </a:cubicBezTo>
                  <a:cubicBezTo>
                    <a:pt x="552" y="38"/>
                    <a:pt x="561" y="35"/>
                    <a:pt x="574" y="32"/>
                  </a:cubicBezTo>
                  <a:cubicBezTo>
                    <a:pt x="587" y="29"/>
                    <a:pt x="605" y="24"/>
                    <a:pt x="621" y="21"/>
                  </a:cubicBezTo>
                  <a:cubicBezTo>
                    <a:pt x="638" y="18"/>
                    <a:pt x="654" y="16"/>
                    <a:pt x="665" y="13"/>
                  </a:cubicBezTo>
                  <a:cubicBezTo>
                    <a:pt x="675" y="11"/>
                    <a:pt x="679" y="9"/>
                    <a:pt x="672" y="8"/>
                  </a:cubicBezTo>
                  <a:cubicBezTo>
                    <a:pt x="681" y="6"/>
                    <a:pt x="691" y="5"/>
                    <a:pt x="691" y="3"/>
                  </a:cubicBezTo>
                  <a:cubicBezTo>
                    <a:pt x="691" y="3"/>
                    <a:pt x="688" y="2"/>
                    <a:pt x="682" y="1"/>
                  </a:cubicBezTo>
                  <a:cubicBezTo>
                    <a:pt x="675" y="1"/>
                    <a:pt x="664" y="0"/>
                    <a:pt x="648" y="0"/>
                  </a:cubicBezTo>
                  <a:cubicBezTo>
                    <a:pt x="645" y="0"/>
                    <a:pt x="642" y="1"/>
                    <a:pt x="638" y="1"/>
                  </a:cubicBezTo>
                  <a:cubicBezTo>
                    <a:pt x="634" y="1"/>
                    <a:pt x="630" y="2"/>
                    <a:pt x="626" y="3"/>
                  </a:cubicBezTo>
                  <a:cubicBezTo>
                    <a:pt x="621" y="3"/>
                    <a:pt x="617" y="4"/>
                    <a:pt x="612" y="4"/>
                  </a:cubicBezTo>
                  <a:cubicBezTo>
                    <a:pt x="609" y="5"/>
                    <a:pt x="607" y="5"/>
                    <a:pt x="605" y="5"/>
                  </a:cubicBezTo>
                  <a:cubicBezTo>
                    <a:pt x="602" y="5"/>
                    <a:pt x="600" y="6"/>
                    <a:pt x="597" y="6"/>
                  </a:cubicBezTo>
                  <a:cubicBezTo>
                    <a:pt x="588" y="8"/>
                    <a:pt x="579" y="9"/>
                    <a:pt x="571" y="9"/>
                  </a:cubicBezTo>
                  <a:cubicBezTo>
                    <a:pt x="563" y="10"/>
                    <a:pt x="557" y="11"/>
                    <a:pt x="554" y="10"/>
                  </a:cubicBezTo>
                  <a:cubicBezTo>
                    <a:pt x="551" y="15"/>
                    <a:pt x="551" y="15"/>
                    <a:pt x="551" y="15"/>
                  </a:cubicBezTo>
                  <a:cubicBezTo>
                    <a:pt x="546" y="16"/>
                    <a:pt x="541" y="17"/>
                    <a:pt x="537" y="18"/>
                  </a:cubicBezTo>
                  <a:cubicBezTo>
                    <a:pt x="533" y="19"/>
                    <a:pt x="530" y="19"/>
                    <a:pt x="527" y="20"/>
                  </a:cubicBezTo>
                  <a:cubicBezTo>
                    <a:pt x="520" y="21"/>
                    <a:pt x="516" y="22"/>
                    <a:pt x="513" y="23"/>
                  </a:cubicBezTo>
                  <a:cubicBezTo>
                    <a:pt x="506" y="23"/>
                    <a:pt x="505" y="23"/>
                    <a:pt x="502" y="22"/>
                  </a:cubicBezTo>
                  <a:cubicBezTo>
                    <a:pt x="500" y="22"/>
                    <a:pt x="497" y="21"/>
                    <a:pt x="489" y="23"/>
                  </a:cubicBezTo>
                  <a:cubicBezTo>
                    <a:pt x="484" y="24"/>
                    <a:pt x="479" y="25"/>
                    <a:pt x="471" y="27"/>
                  </a:cubicBezTo>
                  <a:cubicBezTo>
                    <a:pt x="463" y="29"/>
                    <a:pt x="453" y="33"/>
                    <a:pt x="441" y="37"/>
                  </a:cubicBezTo>
                  <a:cubicBezTo>
                    <a:pt x="462" y="31"/>
                    <a:pt x="462" y="31"/>
                    <a:pt x="462" y="31"/>
                  </a:cubicBezTo>
                  <a:cubicBezTo>
                    <a:pt x="458" y="33"/>
                    <a:pt x="453" y="34"/>
                    <a:pt x="449" y="36"/>
                  </a:cubicBezTo>
                  <a:cubicBezTo>
                    <a:pt x="445" y="38"/>
                    <a:pt x="440" y="39"/>
                    <a:pt x="436" y="41"/>
                  </a:cubicBezTo>
                  <a:cubicBezTo>
                    <a:pt x="428" y="45"/>
                    <a:pt x="419" y="49"/>
                    <a:pt x="409" y="53"/>
                  </a:cubicBezTo>
                  <a:cubicBezTo>
                    <a:pt x="405" y="54"/>
                    <a:pt x="407" y="52"/>
                    <a:pt x="410" y="50"/>
                  </a:cubicBezTo>
                  <a:cubicBezTo>
                    <a:pt x="414" y="49"/>
                    <a:pt x="419" y="46"/>
                    <a:pt x="423" y="44"/>
                  </a:cubicBezTo>
                  <a:cubicBezTo>
                    <a:pt x="423" y="44"/>
                    <a:pt x="418" y="47"/>
                    <a:pt x="410" y="50"/>
                  </a:cubicBezTo>
                  <a:cubicBezTo>
                    <a:pt x="403" y="54"/>
                    <a:pt x="393" y="59"/>
                    <a:pt x="384" y="64"/>
                  </a:cubicBezTo>
                  <a:cubicBezTo>
                    <a:pt x="374" y="69"/>
                    <a:pt x="365" y="75"/>
                    <a:pt x="358" y="79"/>
                  </a:cubicBezTo>
                  <a:cubicBezTo>
                    <a:pt x="354" y="81"/>
                    <a:pt x="352" y="83"/>
                    <a:pt x="350" y="84"/>
                  </a:cubicBezTo>
                  <a:cubicBezTo>
                    <a:pt x="348" y="86"/>
                    <a:pt x="347" y="86"/>
                    <a:pt x="347" y="86"/>
                  </a:cubicBezTo>
                  <a:cubicBezTo>
                    <a:pt x="344" y="86"/>
                    <a:pt x="344" y="86"/>
                    <a:pt x="346" y="84"/>
                  </a:cubicBezTo>
                  <a:cubicBezTo>
                    <a:pt x="348" y="82"/>
                    <a:pt x="352" y="78"/>
                    <a:pt x="359" y="74"/>
                  </a:cubicBezTo>
                  <a:cubicBezTo>
                    <a:pt x="350" y="78"/>
                    <a:pt x="344" y="82"/>
                    <a:pt x="339" y="85"/>
                  </a:cubicBezTo>
                  <a:cubicBezTo>
                    <a:pt x="335" y="88"/>
                    <a:pt x="332" y="90"/>
                    <a:pt x="331" y="91"/>
                  </a:cubicBezTo>
                  <a:cubicBezTo>
                    <a:pt x="328" y="93"/>
                    <a:pt x="330" y="93"/>
                    <a:pt x="331" y="93"/>
                  </a:cubicBezTo>
                  <a:cubicBezTo>
                    <a:pt x="333" y="94"/>
                    <a:pt x="333" y="94"/>
                    <a:pt x="292" y="121"/>
                  </a:cubicBezTo>
                  <a:cubicBezTo>
                    <a:pt x="285" y="125"/>
                    <a:pt x="286" y="124"/>
                    <a:pt x="290" y="120"/>
                  </a:cubicBezTo>
                  <a:cubicBezTo>
                    <a:pt x="292" y="118"/>
                    <a:pt x="295" y="116"/>
                    <a:pt x="297" y="114"/>
                  </a:cubicBezTo>
                  <a:cubicBezTo>
                    <a:pt x="301" y="111"/>
                    <a:pt x="304" y="109"/>
                    <a:pt x="306" y="107"/>
                  </a:cubicBezTo>
                  <a:cubicBezTo>
                    <a:pt x="296" y="112"/>
                    <a:pt x="288" y="118"/>
                    <a:pt x="279" y="124"/>
                  </a:cubicBezTo>
                  <a:cubicBezTo>
                    <a:pt x="271" y="129"/>
                    <a:pt x="264" y="135"/>
                    <a:pt x="256" y="142"/>
                  </a:cubicBezTo>
                  <a:cubicBezTo>
                    <a:pt x="253" y="145"/>
                    <a:pt x="249" y="148"/>
                    <a:pt x="245" y="151"/>
                  </a:cubicBezTo>
                  <a:cubicBezTo>
                    <a:pt x="242" y="154"/>
                    <a:pt x="238" y="158"/>
                    <a:pt x="235" y="161"/>
                  </a:cubicBezTo>
                  <a:cubicBezTo>
                    <a:pt x="231" y="165"/>
                    <a:pt x="227" y="168"/>
                    <a:pt x="223" y="172"/>
                  </a:cubicBezTo>
                  <a:cubicBezTo>
                    <a:pt x="220" y="176"/>
                    <a:pt x="216" y="180"/>
                    <a:pt x="212" y="184"/>
                  </a:cubicBezTo>
                  <a:cubicBezTo>
                    <a:pt x="209" y="182"/>
                    <a:pt x="232" y="161"/>
                    <a:pt x="202" y="186"/>
                  </a:cubicBezTo>
                  <a:cubicBezTo>
                    <a:pt x="205" y="184"/>
                    <a:pt x="209" y="183"/>
                    <a:pt x="208" y="185"/>
                  </a:cubicBezTo>
                  <a:cubicBezTo>
                    <a:pt x="208" y="185"/>
                    <a:pt x="207" y="187"/>
                    <a:pt x="205" y="190"/>
                  </a:cubicBezTo>
                  <a:cubicBezTo>
                    <a:pt x="202" y="193"/>
                    <a:pt x="199" y="196"/>
                    <a:pt x="194" y="202"/>
                  </a:cubicBezTo>
                  <a:cubicBezTo>
                    <a:pt x="197" y="195"/>
                    <a:pt x="193" y="199"/>
                    <a:pt x="185" y="207"/>
                  </a:cubicBezTo>
                  <a:cubicBezTo>
                    <a:pt x="182" y="211"/>
                    <a:pt x="177" y="216"/>
                    <a:pt x="172" y="221"/>
                  </a:cubicBezTo>
                  <a:cubicBezTo>
                    <a:pt x="167" y="227"/>
                    <a:pt x="162" y="233"/>
                    <a:pt x="157" y="238"/>
                  </a:cubicBezTo>
                  <a:cubicBezTo>
                    <a:pt x="162" y="234"/>
                    <a:pt x="161" y="237"/>
                    <a:pt x="155" y="246"/>
                  </a:cubicBezTo>
                  <a:cubicBezTo>
                    <a:pt x="147" y="258"/>
                    <a:pt x="138" y="266"/>
                    <a:pt x="127" y="282"/>
                  </a:cubicBezTo>
                  <a:cubicBezTo>
                    <a:pt x="127" y="282"/>
                    <a:pt x="132" y="276"/>
                    <a:pt x="138" y="269"/>
                  </a:cubicBezTo>
                  <a:cubicBezTo>
                    <a:pt x="144" y="263"/>
                    <a:pt x="150" y="256"/>
                    <a:pt x="150" y="256"/>
                  </a:cubicBezTo>
                  <a:cubicBezTo>
                    <a:pt x="147" y="261"/>
                    <a:pt x="144" y="266"/>
                    <a:pt x="140" y="270"/>
                  </a:cubicBezTo>
                  <a:cubicBezTo>
                    <a:pt x="137" y="275"/>
                    <a:pt x="134" y="279"/>
                    <a:pt x="131" y="283"/>
                  </a:cubicBezTo>
                  <a:cubicBezTo>
                    <a:pt x="128" y="288"/>
                    <a:pt x="125" y="291"/>
                    <a:pt x="122" y="295"/>
                  </a:cubicBezTo>
                  <a:cubicBezTo>
                    <a:pt x="120" y="299"/>
                    <a:pt x="117" y="303"/>
                    <a:pt x="114" y="306"/>
                  </a:cubicBezTo>
                  <a:cubicBezTo>
                    <a:pt x="109" y="314"/>
                    <a:pt x="104" y="320"/>
                    <a:pt x="99" y="328"/>
                  </a:cubicBezTo>
                  <a:cubicBezTo>
                    <a:pt x="94" y="335"/>
                    <a:pt x="89" y="342"/>
                    <a:pt x="84" y="350"/>
                  </a:cubicBezTo>
                  <a:cubicBezTo>
                    <a:pt x="85" y="347"/>
                    <a:pt x="88" y="341"/>
                    <a:pt x="92" y="335"/>
                  </a:cubicBezTo>
                  <a:cubicBezTo>
                    <a:pt x="71" y="368"/>
                    <a:pt x="50" y="405"/>
                    <a:pt x="36" y="453"/>
                  </a:cubicBezTo>
                  <a:cubicBezTo>
                    <a:pt x="37" y="449"/>
                    <a:pt x="37" y="449"/>
                    <a:pt x="37" y="449"/>
                  </a:cubicBezTo>
                  <a:cubicBezTo>
                    <a:pt x="30" y="472"/>
                    <a:pt x="29" y="482"/>
                    <a:pt x="28" y="485"/>
                  </a:cubicBezTo>
                  <a:cubicBezTo>
                    <a:pt x="28" y="489"/>
                    <a:pt x="30" y="486"/>
                    <a:pt x="31" y="483"/>
                  </a:cubicBezTo>
                  <a:cubicBezTo>
                    <a:pt x="33" y="481"/>
                    <a:pt x="34" y="479"/>
                    <a:pt x="33" y="484"/>
                  </a:cubicBezTo>
                  <a:cubicBezTo>
                    <a:pt x="33" y="487"/>
                    <a:pt x="32" y="492"/>
                    <a:pt x="30" y="499"/>
                  </a:cubicBezTo>
                  <a:cubicBezTo>
                    <a:pt x="28" y="506"/>
                    <a:pt x="27" y="516"/>
                    <a:pt x="24" y="529"/>
                  </a:cubicBezTo>
                  <a:cubicBezTo>
                    <a:pt x="22" y="538"/>
                    <a:pt x="21" y="541"/>
                    <a:pt x="19" y="542"/>
                  </a:cubicBezTo>
                  <a:cubicBezTo>
                    <a:pt x="18" y="543"/>
                    <a:pt x="17" y="542"/>
                    <a:pt x="16" y="543"/>
                  </a:cubicBezTo>
                  <a:cubicBezTo>
                    <a:pt x="15" y="544"/>
                    <a:pt x="13" y="546"/>
                    <a:pt x="12" y="553"/>
                  </a:cubicBezTo>
                  <a:cubicBezTo>
                    <a:pt x="11" y="556"/>
                    <a:pt x="10" y="561"/>
                    <a:pt x="9" y="568"/>
                  </a:cubicBezTo>
                  <a:cubicBezTo>
                    <a:pt x="8" y="574"/>
                    <a:pt x="7" y="583"/>
                    <a:pt x="6" y="593"/>
                  </a:cubicBezTo>
                  <a:cubicBezTo>
                    <a:pt x="8" y="583"/>
                    <a:pt x="9" y="582"/>
                    <a:pt x="10" y="586"/>
                  </a:cubicBezTo>
                  <a:cubicBezTo>
                    <a:pt x="10" y="590"/>
                    <a:pt x="9" y="599"/>
                    <a:pt x="9" y="611"/>
                  </a:cubicBezTo>
                  <a:cubicBezTo>
                    <a:pt x="9" y="618"/>
                    <a:pt x="9" y="624"/>
                    <a:pt x="9" y="631"/>
                  </a:cubicBezTo>
                  <a:cubicBezTo>
                    <a:pt x="9" y="638"/>
                    <a:pt x="9" y="646"/>
                    <a:pt x="9" y="653"/>
                  </a:cubicBezTo>
                  <a:cubicBezTo>
                    <a:pt x="9" y="668"/>
                    <a:pt x="10" y="683"/>
                    <a:pt x="11" y="694"/>
                  </a:cubicBezTo>
                  <a:cubicBezTo>
                    <a:pt x="11" y="694"/>
                    <a:pt x="9" y="682"/>
                    <a:pt x="7" y="670"/>
                  </a:cubicBezTo>
                  <a:cubicBezTo>
                    <a:pt x="6" y="658"/>
                    <a:pt x="4" y="645"/>
                    <a:pt x="4" y="645"/>
                  </a:cubicBezTo>
                  <a:cubicBezTo>
                    <a:pt x="3" y="665"/>
                    <a:pt x="6" y="698"/>
                    <a:pt x="6" y="708"/>
                  </a:cubicBezTo>
                  <a:cubicBezTo>
                    <a:pt x="7" y="706"/>
                    <a:pt x="7" y="706"/>
                    <a:pt x="7" y="706"/>
                  </a:cubicBezTo>
                  <a:cubicBezTo>
                    <a:pt x="10" y="704"/>
                    <a:pt x="11" y="719"/>
                    <a:pt x="12" y="739"/>
                  </a:cubicBezTo>
                  <a:cubicBezTo>
                    <a:pt x="13" y="749"/>
                    <a:pt x="14" y="760"/>
                    <a:pt x="16" y="771"/>
                  </a:cubicBezTo>
                  <a:cubicBezTo>
                    <a:pt x="17" y="782"/>
                    <a:pt x="19" y="792"/>
                    <a:pt x="22" y="800"/>
                  </a:cubicBezTo>
                  <a:cubicBezTo>
                    <a:pt x="14" y="780"/>
                    <a:pt x="11" y="769"/>
                    <a:pt x="9" y="762"/>
                  </a:cubicBezTo>
                  <a:cubicBezTo>
                    <a:pt x="6" y="755"/>
                    <a:pt x="4" y="753"/>
                    <a:pt x="0" y="750"/>
                  </a:cubicBezTo>
                  <a:cubicBezTo>
                    <a:pt x="2" y="758"/>
                    <a:pt x="4" y="767"/>
                    <a:pt x="6" y="776"/>
                  </a:cubicBezTo>
                  <a:cubicBezTo>
                    <a:pt x="9" y="785"/>
                    <a:pt x="12" y="794"/>
                    <a:pt x="14" y="805"/>
                  </a:cubicBezTo>
                  <a:cubicBezTo>
                    <a:pt x="17" y="815"/>
                    <a:pt x="20" y="827"/>
                    <a:pt x="24" y="839"/>
                  </a:cubicBezTo>
                  <a:cubicBezTo>
                    <a:pt x="26" y="845"/>
                    <a:pt x="27" y="851"/>
                    <a:pt x="29" y="858"/>
                  </a:cubicBezTo>
                  <a:cubicBezTo>
                    <a:pt x="30" y="861"/>
                    <a:pt x="31" y="865"/>
                    <a:pt x="32" y="868"/>
                  </a:cubicBezTo>
                  <a:cubicBezTo>
                    <a:pt x="33" y="872"/>
                    <a:pt x="35" y="876"/>
                    <a:pt x="36" y="879"/>
                  </a:cubicBezTo>
                  <a:cubicBezTo>
                    <a:pt x="36" y="879"/>
                    <a:pt x="34" y="876"/>
                    <a:pt x="32" y="872"/>
                  </a:cubicBezTo>
                  <a:cubicBezTo>
                    <a:pt x="30" y="868"/>
                    <a:pt x="28" y="862"/>
                    <a:pt x="26" y="856"/>
                  </a:cubicBezTo>
                  <a:cubicBezTo>
                    <a:pt x="23" y="850"/>
                    <a:pt x="21" y="844"/>
                    <a:pt x="19" y="840"/>
                  </a:cubicBezTo>
                  <a:cubicBezTo>
                    <a:pt x="17" y="835"/>
                    <a:pt x="16" y="832"/>
                    <a:pt x="16" y="832"/>
                  </a:cubicBezTo>
                  <a:cubicBezTo>
                    <a:pt x="25" y="872"/>
                    <a:pt x="42" y="915"/>
                    <a:pt x="62" y="952"/>
                  </a:cubicBezTo>
                  <a:cubicBezTo>
                    <a:pt x="82" y="990"/>
                    <a:pt x="106" y="1024"/>
                    <a:pt x="127" y="1050"/>
                  </a:cubicBezTo>
                  <a:cubicBezTo>
                    <a:pt x="120" y="1044"/>
                    <a:pt x="120" y="1046"/>
                    <a:pt x="120" y="1048"/>
                  </a:cubicBezTo>
                  <a:cubicBezTo>
                    <a:pt x="119" y="1050"/>
                    <a:pt x="117" y="1050"/>
                    <a:pt x="108" y="1039"/>
                  </a:cubicBezTo>
                  <a:cubicBezTo>
                    <a:pt x="108" y="1039"/>
                    <a:pt x="111" y="1043"/>
                    <a:pt x="115" y="1049"/>
                  </a:cubicBezTo>
                  <a:cubicBezTo>
                    <a:pt x="119" y="1055"/>
                    <a:pt x="125" y="1063"/>
                    <a:pt x="131" y="1071"/>
                  </a:cubicBezTo>
                  <a:cubicBezTo>
                    <a:pt x="137" y="1079"/>
                    <a:pt x="143" y="1087"/>
                    <a:pt x="147" y="1093"/>
                  </a:cubicBezTo>
                  <a:cubicBezTo>
                    <a:pt x="150" y="1095"/>
                    <a:pt x="152" y="1098"/>
                    <a:pt x="153" y="1100"/>
                  </a:cubicBezTo>
                  <a:cubicBezTo>
                    <a:pt x="154" y="1101"/>
                    <a:pt x="155" y="1102"/>
                    <a:pt x="155" y="1102"/>
                  </a:cubicBezTo>
                  <a:cubicBezTo>
                    <a:pt x="155" y="1102"/>
                    <a:pt x="154" y="1101"/>
                    <a:pt x="152" y="1100"/>
                  </a:cubicBezTo>
                  <a:cubicBezTo>
                    <a:pt x="151" y="1099"/>
                    <a:pt x="149" y="1097"/>
                    <a:pt x="146" y="1095"/>
                  </a:cubicBezTo>
                  <a:cubicBezTo>
                    <a:pt x="142" y="1091"/>
                    <a:pt x="138" y="1087"/>
                    <a:pt x="138" y="1087"/>
                  </a:cubicBezTo>
                  <a:cubicBezTo>
                    <a:pt x="161" y="1110"/>
                    <a:pt x="183" y="1138"/>
                    <a:pt x="184" y="1130"/>
                  </a:cubicBezTo>
                  <a:cubicBezTo>
                    <a:pt x="177" y="1125"/>
                    <a:pt x="177" y="1126"/>
                    <a:pt x="168" y="1114"/>
                  </a:cubicBezTo>
                  <a:cubicBezTo>
                    <a:pt x="169" y="1114"/>
                    <a:pt x="173" y="1116"/>
                    <a:pt x="179" y="1122"/>
                  </a:cubicBezTo>
                  <a:cubicBezTo>
                    <a:pt x="183" y="1125"/>
                    <a:pt x="187" y="1129"/>
                    <a:pt x="192" y="1133"/>
                  </a:cubicBezTo>
                  <a:cubicBezTo>
                    <a:pt x="194" y="1136"/>
                    <a:pt x="197" y="1139"/>
                    <a:pt x="200" y="1142"/>
                  </a:cubicBezTo>
                  <a:cubicBezTo>
                    <a:pt x="203" y="1145"/>
                    <a:pt x="207" y="1148"/>
                    <a:pt x="210" y="1151"/>
                  </a:cubicBezTo>
                  <a:cubicBezTo>
                    <a:pt x="229" y="1171"/>
                    <a:pt x="197" y="1142"/>
                    <a:pt x="201" y="1148"/>
                  </a:cubicBezTo>
                  <a:cubicBezTo>
                    <a:pt x="211" y="1157"/>
                    <a:pt x="216" y="1162"/>
                    <a:pt x="221" y="1167"/>
                  </a:cubicBezTo>
                  <a:cubicBezTo>
                    <a:pt x="226" y="1172"/>
                    <a:pt x="231" y="1177"/>
                    <a:pt x="241" y="1185"/>
                  </a:cubicBezTo>
                  <a:cubicBezTo>
                    <a:pt x="225" y="1167"/>
                    <a:pt x="225" y="1167"/>
                    <a:pt x="225" y="1167"/>
                  </a:cubicBezTo>
                  <a:cubicBezTo>
                    <a:pt x="233" y="1172"/>
                    <a:pt x="242" y="1180"/>
                    <a:pt x="251" y="1188"/>
                  </a:cubicBezTo>
                  <a:cubicBezTo>
                    <a:pt x="255" y="1192"/>
                    <a:pt x="260" y="1196"/>
                    <a:pt x="265" y="1200"/>
                  </a:cubicBezTo>
                  <a:cubicBezTo>
                    <a:pt x="270" y="1204"/>
                    <a:pt x="276" y="1208"/>
                    <a:pt x="281" y="1211"/>
                  </a:cubicBezTo>
                  <a:cubicBezTo>
                    <a:pt x="274" y="1207"/>
                    <a:pt x="270" y="1204"/>
                    <a:pt x="267" y="1202"/>
                  </a:cubicBezTo>
                  <a:cubicBezTo>
                    <a:pt x="264" y="1200"/>
                    <a:pt x="263" y="1200"/>
                    <a:pt x="263" y="1200"/>
                  </a:cubicBezTo>
                  <a:cubicBezTo>
                    <a:pt x="262" y="1201"/>
                    <a:pt x="266" y="1206"/>
                    <a:pt x="270" y="1210"/>
                  </a:cubicBezTo>
                  <a:cubicBezTo>
                    <a:pt x="269" y="1209"/>
                    <a:pt x="269" y="1209"/>
                    <a:pt x="269" y="1209"/>
                  </a:cubicBezTo>
                  <a:cubicBezTo>
                    <a:pt x="277" y="1215"/>
                    <a:pt x="286" y="1221"/>
                    <a:pt x="295" y="1227"/>
                  </a:cubicBezTo>
                  <a:cubicBezTo>
                    <a:pt x="304" y="1232"/>
                    <a:pt x="313" y="1237"/>
                    <a:pt x="318" y="1242"/>
                  </a:cubicBezTo>
                  <a:cubicBezTo>
                    <a:pt x="301" y="1237"/>
                    <a:pt x="301" y="1237"/>
                    <a:pt x="301" y="1237"/>
                  </a:cubicBezTo>
                  <a:cubicBezTo>
                    <a:pt x="301" y="1237"/>
                    <a:pt x="307" y="1240"/>
                    <a:pt x="314" y="1243"/>
                  </a:cubicBezTo>
                  <a:cubicBezTo>
                    <a:pt x="317" y="1245"/>
                    <a:pt x="321" y="1247"/>
                    <a:pt x="323" y="1248"/>
                  </a:cubicBezTo>
                  <a:cubicBezTo>
                    <a:pt x="326" y="1249"/>
                    <a:pt x="327" y="1250"/>
                    <a:pt x="327" y="1250"/>
                  </a:cubicBezTo>
                  <a:cubicBezTo>
                    <a:pt x="336" y="1256"/>
                    <a:pt x="342" y="1261"/>
                    <a:pt x="326" y="1253"/>
                  </a:cubicBezTo>
                  <a:cubicBezTo>
                    <a:pt x="335" y="1259"/>
                    <a:pt x="343" y="1263"/>
                    <a:pt x="348" y="1266"/>
                  </a:cubicBezTo>
                  <a:cubicBezTo>
                    <a:pt x="354" y="1269"/>
                    <a:pt x="358" y="1271"/>
                    <a:pt x="360" y="1272"/>
                  </a:cubicBezTo>
                  <a:cubicBezTo>
                    <a:pt x="366" y="1274"/>
                    <a:pt x="367" y="1273"/>
                    <a:pt x="369" y="1273"/>
                  </a:cubicBezTo>
                  <a:cubicBezTo>
                    <a:pt x="373" y="1271"/>
                    <a:pt x="378" y="1274"/>
                    <a:pt x="432" y="1299"/>
                  </a:cubicBezTo>
                  <a:cubicBezTo>
                    <a:pt x="429" y="1299"/>
                    <a:pt x="416" y="1297"/>
                    <a:pt x="388" y="1282"/>
                  </a:cubicBezTo>
                  <a:cubicBezTo>
                    <a:pt x="385" y="1282"/>
                    <a:pt x="385" y="1283"/>
                    <a:pt x="390" y="1287"/>
                  </a:cubicBezTo>
                  <a:cubicBezTo>
                    <a:pt x="392" y="1288"/>
                    <a:pt x="395" y="1290"/>
                    <a:pt x="400" y="1293"/>
                  </a:cubicBezTo>
                  <a:cubicBezTo>
                    <a:pt x="404" y="1295"/>
                    <a:pt x="410" y="1298"/>
                    <a:pt x="417" y="1301"/>
                  </a:cubicBezTo>
                  <a:cubicBezTo>
                    <a:pt x="418" y="1302"/>
                    <a:pt x="417" y="1302"/>
                    <a:pt x="417" y="1302"/>
                  </a:cubicBezTo>
                  <a:cubicBezTo>
                    <a:pt x="424" y="1305"/>
                    <a:pt x="432" y="1308"/>
                    <a:pt x="439" y="1311"/>
                  </a:cubicBezTo>
                  <a:cubicBezTo>
                    <a:pt x="447" y="1314"/>
                    <a:pt x="455" y="1316"/>
                    <a:pt x="463" y="1319"/>
                  </a:cubicBezTo>
                  <a:cubicBezTo>
                    <a:pt x="471" y="1322"/>
                    <a:pt x="479" y="1324"/>
                    <a:pt x="487" y="1327"/>
                  </a:cubicBezTo>
                  <a:cubicBezTo>
                    <a:pt x="496" y="1329"/>
                    <a:pt x="504" y="1331"/>
                    <a:pt x="512" y="1333"/>
                  </a:cubicBezTo>
                  <a:cubicBezTo>
                    <a:pt x="520" y="1335"/>
                    <a:pt x="528" y="1336"/>
                    <a:pt x="535" y="1338"/>
                  </a:cubicBezTo>
                  <a:cubicBezTo>
                    <a:pt x="543" y="1339"/>
                    <a:pt x="550" y="1341"/>
                    <a:pt x="557" y="1342"/>
                  </a:cubicBezTo>
                  <a:cubicBezTo>
                    <a:pt x="564" y="1343"/>
                    <a:pt x="571" y="1344"/>
                    <a:pt x="577" y="1344"/>
                  </a:cubicBezTo>
                  <a:cubicBezTo>
                    <a:pt x="583" y="1345"/>
                    <a:pt x="589" y="1345"/>
                    <a:pt x="594" y="13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512"/>
            <p:cNvSpPr>
              <a:spLocks/>
            </p:cNvSpPr>
            <p:nvPr/>
          </p:nvSpPr>
          <p:spPr bwMode="auto">
            <a:xfrm>
              <a:off x="1024405" y="5082649"/>
              <a:ext cx="13798" cy="6899"/>
            </a:xfrm>
            <a:custGeom>
              <a:avLst/>
              <a:gdLst>
                <a:gd name="T0" fmla="*/ 67 w 67"/>
                <a:gd name="T1" fmla="*/ 31 h 32"/>
                <a:gd name="T2" fmla="*/ 46 w 67"/>
                <a:gd name="T3" fmla="*/ 22 h 32"/>
                <a:gd name="T4" fmla="*/ 27 w 67"/>
                <a:gd name="T5" fmla="*/ 13 h 32"/>
                <a:gd name="T6" fmla="*/ 0 w 67"/>
                <a:gd name="T7" fmla="*/ 0 h 32"/>
                <a:gd name="T8" fmla="*/ 13 w 67"/>
                <a:gd name="T9" fmla="*/ 7 h 32"/>
                <a:gd name="T10" fmla="*/ 35 w 67"/>
                <a:gd name="T11" fmla="*/ 19 h 32"/>
                <a:gd name="T12" fmla="*/ 57 w 67"/>
                <a:gd name="T13" fmla="*/ 29 h 32"/>
                <a:gd name="T14" fmla="*/ 67 w 67"/>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2">
                  <a:moveTo>
                    <a:pt x="67" y="31"/>
                  </a:moveTo>
                  <a:cubicBezTo>
                    <a:pt x="60" y="28"/>
                    <a:pt x="52" y="25"/>
                    <a:pt x="46" y="22"/>
                  </a:cubicBezTo>
                  <a:cubicBezTo>
                    <a:pt x="39" y="18"/>
                    <a:pt x="32" y="16"/>
                    <a:pt x="27" y="13"/>
                  </a:cubicBezTo>
                  <a:cubicBezTo>
                    <a:pt x="15" y="7"/>
                    <a:pt x="6" y="2"/>
                    <a:pt x="0" y="0"/>
                  </a:cubicBezTo>
                  <a:cubicBezTo>
                    <a:pt x="2" y="1"/>
                    <a:pt x="6" y="3"/>
                    <a:pt x="13" y="7"/>
                  </a:cubicBezTo>
                  <a:cubicBezTo>
                    <a:pt x="19" y="11"/>
                    <a:pt x="27" y="15"/>
                    <a:pt x="35" y="19"/>
                  </a:cubicBezTo>
                  <a:cubicBezTo>
                    <a:pt x="44" y="23"/>
                    <a:pt x="52" y="26"/>
                    <a:pt x="57" y="29"/>
                  </a:cubicBezTo>
                  <a:cubicBezTo>
                    <a:pt x="63" y="31"/>
                    <a:pt x="67" y="32"/>
                    <a:pt x="67"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513"/>
            <p:cNvSpPr>
              <a:spLocks/>
            </p:cNvSpPr>
            <p:nvPr/>
          </p:nvSpPr>
          <p:spPr bwMode="auto">
            <a:xfrm>
              <a:off x="1127891" y="4900973"/>
              <a:ext cx="1150" cy="1150"/>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0"/>
                    <a:pt x="2" y="1"/>
                    <a:pt x="4"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514"/>
            <p:cNvSpPr>
              <a:spLocks/>
            </p:cNvSpPr>
            <p:nvPr/>
          </p:nvSpPr>
          <p:spPr bwMode="auto">
            <a:xfrm>
              <a:off x="1074999" y="4891774"/>
              <a:ext cx="2300" cy="1150"/>
            </a:xfrm>
            <a:custGeom>
              <a:avLst/>
              <a:gdLst>
                <a:gd name="T0" fmla="*/ 0 w 14"/>
                <a:gd name="T1" fmla="*/ 4 h 4"/>
                <a:gd name="T2" fmla="*/ 14 w 14"/>
                <a:gd name="T3" fmla="*/ 2 h 4"/>
                <a:gd name="T4" fmla="*/ 0 w 14"/>
                <a:gd name="T5" fmla="*/ 4 h 4"/>
              </a:gdLst>
              <a:ahLst/>
              <a:cxnLst>
                <a:cxn ang="0">
                  <a:pos x="T0" y="T1"/>
                </a:cxn>
                <a:cxn ang="0">
                  <a:pos x="T2" y="T3"/>
                </a:cxn>
                <a:cxn ang="0">
                  <a:pos x="T4" y="T5"/>
                </a:cxn>
              </a:cxnLst>
              <a:rect l="0" t="0" r="r" b="b"/>
              <a:pathLst>
                <a:path w="14" h="4">
                  <a:moveTo>
                    <a:pt x="0" y="4"/>
                  </a:moveTo>
                  <a:cubicBezTo>
                    <a:pt x="3" y="4"/>
                    <a:pt x="8" y="3"/>
                    <a:pt x="14" y="2"/>
                  </a:cubicBezTo>
                  <a:cubicBezTo>
                    <a:pt x="14" y="1"/>
                    <a:pt x="1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515"/>
            <p:cNvSpPr>
              <a:spLocks/>
            </p:cNvSpPr>
            <p:nvPr/>
          </p:nvSpPr>
          <p:spPr bwMode="auto">
            <a:xfrm>
              <a:off x="994509" y="4903273"/>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516"/>
            <p:cNvSpPr>
              <a:spLocks/>
            </p:cNvSpPr>
            <p:nvPr/>
          </p:nvSpPr>
          <p:spPr bwMode="auto">
            <a:xfrm>
              <a:off x="1203781" y="4959615"/>
              <a:ext cx="1150" cy="6899"/>
            </a:xfrm>
            <a:custGeom>
              <a:avLst/>
              <a:gdLst>
                <a:gd name="T0" fmla="*/ 0 w 5"/>
                <a:gd name="T1" fmla="*/ 0 h 32"/>
                <a:gd name="T2" fmla="*/ 5 w 5"/>
                <a:gd name="T3" fmla="*/ 32 h 32"/>
                <a:gd name="T4" fmla="*/ 0 w 5"/>
                <a:gd name="T5" fmla="*/ 0 h 32"/>
              </a:gdLst>
              <a:ahLst/>
              <a:cxnLst>
                <a:cxn ang="0">
                  <a:pos x="T0" y="T1"/>
                </a:cxn>
                <a:cxn ang="0">
                  <a:pos x="T2" y="T3"/>
                </a:cxn>
                <a:cxn ang="0">
                  <a:pos x="T4" y="T5"/>
                </a:cxn>
              </a:cxnLst>
              <a:rect l="0" t="0" r="r" b="b"/>
              <a:pathLst>
                <a:path w="5" h="32">
                  <a:moveTo>
                    <a:pt x="0" y="0"/>
                  </a:moveTo>
                  <a:cubicBezTo>
                    <a:pt x="2" y="23"/>
                    <a:pt x="3" y="31"/>
                    <a:pt x="5" y="32"/>
                  </a:cubicBezTo>
                  <a:cubicBezTo>
                    <a:pt x="4" y="18"/>
                    <a:pt x="3" y="6"/>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517"/>
            <p:cNvSpPr>
              <a:spLocks/>
            </p:cNvSpPr>
            <p:nvPr/>
          </p:nvSpPr>
          <p:spPr bwMode="auto">
            <a:xfrm>
              <a:off x="1162387" y="4869927"/>
              <a:ext cx="2300" cy="1150"/>
            </a:xfrm>
            <a:custGeom>
              <a:avLst/>
              <a:gdLst>
                <a:gd name="T0" fmla="*/ 8 w 8"/>
                <a:gd name="T1" fmla="*/ 5 h 5"/>
                <a:gd name="T2" fmla="*/ 0 w 8"/>
                <a:gd name="T3" fmla="*/ 0 h 5"/>
                <a:gd name="T4" fmla="*/ 8 w 8"/>
                <a:gd name="T5" fmla="*/ 5 h 5"/>
              </a:gdLst>
              <a:ahLst/>
              <a:cxnLst>
                <a:cxn ang="0">
                  <a:pos x="T0" y="T1"/>
                </a:cxn>
                <a:cxn ang="0">
                  <a:pos x="T2" y="T3"/>
                </a:cxn>
                <a:cxn ang="0">
                  <a:pos x="T4" y="T5"/>
                </a:cxn>
              </a:cxnLst>
              <a:rect l="0" t="0" r="r" b="b"/>
              <a:pathLst>
                <a:path w="8" h="5">
                  <a:moveTo>
                    <a:pt x="8" y="5"/>
                  </a:moveTo>
                  <a:cubicBezTo>
                    <a:pt x="5" y="3"/>
                    <a:pt x="2" y="1"/>
                    <a:pt x="0" y="0"/>
                  </a:cubicBezTo>
                  <a:cubicBezTo>
                    <a:pt x="6" y="4"/>
                    <a:pt x="7" y="5"/>
                    <a:pt x="8"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518"/>
            <p:cNvSpPr>
              <a:spLocks/>
            </p:cNvSpPr>
            <p:nvPr/>
          </p:nvSpPr>
          <p:spPr bwMode="auto">
            <a:xfrm>
              <a:off x="988760" y="4903273"/>
              <a:ext cx="5750" cy="14948"/>
            </a:xfrm>
            <a:custGeom>
              <a:avLst/>
              <a:gdLst>
                <a:gd name="T0" fmla="*/ 0 w 28"/>
                <a:gd name="T1" fmla="*/ 69 h 69"/>
                <a:gd name="T2" fmla="*/ 28 w 28"/>
                <a:gd name="T3" fmla="*/ 0 h 69"/>
                <a:gd name="T4" fmla="*/ 11 w 28"/>
                <a:gd name="T5" fmla="*/ 36 h 69"/>
                <a:gd name="T6" fmla="*/ 7 w 28"/>
                <a:gd name="T7" fmla="*/ 45 h 69"/>
                <a:gd name="T8" fmla="*/ 4 w 28"/>
                <a:gd name="T9" fmla="*/ 54 h 69"/>
                <a:gd name="T10" fmla="*/ 0 w 28"/>
                <a:gd name="T11" fmla="*/ 69 h 69"/>
              </a:gdLst>
              <a:ahLst/>
              <a:cxnLst>
                <a:cxn ang="0">
                  <a:pos x="T0" y="T1"/>
                </a:cxn>
                <a:cxn ang="0">
                  <a:pos x="T2" y="T3"/>
                </a:cxn>
                <a:cxn ang="0">
                  <a:pos x="T4" y="T5"/>
                </a:cxn>
                <a:cxn ang="0">
                  <a:pos x="T6" y="T7"/>
                </a:cxn>
                <a:cxn ang="0">
                  <a:pos x="T8" y="T9"/>
                </a:cxn>
                <a:cxn ang="0">
                  <a:pos x="T10" y="T11"/>
                </a:cxn>
              </a:cxnLst>
              <a:rect l="0" t="0" r="r" b="b"/>
              <a:pathLst>
                <a:path w="28" h="69">
                  <a:moveTo>
                    <a:pt x="0" y="69"/>
                  </a:moveTo>
                  <a:cubicBezTo>
                    <a:pt x="6" y="49"/>
                    <a:pt x="18" y="22"/>
                    <a:pt x="28" y="0"/>
                  </a:cubicBezTo>
                  <a:cubicBezTo>
                    <a:pt x="24" y="9"/>
                    <a:pt x="17" y="22"/>
                    <a:pt x="11" y="36"/>
                  </a:cubicBezTo>
                  <a:cubicBezTo>
                    <a:pt x="10" y="39"/>
                    <a:pt x="8" y="42"/>
                    <a:pt x="7" y="45"/>
                  </a:cubicBezTo>
                  <a:cubicBezTo>
                    <a:pt x="6" y="49"/>
                    <a:pt x="5" y="52"/>
                    <a:pt x="4" y="54"/>
                  </a:cubicBezTo>
                  <a:cubicBezTo>
                    <a:pt x="2" y="60"/>
                    <a:pt x="0" y="65"/>
                    <a:pt x="0" y="6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519"/>
            <p:cNvSpPr>
              <a:spLocks/>
            </p:cNvSpPr>
            <p:nvPr/>
          </p:nvSpPr>
          <p:spPr bwMode="auto">
            <a:xfrm>
              <a:off x="1030154" y="4934318"/>
              <a:ext cx="1150" cy="4599"/>
            </a:xfrm>
            <a:custGeom>
              <a:avLst/>
              <a:gdLst>
                <a:gd name="T0" fmla="*/ 1 w 7"/>
                <a:gd name="T1" fmla="*/ 25 h 26"/>
                <a:gd name="T2" fmla="*/ 2 w 7"/>
                <a:gd name="T3" fmla="*/ 21 h 26"/>
                <a:gd name="T4" fmla="*/ 4 w 7"/>
                <a:gd name="T5" fmla="*/ 13 h 26"/>
                <a:gd name="T6" fmla="*/ 7 w 7"/>
                <a:gd name="T7" fmla="*/ 0 h 26"/>
                <a:gd name="T8" fmla="*/ 3 w 7"/>
                <a:gd name="T9" fmla="*/ 13 h 26"/>
                <a:gd name="T10" fmla="*/ 0 w 7"/>
                <a:gd name="T11" fmla="*/ 26 h 26"/>
                <a:gd name="T12" fmla="*/ 1 w 7"/>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7" h="26">
                  <a:moveTo>
                    <a:pt x="1" y="25"/>
                  </a:moveTo>
                  <a:cubicBezTo>
                    <a:pt x="1" y="25"/>
                    <a:pt x="2" y="24"/>
                    <a:pt x="2" y="21"/>
                  </a:cubicBezTo>
                  <a:cubicBezTo>
                    <a:pt x="2" y="19"/>
                    <a:pt x="3" y="16"/>
                    <a:pt x="4" y="13"/>
                  </a:cubicBezTo>
                  <a:cubicBezTo>
                    <a:pt x="5" y="6"/>
                    <a:pt x="7" y="0"/>
                    <a:pt x="7" y="0"/>
                  </a:cubicBezTo>
                  <a:cubicBezTo>
                    <a:pt x="7" y="0"/>
                    <a:pt x="5" y="6"/>
                    <a:pt x="3" y="13"/>
                  </a:cubicBezTo>
                  <a:cubicBezTo>
                    <a:pt x="2" y="20"/>
                    <a:pt x="0" y="26"/>
                    <a:pt x="0" y="26"/>
                  </a:cubicBezTo>
                  <a:lnTo>
                    <a:pt x="1" y="2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520"/>
            <p:cNvSpPr>
              <a:spLocks/>
            </p:cNvSpPr>
            <p:nvPr/>
          </p:nvSpPr>
          <p:spPr bwMode="auto">
            <a:xfrm>
              <a:off x="1061200" y="4895223"/>
              <a:ext cx="8049" cy="4599"/>
            </a:xfrm>
            <a:custGeom>
              <a:avLst/>
              <a:gdLst>
                <a:gd name="T0" fmla="*/ 0 w 42"/>
                <a:gd name="T1" fmla="*/ 21 h 21"/>
                <a:gd name="T2" fmla="*/ 26 w 42"/>
                <a:gd name="T3" fmla="*/ 8 h 21"/>
                <a:gd name="T4" fmla="*/ 36 w 42"/>
                <a:gd name="T5" fmla="*/ 2 h 21"/>
                <a:gd name="T6" fmla="*/ 0 w 42"/>
                <a:gd name="T7" fmla="*/ 21 h 21"/>
              </a:gdLst>
              <a:ahLst/>
              <a:cxnLst>
                <a:cxn ang="0">
                  <a:pos x="T0" y="T1"/>
                </a:cxn>
                <a:cxn ang="0">
                  <a:pos x="T2" y="T3"/>
                </a:cxn>
                <a:cxn ang="0">
                  <a:pos x="T4" y="T5"/>
                </a:cxn>
                <a:cxn ang="0">
                  <a:pos x="T6" y="T7"/>
                </a:cxn>
              </a:cxnLst>
              <a:rect l="0" t="0" r="r" b="b"/>
              <a:pathLst>
                <a:path w="42" h="21">
                  <a:moveTo>
                    <a:pt x="0" y="21"/>
                  </a:moveTo>
                  <a:cubicBezTo>
                    <a:pt x="5" y="19"/>
                    <a:pt x="16" y="13"/>
                    <a:pt x="26" y="8"/>
                  </a:cubicBezTo>
                  <a:cubicBezTo>
                    <a:pt x="35" y="3"/>
                    <a:pt x="42" y="0"/>
                    <a:pt x="36" y="2"/>
                  </a:cubicBezTo>
                  <a:cubicBezTo>
                    <a:pt x="25" y="7"/>
                    <a:pt x="12" y="14"/>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521"/>
            <p:cNvSpPr>
              <a:spLocks/>
            </p:cNvSpPr>
            <p:nvPr/>
          </p:nvSpPr>
          <p:spPr bwMode="auto">
            <a:xfrm>
              <a:off x="1160087" y="4980312"/>
              <a:ext cx="2300" cy="3450"/>
            </a:xfrm>
            <a:custGeom>
              <a:avLst/>
              <a:gdLst>
                <a:gd name="T0" fmla="*/ 5 w 13"/>
                <a:gd name="T1" fmla="*/ 9 h 16"/>
                <a:gd name="T2" fmla="*/ 6 w 13"/>
                <a:gd name="T3" fmla="*/ 11 h 16"/>
                <a:gd name="T4" fmla="*/ 9 w 13"/>
                <a:gd name="T5" fmla="*/ 13 h 16"/>
                <a:gd name="T6" fmla="*/ 13 w 13"/>
                <a:gd name="T7" fmla="*/ 16 h 16"/>
                <a:gd name="T8" fmla="*/ 11 w 13"/>
                <a:gd name="T9" fmla="*/ 14 h 16"/>
                <a:gd name="T10" fmla="*/ 6 w 13"/>
                <a:gd name="T11" fmla="*/ 8 h 16"/>
                <a:gd name="T12" fmla="*/ 2 w 13"/>
                <a:gd name="T13" fmla="*/ 3 h 16"/>
                <a:gd name="T14" fmla="*/ 1 w 13"/>
                <a:gd name="T15" fmla="*/ 1 h 16"/>
                <a:gd name="T16" fmla="*/ 0 w 13"/>
                <a:gd name="T17" fmla="*/ 0 h 16"/>
                <a:gd name="T18" fmla="*/ 1 w 13"/>
                <a:gd name="T19" fmla="*/ 2 h 16"/>
                <a:gd name="T20" fmla="*/ 3 w 13"/>
                <a:gd name="T21" fmla="*/ 5 h 16"/>
                <a:gd name="T22" fmla="*/ 5 w 13"/>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5" y="9"/>
                  </a:moveTo>
                  <a:cubicBezTo>
                    <a:pt x="5" y="9"/>
                    <a:pt x="6" y="10"/>
                    <a:pt x="6" y="11"/>
                  </a:cubicBezTo>
                  <a:cubicBezTo>
                    <a:pt x="7" y="11"/>
                    <a:pt x="8" y="12"/>
                    <a:pt x="9" y="13"/>
                  </a:cubicBezTo>
                  <a:cubicBezTo>
                    <a:pt x="11" y="14"/>
                    <a:pt x="13" y="16"/>
                    <a:pt x="13" y="16"/>
                  </a:cubicBezTo>
                  <a:cubicBezTo>
                    <a:pt x="13" y="16"/>
                    <a:pt x="12" y="15"/>
                    <a:pt x="11" y="14"/>
                  </a:cubicBezTo>
                  <a:cubicBezTo>
                    <a:pt x="10" y="12"/>
                    <a:pt x="8" y="10"/>
                    <a:pt x="6" y="8"/>
                  </a:cubicBezTo>
                  <a:cubicBezTo>
                    <a:pt x="5" y="6"/>
                    <a:pt x="3" y="4"/>
                    <a:pt x="2" y="3"/>
                  </a:cubicBezTo>
                  <a:cubicBezTo>
                    <a:pt x="1" y="2"/>
                    <a:pt x="1" y="1"/>
                    <a:pt x="1" y="1"/>
                  </a:cubicBezTo>
                  <a:cubicBezTo>
                    <a:pt x="0" y="0"/>
                    <a:pt x="0" y="0"/>
                    <a:pt x="0" y="0"/>
                  </a:cubicBezTo>
                  <a:cubicBezTo>
                    <a:pt x="0" y="0"/>
                    <a:pt x="0" y="1"/>
                    <a:pt x="1" y="2"/>
                  </a:cubicBezTo>
                  <a:cubicBezTo>
                    <a:pt x="1" y="2"/>
                    <a:pt x="2" y="4"/>
                    <a:pt x="3" y="5"/>
                  </a:cubicBezTo>
                  <a:cubicBezTo>
                    <a:pt x="4" y="7"/>
                    <a:pt x="5" y="9"/>
                    <a:pt x="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226" name="Группа 2880"/>
          <p:cNvGrpSpPr/>
          <p:nvPr/>
        </p:nvGrpSpPr>
        <p:grpSpPr>
          <a:xfrm>
            <a:off x="5381227" y="3951851"/>
            <a:ext cx="434642" cy="436942"/>
            <a:chOff x="873775" y="4738844"/>
            <a:chExt cx="434642" cy="436942"/>
          </a:xfrm>
          <a:solidFill>
            <a:srgbClr val="1FAEDC"/>
          </a:solidFill>
        </p:grpSpPr>
        <p:sp>
          <p:nvSpPr>
            <p:cNvPr id="227" name="Freeform 352"/>
            <p:cNvSpPr>
              <a:spLocks/>
            </p:cNvSpPr>
            <p:nvPr/>
          </p:nvSpPr>
          <p:spPr bwMode="auto">
            <a:xfrm>
              <a:off x="1092246" y="5149340"/>
              <a:ext cx="6899"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lnTo>
                    <a:pt x="1" y="0"/>
                  </a:lnTo>
                  <a:lnTo>
                    <a:pt x="6"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353"/>
            <p:cNvSpPr>
              <a:spLocks/>
            </p:cNvSpPr>
            <p:nvPr/>
          </p:nvSpPr>
          <p:spPr bwMode="auto">
            <a:xfrm>
              <a:off x="1100295" y="5132092"/>
              <a:ext cx="67841" cy="17248"/>
            </a:xfrm>
            <a:custGeom>
              <a:avLst/>
              <a:gdLst>
                <a:gd name="T0" fmla="*/ 252 w 322"/>
                <a:gd name="T1" fmla="*/ 38 h 84"/>
                <a:gd name="T2" fmla="*/ 273 w 322"/>
                <a:gd name="T3" fmla="*/ 28 h 84"/>
                <a:gd name="T4" fmla="*/ 297 w 322"/>
                <a:gd name="T5" fmla="*/ 17 h 84"/>
                <a:gd name="T6" fmla="*/ 315 w 322"/>
                <a:gd name="T7" fmla="*/ 7 h 84"/>
                <a:gd name="T8" fmla="*/ 321 w 322"/>
                <a:gd name="T9" fmla="*/ 0 h 84"/>
                <a:gd name="T10" fmla="*/ 315 w 322"/>
                <a:gd name="T11" fmla="*/ 4 h 84"/>
                <a:gd name="T12" fmla="*/ 300 w 322"/>
                <a:gd name="T13" fmla="*/ 12 h 84"/>
                <a:gd name="T14" fmla="*/ 279 w 322"/>
                <a:gd name="T15" fmla="*/ 23 h 84"/>
                <a:gd name="T16" fmla="*/ 269 w 322"/>
                <a:gd name="T17" fmla="*/ 24 h 84"/>
                <a:gd name="T18" fmla="*/ 254 w 322"/>
                <a:gd name="T19" fmla="*/ 28 h 84"/>
                <a:gd name="T20" fmla="*/ 215 w 322"/>
                <a:gd name="T21" fmla="*/ 41 h 84"/>
                <a:gd name="T22" fmla="*/ 230 w 322"/>
                <a:gd name="T23" fmla="*/ 37 h 84"/>
                <a:gd name="T24" fmla="*/ 245 w 322"/>
                <a:gd name="T25" fmla="*/ 32 h 84"/>
                <a:gd name="T26" fmla="*/ 236 w 322"/>
                <a:gd name="T27" fmla="*/ 39 h 84"/>
                <a:gd name="T28" fmla="*/ 220 w 322"/>
                <a:gd name="T29" fmla="*/ 43 h 84"/>
                <a:gd name="T30" fmla="*/ 206 w 322"/>
                <a:gd name="T31" fmla="*/ 47 h 84"/>
                <a:gd name="T32" fmla="*/ 184 w 322"/>
                <a:gd name="T33" fmla="*/ 54 h 84"/>
                <a:gd name="T34" fmla="*/ 161 w 322"/>
                <a:gd name="T35" fmla="*/ 60 h 84"/>
                <a:gd name="T36" fmla="*/ 133 w 322"/>
                <a:gd name="T37" fmla="*/ 64 h 84"/>
                <a:gd name="T38" fmla="*/ 135 w 322"/>
                <a:gd name="T39" fmla="*/ 63 h 84"/>
                <a:gd name="T40" fmla="*/ 101 w 322"/>
                <a:gd name="T41" fmla="*/ 72 h 84"/>
                <a:gd name="T42" fmla="*/ 97 w 322"/>
                <a:gd name="T43" fmla="*/ 69 h 84"/>
                <a:gd name="T44" fmla="*/ 53 w 322"/>
                <a:gd name="T45" fmla="*/ 78 h 84"/>
                <a:gd name="T46" fmla="*/ 29 w 322"/>
                <a:gd name="T47" fmla="*/ 81 h 84"/>
                <a:gd name="T48" fmla="*/ 15 w 322"/>
                <a:gd name="T49" fmla="*/ 82 h 84"/>
                <a:gd name="T50" fmla="*/ 0 w 322"/>
                <a:gd name="T51" fmla="*/ 83 h 84"/>
                <a:gd name="T52" fmla="*/ 13 w 322"/>
                <a:gd name="T53" fmla="*/ 84 h 84"/>
                <a:gd name="T54" fmla="*/ 29 w 322"/>
                <a:gd name="T55" fmla="*/ 83 h 84"/>
                <a:gd name="T56" fmla="*/ 63 w 322"/>
                <a:gd name="T57" fmla="*/ 79 h 84"/>
                <a:gd name="T58" fmla="*/ 97 w 322"/>
                <a:gd name="T59" fmla="*/ 73 h 84"/>
                <a:gd name="T60" fmla="*/ 126 w 322"/>
                <a:gd name="T61" fmla="*/ 70 h 84"/>
                <a:gd name="T62" fmla="*/ 124 w 322"/>
                <a:gd name="T63" fmla="*/ 71 h 84"/>
                <a:gd name="T64" fmla="*/ 140 w 322"/>
                <a:gd name="T65" fmla="*/ 67 h 84"/>
                <a:gd name="T66" fmla="*/ 156 w 322"/>
                <a:gd name="T67" fmla="*/ 64 h 84"/>
                <a:gd name="T68" fmla="*/ 188 w 322"/>
                <a:gd name="T69" fmla="*/ 57 h 84"/>
                <a:gd name="T70" fmla="*/ 252 w 322"/>
                <a:gd name="T71"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 h="84">
                  <a:moveTo>
                    <a:pt x="252" y="38"/>
                  </a:moveTo>
                  <a:cubicBezTo>
                    <a:pt x="258" y="35"/>
                    <a:pt x="266" y="32"/>
                    <a:pt x="273" y="28"/>
                  </a:cubicBezTo>
                  <a:cubicBezTo>
                    <a:pt x="281" y="25"/>
                    <a:pt x="289" y="21"/>
                    <a:pt x="297" y="17"/>
                  </a:cubicBezTo>
                  <a:cubicBezTo>
                    <a:pt x="304" y="13"/>
                    <a:pt x="310" y="10"/>
                    <a:pt x="315" y="7"/>
                  </a:cubicBezTo>
                  <a:cubicBezTo>
                    <a:pt x="319" y="4"/>
                    <a:pt x="322" y="2"/>
                    <a:pt x="321" y="0"/>
                  </a:cubicBezTo>
                  <a:cubicBezTo>
                    <a:pt x="321" y="0"/>
                    <a:pt x="319" y="2"/>
                    <a:pt x="315" y="4"/>
                  </a:cubicBezTo>
                  <a:cubicBezTo>
                    <a:pt x="311" y="6"/>
                    <a:pt x="306" y="9"/>
                    <a:pt x="300" y="12"/>
                  </a:cubicBezTo>
                  <a:cubicBezTo>
                    <a:pt x="290" y="17"/>
                    <a:pt x="279" y="23"/>
                    <a:pt x="279" y="23"/>
                  </a:cubicBezTo>
                  <a:cubicBezTo>
                    <a:pt x="277" y="22"/>
                    <a:pt x="274" y="23"/>
                    <a:pt x="269" y="24"/>
                  </a:cubicBezTo>
                  <a:cubicBezTo>
                    <a:pt x="265" y="25"/>
                    <a:pt x="260" y="26"/>
                    <a:pt x="254" y="28"/>
                  </a:cubicBezTo>
                  <a:cubicBezTo>
                    <a:pt x="242" y="32"/>
                    <a:pt x="228" y="37"/>
                    <a:pt x="215" y="41"/>
                  </a:cubicBezTo>
                  <a:cubicBezTo>
                    <a:pt x="215" y="41"/>
                    <a:pt x="223" y="39"/>
                    <a:pt x="230" y="37"/>
                  </a:cubicBezTo>
                  <a:cubicBezTo>
                    <a:pt x="238" y="34"/>
                    <a:pt x="245" y="32"/>
                    <a:pt x="245" y="32"/>
                  </a:cubicBezTo>
                  <a:cubicBezTo>
                    <a:pt x="238" y="35"/>
                    <a:pt x="243" y="36"/>
                    <a:pt x="236" y="39"/>
                  </a:cubicBezTo>
                  <a:cubicBezTo>
                    <a:pt x="230" y="41"/>
                    <a:pt x="225" y="42"/>
                    <a:pt x="220" y="43"/>
                  </a:cubicBezTo>
                  <a:cubicBezTo>
                    <a:pt x="215" y="45"/>
                    <a:pt x="210" y="46"/>
                    <a:pt x="206" y="47"/>
                  </a:cubicBezTo>
                  <a:cubicBezTo>
                    <a:pt x="198" y="50"/>
                    <a:pt x="191" y="52"/>
                    <a:pt x="184" y="54"/>
                  </a:cubicBezTo>
                  <a:cubicBezTo>
                    <a:pt x="176" y="56"/>
                    <a:pt x="169" y="58"/>
                    <a:pt x="161" y="60"/>
                  </a:cubicBezTo>
                  <a:cubicBezTo>
                    <a:pt x="153" y="61"/>
                    <a:pt x="144" y="63"/>
                    <a:pt x="133" y="64"/>
                  </a:cubicBezTo>
                  <a:cubicBezTo>
                    <a:pt x="135" y="63"/>
                    <a:pt x="135" y="63"/>
                    <a:pt x="135" y="63"/>
                  </a:cubicBezTo>
                  <a:cubicBezTo>
                    <a:pt x="101" y="72"/>
                    <a:pt x="101" y="72"/>
                    <a:pt x="101" y="72"/>
                  </a:cubicBezTo>
                  <a:cubicBezTo>
                    <a:pt x="90" y="73"/>
                    <a:pt x="94" y="71"/>
                    <a:pt x="97" y="69"/>
                  </a:cubicBezTo>
                  <a:cubicBezTo>
                    <a:pt x="82" y="73"/>
                    <a:pt x="68" y="75"/>
                    <a:pt x="53" y="78"/>
                  </a:cubicBezTo>
                  <a:cubicBezTo>
                    <a:pt x="45" y="79"/>
                    <a:pt x="37" y="80"/>
                    <a:pt x="29" y="81"/>
                  </a:cubicBezTo>
                  <a:cubicBezTo>
                    <a:pt x="24" y="81"/>
                    <a:pt x="20" y="82"/>
                    <a:pt x="15" y="82"/>
                  </a:cubicBezTo>
                  <a:cubicBezTo>
                    <a:pt x="10" y="83"/>
                    <a:pt x="5" y="83"/>
                    <a:pt x="0" y="83"/>
                  </a:cubicBezTo>
                  <a:cubicBezTo>
                    <a:pt x="4" y="84"/>
                    <a:pt x="9" y="84"/>
                    <a:pt x="13" y="84"/>
                  </a:cubicBezTo>
                  <a:cubicBezTo>
                    <a:pt x="18" y="84"/>
                    <a:pt x="24" y="84"/>
                    <a:pt x="29" y="83"/>
                  </a:cubicBezTo>
                  <a:cubicBezTo>
                    <a:pt x="40" y="82"/>
                    <a:pt x="52" y="81"/>
                    <a:pt x="63" y="79"/>
                  </a:cubicBezTo>
                  <a:cubicBezTo>
                    <a:pt x="75" y="77"/>
                    <a:pt x="87" y="74"/>
                    <a:pt x="97" y="73"/>
                  </a:cubicBezTo>
                  <a:cubicBezTo>
                    <a:pt x="108" y="71"/>
                    <a:pt x="118" y="70"/>
                    <a:pt x="126" y="70"/>
                  </a:cubicBezTo>
                  <a:cubicBezTo>
                    <a:pt x="124" y="71"/>
                    <a:pt x="124" y="71"/>
                    <a:pt x="124" y="71"/>
                  </a:cubicBezTo>
                  <a:cubicBezTo>
                    <a:pt x="129" y="70"/>
                    <a:pt x="134" y="68"/>
                    <a:pt x="140" y="67"/>
                  </a:cubicBezTo>
                  <a:cubicBezTo>
                    <a:pt x="145" y="66"/>
                    <a:pt x="150" y="65"/>
                    <a:pt x="156" y="64"/>
                  </a:cubicBezTo>
                  <a:cubicBezTo>
                    <a:pt x="166" y="61"/>
                    <a:pt x="177" y="59"/>
                    <a:pt x="188" y="57"/>
                  </a:cubicBezTo>
                  <a:cubicBezTo>
                    <a:pt x="210" y="51"/>
                    <a:pt x="232" y="46"/>
                    <a:pt x="252" y="3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354"/>
            <p:cNvSpPr>
              <a:spLocks/>
            </p:cNvSpPr>
            <p:nvPr/>
          </p:nvSpPr>
          <p:spPr bwMode="auto">
            <a:xfrm>
              <a:off x="1120992" y="5145890"/>
              <a:ext cx="1150"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355"/>
            <p:cNvSpPr>
              <a:spLocks/>
            </p:cNvSpPr>
            <p:nvPr/>
          </p:nvSpPr>
          <p:spPr bwMode="auto">
            <a:xfrm>
              <a:off x="1264723" y="4869927"/>
              <a:ext cx="1150" cy="1150"/>
            </a:xfrm>
            <a:custGeom>
              <a:avLst/>
              <a:gdLst>
                <a:gd name="T0" fmla="*/ 2 w 3"/>
                <a:gd name="T1" fmla="*/ 1 h 4"/>
                <a:gd name="T2" fmla="*/ 0 w 3"/>
                <a:gd name="T3" fmla="*/ 0 h 4"/>
                <a:gd name="T4" fmla="*/ 2 w 3"/>
                <a:gd name="T5" fmla="*/ 1 h 4"/>
              </a:gdLst>
              <a:ahLst/>
              <a:cxnLst>
                <a:cxn ang="0">
                  <a:pos x="T0" y="T1"/>
                </a:cxn>
                <a:cxn ang="0">
                  <a:pos x="T2" y="T3"/>
                </a:cxn>
                <a:cxn ang="0">
                  <a:pos x="T4" y="T5"/>
                </a:cxn>
              </a:cxnLst>
              <a:rect l="0" t="0" r="r" b="b"/>
              <a:pathLst>
                <a:path w="3" h="4">
                  <a:moveTo>
                    <a:pt x="2" y="1"/>
                  </a:moveTo>
                  <a:cubicBezTo>
                    <a:pt x="0" y="0"/>
                    <a:pt x="0" y="0"/>
                    <a:pt x="0" y="0"/>
                  </a:cubicBezTo>
                  <a:cubicBezTo>
                    <a:pt x="2" y="2"/>
                    <a:pt x="3" y="4"/>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356"/>
            <p:cNvSpPr>
              <a:spLocks/>
            </p:cNvSpPr>
            <p:nvPr/>
          </p:nvSpPr>
          <p:spPr bwMode="auto">
            <a:xfrm>
              <a:off x="1280821" y="4976863"/>
              <a:ext cx="1150" cy="1150"/>
            </a:xfrm>
            <a:custGeom>
              <a:avLst/>
              <a:gdLst>
                <a:gd name="T0" fmla="*/ 1 w 1"/>
                <a:gd name="T1" fmla="*/ 6 h 6"/>
                <a:gd name="T2" fmla="*/ 1 w 1"/>
                <a:gd name="T3" fmla="*/ 4 h 6"/>
                <a:gd name="T4" fmla="*/ 1 w 1"/>
                <a:gd name="T5" fmla="*/ 6 h 6"/>
              </a:gdLst>
              <a:ahLst/>
              <a:cxnLst>
                <a:cxn ang="0">
                  <a:pos x="T0" y="T1"/>
                </a:cxn>
                <a:cxn ang="0">
                  <a:pos x="T2" y="T3"/>
                </a:cxn>
                <a:cxn ang="0">
                  <a:pos x="T4" y="T5"/>
                </a:cxn>
              </a:cxnLst>
              <a:rect l="0" t="0" r="r" b="b"/>
              <a:pathLst>
                <a:path w="1" h="6">
                  <a:moveTo>
                    <a:pt x="1" y="6"/>
                  </a:moveTo>
                  <a:cubicBezTo>
                    <a:pt x="1" y="5"/>
                    <a:pt x="1" y="5"/>
                    <a:pt x="1" y="4"/>
                  </a:cubicBezTo>
                  <a:cubicBezTo>
                    <a:pt x="0" y="0"/>
                    <a:pt x="0" y="2"/>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357"/>
            <p:cNvSpPr>
              <a:spLocks/>
            </p:cNvSpPr>
            <p:nvPr/>
          </p:nvSpPr>
          <p:spPr bwMode="auto">
            <a:xfrm>
              <a:off x="918619" y="5040104"/>
              <a:ext cx="1150" cy="230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3" y="10"/>
                    <a:pt x="3" y="10"/>
                    <a:pt x="3" y="10"/>
                  </a:cubicBezTo>
                  <a:cubicBezTo>
                    <a:pt x="4" y="7"/>
                    <a:pt x="2"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358"/>
            <p:cNvSpPr>
              <a:spLocks/>
            </p:cNvSpPr>
            <p:nvPr/>
          </p:nvSpPr>
          <p:spPr bwMode="auto">
            <a:xfrm>
              <a:off x="1025555" y="5138991"/>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359"/>
            <p:cNvSpPr>
              <a:spLocks/>
            </p:cNvSpPr>
            <p:nvPr/>
          </p:nvSpPr>
          <p:spPr bwMode="auto">
            <a:xfrm>
              <a:off x="970362" y="5101046"/>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360"/>
            <p:cNvSpPr>
              <a:spLocks/>
            </p:cNvSpPr>
            <p:nvPr/>
          </p:nvSpPr>
          <p:spPr bwMode="auto">
            <a:xfrm>
              <a:off x="1010607" y="5126343"/>
              <a:ext cx="3450" cy="2300"/>
            </a:xfrm>
            <a:custGeom>
              <a:avLst/>
              <a:gdLst>
                <a:gd name="T0" fmla="*/ 0 w 17"/>
                <a:gd name="T1" fmla="*/ 0 h 8"/>
                <a:gd name="T2" fmla="*/ 17 w 17"/>
                <a:gd name="T3" fmla="*/ 8 h 8"/>
                <a:gd name="T4" fmla="*/ 0 w 17"/>
                <a:gd name="T5" fmla="*/ 0 h 8"/>
              </a:gdLst>
              <a:ahLst/>
              <a:cxnLst>
                <a:cxn ang="0">
                  <a:pos x="T0" y="T1"/>
                </a:cxn>
                <a:cxn ang="0">
                  <a:pos x="T2" y="T3"/>
                </a:cxn>
                <a:cxn ang="0">
                  <a:pos x="T4" y="T5"/>
                </a:cxn>
              </a:cxnLst>
              <a:rect l="0" t="0" r="r" b="b"/>
              <a:pathLst>
                <a:path w="17" h="8">
                  <a:moveTo>
                    <a:pt x="0" y="0"/>
                  </a:moveTo>
                  <a:cubicBezTo>
                    <a:pt x="5" y="3"/>
                    <a:pt x="11" y="5"/>
                    <a:pt x="17" y="8"/>
                  </a:cubicBezTo>
                  <a:cubicBezTo>
                    <a:pt x="13" y="5"/>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361"/>
            <p:cNvSpPr>
              <a:spLocks/>
            </p:cNvSpPr>
            <p:nvPr/>
          </p:nvSpPr>
          <p:spPr bwMode="auto">
            <a:xfrm>
              <a:off x="1024405" y="5138991"/>
              <a:ext cx="1150" cy="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0"/>
                    <a:pt x="4" y="1"/>
                    <a:pt x="6" y="2"/>
                  </a:cubicBezTo>
                  <a:cubicBezTo>
                    <a:pt x="4"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362"/>
            <p:cNvSpPr>
              <a:spLocks/>
            </p:cNvSpPr>
            <p:nvPr/>
          </p:nvSpPr>
          <p:spPr bwMode="auto">
            <a:xfrm>
              <a:off x="926668" y="5043554"/>
              <a:ext cx="0" cy="2300"/>
            </a:xfrm>
            <a:custGeom>
              <a:avLst/>
              <a:gdLst>
                <a:gd name="T0" fmla="*/ 1 w 1"/>
                <a:gd name="T1" fmla="*/ 10 h 10"/>
                <a:gd name="T2" fmla="*/ 1 w 1"/>
                <a:gd name="T3" fmla="*/ 0 h 10"/>
                <a:gd name="T4" fmla="*/ 1 w 1"/>
                <a:gd name="T5" fmla="*/ 10 h 10"/>
              </a:gdLst>
              <a:ahLst/>
              <a:cxnLst>
                <a:cxn ang="0">
                  <a:pos x="T0" y="T1"/>
                </a:cxn>
                <a:cxn ang="0">
                  <a:pos x="T2" y="T3"/>
                </a:cxn>
                <a:cxn ang="0">
                  <a:pos x="T4" y="T5"/>
                </a:cxn>
              </a:cxnLst>
              <a:rect l="0" t="0" r="r" b="b"/>
              <a:pathLst>
                <a:path w="1" h="10">
                  <a:moveTo>
                    <a:pt x="1" y="10"/>
                  </a:moveTo>
                  <a:cubicBezTo>
                    <a:pt x="1" y="0"/>
                    <a:pt x="1" y="0"/>
                    <a:pt x="1" y="0"/>
                  </a:cubicBezTo>
                  <a:cubicBezTo>
                    <a:pt x="0" y="1"/>
                    <a:pt x="1" y="5"/>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363"/>
            <p:cNvSpPr>
              <a:spLocks/>
            </p:cNvSpPr>
            <p:nvPr/>
          </p:nvSpPr>
          <p:spPr bwMode="auto">
            <a:xfrm>
              <a:off x="1020955" y="5130942"/>
              <a:ext cx="2300" cy="1150"/>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3" y="2"/>
                    <a:pt x="7" y="4"/>
                    <a:pt x="11" y="6"/>
                  </a:cubicBezTo>
                  <a:cubicBezTo>
                    <a:pt x="9" y="4"/>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364"/>
            <p:cNvSpPr>
              <a:spLocks/>
            </p:cNvSpPr>
            <p:nvPr/>
          </p:nvSpPr>
          <p:spPr bwMode="auto">
            <a:xfrm>
              <a:off x="1157787" y="5136691"/>
              <a:ext cx="4599" cy="1150"/>
            </a:xfrm>
            <a:custGeom>
              <a:avLst/>
              <a:gdLst>
                <a:gd name="T0" fmla="*/ 21 w 21"/>
                <a:gd name="T1" fmla="*/ 0 h 9"/>
                <a:gd name="T2" fmla="*/ 0 w 21"/>
                <a:gd name="T3" fmla="*/ 9 h 9"/>
                <a:gd name="T4" fmla="*/ 21 w 21"/>
                <a:gd name="T5" fmla="*/ 0 h 9"/>
              </a:gdLst>
              <a:ahLst/>
              <a:cxnLst>
                <a:cxn ang="0">
                  <a:pos x="T0" y="T1"/>
                </a:cxn>
                <a:cxn ang="0">
                  <a:pos x="T2" y="T3"/>
                </a:cxn>
                <a:cxn ang="0">
                  <a:pos x="T4" y="T5"/>
                </a:cxn>
              </a:cxnLst>
              <a:rect l="0" t="0" r="r" b="b"/>
              <a:pathLst>
                <a:path w="21" h="9">
                  <a:moveTo>
                    <a:pt x="21" y="0"/>
                  </a:moveTo>
                  <a:cubicBezTo>
                    <a:pt x="15" y="3"/>
                    <a:pt x="9" y="6"/>
                    <a:pt x="0" y="9"/>
                  </a:cubicBezTo>
                  <a:cubicBezTo>
                    <a:pt x="8" y="6"/>
                    <a:pt x="15" y="4"/>
                    <a:pt x="2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365"/>
            <p:cNvSpPr>
              <a:spLocks/>
            </p:cNvSpPr>
            <p:nvPr/>
          </p:nvSpPr>
          <p:spPr bwMode="auto">
            <a:xfrm>
              <a:off x="977261" y="4807835"/>
              <a:ext cx="1150" cy="1150"/>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3"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366"/>
            <p:cNvSpPr>
              <a:spLocks/>
            </p:cNvSpPr>
            <p:nvPr/>
          </p:nvSpPr>
          <p:spPr bwMode="auto">
            <a:xfrm>
              <a:off x="905971" y="4940068"/>
              <a:ext cx="0" cy="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367"/>
            <p:cNvSpPr>
              <a:spLocks/>
            </p:cNvSpPr>
            <p:nvPr/>
          </p:nvSpPr>
          <p:spPr bwMode="auto">
            <a:xfrm>
              <a:off x="915169" y="4895223"/>
              <a:ext cx="0" cy="115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368"/>
            <p:cNvSpPr>
              <a:spLocks/>
            </p:cNvSpPr>
            <p:nvPr/>
          </p:nvSpPr>
          <p:spPr bwMode="auto">
            <a:xfrm>
              <a:off x="907121" y="4973413"/>
              <a:ext cx="0" cy="2300"/>
            </a:xfrm>
            <a:custGeom>
              <a:avLst/>
              <a:gdLst>
                <a:gd name="T0" fmla="*/ 0 w 2"/>
                <a:gd name="T1" fmla="*/ 0 h 7"/>
                <a:gd name="T2" fmla="*/ 2 w 2"/>
                <a:gd name="T3" fmla="*/ 7 h 7"/>
                <a:gd name="T4" fmla="*/ 1 w 2"/>
                <a:gd name="T5" fmla="*/ 4 h 7"/>
                <a:gd name="T6" fmla="*/ 0 w 2"/>
                <a:gd name="T7" fmla="*/ 0 h 7"/>
              </a:gdLst>
              <a:ahLst/>
              <a:cxnLst>
                <a:cxn ang="0">
                  <a:pos x="T0" y="T1"/>
                </a:cxn>
                <a:cxn ang="0">
                  <a:pos x="T2" y="T3"/>
                </a:cxn>
                <a:cxn ang="0">
                  <a:pos x="T4" y="T5"/>
                </a:cxn>
                <a:cxn ang="0">
                  <a:pos x="T6" y="T7"/>
                </a:cxn>
              </a:cxnLst>
              <a:rect l="0" t="0" r="r" b="b"/>
              <a:pathLst>
                <a:path w="2" h="7">
                  <a:moveTo>
                    <a:pt x="0" y="0"/>
                  </a:moveTo>
                  <a:cubicBezTo>
                    <a:pt x="1" y="3"/>
                    <a:pt x="1" y="5"/>
                    <a:pt x="2" y="7"/>
                  </a:cubicBezTo>
                  <a:cubicBezTo>
                    <a:pt x="2" y="7"/>
                    <a:pt x="2" y="5"/>
                    <a:pt x="1"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369"/>
            <p:cNvSpPr>
              <a:spLocks/>
            </p:cNvSpPr>
            <p:nvPr/>
          </p:nvSpPr>
          <p:spPr bwMode="auto">
            <a:xfrm>
              <a:off x="900222" y="4762991"/>
              <a:ext cx="386348" cy="387499"/>
            </a:xfrm>
            <a:custGeom>
              <a:avLst/>
              <a:gdLst>
                <a:gd name="T0" fmla="*/ 33 w 1841"/>
                <a:gd name="T1" fmla="*/ 995 h 1840"/>
                <a:gd name="T2" fmla="*/ 30 w 1841"/>
                <a:gd name="T3" fmla="*/ 859 h 1840"/>
                <a:gd name="T4" fmla="*/ 54 w 1841"/>
                <a:gd name="T5" fmla="*/ 712 h 1840"/>
                <a:gd name="T6" fmla="*/ 123 w 1841"/>
                <a:gd name="T7" fmla="*/ 501 h 1840"/>
                <a:gd name="T8" fmla="*/ 212 w 1841"/>
                <a:gd name="T9" fmla="*/ 370 h 1840"/>
                <a:gd name="T10" fmla="*/ 291 w 1841"/>
                <a:gd name="T11" fmla="*/ 288 h 1840"/>
                <a:gd name="T12" fmla="*/ 410 w 1841"/>
                <a:gd name="T13" fmla="*/ 189 h 1840"/>
                <a:gd name="T14" fmla="*/ 558 w 1841"/>
                <a:gd name="T15" fmla="*/ 104 h 1840"/>
                <a:gd name="T16" fmla="*/ 787 w 1841"/>
                <a:gd name="T17" fmla="*/ 41 h 1840"/>
                <a:gd name="T18" fmla="*/ 956 w 1841"/>
                <a:gd name="T19" fmla="*/ 31 h 1840"/>
                <a:gd name="T20" fmla="*/ 1122 w 1841"/>
                <a:gd name="T21" fmla="*/ 50 h 1840"/>
                <a:gd name="T22" fmla="*/ 1281 w 1841"/>
                <a:gd name="T23" fmla="*/ 99 h 1840"/>
                <a:gd name="T24" fmla="*/ 1412 w 1841"/>
                <a:gd name="T25" fmla="*/ 175 h 1840"/>
                <a:gd name="T26" fmla="*/ 1554 w 1841"/>
                <a:gd name="T27" fmla="*/ 281 h 1840"/>
                <a:gd name="T28" fmla="*/ 1645 w 1841"/>
                <a:gd name="T29" fmla="*/ 393 h 1840"/>
                <a:gd name="T30" fmla="*/ 1729 w 1841"/>
                <a:gd name="T31" fmla="*/ 530 h 1840"/>
                <a:gd name="T32" fmla="*/ 1809 w 1841"/>
                <a:gd name="T33" fmla="*/ 776 h 1840"/>
                <a:gd name="T34" fmla="*/ 1818 w 1841"/>
                <a:gd name="T35" fmla="*/ 986 h 1840"/>
                <a:gd name="T36" fmla="*/ 1779 w 1841"/>
                <a:gd name="T37" fmla="*/ 1199 h 1840"/>
                <a:gd name="T38" fmla="*/ 1691 w 1841"/>
                <a:gd name="T39" fmla="*/ 1395 h 1840"/>
                <a:gd name="T40" fmla="*/ 1571 w 1841"/>
                <a:gd name="T41" fmla="*/ 1545 h 1840"/>
                <a:gd name="T42" fmla="*/ 1482 w 1841"/>
                <a:gd name="T43" fmla="*/ 1629 h 1840"/>
                <a:gd name="T44" fmla="*/ 1351 w 1841"/>
                <a:gd name="T45" fmla="*/ 1722 h 1840"/>
                <a:gd name="T46" fmla="*/ 1299 w 1841"/>
                <a:gd name="T47" fmla="*/ 1746 h 1840"/>
                <a:gd name="T48" fmla="*/ 1370 w 1841"/>
                <a:gd name="T49" fmla="*/ 1719 h 1840"/>
                <a:gd name="T50" fmla="*/ 1680 w 1841"/>
                <a:gd name="T51" fmla="*/ 1432 h 1840"/>
                <a:gd name="T52" fmla="*/ 1780 w 1841"/>
                <a:gd name="T53" fmla="*/ 1239 h 1840"/>
                <a:gd name="T54" fmla="*/ 1815 w 1841"/>
                <a:gd name="T55" fmla="*/ 1122 h 1840"/>
                <a:gd name="T56" fmla="*/ 1839 w 1841"/>
                <a:gd name="T57" fmla="*/ 946 h 1840"/>
                <a:gd name="T58" fmla="*/ 1797 w 1841"/>
                <a:gd name="T59" fmla="*/ 646 h 1840"/>
                <a:gd name="T60" fmla="*/ 1727 w 1841"/>
                <a:gd name="T61" fmla="*/ 474 h 1840"/>
                <a:gd name="T62" fmla="*/ 1632 w 1841"/>
                <a:gd name="T63" fmla="*/ 343 h 1840"/>
                <a:gd name="T64" fmla="*/ 1564 w 1841"/>
                <a:gd name="T65" fmla="*/ 269 h 1840"/>
                <a:gd name="T66" fmla="*/ 1400 w 1841"/>
                <a:gd name="T67" fmla="*/ 141 h 1840"/>
                <a:gd name="T68" fmla="*/ 1271 w 1841"/>
                <a:gd name="T69" fmla="*/ 77 h 1840"/>
                <a:gd name="T70" fmla="*/ 1078 w 1841"/>
                <a:gd name="T71" fmla="*/ 16 h 1840"/>
                <a:gd name="T72" fmla="*/ 883 w 1841"/>
                <a:gd name="T73" fmla="*/ 2 h 1840"/>
                <a:gd name="T74" fmla="*/ 650 w 1841"/>
                <a:gd name="T75" fmla="*/ 40 h 1840"/>
                <a:gd name="T76" fmla="*/ 483 w 1841"/>
                <a:gd name="T77" fmla="*/ 108 h 1840"/>
                <a:gd name="T78" fmla="*/ 320 w 1841"/>
                <a:gd name="T79" fmla="*/ 219 h 1840"/>
                <a:gd name="T80" fmla="*/ 112 w 1841"/>
                <a:gd name="T81" fmla="*/ 479 h 1840"/>
                <a:gd name="T82" fmla="*/ 44 w 1841"/>
                <a:gd name="T83" fmla="*/ 655 h 1840"/>
                <a:gd name="T84" fmla="*/ 5 w 1841"/>
                <a:gd name="T85" fmla="*/ 819 h 1840"/>
                <a:gd name="T86" fmla="*/ 32 w 1841"/>
                <a:gd name="T87" fmla="*/ 1157 h 1840"/>
                <a:gd name="T88" fmla="*/ 90 w 1841"/>
                <a:gd name="T89" fmla="*/ 1313 h 1840"/>
                <a:gd name="T90" fmla="*/ 189 w 1841"/>
                <a:gd name="T91" fmla="*/ 1482 h 1840"/>
                <a:gd name="T92" fmla="*/ 333 w 1841"/>
                <a:gd name="T93" fmla="*/ 1631 h 1840"/>
                <a:gd name="T94" fmla="*/ 512 w 1841"/>
                <a:gd name="T95" fmla="*/ 1746 h 1840"/>
                <a:gd name="T96" fmla="*/ 733 w 1841"/>
                <a:gd name="T97" fmla="*/ 1817 h 1840"/>
                <a:gd name="T98" fmla="*/ 915 w 1841"/>
                <a:gd name="T99" fmla="*/ 1825 h 1840"/>
                <a:gd name="T100" fmla="*/ 770 w 1841"/>
                <a:gd name="T101" fmla="*/ 1801 h 1840"/>
                <a:gd name="T102" fmla="*/ 663 w 1841"/>
                <a:gd name="T103" fmla="*/ 1777 h 1840"/>
                <a:gd name="T104" fmla="*/ 558 w 1841"/>
                <a:gd name="T105" fmla="*/ 1746 h 1840"/>
                <a:gd name="T106" fmla="*/ 420 w 1841"/>
                <a:gd name="T107" fmla="*/ 1672 h 1840"/>
                <a:gd name="T108" fmla="*/ 310 w 1841"/>
                <a:gd name="T109" fmla="*/ 1583 h 1840"/>
                <a:gd name="T110" fmla="*/ 227 w 1841"/>
                <a:gd name="T111" fmla="*/ 1488 h 1840"/>
                <a:gd name="T112" fmla="*/ 181 w 1841"/>
                <a:gd name="T113" fmla="*/ 1418 h 1840"/>
                <a:gd name="T114" fmla="*/ 135 w 1841"/>
                <a:gd name="T115" fmla="*/ 1361 h 1840"/>
                <a:gd name="T116" fmla="*/ 91 w 1841"/>
                <a:gd name="T117" fmla="*/ 1268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840">
                  <a:moveTo>
                    <a:pt x="59" y="1155"/>
                  </a:moveTo>
                  <a:cubicBezTo>
                    <a:pt x="59" y="1148"/>
                    <a:pt x="62" y="1154"/>
                    <a:pt x="65" y="1161"/>
                  </a:cubicBezTo>
                  <a:cubicBezTo>
                    <a:pt x="63" y="1152"/>
                    <a:pt x="61" y="1144"/>
                    <a:pt x="59" y="1137"/>
                  </a:cubicBezTo>
                  <a:cubicBezTo>
                    <a:pt x="57" y="1130"/>
                    <a:pt x="55" y="1124"/>
                    <a:pt x="53" y="1118"/>
                  </a:cubicBezTo>
                  <a:cubicBezTo>
                    <a:pt x="52" y="1111"/>
                    <a:pt x="50" y="1105"/>
                    <a:pt x="48" y="1098"/>
                  </a:cubicBezTo>
                  <a:cubicBezTo>
                    <a:pt x="47" y="1090"/>
                    <a:pt x="46" y="1082"/>
                    <a:pt x="45" y="1072"/>
                  </a:cubicBezTo>
                  <a:cubicBezTo>
                    <a:pt x="47" y="1091"/>
                    <a:pt x="47" y="1091"/>
                    <a:pt x="47" y="1091"/>
                  </a:cubicBezTo>
                  <a:cubicBezTo>
                    <a:pt x="45" y="1085"/>
                    <a:pt x="43" y="1077"/>
                    <a:pt x="41" y="1069"/>
                  </a:cubicBezTo>
                  <a:cubicBezTo>
                    <a:pt x="40" y="1065"/>
                    <a:pt x="39" y="1060"/>
                    <a:pt x="38" y="1056"/>
                  </a:cubicBezTo>
                  <a:cubicBezTo>
                    <a:pt x="37" y="1051"/>
                    <a:pt x="37" y="1047"/>
                    <a:pt x="36" y="1042"/>
                  </a:cubicBezTo>
                  <a:cubicBezTo>
                    <a:pt x="34" y="1024"/>
                    <a:pt x="32" y="1007"/>
                    <a:pt x="33" y="995"/>
                  </a:cubicBezTo>
                  <a:cubicBezTo>
                    <a:pt x="35" y="1002"/>
                    <a:pt x="35" y="1002"/>
                    <a:pt x="35" y="1002"/>
                  </a:cubicBezTo>
                  <a:cubicBezTo>
                    <a:pt x="33" y="990"/>
                    <a:pt x="32" y="974"/>
                    <a:pt x="32" y="960"/>
                  </a:cubicBezTo>
                  <a:cubicBezTo>
                    <a:pt x="32" y="946"/>
                    <a:pt x="33" y="933"/>
                    <a:pt x="31" y="928"/>
                  </a:cubicBezTo>
                  <a:cubicBezTo>
                    <a:pt x="30" y="938"/>
                    <a:pt x="29" y="928"/>
                    <a:pt x="28" y="943"/>
                  </a:cubicBezTo>
                  <a:cubicBezTo>
                    <a:pt x="28" y="943"/>
                    <a:pt x="27" y="940"/>
                    <a:pt x="27" y="934"/>
                  </a:cubicBezTo>
                  <a:cubicBezTo>
                    <a:pt x="27" y="931"/>
                    <a:pt x="26" y="927"/>
                    <a:pt x="26" y="924"/>
                  </a:cubicBezTo>
                  <a:cubicBezTo>
                    <a:pt x="26" y="920"/>
                    <a:pt x="25" y="916"/>
                    <a:pt x="25" y="912"/>
                  </a:cubicBezTo>
                  <a:cubicBezTo>
                    <a:pt x="25" y="896"/>
                    <a:pt x="25" y="880"/>
                    <a:pt x="25" y="880"/>
                  </a:cubicBezTo>
                  <a:cubicBezTo>
                    <a:pt x="30" y="876"/>
                    <a:pt x="30" y="876"/>
                    <a:pt x="30" y="876"/>
                  </a:cubicBezTo>
                  <a:cubicBezTo>
                    <a:pt x="30" y="876"/>
                    <a:pt x="30" y="874"/>
                    <a:pt x="30" y="871"/>
                  </a:cubicBezTo>
                  <a:cubicBezTo>
                    <a:pt x="30" y="868"/>
                    <a:pt x="30" y="864"/>
                    <a:pt x="30" y="859"/>
                  </a:cubicBezTo>
                  <a:cubicBezTo>
                    <a:pt x="30" y="851"/>
                    <a:pt x="30" y="843"/>
                    <a:pt x="30" y="843"/>
                  </a:cubicBezTo>
                  <a:cubicBezTo>
                    <a:pt x="29" y="847"/>
                    <a:pt x="30" y="836"/>
                    <a:pt x="32" y="824"/>
                  </a:cubicBezTo>
                  <a:cubicBezTo>
                    <a:pt x="33" y="812"/>
                    <a:pt x="35" y="798"/>
                    <a:pt x="32" y="798"/>
                  </a:cubicBezTo>
                  <a:cubicBezTo>
                    <a:pt x="36" y="779"/>
                    <a:pt x="35" y="806"/>
                    <a:pt x="36" y="813"/>
                  </a:cubicBezTo>
                  <a:cubicBezTo>
                    <a:pt x="37" y="803"/>
                    <a:pt x="37" y="798"/>
                    <a:pt x="38" y="793"/>
                  </a:cubicBezTo>
                  <a:cubicBezTo>
                    <a:pt x="39" y="788"/>
                    <a:pt x="39" y="784"/>
                    <a:pt x="39" y="775"/>
                  </a:cubicBezTo>
                  <a:cubicBezTo>
                    <a:pt x="47" y="758"/>
                    <a:pt x="47" y="758"/>
                    <a:pt x="47" y="758"/>
                  </a:cubicBezTo>
                  <a:cubicBezTo>
                    <a:pt x="47" y="758"/>
                    <a:pt x="47" y="755"/>
                    <a:pt x="48" y="750"/>
                  </a:cubicBezTo>
                  <a:cubicBezTo>
                    <a:pt x="48" y="746"/>
                    <a:pt x="49" y="739"/>
                    <a:pt x="50" y="734"/>
                  </a:cubicBezTo>
                  <a:cubicBezTo>
                    <a:pt x="52" y="722"/>
                    <a:pt x="54" y="710"/>
                    <a:pt x="54" y="710"/>
                  </a:cubicBezTo>
                  <a:cubicBezTo>
                    <a:pt x="53" y="712"/>
                    <a:pt x="54" y="709"/>
                    <a:pt x="54" y="712"/>
                  </a:cubicBezTo>
                  <a:cubicBezTo>
                    <a:pt x="55" y="706"/>
                    <a:pt x="56" y="700"/>
                    <a:pt x="57" y="693"/>
                  </a:cubicBezTo>
                  <a:cubicBezTo>
                    <a:pt x="59" y="687"/>
                    <a:pt x="61" y="680"/>
                    <a:pt x="63" y="673"/>
                  </a:cubicBezTo>
                  <a:cubicBezTo>
                    <a:pt x="66" y="666"/>
                    <a:pt x="68" y="658"/>
                    <a:pt x="69" y="651"/>
                  </a:cubicBezTo>
                  <a:cubicBezTo>
                    <a:pt x="71" y="644"/>
                    <a:pt x="73" y="637"/>
                    <a:pt x="74" y="629"/>
                  </a:cubicBezTo>
                  <a:cubicBezTo>
                    <a:pt x="74" y="631"/>
                    <a:pt x="74" y="630"/>
                    <a:pt x="74" y="631"/>
                  </a:cubicBezTo>
                  <a:cubicBezTo>
                    <a:pt x="75" y="623"/>
                    <a:pt x="79" y="610"/>
                    <a:pt x="84" y="598"/>
                  </a:cubicBezTo>
                  <a:cubicBezTo>
                    <a:pt x="89" y="586"/>
                    <a:pt x="95" y="574"/>
                    <a:pt x="98" y="568"/>
                  </a:cubicBezTo>
                  <a:cubicBezTo>
                    <a:pt x="107" y="544"/>
                    <a:pt x="98" y="556"/>
                    <a:pt x="97" y="555"/>
                  </a:cubicBezTo>
                  <a:cubicBezTo>
                    <a:pt x="101" y="546"/>
                    <a:pt x="104" y="539"/>
                    <a:pt x="107" y="534"/>
                  </a:cubicBezTo>
                  <a:cubicBezTo>
                    <a:pt x="110" y="528"/>
                    <a:pt x="112" y="523"/>
                    <a:pt x="114" y="519"/>
                  </a:cubicBezTo>
                  <a:cubicBezTo>
                    <a:pt x="118" y="511"/>
                    <a:pt x="121" y="506"/>
                    <a:pt x="123" y="501"/>
                  </a:cubicBezTo>
                  <a:cubicBezTo>
                    <a:pt x="128" y="491"/>
                    <a:pt x="131" y="482"/>
                    <a:pt x="144" y="454"/>
                  </a:cubicBezTo>
                  <a:cubicBezTo>
                    <a:pt x="150" y="447"/>
                    <a:pt x="153" y="446"/>
                    <a:pt x="153" y="448"/>
                  </a:cubicBezTo>
                  <a:cubicBezTo>
                    <a:pt x="153" y="450"/>
                    <a:pt x="151" y="455"/>
                    <a:pt x="149" y="459"/>
                  </a:cubicBezTo>
                  <a:cubicBezTo>
                    <a:pt x="146" y="469"/>
                    <a:pt x="144" y="477"/>
                    <a:pt x="157" y="458"/>
                  </a:cubicBezTo>
                  <a:cubicBezTo>
                    <a:pt x="158" y="454"/>
                    <a:pt x="162" y="446"/>
                    <a:pt x="168" y="434"/>
                  </a:cubicBezTo>
                  <a:cubicBezTo>
                    <a:pt x="170" y="431"/>
                    <a:pt x="172" y="428"/>
                    <a:pt x="173" y="424"/>
                  </a:cubicBezTo>
                  <a:cubicBezTo>
                    <a:pt x="174" y="423"/>
                    <a:pt x="175" y="421"/>
                    <a:pt x="176" y="419"/>
                  </a:cubicBezTo>
                  <a:cubicBezTo>
                    <a:pt x="177" y="418"/>
                    <a:pt x="178" y="416"/>
                    <a:pt x="180" y="414"/>
                  </a:cubicBezTo>
                  <a:cubicBezTo>
                    <a:pt x="184" y="407"/>
                    <a:pt x="189" y="400"/>
                    <a:pt x="194" y="392"/>
                  </a:cubicBezTo>
                  <a:cubicBezTo>
                    <a:pt x="197" y="389"/>
                    <a:pt x="199" y="385"/>
                    <a:pt x="202" y="382"/>
                  </a:cubicBezTo>
                  <a:cubicBezTo>
                    <a:pt x="206" y="378"/>
                    <a:pt x="209" y="374"/>
                    <a:pt x="212" y="370"/>
                  </a:cubicBezTo>
                  <a:cubicBezTo>
                    <a:pt x="216" y="366"/>
                    <a:pt x="219" y="362"/>
                    <a:pt x="223" y="358"/>
                  </a:cubicBezTo>
                  <a:cubicBezTo>
                    <a:pt x="225" y="356"/>
                    <a:pt x="226" y="354"/>
                    <a:pt x="228" y="352"/>
                  </a:cubicBezTo>
                  <a:cubicBezTo>
                    <a:pt x="230" y="350"/>
                    <a:pt x="232" y="348"/>
                    <a:pt x="234" y="346"/>
                  </a:cubicBezTo>
                  <a:cubicBezTo>
                    <a:pt x="242" y="338"/>
                    <a:pt x="249" y="330"/>
                    <a:pt x="256" y="323"/>
                  </a:cubicBezTo>
                  <a:cubicBezTo>
                    <a:pt x="264" y="316"/>
                    <a:pt x="271" y="310"/>
                    <a:pt x="277" y="304"/>
                  </a:cubicBezTo>
                  <a:cubicBezTo>
                    <a:pt x="272" y="304"/>
                    <a:pt x="272" y="304"/>
                    <a:pt x="272" y="304"/>
                  </a:cubicBezTo>
                  <a:cubicBezTo>
                    <a:pt x="272" y="304"/>
                    <a:pt x="274" y="302"/>
                    <a:pt x="277" y="299"/>
                  </a:cubicBezTo>
                  <a:cubicBezTo>
                    <a:pt x="280" y="295"/>
                    <a:pt x="284" y="291"/>
                    <a:pt x="288" y="287"/>
                  </a:cubicBezTo>
                  <a:cubicBezTo>
                    <a:pt x="296" y="278"/>
                    <a:pt x="304" y="270"/>
                    <a:pt x="304" y="270"/>
                  </a:cubicBezTo>
                  <a:cubicBezTo>
                    <a:pt x="304" y="270"/>
                    <a:pt x="300" y="275"/>
                    <a:pt x="296" y="281"/>
                  </a:cubicBezTo>
                  <a:cubicBezTo>
                    <a:pt x="294" y="284"/>
                    <a:pt x="292" y="286"/>
                    <a:pt x="291" y="288"/>
                  </a:cubicBezTo>
                  <a:cubicBezTo>
                    <a:pt x="290" y="291"/>
                    <a:pt x="289" y="292"/>
                    <a:pt x="289" y="292"/>
                  </a:cubicBezTo>
                  <a:cubicBezTo>
                    <a:pt x="293" y="286"/>
                    <a:pt x="308" y="268"/>
                    <a:pt x="319" y="256"/>
                  </a:cubicBezTo>
                  <a:cubicBezTo>
                    <a:pt x="353" y="222"/>
                    <a:pt x="344" y="244"/>
                    <a:pt x="370" y="216"/>
                  </a:cubicBezTo>
                  <a:cubicBezTo>
                    <a:pt x="372" y="215"/>
                    <a:pt x="373" y="215"/>
                    <a:pt x="374" y="215"/>
                  </a:cubicBezTo>
                  <a:cubicBezTo>
                    <a:pt x="376" y="212"/>
                    <a:pt x="379" y="209"/>
                    <a:pt x="383" y="206"/>
                  </a:cubicBezTo>
                  <a:cubicBezTo>
                    <a:pt x="387" y="202"/>
                    <a:pt x="392" y="199"/>
                    <a:pt x="397" y="195"/>
                  </a:cubicBezTo>
                  <a:cubicBezTo>
                    <a:pt x="403" y="190"/>
                    <a:pt x="409" y="186"/>
                    <a:pt x="416" y="181"/>
                  </a:cubicBezTo>
                  <a:cubicBezTo>
                    <a:pt x="423" y="176"/>
                    <a:pt x="431" y="171"/>
                    <a:pt x="438" y="166"/>
                  </a:cubicBezTo>
                  <a:cubicBezTo>
                    <a:pt x="430" y="177"/>
                    <a:pt x="430" y="177"/>
                    <a:pt x="430" y="177"/>
                  </a:cubicBezTo>
                  <a:cubicBezTo>
                    <a:pt x="430" y="177"/>
                    <a:pt x="425" y="180"/>
                    <a:pt x="420" y="183"/>
                  </a:cubicBezTo>
                  <a:cubicBezTo>
                    <a:pt x="415" y="186"/>
                    <a:pt x="410" y="189"/>
                    <a:pt x="410" y="189"/>
                  </a:cubicBezTo>
                  <a:cubicBezTo>
                    <a:pt x="413" y="189"/>
                    <a:pt x="417" y="187"/>
                    <a:pt x="420" y="184"/>
                  </a:cubicBezTo>
                  <a:cubicBezTo>
                    <a:pt x="424" y="182"/>
                    <a:pt x="429" y="179"/>
                    <a:pt x="433" y="175"/>
                  </a:cubicBezTo>
                  <a:cubicBezTo>
                    <a:pt x="438" y="172"/>
                    <a:pt x="442" y="168"/>
                    <a:pt x="447" y="165"/>
                  </a:cubicBezTo>
                  <a:cubicBezTo>
                    <a:pt x="452" y="161"/>
                    <a:pt x="457" y="158"/>
                    <a:pt x="462" y="155"/>
                  </a:cubicBezTo>
                  <a:cubicBezTo>
                    <a:pt x="482" y="142"/>
                    <a:pt x="470" y="144"/>
                    <a:pt x="480" y="137"/>
                  </a:cubicBezTo>
                  <a:cubicBezTo>
                    <a:pt x="488" y="132"/>
                    <a:pt x="499" y="125"/>
                    <a:pt x="506" y="123"/>
                  </a:cubicBezTo>
                  <a:cubicBezTo>
                    <a:pt x="525" y="115"/>
                    <a:pt x="510" y="127"/>
                    <a:pt x="505" y="132"/>
                  </a:cubicBezTo>
                  <a:cubicBezTo>
                    <a:pt x="512" y="125"/>
                    <a:pt x="517" y="122"/>
                    <a:pt x="525" y="117"/>
                  </a:cubicBezTo>
                  <a:cubicBezTo>
                    <a:pt x="529" y="114"/>
                    <a:pt x="534" y="112"/>
                    <a:pt x="539" y="109"/>
                  </a:cubicBezTo>
                  <a:cubicBezTo>
                    <a:pt x="545" y="106"/>
                    <a:pt x="553" y="102"/>
                    <a:pt x="562" y="98"/>
                  </a:cubicBezTo>
                  <a:cubicBezTo>
                    <a:pt x="565" y="99"/>
                    <a:pt x="562" y="101"/>
                    <a:pt x="558" y="104"/>
                  </a:cubicBezTo>
                  <a:cubicBezTo>
                    <a:pt x="561" y="102"/>
                    <a:pt x="565" y="100"/>
                    <a:pt x="568" y="98"/>
                  </a:cubicBezTo>
                  <a:cubicBezTo>
                    <a:pt x="571" y="96"/>
                    <a:pt x="573" y="94"/>
                    <a:pt x="575" y="92"/>
                  </a:cubicBezTo>
                  <a:cubicBezTo>
                    <a:pt x="589" y="90"/>
                    <a:pt x="589" y="90"/>
                    <a:pt x="589" y="90"/>
                  </a:cubicBezTo>
                  <a:cubicBezTo>
                    <a:pt x="611" y="83"/>
                    <a:pt x="622" y="77"/>
                    <a:pt x="633" y="71"/>
                  </a:cubicBezTo>
                  <a:cubicBezTo>
                    <a:pt x="639" y="67"/>
                    <a:pt x="645" y="64"/>
                    <a:pt x="653" y="61"/>
                  </a:cubicBezTo>
                  <a:cubicBezTo>
                    <a:pt x="661" y="57"/>
                    <a:pt x="671" y="54"/>
                    <a:pt x="684" y="50"/>
                  </a:cubicBezTo>
                  <a:cubicBezTo>
                    <a:pt x="670" y="56"/>
                    <a:pt x="731" y="38"/>
                    <a:pt x="749" y="38"/>
                  </a:cubicBezTo>
                  <a:cubicBezTo>
                    <a:pt x="730" y="42"/>
                    <a:pt x="759" y="43"/>
                    <a:pt x="748" y="48"/>
                  </a:cubicBezTo>
                  <a:cubicBezTo>
                    <a:pt x="770" y="45"/>
                    <a:pt x="774" y="43"/>
                    <a:pt x="777" y="41"/>
                  </a:cubicBezTo>
                  <a:cubicBezTo>
                    <a:pt x="780" y="38"/>
                    <a:pt x="782" y="36"/>
                    <a:pt x="800" y="33"/>
                  </a:cubicBezTo>
                  <a:cubicBezTo>
                    <a:pt x="787" y="41"/>
                    <a:pt x="787" y="41"/>
                    <a:pt x="787" y="41"/>
                  </a:cubicBezTo>
                  <a:cubicBezTo>
                    <a:pt x="804" y="38"/>
                    <a:pt x="806" y="36"/>
                    <a:pt x="808" y="35"/>
                  </a:cubicBezTo>
                  <a:cubicBezTo>
                    <a:pt x="809" y="35"/>
                    <a:pt x="810" y="35"/>
                    <a:pt x="813" y="34"/>
                  </a:cubicBezTo>
                  <a:cubicBezTo>
                    <a:pt x="814" y="33"/>
                    <a:pt x="816" y="33"/>
                    <a:pt x="819" y="32"/>
                  </a:cubicBezTo>
                  <a:cubicBezTo>
                    <a:pt x="822" y="32"/>
                    <a:pt x="825" y="31"/>
                    <a:pt x="830" y="31"/>
                  </a:cubicBezTo>
                  <a:cubicBezTo>
                    <a:pt x="820" y="33"/>
                    <a:pt x="845" y="31"/>
                    <a:pt x="825" y="35"/>
                  </a:cubicBezTo>
                  <a:cubicBezTo>
                    <a:pt x="871" y="32"/>
                    <a:pt x="859" y="31"/>
                    <a:pt x="899" y="31"/>
                  </a:cubicBezTo>
                  <a:cubicBezTo>
                    <a:pt x="903" y="25"/>
                    <a:pt x="903" y="25"/>
                    <a:pt x="903" y="25"/>
                  </a:cubicBezTo>
                  <a:cubicBezTo>
                    <a:pt x="916" y="24"/>
                    <a:pt x="922" y="27"/>
                    <a:pt x="925" y="28"/>
                  </a:cubicBezTo>
                  <a:cubicBezTo>
                    <a:pt x="923" y="28"/>
                    <a:pt x="919" y="28"/>
                    <a:pt x="916" y="28"/>
                  </a:cubicBezTo>
                  <a:cubicBezTo>
                    <a:pt x="913" y="28"/>
                    <a:pt x="911" y="28"/>
                    <a:pt x="912" y="29"/>
                  </a:cubicBezTo>
                  <a:cubicBezTo>
                    <a:pt x="928" y="34"/>
                    <a:pt x="938" y="26"/>
                    <a:pt x="956" y="31"/>
                  </a:cubicBezTo>
                  <a:cubicBezTo>
                    <a:pt x="952" y="30"/>
                    <a:pt x="947" y="27"/>
                    <a:pt x="964" y="27"/>
                  </a:cubicBezTo>
                  <a:cubicBezTo>
                    <a:pt x="958" y="30"/>
                    <a:pt x="989" y="32"/>
                    <a:pt x="990" y="34"/>
                  </a:cubicBezTo>
                  <a:cubicBezTo>
                    <a:pt x="985" y="32"/>
                    <a:pt x="994" y="33"/>
                    <a:pt x="1005" y="33"/>
                  </a:cubicBezTo>
                  <a:cubicBezTo>
                    <a:pt x="1015" y="34"/>
                    <a:pt x="1028" y="35"/>
                    <a:pt x="1029" y="33"/>
                  </a:cubicBezTo>
                  <a:cubicBezTo>
                    <a:pt x="1048" y="38"/>
                    <a:pt x="1023" y="35"/>
                    <a:pt x="1021" y="37"/>
                  </a:cubicBezTo>
                  <a:cubicBezTo>
                    <a:pt x="1025" y="36"/>
                    <a:pt x="1032" y="36"/>
                    <a:pt x="1039" y="37"/>
                  </a:cubicBezTo>
                  <a:cubicBezTo>
                    <a:pt x="1043" y="37"/>
                    <a:pt x="1047" y="38"/>
                    <a:pt x="1051" y="38"/>
                  </a:cubicBezTo>
                  <a:cubicBezTo>
                    <a:pt x="1055" y="39"/>
                    <a:pt x="1059" y="39"/>
                    <a:pt x="1063" y="40"/>
                  </a:cubicBezTo>
                  <a:cubicBezTo>
                    <a:pt x="1080" y="43"/>
                    <a:pt x="1096" y="46"/>
                    <a:pt x="1104" y="47"/>
                  </a:cubicBezTo>
                  <a:cubicBezTo>
                    <a:pt x="1104" y="47"/>
                    <a:pt x="1105" y="48"/>
                    <a:pt x="1105" y="48"/>
                  </a:cubicBezTo>
                  <a:cubicBezTo>
                    <a:pt x="1110" y="48"/>
                    <a:pt x="1116" y="49"/>
                    <a:pt x="1122" y="50"/>
                  </a:cubicBezTo>
                  <a:cubicBezTo>
                    <a:pt x="1126" y="51"/>
                    <a:pt x="1129" y="51"/>
                    <a:pt x="1133" y="52"/>
                  </a:cubicBezTo>
                  <a:cubicBezTo>
                    <a:pt x="1137" y="53"/>
                    <a:pt x="1141" y="53"/>
                    <a:pt x="1145" y="54"/>
                  </a:cubicBezTo>
                  <a:cubicBezTo>
                    <a:pt x="1153" y="56"/>
                    <a:pt x="1161" y="58"/>
                    <a:pt x="1170" y="60"/>
                  </a:cubicBezTo>
                  <a:cubicBezTo>
                    <a:pt x="1175" y="61"/>
                    <a:pt x="1180" y="62"/>
                    <a:pt x="1185" y="63"/>
                  </a:cubicBezTo>
                  <a:cubicBezTo>
                    <a:pt x="1189" y="64"/>
                    <a:pt x="1194" y="65"/>
                    <a:pt x="1199" y="66"/>
                  </a:cubicBezTo>
                  <a:cubicBezTo>
                    <a:pt x="1185" y="65"/>
                    <a:pt x="1185" y="65"/>
                    <a:pt x="1185" y="65"/>
                  </a:cubicBezTo>
                  <a:cubicBezTo>
                    <a:pt x="1204" y="72"/>
                    <a:pt x="1211" y="72"/>
                    <a:pt x="1217" y="72"/>
                  </a:cubicBezTo>
                  <a:cubicBezTo>
                    <a:pt x="1220" y="72"/>
                    <a:pt x="1222" y="72"/>
                    <a:pt x="1226" y="73"/>
                  </a:cubicBezTo>
                  <a:cubicBezTo>
                    <a:pt x="1230" y="74"/>
                    <a:pt x="1236" y="75"/>
                    <a:pt x="1244" y="78"/>
                  </a:cubicBezTo>
                  <a:cubicBezTo>
                    <a:pt x="1240" y="79"/>
                    <a:pt x="1253" y="84"/>
                    <a:pt x="1265" y="89"/>
                  </a:cubicBezTo>
                  <a:cubicBezTo>
                    <a:pt x="1278" y="94"/>
                    <a:pt x="1289" y="100"/>
                    <a:pt x="1281" y="99"/>
                  </a:cubicBezTo>
                  <a:cubicBezTo>
                    <a:pt x="1291" y="102"/>
                    <a:pt x="1301" y="105"/>
                    <a:pt x="1310" y="108"/>
                  </a:cubicBezTo>
                  <a:cubicBezTo>
                    <a:pt x="1319" y="112"/>
                    <a:pt x="1328" y="115"/>
                    <a:pt x="1335" y="116"/>
                  </a:cubicBezTo>
                  <a:cubicBezTo>
                    <a:pt x="1351" y="127"/>
                    <a:pt x="1299" y="105"/>
                    <a:pt x="1322" y="118"/>
                  </a:cubicBezTo>
                  <a:cubicBezTo>
                    <a:pt x="1322" y="118"/>
                    <a:pt x="1329" y="121"/>
                    <a:pt x="1336" y="124"/>
                  </a:cubicBezTo>
                  <a:cubicBezTo>
                    <a:pt x="1339" y="125"/>
                    <a:pt x="1343" y="127"/>
                    <a:pt x="1345" y="128"/>
                  </a:cubicBezTo>
                  <a:cubicBezTo>
                    <a:pt x="1348" y="129"/>
                    <a:pt x="1350" y="130"/>
                    <a:pt x="1350" y="130"/>
                  </a:cubicBezTo>
                  <a:cubicBezTo>
                    <a:pt x="1353" y="134"/>
                    <a:pt x="1353" y="134"/>
                    <a:pt x="1353" y="134"/>
                  </a:cubicBezTo>
                  <a:cubicBezTo>
                    <a:pt x="1355" y="133"/>
                    <a:pt x="1377" y="146"/>
                    <a:pt x="1377" y="144"/>
                  </a:cubicBezTo>
                  <a:cubicBezTo>
                    <a:pt x="1378" y="147"/>
                    <a:pt x="1381" y="150"/>
                    <a:pt x="1383" y="152"/>
                  </a:cubicBezTo>
                  <a:cubicBezTo>
                    <a:pt x="1386" y="155"/>
                    <a:pt x="1387" y="158"/>
                    <a:pt x="1386" y="158"/>
                  </a:cubicBezTo>
                  <a:cubicBezTo>
                    <a:pt x="1394" y="163"/>
                    <a:pt x="1403" y="169"/>
                    <a:pt x="1412" y="175"/>
                  </a:cubicBezTo>
                  <a:cubicBezTo>
                    <a:pt x="1417" y="178"/>
                    <a:pt x="1421" y="181"/>
                    <a:pt x="1425" y="184"/>
                  </a:cubicBezTo>
                  <a:cubicBezTo>
                    <a:pt x="1429" y="187"/>
                    <a:pt x="1433" y="189"/>
                    <a:pt x="1437" y="191"/>
                  </a:cubicBezTo>
                  <a:cubicBezTo>
                    <a:pt x="1437" y="193"/>
                    <a:pt x="1437" y="193"/>
                    <a:pt x="1437" y="193"/>
                  </a:cubicBezTo>
                  <a:cubicBezTo>
                    <a:pt x="1441" y="194"/>
                    <a:pt x="1446" y="197"/>
                    <a:pt x="1452" y="200"/>
                  </a:cubicBezTo>
                  <a:cubicBezTo>
                    <a:pt x="1457" y="203"/>
                    <a:pt x="1463" y="208"/>
                    <a:pt x="1468" y="211"/>
                  </a:cubicBezTo>
                  <a:cubicBezTo>
                    <a:pt x="1478" y="219"/>
                    <a:pt x="1488" y="226"/>
                    <a:pt x="1493" y="227"/>
                  </a:cubicBezTo>
                  <a:cubicBezTo>
                    <a:pt x="1500" y="237"/>
                    <a:pt x="1500" y="237"/>
                    <a:pt x="1500" y="237"/>
                  </a:cubicBezTo>
                  <a:cubicBezTo>
                    <a:pt x="1511" y="246"/>
                    <a:pt x="1516" y="248"/>
                    <a:pt x="1520" y="250"/>
                  </a:cubicBezTo>
                  <a:cubicBezTo>
                    <a:pt x="1524" y="251"/>
                    <a:pt x="1527" y="251"/>
                    <a:pt x="1532" y="255"/>
                  </a:cubicBezTo>
                  <a:cubicBezTo>
                    <a:pt x="1541" y="262"/>
                    <a:pt x="1551" y="271"/>
                    <a:pt x="1560" y="280"/>
                  </a:cubicBezTo>
                  <a:cubicBezTo>
                    <a:pt x="1545" y="269"/>
                    <a:pt x="1548" y="273"/>
                    <a:pt x="1554" y="281"/>
                  </a:cubicBezTo>
                  <a:cubicBezTo>
                    <a:pt x="1561" y="288"/>
                    <a:pt x="1571" y="300"/>
                    <a:pt x="1573" y="304"/>
                  </a:cubicBezTo>
                  <a:cubicBezTo>
                    <a:pt x="1576" y="307"/>
                    <a:pt x="1580" y="310"/>
                    <a:pt x="1584" y="315"/>
                  </a:cubicBezTo>
                  <a:cubicBezTo>
                    <a:pt x="1588" y="320"/>
                    <a:pt x="1593" y="325"/>
                    <a:pt x="1598" y="330"/>
                  </a:cubicBezTo>
                  <a:cubicBezTo>
                    <a:pt x="1602" y="335"/>
                    <a:pt x="1607" y="340"/>
                    <a:pt x="1611" y="344"/>
                  </a:cubicBezTo>
                  <a:cubicBezTo>
                    <a:pt x="1616" y="348"/>
                    <a:pt x="1619" y="352"/>
                    <a:pt x="1621" y="354"/>
                  </a:cubicBezTo>
                  <a:cubicBezTo>
                    <a:pt x="1608" y="342"/>
                    <a:pt x="1613" y="352"/>
                    <a:pt x="1592" y="328"/>
                  </a:cubicBezTo>
                  <a:cubicBezTo>
                    <a:pt x="1594" y="332"/>
                    <a:pt x="1597" y="337"/>
                    <a:pt x="1601" y="341"/>
                  </a:cubicBezTo>
                  <a:cubicBezTo>
                    <a:pt x="1604" y="346"/>
                    <a:pt x="1609" y="350"/>
                    <a:pt x="1614" y="356"/>
                  </a:cubicBezTo>
                  <a:cubicBezTo>
                    <a:pt x="1619" y="361"/>
                    <a:pt x="1624" y="367"/>
                    <a:pt x="1629" y="373"/>
                  </a:cubicBezTo>
                  <a:cubicBezTo>
                    <a:pt x="1632" y="376"/>
                    <a:pt x="1635" y="379"/>
                    <a:pt x="1637" y="382"/>
                  </a:cubicBezTo>
                  <a:cubicBezTo>
                    <a:pt x="1640" y="385"/>
                    <a:pt x="1642" y="389"/>
                    <a:pt x="1645" y="393"/>
                  </a:cubicBezTo>
                  <a:cubicBezTo>
                    <a:pt x="1643" y="394"/>
                    <a:pt x="1643" y="394"/>
                    <a:pt x="1643" y="394"/>
                  </a:cubicBezTo>
                  <a:cubicBezTo>
                    <a:pt x="1650" y="404"/>
                    <a:pt x="1656" y="411"/>
                    <a:pt x="1661" y="417"/>
                  </a:cubicBezTo>
                  <a:cubicBezTo>
                    <a:pt x="1666" y="423"/>
                    <a:pt x="1670" y="427"/>
                    <a:pt x="1673" y="430"/>
                  </a:cubicBezTo>
                  <a:cubicBezTo>
                    <a:pt x="1680" y="437"/>
                    <a:pt x="1685" y="441"/>
                    <a:pt x="1693" y="449"/>
                  </a:cubicBezTo>
                  <a:cubicBezTo>
                    <a:pt x="1693" y="452"/>
                    <a:pt x="1692" y="453"/>
                    <a:pt x="1690" y="451"/>
                  </a:cubicBezTo>
                  <a:cubicBezTo>
                    <a:pt x="1688" y="450"/>
                    <a:pt x="1685" y="446"/>
                    <a:pt x="1679" y="441"/>
                  </a:cubicBezTo>
                  <a:cubicBezTo>
                    <a:pt x="1681" y="445"/>
                    <a:pt x="1684" y="449"/>
                    <a:pt x="1686" y="453"/>
                  </a:cubicBezTo>
                  <a:cubicBezTo>
                    <a:pt x="1688" y="457"/>
                    <a:pt x="1691" y="461"/>
                    <a:pt x="1693" y="466"/>
                  </a:cubicBezTo>
                  <a:cubicBezTo>
                    <a:pt x="1699" y="475"/>
                    <a:pt x="1704" y="484"/>
                    <a:pt x="1710" y="494"/>
                  </a:cubicBezTo>
                  <a:cubicBezTo>
                    <a:pt x="1715" y="503"/>
                    <a:pt x="1720" y="513"/>
                    <a:pt x="1725" y="523"/>
                  </a:cubicBezTo>
                  <a:cubicBezTo>
                    <a:pt x="1726" y="525"/>
                    <a:pt x="1728" y="528"/>
                    <a:pt x="1729" y="530"/>
                  </a:cubicBezTo>
                  <a:cubicBezTo>
                    <a:pt x="1730" y="532"/>
                    <a:pt x="1731" y="535"/>
                    <a:pt x="1732" y="537"/>
                  </a:cubicBezTo>
                  <a:cubicBezTo>
                    <a:pt x="1734" y="542"/>
                    <a:pt x="1736" y="546"/>
                    <a:pt x="1738" y="550"/>
                  </a:cubicBezTo>
                  <a:cubicBezTo>
                    <a:pt x="1741" y="562"/>
                    <a:pt x="1737" y="556"/>
                    <a:pt x="1731" y="545"/>
                  </a:cubicBezTo>
                  <a:cubicBezTo>
                    <a:pt x="1750" y="579"/>
                    <a:pt x="1763" y="625"/>
                    <a:pt x="1776" y="646"/>
                  </a:cubicBezTo>
                  <a:cubicBezTo>
                    <a:pt x="1774" y="642"/>
                    <a:pt x="1775" y="646"/>
                    <a:pt x="1776" y="653"/>
                  </a:cubicBezTo>
                  <a:cubicBezTo>
                    <a:pt x="1778" y="659"/>
                    <a:pt x="1781" y="669"/>
                    <a:pt x="1782" y="676"/>
                  </a:cubicBezTo>
                  <a:cubicBezTo>
                    <a:pt x="1783" y="676"/>
                    <a:pt x="1786" y="678"/>
                    <a:pt x="1786" y="679"/>
                  </a:cubicBezTo>
                  <a:cubicBezTo>
                    <a:pt x="1791" y="691"/>
                    <a:pt x="1796" y="709"/>
                    <a:pt x="1801" y="728"/>
                  </a:cubicBezTo>
                  <a:cubicBezTo>
                    <a:pt x="1804" y="738"/>
                    <a:pt x="1805" y="747"/>
                    <a:pt x="1807" y="757"/>
                  </a:cubicBezTo>
                  <a:cubicBezTo>
                    <a:pt x="1809" y="766"/>
                    <a:pt x="1810" y="774"/>
                    <a:pt x="1811" y="781"/>
                  </a:cubicBezTo>
                  <a:cubicBezTo>
                    <a:pt x="1811" y="781"/>
                    <a:pt x="1810" y="779"/>
                    <a:pt x="1809" y="776"/>
                  </a:cubicBezTo>
                  <a:cubicBezTo>
                    <a:pt x="1808" y="774"/>
                    <a:pt x="1807" y="771"/>
                    <a:pt x="1807" y="771"/>
                  </a:cubicBezTo>
                  <a:cubicBezTo>
                    <a:pt x="1808" y="775"/>
                    <a:pt x="1809" y="779"/>
                    <a:pt x="1809" y="783"/>
                  </a:cubicBezTo>
                  <a:cubicBezTo>
                    <a:pt x="1810" y="787"/>
                    <a:pt x="1810" y="790"/>
                    <a:pt x="1811" y="794"/>
                  </a:cubicBezTo>
                  <a:cubicBezTo>
                    <a:pt x="1812" y="801"/>
                    <a:pt x="1813" y="807"/>
                    <a:pt x="1814" y="814"/>
                  </a:cubicBezTo>
                  <a:cubicBezTo>
                    <a:pt x="1817" y="826"/>
                    <a:pt x="1818" y="838"/>
                    <a:pt x="1820" y="850"/>
                  </a:cubicBezTo>
                  <a:cubicBezTo>
                    <a:pt x="1821" y="856"/>
                    <a:pt x="1822" y="862"/>
                    <a:pt x="1823" y="868"/>
                  </a:cubicBezTo>
                  <a:cubicBezTo>
                    <a:pt x="1824" y="874"/>
                    <a:pt x="1824" y="881"/>
                    <a:pt x="1824" y="888"/>
                  </a:cubicBezTo>
                  <a:cubicBezTo>
                    <a:pt x="1825" y="901"/>
                    <a:pt x="1826" y="916"/>
                    <a:pt x="1824" y="934"/>
                  </a:cubicBezTo>
                  <a:cubicBezTo>
                    <a:pt x="1822" y="947"/>
                    <a:pt x="1819" y="921"/>
                    <a:pt x="1819" y="947"/>
                  </a:cubicBezTo>
                  <a:cubicBezTo>
                    <a:pt x="1820" y="959"/>
                    <a:pt x="1826" y="955"/>
                    <a:pt x="1822" y="988"/>
                  </a:cubicBezTo>
                  <a:cubicBezTo>
                    <a:pt x="1818" y="986"/>
                    <a:pt x="1818" y="986"/>
                    <a:pt x="1818" y="986"/>
                  </a:cubicBezTo>
                  <a:cubicBezTo>
                    <a:pt x="1820" y="1008"/>
                    <a:pt x="1820" y="1008"/>
                    <a:pt x="1820" y="1008"/>
                  </a:cubicBezTo>
                  <a:cubicBezTo>
                    <a:pt x="1824" y="997"/>
                    <a:pt x="1826" y="960"/>
                    <a:pt x="1828" y="986"/>
                  </a:cubicBezTo>
                  <a:cubicBezTo>
                    <a:pt x="1822" y="1016"/>
                    <a:pt x="1829" y="1013"/>
                    <a:pt x="1820" y="1048"/>
                  </a:cubicBezTo>
                  <a:cubicBezTo>
                    <a:pt x="1821" y="1039"/>
                    <a:pt x="1819" y="1028"/>
                    <a:pt x="1819" y="1022"/>
                  </a:cubicBezTo>
                  <a:cubicBezTo>
                    <a:pt x="1815" y="1041"/>
                    <a:pt x="1813" y="1057"/>
                    <a:pt x="1810" y="1071"/>
                  </a:cubicBezTo>
                  <a:cubicBezTo>
                    <a:pt x="1808" y="1085"/>
                    <a:pt x="1806" y="1098"/>
                    <a:pt x="1803" y="1111"/>
                  </a:cubicBezTo>
                  <a:cubicBezTo>
                    <a:pt x="1802" y="1118"/>
                    <a:pt x="1801" y="1124"/>
                    <a:pt x="1799" y="1131"/>
                  </a:cubicBezTo>
                  <a:cubicBezTo>
                    <a:pt x="1798" y="1138"/>
                    <a:pt x="1797" y="1144"/>
                    <a:pt x="1795" y="1152"/>
                  </a:cubicBezTo>
                  <a:cubicBezTo>
                    <a:pt x="1793" y="1159"/>
                    <a:pt x="1790" y="1166"/>
                    <a:pt x="1788" y="1174"/>
                  </a:cubicBezTo>
                  <a:cubicBezTo>
                    <a:pt x="1787" y="1178"/>
                    <a:pt x="1785" y="1182"/>
                    <a:pt x="1784" y="1186"/>
                  </a:cubicBezTo>
                  <a:cubicBezTo>
                    <a:pt x="1782" y="1190"/>
                    <a:pt x="1781" y="1194"/>
                    <a:pt x="1779" y="1199"/>
                  </a:cubicBezTo>
                  <a:cubicBezTo>
                    <a:pt x="1777" y="1208"/>
                    <a:pt x="1774" y="1218"/>
                    <a:pt x="1771" y="1228"/>
                  </a:cubicBezTo>
                  <a:cubicBezTo>
                    <a:pt x="1768" y="1238"/>
                    <a:pt x="1764" y="1248"/>
                    <a:pt x="1761" y="1257"/>
                  </a:cubicBezTo>
                  <a:cubicBezTo>
                    <a:pt x="1759" y="1262"/>
                    <a:pt x="1758" y="1267"/>
                    <a:pt x="1756" y="1271"/>
                  </a:cubicBezTo>
                  <a:cubicBezTo>
                    <a:pt x="1754" y="1276"/>
                    <a:pt x="1753" y="1280"/>
                    <a:pt x="1751" y="1284"/>
                  </a:cubicBezTo>
                  <a:cubicBezTo>
                    <a:pt x="1748" y="1293"/>
                    <a:pt x="1745" y="1300"/>
                    <a:pt x="1743" y="1306"/>
                  </a:cubicBezTo>
                  <a:cubicBezTo>
                    <a:pt x="1740" y="1303"/>
                    <a:pt x="1737" y="1302"/>
                    <a:pt x="1742" y="1284"/>
                  </a:cubicBezTo>
                  <a:cubicBezTo>
                    <a:pt x="1735" y="1299"/>
                    <a:pt x="1732" y="1311"/>
                    <a:pt x="1728" y="1321"/>
                  </a:cubicBezTo>
                  <a:cubicBezTo>
                    <a:pt x="1725" y="1331"/>
                    <a:pt x="1721" y="1340"/>
                    <a:pt x="1713" y="1348"/>
                  </a:cubicBezTo>
                  <a:cubicBezTo>
                    <a:pt x="1713" y="1352"/>
                    <a:pt x="1709" y="1359"/>
                    <a:pt x="1705" y="1368"/>
                  </a:cubicBezTo>
                  <a:cubicBezTo>
                    <a:pt x="1703" y="1372"/>
                    <a:pt x="1701" y="1376"/>
                    <a:pt x="1699" y="1381"/>
                  </a:cubicBezTo>
                  <a:cubicBezTo>
                    <a:pt x="1696" y="1386"/>
                    <a:pt x="1694" y="1391"/>
                    <a:pt x="1691" y="1395"/>
                  </a:cubicBezTo>
                  <a:cubicBezTo>
                    <a:pt x="1680" y="1414"/>
                    <a:pt x="1670" y="1432"/>
                    <a:pt x="1671" y="1437"/>
                  </a:cubicBezTo>
                  <a:cubicBezTo>
                    <a:pt x="1669" y="1437"/>
                    <a:pt x="1650" y="1466"/>
                    <a:pt x="1667" y="1436"/>
                  </a:cubicBezTo>
                  <a:cubicBezTo>
                    <a:pt x="1661" y="1445"/>
                    <a:pt x="1656" y="1452"/>
                    <a:pt x="1651" y="1459"/>
                  </a:cubicBezTo>
                  <a:cubicBezTo>
                    <a:pt x="1646" y="1465"/>
                    <a:pt x="1641" y="1469"/>
                    <a:pt x="1637" y="1473"/>
                  </a:cubicBezTo>
                  <a:cubicBezTo>
                    <a:pt x="1628" y="1481"/>
                    <a:pt x="1621" y="1487"/>
                    <a:pt x="1615" y="1494"/>
                  </a:cubicBezTo>
                  <a:cubicBezTo>
                    <a:pt x="1607" y="1503"/>
                    <a:pt x="1627" y="1488"/>
                    <a:pt x="1610" y="1507"/>
                  </a:cubicBezTo>
                  <a:cubicBezTo>
                    <a:pt x="1607" y="1510"/>
                    <a:pt x="1606" y="1510"/>
                    <a:pt x="1604" y="1512"/>
                  </a:cubicBezTo>
                  <a:cubicBezTo>
                    <a:pt x="1599" y="1521"/>
                    <a:pt x="1599" y="1521"/>
                    <a:pt x="1599" y="1521"/>
                  </a:cubicBezTo>
                  <a:cubicBezTo>
                    <a:pt x="1591" y="1527"/>
                    <a:pt x="1604" y="1510"/>
                    <a:pt x="1603" y="1508"/>
                  </a:cubicBezTo>
                  <a:cubicBezTo>
                    <a:pt x="1596" y="1514"/>
                    <a:pt x="1591" y="1521"/>
                    <a:pt x="1586" y="1527"/>
                  </a:cubicBezTo>
                  <a:cubicBezTo>
                    <a:pt x="1581" y="1533"/>
                    <a:pt x="1576" y="1539"/>
                    <a:pt x="1571" y="1545"/>
                  </a:cubicBezTo>
                  <a:cubicBezTo>
                    <a:pt x="1566" y="1551"/>
                    <a:pt x="1561" y="1558"/>
                    <a:pt x="1555" y="1564"/>
                  </a:cubicBezTo>
                  <a:cubicBezTo>
                    <a:pt x="1549" y="1571"/>
                    <a:pt x="1543" y="1578"/>
                    <a:pt x="1535" y="1585"/>
                  </a:cubicBezTo>
                  <a:cubicBezTo>
                    <a:pt x="1539" y="1579"/>
                    <a:pt x="1539" y="1579"/>
                    <a:pt x="1539" y="1579"/>
                  </a:cubicBezTo>
                  <a:cubicBezTo>
                    <a:pt x="1539" y="1579"/>
                    <a:pt x="1537" y="1581"/>
                    <a:pt x="1534" y="1584"/>
                  </a:cubicBezTo>
                  <a:cubicBezTo>
                    <a:pt x="1531" y="1586"/>
                    <a:pt x="1527" y="1590"/>
                    <a:pt x="1523" y="1594"/>
                  </a:cubicBezTo>
                  <a:cubicBezTo>
                    <a:pt x="1515" y="1601"/>
                    <a:pt x="1507" y="1608"/>
                    <a:pt x="1507" y="1608"/>
                  </a:cubicBezTo>
                  <a:cubicBezTo>
                    <a:pt x="1508" y="1606"/>
                    <a:pt x="1508" y="1606"/>
                    <a:pt x="1508" y="1606"/>
                  </a:cubicBezTo>
                  <a:cubicBezTo>
                    <a:pt x="1508" y="1606"/>
                    <a:pt x="1502" y="1612"/>
                    <a:pt x="1496" y="1619"/>
                  </a:cubicBezTo>
                  <a:cubicBezTo>
                    <a:pt x="1493" y="1622"/>
                    <a:pt x="1489" y="1625"/>
                    <a:pt x="1487" y="1627"/>
                  </a:cubicBezTo>
                  <a:cubicBezTo>
                    <a:pt x="1484" y="1629"/>
                    <a:pt x="1483" y="1631"/>
                    <a:pt x="1483" y="1631"/>
                  </a:cubicBezTo>
                  <a:cubicBezTo>
                    <a:pt x="1482" y="1629"/>
                    <a:pt x="1482" y="1629"/>
                    <a:pt x="1482" y="1629"/>
                  </a:cubicBezTo>
                  <a:cubicBezTo>
                    <a:pt x="1476" y="1634"/>
                    <a:pt x="1475" y="1636"/>
                    <a:pt x="1467" y="1643"/>
                  </a:cubicBezTo>
                  <a:cubicBezTo>
                    <a:pt x="1468" y="1639"/>
                    <a:pt x="1468" y="1639"/>
                    <a:pt x="1468" y="1639"/>
                  </a:cubicBezTo>
                  <a:cubicBezTo>
                    <a:pt x="1466" y="1642"/>
                    <a:pt x="1463" y="1645"/>
                    <a:pt x="1459" y="1649"/>
                  </a:cubicBezTo>
                  <a:cubicBezTo>
                    <a:pt x="1455" y="1653"/>
                    <a:pt x="1449" y="1658"/>
                    <a:pt x="1444" y="1662"/>
                  </a:cubicBezTo>
                  <a:cubicBezTo>
                    <a:pt x="1438" y="1667"/>
                    <a:pt x="1432" y="1672"/>
                    <a:pt x="1427" y="1676"/>
                  </a:cubicBezTo>
                  <a:cubicBezTo>
                    <a:pt x="1421" y="1680"/>
                    <a:pt x="1416" y="1683"/>
                    <a:pt x="1411" y="1686"/>
                  </a:cubicBezTo>
                  <a:cubicBezTo>
                    <a:pt x="1407" y="1687"/>
                    <a:pt x="1407" y="1687"/>
                    <a:pt x="1407" y="1687"/>
                  </a:cubicBezTo>
                  <a:cubicBezTo>
                    <a:pt x="1407" y="1687"/>
                    <a:pt x="1405" y="1689"/>
                    <a:pt x="1402" y="1692"/>
                  </a:cubicBezTo>
                  <a:cubicBezTo>
                    <a:pt x="1398" y="1695"/>
                    <a:pt x="1393" y="1699"/>
                    <a:pt x="1388" y="1702"/>
                  </a:cubicBezTo>
                  <a:cubicBezTo>
                    <a:pt x="1379" y="1709"/>
                    <a:pt x="1369" y="1716"/>
                    <a:pt x="1369" y="1716"/>
                  </a:cubicBezTo>
                  <a:cubicBezTo>
                    <a:pt x="1345" y="1727"/>
                    <a:pt x="1394" y="1695"/>
                    <a:pt x="1351" y="1722"/>
                  </a:cubicBezTo>
                  <a:cubicBezTo>
                    <a:pt x="1360" y="1711"/>
                    <a:pt x="1360" y="1711"/>
                    <a:pt x="1360" y="1711"/>
                  </a:cubicBezTo>
                  <a:cubicBezTo>
                    <a:pt x="1356" y="1714"/>
                    <a:pt x="1353" y="1716"/>
                    <a:pt x="1350" y="1718"/>
                  </a:cubicBezTo>
                  <a:cubicBezTo>
                    <a:pt x="1347" y="1720"/>
                    <a:pt x="1344" y="1721"/>
                    <a:pt x="1341" y="1723"/>
                  </a:cubicBezTo>
                  <a:cubicBezTo>
                    <a:pt x="1336" y="1725"/>
                    <a:pt x="1331" y="1728"/>
                    <a:pt x="1327" y="1730"/>
                  </a:cubicBezTo>
                  <a:cubicBezTo>
                    <a:pt x="1323" y="1732"/>
                    <a:pt x="1320" y="1733"/>
                    <a:pt x="1316" y="1735"/>
                  </a:cubicBezTo>
                  <a:cubicBezTo>
                    <a:pt x="1314" y="1736"/>
                    <a:pt x="1312" y="1738"/>
                    <a:pt x="1309" y="1739"/>
                  </a:cubicBezTo>
                  <a:cubicBezTo>
                    <a:pt x="1307" y="1740"/>
                    <a:pt x="1304" y="1741"/>
                    <a:pt x="1302" y="1743"/>
                  </a:cubicBezTo>
                  <a:cubicBezTo>
                    <a:pt x="1305" y="1742"/>
                    <a:pt x="1308" y="1741"/>
                    <a:pt x="1310" y="1740"/>
                  </a:cubicBezTo>
                  <a:cubicBezTo>
                    <a:pt x="1313" y="1739"/>
                    <a:pt x="1316" y="1738"/>
                    <a:pt x="1318" y="1737"/>
                  </a:cubicBezTo>
                  <a:cubicBezTo>
                    <a:pt x="1322" y="1736"/>
                    <a:pt x="1323" y="1736"/>
                    <a:pt x="1318" y="1740"/>
                  </a:cubicBezTo>
                  <a:cubicBezTo>
                    <a:pt x="1311" y="1742"/>
                    <a:pt x="1305" y="1744"/>
                    <a:pt x="1299" y="1746"/>
                  </a:cubicBezTo>
                  <a:cubicBezTo>
                    <a:pt x="1294" y="1749"/>
                    <a:pt x="1289" y="1751"/>
                    <a:pt x="1284" y="1754"/>
                  </a:cubicBezTo>
                  <a:cubicBezTo>
                    <a:pt x="1279" y="1757"/>
                    <a:pt x="1274" y="1760"/>
                    <a:pt x="1269" y="1763"/>
                  </a:cubicBezTo>
                  <a:cubicBezTo>
                    <a:pt x="1264" y="1766"/>
                    <a:pt x="1259" y="1769"/>
                    <a:pt x="1252" y="1772"/>
                  </a:cubicBezTo>
                  <a:cubicBezTo>
                    <a:pt x="1265" y="1767"/>
                    <a:pt x="1274" y="1764"/>
                    <a:pt x="1282" y="1757"/>
                  </a:cubicBezTo>
                  <a:cubicBezTo>
                    <a:pt x="1295" y="1751"/>
                    <a:pt x="1287" y="1757"/>
                    <a:pt x="1296" y="1754"/>
                  </a:cubicBezTo>
                  <a:cubicBezTo>
                    <a:pt x="1296" y="1754"/>
                    <a:pt x="1300" y="1751"/>
                    <a:pt x="1305" y="1748"/>
                  </a:cubicBezTo>
                  <a:cubicBezTo>
                    <a:pt x="1307" y="1747"/>
                    <a:pt x="1309" y="1746"/>
                    <a:pt x="1311" y="1745"/>
                  </a:cubicBezTo>
                  <a:cubicBezTo>
                    <a:pt x="1313" y="1744"/>
                    <a:pt x="1314" y="1743"/>
                    <a:pt x="1314" y="1743"/>
                  </a:cubicBezTo>
                  <a:cubicBezTo>
                    <a:pt x="1320" y="1743"/>
                    <a:pt x="1320" y="1743"/>
                    <a:pt x="1320" y="1743"/>
                  </a:cubicBezTo>
                  <a:cubicBezTo>
                    <a:pt x="1351" y="1724"/>
                    <a:pt x="1351" y="1724"/>
                    <a:pt x="1351" y="1724"/>
                  </a:cubicBezTo>
                  <a:cubicBezTo>
                    <a:pt x="1351" y="1729"/>
                    <a:pt x="1380" y="1708"/>
                    <a:pt x="1370" y="1719"/>
                  </a:cubicBezTo>
                  <a:cubicBezTo>
                    <a:pt x="1375" y="1715"/>
                    <a:pt x="1380" y="1713"/>
                    <a:pt x="1384" y="1710"/>
                  </a:cubicBezTo>
                  <a:cubicBezTo>
                    <a:pt x="1389" y="1707"/>
                    <a:pt x="1393" y="1705"/>
                    <a:pt x="1397" y="1702"/>
                  </a:cubicBezTo>
                  <a:cubicBezTo>
                    <a:pt x="1405" y="1697"/>
                    <a:pt x="1413" y="1692"/>
                    <a:pt x="1421" y="1684"/>
                  </a:cubicBezTo>
                  <a:cubicBezTo>
                    <a:pt x="1437" y="1677"/>
                    <a:pt x="1400" y="1701"/>
                    <a:pt x="1415" y="1692"/>
                  </a:cubicBezTo>
                  <a:cubicBezTo>
                    <a:pt x="1457" y="1663"/>
                    <a:pt x="1497" y="1632"/>
                    <a:pt x="1535" y="1597"/>
                  </a:cubicBezTo>
                  <a:cubicBezTo>
                    <a:pt x="1572" y="1562"/>
                    <a:pt x="1608" y="1524"/>
                    <a:pt x="1641" y="1484"/>
                  </a:cubicBezTo>
                  <a:cubicBezTo>
                    <a:pt x="1636" y="1493"/>
                    <a:pt x="1636" y="1493"/>
                    <a:pt x="1636" y="1493"/>
                  </a:cubicBezTo>
                  <a:cubicBezTo>
                    <a:pt x="1641" y="1484"/>
                    <a:pt x="1648" y="1473"/>
                    <a:pt x="1651" y="1466"/>
                  </a:cubicBezTo>
                  <a:cubicBezTo>
                    <a:pt x="1655" y="1463"/>
                    <a:pt x="1660" y="1457"/>
                    <a:pt x="1666" y="1450"/>
                  </a:cubicBezTo>
                  <a:cubicBezTo>
                    <a:pt x="1669" y="1446"/>
                    <a:pt x="1672" y="1442"/>
                    <a:pt x="1675" y="1438"/>
                  </a:cubicBezTo>
                  <a:cubicBezTo>
                    <a:pt x="1677" y="1436"/>
                    <a:pt x="1678" y="1434"/>
                    <a:pt x="1680" y="1432"/>
                  </a:cubicBezTo>
                  <a:cubicBezTo>
                    <a:pt x="1682" y="1430"/>
                    <a:pt x="1683" y="1427"/>
                    <a:pt x="1685" y="1425"/>
                  </a:cubicBezTo>
                  <a:cubicBezTo>
                    <a:pt x="1691" y="1416"/>
                    <a:pt x="1697" y="1406"/>
                    <a:pt x="1702" y="1398"/>
                  </a:cubicBezTo>
                  <a:cubicBezTo>
                    <a:pt x="1707" y="1389"/>
                    <a:pt x="1711" y="1381"/>
                    <a:pt x="1713" y="1375"/>
                  </a:cubicBezTo>
                  <a:cubicBezTo>
                    <a:pt x="1715" y="1372"/>
                    <a:pt x="1713" y="1377"/>
                    <a:pt x="1712" y="1379"/>
                  </a:cubicBezTo>
                  <a:cubicBezTo>
                    <a:pt x="1716" y="1372"/>
                    <a:pt x="1721" y="1363"/>
                    <a:pt x="1727" y="1353"/>
                  </a:cubicBezTo>
                  <a:cubicBezTo>
                    <a:pt x="1733" y="1343"/>
                    <a:pt x="1739" y="1332"/>
                    <a:pt x="1745" y="1320"/>
                  </a:cubicBezTo>
                  <a:cubicBezTo>
                    <a:pt x="1751" y="1309"/>
                    <a:pt x="1757" y="1296"/>
                    <a:pt x="1763" y="1284"/>
                  </a:cubicBezTo>
                  <a:cubicBezTo>
                    <a:pt x="1764" y="1281"/>
                    <a:pt x="1766" y="1278"/>
                    <a:pt x="1767" y="1275"/>
                  </a:cubicBezTo>
                  <a:cubicBezTo>
                    <a:pt x="1768" y="1272"/>
                    <a:pt x="1770" y="1269"/>
                    <a:pt x="1771" y="1266"/>
                  </a:cubicBezTo>
                  <a:cubicBezTo>
                    <a:pt x="1773" y="1260"/>
                    <a:pt x="1776" y="1254"/>
                    <a:pt x="1778" y="1248"/>
                  </a:cubicBezTo>
                  <a:cubicBezTo>
                    <a:pt x="1778" y="1246"/>
                    <a:pt x="1779" y="1243"/>
                    <a:pt x="1780" y="1239"/>
                  </a:cubicBezTo>
                  <a:cubicBezTo>
                    <a:pt x="1780" y="1237"/>
                    <a:pt x="1781" y="1236"/>
                    <a:pt x="1781" y="1234"/>
                  </a:cubicBezTo>
                  <a:cubicBezTo>
                    <a:pt x="1782" y="1232"/>
                    <a:pt x="1783" y="1230"/>
                    <a:pt x="1783" y="1228"/>
                  </a:cubicBezTo>
                  <a:cubicBezTo>
                    <a:pt x="1786" y="1220"/>
                    <a:pt x="1789" y="1212"/>
                    <a:pt x="1792" y="1203"/>
                  </a:cubicBezTo>
                  <a:cubicBezTo>
                    <a:pt x="1794" y="1199"/>
                    <a:pt x="1796" y="1195"/>
                    <a:pt x="1797" y="1190"/>
                  </a:cubicBezTo>
                  <a:cubicBezTo>
                    <a:pt x="1798" y="1186"/>
                    <a:pt x="1800" y="1182"/>
                    <a:pt x="1800" y="1178"/>
                  </a:cubicBezTo>
                  <a:cubicBezTo>
                    <a:pt x="1802" y="1170"/>
                    <a:pt x="1803" y="1164"/>
                    <a:pt x="1803" y="1159"/>
                  </a:cubicBezTo>
                  <a:cubicBezTo>
                    <a:pt x="1801" y="1169"/>
                    <a:pt x="1801" y="1169"/>
                    <a:pt x="1801" y="1169"/>
                  </a:cubicBezTo>
                  <a:cubicBezTo>
                    <a:pt x="1798" y="1177"/>
                    <a:pt x="1798" y="1170"/>
                    <a:pt x="1799" y="1162"/>
                  </a:cubicBezTo>
                  <a:cubicBezTo>
                    <a:pt x="1800" y="1157"/>
                    <a:pt x="1801" y="1152"/>
                    <a:pt x="1801" y="1147"/>
                  </a:cubicBezTo>
                  <a:cubicBezTo>
                    <a:pt x="1802" y="1143"/>
                    <a:pt x="1802" y="1139"/>
                    <a:pt x="1802" y="1137"/>
                  </a:cubicBezTo>
                  <a:cubicBezTo>
                    <a:pt x="1810" y="1125"/>
                    <a:pt x="1806" y="1137"/>
                    <a:pt x="1815" y="1122"/>
                  </a:cubicBezTo>
                  <a:cubicBezTo>
                    <a:pt x="1808" y="1141"/>
                    <a:pt x="1808" y="1141"/>
                    <a:pt x="1808" y="1141"/>
                  </a:cubicBezTo>
                  <a:cubicBezTo>
                    <a:pt x="1814" y="1138"/>
                    <a:pt x="1814" y="1138"/>
                    <a:pt x="1814" y="1138"/>
                  </a:cubicBezTo>
                  <a:cubicBezTo>
                    <a:pt x="1814" y="1130"/>
                    <a:pt x="1815" y="1122"/>
                    <a:pt x="1816" y="1115"/>
                  </a:cubicBezTo>
                  <a:cubicBezTo>
                    <a:pt x="1817" y="1107"/>
                    <a:pt x="1818" y="1100"/>
                    <a:pt x="1819" y="1093"/>
                  </a:cubicBezTo>
                  <a:cubicBezTo>
                    <a:pt x="1821" y="1085"/>
                    <a:pt x="1822" y="1079"/>
                    <a:pt x="1824" y="1072"/>
                  </a:cubicBezTo>
                  <a:cubicBezTo>
                    <a:pt x="1825" y="1065"/>
                    <a:pt x="1827" y="1058"/>
                    <a:pt x="1828" y="1052"/>
                  </a:cubicBezTo>
                  <a:cubicBezTo>
                    <a:pt x="1830" y="1039"/>
                    <a:pt x="1833" y="1027"/>
                    <a:pt x="1835" y="1015"/>
                  </a:cubicBezTo>
                  <a:cubicBezTo>
                    <a:pt x="1836" y="1004"/>
                    <a:pt x="1836" y="993"/>
                    <a:pt x="1835" y="983"/>
                  </a:cubicBezTo>
                  <a:cubicBezTo>
                    <a:pt x="1835" y="986"/>
                    <a:pt x="1836" y="985"/>
                    <a:pt x="1836" y="988"/>
                  </a:cubicBezTo>
                  <a:cubicBezTo>
                    <a:pt x="1841" y="962"/>
                    <a:pt x="1835" y="943"/>
                    <a:pt x="1834" y="924"/>
                  </a:cubicBezTo>
                  <a:cubicBezTo>
                    <a:pt x="1837" y="922"/>
                    <a:pt x="1838" y="936"/>
                    <a:pt x="1839" y="946"/>
                  </a:cubicBezTo>
                  <a:cubicBezTo>
                    <a:pt x="1841" y="923"/>
                    <a:pt x="1840" y="892"/>
                    <a:pt x="1837" y="861"/>
                  </a:cubicBezTo>
                  <a:cubicBezTo>
                    <a:pt x="1836" y="853"/>
                    <a:pt x="1835" y="845"/>
                    <a:pt x="1835" y="838"/>
                  </a:cubicBezTo>
                  <a:cubicBezTo>
                    <a:pt x="1834" y="830"/>
                    <a:pt x="1833" y="822"/>
                    <a:pt x="1832" y="815"/>
                  </a:cubicBezTo>
                  <a:cubicBezTo>
                    <a:pt x="1830" y="800"/>
                    <a:pt x="1829" y="786"/>
                    <a:pt x="1828" y="773"/>
                  </a:cubicBezTo>
                  <a:cubicBezTo>
                    <a:pt x="1821" y="756"/>
                    <a:pt x="1825" y="780"/>
                    <a:pt x="1819" y="763"/>
                  </a:cubicBezTo>
                  <a:cubicBezTo>
                    <a:pt x="1817" y="747"/>
                    <a:pt x="1818" y="736"/>
                    <a:pt x="1823" y="755"/>
                  </a:cubicBezTo>
                  <a:cubicBezTo>
                    <a:pt x="1822" y="749"/>
                    <a:pt x="1822" y="743"/>
                    <a:pt x="1821" y="736"/>
                  </a:cubicBezTo>
                  <a:cubicBezTo>
                    <a:pt x="1820" y="729"/>
                    <a:pt x="1818" y="721"/>
                    <a:pt x="1816" y="713"/>
                  </a:cubicBezTo>
                  <a:cubicBezTo>
                    <a:pt x="1814" y="705"/>
                    <a:pt x="1812" y="696"/>
                    <a:pt x="1810" y="688"/>
                  </a:cubicBezTo>
                  <a:cubicBezTo>
                    <a:pt x="1807" y="679"/>
                    <a:pt x="1804" y="670"/>
                    <a:pt x="1801" y="660"/>
                  </a:cubicBezTo>
                  <a:cubicBezTo>
                    <a:pt x="1800" y="656"/>
                    <a:pt x="1798" y="651"/>
                    <a:pt x="1797" y="646"/>
                  </a:cubicBezTo>
                  <a:cubicBezTo>
                    <a:pt x="1795" y="642"/>
                    <a:pt x="1793" y="637"/>
                    <a:pt x="1792" y="632"/>
                  </a:cubicBezTo>
                  <a:cubicBezTo>
                    <a:pt x="1788" y="623"/>
                    <a:pt x="1785" y="614"/>
                    <a:pt x="1782" y="605"/>
                  </a:cubicBezTo>
                  <a:cubicBezTo>
                    <a:pt x="1778" y="596"/>
                    <a:pt x="1775" y="587"/>
                    <a:pt x="1772" y="578"/>
                  </a:cubicBezTo>
                  <a:cubicBezTo>
                    <a:pt x="1768" y="569"/>
                    <a:pt x="1766" y="561"/>
                    <a:pt x="1763" y="553"/>
                  </a:cubicBezTo>
                  <a:cubicBezTo>
                    <a:pt x="1754" y="538"/>
                    <a:pt x="1751" y="535"/>
                    <a:pt x="1748" y="531"/>
                  </a:cubicBezTo>
                  <a:cubicBezTo>
                    <a:pt x="1746" y="528"/>
                    <a:pt x="1745" y="525"/>
                    <a:pt x="1742" y="520"/>
                  </a:cubicBezTo>
                  <a:cubicBezTo>
                    <a:pt x="1738" y="515"/>
                    <a:pt x="1734" y="508"/>
                    <a:pt x="1727" y="496"/>
                  </a:cubicBezTo>
                  <a:cubicBezTo>
                    <a:pt x="1735" y="506"/>
                    <a:pt x="1728" y="481"/>
                    <a:pt x="1743" y="510"/>
                  </a:cubicBezTo>
                  <a:cubicBezTo>
                    <a:pt x="1747" y="512"/>
                    <a:pt x="1747" y="512"/>
                    <a:pt x="1747" y="512"/>
                  </a:cubicBezTo>
                  <a:cubicBezTo>
                    <a:pt x="1744" y="506"/>
                    <a:pt x="1740" y="500"/>
                    <a:pt x="1737" y="493"/>
                  </a:cubicBezTo>
                  <a:cubicBezTo>
                    <a:pt x="1734" y="487"/>
                    <a:pt x="1731" y="480"/>
                    <a:pt x="1727" y="474"/>
                  </a:cubicBezTo>
                  <a:cubicBezTo>
                    <a:pt x="1723" y="468"/>
                    <a:pt x="1720" y="461"/>
                    <a:pt x="1716" y="455"/>
                  </a:cubicBezTo>
                  <a:cubicBezTo>
                    <a:pt x="1714" y="452"/>
                    <a:pt x="1712" y="449"/>
                    <a:pt x="1710" y="446"/>
                  </a:cubicBezTo>
                  <a:cubicBezTo>
                    <a:pt x="1709" y="444"/>
                    <a:pt x="1708" y="442"/>
                    <a:pt x="1707" y="441"/>
                  </a:cubicBezTo>
                  <a:cubicBezTo>
                    <a:pt x="1706" y="439"/>
                    <a:pt x="1705" y="438"/>
                    <a:pt x="1704" y="436"/>
                  </a:cubicBezTo>
                  <a:cubicBezTo>
                    <a:pt x="1697" y="425"/>
                    <a:pt x="1689" y="414"/>
                    <a:pt x="1682" y="404"/>
                  </a:cubicBezTo>
                  <a:cubicBezTo>
                    <a:pt x="1674" y="395"/>
                    <a:pt x="1668" y="388"/>
                    <a:pt x="1662" y="383"/>
                  </a:cubicBezTo>
                  <a:cubicBezTo>
                    <a:pt x="1663" y="381"/>
                    <a:pt x="1662" y="379"/>
                    <a:pt x="1659" y="375"/>
                  </a:cubicBezTo>
                  <a:cubicBezTo>
                    <a:pt x="1658" y="373"/>
                    <a:pt x="1656" y="371"/>
                    <a:pt x="1654" y="368"/>
                  </a:cubicBezTo>
                  <a:cubicBezTo>
                    <a:pt x="1652" y="365"/>
                    <a:pt x="1649" y="361"/>
                    <a:pt x="1647" y="357"/>
                  </a:cubicBezTo>
                  <a:cubicBezTo>
                    <a:pt x="1641" y="351"/>
                    <a:pt x="1647" y="358"/>
                    <a:pt x="1648" y="361"/>
                  </a:cubicBezTo>
                  <a:cubicBezTo>
                    <a:pt x="1641" y="354"/>
                    <a:pt x="1636" y="349"/>
                    <a:pt x="1632" y="343"/>
                  </a:cubicBezTo>
                  <a:cubicBezTo>
                    <a:pt x="1630" y="340"/>
                    <a:pt x="1629" y="338"/>
                    <a:pt x="1627" y="335"/>
                  </a:cubicBezTo>
                  <a:cubicBezTo>
                    <a:pt x="1625" y="332"/>
                    <a:pt x="1623" y="330"/>
                    <a:pt x="1621" y="327"/>
                  </a:cubicBezTo>
                  <a:cubicBezTo>
                    <a:pt x="1624" y="330"/>
                    <a:pt x="1624" y="330"/>
                    <a:pt x="1624" y="330"/>
                  </a:cubicBezTo>
                  <a:cubicBezTo>
                    <a:pt x="1597" y="304"/>
                    <a:pt x="1597" y="304"/>
                    <a:pt x="1597" y="304"/>
                  </a:cubicBezTo>
                  <a:cubicBezTo>
                    <a:pt x="1593" y="298"/>
                    <a:pt x="1587" y="291"/>
                    <a:pt x="1587" y="289"/>
                  </a:cubicBezTo>
                  <a:cubicBezTo>
                    <a:pt x="1585" y="291"/>
                    <a:pt x="1585" y="291"/>
                    <a:pt x="1585" y="291"/>
                  </a:cubicBezTo>
                  <a:cubicBezTo>
                    <a:pt x="1578" y="284"/>
                    <a:pt x="1577" y="281"/>
                    <a:pt x="1575" y="278"/>
                  </a:cubicBezTo>
                  <a:cubicBezTo>
                    <a:pt x="1574" y="277"/>
                    <a:pt x="1574" y="275"/>
                    <a:pt x="1572" y="273"/>
                  </a:cubicBezTo>
                  <a:cubicBezTo>
                    <a:pt x="1571" y="272"/>
                    <a:pt x="1570" y="271"/>
                    <a:pt x="1568" y="269"/>
                  </a:cubicBezTo>
                  <a:cubicBezTo>
                    <a:pt x="1567" y="267"/>
                    <a:pt x="1565" y="266"/>
                    <a:pt x="1562" y="264"/>
                  </a:cubicBezTo>
                  <a:cubicBezTo>
                    <a:pt x="1564" y="269"/>
                    <a:pt x="1564" y="269"/>
                    <a:pt x="1564" y="269"/>
                  </a:cubicBezTo>
                  <a:cubicBezTo>
                    <a:pt x="1553" y="257"/>
                    <a:pt x="1532" y="241"/>
                    <a:pt x="1532" y="236"/>
                  </a:cubicBezTo>
                  <a:cubicBezTo>
                    <a:pt x="1532" y="236"/>
                    <a:pt x="1534" y="238"/>
                    <a:pt x="1539" y="242"/>
                  </a:cubicBezTo>
                  <a:cubicBezTo>
                    <a:pt x="1531" y="231"/>
                    <a:pt x="1518" y="221"/>
                    <a:pt x="1504" y="210"/>
                  </a:cubicBezTo>
                  <a:cubicBezTo>
                    <a:pt x="1497" y="205"/>
                    <a:pt x="1490" y="200"/>
                    <a:pt x="1483" y="195"/>
                  </a:cubicBezTo>
                  <a:cubicBezTo>
                    <a:pt x="1479" y="192"/>
                    <a:pt x="1476" y="190"/>
                    <a:pt x="1473" y="187"/>
                  </a:cubicBezTo>
                  <a:cubicBezTo>
                    <a:pt x="1469" y="184"/>
                    <a:pt x="1466" y="182"/>
                    <a:pt x="1463" y="179"/>
                  </a:cubicBezTo>
                  <a:cubicBezTo>
                    <a:pt x="1463" y="179"/>
                    <a:pt x="1464" y="181"/>
                    <a:pt x="1465" y="184"/>
                  </a:cubicBezTo>
                  <a:cubicBezTo>
                    <a:pt x="1466" y="186"/>
                    <a:pt x="1466" y="188"/>
                    <a:pt x="1466" y="188"/>
                  </a:cubicBezTo>
                  <a:cubicBezTo>
                    <a:pt x="1441" y="172"/>
                    <a:pt x="1452" y="177"/>
                    <a:pt x="1454" y="176"/>
                  </a:cubicBezTo>
                  <a:cubicBezTo>
                    <a:pt x="1437" y="164"/>
                    <a:pt x="1435" y="159"/>
                    <a:pt x="1412" y="144"/>
                  </a:cubicBezTo>
                  <a:cubicBezTo>
                    <a:pt x="1400" y="138"/>
                    <a:pt x="1405" y="142"/>
                    <a:pt x="1400" y="141"/>
                  </a:cubicBezTo>
                  <a:cubicBezTo>
                    <a:pt x="1400" y="141"/>
                    <a:pt x="1399" y="140"/>
                    <a:pt x="1397" y="139"/>
                  </a:cubicBezTo>
                  <a:cubicBezTo>
                    <a:pt x="1395" y="137"/>
                    <a:pt x="1392" y="135"/>
                    <a:pt x="1389" y="134"/>
                  </a:cubicBezTo>
                  <a:cubicBezTo>
                    <a:pt x="1383" y="130"/>
                    <a:pt x="1377" y="126"/>
                    <a:pt x="1377" y="126"/>
                  </a:cubicBezTo>
                  <a:cubicBezTo>
                    <a:pt x="1394" y="132"/>
                    <a:pt x="1394" y="132"/>
                    <a:pt x="1394" y="132"/>
                  </a:cubicBezTo>
                  <a:cubicBezTo>
                    <a:pt x="1384" y="129"/>
                    <a:pt x="1373" y="124"/>
                    <a:pt x="1362" y="118"/>
                  </a:cubicBezTo>
                  <a:cubicBezTo>
                    <a:pt x="1359" y="116"/>
                    <a:pt x="1357" y="115"/>
                    <a:pt x="1354" y="113"/>
                  </a:cubicBezTo>
                  <a:cubicBezTo>
                    <a:pt x="1351" y="112"/>
                    <a:pt x="1348" y="111"/>
                    <a:pt x="1345" y="109"/>
                  </a:cubicBezTo>
                  <a:cubicBezTo>
                    <a:pt x="1340" y="106"/>
                    <a:pt x="1334" y="103"/>
                    <a:pt x="1329" y="100"/>
                  </a:cubicBezTo>
                  <a:cubicBezTo>
                    <a:pt x="1323" y="98"/>
                    <a:pt x="1318" y="95"/>
                    <a:pt x="1312" y="92"/>
                  </a:cubicBezTo>
                  <a:cubicBezTo>
                    <a:pt x="1307" y="90"/>
                    <a:pt x="1302" y="87"/>
                    <a:pt x="1297" y="85"/>
                  </a:cubicBezTo>
                  <a:cubicBezTo>
                    <a:pt x="1287" y="81"/>
                    <a:pt x="1278" y="78"/>
                    <a:pt x="1271" y="77"/>
                  </a:cubicBezTo>
                  <a:cubicBezTo>
                    <a:pt x="1264" y="73"/>
                    <a:pt x="1267" y="74"/>
                    <a:pt x="1272" y="75"/>
                  </a:cubicBezTo>
                  <a:cubicBezTo>
                    <a:pt x="1276" y="76"/>
                    <a:pt x="1281" y="77"/>
                    <a:pt x="1277" y="75"/>
                  </a:cubicBezTo>
                  <a:cubicBezTo>
                    <a:pt x="1266" y="69"/>
                    <a:pt x="1253" y="65"/>
                    <a:pt x="1240" y="60"/>
                  </a:cubicBezTo>
                  <a:cubicBezTo>
                    <a:pt x="1237" y="59"/>
                    <a:pt x="1234" y="57"/>
                    <a:pt x="1231" y="56"/>
                  </a:cubicBezTo>
                  <a:cubicBezTo>
                    <a:pt x="1221" y="53"/>
                    <a:pt x="1221" y="53"/>
                    <a:pt x="1221" y="53"/>
                  </a:cubicBezTo>
                  <a:cubicBezTo>
                    <a:pt x="1214" y="51"/>
                    <a:pt x="1208" y="50"/>
                    <a:pt x="1201" y="48"/>
                  </a:cubicBezTo>
                  <a:cubicBezTo>
                    <a:pt x="1188" y="44"/>
                    <a:pt x="1175" y="41"/>
                    <a:pt x="1163" y="38"/>
                  </a:cubicBezTo>
                  <a:cubicBezTo>
                    <a:pt x="1157" y="36"/>
                    <a:pt x="1151" y="34"/>
                    <a:pt x="1146" y="33"/>
                  </a:cubicBezTo>
                  <a:cubicBezTo>
                    <a:pt x="1140" y="31"/>
                    <a:pt x="1135" y="30"/>
                    <a:pt x="1130" y="28"/>
                  </a:cubicBezTo>
                  <a:cubicBezTo>
                    <a:pt x="1121" y="26"/>
                    <a:pt x="1113" y="23"/>
                    <a:pt x="1104" y="21"/>
                  </a:cubicBezTo>
                  <a:cubicBezTo>
                    <a:pt x="1096" y="19"/>
                    <a:pt x="1087" y="17"/>
                    <a:pt x="1078" y="16"/>
                  </a:cubicBezTo>
                  <a:cubicBezTo>
                    <a:pt x="1069" y="14"/>
                    <a:pt x="1060" y="12"/>
                    <a:pt x="1051" y="11"/>
                  </a:cubicBezTo>
                  <a:cubicBezTo>
                    <a:pt x="1041" y="10"/>
                    <a:pt x="1032" y="8"/>
                    <a:pt x="1023" y="7"/>
                  </a:cubicBezTo>
                  <a:cubicBezTo>
                    <a:pt x="1018" y="7"/>
                    <a:pt x="1013" y="6"/>
                    <a:pt x="1009" y="6"/>
                  </a:cubicBezTo>
                  <a:cubicBezTo>
                    <a:pt x="1004" y="5"/>
                    <a:pt x="999" y="5"/>
                    <a:pt x="994" y="5"/>
                  </a:cubicBezTo>
                  <a:cubicBezTo>
                    <a:pt x="985" y="4"/>
                    <a:pt x="975" y="3"/>
                    <a:pt x="966" y="2"/>
                  </a:cubicBezTo>
                  <a:cubicBezTo>
                    <a:pt x="956" y="2"/>
                    <a:pt x="947" y="2"/>
                    <a:pt x="937" y="1"/>
                  </a:cubicBezTo>
                  <a:cubicBezTo>
                    <a:pt x="923" y="1"/>
                    <a:pt x="923" y="1"/>
                    <a:pt x="923" y="1"/>
                  </a:cubicBezTo>
                  <a:cubicBezTo>
                    <a:pt x="915" y="0"/>
                    <a:pt x="915" y="0"/>
                    <a:pt x="915" y="0"/>
                  </a:cubicBezTo>
                  <a:cubicBezTo>
                    <a:pt x="908" y="0"/>
                    <a:pt x="908" y="0"/>
                    <a:pt x="908" y="0"/>
                  </a:cubicBezTo>
                  <a:cubicBezTo>
                    <a:pt x="910" y="2"/>
                    <a:pt x="910" y="2"/>
                    <a:pt x="910" y="2"/>
                  </a:cubicBezTo>
                  <a:cubicBezTo>
                    <a:pt x="910" y="2"/>
                    <a:pt x="896" y="2"/>
                    <a:pt x="883" y="2"/>
                  </a:cubicBezTo>
                  <a:cubicBezTo>
                    <a:pt x="869" y="1"/>
                    <a:pt x="855" y="2"/>
                    <a:pt x="855" y="2"/>
                  </a:cubicBezTo>
                  <a:cubicBezTo>
                    <a:pt x="848" y="5"/>
                    <a:pt x="836" y="6"/>
                    <a:pt x="822" y="8"/>
                  </a:cubicBezTo>
                  <a:cubicBezTo>
                    <a:pt x="808" y="10"/>
                    <a:pt x="793" y="12"/>
                    <a:pt x="782" y="16"/>
                  </a:cubicBezTo>
                  <a:cubicBezTo>
                    <a:pt x="784" y="14"/>
                    <a:pt x="779" y="13"/>
                    <a:pt x="784" y="12"/>
                  </a:cubicBezTo>
                  <a:cubicBezTo>
                    <a:pt x="781" y="12"/>
                    <a:pt x="778" y="12"/>
                    <a:pt x="775" y="13"/>
                  </a:cubicBezTo>
                  <a:cubicBezTo>
                    <a:pt x="773" y="14"/>
                    <a:pt x="770" y="14"/>
                    <a:pt x="767" y="15"/>
                  </a:cubicBezTo>
                  <a:cubicBezTo>
                    <a:pt x="761" y="16"/>
                    <a:pt x="756" y="17"/>
                    <a:pt x="750" y="18"/>
                  </a:cubicBezTo>
                  <a:cubicBezTo>
                    <a:pt x="740" y="20"/>
                    <a:pt x="730" y="22"/>
                    <a:pt x="723" y="23"/>
                  </a:cubicBezTo>
                  <a:cubicBezTo>
                    <a:pt x="731" y="20"/>
                    <a:pt x="731" y="20"/>
                    <a:pt x="731" y="20"/>
                  </a:cubicBezTo>
                  <a:cubicBezTo>
                    <a:pt x="718" y="22"/>
                    <a:pt x="704" y="25"/>
                    <a:pt x="690" y="28"/>
                  </a:cubicBezTo>
                  <a:cubicBezTo>
                    <a:pt x="677" y="32"/>
                    <a:pt x="663" y="36"/>
                    <a:pt x="650" y="40"/>
                  </a:cubicBezTo>
                  <a:cubicBezTo>
                    <a:pt x="643" y="42"/>
                    <a:pt x="637" y="44"/>
                    <a:pt x="631" y="46"/>
                  </a:cubicBezTo>
                  <a:cubicBezTo>
                    <a:pt x="625" y="48"/>
                    <a:pt x="619" y="50"/>
                    <a:pt x="614" y="52"/>
                  </a:cubicBezTo>
                  <a:cubicBezTo>
                    <a:pt x="609" y="54"/>
                    <a:pt x="604" y="56"/>
                    <a:pt x="599" y="58"/>
                  </a:cubicBezTo>
                  <a:cubicBezTo>
                    <a:pt x="595" y="60"/>
                    <a:pt x="592" y="62"/>
                    <a:pt x="589" y="63"/>
                  </a:cubicBezTo>
                  <a:cubicBezTo>
                    <a:pt x="573" y="70"/>
                    <a:pt x="572" y="67"/>
                    <a:pt x="567" y="67"/>
                  </a:cubicBezTo>
                  <a:cubicBezTo>
                    <a:pt x="564" y="69"/>
                    <a:pt x="560" y="70"/>
                    <a:pt x="557" y="71"/>
                  </a:cubicBezTo>
                  <a:cubicBezTo>
                    <a:pt x="554" y="73"/>
                    <a:pt x="551" y="74"/>
                    <a:pt x="548" y="76"/>
                  </a:cubicBezTo>
                  <a:cubicBezTo>
                    <a:pt x="542" y="78"/>
                    <a:pt x="537" y="81"/>
                    <a:pt x="532" y="84"/>
                  </a:cubicBezTo>
                  <a:cubicBezTo>
                    <a:pt x="527" y="86"/>
                    <a:pt x="522" y="89"/>
                    <a:pt x="517" y="92"/>
                  </a:cubicBezTo>
                  <a:cubicBezTo>
                    <a:pt x="512" y="95"/>
                    <a:pt x="507" y="98"/>
                    <a:pt x="502" y="101"/>
                  </a:cubicBezTo>
                  <a:cubicBezTo>
                    <a:pt x="496" y="104"/>
                    <a:pt x="490" y="106"/>
                    <a:pt x="483" y="108"/>
                  </a:cubicBezTo>
                  <a:cubicBezTo>
                    <a:pt x="483" y="108"/>
                    <a:pt x="481" y="110"/>
                    <a:pt x="479" y="112"/>
                  </a:cubicBezTo>
                  <a:cubicBezTo>
                    <a:pt x="477" y="115"/>
                    <a:pt x="475" y="117"/>
                    <a:pt x="475" y="117"/>
                  </a:cubicBezTo>
                  <a:cubicBezTo>
                    <a:pt x="464" y="123"/>
                    <a:pt x="471" y="116"/>
                    <a:pt x="462" y="120"/>
                  </a:cubicBezTo>
                  <a:cubicBezTo>
                    <a:pt x="457" y="123"/>
                    <a:pt x="452" y="126"/>
                    <a:pt x="447" y="130"/>
                  </a:cubicBezTo>
                  <a:cubicBezTo>
                    <a:pt x="445" y="131"/>
                    <a:pt x="442" y="133"/>
                    <a:pt x="440" y="134"/>
                  </a:cubicBezTo>
                  <a:cubicBezTo>
                    <a:pt x="432" y="139"/>
                    <a:pt x="432" y="139"/>
                    <a:pt x="432" y="139"/>
                  </a:cubicBezTo>
                  <a:cubicBezTo>
                    <a:pt x="422" y="146"/>
                    <a:pt x="412" y="153"/>
                    <a:pt x="402" y="159"/>
                  </a:cubicBezTo>
                  <a:cubicBezTo>
                    <a:pt x="383" y="172"/>
                    <a:pt x="365" y="183"/>
                    <a:pt x="353" y="194"/>
                  </a:cubicBezTo>
                  <a:cubicBezTo>
                    <a:pt x="357" y="192"/>
                    <a:pt x="357" y="192"/>
                    <a:pt x="357" y="192"/>
                  </a:cubicBezTo>
                  <a:cubicBezTo>
                    <a:pt x="348" y="202"/>
                    <a:pt x="326" y="216"/>
                    <a:pt x="337" y="205"/>
                  </a:cubicBezTo>
                  <a:cubicBezTo>
                    <a:pt x="331" y="209"/>
                    <a:pt x="325" y="214"/>
                    <a:pt x="320" y="219"/>
                  </a:cubicBezTo>
                  <a:cubicBezTo>
                    <a:pt x="314" y="224"/>
                    <a:pt x="309" y="228"/>
                    <a:pt x="304" y="233"/>
                  </a:cubicBezTo>
                  <a:cubicBezTo>
                    <a:pt x="299" y="237"/>
                    <a:pt x="295" y="242"/>
                    <a:pt x="290" y="246"/>
                  </a:cubicBezTo>
                  <a:cubicBezTo>
                    <a:pt x="286" y="251"/>
                    <a:pt x="282" y="256"/>
                    <a:pt x="277" y="261"/>
                  </a:cubicBezTo>
                  <a:cubicBezTo>
                    <a:pt x="268" y="270"/>
                    <a:pt x="259" y="281"/>
                    <a:pt x="248" y="293"/>
                  </a:cubicBezTo>
                  <a:cubicBezTo>
                    <a:pt x="246" y="296"/>
                    <a:pt x="243" y="299"/>
                    <a:pt x="240" y="302"/>
                  </a:cubicBezTo>
                  <a:cubicBezTo>
                    <a:pt x="237" y="306"/>
                    <a:pt x="234" y="309"/>
                    <a:pt x="231" y="312"/>
                  </a:cubicBezTo>
                  <a:cubicBezTo>
                    <a:pt x="226" y="320"/>
                    <a:pt x="219" y="327"/>
                    <a:pt x="212" y="335"/>
                  </a:cubicBezTo>
                  <a:cubicBezTo>
                    <a:pt x="206" y="338"/>
                    <a:pt x="194" y="353"/>
                    <a:pt x="182" y="369"/>
                  </a:cubicBezTo>
                  <a:cubicBezTo>
                    <a:pt x="171" y="385"/>
                    <a:pt x="160" y="401"/>
                    <a:pt x="153" y="404"/>
                  </a:cubicBezTo>
                  <a:cubicBezTo>
                    <a:pt x="144" y="420"/>
                    <a:pt x="136" y="433"/>
                    <a:pt x="129" y="444"/>
                  </a:cubicBezTo>
                  <a:cubicBezTo>
                    <a:pt x="122" y="456"/>
                    <a:pt x="116" y="467"/>
                    <a:pt x="112" y="479"/>
                  </a:cubicBezTo>
                  <a:cubicBezTo>
                    <a:pt x="110" y="479"/>
                    <a:pt x="109" y="482"/>
                    <a:pt x="111" y="477"/>
                  </a:cubicBezTo>
                  <a:cubicBezTo>
                    <a:pt x="107" y="482"/>
                    <a:pt x="100" y="496"/>
                    <a:pt x="91" y="513"/>
                  </a:cubicBezTo>
                  <a:cubicBezTo>
                    <a:pt x="90" y="515"/>
                    <a:pt x="89" y="517"/>
                    <a:pt x="88" y="519"/>
                  </a:cubicBezTo>
                  <a:cubicBezTo>
                    <a:pt x="87" y="521"/>
                    <a:pt x="86" y="524"/>
                    <a:pt x="86" y="526"/>
                  </a:cubicBezTo>
                  <a:cubicBezTo>
                    <a:pt x="84" y="530"/>
                    <a:pt x="82" y="535"/>
                    <a:pt x="80" y="540"/>
                  </a:cubicBezTo>
                  <a:cubicBezTo>
                    <a:pt x="78" y="544"/>
                    <a:pt x="76" y="549"/>
                    <a:pt x="74" y="553"/>
                  </a:cubicBezTo>
                  <a:cubicBezTo>
                    <a:pt x="73" y="558"/>
                    <a:pt x="71" y="562"/>
                    <a:pt x="70" y="567"/>
                  </a:cubicBezTo>
                  <a:cubicBezTo>
                    <a:pt x="67" y="568"/>
                    <a:pt x="67" y="568"/>
                    <a:pt x="67" y="568"/>
                  </a:cubicBezTo>
                  <a:cubicBezTo>
                    <a:pt x="67" y="571"/>
                    <a:pt x="65" y="577"/>
                    <a:pt x="63" y="585"/>
                  </a:cubicBezTo>
                  <a:cubicBezTo>
                    <a:pt x="60" y="593"/>
                    <a:pt x="57" y="602"/>
                    <a:pt x="54" y="611"/>
                  </a:cubicBezTo>
                  <a:cubicBezTo>
                    <a:pt x="49" y="629"/>
                    <a:pt x="44" y="647"/>
                    <a:pt x="44" y="655"/>
                  </a:cubicBezTo>
                  <a:cubicBezTo>
                    <a:pt x="42" y="658"/>
                    <a:pt x="44" y="647"/>
                    <a:pt x="45" y="642"/>
                  </a:cubicBezTo>
                  <a:cubicBezTo>
                    <a:pt x="40" y="651"/>
                    <a:pt x="38" y="659"/>
                    <a:pt x="37" y="668"/>
                  </a:cubicBezTo>
                  <a:cubicBezTo>
                    <a:pt x="36" y="672"/>
                    <a:pt x="35" y="677"/>
                    <a:pt x="34" y="682"/>
                  </a:cubicBezTo>
                  <a:cubicBezTo>
                    <a:pt x="34" y="684"/>
                    <a:pt x="33" y="687"/>
                    <a:pt x="33" y="690"/>
                  </a:cubicBezTo>
                  <a:cubicBezTo>
                    <a:pt x="32" y="692"/>
                    <a:pt x="31" y="695"/>
                    <a:pt x="31" y="698"/>
                  </a:cubicBezTo>
                  <a:cubicBezTo>
                    <a:pt x="30" y="696"/>
                    <a:pt x="27" y="703"/>
                    <a:pt x="27" y="697"/>
                  </a:cubicBezTo>
                  <a:cubicBezTo>
                    <a:pt x="24" y="707"/>
                    <a:pt x="21" y="718"/>
                    <a:pt x="19" y="729"/>
                  </a:cubicBezTo>
                  <a:cubicBezTo>
                    <a:pt x="16" y="739"/>
                    <a:pt x="14" y="751"/>
                    <a:pt x="12" y="763"/>
                  </a:cubicBezTo>
                  <a:cubicBezTo>
                    <a:pt x="11" y="769"/>
                    <a:pt x="10" y="775"/>
                    <a:pt x="9" y="781"/>
                  </a:cubicBezTo>
                  <a:cubicBezTo>
                    <a:pt x="8" y="787"/>
                    <a:pt x="8" y="794"/>
                    <a:pt x="7" y="800"/>
                  </a:cubicBezTo>
                  <a:cubicBezTo>
                    <a:pt x="6" y="806"/>
                    <a:pt x="5" y="813"/>
                    <a:pt x="5" y="819"/>
                  </a:cubicBezTo>
                  <a:cubicBezTo>
                    <a:pt x="4" y="826"/>
                    <a:pt x="4" y="833"/>
                    <a:pt x="3" y="839"/>
                  </a:cubicBezTo>
                  <a:cubicBezTo>
                    <a:pt x="0" y="892"/>
                    <a:pt x="1" y="948"/>
                    <a:pt x="4" y="1001"/>
                  </a:cubicBezTo>
                  <a:cubicBezTo>
                    <a:pt x="5" y="1016"/>
                    <a:pt x="7" y="1013"/>
                    <a:pt x="8" y="1012"/>
                  </a:cubicBezTo>
                  <a:cubicBezTo>
                    <a:pt x="9" y="1010"/>
                    <a:pt x="10" y="1009"/>
                    <a:pt x="12" y="1029"/>
                  </a:cubicBezTo>
                  <a:cubicBezTo>
                    <a:pt x="11" y="1040"/>
                    <a:pt x="5" y="1010"/>
                    <a:pt x="7" y="1035"/>
                  </a:cubicBezTo>
                  <a:cubicBezTo>
                    <a:pt x="10" y="1043"/>
                    <a:pt x="11" y="1049"/>
                    <a:pt x="12" y="1056"/>
                  </a:cubicBezTo>
                  <a:cubicBezTo>
                    <a:pt x="13" y="1063"/>
                    <a:pt x="14" y="1070"/>
                    <a:pt x="16" y="1082"/>
                  </a:cubicBezTo>
                  <a:cubicBezTo>
                    <a:pt x="14" y="1078"/>
                    <a:pt x="14" y="1082"/>
                    <a:pt x="10" y="1066"/>
                  </a:cubicBezTo>
                  <a:cubicBezTo>
                    <a:pt x="10" y="1073"/>
                    <a:pt x="13" y="1087"/>
                    <a:pt x="17" y="1103"/>
                  </a:cubicBezTo>
                  <a:cubicBezTo>
                    <a:pt x="21" y="1119"/>
                    <a:pt x="26" y="1136"/>
                    <a:pt x="27" y="1150"/>
                  </a:cubicBezTo>
                  <a:cubicBezTo>
                    <a:pt x="28" y="1148"/>
                    <a:pt x="30" y="1153"/>
                    <a:pt x="32" y="1157"/>
                  </a:cubicBezTo>
                  <a:cubicBezTo>
                    <a:pt x="36" y="1167"/>
                    <a:pt x="39" y="1177"/>
                    <a:pt x="42" y="1187"/>
                  </a:cubicBezTo>
                  <a:cubicBezTo>
                    <a:pt x="45" y="1198"/>
                    <a:pt x="48" y="1207"/>
                    <a:pt x="50" y="1216"/>
                  </a:cubicBezTo>
                  <a:cubicBezTo>
                    <a:pt x="55" y="1235"/>
                    <a:pt x="59" y="1248"/>
                    <a:pt x="60" y="1249"/>
                  </a:cubicBezTo>
                  <a:cubicBezTo>
                    <a:pt x="60" y="1249"/>
                    <a:pt x="66" y="1262"/>
                    <a:pt x="62" y="1251"/>
                  </a:cubicBezTo>
                  <a:cubicBezTo>
                    <a:pt x="65" y="1258"/>
                    <a:pt x="68" y="1266"/>
                    <a:pt x="70" y="1272"/>
                  </a:cubicBezTo>
                  <a:cubicBezTo>
                    <a:pt x="72" y="1279"/>
                    <a:pt x="73" y="1283"/>
                    <a:pt x="71" y="1282"/>
                  </a:cubicBezTo>
                  <a:cubicBezTo>
                    <a:pt x="76" y="1288"/>
                    <a:pt x="80" y="1294"/>
                    <a:pt x="85" y="1304"/>
                  </a:cubicBezTo>
                  <a:cubicBezTo>
                    <a:pt x="80" y="1300"/>
                    <a:pt x="80" y="1300"/>
                    <a:pt x="80" y="1300"/>
                  </a:cubicBezTo>
                  <a:cubicBezTo>
                    <a:pt x="83" y="1306"/>
                    <a:pt x="88" y="1312"/>
                    <a:pt x="91" y="1318"/>
                  </a:cubicBezTo>
                  <a:cubicBezTo>
                    <a:pt x="91" y="1318"/>
                    <a:pt x="91" y="1317"/>
                    <a:pt x="91" y="1316"/>
                  </a:cubicBezTo>
                  <a:cubicBezTo>
                    <a:pt x="90" y="1315"/>
                    <a:pt x="90" y="1314"/>
                    <a:pt x="90" y="1313"/>
                  </a:cubicBezTo>
                  <a:cubicBezTo>
                    <a:pt x="89" y="1310"/>
                    <a:pt x="88" y="1308"/>
                    <a:pt x="88" y="1308"/>
                  </a:cubicBezTo>
                  <a:cubicBezTo>
                    <a:pt x="91" y="1316"/>
                    <a:pt x="97" y="1327"/>
                    <a:pt x="102" y="1336"/>
                  </a:cubicBezTo>
                  <a:cubicBezTo>
                    <a:pt x="107" y="1345"/>
                    <a:pt x="111" y="1352"/>
                    <a:pt x="108" y="1352"/>
                  </a:cubicBezTo>
                  <a:cubicBezTo>
                    <a:pt x="106" y="1347"/>
                    <a:pt x="106" y="1347"/>
                    <a:pt x="106" y="1347"/>
                  </a:cubicBezTo>
                  <a:cubicBezTo>
                    <a:pt x="106" y="1347"/>
                    <a:pt x="106" y="1349"/>
                    <a:pt x="108" y="1352"/>
                  </a:cubicBezTo>
                  <a:cubicBezTo>
                    <a:pt x="109" y="1355"/>
                    <a:pt x="110" y="1358"/>
                    <a:pt x="112" y="1362"/>
                  </a:cubicBezTo>
                  <a:cubicBezTo>
                    <a:pt x="116" y="1369"/>
                    <a:pt x="119" y="1376"/>
                    <a:pt x="119" y="1376"/>
                  </a:cubicBezTo>
                  <a:cubicBezTo>
                    <a:pt x="123" y="1381"/>
                    <a:pt x="127" y="1386"/>
                    <a:pt x="131" y="1392"/>
                  </a:cubicBezTo>
                  <a:cubicBezTo>
                    <a:pt x="136" y="1398"/>
                    <a:pt x="141" y="1405"/>
                    <a:pt x="146" y="1414"/>
                  </a:cubicBezTo>
                  <a:cubicBezTo>
                    <a:pt x="146" y="1425"/>
                    <a:pt x="175" y="1460"/>
                    <a:pt x="191" y="1482"/>
                  </a:cubicBezTo>
                  <a:cubicBezTo>
                    <a:pt x="189" y="1482"/>
                    <a:pt x="189" y="1482"/>
                    <a:pt x="189" y="1482"/>
                  </a:cubicBezTo>
                  <a:cubicBezTo>
                    <a:pt x="197" y="1490"/>
                    <a:pt x="208" y="1505"/>
                    <a:pt x="218" y="1516"/>
                  </a:cubicBezTo>
                  <a:cubicBezTo>
                    <a:pt x="228" y="1527"/>
                    <a:pt x="235" y="1535"/>
                    <a:pt x="233" y="1531"/>
                  </a:cubicBezTo>
                  <a:cubicBezTo>
                    <a:pt x="234" y="1533"/>
                    <a:pt x="236" y="1535"/>
                    <a:pt x="238" y="1537"/>
                  </a:cubicBezTo>
                  <a:cubicBezTo>
                    <a:pt x="240" y="1539"/>
                    <a:pt x="241" y="1541"/>
                    <a:pt x="243" y="1543"/>
                  </a:cubicBezTo>
                  <a:cubicBezTo>
                    <a:pt x="247" y="1547"/>
                    <a:pt x="250" y="1551"/>
                    <a:pt x="253" y="1554"/>
                  </a:cubicBezTo>
                  <a:cubicBezTo>
                    <a:pt x="258" y="1561"/>
                    <a:pt x="260" y="1564"/>
                    <a:pt x="256" y="1561"/>
                  </a:cubicBezTo>
                  <a:cubicBezTo>
                    <a:pt x="259" y="1564"/>
                    <a:pt x="263" y="1568"/>
                    <a:pt x="267" y="1572"/>
                  </a:cubicBezTo>
                  <a:cubicBezTo>
                    <a:pt x="272" y="1576"/>
                    <a:pt x="276" y="1580"/>
                    <a:pt x="281" y="1584"/>
                  </a:cubicBezTo>
                  <a:cubicBezTo>
                    <a:pt x="290" y="1592"/>
                    <a:pt x="298" y="1599"/>
                    <a:pt x="303" y="1601"/>
                  </a:cubicBezTo>
                  <a:cubicBezTo>
                    <a:pt x="325" y="1627"/>
                    <a:pt x="325" y="1627"/>
                    <a:pt x="325" y="1627"/>
                  </a:cubicBezTo>
                  <a:cubicBezTo>
                    <a:pt x="328" y="1628"/>
                    <a:pt x="330" y="1629"/>
                    <a:pt x="333" y="1631"/>
                  </a:cubicBezTo>
                  <a:cubicBezTo>
                    <a:pt x="336" y="1633"/>
                    <a:pt x="339" y="1635"/>
                    <a:pt x="342" y="1637"/>
                  </a:cubicBezTo>
                  <a:cubicBezTo>
                    <a:pt x="347" y="1641"/>
                    <a:pt x="353" y="1646"/>
                    <a:pt x="359" y="1651"/>
                  </a:cubicBezTo>
                  <a:cubicBezTo>
                    <a:pt x="362" y="1653"/>
                    <a:pt x="364" y="1656"/>
                    <a:pt x="367" y="1658"/>
                  </a:cubicBezTo>
                  <a:cubicBezTo>
                    <a:pt x="369" y="1660"/>
                    <a:pt x="372" y="1661"/>
                    <a:pt x="374" y="1663"/>
                  </a:cubicBezTo>
                  <a:cubicBezTo>
                    <a:pt x="378" y="1665"/>
                    <a:pt x="381" y="1667"/>
                    <a:pt x="383" y="1666"/>
                  </a:cubicBezTo>
                  <a:cubicBezTo>
                    <a:pt x="397" y="1677"/>
                    <a:pt x="393" y="1676"/>
                    <a:pt x="403" y="1685"/>
                  </a:cubicBezTo>
                  <a:cubicBezTo>
                    <a:pt x="415" y="1690"/>
                    <a:pt x="426" y="1697"/>
                    <a:pt x="438" y="1704"/>
                  </a:cubicBezTo>
                  <a:cubicBezTo>
                    <a:pt x="449" y="1711"/>
                    <a:pt x="461" y="1718"/>
                    <a:pt x="472" y="1725"/>
                  </a:cubicBezTo>
                  <a:cubicBezTo>
                    <a:pt x="473" y="1726"/>
                    <a:pt x="473" y="1726"/>
                    <a:pt x="473" y="1726"/>
                  </a:cubicBezTo>
                  <a:cubicBezTo>
                    <a:pt x="478" y="1730"/>
                    <a:pt x="485" y="1733"/>
                    <a:pt x="491" y="1736"/>
                  </a:cubicBezTo>
                  <a:cubicBezTo>
                    <a:pt x="498" y="1739"/>
                    <a:pt x="505" y="1742"/>
                    <a:pt x="512" y="1746"/>
                  </a:cubicBezTo>
                  <a:cubicBezTo>
                    <a:pt x="520" y="1749"/>
                    <a:pt x="528" y="1752"/>
                    <a:pt x="536" y="1755"/>
                  </a:cubicBezTo>
                  <a:cubicBezTo>
                    <a:pt x="544" y="1758"/>
                    <a:pt x="552" y="1762"/>
                    <a:pt x="561" y="1766"/>
                  </a:cubicBezTo>
                  <a:cubicBezTo>
                    <a:pt x="566" y="1774"/>
                    <a:pt x="566" y="1774"/>
                    <a:pt x="566" y="1774"/>
                  </a:cubicBezTo>
                  <a:cubicBezTo>
                    <a:pt x="576" y="1777"/>
                    <a:pt x="582" y="1778"/>
                    <a:pt x="588" y="1780"/>
                  </a:cubicBezTo>
                  <a:cubicBezTo>
                    <a:pt x="594" y="1781"/>
                    <a:pt x="600" y="1783"/>
                    <a:pt x="608" y="1786"/>
                  </a:cubicBezTo>
                  <a:cubicBezTo>
                    <a:pt x="612" y="1788"/>
                    <a:pt x="608" y="1787"/>
                    <a:pt x="603" y="1786"/>
                  </a:cubicBezTo>
                  <a:cubicBezTo>
                    <a:pt x="621" y="1791"/>
                    <a:pt x="644" y="1801"/>
                    <a:pt x="658" y="1805"/>
                  </a:cubicBezTo>
                  <a:cubicBezTo>
                    <a:pt x="665" y="1806"/>
                    <a:pt x="672" y="1808"/>
                    <a:pt x="678" y="1809"/>
                  </a:cubicBezTo>
                  <a:cubicBezTo>
                    <a:pt x="681" y="1810"/>
                    <a:pt x="684" y="1810"/>
                    <a:pt x="687" y="1811"/>
                  </a:cubicBezTo>
                  <a:cubicBezTo>
                    <a:pt x="690" y="1812"/>
                    <a:pt x="693" y="1812"/>
                    <a:pt x="697" y="1813"/>
                  </a:cubicBezTo>
                  <a:cubicBezTo>
                    <a:pt x="709" y="1815"/>
                    <a:pt x="720" y="1817"/>
                    <a:pt x="733" y="1817"/>
                  </a:cubicBezTo>
                  <a:cubicBezTo>
                    <a:pt x="743" y="1822"/>
                    <a:pt x="735" y="1821"/>
                    <a:pt x="727" y="1820"/>
                  </a:cubicBezTo>
                  <a:cubicBezTo>
                    <a:pt x="718" y="1818"/>
                    <a:pt x="709" y="1816"/>
                    <a:pt x="718" y="1821"/>
                  </a:cubicBezTo>
                  <a:cubicBezTo>
                    <a:pt x="723" y="1822"/>
                    <a:pt x="728" y="1824"/>
                    <a:pt x="733" y="1825"/>
                  </a:cubicBezTo>
                  <a:cubicBezTo>
                    <a:pt x="738" y="1826"/>
                    <a:pt x="743" y="1827"/>
                    <a:pt x="748" y="1828"/>
                  </a:cubicBezTo>
                  <a:cubicBezTo>
                    <a:pt x="758" y="1830"/>
                    <a:pt x="768" y="1832"/>
                    <a:pt x="779" y="1833"/>
                  </a:cubicBezTo>
                  <a:cubicBezTo>
                    <a:pt x="800" y="1835"/>
                    <a:pt x="822" y="1837"/>
                    <a:pt x="844" y="1837"/>
                  </a:cubicBezTo>
                  <a:cubicBezTo>
                    <a:pt x="848" y="1838"/>
                    <a:pt x="843" y="1839"/>
                    <a:pt x="841" y="1840"/>
                  </a:cubicBezTo>
                  <a:cubicBezTo>
                    <a:pt x="841" y="1840"/>
                    <a:pt x="847" y="1839"/>
                    <a:pt x="855" y="1839"/>
                  </a:cubicBezTo>
                  <a:cubicBezTo>
                    <a:pt x="859" y="1838"/>
                    <a:pt x="864" y="1838"/>
                    <a:pt x="869" y="1838"/>
                  </a:cubicBezTo>
                  <a:cubicBezTo>
                    <a:pt x="874" y="1837"/>
                    <a:pt x="879" y="1836"/>
                    <a:pt x="884" y="1835"/>
                  </a:cubicBezTo>
                  <a:cubicBezTo>
                    <a:pt x="905" y="1832"/>
                    <a:pt x="923" y="1827"/>
                    <a:pt x="915" y="1825"/>
                  </a:cubicBezTo>
                  <a:cubicBezTo>
                    <a:pt x="921" y="1823"/>
                    <a:pt x="926" y="1822"/>
                    <a:pt x="926" y="1820"/>
                  </a:cubicBezTo>
                  <a:cubicBezTo>
                    <a:pt x="926" y="1819"/>
                    <a:pt x="920" y="1818"/>
                    <a:pt x="901" y="1816"/>
                  </a:cubicBezTo>
                  <a:cubicBezTo>
                    <a:pt x="895" y="1817"/>
                    <a:pt x="883" y="1817"/>
                    <a:pt x="872" y="1818"/>
                  </a:cubicBezTo>
                  <a:cubicBezTo>
                    <a:pt x="861" y="1817"/>
                    <a:pt x="850" y="1816"/>
                    <a:pt x="847" y="1814"/>
                  </a:cubicBezTo>
                  <a:cubicBezTo>
                    <a:pt x="845" y="1817"/>
                    <a:pt x="845" y="1817"/>
                    <a:pt x="845" y="1817"/>
                  </a:cubicBezTo>
                  <a:cubicBezTo>
                    <a:pt x="820" y="1817"/>
                    <a:pt x="819" y="1814"/>
                    <a:pt x="817" y="1812"/>
                  </a:cubicBezTo>
                  <a:cubicBezTo>
                    <a:pt x="815" y="1809"/>
                    <a:pt x="811" y="1806"/>
                    <a:pt x="782" y="1803"/>
                  </a:cubicBezTo>
                  <a:cubicBezTo>
                    <a:pt x="794" y="1805"/>
                    <a:pt x="794" y="1805"/>
                    <a:pt x="794" y="1805"/>
                  </a:cubicBezTo>
                  <a:cubicBezTo>
                    <a:pt x="788" y="1805"/>
                    <a:pt x="783" y="1805"/>
                    <a:pt x="778" y="1805"/>
                  </a:cubicBezTo>
                  <a:cubicBezTo>
                    <a:pt x="773" y="1804"/>
                    <a:pt x="767" y="1803"/>
                    <a:pt x="761" y="1802"/>
                  </a:cubicBezTo>
                  <a:cubicBezTo>
                    <a:pt x="757" y="1800"/>
                    <a:pt x="766" y="1801"/>
                    <a:pt x="770" y="1801"/>
                  </a:cubicBezTo>
                  <a:cubicBezTo>
                    <a:pt x="770" y="1801"/>
                    <a:pt x="758" y="1800"/>
                    <a:pt x="746" y="1799"/>
                  </a:cubicBezTo>
                  <a:cubicBezTo>
                    <a:pt x="742" y="1799"/>
                    <a:pt x="739" y="1799"/>
                    <a:pt x="736" y="1798"/>
                  </a:cubicBezTo>
                  <a:cubicBezTo>
                    <a:pt x="734" y="1798"/>
                    <a:pt x="731" y="1798"/>
                    <a:pt x="728" y="1797"/>
                  </a:cubicBezTo>
                  <a:cubicBezTo>
                    <a:pt x="724" y="1797"/>
                    <a:pt x="721" y="1796"/>
                    <a:pt x="721" y="1796"/>
                  </a:cubicBezTo>
                  <a:cubicBezTo>
                    <a:pt x="719" y="1794"/>
                    <a:pt x="721" y="1793"/>
                    <a:pt x="731" y="1794"/>
                  </a:cubicBezTo>
                  <a:cubicBezTo>
                    <a:pt x="709" y="1789"/>
                    <a:pt x="711" y="1791"/>
                    <a:pt x="712" y="1792"/>
                  </a:cubicBezTo>
                  <a:cubicBezTo>
                    <a:pt x="712" y="1793"/>
                    <a:pt x="712" y="1794"/>
                    <a:pt x="708" y="1794"/>
                  </a:cubicBezTo>
                  <a:cubicBezTo>
                    <a:pt x="707" y="1794"/>
                    <a:pt x="704" y="1793"/>
                    <a:pt x="700" y="1792"/>
                  </a:cubicBezTo>
                  <a:cubicBezTo>
                    <a:pt x="696" y="1791"/>
                    <a:pt x="691" y="1790"/>
                    <a:pt x="685" y="1788"/>
                  </a:cubicBezTo>
                  <a:cubicBezTo>
                    <a:pt x="675" y="1783"/>
                    <a:pt x="689" y="1787"/>
                    <a:pt x="696" y="1787"/>
                  </a:cubicBezTo>
                  <a:cubicBezTo>
                    <a:pt x="684" y="1783"/>
                    <a:pt x="674" y="1779"/>
                    <a:pt x="663" y="1777"/>
                  </a:cubicBezTo>
                  <a:cubicBezTo>
                    <a:pt x="653" y="1775"/>
                    <a:pt x="642" y="1772"/>
                    <a:pt x="629" y="1769"/>
                  </a:cubicBezTo>
                  <a:cubicBezTo>
                    <a:pt x="630" y="1765"/>
                    <a:pt x="646" y="1772"/>
                    <a:pt x="626" y="1762"/>
                  </a:cubicBezTo>
                  <a:cubicBezTo>
                    <a:pt x="630" y="1765"/>
                    <a:pt x="631" y="1769"/>
                    <a:pt x="615" y="1764"/>
                  </a:cubicBezTo>
                  <a:cubicBezTo>
                    <a:pt x="620" y="1764"/>
                    <a:pt x="617" y="1762"/>
                    <a:pt x="611" y="1760"/>
                  </a:cubicBezTo>
                  <a:cubicBezTo>
                    <a:pt x="605" y="1758"/>
                    <a:pt x="596" y="1754"/>
                    <a:pt x="589" y="1751"/>
                  </a:cubicBezTo>
                  <a:cubicBezTo>
                    <a:pt x="591" y="1753"/>
                    <a:pt x="590" y="1754"/>
                    <a:pt x="583" y="1752"/>
                  </a:cubicBezTo>
                  <a:cubicBezTo>
                    <a:pt x="576" y="1750"/>
                    <a:pt x="570" y="1746"/>
                    <a:pt x="559" y="1742"/>
                  </a:cubicBezTo>
                  <a:cubicBezTo>
                    <a:pt x="559" y="1742"/>
                    <a:pt x="564" y="1745"/>
                    <a:pt x="568" y="1747"/>
                  </a:cubicBezTo>
                  <a:cubicBezTo>
                    <a:pt x="572" y="1750"/>
                    <a:pt x="577" y="1753"/>
                    <a:pt x="577" y="1753"/>
                  </a:cubicBezTo>
                  <a:cubicBezTo>
                    <a:pt x="573" y="1752"/>
                    <a:pt x="570" y="1751"/>
                    <a:pt x="567" y="1750"/>
                  </a:cubicBezTo>
                  <a:cubicBezTo>
                    <a:pt x="564" y="1749"/>
                    <a:pt x="561" y="1747"/>
                    <a:pt x="558" y="1746"/>
                  </a:cubicBezTo>
                  <a:cubicBezTo>
                    <a:pt x="553" y="1744"/>
                    <a:pt x="548" y="1741"/>
                    <a:pt x="544" y="1738"/>
                  </a:cubicBezTo>
                  <a:cubicBezTo>
                    <a:pt x="539" y="1736"/>
                    <a:pt x="535" y="1733"/>
                    <a:pt x="531" y="1731"/>
                  </a:cubicBezTo>
                  <a:cubicBezTo>
                    <a:pt x="527" y="1728"/>
                    <a:pt x="522" y="1725"/>
                    <a:pt x="518" y="1722"/>
                  </a:cubicBezTo>
                  <a:cubicBezTo>
                    <a:pt x="520" y="1722"/>
                    <a:pt x="523" y="1724"/>
                    <a:pt x="527" y="1726"/>
                  </a:cubicBezTo>
                  <a:cubicBezTo>
                    <a:pt x="517" y="1720"/>
                    <a:pt x="507" y="1713"/>
                    <a:pt x="497" y="1707"/>
                  </a:cubicBezTo>
                  <a:cubicBezTo>
                    <a:pt x="491" y="1704"/>
                    <a:pt x="486" y="1701"/>
                    <a:pt x="480" y="1698"/>
                  </a:cubicBezTo>
                  <a:cubicBezTo>
                    <a:pt x="475" y="1695"/>
                    <a:pt x="468" y="1692"/>
                    <a:pt x="462" y="1689"/>
                  </a:cubicBezTo>
                  <a:cubicBezTo>
                    <a:pt x="464" y="1689"/>
                    <a:pt x="464" y="1689"/>
                    <a:pt x="464" y="1689"/>
                  </a:cubicBezTo>
                  <a:cubicBezTo>
                    <a:pt x="452" y="1684"/>
                    <a:pt x="447" y="1681"/>
                    <a:pt x="445" y="1680"/>
                  </a:cubicBezTo>
                  <a:cubicBezTo>
                    <a:pt x="443" y="1680"/>
                    <a:pt x="444" y="1682"/>
                    <a:pt x="445" y="1683"/>
                  </a:cubicBezTo>
                  <a:cubicBezTo>
                    <a:pt x="447" y="1686"/>
                    <a:pt x="448" y="1688"/>
                    <a:pt x="420" y="1672"/>
                  </a:cubicBezTo>
                  <a:cubicBezTo>
                    <a:pt x="412" y="1666"/>
                    <a:pt x="415" y="1665"/>
                    <a:pt x="416" y="1663"/>
                  </a:cubicBezTo>
                  <a:cubicBezTo>
                    <a:pt x="416" y="1660"/>
                    <a:pt x="414" y="1657"/>
                    <a:pt x="393" y="1644"/>
                  </a:cubicBezTo>
                  <a:cubicBezTo>
                    <a:pt x="401" y="1652"/>
                    <a:pt x="394" y="1649"/>
                    <a:pt x="382" y="1642"/>
                  </a:cubicBezTo>
                  <a:cubicBezTo>
                    <a:pt x="370" y="1635"/>
                    <a:pt x="353" y="1623"/>
                    <a:pt x="342" y="1615"/>
                  </a:cubicBezTo>
                  <a:cubicBezTo>
                    <a:pt x="342" y="1615"/>
                    <a:pt x="343" y="1616"/>
                    <a:pt x="346" y="1617"/>
                  </a:cubicBezTo>
                  <a:cubicBezTo>
                    <a:pt x="348" y="1618"/>
                    <a:pt x="352" y="1620"/>
                    <a:pt x="355" y="1621"/>
                  </a:cubicBezTo>
                  <a:cubicBezTo>
                    <a:pt x="361" y="1624"/>
                    <a:pt x="368" y="1628"/>
                    <a:pt x="368" y="1628"/>
                  </a:cubicBezTo>
                  <a:cubicBezTo>
                    <a:pt x="359" y="1621"/>
                    <a:pt x="343" y="1610"/>
                    <a:pt x="339" y="1605"/>
                  </a:cubicBezTo>
                  <a:cubicBezTo>
                    <a:pt x="339" y="1608"/>
                    <a:pt x="339" y="1608"/>
                    <a:pt x="339" y="1608"/>
                  </a:cubicBezTo>
                  <a:cubicBezTo>
                    <a:pt x="338" y="1610"/>
                    <a:pt x="332" y="1604"/>
                    <a:pt x="323" y="1596"/>
                  </a:cubicBezTo>
                  <a:cubicBezTo>
                    <a:pt x="319" y="1592"/>
                    <a:pt x="314" y="1588"/>
                    <a:pt x="310" y="1583"/>
                  </a:cubicBezTo>
                  <a:cubicBezTo>
                    <a:pt x="305" y="1579"/>
                    <a:pt x="301" y="1575"/>
                    <a:pt x="297" y="1572"/>
                  </a:cubicBezTo>
                  <a:cubicBezTo>
                    <a:pt x="308" y="1578"/>
                    <a:pt x="314" y="1581"/>
                    <a:pt x="318" y="1583"/>
                  </a:cubicBezTo>
                  <a:cubicBezTo>
                    <a:pt x="322" y="1584"/>
                    <a:pt x="324" y="1584"/>
                    <a:pt x="328" y="1583"/>
                  </a:cubicBezTo>
                  <a:cubicBezTo>
                    <a:pt x="319" y="1578"/>
                    <a:pt x="311" y="1572"/>
                    <a:pt x="301" y="1565"/>
                  </a:cubicBezTo>
                  <a:cubicBezTo>
                    <a:pt x="296" y="1561"/>
                    <a:pt x="291" y="1557"/>
                    <a:pt x="285" y="1552"/>
                  </a:cubicBezTo>
                  <a:cubicBezTo>
                    <a:pt x="280" y="1547"/>
                    <a:pt x="275" y="1541"/>
                    <a:pt x="269" y="1535"/>
                  </a:cubicBezTo>
                  <a:cubicBezTo>
                    <a:pt x="269" y="1535"/>
                    <a:pt x="275" y="1539"/>
                    <a:pt x="281" y="1543"/>
                  </a:cubicBezTo>
                  <a:cubicBezTo>
                    <a:pt x="284" y="1545"/>
                    <a:pt x="287" y="1547"/>
                    <a:pt x="289" y="1549"/>
                  </a:cubicBezTo>
                  <a:cubicBezTo>
                    <a:pt x="291" y="1550"/>
                    <a:pt x="293" y="1551"/>
                    <a:pt x="293" y="1551"/>
                  </a:cubicBezTo>
                  <a:cubicBezTo>
                    <a:pt x="277" y="1534"/>
                    <a:pt x="258" y="1517"/>
                    <a:pt x="241" y="1500"/>
                  </a:cubicBezTo>
                  <a:cubicBezTo>
                    <a:pt x="236" y="1496"/>
                    <a:pt x="232" y="1492"/>
                    <a:pt x="227" y="1488"/>
                  </a:cubicBezTo>
                  <a:cubicBezTo>
                    <a:pt x="223" y="1483"/>
                    <a:pt x="219" y="1479"/>
                    <a:pt x="215" y="1475"/>
                  </a:cubicBezTo>
                  <a:cubicBezTo>
                    <a:pt x="211" y="1471"/>
                    <a:pt x="207" y="1467"/>
                    <a:pt x="203" y="1464"/>
                  </a:cubicBezTo>
                  <a:cubicBezTo>
                    <a:pt x="201" y="1462"/>
                    <a:pt x="199" y="1460"/>
                    <a:pt x="197" y="1458"/>
                  </a:cubicBezTo>
                  <a:cubicBezTo>
                    <a:pt x="195" y="1456"/>
                    <a:pt x="194" y="1454"/>
                    <a:pt x="192" y="1452"/>
                  </a:cubicBezTo>
                  <a:cubicBezTo>
                    <a:pt x="202" y="1458"/>
                    <a:pt x="194" y="1445"/>
                    <a:pt x="207" y="1456"/>
                  </a:cubicBezTo>
                  <a:cubicBezTo>
                    <a:pt x="207" y="1456"/>
                    <a:pt x="206" y="1455"/>
                    <a:pt x="205" y="1454"/>
                  </a:cubicBezTo>
                  <a:cubicBezTo>
                    <a:pt x="205" y="1453"/>
                    <a:pt x="203" y="1452"/>
                    <a:pt x="202" y="1450"/>
                  </a:cubicBezTo>
                  <a:cubicBezTo>
                    <a:pt x="200" y="1447"/>
                    <a:pt x="196" y="1442"/>
                    <a:pt x="193" y="1438"/>
                  </a:cubicBezTo>
                  <a:cubicBezTo>
                    <a:pt x="186" y="1429"/>
                    <a:pt x="180" y="1420"/>
                    <a:pt x="180" y="1420"/>
                  </a:cubicBezTo>
                  <a:cubicBezTo>
                    <a:pt x="191" y="1427"/>
                    <a:pt x="191" y="1427"/>
                    <a:pt x="191" y="1427"/>
                  </a:cubicBezTo>
                  <a:cubicBezTo>
                    <a:pt x="187" y="1424"/>
                    <a:pt x="184" y="1421"/>
                    <a:pt x="181" y="1418"/>
                  </a:cubicBezTo>
                  <a:cubicBezTo>
                    <a:pt x="178" y="1414"/>
                    <a:pt x="176" y="1411"/>
                    <a:pt x="174" y="1408"/>
                  </a:cubicBezTo>
                  <a:cubicBezTo>
                    <a:pt x="170" y="1402"/>
                    <a:pt x="167" y="1399"/>
                    <a:pt x="165" y="1402"/>
                  </a:cubicBezTo>
                  <a:cubicBezTo>
                    <a:pt x="168" y="1406"/>
                    <a:pt x="168" y="1405"/>
                    <a:pt x="173" y="1412"/>
                  </a:cubicBezTo>
                  <a:cubicBezTo>
                    <a:pt x="171" y="1413"/>
                    <a:pt x="163" y="1408"/>
                    <a:pt x="151" y="1388"/>
                  </a:cubicBezTo>
                  <a:cubicBezTo>
                    <a:pt x="149" y="1385"/>
                    <a:pt x="149" y="1383"/>
                    <a:pt x="149" y="1383"/>
                  </a:cubicBezTo>
                  <a:cubicBezTo>
                    <a:pt x="149" y="1383"/>
                    <a:pt x="150" y="1384"/>
                    <a:pt x="152" y="1386"/>
                  </a:cubicBezTo>
                  <a:cubicBezTo>
                    <a:pt x="154" y="1388"/>
                    <a:pt x="158" y="1392"/>
                    <a:pt x="157" y="1390"/>
                  </a:cubicBezTo>
                  <a:cubicBezTo>
                    <a:pt x="152" y="1384"/>
                    <a:pt x="150" y="1381"/>
                    <a:pt x="149" y="1377"/>
                  </a:cubicBezTo>
                  <a:cubicBezTo>
                    <a:pt x="147" y="1373"/>
                    <a:pt x="146" y="1369"/>
                    <a:pt x="141" y="1363"/>
                  </a:cubicBezTo>
                  <a:cubicBezTo>
                    <a:pt x="145" y="1377"/>
                    <a:pt x="145" y="1377"/>
                    <a:pt x="145" y="1377"/>
                  </a:cubicBezTo>
                  <a:cubicBezTo>
                    <a:pt x="141" y="1373"/>
                    <a:pt x="138" y="1367"/>
                    <a:pt x="135" y="1361"/>
                  </a:cubicBezTo>
                  <a:cubicBezTo>
                    <a:pt x="131" y="1355"/>
                    <a:pt x="128" y="1348"/>
                    <a:pt x="124" y="1342"/>
                  </a:cubicBezTo>
                  <a:cubicBezTo>
                    <a:pt x="128" y="1349"/>
                    <a:pt x="131" y="1352"/>
                    <a:pt x="132" y="1351"/>
                  </a:cubicBezTo>
                  <a:cubicBezTo>
                    <a:pt x="133" y="1351"/>
                    <a:pt x="132" y="1347"/>
                    <a:pt x="131" y="1344"/>
                  </a:cubicBezTo>
                  <a:cubicBezTo>
                    <a:pt x="131" y="1345"/>
                    <a:pt x="131" y="1345"/>
                    <a:pt x="131" y="1345"/>
                  </a:cubicBezTo>
                  <a:cubicBezTo>
                    <a:pt x="126" y="1335"/>
                    <a:pt x="117" y="1323"/>
                    <a:pt x="115" y="1315"/>
                  </a:cubicBezTo>
                  <a:cubicBezTo>
                    <a:pt x="124" y="1321"/>
                    <a:pt x="124" y="1321"/>
                    <a:pt x="124" y="1321"/>
                  </a:cubicBezTo>
                  <a:cubicBezTo>
                    <a:pt x="113" y="1308"/>
                    <a:pt x="113" y="1308"/>
                    <a:pt x="113" y="1308"/>
                  </a:cubicBezTo>
                  <a:cubicBezTo>
                    <a:pt x="111" y="1302"/>
                    <a:pt x="111" y="1297"/>
                    <a:pt x="116" y="1306"/>
                  </a:cubicBezTo>
                  <a:cubicBezTo>
                    <a:pt x="107" y="1282"/>
                    <a:pt x="105" y="1284"/>
                    <a:pt x="102" y="1283"/>
                  </a:cubicBezTo>
                  <a:cubicBezTo>
                    <a:pt x="100" y="1283"/>
                    <a:pt x="99" y="1282"/>
                    <a:pt x="96" y="1278"/>
                  </a:cubicBezTo>
                  <a:cubicBezTo>
                    <a:pt x="95" y="1276"/>
                    <a:pt x="93" y="1272"/>
                    <a:pt x="91" y="1268"/>
                  </a:cubicBezTo>
                  <a:cubicBezTo>
                    <a:pt x="89" y="1263"/>
                    <a:pt x="87" y="1256"/>
                    <a:pt x="84" y="1248"/>
                  </a:cubicBezTo>
                  <a:cubicBezTo>
                    <a:pt x="86" y="1249"/>
                    <a:pt x="87" y="1250"/>
                    <a:pt x="89" y="1254"/>
                  </a:cubicBezTo>
                  <a:cubicBezTo>
                    <a:pt x="90" y="1256"/>
                    <a:pt x="91" y="1258"/>
                    <a:pt x="92" y="1262"/>
                  </a:cubicBezTo>
                  <a:cubicBezTo>
                    <a:pt x="93" y="1263"/>
                    <a:pt x="93" y="1265"/>
                    <a:pt x="94" y="1267"/>
                  </a:cubicBezTo>
                  <a:cubicBezTo>
                    <a:pt x="95" y="1268"/>
                    <a:pt x="96" y="1270"/>
                    <a:pt x="96" y="1272"/>
                  </a:cubicBezTo>
                  <a:cubicBezTo>
                    <a:pt x="101" y="1274"/>
                    <a:pt x="100" y="1269"/>
                    <a:pt x="94" y="1252"/>
                  </a:cubicBezTo>
                  <a:cubicBezTo>
                    <a:pt x="95" y="1251"/>
                    <a:pt x="95" y="1252"/>
                    <a:pt x="95" y="1252"/>
                  </a:cubicBezTo>
                  <a:cubicBezTo>
                    <a:pt x="92" y="1243"/>
                    <a:pt x="88" y="1235"/>
                    <a:pt x="85" y="1226"/>
                  </a:cubicBezTo>
                  <a:cubicBezTo>
                    <a:pt x="82" y="1217"/>
                    <a:pt x="79" y="1208"/>
                    <a:pt x="75" y="1199"/>
                  </a:cubicBezTo>
                  <a:cubicBezTo>
                    <a:pt x="69" y="1182"/>
                    <a:pt x="64" y="1165"/>
                    <a:pt x="59" y="115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370"/>
            <p:cNvSpPr>
              <a:spLocks/>
            </p:cNvSpPr>
            <p:nvPr/>
          </p:nvSpPr>
          <p:spPr bwMode="auto">
            <a:xfrm>
              <a:off x="919769" y="5026306"/>
              <a:ext cx="3450" cy="8049"/>
            </a:xfrm>
            <a:custGeom>
              <a:avLst/>
              <a:gdLst>
                <a:gd name="T0" fmla="*/ 0 w 17"/>
                <a:gd name="T1" fmla="*/ 1 h 39"/>
                <a:gd name="T2" fmla="*/ 5 w 17"/>
                <a:gd name="T3" fmla="*/ 13 h 39"/>
                <a:gd name="T4" fmla="*/ 10 w 17"/>
                <a:gd name="T5" fmla="*/ 24 h 39"/>
                <a:gd name="T6" fmla="*/ 17 w 17"/>
                <a:gd name="T7" fmla="*/ 39 h 39"/>
                <a:gd name="T8" fmla="*/ 9 w 17"/>
                <a:gd name="T9" fmla="*/ 18 h 39"/>
                <a:gd name="T10" fmla="*/ 3 w 17"/>
                <a:gd name="T11" fmla="*/ 5 h 39"/>
                <a:gd name="T12" fmla="*/ 0 w 17"/>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7" h="39">
                  <a:moveTo>
                    <a:pt x="0" y="1"/>
                  </a:moveTo>
                  <a:cubicBezTo>
                    <a:pt x="2" y="5"/>
                    <a:pt x="3" y="9"/>
                    <a:pt x="5" y="13"/>
                  </a:cubicBezTo>
                  <a:cubicBezTo>
                    <a:pt x="7" y="17"/>
                    <a:pt x="8" y="20"/>
                    <a:pt x="10" y="24"/>
                  </a:cubicBezTo>
                  <a:cubicBezTo>
                    <a:pt x="13" y="30"/>
                    <a:pt x="15" y="35"/>
                    <a:pt x="17" y="39"/>
                  </a:cubicBezTo>
                  <a:cubicBezTo>
                    <a:pt x="17" y="37"/>
                    <a:pt x="13" y="27"/>
                    <a:pt x="9" y="18"/>
                  </a:cubicBezTo>
                  <a:cubicBezTo>
                    <a:pt x="7" y="13"/>
                    <a:pt x="5" y="8"/>
                    <a:pt x="3" y="5"/>
                  </a:cubicBezTo>
                  <a:cubicBezTo>
                    <a:pt x="2"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371"/>
            <p:cNvSpPr>
              <a:spLocks/>
            </p:cNvSpPr>
            <p:nvPr/>
          </p:nvSpPr>
          <p:spPr bwMode="auto">
            <a:xfrm>
              <a:off x="1262423" y="4876826"/>
              <a:ext cx="1150" cy="1150"/>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2" y="4"/>
                    <a:pt x="1" y="2"/>
                    <a:pt x="0" y="0"/>
                  </a:cubicBezTo>
                  <a:cubicBezTo>
                    <a:pt x="1" y="2"/>
                    <a:pt x="2"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372"/>
            <p:cNvSpPr>
              <a:spLocks/>
            </p:cNvSpPr>
            <p:nvPr/>
          </p:nvSpPr>
          <p:spPr bwMode="auto">
            <a:xfrm>
              <a:off x="1273922" y="4905572"/>
              <a:ext cx="0" cy="1150"/>
            </a:xfrm>
            <a:custGeom>
              <a:avLst/>
              <a:gdLst>
                <a:gd name="T0" fmla="*/ 2 w 2"/>
                <a:gd name="T1" fmla="*/ 8 h 8"/>
                <a:gd name="T2" fmla="*/ 1 w 2"/>
                <a:gd name="T3" fmla="*/ 0 h 8"/>
                <a:gd name="T4" fmla="*/ 2 w 2"/>
                <a:gd name="T5" fmla="*/ 8 h 8"/>
              </a:gdLst>
              <a:ahLst/>
              <a:cxnLst>
                <a:cxn ang="0">
                  <a:pos x="T0" y="T1"/>
                </a:cxn>
                <a:cxn ang="0">
                  <a:pos x="T2" y="T3"/>
                </a:cxn>
                <a:cxn ang="0">
                  <a:pos x="T4" y="T5"/>
                </a:cxn>
              </a:cxnLst>
              <a:rect l="0" t="0" r="r" b="b"/>
              <a:pathLst>
                <a:path w="2" h="8">
                  <a:moveTo>
                    <a:pt x="2" y="8"/>
                  </a:moveTo>
                  <a:cubicBezTo>
                    <a:pt x="2" y="6"/>
                    <a:pt x="2" y="3"/>
                    <a:pt x="1" y="0"/>
                  </a:cubicBezTo>
                  <a:cubicBezTo>
                    <a:pt x="0" y="0"/>
                    <a:pt x="0" y="2"/>
                    <a:pt x="2"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373"/>
            <p:cNvSpPr>
              <a:spLocks/>
            </p:cNvSpPr>
            <p:nvPr/>
          </p:nvSpPr>
          <p:spPr bwMode="auto">
            <a:xfrm>
              <a:off x="1016356" y="478483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374"/>
            <p:cNvSpPr>
              <a:spLocks/>
            </p:cNvSpPr>
            <p:nvPr/>
          </p:nvSpPr>
          <p:spPr bwMode="auto">
            <a:xfrm>
              <a:off x="1186533" y="4795187"/>
              <a:ext cx="4599" cy="1150"/>
            </a:xfrm>
            <a:custGeom>
              <a:avLst/>
              <a:gdLst>
                <a:gd name="T0" fmla="*/ 0 w 18"/>
                <a:gd name="T1" fmla="*/ 0 h 7"/>
                <a:gd name="T2" fmla="*/ 18 w 18"/>
                <a:gd name="T3" fmla="*/ 6 h 7"/>
                <a:gd name="T4" fmla="*/ 0 w 18"/>
                <a:gd name="T5" fmla="*/ 0 h 7"/>
              </a:gdLst>
              <a:ahLst/>
              <a:cxnLst>
                <a:cxn ang="0">
                  <a:pos x="T0" y="T1"/>
                </a:cxn>
                <a:cxn ang="0">
                  <a:pos x="T2" y="T3"/>
                </a:cxn>
                <a:cxn ang="0">
                  <a:pos x="T4" y="T5"/>
                </a:cxn>
              </a:cxnLst>
              <a:rect l="0" t="0" r="r" b="b"/>
              <a:pathLst>
                <a:path w="18" h="7">
                  <a:moveTo>
                    <a:pt x="0" y="0"/>
                  </a:moveTo>
                  <a:cubicBezTo>
                    <a:pt x="12" y="5"/>
                    <a:pt x="17" y="7"/>
                    <a:pt x="18" y="6"/>
                  </a:cubicBezTo>
                  <a:cubicBezTo>
                    <a:pt x="11" y="2"/>
                    <a:pt x="4"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375"/>
            <p:cNvSpPr>
              <a:spLocks/>
            </p:cNvSpPr>
            <p:nvPr/>
          </p:nvSpPr>
          <p:spPr bwMode="auto">
            <a:xfrm>
              <a:off x="1130191" y="4773339"/>
              <a:ext cx="1150"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4" y="0"/>
                    <a:pt x="5"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376"/>
            <p:cNvSpPr>
              <a:spLocks/>
            </p:cNvSpPr>
            <p:nvPr/>
          </p:nvSpPr>
          <p:spPr bwMode="auto">
            <a:xfrm>
              <a:off x="1008307" y="4784838"/>
              <a:ext cx="8049" cy="4599"/>
            </a:xfrm>
            <a:custGeom>
              <a:avLst/>
              <a:gdLst>
                <a:gd name="T0" fmla="*/ 0 w 39"/>
                <a:gd name="T1" fmla="*/ 21 h 21"/>
                <a:gd name="T2" fmla="*/ 39 w 39"/>
                <a:gd name="T3" fmla="*/ 0 h 21"/>
                <a:gd name="T4" fmla="*/ 18 w 39"/>
                <a:gd name="T5" fmla="*/ 10 h 21"/>
                <a:gd name="T6" fmla="*/ 7 w 39"/>
                <a:gd name="T7" fmla="*/ 16 h 21"/>
                <a:gd name="T8" fmla="*/ 0 w 39"/>
                <a:gd name="T9" fmla="*/ 21 h 21"/>
              </a:gdLst>
              <a:ahLst/>
              <a:cxnLst>
                <a:cxn ang="0">
                  <a:pos x="T0" y="T1"/>
                </a:cxn>
                <a:cxn ang="0">
                  <a:pos x="T2" y="T3"/>
                </a:cxn>
                <a:cxn ang="0">
                  <a:pos x="T4" y="T5"/>
                </a:cxn>
                <a:cxn ang="0">
                  <a:pos x="T6" y="T7"/>
                </a:cxn>
                <a:cxn ang="0">
                  <a:pos x="T8" y="T9"/>
                </a:cxn>
              </a:cxnLst>
              <a:rect l="0" t="0" r="r" b="b"/>
              <a:pathLst>
                <a:path w="39" h="21">
                  <a:moveTo>
                    <a:pt x="0" y="21"/>
                  </a:moveTo>
                  <a:cubicBezTo>
                    <a:pt x="10" y="14"/>
                    <a:pt x="26" y="7"/>
                    <a:pt x="39" y="0"/>
                  </a:cubicBezTo>
                  <a:cubicBezTo>
                    <a:pt x="34" y="3"/>
                    <a:pt x="25" y="7"/>
                    <a:pt x="18" y="10"/>
                  </a:cubicBezTo>
                  <a:cubicBezTo>
                    <a:pt x="14" y="12"/>
                    <a:pt x="10" y="14"/>
                    <a:pt x="7" y="16"/>
                  </a:cubicBezTo>
                  <a:cubicBezTo>
                    <a:pt x="4" y="18"/>
                    <a:pt x="2" y="20"/>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377"/>
            <p:cNvSpPr>
              <a:spLocks/>
            </p:cNvSpPr>
            <p:nvPr/>
          </p:nvSpPr>
          <p:spPr bwMode="auto">
            <a:xfrm>
              <a:off x="1280821" y="4941217"/>
              <a:ext cx="1150" cy="3450"/>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378"/>
            <p:cNvSpPr>
              <a:spLocks/>
            </p:cNvSpPr>
            <p:nvPr/>
          </p:nvSpPr>
          <p:spPr bwMode="auto">
            <a:xfrm>
              <a:off x="1275072" y="4909021"/>
              <a:ext cx="2300" cy="5750"/>
            </a:xfrm>
            <a:custGeom>
              <a:avLst/>
              <a:gdLst>
                <a:gd name="T0" fmla="*/ 8 w 8"/>
                <a:gd name="T1" fmla="*/ 30 h 30"/>
                <a:gd name="T2" fmla="*/ 1 w 8"/>
                <a:gd name="T3" fmla="*/ 7 h 30"/>
                <a:gd name="T4" fmla="*/ 8 w 8"/>
                <a:gd name="T5" fmla="*/ 30 h 30"/>
              </a:gdLst>
              <a:ahLst/>
              <a:cxnLst>
                <a:cxn ang="0">
                  <a:pos x="T0" y="T1"/>
                </a:cxn>
                <a:cxn ang="0">
                  <a:pos x="T2" y="T3"/>
                </a:cxn>
                <a:cxn ang="0">
                  <a:pos x="T4" y="T5"/>
                </a:cxn>
              </a:cxnLst>
              <a:rect l="0" t="0" r="r" b="b"/>
              <a:pathLst>
                <a:path w="8" h="30">
                  <a:moveTo>
                    <a:pt x="8" y="30"/>
                  </a:moveTo>
                  <a:cubicBezTo>
                    <a:pt x="7" y="24"/>
                    <a:pt x="0" y="0"/>
                    <a:pt x="1" y="7"/>
                  </a:cubicBezTo>
                  <a:cubicBezTo>
                    <a:pt x="4" y="14"/>
                    <a:pt x="6" y="22"/>
                    <a:pt x="8" y="3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379"/>
            <p:cNvSpPr>
              <a:spLocks/>
            </p:cNvSpPr>
            <p:nvPr/>
          </p:nvSpPr>
          <p:spPr bwMode="auto">
            <a:xfrm>
              <a:off x="1221029" y="4818184"/>
              <a:ext cx="2300" cy="1150"/>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380"/>
            <p:cNvSpPr>
              <a:spLocks/>
            </p:cNvSpPr>
            <p:nvPr/>
          </p:nvSpPr>
          <p:spPr bwMode="auto">
            <a:xfrm>
              <a:off x="1092246" y="4743443"/>
              <a:ext cx="8049" cy="0"/>
            </a:xfrm>
            <a:custGeom>
              <a:avLst/>
              <a:gdLst>
                <a:gd name="T0" fmla="*/ 0 w 7"/>
                <a:gd name="T1" fmla="*/ 1 w 7"/>
                <a:gd name="T2" fmla="*/ 7 w 7"/>
                <a:gd name="T3" fmla="*/ 0 w 7"/>
              </a:gdLst>
              <a:ahLst/>
              <a:cxnLst>
                <a:cxn ang="0">
                  <a:pos x="T0" y="0"/>
                </a:cxn>
                <a:cxn ang="0">
                  <a:pos x="T1" y="0"/>
                </a:cxn>
                <a:cxn ang="0">
                  <a:pos x="T2" y="0"/>
                </a:cxn>
                <a:cxn ang="0">
                  <a:pos x="T3" y="0"/>
                </a:cxn>
              </a:cxnLst>
              <a:rect l="0" t="0" r="r" b="b"/>
              <a:pathLst>
                <a:path w="7">
                  <a:moveTo>
                    <a:pt x="0" y="0"/>
                  </a:moveTo>
                  <a:lnTo>
                    <a:pt x="1" y="0"/>
                  </a:lnTo>
                  <a:lnTo>
                    <a:pt x="7"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381"/>
            <p:cNvSpPr>
              <a:spLocks/>
            </p:cNvSpPr>
            <p:nvPr/>
          </p:nvSpPr>
          <p:spPr bwMode="auto">
            <a:xfrm>
              <a:off x="1101445" y="4743443"/>
              <a:ext cx="75890" cy="16098"/>
            </a:xfrm>
            <a:custGeom>
              <a:avLst/>
              <a:gdLst>
                <a:gd name="T0" fmla="*/ 279 w 364"/>
                <a:gd name="T1" fmla="*/ 54 h 78"/>
                <a:gd name="T2" fmla="*/ 304 w 364"/>
                <a:gd name="T3" fmla="*/ 61 h 78"/>
                <a:gd name="T4" fmla="*/ 331 w 364"/>
                <a:gd name="T5" fmla="*/ 69 h 78"/>
                <a:gd name="T6" fmla="*/ 364 w 364"/>
                <a:gd name="T7" fmla="*/ 76 h 78"/>
                <a:gd name="T8" fmla="*/ 356 w 364"/>
                <a:gd name="T9" fmla="*/ 73 h 78"/>
                <a:gd name="T10" fmla="*/ 338 w 364"/>
                <a:gd name="T11" fmla="*/ 68 h 78"/>
                <a:gd name="T12" fmla="*/ 312 w 364"/>
                <a:gd name="T13" fmla="*/ 60 h 78"/>
                <a:gd name="T14" fmla="*/ 303 w 364"/>
                <a:gd name="T15" fmla="*/ 54 h 78"/>
                <a:gd name="T16" fmla="*/ 287 w 364"/>
                <a:gd name="T17" fmla="*/ 48 h 78"/>
                <a:gd name="T18" fmla="*/ 266 w 364"/>
                <a:gd name="T19" fmla="*/ 41 h 78"/>
                <a:gd name="T20" fmla="*/ 254 w 364"/>
                <a:gd name="T21" fmla="*/ 37 h 78"/>
                <a:gd name="T22" fmla="*/ 243 w 364"/>
                <a:gd name="T23" fmla="*/ 35 h 78"/>
                <a:gd name="T24" fmla="*/ 248 w 364"/>
                <a:gd name="T25" fmla="*/ 36 h 78"/>
                <a:gd name="T26" fmla="*/ 260 w 364"/>
                <a:gd name="T27" fmla="*/ 39 h 78"/>
                <a:gd name="T28" fmla="*/ 277 w 364"/>
                <a:gd name="T29" fmla="*/ 45 h 78"/>
                <a:gd name="T30" fmla="*/ 264 w 364"/>
                <a:gd name="T31" fmla="*/ 44 h 78"/>
                <a:gd name="T32" fmla="*/ 255 w 364"/>
                <a:gd name="T33" fmla="*/ 41 h 78"/>
                <a:gd name="T34" fmla="*/ 246 w 364"/>
                <a:gd name="T35" fmla="*/ 39 h 78"/>
                <a:gd name="T36" fmla="*/ 231 w 364"/>
                <a:gd name="T37" fmla="*/ 34 h 78"/>
                <a:gd name="T38" fmla="*/ 205 w 364"/>
                <a:gd name="T39" fmla="*/ 28 h 78"/>
                <a:gd name="T40" fmla="*/ 180 w 364"/>
                <a:gd name="T41" fmla="*/ 23 h 78"/>
                <a:gd name="T42" fmla="*/ 166 w 364"/>
                <a:gd name="T43" fmla="*/ 19 h 78"/>
                <a:gd name="T44" fmla="*/ 158 w 364"/>
                <a:gd name="T45" fmla="*/ 17 h 78"/>
                <a:gd name="T46" fmla="*/ 149 w 364"/>
                <a:gd name="T47" fmla="*/ 14 h 78"/>
                <a:gd name="T48" fmla="*/ 152 w 364"/>
                <a:gd name="T49" fmla="*/ 14 h 78"/>
                <a:gd name="T50" fmla="*/ 113 w 364"/>
                <a:gd name="T51" fmla="*/ 10 h 78"/>
                <a:gd name="T52" fmla="*/ 105 w 364"/>
                <a:gd name="T53" fmla="*/ 7 h 78"/>
                <a:gd name="T54" fmla="*/ 110 w 364"/>
                <a:gd name="T55" fmla="*/ 6 h 78"/>
                <a:gd name="T56" fmla="*/ 60 w 364"/>
                <a:gd name="T57" fmla="*/ 3 h 78"/>
                <a:gd name="T58" fmla="*/ 32 w 364"/>
                <a:gd name="T59" fmla="*/ 1 h 78"/>
                <a:gd name="T60" fmla="*/ 17 w 364"/>
                <a:gd name="T61" fmla="*/ 1 h 78"/>
                <a:gd name="T62" fmla="*/ 0 w 364"/>
                <a:gd name="T63" fmla="*/ 0 h 78"/>
                <a:gd name="T64" fmla="*/ 15 w 364"/>
                <a:gd name="T65" fmla="*/ 2 h 78"/>
                <a:gd name="T66" fmla="*/ 33 w 364"/>
                <a:gd name="T67" fmla="*/ 4 h 78"/>
                <a:gd name="T68" fmla="*/ 71 w 364"/>
                <a:gd name="T69" fmla="*/ 6 h 78"/>
                <a:gd name="T70" fmla="*/ 109 w 364"/>
                <a:gd name="T71" fmla="*/ 10 h 78"/>
                <a:gd name="T72" fmla="*/ 140 w 364"/>
                <a:gd name="T73" fmla="*/ 17 h 78"/>
                <a:gd name="T74" fmla="*/ 138 w 364"/>
                <a:gd name="T75" fmla="*/ 17 h 78"/>
                <a:gd name="T76" fmla="*/ 155 w 364"/>
                <a:gd name="T77" fmla="*/ 20 h 78"/>
                <a:gd name="T78" fmla="*/ 173 w 364"/>
                <a:gd name="T79" fmla="*/ 24 h 78"/>
                <a:gd name="T80" fmla="*/ 209 w 364"/>
                <a:gd name="T81" fmla="*/ 33 h 78"/>
                <a:gd name="T82" fmla="*/ 244 w 364"/>
                <a:gd name="T83" fmla="*/ 43 h 78"/>
                <a:gd name="T84" fmla="*/ 253 w 364"/>
                <a:gd name="T85" fmla="*/ 46 h 78"/>
                <a:gd name="T86" fmla="*/ 262 w 364"/>
                <a:gd name="T87" fmla="*/ 49 h 78"/>
                <a:gd name="T88" fmla="*/ 279 w 364"/>
                <a:gd name="T89"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8">
                  <a:moveTo>
                    <a:pt x="279" y="54"/>
                  </a:moveTo>
                  <a:cubicBezTo>
                    <a:pt x="286" y="56"/>
                    <a:pt x="295" y="58"/>
                    <a:pt x="304" y="61"/>
                  </a:cubicBezTo>
                  <a:cubicBezTo>
                    <a:pt x="313" y="63"/>
                    <a:pt x="323" y="66"/>
                    <a:pt x="331" y="69"/>
                  </a:cubicBezTo>
                  <a:cubicBezTo>
                    <a:pt x="349" y="74"/>
                    <a:pt x="362" y="78"/>
                    <a:pt x="364" y="76"/>
                  </a:cubicBezTo>
                  <a:cubicBezTo>
                    <a:pt x="364" y="76"/>
                    <a:pt x="361" y="75"/>
                    <a:pt x="356" y="73"/>
                  </a:cubicBezTo>
                  <a:cubicBezTo>
                    <a:pt x="351" y="72"/>
                    <a:pt x="345" y="70"/>
                    <a:pt x="338" y="68"/>
                  </a:cubicBezTo>
                  <a:cubicBezTo>
                    <a:pt x="325" y="64"/>
                    <a:pt x="312" y="60"/>
                    <a:pt x="312" y="60"/>
                  </a:cubicBezTo>
                  <a:cubicBezTo>
                    <a:pt x="311" y="59"/>
                    <a:pt x="308" y="57"/>
                    <a:pt x="303" y="54"/>
                  </a:cubicBezTo>
                  <a:cubicBezTo>
                    <a:pt x="299" y="52"/>
                    <a:pt x="293" y="50"/>
                    <a:pt x="287" y="48"/>
                  </a:cubicBezTo>
                  <a:cubicBezTo>
                    <a:pt x="280" y="45"/>
                    <a:pt x="273" y="43"/>
                    <a:pt x="266" y="41"/>
                  </a:cubicBezTo>
                  <a:cubicBezTo>
                    <a:pt x="262" y="40"/>
                    <a:pt x="258" y="38"/>
                    <a:pt x="254" y="37"/>
                  </a:cubicBezTo>
                  <a:cubicBezTo>
                    <a:pt x="250" y="36"/>
                    <a:pt x="246" y="35"/>
                    <a:pt x="243" y="35"/>
                  </a:cubicBezTo>
                  <a:cubicBezTo>
                    <a:pt x="243" y="35"/>
                    <a:pt x="245" y="35"/>
                    <a:pt x="248" y="36"/>
                  </a:cubicBezTo>
                  <a:cubicBezTo>
                    <a:pt x="251" y="37"/>
                    <a:pt x="255" y="38"/>
                    <a:pt x="260" y="39"/>
                  </a:cubicBezTo>
                  <a:cubicBezTo>
                    <a:pt x="268" y="42"/>
                    <a:pt x="277" y="45"/>
                    <a:pt x="277" y="45"/>
                  </a:cubicBezTo>
                  <a:cubicBezTo>
                    <a:pt x="268" y="43"/>
                    <a:pt x="272" y="47"/>
                    <a:pt x="264" y="44"/>
                  </a:cubicBezTo>
                  <a:cubicBezTo>
                    <a:pt x="260" y="43"/>
                    <a:pt x="257" y="42"/>
                    <a:pt x="255" y="41"/>
                  </a:cubicBezTo>
                  <a:cubicBezTo>
                    <a:pt x="252" y="40"/>
                    <a:pt x="249" y="39"/>
                    <a:pt x="246" y="39"/>
                  </a:cubicBezTo>
                  <a:cubicBezTo>
                    <a:pt x="241" y="37"/>
                    <a:pt x="236" y="36"/>
                    <a:pt x="231" y="34"/>
                  </a:cubicBezTo>
                  <a:cubicBezTo>
                    <a:pt x="221" y="32"/>
                    <a:pt x="213" y="30"/>
                    <a:pt x="205" y="28"/>
                  </a:cubicBezTo>
                  <a:cubicBezTo>
                    <a:pt x="197" y="26"/>
                    <a:pt x="189" y="25"/>
                    <a:pt x="180" y="23"/>
                  </a:cubicBezTo>
                  <a:cubicBezTo>
                    <a:pt x="176" y="22"/>
                    <a:pt x="171" y="20"/>
                    <a:pt x="166" y="19"/>
                  </a:cubicBezTo>
                  <a:cubicBezTo>
                    <a:pt x="163" y="18"/>
                    <a:pt x="161" y="17"/>
                    <a:pt x="158" y="17"/>
                  </a:cubicBezTo>
                  <a:cubicBezTo>
                    <a:pt x="155" y="16"/>
                    <a:pt x="152" y="15"/>
                    <a:pt x="149" y="14"/>
                  </a:cubicBezTo>
                  <a:cubicBezTo>
                    <a:pt x="152" y="14"/>
                    <a:pt x="152" y="14"/>
                    <a:pt x="152" y="14"/>
                  </a:cubicBezTo>
                  <a:cubicBezTo>
                    <a:pt x="113" y="10"/>
                    <a:pt x="113" y="10"/>
                    <a:pt x="113" y="10"/>
                  </a:cubicBezTo>
                  <a:cubicBezTo>
                    <a:pt x="107" y="9"/>
                    <a:pt x="105" y="8"/>
                    <a:pt x="105" y="7"/>
                  </a:cubicBezTo>
                  <a:cubicBezTo>
                    <a:pt x="106" y="7"/>
                    <a:pt x="108" y="6"/>
                    <a:pt x="110" y="6"/>
                  </a:cubicBezTo>
                  <a:cubicBezTo>
                    <a:pt x="92" y="5"/>
                    <a:pt x="77" y="4"/>
                    <a:pt x="60" y="3"/>
                  </a:cubicBezTo>
                  <a:cubicBezTo>
                    <a:pt x="51" y="2"/>
                    <a:pt x="42" y="2"/>
                    <a:pt x="32" y="1"/>
                  </a:cubicBezTo>
                  <a:cubicBezTo>
                    <a:pt x="28" y="1"/>
                    <a:pt x="23" y="1"/>
                    <a:pt x="17" y="1"/>
                  </a:cubicBezTo>
                  <a:cubicBezTo>
                    <a:pt x="12" y="0"/>
                    <a:pt x="6" y="0"/>
                    <a:pt x="0" y="0"/>
                  </a:cubicBezTo>
                  <a:cubicBezTo>
                    <a:pt x="5" y="0"/>
                    <a:pt x="10" y="1"/>
                    <a:pt x="15" y="2"/>
                  </a:cubicBezTo>
                  <a:cubicBezTo>
                    <a:pt x="21" y="3"/>
                    <a:pt x="26" y="4"/>
                    <a:pt x="33" y="4"/>
                  </a:cubicBezTo>
                  <a:cubicBezTo>
                    <a:pt x="45" y="5"/>
                    <a:pt x="58" y="5"/>
                    <a:pt x="71" y="6"/>
                  </a:cubicBezTo>
                  <a:cubicBezTo>
                    <a:pt x="84" y="7"/>
                    <a:pt x="97" y="8"/>
                    <a:pt x="109" y="10"/>
                  </a:cubicBezTo>
                  <a:cubicBezTo>
                    <a:pt x="121" y="12"/>
                    <a:pt x="132" y="14"/>
                    <a:pt x="140" y="17"/>
                  </a:cubicBezTo>
                  <a:cubicBezTo>
                    <a:pt x="138" y="17"/>
                    <a:pt x="138" y="17"/>
                    <a:pt x="138" y="17"/>
                  </a:cubicBezTo>
                  <a:cubicBezTo>
                    <a:pt x="143" y="18"/>
                    <a:pt x="149" y="19"/>
                    <a:pt x="155" y="20"/>
                  </a:cubicBezTo>
                  <a:cubicBezTo>
                    <a:pt x="161" y="21"/>
                    <a:pt x="167" y="22"/>
                    <a:pt x="173" y="24"/>
                  </a:cubicBezTo>
                  <a:cubicBezTo>
                    <a:pt x="185" y="26"/>
                    <a:pt x="197" y="29"/>
                    <a:pt x="209" y="33"/>
                  </a:cubicBezTo>
                  <a:cubicBezTo>
                    <a:pt x="221" y="36"/>
                    <a:pt x="233" y="40"/>
                    <a:pt x="244" y="43"/>
                  </a:cubicBezTo>
                  <a:cubicBezTo>
                    <a:pt x="247" y="44"/>
                    <a:pt x="250" y="45"/>
                    <a:pt x="253" y="46"/>
                  </a:cubicBezTo>
                  <a:cubicBezTo>
                    <a:pt x="256" y="47"/>
                    <a:pt x="259" y="48"/>
                    <a:pt x="262" y="49"/>
                  </a:cubicBezTo>
                  <a:cubicBezTo>
                    <a:pt x="268" y="51"/>
                    <a:pt x="273" y="52"/>
                    <a:pt x="279"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382"/>
            <p:cNvSpPr>
              <a:spLocks/>
            </p:cNvSpPr>
            <p:nvPr/>
          </p:nvSpPr>
          <p:spPr bwMode="auto">
            <a:xfrm>
              <a:off x="1124442" y="4744594"/>
              <a:ext cx="115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3"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383"/>
            <p:cNvSpPr>
              <a:spLocks/>
            </p:cNvSpPr>
            <p:nvPr/>
          </p:nvSpPr>
          <p:spPr bwMode="auto">
            <a:xfrm>
              <a:off x="1281971" y="5050453"/>
              <a:ext cx="0" cy="1150"/>
            </a:xfrm>
            <a:custGeom>
              <a:avLst/>
              <a:gdLst>
                <a:gd name="T0" fmla="*/ 0 w 2"/>
                <a:gd name="T1" fmla="*/ 3 h 5"/>
                <a:gd name="T2" fmla="*/ 0 w 2"/>
                <a:gd name="T3" fmla="*/ 5 h 5"/>
                <a:gd name="T4" fmla="*/ 0 w 2"/>
                <a:gd name="T5" fmla="*/ 3 h 5"/>
              </a:gdLst>
              <a:ahLst/>
              <a:cxnLst>
                <a:cxn ang="0">
                  <a:pos x="T0" y="T1"/>
                </a:cxn>
                <a:cxn ang="0">
                  <a:pos x="T2" y="T3"/>
                </a:cxn>
                <a:cxn ang="0">
                  <a:pos x="T4" y="T5"/>
                </a:cxn>
              </a:cxnLst>
              <a:rect l="0" t="0" r="r" b="b"/>
              <a:pathLst>
                <a:path w="2" h="5">
                  <a:moveTo>
                    <a:pt x="0" y="3"/>
                  </a:moveTo>
                  <a:cubicBezTo>
                    <a:pt x="0" y="5"/>
                    <a:pt x="0" y="5"/>
                    <a:pt x="0" y="5"/>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384"/>
            <p:cNvSpPr>
              <a:spLocks/>
            </p:cNvSpPr>
            <p:nvPr/>
          </p:nvSpPr>
          <p:spPr bwMode="auto">
            <a:xfrm>
              <a:off x="1306117" y="4932018"/>
              <a:ext cx="0" cy="1150"/>
            </a:xfrm>
            <a:custGeom>
              <a:avLst/>
              <a:gdLst>
                <a:gd name="T0" fmla="*/ 0 w 2"/>
                <a:gd name="T1" fmla="*/ 0 h 6"/>
                <a:gd name="T2" fmla="*/ 0 w 2"/>
                <a:gd name="T3" fmla="*/ 3 h 6"/>
                <a:gd name="T4" fmla="*/ 0 w 2"/>
                <a:gd name="T5" fmla="*/ 0 h 6"/>
              </a:gdLst>
              <a:ahLst/>
              <a:cxnLst>
                <a:cxn ang="0">
                  <a:pos x="T0" y="T1"/>
                </a:cxn>
                <a:cxn ang="0">
                  <a:pos x="T2" y="T3"/>
                </a:cxn>
                <a:cxn ang="0">
                  <a:pos x="T4" y="T5"/>
                </a:cxn>
              </a:cxnLst>
              <a:rect l="0" t="0" r="r" b="b"/>
              <a:pathLst>
                <a:path w="2" h="6">
                  <a:moveTo>
                    <a:pt x="0" y="0"/>
                  </a:moveTo>
                  <a:cubicBezTo>
                    <a:pt x="0" y="1"/>
                    <a:pt x="0" y="2"/>
                    <a:pt x="0" y="3"/>
                  </a:cubicBezTo>
                  <a:cubicBezTo>
                    <a:pt x="2" y="6"/>
                    <a:pt x="1"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385"/>
            <p:cNvSpPr>
              <a:spLocks/>
            </p:cNvSpPr>
            <p:nvPr/>
          </p:nvSpPr>
          <p:spPr bwMode="auto">
            <a:xfrm>
              <a:off x="901371" y="4861878"/>
              <a:ext cx="1150" cy="2300"/>
            </a:xfrm>
            <a:custGeom>
              <a:avLst/>
              <a:gdLst>
                <a:gd name="T0" fmla="*/ 0 w 6"/>
                <a:gd name="T1" fmla="*/ 9 h 9"/>
                <a:gd name="T2" fmla="*/ 3 w 6"/>
                <a:gd name="T3" fmla="*/ 5 h 9"/>
                <a:gd name="T4" fmla="*/ 6 w 6"/>
                <a:gd name="T5" fmla="*/ 0 h 9"/>
                <a:gd name="T6" fmla="*/ 0 w 6"/>
                <a:gd name="T7" fmla="*/ 9 h 9"/>
              </a:gdLst>
              <a:ahLst/>
              <a:cxnLst>
                <a:cxn ang="0">
                  <a:pos x="T0" y="T1"/>
                </a:cxn>
                <a:cxn ang="0">
                  <a:pos x="T2" y="T3"/>
                </a:cxn>
                <a:cxn ang="0">
                  <a:pos x="T4" y="T5"/>
                </a:cxn>
                <a:cxn ang="0">
                  <a:pos x="T6" y="T7"/>
                </a:cxn>
              </a:cxnLst>
              <a:rect l="0" t="0" r="r" b="b"/>
              <a:pathLst>
                <a:path w="6" h="9">
                  <a:moveTo>
                    <a:pt x="0" y="9"/>
                  </a:moveTo>
                  <a:cubicBezTo>
                    <a:pt x="0" y="9"/>
                    <a:pt x="1" y="7"/>
                    <a:pt x="3" y="5"/>
                  </a:cubicBezTo>
                  <a:cubicBezTo>
                    <a:pt x="5" y="2"/>
                    <a:pt x="6" y="0"/>
                    <a:pt x="6" y="0"/>
                  </a:cubicBezTo>
                  <a:cubicBezTo>
                    <a:pt x="4" y="2"/>
                    <a:pt x="2" y="5"/>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386"/>
            <p:cNvSpPr>
              <a:spLocks/>
            </p:cNvSpPr>
            <p:nvPr/>
          </p:nvSpPr>
          <p:spPr bwMode="auto">
            <a:xfrm>
              <a:off x="1019806" y="4757242"/>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387"/>
            <p:cNvSpPr>
              <a:spLocks/>
            </p:cNvSpPr>
            <p:nvPr/>
          </p:nvSpPr>
          <p:spPr bwMode="auto">
            <a:xfrm>
              <a:off x="951965" y="4790587"/>
              <a:ext cx="1150" cy="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0" y="0"/>
                    <a:pt x="0" y="0"/>
                    <a:pt x="0" y="0"/>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388"/>
            <p:cNvSpPr>
              <a:spLocks/>
            </p:cNvSpPr>
            <p:nvPr/>
          </p:nvSpPr>
          <p:spPr bwMode="auto">
            <a:xfrm>
              <a:off x="997958" y="4758392"/>
              <a:ext cx="3450" cy="2300"/>
            </a:xfrm>
            <a:custGeom>
              <a:avLst/>
              <a:gdLst>
                <a:gd name="T0" fmla="*/ 0 w 20"/>
                <a:gd name="T1" fmla="*/ 8 h 8"/>
                <a:gd name="T2" fmla="*/ 20 w 20"/>
                <a:gd name="T3" fmla="*/ 0 h 8"/>
                <a:gd name="T4" fmla="*/ 0 w 20"/>
                <a:gd name="T5" fmla="*/ 8 h 8"/>
              </a:gdLst>
              <a:ahLst/>
              <a:cxnLst>
                <a:cxn ang="0">
                  <a:pos x="T0" y="T1"/>
                </a:cxn>
                <a:cxn ang="0">
                  <a:pos x="T2" y="T3"/>
                </a:cxn>
                <a:cxn ang="0">
                  <a:pos x="T4" y="T5"/>
                </a:cxn>
              </a:cxnLst>
              <a:rect l="0" t="0" r="r" b="b"/>
              <a:pathLst>
                <a:path w="20" h="8">
                  <a:moveTo>
                    <a:pt x="0" y="8"/>
                  </a:moveTo>
                  <a:cubicBezTo>
                    <a:pt x="7" y="6"/>
                    <a:pt x="13" y="3"/>
                    <a:pt x="20" y="0"/>
                  </a:cubicBezTo>
                  <a:cubicBezTo>
                    <a:pt x="15" y="1"/>
                    <a:pt x="7" y="5"/>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389"/>
            <p:cNvSpPr>
              <a:spLocks/>
            </p:cNvSpPr>
            <p:nvPr/>
          </p:nvSpPr>
          <p:spPr bwMode="auto">
            <a:xfrm>
              <a:off x="1018656" y="4757242"/>
              <a:ext cx="1150" cy="0"/>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4" y="1"/>
                    <a:pt x="2"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390"/>
            <p:cNvSpPr>
              <a:spLocks/>
            </p:cNvSpPr>
            <p:nvPr/>
          </p:nvSpPr>
          <p:spPr bwMode="auto">
            <a:xfrm>
              <a:off x="900222" y="4852679"/>
              <a:ext cx="1150" cy="2300"/>
            </a:xfrm>
            <a:custGeom>
              <a:avLst/>
              <a:gdLst>
                <a:gd name="T0" fmla="*/ 8 w 8"/>
                <a:gd name="T1" fmla="*/ 0 h 8"/>
                <a:gd name="T2" fmla="*/ 0 w 8"/>
                <a:gd name="T3" fmla="*/ 7 h 8"/>
                <a:gd name="T4" fmla="*/ 8 w 8"/>
                <a:gd name="T5" fmla="*/ 0 h 8"/>
              </a:gdLst>
              <a:ahLst/>
              <a:cxnLst>
                <a:cxn ang="0">
                  <a:pos x="T0" y="T1"/>
                </a:cxn>
                <a:cxn ang="0">
                  <a:pos x="T2" y="T3"/>
                </a:cxn>
                <a:cxn ang="0">
                  <a:pos x="T4" y="T5"/>
                </a:cxn>
              </a:cxnLst>
              <a:rect l="0" t="0" r="r" b="b"/>
              <a:pathLst>
                <a:path w="8" h="8">
                  <a:moveTo>
                    <a:pt x="8" y="0"/>
                  </a:moveTo>
                  <a:cubicBezTo>
                    <a:pt x="0" y="7"/>
                    <a:pt x="0" y="7"/>
                    <a:pt x="0" y="7"/>
                  </a:cubicBezTo>
                  <a:cubicBezTo>
                    <a:pt x="1" y="8"/>
                    <a:pt x="4" y="4"/>
                    <a:pt x="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391"/>
            <p:cNvSpPr>
              <a:spLocks/>
            </p:cNvSpPr>
            <p:nvPr/>
          </p:nvSpPr>
          <p:spPr bwMode="auto">
            <a:xfrm>
              <a:off x="1009457" y="4753792"/>
              <a:ext cx="2300" cy="1150"/>
            </a:xfrm>
            <a:custGeom>
              <a:avLst/>
              <a:gdLst>
                <a:gd name="T0" fmla="*/ 0 w 13"/>
                <a:gd name="T1" fmla="*/ 4 h 4"/>
                <a:gd name="T2" fmla="*/ 13 w 13"/>
                <a:gd name="T3" fmla="*/ 0 h 4"/>
                <a:gd name="T4" fmla="*/ 0 w 13"/>
                <a:gd name="T5" fmla="*/ 4 h 4"/>
              </a:gdLst>
              <a:ahLst/>
              <a:cxnLst>
                <a:cxn ang="0">
                  <a:pos x="T0" y="T1"/>
                </a:cxn>
                <a:cxn ang="0">
                  <a:pos x="T2" y="T3"/>
                </a:cxn>
                <a:cxn ang="0">
                  <a:pos x="T4" y="T5"/>
                </a:cxn>
              </a:cxnLst>
              <a:rect l="0" t="0" r="r" b="b"/>
              <a:pathLst>
                <a:path w="13" h="4">
                  <a:moveTo>
                    <a:pt x="0" y="4"/>
                  </a:moveTo>
                  <a:cubicBezTo>
                    <a:pt x="4" y="3"/>
                    <a:pt x="8" y="2"/>
                    <a:pt x="13" y="0"/>
                  </a:cubicBezTo>
                  <a:cubicBezTo>
                    <a:pt x="11" y="0"/>
                    <a:pt x="6"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392"/>
            <p:cNvSpPr>
              <a:spLocks/>
            </p:cNvSpPr>
            <p:nvPr/>
          </p:nvSpPr>
          <p:spPr bwMode="auto">
            <a:xfrm>
              <a:off x="1165836" y="4756092"/>
              <a:ext cx="4599" cy="2300"/>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6" y="6"/>
                    <a:pt x="9" y="3"/>
                    <a:pt x="0" y="0"/>
                  </a:cubicBezTo>
                  <a:cubicBezTo>
                    <a:pt x="8" y="3"/>
                    <a:pt x="16" y="6"/>
                    <a:pt x="2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393"/>
            <p:cNvSpPr>
              <a:spLocks/>
            </p:cNvSpPr>
            <p:nvPr/>
          </p:nvSpPr>
          <p:spPr bwMode="auto">
            <a:xfrm>
              <a:off x="958864" y="5129792"/>
              <a:ext cx="1150" cy="0"/>
            </a:xfrm>
            <a:custGeom>
              <a:avLst/>
              <a:gdLst>
                <a:gd name="T0" fmla="*/ 4 w 5"/>
                <a:gd name="T1" fmla="*/ 2 h 3"/>
                <a:gd name="T2" fmla="*/ 0 w 5"/>
                <a:gd name="T3" fmla="*/ 0 h 3"/>
                <a:gd name="T4" fmla="*/ 4 w 5"/>
                <a:gd name="T5" fmla="*/ 2 h 3"/>
              </a:gdLst>
              <a:ahLst/>
              <a:cxnLst>
                <a:cxn ang="0">
                  <a:pos x="T0" y="T1"/>
                </a:cxn>
                <a:cxn ang="0">
                  <a:pos x="T2" y="T3"/>
                </a:cxn>
                <a:cxn ang="0">
                  <a:pos x="T4" y="T5"/>
                </a:cxn>
              </a:cxnLst>
              <a:rect l="0" t="0" r="r" b="b"/>
              <a:pathLst>
                <a:path w="5" h="3">
                  <a:moveTo>
                    <a:pt x="4" y="2"/>
                  </a:moveTo>
                  <a:cubicBezTo>
                    <a:pt x="2" y="1"/>
                    <a:pt x="1" y="0"/>
                    <a:pt x="0" y="0"/>
                  </a:cubicBezTo>
                  <a:cubicBezTo>
                    <a:pt x="4" y="3"/>
                    <a:pt x="5"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394"/>
            <p:cNvSpPr>
              <a:spLocks/>
            </p:cNvSpPr>
            <p:nvPr/>
          </p:nvSpPr>
          <p:spPr bwMode="auto">
            <a:xfrm>
              <a:off x="876075" y="4975713"/>
              <a:ext cx="0" cy="0"/>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0"/>
                    <a:pt x="0" y="0"/>
                    <a:pt x="0" y="0"/>
                  </a:cubicBezTo>
                  <a:cubicBezTo>
                    <a:pt x="0" y="0"/>
                    <a:pt x="0" y="1"/>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395"/>
            <p:cNvSpPr>
              <a:spLocks/>
            </p:cNvSpPr>
            <p:nvPr/>
          </p:nvSpPr>
          <p:spPr bwMode="auto">
            <a:xfrm>
              <a:off x="886424" y="5026306"/>
              <a:ext cx="0" cy="115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2" y="2"/>
                    <a:pt x="1" y="1"/>
                    <a:pt x="0" y="0"/>
                  </a:cubicBezTo>
                  <a:cubicBezTo>
                    <a:pt x="1"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396"/>
            <p:cNvSpPr>
              <a:spLocks/>
            </p:cNvSpPr>
            <p:nvPr/>
          </p:nvSpPr>
          <p:spPr bwMode="auto">
            <a:xfrm>
              <a:off x="874925" y="4934318"/>
              <a:ext cx="0" cy="2300"/>
            </a:xfrm>
            <a:custGeom>
              <a:avLst/>
              <a:gdLst>
                <a:gd name="T0" fmla="*/ 1 w 1"/>
                <a:gd name="T1" fmla="*/ 9 h 9"/>
                <a:gd name="T2" fmla="*/ 0 w 1"/>
                <a:gd name="T3" fmla="*/ 0 h 9"/>
                <a:gd name="T4" fmla="*/ 1 w 1"/>
                <a:gd name="T5" fmla="*/ 9 h 9"/>
              </a:gdLst>
              <a:ahLst/>
              <a:cxnLst>
                <a:cxn ang="0">
                  <a:pos x="T0" y="T1"/>
                </a:cxn>
                <a:cxn ang="0">
                  <a:pos x="T2" y="T3"/>
                </a:cxn>
                <a:cxn ang="0">
                  <a:pos x="T4" y="T5"/>
                </a:cxn>
              </a:cxnLst>
              <a:rect l="0" t="0" r="r" b="b"/>
              <a:pathLst>
                <a:path w="1" h="9">
                  <a:moveTo>
                    <a:pt x="1" y="9"/>
                  </a:moveTo>
                  <a:cubicBezTo>
                    <a:pt x="1" y="6"/>
                    <a:pt x="0" y="3"/>
                    <a:pt x="0" y="0"/>
                  </a:cubicBezTo>
                  <a:lnTo>
                    <a:pt x="1"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397"/>
            <p:cNvSpPr>
              <a:spLocks/>
            </p:cNvSpPr>
            <p:nvPr/>
          </p:nvSpPr>
          <p:spPr bwMode="auto">
            <a:xfrm>
              <a:off x="873775" y="4738844"/>
              <a:ext cx="434642" cy="436942"/>
            </a:xfrm>
            <a:custGeom>
              <a:avLst/>
              <a:gdLst>
                <a:gd name="T0" fmla="*/ 6 w 2071"/>
                <a:gd name="T1" fmla="*/ 943 h 2071"/>
                <a:gd name="T2" fmla="*/ 9 w 2071"/>
                <a:gd name="T3" fmla="*/ 1121 h 2071"/>
                <a:gd name="T4" fmla="*/ 33 w 2071"/>
                <a:gd name="T5" fmla="*/ 1276 h 2071"/>
                <a:gd name="T6" fmla="*/ 131 w 2071"/>
                <a:gd name="T7" fmla="*/ 1511 h 2071"/>
                <a:gd name="T8" fmla="*/ 332 w 2071"/>
                <a:gd name="T9" fmla="*/ 1783 h 2071"/>
                <a:gd name="T10" fmla="*/ 485 w 2071"/>
                <a:gd name="T11" fmla="*/ 1904 h 2071"/>
                <a:gd name="T12" fmla="*/ 558 w 2071"/>
                <a:gd name="T13" fmla="*/ 1952 h 2071"/>
                <a:gd name="T14" fmla="*/ 841 w 2071"/>
                <a:gd name="T15" fmla="*/ 2054 h 2071"/>
                <a:gd name="T16" fmla="*/ 1039 w 2071"/>
                <a:gd name="T17" fmla="*/ 2067 h 2071"/>
                <a:gd name="T18" fmla="*/ 1160 w 2071"/>
                <a:gd name="T19" fmla="*/ 2063 h 2071"/>
                <a:gd name="T20" fmla="*/ 1329 w 2071"/>
                <a:gd name="T21" fmla="*/ 2021 h 2071"/>
                <a:gd name="T22" fmla="*/ 1502 w 2071"/>
                <a:gd name="T23" fmla="*/ 1950 h 2071"/>
                <a:gd name="T24" fmla="*/ 1638 w 2071"/>
                <a:gd name="T25" fmla="*/ 1873 h 2071"/>
                <a:gd name="T26" fmla="*/ 1814 w 2071"/>
                <a:gd name="T27" fmla="*/ 1706 h 2071"/>
                <a:gd name="T28" fmla="*/ 1892 w 2071"/>
                <a:gd name="T29" fmla="*/ 1610 h 2071"/>
                <a:gd name="T30" fmla="*/ 2021 w 2071"/>
                <a:gd name="T31" fmla="*/ 1345 h 2071"/>
                <a:gd name="T32" fmla="*/ 2065 w 2071"/>
                <a:gd name="T33" fmla="*/ 988 h 2071"/>
                <a:gd name="T34" fmla="*/ 2052 w 2071"/>
                <a:gd name="T35" fmla="*/ 862 h 2071"/>
                <a:gd name="T36" fmla="*/ 1990 w 2071"/>
                <a:gd name="T37" fmla="*/ 654 h 2071"/>
                <a:gd name="T38" fmla="*/ 1911 w 2071"/>
                <a:gd name="T39" fmla="*/ 498 h 2071"/>
                <a:gd name="T40" fmla="*/ 1819 w 2071"/>
                <a:gd name="T41" fmla="*/ 366 h 2071"/>
                <a:gd name="T42" fmla="*/ 1686 w 2071"/>
                <a:gd name="T43" fmla="*/ 243 h 2071"/>
                <a:gd name="T44" fmla="*/ 1564 w 2071"/>
                <a:gd name="T45" fmla="*/ 164 h 2071"/>
                <a:gd name="T46" fmla="*/ 1468 w 2071"/>
                <a:gd name="T47" fmla="*/ 109 h 2071"/>
                <a:gd name="T48" fmla="*/ 1517 w 2071"/>
                <a:gd name="T49" fmla="*/ 138 h 2071"/>
                <a:gd name="T50" fmla="*/ 1867 w 2071"/>
                <a:gd name="T51" fmla="*/ 448 h 2071"/>
                <a:gd name="T52" fmla="*/ 1984 w 2071"/>
                <a:gd name="T53" fmla="*/ 673 h 2071"/>
                <a:gd name="T54" fmla="*/ 2024 w 2071"/>
                <a:gd name="T55" fmla="*/ 789 h 2071"/>
                <a:gd name="T56" fmla="*/ 2048 w 2071"/>
                <a:gd name="T57" fmla="*/ 958 h 2071"/>
                <a:gd name="T58" fmla="*/ 2037 w 2071"/>
                <a:gd name="T59" fmla="*/ 1193 h 2071"/>
                <a:gd name="T60" fmla="*/ 1971 w 2071"/>
                <a:gd name="T61" fmla="*/ 1422 h 2071"/>
                <a:gd name="T62" fmla="*/ 1874 w 2071"/>
                <a:gd name="T63" fmla="*/ 1596 h 2071"/>
                <a:gd name="T64" fmla="*/ 1774 w 2071"/>
                <a:gd name="T65" fmla="*/ 1725 h 2071"/>
                <a:gd name="T66" fmla="*/ 1640 w 2071"/>
                <a:gd name="T67" fmla="*/ 1843 h 2071"/>
                <a:gd name="T68" fmla="*/ 1528 w 2071"/>
                <a:gd name="T69" fmla="*/ 1915 h 2071"/>
                <a:gd name="T70" fmla="*/ 1372 w 2071"/>
                <a:gd name="T71" fmla="*/ 1985 h 2071"/>
                <a:gd name="T72" fmla="*/ 1123 w 2071"/>
                <a:gd name="T73" fmla="*/ 2038 h 2071"/>
                <a:gd name="T74" fmla="*/ 883 w 2071"/>
                <a:gd name="T75" fmla="*/ 2031 h 2071"/>
                <a:gd name="T76" fmla="*/ 690 w 2071"/>
                <a:gd name="T77" fmla="*/ 1980 h 2071"/>
                <a:gd name="T78" fmla="*/ 542 w 2071"/>
                <a:gd name="T79" fmla="*/ 1907 h 2071"/>
                <a:gd name="T80" fmla="*/ 330 w 2071"/>
                <a:gd name="T81" fmla="*/ 1747 h 2071"/>
                <a:gd name="T82" fmla="*/ 132 w 2071"/>
                <a:gd name="T83" fmla="*/ 1462 h 2071"/>
                <a:gd name="T84" fmla="*/ 37 w 2071"/>
                <a:gd name="T85" fmla="*/ 1120 h 2071"/>
                <a:gd name="T86" fmla="*/ 47 w 2071"/>
                <a:gd name="T87" fmla="*/ 852 h 2071"/>
                <a:gd name="T88" fmla="*/ 115 w 2071"/>
                <a:gd name="T89" fmla="*/ 636 h 2071"/>
                <a:gd name="T90" fmla="*/ 167 w 2071"/>
                <a:gd name="T91" fmla="*/ 532 h 2071"/>
                <a:gd name="T92" fmla="*/ 318 w 2071"/>
                <a:gd name="T93" fmla="*/ 331 h 2071"/>
                <a:gd name="T94" fmla="*/ 478 w 2071"/>
                <a:gd name="T95" fmla="*/ 197 h 2071"/>
                <a:gd name="T96" fmla="*/ 679 w 2071"/>
                <a:gd name="T97" fmla="*/ 90 h 2071"/>
                <a:gd name="T98" fmla="*/ 957 w 2071"/>
                <a:gd name="T99" fmla="*/ 30 h 2071"/>
                <a:gd name="T100" fmla="*/ 925 w 2071"/>
                <a:gd name="T101" fmla="*/ 7 h 2071"/>
                <a:gd name="T102" fmla="*/ 803 w 2071"/>
                <a:gd name="T103" fmla="*/ 27 h 2071"/>
                <a:gd name="T104" fmla="*/ 659 w 2071"/>
                <a:gd name="T105" fmla="*/ 69 h 2071"/>
                <a:gd name="T106" fmla="*/ 552 w 2071"/>
                <a:gd name="T107" fmla="*/ 118 h 2071"/>
                <a:gd name="T108" fmla="*/ 386 w 2071"/>
                <a:gd name="T109" fmla="*/ 242 h 2071"/>
                <a:gd name="T110" fmla="*/ 347 w 2071"/>
                <a:gd name="T111" fmla="*/ 265 h 2071"/>
                <a:gd name="T112" fmla="*/ 221 w 2071"/>
                <a:gd name="T113" fmla="*/ 409 h 2071"/>
                <a:gd name="T114" fmla="*/ 178 w 2071"/>
                <a:gd name="T115" fmla="*/ 461 h 2071"/>
                <a:gd name="T116" fmla="*/ 131 w 2071"/>
                <a:gd name="T117" fmla="*/ 540 h 2071"/>
                <a:gd name="T118" fmla="*/ 77 w 2071"/>
                <a:gd name="T119" fmla="*/ 643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1" h="2071">
                  <a:moveTo>
                    <a:pt x="41" y="758"/>
                  </a:moveTo>
                  <a:cubicBezTo>
                    <a:pt x="38" y="765"/>
                    <a:pt x="39" y="757"/>
                    <a:pt x="40" y="748"/>
                  </a:cubicBezTo>
                  <a:cubicBezTo>
                    <a:pt x="33" y="770"/>
                    <a:pt x="30" y="785"/>
                    <a:pt x="27" y="799"/>
                  </a:cubicBezTo>
                  <a:cubicBezTo>
                    <a:pt x="26" y="807"/>
                    <a:pt x="24" y="814"/>
                    <a:pt x="23" y="823"/>
                  </a:cubicBezTo>
                  <a:cubicBezTo>
                    <a:pt x="21" y="832"/>
                    <a:pt x="19" y="841"/>
                    <a:pt x="16" y="853"/>
                  </a:cubicBezTo>
                  <a:cubicBezTo>
                    <a:pt x="22" y="831"/>
                    <a:pt x="22" y="831"/>
                    <a:pt x="22" y="831"/>
                  </a:cubicBezTo>
                  <a:cubicBezTo>
                    <a:pt x="21" y="839"/>
                    <a:pt x="20" y="848"/>
                    <a:pt x="19" y="858"/>
                  </a:cubicBezTo>
                  <a:cubicBezTo>
                    <a:pt x="18" y="863"/>
                    <a:pt x="17" y="868"/>
                    <a:pt x="17" y="873"/>
                  </a:cubicBezTo>
                  <a:cubicBezTo>
                    <a:pt x="16" y="878"/>
                    <a:pt x="15" y="883"/>
                    <a:pt x="15" y="889"/>
                  </a:cubicBezTo>
                  <a:cubicBezTo>
                    <a:pt x="13" y="899"/>
                    <a:pt x="12" y="909"/>
                    <a:pt x="10" y="919"/>
                  </a:cubicBezTo>
                  <a:cubicBezTo>
                    <a:pt x="9" y="928"/>
                    <a:pt x="8" y="937"/>
                    <a:pt x="6" y="943"/>
                  </a:cubicBezTo>
                  <a:cubicBezTo>
                    <a:pt x="6" y="935"/>
                    <a:pt x="6" y="935"/>
                    <a:pt x="6" y="935"/>
                  </a:cubicBezTo>
                  <a:cubicBezTo>
                    <a:pt x="6" y="942"/>
                    <a:pt x="5" y="950"/>
                    <a:pt x="5" y="959"/>
                  </a:cubicBezTo>
                  <a:cubicBezTo>
                    <a:pt x="4" y="967"/>
                    <a:pt x="3" y="976"/>
                    <a:pt x="2" y="984"/>
                  </a:cubicBezTo>
                  <a:cubicBezTo>
                    <a:pt x="1" y="1001"/>
                    <a:pt x="0" y="1015"/>
                    <a:pt x="1" y="1021"/>
                  </a:cubicBezTo>
                  <a:cubicBezTo>
                    <a:pt x="3" y="1010"/>
                    <a:pt x="4" y="1022"/>
                    <a:pt x="6" y="1004"/>
                  </a:cubicBezTo>
                  <a:cubicBezTo>
                    <a:pt x="6" y="1004"/>
                    <a:pt x="6" y="1008"/>
                    <a:pt x="6" y="1015"/>
                  </a:cubicBezTo>
                  <a:cubicBezTo>
                    <a:pt x="6" y="1018"/>
                    <a:pt x="6" y="1022"/>
                    <a:pt x="6" y="1027"/>
                  </a:cubicBezTo>
                  <a:cubicBezTo>
                    <a:pt x="6" y="1031"/>
                    <a:pt x="7" y="1036"/>
                    <a:pt x="7" y="1040"/>
                  </a:cubicBezTo>
                  <a:cubicBezTo>
                    <a:pt x="8" y="1058"/>
                    <a:pt x="10" y="1077"/>
                    <a:pt x="10" y="1077"/>
                  </a:cubicBezTo>
                  <a:cubicBezTo>
                    <a:pt x="5" y="1082"/>
                    <a:pt x="5" y="1082"/>
                    <a:pt x="5" y="1082"/>
                  </a:cubicBezTo>
                  <a:cubicBezTo>
                    <a:pt x="9" y="1121"/>
                    <a:pt x="9" y="1121"/>
                    <a:pt x="9" y="1121"/>
                  </a:cubicBezTo>
                  <a:cubicBezTo>
                    <a:pt x="10" y="1118"/>
                    <a:pt x="10" y="1120"/>
                    <a:pt x="10" y="1125"/>
                  </a:cubicBezTo>
                  <a:cubicBezTo>
                    <a:pt x="10" y="1127"/>
                    <a:pt x="11" y="1130"/>
                    <a:pt x="11" y="1133"/>
                  </a:cubicBezTo>
                  <a:cubicBezTo>
                    <a:pt x="11" y="1136"/>
                    <a:pt x="12" y="1139"/>
                    <a:pt x="12" y="1143"/>
                  </a:cubicBezTo>
                  <a:cubicBezTo>
                    <a:pt x="14" y="1157"/>
                    <a:pt x="16" y="1172"/>
                    <a:pt x="18" y="1172"/>
                  </a:cubicBezTo>
                  <a:cubicBezTo>
                    <a:pt x="19" y="1194"/>
                    <a:pt x="13" y="1164"/>
                    <a:pt x="10" y="1156"/>
                  </a:cubicBezTo>
                  <a:cubicBezTo>
                    <a:pt x="13" y="1167"/>
                    <a:pt x="13" y="1173"/>
                    <a:pt x="14" y="1179"/>
                  </a:cubicBezTo>
                  <a:cubicBezTo>
                    <a:pt x="14" y="1185"/>
                    <a:pt x="16" y="1190"/>
                    <a:pt x="19" y="1200"/>
                  </a:cubicBezTo>
                  <a:cubicBezTo>
                    <a:pt x="18" y="1222"/>
                    <a:pt x="18" y="1222"/>
                    <a:pt x="18" y="1222"/>
                  </a:cubicBezTo>
                  <a:cubicBezTo>
                    <a:pt x="18" y="1222"/>
                    <a:pt x="19" y="1225"/>
                    <a:pt x="20" y="1230"/>
                  </a:cubicBezTo>
                  <a:cubicBezTo>
                    <a:pt x="21" y="1235"/>
                    <a:pt x="23" y="1242"/>
                    <a:pt x="25" y="1249"/>
                  </a:cubicBezTo>
                  <a:cubicBezTo>
                    <a:pt x="29" y="1263"/>
                    <a:pt x="33" y="1276"/>
                    <a:pt x="33" y="1276"/>
                  </a:cubicBezTo>
                  <a:cubicBezTo>
                    <a:pt x="32" y="1274"/>
                    <a:pt x="33" y="1277"/>
                    <a:pt x="32" y="1274"/>
                  </a:cubicBezTo>
                  <a:cubicBezTo>
                    <a:pt x="36" y="1287"/>
                    <a:pt x="40" y="1303"/>
                    <a:pt x="45" y="1319"/>
                  </a:cubicBezTo>
                  <a:cubicBezTo>
                    <a:pt x="49" y="1336"/>
                    <a:pt x="55" y="1353"/>
                    <a:pt x="63" y="1368"/>
                  </a:cubicBezTo>
                  <a:cubicBezTo>
                    <a:pt x="63" y="1366"/>
                    <a:pt x="63" y="1367"/>
                    <a:pt x="62" y="1366"/>
                  </a:cubicBezTo>
                  <a:cubicBezTo>
                    <a:pt x="64" y="1370"/>
                    <a:pt x="67" y="1376"/>
                    <a:pt x="69" y="1382"/>
                  </a:cubicBezTo>
                  <a:cubicBezTo>
                    <a:pt x="72" y="1389"/>
                    <a:pt x="75" y="1396"/>
                    <a:pt x="78" y="1403"/>
                  </a:cubicBezTo>
                  <a:cubicBezTo>
                    <a:pt x="83" y="1418"/>
                    <a:pt x="87" y="1432"/>
                    <a:pt x="91" y="1440"/>
                  </a:cubicBezTo>
                  <a:cubicBezTo>
                    <a:pt x="103" y="1466"/>
                    <a:pt x="99" y="1449"/>
                    <a:pt x="102" y="1449"/>
                  </a:cubicBezTo>
                  <a:cubicBezTo>
                    <a:pt x="106" y="1459"/>
                    <a:pt x="109" y="1467"/>
                    <a:pt x="112" y="1474"/>
                  </a:cubicBezTo>
                  <a:cubicBezTo>
                    <a:pt x="116" y="1480"/>
                    <a:pt x="118" y="1486"/>
                    <a:pt x="121" y="1490"/>
                  </a:cubicBezTo>
                  <a:cubicBezTo>
                    <a:pt x="125" y="1500"/>
                    <a:pt x="128" y="1506"/>
                    <a:pt x="131" y="1511"/>
                  </a:cubicBezTo>
                  <a:cubicBezTo>
                    <a:pt x="133" y="1514"/>
                    <a:pt x="134" y="1516"/>
                    <a:pt x="136" y="1519"/>
                  </a:cubicBezTo>
                  <a:cubicBezTo>
                    <a:pt x="138" y="1522"/>
                    <a:pt x="140" y="1525"/>
                    <a:pt x="143" y="1529"/>
                  </a:cubicBezTo>
                  <a:cubicBezTo>
                    <a:pt x="148" y="1536"/>
                    <a:pt x="154" y="1545"/>
                    <a:pt x="164" y="1560"/>
                  </a:cubicBezTo>
                  <a:cubicBezTo>
                    <a:pt x="173" y="1579"/>
                    <a:pt x="164" y="1570"/>
                    <a:pt x="157" y="1561"/>
                  </a:cubicBezTo>
                  <a:cubicBezTo>
                    <a:pt x="150" y="1553"/>
                    <a:pt x="143" y="1546"/>
                    <a:pt x="155" y="1570"/>
                  </a:cubicBezTo>
                  <a:cubicBezTo>
                    <a:pt x="161" y="1574"/>
                    <a:pt x="182" y="1605"/>
                    <a:pt x="208" y="1639"/>
                  </a:cubicBezTo>
                  <a:cubicBezTo>
                    <a:pt x="229" y="1671"/>
                    <a:pt x="268" y="1722"/>
                    <a:pt x="292" y="1751"/>
                  </a:cubicBezTo>
                  <a:cubicBezTo>
                    <a:pt x="292" y="1746"/>
                    <a:pt x="292" y="1746"/>
                    <a:pt x="292" y="1746"/>
                  </a:cubicBezTo>
                  <a:cubicBezTo>
                    <a:pt x="292" y="1746"/>
                    <a:pt x="294" y="1748"/>
                    <a:pt x="298" y="1752"/>
                  </a:cubicBezTo>
                  <a:cubicBezTo>
                    <a:pt x="302" y="1755"/>
                    <a:pt x="306" y="1760"/>
                    <a:pt x="312" y="1765"/>
                  </a:cubicBezTo>
                  <a:cubicBezTo>
                    <a:pt x="322" y="1774"/>
                    <a:pt x="332" y="1783"/>
                    <a:pt x="332" y="1783"/>
                  </a:cubicBezTo>
                  <a:cubicBezTo>
                    <a:pt x="306" y="1765"/>
                    <a:pt x="306" y="1765"/>
                    <a:pt x="306" y="1765"/>
                  </a:cubicBezTo>
                  <a:cubicBezTo>
                    <a:pt x="309" y="1768"/>
                    <a:pt x="316" y="1773"/>
                    <a:pt x="324" y="1780"/>
                  </a:cubicBezTo>
                  <a:cubicBezTo>
                    <a:pt x="328" y="1783"/>
                    <a:pt x="333" y="1786"/>
                    <a:pt x="337" y="1789"/>
                  </a:cubicBezTo>
                  <a:cubicBezTo>
                    <a:pt x="341" y="1793"/>
                    <a:pt x="345" y="1796"/>
                    <a:pt x="348" y="1798"/>
                  </a:cubicBezTo>
                  <a:cubicBezTo>
                    <a:pt x="371" y="1816"/>
                    <a:pt x="375" y="1823"/>
                    <a:pt x="379" y="1828"/>
                  </a:cubicBezTo>
                  <a:cubicBezTo>
                    <a:pt x="383" y="1834"/>
                    <a:pt x="386" y="1838"/>
                    <a:pt x="405" y="1849"/>
                  </a:cubicBezTo>
                  <a:cubicBezTo>
                    <a:pt x="406" y="1850"/>
                    <a:pt x="407" y="1852"/>
                    <a:pt x="407" y="1853"/>
                  </a:cubicBezTo>
                  <a:cubicBezTo>
                    <a:pt x="410" y="1854"/>
                    <a:pt x="414" y="1857"/>
                    <a:pt x="419" y="1860"/>
                  </a:cubicBezTo>
                  <a:cubicBezTo>
                    <a:pt x="425" y="1864"/>
                    <a:pt x="431" y="1868"/>
                    <a:pt x="437" y="1873"/>
                  </a:cubicBezTo>
                  <a:cubicBezTo>
                    <a:pt x="444" y="1877"/>
                    <a:pt x="451" y="1883"/>
                    <a:pt x="459" y="1888"/>
                  </a:cubicBezTo>
                  <a:cubicBezTo>
                    <a:pt x="467" y="1893"/>
                    <a:pt x="476" y="1899"/>
                    <a:pt x="485" y="1904"/>
                  </a:cubicBezTo>
                  <a:cubicBezTo>
                    <a:pt x="470" y="1900"/>
                    <a:pt x="470" y="1900"/>
                    <a:pt x="470" y="1900"/>
                  </a:cubicBezTo>
                  <a:cubicBezTo>
                    <a:pt x="470" y="1900"/>
                    <a:pt x="464" y="1896"/>
                    <a:pt x="459" y="1892"/>
                  </a:cubicBezTo>
                  <a:cubicBezTo>
                    <a:pt x="453" y="1888"/>
                    <a:pt x="448" y="1884"/>
                    <a:pt x="448" y="1884"/>
                  </a:cubicBezTo>
                  <a:cubicBezTo>
                    <a:pt x="450" y="1887"/>
                    <a:pt x="454" y="1890"/>
                    <a:pt x="458" y="1893"/>
                  </a:cubicBezTo>
                  <a:cubicBezTo>
                    <a:pt x="462" y="1897"/>
                    <a:pt x="468" y="1900"/>
                    <a:pt x="473" y="1903"/>
                  </a:cubicBezTo>
                  <a:cubicBezTo>
                    <a:pt x="479" y="1906"/>
                    <a:pt x="485" y="1909"/>
                    <a:pt x="491" y="1913"/>
                  </a:cubicBezTo>
                  <a:cubicBezTo>
                    <a:pt x="494" y="1915"/>
                    <a:pt x="497" y="1916"/>
                    <a:pt x="500" y="1918"/>
                  </a:cubicBezTo>
                  <a:cubicBezTo>
                    <a:pt x="503" y="1920"/>
                    <a:pt x="506" y="1921"/>
                    <a:pt x="509" y="1923"/>
                  </a:cubicBezTo>
                  <a:cubicBezTo>
                    <a:pt x="534" y="1936"/>
                    <a:pt x="524" y="1926"/>
                    <a:pt x="537" y="1932"/>
                  </a:cubicBezTo>
                  <a:cubicBezTo>
                    <a:pt x="546" y="1937"/>
                    <a:pt x="560" y="1943"/>
                    <a:pt x="566" y="1948"/>
                  </a:cubicBezTo>
                  <a:cubicBezTo>
                    <a:pt x="588" y="1961"/>
                    <a:pt x="566" y="1954"/>
                    <a:pt x="558" y="1952"/>
                  </a:cubicBezTo>
                  <a:cubicBezTo>
                    <a:pt x="569" y="1955"/>
                    <a:pt x="576" y="1957"/>
                    <a:pt x="585" y="1962"/>
                  </a:cubicBezTo>
                  <a:cubicBezTo>
                    <a:pt x="595" y="1966"/>
                    <a:pt x="608" y="1971"/>
                    <a:pt x="630" y="1980"/>
                  </a:cubicBezTo>
                  <a:cubicBezTo>
                    <a:pt x="631" y="1983"/>
                    <a:pt x="627" y="1983"/>
                    <a:pt x="622" y="1980"/>
                  </a:cubicBezTo>
                  <a:cubicBezTo>
                    <a:pt x="626" y="1982"/>
                    <a:pt x="631" y="1984"/>
                    <a:pt x="635" y="1985"/>
                  </a:cubicBezTo>
                  <a:cubicBezTo>
                    <a:pt x="639" y="1986"/>
                    <a:pt x="642" y="1987"/>
                    <a:pt x="645" y="1987"/>
                  </a:cubicBezTo>
                  <a:cubicBezTo>
                    <a:pt x="659" y="1995"/>
                    <a:pt x="659" y="1995"/>
                    <a:pt x="659" y="1995"/>
                  </a:cubicBezTo>
                  <a:cubicBezTo>
                    <a:pt x="683" y="2007"/>
                    <a:pt x="697" y="2009"/>
                    <a:pt x="711" y="2012"/>
                  </a:cubicBezTo>
                  <a:cubicBezTo>
                    <a:pt x="719" y="2013"/>
                    <a:pt x="726" y="2014"/>
                    <a:pt x="736" y="2016"/>
                  </a:cubicBezTo>
                  <a:cubicBezTo>
                    <a:pt x="746" y="2018"/>
                    <a:pt x="758" y="2021"/>
                    <a:pt x="773" y="2026"/>
                  </a:cubicBezTo>
                  <a:cubicBezTo>
                    <a:pt x="756" y="2024"/>
                    <a:pt x="827" y="2039"/>
                    <a:pt x="846" y="2045"/>
                  </a:cubicBezTo>
                  <a:cubicBezTo>
                    <a:pt x="823" y="2042"/>
                    <a:pt x="855" y="2054"/>
                    <a:pt x="841" y="2054"/>
                  </a:cubicBezTo>
                  <a:cubicBezTo>
                    <a:pt x="866" y="2059"/>
                    <a:pt x="872" y="2059"/>
                    <a:pt x="876" y="2058"/>
                  </a:cubicBezTo>
                  <a:cubicBezTo>
                    <a:pt x="880" y="2057"/>
                    <a:pt x="883" y="2055"/>
                    <a:pt x="904" y="2057"/>
                  </a:cubicBezTo>
                  <a:cubicBezTo>
                    <a:pt x="886" y="2061"/>
                    <a:pt x="886" y="2061"/>
                    <a:pt x="886" y="2061"/>
                  </a:cubicBezTo>
                  <a:cubicBezTo>
                    <a:pt x="906" y="2062"/>
                    <a:pt x="909" y="2062"/>
                    <a:pt x="912" y="2061"/>
                  </a:cubicBezTo>
                  <a:cubicBezTo>
                    <a:pt x="913" y="2061"/>
                    <a:pt x="914" y="2061"/>
                    <a:pt x="918" y="2061"/>
                  </a:cubicBezTo>
                  <a:cubicBezTo>
                    <a:pt x="920" y="2061"/>
                    <a:pt x="922" y="2061"/>
                    <a:pt x="925" y="2062"/>
                  </a:cubicBezTo>
                  <a:cubicBezTo>
                    <a:pt x="928" y="2062"/>
                    <a:pt x="932" y="2062"/>
                    <a:pt x="937" y="2062"/>
                  </a:cubicBezTo>
                  <a:cubicBezTo>
                    <a:pt x="926" y="2063"/>
                    <a:pt x="956" y="2065"/>
                    <a:pt x="931" y="2065"/>
                  </a:cubicBezTo>
                  <a:cubicBezTo>
                    <a:pt x="985" y="2070"/>
                    <a:pt x="971" y="2069"/>
                    <a:pt x="1018" y="2071"/>
                  </a:cubicBezTo>
                  <a:cubicBezTo>
                    <a:pt x="1022" y="2065"/>
                    <a:pt x="1022" y="2065"/>
                    <a:pt x="1022" y="2065"/>
                  </a:cubicBezTo>
                  <a:cubicBezTo>
                    <a:pt x="1030" y="2065"/>
                    <a:pt x="1035" y="2066"/>
                    <a:pt x="1039" y="2067"/>
                  </a:cubicBezTo>
                  <a:cubicBezTo>
                    <a:pt x="1043" y="2067"/>
                    <a:pt x="1046" y="2068"/>
                    <a:pt x="1048" y="2068"/>
                  </a:cubicBezTo>
                  <a:cubicBezTo>
                    <a:pt x="1045" y="2069"/>
                    <a:pt x="1041" y="2069"/>
                    <a:pt x="1037" y="2069"/>
                  </a:cubicBezTo>
                  <a:cubicBezTo>
                    <a:pt x="1034" y="2069"/>
                    <a:pt x="1032" y="2069"/>
                    <a:pt x="1032" y="2069"/>
                  </a:cubicBezTo>
                  <a:cubicBezTo>
                    <a:pt x="1037" y="2071"/>
                    <a:pt x="1041" y="2071"/>
                    <a:pt x="1045" y="2071"/>
                  </a:cubicBezTo>
                  <a:cubicBezTo>
                    <a:pt x="1049" y="2071"/>
                    <a:pt x="1053" y="2070"/>
                    <a:pt x="1057" y="2070"/>
                  </a:cubicBezTo>
                  <a:cubicBezTo>
                    <a:pt x="1065" y="2069"/>
                    <a:pt x="1073" y="2068"/>
                    <a:pt x="1084" y="2070"/>
                  </a:cubicBezTo>
                  <a:cubicBezTo>
                    <a:pt x="1079" y="2068"/>
                    <a:pt x="1073" y="2066"/>
                    <a:pt x="1092" y="2065"/>
                  </a:cubicBezTo>
                  <a:cubicBezTo>
                    <a:pt x="1086" y="2069"/>
                    <a:pt x="1122" y="2066"/>
                    <a:pt x="1124" y="2067"/>
                  </a:cubicBezTo>
                  <a:cubicBezTo>
                    <a:pt x="1118" y="2067"/>
                    <a:pt x="1128" y="2066"/>
                    <a:pt x="1140" y="2064"/>
                  </a:cubicBezTo>
                  <a:cubicBezTo>
                    <a:pt x="1153" y="2062"/>
                    <a:pt x="1167" y="2060"/>
                    <a:pt x="1168" y="2058"/>
                  </a:cubicBezTo>
                  <a:cubicBezTo>
                    <a:pt x="1191" y="2057"/>
                    <a:pt x="1161" y="2061"/>
                    <a:pt x="1160" y="2063"/>
                  </a:cubicBezTo>
                  <a:cubicBezTo>
                    <a:pt x="1164" y="2062"/>
                    <a:pt x="1172" y="2060"/>
                    <a:pt x="1180" y="2059"/>
                  </a:cubicBezTo>
                  <a:cubicBezTo>
                    <a:pt x="1184" y="2058"/>
                    <a:pt x="1189" y="2057"/>
                    <a:pt x="1194" y="2057"/>
                  </a:cubicBezTo>
                  <a:cubicBezTo>
                    <a:pt x="1198" y="2056"/>
                    <a:pt x="1203" y="2055"/>
                    <a:pt x="1208" y="2054"/>
                  </a:cubicBezTo>
                  <a:cubicBezTo>
                    <a:pt x="1218" y="2053"/>
                    <a:pt x="1227" y="2051"/>
                    <a:pt x="1235" y="2049"/>
                  </a:cubicBezTo>
                  <a:cubicBezTo>
                    <a:pt x="1240" y="2049"/>
                    <a:pt x="1243" y="2048"/>
                    <a:pt x="1247" y="2047"/>
                  </a:cubicBezTo>
                  <a:cubicBezTo>
                    <a:pt x="1250" y="2046"/>
                    <a:pt x="1252" y="2045"/>
                    <a:pt x="1254" y="2044"/>
                  </a:cubicBezTo>
                  <a:cubicBezTo>
                    <a:pt x="1255" y="2045"/>
                    <a:pt x="1256" y="2045"/>
                    <a:pt x="1256" y="2045"/>
                  </a:cubicBezTo>
                  <a:cubicBezTo>
                    <a:pt x="1262" y="2043"/>
                    <a:pt x="1268" y="2041"/>
                    <a:pt x="1276" y="2039"/>
                  </a:cubicBezTo>
                  <a:cubicBezTo>
                    <a:pt x="1279" y="2037"/>
                    <a:pt x="1283" y="2036"/>
                    <a:pt x="1288" y="2035"/>
                  </a:cubicBezTo>
                  <a:cubicBezTo>
                    <a:pt x="1292" y="2034"/>
                    <a:pt x="1296" y="2033"/>
                    <a:pt x="1300" y="2031"/>
                  </a:cubicBezTo>
                  <a:cubicBezTo>
                    <a:pt x="1309" y="2028"/>
                    <a:pt x="1319" y="2025"/>
                    <a:pt x="1329" y="2021"/>
                  </a:cubicBezTo>
                  <a:cubicBezTo>
                    <a:pt x="1334" y="2019"/>
                    <a:pt x="1339" y="2017"/>
                    <a:pt x="1345" y="2015"/>
                  </a:cubicBezTo>
                  <a:cubicBezTo>
                    <a:pt x="1350" y="2013"/>
                    <a:pt x="1355" y="2011"/>
                    <a:pt x="1361" y="2009"/>
                  </a:cubicBezTo>
                  <a:cubicBezTo>
                    <a:pt x="1346" y="2017"/>
                    <a:pt x="1346" y="2017"/>
                    <a:pt x="1346" y="2017"/>
                  </a:cubicBezTo>
                  <a:cubicBezTo>
                    <a:pt x="1369" y="2010"/>
                    <a:pt x="1376" y="2006"/>
                    <a:pt x="1381" y="2002"/>
                  </a:cubicBezTo>
                  <a:cubicBezTo>
                    <a:pt x="1383" y="2000"/>
                    <a:pt x="1386" y="1998"/>
                    <a:pt x="1390" y="1996"/>
                  </a:cubicBezTo>
                  <a:cubicBezTo>
                    <a:pt x="1394" y="1994"/>
                    <a:pt x="1399" y="1991"/>
                    <a:pt x="1409" y="1987"/>
                  </a:cubicBezTo>
                  <a:cubicBezTo>
                    <a:pt x="1406" y="1991"/>
                    <a:pt x="1421" y="1985"/>
                    <a:pt x="1435" y="1979"/>
                  </a:cubicBezTo>
                  <a:cubicBezTo>
                    <a:pt x="1449" y="1973"/>
                    <a:pt x="1461" y="1967"/>
                    <a:pt x="1454" y="1973"/>
                  </a:cubicBezTo>
                  <a:cubicBezTo>
                    <a:pt x="1465" y="1967"/>
                    <a:pt x="1475" y="1961"/>
                    <a:pt x="1485" y="1956"/>
                  </a:cubicBezTo>
                  <a:cubicBezTo>
                    <a:pt x="1494" y="1949"/>
                    <a:pt x="1503" y="1944"/>
                    <a:pt x="1509" y="1938"/>
                  </a:cubicBezTo>
                  <a:cubicBezTo>
                    <a:pt x="1530" y="1930"/>
                    <a:pt x="1474" y="1964"/>
                    <a:pt x="1502" y="1950"/>
                  </a:cubicBezTo>
                  <a:cubicBezTo>
                    <a:pt x="1502" y="1950"/>
                    <a:pt x="1509" y="1946"/>
                    <a:pt x="1516" y="1942"/>
                  </a:cubicBezTo>
                  <a:cubicBezTo>
                    <a:pt x="1520" y="1940"/>
                    <a:pt x="1523" y="1937"/>
                    <a:pt x="1526" y="1936"/>
                  </a:cubicBezTo>
                  <a:cubicBezTo>
                    <a:pt x="1529" y="1934"/>
                    <a:pt x="1530" y="1933"/>
                    <a:pt x="1530" y="1933"/>
                  </a:cubicBezTo>
                  <a:cubicBezTo>
                    <a:pt x="1537" y="1932"/>
                    <a:pt x="1537" y="1932"/>
                    <a:pt x="1537" y="1932"/>
                  </a:cubicBezTo>
                  <a:cubicBezTo>
                    <a:pt x="1537" y="1930"/>
                    <a:pt x="1563" y="1915"/>
                    <a:pt x="1560" y="1914"/>
                  </a:cubicBezTo>
                  <a:cubicBezTo>
                    <a:pt x="1563" y="1914"/>
                    <a:pt x="1568" y="1913"/>
                    <a:pt x="1572" y="1912"/>
                  </a:cubicBezTo>
                  <a:cubicBezTo>
                    <a:pt x="1576" y="1911"/>
                    <a:pt x="1579" y="1910"/>
                    <a:pt x="1579" y="1912"/>
                  </a:cubicBezTo>
                  <a:cubicBezTo>
                    <a:pt x="1588" y="1906"/>
                    <a:pt x="1599" y="1899"/>
                    <a:pt x="1610" y="1893"/>
                  </a:cubicBezTo>
                  <a:cubicBezTo>
                    <a:pt x="1615" y="1889"/>
                    <a:pt x="1620" y="1886"/>
                    <a:pt x="1624" y="1883"/>
                  </a:cubicBezTo>
                  <a:cubicBezTo>
                    <a:pt x="1629" y="1879"/>
                    <a:pt x="1633" y="1876"/>
                    <a:pt x="1636" y="1873"/>
                  </a:cubicBezTo>
                  <a:cubicBezTo>
                    <a:pt x="1638" y="1873"/>
                    <a:pt x="1638" y="1873"/>
                    <a:pt x="1638" y="1873"/>
                  </a:cubicBezTo>
                  <a:cubicBezTo>
                    <a:pt x="1642" y="1869"/>
                    <a:pt x="1647" y="1864"/>
                    <a:pt x="1652" y="1860"/>
                  </a:cubicBezTo>
                  <a:cubicBezTo>
                    <a:pt x="1658" y="1855"/>
                    <a:pt x="1664" y="1850"/>
                    <a:pt x="1670" y="1845"/>
                  </a:cubicBezTo>
                  <a:cubicBezTo>
                    <a:pt x="1681" y="1836"/>
                    <a:pt x="1692" y="1827"/>
                    <a:pt x="1694" y="1822"/>
                  </a:cubicBezTo>
                  <a:cubicBezTo>
                    <a:pt x="1706" y="1816"/>
                    <a:pt x="1706" y="1816"/>
                    <a:pt x="1706" y="1816"/>
                  </a:cubicBezTo>
                  <a:cubicBezTo>
                    <a:pt x="1718" y="1805"/>
                    <a:pt x="1722" y="1799"/>
                    <a:pt x="1724" y="1795"/>
                  </a:cubicBezTo>
                  <a:cubicBezTo>
                    <a:pt x="1726" y="1791"/>
                    <a:pt x="1726" y="1788"/>
                    <a:pt x="1731" y="1782"/>
                  </a:cubicBezTo>
                  <a:cubicBezTo>
                    <a:pt x="1741" y="1773"/>
                    <a:pt x="1751" y="1762"/>
                    <a:pt x="1762" y="1753"/>
                  </a:cubicBezTo>
                  <a:cubicBezTo>
                    <a:pt x="1748" y="1769"/>
                    <a:pt x="1752" y="1766"/>
                    <a:pt x="1761" y="1759"/>
                  </a:cubicBezTo>
                  <a:cubicBezTo>
                    <a:pt x="1770" y="1751"/>
                    <a:pt x="1783" y="1738"/>
                    <a:pt x="1787" y="1736"/>
                  </a:cubicBezTo>
                  <a:cubicBezTo>
                    <a:pt x="1790" y="1733"/>
                    <a:pt x="1794" y="1729"/>
                    <a:pt x="1799" y="1723"/>
                  </a:cubicBezTo>
                  <a:cubicBezTo>
                    <a:pt x="1804" y="1718"/>
                    <a:pt x="1809" y="1712"/>
                    <a:pt x="1814" y="1706"/>
                  </a:cubicBezTo>
                  <a:cubicBezTo>
                    <a:pt x="1824" y="1693"/>
                    <a:pt x="1834" y="1681"/>
                    <a:pt x="1837" y="1675"/>
                  </a:cubicBezTo>
                  <a:cubicBezTo>
                    <a:pt x="1832" y="1684"/>
                    <a:pt x="1831" y="1686"/>
                    <a:pt x="1830" y="1689"/>
                  </a:cubicBezTo>
                  <a:cubicBezTo>
                    <a:pt x="1828" y="1693"/>
                    <a:pt x="1825" y="1698"/>
                    <a:pt x="1813" y="1712"/>
                  </a:cubicBezTo>
                  <a:cubicBezTo>
                    <a:pt x="1817" y="1709"/>
                    <a:pt x="1821" y="1705"/>
                    <a:pt x="1826" y="1700"/>
                  </a:cubicBezTo>
                  <a:cubicBezTo>
                    <a:pt x="1828" y="1697"/>
                    <a:pt x="1830" y="1695"/>
                    <a:pt x="1833" y="1692"/>
                  </a:cubicBezTo>
                  <a:cubicBezTo>
                    <a:pt x="1834" y="1690"/>
                    <a:pt x="1835" y="1689"/>
                    <a:pt x="1836" y="1687"/>
                  </a:cubicBezTo>
                  <a:cubicBezTo>
                    <a:pt x="1837" y="1686"/>
                    <a:pt x="1839" y="1684"/>
                    <a:pt x="1840" y="1682"/>
                  </a:cubicBezTo>
                  <a:cubicBezTo>
                    <a:pt x="1844" y="1676"/>
                    <a:pt x="1850" y="1668"/>
                    <a:pt x="1855" y="1661"/>
                  </a:cubicBezTo>
                  <a:cubicBezTo>
                    <a:pt x="1860" y="1653"/>
                    <a:pt x="1866" y="1645"/>
                    <a:pt x="1872" y="1637"/>
                  </a:cubicBezTo>
                  <a:cubicBezTo>
                    <a:pt x="1874" y="1639"/>
                    <a:pt x="1874" y="1639"/>
                    <a:pt x="1874" y="1639"/>
                  </a:cubicBezTo>
                  <a:cubicBezTo>
                    <a:pt x="1882" y="1627"/>
                    <a:pt x="1888" y="1618"/>
                    <a:pt x="1892" y="1610"/>
                  </a:cubicBezTo>
                  <a:cubicBezTo>
                    <a:pt x="1897" y="1603"/>
                    <a:pt x="1899" y="1597"/>
                    <a:pt x="1901" y="1592"/>
                  </a:cubicBezTo>
                  <a:cubicBezTo>
                    <a:pt x="1906" y="1582"/>
                    <a:pt x="1907" y="1575"/>
                    <a:pt x="1912" y="1563"/>
                  </a:cubicBezTo>
                  <a:cubicBezTo>
                    <a:pt x="1918" y="1559"/>
                    <a:pt x="1916" y="1565"/>
                    <a:pt x="1910" y="1580"/>
                  </a:cubicBezTo>
                  <a:cubicBezTo>
                    <a:pt x="1922" y="1565"/>
                    <a:pt x="1934" y="1543"/>
                    <a:pt x="1946" y="1521"/>
                  </a:cubicBezTo>
                  <a:cubicBezTo>
                    <a:pt x="1957" y="1498"/>
                    <a:pt x="1969" y="1475"/>
                    <a:pt x="1978" y="1456"/>
                  </a:cubicBezTo>
                  <a:cubicBezTo>
                    <a:pt x="1986" y="1444"/>
                    <a:pt x="1983" y="1453"/>
                    <a:pt x="1978" y="1466"/>
                  </a:cubicBezTo>
                  <a:cubicBezTo>
                    <a:pt x="1982" y="1456"/>
                    <a:pt x="1987" y="1445"/>
                    <a:pt x="1992" y="1434"/>
                  </a:cubicBezTo>
                  <a:cubicBezTo>
                    <a:pt x="1996" y="1423"/>
                    <a:pt x="2001" y="1412"/>
                    <a:pt x="2005" y="1401"/>
                  </a:cubicBezTo>
                  <a:cubicBezTo>
                    <a:pt x="2007" y="1396"/>
                    <a:pt x="2009" y="1391"/>
                    <a:pt x="2011" y="1385"/>
                  </a:cubicBezTo>
                  <a:cubicBezTo>
                    <a:pt x="2012" y="1380"/>
                    <a:pt x="2014" y="1375"/>
                    <a:pt x="2015" y="1371"/>
                  </a:cubicBezTo>
                  <a:cubicBezTo>
                    <a:pt x="2018" y="1361"/>
                    <a:pt x="2020" y="1353"/>
                    <a:pt x="2021" y="1345"/>
                  </a:cubicBezTo>
                  <a:cubicBezTo>
                    <a:pt x="2020" y="1351"/>
                    <a:pt x="2022" y="1347"/>
                    <a:pt x="2025" y="1339"/>
                  </a:cubicBezTo>
                  <a:cubicBezTo>
                    <a:pt x="2027" y="1332"/>
                    <a:pt x="2030" y="1321"/>
                    <a:pt x="2033" y="1313"/>
                  </a:cubicBezTo>
                  <a:cubicBezTo>
                    <a:pt x="2032" y="1313"/>
                    <a:pt x="2032" y="1309"/>
                    <a:pt x="2032" y="1308"/>
                  </a:cubicBezTo>
                  <a:cubicBezTo>
                    <a:pt x="2038" y="1281"/>
                    <a:pt x="2049" y="1222"/>
                    <a:pt x="2056" y="1191"/>
                  </a:cubicBezTo>
                  <a:cubicBezTo>
                    <a:pt x="2055" y="1202"/>
                    <a:pt x="2055" y="1202"/>
                    <a:pt x="2055" y="1202"/>
                  </a:cubicBezTo>
                  <a:cubicBezTo>
                    <a:pt x="2059" y="1184"/>
                    <a:pt x="2060" y="1168"/>
                    <a:pt x="2062" y="1154"/>
                  </a:cubicBezTo>
                  <a:cubicBezTo>
                    <a:pt x="2062" y="1147"/>
                    <a:pt x="2063" y="1140"/>
                    <a:pt x="2063" y="1133"/>
                  </a:cubicBezTo>
                  <a:cubicBezTo>
                    <a:pt x="2063" y="1126"/>
                    <a:pt x="2063" y="1119"/>
                    <a:pt x="2063" y="1112"/>
                  </a:cubicBezTo>
                  <a:cubicBezTo>
                    <a:pt x="2064" y="1085"/>
                    <a:pt x="2063" y="1057"/>
                    <a:pt x="2065" y="1017"/>
                  </a:cubicBezTo>
                  <a:cubicBezTo>
                    <a:pt x="2066" y="1003"/>
                    <a:pt x="2071" y="1032"/>
                    <a:pt x="2070" y="1002"/>
                  </a:cubicBezTo>
                  <a:cubicBezTo>
                    <a:pt x="2068" y="995"/>
                    <a:pt x="2067" y="993"/>
                    <a:pt x="2065" y="988"/>
                  </a:cubicBezTo>
                  <a:cubicBezTo>
                    <a:pt x="2065" y="985"/>
                    <a:pt x="2064" y="982"/>
                    <a:pt x="2064" y="977"/>
                  </a:cubicBezTo>
                  <a:cubicBezTo>
                    <a:pt x="2063" y="972"/>
                    <a:pt x="2062" y="965"/>
                    <a:pt x="2062" y="956"/>
                  </a:cubicBezTo>
                  <a:cubicBezTo>
                    <a:pt x="2066" y="958"/>
                    <a:pt x="2066" y="958"/>
                    <a:pt x="2066" y="958"/>
                  </a:cubicBezTo>
                  <a:cubicBezTo>
                    <a:pt x="2060" y="933"/>
                    <a:pt x="2060" y="933"/>
                    <a:pt x="2060" y="933"/>
                  </a:cubicBezTo>
                  <a:cubicBezTo>
                    <a:pt x="2058" y="946"/>
                    <a:pt x="2062" y="987"/>
                    <a:pt x="2057" y="959"/>
                  </a:cubicBezTo>
                  <a:cubicBezTo>
                    <a:pt x="2057" y="942"/>
                    <a:pt x="2056" y="935"/>
                    <a:pt x="2054" y="927"/>
                  </a:cubicBezTo>
                  <a:cubicBezTo>
                    <a:pt x="2053" y="919"/>
                    <a:pt x="2051" y="910"/>
                    <a:pt x="2050" y="890"/>
                  </a:cubicBezTo>
                  <a:cubicBezTo>
                    <a:pt x="2052" y="899"/>
                    <a:pt x="2056" y="911"/>
                    <a:pt x="2059" y="917"/>
                  </a:cubicBezTo>
                  <a:cubicBezTo>
                    <a:pt x="2058" y="907"/>
                    <a:pt x="2057" y="897"/>
                    <a:pt x="2056" y="888"/>
                  </a:cubicBezTo>
                  <a:cubicBezTo>
                    <a:pt x="2055" y="883"/>
                    <a:pt x="2055" y="879"/>
                    <a:pt x="2054" y="874"/>
                  </a:cubicBezTo>
                  <a:cubicBezTo>
                    <a:pt x="2054" y="870"/>
                    <a:pt x="2053" y="866"/>
                    <a:pt x="2052" y="862"/>
                  </a:cubicBezTo>
                  <a:cubicBezTo>
                    <a:pt x="2051" y="854"/>
                    <a:pt x="2049" y="846"/>
                    <a:pt x="2048" y="838"/>
                  </a:cubicBezTo>
                  <a:cubicBezTo>
                    <a:pt x="2046" y="831"/>
                    <a:pt x="2045" y="824"/>
                    <a:pt x="2043" y="816"/>
                  </a:cubicBezTo>
                  <a:cubicBezTo>
                    <a:pt x="2039" y="802"/>
                    <a:pt x="2035" y="787"/>
                    <a:pt x="2031" y="771"/>
                  </a:cubicBezTo>
                  <a:cubicBezTo>
                    <a:pt x="2029" y="763"/>
                    <a:pt x="2026" y="755"/>
                    <a:pt x="2024" y="746"/>
                  </a:cubicBezTo>
                  <a:cubicBezTo>
                    <a:pt x="2023" y="741"/>
                    <a:pt x="2022" y="737"/>
                    <a:pt x="2021" y="732"/>
                  </a:cubicBezTo>
                  <a:cubicBezTo>
                    <a:pt x="2020" y="730"/>
                    <a:pt x="2019" y="727"/>
                    <a:pt x="2019" y="725"/>
                  </a:cubicBezTo>
                  <a:cubicBezTo>
                    <a:pt x="2018" y="722"/>
                    <a:pt x="2017" y="719"/>
                    <a:pt x="2017" y="717"/>
                  </a:cubicBezTo>
                  <a:cubicBezTo>
                    <a:pt x="2012" y="707"/>
                    <a:pt x="2008" y="696"/>
                    <a:pt x="2004" y="686"/>
                  </a:cubicBezTo>
                  <a:cubicBezTo>
                    <a:pt x="2003" y="683"/>
                    <a:pt x="2002" y="680"/>
                    <a:pt x="2001" y="677"/>
                  </a:cubicBezTo>
                  <a:cubicBezTo>
                    <a:pt x="1997" y="669"/>
                    <a:pt x="1997" y="669"/>
                    <a:pt x="1997" y="669"/>
                  </a:cubicBezTo>
                  <a:cubicBezTo>
                    <a:pt x="1995" y="664"/>
                    <a:pt x="1992" y="659"/>
                    <a:pt x="1990" y="654"/>
                  </a:cubicBezTo>
                  <a:cubicBezTo>
                    <a:pt x="1988" y="648"/>
                    <a:pt x="1985" y="643"/>
                    <a:pt x="1983" y="638"/>
                  </a:cubicBezTo>
                  <a:cubicBezTo>
                    <a:pt x="1982" y="636"/>
                    <a:pt x="1981" y="633"/>
                    <a:pt x="1980" y="631"/>
                  </a:cubicBezTo>
                  <a:cubicBezTo>
                    <a:pt x="1979" y="629"/>
                    <a:pt x="1977" y="626"/>
                    <a:pt x="1976" y="624"/>
                  </a:cubicBezTo>
                  <a:cubicBezTo>
                    <a:pt x="1972" y="615"/>
                    <a:pt x="1967" y="608"/>
                    <a:pt x="1964" y="601"/>
                  </a:cubicBezTo>
                  <a:cubicBezTo>
                    <a:pt x="1968" y="602"/>
                    <a:pt x="1971" y="600"/>
                    <a:pt x="1982" y="617"/>
                  </a:cubicBezTo>
                  <a:cubicBezTo>
                    <a:pt x="1978" y="608"/>
                    <a:pt x="1975" y="601"/>
                    <a:pt x="1971" y="595"/>
                  </a:cubicBezTo>
                  <a:cubicBezTo>
                    <a:pt x="1967" y="589"/>
                    <a:pt x="1964" y="583"/>
                    <a:pt x="1961" y="578"/>
                  </a:cubicBezTo>
                  <a:cubicBezTo>
                    <a:pt x="1954" y="568"/>
                    <a:pt x="1948" y="559"/>
                    <a:pt x="1945" y="547"/>
                  </a:cubicBezTo>
                  <a:cubicBezTo>
                    <a:pt x="1943" y="545"/>
                    <a:pt x="1941" y="542"/>
                    <a:pt x="1939" y="539"/>
                  </a:cubicBezTo>
                  <a:cubicBezTo>
                    <a:pt x="1936" y="536"/>
                    <a:pt x="1934" y="532"/>
                    <a:pt x="1931" y="528"/>
                  </a:cubicBezTo>
                  <a:cubicBezTo>
                    <a:pt x="1925" y="519"/>
                    <a:pt x="1918" y="508"/>
                    <a:pt x="1911" y="498"/>
                  </a:cubicBezTo>
                  <a:cubicBezTo>
                    <a:pt x="1897" y="479"/>
                    <a:pt x="1884" y="460"/>
                    <a:pt x="1878" y="459"/>
                  </a:cubicBezTo>
                  <a:cubicBezTo>
                    <a:pt x="1878" y="457"/>
                    <a:pt x="1855" y="427"/>
                    <a:pt x="1881" y="455"/>
                  </a:cubicBezTo>
                  <a:cubicBezTo>
                    <a:pt x="1873" y="446"/>
                    <a:pt x="1867" y="437"/>
                    <a:pt x="1862" y="430"/>
                  </a:cubicBezTo>
                  <a:cubicBezTo>
                    <a:pt x="1860" y="426"/>
                    <a:pt x="1858" y="423"/>
                    <a:pt x="1856" y="419"/>
                  </a:cubicBezTo>
                  <a:cubicBezTo>
                    <a:pt x="1854" y="416"/>
                    <a:pt x="1852" y="413"/>
                    <a:pt x="1850" y="410"/>
                  </a:cubicBezTo>
                  <a:cubicBezTo>
                    <a:pt x="1844" y="399"/>
                    <a:pt x="1839" y="390"/>
                    <a:pt x="1832" y="381"/>
                  </a:cubicBezTo>
                  <a:cubicBezTo>
                    <a:pt x="1828" y="376"/>
                    <a:pt x="1830" y="380"/>
                    <a:pt x="1830" y="382"/>
                  </a:cubicBezTo>
                  <a:cubicBezTo>
                    <a:pt x="1830" y="384"/>
                    <a:pt x="1829" y="384"/>
                    <a:pt x="1819" y="373"/>
                  </a:cubicBezTo>
                  <a:cubicBezTo>
                    <a:pt x="1817" y="370"/>
                    <a:pt x="1817" y="369"/>
                    <a:pt x="1815" y="366"/>
                  </a:cubicBezTo>
                  <a:cubicBezTo>
                    <a:pt x="1806" y="359"/>
                    <a:pt x="1806" y="359"/>
                    <a:pt x="1806" y="359"/>
                  </a:cubicBezTo>
                  <a:cubicBezTo>
                    <a:pt x="1800" y="349"/>
                    <a:pt x="1817" y="366"/>
                    <a:pt x="1819" y="366"/>
                  </a:cubicBezTo>
                  <a:cubicBezTo>
                    <a:pt x="1813" y="358"/>
                    <a:pt x="1807" y="351"/>
                    <a:pt x="1800" y="344"/>
                  </a:cubicBezTo>
                  <a:cubicBezTo>
                    <a:pt x="1797" y="341"/>
                    <a:pt x="1794" y="338"/>
                    <a:pt x="1791" y="335"/>
                  </a:cubicBezTo>
                  <a:cubicBezTo>
                    <a:pt x="1788" y="332"/>
                    <a:pt x="1784" y="329"/>
                    <a:pt x="1781" y="326"/>
                  </a:cubicBezTo>
                  <a:cubicBezTo>
                    <a:pt x="1774" y="320"/>
                    <a:pt x="1767" y="314"/>
                    <a:pt x="1760" y="307"/>
                  </a:cubicBezTo>
                  <a:cubicBezTo>
                    <a:pt x="1752" y="301"/>
                    <a:pt x="1744" y="294"/>
                    <a:pt x="1735" y="286"/>
                  </a:cubicBezTo>
                  <a:cubicBezTo>
                    <a:pt x="1742" y="290"/>
                    <a:pt x="1742" y="290"/>
                    <a:pt x="1742" y="290"/>
                  </a:cubicBezTo>
                  <a:cubicBezTo>
                    <a:pt x="1742" y="290"/>
                    <a:pt x="1733" y="282"/>
                    <a:pt x="1724" y="273"/>
                  </a:cubicBezTo>
                  <a:cubicBezTo>
                    <a:pt x="1715" y="265"/>
                    <a:pt x="1706" y="257"/>
                    <a:pt x="1706" y="257"/>
                  </a:cubicBezTo>
                  <a:cubicBezTo>
                    <a:pt x="1708" y="259"/>
                    <a:pt x="1708" y="259"/>
                    <a:pt x="1708" y="259"/>
                  </a:cubicBezTo>
                  <a:cubicBezTo>
                    <a:pt x="1708" y="259"/>
                    <a:pt x="1700" y="253"/>
                    <a:pt x="1692" y="247"/>
                  </a:cubicBezTo>
                  <a:cubicBezTo>
                    <a:pt x="1690" y="245"/>
                    <a:pt x="1688" y="244"/>
                    <a:pt x="1686" y="243"/>
                  </a:cubicBezTo>
                  <a:cubicBezTo>
                    <a:pt x="1684" y="241"/>
                    <a:pt x="1682" y="240"/>
                    <a:pt x="1681" y="239"/>
                  </a:cubicBezTo>
                  <a:cubicBezTo>
                    <a:pt x="1678" y="237"/>
                    <a:pt x="1676" y="235"/>
                    <a:pt x="1676" y="235"/>
                  </a:cubicBezTo>
                  <a:cubicBezTo>
                    <a:pt x="1678" y="235"/>
                    <a:pt x="1678" y="235"/>
                    <a:pt x="1678" y="235"/>
                  </a:cubicBezTo>
                  <a:cubicBezTo>
                    <a:pt x="1670" y="230"/>
                    <a:pt x="1668" y="229"/>
                    <a:pt x="1657" y="221"/>
                  </a:cubicBezTo>
                  <a:cubicBezTo>
                    <a:pt x="1662" y="222"/>
                    <a:pt x="1662" y="222"/>
                    <a:pt x="1662" y="222"/>
                  </a:cubicBezTo>
                  <a:cubicBezTo>
                    <a:pt x="1659" y="221"/>
                    <a:pt x="1654" y="218"/>
                    <a:pt x="1649" y="215"/>
                  </a:cubicBezTo>
                  <a:cubicBezTo>
                    <a:pt x="1643" y="212"/>
                    <a:pt x="1636" y="208"/>
                    <a:pt x="1630" y="203"/>
                  </a:cubicBezTo>
                  <a:cubicBezTo>
                    <a:pt x="1623" y="199"/>
                    <a:pt x="1616" y="195"/>
                    <a:pt x="1609" y="190"/>
                  </a:cubicBezTo>
                  <a:cubicBezTo>
                    <a:pt x="1603" y="186"/>
                    <a:pt x="1596" y="183"/>
                    <a:pt x="1592" y="179"/>
                  </a:cubicBezTo>
                  <a:cubicBezTo>
                    <a:pt x="1588" y="176"/>
                    <a:pt x="1588" y="176"/>
                    <a:pt x="1588" y="176"/>
                  </a:cubicBezTo>
                  <a:cubicBezTo>
                    <a:pt x="1588" y="176"/>
                    <a:pt x="1576" y="170"/>
                    <a:pt x="1564" y="164"/>
                  </a:cubicBezTo>
                  <a:cubicBezTo>
                    <a:pt x="1558" y="161"/>
                    <a:pt x="1552" y="158"/>
                    <a:pt x="1548" y="156"/>
                  </a:cubicBezTo>
                  <a:cubicBezTo>
                    <a:pt x="1543" y="154"/>
                    <a:pt x="1540" y="153"/>
                    <a:pt x="1540" y="153"/>
                  </a:cubicBezTo>
                  <a:cubicBezTo>
                    <a:pt x="1516" y="136"/>
                    <a:pt x="1575" y="166"/>
                    <a:pt x="1524" y="139"/>
                  </a:cubicBezTo>
                  <a:cubicBezTo>
                    <a:pt x="1539" y="142"/>
                    <a:pt x="1539" y="142"/>
                    <a:pt x="1539" y="142"/>
                  </a:cubicBezTo>
                  <a:cubicBezTo>
                    <a:pt x="1521" y="133"/>
                    <a:pt x="1511" y="128"/>
                    <a:pt x="1502" y="123"/>
                  </a:cubicBezTo>
                  <a:cubicBezTo>
                    <a:pt x="1498" y="121"/>
                    <a:pt x="1493" y="119"/>
                    <a:pt x="1489" y="116"/>
                  </a:cubicBezTo>
                  <a:cubicBezTo>
                    <a:pt x="1484" y="114"/>
                    <a:pt x="1479" y="112"/>
                    <a:pt x="1473" y="109"/>
                  </a:cubicBezTo>
                  <a:cubicBezTo>
                    <a:pt x="1478" y="113"/>
                    <a:pt x="1485" y="117"/>
                    <a:pt x="1489" y="119"/>
                  </a:cubicBezTo>
                  <a:cubicBezTo>
                    <a:pt x="1493" y="122"/>
                    <a:pt x="1493" y="123"/>
                    <a:pt x="1487" y="121"/>
                  </a:cubicBezTo>
                  <a:cubicBezTo>
                    <a:pt x="1483" y="118"/>
                    <a:pt x="1480" y="116"/>
                    <a:pt x="1477" y="114"/>
                  </a:cubicBezTo>
                  <a:cubicBezTo>
                    <a:pt x="1474" y="112"/>
                    <a:pt x="1471" y="111"/>
                    <a:pt x="1468" y="109"/>
                  </a:cubicBezTo>
                  <a:cubicBezTo>
                    <a:pt x="1462" y="107"/>
                    <a:pt x="1456" y="104"/>
                    <a:pt x="1450" y="102"/>
                  </a:cubicBezTo>
                  <a:cubicBezTo>
                    <a:pt x="1444" y="100"/>
                    <a:pt x="1438" y="99"/>
                    <a:pt x="1432" y="97"/>
                  </a:cubicBezTo>
                  <a:cubicBezTo>
                    <a:pt x="1425" y="95"/>
                    <a:pt x="1418" y="94"/>
                    <a:pt x="1411" y="91"/>
                  </a:cubicBezTo>
                  <a:cubicBezTo>
                    <a:pt x="1418" y="94"/>
                    <a:pt x="1424" y="96"/>
                    <a:pt x="1430" y="98"/>
                  </a:cubicBezTo>
                  <a:cubicBezTo>
                    <a:pt x="1435" y="100"/>
                    <a:pt x="1440" y="102"/>
                    <a:pt x="1446" y="103"/>
                  </a:cubicBezTo>
                  <a:cubicBezTo>
                    <a:pt x="1461" y="109"/>
                    <a:pt x="1450" y="107"/>
                    <a:pt x="1459" y="112"/>
                  </a:cubicBezTo>
                  <a:cubicBezTo>
                    <a:pt x="1459" y="112"/>
                    <a:pt x="1465" y="113"/>
                    <a:pt x="1470" y="115"/>
                  </a:cubicBezTo>
                  <a:cubicBezTo>
                    <a:pt x="1476" y="117"/>
                    <a:pt x="1481" y="119"/>
                    <a:pt x="1481" y="119"/>
                  </a:cubicBezTo>
                  <a:cubicBezTo>
                    <a:pt x="1486" y="125"/>
                    <a:pt x="1486" y="125"/>
                    <a:pt x="1486" y="125"/>
                  </a:cubicBezTo>
                  <a:cubicBezTo>
                    <a:pt x="1486" y="125"/>
                    <a:pt x="1495" y="129"/>
                    <a:pt x="1504" y="133"/>
                  </a:cubicBezTo>
                  <a:cubicBezTo>
                    <a:pt x="1509" y="134"/>
                    <a:pt x="1513" y="136"/>
                    <a:pt x="1517" y="138"/>
                  </a:cubicBezTo>
                  <a:cubicBezTo>
                    <a:pt x="1520" y="139"/>
                    <a:pt x="1522" y="140"/>
                    <a:pt x="1522" y="140"/>
                  </a:cubicBezTo>
                  <a:cubicBezTo>
                    <a:pt x="1518" y="143"/>
                    <a:pt x="1554" y="159"/>
                    <a:pt x="1538" y="155"/>
                  </a:cubicBezTo>
                  <a:cubicBezTo>
                    <a:pt x="1563" y="167"/>
                    <a:pt x="1575" y="178"/>
                    <a:pt x="1598" y="188"/>
                  </a:cubicBezTo>
                  <a:cubicBezTo>
                    <a:pt x="1613" y="200"/>
                    <a:pt x="1572" y="175"/>
                    <a:pt x="1588" y="185"/>
                  </a:cubicBezTo>
                  <a:cubicBezTo>
                    <a:pt x="1635" y="214"/>
                    <a:pt x="1681" y="248"/>
                    <a:pt x="1723" y="286"/>
                  </a:cubicBezTo>
                  <a:cubicBezTo>
                    <a:pt x="1765" y="323"/>
                    <a:pt x="1804" y="366"/>
                    <a:pt x="1839" y="411"/>
                  </a:cubicBezTo>
                  <a:cubicBezTo>
                    <a:pt x="1830" y="404"/>
                    <a:pt x="1830" y="404"/>
                    <a:pt x="1830" y="404"/>
                  </a:cubicBezTo>
                  <a:cubicBezTo>
                    <a:pt x="1834" y="408"/>
                    <a:pt x="1839" y="412"/>
                    <a:pt x="1844" y="417"/>
                  </a:cubicBezTo>
                  <a:cubicBezTo>
                    <a:pt x="1846" y="419"/>
                    <a:pt x="1848" y="421"/>
                    <a:pt x="1850" y="423"/>
                  </a:cubicBezTo>
                  <a:cubicBezTo>
                    <a:pt x="1852" y="425"/>
                    <a:pt x="1854" y="426"/>
                    <a:pt x="1855" y="428"/>
                  </a:cubicBezTo>
                  <a:cubicBezTo>
                    <a:pt x="1857" y="432"/>
                    <a:pt x="1861" y="440"/>
                    <a:pt x="1867" y="448"/>
                  </a:cubicBezTo>
                  <a:cubicBezTo>
                    <a:pt x="1870" y="453"/>
                    <a:pt x="1873" y="457"/>
                    <a:pt x="1876" y="462"/>
                  </a:cubicBezTo>
                  <a:cubicBezTo>
                    <a:pt x="1879" y="467"/>
                    <a:pt x="1882" y="473"/>
                    <a:pt x="1885" y="478"/>
                  </a:cubicBezTo>
                  <a:cubicBezTo>
                    <a:pt x="1892" y="488"/>
                    <a:pt x="1899" y="499"/>
                    <a:pt x="1905" y="508"/>
                  </a:cubicBezTo>
                  <a:cubicBezTo>
                    <a:pt x="1911" y="517"/>
                    <a:pt x="1916" y="525"/>
                    <a:pt x="1921" y="530"/>
                  </a:cubicBezTo>
                  <a:cubicBezTo>
                    <a:pt x="1922" y="533"/>
                    <a:pt x="1919" y="529"/>
                    <a:pt x="1917" y="527"/>
                  </a:cubicBezTo>
                  <a:cubicBezTo>
                    <a:pt x="1919" y="531"/>
                    <a:pt x="1922" y="535"/>
                    <a:pt x="1925" y="540"/>
                  </a:cubicBezTo>
                  <a:cubicBezTo>
                    <a:pt x="1926" y="543"/>
                    <a:pt x="1928" y="545"/>
                    <a:pt x="1929" y="548"/>
                  </a:cubicBezTo>
                  <a:cubicBezTo>
                    <a:pt x="1931" y="550"/>
                    <a:pt x="1932" y="553"/>
                    <a:pt x="1933" y="556"/>
                  </a:cubicBezTo>
                  <a:cubicBezTo>
                    <a:pt x="1939" y="567"/>
                    <a:pt x="1945" y="580"/>
                    <a:pt x="1951" y="593"/>
                  </a:cubicBezTo>
                  <a:cubicBezTo>
                    <a:pt x="1957" y="606"/>
                    <a:pt x="1963" y="620"/>
                    <a:pt x="1969" y="633"/>
                  </a:cubicBezTo>
                  <a:cubicBezTo>
                    <a:pt x="1974" y="647"/>
                    <a:pt x="1979" y="660"/>
                    <a:pt x="1984" y="673"/>
                  </a:cubicBezTo>
                  <a:cubicBezTo>
                    <a:pt x="1986" y="675"/>
                    <a:pt x="1988" y="678"/>
                    <a:pt x="1990" y="682"/>
                  </a:cubicBezTo>
                  <a:cubicBezTo>
                    <a:pt x="1991" y="685"/>
                    <a:pt x="1993" y="689"/>
                    <a:pt x="1994" y="694"/>
                  </a:cubicBezTo>
                  <a:cubicBezTo>
                    <a:pt x="1997" y="702"/>
                    <a:pt x="2000" y="712"/>
                    <a:pt x="2003" y="721"/>
                  </a:cubicBezTo>
                  <a:cubicBezTo>
                    <a:pt x="2004" y="724"/>
                    <a:pt x="2005" y="726"/>
                    <a:pt x="2005" y="729"/>
                  </a:cubicBezTo>
                  <a:cubicBezTo>
                    <a:pt x="2006" y="731"/>
                    <a:pt x="2007" y="733"/>
                    <a:pt x="2007" y="736"/>
                  </a:cubicBezTo>
                  <a:cubicBezTo>
                    <a:pt x="2008" y="740"/>
                    <a:pt x="2010" y="745"/>
                    <a:pt x="2011" y="749"/>
                  </a:cubicBezTo>
                  <a:cubicBezTo>
                    <a:pt x="2014" y="757"/>
                    <a:pt x="2017" y="764"/>
                    <a:pt x="2020" y="769"/>
                  </a:cubicBezTo>
                  <a:cubicBezTo>
                    <a:pt x="2016" y="758"/>
                    <a:pt x="2016" y="758"/>
                    <a:pt x="2016" y="758"/>
                  </a:cubicBezTo>
                  <a:cubicBezTo>
                    <a:pt x="2013" y="740"/>
                    <a:pt x="2029" y="782"/>
                    <a:pt x="2032" y="789"/>
                  </a:cubicBezTo>
                  <a:cubicBezTo>
                    <a:pt x="2030" y="806"/>
                    <a:pt x="2028" y="791"/>
                    <a:pt x="2027" y="810"/>
                  </a:cubicBezTo>
                  <a:cubicBezTo>
                    <a:pt x="2024" y="789"/>
                    <a:pt x="2024" y="789"/>
                    <a:pt x="2024" y="789"/>
                  </a:cubicBezTo>
                  <a:cubicBezTo>
                    <a:pt x="2021" y="795"/>
                    <a:pt x="2021" y="795"/>
                    <a:pt x="2021" y="795"/>
                  </a:cubicBezTo>
                  <a:cubicBezTo>
                    <a:pt x="2024" y="803"/>
                    <a:pt x="2027" y="811"/>
                    <a:pt x="2030" y="819"/>
                  </a:cubicBezTo>
                  <a:cubicBezTo>
                    <a:pt x="2030" y="821"/>
                    <a:pt x="2031" y="823"/>
                    <a:pt x="2032" y="825"/>
                  </a:cubicBezTo>
                  <a:cubicBezTo>
                    <a:pt x="2032" y="827"/>
                    <a:pt x="2033" y="829"/>
                    <a:pt x="2033" y="830"/>
                  </a:cubicBezTo>
                  <a:cubicBezTo>
                    <a:pt x="2034" y="834"/>
                    <a:pt x="2035" y="838"/>
                    <a:pt x="2036" y="842"/>
                  </a:cubicBezTo>
                  <a:cubicBezTo>
                    <a:pt x="2037" y="850"/>
                    <a:pt x="2038" y="858"/>
                    <a:pt x="2039" y="865"/>
                  </a:cubicBezTo>
                  <a:cubicBezTo>
                    <a:pt x="2040" y="869"/>
                    <a:pt x="2041" y="873"/>
                    <a:pt x="2041" y="877"/>
                  </a:cubicBezTo>
                  <a:cubicBezTo>
                    <a:pt x="2041" y="880"/>
                    <a:pt x="2041" y="884"/>
                    <a:pt x="2042" y="888"/>
                  </a:cubicBezTo>
                  <a:cubicBezTo>
                    <a:pt x="2043" y="902"/>
                    <a:pt x="2044" y="916"/>
                    <a:pt x="2045" y="928"/>
                  </a:cubicBezTo>
                  <a:cubicBezTo>
                    <a:pt x="2045" y="941"/>
                    <a:pt x="2047" y="953"/>
                    <a:pt x="2050" y="963"/>
                  </a:cubicBezTo>
                  <a:cubicBezTo>
                    <a:pt x="2049" y="961"/>
                    <a:pt x="2049" y="961"/>
                    <a:pt x="2048" y="958"/>
                  </a:cubicBezTo>
                  <a:cubicBezTo>
                    <a:pt x="2048" y="966"/>
                    <a:pt x="2048" y="972"/>
                    <a:pt x="2049" y="978"/>
                  </a:cubicBezTo>
                  <a:cubicBezTo>
                    <a:pt x="2049" y="985"/>
                    <a:pt x="2050" y="990"/>
                    <a:pt x="2051" y="996"/>
                  </a:cubicBezTo>
                  <a:cubicBezTo>
                    <a:pt x="2052" y="1007"/>
                    <a:pt x="2054" y="1017"/>
                    <a:pt x="2055" y="1028"/>
                  </a:cubicBezTo>
                  <a:cubicBezTo>
                    <a:pt x="2053" y="1030"/>
                    <a:pt x="2051" y="1015"/>
                    <a:pt x="2049" y="1004"/>
                  </a:cubicBezTo>
                  <a:cubicBezTo>
                    <a:pt x="2049" y="1011"/>
                    <a:pt x="2049" y="1018"/>
                    <a:pt x="2050" y="1025"/>
                  </a:cubicBezTo>
                  <a:cubicBezTo>
                    <a:pt x="2050" y="1032"/>
                    <a:pt x="2049" y="1040"/>
                    <a:pt x="2049" y="1047"/>
                  </a:cubicBezTo>
                  <a:cubicBezTo>
                    <a:pt x="2049" y="1063"/>
                    <a:pt x="2050" y="1080"/>
                    <a:pt x="2048" y="1097"/>
                  </a:cubicBezTo>
                  <a:cubicBezTo>
                    <a:pt x="2047" y="1114"/>
                    <a:pt x="2047" y="1132"/>
                    <a:pt x="2045" y="1148"/>
                  </a:cubicBezTo>
                  <a:cubicBezTo>
                    <a:pt x="2043" y="1156"/>
                    <a:pt x="2042" y="1164"/>
                    <a:pt x="2041" y="1172"/>
                  </a:cubicBezTo>
                  <a:cubicBezTo>
                    <a:pt x="2041" y="1176"/>
                    <a:pt x="2040" y="1179"/>
                    <a:pt x="2039" y="1183"/>
                  </a:cubicBezTo>
                  <a:cubicBezTo>
                    <a:pt x="2039" y="1187"/>
                    <a:pt x="2038" y="1190"/>
                    <a:pt x="2037" y="1193"/>
                  </a:cubicBezTo>
                  <a:cubicBezTo>
                    <a:pt x="2036" y="1213"/>
                    <a:pt x="2042" y="1187"/>
                    <a:pt x="2041" y="1207"/>
                  </a:cubicBezTo>
                  <a:cubicBezTo>
                    <a:pt x="2037" y="1224"/>
                    <a:pt x="2032" y="1235"/>
                    <a:pt x="2035" y="1214"/>
                  </a:cubicBezTo>
                  <a:cubicBezTo>
                    <a:pt x="2033" y="1220"/>
                    <a:pt x="2031" y="1227"/>
                    <a:pt x="2029" y="1234"/>
                  </a:cubicBezTo>
                  <a:cubicBezTo>
                    <a:pt x="2027" y="1242"/>
                    <a:pt x="2025" y="1250"/>
                    <a:pt x="2023" y="1259"/>
                  </a:cubicBezTo>
                  <a:cubicBezTo>
                    <a:pt x="2022" y="1263"/>
                    <a:pt x="2021" y="1268"/>
                    <a:pt x="2020" y="1273"/>
                  </a:cubicBezTo>
                  <a:cubicBezTo>
                    <a:pt x="2019" y="1277"/>
                    <a:pt x="2018" y="1282"/>
                    <a:pt x="2017" y="1287"/>
                  </a:cubicBezTo>
                  <a:cubicBezTo>
                    <a:pt x="2014" y="1297"/>
                    <a:pt x="2011" y="1307"/>
                    <a:pt x="2009" y="1317"/>
                  </a:cubicBezTo>
                  <a:cubicBezTo>
                    <a:pt x="2006" y="1328"/>
                    <a:pt x="2003" y="1338"/>
                    <a:pt x="1999" y="1348"/>
                  </a:cubicBezTo>
                  <a:cubicBezTo>
                    <a:pt x="1996" y="1359"/>
                    <a:pt x="1993" y="1369"/>
                    <a:pt x="1989" y="1379"/>
                  </a:cubicBezTo>
                  <a:cubicBezTo>
                    <a:pt x="1985" y="1389"/>
                    <a:pt x="1981" y="1399"/>
                    <a:pt x="1977" y="1408"/>
                  </a:cubicBezTo>
                  <a:cubicBezTo>
                    <a:pt x="1975" y="1413"/>
                    <a:pt x="1973" y="1417"/>
                    <a:pt x="1971" y="1422"/>
                  </a:cubicBezTo>
                  <a:cubicBezTo>
                    <a:pt x="1969" y="1426"/>
                    <a:pt x="1967" y="1430"/>
                    <a:pt x="1965" y="1434"/>
                  </a:cubicBezTo>
                  <a:cubicBezTo>
                    <a:pt x="1958" y="1452"/>
                    <a:pt x="1958" y="1456"/>
                    <a:pt x="1956" y="1462"/>
                  </a:cubicBezTo>
                  <a:cubicBezTo>
                    <a:pt x="1955" y="1469"/>
                    <a:pt x="1951" y="1477"/>
                    <a:pt x="1939" y="1504"/>
                  </a:cubicBezTo>
                  <a:cubicBezTo>
                    <a:pt x="1943" y="1490"/>
                    <a:pt x="1926" y="1513"/>
                    <a:pt x="1942" y="1481"/>
                  </a:cubicBezTo>
                  <a:cubicBezTo>
                    <a:pt x="1942" y="1477"/>
                    <a:pt x="1942" y="1477"/>
                    <a:pt x="1942" y="1477"/>
                  </a:cubicBezTo>
                  <a:cubicBezTo>
                    <a:pt x="1938" y="1483"/>
                    <a:pt x="1935" y="1490"/>
                    <a:pt x="1931" y="1497"/>
                  </a:cubicBezTo>
                  <a:cubicBezTo>
                    <a:pt x="1929" y="1500"/>
                    <a:pt x="1927" y="1504"/>
                    <a:pt x="1926" y="1507"/>
                  </a:cubicBezTo>
                  <a:cubicBezTo>
                    <a:pt x="1924" y="1511"/>
                    <a:pt x="1922" y="1514"/>
                    <a:pt x="1920" y="1518"/>
                  </a:cubicBezTo>
                  <a:cubicBezTo>
                    <a:pt x="1916" y="1524"/>
                    <a:pt x="1912" y="1531"/>
                    <a:pt x="1908" y="1538"/>
                  </a:cubicBezTo>
                  <a:cubicBezTo>
                    <a:pt x="1904" y="1545"/>
                    <a:pt x="1900" y="1552"/>
                    <a:pt x="1896" y="1559"/>
                  </a:cubicBezTo>
                  <a:cubicBezTo>
                    <a:pt x="1887" y="1572"/>
                    <a:pt x="1880" y="1585"/>
                    <a:pt x="1874" y="1596"/>
                  </a:cubicBezTo>
                  <a:cubicBezTo>
                    <a:pt x="1867" y="1606"/>
                    <a:pt x="1861" y="1616"/>
                    <a:pt x="1858" y="1623"/>
                  </a:cubicBezTo>
                  <a:cubicBezTo>
                    <a:pt x="1853" y="1622"/>
                    <a:pt x="1851" y="1632"/>
                    <a:pt x="1835" y="1648"/>
                  </a:cubicBezTo>
                  <a:cubicBezTo>
                    <a:pt x="1830" y="1655"/>
                    <a:pt x="1837" y="1647"/>
                    <a:pt x="1839" y="1645"/>
                  </a:cubicBezTo>
                  <a:cubicBezTo>
                    <a:pt x="1829" y="1664"/>
                    <a:pt x="1819" y="1670"/>
                    <a:pt x="1809" y="1682"/>
                  </a:cubicBezTo>
                  <a:cubicBezTo>
                    <a:pt x="1812" y="1678"/>
                    <a:pt x="1812" y="1678"/>
                    <a:pt x="1812" y="1678"/>
                  </a:cubicBezTo>
                  <a:cubicBezTo>
                    <a:pt x="1812" y="1678"/>
                    <a:pt x="1806" y="1686"/>
                    <a:pt x="1799" y="1695"/>
                  </a:cubicBezTo>
                  <a:cubicBezTo>
                    <a:pt x="1796" y="1699"/>
                    <a:pt x="1793" y="1703"/>
                    <a:pt x="1791" y="1706"/>
                  </a:cubicBezTo>
                  <a:cubicBezTo>
                    <a:pt x="1790" y="1708"/>
                    <a:pt x="1789" y="1709"/>
                    <a:pt x="1788" y="1710"/>
                  </a:cubicBezTo>
                  <a:cubicBezTo>
                    <a:pt x="1787" y="1711"/>
                    <a:pt x="1787" y="1711"/>
                    <a:pt x="1787" y="1711"/>
                  </a:cubicBezTo>
                  <a:cubicBezTo>
                    <a:pt x="1781" y="1716"/>
                    <a:pt x="1773" y="1723"/>
                    <a:pt x="1771" y="1723"/>
                  </a:cubicBezTo>
                  <a:cubicBezTo>
                    <a:pt x="1774" y="1725"/>
                    <a:pt x="1774" y="1725"/>
                    <a:pt x="1774" y="1725"/>
                  </a:cubicBezTo>
                  <a:cubicBezTo>
                    <a:pt x="1766" y="1734"/>
                    <a:pt x="1763" y="1735"/>
                    <a:pt x="1760" y="1737"/>
                  </a:cubicBezTo>
                  <a:cubicBezTo>
                    <a:pt x="1757" y="1738"/>
                    <a:pt x="1754" y="1741"/>
                    <a:pt x="1744" y="1751"/>
                  </a:cubicBezTo>
                  <a:cubicBezTo>
                    <a:pt x="1750" y="1749"/>
                    <a:pt x="1750" y="1749"/>
                    <a:pt x="1750" y="1749"/>
                  </a:cubicBezTo>
                  <a:cubicBezTo>
                    <a:pt x="1743" y="1754"/>
                    <a:pt x="1735" y="1763"/>
                    <a:pt x="1728" y="1770"/>
                  </a:cubicBezTo>
                  <a:cubicBezTo>
                    <a:pt x="1724" y="1773"/>
                    <a:pt x="1721" y="1776"/>
                    <a:pt x="1718" y="1779"/>
                  </a:cubicBezTo>
                  <a:cubicBezTo>
                    <a:pt x="1716" y="1781"/>
                    <a:pt x="1713" y="1782"/>
                    <a:pt x="1712" y="1782"/>
                  </a:cubicBezTo>
                  <a:cubicBezTo>
                    <a:pt x="1711" y="1782"/>
                    <a:pt x="1714" y="1780"/>
                    <a:pt x="1719" y="1775"/>
                  </a:cubicBezTo>
                  <a:cubicBezTo>
                    <a:pt x="1706" y="1783"/>
                    <a:pt x="1693" y="1795"/>
                    <a:pt x="1679" y="1808"/>
                  </a:cubicBezTo>
                  <a:cubicBezTo>
                    <a:pt x="1672" y="1814"/>
                    <a:pt x="1665" y="1821"/>
                    <a:pt x="1657" y="1827"/>
                  </a:cubicBezTo>
                  <a:cubicBezTo>
                    <a:pt x="1650" y="1833"/>
                    <a:pt x="1643" y="1839"/>
                    <a:pt x="1635" y="1843"/>
                  </a:cubicBezTo>
                  <a:cubicBezTo>
                    <a:pt x="1635" y="1843"/>
                    <a:pt x="1638" y="1843"/>
                    <a:pt x="1640" y="1843"/>
                  </a:cubicBezTo>
                  <a:cubicBezTo>
                    <a:pt x="1643" y="1842"/>
                    <a:pt x="1646" y="1842"/>
                    <a:pt x="1646" y="1842"/>
                  </a:cubicBezTo>
                  <a:cubicBezTo>
                    <a:pt x="1619" y="1863"/>
                    <a:pt x="1628" y="1853"/>
                    <a:pt x="1628" y="1851"/>
                  </a:cubicBezTo>
                  <a:cubicBezTo>
                    <a:pt x="1619" y="1858"/>
                    <a:pt x="1613" y="1861"/>
                    <a:pt x="1606" y="1865"/>
                  </a:cubicBezTo>
                  <a:cubicBezTo>
                    <a:pt x="1603" y="1868"/>
                    <a:pt x="1599" y="1870"/>
                    <a:pt x="1595" y="1872"/>
                  </a:cubicBezTo>
                  <a:cubicBezTo>
                    <a:pt x="1591" y="1874"/>
                    <a:pt x="1586" y="1877"/>
                    <a:pt x="1579" y="1881"/>
                  </a:cubicBezTo>
                  <a:cubicBezTo>
                    <a:pt x="1568" y="1891"/>
                    <a:pt x="1574" y="1887"/>
                    <a:pt x="1571" y="1891"/>
                  </a:cubicBezTo>
                  <a:cubicBezTo>
                    <a:pt x="1571" y="1891"/>
                    <a:pt x="1569" y="1892"/>
                    <a:pt x="1567" y="1894"/>
                  </a:cubicBezTo>
                  <a:cubicBezTo>
                    <a:pt x="1564" y="1895"/>
                    <a:pt x="1561" y="1897"/>
                    <a:pt x="1558" y="1899"/>
                  </a:cubicBezTo>
                  <a:cubicBezTo>
                    <a:pt x="1551" y="1902"/>
                    <a:pt x="1544" y="1906"/>
                    <a:pt x="1544" y="1906"/>
                  </a:cubicBezTo>
                  <a:cubicBezTo>
                    <a:pt x="1559" y="1893"/>
                    <a:pt x="1559" y="1893"/>
                    <a:pt x="1559" y="1893"/>
                  </a:cubicBezTo>
                  <a:cubicBezTo>
                    <a:pt x="1550" y="1901"/>
                    <a:pt x="1539" y="1908"/>
                    <a:pt x="1528" y="1915"/>
                  </a:cubicBezTo>
                  <a:cubicBezTo>
                    <a:pt x="1525" y="1917"/>
                    <a:pt x="1522" y="1919"/>
                    <a:pt x="1519" y="1921"/>
                  </a:cubicBezTo>
                  <a:cubicBezTo>
                    <a:pt x="1516" y="1922"/>
                    <a:pt x="1513" y="1924"/>
                    <a:pt x="1510" y="1926"/>
                  </a:cubicBezTo>
                  <a:cubicBezTo>
                    <a:pt x="1503" y="1929"/>
                    <a:pt x="1497" y="1932"/>
                    <a:pt x="1491" y="1935"/>
                  </a:cubicBezTo>
                  <a:cubicBezTo>
                    <a:pt x="1485" y="1938"/>
                    <a:pt x="1479" y="1941"/>
                    <a:pt x="1473" y="1944"/>
                  </a:cubicBezTo>
                  <a:cubicBezTo>
                    <a:pt x="1467" y="1947"/>
                    <a:pt x="1461" y="1949"/>
                    <a:pt x="1456" y="1952"/>
                  </a:cubicBezTo>
                  <a:cubicBezTo>
                    <a:pt x="1446" y="1957"/>
                    <a:pt x="1437" y="1962"/>
                    <a:pt x="1430" y="1967"/>
                  </a:cubicBezTo>
                  <a:cubicBezTo>
                    <a:pt x="1421" y="1969"/>
                    <a:pt x="1425" y="1967"/>
                    <a:pt x="1429" y="1965"/>
                  </a:cubicBezTo>
                  <a:cubicBezTo>
                    <a:pt x="1433" y="1962"/>
                    <a:pt x="1438" y="1959"/>
                    <a:pt x="1433" y="1961"/>
                  </a:cubicBezTo>
                  <a:cubicBezTo>
                    <a:pt x="1420" y="1965"/>
                    <a:pt x="1406" y="1971"/>
                    <a:pt x="1393" y="1976"/>
                  </a:cubicBezTo>
                  <a:cubicBezTo>
                    <a:pt x="1389" y="1978"/>
                    <a:pt x="1386" y="1979"/>
                    <a:pt x="1382" y="1981"/>
                  </a:cubicBezTo>
                  <a:cubicBezTo>
                    <a:pt x="1372" y="1985"/>
                    <a:pt x="1372" y="1985"/>
                    <a:pt x="1372" y="1985"/>
                  </a:cubicBezTo>
                  <a:cubicBezTo>
                    <a:pt x="1365" y="1987"/>
                    <a:pt x="1358" y="1990"/>
                    <a:pt x="1351" y="1993"/>
                  </a:cubicBezTo>
                  <a:cubicBezTo>
                    <a:pt x="1337" y="1999"/>
                    <a:pt x="1323" y="2003"/>
                    <a:pt x="1310" y="2007"/>
                  </a:cubicBezTo>
                  <a:cubicBezTo>
                    <a:pt x="1303" y="2009"/>
                    <a:pt x="1297" y="2011"/>
                    <a:pt x="1290" y="2012"/>
                  </a:cubicBezTo>
                  <a:cubicBezTo>
                    <a:pt x="1284" y="2014"/>
                    <a:pt x="1278" y="2015"/>
                    <a:pt x="1272" y="2015"/>
                  </a:cubicBezTo>
                  <a:cubicBezTo>
                    <a:pt x="1263" y="2017"/>
                    <a:pt x="1254" y="2019"/>
                    <a:pt x="1244" y="2021"/>
                  </a:cubicBezTo>
                  <a:cubicBezTo>
                    <a:pt x="1234" y="2023"/>
                    <a:pt x="1225" y="2024"/>
                    <a:pt x="1215" y="2026"/>
                  </a:cubicBezTo>
                  <a:cubicBezTo>
                    <a:pt x="1210" y="2027"/>
                    <a:pt x="1205" y="2027"/>
                    <a:pt x="1200" y="2028"/>
                  </a:cubicBezTo>
                  <a:cubicBezTo>
                    <a:pt x="1195" y="2029"/>
                    <a:pt x="1190" y="2030"/>
                    <a:pt x="1185" y="2031"/>
                  </a:cubicBezTo>
                  <a:cubicBezTo>
                    <a:pt x="1175" y="2032"/>
                    <a:pt x="1165" y="2033"/>
                    <a:pt x="1154" y="2035"/>
                  </a:cubicBezTo>
                  <a:cubicBezTo>
                    <a:pt x="1149" y="2035"/>
                    <a:pt x="1144" y="2036"/>
                    <a:pt x="1139" y="2037"/>
                  </a:cubicBezTo>
                  <a:cubicBezTo>
                    <a:pt x="1134" y="2037"/>
                    <a:pt x="1128" y="2037"/>
                    <a:pt x="1123" y="2038"/>
                  </a:cubicBezTo>
                  <a:cubicBezTo>
                    <a:pt x="1113" y="2039"/>
                    <a:pt x="1102" y="2039"/>
                    <a:pt x="1092" y="2040"/>
                  </a:cubicBezTo>
                  <a:cubicBezTo>
                    <a:pt x="1081" y="2041"/>
                    <a:pt x="1071" y="2041"/>
                    <a:pt x="1060" y="2041"/>
                  </a:cubicBezTo>
                  <a:cubicBezTo>
                    <a:pt x="1050" y="2041"/>
                    <a:pt x="1039" y="2041"/>
                    <a:pt x="1029" y="2041"/>
                  </a:cubicBezTo>
                  <a:cubicBezTo>
                    <a:pt x="1030" y="2042"/>
                    <a:pt x="1030" y="2042"/>
                    <a:pt x="1030" y="2042"/>
                  </a:cubicBezTo>
                  <a:cubicBezTo>
                    <a:pt x="1030" y="2042"/>
                    <a:pt x="1015" y="2041"/>
                    <a:pt x="1001" y="2041"/>
                  </a:cubicBezTo>
                  <a:cubicBezTo>
                    <a:pt x="993" y="2040"/>
                    <a:pt x="986" y="2040"/>
                    <a:pt x="980" y="2039"/>
                  </a:cubicBezTo>
                  <a:cubicBezTo>
                    <a:pt x="975" y="2039"/>
                    <a:pt x="971" y="2039"/>
                    <a:pt x="971" y="2039"/>
                  </a:cubicBezTo>
                  <a:cubicBezTo>
                    <a:pt x="963" y="2040"/>
                    <a:pt x="949" y="2039"/>
                    <a:pt x="934" y="2038"/>
                  </a:cubicBezTo>
                  <a:cubicBezTo>
                    <a:pt x="918" y="2037"/>
                    <a:pt x="902" y="2035"/>
                    <a:pt x="889" y="2036"/>
                  </a:cubicBezTo>
                  <a:cubicBezTo>
                    <a:pt x="891" y="2035"/>
                    <a:pt x="886" y="2032"/>
                    <a:pt x="892" y="2032"/>
                  </a:cubicBezTo>
                  <a:cubicBezTo>
                    <a:pt x="889" y="2032"/>
                    <a:pt x="886" y="2031"/>
                    <a:pt x="883" y="2031"/>
                  </a:cubicBezTo>
                  <a:cubicBezTo>
                    <a:pt x="880" y="2031"/>
                    <a:pt x="876" y="2030"/>
                    <a:pt x="873" y="2030"/>
                  </a:cubicBezTo>
                  <a:cubicBezTo>
                    <a:pt x="867" y="2029"/>
                    <a:pt x="861" y="2028"/>
                    <a:pt x="855" y="2027"/>
                  </a:cubicBezTo>
                  <a:cubicBezTo>
                    <a:pt x="843" y="2025"/>
                    <a:pt x="833" y="2023"/>
                    <a:pt x="826" y="2020"/>
                  </a:cubicBezTo>
                  <a:cubicBezTo>
                    <a:pt x="834" y="2021"/>
                    <a:pt x="834" y="2021"/>
                    <a:pt x="834" y="2021"/>
                  </a:cubicBezTo>
                  <a:cubicBezTo>
                    <a:pt x="820" y="2017"/>
                    <a:pt x="806" y="2014"/>
                    <a:pt x="790" y="2010"/>
                  </a:cubicBezTo>
                  <a:cubicBezTo>
                    <a:pt x="787" y="2009"/>
                    <a:pt x="783" y="2008"/>
                    <a:pt x="779" y="2007"/>
                  </a:cubicBezTo>
                  <a:cubicBezTo>
                    <a:pt x="775" y="2006"/>
                    <a:pt x="772" y="2005"/>
                    <a:pt x="768" y="2004"/>
                  </a:cubicBezTo>
                  <a:cubicBezTo>
                    <a:pt x="760" y="2002"/>
                    <a:pt x="753" y="1999"/>
                    <a:pt x="746" y="1997"/>
                  </a:cubicBezTo>
                  <a:cubicBezTo>
                    <a:pt x="738" y="1995"/>
                    <a:pt x="732" y="1993"/>
                    <a:pt x="725" y="1991"/>
                  </a:cubicBezTo>
                  <a:cubicBezTo>
                    <a:pt x="718" y="1989"/>
                    <a:pt x="712" y="1987"/>
                    <a:pt x="706" y="1985"/>
                  </a:cubicBezTo>
                  <a:cubicBezTo>
                    <a:pt x="700" y="1983"/>
                    <a:pt x="695" y="1981"/>
                    <a:pt x="690" y="1980"/>
                  </a:cubicBezTo>
                  <a:cubicBezTo>
                    <a:pt x="685" y="1978"/>
                    <a:pt x="681" y="1977"/>
                    <a:pt x="677" y="1976"/>
                  </a:cubicBezTo>
                  <a:cubicBezTo>
                    <a:pt x="660" y="1969"/>
                    <a:pt x="661" y="1967"/>
                    <a:pt x="657" y="1963"/>
                  </a:cubicBezTo>
                  <a:cubicBezTo>
                    <a:pt x="653" y="1962"/>
                    <a:pt x="650" y="1960"/>
                    <a:pt x="646" y="1959"/>
                  </a:cubicBezTo>
                  <a:cubicBezTo>
                    <a:pt x="643" y="1957"/>
                    <a:pt x="640" y="1956"/>
                    <a:pt x="636" y="1955"/>
                  </a:cubicBezTo>
                  <a:cubicBezTo>
                    <a:pt x="630" y="1952"/>
                    <a:pt x="624" y="1949"/>
                    <a:pt x="618" y="1947"/>
                  </a:cubicBezTo>
                  <a:cubicBezTo>
                    <a:pt x="612" y="1945"/>
                    <a:pt x="606" y="1942"/>
                    <a:pt x="601" y="1940"/>
                  </a:cubicBezTo>
                  <a:cubicBezTo>
                    <a:pt x="595" y="1938"/>
                    <a:pt x="589" y="1935"/>
                    <a:pt x="583" y="1933"/>
                  </a:cubicBezTo>
                  <a:cubicBezTo>
                    <a:pt x="577" y="1929"/>
                    <a:pt x="571" y="1925"/>
                    <a:pt x="564" y="1920"/>
                  </a:cubicBezTo>
                  <a:cubicBezTo>
                    <a:pt x="564" y="1920"/>
                    <a:pt x="561" y="1920"/>
                    <a:pt x="558" y="1919"/>
                  </a:cubicBezTo>
                  <a:cubicBezTo>
                    <a:pt x="555" y="1918"/>
                    <a:pt x="552" y="1918"/>
                    <a:pt x="552" y="1918"/>
                  </a:cubicBezTo>
                  <a:cubicBezTo>
                    <a:pt x="540" y="1910"/>
                    <a:pt x="551" y="1913"/>
                    <a:pt x="542" y="1907"/>
                  </a:cubicBezTo>
                  <a:cubicBezTo>
                    <a:pt x="536" y="1904"/>
                    <a:pt x="530" y="1902"/>
                    <a:pt x="525" y="1899"/>
                  </a:cubicBezTo>
                  <a:cubicBezTo>
                    <a:pt x="522" y="1897"/>
                    <a:pt x="519" y="1895"/>
                    <a:pt x="516" y="1894"/>
                  </a:cubicBezTo>
                  <a:cubicBezTo>
                    <a:pt x="513" y="1892"/>
                    <a:pt x="510" y="1891"/>
                    <a:pt x="508" y="1889"/>
                  </a:cubicBezTo>
                  <a:cubicBezTo>
                    <a:pt x="496" y="1882"/>
                    <a:pt x="485" y="1875"/>
                    <a:pt x="475" y="1867"/>
                  </a:cubicBezTo>
                  <a:cubicBezTo>
                    <a:pt x="465" y="1860"/>
                    <a:pt x="455" y="1852"/>
                    <a:pt x="446" y="1846"/>
                  </a:cubicBezTo>
                  <a:cubicBezTo>
                    <a:pt x="441" y="1842"/>
                    <a:pt x="437" y="1839"/>
                    <a:pt x="433" y="1836"/>
                  </a:cubicBezTo>
                  <a:cubicBezTo>
                    <a:pt x="429" y="1832"/>
                    <a:pt x="425" y="1829"/>
                    <a:pt x="422" y="1827"/>
                  </a:cubicBezTo>
                  <a:cubicBezTo>
                    <a:pt x="425" y="1831"/>
                    <a:pt x="425" y="1831"/>
                    <a:pt x="425" y="1831"/>
                  </a:cubicBezTo>
                  <a:cubicBezTo>
                    <a:pt x="412" y="1823"/>
                    <a:pt x="392" y="1803"/>
                    <a:pt x="407" y="1813"/>
                  </a:cubicBezTo>
                  <a:cubicBezTo>
                    <a:pt x="380" y="1790"/>
                    <a:pt x="360" y="1774"/>
                    <a:pt x="338" y="1754"/>
                  </a:cubicBezTo>
                  <a:cubicBezTo>
                    <a:pt x="336" y="1752"/>
                    <a:pt x="333" y="1749"/>
                    <a:pt x="330" y="1747"/>
                  </a:cubicBezTo>
                  <a:cubicBezTo>
                    <a:pt x="327" y="1744"/>
                    <a:pt x="324" y="1742"/>
                    <a:pt x="322" y="1739"/>
                  </a:cubicBezTo>
                  <a:cubicBezTo>
                    <a:pt x="316" y="1734"/>
                    <a:pt x="310" y="1728"/>
                    <a:pt x="304" y="1722"/>
                  </a:cubicBezTo>
                  <a:cubicBezTo>
                    <a:pt x="291" y="1709"/>
                    <a:pt x="278" y="1694"/>
                    <a:pt x="263" y="1676"/>
                  </a:cubicBezTo>
                  <a:cubicBezTo>
                    <a:pt x="262" y="1673"/>
                    <a:pt x="258" y="1667"/>
                    <a:pt x="253" y="1659"/>
                  </a:cubicBezTo>
                  <a:cubicBezTo>
                    <a:pt x="248" y="1652"/>
                    <a:pt x="241" y="1644"/>
                    <a:pt x="234" y="1636"/>
                  </a:cubicBezTo>
                  <a:cubicBezTo>
                    <a:pt x="221" y="1619"/>
                    <a:pt x="209" y="1601"/>
                    <a:pt x="208" y="1593"/>
                  </a:cubicBezTo>
                  <a:cubicBezTo>
                    <a:pt x="196" y="1577"/>
                    <a:pt x="188" y="1563"/>
                    <a:pt x="180" y="1550"/>
                  </a:cubicBezTo>
                  <a:cubicBezTo>
                    <a:pt x="172" y="1537"/>
                    <a:pt x="166" y="1526"/>
                    <a:pt x="157" y="1515"/>
                  </a:cubicBezTo>
                  <a:cubicBezTo>
                    <a:pt x="157" y="1514"/>
                    <a:pt x="156" y="1511"/>
                    <a:pt x="159" y="1516"/>
                  </a:cubicBezTo>
                  <a:cubicBezTo>
                    <a:pt x="156" y="1509"/>
                    <a:pt x="149" y="1493"/>
                    <a:pt x="139" y="1475"/>
                  </a:cubicBezTo>
                  <a:cubicBezTo>
                    <a:pt x="137" y="1471"/>
                    <a:pt x="134" y="1466"/>
                    <a:pt x="132" y="1462"/>
                  </a:cubicBezTo>
                  <a:cubicBezTo>
                    <a:pt x="129" y="1457"/>
                    <a:pt x="127" y="1452"/>
                    <a:pt x="125" y="1447"/>
                  </a:cubicBezTo>
                  <a:cubicBezTo>
                    <a:pt x="120" y="1437"/>
                    <a:pt x="115" y="1428"/>
                    <a:pt x="110" y="1419"/>
                  </a:cubicBezTo>
                  <a:cubicBezTo>
                    <a:pt x="112" y="1416"/>
                    <a:pt x="112" y="1416"/>
                    <a:pt x="112" y="1416"/>
                  </a:cubicBezTo>
                  <a:cubicBezTo>
                    <a:pt x="107" y="1410"/>
                    <a:pt x="98" y="1391"/>
                    <a:pt x="90" y="1371"/>
                  </a:cubicBezTo>
                  <a:cubicBezTo>
                    <a:pt x="83" y="1352"/>
                    <a:pt x="75" y="1332"/>
                    <a:pt x="71" y="1326"/>
                  </a:cubicBezTo>
                  <a:cubicBezTo>
                    <a:pt x="71" y="1324"/>
                    <a:pt x="72" y="1325"/>
                    <a:pt x="73" y="1328"/>
                  </a:cubicBezTo>
                  <a:cubicBezTo>
                    <a:pt x="74" y="1331"/>
                    <a:pt x="76" y="1335"/>
                    <a:pt x="78" y="1338"/>
                  </a:cubicBezTo>
                  <a:cubicBezTo>
                    <a:pt x="76" y="1327"/>
                    <a:pt x="74" y="1318"/>
                    <a:pt x="70" y="1309"/>
                  </a:cubicBezTo>
                  <a:cubicBezTo>
                    <a:pt x="66" y="1300"/>
                    <a:pt x="62" y="1290"/>
                    <a:pt x="59" y="1277"/>
                  </a:cubicBezTo>
                  <a:cubicBezTo>
                    <a:pt x="61" y="1278"/>
                    <a:pt x="60" y="1270"/>
                    <a:pt x="62" y="1276"/>
                  </a:cubicBezTo>
                  <a:cubicBezTo>
                    <a:pt x="54" y="1231"/>
                    <a:pt x="43" y="1178"/>
                    <a:pt x="37" y="1120"/>
                  </a:cubicBezTo>
                  <a:cubicBezTo>
                    <a:pt x="36" y="1112"/>
                    <a:pt x="35" y="1105"/>
                    <a:pt x="35" y="1098"/>
                  </a:cubicBezTo>
                  <a:cubicBezTo>
                    <a:pt x="34" y="1094"/>
                    <a:pt x="34" y="1090"/>
                    <a:pt x="34" y="1087"/>
                  </a:cubicBezTo>
                  <a:cubicBezTo>
                    <a:pt x="33" y="1083"/>
                    <a:pt x="33" y="1079"/>
                    <a:pt x="33" y="1076"/>
                  </a:cubicBezTo>
                  <a:cubicBezTo>
                    <a:pt x="32" y="1061"/>
                    <a:pt x="32" y="1046"/>
                    <a:pt x="31" y="1031"/>
                  </a:cubicBezTo>
                  <a:cubicBezTo>
                    <a:pt x="31" y="1016"/>
                    <a:pt x="32" y="1001"/>
                    <a:pt x="32" y="986"/>
                  </a:cubicBezTo>
                  <a:cubicBezTo>
                    <a:pt x="32" y="978"/>
                    <a:pt x="33" y="971"/>
                    <a:pt x="34" y="963"/>
                  </a:cubicBezTo>
                  <a:cubicBezTo>
                    <a:pt x="34" y="956"/>
                    <a:pt x="35" y="949"/>
                    <a:pt x="36" y="941"/>
                  </a:cubicBezTo>
                  <a:cubicBezTo>
                    <a:pt x="37" y="925"/>
                    <a:pt x="36" y="928"/>
                    <a:pt x="34" y="930"/>
                  </a:cubicBezTo>
                  <a:cubicBezTo>
                    <a:pt x="33" y="931"/>
                    <a:pt x="31" y="932"/>
                    <a:pt x="34" y="910"/>
                  </a:cubicBezTo>
                  <a:cubicBezTo>
                    <a:pt x="38" y="898"/>
                    <a:pt x="36" y="932"/>
                    <a:pt x="41" y="905"/>
                  </a:cubicBezTo>
                  <a:cubicBezTo>
                    <a:pt x="40" y="885"/>
                    <a:pt x="41" y="878"/>
                    <a:pt x="47" y="852"/>
                  </a:cubicBezTo>
                  <a:cubicBezTo>
                    <a:pt x="47" y="857"/>
                    <a:pt x="49" y="853"/>
                    <a:pt x="47" y="872"/>
                  </a:cubicBezTo>
                  <a:cubicBezTo>
                    <a:pt x="49" y="864"/>
                    <a:pt x="51" y="848"/>
                    <a:pt x="54" y="831"/>
                  </a:cubicBezTo>
                  <a:cubicBezTo>
                    <a:pt x="57" y="813"/>
                    <a:pt x="61" y="794"/>
                    <a:pt x="66" y="780"/>
                  </a:cubicBezTo>
                  <a:cubicBezTo>
                    <a:pt x="64" y="781"/>
                    <a:pt x="65" y="775"/>
                    <a:pt x="66" y="770"/>
                  </a:cubicBezTo>
                  <a:cubicBezTo>
                    <a:pt x="68" y="759"/>
                    <a:pt x="71" y="747"/>
                    <a:pt x="74" y="736"/>
                  </a:cubicBezTo>
                  <a:cubicBezTo>
                    <a:pt x="75" y="730"/>
                    <a:pt x="77" y="725"/>
                    <a:pt x="80" y="720"/>
                  </a:cubicBezTo>
                  <a:cubicBezTo>
                    <a:pt x="82" y="715"/>
                    <a:pt x="84" y="710"/>
                    <a:pt x="85" y="705"/>
                  </a:cubicBezTo>
                  <a:cubicBezTo>
                    <a:pt x="89" y="695"/>
                    <a:pt x="93" y="687"/>
                    <a:pt x="95" y="681"/>
                  </a:cubicBezTo>
                  <a:cubicBezTo>
                    <a:pt x="98" y="675"/>
                    <a:pt x="100" y="671"/>
                    <a:pt x="100" y="670"/>
                  </a:cubicBezTo>
                  <a:cubicBezTo>
                    <a:pt x="100" y="670"/>
                    <a:pt x="105" y="655"/>
                    <a:pt x="99" y="668"/>
                  </a:cubicBezTo>
                  <a:cubicBezTo>
                    <a:pt x="105" y="652"/>
                    <a:pt x="115" y="631"/>
                    <a:pt x="115" y="636"/>
                  </a:cubicBezTo>
                  <a:cubicBezTo>
                    <a:pt x="118" y="628"/>
                    <a:pt x="119" y="620"/>
                    <a:pt x="124" y="608"/>
                  </a:cubicBezTo>
                  <a:cubicBezTo>
                    <a:pt x="124" y="616"/>
                    <a:pt x="124" y="616"/>
                    <a:pt x="124" y="616"/>
                  </a:cubicBezTo>
                  <a:cubicBezTo>
                    <a:pt x="126" y="609"/>
                    <a:pt x="128" y="600"/>
                    <a:pt x="131" y="593"/>
                  </a:cubicBezTo>
                  <a:cubicBezTo>
                    <a:pt x="125" y="603"/>
                    <a:pt x="125" y="603"/>
                    <a:pt x="125" y="603"/>
                  </a:cubicBezTo>
                  <a:cubicBezTo>
                    <a:pt x="127" y="599"/>
                    <a:pt x="129" y="594"/>
                    <a:pt x="132" y="589"/>
                  </a:cubicBezTo>
                  <a:cubicBezTo>
                    <a:pt x="135" y="583"/>
                    <a:pt x="137" y="577"/>
                    <a:pt x="140" y="572"/>
                  </a:cubicBezTo>
                  <a:cubicBezTo>
                    <a:pt x="144" y="562"/>
                    <a:pt x="148" y="554"/>
                    <a:pt x="150" y="556"/>
                  </a:cubicBezTo>
                  <a:cubicBezTo>
                    <a:pt x="148" y="561"/>
                    <a:pt x="148" y="561"/>
                    <a:pt x="148" y="561"/>
                  </a:cubicBezTo>
                  <a:cubicBezTo>
                    <a:pt x="148" y="561"/>
                    <a:pt x="149" y="560"/>
                    <a:pt x="150" y="557"/>
                  </a:cubicBezTo>
                  <a:cubicBezTo>
                    <a:pt x="152" y="554"/>
                    <a:pt x="154" y="550"/>
                    <a:pt x="157" y="547"/>
                  </a:cubicBezTo>
                  <a:cubicBezTo>
                    <a:pt x="162" y="539"/>
                    <a:pt x="167" y="532"/>
                    <a:pt x="167" y="532"/>
                  </a:cubicBezTo>
                  <a:cubicBezTo>
                    <a:pt x="169" y="526"/>
                    <a:pt x="172" y="519"/>
                    <a:pt x="175" y="512"/>
                  </a:cubicBezTo>
                  <a:cubicBezTo>
                    <a:pt x="177" y="508"/>
                    <a:pt x="179" y="504"/>
                    <a:pt x="181" y="500"/>
                  </a:cubicBezTo>
                  <a:cubicBezTo>
                    <a:pt x="184" y="496"/>
                    <a:pt x="187" y="491"/>
                    <a:pt x="190" y="487"/>
                  </a:cubicBezTo>
                  <a:cubicBezTo>
                    <a:pt x="199" y="482"/>
                    <a:pt x="224" y="438"/>
                    <a:pt x="243" y="415"/>
                  </a:cubicBezTo>
                  <a:cubicBezTo>
                    <a:pt x="243" y="417"/>
                    <a:pt x="243" y="417"/>
                    <a:pt x="243" y="417"/>
                  </a:cubicBezTo>
                  <a:cubicBezTo>
                    <a:pt x="250" y="407"/>
                    <a:pt x="262" y="390"/>
                    <a:pt x="273" y="378"/>
                  </a:cubicBezTo>
                  <a:cubicBezTo>
                    <a:pt x="283" y="365"/>
                    <a:pt x="291" y="356"/>
                    <a:pt x="287" y="360"/>
                  </a:cubicBezTo>
                  <a:cubicBezTo>
                    <a:pt x="289" y="358"/>
                    <a:pt x="291" y="356"/>
                    <a:pt x="293" y="353"/>
                  </a:cubicBezTo>
                  <a:cubicBezTo>
                    <a:pt x="295" y="351"/>
                    <a:pt x="297" y="349"/>
                    <a:pt x="299" y="347"/>
                  </a:cubicBezTo>
                  <a:cubicBezTo>
                    <a:pt x="304" y="343"/>
                    <a:pt x="308" y="339"/>
                    <a:pt x="311" y="336"/>
                  </a:cubicBezTo>
                  <a:cubicBezTo>
                    <a:pt x="318" y="330"/>
                    <a:pt x="321" y="327"/>
                    <a:pt x="318" y="331"/>
                  </a:cubicBezTo>
                  <a:cubicBezTo>
                    <a:pt x="321" y="328"/>
                    <a:pt x="325" y="324"/>
                    <a:pt x="329" y="319"/>
                  </a:cubicBezTo>
                  <a:cubicBezTo>
                    <a:pt x="334" y="314"/>
                    <a:pt x="339" y="309"/>
                    <a:pt x="343" y="305"/>
                  </a:cubicBezTo>
                  <a:cubicBezTo>
                    <a:pt x="352" y="295"/>
                    <a:pt x="361" y="286"/>
                    <a:pt x="363" y="282"/>
                  </a:cubicBezTo>
                  <a:cubicBezTo>
                    <a:pt x="394" y="261"/>
                    <a:pt x="394" y="261"/>
                    <a:pt x="394" y="261"/>
                  </a:cubicBezTo>
                  <a:cubicBezTo>
                    <a:pt x="396" y="259"/>
                    <a:pt x="398" y="256"/>
                    <a:pt x="400" y="254"/>
                  </a:cubicBezTo>
                  <a:cubicBezTo>
                    <a:pt x="403" y="251"/>
                    <a:pt x="406" y="249"/>
                    <a:pt x="409" y="246"/>
                  </a:cubicBezTo>
                  <a:cubicBezTo>
                    <a:pt x="415" y="241"/>
                    <a:pt x="422" y="236"/>
                    <a:pt x="428" y="231"/>
                  </a:cubicBezTo>
                  <a:cubicBezTo>
                    <a:pt x="431" y="229"/>
                    <a:pt x="434" y="226"/>
                    <a:pt x="437" y="224"/>
                  </a:cubicBezTo>
                  <a:cubicBezTo>
                    <a:pt x="440" y="222"/>
                    <a:pt x="443" y="221"/>
                    <a:pt x="445" y="219"/>
                  </a:cubicBezTo>
                  <a:cubicBezTo>
                    <a:pt x="449" y="215"/>
                    <a:pt x="452" y="213"/>
                    <a:pt x="451" y="211"/>
                  </a:cubicBezTo>
                  <a:cubicBezTo>
                    <a:pt x="469" y="200"/>
                    <a:pt x="466" y="204"/>
                    <a:pt x="478" y="197"/>
                  </a:cubicBezTo>
                  <a:cubicBezTo>
                    <a:pt x="489" y="188"/>
                    <a:pt x="501" y="179"/>
                    <a:pt x="513" y="171"/>
                  </a:cubicBezTo>
                  <a:cubicBezTo>
                    <a:pt x="526" y="163"/>
                    <a:pt x="539" y="156"/>
                    <a:pt x="552" y="149"/>
                  </a:cubicBezTo>
                  <a:cubicBezTo>
                    <a:pt x="553" y="149"/>
                    <a:pt x="553" y="149"/>
                    <a:pt x="553" y="149"/>
                  </a:cubicBezTo>
                  <a:cubicBezTo>
                    <a:pt x="559" y="146"/>
                    <a:pt x="566" y="142"/>
                    <a:pt x="573" y="138"/>
                  </a:cubicBezTo>
                  <a:cubicBezTo>
                    <a:pt x="580" y="134"/>
                    <a:pt x="588" y="130"/>
                    <a:pt x="595" y="126"/>
                  </a:cubicBezTo>
                  <a:cubicBezTo>
                    <a:pt x="597" y="125"/>
                    <a:pt x="599" y="123"/>
                    <a:pt x="601" y="122"/>
                  </a:cubicBezTo>
                  <a:cubicBezTo>
                    <a:pt x="603" y="121"/>
                    <a:pt x="605" y="120"/>
                    <a:pt x="607" y="119"/>
                  </a:cubicBezTo>
                  <a:cubicBezTo>
                    <a:pt x="612" y="117"/>
                    <a:pt x="616" y="115"/>
                    <a:pt x="620" y="113"/>
                  </a:cubicBezTo>
                  <a:cubicBezTo>
                    <a:pt x="629" y="108"/>
                    <a:pt x="638" y="104"/>
                    <a:pt x="647" y="100"/>
                  </a:cubicBezTo>
                  <a:cubicBezTo>
                    <a:pt x="657" y="102"/>
                    <a:pt x="657" y="102"/>
                    <a:pt x="657" y="102"/>
                  </a:cubicBezTo>
                  <a:cubicBezTo>
                    <a:pt x="667" y="97"/>
                    <a:pt x="673" y="94"/>
                    <a:pt x="679" y="90"/>
                  </a:cubicBezTo>
                  <a:cubicBezTo>
                    <a:pt x="685" y="87"/>
                    <a:pt x="691" y="83"/>
                    <a:pt x="701" y="81"/>
                  </a:cubicBezTo>
                  <a:cubicBezTo>
                    <a:pt x="706" y="80"/>
                    <a:pt x="701" y="82"/>
                    <a:pt x="696" y="84"/>
                  </a:cubicBezTo>
                  <a:cubicBezTo>
                    <a:pt x="715" y="76"/>
                    <a:pt x="742" y="68"/>
                    <a:pt x="757" y="66"/>
                  </a:cubicBezTo>
                  <a:cubicBezTo>
                    <a:pt x="786" y="53"/>
                    <a:pt x="810" y="50"/>
                    <a:pt x="836" y="39"/>
                  </a:cubicBezTo>
                  <a:cubicBezTo>
                    <a:pt x="849" y="40"/>
                    <a:pt x="840" y="41"/>
                    <a:pt x="831" y="44"/>
                  </a:cubicBezTo>
                  <a:cubicBezTo>
                    <a:pt x="821" y="47"/>
                    <a:pt x="812" y="49"/>
                    <a:pt x="823" y="49"/>
                  </a:cubicBezTo>
                  <a:cubicBezTo>
                    <a:pt x="828" y="48"/>
                    <a:pt x="833" y="47"/>
                    <a:pt x="839" y="46"/>
                  </a:cubicBezTo>
                  <a:cubicBezTo>
                    <a:pt x="845" y="46"/>
                    <a:pt x="850" y="45"/>
                    <a:pt x="856" y="44"/>
                  </a:cubicBezTo>
                  <a:cubicBezTo>
                    <a:pt x="867" y="42"/>
                    <a:pt x="878" y="39"/>
                    <a:pt x="889" y="37"/>
                  </a:cubicBezTo>
                  <a:cubicBezTo>
                    <a:pt x="912" y="34"/>
                    <a:pt x="936" y="29"/>
                    <a:pt x="960" y="27"/>
                  </a:cubicBezTo>
                  <a:cubicBezTo>
                    <a:pt x="964" y="27"/>
                    <a:pt x="959" y="29"/>
                    <a:pt x="957" y="30"/>
                  </a:cubicBezTo>
                  <a:cubicBezTo>
                    <a:pt x="957" y="30"/>
                    <a:pt x="963" y="29"/>
                    <a:pt x="972" y="27"/>
                  </a:cubicBezTo>
                  <a:cubicBezTo>
                    <a:pt x="977" y="26"/>
                    <a:pt x="982" y="24"/>
                    <a:pt x="987" y="23"/>
                  </a:cubicBezTo>
                  <a:cubicBezTo>
                    <a:pt x="993" y="22"/>
                    <a:pt x="999" y="21"/>
                    <a:pt x="1004" y="20"/>
                  </a:cubicBezTo>
                  <a:cubicBezTo>
                    <a:pt x="1027" y="15"/>
                    <a:pt x="1047" y="10"/>
                    <a:pt x="1038" y="8"/>
                  </a:cubicBezTo>
                  <a:cubicBezTo>
                    <a:pt x="1044" y="6"/>
                    <a:pt x="1051" y="5"/>
                    <a:pt x="1051" y="3"/>
                  </a:cubicBezTo>
                  <a:cubicBezTo>
                    <a:pt x="1051" y="2"/>
                    <a:pt x="1044" y="0"/>
                    <a:pt x="1022" y="0"/>
                  </a:cubicBezTo>
                  <a:cubicBezTo>
                    <a:pt x="1015" y="1"/>
                    <a:pt x="1001" y="2"/>
                    <a:pt x="988" y="3"/>
                  </a:cubicBezTo>
                  <a:cubicBezTo>
                    <a:pt x="976" y="4"/>
                    <a:pt x="964" y="5"/>
                    <a:pt x="960" y="3"/>
                  </a:cubicBezTo>
                  <a:cubicBezTo>
                    <a:pt x="958" y="7"/>
                    <a:pt x="958" y="7"/>
                    <a:pt x="958" y="7"/>
                  </a:cubicBezTo>
                  <a:cubicBezTo>
                    <a:pt x="943" y="9"/>
                    <a:pt x="936" y="9"/>
                    <a:pt x="932" y="9"/>
                  </a:cubicBezTo>
                  <a:cubicBezTo>
                    <a:pt x="927" y="9"/>
                    <a:pt x="926" y="8"/>
                    <a:pt x="925" y="7"/>
                  </a:cubicBezTo>
                  <a:cubicBezTo>
                    <a:pt x="922" y="5"/>
                    <a:pt x="917" y="3"/>
                    <a:pt x="883" y="8"/>
                  </a:cubicBezTo>
                  <a:cubicBezTo>
                    <a:pt x="898" y="7"/>
                    <a:pt x="898" y="7"/>
                    <a:pt x="898" y="7"/>
                  </a:cubicBezTo>
                  <a:cubicBezTo>
                    <a:pt x="891" y="8"/>
                    <a:pt x="885" y="9"/>
                    <a:pt x="879" y="11"/>
                  </a:cubicBezTo>
                  <a:cubicBezTo>
                    <a:pt x="873" y="12"/>
                    <a:pt x="867" y="14"/>
                    <a:pt x="860" y="14"/>
                  </a:cubicBezTo>
                  <a:cubicBezTo>
                    <a:pt x="855" y="14"/>
                    <a:pt x="865" y="12"/>
                    <a:pt x="870" y="10"/>
                  </a:cubicBezTo>
                  <a:cubicBezTo>
                    <a:pt x="870" y="10"/>
                    <a:pt x="856" y="14"/>
                    <a:pt x="842" y="18"/>
                  </a:cubicBezTo>
                  <a:cubicBezTo>
                    <a:pt x="839" y="19"/>
                    <a:pt x="835" y="19"/>
                    <a:pt x="832" y="20"/>
                  </a:cubicBezTo>
                  <a:cubicBezTo>
                    <a:pt x="829" y="21"/>
                    <a:pt x="826" y="22"/>
                    <a:pt x="823" y="23"/>
                  </a:cubicBezTo>
                  <a:cubicBezTo>
                    <a:pt x="818" y="25"/>
                    <a:pt x="815" y="26"/>
                    <a:pt x="815" y="26"/>
                  </a:cubicBezTo>
                  <a:cubicBezTo>
                    <a:pt x="812" y="24"/>
                    <a:pt x="814" y="23"/>
                    <a:pt x="824" y="18"/>
                  </a:cubicBezTo>
                  <a:cubicBezTo>
                    <a:pt x="799" y="24"/>
                    <a:pt x="802" y="26"/>
                    <a:pt x="803" y="27"/>
                  </a:cubicBezTo>
                  <a:cubicBezTo>
                    <a:pt x="804" y="27"/>
                    <a:pt x="804" y="28"/>
                    <a:pt x="801" y="29"/>
                  </a:cubicBezTo>
                  <a:cubicBezTo>
                    <a:pt x="799" y="30"/>
                    <a:pt x="796" y="31"/>
                    <a:pt x="791" y="32"/>
                  </a:cubicBezTo>
                  <a:cubicBezTo>
                    <a:pt x="787" y="33"/>
                    <a:pt x="781" y="34"/>
                    <a:pt x="773" y="36"/>
                  </a:cubicBezTo>
                  <a:cubicBezTo>
                    <a:pt x="762" y="38"/>
                    <a:pt x="777" y="33"/>
                    <a:pt x="785" y="30"/>
                  </a:cubicBezTo>
                  <a:cubicBezTo>
                    <a:pt x="770" y="32"/>
                    <a:pt x="758" y="35"/>
                    <a:pt x="746" y="39"/>
                  </a:cubicBezTo>
                  <a:cubicBezTo>
                    <a:pt x="740" y="41"/>
                    <a:pt x="734" y="43"/>
                    <a:pt x="728" y="46"/>
                  </a:cubicBezTo>
                  <a:cubicBezTo>
                    <a:pt x="721" y="49"/>
                    <a:pt x="715" y="51"/>
                    <a:pt x="708" y="54"/>
                  </a:cubicBezTo>
                  <a:cubicBezTo>
                    <a:pt x="706" y="51"/>
                    <a:pt x="726" y="45"/>
                    <a:pt x="701" y="51"/>
                  </a:cubicBezTo>
                  <a:cubicBezTo>
                    <a:pt x="706" y="51"/>
                    <a:pt x="710" y="53"/>
                    <a:pt x="692" y="60"/>
                  </a:cubicBezTo>
                  <a:cubicBezTo>
                    <a:pt x="696" y="56"/>
                    <a:pt x="692" y="57"/>
                    <a:pt x="685" y="59"/>
                  </a:cubicBezTo>
                  <a:cubicBezTo>
                    <a:pt x="678" y="62"/>
                    <a:pt x="668" y="66"/>
                    <a:pt x="659" y="69"/>
                  </a:cubicBezTo>
                  <a:cubicBezTo>
                    <a:pt x="663" y="69"/>
                    <a:pt x="662" y="71"/>
                    <a:pt x="656" y="74"/>
                  </a:cubicBezTo>
                  <a:cubicBezTo>
                    <a:pt x="647" y="78"/>
                    <a:pt x="639" y="79"/>
                    <a:pt x="627" y="85"/>
                  </a:cubicBezTo>
                  <a:cubicBezTo>
                    <a:pt x="627" y="85"/>
                    <a:pt x="633" y="84"/>
                    <a:pt x="639" y="82"/>
                  </a:cubicBezTo>
                  <a:cubicBezTo>
                    <a:pt x="644" y="81"/>
                    <a:pt x="650" y="79"/>
                    <a:pt x="650" y="79"/>
                  </a:cubicBezTo>
                  <a:cubicBezTo>
                    <a:pt x="646" y="81"/>
                    <a:pt x="643" y="83"/>
                    <a:pt x="640" y="84"/>
                  </a:cubicBezTo>
                  <a:cubicBezTo>
                    <a:pt x="636" y="86"/>
                    <a:pt x="633" y="87"/>
                    <a:pt x="630" y="89"/>
                  </a:cubicBezTo>
                  <a:cubicBezTo>
                    <a:pt x="624" y="92"/>
                    <a:pt x="618" y="94"/>
                    <a:pt x="613" y="96"/>
                  </a:cubicBezTo>
                  <a:cubicBezTo>
                    <a:pt x="607" y="98"/>
                    <a:pt x="602" y="99"/>
                    <a:pt x="596" y="101"/>
                  </a:cubicBezTo>
                  <a:cubicBezTo>
                    <a:pt x="591" y="103"/>
                    <a:pt x="585" y="105"/>
                    <a:pt x="579" y="108"/>
                  </a:cubicBezTo>
                  <a:cubicBezTo>
                    <a:pt x="581" y="106"/>
                    <a:pt x="585" y="104"/>
                    <a:pt x="589" y="101"/>
                  </a:cubicBezTo>
                  <a:cubicBezTo>
                    <a:pt x="577" y="107"/>
                    <a:pt x="565" y="112"/>
                    <a:pt x="552" y="118"/>
                  </a:cubicBezTo>
                  <a:cubicBezTo>
                    <a:pt x="545" y="121"/>
                    <a:pt x="539" y="125"/>
                    <a:pt x="532" y="129"/>
                  </a:cubicBezTo>
                  <a:cubicBezTo>
                    <a:pt x="526" y="133"/>
                    <a:pt x="519" y="137"/>
                    <a:pt x="512" y="142"/>
                  </a:cubicBezTo>
                  <a:cubicBezTo>
                    <a:pt x="514" y="140"/>
                    <a:pt x="514" y="140"/>
                    <a:pt x="514" y="140"/>
                  </a:cubicBezTo>
                  <a:cubicBezTo>
                    <a:pt x="501" y="148"/>
                    <a:pt x="496" y="153"/>
                    <a:pt x="495" y="155"/>
                  </a:cubicBezTo>
                  <a:cubicBezTo>
                    <a:pt x="493" y="156"/>
                    <a:pt x="495" y="156"/>
                    <a:pt x="497" y="156"/>
                  </a:cubicBezTo>
                  <a:cubicBezTo>
                    <a:pt x="501" y="155"/>
                    <a:pt x="503" y="155"/>
                    <a:pt x="474" y="176"/>
                  </a:cubicBezTo>
                  <a:cubicBezTo>
                    <a:pt x="464" y="182"/>
                    <a:pt x="464" y="178"/>
                    <a:pt x="462" y="177"/>
                  </a:cubicBezTo>
                  <a:cubicBezTo>
                    <a:pt x="460" y="175"/>
                    <a:pt x="455" y="177"/>
                    <a:pt x="434" y="195"/>
                  </a:cubicBezTo>
                  <a:cubicBezTo>
                    <a:pt x="445" y="188"/>
                    <a:pt x="439" y="195"/>
                    <a:pt x="427" y="206"/>
                  </a:cubicBezTo>
                  <a:cubicBezTo>
                    <a:pt x="421" y="211"/>
                    <a:pt x="414" y="218"/>
                    <a:pt x="406" y="224"/>
                  </a:cubicBezTo>
                  <a:cubicBezTo>
                    <a:pt x="399" y="231"/>
                    <a:pt x="392" y="237"/>
                    <a:pt x="386" y="242"/>
                  </a:cubicBezTo>
                  <a:cubicBezTo>
                    <a:pt x="386" y="242"/>
                    <a:pt x="386" y="242"/>
                    <a:pt x="387" y="241"/>
                  </a:cubicBezTo>
                  <a:cubicBezTo>
                    <a:pt x="387" y="240"/>
                    <a:pt x="388" y="239"/>
                    <a:pt x="389" y="238"/>
                  </a:cubicBezTo>
                  <a:cubicBezTo>
                    <a:pt x="391" y="236"/>
                    <a:pt x="394" y="233"/>
                    <a:pt x="396" y="230"/>
                  </a:cubicBezTo>
                  <a:cubicBezTo>
                    <a:pt x="402" y="223"/>
                    <a:pt x="407" y="217"/>
                    <a:pt x="407" y="217"/>
                  </a:cubicBezTo>
                  <a:cubicBezTo>
                    <a:pt x="402" y="221"/>
                    <a:pt x="396" y="227"/>
                    <a:pt x="390" y="232"/>
                  </a:cubicBezTo>
                  <a:cubicBezTo>
                    <a:pt x="383" y="237"/>
                    <a:pt x="378" y="242"/>
                    <a:pt x="375" y="244"/>
                  </a:cubicBezTo>
                  <a:cubicBezTo>
                    <a:pt x="378" y="244"/>
                    <a:pt x="378" y="244"/>
                    <a:pt x="378" y="244"/>
                  </a:cubicBezTo>
                  <a:cubicBezTo>
                    <a:pt x="380" y="245"/>
                    <a:pt x="372" y="252"/>
                    <a:pt x="362" y="260"/>
                  </a:cubicBezTo>
                  <a:cubicBezTo>
                    <a:pt x="357" y="265"/>
                    <a:pt x="351" y="269"/>
                    <a:pt x="346" y="274"/>
                  </a:cubicBezTo>
                  <a:cubicBezTo>
                    <a:pt x="341" y="279"/>
                    <a:pt x="336" y="284"/>
                    <a:pt x="332" y="288"/>
                  </a:cubicBezTo>
                  <a:cubicBezTo>
                    <a:pt x="340" y="276"/>
                    <a:pt x="344" y="269"/>
                    <a:pt x="347" y="265"/>
                  </a:cubicBezTo>
                  <a:cubicBezTo>
                    <a:pt x="349" y="261"/>
                    <a:pt x="349" y="259"/>
                    <a:pt x="349" y="254"/>
                  </a:cubicBezTo>
                  <a:cubicBezTo>
                    <a:pt x="341" y="263"/>
                    <a:pt x="334" y="273"/>
                    <a:pt x="325" y="284"/>
                  </a:cubicBezTo>
                  <a:cubicBezTo>
                    <a:pt x="320" y="289"/>
                    <a:pt x="315" y="295"/>
                    <a:pt x="309" y="301"/>
                  </a:cubicBezTo>
                  <a:cubicBezTo>
                    <a:pt x="304" y="307"/>
                    <a:pt x="297" y="314"/>
                    <a:pt x="290" y="321"/>
                  </a:cubicBezTo>
                  <a:cubicBezTo>
                    <a:pt x="290" y="321"/>
                    <a:pt x="295" y="314"/>
                    <a:pt x="299" y="307"/>
                  </a:cubicBezTo>
                  <a:cubicBezTo>
                    <a:pt x="302" y="304"/>
                    <a:pt x="304" y="300"/>
                    <a:pt x="306" y="297"/>
                  </a:cubicBezTo>
                  <a:cubicBezTo>
                    <a:pt x="308" y="295"/>
                    <a:pt x="309" y="293"/>
                    <a:pt x="309" y="293"/>
                  </a:cubicBezTo>
                  <a:cubicBezTo>
                    <a:pt x="290" y="312"/>
                    <a:pt x="270" y="335"/>
                    <a:pt x="254" y="358"/>
                  </a:cubicBezTo>
                  <a:cubicBezTo>
                    <a:pt x="250" y="364"/>
                    <a:pt x="246" y="370"/>
                    <a:pt x="242" y="375"/>
                  </a:cubicBezTo>
                  <a:cubicBezTo>
                    <a:pt x="238" y="381"/>
                    <a:pt x="235" y="387"/>
                    <a:pt x="231" y="393"/>
                  </a:cubicBezTo>
                  <a:cubicBezTo>
                    <a:pt x="228" y="398"/>
                    <a:pt x="225" y="404"/>
                    <a:pt x="221" y="409"/>
                  </a:cubicBezTo>
                  <a:cubicBezTo>
                    <a:pt x="220" y="412"/>
                    <a:pt x="218" y="414"/>
                    <a:pt x="217" y="417"/>
                  </a:cubicBezTo>
                  <a:cubicBezTo>
                    <a:pt x="215" y="419"/>
                    <a:pt x="214" y="422"/>
                    <a:pt x="213" y="424"/>
                  </a:cubicBezTo>
                  <a:cubicBezTo>
                    <a:pt x="216" y="412"/>
                    <a:pt x="204" y="426"/>
                    <a:pt x="212" y="408"/>
                  </a:cubicBezTo>
                  <a:cubicBezTo>
                    <a:pt x="212" y="408"/>
                    <a:pt x="210" y="410"/>
                    <a:pt x="208" y="414"/>
                  </a:cubicBezTo>
                  <a:cubicBezTo>
                    <a:pt x="205" y="418"/>
                    <a:pt x="201" y="424"/>
                    <a:pt x="198" y="429"/>
                  </a:cubicBezTo>
                  <a:cubicBezTo>
                    <a:pt x="190" y="440"/>
                    <a:pt x="183" y="451"/>
                    <a:pt x="183" y="451"/>
                  </a:cubicBezTo>
                  <a:cubicBezTo>
                    <a:pt x="187" y="436"/>
                    <a:pt x="187" y="436"/>
                    <a:pt x="187" y="436"/>
                  </a:cubicBezTo>
                  <a:cubicBezTo>
                    <a:pt x="185" y="441"/>
                    <a:pt x="183" y="446"/>
                    <a:pt x="180" y="450"/>
                  </a:cubicBezTo>
                  <a:cubicBezTo>
                    <a:pt x="178" y="455"/>
                    <a:pt x="175" y="459"/>
                    <a:pt x="173" y="463"/>
                  </a:cubicBezTo>
                  <a:cubicBezTo>
                    <a:pt x="170" y="470"/>
                    <a:pt x="167" y="475"/>
                    <a:pt x="171" y="475"/>
                  </a:cubicBezTo>
                  <a:cubicBezTo>
                    <a:pt x="173" y="470"/>
                    <a:pt x="172" y="470"/>
                    <a:pt x="178" y="461"/>
                  </a:cubicBezTo>
                  <a:cubicBezTo>
                    <a:pt x="179" y="464"/>
                    <a:pt x="177" y="473"/>
                    <a:pt x="163" y="496"/>
                  </a:cubicBezTo>
                  <a:cubicBezTo>
                    <a:pt x="157" y="503"/>
                    <a:pt x="158" y="500"/>
                    <a:pt x="160" y="496"/>
                  </a:cubicBezTo>
                  <a:cubicBezTo>
                    <a:pt x="162" y="492"/>
                    <a:pt x="164" y="487"/>
                    <a:pt x="162" y="489"/>
                  </a:cubicBezTo>
                  <a:cubicBezTo>
                    <a:pt x="158" y="497"/>
                    <a:pt x="156" y="500"/>
                    <a:pt x="153" y="504"/>
                  </a:cubicBezTo>
                  <a:cubicBezTo>
                    <a:pt x="150" y="508"/>
                    <a:pt x="148" y="512"/>
                    <a:pt x="144" y="520"/>
                  </a:cubicBezTo>
                  <a:cubicBezTo>
                    <a:pt x="154" y="508"/>
                    <a:pt x="154" y="508"/>
                    <a:pt x="154" y="508"/>
                  </a:cubicBezTo>
                  <a:cubicBezTo>
                    <a:pt x="153" y="514"/>
                    <a:pt x="149" y="520"/>
                    <a:pt x="145" y="527"/>
                  </a:cubicBezTo>
                  <a:cubicBezTo>
                    <a:pt x="141" y="534"/>
                    <a:pt x="136" y="541"/>
                    <a:pt x="133" y="550"/>
                  </a:cubicBezTo>
                  <a:cubicBezTo>
                    <a:pt x="137" y="540"/>
                    <a:pt x="138" y="536"/>
                    <a:pt x="137" y="536"/>
                  </a:cubicBezTo>
                  <a:cubicBezTo>
                    <a:pt x="136" y="536"/>
                    <a:pt x="133" y="538"/>
                    <a:pt x="131" y="541"/>
                  </a:cubicBezTo>
                  <a:cubicBezTo>
                    <a:pt x="131" y="540"/>
                    <a:pt x="131" y="540"/>
                    <a:pt x="131" y="540"/>
                  </a:cubicBezTo>
                  <a:cubicBezTo>
                    <a:pt x="126" y="552"/>
                    <a:pt x="120" y="569"/>
                    <a:pt x="114" y="576"/>
                  </a:cubicBezTo>
                  <a:cubicBezTo>
                    <a:pt x="115" y="563"/>
                    <a:pt x="115" y="563"/>
                    <a:pt x="115" y="563"/>
                  </a:cubicBezTo>
                  <a:cubicBezTo>
                    <a:pt x="109" y="582"/>
                    <a:pt x="109" y="582"/>
                    <a:pt x="109" y="582"/>
                  </a:cubicBezTo>
                  <a:cubicBezTo>
                    <a:pt x="106" y="589"/>
                    <a:pt x="102" y="592"/>
                    <a:pt x="106" y="581"/>
                  </a:cubicBezTo>
                  <a:cubicBezTo>
                    <a:pt x="93" y="607"/>
                    <a:pt x="95" y="608"/>
                    <a:pt x="97" y="611"/>
                  </a:cubicBezTo>
                  <a:cubicBezTo>
                    <a:pt x="97" y="612"/>
                    <a:pt x="98" y="614"/>
                    <a:pt x="96" y="620"/>
                  </a:cubicBezTo>
                  <a:cubicBezTo>
                    <a:pt x="95" y="623"/>
                    <a:pt x="93" y="627"/>
                    <a:pt x="91" y="632"/>
                  </a:cubicBezTo>
                  <a:cubicBezTo>
                    <a:pt x="89" y="638"/>
                    <a:pt x="86" y="645"/>
                    <a:pt x="82" y="653"/>
                  </a:cubicBezTo>
                  <a:cubicBezTo>
                    <a:pt x="81" y="652"/>
                    <a:pt x="82" y="643"/>
                    <a:pt x="91" y="624"/>
                  </a:cubicBezTo>
                  <a:cubicBezTo>
                    <a:pt x="90" y="620"/>
                    <a:pt x="86" y="624"/>
                    <a:pt x="77" y="643"/>
                  </a:cubicBezTo>
                  <a:cubicBezTo>
                    <a:pt x="77" y="643"/>
                    <a:pt x="77" y="643"/>
                    <a:pt x="77" y="643"/>
                  </a:cubicBezTo>
                  <a:cubicBezTo>
                    <a:pt x="73" y="652"/>
                    <a:pt x="69" y="663"/>
                    <a:pt x="65" y="673"/>
                  </a:cubicBezTo>
                  <a:cubicBezTo>
                    <a:pt x="61" y="683"/>
                    <a:pt x="58" y="694"/>
                    <a:pt x="54" y="704"/>
                  </a:cubicBezTo>
                  <a:cubicBezTo>
                    <a:pt x="53" y="710"/>
                    <a:pt x="51" y="715"/>
                    <a:pt x="50" y="720"/>
                  </a:cubicBezTo>
                  <a:cubicBezTo>
                    <a:pt x="48" y="725"/>
                    <a:pt x="47" y="729"/>
                    <a:pt x="46" y="734"/>
                  </a:cubicBezTo>
                  <a:cubicBezTo>
                    <a:pt x="44" y="743"/>
                    <a:pt x="42" y="751"/>
                    <a:pt x="41" y="75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398"/>
            <p:cNvSpPr>
              <a:spLocks/>
            </p:cNvSpPr>
            <p:nvPr/>
          </p:nvSpPr>
          <p:spPr bwMode="auto">
            <a:xfrm>
              <a:off x="889873" y="4865327"/>
              <a:ext cx="3450" cy="9199"/>
            </a:xfrm>
            <a:custGeom>
              <a:avLst/>
              <a:gdLst>
                <a:gd name="T0" fmla="*/ 2 w 20"/>
                <a:gd name="T1" fmla="*/ 45 h 45"/>
                <a:gd name="T2" fmla="*/ 7 w 20"/>
                <a:gd name="T3" fmla="*/ 30 h 45"/>
                <a:gd name="T4" fmla="*/ 13 w 20"/>
                <a:gd name="T5" fmla="*/ 18 h 45"/>
                <a:gd name="T6" fmla="*/ 20 w 20"/>
                <a:gd name="T7" fmla="*/ 0 h 45"/>
                <a:gd name="T8" fmla="*/ 8 w 20"/>
                <a:gd name="T9" fmla="*/ 23 h 45"/>
                <a:gd name="T10" fmla="*/ 2 w 20"/>
                <a:gd name="T11" fmla="*/ 45 h 45"/>
              </a:gdLst>
              <a:ahLst/>
              <a:cxnLst>
                <a:cxn ang="0">
                  <a:pos x="T0" y="T1"/>
                </a:cxn>
                <a:cxn ang="0">
                  <a:pos x="T2" y="T3"/>
                </a:cxn>
                <a:cxn ang="0">
                  <a:pos x="T4" y="T5"/>
                </a:cxn>
                <a:cxn ang="0">
                  <a:pos x="T6" y="T7"/>
                </a:cxn>
                <a:cxn ang="0">
                  <a:pos x="T8" y="T9"/>
                </a:cxn>
                <a:cxn ang="0">
                  <a:pos x="T10" y="T11"/>
                </a:cxn>
              </a:cxnLst>
              <a:rect l="0" t="0" r="r" b="b"/>
              <a:pathLst>
                <a:path w="20" h="45">
                  <a:moveTo>
                    <a:pt x="2" y="45"/>
                  </a:moveTo>
                  <a:cubicBezTo>
                    <a:pt x="4" y="40"/>
                    <a:pt x="6" y="35"/>
                    <a:pt x="7" y="30"/>
                  </a:cubicBezTo>
                  <a:cubicBezTo>
                    <a:pt x="9" y="26"/>
                    <a:pt x="11" y="22"/>
                    <a:pt x="13" y="18"/>
                  </a:cubicBezTo>
                  <a:cubicBezTo>
                    <a:pt x="16" y="10"/>
                    <a:pt x="19" y="4"/>
                    <a:pt x="20" y="0"/>
                  </a:cubicBezTo>
                  <a:cubicBezTo>
                    <a:pt x="19" y="1"/>
                    <a:pt x="13" y="13"/>
                    <a:pt x="8" y="23"/>
                  </a:cubicBezTo>
                  <a:cubicBezTo>
                    <a:pt x="3" y="34"/>
                    <a:pt x="0" y="45"/>
                    <a:pt x="2"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399"/>
            <p:cNvSpPr>
              <a:spLocks/>
            </p:cNvSpPr>
            <p:nvPr/>
          </p:nvSpPr>
          <p:spPr bwMode="auto">
            <a:xfrm>
              <a:off x="1288870" y="5048153"/>
              <a:ext cx="0" cy="1150"/>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5"/>
                    <a:pt x="0" y="8"/>
                  </a:cubicBezTo>
                  <a:cubicBezTo>
                    <a:pt x="1" y="5"/>
                    <a:pt x="2" y="3"/>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400"/>
            <p:cNvSpPr>
              <a:spLocks/>
            </p:cNvSpPr>
            <p:nvPr/>
          </p:nvSpPr>
          <p:spPr bwMode="auto">
            <a:xfrm>
              <a:off x="1300368" y="5013658"/>
              <a:ext cx="1150" cy="2300"/>
            </a:xfrm>
            <a:custGeom>
              <a:avLst/>
              <a:gdLst>
                <a:gd name="T0" fmla="*/ 4 w 4"/>
                <a:gd name="T1" fmla="*/ 0 h 9"/>
                <a:gd name="T2" fmla="*/ 0 w 4"/>
                <a:gd name="T3" fmla="*/ 8 h 9"/>
                <a:gd name="T4" fmla="*/ 4 w 4"/>
                <a:gd name="T5" fmla="*/ 0 h 9"/>
              </a:gdLst>
              <a:ahLst/>
              <a:cxnLst>
                <a:cxn ang="0">
                  <a:pos x="T0" y="T1"/>
                </a:cxn>
                <a:cxn ang="0">
                  <a:pos x="T2" y="T3"/>
                </a:cxn>
                <a:cxn ang="0">
                  <a:pos x="T4" y="T5"/>
                </a:cxn>
              </a:cxnLst>
              <a:rect l="0" t="0" r="r" b="b"/>
              <a:pathLst>
                <a:path w="4" h="9">
                  <a:moveTo>
                    <a:pt x="4" y="0"/>
                  </a:moveTo>
                  <a:cubicBezTo>
                    <a:pt x="3" y="2"/>
                    <a:pt x="2" y="5"/>
                    <a:pt x="0" y="8"/>
                  </a:cubicBezTo>
                  <a:cubicBezTo>
                    <a:pt x="1" y="9"/>
                    <a:pt x="3" y="7"/>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401"/>
            <p:cNvSpPr>
              <a:spLocks/>
            </p:cNvSpPr>
            <p:nvPr/>
          </p:nvSpPr>
          <p:spPr bwMode="auto">
            <a:xfrm>
              <a:off x="1003708" y="5156239"/>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402"/>
            <p:cNvSpPr>
              <a:spLocks/>
            </p:cNvSpPr>
            <p:nvPr/>
          </p:nvSpPr>
          <p:spPr bwMode="auto">
            <a:xfrm>
              <a:off x="1201482" y="5142441"/>
              <a:ext cx="3450" cy="2300"/>
            </a:xfrm>
            <a:custGeom>
              <a:avLst/>
              <a:gdLst>
                <a:gd name="T0" fmla="*/ 0 w 16"/>
                <a:gd name="T1" fmla="*/ 14 h 14"/>
                <a:gd name="T2" fmla="*/ 13 w 16"/>
                <a:gd name="T3" fmla="*/ 4 h 14"/>
                <a:gd name="T4" fmla="*/ 16 w 16"/>
                <a:gd name="T5" fmla="*/ 0 h 14"/>
                <a:gd name="T6" fmla="*/ 11 w 16"/>
                <a:gd name="T7" fmla="*/ 4 h 14"/>
                <a:gd name="T8" fmla="*/ 6 w 16"/>
                <a:gd name="T9" fmla="*/ 7 h 14"/>
                <a:gd name="T10" fmla="*/ 0 w 16"/>
                <a:gd name="T11" fmla="*/ 14 h 14"/>
              </a:gdLst>
              <a:ahLst/>
              <a:cxnLst>
                <a:cxn ang="0">
                  <a:pos x="T0" y="T1"/>
                </a:cxn>
                <a:cxn ang="0">
                  <a:pos x="T2" y="T3"/>
                </a:cxn>
                <a:cxn ang="0">
                  <a:pos x="T4" y="T5"/>
                </a:cxn>
                <a:cxn ang="0">
                  <a:pos x="T6" y="T7"/>
                </a:cxn>
                <a:cxn ang="0">
                  <a:pos x="T8" y="T9"/>
                </a:cxn>
                <a:cxn ang="0">
                  <a:pos x="T10" y="T11"/>
                </a:cxn>
              </a:cxnLst>
              <a:rect l="0" t="0" r="r" b="b"/>
              <a:pathLst>
                <a:path w="16" h="14">
                  <a:moveTo>
                    <a:pt x="0" y="14"/>
                  </a:moveTo>
                  <a:cubicBezTo>
                    <a:pt x="6" y="10"/>
                    <a:pt x="10" y="7"/>
                    <a:pt x="13" y="4"/>
                  </a:cubicBezTo>
                  <a:cubicBezTo>
                    <a:pt x="15" y="2"/>
                    <a:pt x="16" y="1"/>
                    <a:pt x="16" y="0"/>
                  </a:cubicBezTo>
                  <a:cubicBezTo>
                    <a:pt x="14" y="1"/>
                    <a:pt x="12" y="2"/>
                    <a:pt x="11" y="4"/>
                  </a:cubicBezTo>
                  <a:cubicBezTo>
                    <a:pt x="9" y="5"/>
                    <a:pt x="7" y="6"/>
                    <a:pt x="6" y="7"/>
                  </a:cubicBezTo>
                  <a:cubicBezTo>
                    <a:pt x="3" y="10"/>
                    <a:pt x="1" y="12"/>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403"/>
            <p:cNvSpPr>
              <a:spLocks/>
            </p:cNvSpPr>
            <p:nvPr/>
          </p:nvSpPr>
          <p:spPr bwMode="auto">
            <a:xfrm>
              <a:off x="1135940" y="5170037"/>
              <a:ext cx="1150" cy="0"/>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cubicBezTo>
                    <a:pt x="4" y="1"/>
                    <a:pt x="2" y="1"/>
                    <a:pt x="0" y="2"/>
                  </a:cubicBezTo>
                  <a:cubicBezTo>
                    <a:pt x="5" y="1"/>
                    <a:pt x="6"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404"/>
            <p:cNvSpPr>
              <a:spLocks/>
            </p:cNvSpPr>
            <p:nvPr/>
          </p:nvSpPr>
          <p:spPr bwMode="auto">
            <a:xfrm>
              <a:off x="994509" y="5152789"/>
              <a:ext cx="9199" cy="3450"/>
            </a:xfrm>
            <a:custGeom>
              <a:avLst/>
              <a:gdLst>
                <a:gd name="T0" fmla="*/ 0 w 48"/>
                <a:gd name="T1" fmla="*/ 0 h 20"/>
                <a:gd name="T2" fmla="*/ 48 w 48"/>
                <a:gd name="T3" fmla="*/ 20 h 20"/>
                <a:gd name="T4" fmla="*/ 23 w 48"/>
                <a:gd name="T5" fmla="*/ 9 h 20"/>
                <a:gd name="T6" fmla="*/ 0 w 48"/>
                <a:gd name="T7" fmla="*/ 0 h 20"/>
              </a:gdLst>
              <a:ahLst/>
              <a:cxnLst>
                <a:cxn ang="0">
                  <a:pos x="T0" y="T1"/>
                </a:cxn>
                <a:cxn ang="0">
                  <a:pos x="T2" y="T3"/>
                </a:cxn>
                <a:cxn ang="0">
                  <a:pos x="T4" y="T5"/>
                </a:cxn>
                <a:cxn ang="0">
                  <a:pos x="T6" y="T7"/>
                </a:cxn>
              </a:cxnLst>
              <a:rect l="0" t="0" r="r" b="b"/>
              <a:pathLst>
                <a:path w="48" h="20">
                  <a:moveTo>
                    <a:pt x="0" y="0"/>
                  </a:moveTo>
                  <a:cubicBezTo>
                    <a:pt x="14" y="6"/>
                    <a:pt x="32" y="14"/>
                    <a:pt x="48" y="20"/>
                  </a:cubicBezTo>
                  <a:cubicBezTo>
                    <a:pt x="41" y="18"/>
                    <a:pt x="32" y="13"/>
                    <a:pt x="23" y="9"/>
                  </a:cubicBezTo>
                  <a:cubicBezTo>
                    <a:pt x="14" y="5"/>
                    <a:pt x="5"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405"/>
            <p:cNvSpPr>
              <a:spLocks/>
            </p:cNvSpPr>
            <p:nvPr/>
          </p:nvSpPr>
          <p:spPr bwMode="auto">
            <a:xfrm>
              <a:off x="1308417" y="4969964"/>
              <a:ext cx="0" cy="4599"/>
            </a:xfrm>
            <a:custGeom>
              <a:avLst/>
              <a:gdLst>
                <a:gd name="T0" fmla="*/ 1 h 4"/>
                <a:gd name="T1" fmla="*/ 4 h 4"/>
                <a:gd name="T2" fmla="*/ 0 h 4"/>
                <a:gd name="T3" fmla="*/ 1 h 4"/>
              </a:gdLst>
              <a:ahLst/>
              <a:cxnLst>
                <a:cxn ang="0">
                  <a:pos x="0" y="T0"/>
                </a:cxn>
                <a:cxn ang="0">
                  <a:pos x="0" y="T1"/>
                </a:cxn>
                <a:cxn ang="0">
                  <a:pos x="0" y="T2"/>
                </a:cxn>
                <a:cxn ang="0">
                  <a:pos x="0" y="T3"/>
                </a:cxn>
              </a:cxnLst>
              <a:rect l="0" t="0" r="r" b="b"/>
              <a:pathLst>
                <a:path h="4">
                  <a:moveTo>
                    <a:pt x="0" y="1"/>
                  </a:moveTo>
                  <a:lnTo>
                    <a:pt x="0" y="4"/>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406"/>
            <p:cNvSpPr>
              <a:spLocks/>
            </p:cNvSpPr>
            <p:nvPr/>
          </p:nvSpPr>
          <p:spPr bwMode="auto">
            <a:xfrm>
              <a:off x="1301518" y="5004459"/>
              <a:ext cx="1150" cy="6899"/>
            </a:xfrm>
            <a:custGeom>
              <a:avLst/>
              <a:gdLst>
                <a:gd name="T0" fmla="*/ 7 w 7"/>
                <a:gd name="T1" fmla="*/ 0 h 34"/>
                <a:gd name="T2" fmla="*/ 3 w 7"/>
                <a:gd name="T3" fmla="*/ 27 h 34"/>
                <a:gd name="T4" fmla="*/ 7 w 7"/>
                <a:gd name="T5" fmla="*/ 0 h 34"/>
              </a:gdLst>
              <a:ahLst/>
              <a:cxnLst>
                <a:cxn ang="0">
                  <a:pos x="T0" y="T1"/>
                </a:cxn>
                <a:cxn ang="0">
                  <a:pos x="T2" y="T3"/>
                </a:cxn>
                <a:cxn ang="0">
                  <a:pos x="T4" y="T5"/>
                </a:cxn>
              </a:cxnLst>
              <a:rect l="0" t="0" r="r" b="b"/>
              <a:pathLst>
                <a:path w="7" h="34">
                  <a:moveTo>
                    <a:pt x="7" y="0"/>
                  </a:moveTo>
                  <a:cubicBezTo>
                    <a:pt x="5" y="7"/>
                    <a:pt x="0" y="34"/>
                    <a:pt x="3" y="27"/>
                  </a:cubicBezTo>
                  <a:cubicBezTo>
                    <a:pt x="4" y="18"/>
                    <a:pt x="6" y="9"/>
                    <a:pt x="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407"/>
            <p:cNvSpPr>
              <a:spLocks/>
            </p:cNvSpPr>
            <p:nvPr/>
          </p:nvSpPr>
          <p:spPr bwMode="auto">
            <a:xfrm>
              <a:off x="1239426" y="5112545"/>
              <a:ext cx="1150" cy="2300"/>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0" y="2"/>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409"/>
            <p:cNvSpPr>
              <a:spLocks/>
            </p:cNvSpPr>
            <p:nvPr/>
          </p:nvSpPr>
          <p:spPr bwMode="auto">
            <a:xfrm>
              <a:off x="1092246" y="5149340"/>
              <a:ext cx="6899"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lnTo>
                    <a:pt x="1" y="0"/>
                  </a:lnTo>
                  <a:lnTo>
                    <a:pt x="6"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410"/>
            <p:cNvSpPr>
              <a:spLocks/>
            </p:cNvSpPr>
            <p:nvPr/>
          </p:nvSpPr>
          <p:spPr bwMode="auto">
            <a:xfrm>
              <a:off x="1100295" y="5132092"/>
              <a:ext cx="67841" cy="17248"/>
            </a:xfrm>
            <a:custGeom>
              <a:avLst/>
              <a:gdLst>
                <a:gd name="T0" fmla="*/ 252 w 322"/>
                <a:gd name="T1" fmla="*/ 38 h 84"/>
                <a:gd name="T2" fmla="*/ 273 w 322"/>
                <a:gd name="T3" fmla="*/ 28 h 84"/>
                <a:gd name="T4" fmla="*/ 297 w 322"/>
                <a:gd name="T5" fmla="*/ 17 h 84"/>
                <a:gd name="T6" fmla="*/ 315 w 322"/>
                <a:gd name="T7" fmla="*/ 7 h 84"/>
                <a:gd name="T8" fmla="*/ 321 w 322"/>
                <a:gd name="T9" fmla="*/ 0 h 84"/>
                <a:gd name="T10" fmla="*/ 315 w 322"/>
                <a:gd name="T11" fmla="*/ 4 h 84"/>
                <a:gd name="T12" fmla="*/ 300 w 322"/>
                <a:gd name="T13" fmla="*/ 12 h 84"/>
                <a:gd name="T14" fmla="*/ 279 w 322"/>
                <a:gd name="T15" fmla="*/ 23 h 84"/>
                <a:gd name="T16" fmla="*/ 269 w 322"/>
                <a:gd name="T17" fmla="*/ 24 h 84"/>
                <a:gd name="T18" fmla="*/ 254 w 322"/>
                <a:gd name="T19" fmla="*/ 28 h 84"/>
                <a:gd name="T20" fmla="*/ 215 w 322"/>
                <a:gd name="T21" fmla="*/ 41 h 84"/>
                <a:gd name="T22" fmla="*/ 230 w 322"/>
                <a:gd name="T23" fmla="*/ 37 h 84"/>
                <a:gd name="T24" fmla="*/ 245 w 322"/>
                <a:gd name="T25" fmla="*/ 32 h 84"/>
                <a:gd name="T26" fmla="*/ 236 w 322"/>
                <a:gd name="T27" fmla="*/ 39 h 84"/>
                <a:gd name="T28" fmla="*/ 220 w 322"/>
                <a:gd name="T29" fmla="*/ 43 h 84"/>
                <a:gd name="T30" fmla="*/ 206 w 322"/>
                <a:gd name="T31" fmla="*/ 47 h 84"/>
                <a:gd name="T32" fmla="*/ 184 w 322"/>
                <a:gd name="T33" fmla="*/ 54 h 84"/>
                <a:gd name="T34" fmla="*/ 161 w 322"/>
                <a:gd name="T35" fmla="*/ 60 h 84"/>
                <a:gd name="T36" fmla="*/ 133 w 322"/>
                <a:gd name="T37" fmla="*/ 64 h 84"/>
                <a:gd name="T38" fmla="*/ 135 w 322"/>
                <a:gd name="T39" fmla="*/ 63 h 84"/>
                <a:gd name="T40" fmla="*/ 101 w 322"/>
                <a:gd name="T41" fmla="*/ 72 h 84"/>
                <a:gd name="T42" fmla="*/ 97 w 322"/>
                <a:gd name="T43" fmla="*/ 69 h 84"/>
                <a:gd name="T44" fmla="*/ 53 w 322"/>
                <a:gd name="T45" fmla="*/ 78 h 84"/>
                <a:gd name="T46" fmla="*/ 29 w 322"/>
                <a:gd name="T47" fmla="*/ 81 h 84"/>
                <a:gd name="T48" fmla="*/ 15 w 322"/>
                <a:gd name="T49" fmla="*/ 82 h 84"/>
                <a:gd name="T50" fmla="*/ 0 w 322"/>
                <a:gd name="T51" fmla="*/ 83 h 84"/>
                <a:gd name="T52" fmla="*/ 13 w 322"/>
                <a:gd name="T53" fmla="*/ 84 h 84"/>
                <a:gd name="T54" fmla="*/ 29 w 322"/>
                <a:gd name="T55" fmla="*/ 83 h 84"/>
                <a:gd name="T56" fmla="*/ 63 w 322"/>
                <a:gd name="T57" fmla="*/ 79 h 84"/>
                <a:gd name="T58" fmla="*/ 97 w 322"/>
                <a:gd name="T59" fmla="*/ 73 h 84"/>
                <a:gd name="T60" fmla="*/ 126 w 322"/>
                <a:gd name="T61" fmla="*/ 70 h 84"/>
                <a:gd name="T62" fmla="*/ 124 w 322"/>
                <a:gd name="T63" fmla="*/ 71 h 84"/>
                <a:gd name="T64" fmla="*/ 140 w 322"/>
                <a:gd name="T65" fmla="*/ 67 h 84"/>
                <a:gd name="T66" fmla="*/ 156 w 322"/>
                <a:gd name="T67" fmla="*/ 64 h 84"/>
                <a:gd name="T68" fmla="*/ 188 w 322"/>
                <a:gd name="T69" fmla="*/ 57 h 84"/>
                <a:gd name="T70" fmla="*/ 252 w 322"/>
                <a:gd name="T71" fmla="*/ 3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2" h="84">
                  <a:moveTo>
                    <a:pt x="252" y="38"/>
                  </a:moveTo>
                  <a:cubicBezTo>
                    <a:pt x="258" y="35"/>
                    <a:pt x="266" y="32"/>
                    <a:pt x="273" y="28"/>
                  </a:cubicBezTo>
                  <a:cubicBezTo>
                    <a:pt x="281" y="25"/>
                    <a:pt x="289" y="21"/>
                    <a:pt x="297" y="17"/>
                  </a:cubicBezTo>
                  <a:cubicBezTo>
                    <a:pt x="304" y="13"/>
                    <a:pt x="310" y="10"/>
                    <a:pt x="315" y="7"/>
                  </a:cubicBezTo>
                  <a:cubicBezTo>
                    <a:pt x="319" y="4"/>
                    <a:pt x="322" y="2"/>
                    <a:pt x="321" y="0"/>
                  </a:cubicBezTo>
                  <a:cubicBezTo>
                    <a:pt x="321" y="0"/>
                    <a:pt x="319" y="2"/>
                    <a:pt x="315" y="4"/>
                  </a:cubicBezTo>
                  <a:cubicBezTo>
                    <a:pt x="311" y="6"/>
                    <a:pt x="306" y="9"/>
                    <a:pt x="300" y="12"/>
                  </a:cubicBezTo>
                  <a:cubicBezTo>
                    <a:pt x="290" y="17"/>
                    <a:pt x="279" y="23"/>
                    <a:pt x="279" y="23"/>
                  </a:cubicBezTo>
                  <a:cubicBezTo>
                    <a:pt x="277" y="22"/>
                    <a:pt x="274" y="23"/>
                    <a:pt x="269" y="24"/>
                  </a:cubicBezTo>
                  <a:cubicBezTo>
                    <a:pt x="265" y="25"/>
                    <a:pt x="260" y="26"/>
                    <a:pt x="254" y="28"/>
                  </a:cubicBezTo>
                  <a:cubicBezTo>
                    <a:pt x="242" y="32"/>
                    <a:pt x="228" y="37"/>
                    <a:pt x="215" y="41"/>
                  </a:cubicBezTo>
                  <a:cubicBezTo>
                    <a:pt x="215" y="41"/>
                    <a:pt x="223" y="39"/>
                    <a:pt x="230" y="37"/>
                  </a:cubicBezTo>
                  <a:cubicBezTo>
                    <a:pt x="238" y="34"/>
                    <a:pt x="245" y="32"/>
                    <a:pt x="245" y="32"/>
                  </a:cubicBezTo>
                  <a:cubicBezTo>
                    <a:pt x="238" y="35"/>
                    <a:pt x="243" y="36"/>
                    <a:pt x="236" y="39"/>
                  </a:cubicBezTo>
                  <a:cubicBezTo>
                    <a:pt x="230" y="41"/>
                    <a:pt x="225" y="42"/>
                    <a:pt x="220" y="43"/>
                  </a:cubicBezTo>
                  <a:cubicBezTo>
                    <a:pt x="215" y="45"/>
                    <a:pt x="210" y="46"/>
                    <a:pt x="206" y="47"/>
                  </a:cubicBezTo>
                  <a:cubicBezTo>
                    <a:pt x="198" y="50"/>
                    <a:pt x="191" y="52"/>
                    <a:pt x="184" y="54"/>
                  </a:cubicBezTo>
                  <a:cubicBezTo>
                    <a:pt x="176" y="56"/>
                    <a:pt x="169" y="58"/>
                    <a:pt x="161" y="60"/>
                  </a:cubicBezTo>
                  <a:cubicBezTo>
                    <a:pt x="153" y="61"/>
                    <a:pt x="144" y="63"/>
                    <a:pt x="133" y="64"/>
                  </a:cubicBezTo>
                  <a:cubicBezTo>
                    <a:pt x="135" y="63"/>
                    <a:pt x="135" y="63"/>
                    <a:pt x="135" y="63"/>
                  </a:cubicBezTo>
                  <a:cubicBezTo>
                    <a:pt x="101" y="72"/>
                    <a:pt x="101" y="72"/>
                    <a:pt x="101" y="72"/>
                  </a:cubicBezTo>
                  <a:cubicBezTo>
                    <a:pt x="90" y="73"/>
                    <a:pt x="94" y="71"/>
                    <a:pt x="97" y="69"/>
                  </a:cubicBezTo>
                  <a:cubicBezTo>
                    <a:pt x="82" y="73"/>
                    <a:pt x="68" y="75"/>
                    <a:pt x="53" y="78"/>
                  </a:cubicBezTo>
                  <a:cubicBezTo>
                    <a:pt x="45" y="79"/>
                    <a:pt x="37" y="80"/>
                    <a:pt x="29" y="81"/>
                  </a:cubicBezTo>
                  <a:cubicBezTo>
                    <a:pt x="24" y="81"/>
                    <a:pt x="20" y="82"/>
                    <a:pt x="15" y="82"/>
                  </a:cubicBezTo>
                  <a:cubicBezTo>
                    <a:pt x="10" y="83"/>
                    <a:pt x="5" y="83"/>
                    <a:pt x="0" y="83"/>
                  </a:cubicBezTo>
                  <a:cubicBezTo>
                    <a:pt x="4" y="84"/>
                    <a:pt x="9" y="84"/>
                    <a:pt x="13" y="84"/>
                  </a:cubicBezTo>
                  <a:cubicBezTo>
                    <a:pt x="18" y="84"/>
                    <a:pt x="24" y="84"/>
                    <a:pt x="29" y="83"/>
                  </a:cubicBezTo>
                  <a:cubicBezTo>
                    <a:pt x="40" y="82"/>
                    <a:pt x="52" y="81"/>
                    <a:pt x="63" y="79"/>
                  </a:cubicBezTo>
                  <a:cubicBezTo>
                    <a:pt x="75" y="77"/>
                    <a:pt x="87" y="74"/>
                    <a:pt x="97" y="73"/>
                  </a:cubicBezTo>
                  <a:cubicBezTo>
                    <a:pt x="108" y="71"/>
                    <a:pt x="118" y="70"/>
                    <a:pt x="126" y="70"/>
                  </a:cubicBezTo>
                  <a:cubicBezTo>
                    <a:pt x="124" y="71"/>
                    <a:pt x="124" y="71"/>
                    <a:pt x="124" y="71"/>
                  </a:cubicBezTo>
                  <a:cubicBezTo>
                    <a:pt x="129" y="70"/>
                    <a:pt x="134" y="68"/>
                    <a:pt x="140" y="67"/>
                  </a:cubicBezTo>
                  <a:cubicBezTo>
                    <a:pt x="145" y="66"/>
                    <a:pt x="150" y="65"/>
                    <a:pt x="156" y="64"/>
                  </a:cubicBezTo>
                  <a:cubicBezTo>
                    <a:pt x="166" y="61"/>
                    <a:pt x="177" y="59"/>
                    <a:pt x="188" y="57"/>
                  </a:cubicBezTo>
                  <a:cubicBezTo>
                    <a:pt x="210" y="51"/>
                    <a:pt x="232" y="46"/>
                    <a:pt x="252" y="3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411"/>
            <p:cNvSpPr>
              <a:spLocks/>
            </p:cNvSpPr>
            <p:nvPr/>
          </p:nvSpPr>
          <p:spPr bwMode="auto">
            <a:xfrm>
              <a:off x="1120992" y="5145890"/>
              <a:ext cx="1150"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412"/>
            <p:cNvSpPr>
              <a:spLocks/>
            </p:cNvSpPr>
            <p:nvPr/>
          </p:nvSpPr>
          <p:spPr bwMode="auto">
            <a:xfrm>
              <a:off x="1264723" y="4869927"/>
              <a:ext cx="1150" cy="1150"/>
            </a:xfrm>
            <a:custGeom>
              <a:avLst/>
              <a:gdLst>
                <a:gd name="T0" fmla="*/ 2 w 3"/>
                <a:gd name="T1" fmla="*/ 1 h 4"/>
                <a:gd name="T2" fmla="*/ 0 w 3"/>
                <a:gd name="T3" fmla="*/ 0 h 4"/>
                <a:gd name="T4" fmla="*/ 2 w 3"/>
                <a:gd name="T5" fmla="*/ 1 h 4"/>
              </a:gdLst>
              <a:ahLst/>
              <a:cxnLst>
                <a:cxn ang="0">
                  <a:pos x="T0" y="T1"/>
                </a:cxn>
                <a:cxn ang="0">
                  <a:pos x="T2" y="T3"/>
                </a:cxn>
                <a:cxn ang="0">
                  <a:pos x="T4" y="T5"/>
                </a:cxn>
              </a:cxnLst>
              <a:rect l="0" t="0" r="r" b="b"/>
              <a:pathLst>
                <a:path w="3" h="4">
                  <a:moveTo>
                    <a:pt x="2" y="1"/>
                  </a:moveTo>
                  <a:cubicBezTo>
                    <a:pt x="0" y="0"/>
                    <a:pt x="0" y="0"/>
                    <a:pt x="0" y="0"/>
                  </a:cubicBezTo>
                  <a:cubicBezTo>
                    <a:pt x="2" y="2"/>
                    <a:pt x="3" y="4"/>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413"/>
            <p:cNvSpPr>
              <a:spLocks/>
            </p:cNvSpPr>
            <p:nvPr/>
          </p:nvSpPr>
          <p:spPr bwMode="auto">
            <a:xfrm>
              <a:off x="1280821" y="4976863"/>
              <a:ext cx="1150" cy="1150"/>
            </a:xfrm>
            <a:custGeom>
              <a:avLst/>
              <a:gdLst>
                <a:gd name="T0" fmla="*/ 1 w 1"/>
                <a:gd name="T1" fmla="*/ 6 h 6"/>
                <a:gd name="T2" fmla="*/ 1 w 1"/>
                <a:gd name="T3" fmla="*/ 4 h 6"/>
                <a:gd name="T4" fmla="*/ 1 w 1"/>
                <a:gd name="T5" fmla="*/ 6 h 6"/>
              </a:gdLst>
              <a:ahLst/>
              <a:cxnLst>
                <a:cxn ang="0">
                  <a:pos x="T0" y="T1"/>
                </a:cxn>
                <a:cxn ang="0">
                  <a:pos x="T2" y="T3"/>
                </a:cxn>
                <a:cxn ang="0">
                  <a:pos x="T4" y="T5"/>
                </a:cxn>
              </a:cxnLst>
              <a:rect l="0" t="0" r="r" b="b"/>
              <a:pathLst>
                <a:path w="1" h="6">
                  <a:moveTo>
                    <a:pt x="1" y="6"/>
                  </a:moveTo>
                  <a:cubicBezTo>
                    <a:pt x="1" y="5"/>
                    <a:pt x="1" y="5"/>
                    <a:pt x="1" y="4"/>
                  </a:cubicBezTo>
                  <a:cubicBezTo>
                    <a:pt x="0" y="0"/>
                    <a:pt x="0" y="2"/>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414"/>
            <p:cNvSpPr>
              <a:spLocks/>
            </p:cNvSpPr>
            <p:nvPr/>
          </p:nvSpPr>
          <p:spPr bwMode="auto">
            <a:xfrm>
              <a:off x="918619" y="5040104"/>
              <a:ext cx="1150" cy="2300"/>
            </a:xfrm>
            <a:custGeom>
              <a:avLst/>
              <a:gdLst>
                <a:gd name="T0" fmla="*/ 0 w 4"/>
                <a:gd name="T1" fmla="*/ 0 h 10"/>
                <a:gd name="T2" fmla="*/ 3 w 4"/>
                <a:gd name="T3" fmla="*/ 10 h 10"/>
                <a:gd name="T4" fmla="*/ 0 w 4"/>
                <a:gd name="T5" fmla="*/ 0 h 10"/>
              </a:gdLst>
              <a:ahLst/>
              <a:cxnLst>
                <a:cxn ang="0">
                  <a:pos x="T0" y="T1"/>
                </a:cxn>
                <a:cxn ang="0">
                  <a:pos x="T2" y="T3"/>
                </a:cxn>
                <a:cxn ang="0">
                  <a:pos x="T4" y="T5"/>
                </a:cxn>
              </a:cxnLst>
              <a:rect l="0" t="0" r="r" b="b"/>
              <a:pathLst>
                <a:path w="4" h="10">
                  <a:moveTo>
                    <a:pt x="0" y="0"/>
                  </a:moveTo>
                  <a:cubicBezTo>
                    <a:pt x="3" y="10"/>
                    <a:pt x="3" y="10"/>
                    <a:pt x="3" y="10"/>
                  </a:cubicBezTo>
                  <a:cubicBezTo>
                    <a:pt x="4" y="7"/>
                    <a:pt x="2"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415"/>
            <p:cNvSpPr>
              <a:spLocks/>
            </p:cNvSpPr>
            <p:nvPr/>
          </p:nvSpPr>
          <p:spPr bwMode="auto">
            <a:xfrm>
              <a:off x="1025555" y="5138991"/>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416"/>
            <p:cNvSpPr>
              <a:spLocks/>
            </p:cNvSpPr>
            <p:nvPr/>
          </p:nvSpPr>
          <p:spPr bwMode="auto">
            <a:xfrm>
              <a:off x="970362" y="5101046"/>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417"/>
            <p:cNvSpPr>
              <a:spLocks/>
            </p:cNvSpPr>
            <p:nvPr/>
          </p:nvSpPr>
          <p:spPr bwMode="auto">
            <a:xfrm>
              <a:off x="1010607" y="5126343"/>
              <a:ext cx="3450" cy="2300"/>
            </a:xfrm>
            <a:custGeom>
              <a:avLst/>
              <a:gdLst>
                <a:gd name="T0" fmla="*/ 0 w 17"/>
                <a:gd name="T1" fmla="*/ 0 h 8"/>
                <a:gd name="T2" fmla="*/ 17 w 17"/>
                <a:gd name="T3" fmla="*/ 8 h 8"/>
                <a:gd name="T4" fmla="*/ 0 w 17"/>
                <a:gd name="T5" fmla="*/ 0 h 8"/>
              </a:gdLst>
              <a:ahLst/>
              <a:cxnLst>
                <a:cxn ang="0">
                  <a:pos x="T0" y="T1"/>
                </a:cxn>
                <a:cxn ang="0">
                  <a:pos x="T2" y="T3"/>
                </a:cxn>
                <a:cxn ang="0">
                  <a:pos x="T4" y="T5"/>
                </a:cxn>
              </a:cxnLst>
              <a:rect l="0" t="0" r="r" b="b"/>
              <a:pathLst>
                <a:path w="17" h="8">
                  <a:moveTo>
                    <a:pt x="0" y="0"/>
                  </a:moveTo>
                  <a:cubicBezTo>
                    <a:pt x="5" y="3"/>
                    <a:pt x="11" y="5"/>
                    <a:pt x="17" y="8"/>
                  </a:cubicBezTo>
                  <a:cubicBezTo>
                    <a:pt x="13" y="5"/>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418"/>
            <p:cNvSpPr>
              <a:spLocks/>
            </p:cNvSpPr>
            <p:nvPr/>
          </p:nvSpPr>
          <p:spPr bwMode="auto">
            <a:xfrm>
              <a:off x="1024405" y="5138991"/>
              <a:ext cx="1150" cy="0"/>
            </a:xfrm>
            <a:custGeom>
              <a:avLst/>
              <a:gdLst>
                <a:gd name="T0" fmla="*/ 0 w 6"/>
                <a:gd name="T1" fmla="*/ 0 h 2"/>
                <a:gd name="T2" fmla="*/ 6 w 6"/>
                <a:gd name="T3" fmla="*/ 2 h 2"/>
                <a:gd name="T4" fmla="*/ 0 w 6"/>
                <a:gd name="T5" fmla="*/ 0 h 2"/>
              </a:gdLst>
              <a:ahLst/>
              <a:cxnLst>
                <a:cxn ang="0">
                  <a:pos x="T0" y="T1"/>
                </a:cxn>
                <a:cxn ang="0">
                  <a:pos x="T2" y="T3"/>
                </a:cxn>
                <a:cxn ang="0">
                  <a:pos x="T4" y="T5"/>
                </a:cxn>
              </a:cxnLst>
              <a:rect l="0" t="0" r="r" b="b"/>
              <a:pathLst>
                <a:path w="6" h="2">
                  <a:moveTo>
                    <a:pt x="0" y="0"/>
                  </a:moveTo>
                  <a:cubicBezTo>
                    <a:pt x="2" y="0"/>
                    <a:pt x="4" y="1"/>
                    <a:pt x="6" y="2"/>
                  </a:cubicBezTo>
                  <a:cubicBezTo>
                    <a:pt x="4"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419"/>
            <p:cNvSpPr>
              <a:spLocks/>
            </p:cNvSpPr>
            <p:nvPr/>
          </p:nvSpPr>
          <p:spPr bwMode="auto">
            <a:xfrm>
              <a:off x="926668" y="5043554"/>
              <a:ext cx="0" cy="2300"/>
            </a:xfrm>
            <a:custGeom>
              <a:avLst/>
              <a:gdLst>
                <a:gd name="T0" fmla="*/ 1 w 1"/>
                <a:gd name="T1" fmla="*/ 10 h 10"/>
                <a:gd name="T2" fmla="*/ 1 w 1"/>
                <a:gd name="T3" fmla="*/ 0 h 10"/>
                <a:gd name="T4" fmla="*/ 1 w 1"/>
                <a:gd name="T5" fmla="*/ 10 h 10"/>
              </a:gdLst>
              <a:ahLst/>
              <a:cxnLst>
                <a:cxn ang="0">
                  <a:pos x="T0" y="T1"/>
                </a:cxn>
                <a:cxn ang="0">
                  <a:pos x="T2" y="T3"/>
                </a:cxn>
                <a:cxn ang="0">
                  <a:pos x="T4" y="T5"/>
                </a:cxn>
              </a:cxnLst>
              <a:rect l="0" t="0" r="r" b="b"/>
              <a:pathLst>
                <a:path w="1" h="10">
                  <a:moveTo>
                    <a:pt x="1" y="10"/>
                  </a:moveTo>
                  <a:cubicBezTo>
                    <a:pt x="1" y="0"/>
                    <a:pt x="1" y="0"/>
                    <a:pt x="1" y="0"/>
                  </a:cubicBezTo>
                  <a:cubicBezTo>
                    <a:pt x="0" y="1"/>
                    <a:pt x="1" y="5"/>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 name="Freeform 420"/>
            <p:cNvSpPr>
              <a:spLocks/>
            </p:cNvSpPr>
            <p:nvPr/>
          </p:nvSpPr>
          <p:spPr bwMode="auto">
            <a:xfrm>
              <a:off x="1020955" y="5130942"/>
              <a:ext cx="2300" cy="1150"/>
            </a:xfrm>
            <a:custGeom>
              <a:avLst/>
              <a:gdLst>
                <a:gd name="T0" fmla="*/ 0 w 11"/>
                <a:gd name="T1" fmla="*/ 0 h 6"/>
                <a:gd name="T2" fmla="*/ 11 w 11"/>
                <a:gd name="T3" fmla="*/ 6 h 6"/>
                <a:gd name="T4" fmla="*/ 0 w 11"/>
                <a:gd name="T5" fmla="*/ 0 h 6"/>
              </a:gdLst>
              <a:ahLst/>
              <a:cxnLst>
                <a:cxn ang="0">
                  <a:pos x="T0" y="T1"/>
                </a:cxn>
                <a:cxn ang="0">
                  <a:pos x="T2" y="T3"/>
                </a:cxn>
                <a:cxn ang="0">
                  <a:pos x="T4" y="T5"/>
                </a:cxn>
              </a:cxnLst>
              <a:rect l="0" t="0" r="r" b="b"/>
              <a:pathLst>
                <a:path w="11" h="6">
                  <a:moveTo>
                    <a:pt x="0" y="0"/>
                  </a:moveTo>
                  <a:cubicBezTo>
                    <a:pt x="3" y="2"/>
                    <a:pt x="7" y="4"/>
                    <a:pt x="11" y="6"/>
                  </a:cubicBezTo>
                  <a:cubicBezTo>
                    <a:pt x="9" y="4"/>
                    <a:pt x="6"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 name="Freeform 421"/>
            <p:cNvSpPr>
              <a:spLocks/>
            </p:cNvSpPr>
            <p:nvPr/>
          </p:nvSpPr>
          <p:spPr bwMode="auto">
            <a:xfrm>
              <a:off x="1157787" y="5136691"/>
              <a:ext cx="4599" cy="1150"/>
            </a:xfrm>
            <a:custGeom>
              <a:avLst/>
              <a:gdLst>
                <a:gd name="T0" fmla="*/ 21 w 21"/>
                <a:gd name="T1" fmla="*/ 0 h 9"/>
                <a:gd name="T2" fmla="*/ 0 w 21"/>
                <a:gd name="T3" fmla="*/ 9 h 9"/>
                <a:gd name="T4" fmla="*/ 21 w 21"/>
                <a:gd name="T5" fmla="*/ 0 h 9"/>
              </a:gdLst>
              <a:ahLst/>
              <a:cxnLst>
                <a:cxn ang="0">
                  <a:pos x="T0" y="T1"/>
                </a:cxn>
                <a:cxn ang="0">
                  <a:pos x="T2" y="T3"/>
                </a:cxn>
                <a:cxn ang="0">
                  <a:pos x="T4" y="T5"/>
                </a:cxn>
              </a:cxnLst>
              <a:rect l="0" t="0" r="r" b="b"/>
              <a:pathLst>
                <a:path w="21" h="9">
                  <a:moveTo>
                    <a:pt x="21" y="0"/>
                  </a:moveTo>
                  <a:cubicBezTo>
                    <a:pt x="15" y="3"/>
                    <a:pt x="9" y="6"/>
                    <a:pt x="0" y="9"/>
                  </a:cubicBezTo>
                  <a:cubicBezTo>
                    <a:pt x="8" y="6"/>
                    <a:pt x="15" y="4"/>
                    <a:pt x="2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 name="Freeform 422"/>
            <p:cNvSpPr>
              <a:spLocks/>
            </p:cNvSpPr>
            <p:nvPr/>
          </p:nvSpPr>
          <p:spPr bwMode="auto">
            <a:xfrm>
              <a:off x="977261" y="4807835"/>
              <a:ext cx="1150" cy="1150"/>
            </a:xfrm>
            <a:custGeom>
              <a:avLst/>
              <a:gdLst>
                <a:gd name="T0" fmla="*/ 2 w 3"/>
                <a:gd name="T1" fmla="*/ 0 h 3"/>
                <a:gd name="T2" fmla="*/ 0 w 3"/>
                <a:gd name="T3" fmla="*/ 3 h 3"/>
                <a:gd name="T4" fmla="*/ 2 w 3"/>
                <a:gd name="T5" fmla="*/ 0 h 3"/>
              </a:gdLst>
              <a:ahLst/>
              <a:cxnLst>
                <a:cxn ang="0">
                  <a:pos x="T0" y="T1"/>
                </a:cxn>
                <a:cxn ang="0">
                  <a:pos x="T2" y="T3"/>
                </a:cxn>
                <a:cxn ang="0">
                  <a:pos x="T4" y="T5"/>
                </a:cxn>
              </a:cxnLst>
              <a:rect l="0" t="0" r="r" b="b"/>
              <a:pathLst>
                <a:path w="3" h="3">
                  <a:moveTo>
                    <a:pt x="2" y="0"/>
                  </a:moveTo>
                  <a:cubicBezTo>
                    <a:pt x="1" y="1"/>
                    <a:pt x="0" y="2"/>
                    <a:pt x="0" y="3"/>
                  </a:cubicBezTo>
                  <a:cubicBezTo>
                    <a:pt x="3"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 name="Freeform 423"/>
            <p:cNvSpPr>
              <a:spLocks/>
            </p:cNvSpPr>
            <p:nvPr/>
          </p:nvSpPr>
          <p:spPr bwMode="auto">
            <a:xfrm>
              <a:off x="905971" y="4940068"/>
              <a:ext cx="0" cy="0"/>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 name="Freeform 424"/>
            <p:cNvSpPr>
              <a:spLocks/>
            </p:cNvSpPr>
            <p:nvPr/>
          </p:nvSpPr>
          <p:spPr bwMode="auto">
            <a:xfrm>
              <a:off x="915169" y="4895223"/>
              <a:ext cx="0" cy="115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 name="Freeform 425"/>
            <p:cNvSpPr>
              <a:spLocks/>
            </p:cNvSpPr>
            <p:nvPr/>
          </p:nvSpPr>
          <p:spPr bwMode="auto">
            <a:xfrm>
              <a:off x="907121" y="4973413"/>
              <a:ext cx="0" cy="2300"/>
            </a:xfrm>
            <a:custGeom>
              <a:avLst/>
              <a:gdLst>
                <a:gd name="T0" fmla="*/ 0 w 2"/>
                <a:gd name="T1" fmla="*/ 0 h 7"/>
                <a:gd name="T2" fmla="*/ 2 w 2"/>
                <a:gd name="T3" fmla="*/ 7 h 7"/>
                <a:gd name="T4" fmla="*/ 1 w 2"/>
                <a:gd name="T5" fmla="*/ 4 h 7"/>
                <a:gd name="T6" fmla="*/ 0 w 2"/>
                <a:gd name="T7" fmla="*/ 0 h 7"/>
              </a:gdLst>
              <a:ahLst/>
              <a:cxnLst>
                <a:cxn ang="0">
                  <a:pos x="T0" y="T1"/>
                </a:cxn>
                <a:cxn ang="0">
                  <a:pos x="T2" y="T3"/>
                </a:cxn>
                <a:cxn ang="0">
                  <a:pos x="T4" y="T5"/>
                </a:cxn>
                <a:cxn ang="0">
                  <a:pos x="T6" y="T7"/>
                </a:cxn>
              </a:cxnLst>
              <a:rect l="0" t="0" r="r" b="b"/>
              <a:pathLst>
                <a:path w="2" h="7">
                  <a:moveTo>
                    <a:pt x="0" y="0"/>
                  </a:moveTo>
                  <a:cubicBezTo>
                    <a:pt x="1" y="3"/>
                    <a:pt x="1" y="5"/>
                    <a:pt x="2" y="7"/>
                  </a:cubicBezTo>
                  <a:cubicBezTo>
                    <a:pt x="2" y="7"/>
                    <a:pt x="2" y="5"/>
                    <a:pt x="1"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 name="Freeform 426"/>
            <p:cNvSpPr>
              <a:spLocks/>
            </p:cNvSpPr>
            <p:nvPr/>
          </p:nvSpPr>
          <p:spPr bwMode="auto">
            <a:xfrm>
              <a:off x="900222" y="4762991"/>
              <a:ext cx="386348" cy="387499"/>
            </a:xfrm>
            <a:custGeom>
              <a:avLst/>
              <a:gdLst>
                <a:gd name="T0" fmla="*/ 33 w 1841"/>
                <a:gd name="T1" fmla="*/ 995 h 1840"/>
                <a:gd name="T2" fmla="*/ 30 w 1841"/>
                <a:gd name="T3" fmla="*/ 859 h 1840"/>
                <a:gd name="T4" fmla="*/ 54 w 1841"/>
                <a:gd name="T5" fmla="*/ 712 h 1840"/>
                <a:gd name="T6" fmla="*/ 123 w 1841"/>
                <a:gd name="T7" fmla="*/ 501 h 1840"/>
                <a:gd name="T8" fmla="*/ 212 w 1841"/>
                <a:gd name="T9" fmla="*/ 370 h 1840"/>
                <a:gd name="T10" fmla="*/ 291 w 1841"/>
                <a:gd name="T11" fmla="*/ 288 h 1840"/>
                <a:gd name="T12" fmla="*/ 410 w 1841"/>
                <a:gd name="T13" fmla="*/ 189 h 1840"/>
                <a:gd name="T14" fmla="*/ 558 w 1841"/>
                <a:gd name="T15" fmla="*/ 104 h 1840"/>
                <a:gd name="T16" fmla="*/ 787 w 1841"/>
                <a:gd name="T17" fmla="*/ 41 h 1840"/>
                <a:gd name="T18" fmla="*/ 956 w 1841"/>
                <a:gd name="T19" fmla="*/ 31 h 1840"/>
                <a:gd name="T20" fmla="*/ 1122 w 1841"/>
                <a:gd name="T21" fmla="*/ 50 h 1840"/>
                <a:gd name="T22" fmla="*/ 1281 w 1841"/>
                <a:gd name="T23" fmla="*/ 99 h 1840"/>
                <a:gd name="T24" fmla="*/ 1412 w 1841"/>
                <a:gd name="T25" fmla="*/ 175 h 1840"/>
                <a:gd name="T26" fmla="*/ 1554 w 1841"/>
                <a:gd name="T27" fmla="*/ 281 h 1840"/>
                <a:gd name="T28" fmla="*/ 1645 w 1841"/>
                <a:gd name="T29" fmla="*/ 393 h 1840"/>
                <a:gd name="T30" fmla="*/ 1729 w 1841"/>
                <a:gd name="T31" fmla="*/ 530 h 1840"/>
                <a:gd name="T32" fmla="*/ 1809 w 1841"/>
                <a:gd name="T33" fmla="*/ 776 h 1840"/>
                <a:gd name="T34" fmla="*/ 1818 w 1841"/>
                <a:gd name="T35" fmla="*/ 986 h 1840"/>
                <a:gd name="T36" fmla="*/ 1779 w 1841"/>
                <a:gd name="T37" fmla="*/ 1199 h 1840"/>
                <a:gd name="T38" fmla="*/ 1691 w 1841"/>
                <a:gd name="T39" fmla="*/ 1395 h 1840"/>
                <a:gd name="T40" fmla="*/ 1571 w 1841"/>
                <a:gd name="T41" fmla="*/ 1545 h 1840"/>
                <a:gd name="T42" fmla="*/ 1482 w 1841"/>
                <a:gd name="T43" fmla="*/ 1629 h 1840"/>
                <a:gd name="T44" fmla="*/ 1351 w 1841"/>
                <a:gd name="T45" fmla="*/ 1722 h 1840"/>
                <a:gd name="T46" fmla="*/ 1299 w 1841"/>
                <a:gd name="T47" fmla="*/ 1746 h 1840"/>
                <a:gd name="T48" fmla="*/ 1370 w 1841"/>
                <a:gd name="T49" fmla="*/ 1719 h 1840"/>
                <a:gd name="T50" fmla="*/ 1680 w 1841"/>
                <a:gd name="T51" fmla="*/ 1432 h 1840"/>
                <a:gd name="T52" fmla="*/ 1780 w 1841"/>
                <a:gd name="T53" fmla="*/ 1239 h 1840"/>
                <a:gd name="T54" fmla="*/ 1815 w 1841"/>
                <a:gd name="T55" fmla="*/ 1122 h 1840"/>
                <a:gd name="T56" fmla="*/ 1839 w 1841"/>
                <a:gd name="T57" fmla="*/ 946 h 1840"/>
                <a:gd name="T58" fmla="*/ 1797 w 1841"/>
                <a:gd name="T59" fmla="*/ 646 h 1840"/>
                <a:gd name="T60" fmla="*/ 1727 w 1841"/>
                <a:gd name="T61" fmla="*/ 474 h 1840"/>
                <a:gd name="T62" fmla="*/ 1632 w 1841"/>
                <a:gd name="T63" fmla="*/ 343 h 1840"/>
                <a:gd name="T64" fmla="*/ 1564 w 1841"/>
                <a:gd name="T65" fmla="*/ 269 h 1840"/>
                <a:gd name="T66" fmla="*/ 1400 w 1841"/>
                <a:gd name="T67" fmla="*/ 141 h 1840"/>
                <a:gd name="T68" fmla="*/ 1271 w 1841"/>
                <a:gd name="T69" fmla="*/ 77 h 1840"/>
                <a:gd name="T70" fmla="*/ 1078 w 1841"/>
                <a:gd name="T71" fmla="*/ 16 h 1840"/>
                <a:gd name="T72" fmla="*/ 883 w 1841"/>
                <a:gd name="T73" fmla="*/ 2 h 1840"/>
                <a:gd name="T74" fmla="*/ 650 w 1841"/>
                <a:gd name="T75" fmla="*/ 40 h 1840"/>
                <a:gd name="T76" fmla="*/ 483 w 1841"/>
                <a:gd name="T77" fmla="*/ 108 h 1840"/>
                <a:gd name="T78" fmla="*/ 320 w 1841"/>
                <a:gd name="T79" fmla="*/ 219 h 1840"/>
                <a:gd name="T80" fmla="*/ 112 w 1841"/>
                <a:gd name="T81" fmla="*/ 479 h 1840"/>
                <a:gd name="T82" fmla="*/ 44 w 1841"/>
                <a:gd name="T83" fmla="*/ 655 h 1840"/>
                <a:gd name="T84" fmla="*/ 5 w 1841"/>
                <a:gd name="T85" fmla="*/ 819 h 1840"/>
                <a:gd name="T86" fmla="*/ 32 w 1841"/>
                <a:gd name="T87" fmla="*/ 1157 h 1840"/>
                <a:gd name="T88" fmla="*/ 90 w 1841"/>
                <a:gd name="T89" fmla="*/ 1313 h 1840"/>
                <a:gd name="T90" fmla="*/ 189 w 1841"/>
                <a:gd name="T91" fmla="*/ 1482 h 1840"/>
                <a:gd name="T92" fmla="*/ 333 w 1841"/>
                <a:gd name="T93" fmla="*/ 1631 h 1840"/>
                <a:gd name="T94" fmla="*/ 512 w 1841"/>
                <a:gd name="T95" fmla="*/ 1746 h 1840"/>
                <a:gd name="T96" fmla="*/ 733 w 1841"/>
                <a:gd name="T97" fmla="*/ 1817 h 1840"/>
                <a:gd name="T98" fmla="*/ 915 w 1841"/>
                <a:gd name="T99" fmla="*/ 1825 h 1840"/>
                <a:gd name="T100" fmla="*/ 770 w 1841"/>
                <a:gd name="T101" fmla="*/ 1801 h 1840"/>
                <a:gd name="T102" fmla="*/ 663 w 1841"/>
                <a:gd name="T103" fmla="*/ 1777 h 1840"/>
                <a:gd name="T104" fmla="*/ 558 w 1841"/>
                <a:gd name="T105" fmla="*/ 1746 h 1840"/>
                <a:gd name="T106" fmla="*/ 420 w 1841"/>
                <a:gd name="T107" fmla="*/ 1672 h 1840"/>
                <a:gd name="T108" fmla="*/ 310 w 1841"/>
                <a:gd name="T109" fmla="*/ 1583 h 1840"/>
                <a:gd name="T110" fmla="*/ 227 w 1841"/>
                <a:gd name="T111" fmla="*/ 1488 h 1840"/>
                <a:gd name="T112" fmla="*/ 181 w 1841"/>
                <a:gd name="T113" fmla="*/ 1418 h 1840"/>
                <a:gd name="T114" fmla="*/ 135 w 1841"/>
                <a:gd name="T115" fmla="*/ 1361 h 1840"/>
                <a:gd name="T116" fmla="*/ 91 w 1841"/>
                <a:gd name="T117" fmla="*/ 1268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840">
                  <a:moveTo>
                    <a:pt x="59" y="1155"/>
                  </a:moveTo>
                  <a:cubicBezTo>
                    <a:pt x="59" y="1148"/>
                    <a:pt x="62" y="1154"/>
                    <a:pt x="65" y="1161"/>
                  </a:cubicBezTo>
                  <a:cubicBezTo>
                    <a:pt x="63" y="1152"/>
                    <a:pt x="61" y="1144"/>
                    <a:pt x="59" y="1137"/>
                  </a:cubicBezTo>
                  <a:cubicBezTo>
                    <a:pt x="57" y="1130"/>
                    <a:pt x="55" y="1124"/>
                    <a:pt x="53" y="1118"/>
                  </a:cubicBezTo>
                  <a:cubicBezTo>
                    <a:pt x="52" y="1111"/>
                    <a:pt x="50" y="1105"/>
                    <a:pt x="48" y="1098"/>
                  </a:cubicBezTo>
                  <a:cubicBezTo>
                    <a:pt x="47" y="1090"/>
                    <a:pt x="46" y="1082"/>
                    <a:pt x="45" y="1072"/>
                  </a:cubicBezTo>
                  <a:cubicBezTo>
                    <a:pt x="47" y="1091"/>
                    <a:pt x="47" y="1091"/>
                    <a:pt x="47" y="1091"/>
                  </a:cubicBezTo>
                  <a:cubicBezTo>
                    <a:pt x="45" y="1085"/>
                    <a:pt x="43" y="1077"/>
                    <a:pt x="41" y="1069"/>
                  </a:cubicBezTo>
                  <a:cubicBezTo>
                    <a:pt x="40" y="1065"/>
                    <a:pt x="39" y="1060"/>
                    <a:pt x="38" y="1056"/>
                  </a:cubicBezTo>
                  <a:cubicBezTo>
                    <a:pt x="37" y="1051"/>
                    <a:pt x="37" y="1047"/>
                    <a:pt x="36" y="1042"/>
                  </a:cubicBezTo>
                  <a:cubicBezTo>
                    <a:pt x="34" y="1024"/>
                    <a:pt x="32" y="1007"/>
                    <a:pt x="33" y="995"/>
                  </a:cubicBezTo>
                  <a:cubicBezTo>
                    <a:pt x="35" y="1002"/>
                    <a:pt x="35" y="1002"/>
                    <a:pt x="35" y="1002"/>
                  </a:cubicBezTo>
                  <a:cubicBezTo>
                    <a:pt x="33" y="990"/>
                    <a:pt x="32" y="974"/>
                    <a:pt x="32" y="960"/>
                  </a:cubicBezTo>
                  <a:cubicBezTo>
                    <a:pt x="32" y="946"/>
                    <a:pt x="33" y="933"/>
                    <a:pt x="31" y="928"/>
                  </a:cubicBezTo>
                  <a:cubicBezTo>
                    <a:pt x="30" y="938"/>
                    <a:pt x="29" y="928"/>
                    <a:pt x="28" y="943"/>
                  </a:cubicBezTo>
                  <a:cubicBezTo>
                    <a:pt x="28" y="943"/>
                    <a:pt x="27" y="940"/>
                    <a:pt x="27" y="934"/>
                  </a:cubicBezTo>
                  <a:cubicBezTo>
                    <a:pt x="27" y="931"/>
                    <a:pt x="26" y="927"/>
                    <a:pt x="26" y="924"/>
                  </a:cubicBezTo>
                  <a:cubicBezTo>
                    <a:pt x="26" y="920"/>
                    <a:pt x="25" y="916"/>
                    <a:pt x="25" y="912"/>
                  </a:cubicBezTo>
                  <a:cubicBezTo>
                    <a:pt x="25" y="896"/>
                    <a:pt x="25" y="880"/>
                    <a:pt x="25" y="880"/>
                  </a:cubicBezTo>
                  <a:cubicBezTo>
                    <a:pt x="30" y="876"/>
                    <a:pt x="30" y="876"/>
                    <a:pt x="30" y="876"/>
                  </a:cubicBezTo>
                  <a:cubicBezTo>
                    <a:pt x="30" y="876"/>
                    <a:pt x="30" y="874"/>
                    <a:pt x="30" y="871"/>
                  </a:cubicBezTo>
                  <a:cubicBezTo>
                    <a:pt x="30" y="868"/>
                    <a:pt x="30" y="864"/>
                    <a:pt x="30" y="859"/>
                  </a:cubicBezTo>
                  <a:cubicBezTo>
                    <a:pt x="30" y="851"/>
                    <a:pt x="30" y="843"/>
                    <a:pt x="30" y="843"/>
                  </a:cubicBezTo>
                  <a:cubicBezTo>
                    <a:pt x="29" y="847"/>
                    <a:pt x="30" y="836"/>
                    <a:pt x="32" y="824"/>
                  </a:cubicBezTo>
                  <a:cubicBezTo>
                    <a:pt x="33" y="812"/>
                    <a:pt x="35" y="798"/>
                    <a:pt x="32" y="798"/>
                  </a:cubicBezTo>
                  <a:cubicBezTo>
                    <a:pt x="36" y="779"/>
                    <a:pt x="35" y="806"/>
                    <a:pt x="36" y="813"/>
                  </a:cubicBezTo>
                  <a:cubicBezTo>
                    <a:pt x="37" y="803"/>
                    <a:pt x="37" y="798"/>
                    <a:pt x="38" y="793"/>
                  </a:cubicBezTo>
                  <a:cubicBezTo>
                    <a:pt x="39" y="788"/>
                    <a:pt x="39" y="784"/>
                    <a:pt x="39" y="775"/>
                  </a:cubicBezTo>
                  <a:cubicBezTo>
                    <a:pt x="47" y="758"/>
                    <a:pt x="47" y="758"/>
                    <a:pt x="47" y="758"/>
                  </a:cubicBezTo>
                  <a:cubicBezTo>
                    <a:pt x="47" y="758"/>
                    <a:pt x="47" y="755"/>
                    <a:pt x="48" y="750"/>
                  </a:cubicBezTo>
                  <a:cubicBezTo>
                    <a:pt x="48" y="746"/>
                    <a:pt x="49" y="739"/>
                    <a:pt x="50" y="734"/>
                  </a:cubicBezTo>
                  <a:cubicBezTo>
                    <a:pt x="52" y="722"/>
                    <a:pt x="54" y="710"/>
                    <a:pt x="54" y="710"/>
                  </a:cubicBezTo>
                  <a:cubicBezTo>
                    <a:pt x="53" y="712"/>
                    <a:pt x="54" y="709"/>
                    <a:pt x="54" y="712"/>
                  </a:cubicBezTo>
                  <a:cubicBezTo>
                    <a:pt x="55" y="706"/>
                    <a:pt x="56" y="700"/>
                    <a:pt x="57" y="693"/>
                  </a:cubicBezTo>
                  <a:cubicBezTo>
                    <a:pt x="59" y="687"/>
                    <a:pt x="61" y="680"/>
                    <a:pt x="63" y="673"/>
                  </a:cubicBezTo>
                  <a:cubicBezTo>
                    <a:pt x="66" y="666"/>
                    <a:pt x="68" y="658"/>
                    <a:pt x="69" y="651"/>
                  </a:cubicBezTo>
                  <a:cubicBezTo>
                    <a:pt x="71" y="644"/>
                    <a:pt x="73" y="637"/>
                    <a:pt x="74" y="629"/>
                  </a:cubicBezTo>
                  <a:cubicBezTo>
                    <a:pt x="74" y="631"/>
                    <a:pt x="74" y="630"/>
                    <a:pt x="74" y="631"/>
                  </a:cubicBezTo>
                  <a:cubicBezTo>
                    <a:pt x="75" y="623"/>
                    <a:pt x="79" y="610"/>
                    <a:pt x="84" y="598"/>
                  </a:cubicBezTo>
                  <a:cubicBezTo>
                    <a:pt x="89" y="586"/>
                    <a:pt x="95" y="574"/>
                    <a:pt x="98" y="568"/>
                  </a:cubicBezTo>
                  <a:cubicBezTo>
                    <a:pt x="107" y="544"/>
                    <a:pt x="98" y="556"/>
                    <a:pt x="97" y="555"/>
                  </a:cubicBezTo>
                  <a:cubicBezTo>
                    <a:pt x="101" y="546"/>
                    <a:pt x="104" y="539"/>
                    <a:pt x="107" y="534"/>
                  </a:cubicBezTo>
                  <a:cubicBezTo>
                    <a:pt x="110" y="528"/>
                    <a:pt x="112" y="523"/>
                    <a:pt x="114" y="519"/>
                  </a:cubicBezTo>
                  <a:cubicBezTo>
                    <a:pt x="118" y="511"/>
                    <a:pt x="121" y="506"/>
                    <a:pt x="123" y="501"/>
                  </a:cubicBezTo>
                  <a:cubicBezTo>
                    <a:pt x="128" y="491"/>
                    <a:pt x="131" y="482"/>
                    <a:pt x="144" y="454"/>
                  </a:cubicBezTo>
                  <a:cubicBezTo>
                    <a:pt x="150" y="447"/>
                    <a:pt x="153" y="446"/>
                    <a:pt x="153" y="448"/>
                  </a:cubicBezTo>
                  <a:cubicBezTo>
                    <a:pt x="153" y="450"/>
                    <a:pt x="151" y="455"/>
                    <a:pt x="149" y="459"/>
                  </a:cubicBezTo>
                  <a:cubicBezTo>
                    <a:pt x="146" y="469"/>
                    <a:pt x="144" y="477"/>
                    <a:pt x="157" y="458"/>
                  </a:cubicBezTo>
                  <a:cubicBezTo>
                    <a:pt x="158" y="454"/>
                    <a:pt x="162" y="446"/>
                    <a:pt x="168" y="434"/>
                  </a:cubicBezTo>
                  <a:cubicBezTo>
                    <a:pt x="170" y="431"/>
                    <a:pt x="172" y="428"/>
                    <a:pt x="173" y="424"/>
                  </a:cubicBezTo>
                  <a:cubicBezTo>
                    <a:pt x="174" y="423"/>
                    <a:pt x="175" y="421"/>
                    <a:pt x="176" y="419"/>
                  </a:cubicBezTo>
                  <a:cubicBezTo>
                    <a:pt x="177" y="418"/>
                    <a:pt x="178" y="416"/>
                    <a:pt x="180" y="414"/>
                  </a:cubicBezTo>
                  <a:cubicBezTo>
                    <a:pt x="184" y="407"/>
                    <a:pt x="189" y="400"/>
                    <a:pt x="194" y="392"/>
                  </a:cubicBezTo>
                  <a:cubicBezTo>
                    <a:pt x="197" y="389"/>
                    <a:pt x="199" y="385"/>
                    <a:pt x="202" y="382"/>
                  </a:cubicBezTo>
                  <a:cubicBezTo>
                    <a:pt x="206" y="378"/>
                    <a:pt x="209" y="374"/>
                    <a:pt x="212" y="370"/>
                  </a:cubicBezTo>
                  <a:cubicBezTo>
                    <a:pt x="216" y="366"/>
                    <a:pt x="219" y="362"/>
                    <a:pt x="223" y="358"/>
                  </a:cubicBezTo>
                  <a:cubicBezTo>
                    <a:pt x="225" y="356"/>
                    <a:pt x="226" y="354"/>
                    <a:pt x="228" y="352"/>
                  </a:cubicBezTo>
                  <a:cubicBezTo>
                    <a:pt x="230" y="350"/>
                    <a:pt x="232" y="348"/>
                    <a:pt x="234" y="346"/>
                  </a:cubicBezTo>
                  <a:cubicBezTo>
                    <a:pt x="242" y="338"/>
                    <a:pt x="249" y="330"/>
                    <a:pt x="256" y="323"/>
                  </a:cubicBezTo>
                  <a:cubicBezTo>
                    <a:pt x="264" y="316"/>
                    <a:pt x="271" y="310"/>
                    <a:pt x="277" y="304"/>
                  </a:cubicBezTo>
                  <a:cubicBezTo>
                    <a:pt x="272" y="304"/>
                    <a:pt x="272" y="304"/>
                    <a:pt x="272" y="304"/>
                  </a:cubicBezTo>
                  <a:cubicBezTo>
                    <a:pt x="272" y="304"/>
                    <a:pt x="274" y="302"/>
                    <a:pt x="277" y="299"/>
                  </a:cubicBezTo>
                  <a:cubicBezTo>
                    <a:pt x="280" y="295"/>
                    <a:pt x="284" y="291"/>
                    <a:pt x="288" y="287"/>
                  </a:cubicBezTo>
                  <a:cubicBezTo>
                    <a:pt x="296" y="278"/>
                    <a:pt x="304" y="270"/>
                    <a:pt x="304" y="270"/>
                  </a:cubicBezTo>
                  <a:cubicBezTo>
                    <a:pt x="304" y="270"/>
                    <a:pt x="300" y="275"/>
                    <a:pt x="296" y="281"/>
                  </a:cubicBezTo>
                  <a:cubicBezTo>
                    <a:pt x="294" y="284"/>
                    <a:pt x="292" y="286"/>
                    <a:pt x="291" y="288"/>
                  </a:cubicBezTo>
                  <a:cubicBezTo>
                    <a:pt x="290" y="291"/>
                    <a:pt x="289" y="292"/>
                    <a:pt x="289" y="292"/>
                  </a:cubicBezTo>
                  <a:cubicBezTo>
                    <a:pt x="293" y="286"/>
                    <a:pt x="308" y="268"/>
                    <a:pt x="319" y="256"/>
                  </a:cubicBezTo>
                  <a:cubicBezTo>
                    <a:pt x="353" y="222"/>
                    <a:pt x="344" y="244"/>
                    <a:pt x="370" y="216"/>
                  </a:cubicBezTo>
                  <a:cubicBezTo>
                    <a:pt x="372" y="215"/>
                    <a:pt x="373" y="215"/>
                    <a:pt x="374" y="215"/>
                  </a:cubicBezTo>
                  <a:cubicBezTo>
                    <a:pt x="376" y="212"/>
                    <a:pt x="379" y="209"/>
                    <a:pt x="383" y="206"/>
                  </a:cubicBezTo>
                  <a:cubicBezTo>
                    <a:pt x="387" y="202"/>
                    <a:pt x="392" y="199"/>
                    <a:pt x="397" y="195"/>
                  </a:cubicBezTo>
                  <a:cubicBezTo>
                    <a:pt x="403" y="190"/>
                    <a:pt x="409" y="186"/>
                    <a:pt x="416" y="181"/>
                  </a:cubicBezTo>
                  <a:cubicBezTo>
                    <a:pt x="423" y="176"/>
                    <a:pt x="431" y="171"/>
                    <a:pt x="438" y="166"/>
                  </a:cubicBezTo>
                  <a:cubicBezTo>
                    <a:pt x="430" y="177"/>
                    <a:pt x="430" y="177"/>
                    <a:pt x="430" y="177"/>
                  </a:cubicBezTo>
                  <a:cubicBezTo>
                    <a:pt x="430" y="177"/>
                    <a:pt x="425" y="180"/>
                    <a:pt x="420" y="183"/>
                  </a:cubicBezTo>
                  <a:cubicBezTo>
                    <a:pt x="415" y="186"/>
                    <a:pt x="410" y="189"/>
                    <a:pt x="410" y="189"/>
                  </a:cubicBezTo>
                  <a:cubicBezTo>
                    <a:pt x="413" y="189"/>
                    <a:pt x="417" y="187"/>
                    <a:pt x="420" y="184"/>
                  </a:cubicBezTo>
                  <a:cubicBezTo>
                    <a:pt x="424" y="182"/>
                    <a:pt x="429" y="179"/>
                    <a:pt x="433" y="175"/>
                  </a:cubicBezTo>
                  <a:cubicBezTo>
                    <a:pt x="438" y="172"/>
                    <a:pt x="442" y="168"/>
                    <a:pt x="447" y="165"/>
                  </a:cubicBezTo>
                  <a:cubicBezTo>
                    <a:pt x="452" y="161"/>
                    <a:pt x="457" y="158"/>
                    <a:pt x="462" y="155"/>
                  </a:cubicBezTo>
                  <a:cubicBezTo>
                    <a:pt x="482" y="142"/>
                    <a:pt x="470" y="144"/>
                    <a:pt x="480" y="137"/>
                  </a:cubicBezTo>
                  <a:cubicBezTo>
                    <a:pt x="488" y="132"/>
                    <a:pt x="499" y="125"/>
                    <a:pt x="506" y="123"/>
                  </a:cubicBezTo>
                  <a:cubicBezTo>
                    <a:pt x="525" y="115"/>
                    <a:pt x="510" y="127"/>
                    <a:pt x="505" y="132"/>
                  </a:cubicBezTo>
                  <a:cubicBezTo>
                    <a:pt x="512" y="125"/>
                    <a:pt x="517" y="122"/>
                    <a:pt x="525" y="117"/>
                  </a:cubicBezTo>
                  <a:cubicBezTo>
                    <a:pt x="529" y="114"/>
                    <a:pt x="534" y="112"/>
                    <a:pt x="539" y="109"/>
                  </a:cubicBezTo>
                  <a:cubicBezTo>
                    <a:pt x="545" y="106"/>
                    <a:pt x="553" y="102"/>
                    <a:pt x="562" y="98"/>
                  </a:cubicBezTo>
                  <a:cubicBezTo>
                    <a:pt x="565" y="99"/>
                    <a:pt x="562" y="101"/>
                    <a:pt x="558" y="104"/>
                  </a:cubicBezTo>
                  <a:cubicBezTo>
                    <a:pt x="561" y="102"/>
                    <a:pt x="565" y="100"/>
                    <a:pt x="568" y="98"/>
                  </a:cubicBezTo>
                  <a:cubicBezTo>
                    <a:pt x="571" y="96"/>
                    <a:pt x="573" y="94"/>
                    <a:pt x="575" y="92"/>
                  </a:cubicBezTo>
                  <a:cubicBezTo>
                    <a:pt x="589" y="90"/>
                    <a:pt x="589" y="90"/>
                    <a:pt x="589" y="90"/>
                  </a:cubicBezTo>
                  <a:cubicBezTo>
                    <a:pt x="611" y="83"/>
                    <a:pt x="622" y="77"/>
                    <a:pt x="633" y="71"/>
                  </a:cubicBezTo>
                  <a:cubicBezTo>
                    <a:pt x="639" y="67"/>
                    <a:pt x="645" y="64"/>
                    <a:pt x="653" y="61"/>
                  </a:cubicBezTo>
                  <a:cubicBezTo>
                    <a:pt x="661" y="57"/>
                    <a:pt x="671" y="54"/>
                    <a:pt x="684" y="50"/>
                  </a:cubicBezTo>
                  <a:cubicBezTo>
                    <a:pt x="670" y="56"/>
                    <a:pt x="731" y="38"/>
                    <a:pt x="749" y="38"/>
                  </a:cubicBezTo>
                  <a:cubicBezTo>
                    <a:pt x="730" y="42"/>
                    <a:pt x="759" y="43"/>
                    <a:pt x="748" y="48"/>
                  </a:cubicBezTo>
                  <a:cubicBezTo>
                    <a:pt x="770" y="45"/>
                    <a:pt x="774" y="43"/>
                    <a:pt x="777" y="41"/>
                  </a:cubicBezTo>
                  <a:cubicBezTo>
                    <a:pt x="780" y="38"/>
                    <a:pt x="782" y="36"/>
                    <a:pt x="800" y="33"/>
                  </a:cubicBezTo>
                  <a:cubicBezTo>
                    <a:pt x="787" y="41"/>
                    <a:pt x="787" y="41"/>
                    <a:pt x="787" y="41"/>
                  </a:cubicBezTo>
                  <a:cubicBezTo>
                    <a:pt x="804" y="38"/>
                    <a:pt x="806" y="36"/>
                    <a:pt x="808" y="35"/>
                  </a:cubicBezTo>
                  <a:cubicBezTo>
                    <a:pt x="809" y="35"/>
                    <a:pt x="810" y="35"/>
                    <a:pt x="813" y="34"/>
                  </a:cubicBezTo>
                  <a:cubicBezTo>
                    <a:pt x="814" y="33"/>
                    <a:pt x="816" y="33"/>
                    <a:pt x="819" y="32"/>
                  </a:cubicBezTo>
                  <a:cubicBezTo>
                    <a:pt x="822" y="32"/>
                    <a:pt x="825" y="31"/>
                    <a:pt x="830" y="31"/>
                  </a:cubicBezTo>
                  <a:cubicBezTo>
                    <a:pt x="820" y="33"/>
                    <a:pt x="845" y="31"/>
                    <a:pt x="825" y="35"/>
                  </a:cubicBezTo>
                  <a:cubicBezTo>
                    <a:pt x="871" y="32"/>
                    <a:pt x="859" y="31"/>
                    <a:pt x="899" y="31"/>
                  </a:cubicBezTo>
                  <a:cubicBezTo>
                    <a:pt x="903" y="25"/>
                    <a:pt x="903" y="25"/>
                    <a:pt x="903" y="25"/>
                  </a:cubicBezTo>
                  <a:cubicBezTo>
                    <a:pt x="916" y="24"/>
                    <a:pt x="922" y="27"/>
                    <a:pt x="925" y="28"/>
                  </a:cubicBezTo>
                  <a:cubicBezTo>
                    <a:pt x="923" y="28"/>
                    <a:pt x="919" y="28"/>
                    <a:pt x="916" y="28"/>
                  </a:cubicBezTo>
                  <a:cubicBezTo>
                    <a:pt x="913" y="28"/>
                    <a:pt x="911" y="28"/>
                    <a:pt x="912" y="29"/>
                  </a:cubicBezTo>
                  <a:cubicBezTo>
                    <a:pt x="928" y="34"/>
                    <a:pt x="938" y="26"/>
                    <a:pt x="956" y="31"/>
                  </a:cubicBezTo>
                  <a:cubicBezTo>
                    <a:pt x="952" y="30"/>
                    <a:pt x="947" y="27"/>
                    <a:pt x="964" y="27"/>
                  </a:cubicBezTo>
                  <a:cubicBezTo>
                    <a:pt x="958" y="30"/>
                    <a:pt x="989" y="32"/>
                    <a:pt x="990" y="34"/>
                  </a:cubicBezTo>
                  <a:cubicBezTo>
                    <a:pt x="985" y="32"/>
                    <a:pt x="994" y="33"/>
                    <a:pt x="1005" y="33"/>
                  </a:cubicBezTo>
                  <a:cubicBezTo>
                    <a:pt x="1015" y="34"/>
                    <a:pt x="1028" y="35"/>
                    <a:pt x="1029" y="33"/>
                  </a:cubicBezTo>
                  <a:cubicBezTo>
                    <a:pt x="1048" y="38"/>
                    <a:pt x="1023" y="35"/>
                    <a:pt x="1021" y="37"/>
                  </a:cubicBezTo>
                  <a:cubicBezTo>
                    <a:pt x="1025" y="36"/>
                    <a:pt x="1032" y="36"/>
                    <a:pt x="1039" y="37"/>
                  </a:cubicBezTo>
                  <a:cubicBezTo>
                    <a:pt x="1043" y="37"/>
                    <a:pt x="1047" y="38"/>
                    <a:pt x="1051" y="38"/>
                  </a:cubicBezTo>
                  <a:cubicBezTo>
                    <a:pt x="1055" y="39"/>
                    <a:pt x="1059" y="39"/>
                    <a:pt x="1063" y="40"/>
                  </a:cubicBezTo>
                  <a:cubicBezTo>
                    <a:pt x="1080" y="43"/>
                    <a:pt x="1096" y="46"/>
                    <a:pt x="1104" y="47"/>
                  </a:cubicBezTo>
                  <a:cubicBezTo>
                    <a:pt x="1104" y="47"/>
                    <a:pt x="1105" y="48"/>
                    <a:pt x="1105" y="48"/>
                  </a:cubicBezTo>
                  <a:cubicBezTo>
                    <a:pt x="1110" y="48"/>
                    <a:pt x="1116" y="49"/>
                    <a:pt x="1122" y="50"/>
                  </a:cubicBezTo>
                  <a:cubicBezTo>
                    <a:pt x="1126" y="51"/>
                    <a:pt x="1129" y="51"/>
                    <a:pt x="1133" y="52"/>
                  </a:cubicBezTo>
                  <a:cubicBezTo>
                    <a:pt x="1137" y="53"/>
                    <a:pt x="1141" y="53"/>
                    <a:pt x="1145" y="54"/>
                  </a:cubicBezTo>
                  <a:cubicBezTo>
                    <a:pt x="1153" y="56"/>
                    <a:pt x="1161" y="58"/>
                    <a:pt x="1170" y="60"/>
                  </a:cubicBezTo>
                  <a:cubicBezTo>
                    <a:pt x="1175" y="61"/>
                    <a:pt x="1180" y="62"/>
                    <a:pt x="1185" y="63"/>
                  </a:cubicBezTo>
                  <a:cubicBezTo>
                    <a:pt x="1189" y="64"/>
                    <a:pt x="1194" y="65"/>
                    <a:pt x="1199" y="66"/>
                  </a:cubicBezTo>
                  <a:cubicBezTo>
                    <a:pt x="1185" y="65"/>
                    <a:pt x="1185" y="65"/>
                    <a:pt x="1185" y="65"/>
                  </a:cubicBezTo>
                  <a:cubicBezTo>
                    <a:pt x="1204" y="72"/>
                    <a:pt x="1211" y="72"/>
                    <a:pt x="1217" y="72"/>
                  </a:cubicBezTo>
                  <a:cubicBezTo>
                    <a:pt x="1220" y="72"/>
                    <a:pt x="1222" y="72"/>
                    <a:pt x="1226" y="73"/>
                  </a:cubicBezTo>
                  <a:cubicBezTo>
                    <a:pt x="1230" y="74"/>
                    <a:pt x="1236" y="75"/>
                    <a:pt x="1244" y="78"/>
                  </a:cubicBezTo>
                  <a:cubicBezTo>
                    <a:pt x="1240" y="79"/>
                    <a:pt x="1253" y="84"/>
                    <a:pt x="1265" y="89"/>
                  </a:cubicBezTo>
                  <a:cubicBezTo>
                    <a:pt x="1278" y="94"/>
                    <a:pt x="1289" y="100"/>
                    <a:pt x="1281" y="99"/>
                  </a:cubicBezTo>
                  <a:cubicBezTo>
                    <a:pt x="1291" y="102"/>
                    <a:pt x="1301" y="105"/>
                    <a:pt x="1310" y="108"/>
                  </a:cubicBezTo>
                  <a:cubicBezTo>
                    <a:pt x="1319" y="112"/>
                    <a:pt x="1328" y="115"/>
                    <a:pt x="1335" y="116"/>
                  </a:cubicBezTo>
                  <a:cubicBezTo>
                    <a:pt x="1351" y="127"/>
                    <a:pt x="1299" y="105"/>
                    <a:pt x="1322" y="118"/>
                  </a:cubicBezTo>
                  <a:cubicBezTo>
                    <a:pt x="1322" y="118"/>
                    <a:pt x="1329" y="121"/>
                    <a:pt x="1336" y="124"/>
                  </a:cubicBezTo>
                  <a:cubicBezTo>
                    <a:pt x="1339" y="125"/>
                    <a:pt x="1343" y="127"/>
                    <a:pt x="1345" y="128"/>
                  </a:cubicBezTo>
                  <a:cubicBezTo>
                    <a:pt x="1348" y="129"/>
                    <a:pt x="1350" y="130"/>
                    <a:pt x="1350" y="130"/>
                  </a:cubicBezTo>
                  <a:cubicBezTo>
                    <a:pt x="1353" y="134"/>
                    <a:pt x="1353" y="134"/>
                    <a:pt x="1353" y="134"/>
                  </a:cubicBezTo>
                  <a:cubicBezTo>
                    <a:pt x="1355" y="133"/>
                    <a:pt x="1377" y="146"/>
                    <a:pt x="1377" y="144"/>
                  </a:cubicBezTo>
                  <a:cubicBezTo>
                    <a:pt x="1378" y="147"/>
                    <a:pt x="1381" y="150"/>
                    <a:pt x="1383" y="152"/>
                  </a:cubicBezTo>
                  <a:cubicBezTo>
                    <a:pt x="1386" y="155"/>
                    <a:pt x="1387" y="158"/>
                    <a:pt x="1386" y="158"/>
                  </a:cubicBezTo>
                  <a:cubicBezTo>
                    <a:pt x="1394" y="163"/>
                    <a:pt x="1403" y="169"/>
                    <a:pt x="1412" y="175"/>
                  </a:cubicBezTo>
                  <a:cubicBezTo>
                    <a:pt x="1417" y="178"/>
                    <a:pt x="1421" y="181"/>
                    <a:pt x="1425" y="184"/>
                  </a:cubicBezTo>
                  <a:cubicBezTo>
                    <a:pt x="1429" y="187"/>
                    <a:pt x="1433" y="189"/>
                    <a:pt x="1437" y="191"/>
                  </a:cubicBezTo>
                  <a:cubicBezTo>
                    <a:pt x="1437" y="193"/>
                    <a:pt x="1437" y="193"/>
                    <a:pt x="1437" y="193"/>
                  </a:cubicBezTo>
                  <a:cubicBezTo>
                    <a:pt x="1441" y="194"/>
                    <a:pt x="1446" y="197"/>
                    <a:pt x="1452" y="200"/>
                  </a:cubicBezTo>
                  <a:cubicBezTo>
                    <a:pt x="1457" y="203"/>
                    <a:pt x="1463" y="208"/>
                    <a:pt x="1468" y="211"/>
                  </a:cubicBezTo>
                  <a:cubicBezTo>
                    <a:pt x="1478" y="219"/>
                    <a:pt x="1488" y="226"/>
                    <a:pt x="1493" y="227"/>
                  </a:cubicBezTo>
                  <a:cubicBezTo>
                    <a:pt x="1500" y="237"/>
                    <a:pt x="1500" y="237"/>
                    <a:pt x="1500" y="237"/>
                  </a:cubicBezTo>
                  <a:cubicBezTo>
                    <a:pt x="1511" y="246"/>
                    <a:pt x="1516" y="248"/>
                    <a:pt x="1520" y="250"/>
                  </a:cubicBezTo>
                  <a:cubicBezTo>
                    <a:pt x="1524" y="251"/>
                    <a:pt x="1527" y="251"/>
                    <a:pt x="1532" y="255"/>
                  </a:cubicBezTo>
                  <a:cubicBezTo>
                    <a:pt x="1541" y="262"/>
                    <a:pt x="1551" y="271"/>
                    <a:pt x="1560" y="280"/>
                  </a:cubicBezTo>
                  <a:cubicBezTo>
                    <a:pt x="1545" y="269"/>
                    <a:pt x="1548" y="273"/>
                    <a:pt x="1554" y="281"/>
                  </a:cubicBezTo>
                  <a:cubicBezTo>
                    <a:pt x="1561" y="288"/>
                    <a:pt x="1571" y="300"/>
                    <a:pt x="1573" y="304"/>
                  </a:cubicBezTo>
                  <a:cubicBezTo>
                    <a:pt x="1576" y="307"/>
                    <a:pt x="1580" y="310"/>
                    <a:pt x="1584" y="315"/>
                  </a:cubicBezTo>
                  <a:cubicBezTo>
                    <a:pt x="1588" y="320"/>
                    <a:pt x="1593" y="325"/>
                    <a:pt x="1598" y="330"/>
                  </a:cubicBezTo>
                  <a:cubicBezTo>
                    <a:pt x="1602" y="335"/>
                    <a:pt x="1607" y="340"/>
                    <a:pt x="1611" y="344"/>
                  </a:cubicBezTo>
                  <a:cubicBezTo>
                    <a:pt x="1616" y="348"/>
                    <a:pt x="1619" y="352"/>
                    <a:pt x="1621" y="354"/>
                  </a:cubicBezTo>
                  <a:cubicBezTo>
                    <a:pt x="1608" y="342"/>
                    <a:pt x="1613" y="352"/>
                    <a:pt x="1592" y="328"/>
                  </a:cubicBezTo>
                  <a:cubicBezTo>
                    <a:pt x="1594" y="332"/>
                    <a:pt x="1597" y="337"/>
                    <a:pt x="1601" y="341"/>
                  </a:cubicBezTo>
                  <a:cubicBezTo>
                    <a:pt x="1604" y="346"/>
                    <a:pt x="1609" y="350"/>
                    <a:pt x="1614" y="356"/>
                  </a:cubicBezTo>
                  <a:cubicBezTo>
                    <a:pt x="1619" y="361"/>
                    <a:pt x="1624" y="367"/>
                    <a:pt x="1629" y="373"/>
                  </a:cubicBezTo>
                  <a:cubicBezTo>
                    <a:pt x="1632" y="376"/>
                    <a:pt x="1635" y="379"/>
                    <a:pt x="1637" y="382"/>
                  </a:cubicBezTo>
                  <a:cubicBezTo>
                    <a:pt x="1640" y="385"/>
                    <a:pt x="1642" y="389"/>
                    <a:pt x="1645" y="393"/>
                  </a:cubicBezTo>
                  <a:cubicBezTo>
                    <a:pt x="1643" y="394"/>
                    <a:pt x="1643" y="394"/>
                    <a:pt x="1643" y="394"/>
                  </a:cubicBezTo>
                  <a:cubicBezTo>
                    <a:pt x="1650" y="404"/>
                    <a:pt x="1656" y="411"/>
                    <a:pt x="1661" y="417"/>
                  </a:cubicBezTo>
                  <a:cubicBezTo>
                    <a:pt x="1666" y="423"/>
                    <a:pt x="1670" y="427"/>
                    <a:pt x="1673" y="430"/>
                  </a:cubicBezTo>
                  <a:cubicBezTo>
                    <a:pt x="1680" y="437"/>
                    <a:pt x="1685" y="441"/>
                    <a:pt x="1693" y="449"/>
                  </a:cubicBezTo>
                  <a:cubicBezTo>
                    <a:pt x="1693" y="452"/>
                    <a:pt x="1692" y="453"/>
                    <a:pt x="1690" y="451"/>
                  </a:cubicBezTo>
                  <a:cubicBezTo>
                    <a:pt x="1688" y="450"/>
                    <a:pt x="1685" y="446"/>
                    <a:pt x="1679" y="441"/>
                  </a:cubicBezTo>
                  <a:cubicBezTo>
                    <a:pt x="1681" y="445"/>
                    <a:pt x="1684" y="449"/>
                    <a:pt x="1686" y="453"/>
                  </a:cubicBezTo>
                  <a:cubicBezTo>
                    <a:pt x="1688" y="457"/>
                    <a:pt x="1691" y="461"/>
                    <a:pt x="1693" y="466"/>
                  </a:cubicBezTo>
                  <a:cubicBezTo>
                    <a:pt x="1699" y="475"/>
                    <a:pt x="1704" y="484"/>
                    <a:pt x="1710" y="494"/>
                  </a:cubicBezTo>
                  <a:cubicBezTo>
                    <a:pt x="1715" y="503"/>
                    <a:pt x="1720" y="513"/>
                    <a:pt x="1725" y="523"/>
                  </a:cubicBezTo>
                  <a:cubicBezTo>
                    <a:pt x="1726" y="525"/>
                    <a:pt x="1728" y="528"/>
                    <a:pt x="1729" y="530"/>
                  </a:cubicBezTo>
                  <a:cubicBezTo>
                    <a:pt x="1730" y="532"/>
                    <a:pt x="1731" y="535"/>
                    <a:pt x="1732" y="537"/>
                  </a:cubicBezTo>
                  <a:cubicBezTo>
                    <a:pt x="1734" y="542"/>
                    <a:pt x="1736" y="546"/>
                    <a:pt x="1738" y="550"/>
                  </a:cubicBezTo>
                  <a:cubicBezTo>
                    <a:pt x="1741" y="562"/>
                    <a:pt x="1737" y="556"/>
                    <a:pt x="1731" y="545"/>
                  </a:cubicBezTo>
                  <a:cubicBezTo>
                    <a:pt x="1750" y="579"/>
                    <a:pt x="1763" y="625"/>
                    <a:pt x="1776" y="646"/>
                  </a:cubicBezTo>
                  <a:cubicBezTo>
                    <a:pt x="1774" y="642"/>
                    <a:pt x="1775" y="646"/>
                    <a:pt x="1776" y="653"/>
                  </a:cubicBezTo>
                  <a:cubicBezTo>
                    <a:pt x="1778" y="659"/>
                    <a:pt x="1781" y="669"/>
                    <a:pt x="1782" y="676"/>
                  </a:cubicBezTo>
                  <a:cubicBezTo>
                    <a:pt x="1783" y="676"/>
                    <a:pt x="1786" y="678"/>
                    <a:pt x="1786" y="679"/>
                  </a:cubicBezTo>
                  <a:cubicBezTo>
                    <a:pt x="1791" y="691"/>
                    <a:pt x="1796" y="709"/>
                    <a:pt x="1801" y="728"/>
                  </a:cubicBezTo>
                  <a:cubicBezTo>
                    <a:pt x="1804" y="738"/>
                    <a:pt x="1805" y="747"/>
                    <a:pt x="1807" y="757"/>
                  </a:cubicBezTo>
                  <a:cubicBezTo>
                    <a:pt x="1809" y="766"/>
                    <a:pt x="1810" y="774"/>
                    <a:pt x="1811" y="781"/>
                  </a:cubicBezTo>
                  <a:cubicBezTo>
                    <a:pt x="1811" y="781"/>
                    <a:pt x="1810" y="779"/>
                    <a:pt x="1809" y="776"/>
                  </a:cubicBezTo>
                  <a:cubicBezTo>
                    <a:pt x="1808" y="774"/>
                    <a:pt x="1807" y="771"/>
                    <a:pt x="1807" y="771"/>
                  </a:cubicBezTo>
                  <a:cubicBezTo>
                    <a:pt x="1808" y="775"/>
                    <a:pt x="1809" y="779"/>
                    <a:pt x="1809" y="783"/>
                  </a:cubicBezTo>
                  <a:cubicBezTo>
                    <a:pt x="1810" y="787"/>
                    <a:pt x="1810" y="790"/>
                    <a:pt x="1811" y="794"/>
                  </a:cubicBezTo>
                  <a:cubicBezTo>
                    <a:pt x="1812" y="801"/>
                    <a:pt x="1813" y="807"/>
                    <a:pt x="1814" y="814"/>
                  </a:cubicBezTo>
                  <a:cubicBezTo>
                    <a:pt x="1817" y="826"/>
                    <a:pt x="1818" y="838"/>
                    <a:pt x="1820" y="850"/>
                  </a:cubicBezTo>
                  <a:cubicBezTo>
                    <a:pt x="1821" y="856"/>
                    <a:pt x="1822" y="862"/>
                    <a:pt x="1823" y="868"/>
                  </a:cubicBezTo>
                  <a:cubicBezTo>
                    <a:pt x="1824" y="874"/>
                    <a:pt x="1824" y="881"/>
                    <a:pt x="1824" y="888"/>
                  </a:cubicBezTo>
                  <a:cubicBezTo>
                    <a:pt x="1825" y="901"/>
                    <a:pt x="1826" y="916"/>
                    <a:pt x="1824" y="934"/>
                  </a:cubicBezTo>
                  <a:cubicBezTo>
                    <a:pt x="1822" y="947"/>
                    <a:pt x="1819" y="921"/>
                    <a:pt x="1819" y="947"/>
                  </a:cubicBezTo>
                  <a:cubicBezTo>
                    <a:pt x="1820" y="959"/>
                    <a:pt x="1826" y="955"/>
                    <a:pt x="1822" y="988"/>
                  </a:cubicBezTo>
                  <a:cubicBezTo>
                    <a:pt x="1818" y="986"/>
                    <a:pt x="1818" y="986"/>
                    <a:pt x="1818" y="986"/>
                  </a:cubicBezTo>
                  <a:cubicBezTo>
                    <a:pt x="1820" y="1008"/>
                    <a:pt x="1820" y="1008"/>
                    <a:pt x="1820" y="1008"/>
                  </a:cubicBezTo>
                  <a:cubicBezTo>
                    <a:pt x="1824" y="997"/>
                    <a:pt x="1826" y="960"/>
                    <a:pt x="1828" y="986"/>
                  </a:cubicBezTo>
                  <a:cubicBezTo>
                    <a:pt x="1822" y="1016"/>
                    <a:pt x="1829" y="1013"/>
                    <a:pt x="1820" y="1048"/>
                  </a:cubicBezTo>
                  <a:cubicBezTo>
                    <a:pt x="1821" y="1039"/>
                    <a:pt x="1819" y="1028"/>
                    <a:pt x="1819" y="1022"/>
                  </a:cubicBezTo>
                  <a:cubicBezTo>
                    <a:pt x="1815" y="1041"/>
                    <a:pt x="1813" y="1057"/>
                    <a:pt x="1810" y="1071"/>
                  </a:cubicBezTo>
                  <a:cubicBezTo>
                    <a:pt x="1808" y="1085"/>
                    <a:pt x="1806" y="1098"/>
                    <a:pt x="1803" y="1111"/>
                  </a:cubicBezTo>
                  <a:cubicBezTo>
                    <a:pt x="1802" y="1118"/>
                    <a:pt x="1801" y="1124"/>
                    <a:pt x="1799" y="1131"/>
                  </a:cubicBezTo>
                  <a:cubicBezTo>
                    <a:pt x="1798" y="1138"/>
                    <a:pt x="1797" y="1144"/>
                    <a:pt x="1795" y="1152"/>
                  </a:cubicBezTo>
                  <a:cubicBezTo>
                    <a:pt x="1793" y="1159"/>
                    <a:pt x="1790" y="1166"/>
                    <a:pt x="1788" y="1174"/>
                  </a:cubicBezTo>
                  <a:cubicBezTo>
                    <a:pt x="1787" y="1178"/>
                    <a:pt x="1785" y="1182"/>
                    <a:pt x="1784" y="1186"/>
                  </a:cubicBezTo>
                  <a:cubicBezTo>
                    <a:pt x="1782" y="1190"/>
                    <a:pt x="1781" y="1194"/>
                    <a:pt x="1779" y="1199"/>
                  </a:cubicBezTo>
                  <a:cubicBezTo>
                    <a:pt x="1777" y="1208"/>
                    <a:pt x="1774" y="1218"/>
                    <a:pt x="1771" y="1228"/>
                  </a:cubicBezTo>
                  <a:cubicBezTo>
                    <a:pt x="1768" y="1238"/>
                    <a:pt x="1764" y="1248"/>
                    <a:pt x="1761" y="1257"/>
                  </a:cubicBezTo>
                  <a:cubicBezTo>
                    <a:pt x="1759" y="1262"/>
                    <a:pt x="1758" y="1267"/>
                    <a:pt x="1756" y="1271"/>
                  </a:cubicBezTo>
                  <a:cubicBezTo>
                    <a:pt x="1754" y="1276"/>
                    <a:pt x="1753" y="1280"/>
                    <a:pt x="1751" y="1284"/>
                  </a:cubicBezTo>
                  <a:cubicBezTo>
                    <a:pt x="1748" y="1293"/>
                    <a:pt x="1745" y="1300"/>
                    <a:pt x="1743" y="1306"/>
                  </a:cubicBezTo>
                  <a:cubicBezTo>
                    <a:pt x="1740" y="1303"/>
                    <a:pt x="1737" y="1302"/>
                    <a:pt x="1742" y="1284"/>
                  </a:cubicBezTo>
                  <a:cubicBezTo>
                    <a:pt x="1735" y="1299"/>
                    <a:pt x="1732" y="1311"/>
                    <a:pt x="1728" y="1321"/>
                  </a:cubicBezTo>
                  <a:cubicBezTo>
                    <a:pt x="1725" y="1331"/>
                    <a:pt x="1721" y="1340"/>
                    <a:pt x="1713" y="1348"/>
                  </a:cubicBezTo>
                  <a:cubicBezTo>
                    <a:pt x="1713" y="1352"/>
                    <a:pt x="1709" y="1359"/>
                    <a:pt x="1705" y="1368"/>
                  </a:cubicBezTo>
                  <a:cubicBezTo>
                    <a:pt x="1703" y="1372"/>
                    <a:pt x="1701" y="1376"/>
                    <a:pt x="1699" y="1381"/>
                  </a:cubicBezTo>
                  <a:cubicBezTo>
                    <a:pt x="1696" y="1386"/>
                    <a:pt x="1694" y="1391"/>
                    <a:pt x="1691" y="1395"/>
                  </a:cubicBezTo>
                  <a:cubicBezTo>
                    <a:pt x="1680" y="1414"/>
                    <a:pt x="1670" y="1432"/>
                    <a:pt x="1671" y="1437"/>
                  </a:cubicBezTo>
                  <a:cubicBezTo>
                    <a:pt x="1669" y="1437"/>
                    <a:pt x="1650" y="1466"/>
                    <a:pt x="1667" y="1436"/>
                  </a:cubicBezTo>
                  <a:cubicBezTo>
                    <a:pt x="1661" y="1445"/>
                    <a:pt x="1656" y="1452"/>
                    <a:pt x="1651" y="1459"/>
                  </a:cubicBezTo>
                  <a:cubicBezTo>
                    <a:pt x="1646" y="1465"/>
                    <a:pt x="1641" y="1469"/>
                    <a:pt x="1637" y="1473"/>
                  </a:cubicBezTo>
                  <a:cubicBezTo>
                    <a:pt x="1628" y="1481"/>
                    <a:pt x="1621" y="1487"/>
                    <a:pt x="1615" y="1494"/>
                  </a:cubicBezTo>
                  <a:cubicBezTo>
                    <a:pt x="1607" y="1503"/>
                    <a:pt x="1627" y="1488"/>
                    <a:pt x="1610" y="1507"/>
                  </a:cubicBezTo>
                  <a:cubicBezTo>
                    <a:pt x="1607" y="1510"/>
                    <a:pt x="1606" y="1510"/>
                    <a:pt x="1604" y="1512"/>
                  </a:cubicBezTo>
                  <a:cubicBezTo>
                    <a:pt x="1599" y="1521"/>
                    <a:pt x="1599" y="1521"/>
                    <a:pt x="1599" y="1521"/>
                  </a:cubicBezTo>
                  <a:cubicBezTo>
                    <a:pt x="1591" y="1527"/>
                    <a:pt x="1604" y="1510"/>
                    <a:pt x="1603" y="1508"/>
                  </a:cubicBezTo>
                  <a:cubicBezTo>
                    <a:pt x="1596" y="1514"/>
                    <a:pt x="1591" y="1521"/>
                    <a:pt x="1586" y="1527"/>
                  </a:cubicBezTo>
                  <a:cubicBezTo>
                    <a:pt x="1581" y="1533"/>
                    <a:pt x="1576" y="1539"/>
                    <a:pt x="1571" y="1545"/>
                  </a:cubicBezTo>
                  <a:cubicBezTo>
                    <a:pt x="1566" y="1551"/>
                    <a:pt x="1561" y="1558"/>
                    <a:pt x="1555" y="1564"/>
                  </a:cubicBezTo>
                  <a:cubicBezTo>
                    <a:pt x="1549" y="1571"/>
                    <a:pt x="1543" y="1578"/>
                    <a:pt x="1535" y="1585"/>
                  </a:cubicBezTo>
                  <a:cubicBezTo>
                    <a:pt x="1539" y="1579"/>
                    <a:pt x="1539" y="1579"/>
                    <a:pt x="1539" y="1579"/>
                  </a:cubicBezTo>
                  <a:cubicBezTo>
                    <a:pt x="1539" y="1579"/>
                    <a:pt x="1537" y="1581"/>
                    <a:pt x="1534" y="1584"/>
                  </a:cubicBezTo>
                  <a:cubicBezTo>
                    <a:pt x="1531" y="1586"/>
                    <a:pt x="1527" y="1590"/>
                    <a:pt x="1523" y="1594"/>
                  </a:cubicBezTo>
                  <a:cubicBezTo>
                    <a:pt x="1515" y="1601"/>
                    <a:pt x="1507" y="1608"/>
                    <a:pt x="1507" y="1608"/>
                  </a:cubicBezTo>
                  <a:cubicBezTo>
                    <a:pt x="1508" y="1606"/>
                    <a:pt x="1508" y="1606"/>
                    <a:pt x="1508" y="1606"/>
                  </a:cubicBezTo>
                  <a:cubicBezTo>
                    <a:pt x="1508" y="1606"/>
                    <a:pt x="1502" y="1612"/>
                    <a:pt x="1496" y="1619"/>
                  </a:cubicBezTo>
                  <a:cubicBezTo>
                    <a:pt x="1493" y="1622"/>
                    <a:pt x="1489" y="1625"/>
                    <a:pt x="1487" y="1627"/>
                  </a:cubicBezTo>
                  <a:cubicBezTo>
                    <a:pt x="1484" y="1629"/>
                    <a:pt x="1483" y="1631"/>
                    <a:pt x="1483" y="1631"/>
                  </a:cubicBezTo>
                  <a:cubicBezTo>
                    <a:pt x="1482" y="1629"/>
                    <a:pt x="1482" y="1629"/>
                    <a:pt x="1482" y="1629"/>
                  </a:cubicBezTo>
                  <a:cubicBezTo>
                    <a:pt x="1476" y="1634"/>
                    <a:pt x="1475" y="1636"/>
                    <a:pt x="1467" y="1643"/>
                  </a:cubicBezTo>
                  <a:cubicBezTo>
                    <a:pt x="1468" y="1639"/>
                    <a:pt x="1468" y="1639"/>
                    <a:pt x="1468" y="1639"/>
                  </a:cubicBezTo>
                  <a:cubicBezTo>
                    <a:pt x="1466" y="1642"/>
                    <a:pt x="1463" y="1645"/>
                    <a:pt x="1459" y="1649"/>
                  </a:cubicBezTo>
                  <a:cubicBezTo>
                    <a:pt x="1455" y="1653"/>
                    <a:pt x="1449" y="1658"/>
                    <a:pt x="1444" y="1662"/>
                  </a:cubicBezTo>
                  <a:cubicBezTo>
                    <a:pt x="1438" y="1667"/>
                    <a:pt x="1432" y="1672"/>
                    <a:pt x="1427" y="1676"/>
                  </a:cubicBezTo>
                  <a:cubicBezTo>
                    <a:pt x="1421" y="1680"/>
                    <a:pt x="1416" y="1683"/>
                    <a:pt x="1411" y="1686"/>
                  </a:cubicBezTo>
                  <a:cubicBezTo>
                    <a:pt x="1407" y="1687"/>
                    <a:pt x="1407" y="1687"/>
                    <a:pt x="1407" y="1687"/>
                  </a:cubicBezTo>
                  <a:cubicBezTo>
                    <a:pt x="1407" y="1687"/>
                    <a:pt x="1405" y="1689"/>
                    <a:pt x="1402" y="1692"/>
                  </a:cubicBezTo>
                  <a:cubicBezTo>
                    <a:pt x="1398" y="1695"/>
                    <a:pt x="1393" y="1699"/>
                    <a:pt x="1388" y="1702"/>
                  </a:cubicBezTo>
                  <a:cubicBezTo>
                    <a:pt x="1379" y="1709"/>
                    <a:pt x="1369" y="1716"/>
                    <a:pt x="1369" y="1716"/>
                  </a:cubicBezTo>
                  <a:cubicBezTo>
                    <a:pt x="1345" y="1727"/>
                    <a:pt x="1394" y="1695"/>
                    <a:pt x="1351" y="1722"/>
                  </a:cubicBezTo>
                  <a:cubicBezTo>
                    <a:pt x="1360" y="1711"/>
                    <a:pt x="1360" y="1711"/>
                    <a:pt x="1360" y="1711"/>
                  </a:cubicBezTo>
                  <a:cubicBezTo>
                    <a:pt x="1356" y="1714"/>
                    <a:pt x="1353" y="1716"/>
                    <a:pt x="1350" y="1718"/>
                  </a:cubicBezTo>
                  <a:cubicBezTo>
                    <a:pt x="1347" y="1720"/>
                    <a:pt x="1344" y="1721"/>
                    <a:pt x="1341" y="1723"/>
                  </a:cubicBezTo>
                  <a:cubicBezTo>
                    <a:pt x="1336" y="1725"/>
                    <a:pt x="1331" y="1728"/>
                    <a:pt x="1327" y="1730"/>
                  </a:cubicBezTo>
                  <a:cubicBezTo>
                    <a:pt x="1323" y="1732"/>
                    <a:pt x="1320" y="1733"/>
                    <a:pt x="1316" y="1735"/>
                  </a:cubicBezTo>
                  <a:cubicBezTo>
                    <a:pt x="1314" y="1736"/>
                    <a:pt x="1312" y="1738"/>
                    <a:pt x="1309" y="1739"/>
                  </a:cubicBezTo>
                  <a:cubicBezTo>
                    <a:pt x="1307" y="1740"/>
                    <a:pt x="1304" y="1741"/>
                    <a:pt x="1302" y="1743"/>
                  </a:cubicBezTo>
                  <a:cubicBezTo>
                    <a:pt x="1305" y="1742"/>
                    <a:pt x="1308" y="1741"/>
                    <a:pt x="1310" y="1740"/>
                  </a:cubicBezTo>
                  <a:cubicBezTo>
                    <a:pt x="1313" y="1739"/>
                    <a:pt x="1316" y="1738"/>
                    <a:pt x="1318" y="1737"/>
                  </a:cubicBezTo>
                  <a:cubicBezTo>
                    <a:pt x="1322" y="1736"/>
                    <a:pt x="1323" y="1736"/>
                    <a:pt x="1318" y="1740"/>
                  </a:cubicBezTo>
                  <a:cubicBezTo>
                    <a:pt x="1311" y="1742"/>
                    <a:pt x="1305" y="1744"/>
                    <a:pt x="1299" y="1746"/>
                  </a:cubicBezTo>
                  <a:cubicBezTo>
                    <a:pt x="1294" y="1749"/>
                    <a:pt x="1289" y="1751"/>
                    <a:pt x="1284" y="1754"/>
                  </a:cubicBezTo>
                  <a:cubicBezTo>
                    <a:pt x="1279" y="1757"/>
                    <a:pt x="1274" y="1760"/>
                    <a:pt x="1269" y="1763"/>
                  </a:cubicBezTo>
                  <a:cubicBezTo>
                    <a:pt x="1264" y="1766"/>
                    <a:pt x="1259" y="1769"/>
                    <a:pt x="1252" y="1772"/>
                  </a:cubicBezTo>
                  <a:cubicBezTo>
                    <a:pt x="1265" y="1767"/>
                    <a:pt x="1274" y="1764"/>
                    <a:pt x="1282" y="1757"/>
                  </a:cubicBezTo>
                  <a:cubicBezTo>
                    <a:pt x="1295" y="1751"/>
                    <a:pt x="1287" y="1757"/>
                    <a:pt x="1296" y="1754"/>
                  </a:cubicBezTo>
                  <a:cubicBezTo>
                    <a:pt x="1296" y="1754"/>
                    <a:pt x="1300" y="1751"/>
                    <a:pt x="1305" y="1748"/>
                  </a:cubicBezTo>
                  <a:cubicBezTo>
                    <a:pt x="1307" y="1747"/>
                    <a:pt x="1309" y="1746"/>
                    <a:pt x="1311" y="1745"/>
                  </a:cubicBezTo>
                  <a:cubicBezTo>
                    <a:pt x="1313" y="1744"/>
                    <a:pt x="1314" y="1743"/>
                    <a:pt x="1314" y="1743"/>
                  </a:cubicBezTo>
                  <a:cubicBezTo>
                    <a:pt x="1320" y="1743"/>
                    <a:pt x="1320" y="1743"/>
                    <a:pt x="1320" y="1743"/>
                  </a:cubicBezTo>
                  <a:cubicBezTo>
                    <a:pt x="1351" y="1724"/>
                    <a:pt x="1351" y="1724"/>
                    <a:pt x="1351" y="1724"/>
                  </a:cubicBezTo>
                  <a:cubicBezTo>
                    <a:pt x="1351" y="1729"/>
                    <a:pt x="1380" y="1708"/>
                    <a:pt x="1370" y="1719"/>
                  </a:cubicBezTo>
                  <a:cubicBezTo>
                    <a:pt x="1375" y="1715"/>
                    <a:pt x="1380" y="1713"/>
                    <a:pt x="1384" y="1710"/>
                  </a:cubicBezTo>
                  <a:cubicBezTo>
                    <a:pt x="1389" y="1707"/>
                    <a:pt x="1393" y="1705"/>
                    <a:pt x="1397" y="1702"/>
                  </a:cubicBezTo>
                  <a:cubicBezTo>
                    <a:pt x="1405" y="1697"/>
                    <a:pt x="1413" y="1692"/>
                    <a:pt x="1421" y="1684"/>
                  </a:cubicBezTo>
                  <a:cubicBezTo>
                    <a:pt x="1437" y="1677"/>
                    <a:pt x="1400" y="1701"/>
                    <a:pt x="1415" y="1692"/>
                  </a:cubicBezTo>
                  <a:cubicBezTo>
                    <a:pt x="1457" y="1663"/>
                    <a:pt x="1497" y="1632"/>
                    <a:pt x="1535" y="1597"/>
                  </a:cubicBezTo>
                  <a:cubicBezTo>
                    <a:pt x="1572" y="1562"/>
                    <a:pt x="1608" y="1524"/>
                    <a:pt x="1641" y="1484"/>
                  </a:cubicBezTo>
                  <a:cubicBezTo>
                    <a:pt x="1636" y="1493"/>
                    <a:pt x="1636" y="1493"/>
                    <a:pt x="1636" y="1493"/>
                  </a:cubicBezTo>
                  <a:cubicBezTo>
                    <a:pt x="1641" y="1484"/>
                    <a:pt x="1648" y="1473"/>
                    <a:pt x="1651" y="1466"/>
                  </a:cubicBezTo>
                  <a:cubicBezTo>
                    <a:pt x="1655" y="1463"/>
                    <a:pt x="1660" y="1457"/>
                    <a:pt x="1666" y="1450"/>
                  </a:cubicBezTo>
                  <a:cubicBezTo>
                    <a:pt x="1669" y="1446"/>
                    <a:pt x="1672" y="1442"/>
                    <a:pt x="1675" y="1438"/>
                  </a:cubicBezTo>
                  <a:cubicBezTo>
                    <a:pt x="1677" y="1436"/>
                    <a:pt x="1678" y="1434"/>
                    <a:pt x="1680" y="1432"/>
                  </a:cubicBezTo>
                  <a:cubicBezTo>
                    <a:pt x="1682" y="1430"/>
                    <a:pt x="1683" y="1427"/>
                    <a:pt x="1685" y="1425"/>
                  </a:cubicBezTo>
                  <a:cubicBezTo>
                    <a:pt x="1691" y="1416"/>
                    <a:pt x="1697" y="1406"/>
                    <a:pt x="1702" y="1398"/>
                  </a:cubicBezTo>
                  <a:cubicBezTo>
                    <a:pt x="1707" y="1389"/>
                    <a:pt x="1711" y="1381"/>
                    <a:pt x="1713" y="1375"/>
                  </a:cubicBezTo>
                  <a:cubicBezTo>
                    <a:pt x="1715" y="1372"/>
                    <a:pt x="1713" y="1377"/>
                    <a:pt x="1712" y="1379"/>
                  </a:cubicBezTo>
                  <a:cubicBezTo>
                    <a:pt x="1716" y="1372"/>
                    <a:pt x="1721" y="1363"/>
                    <a:pt x="1727" y="1353"/>
                  </a:cubicBezTo>
                  <a:cubicBezTo>
                    <a:pt x="1733" y="1343"/>
                    <a:pt x="1739" y="1332"/>
                    <a:pt x="1745" y="1320"/>
                  </a:cubicBezTo>
                  <a:cubicBezTo>
                    <a:pt x="1751" y="1309"/>
                    <a:pt x="1757" y="1296"/>
                    <a:pt x="1763" y="1284"/>
                  </a:cubicBezTo>
                  <a:cubicBezTo>
                    <a:pt x="1764" y="1281"/>
                    <a:pt x="1766" y="1278"/>
                    <a:pt x="1767" y="1275"/>
                  </a:cubicBezTo>
                  <a:cubicBezTo>
                    <a:pt x="1768" y="1272"/>
                    <a:pt x="1770" y="1269"/>
                    <a:pt x="1771" y="1266"/>
                  </a:cubicBezTo>
                  <a:cubicBezTo>
                    <a:pt x="1773" y="1260"/>
                    <a:pt x="1776" y="1254"/>
                    <a:pt x="1778" y="1248"/>
                  </a:cubicBezTo>
                  <a:cubicBezTo>
                    <a:pt x="1778" y="1246"/>
                    <a:pt x="1779" y="1243"/>
                    <a:pt x="1780" y="1239"/>
                  </a:cubicBezTo>
                  <a:cubicBezTo>
                    <a:pt x="1780" y="1237"/>
                    <a:pt x="1781" y="1236"/>
                    <a:pt x="1781" y="1234"/>
                  </a:cubicBezTo>
                  <a:cubicBezTo>
                    <a:pt x="1782" y="1232"/>
                    <a:pt x="1783" y="1230"/>
                    <a:pt x="1783" y="1228"/>
                  </a:cubicBezTo>
                  <a:cubicBezTo>
                    <a:pt x="1786" y="1220"/>
                    <a:pt x="1789" y="1212"/>
                    <a:pt x="1792" y="1203"/>
                  </a:cubicBezTo>
                  <a:cubicBezTo>
                    <a:pt x="1794" y="1199"/>
                    <a:pt x="1796" y="1195"/>
                    <a:pt x="1797" y="1190"/>
                  </a:cubicBezTo>
                  <a:cubicBezTo>
                    <a:pt x="1798" y="1186"/>
                    <a:pt x="1800" y="1182"/>
                    <a:pt x="1800" y="1178"/>
                  </a:cubicBezTo>
                  <a:cubicBezTo>
                    <a:pt x="1802" y="1170"/>
                    <a:pt x="1803" y="1164"/>
                    <a:pt x="1803" y="1159"/>
                  </a:cubicBezTo>
                  <a:cubicBezTo>
                    <a:pt x="1801" y="1169"/>
                    <a:pt x="1801" y="1169"/>
                    <a:pt x="1801" y="1169"/>
                  </a:cubicBezTo>
                  <a:cubicBezTo>
                    <a:pt x="1798" y="1177"/>
                    <a:pt x="1798" y="1170"/>
                    <a:pt x="1799" y="1162"/>
                  </a:cubicBezTo>
                  <a:cubicBezTo>
                    <a:pt x="1800" y="1157"/>
                    <a:pt x="1801" y="1152"/>
                    <a:pt x="1801" y="1147"/>
                  </a:cubicBezTo>
                  <a:cubicBezTo>
                    <a:pt x="1802" y="1143"/>
                    <a:pt x="1802" y="1139"/>
                    <a:pt x="1802" y="1137"/>
                  </a:cubicBezTo>
                  <a:cubicBezTo>
                    <a:pt x="1810" y="1125"/>
                    <a:pt x="1806" y="1137"/>
                    <a:pt x="1815" y="1122"/>
                  </a:cubicBezTo>
                  <a:cubicBezTo>
                    <a:pt x="1808" y="1141"/>
                    <a:pt x="1808" y="1141"/>
                    <a:pt x="1808" y="1141"/>
                  </a:cubicBezTo>
                  <a:cubicBezTo>
                    <a:pt x="1814" y="1138"/>
                    <a:pt x="1814" y="1138"/>
                    <a:pt x="1814" y="1138"/>
                  </a:cubicBezTo>
                  <a:cubicBezTo>
                    <a:pt x="1814" y="1130"/>
                    <a:pt x="1815" y="1122"/>
                    <a:pt x="1816" y="1115"/>
                  </a:cubicBezTo>
                  <a:cubicBezTo>
                    <a:pt x="1817" y="1107"/>
                    <a:pt x="1818" y="1100"/>
                    <a:pt x="1819" y="1093"/>
                  </a:cubicBezTo>
                  <a:cubicBezTo>
                    <a:pt x="1821" y="1085"/>
                    <a:pt x="1822" y="1079"/>
                    <a:pt x="1824" y="1072"/>
                  </a:cubicBezTo>
                  <a:cubicBezTo>
                    <a:pt x="1825" y="1065"/>
                    <a:pt x="1827" y="1058"/>
                    <a:pt x="1828" y="1052"/>
                  </a:cubicBezTo>
                  <a:cubicBezTo>
                    <a:pt x="1830" y="1039"/>
                    <a:pt x="1833" y="1027"/>
                    <a:pt x="1835" y="1015"/>
                  </a:cubicBezTo>
                  <a:cubicBezTo>
                    <a:pt x="1836" y="1004"/>
                    <a:pt x="1836" y="993"/>
                    <a:pt x="1835" y="983"/>
                  </a:cubicBezTo>
                  <a:cubicBezTo>
                    <a:pt x="1835" y="986"/>
                    <a:pt x="1836" y="985"/>
                    <a:pt x="1836" y="988"/>
                  </a:cubicBezTo>
                  <a:cubicBezTo>
                    <a:pt x="1841" y="962"/>
                    <a:pt x="1835" y="943"/>
                    <a:pt x="1834" y="924"/>
                  </a:cubicBezTo>
                  <a:cubicBezTo>
                    <a:pt x="1837" y="922"/>
                    <a:pt x="1838" y="936"/>
                    <a:pt x="1839" y="946"/>
                  </a:cubicBezTo>
                  <a:cubicBezTo>
                    <a:pt x="1841" y="923"/>
                    <a:pt x="1840" y="892"/>
                    <a:pt x="1837" y="861"/>
                  </a:cubicBezTo>
                  <a:cubicBezTo>
                    <a:pt x="1836" y="853"/>
                    <a:pt x="1835" y="845"/>
                    <a:pt x="1835" y="838"/>
                  </a:cubicBezTo>
                  <a:cubicBezTo>
                    <a:pt x="1834" y="830"/>
                    <a:pt x="1833" y="822"/>
                    <a:pt x="1832" y="815"/>
                  </a:cubicBezTo>
                  <a:cubicBezTo>
                    <a:pt x="1830" y="800"/>
                    <a:pt x="1829" y="786"/>
                    <a:pt x="1828" y="773"/>
                  </a:cubicBezTo>
                  <a:cubicBezTo>
                    <a:pt x="1821" y="756"/>
                    <a:pt x="1825" y="780"/>
                    <a:pt x="1819" y="763"/>
                  </a:cubicBezTo>
                  <a:cubicBezTo>
                    <a:pt x="1817" y="747"/>
                    <a:pt x="1818" y="736"/>
                    <a:pt x="1823" y="755"/>
                  </a:cubicBezTo>
                  <a:cubicBezTo>
                    <a:pt x="1822" y="749"/>
                    <a:pt x="1822" y="743"/>
                    <a:pt x="1821" y="736"/>
                  </a:cubicBezTo>
                  <a:cubicBezTo>
                    <a:pt x="1820" y="729"/>
                    <a:pt x="1818" y="721"/>
                    <a:pt x="1816" y="713"/>
                  </a:cubicBezTo>
                  <a:cubicBezTo>
                    <a:pt x="1814" y="705"/>
                    <a:pt x="1812" y="696"/>
                    <a:pt x="1810" y="688"/>
                  </a:cubicBezTo>
                  <a:cubicBezTo>
                    <a:pt x="1807" y="679"/>
                    <a:pt x="1804" y="670"/>
                    <a:pt x="1801" y="660"/>
                  </a:cubicBezTo>
                  <a:cubicBezTo>
                    <a:pt x="1800" y="656"/>
                    <a:pt x="1798" y="651"/>
                    <a:pt x="1797" y="646"/>
                  </a:cubicBezTo>
                  <a:cubicBezTo>
                    <a:pt x="1795" y="642"/>
                    <a:pt x="1793" y="637"/>
                    <a:pt x="1792" y="632"/>
                  </a:cubicBezTo>
                  <a:cubicBezTo>
                    <a:pt x="1788" y="623"/>
                    <a:pt x="1785" y="614"/>
                    <a:pt x="1782" y="605"/>
                  </a:cubicBezTo>
                  <a:cubicBezTo>
                    <a:pt x="1778" y="596"/>
                    <a:pt x="1775" y="587"/>
                    <a:pt x="1772" y="578"/>
                  </a:cubicBezTo>
                  <a:cubicBezTo>
                    <a:pt x="1768" y="569"/>
                    <a:pt x="1766" y="561"/>
                    <a:pt x="1763" y="553"/>
                  </a:cubicBezTo>
                  <a:cubicBezTo>
                    <a:pt x="1754" y="538"/>
                    <a:pt x="1751" y="535"/>
                    <a:pt x="1748" y="531"/>
                  </a:cubicBezTo>
                  <a:cubicBezTo>
                    <a:pt x="1746" y="528"/>
                    <a:pt x="1745" y="525"/>
                    <a:pt x="1742" y="520"/>
                  </a:cubicBezTo>
                  <a:cubicBezTo>
                    <a:pt x="1738" y="515"/>
                    <a:pt x="1734" y="508"/>
                    <a:pt x="1727" y="496"/>
                  </a:cubicBezTo>
                  <a:cubicBezTo>
                    <a:pt x="1735" y="506"/>
                    <a:pt x="1728" y="481"/>
                    <a:pt x="1743" y="510"/>
                  </a:cubicBezTo>
                  <a:cubicBezTo>
                    <a:pt x="1747" y="512"/>
                    <a:pt x="1747" y="512"/>
                    <a:pt x="1747" y="512"/>
                  </a:cubicBezTo>
                  <a:cubicBezTo>
                    <a:pt x="1744" y="506"/>
                    <a:pt x="1740" y="500"/>
                    <a:pt x="1737" y="493"/>
                  </a:cubicBezTo>
                  <a:cubicBezTo>
                    <a:pt x="1734" y="487"/>
                    <a:pt x="1731" y="480"/>
                    <a:pt x="1727" y="474"/>
                  </a:cubicBezTo>
                  <a:cubicBezTo>
                    <a:pt x="1723" y="468"/>
                    <a:pt x="1720" y="461"/>
                    <a:pt x="1716" y="455"/>
                  </a:cubicBezTo>
                  <a:cubicBezTo>
                    <a:pt x="1714" y="452"/>
                    <a:pt x="1712" y="449"/>
                    <a:pt x="1710" y="446"/>
                  </a:cubicBezTo>
                  <a:cubicBezTo>
                    <a:pt x="1709" y="444"/>
                    <a:pt x="1708" y="442"/>
                    <a:pt x="1707" y="441"/>
                  </a:cubicBezTo>
                  <a:cubicBezTo>
                    <a:pt x="1706" y="439"/>
                    <a:pt x="1705" y="438"/>
                    <a:pt x="1704" y="436"/>
                  </a:cubicBezTo>
                  <a:cubicBezTo>
                    <a:pt x="1697" y="425"/>
                    <a:pt x="1689" y="414"/>
                    <a:pt x="1682" y="404"/>
                  </a:cubicBezTo>
                  <a:cubicBezTo>
                    <a:pt x="1674" y="395"/>
                    <a:pt x="1668" y="388"/>
                    <a:pt x="1662" y="383"/>
                  </a:cubicBezTo>
                  <a:cubicBezTo>
                    <a:pt x="1663" y="381"/>
                    <a:pt x="1662" y="379"/>
                    <a:pt x="1659" y="375"/>
                  </a:cubicBezTo>
                  <a:cubicBezTo>
                    <a:pt x="1658" y="373"/>
                    <a:pt x="1656" y="371"/>
                    <a:pt x="1654" y="368"/>
                  </a:cubicBezTo>
                  <a:cubicBezTo>
                    <a:pt x="1652" y="365"/>
                    <a:pt x="1649" y="361"/>
                    <a:pt x="1647" y="357"/>
                  </a:cubicBezTo>
                  <a:cubicBezTo>
                    <a:pt x="1641" y="351"/>
                    <a:pt x="1647" y="358"/>
                    <a:pt x="1648" y="361"/>
                  </a:cubicBezTo>
                  <a:cubicBezTo>
                    <a:pt x="1641" y="354"/>
                    <a:pt x="1636" y="349"/>
                    <a:pt x="1632" y="343"/>
                  </a:cubicBezTo>
                  <a:cubicBezTo>
                    <a:pt x="1630" y="340"/>
                    <a:pt x="1629" y="338"/>
                    <a:pt x="1627" y="335"/>
                  </a:cubicBezTo>
                  <a:cubicBezTo>
                    <a:pt x="1625" y="332"/>
                    <a:pt x="1623" y="330"/>
                    <a:pt x="1621" y="327"/>
                  </a:cubicBezTo>
                  <a:cubicBezTo>
                    <a:pt x="1624" y="330"/>
                    <a:pt x="1624" y="330"/>
                    <a:pt x="1624" y="330"/>
                  </a:cubicBezTo>
                  <a:cubicBezTo>
                    <a:pt x="1597" y="304"/>
                    <a:pt x="1597" y="304"/>
                    <a:pt x="1597" y="304"/>
                  </a:cubicBezTo>
                  <a:cubicBezTo>
                    <a:pt x="1593" y="298"/>
                    <a:pt x="1587" y="291"/>
                    <a:pt x="1587" y="289"/>
                  </a:cubicBezTo>
                  <a:cubicBezTo>
                    <a:pt x="1585" y="291"/>
                    <a:pt x="1585" y="291"/>
                    <a:pt x="1585" y="291"/>
                  </a:cubicBezTo>
                  <a:cubicBezTo>
                    <a:pt x="1578" y="284"/>
                    <a:pt x="1577" y="281"/>
                    <a:pt x="1575" y="278"/>
                  </a:cubicBezTo>
                  <a:cubicBezTo>
                    <a:pt x="1574" y="277"/>
                    <a:pt x="1574" y="275"/>
                    <a:pt x="1572" y="273"/>
                  </a:cubicBezTo>
                  <a:cubicBezTo>
                    <a:pt x="1571" y="272"/>
                    <a:pt x="1570" y="271"/>
                    <a:pt x="1568" y="269"/>
                  </a:cubicBezTo>
                  <a:cubicBezTo>
                    <a:pt x="1567" y="267"/>
                    <a:pt x="1565" y="266"/>
                    <a:pt x="1562" y="264"/>
                  </a:cubicBezTo>
                  <a:cubicBezTo>
                    <a:pt x="1564" y="269"/>
                    <a:pt x="1564" y="269"/>
                    <a:pt x="1564" y="269"/>
                  </a:cubicBezTo>
                  <a:cubicBezTo>
                    <a:pt x="1553" y="257"/>
                    <a:pt x="1532" y="241"/>
                    <a:pt x="1532" y="236"/>
                  </a:cubicBezTo>
                  <a:cubicBezTo>
                    <a:pt x="1532" y="236"/>
                    <a:pt x="1534" y="238"/>
                    <a:pt x="1539" y="242"/>
                  </a:cubicBezTo>
                  <a:cubicBezTo>
                    <a:pt x="1531" y="231"/>
                    <a:pt x="1518" y="221"/>
                    <a:pt x="1504" y="210"/>
                  </a:cubicBezTo>
                  <a:cubicBezTo>
                    <a:pt x="1497" y="205"/>
                    <a:pt x="1490" y="200"/>
                    <a:pt x="1483" y="195"/>
                  </a:cubicBezTo>
                  <a:cubicBezTo>
                    <a:pt x="1479" y="192"/>
                    <a:pt x="1476" y="190"/>
                    <a:pt x="1473" y="187"/>
                  </a:cubicBezTo>
                  <a:cubicBezTo>
                    <a:pt x="1469" y="184"/>
                    <a:pt x="1466" y="182"/>
                    <a:pt x="1463" y="179"/>
                  </a:cubicBezTo>
                  <a:cubicBezTo>
                    <a:pt x="1463" y="179"/>
                    <a:pt x="1464" y="181"/>
                    <a:pt x="1465" y="184"/>
                  </a:cubicBezTo>
                  <a:cubicBezTo>
                    <a:pt x="1466" y="186"/>
                    <a:pt x="1466" y="188"/>
                    <a:pt x="1466" y="188"/>
                  </a:cubicBezTo>
                  <a:cubicBezTo>
                    <a:pt x="1441" y="172"/>
                    <a:pt x="1452" y="177"/>
                    <a:pt x="1454" y="176"/>
                  </a:cubicBezTo>
                  <a:cubicBezTo>
                    <a:pt x="1437" y="164"/>
                    <a:pt x="1435" y="159"/>
                    <a:pt x="1412" y="144"/>
                  </a:cubicBezTo>
                  <a:cubicBezTo>
                    <a:pt x="1400" y="138"/>
                    <a:pt x="1405" y="142"/>
                    <a:pt x="1400" y="141"/>
                  </a:cubicBezTo>
                  <a:cubicBezTo>
                    <a:pt x="1400" y="141"/>
                    <a:pt x="1399" y="140"/>
                    <a:pt x="1397" y="139"/>
                  </a:cubicBezTo>
                  <a:cubicBezTo>
                    <a:pt x="1395" y="137"/>
                    <a:pt x="1392" y="135"/>
                    <a:pt x="1389" y="134"/>
                  </a:cubicBezTo>
                  <a:cubicBezTo>
                    <a:pt x="1383" y="130"/>
                    <a:pt x="1377" y="126"/>
                    <a:pt x="1377" y="126"/>
                  </a:cubicBezTo>
                  <a:cubicBezTo>
                    <a:pt x="1394" y="132"/>
                    <a:pt x="1394" y="132"/>
                    <a:pt x="1394" y="132"/>
                  </a:cubicBezTo>
                  <a:cubicBezTo>
                    <a:pt x="1384" y="129"/>
                    <a:pt x="1373" y="124"/>
                    <a:pt x="1362" y="118"/>
                  </a:cubicBezTo>
                  <a:cubicBezTo>
                    <a:pt x="1359" y="116"/>
                    <a:pt x="1357" y="115"/>
                    <a:pt x="1354" y="113"/>
                  </a:cubicBezTo>
                  <a:cubicBezTo>
                    <a:pt x="1351" y="112"/>
                    <a:pt x="1348" y="111"/>
                    <a:pt x="1345" y="109"/>
                  </a:cubicBezTo>
                  <a:cubicBezTo>
                    <a:pt x="1340" y="106"/>
                    <a:pt x="1334" y="103"/>
                    <a:pt x="1329" y="100"/>
                  </a:cubicBezTo>
                  <a:cubicBezTo>
                    <a:pt x="1323" y="98"/>
                    <a:pt x="1318" y="95"/>
                    <a:pt x="1312" y="92"/>
                  </a:cubicBezTo>
                  <a:cubicBezTo>
                    <a:pt x="1307" y="90"/>
                    <a:pt x="1302" y="87"/>
                    <a:pt x="1297" y="85"/>
                  </a:cubicBezTo>
                  <a:cubicBezTo>
                    <a:pt x="1287" y="81"/>
                    <a:pt x="1278" y="78"/>
                    <a:pt x="1271" y="77"/>
                  </a:cubicBezTo>
                  <a:cubicBezTo>
                    <a:pt x="1264" y="73"/>
                    <a:pt x="1267" y="74"/>
                    <a:pt x="1272" y="75"/>
                  </a:cubicBezTo>
                  <a:cubicBezTo>
                    <a:pt x="1276" y="76"/>
                    <a:pt x="1281" y="77"/>
                    <a:pt x="1277" y="75"/>
                  </a:cubicBezTo>
                  <a:cubicBezTo>
                    <a:pt x="1266" y="69"/>
                    <a:pt x="1253" y="65"/>
                    <a:pt x="1240" y="60"/>
                  </a:cubicBezTo>
                  <a:cubicBezTo>
                    <a:pt x="1237" y="59"/>
                    <a:pt x="1234" y="57"/>
                    <a:pt x="1231" y="56"/>
                  </a:cubicBezTo>
                  <a:cubicBezTo>
                    <a:pt x="1221" y="53"/>
                    <a:pt x="1221" y="53"/>
                    <a:pt x="1221" y="53"/>
                  </a:cubicBezTo>
                  <a:cubicBezTo>
                    <a:pt x="1214" y="51"/>
                    <a:pt x="1208" y="50"/>
                    <a:pt x="1201" y="48"/>
                  </a:cubicBezTo>
                  <a:cubicBezTo>
                    <a:pt x="1188" y="44"/>
                    <a:pt x="1175" y="41"/>
                    <a:pt x="1163" y="38"/>
                  </a:cubicBezTo>
                  <a:cubicBezTo>
                    <a:pt x="1157" y="36"/>
                    <a:pt x="1151" y="34"/>
                    <a:pt x="1146" y="33"/>
                  </a:cubicBezTo>
                  <a:cubicBezTo>
                    <a:pt x="1140" y="31"/>
                    <a:pt x="1135" y="30"/>
                    <a:pt x="1130" y="28"/>
                  </a:cubicBezTo>
                  <a:cubicBezTo>
                    <a:pt x="1121" y="26"/>
                    <a:pt x="1113" y="23"/>
                    <a:pt x="1104" y="21"/>
                  </a:cubicBezTo>
                  <a:cubicBezTo>
                    <a:pt x="1096" y="19"/>
                    <a:pt x="1087" y="17"/>
                    <a:pt x="1078" y="16"/>
                  </a:cubicBezTo>
                  <a:cubicBezTo>
                    <a:pt x="1069" y="14"/>
                    <a:pt x="1060" y="12"/>
                    <a:pt x="1051" y="11"/>
                  </a:cubicBezTo>
                  <a:cubicBezTo>
                    <a:pt x="1041" y="10"/>
                    <a:pt x="1032" y="8"/>
                    <a:pt x="1023" y="7"/>
                  </a:cubicBezTo>
                  <a:cubicBezTo>
                    <a:pt x="1018" y="7"/>
                    <a:pt x="1013" y="6"/>
                    <a:pt x="1009" y="6"/>
                  </a:cubicBezTo>
                  <a:cubicBezTo>
                    <a:pt x="1004" y="5"/>
                    <a:pt x="999" y="5"/>
                    <a:pt x="994" y="5"/>
                  </a:cubicBezTo>
                  <a:cubicBezTo>
                    <a:pt x="985" y="4"/>
                    <a:pt x="975" y="3"/>
                    <a:pt x="966" y="2"/>
                  </a:cubicBezTo>
                  <a:cubicBezTo>
                    <a:pt x="956" y="2"/>
                    <a:pt x="947" y="2"/>
                    <a:pt x="937" y="1"/>
                  </a:cubicBezTo>
                  <a:cubicBezTo>
                    <a:pt x="923" y="1"/>
                    <a:pt x="923" y="1"/>
                    <a:pt x="923" y="1"/>
                  </a:cubicBezTo>
                  <a:cubicBezTo>
                    <a:pt x="915" y="0"/>
                    <a:pt x="915" y="0"/>
                    <a:pt x="915" y="0"/>
                  </a:cubicBezTo>
                  <a:cubicBezTo>
                    <a:pt x="908" y="0"/>
                    <a:pt x="908" y="0"/>
                    <a:pt x="908" y="0"/>
                  </a:cubicBezTo>
                  <a:cubicBezTo>
                    <a:pt x="910" y="2"/>
                    <a:pt x="910" y="2"/>
                    <a:pt x="910" y="2"/>
                  </a:cubicBezTo>
                  <a:cubicBezTo>
                    <a:pt x="910" y="2"/>
                    <a:pt x="896" y="2"/>
                    <a:pt x="883" y="2"/>
                  </a:cubicBezTo>
                  <a:cubicBezTo>
                    <a:pt x="869" y="1"/>
                    <a:pt x="855" y="2"/>
                    <a:pt x="855" y="2"/>
                  </a:cubicBezTo>
                  <a:cubicBezTo>
                    <a:pt x="848" y="5"/>
                    <a:pt x="836" y="6"/>
                    <a:pt x="822" y="8"/>
                  </a:cubicBezTo>
                  <a:cubicBezTo>
                    <a:pt x="808" y="10"/>
                    <a:pt x="793" y="12"/>
                    <a:pt x="782" y="16"/>
                  </a:cubicBezTo>
                  <a:cubicBezTo>
                    <a:pt x="784" y="14"/>
                    <a:pt x="779" y="13"/>
                    <a:pt x="784" y="12"/>
                  </a:cubicBezTo>
                  <a:cubicBezTo>
                    <a:pt x="781" y="12"/>
                    <a:pt x="778" y="12"/>
                    <a:pt x="775" y="13"/>
                  </a:cubicBezTo>
                  <a:cubicBezTo>
                    <a:pt x="773" y="14"/>
                    <a:pt x="770" y="14"/>
                    <a:pt x="767" y="15"/>
                  </a:cubicBezTo>
                  <a:cubicBezTo>
                    <a:pt x="761" y="16"/>
                    <a:pt x="756" y="17"/>
                    <a:pt x="750" y="18"/>
                  </a:cubicBezTo>
                  <a:cubicBezTo>
                    <a:pt x="740" y="20"/>
                    <a:pt x="730" y="22"/>
                    <a:pt x="723" y="23"/>
                  </a:cubicBezTo>
                  <a:cubicBezTo>
                    <a:pt x="731" y="20"/>
                    <a:pt x="731" y="20"/>
                    <a:pt x="731" y="20"/>
                  </a:cubicBezTo>
                  <a:cubicBezTo>
                    <a:pt x="718" y="22"/>
                    <a:pt x="704" y="25"/>
                    <a:pt x="690" y="28"/>
                  </a:cubicBezTo>
                  <a:cubicBezTo>
                    <a:pt x="677" y="32"/>
                    <a:pt x="663" y="36"/>
                    <a:pt x="650" y="40"/>
                  </a:cubicBezTo>
                  <a:cubicBezTo>
                    <a:pt x="643" y="42"/>
                    <a:pt x="637" y="44"/>
                    <a:pt x="631" y="46"/>
                  </a:cubicBezTo>
                  <a:cubicBezTo>
                    <a:pt x="625" y="48"/>
                    <a:pt x="619" y="50"/>
                    <a:pt x="614" y="52"/>
                  </a:cubicBezTo>
                  <a:cubicBezTo>
                    <a:pt x="609" y="54"/>
                    <a:pt x="604" y="56"/>
                    <a:pt x="599" y="58"/>
                  </a:cubicBezTo>
                  <a:cubicBezTo>
                    <a:pt x="595" y="60"/>
                    <a:pt x="592" y="62"/>
                    <a:pt x="589" y="63"/>
                  </a:cubicBezTo>
                  <a:cubicBezTo>
                    <a:pt x="573" y="70"/>
                    <a:pt x="572" y="67"/>
                    <a:pt x="567" y="67"/>
                  </a:cubicBezTo>
                  <a:cubicBezTo>
                    <a:pt x="564" y="69"/>
                    <a:pt x="560" y="70"/>
                    <a:pt x="557" y="71"/>
                  </a:cubicBezTo>
                  <a:cubicBezTo>
                    <a:pt x="554" y="73"/>
                    <a:pt x="551" y="74"/>
                    <a:pt x="548" y="76"/>
                  </a:cubicBezTo>
                  <a:cubicBezTo>
                    <a:pt x="542" y="78"/>
                    <a:pt x="537" y="81"/>
                    <a:pt x="532" y="84"/>
                  </a:cubicBezTo>
                  <a:cubicBezTo>
                    <a:pt x="527" y="86"/>
                    <a:pt x="522" y="89"/>
                    <a:pt x="517" y="92"/>
                  </a:cubicBezTo>
                  <a:cubicBezTo>
                    <a:pt x="512" y="95"/>
                    <a:pt x="507" y="98"/>
                    <a:pt x="502" y="101"/>
                  </a:cubicBezTo>
                  <a:cubicBezTo>
                    <a:pt x="496" y="104"/>
                    <a:pt x="490" y="106"/>
                    <a:pt x="483" y="108"/>
                  </a:cubicBezTo>
                  <a:cubicBezTo>
                    <a:pt x="483" y="108"/>
                    <a:pt x="481" y="110"/>
                    <a:pt x="479" y="112"/>
                  </a:cubicBezTo>
                  <a:cubicBezTo>
                    <a:pt x="477" y="115"/>
                    <a:pt x="475" y="117"/>
                    <a:pt x="475" y="117"/>
                  </a:cubicBezTo>
                  <a:cubicBezTo>
                    <a:pt x="464" y="123"/>
                    <a:pt x="471" y="116"/>
                    <a:pt x="462" y="120"/>
                  </a:cubicBezTo>
                  <a:cubicBezTo>
                    <a:pt x="457" y="123"/>
                    <a:pt x="452" y="126"/>
                    <a:pt x="447" y="130"/>
                  </a:cubicBezTo>
                  <a:cubicBezTo>
                    <a:pt x="445" y="131"/>
                    <a:pt x="442" y="133"/>
                    <a:pt x="440" y="134"/>
                  </a:cubicBezTo>
                  <a:cubicBezTo>
                    <a:pt x="432" y="139"/>
                    <a:pt x="432" y="139"/>
                    <a:pt x="432" y="139"/>
                  </a:cubicBezTo>
                  <a:cubicBezTo>
                    <a:pt x="422" y="146"/>
                    <a:pt x="412" y="153"/>
                    <a:pt x="402" y="159"/>
                  </a:cubicBezTo>
                  <a:cubicBezTo>
                    <a:pt x="383" y="172"/>
                    <a:pt x="365" y="183"/>
                    <a:pt x="353" y="194"/>
                  </a:cubicBezTo>
                  <a:cubicBezTo>
                    <a:pt x="357" y="192"/>
                    <a:pt x="357" y="192"/>
                    <a:pt x="357" y="192"/>
                  </a:cubicBezTo>
                  <a:cubicBezTo>
                    <a:pt x="348" y="202"/>
                    <a:pt x="326" y="216"/>
                    <a:pt x="337" y="205"/>
                  </a:cubicBezTo>
                  <a:cubicBezTo>
                    <a:pt x="331" y="209"/>
                    <a:pt x="325" y="214"/>
                    <a:pt x="320" y="219"/>
                  </a:cubicBezTo>
                  <a:cubicBezTo>
                    <a:pt x="314" y="224"/>
                    <a:pt x="309" y="228"/>
                    <a:pt x="304" y="233"/>
                  </a:cubicBezTo>
                  <a:cubicBezTo>
                    <a:pt x="299" y="237"/>
                    <a:pt x="295" y="242"/>
                    <a:pt x="290" y="246"/>
                  </a:cubicBezTo>
                  <a:cubicBezTo>
                    <a:pt x="286" y="251"/>
                    <a:pt x="282" y="256"/>
                    <a:pt x="277" y="261"/>
                  </a:cubicBezTo>
                  <a:cubicBezTo>
                    <a:pt x="268" y="270"/>
                    <a:pt x="259" y="281"/>
                    <a:pt x="248" y="293"/>
                  </a:cubicBezTo>
                  <a:cubicBezTo>
                    <a:pt x="246" y="296"/>
                    <a:pt x="243" y="299"/>
                    <a:pt x="240" y="302"/>
                  </a:cubicBezTo>
                  <a:cubicBezTo>
                    <a:pt x="237" y="306"/>
                    <a:pt x="234" y="309"/>
                    <a:pt x="231" y="312"/>
                  </a:cubicBezTo>
                  <a:cubicBezTo>
                    <a:pt x="226" y="320"/>
                    <a:pt x="219" y="327"/>
                    <a:pt x="212" y="335"/>
                  </a:cubicBezTo>
                  <a:cubicBezTo>
                    <a:pt x="206" y="338"/>
                    <a:pt x="194" y="353"/>
                    <a:pt x="182" y="369"/>
                  </a:cubicBezTo>
                  <a:cubicBezTo>
                    <a:pt x="171" y="385"/>
                    <a:pt x="160" y="401"/>
                    <a:pt x="153" y="404"/>
                  </a:cubicBezTo>
                  <a:cubicBezTo>
                    <a:pt x="144" y="420"/>
                    <a:pt x="136" y="433"/>
                    <a:pt x="129" y="444"/>
                  </a:cubicBezTo>
                  <a:cubicBezTo>
                    <a:pt x="122" y="456"/>
                    <a:pt x="116" y="467"/>
                    <a:pt x="112" y="479"/>
                  </a:cubicBezTo>
                  <a:cubicBezTo>
                    <a:pt x="110" y="479"/>
                    <a:pt x="109" y="482"/>
                    <a:pt x="111" y="477"/>
                  </a:cubicBezTo>
                  <a:cubicBezTo>
                    <a:pt x="107" y="482"/>
                    <a:pt x="100" y="496"/>
                    <a:pt x="91" y="513"/>
                  </a:cubicBezTo>
                  <a:cubicBezTo>
                    <a:pt x="90" y="515"/>
                    <a:pt x="89" y="517"/>
                    <a:pt x="88" y="519"/>
                  </a:cubicBezTo>
                  <a:cubicBezTo>
                    <a:pt x="87" y="521"/>
                    <a:pt x="86" y="524"/>
                    <a:pt x="86" y="526"/>
                  </a:cubicBezTo>
                  <a:cubicBezTo>
                    <a:pt x="84" y="530"/>
                    <a:pt x="82" y="535"/>
                    <a:pt x="80" y="540"/>
                  </a:cubicBezTo>
                  <a:cubicBezTo>
                    <a:pt x="78" y="544"/>
                    <a:pt x="76" y="549"/>
                    <a:pt x="74" y="553"/>
                  </a:cubicBezTo>
                  <a:cubicBezTo>
                    <a:pt x="73" y="558"/>
                    <a:pt x="71" y="562"/>
                    <a:pt x="70" y="567"/>
                  </a:cubicBezTo>
                  <a:cubicBezTo>
                    <a:pt x="67" y="568"/>
                    <a:pt x="67" y="568"/>
                    <a:pt x="67" y="568"/>
                  </a:cubicBezTo>
                  <a:cubicBezTo>
                    <a:pt x="67" y="571"/>
                    <a:pt x="65" y="577"/>
                    <a:pt x="63" y="585"/>
                  </a:cubicBezTo>
                  <a:cubicBezTo>
                    <a:pt x="60" y="593"/>
                    <a:pt x="57" y="602"/>
                    <a:pt x="54" y="611"/>
                  </a:cubicBezTo>
                  <a:cubicBezTo>
                    <a:pt x="49" y="629"/>
                    <a:pt x="44" y="647"/>
                    <a:pt x="44" y="655"/>
                  </a:cubicBezTo>
                  <a:cubicBezTo>
                    <a:pt x="42" y="658"/>
                    <a:pt x="44" y="647"/>
                    <a:pt x="45" y="642"/>
                  </a:cubicBezTo>
                  <a:cubicBezTo>
                    <a:pt x="40" y="651"/>
                    <a:pt x="38" y="659"/>
                    <a:pt x="37" y="668"/>
                  </a:cubicBezTo>
                  <a:cubicBezTo>
                    <a:pt x="36" y="672"/>
                    <a:pt x="35" y="677"/>
                    <a:pt x="34" y="682"/>
                  </a:cubicBezTo>
                  <a:cubicBezTo>
                    <a:pt x="34" y="684"/>
                    <a:pt x="33" y="687"/>
                    <a:pt x="33" y="690"/>
                  </a:cubicBezTo>
                  <a:cubicBezTo>
                    <a:pt x="32" y="692"/>
                    <a:pt x="31" y="695"/>
                    <a:pt x="31" y="698"/>
                  </a:cubicBezTo>
                  <a:cubicBezTo>
                    <a:pt x="30" y="696"/>
                    <a:pt x="27" y="703"/>
                    <a:pt x="27" y="697"/>
                  </a:cubicBezTo>
                  <a:cubicBezTo>
                    <a:pt x="24" y="707"/>
                    <a:pt x="21" y="718"/>
                    <a:pt x="19" y="729"/>
                  </a:cubicBezTo>
                  <a:cubicBezTo>
                    <a:pt x="16" y="739"/>
                    <a:pt x="14" y="751"/>
                    <a:pt x="12" y="763"/>
                  </a:cubicBezTo>
                  <a:cubicBezTo>
                    <a:pt x="11" y="769"/>
                    <a:pt x="10" y="775"/>
                    <a:pt x="9" y="781"/>
                  </a:cubicBezTo>
                  <a:cubicBezTo>
                    <a:pt x="8" y="787"/>
                    <a:pt x="8" y="794"/>
                    <a:pt x="7" y="800"/>
                  </a:cubicBezTo>
                  <a:cubicBezTo>
                    <a:pt x="6" y="806"/>
                    <a:pt x="5" y="813"/>
                    <a:pt x="5" y="819"/>
                  </a:cubicBezTo>
                  <a:cubicBezTo>
                    <a:pt x="4" y="826"/>
                    <a:pt x="4" y="833"/>
                    <a:pt x="3" y="839"/>
                  </a:cubicBezTo>
                  <a:cubicBezTo>
                    <a:pt x="0" y="892"/>
                    <a:pt x="1" y="948"/>
                    <a:pt x="4" y="1001"/>
                  </a:cubicBezTo>
                  <a:cubicBezTo>
                    <a:pt x="5" y="1016"/>
                    <a:pt x="7" y="1013"/>
                    <a:pt x="8" y="1012"/>
                  </a:cubicBezTo>
                  <a:cubicBezTo>
                    <a:pt x="9" y="1010"/>
                    <a:pt x="10" y="1009"/>
                    <a:pt x="12" y="1029"/>
                  </a:cubicBezTo>
                  <a:cubicBezTo>
                    <a:pt x="11" y="1040"/>
                    <a:pt x="5" y="1010"/>
                    <a:pt x="7" y="1035"/>
                  </a:cubicBezTo>
                  <a:cubicBezTo>
                    <a:pt x="10" y="1043"/>
                    <a:pt x="11" y="1049"/>
                    <a:pt x="12" y="1056"/>
                  </a:cubicBezTo>
                  <a:cubicBezTo>
                    <a:pt x="13" y="1063"/>
                    <a:pt x="14" y="1070"/>
                    <a:pt x="16" y="1082"/>
                  </a:cubicBezTo>
                  <a:cubicBezTo>
                    <a:pt x="14" y="1078"/>
                    <a:pt x="14" y="1082"/>
                    <a:pt x="10" y="1066"/>
                  </a:cubicBezTo>
                  <a:cubicBezTo>
                    <a:pt x="10" y="1073"/>
                    <a:pt x="13" y="1087"/>
                    <a:pt x="17" y="1103"/>
                  </a:cubicBezTo>
                  <a:cubicBezTo>
                    <a:pt x="21" y="1119"/>
                    <a:pt x="26" y="1136"/>
                    <a:pt x="27" y="1150"/>
                  </a:cubicBezTo>
                  <a:cubicBezTo>
                    <a:pt x="28" y="1148"/>
                    <a:pt x="30" y="1153"/>
                    <a:pt x="32" y="1157"/>
                  </a:cubicBezTo>
                  <a:cubicBezTo>
                    <a:pt x="36" y="1167"/>
                    <a:pt x="39" y="1177"/>
                    <a:pt x="42" y="1187"/>
                  </a:cubicBezTo>
                  <a:cubicBezTo>
                    <a:pt x="45" y="1198"/>
                    <a:pt x="48" y="1207"/>
                    <a:pt x="50" y="1216"/>
                  </a:cubicBezTo>
                  <a:cubicBezTo>
                    <a:pt x="55" y="1235"/>
                    <a:pt x="59" y="1248"/>
                    <a:pt x="60" y="1249"/>
                  </a:cubicBezTo>
                  <a:cubicBezTo>
                    <a:pt x="60" y="1249"/>
                    <a:pt x="66" y="1262"/>
                    <a:pt x="62" y="1251"/>
                  </a:cubicBezTo>
                  <a:cubicBezTo>
                    <a:pt x="65" y="1258"/>
                    <a:pt x="68" y="1266"/>
                    <a:pt x="70" y="1272"/>
                  </a:cubicBezTo>
                  <a:cubicBezTo>
                    <a:pt x="72" y="1279"/>
                    <a:pt x="73" y="1283"/>
                    <a:pt x="71" y="1282"/>
                  </a:cubicBezTo>
                  <a:cubicBezTo>
                    <a:pt x="76" y="1288"/>
                    <a:pt x="80" y="1294"/>
                    <a:pt x="85" y="1304"/>
                  </a:cubicBezTo>
                  <a:cubicBezTo>
                    <a:pt x="80" y="1300"/>
                    <a:pt x="80" y="1300"/>
                    <a:pt x="80" y="1300"/>
                  </a:cubicBezTo>
                  <a:cubicBezTo>
                    <a:pt x="83" y="1306"/>
                    <a:pt x="88" y="1312"/>
                    <a:pt x="91" y="1318"/>
                  </a:cubicBezTo>
                  <a:cubicBezTo>
                    <a:pt x="91" y="1318"/>
                    <a:pt x="91" y="1317"/>
                    <a:pt x="91" y="1316"/>
                  </a:cubicBezTo>
                  <a:cubicBezTo>
                    <a:pt x="90" y="1315"/>
                    <a:pt x="90" y="1314"/>
                    <a:pt x="90" y="1313"/>
                  </a:cubicBezTo>
                  <a:cubicBezTo>
                    <a:pt x="89" y="1310"/>
                    <a:pt x="88" y="1308"/>
                    <a:pt x="88" y="1308"/>
                  </a:cubicBezTo>
                  <a:cubicBezTo>
                    <a:pt x="91" y="1316"/>
                    <a:pt x="97" y="1327"/>
                    <a:pt x="102" y="1336"/>
                  </a:cubicBezTo>
                  <a:cubicBezTo>
                    <a:pt x="107" y="1345"/>
                    <a:pt x="111" y="1352"/>
                    <a:pt x="108" y="1352"/>
                  </a:cubicBezTo>
                  <a:cubicBezTo>
                    <a:pt x="106" y="1347"/>
                    <a:pt x="106" y="1347"/>
                    <a:pt x="106" y="1347"/>
                  </a:cubicBezTo>
                  <a:cubicBezTo>
                    <a:pt x="106" y="1347"/>
                    <a:pt x="106" y="1349"/>
                    <a:pt x="108" y="1352"/>
                  </a:cubicBezTo>
                  <a:cubicBezTo>
                    <a:pt x="109" y="1355"/>
                    <a:pt x="110" y="1358"/>
                    <a:pt x="112" y="1362"/>
                  </a:cubicBezTo>
                  <a:cubicBezTo>
                    <a:pt x="116" y="1369"/>
                    <a:pt x="119" y="1376"/>
                    <a:pt x="119" y="1376"/>
                  </a:cubicBezTo>
                  <a:cubicBezTo>
                    <a:pt x="123" y="1381"/>
                    <a:pt x="127" y="1386"/>
                    <a:pt x="131" y="1392"/>
                  </a:cubicBezTo>
                  <a:cubicBezTo>
                    <a:pt x="136" y="1398"/>
                    <a:pt x="141" y="1405"/>
                    <a:pt x="146" y="1414"/>
                  </a:cubicBezTo>
                  <a:cubicBezTo>
                    <a:pt x="146" y="1425"/>
                    <a:pt x="175" y="1460"/>
                    <a:pt x="191" y="1482"/>
                  </a:cubicBezTo>
                  <a:cubicBezTo>
                    <a:pt x="189" y="1482"/>
                    <a:pt x="189" y="1482"/>
                    <a:pt x="189" y="1482"/>
                  </a:cubicBezTo>
                  <a:cubicBezTo>
                    <a:pt x="197" y="1490"/>
                    <a:pt x="208" y="1505"/>
                    <a:pt x="218" y="1516"/>
                  </a:cubicBezTo>
                  <a:cubicBezTo>
                    <a:pt x="228" y="1527"/>
                    <a:pt x="235" y="1535"/>
                    <a:pt x="233" y="1531"/>
                  </a:cubicBezTo>
                  <a:cubicBezTo>
                    <a:pt x="234" y="1533"/>
                    <a:pt x="236" y="1535"/>
                    <a:pt x="238" y="1537"/>
                  </a:cubicBezTo>
                  <a:cubicBezTo>
                    <a:pt x="240" y="1539"/>
                    <a:pt x="241" y="1541"/>
                    <a:pt x="243" y="1543"/>
                  </a:cubicBezTo>
                  <a:cubicBezTo>
                    <a:pt x="247" y="1547"/>
                    <a:pt x="250" y="1551"/>
                    <a:pt x="253" y="1554"/>
                  </a:cubicBezTo>
                  <a:cubicBezTo>
                    <a:pt x="258" y="1561"/>
                    <a:pt x="260" y="1564"/>
                    <a:pt x="256" y="1561"/>
                  </a:cubicBezTo>
                  <a:cubicBezTo>
                    <a:pt x="259" y="1564"/>
                    <a:pt x="263" y="1568"/>
                    <a:pt x="267" y="1572"/>
                  </a:cubicBezTo>
                  <a:cubicBezTo>
                    <a:pt x="272" y="1576"/>
                    <a:pt x="276" y="1580"/>
                    <a:pt x="281" y="1584"/>
                  </a:cubicBezTo>
                  <a:cubicBezTo>
                    <a:pt x="290" y="1592"/>
                    <a:pt x="298" y="1599"/>
                    <a:pt x="303" y="1601"/>
                  </a:cubicBezTo>
                  <a:cubicBezTo>
                    <a:pt x="325" y="1627"/>
                    <a:pt x="325" y="1627"/>
                    <a:pt x="325" y="1627"/>
                  </a:cubicBezTo>
                  <a:cubicBezTo>
                    <a:pt x="328" y="1628"/>
                    <a:pt x="330" y="1629"/>
                    <a:pt x="333" y="1631"/>
                  </a:cubicBezTo>
                  <a:cubicBezTo>
                    <a:pt x="336" y="1633"/>
                    <a:pt x="339" y="1635"/>
                    <a:pt x="342" y="1637"/>
                  </a:cubicBezTo>
                  <a:cubicBezTo>
                    <a:pt x="347" y="1641"/>
                    <a:pt x="353" y="1646"/>
                    <a:pt x="359" y="1651"/>
                  </a:cubicBezTo>
                  <a:cubicBezTo>
                    <a:pt x="362" y="1653"/>
                    <a:pt x="364" y="1656"/>
                    <a:pt x="367" y="1658"/>
                  </a:cubicBezTo>
                  <a:cubicBezTo>
                    <a:pt x="369" y="1660"/>
                    <a:pt x="372" y="1661"/>
                    <a:pt x="374" y="1663"/>
                  </a:cubicBezTo>
                  <a:cubicBezTo>
                    <a:pt x="378" y="1665"/>
                    <a:pt x="381" y="1667"/>
                    <a:pt x="383" y="1666"/>
                  </a:cubicBezTo>
                  <a:cubicBezTo>
                    <a:pt x="397" y="1677"/>
                    <a:pt x="393" y="1676"/>
                    <a:pt x="403" y="1685"/>
                  </a:cubicBezTo>
                  <a:cubicBezTo>
                    <a:pt x="415" y="1690"/>
                    <a:pt x="426" y="1697"/>
                    <a:pt x="438" y="1704"/>
                  </a:cubicBezTo>
                  <a:cubicBezTo>
                    <a:pt x="449" y="1711"/>
                    <a:pt x="461" y="1718"/>
                    <a:pt x="472" y="1725"/>
                  </a:cubicBezTo>
                  <a:cubicBezTo>
                    <a:pt x="473" y="1726"/>
                    <a:pt x="473" y="1726"/>
                    <a:pt x="473" y="1726"/>
                  </a:cubicBezTo>
                  <a:cubicBezTo>
                    <a:pt x="478" y="1730"/>
                    <a:pt x="485" y="1733"/>
                    <a:pt x="491" y="1736"/>
                  </a:cubicBezTo>
                  <a:cubicBezTo>
                    <a:pt x="498" y="1739"/>
                    <a:pt x="505" y="1742"/>
                    <a:pt x="512" y="1746"/>
                  </a:cubicBezTo>
                  <a:cubicBezTo>
                    <a:pt x="520" y="1749"/>
                    <a:pt x="528" y="1752"/>
                    <a:pt x="536" y="1755"/>
                  </a:cubicBezTo>
                  <a:cubicBezTo>
                    <a:pt x="544" y="1758"/>
                    <a:pt x="552" y="1762"/>
                    <a:pt x="561" y="1766"/>
                  </a:cubicBezTo>
                  <a:cubicBezTo>
                    <a:pt x="566" y="1774"/>
                    <a:pt x="566" y="1774"/>
                    <a:pt x="566" y="1774"/>
                  </a:cubicBezTo>
                  <a:cubicBezTo>
                    <a:pt x="576" y="1777"/>
                    <a:pt x="582" y="1778"/>
                    <a:pt x="588" y="1780"/>
                  </a:cubicBezTo>
                  <a:cubicBezTo>
                    <a:pt x="594" y="1781"/>
                    <a:pt x="600" y="1783"/>
                    <a:pt x="608" y="1786"/>
                  </a:cubicBezTo>
                  <a:cubicBezTo>
                    <a:pt x="612" y="1788"/>
                    <a:pt x="608" y="1787"/>
                    <a:pt x="603" y="1786"/>
                  </a:cubicBezTo>
                  <a:cubicBezTo>
                    <a:pt x="621" y="1791"/>
                    <a:pt x="644" y="1801"/>
                    <a:pt x="658" y="1805"/>
                  </a:cubicBezTo>
                  <a:cubicBezTo>
                    <a:pt x="665" y="1806"/>
                    <a:pt x="672" y="1808"/>
                    <a:pt x="678" y="1809"/>
                  </a:cubicBezTo>
                  <a:cubicBezTo>
                    <a:pt x="681" y="1810"/>
                    <a:pt x="684" y="1810"/>
                    <a:pt x="687" y="1811"/>
                  </a:cubicBezTo>
                  <a:cubicBezTo>
                    <a:pt x="690" y="1812"/>
                    <a:pt x="693" y="1812"/>
                    <a:pt x="697" y="1813"/>
                  </a:cubicBezTo>
                  <a:cubicBezTo>
                    <a:pt x="709" y="1815"/>
                    <a:pt x="720" y="1817"/>
                    <a:pt x="733" y="1817"/>
                  </a:cubicBezTo>
                  <a:cubicBezTo>
                    <a:pt x="743" y="1822"/>
                    <a:pt x="735" y="1821"/>
                    <a:pt x="727" y="1820"/>
                  </a:cubicBezTo>
                  <a:cubicBezTo>
                    <a:pt x="718" y="1818"/>
                    <a:pt x="709" y="1816"/>
                    <a:pt x="718" y="1821"/>
                  </a:cubicBezTo>
                  <a:cubicBezTo>
                    <a:pt x="723" y="1822"/>
                    <a:pt x="728" y="1824"/>
                    <a:pt x="733" y="1825"/>
                  </a:cubicBezTo>
                  <a:cubicBezTo>
                    <a:pt x="738" y="1826"/>
                    <a:pt x="743" y="1827"/>
                    <a:pt x="748" y="1828"/>
                  </a:cubicBezTo>
                  <a:cubicBezTo>
                    <a:pt x="758" y="1830"/>
                    <a:pt x="768" y="1832"/>
                    <a:pt x="779" y="1833"/>
                  </a:cubicBezTo>
                  <a:cubicBezTo>
                    <a:pt x="800" y="1835"/>
                    <a:pt x="822" y="1837"/>
                    <a:pt x="844" y="1837"/>
                  </a:cubicBezTo>
                  <a:cubicBezTo>
                    <a:pt x="848" y="1838"/>
                    <a:pt x="843" y="1839"/>
                    <a:pt x="841" y="1840"/>
                  </a:cubicBezTo>
                  <a:cubicBezTo>
                    <a:pt x="841" y="1840"/>
                    <a:pt x="847" y="1839"/>
                    <a:pt x="855" y="1839"/>
                  </a:cubicBezTo>
                  <a:cubicBezTo>
                    <a:pt x="859" y="1838"/>
                    <a:pt x="864" y="1838"/>
                    <a:pt x="869" y="1838"/>
                  </a:cubicBezTo>
                  <a:cubicBezTo>
                    <a:pt x="874" y="1837"/>
                    <a:pt x="879" y="1836"/>
                    <a:pt x="884" y="1835"/>
                  </a:cubicBezTo>
                  <a:cubicBezTo>
                    <a:pt x="905" y="1832"/>
                    <a:pt x="923" y="1827"/>
                    <a:pt x="915" y="1825"/>
                  </a:cubicBezTo>
                  <a:cubicBezTo>
                    <a:pt x="921" y="1823"/>
                    <a:pt x="926" y="1822"/>
                    <a:pt x="926" y="1820"/>
                  </a:cubicBezTo>
                  <a:cubicBezTo>
                    <a:pt x="926" y="1819"/>
                    <a:pt x="920" y="1818"/>
                    <a:pt x="901" y="1816"/>
                  </a:cubicBezTo>
                  <a:cubicBezTo>
                    <a:pt x="895" y="1817"/>
                    <a:pt x="883" y="1817"/>
                    <a:pt x="872" y="1818"/>
                  </a:cubicBezTo>
                  <a:cubicBezTo>
                    <a:pt x="861" y="1817"/>
                    <a:pt x="850" y="1816"/>
                    <a:pt x="847" y="1814"/>
                  </a:cubicBezTo>
                  <a:cubicBezTo>
                    <a:pt x="845" y="1817"/>
                    <a:pt x="845" y="1817"/>
                    <a:pt x="845" y="1817"/>
                  </a:cubicBezTo>
                  <a:cubicBezTo>
                    <a:pt x="820" y="1817"/>
                    <a:pt x="819" y="1814"/>
                    <a:pt x="817" y="1812"/>
                  </a:cubicBezTo>
                  <a:cubicBezTo>
                    <a:pt x="815" y="1809"/>
                    <a:pt x="811" y="1806"/>
                    <a:pt x="782" y="1803"/>
                  </a:cubicBezTo>
                  <a:cubicBezTo>
                    <a:pt x="794" y="1805"/>
                    <a:pt x="794" y="1805"/>
                    <a:pt x="794" y="1805"/>
                  </a:cubicBezTo>
                  <a:cubicBezTo>
                    <a:pt x="788" y="1805"/>
                    <a:pt x="783" y="1805"/>
                    <a:pt x="778" y="1805"/>
                  </a:cubicBezTo>
                  <a:cubicBezTo>
                    <a:pt x="773" y="1804"/>
                    <a:pt x="767" y="1803"/>
                    <a:pt x="761" y="1802"/>
                  </a:cubicBezTo>
                  <a:cubicBezTo>
                    <a:pt x="757" y="1800"/>
                    <a:pt x="766" y="1801"/>
                    <a:pt x="770" y="1801"/>
                  </a:cubicBezTo>
                  <a:cubicBezTo>
                    <a:pt x="770" y="1801"/>
                    <a:pt x="758" y="1800"/>
                    <a:pt x="746" y="1799"/>
                  </a:cubicBezTo>
                  <a:cubicBezTo>
                    <a:pt x="742" y="1799"/>
                    <a:pt x="739" y="1799"/>
                    <a:pt x="736" y="1798"/>
                  </a:cubicBezTo>
                  <a:cubicBezTo>
                    <a:pt x="734" y="1798"/>
                    <a:pt x="731" y="1798"/>
                    <a:pt x="728" y="1797"/>
                  </a:cubicBezTo>
                  <a:cubicBezTo>
                    <a:pt x="724" y="1797"/>
                    <a:pt x="721" y="1796"/>
                    <a:pt x="721" y="1796"/>
                  </a:cubicBezTo>
                  <a:cubicBezTo>
                    <a:pt x="719" y="1794"/>
                    <a:pt x="721" y="1793"/>
                    <a:pt x="731" y="1794"/>
                  </a:cubicBezTo>
                  <a:cubicBezTo>
                    <a:pt x="709" y="1789"/>
                    <a:pt x="711" y="1791"/>
                    <a:pt x="712" y="1792"/>
                  </a:cubicBezTo>
                  <a:cubicBezTo>
                    <a:pt x="712" y="1793"/>
                    <a:pt x="712" y="1794"/>
                    <a:pt x="708" y="1794"/>
                  </a:cubicBezTo>
                  <a:cubicBezTo>
                    <a:pt x="707" y="1794"/>
                    <a:pt x="704" y="1793"/>
                    <a:pt x="700" y="1792"/>
                  </a:cubicBezTo>
                  <a:cubicBezTo>
                    <a:pt x="696" y="1791"/>
                    <a:pt x="691" y="1790"/>
                    <a:pt x="685" y="1788"/>
                  </a:cubicBezTo>
                  <a:cubicBezTo>
                    <a:pt x="675" y="1783"/>
                    <a:pt x="689" y="1787"/>
                    <a:pt x="696" y="1787"/>
                  </a:cubicBezTo>
                  <a:cubicBezTo>
                    <a:pt x="684" y="1783"/>
                    <a:pt x="674" y="1779"/>
                    <a:pt x="663" y="1777"/>
                  </a:cubicBezTo>
                  <a:cubicBezTo>
                    <a:pt x="653" y="1775"/>
                    <a:pt x="642" y="1772"/>
                    <a:pt x="629" y="1769"/>
                  </a:cubicBezTo>
                  <a:cubicBezTo>
                    <a:pt x="630" y="1765"/>
                    <a:pt x="646" y="1772"/>
                    <a:pt x="626" y="1762"/>
                  </a:cubicBezTo>
                  <a:cubicBezTo>
                    <a:pt x="630" y="1765"/>
                    <a:pt x="631" y="1769"/>
                    <a:pt x="615" y="1764"/>
                  </a:cubicBezTo>
                  <a:cubicBezTo>
                    <a:pt x="620" y="1764"/>
                    <a:pt x="617" y="1762"/>
                    <a:pt x="611" y="1760"/>
                  </a:cubicBezTo>
                  <a:cubicBezTo>
                    <a:pt x="605" y="1758"/>
                    <a:pt x="596" y="1754"/>
                    <a:pt x="589" y="1751"/>
                  </a:cubicBezTo>
                  <a:cubicBezTo>
                    <a:pt x="591" y="1753"/>
                    <a:pt x="590" y="1754"/>
                    <a:pt x="583" y="1752"/>
                  </a:cubicBezTo>
                  <a:cubicBezTo>
                    <a:pt x="576" y="1750"/>
                    <a:pt x="570" y="1746"/>
                    <a:pt x="559" y="1742"/>
                  </a:cubicBezTo>
                  <a:cubicBezTo>
                    <a:pt x="559" y="1742"/>
                    <a:pt x="564" y="1745"/>
                    <a:pt x="568" y="1747"/>
                  </a:cubicBezTo>
                  <a:cubicBezTo>
                    <a:pt x="572" y="1750"/>
                    <a:pt x="577" y="1753"/>
                    <a:pt x="577" y="1753"/>
                  </a:cubicBezTo>
                  <a:cubicBezTo>
                    <a:pt x="573" y="1752"/>
                    <a:pt x="570" y="1751"/>
                    <a:pt x="567" y="1750"/>
                  </a:cubicBezTo>
                  <a:cubicBezTo>
                    <a:pt x="564" y="1749"/>
                    <a:pt x="561" y="1747"/>
                    <a:pt x="558" y="1746"/>
                  </a:cubicBezTo>
                  <a:cubicBezTo>
                    <a:pt x="553" y="1744"/>
                    <a:pt x="548" y="1741"/>
                    <a:pt x="544" y="1738"/>
                  </a:cubicBezTo>
                  <a:cubicBezTo>
                    <a:pt x="539" y="1736"/>
                    <a:pt x="535" y="1733"/>
                    <a:pt x="531" y="1731"/>
                  </a:cubicBezTo>
                  <a:cubicBezTo>
                    <a:pt x="527" y="1728"/>
                    <a:pt x="522" y="1725"/>
                    <a:pt x="518" y="1722"/>
                  </a:cubicBezTo>
                  <a:cubicBezTo>
                    <a:pt x="520" y="1722"/>
                    <a:pt x="523" y="1724"/>
                    <a:pt x="527" y="1726"/>
                  </a:cubicBezTo>
                  <a:cubicBezTo>
                    <a:pt x="517" y="1720"/>
                    <a:pt x="507" y="1713"/>
                    <a:pt x="497" y="1707"/>
                  </a:cubicBezTo>
                  <a:cubicBezTo>
                    <a:pt x="491" y="1704"/>
                    <a:pt x="486" y="1701"/>
                    <a:pt x="480" y="1698"/>
                  </a:cubicBezTo>
                  <a:cubicBezTo>
                    <a:pt x="475" y="1695"/>
                    <a:pt x="468" y="1692"/>
                    <a:pt x="462" y="1689"/>
                  </a:cubicBezTo>
                  <a:cubicBezTo>
                    <a:pt x="464" y="1689"/>
                    <a:pt x="464" y="1689"/>
                    <a:pt x="464" y="1689"/>
                  </a:cubicBezTo>
                  <a:cubicBezTo>
                    <a:pt x="452" y="1684"/>
                    <a:pt x="447" y="1681"/>
                    <a:pt x="445" y="1680"/>
                  </a:cubicBezTo>
                  <a:cubicBezTo>
                    <a:pt x="443" y="1680"/>
                    <a:pt x="444" y="1682"/>
                    <a:pt x="445" y="1683"/>
                  </a:cubicBezTo>
                  <a:cubicBezTo>
                    <a:pt x="447" y="1686"/>
                    <a:pt x="448" y="1688"/>
                    <a:pt x="420" y="1672"/>
                  </a:cubicBezTo>
                  <a:cubicBezTo>
                    <a:pt x="412" y="1666"/>
                    <a:pt x="415" y="1665"/>
                    <a:pt x="416" y="1663"/>
                  </a:cubicBezTo>
                  <a:cubicBezTo>
                    <a:pt x="416" y="1660"/>
                    <a:pt x="414" y="1657"/>
                    <a:pt x="393" y="1644"/>
                  </a:cubicBezTo>
                  <a:cubicBezTo>
                    <a:pt x="401" y="1652"/>
                    <a:pt x="394" y="1649"/>
                    <a:pt x="382" y="1642"/>
                  </a:cubicBezTo>
                  <a:cubicBezTo>
                    <a:pt x="370" y="1635"/>
                    <a:pt x="353" y="1623"/>
                    <a:pt x="342" y="1615"/>
                  </a:cubicBezTo>
                  <a:cubicBezTo>
                    <a:pt x="342" y="1615"/>
                    <a:pt x="343" y="1616"/>
                    <a:pt x="346" y="1617"/>
                  </a:cubicBezTo>
                  <a:cubicBezTo>
                    <a:pt x="348" y="1618"/>
                    <a:pt x="352" y="1620"/>
                    <a:pt x="355" y="1621"/>
                  </a:cubicBezTo>
                  <a:cubicBezTo>
                    <a:pt x="361" y="1624"/>
                    <a:pt x="368" y="1628"/>
                    <a:pt x="368" y="1628"/>
                  </a:cubicBezTo>
                  <a:cubicBezTo>
                    <a:pt x="359" y="1621"/>
                    <a:pt x="343" y="1610"/>
                    <a:pt x="339" y="1605"/>
                  </a:cubicBezTo>
                  <a:cubicBezTo>
                    <a:pt x="339" y="1608"/>
                    <a:pt x="339" y="1608"/>
                    <a:pt x="339" y="1608"/>
                  </a:cubicBezTo>
                  <a:cubicBezTo>
                    <a:pt x="338" y="1610"/>
                    <a:pt x="332" y="1604"/>
                    <a:pt x="323" y="1596"/>
                  </a:cubicBezTo>
                  <a:cubicBezTo>
                    <a:pt x="319" y="1592"/>
                    <a:pt x="314" y="1588"/>
                    <a:pt x="310" y="1583"/>
                  </a:cubicBezTo>
                  <a:cubicBezTo>
                    <a:pt x="305" y="1579"/>
                    <a:pt x="301" y="1575"/>
                    <a:pt x="297" y="1572"/>
                  </a:cubicBezTo>
                  <a:cubicBezTo>
                    <a:pt x="308" y="1578"/>
                    <a:pt x="314" y="1581"/>
                    <a:pt x="318" y="1583"/>
                  </a:cubicBezTo>
                  <a:cubicBezTo>
                    <a:pt x="322" y="1584"/>
                    <a:pt x="324" y="1584"/>
                    <a:pt x="328" y="1583"/>
                  </a:cubicBezTo>
                  <a:cubicBezTo>
                    <a:pt x="319" y="1578"/>
                    <a:pt x="311" y="1572"/>
                    <a:pt x="301" y="1565"/>
                  </a:cubicBezTo>
                  <a:cubicBezTo>
                    <a:pt x="296" y="1561"/>
                    <a:pt x="291" y="1557"/>
                    <a:pt x="285" y="1552"/>
                  </a:cubicBezTo>
                  <a:cubicBezTo>
                    <a:pt x="280" y="1547"/>
                    <a:pt x="275" y="1541"/>
                    <a:pt x="269" y="1535"/>
                  </a:cubicBezTo>
                  <a:cubicBezTo>
                    <a:pt x="269" y="1535"/>
                    <a:pt x="275" y="1539"/>
                    <a:pt x="281" y="1543"/>
                  </a:cubicBezTo>
                  <a:cubicBezTo>
                    <a:pt x="284" y="1545"/>
                    <a:pt x="287" y="1547"/>
                    <a:pt x="289" y="1549"/>
                  </a:cubicBezTo>
                  <a:cubicBezTo>
                    <a:pt x="291" y="1550"/>
                    <a:pt x="293" y="1551"/>
                    <a:pt x="293" y="1551"/>
                  </a:cubicBezTo>
                  <a:cubicBezTo>
                    <a:pt x="277" y="1534"/>
                    <a:pt x="258" y="1517"/>
                    <a:pt x="241" y="1500"/>
                  </a:cubicBezTo>
                  <a:cubicBezTo>
                    <a:pt x="236" y="1496"/>
                    <a:pt x="232" y="1492"/>
                    <a:pt x="227" y="1488"/>
                  </a:cubicBezTo>
                  <a:cubicBezTo>
                    <a:pt x="223" y="1483"/>
                    <a:pt x="219" y="1479"/>
                    <a:pt x="215" y="1475"/>
                  </a:cubicBezTo>
                  <a:cubicBezTo>
                    <a:pt x="211" y="1471"/>
                    <a:pt x="207" y="1467"/>
                    <a:pt x="203" y="1464"/>
                  </a:cubicBezTo>
                  <a:cubicBezTo>
                    <a:pt x="201" y="1462"/>
                    <a:pt x="199" y="1460"/>
                    <a:pt x="197" y="1458"/>
                  </a:cubicBezTo>
                  <a:cubicBezTo>
                    <a:pt x="195" y="1456"/>
                    <a:pt x="194" y="1454"/>
                    <a:pt x="192" y="1452"/>
                  </a:cubicBezTo>
                  <a:cubicBezTo>
                    <a:pt x="202" y="1458"/>
                    <a:pt x="194" y="1445"/>
                    <a:pt x="207" y="1456"/>
                  </a:cubicBezTo>
                  <a:cubicBezTo>
                    <a:pt x="207" y="1456"/>
                    <a:pt x="206" y="1455"/>
                    <a:pt x="205" y="1454"/>
                  </a:cubicBezTo>
                  <a:cubicBezTo>
                    <a:pt x="205" y="1453"/>
                    <a:pt x="203" y="1452"/>
                    <a:pt x="202" y="1450"/>
                  </a:cubicBezTo>
                  <a:cubicBezTo>
                    <a:pt x="200" y="1447"/>
                    <a:pt x="196" y="1442"/>
                    <a:pt x="193" y="1438"/>
                  </a:cubicBezTo>
                  <a:cubicBezTo>
                    <a:pt x="186" y="1429"/>
                    <a:pt x="180" y="1420"/>
                    <a:pt x="180" y="1420"/>
                  </a:cubicBezTo>
                  <a:cubicBezTo>
                    <a:pt x="191" y="1427"/>
                    <a:pt x="191" y="1427"/>
                    <a:pt x="191" y="1427"/>
                  </a:cubicBezTo>
                  <a:cubicBezTo>
                    <a:pt x="187" y="1424"/>
                    <a:pt x="184" y="1421"/>
                    <a:pt x="181" y="1418"/>
                  </a:cubicBezTo>
                  <a:cubicBezTo>
                    <a:pt x="178" y="1414"/>
                    <a:pt x="176" y="1411"/>
                    <a:pt x="174" y="1408"/>
                  </a:cubicBezTo>
                  <a:cubicBezTo>
                    <a:pt x="170" y="1402"/>
                    <a:pt x="167" y="1399"/>
                    <a:pt x="165" y="1402"/>
                  </a:cubicBezTo>
                  <a:cubicBezTo>
                    <a:pt x="168" y="1406"/>
                    <a:pt x="168" y="1405"/>
                    <a:pt x="173" y="1412"/>
                  </a:cubicBezTo>
                  <a:cubicBezTo>
                    <a:pt x="171" y="1413"/>
                    <a:pt x="163" y="1408"/>
                    <a:pt x="151" y="1388"/>
                  </a:cubicBezTo>
                  <a:cubicBezTo>
                    <a:pt x="149" y="1385"/>
                    <a:pt x="149" y="1383"/>
                    <a:pt x="149" y="1383"/>
                  </a:cubicBezTo>
                  <a:cubicBezTo>
                    <a:pt x="149" y="1383"/>
                    <a:pt x="150" y="1384"/>
                    <a:pt x="152" y="1386"/>
                  </a:cubicBezTo>
                  <a:cubicBezTo>
                    <a:pt x="154" y="1388"/>
                    <a:pt x="158" y="1392"/>
                    <a:pt x="157" y="1390"/>
                  </a:cubicBezTo>
                  <a:cubicBezTo>
                    <a:pt x="152" y="1384"/>
                    <a:pt x="150" y="1381"/>
                    <a:pt x="149" y="1377"/>
                  </a:cubicBezTo>
                  <a:cubicBezTo>
                    <a:pt x="147" y="1373"/>
                    <a:pt x="146" y="1369"/>
                    <a:pt x="141" y="1363"/>
                  </a:cubicBezTo>
                  <a:cubicBezTo>
                    <a:pt x="145" y="1377"/>
                    <a:pt x="145" y="1377"/>
                    <a:pt x="145" y="1377"/>
                  </a:cubicBezTo>
                  <a:cubicBezTo>
                    <a:pt x="141" y="1373"/>
                    <a:pt x="138" y="1367"/>
                    <a:pt x="135" y="1361"/>
                  </a:cubicBezTo>
                  <a:cubicBezTo>
                    <a:pt x="131" y="1355"/>
                    <a:pt x="128" y="1348"/>
                    <a:pt x="124" y="1342"/>
                  </a:cubicBezTo>
                  <a:cubicBezTo>
                    <a:pt x="128" y="1349"/>
                    <a:pt x="131" y="1352"/>
                    <a:pt x="132" y="1351"/>
                  </a:cubicBezTo>
                  <a:cubicBezTo>
                    <a:pt x="133" y="1351"/>
                    <a:pt x="132" y="1347"/>
                    <a:pt x="131" y="1344"/>
                  </a:cubicBezTo>
                  <a:cubicBezTo>
                    <a:pt x="131" y="1345"/>
                    <a:pt x="131" y="1345"/>
                    <a:pt x="131" y="1345"/>
                  </a:cubicBezTo>
                  <a:cubicBezTo>
                    <a:pt x="126" y="1335"/>
                    <a:pt x="117" y="1323"/>
                    <a:pt x="115" y="1315"/>
                  </a:cubicBezTo>
                  <a:cubicBezTo>
                    <a:pt x="124" y="1321"/>
                    <a:pt x="124" y="1321"/>
                    <a:pt x="124" y="1321"/>
                  </a:cubicBezTo>
                  <a:cubicBezTo>
                    <a:pt x="113" y="1308"/>
                    <a:pt x="113" y="1308"/>
                    <a:pt x="113" y="1308"/>
                  </a:cubicBezTo>
                  <a:cubicBezTo>
                    <a:pt x="111" y="1302"/>
                    <a:pt x="111" y="1297"/>
                    <a:pt x="116" y="1306"/>
                  </a:cubicBezTo>
                  <a:cubicBezTo>
                    <a:pt x="107" y="1282"/>
                    <a:pt x="105" y="1284"/>
                    <a:pt x="102" y="1283"/>
                  </a:cubicBezTo>
                  <a:cubicBezTo>
                    <a:pt x="100" y="1283"/>
                    <a:pt x="99" y="1282"/>
                    <a:pt x="96" y="1278"/>
                  </a:cubicBezTo>
                  <a:cubicBezTo>
                    <a:pt x="95" y="1276"/>
                    <a:pt x="93" y="1272"/>
                    <a:pt x="91" y="1268"/>
                  </a:cubicBezTo>
                  <a:cubicBezTo>
                    <a:pt x="89" y="1263"/>
                    <a:pt x="87" y="1256"/>
                    <a:pt x="84" y="1248"/>
                  </a:cubicBezTo>
                  <a:cubicBezTo>
                    <a:pt x="86" y="1249"/>
                    <a:pt x="87" y="1250"/>
                    <a:pt x="89" y="1254"/>
                  </a:cubicBezTo>
                  <a:cubicBezTo>
                    <a:pt x="90" y="1256"/>
                    <a:pt x="91" y="1258"/>
                    <a:pt x="92" y="1262"/>
                  </a:cubicBezTo>
                  <a:cubicBezTo>
                    <a:pt x="93" y="1263"/>
                    <a:pt x="93" y="1265"/>
                    <a:pt x="94" y="1267"/>
                  </a:cubicBezTo>
                  <a:cubicBezTo>
                    <a:pt x="95" y="1268"/>
                    <a:pt x="96" y="1270"/>
                    <a:pt x="96" y="1272"/>
                  </a:cubicBezTo>
                  <a:cubicBezTo>
                    <a:pt x="101" y="1274"/>
                    <a:pt x="100" y="1269"/>
                    <a:pt x="94" y="1252"/>
                  </a:cubicBezTo>
                  <a:cubicBezTo>
                    <a:pt x="95" y="1251"/>
                    <a:pt x="95" y="1252"/>
                    <a:pt x="95" y="1252"/>
                  </a:cubicBezTo>
                  <a:cubicBezTo>
                    <a:pt x="92" y="1243"/>
                    <a:pt x="88" y="1235"/>
                    <a:pt x="85" y="1226"/>
                  </a:cubicBezTo>
                  <a:cubicBezTo>
                    <a:pt x="82" y="1217"/>
                    <a:pt x="79" y="1208"/>
                    <a:pt x="75" y="1199"/>
                  </a:cubicBezTo>
                  <a:cubicBezTo>
                    <a:pt x="69" y="1182"/>
                    <a:pt x="64" y="1165"/>
                    <a:pt x="59" y="115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 name="Freeform 427"/>
            <p:cNvSpPr>
              <a:spLocks/>
            </p:cNvSpPr>
            <p:nvPr/>
          </p:nvSpPr>
          <p:spPr bwMode="auto">
            <a:xfrm>
              <a:off x="919769" y="5026306"/>
              <a:ext cx="3450" cy="8049"/>
            </a:xfrm>
            <a:custGeom>
              <a:avLst/>
              <a:gdLst>
                <a:gd name="T0" fmla="*/ 0 w 17"/>
                <a:gd name="T1" fmla="*/ 1 h 39"/>
                <a:gd name="T2" fmla="*/ 5 w 17"/>
                <a:gd name="T3" fmla="*/ 13 h 39"/>
                <a:gd name="T4" fmla="*/ 10 w 17"/>
                <a:gd name="T5" fmla="*/ 24 h 39"/>
                <a:gd name="T6" fmla="*/ 17 w 17"/>
                <a:gd name="T7" fmla="*/ 39 h 39"/>
                <a:gd name="T8" fmla="*/ 9 w 17"/>
                <a:gd name="T9" fmla="*/ 18 h 39"/>
                <a:gd name="T10" fmla="*/ 3 w 17"/>
                <a:gd name="T11" fmla="*/ 5 h 39"/>
                <a:gd name="T12" fmla="*/ 0 w 17"/>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17" h="39">
                  <a:moveTo>
                    <a:pt x="0" y="1"/>
                  </a:moveTo>
                  <a:cubicBezTo>
                    <a:pt x="2" y="5"/>
                    <a:pt x="3" y="9"/>
                    <a:pt x="5" y="13"/>
                  </a:cubicBezTo>
                  <a:cubicBezTo>
                    <a:pt x="7" y="17"/>
                    <a:pt x="8" y="20"/>
                    <a:pt x="10" y="24"/>
                  </a:cubicBezTo>
                  <a:cubicBezTo>
                    <a:pt x="13" y="30"/>
                    <a:pt x="15" y="35"/>
                    <a:pt x="17" y="39"/>
                  </a:cubicBezTo>
                  <a:cubicBezTo>
                    <a:pt x="17" y="37"/>
                    <a:pt x="13" y="27"/>
                    <a:pt x="9" y="18"/>
                  </a:cubicBezTo>
                  <a:cubicBezTo>
                    <a:pt x="7" y="13"/>
                    <a:pt x="5" y="8"/>
                    <a:pt x="3" y="5"/>
                  </a:cubicBezTo>
                  <a:cubicBezTo>
                    <a:pt x="2"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 name="Freeform 428"/>
            <p:cNvSpPr>
              <a:spLocks/>
            </p:cNvSpPr>
            <p:nvPr/>
          </p:nvSpPr>
          <p:spPr bwMode="auto">
            <a:xfrm>
              <a:off x="1262423" y="4876826"/>
              <a:ext cx="1150" cy="1150"/>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2" y="4"/>
                    <a:pt x="1" y="2"/>
                    <a:pt x="0" y="0"/>
                  </a:cubicBezTo>
                  <a:cubicBezTo>
                    <a:pt x="1" y="2"/>
                    <a:pt x="2"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 name="Freeform 429"/>
            <p:cNvSpPr>
              <a:spLocks/>
            </p:cNvSpPr>
            <p:nvPr/>
          </p:nvSpPr>
          <p:spPr bwMode="auto">
            <a:xfrm>
              <a:off x="1273922" y="4905572"/>
              <a:ext cx="0" cy="1150"/>
            </a:xfrm>
            <a:custGeom>
              <a:avLst/>
              <a:gdLst>
                <a:gd name="T0" fmla="*/ 2 w 2"/>
                <a:gd name="T1" fmla="*/ 8 h 8"/>
                <a:gd name="T2" fmla="*/ 1 w 2"/>
                <a:gd name="T3" fmla="*/ 0 h 8"/>
                <a:gd name="T4" fmla="*/ 2 w 2"/>
                <a:gd name="T5" fmla="*/ 8 h 8"/>
              </a:gdLst>
              <a:ahLst/>
              <a:cxnLst>
                <a:cxn ang="0">
                  <a:pos x="T0" y="T1"/>
                </a:cxn>
                <a:cxn ang="0">
                  <a:pos x="T2" y="T3"/>
                </a:cxn>
                <a:cxn ang="0">
                  <a:pos x="T4" y="T5"/>
                </a:cxn>
              </a:cxnLst>
              <a:rect l="0" t="0" r="r" b="b"/>
              <a:pathLst>
                <a:path w="2" h="8">
                  <a:moveTo>
                    <a:pt x="2" y="8"/>
                  </a:moveTo>
                  <a:cubicBezTo>
                    <a:pt x="2" y="6"/>
                    <a:pt x="2" y="3"/>
                    <a:pt x="1" y="0"/>
                  </a:cubicBezTo>
                  <a:cubicBezTo>
                    <a:pt x="0" y="0"/>
                    <a:pt x="0" y="2"/>
                    <a:pt x="2"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 name="Freeform 430"/>
            <p:cNvSpPr>
              <a:spLocks/>
            </p:cNvSpPr>
            <p:nvPr/>
          </p:nvSpPr>
          <p:spPr bwMode="auto">
            <a:xfrm>
              <a:off x="1016356" y="478483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 name="Freeform 431"/>
            <p:cNvSpPr>
              <a:spLocks/>
            </p:cNvSpPr>
            <p:nvPr/>
          </p:nvSpPr>
          <p:spPr bwMode="auto">
            <a:xfrm>
              <a:off x="1186533" y="4795187"/>
              <a:ext cx="4599" cy="1150"/>
            </a:xfrm>
            <a:custGeom>
              <a:avLst/>
              <a:gdLst>
                <a:gd name="T0" fmla="*/ 0 w 18"/>
                <a:gd name="T1" fmla="*/ 0 h 7"/>
                <a:gd name="T2" fmla="*/ 18 w 18"/>
                <a:gd name="T3" fmla="*/ 6 h 7"/>
                <a:gd name="T4" fmla="*/ 0 w 18"/>
                <a:gd name="T5" fmla="*/ 0 h 7"/>
              </a:gdLst>
              <a:ahLst/>
              <a:cxnLst>
                <a:cxn ang="0">
                  <a:pos x="T0" y="T1"/>
                </a:cxn>
                <a:cxn ang="0">
                  <a:pos x="T2" y="T3"/>
                </a:cxn>
                <a:cxn ang="0">
                  <a:pos x="T4" y="T5"/>
                </a:cxn>
              </a:cxnLst>
              <a:rect l="0" t="0" r="r" b="b"/>
              <a:pathLst>
                <a:path w="18" h="7">
                  <a:moveTo>
                    <a:pt x="0" y="0"/>
                  </a:moveTo>
                  <a:cubicBezTo>
                    <a:pt x="12" y="5"/>
                    <a:pt x="17" y="7"/>
                    <a:pt x="18" y="6"/>
                  </a:cubicBezTo>
                  <a:cubicBezTo>
                    <a:pt x="11" y="2"/>
                    <a:pt x="4"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 name="Freeform 432"/>
            <p:cNvSpPr>
              <a:spLocks/>
            </p:cNvSpPr>
            <p:nvPr/>
          </p:nvSpPr>
          <p:spPr bwMode="auto">
            <a:xfrm>
              <a:off x="1130191" y="4773339"/>
              <a:ext cx="1150"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4" y="0"/>
                    <a:pt x="5"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 name="Freeform 433"/>
            <p:cNvSpPr>
              <a:spLocks/>
            </p:cNvSpPr>
            <p:nvPr/>
          </p:nvSpPr>
          <p:spPr bwMode="auto">
            <a:xfrm>
              <a:off x="1008307" y="4784838"/>
              <a:ext cx="8049" cy="4599"/>
            </a:xfrm>
            <a:custGeom>
              <a:avLst/>
              <a:gdLst>
                <a:gd name="T0" fmla="*/ 0 w 39"/>
                <a:gd name="T1" fmla="*/ 21 h 21"/>
                <a:gd name="T2" fmla="*/ 39 w 39"/>
                <a:gd name="T3" fmla="*/ 0 h 21"/>
                <a:gd name="T4" fmla="*/ 18 w 39"/>
                <a:gd name="T5" fmla="*/ 10 h 21"/>
                <a:gd name="T6" fmla="*/ 7 w 39"/>
                <a:gd name="T7" fmla="*/ 16 h 21"/>
                <a:gd name="T8" fmla="*/ 0 w 39"/>
                <a:gd name="T9" fmla="*/ 21 h 21"/>
              </a:gdLst>
              <a:ahLst/>
              <a:cxnLst>
                <a:cxn ang="0">
                  <a:pos x="T0" y="T1"/>
                </a:cxn>
                <a:cxn ang="0">
                  <a:pos x="T2" y="T3"/>
                </a:cxn>
                <a:cxn ang="0">
                  <a:pos x="T4" y="T5"/>
                </a:cxn>
                <a:cxn ang="0">
                  <a:pos x="T6" y="T7"/>
                </a:cxn>
                <a:cxn ang="0">
                  <a:pos x="T8" y="T9"/>
                </a:cxn>
              </a:cxnLst>
              <a:rect l="0" t="0" r="r" b="b"/>
              <a:pathLst>
                <a:path w="39" h="21">
                  <a:moveTo>
                    <a:pt x="0" y="21"/>
                  </a:moveTo>
                  <a:cubicBezTo>
                    <a:pt x="10" y="14"/>
                    <a:pt x="26" y="7"/>
                    <a:pt x="39" y="0"/>
                  </a:cubicBezTo>
                  <a:cubicBezTo>
                    <a:pt x="34" y="3"/>
                    <a:pt x="25" y="7"/>
                    <a:pt x="18" y="10"/>
                  </a:cubicBezTo>
                  <a:cubicBezTo>
                    <a:pt x="14" y="12"/>
                    <a:pt x="10" y="14"/>
                    <a:pt x="7" y="16"/>
                  </a:cubicBezTo>
                  <a:cubicBezTo>
                    <a:pt x="4" y="18"/>
                    <a:pt x="2" y="20"/>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 name="Freeform 434"/>
            <p:cNvSpPr>
              <a:spLocks/>
            </p:cNvSpPr>
            <p:nvPr/>
          </p:nvSpPr>
          <p:spPr bwMode="auto">
            <a:xfrm>
              <a:off x="1280821" y="4941217"/>
              <a:ext cx="1150" cy="3450"/>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 name="Freeform 435"/>
            <p:cNvSpPr>
              <a:spLocks/>
            </p:cNvSpPr>
            <p:nvPr/>
          </p:nvSpPr>
          <p:spPr bwMode="auto">
            <a:xfrm>
              <a:off x="1275072" y="4909021"/>
              <a:ext cx="2300" cy="5750"/>
            </a:xfrm>
            <a:custGeom>
              <a:avLst/>
              <a:gdLst>
                <a:gd name="T0" fmla="*/ 8 w 8"/>
                <a:gd name="T1" fmla="*/ 30 h 30"/>
                <a:gd name="T2" fmla="*/ 1 w 8"/>
                <a:gd name="T3" fmla="*/ 7 h 30"/>
                <a:gd name="T4" fmla="*/ 8 w 8"/>
                <a:gd name="T5" fmla="*/ 30 h 30"/>
              </a:gdLst>
              <a:ahLst/>
              <a:cxnLst>
                <a:cxn ang="0">
                  <a:pos x="T0" y="T1"/>
                </a:cxn>
                <a:cxn ang="0">
                  <a:pos x="T2" y="T3"/>
                </a:cxn>
                <a:cxn ang="0">
                  <a:pos x="T4" y="T5"/>
                </a:cxn>
              </a:cxnLst>
              <a:rect l="0" t="0" r="r" b="b"/>
              <a:pathLst>
                <a:path w="8" h="30">
                  <a:moveTo>
                    <a:pt x="8" y="30"/>
                  </a:moveTo>
                  <a:cubicBezTo>
                    <a:pt x="7" y="24"/>
                    <a:pt x="0" y="0"/>
                    <a:pt x="1" y="7"/>
                  </a:cubicBezTo>
                  <a:cubicBezTo>
                    <a:pt x="4" y="14"/>
                    <a:pt x="6" y="22"/>
                    <a:pt x="8" y="3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 name="Freeform 436"/>
            <p:cNvSpPr>
              <a:spLocks/>
            </p:cNvSpPr>
            <p:nvPr/>
          </p:nvSpPr>
          <p:spPr bwMode="auto">
            <a:xfrm>
              <a:off x="1221029" y="4818184"/>
              <a:ext cx="2300" cy="1150"/>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0"/>
                  </a:lnTo>
                  <a:lnTo>
                    <a:pt x="2"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 name="Freeform 437"/>
            <p:cNvSpPr>
              <a:spLocks/>
            </p:cNvSpPr>
            <p:nvPr/>
          </p:nvSpPr>
          <p:spPr bwMode="auto">
            <a:xfrm>
              <a:off x="1092246" y="4743443"/>
              <a:ext cx="8049" cy="0"/>
            </a:xfrm>
            <a:custGeom>
              <a:avLst/>
              <a:gdLst>
                <a:gd name="T0" fmla="*/ 0 w 7"/>
                <a:gd name="T1" fmla="*/ 1 w 7"/>
                <a:gd name="T2" fmla="*/ 7 w 7"/>
                <a:gd name="T3" fmla="*/ 0 w 7"/>
              </a:gdLst>
              <a:ahLst/>
              <a:cxnLst>
                <a:cxn ang="0">
                  <a:pos x="T0" y="0"/>
                </a:cxn>
                <a:cxn ang="0">
                  <a:pos x="T1" y="0"/>
                </a:cxn>
                <a:cxn ang="0">
                  <a:pos x="T2" y="0"/>
                </a:cxn>
                <a:cxn ang="0">
                  <a:pos x="T3" y="0"/>
                </a:cxn>
              </a:cxnLst>
              <a:rect l="0" t="0" r="r" b="b"/>
              <a:pathLst>
                <a:path w="7">
                  <a:moveTo>
                    <a:pt x="0" y="0"/>
                  </a:moveTo>
                  <a:lnTo>
                    <a:pt x="1" y="0"/>
                  </a:lnTo>
                  <a:lnTo>
                    <a:pt x="7"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 name="Freeform 438"/>
            <p:cNvSpPr>
              <a:spLocks/>
            </p:cNvSpPr>
            <p:nvPr/>
          </p:nvSpPr>
          <p:spPr bwMode="auto">
            <a:xfrm>
              <a:off x="1101445" y="4743443"/>
              <a:ext cx="75890" cy="16098"/>
            </a:xfrm>
            <a:custGeom>
              <a:avLst/>
              <a:gdLst>
                <a:gd name="T0" fmla="*/ 279 w 364"/>
                <a:gd name="T1" fmla="*/ 54 h 78"/>
                <a:gd name="T2" fmla="*/ 304 w 364"/>
                <a:gd name="T3" fmla="*/ 61 h 78"/>
                <a:gd name="T4" fmla="*/ 331 w 364"/>
                <a:gd name="T5" fmla="*/ 69 h 78"/>
                <a:gd name="T6" fmla="*/ 364 w 364"/>
                <a:gd name="T7" fmla="*/ 76 h 78"/>
                <a:gd name="T8" fmla="*/ 356 w 364"/>
                <a:gd name="T9" fmla="*/ 73 h 78"/>
                <a:gd name="T10" fmla="*/ 338 w 364"/>
                <a:gd name="T11" fmla="*/ 68 h 78"/>
                <a:gd name="T12" fmla="*/ 312 w 364"/>
                <a:gd name="T13" fmla="*/ 60 h 78"/>
                <a:gd name="T14" fmla="*/ 303 w 364"/>
                <a:gd name="T15" fmla="*/ 54 h 78"/>
                <a:gd name="T16" fmla="*/ 287 w 364"/>
                <a:gd name="T17" fmla="*/ 48 h 78"/>
                <a:gd name="T18" fmla="*/ 266 w 364"/>
                <a:gd name="T19" fmla="*/ 41 h 78"/>
                <a:gd name="T20" fmla="*/ 254 w 364"/>
                <a:gd name="T21" fmla="*/ 37 h 78"/>
                <a:gd name="T22" fmla="*/ 243 w 364"/>
                <a:gd name="T23" fmla="*/ 35 h 78"/>
                <a:gd name="T24" fmla="*/ 248 w 364"/>
                <a:gd name="T25" fmla="*/ 36 h 78"/>
                <a:gd name="T26" fmla="*/ 260 w 364"/>
                <a:gd name="T27" fmla="*/ 39 h 78"/>
                <a:gd name="T28" fmla="*/ 277 w 364"/>
                <a:gd name="T29" fmla="*/ 45 h 78"/>
                <a:gd name="T30" fmla="*/ 264 w 364"/>
                <a:gd name="T31" fmla="*/ 44 h 78"/>
                <a:gd name="T32" fmla="*/ 255 w 364"/>
                <a:gd name="T33" fmla="*/ 41 h 78"/>
                <a:gd name="T34" fmla="*/ 246 w 364"/>
                <a:gd name="T35" fmla="*/ 39 h 78"/>
                <a:gd name="T36" fmla="*/ 231 w 364"/>
                <a:gd name="T37" fmla="*/ 34 h 78"/>
                <a:gd name="T38" fmla="*/ 205 w 364"/>
                <a:gd name="T39" fmla="*/ 28 h 78"/>
                <a:gd name="T40" fmla="*/ 180 w 364"/>
                <a:gd name="T41" fmla="*/ 23 h 78"/>
                <a:gd name="T42" fmla="*/ 166 w 364"/>
                <a:gd name="T43" fmla="*/ 19 h 78"/>
                <a:gd name="T44" fmla="*/ 158 w 364"/>
                <a:gd name="T45" fmla="*/ 17 h 78"/>
                <a:gd name="T46" fmla="*/ 149 w 364"/>
                <a:gd name="T47" fmla="*/ 14 h 78"/>
                <a:gd name="T48" fmla="*/ 152 w 364"/>
                <a:gd name="T49" fmla="*/ 14 h 78"/>
                <a:gd name="T50" fmla="*/ 113 w 364"/>
                <a:gd name="T51" fmla="*/ 10 h 78"/>
                <a:gd name="T52" fmla="*/ 105 w 364"/>
                <a:gd name="T53" fmla="*/ 7 h 78"/>
                <a:gd name="T54" fmla="*/ 110 w 364"/>
                <a:gd name="T55" fmla="*/ 6 h 78"/>
                <a:gd name="T56" fmla="*/ 60 w 364"/>
                <a:gd name="T57" fmla="*/ 3 h 78"/>
                <a:gd name="T58" fmla="*/ 32 w 364"/>
                <a:gd name="T59" fmla="*/ 1 h 78"/>
                <a:gd name="T60" fmla="*/ 17 w 364"/>
                <a:gd name="T61" fmla="*/ 1 h 78"/>
                <a:gd name="T62" fmla="*/ 0 w 364"/>
                <a:gd name="T63" fmla="*/ 0 h 78"/>
                <a:gd name="T64" fmla="*/ 15 w 364"/>
                <a:gd name="T65" fmla="*/ 2 h 78"/>
                <a:gd name="T66" fmla="*/ 33 w 364"/>
                <a:gd name="T67" fmla="*/ 4 h 78"/>
                <a:gd name="T68" fmla="*/ 71 w 364"/>
                <a:gd name="T69" fmla="*/ 6 h 78"/>
                <a:gd name="T70" fmla="*/ 109 w 364"/>
                <a:gd name="T71" fmla="*/ 10 h 78"/>
                <a:gd name="T72" fmla="*/ 140 w 364"/>
                <a:gd name="T73" fmla="*/ 17 h 78"/>
                <a:gd name="T74" fmla="*/ 138 w 364"/>
                <a:gd name="T75" fmla="*/ 17 h 78"/>
                <a:gd name="T76" fmla="*/ 155 w 364"/>
                <a:gd name="T77" fmla="*/ 20 h 78"/>
                <a:gd name="T78" fmla="*/ 173 w 364"/>
                <a:gd name="T79" fmla="*/ 24 h 78"/>
                <a:gd name="T80" fmla="*/ 209 w 364"/>
                <a:gd name="T81" fmla="*/ 33 h 78"/>
                <a:gd name="T82" fmla="*/ 244 w 364"/>
                <a:gd name="T83" fmla="*/ 43 h 78"/>
                <a:gd name="T84" fmla="*/ 253 w 364"/>
                <a:gd name="T85" fmla="*/ 46 h 78"/>
                <a:gd name="T86" fmla="*/ 262 w 364"/>
                <a:gd name="T87" fmla="*/ 49 h 78"/>
                <a:gd name="T88" fmla="*/ 279 w 364"/>
                <a:gd name="T89"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8">
                  <a:moveTo>
                    <a:pt x="279" y="54"/>
                  </a:moveTo>
                  <a:cubicBezTo>
                    <a:pt x="286" y="56"/>
                    <a:pt x="295" y="58"/>
                    <a:pt x="304" y="61"/>
                  </a:cubicBezTo>
                  <a:cubicBezTo>
                    <a:pt x="313" y="63"/>
                    <a:pt x="323" y="66"/>
                    <a:pt x="331" y="69"/>
                  </a:cubicBezTo>
                  <a:cubicBezTo>
                    <a:pt x="349" y="74"/>
                    <a:pt x="362" y="78"/>
                    <a:pt x="364" y="76"/>
                  </a:cubicBezTo>
                  <a:cubicBezTo>
                    <a:pt x="364" y="76"/>
                    <a:pt x="361" y="75"/>
                    <a:pt x="356" y="73"/>
                  </a:cubicBezTo>
                  <a:cubicBezTo>
                    <a:pt x="351" y="72"/>
                    <a:pt x="345" y="70"/>
                    <a:pt x="338" y="68"/>
                  </a:cubicBezTo>
                  <a:cubicBezTo>
                    <a:pt x="325" y="64"/>
                    <a:pt x="312" y="60"/>
                    <a:pt x="312" y="60"/>
                  </a:cubicBezTo>
                  <a:cubicBezTo>
                    <a:pt x="311" y="59"/>
                    <a:pt x="308" y="57"/>
                    <a:pt x="303" y="54"/>
                  </a:cubicBezTo>
                  <a:cubicBezTo>
                    <a:pt x="299" y="52"/>
                    <a:pt x="293" y="50"/>
                    <a:pt x="287" y="48"/>
                  </a:cubicBezTo>
                  <a:cubicBezTo>
                    <a:pt x="280" y="45"/>
                    <a:pt x="273" y="43"/>
                    <a:pt x="266" y="41"/>
                  </a:cubicBezTo>
                  <a:cubicBezTo>
                    <a:pt x="262" y="40"/>
                    <a:pt x="258" y="38"/>
                    <a:pt x="254" y="37"/>
                  </a:cubicBezTo>
                  <a:cubicBezTo>
                    <a:pt x="250" y="36"/>
                    <a:pt x="246" y="35"/>
                    <a:pt x="243" y="35"/>
                  </a:cubicBezTo>
                  <a:cubicBezTo>
                    <a:pt x="243" y="35"/>
                    <a:pt x="245" y="35"/>
                    <a:pt x="248" y="36"/>
                  </a:cubicBezTo>
                  <a:cubicBezTo>
                    <a:pt x="251" y="37"/>
                    <a:pt x="255" y="38"/>
                    <a:pt x="260" y="39"/>
                  </a:cubicBezTo>
                  <a:cubicBezTo>
                    <a:pt x="268" y="42"/>
                    <a:pt x="277" y="45"/>
                    <a:pt x="277" y="45"/>
                  </a:cubicBezTo>
                  <a:cubicBezTo>
                    <a:pt x="268" y="43"/>
                    <a:pt x="272" y="47"/>
                    <a:pt x="264" y="44"/>
                  </a:cubicBezTo>
                  <a:cubicBezTo>
                    <a:pt x="260" y="43"/>
                    <a:pt x="257" y="42"/>
                    <a:pt x="255" y="41"/>
                  </a:cubicBezTo>
                  <a:cubicBezTo>
                    <a:pt x="252" y="40"/>
                    <a:pt x="249" y="39"/>
                    <a:pt x="246" y="39"/>
                  </a:cubicBezTo>
                  <a:cubicBezTo>
                    <a:pt x="241" y="37"/>
                    <a:pt x="236" y="36"/>
                    <a:pt x="231" y="34"/>
                  </a:cubicBezTo>
                  <a:cubicBezTo>
                    <a:pt x="221" y="32"/>
                    <a:pt x="213" y="30"/>
                    <a:pt x="205" y="28"/>
                  </a:cubicBezTo>
                  <a:cubicBezTo>
                    <a:pt x="197" y="26"/>
                    <a:pt x="189" y="25"/>
                    <a:pt x="180" y="23"/>
                  </a:cubicBezTo>
                  <a:cubicBezTo>
                    <a:pt x="176" y="22"/>
                    <a:pt x="171" y="20"/>
                    <a:pt x="166" y="19"/>
                  </a:cubicBezTo>
                  <a:cubicBezTo>
                    <a:pt x="163" y="18"/>
                    <a:pt x="161" y="17"/>
                    <a:pt x="158" y="17"/>
                  </a:cubicBezTo>
                  <a:cubicBezTo>
                    <a:pt x="155" y="16"/>
                    <a:pt x="152" y="15"/>
                    <a:pt x="149" y="14"/>
                  </a:cubicBezTo>
                  <a:cubicBezTo>
                    <a:pt x="152" y="14"/>
                    <a:pt x="152" y="14"/>
                    <a:pt x="152" y="14"/>
                  </a:cubicBezTo>
                  <a:cubicBezTo>
                    <a:pt x="113" y="10"/>
                    <a:pt x="113" y="10"/>
                    <a:pt x="113" y="10"/>
                  </a:cubicBezTo>
                  <a:cubicBezTo>
                    <a:pt x="107" y="9"/>
                    <a:pt x="105" y="8"/>
                    <a:pt x="105" y="7"/>
                  </a:cubicBezTo>
                  <a:cubicBezTo>
                    <a:pt x="106" y="7"/>
                    <a:pt x="108" y="6"/>
                    <a:pt x="110" y="6"/>
                  </a:cubicBezTo>
                  <a:cubicBezTo>
                    <a:pt x="92" y="5"/>
                    <a:pt x="77" y="4"/>
                    <a:pt x="60" y="3"/>
                  </a:cubicBezTo>
                  <a:cubicBezTo>
                    <a:pt x="51" y="2"/>
                    <a:pt x="42" y="2"/>
                    <a:pt x="32" y="1"/>
                  </a:cubicBezTo>
                  <a:cubicBezTo>
                    <a:pt x="28" y="1"/>
                    <a:pt x="23" y="1"/>
                    <a:pt x="17" y="1"/>
                  </a:cubicBezTo>
                  <a:cubicBezTo>
                    <a:pt x="12" y="0"/>
                    <a:pt x="6" y="0"/>
                    <a:pt x="0" y="0"/>
                  </a:cubicBezTo>
                  <a:cubicBezTo>
                    <a:pt x="5" y="0"/>
                    <a:pt x="10" y="1"/>
                    <a:pt x="15" y="2"/>
                  </a:cubicBezTo>
                  <a:cubicBezTo>
                    <a:pt x="21" y="3"/>
                    <a:pt x="26" y="4"/>
                    <a:pt x="33" y="4"/>
                  </a:cubicBezTo>
                  <a:cubicBezTo>
                    <a:pt x="45" y="5"/>
                    <a:pt x="58" y="5"/>
                    <a:pt x="71" y="6"/>
                  </a:cubicBezTo>
                  <a:cubicBezTo>
                    <a:pt x="84" y="7"/>
                    <a:pt x="97" y="8"/>
                    <a:pt x="109" y="10"/>
                  </a:cubicBezTo>
                  <a:cubicBezTo>
                    <a:pt x="121" y="12"/>
                    <a:pt x="132" y="14"/>
                    <a:pt x="140" y="17"/>
                  </a:cubicBezTo>
                  <a:cubicBezTo>
                    <a:pt x="138" y="17"/>
                    <a:pt x="138" y="17"/>
                    <a:pt x="138" y="17"/>
                  </a:cubicBezTo>
                  <a:cubicBezTo>
                    <a:pt x="143" y="18"/>
                    <a:pt x="149" y="19"/>
                    <a:pt x="155" y="20"/>
                  </a:cubicBezTo>
                  <a:cubicBezTo>
                    <a:pt x="161" y="21"/>
                    <a:pt x="167" y="22"/>
                    <a:pt x="173" y="24"/>
                  </a:cubicBezTo>
                  <a:cubicBezTo>
                    <a:pt x="185" y="26"/>
                    <a:pt x="197" y="29"/>
                    <a:pt x="209" y="33"/>
                  </a:cubicBezTo>
                  <a:cubicBezTo>
                    <a:pt x="221" y="36"/>
                    <a:pt x="233" y="40"/>
                    <a:pt x="244" y="43"/>
                  </a:cubicBezTo>
                  <a:cubicBezTo>
                    <a:pt x="247" y="44"/>
                    <a:pt x="250" y="45"/>
                    <a:pt x="253" y="46"/>
                  </a:cubicBezTo>
                  <a:cubicBezTo>
                    <a:pt x="256" y="47"/>
                    <a:pt x="259" y="48"/>
                    <a:pt x="262" y="49"/>
                  </a:cubicBezTo>
                  <a:cubicBezTo>
                    <a:pt x="268" y="51"/>
                    <a:pt x="273" y="52"/>
                    <a:pt x="279"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 name="Freeform 439"/>
            <p:cNvSpPr>
              <a:spLocks/>
            </p:cNvSpPr>
            <p:nvPr/>
          </p:nvSpPr>
          <p:spPr bwMode="auto">
            <a:xfrm>
              <a:off x="1124442" y="4744594"/>
              <a:ext cx="115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3"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 name="Freeform 440"/>
            <p:cNvSpPr>
              <a:spLocks/>
            </p:cNvSpPr>
            <p:nvPr/>
          </p:nvSpPr>
          <p:spPr bwMode="auto">
            <a:xfrm>
              <a:off x="1281971" y="5050453"/>
              <a:ext cx="0" cy="1150"/>
            </a:xfrm>
            <a:custGeom>
              <a:avLst/>
              <a:gdLst>
                <a:gd name="T0" fmla="*/ 0 w 2"/>
                <a:gd name="T1" fmla="*/ 3 h 5"/>
                <a:gd name="T2" fmla="*/ 0 w 2"/>
                <a:gd name="T3" fmla="*/ 5 h 5"/>
                <a:gd name="T4" fmla="*/ 0 w 2"/>
                <a:gd name="T5" fmla="*/ 3 h 5"/>
              </a:gdLst>
              <a:ahLst/>
              <a:cxnLst>
                <a:cxn ang="0">
                  <a:pos x="T0" y="T1"/>
                </a:cxn>
                <a:cxn ang="0">
                  <a:pos x="T2" y="T3"/>
                </a:cxn>
                <a:cxn ang="0">
                  <a:pos x="T4" y="T5"/>
                </a:cxn>
              </a:cxnLst>
              <a:rect l="0" t="0" r="r" b="b"/>
              <a:pathLst>
                <a:path w="2" h="5">
                  <a:moveTo>
                    <a:pt x="0" y="3"/>
                  </a:moveTo>
                  <a:cubicBezTo>
                    <a:pt x="0" y="5"/>
                    <a:pt x="0" y="5"/>
                    <a:pt x="0" y="5"/>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 name="Freeform 441"/>
            <p:cNvSpPr>
              <a:spLocks/>
            </p:cNvSpPr>
            <p:nvPr/>
          </p:nvSpPr>
          <p:spPr bwMode="auto">
            <a:xfrm>
              <a:off x="1306117" y="4932018"/>
              <a:ext cx="0" cy="1150"/>
            </a:xfrm>
            <a:custGeom>
              <a:avLst/>
              <a:gdLst>
                <a:gd name="T0" fmla="*/ 0 w 2"/>
                <a:gd name="T1" fmla="*/ 0 h 6"/>
                <a:gd name="T2" fmla="*/ 0 w 2"/>
                <a:gd name="T3" fmla="*/ 3 h 6"/>
                <a:gd name="T4" fmla="*/ 0 w 2"/>
                <a:gd name="T5" fmla="*/ 0 h 6"/>
              </a:gdLst>
              <a:ahLst/>
              <a:cxnLst>
                <a:cxn ang="0">
                  <a:pos x="T0" y="T1"/>
                </a:cxn>
                <a:cxn ang="0">
                  <a:pos x="T2" y="T3"/>
                </a:cxn>
                <a:cxn ang="0">
                  <a:pos x="T4" y="T5"/>
                </a:cxn>
              </a:cxnLst>
              <a:rect l="0" t="0" r="r" b="b"/>
              <a:pathLst>
                <a:path w="2" h="6">
                  <a:moveTo>
                    <a:pt x="0" y="0"/>
                  </a:moveTo>
                  <a:cubicBezTo>
                    <a:pt x="0" y="1"/>
                    <a:pt x="0" y="2"/>
                    <a:pt x="0" y="3"/>
                  </a:cubicBezTo>
                  <a:cubicBezTo>
                    <a:pt x="2" y="6"/>
                    <a:pt x="1"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 name="Freeform 442"/>
            <p:cNvSpPr>
              <a:spLocks/>
            </p:cNvSpPr>
            <p:nvPr/>
          </p:nvSpPr>
          <p:spPr bwMode="auto">
            <a:xfrm>
              <a:off x="901371" y="4861878"/>
              <a:ext cx="1150" cy="2300"/>
            </a:xfrm>
            <a:custGeom>
              <a:avLst/>
              <a:gdLst>
                <a:gd name="T0" fmla="*/ 0 w 6"/>
                <a:gd name="T1" fmla="*/ 9 h 9"/>
                <a:gd name="T2" fmla="*/ 3 w 6"/>
                <a:gd name="T3" fmla="*/ 5 h 9"/>
                <a:gd name="T4" fmla="*/ 6 w 6"/>
                <a:gd name="T5" fmla="*/ 0 h 9"/>
                <a:gd name="T6" fmla="*/ 0 w 6"/>
                <a:gd name="T7" fmla="*/ 9 h 9"/>
              </a:gdLst>
              <a:ahLst/>
              <a:cxnLst>
                <a:cxn ang="0">
                  <a:pos x="T0" y="T1"/>
                </a:cxn>
                <a:cxn ang="0">
                  <a:pos x="T2" y="T3"/>
                </a:cxn>
                <a:cxn ang="0">
                  <a:pos x="T4" y="T5"/>
                </a:cxn>
                <a:cxn ang="0">
                  <a:pos x="T6" y="T7"/>
                </a:cxn>
              </a:cxnLst>
              <a:rect l="0" t="0" r="r" b="b"/>
              <a:pathLst>
                <a:path w="6" h="9">
                  <a:moveTo>
                    <a:pt x="0" y="9"/>
                  </a:moveTo>
                  <a:cubicBezTo>
                    <a:pt x="0" y="9"/>
                    <a:pt x="1" y="7"/>
                    <a:pt x="3" y="5"/>
                  </a:cubicBezTo>
                  <a:cubicBezTo>
                    <a:pt x="5" y="2"/>
                    <a:pt x="6" y="0"/>
                    <a:pt x="6" y="0"/>
                  </a:cubicBezTo>
                  <a:cubicBezTo>
                    <a:pt x="4" y="2"/>
                    <a:pt x="2" y="5"/>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 name="Freeform 443"/>
            <p:cNvSpPr>
              <a:spLocks/>
            </p:cNvSpPr>
            <p:nvPr/>
          </p:nvSpPr>
          <p:spPr bwMode="auto">
            <a:xfrm>
              <a:off x="1019806" y="4757242"/>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 name="Freeform 444"/>
            <p:cNvSpPr>
              <a:spLocks/>
            </p:cNvSpPr>
            <p:nvPr/>
          </p:nvSpPr>
          <p:spPr bwMode="auto">
            <a:xfrm>
              <a:off x="951965" y="4790587"/>
              <a:ext cx="1150" cy="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0" y="0"/>
                    <a:pt x="0" y="0"/>
                    <a:pt x="0" y="0"/>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 name="Freeform 445"/>
            <p:cNvSpPr>
              <a:spLocks/>
            </p:cNvSpPr>
            <p:nvPr/>
          </p:nvSpPr>
          <p:spPr bwMode="auto">
            <a:xfrm>
              <a:off x="997958" y="4758392"/>
              <a:ext cx="3450" cy="2300"/>
            </a:xfrm>
            <a:custGeom>
              <a:avLst/>
              <a:gdLst>
                <a:gd name="T0" fmla="*/ 0 w 20"/>
                <a:gd name="T1" fmla="*/ 8 h 8"/>
                <a:gd name="T2" fmla="*/ 20 w 20"/>
                <a:gd name="T3" fmla="*/ 0 h 8"/>
                <a:gd name="T4" fmla="*/ 0 w 20"/>
                <a:gd name="T5" fmla="*/ 8 h 8"/>
              </a:gdLst>
              <a:ahLst/>
              <a:cxnLst>
                <a:cxn ang="0">
                  <a:pos x="T0" y="T1"/>
                </a:cxn>
                <a:cxn ang="0">
                  <a:pos x="T2" y="T3"/>
                </a:cxn>
                <a:cxn ang="0">
                  <a:pos x="T4" y="T5"/>
                </a:cxn>
              </a:cxnLst>
              <a:rect l="0" t="0" r="r" b="b"/>
              <a:pathLst>
                <a:path w="20" h="8">
                  <a:moveTo>
                    <a:pt x="0" y="8"/>
                  </a:moveTo>
                  <a:cubicBezTo>
                    <a:pt x="7" y="6"/>
                    <a:pt x="13" y="3"/>
                    <a:pt x="20" y="0"/>
                  </a:cubicBezTo>
                  <a:cubicBezTo>
                    <a:pt x="15" y="1"/>
                    <a:pt x="7" y="5"/>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 name="Freeform 446"/>
            <p:cNvSpPr>
              <a:spLocks/>
            </p:cNvSpPr>
            <p:nvPr/>
          </p:nvSpPr>
          <p:spPr bwMode="auto">
            <a:xfrm>
              <a:off x="1018656" y="4757242"/>
              <a:ext cx="1150" cy="0"/>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4" y="1"/>
                    <a:pt x="2"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 name="Freeform 447"/>
            <p:cNvSpPr>
              <a:spLocks/>
            </p:cNvSpPr>
            <p:nvPr/>
          </p:nvSpPr>
          <p:spPr bwMode="auto">
            <a:xfrm>
              <a:off x="900222" y="4852679"/>
              <a:ext cx="1150" cy="2300"/>
            </a:xfrm>
            <a:custGeom>
              <a:avLst/>
              <a:gdLst>
                <a:gd name="T0" fmla="*/ 8 w 8"/>
                <a:gd name="T1" fmla="*/ 0 h 8"/>
                <a:gd name="T2" fmla="*/ 0 w 8"/>
                <a:gd name="T3" fmla="*/ 7 h 8"/>
                <a:gd name="T4" fmla="*/ 8 w 8"/>
                <a:gd name="T5" fmla="*/ 0 h 8"/>
              </a:gdLst>
              <a:ahLst/>
              <a:cxnLst>
                <a:cxn ang="0">
                  <a:pos x="T0" y="T1"/>
                </a:cxn>
                <a:cxn ang="0">
                  <a:pos x="T2" y="T3"/>
                </a:cxn>
                <a:cxn ang="0">
                  <a:pos x="T4" y="T5"/>
                </a:cxn>
              </a:cxnLst>
              <a:rect l="0" t="0" r="r" b="b"/>
              <a:pathLst>
                <a:path w="8" h="8">
                  <a:moveTo>
                    <a:pt x="8" y="0"/>
                  </a:moveTo>
                  <a:cubicBezTo>
                    <a:pt x="0" y="7"/>
                    <a:pt x="0" y="7"/>
                    <a:pt x="0" y="7"/>
                  </a:cubicBezTo>
                  <a:cubicBezTo>
                    <a:pt x="1" y="8"/>
                    <a:pt x="4" y="4"/>
                    <a:pt x="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 name="Freeform 448"/>
            <p:cNvSpPr>
              <a:spLocks/>
            </p:cNvSpPr>
            <p:nvPr/>
          </p:nvSpPr>
          <p:spPr bwMode="auto">
            <a:xfrm>
              <a:off x="1009457" y="4753792"/>
              <a:ext cx="2300" cy="1150"/>
            </a:xfrm>
            <a:custGeom>
              <a:avLst/>
              <a:gdLst>
                <a:gd name="T0" fmla="*/ 0 w 13"/>
                <a:gd name="T1" fmla="*/ 4 h 4"/>
                <a:gd name="T2" fmla="*/ 13 w 13"/>
                <a:gd name="T3" fmla="*/ 0 h 4"/>
                <a:gd name="T4" fmla="*/ 0 w 13"/>
                <a:gd name="T5" fmla="*/ 4 h 4"/>
              </a:gdLst>
              <a:ahLst/>
              <a:cxnLst>
                <a:cxn ang="0">
                  <a:pos x="T0" y="T1"/>
                </a:cxn>
                <a:cxn ang="0">
                  <a:pos x="T2" y="T3"/>
                </a:cxn>
                <a:cxn ang="0">
                  <a:pos x="T4" y="T5"/>
                </a:cxn>
              </a:cxnLst>
              <a:rect l="0" t="0" r="r" b="b"/>
              <a:pathLst>
                <a:path w="13" h="4">
                  <a:moveTo>
                    <a:pt x="0" y="4"/>
                  </a:moveTo>
                  <a:cubicBezTo>
                    <a:pt x="4" y="3"/>
                    <a:pt x="8" y="2"/>
                    <a:pt x="13" y="0"/>
                  </a:cubicBezTo>
                  <a:cubicBezTo>
                    <a:pt x="11" y="0"/>
                    <a:pt x="6"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 name="Freeform 449"/>
            <p:cNvSpPr>
              <a:spLocks/>
            </p:cNvSpPr>
            <p:nvPr/>
          </p:nvSpPr>
          <p:spPr bwMode="auto">
            <a:xfrm>
              <a:off x="1165836" y="4756092"/>
              <a:ext cx="4599" cy="2300"/>
            </a:xfrm>
            <a:custGeom>
              <a:avLst/>
              <a:gdLst>
                <a:gd name="T0" fmla="*/ 23 w 23"/>
                <a:gd name="T1" fmla="*/ 8 h 8"/>
                <a:gd name="T2" fmla="*/ 0 w 23"/>
                <a:gd name="T3" fmla="*/ 0 h 8"/>
                <a:gd name="T4" fmla="*/ 23 w 23"/>
                <a:gd name="T5" fmla="*/ 8 h 8"/>
              </a:gdLst>
              <a:ahLst/>
              <a:cxnLst>
                <a:cxn ang="0">
                  <a:pos x="T0" y="T1"/>
                </a:cxn>
                <a:cxn ang="0">
                  <a:pos x="T2" y="T3"/>
                </a:cxn>
                <a:cxn ang="0">
                  <a:pos x="T4" y="T5"/>
                </a:cxn>
              </a:cxnLst>
              <a:rect l="0" t="0" r="r" b="b"/>
              <a:pathLst>
                <a:path w="23" h="8">
                  <a:moveTo>
                    <a:pt x="23" y="8"/>
                  </a:moveTo>
                  <a:cubicBezTo>
                    <a:pt x="16" y="6"/>
                    <a:pt x="9" y="3"/>
                    <a:pt x="0" y="0"/>
                  </a:cubicBezTo>
                  <a:cubicBezTo>
                    <a:pt x="8" y="3"/>
                    <a:pt x="16" y="6"/>
                    <a:pt x="2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 name="Freeform 450"/>
            <p:cNvSpPr>
              <a:spLocks/>
            </p:cNvSpPr>
            <p:nvPr/>
          </p:nvSpPr>
          <p:spPr bwMode="auto">
            <a:xfrm>
              <a:off x="958864" y="5129792"/>
              <a:ext cx="1150" cy="0"/>
            </a:xfrm>
            <a:custGeom>
              <a:avLst/>
              <a:gdLst>
                <a:gd name="T0" fmla="*/ 4 w 5"/>
                <a:gd name="T1" fmla="*/ 2 h 3"/>
                <a:gd name="T2" fmla="*/ 0 w 5"/>
                <a:gd name="T3" fmla="*/ 0 h 3"/>
                <a:gd name="T4" fmla="*/ 4 w 5"/>
                <a:gd name="T5" fmla="*/ 2 h 3"/>
              </a:gdLst>
              <a:ahLst/>
              <a:cxnLst>
                <a:cxn ang="0">
                  <a:pos x="T0" y="T1"/>
                </a:cxn>
                <a:cxn ang="0">
                  <a:pos x="T2" y="T3"/>
                </a:cxn>
                <a:cxn ang="0">
                  <a:pos x="T4" y="T5"/>
                </a:cxn>
              </a:cxnLst>
              <a:rect l="0" t="0" r="r" b="b"/>
              <a:pathLst>
                <a:path w="5" h="3">
                  <a:moveTo>
                    <a:pt x="4" y="2"/>
                  </a:moveTo>
                  <a:cubicBezTo>
                    <a:pt x="2" y="1"/>
                    <a:pt x="1" y="0"/>
                    <a:pt x="0" y="0"/>
                  </a:cubicBezTo>
                  <a:cubicBezTo>
                    <a:pt x="4" y="3"/>
                    <a:pt x="5"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 name="Freeform 451"/>
            <p:cNvSpPr>
              <a:spLocks/>
            </p:cNvSpPr>
            <p:nvPr/>
          </p:nvSpPr>
          <p:spPr bwMode="auto">
            <a:xfrm>
              <a:off x="876075" y="4975713"/>
              <a:ext cx="0" cy="0"/>
            </a:xfrm>
            <a:custGeom>
              <a:avLst/>
              <a:gdLst>
                <a:gd name="T0" fmla="*/ 1 w 1"/>
                <a:gd name="T1" fmla="*/ 2 h 3"/>
                <a:gd name="T2" fmla="*/ 0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0"/>
                    <a:pt x="0" y="0"/>
                    <a:pt x="0" y="0"/>
                  </a:cubicBezTo>
                  <a:cubicBezTo>
                    <a:pt x="0" y="0"/>
                    <a:pt x="0" y="1"/>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 name="Freeform 452"/>
            <p:cNvSpPr>
              <a:spLocks/>
            </p:cNvSpPr>
            <p:nvPr/>
          </p:nvSpPr>
          <p:spPr bwMode="auto">
            <a:xfrm>
              <a:off x="886424" y="5026306"/>
              <a:ext cx="0" cy="115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2" y="2"/>
                    <a:pt x="1" y="1"/>
                    <a:pt x="0" y="0"/>
                  </a:cubicBezTo>
                  <a:cubicBezTo>
                    <a:pt x="1"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 name="Freeform 453"/>
            <p:cNvSpPr>
              <a:spLocks/>
            </p:cNvSpPr>
            <p:nvPr/>
          </p:nvSpPr>
          <p:spPr bwMode="auto">
            <a:xfrm>
              <a:off x="874925" y="4934318"/>
              <a:ext cx="0" cy="2300"/>
            </a:xfrm>
            <a:custGeom>
              <a:avLst/>
              <a:gdLst>
                <a:gd name="T0" fmla="*/ 1 w 1"/>
                <a:gd name="T1" fmla="*/ 9 h 9"/>
                <a:gd name="T2" fmla="*/ 0 w 1"/>
                <a:gd name="T3" fmla="*/ 0 h 9"/>
                <a:gd name="T4" fmla="*/ 1 w 1"/>
                <a:gd name="T5" fmla="*/ 9 h 9"/>
              </a:gdLst>
              <a:ahLst/>
              <a:cxnLst>
                <a:cxn ang="0">
                  <a:pos x="T0" y="T1"/>
                </a:cxn>
                <a:cxn ang="0">
                  <a:pos x="T2" y="T3"/>
                </a:cxn>
                <a:cxn ang="0">
                  <a:pos x="T4" y="T5"/>
                </a:cxn>
              </a:cxnLst>
              <a:rect l="0" t="0" r="r" b="b"/>
              <a:pathLst>
                <a:path w="1" h="9">
                  <a:moveTo>
                    <a:pt x="1" y="9"/>
                  </a:moveTo>
                  <a:cubicBezTo>
                    <a:pt x="1" y="6"/>
                    <a:pt x="0" y="3"/>
                    <a:pt x="0" y="0"/>
                  </a:cubicBezTo>
                  <a:lnTo>
                    <a:pt x="1"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 name="Freeform 454"/>
            <p:cNvSpPr>
              <a:spLocks/>
            </p:cNvSpPr>
            <p:nvPr/>
          </p:nvSpPr>
          <p:spPr bwMode="auto">
            <a:xfrm>
              <a:off x="873775" y="4738844"/>
              <a:ext cx="434642" cy="436942"/>
            </a:xfrm>
            <a:custGeom>
              <a:avLst/>
              <a:gdLst>
                <a:gd name="T0" fmla="*/ 6 w 2071"/>
                <a:gd name="T1" fmla="*/ 943 h 2071"/>
                <a:gd name="T2" fmla="*/ 9 w 2071"/>
                <a:gd name="T3" fmla="*/ 1121 h 2071"/>
                <a:gd name="T4" fmla="*/ 33 w 2071"/>
                <a:gd name="T5" fmla="*/ 1276 h 2071"/>
                <a:gd name="T6" fmla="*/ 131 w 2071"/>
                <a:gd name="T7" fmla="*/ 1511 h 2071"/>
                <a:gd name="T8" fmla="*/ 332 w 2071"/>
                <a:gd name="T9" fmla="*/ 1783 h 2071"/>
                <a:gd name="T10" fmla="*/ 485 w 2071"/>
                <a:gd name="T11" fmla="*/ 1904 h 2071"/>
                <a:gd name="T12" fmla="*/ 558 w 2071"/>
                <a:gd name="T13" fmla="*/ 1952 h 2071"/>
                <a:gd name="T14" fmla="*/ 841 w 2071"/>
                <a:gd name="T15" fmla="*/ 2054 h 2071"/>
                <a:gd name="T16" fmla="*/ 1039 w 2071"/>
                <a:gd name="T17" fmla="*/ 2067 h 2071"/>
                <a:gd name="T18" fmla="*/ 1160 w 2071"/>
                <a:gd name="T19" fmla="*/ 2063 h 2071"/>
                <a:gd name="T20" fmla="*/ 1329 w 2071"/>
                <a:gd name="T21" fmla="*/ 2021 h 2071"/>
                <a:gd name="T22" fmla="*/ 1502 w 2071"/>
                <a:gd name="T23" fmla="*/ 1950 h 2071"/>
                <a:gd name="T24" fmla="*/ 1638 w 2071"/>
                <a:gd name="T25" fmla="*/ 1873 h 2071"/>
                <a:gd name="T26" fmla="*/ 1814 w 2071"/>
                <a:gd name="T27" fmla="*/ 1706 h 2071"/>
                <a:gd name="T28" fmla="*/ 1892 w 2071"/>
                <a:gd name="T29" fmla="*/ 1610 h 2071"/>
                <a:gd name="T30" fmla="*/ 2021 w 2071"/>
                <a:gd name="T31" fmla="*/ 1345 h 2071"/>
                <a:gd name="T32" fmla="*/ 2065 w 2071"/>
                <a:gd name="T33" fmla="*/ 988 h 2071"/>
                <a:gd name="T34" fmla="*/ 2052 w 2071"/>
                <a:gd name="T35" fmla="*/ 862 h 2071"/>
                <a:gd name="T36" fmla="*/ 1990 w 2071"/>
                <a:gd name="T37" fmla="*/ 654 h 2071"/>
                <a:gd name="T38" fmla="*/ 1911 w 2071"/>
                <a:gd name="T39" fmla="*/ 498 h 2071"/>
                <a:gd name="T40" fmla="*/ 1819 w 2071"/>
                <a:gd name="T41" fmla="*/ 366 h 2071"/>
                <a:gd name="T42" fmla="*/ 1686 w 2071"/>
                <a:gd name="T43" fmla="*/ 243 h 2071"/>
                <a:gd name="T44" fmla="*/ 1564 w 2071"/>
                <a:gd name="T45" fmla="*/ 164 h 2071"/>
                <a:gd name="T46" fmla="*/ 1468 w 2071"/>
                <a:gd name="T47" fmla="*/ 109 h 2071"/>
                <a:gd name="T48" fmla="*/ 1517 w 2071"/>
                <a:gd name="T49" fmla="*/ 138 h 2071"/>
                <a:gd name="T50" fmla="*/ 1867 w 2071"/>
                <a:gd name="T51" fmla="*/ 448 h 2071"/>
                <a:gd name="T52" fmla="*/ 1984 w 2071"/>
                <a:gd name="T53" fmla="*/ 673 h 2071"/>
                <a:gd name="T54" fmla="*/ 2024 w 2071"/>
                <a:gd name="T55" fmla="*/ 789 h 2071"/>
                <a:gd name="T56" fmla="*/ 2048 w 2071"/>
                <a:gd name="T57" fmla="*/ 958 h 2071"/>
                <a:gd name="T58" fmla="*/ 2037 w 2071"/>
                <a:gd name="T59" fmla="*/ 1193 h 2071"/>
                <a:gd name="T60" fmla="*/ 1971 w 2071"/>
                <a:gd name="T61" fmla="*/ 1422 h 2071"/>
                <a:gd name="T62" fmla="*/ 1874 w 2071"/>
                <a:gd name="T63" fmla="*/ 1596 h 2071"/>
                <a:gd name="T64" fmla="*/ 1774 w 2071"/>
                <a:gd name="T65" fmla="*/ 1725 h 2071"/>
                <a:gd name="T66" fmla="*/ 1640 w 2071"/>
                <a:gd name="T67" fmla="*/ 1843 h 2071"/>
                <a:gd name="T68" fmla="*/ 1528 w 2071"/>
                <a:gd name="T69" fmla="*/ 1915 h 2071"/>
                <a:gd name="T70" fmla="*/ 1372 w 2071"/>
                <a:gd name="T71" fmla="*/ 1985 h 2071"/>
                <a:gd name="T72" fmla="*/ 1123 w 2071"/>
                <a:gd name="T73" fmla="*/ 2038 h 2071"/>
                <a:gd name="T74" fmla="*/ 883 w 2071"/>
                <a:gd name="T75" fmla="*/ 2031 h 2071"/>
                <a:gd name="T76" fmla="*/ 690 w 2071"/>
                <a:gd name="T77" fmla="*/ 1980 h 2071"/>
                <a:gd name="T78" fmla="*/ 542 w 2071"/>
                <a:gd name="T79" fmla="*/ 1907 h 2071"/>
                <a:gd name="T80" fmla="*/ 330 w 2071"/>
                <a:gd name="T81" fmla="*/ 1747 h 2071"/>
                <a:gd name="T82" fmla="*/ 132 w 2071"/>
                <a:gd name="T83" fmla="*/ 1462 h 2071"/>
                <a:gd name="T84" fmla="*/ 37 w 2071"/>
                <a:gd name="T85" fmla="*/ 1120 h 2071"/>
                <a:gd name="T86" fmla="*/ 47 w 2071"/>
                <a:gd name="T87" fmla="*/ 852 h 2071"/>
                <a:gd name="T88" fmla="*/ 115 w 2071"/>
                <a:gd name="T89" fmla="*/ 636 h 2071"/>
                <a:gd name="T90" fmla="*/ 167 w 2071"/>
                <a:gd name="T91" fmla="*/ 532 h 2071"/>
                <a:gd name="T92" fmla="*/ 318 w 2071"/>
                <a:gd name="T93" fmla="*/ 331 h 2071"/>
                <a:gd name="T94" fmla="*/ 478 w 2071"/>
                <a:gd name="T95" fmla="*/ 197 h 2071"/>
                <a:gd name="T96" fmla="*/ 679 w 2071"/>
                <a:gd name="T97" fmla="*/ 90 h 2071"/>
                <a:gd name="T98" fmla="*/ 957 w 2071"/>
                <a:gd name="T99" fmla="*/ 30 h 2071"/>
                <a:gd name="T100" fmla="*/ 925 w 2071"/>
                <a:gd name="T101" fmla="*/ 7 h 2071"/>
                <a:gd name="T102" fmla="*/ 803 w 2071"/>
                <a:gd name="T103" fmla="*/ 27 h 2071"/>
                <a:gd name="T104" fmla="*/ 659 w 2071"/>
                <a:gd name="T105" fmla="*/ 69 h 2071"/>
                <a:gd name="T106" fmla="*/ 552 w 2071"/>
                <a:gd name="T107" fmla="*/ 118 h 2071"/>
                <a:gd name="T108" fmla="*/ 386 w 2071"/>
                <a:gd name="T109" fmla="*/ 242 h 2071"/>
                <a:gd name="T110" fmla="*/ 347 w 2071"/>
                <a:gd name="T111" fmla="*/ 265 h 2071"/>
                <a:gd name="T112" fmla="*/ 221 w 2071"/>
                <a:gd name="T113" fmla="*/ 409 h 2071"/>
                <a:gd name="T114" fmla="*/ 178 w 2071"/>
                <a:gd name="T115" fmla="*/ 461 h 2071"/>
                <a:gd name="T116" fmla="*/ 131 w 2071"/>
                <a:gd name="T117" fmla="*/ 540 h 2071"/>
                <a:gd name="T118" fmla="*/ 77 w 2071"/>
                <a:gd name="T119" fmla="*/ 643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1" h="2071">
                  <a:moveTo>
                    <a:pt x="41" y="758"/>
                  </a:moveTo>
                  <a:cubicBezTo>
                    <a:pt x="38" y="765"/>
                    <a:pt x="39" y="757"/>
                    <a:pt x="40" y="748"/>
                  </a:cubicBezTo>
                  <a:cubicBezTo>
                    <a:pt x="33" y="770"/>
                    <a:pt x="30" y="785"/>
                    <a:pt x="27" y="799"/>
                  </a:cubicBezTo>
                  <a:cubicBezTo>
                    <a:pt x="26" y="807"/>
                    <a:pt x="24" y="814"/>
                    <a:pt x="23" y="823"/>
                  </a:cubicBezTo>
                  <a:cubicBezTo>
                    <a:pt x="21" y="832"/>
                    <a:pt x="19" y="841"/>
                    <a:pt x="16" y="853"/>
                  </a:cubicBezTo>
                  <a:cubicBezTo>
                    <a:pt x="22" y="831"/>
                    <a:pt x="22" y="831"/>
                    <a:pt x="22" y="831"/>
                  </a:cubicBezTo>
                  <a:cubicBezTo>
                    <a:pt x="21" y="839"/>
                    <a:pt x="20" y="848"/>
                    <a:pt x="19" y="858"/>
                  </a:cubicBezTo>
                  <a:cubicBezTo>
                    <a:pt x="18" y="863"/>
                    <a:pt x="17" y="868"/>
                    <a:pt x="17" y="873"/>
                  </a:cubicBezTo>
                  <a:cubicBezTo>
                    <a:pt x="16" y="878"/>
                    <a:pt x="15" y="883"/>
                    <a:pt x="15" y="889"/>
                  </a:cubicBezTo>
                  <a:cubicBezTo>
                    <a:pt x="13" y="899"/>
                    <a:pt x="12" y="909"/>
                    <a:pt x="10" y="919"/>
                  </a:cubicBezTo>
                  <a:cubicBezTo>
                    <a:pt x="9" y="928"/>
                    <a:pt x="8" y="937"/>
                    <a:pt x="6" y="943"/>
                  </a:cubicBezTo>
                  <a:cubicBezTo>
                    <a:pt x="6" y="935"/>
                    <a:pt x="6" y="935"/>
                    <a:pt x="6" y="935"/>
                  </a:cubicBezTo>
                  <a:cubicBezTo>
                    <a:pt x="6" y="942"/>
                    <a:pt x="5" y="950"/>
                    <a:pt x="5" y="959"/>
                  </a:cubicBezTo>
                  <a:cubicBezTo>
                    <a:pt x="4" y="967"/>
                    <a:pt x="3" y="976"/>
                    <a:pt x="2" y="984"/>
                  </a:cubicBezTo>
                  <a:cubicBezTo>
                    <a:pt x="1" y="1001"/>
                    <a:pt x="0" y="1015"/>
                    <a:pt x="1" y="1021"/>
                  </a:cubicBezTo>
                  <a:cubicBezTo>
                    <a:pt x="3" y="1010"/>
                    <a:pt x="4" y="1022"/>
                    <a:pt x="6" y="1004"/>
                  </a:cubicBezTo>
                  <a:cubicBezTo>
                    <a:pt x="6" y="1004"/>
                    <a:pt x="6" y="1008"/>
                    <a:pt x="6" y="1015"/>
                  </a:cubicBezTo>
                  <a:cubicBezTo>
                    <a:pt x="6" y="1018"/>
                    <a:pt x="6" y="1022"/>
                    <a:pt x="6" y="1027"/>
                  </a:cubicBezTo>
                  <a:cubicBezTo>
                    <a:pt x="6" y="1031"/>
                    <a:pt x="7" y="1036"/>
                    <a:pt x="7" y="1040"/>
                  </a:cubicBezTo>
                  <a:cubicBezTo>
                    <a:pt x="8" y="1058"/>
                    <a:pt x="10" y="1077"/>
                    <a:pt x="10" y="1077"/>
                  </a:cubicBezTo>
                  <a:cubicBezTo>
                    <a:pt x="5" y="1082"/>
                    <a:pt x="5" y="1082"/>
                    <a:pt x="5" y="1082"/>
                  </a:cubicBezTo>
                  <a:cubicBezTo>
                    <a:pt x="9" y="1121"/>
                    <a:pt x="9" y="1121"/>
                    <a:pt x="9" y="1121"/>
                  </a:cubicBezTo>
                  <a:cubicBezTo>
                    <a:pt x="10" y="1118"/>
                    <a:pt x="10" y="1120"/>
                    <a:pt x="10" y="1125"/>
                  </a:cubicBezTo>
                  <a:cubicBezTo>
                    <a:pt x="10" y="1127"/>
                    <a:pt x="11" y="1130"/>
                    <a:pt x="11" y="1133"/>
                  </a:cubicBezTo>
                  <a:cubicBezTo>
                    <a:pt x="11" y="1136"/>
                    <a:pt x="12" y="1139"/>
                    <a:pt x="12" y="1143"/>
                  </a:cubicBezTo>
                  <a:cubicBezTo>
                    <a:pt x="14" y="1157"/>
                    <a:pt x="16" y="1172"/>
                    <a:pt x="18" y="1172"/>
                  </a:cubicBezTo>
                  <a:cubicBezTo>
                    <a:pt x="19" y="1194"/>
                    <a:pt x="13" y="1164"/>
                    <a:pt x="10" y="1156"/>
                  </a:cubicBezTo>
                  <a:cubicBezTo>
                    <a:pt x="13" y="1167"/>
                    <a:pt x="13" y="1173"/>
                    <a:pt x="14" y="1179"/>
                  </a:cubicBezTo>
                  <a:cubicBezTo>
                    <a:pt x="14" y="1185"/>
                    <a:pt x="16" y="1190"/>
                    <a:pt x="19" y="1200"/>
                  </a:cubicBezTo>
                  <a:cubicBezTo>
                    <a:pt x="18" y="1222"/>
                    <a:pt x="18" y="1222"/>
                    <a:pt x="18" y="1222"/>
                  </a:cubicBezTo>
                  <a:cubicBezTo>
                    <a:pt x="18" y="1222"/>
                    <a:pt x="19" y="1225"/>
                    <a:pt x="20" y="1230"/>
                  </a:cubicBezTo>
                  <a:cubicBezTo>
                    <a:pt x="21" y="1235"/>
                    <a:pt x="23" y="1242"/>
                    <a:pt x="25" y="1249"/>
                  </a:cubicBezTo>
                  <a:cubicBezTo>
                    <a:pt x="29" y="1263"/>
                    <a:pt x="33" y="1276"/>
                    <a:pt x="33" y="1276"/>
                  </a:cubicBezTo>
                  <a:cubicBezTo>
                    <a:pt x="32" y="1274"/>
                    <a:pt x="33" y="1277"/>
                    <a:pt x="32" y="1274"/>
                  </a:cubicBezTo>
                  <a:cubicBezTo>
                    <a:pt x="36" y="1287"/>
                    <a:pt x="40" y="1303"/>
                    <a:pt x="45" y="1319"/>
                  </a:cubicBezTo>
                  <a:cubicBezTo>
                    <a:pt x="49" y="1336"/>
                    <a:pt x="55" y="1353"/>
                    <a:pt x="63" y="1368"/>
                  </a:cubicBezTo>
                  <a:cubicBezTo>
                    <a:pt x="63" y="1366"/>
                    <a:pt x="63" y="1367"/>
                    <a:pt x="62" y="1366"/>
                  </a:cubicBezTo>
                  <a:cubicBezTo>
                    <a:pt x="64" y="1370"/>
                    <a:pt x="67" y="1376"/>
                    <a:pt x="69" y="1382"/>
                  </a:cubicBezTo>
                  <a:cubicBezTo>
                    <a:pt x="72" y="1389"/>
                    <a:pt x="75" y="1396"/>
                    <a:pt x="78" y="1403"/>
                  </a:cubicBezTo>
                  <a:cubicBezTo>
                    <a:pt x="83" y="1418"/>
                    <a:pt x="87" y="1432"/>
                    <a:pt x="91" y="1440"/>
                  </a:cubicBezTo>
                  <a:cubicBezTo>
                    <a:pt x="103" y="1466"/>
                    <a:pt x="99" y="1449"/>
                    <a:pt x="102" y="1449"/>
                  </a:cubicBezTo>
                  <a:cubicBezTo>
                    <a:pt x="106" y="1459"/>
                    <a:pt x="109" y="1467"/>
                    <a:pt x="112" y="1474"/>
                  </a:cubicBezTo>
                  <a:cubicBezTo>
                    <a:pt x="116" y="1480"/>
                    <a:pt x="118" y="1486"/>
                    <a:pt x="121" y="1490"/>
                  </a:cubicBezTo>
                  <a:cubicBezTo>
                    <a:pt x="125" y="1500"/>
                    <a:pt x="128" y="1506"/>
                    <a:pt x="131" y="1511"/>
                  </a:cubicBezTo>
                  <a:cubicBezTo>
                    <a:pt x="133" y="1514"/>
                    <a:pt x="134" y="1516"/>
                    <a:pt x="136" y="1519"/>
                  </a:cubicBezTo>
                  <a:cubicBezTo>
                    <a:pt x="138" y="1522"/>
                    <a:pt x="140" y="1525"/>
                    <a:pt x="143" y="1529"/>
                  </a:cubicBezTo>
                  <a:cubicBezTo>
                    <a:pt x="148" y="1536"/>
                    <a:pt x="154" y="1545"/>
                    <a:pt x="164" y="1560"/>
                  </a:cubicBezTo>
                  <a:cubicBezTo>
                    <a:pt x="173" y="1579"/>
                    <a:pt x="164" y="1570"/>
                    <a:pt x="157" y="1561"/>
                  </a:cubicBezTo>
                  <a:cubicBezTo>
                    <a:pt x="150" y="1553"/>
                    <a:pt x="143" y="1546"/>
                    <a:pt x="155" y="1570"/>
                  </a:cubicBezTo>
                  <a:cubicBezTo>
                    <a:pt x="161" y="1574"/>
                    <a:pt x="182" y="1605"/>
                    <a:pt x="208" y="1639"/>
                  </a:cubicBezTo>
                  <a:cubicBezTo>
                    <a:pt x="229" y="1671"/>
                    <a:pt x="268" y="1722"/>
                    <a:pt x="292" y="1751"/>
                  </a:cubicBezTo>
                  <a:cubicBezTo>
                    <a:pt x="292" y="1746"/>
                    <a:pt x="292" y="1746"/>
                    <a:pt x="292" y="1746"/>
                  </a:cubicBezTo>
                  <a:cubicBezTo>
                    <a:pt x="292" y="1746"/>
                    <a:pt x="294" y="1748"/>
                    <a:pt x="298" y="1752"/>
                  </a:cubicBezTo>
                  <a:cubicBezTo>
                    <a:pt x="302" y="1755"/>
                    <a:pt x="306" y="1760"/>
                    <a:pt x="312" y="1765"/>
                  </a:cubicBezTo>
                  <a:cubicBezTo>
                    <a:pt x="322" y="1774"/>
                    <a:pt x="332" y="1783"/>
                    <a:pt x="332" y="1783"/>
                  </a:cubicBezTo>
                  <a:cubicBezTo>
                    <a:pt x="306" y="1765"/>
                    <a:pt x="306" y="1765"/>
                    <a:pt x="306" y="1765"/>
                  </a:cubicBezTo>
                  <a:cubicBezTo>
                    <a:pt x="309" y="1768"/>
                    <a:pt x="316" y="1773"/>
                    <a:pt x="324" y="1780"/>
                  </a:cubicBezTo>
                  <a:cubicBezTo>
                    <a:pt x="328" y="1783"/>
                    <a:pt x="333" y="1786"/>
                    <a:pt x="337" y="1789"/>
                  </a:cubicBezTo>
                  <a:cubicBezTo>
                    <a:pt x="341" y="1793"/>
                    <a:pt x="345" y="1796"/>
                    <a:pt x="348" y="1798"/>
                  </a:cubicBezTo>
                  <a:cubicBezTo>
                    <a:pt x="371" y="1816"/>
                    <a:pt x="375" y="1823"/>
                    <a:pt x="379" y="1828"/>
                  </a:cubicBezTo>
                  <a:cubicBezTo>
                    <a:pt x="383" y="1834"/>
                    <a:pt x="386" y="1838"/>
                    <a:pt x="405" y="1849"/>
                  </a:cubicBezTo>
                  <a:cubicBezTo>
                    <a:pt x="406" y="1850"/>
                    <a:pt x="407" y="1852"/>
                    <a:pt x="407" y="1853"/>
                  </a:cubicBezTo>
                  <a:cubicBezTo>
                    <a:pt x="410" y="1854"/>
                    <a:pt x="414" y="1857"/>
                    <a:pt x="419" y="1860"/>
                  </a:cubicBezTo>
                  <a:cubicBezTo>
                    <a:pt x="425" y="1864"/>
                    <a:pt x="431" y="1868"/>
                    <a:pt x="437" y="1873"/>
                  </a:cubicBezTo>
                  <a:cubicBezTo>
                    <a:pt x="444" y="1877"/>
                    <a:pt x="451" y="1883"/>
                    <a:pt x="459" y="1888"/>
                  </a:cubicBezTo>
                  <a:cubicBezTo>
                    <a:pt x="467" y="1893"/>
                    <a:pt x="476" y="1899"/>
                    <a:pt x="485" y="1904"/>
                  </a:cubicBezTo>
                  <a:cubicBezTo>
                    <a:pt x="470" y="1900"/>
                    <a:pt x="470" y="1900"/>
                    <a:pt x="470" y="1900"/>
                  </a:cubicBezTo>
                  <a:cubicBezTo>
                    <a:pt x="470" y="1900"/>
                    <a:pt x="464" y="1896"/>
                    <a:pt x="459" y="1892"/>
                  </a:cubicBezTo>
                  <a:cubicBezTo>
                    <a:pt x="453" y="1888"/>
                    <a:pt x="448" y="1884"/>
                    <a:pt x="448" y="1884"/>
                  </a:cubicBezTo>
                  <a:cubicBezTo>
                    <a:pt x="450" y="1887"/>
                    <a:pt x="454" y="1890"/>
                    <a:pt x="458" y="1893"/>
                  </a:cubicBezTo>
                  <a:cubicBezTo>
                    <a:pt x="462" y="1897"/>
                    <a:pt x="468" y="1900"/>
                    <a:pt x="473" y="1903"/>
                  </a:cubicBezTo>
                  <a:cubicBezTo>
                    <a:pt x="479" y="1906"/>
                    <a:pt x="485" y="1909"/>
                    <a:pt x="491" y="1913"/>
                  </a:cubicBezTo>
                  <a:cubicBezTo>
                    <a:pt x="494" y="1915"/>
                    <a:pt x="497" y="1916"/>
                    <a:pt x="500" y="1918"/>
                  </a:cubicBezTo>
                  <a:cubicBezTo>
                    <a:pt x="503" y="1920"/>
                    <a:pt x="506" y="1921"/>
                    <a:pt x="509" y="1923"/>
                  </a:cubicBezTo>
                  <a:cubicBezTo>
                    <a:pt x="534" y="1936"/>
                    <a:pt x="524" y="1926"/>
                    <a:pt x="537" y="1932"/>
                  </a:cubicBezTo>
                  <a:cubicBezTo>
                    <a:pt x="546" y="1937"/>
                    <a:pt x="560" y="1943"/>
                    <a:pt x="566" y="1948"/>
                  </a:cubicBezTo>
                  <a:cubicBezTo>
                    <a:pt x="588" y="1961"/>
                    <a:pt x="566" y="1954"/>
                    <a:pt x="558" y="1952"/>
                  </a:cubicBezTo>
                  <a:cubicBezTo>
                    <a:pt x="569" y="1955"/>
                    <a:pt x="576" y="1957"/>
                    <a:pt x="585" y="1962"/>
                  </a:cubicBezTo>
                  <a:cubicBezTo>
                    <a:pt x="595" y="1966"/>
                    <a:pt x="608" y="1971"/>
                    <a:pt x="630" y="1980"/>
                  </a:cubicBezTo>
                  <a:cubicBezTo>
                    <a:pt x="631" y="1983"/>
                    <a:pt x="627" y="1983"/>
                    <a:pt x="622" y="1980"/>
                  </a:cubicBezTo>
                  <a:cubicBezTo>
                    <a:pt x="626" y="1982"/>
                    <a:pt x="631" y="1984"/>
                    <a:pt x="635" y="1985"/>
                  </a:cubicBezTo>
                  <a:cubicBezTo>
                    <a:pt x="639" y="1986"/>
                    <a:pt x="642" y="1987"/>
                    <a:pt x="645" y="1987"/>
                  </a:cubicBezTo>
                  <a:cubicBezTo>
                    <a:pt x="659" y="1995"/>
                    <a:pt x="659" y="1995"/>
                    <a:pt x="659" y="1995"/>
                  </a:cubicBezTo>
                  <a:cubicBezTo>
                    <a:pt x="683" y="2007"/>
                    <a:pt x="697" y="2009"/>
                    <a:pt x="711" y="2012"/>
                  </a:cubicBezTo>
                  <a:cubicBezTo>
                    <a:pt x="719" y="2013"/>
                    <a:pt x="726" y="2014"/>
                    <a:pt x="736" y="2016"/>
                  </a:cubicBezTo>
                  <a:cubicBezTo>
                    <a:pt x="746" y="2018"/>
                    <a:pt x="758" y="2021"/>
                    <a:pt x="773" y="2026"/>
                  </a:cubicBezTo>
                  <a:cubicBezTo>
                    <a:pt x="756" y="2024"/>
                    <a:pt x="827" y="2039"/>
                    <a:pt x="846" y="2045"/>
                  </a:cubicBezTo>
                  <a:cubicBezTo>
                    <a:pt x="823" y="2042"/>
                    <a:pt x="855" y="2054"/>
                    <a:pt x="841" y="2054"/>
                  </a:cubicBezTo>
                  <a:cubicBezTo>
                    <a:pt x="866" y="2059"/>
                    <a:pt x="872" y="2059"/>
                    <a:pt x="876" y="2058"/>
                  </a:cubicBezTo>
                  <a:cubicBezTo>
                    <a:pt x="880" y="2057"/>
                    <a:pt x="883" y="2055"/>
                    <a:pt x="904" y="2057"/>
                  </a:cubicBezTo>
                  <a:cubicBezTo>
                    <a:pt x="886" y="2061"/>
                    <a:pt x="886" y="2061"/>
                    <a:pt x="886" y="2061"/>
                  </a:cubicBezTo>
                  <a:cubicBezTo>
                    <a:pt x="906" y="2062"/>
                    <a:pt x="909" y="2062"/>
                    <a:pt x="912" y="2061"/>
                  </a:cubicBezTo>
                  <a:cubicBezTo>
                    <a:pt x="913" y="2061"/>
                    <a:pt x="914" y="2061"/>
                    <a:pt x="918" y="2061"/>
                  </a:cubicBezTo>
                  <a:cubicBezTo>
                    <a:pt x="920" y="2061"/>
                    <a:pt x="922" y="2061"/>
                    <a:pt x="925" y="2062"/>
                  </a:cubicBezTo>
                  <a:cubicBezTo>
                    <a:pt x="928" y="2062"/>
                    <a:pt x="932" y="2062"/>
                    <a:pt x="937" y="2062"/>
                  </a:cubicBezTo>
                  <a:cubicBezTo>
                    <a:pt x="926" y="2063"/>
                    <a:pt x="956" y="2065"/>
                    <a:pt x="931" y="2065"/>
                  </a:cubicBezTo>
                  <a:cubicBezTo>
                    <a:pt x="985" y="2070"/>
                    <a:pt x="971" y="2069"/>
                    <a:pt x="1018" y="2071"/>
                  </a:cubicBezTo>
                  <a:cubicBezTo>
                    <a:pt x="1022" y="2065"/>
                    <a:pt x="1022" y="2065"/>
                    <a:pt x="1022" y="2065"/>
                  </a:cubicBezTo>
                  <a:cubicBezTo>
                    <a:pt x="1030" y="2065"/>
                    <a:pt x="1035" y="2066"/>
                    <a:pt x="1039" y="2067"/>
                  </a:cubicBezTo>
                  <a:cubicBezTo>
                    <a:pt x="1043" y="2067"/>
                    <a:pt x="1046" y="2068"/>
                    <a:pt x="1048" y="2068"/>
                  </a:cubicBezTo>
                  <a:cubicBezTo>
                    <a:pt x="1045" y="2069"/>
                    <a:pt x="1041" y="2069"/>
                    <a:pt x="1037" y="2069"/>
                  </a:cubicBezTo>
                  <a:cubicBezTo>
                    <a:pt x="1034" y="2069"/>
                    <a:pt x="1032" y="2069"/>
                    <a:pt x="1032" y="2069"/>
                  </a:cubicBezTo>
                  <a:cubicBezTo>
                    <a:pt x="1037" y="2071"/>
                    <a:pt x="1041" y="2071"/>
                    <a:pt x="1045" y="2071"/>
                  </a:cubicBezTo>
                  <a:cubicBezTo>
                    <a:pt x="1049" y="2071"/>
                    <a:pt x="1053" y="2070"/>
                    <a:pt x="1057" y="2070"/>
                  </a:cubicBezTo>
                  <a:cubicBezTo>
                    <a:pt x="1065" y="2069"/>
                    <a:pt x="1073" y="2068"/>
                    <a:pt x="1084" y="2070"/>
                  </a:cubicBezTo>
                  <a:cubicBezTo>
                    <a:pt x="1079" y="2068"/>
                    <a:pt x="1073" y="2066"/>
                    <a:pt x="1092" y="2065"/>
                  </a:cubicBezTo>
                  <a:cubicBezTo>
                    <a:pt x="1086" y="2069"/>
                    <a:pt x="1122" y="2066"/>
                    <a:pt x="1124" y="2067"/>
                  </a:cubicBezTo>
                  <a:cubicBezTo>
                    <a:pt x="1118" y="2067"/>
                    <a:pt x="1128" y="2066"/>
                    <a:pt x="1140" y="2064"/>
                  </a:cubicBezTo>
                  <a:cubicBezTo>
                    <a:pt x="1153" y="2062"/>
                    <a:pt x="1167" y="2060"/>
                    <a:pt x="1168" y="2058"/>
                  </a:cubicBezTo>
                  <a:cubicBezTo>
                    <a:pt x="1191" y="2057"/>
                    <a:pt x="1161" y="2061"/>
                    <a:pt x="1160" y="2063"/>
                  </a:cubicBezTo>
                  <a:cubicBezTo>
                    <a:pt x="1164" y="2062"/>
                    <a:pt x="1172" y="2060"/>
                    <a:pt x="1180" y="2059"/>
                  </a:cubicBezTo>
                  <a:cubicBezTo>
                    <a:pt x="1184" y="2058"/>
                    <a:pt x="1189" y="2057"/>
                    <a:pt x="1194" y="2057"/>
                  </a:cubicBezTo>
                  <a:cubicBezTo>
                    <a:pt x="1198" y="2056"/>
                    <a:pt x="1203" y="2055"/>
                    <a:pt x="1208" y="2054"/>
                  </a:cubicBezTo>
                  <a:cubicBezTo>
                    <a:pt x="1218" y="2053"/>
                    <a:pt x="1227" y="2051"/>
                    <a:pt x="1235" y="2049"/>
                  </a:cubicBezTo>
                  <a:cubicBezTo>
                    <a:pt x="1240" y="2049"/>
                    <a:pt x="1243" y="2048"/>
                    <a:pt x="1247" y="2047"/>
                  </a:cubicBezTo>
                  <a:cubicBezTo>
                    <a:pt x="1250" y="2046"/>
                    <a:pt x="1252" y="2045"/>
                    <a:pt x="1254" y="2044"/>
                  </a:cubicBezTo>
                  <a:cubicBezTo>
                    <a:pt x="1255" y="2045"/>
                    <a:pt x="1256" y="2045"/>
                    <a:pt x="1256" y="2045"/>
                  </a:cubicBezTo>
                  <a:cubicBezTo>
                    <a:pt x="1262" y="2043"/>
                    <a:pt x="1268" y="2041"/>
                    <a:pt x="1276" y="2039"/>
                  </a:cubicBezTo>
                  <a:cubicBezTo>
                    <a:pt x="1279" y="2037"/>
                    <a:pt x="1283" y="2036"/>
                    <a:pt x="1288" y="2035"/>
                  </a:cubicBezTo>
                  <a:cubicBezTo>
                    <a:pt x="1292" y="2034"/>
                    <a:pt x="1296" y="2033"/>
                    <a:pt x="1300" y="2031"/>
                  </a:cubicBezTo>
                  <a:cubicBezTo>
                    <a:pt x="1309" y="2028"/>
                    <a:pt x="1319" y="2025"/>
                    <a:pt x="1329" y="2021"/>
                  </a:cubicBezTo>
                  <a:cubicBezTo>
                    <a:pt x="1334" y="2019"/>
                    <a:pt x="1339" y="2017"/>
                    <a:pt x="1345" y="2015"/>
                  </a:cubicBezTo>
                  <a:cubicBezTo>
                    <a:pt x="1350" y="2013"/>
                    <a:pt x="1355" y="2011"/>
                    <a:pt x="1361" y="2009"/>
                  </a:cubicBezTo>
                  <a:cubicBezTo>
                    <a:pt x="1346" y="2017"/>
                    <a:pt x="1346" y="2017"/>
                    <a:pt x="1346" y="2017"/>
                  </a:cubicBezTo>
                  <a:cubicBezTo>
                    <a:pt x="1369" y="2010"/>
                    <a:pt x="1376" y="2006"/>
                    <a:pt x="1381" y="2002"/>
                  </a:cubicBezTo>
                  <a:cubicBezTo>
                    <a:pt x="1383" y="2000"/>
                    <a:pt x="1386" y="1998"/>
                    <a:pt x="1390" y="1996"/>
                  </a:cubicBezTo>
                  <a:cubicBezTo>
                    <a:pt x="1394" y="1994"/>
                    <a:pt x="1399" y="1991"/>
                    <a:pt x="1409" y="1987"/>
                  </a:cubicBezTo>
                  <a:cubicBezTo>
                    <a:pt x="1406" y="1991"/>
                    <a:pt x="1421" y="1985"/>
                    <a:pt x="1435" y="1979"/>
                  </a:cubicBezTo>
                  <a:cubicBezTo>
                    <a:pt x="1449" y="1973"/>
                    <a:pt x="1461" y="1967"/>
                    <a:pt x="1454" y="1973"/>
                  </a:cubicBezTo>
                  <a:cubicBezTo>
                    <a:pt x="1465" y="1967"/>
                    <a:pt x="1475" y="1961"/>
                    <a:pt x="1485" y="1956"/>
                  </a:cubicBezTo>
                  <a:cubicBezTo>
                    <a:pt x="1494" y="1949"/>
                    <a:pt x="1503" y="1944"/>
                    <a:pt x="1509" y="1938"/>
                  </a:cubicBezTo>
                  <a:cubicBezTo>
                    <a:pt x="1530" y="1930"/>
                    <a:pt x="1474" y="1964"/>
                    <a:pt x="1502" y="1950"/>
                  </a:cubicBezTo>
                  <a:cubicBezTo>
                    <a:pt x="1502" y="1950"/>
                    <a:pt x="1509" y="1946"/>
                    <a:pt x="1516" y="1942"/>
                  </a:cubicBezTo>
                  <a:cubicBezTo>
                    <a:pt x="1520" y="1940"/>
                    <a:pt x="1523" y="1937"/>
                    <a:pt x="1526" y="1936"/>
                  </a:cubicBezTo>
                  <a:cubicBezTo>
                    <a:pt x="1529" y="1934"/>
                    <a:pt x="1530" y="1933"/>
                    <a:pt x="1530" y="1933"/>
                  </a:cubicBezTo>
                  <a:cubicBezTo>
                    <a:pt x="1537" y="1932"/>
                    <a:pt x="1537" y="1932"/>
                    <a:pt x="1537" y="1932"/>
                  </a:cubicBezTo>
                  <a:cubicBezTo>
                    <a:pt x="1537" y="1930"/>
                    <a:pt x="1563" y="1915"/>
                    <a:pt x="1560" y="1914"/>
                  </a:cubicBezTo>
                  <a:cubicBezTo>
                    <a:pt x="1563" y="1914"/>
                    <a:pt x="1568" y="1913"/>
                    <a:pt x="1572" y="1912"/>
                  </a:cubicBezTo>
                  <a:cubicBezTo>
                    <a:pt x="1576" y="1911"/>
                    <a:pt x="1579" y="1910"/>
                    <a:pt x="1579" y="1912"/>
                  </a:cubicBezTo>
                  <a:cubicBezTo>
                    <a:pt x="1588" y="1906"/>
                    <a:pt x="1599" y="1899"/>
                    <a:pt x="1610" y="1893"/>
                  </a:cubicBezTo>
                  <a:cubicBezTo>
                    <a:pt x="1615" y="1889"/>
                    <a:pt x="1620" y="1886"/>
                    <a:pt x="1624" y="1883"/>
                  </a:cubicBezTo>
                  <a:cubicBezTo>
                    <a:pt x="1629" y="1879"/>
                    <a:pt x="1633" y="1876"/>
                    <a:pt x="1636" y="1873"/>
                  </a:cubicBezTo>
                  <a:cubicBezTo>
                    <a:pt x="1638" y="1873"/>
                    <a:pt x="1638" y="1873"/>
                    <a:pt x="1638" y="1873"/>
                  </a:cubicBezTo>
                  <a:cubicBezTo>
                    <a:pt x="1642" y="1869"/>
                    <a:pt x="1647" y="1864"/>
                    <a:pt x="1652" y="1860"/>
                  </a:cubicBezTo>
                  <a:cubicBezTo>
                    <a:pt x="1658" y="1855"/>
                    <a:pt x="1664" y="1850"/>
                    <a:pt x="1670" y="1845"/>
                  </a:cubicBezTo>
                  <a:cubicBezTo>
                    <a:pt x="1681" y="1836"/>
                    <a:pt x="1692" y="1827"/>
                    <a:pt x="1694" y="1822"/>
                  </a:cubicBezTo>
                  <a:cubicBezTo>
                    <a:pt x="1706" y="1816"/>
                    <a:pt x="1706" y="1816"/>
                    <a:pt x="1706" y="1816"/>
                  </a:cubicBezTo>
                  <a:cubicBezTo>
                    <a:pt x="1718" y="1805"/>
                    <a:pt x="1722" y="1799"/>
                    <a:pt x="1724" y="1795"/>
                  </a:cubicBezTo>
                  <a:cubicBezTo>
                    <a:pt x="1726" y="1791"/>
                    <a:pt x="1726" y="1788"/>
                    <a:pt x="1731" y="1782"/>
                  </a:cubicBezTo>
                  <a:cubicBezTo>
                    <a:pt x="1741" y="1773"/>
                    <a:pt x="1751" y="1762"/>
                    <a:pt x="1762" y="1753"/>
                  </a:cubicBezTo>
                  <a:cubicBezTo>
                    <a:pt x="1748" y="1769"/>
                    <a:pt x="1752" y="1766"/>
                    <a:pt x="1761" y="1759"/>
                  </a:cubicBezTo>
                  <a:cubicBezTo>
                    <a:pt x="1770" y="1751"/>
                    <a:pt x="1783" y="1738"/>
                    <a:pt x="1787" y="1736"/>
                  </a:cubicBezTo>
                  <a:cubicBezTo>
                    <a:pt x="1790" y="1733"/>
                    <a:pt x="1794" y="1729"/>
                    <a:pt x="1799" y="1723"/>
                  </a:cubicBezTo>
                  <a:cubicBezTo>
                    <a:pt x="1804" y="1718"/>
                    <a:pt x="1809" y="1712"/>
                    <a:pt x="1814" y="1706"/>
                  </a:cubicBezTo>
                  <a:cubicBezTo>
                    <a:pt x="1824" y="1693"/>
                    <a:pt x="1834" y="1681"/>
                    <a:pt x="1837" y="1675"/>
                  </a:cubicBezTo>
                  <a:cubicBezTo>
                    <a:pt x="1832" y="1684"/>
                    <a:pt x="1831" y="1686"/>
                    <a:pt x="1830" y="1689"/>
                  </a:cubicBezTo>
                  <a:cubicBezTo>
                    <a:pt x="1828" y="1693"/>
                    <a:pt x="1825" y="1698"/>
                    <a:pt x="1813" y="1712"/>
                  </a:cubicBezTo>
                  <a:cubicBezTo>
                    <a:pt x="1817" y="1709"/>
                    <a:pt x="1821" y="1705"/>
                    <a:pt x="1826" y="1700"/>
                  </a:cubicBezTo>
                  <a:cubicBezTo>
                    <a:pt x="1828" y="1697"/>
                    <a:pt x="1830" y="1695"/>
                    <a:pt x="1833" y="1692"/>
                  </a:cubicBezTo>
                  <a:cubicBezTo>
                    <a:pt x="1834" y="1690"/>
                    <a:pt x="1835" y="1689"/>
                    <a:pt x="1836" y="1687"/>
                  </a:cubicBezTo>
                  <a:cubicBezTo>
                    <a:pt x="1837" y="1686"/>
                    <a:pt x="1839" y="1684"/>
                    <a:pt x="1840" y="1682"/>
                  </a:cubicBezTo>
                  <a:cubicBezTo>
                    <a:pt x="1844" y="1676"/>
                    <a:pt x="1850" y="1668"/>
                    <a:pt x="1855" y="1661"/>
                  </a:cubicBezTo>
                  <a:cubicBezTo>
                    <a:pt x="1860" y="1653"/>
                    <a:pt x="1866" y="1645"/>
                    <a:pt x="1872" y="1637"/>
                  </a:cubicBezTo>
                  <a:cubicBezTo>
                    <a:pt x="1874" y="1639"/>
                    <a:pt x="1874" y="1639"/>
                    <a:pt x="1874" y="1639"/>
                  </a:cubicBezTo>
                  <a:cubicBezTo>
                    <a:pt x="1882" y="1627"/>
                    <a:pt x="1888" y="1618"/>
                    <a:pt x="1892" y="1610"/>
                  </a:cubicBezTo>
                  <a:cubicBezTo>
                    <a:pt x="1897" y="1603"/>
                    <a:pt x="1899" y="1597"/>
                    <a:pt x="1901" y="1592"/>
                  </a:cubicBezTo>
                  <a:cubicBezTo>
                    <a:pt x="1906" y="1582"/>
                    <a:pt x="1907" y="1575"/>
                    <a:pt x="1912" y="1563"/>
                  </a:cubicBezTo>
                  <a:cubicBezTo>
                    <a:pt x="1918" y="1559"/>
                    <a:pt x="1916" y="1565"/>
                    <a:pt x="1910" y="1580"/>
                  </a:cubicBezTo>
                  <a:cubicBezTo>
                    <a:pt x="1922" y="1565"/>
                    <a:pt x="1934" y="1543"/>
                    <a:pt x="1946" y="1521"/>
                  </a:cubicBezTo>
                  <a:cubicBezTo>
                    <a:pt x="1957" y="1498"/>
                    <a:pt x="1969" y="1475"/>
                    <a:pt x="1978" y="1456"/>
                  </a:cubicBezTo>
                  <a:cubicBezTo>
                    <a:pt x="1986" y="1444"/>
                    <a:pt x="1983" y="1453"/>
                    <a:pt x="1978" y="1466"/>
                  </a:cubicBezTo>
                  <a:cubicBezTo>
                    <a:pt x="1982" y="1456"/>
                    <a:pt x="1987" y="1445"/>
                    <a:pt x="1992" y="1434"/>
                  </a:cubicBezTo>
                  <a:cubicBezTo>
                    <a:pt x="1996" y="1423"/>
                    <a:pt x="2001" y="1412"/>
                    <a:pt x="2005" y="1401"/>
                  </a:cubicBezTo>
                  <a:cubicBezTo>
                    <a:pt x="2007" y="1396"/>
                    <a:pt x="2009" y="1391"/>
                    <a:pt x="2011" y="1385"/>
                  </a:cubicBezTo>
                  <a:cubicBezTo>
                    <a:pt x="2012" y="1380"/>
                    <a:pt x="2014" y="1375"/>
                    <a:pt x="2015" y="1371"/>
                  </a:cubicBezTo>
                  <a:cubicBezTo>
                    <a:pt x="2018" y="1361"/>
                    <a:pt x="2020" y="1353"/>
                    <a:pt x="2021" y="1345"/>
                  </a:cubicBezTo>
                  <a:cubicBezTo>
                    <a:pt x="2020" y="1351"/>
                    <a:pt x="2022" y="1347"/>
                    <a:pt x="2025" y="1339"/>
                  </a:cubicBezTo>
                  <a:cubicBezTo>
                    <a:pt x="2027" y="1332"/>
                    <a:pt x="2030" y="1321"/>
                    <a:pt x="2033" y="1313"/>
                  </a:cubicBezTo>
                  <a:cubicBezTo>
                    <a:pt x="2032" y="1313"/>
                    <a:pt x="2032" y="1309"/>
                    <a:pt x="2032" y="1308"/>
                  </a:cubicBezTo>
                  <a:cubicBezTo>
                    <a:pt x="2038" y="1281"/>
                    <a:pt x="2049" y="1222"/>
                    <a:pt x="2056" y="1191"/>
                  </a:cubicBezTo>
                  <a:cubicBezTo>
                    <a:pt x="2055" y="1202"/>
                    <a:pt x="2055" y="1202"/>
                    <a:pt x="2055" y="1202"/>
                  </a:cubicBezTo>
                  <a:cubicBezTo>
                    <a:pt x="2059" y="1184"/>
                    <a:pt x="2060" y="1168"/>
                    <a:pt x="2062" y="1154"/>
                  </a:cubicBezTo>
                  <a:cubicBezTo>
                    <a:pt x="2062" y="1147"/>
                    <a:pt x="2063" y="1140"/>
                    <a:pt x="2063" y="1133"/>
                  </a:cubicBezTo>
                  <a:cubicBezTo>
                    <a:pt x="2063" y="1126"/>
                    <a:pt x="2063" y="1119"/>
                    <a:pt x="2063" y="1112"/>
                  </a:cubicBezTo>
                  <a:cubicBezTo>
                    <a:pt x="2064" y="1085"/>
                    <a:pt x="2063" y="1057"/>
                    <a:pt x="2065" y="1017"/>
                  </a:cubicBezTo>
                  <a:cubicBezTo>
                    <a:pt x="2066" y="1003"/>
                    <a:pt x="2071" y="1032"/>
                    <a:pt x="2070" y="1002"/>
                  </a:cubicBezTo>
                  <a:cubicBezTo>
                    <a:pt x="2068" y="995"/>
                    <a:pt x="2067" y="993"/>
                    <a:pt x="2065" y="988"/>
                  </a:cubicBezTo>
                  <a:cubicBezTo>
                    <a:pt x="2065" y="985"/>
                    <a:pt x="2064" y="982"/>
                    <a:pt x="2064" y="977"/>
                  </a:cubicBezTo>
                  <a:cubicBezTo>
                    <a:pt x="2063" y="972"/>
                    <a:pt x="2062" y="965"/>
                    <a:pt x="2062" y="956"/>
                  </a:cubicBezTo>
                  <a:cubicBezTo>
                    <a:pt x="2066" y="958"/>
                    <a:pt x="2066" y="958"/>
                    <a:pt x="2066" y="958"/>
                  </a:cubicBezTo>
                  <a:cubicBezTo>
                    <a:pt x="2060" y="933"/>
                    <a:pt x="2060" y="933"/>
                    <a:pt x="2060" y="933"/>
                  </a:cubicBezTo>
                  <a:cubicBezTo>
                    <a:pt x="2058" y="946"/>
                    <a:pt x="2062" y="987"/>
                    <a:pt x="2057" y="959"/>
                  </a:cubicBezTo>
                  <a:cubicBezTo>
                    <a:pt x="2057" y="942"/>
                    <a:pt x="2056" y="935"/>
                    <a:pt x="2054" y="927"/>
                  </a:cubicBezTo>
                  <a:cubicBezTo>
                    <a:pt x="2053" y="919"/>
                    <a:pt x="2051" y="910"/>
                    <a:pt x="2050" y="890"/>
                  </a:cubicBezTo>
                  <a:cubicBezTo>
                    <a:pt x="2052" y="899"/>
                    <a:pt x="2056" y="911"/>
                    <a:pt x="2059" y="917"/>
                  </a:cubicBezTo>
                  <a:cubicBezTo>
                    <a:pt x="2058" y="907"/>
                    <a:pt x="2057" y="897"/>
                    <a:pt x="2056" y="888"/>
                  </a:cubicBezTo>
                  <a:cubicBezTo>
                    <a:pt x="2055" y="883"/>
                    <a:pt x="2055" y="879"/>
                    <a:pt x="2054" y="874"/>
                  </a:cubicBezTo>
                  <a:cubicBezTo>
                    <a:pt x="2054" y="870"/>
                    <a:pt x="2053" y="866"/>
                    <a:pt x="2052" y="862"/>
                  </a:cubicBezTo>
                  <a:cubicBezTo>
                    <a:pt x="2051" y="854"/>
                    <a:pt x="2049" y="846"/>
                    <a:pt x="2048" y="838"/>
                  </a:cubicBezTo>
                  <a:cubicBezTo>
                    <a:pt x="2046" y="831"/>
                    <a:pt x="2045" y="824"/>
                    <a:pt x="2043" y="816"/>
                  </a:cubicBezTo>
                  <a:cubicBezTo>
                    <a:pt x="2039" y="802"/>
                    <a:pt x="2035" y="787"/>
                    <a:pt x="2031" y="771"/>
                  </a:cubicBezTo>
                  <a:cubicBezTo>
                    <a:pt x="2029" y="763"/>
                    <a:pt x="2026" y="755"/>
                    <a:pt x="2024" y="746"/>
                  </a:cubicBezTo>
                  <a:cubicBezTo>
                    <a:pt x="2023" y="741"/>
                    <a:pt x="2022" y="737"/>
                    <a:pt x="2021" y="732"/>
                  </a:cubicBezTo>
                  <a:cubicBezTo>
                    <a:pt x="2020" y="730"/>
                    <a:pt x="2019" y="727"/>
                    <a:pt x="2019" y="725"/>
                  </a:cubicBezTo>
                  <a:cubicBezTo>
                    <a:pt x="2018" y="722"/>
                    <a:pt x="2017" y="719"/>
                    <a:pt x="2017" y="717"/>
                  </a:cubicBezTo>
                  <a:cubicBezTo>
                    <a:pt x="2012" y="707"/>
                    <a:pt x="2008" y="696"/>
                    <a:pt x="2004" y="686"/>
                  </a:cubicBezTo>
                  <a:cubicBezTo>
                    <a:pt x="2003" y="683"/>
                    <a:pt x="2002" y="680"/>
                    <a:pt x="2001" y="677"/>
                  </a:cubicBezTo>
                  <a:cubicBezTo>
                    <a:pt x="1997" y="669"/>
                    <a:pt x="1997" y="669"/>
                    <a:pt x="1997" y="669"/>
                  </a:cubicBezTo>
                  <a:cubicBezTo>
                    <a:pt x="1995" y="664"/>
                    <a:pt x="1992" y="659"/>
                    <a:pt x="1990" y="654"/>
                  </a:cubicBezTo>
                  <a:cubicBezTo>
                    <a:pt x="1988" y="648"/>
                    <a:pt x="1985" y="643"/>
                    <a:pt x="1983" y="638"/>
                  </a:cubicBezTo>
                  <a:cubicBezTo>
                    <a:pt x="1982" y="636"/>
                    <a:pt x="1981" y="633"/>
                    <a:pt x="1980" y="631"/>
                  </a:cubicBezTo>
                  <a:cubicBezTo>
                    <a:pt x="1979" y="629"/>
                    <a:pt x="1977" y="626"/>
                    <a:pt x="1976" y="624"/>
                  </a:cubicBezTo>
                  <a:cubicBezTo>
                    <a:pt x="1972" y="615"/>
                    <a:pt x="1967" y="608"/>
                    <a:pt x="1964" y="601"/>
                  </a:cubicBezTo>
                  <a:cubicBezTo>
                    <a:pt x="1968" y="602"/>
                    <a:pt x="1971" y="600"/>
                    <a:pt x="1982" y="617"/>
                  </a:cubicBezTo>
                  <a:cubicBezTo>
                    <a:pt x="1978" y="608"/>
                    <a:pt x="1975" y="601"/>
                    <a:pt x="1971" y="595"/>
                  </a:cubicBezTo>
                  <a:cubicBezTo>
                    <a:pt x="1967" y="589"/>
                    <a:pt x="1964" y="583"/>
                    <a:pt x="1961" y="578"/>
                  </a:cubicBezTo>
                  <a:cubicBezTo>
                    <a:pt x="1954" y="568"/>
                    <a:pt x="1948" y="559"/>
                    <a:pt x="1945" y="547"/>
                  </a:cubicBezTo>
                  <a:cubicBezTo>
                    <a:pt x="1943" y="545"/>
                    <a:pt x="1941" y="542"/>
                    <a:pt x="1939" y="539"/>
                  </a:cubicBezTo>
                  <a:cubicBezTo>
                    <a:pt x="1936" y="536"/>
                    <a:pt x="1934" y="532"/>
                    <a:pt x="1931" y="528"/>
                  </a:cubicBezTo>
                  <a:cubicBezTo>
                    <a:pt x="1925" y="519"/>
                    <a:pt x="1918" y="508"/>
                    <a:pt x="1911" y="498"/>
                  </a:cubicBezTo>
                  <a:cubicBezTo>
                    <a:pt x="1897" y="479"/>
                    <a:pt x="1884" y="460"/>
                    <a:pt x="1878" y="459"/>
                  </a:cubicBezTo>
                  <a:cubicBezTo>
                    <a:pt x="1878" y="457"/>
                    <a:pt x="1855" y="427"/>
                    <a:pt x="1881" y="455"/>
                  </a:cubicBezTo>
                  <a:cubicBezTo>
                    <a:pt x="1873" y="446"/>
                    <a:pt x="1867" y="437"/>
                    <a:pt x="1862" y="430"/>
                  </a:cubicBezTo>
                  <a:cubicBezTo>
                    <a:pt x="1860" y="426"/>
                    <a:pt x="1858" y="423"/>
                    <a:pt x="1856" y="419"/>
                  </a:cubicBezTo>
                  <a:cubicBezTo>
                    <a:pt x="1854" y="416"/>
                    <a:pt x="1852" y="413"/>
                    <a:pt x="1850" y="410"/>
                  </a:cubicBezTo>
                  <a:cubicBezTo>
                    <a:pt x="1844" y="399"/>
                    <a:pt x="1839" y="390"/>
                    <a:pt x="1832" y="381"/>
                  </a:cubicBezTo>
                  <a:cubicBezTo>
                    <a:pt x="1828" y="376"/>
                    <a:pt x="1830" y="380"/>
                    <a:pt x="1830" y="382"/>
                  </a:cubicBezTo>
                  <a:cubicBezTo>
                    <a:pt x="1830" y="384"/>
                    <a:pt x="1829" y="384"/>
                    <a:pt x="1819" y="373"/>
                  </a:cubicBezTo>
                  <a:cubicBezTo>
                    <a:pt x="1817" y="370"/>
                    <a:pt x="1817" y="369"/>
                    <a:pt x="1815" y="366"/>
                  </a:cubicBezTo>
                  <a:cubicBezTo>
                    <a:pt x="1806" y="359"/>
                    <a:pt x="1806" y="359"/>
                    <a:pt x="1806" y="359"/>
                  </a:cubicBezTo>
                  <a:cubicBezTo>
                    <a:pt x="1800" y="349"/>
                    <a:pt x="1817" y="366"/>
                    <a:pt x="1819" y="366"/>
                  </a:cubicBezTo>
                  <a:cubicBezTo>
                    <a:pt x="1813" y="358"/>
                    <a:pt x="1807" y="351"/>
                    <a:pt x="1800" y="344"/>
                  </a:cubicBezTo>
                  <a:cubicBezTo>
                    <a:pt x="1797" y="341"/>
                    <a:pt x="1794" y="338"/>
                    <a:pt x="1791" y="335"/>
                  </a:cubicBezTo>
                  <a:cubicBezTo>
                    <a:pt x="1788" y="332"/>
                    <a:pt x="1784" y="329"/>
                    <a:pt x="1781" y="326"/>
                  </a:cubicBezTo>
                  <a:cubicBezTo>
                    <a:pt x="1774" y="320"/>
                    <a:pt x="1767" y="314"/>
                    <a:pt x="1760" y="307"/>
                  </a:cubicBezTo>
                  <a:cubicBezTo>
                    <a:pt x="1752" y="301"/>
                    <a:pt x="1744" y="294"/>
                    <a:pt x="1735" y="286"/>
                  </a:cubicBezTo>
                  <a:cubicBezTo>
                    <a:pt x="1742" y="290"/>
                    <a:pt x="1742" y="290"/>
                    <a:pt x="1742" y="290"/>
                  </a:cubicBezTo>
                  <a:cubicBezTo>
                    <a:pt x="1742" y="290"/>
                    <a:pt x="1733" y="282"/>
                    <a:pt x="1724" y="273"/>
                  </a:cubicBezTo>
                  <a:cubicBezTo>
                    <a:pt x="1715" y="265"/>
                    <a:pt x="1706" y="257"/>
                    <a:pt x="1706" y="257"/>
                  </a:cubicBezTo>
                  <a:cubicBezTo>
                    <a:pt x="1708" y="259"/>
                    <a:pt x="1708" y="259"/>
                    <a:pt x="1708" y="259"/>
                  </a:cubicBezTo>
                  <a:cubicBezTo>
                    <a:pt x="1708" y="259"/>
                    <a:pt x="1700" y="253"/>
                    <a:pt x="1692" y="247"/>
                  </a:cubicBezTo>
                  <a:cubicBezTo>
                    <a:pt x="1690" y="245"/>
                    <a:pt x="1688" y="244"/>
                    <a:pt x="1686" y="243"/>
                  </a:cubicBezTo>
                  <a:cubicBezTo>
                    <a:pt x="1684" y="241"/>
                    <a:pt x="1682" y="240"/>
                    <a:pt x="1681" y="239"/>
                  </a:cubicBezTo>
                  <a:cubicBezTo>
                    <a:pt x="1678" y="237"/>
                    <a:pt x="1676" y="235"/>
                    <a:pt x="1676" y="235"/>
                  </a:cubicBezTo>
                  <a:cubicBezTo>
                    <a:pt x="1678" y="235"/>
                    <a:pt x="1678" y="235"/>
                    <a:pt x="1678" y="235"/>
                  </a:cubicBezTo>
                  <a:cubicBezTo>
                    <a:pt x="1670" y="230"/>
                    <a:pt x="1668" y="229"/>
                    <a:pt x="1657" y="221"/>
                  </a:cubicBezTo>
                  <a:cubicBezTo>
                    <a:pt x="1662" y="222"/>
                    <a:pt x="1662" y="222"/>
                    <a:pt x="1662" y="222"/>
                  </a:cubicBezTo>
                  <a:cubicBezTo>
                    <a:pt x="1659" y="221"/>
                    <a:pt x="1654" y="218"/>
                    <a:pt x="1649" y="215"/>
                  </a:cubicBezTo>
                  <a:cubicBezTo>
                    <a:pt x="1643" y="212"/>
                    <a:pt x="1636" y="208"/>
                    <a:pt x="1630" y="203"/>
                  </a:cubicBezTo>
                  <a:cubicBezTo>
                    <a:pt x="1623" y="199"/>
                    <a:pt x="1616" y="195"/>
                    <a:pt x="1609" y="190"/>
                  </a:cubicBezTo>
                  <a:cubicBezTo>
                    <a:pt x="1603" y="186"/>
                    <a:pt x="1596" y="183"/>
                    <a:pt x="1592" y="179"/>
                  </a:cubicBezTo>
                  <a:cubicBezTo>
                    <a:pt x="1588" y="176"/>
                    <a:pt x="1588" y="176"/>
                    <a:pt x="1588" y="176"/>
                  </a:cubicBezTo>
                  <a:cubicBezTo>
                    <a:pt x="1588" y="176"/>
                    <a:pt x="1576" y="170"/>
                    <a:pt x="1564" y="164"/>
                  </a:cubicBezTo>
                  <a:cubicBezTo>
                    <a:pt x="1558" y="161"/>
                    <a:pt x="1552" y="158"/>
                    <a:pt x="1548" y="156"/>
                  </a:cubicBezTo>
                  <a:cubicBezTo>
                    <a:pt x="1543" y="154"/>
                    <a:pt x="1540" y="153"/>
                    <a:pt x="1540" y="153"/>
                  </a:cubicBezTo>
                  <a:cubicBezTo>
                    <a:pt x="1516" y="136"/>
                    <a:pt x="1575" y="166"/>
                    <a:pt x="1524" y="139"/>
                  </a:cubicBezTo>
                  <a:cubicBezTo>
                    <a:pt x="1539" y="142"/>
                    <a:pt x="1539" y="142"/>
                    <a:pt x="1539" y="142"/>
                  </a:cubicBezTo>
                  <a:cubicBezTo>
                    <a:pt x="1521" y="133"/>
                    <a:pt x="1511" y="128"/>
                    <a:pt x="1502" y="123"/>
                  </a:cubicBezTo>
                  <a:cubicBezTo>
                    <a:pt x="1498" y="121"/>
                    <a:pt x="1493" y="119"/>
                    <a:pt x="1489" y="116"/>
                  </a:cubicBezTo>
                  <a:cubicBezTo>
                    <a:pt x="1484" y="114"/>
                    <a:pt x="1479" y="112"/>
                    <a:pt x="1473" y="109"/>
                  </a:cubicBezTo>
                  <a:cubicBezTo>
                    <a:pt x="1478" y="113"/>
                    <a:pt x="1485" y="117"/>
                    <a:pt x="1489" y="119"/>
                  </a:cubicBezTo>
                  <a:cubicBezTo>
                    <a:pt x="1493" y="122"/>
                    <a:pt x="1493" y="123"/>
                    <a:pt x="1487" y="121"/>
                  </a:cubicBezTo>
                  <a:cubicBezTo>
                    <a:pt x="1483" y="118"/>
                    <a:pt x="1480" y="116"/>
                    <a:pt x="1477" y="114"/>
                  </a:cubicBezTo>
                  <a:cubicBezTo>
                    <a:pt x="1474" y="112"/>
                    <a:pt x="1471" y="111"/>
                    <a:pt x="1468" y="109"/>
                  </a:cubicBezTo>
                  <a:cubicBezTo>
                    <a:pt x="1462" y="107"/>
                    <a:pt x="1456" y="104"/>
                    <a:pt x="1450" y="102"/>
                  </a:cubicBezTo>
                  <a:cubicBezTo>
                    <a:pt x="1444" y="100"/>
                    <a:pt x="1438" y="99"/>
                    <a:pt x="1432" y="97"/>
                  </a:cubicBezTo>
                  <a:cubicBezTo>
                    <a:pt x="1425" y="95"/>
                    <a:pt x="1418" y="94"/>
                    <a:pt x="1411" y="91"/>
                  </a:cubicBezTo>
                  <a:cubicBezTo>
                    <a:pt x="1418" y="94"/>
                    <a:pt x="1424" y="96"/>
                    <a:pt x="1430" y="98"/>
                  </a:cubicBezTo>
                  <a:cubicBezTo>
                    <a:pt x="1435" y="100"/>
                    <a:pt x="1440" y="102"/>
                    <a:pt x="1446" y="103"/>
                  </a:cubicBezTo>
                  <a:cubicBezTo>
                    <a:pt x="1461" y="109"/>
                    <a:pt x="1450" y="107"/>
                    <a:pt x="1459" y="112"/>
                  </a:cubicBezTo>
                  <a:cubicBezTo>
                    <a:pt x="1459" y="112"/>
                    <a:pt x="1465" y="113"/>
                    <a:pt x="1470" y="115"/>
                  </a:cubicBezTo>
                  <a:cubicBezTo>
                    <a:pt x="1476" y="117"/>
                    <a:pt x="1481" y="119"/>
                    <a:pt x="1481" y="119"/>
                  </a:cubicBezTo>
                  <a:cubicBezTo>
                    <a:pt x="1486" y="125"/>
                    <a:pt x="1486" y="125"/>
                    <a:pt x="1486" y="125"/>
                  </a:cubicBezTo>
                  <a:cubicBezTo>
                    <a:pt x="1486" y="125"/>
                    <a:pt x="1495" y="129"/>
                    <a:pt x="1504" y="133"/>
                  </a:cubicBezTo>
                  <a:cubicBezTo>
                    <a:pt x="1509" y="134"/>
                    <a:pt x="1513" y="136"/>
                    <a:pt x="1517" y="138"/>
                  </a:cubicBezTo>
                  <a:cubicBezTo>
                    <a:pt x="1520" y="139"/>
                    <a:pt x="1522" y="140"/>
                    <a:pt x="1522" y="140"/>
                  </a:cubicBezTo>
                  <a:cubicBezTo>
                    <a:pt x="1518" y="143"/>
                    <a:pt x="1554" y="159"/>
                    <a:pt x="1538" y="155"/>
                  </a:cubicBezTo>
                  <a:cubicBezTo>
                    <a:pt x="1563" y="167"/>
                    <a:pt x="1575" y="178"/>
                    <a:pt x="1598" y="188"/>
                  </a:cubicBezTo>
                  <a:cubicBezTo>
                    <a:pt x="1613" y="200"/>
                    <a:pt x="1572" y="175"/>
                    <a:pt x="1588" y="185"/>
                  </a:cubicBezTo>
                  <a:cubicBezTo>
                    <a:pt x="1635" y="214"/>
                    <a:pt x="1681" y="248"/>
                    <a:pt x="1723" y="286"/>
                  </a:cubicBezTo>
                  <a:cubicBezTo>
                    <a:pt x="1765" y="323"/>
                    <a:pt x="1804" y="366"/>
                    <a:pt x="1839" y="411"/>
                  </a:cubicBezTo>
                  <a:cubicBezTo>
                    <a:pt x="1830" y="404"/>
                    <a:pt x="1830" y="404"/>
                    <a:pt x="1830" y="404"/>
                  </a:cubicBezTo>
                  <a:cubicBezTo>
                    <a:pt x="1834" y="408"/>
                    <a:pt x="1839" y="412"/>
                    <a:pt x="1844" y="417"/>
                  </a:cubicBezTo>
                  <a:cubicBezTo>
                    <a:pt x="1846" y="419"/>
                    <a:pt x="1848" y="421"/>
                    <a:pt x="1850" y="423"/>
                  </a:cubicBezTo>
                  <a:cubicBezTo>
                    <a:pt x="1852" y="425"/>
                    <a:pt x="1854" y="426"/>
                    <a:pt x="1855" y="428"/>
                  </a:cubicBezTo>
                  <a:cubicBezTo>
                    <a:pt x="1857" y="432"/>
                    <a:pt x="1861" y="440"/>
                    <a:pt x="1867" y="448"/>
                  </a:cubicBezTo>
                  <a:cubicBezTo>
                    <a:pt x="1870" y="453"/>
                    <a:pt x="1873" y="457"/>
                    <a:pt x="1876" y="462"/>
                  </a:cubicBezTo>
                  <a:cubicBezTo>
                    <a:pt x="1879" y="467"/>
                    <a:pt x="1882" y="473"/>
                    <a:pt x="1885" y="478"/>
                  </a:cubicBezTo>
                  <a:cubicBezTo>
                    <a:pt x="1892" y="488"/>
                    <a:pt x="1899" y="499"/>
                    <a:pt x="1905" y="508"/>
                  </a:cubicBezTo>
                  <a:cubicBezTo>
                    <a:pt x="1911" y="517"/>
                    <a:pt x="1916" y="525"/>
                    <a:pt x="1921" y="530"/>
                  </a:cubicBezTo>
                  <a:cubicBezTo>
                    <a:pt x="1922" y="533"/>
                    <a:pt x="1919" y="529"/>
                    <a:pt x="1917" y="527"/>
                  </a:cubicBezTo>
                  <a:cubicBezTo>
                    <a:pt x="1919" y="531"/>
                    <a:pt x="1922" y="535"/>
                    <a:pt x="1925" y="540"/>
                  </a:cubicBezTo>
                  <a:cubicBezTo>
                    <a:pt x="1926" y="543"/>
                    <a:pt x="1928" y="545"/>
                    <a:pt x="1929" y="548"/>
                  </a:cubicBezTo>
                  <a:cubicBezTo>
                    <a:pt x="1931" y="550"/>
                    <a:pt x="1932" y="553"/>
                    <a:pt x="1933" y="556"/>
                  </a:cubicBezTo>
                  <a:cubicBezTo>
                    <a:pt x="1939" y="567"/>
                    <a:pt x="1945" y="580"/>
                    <a:pt x="1951" y="593"/>
                  </a:cubicBezTo>
                  <a:cubicBezTo>
                    <a:pt x="1957" y="606"/>
                    <a:pt x="1963" y="620"/>
                    <a:pt x="1969" y="633"/>
                  </a:cubicBezTo>
                  <a:cubicBezTo>
                    <a:pt x="1974" y="647"/>
                    <a:pt x="1979" y="660"/>
                    <a:pt x="1984" y="673"/>
                  </a:cubicBezTo>
                  <a:cubicBezTo>
                    <a:pt x="1986" y="675"/>
                    <a:pt x="1988" y="678"/>
                    <a:pt x="1990" y="682"/>
                  </a:cubicBezTo>
                  <a:cubicBezTo>
                    <a:pt x="1991" y="685"/>
                    <a:pt x="1993" y="689"/>
                    <a:pt x="1994" y="694"/>
                  </a:cubicBezTo>
                  <a:cubicBezTo>
                    <a:pt x="1997" y="702"/>
                    <a:pt x="2000" y="712"/>
                    <a:pt x="2003" y="721"/>
                  </a:cubicBezTo>
                  <a:cubicBezTo>
                    <a:pt x="2004" y="724"/>
                    <a:pt x="2005" y="726"/>
                    <a:pt x="2005" y="729"/>
                  </a:cubicBezTo>
                  <a:cubicBezTo>
                    <a:pt x="2006" y="731"/>
                    <a:pt x="2007" y="733"/>
                    <a:pt x="2007" y="736"/>
                  </a:cubicBezTo>
                  <a:cubicBezTo>
                    <a:pt x="2008" y="740"/>
                    <a:pt x="2010" y="745"/>
                    <a:pt x="2011" y="749"/>
                  </a:cubicBezTo>
                  <a:cubicBezTo>
                    <a:pt x="2014" y="757"/>
                    <a:pt x="2017" y="764"/>
                    <a:pt x="2020" y="769"/>
                  </a:cubicBezTo>
                  <a:cubicBezTo>
                    <a:pt x="2016" y="758"/>
                    <a:pt x="2016" y="758"/>
                    <a:pt x="2016" y="758"/>
                  </a:cubicBezTo>
                  <a:cubicBezTo>
                    <a:pt x="2013" y="740"/>
                    <a:pt x="2029" y="782"/>
                    <a:pt x="2032" y="789"/>
                  </a:cubicBezTo>
                  <a:cubicBezTo>
                    <a:pt x="2030" y="806"/>
                    <a:pt x="2028" y="791"/>
                    <a:pt x="2027" y="810"/>
                  </a:cubicBezTo>
                  <a:cubicBezTo>
                    <a:pt x="2024" y="789"/>
                    <a:pt x="2024" y="789"/>
                    <a:pt x="2024" y="789"/>
                  </a:cubicBezTo>
                  <a:cubicBezTo>
                    <a:pt x="2021" y="795"/>
                    <a:pt x="2021" y="795"/>
                    <a:pt x="2021" y="795"/>
                  </a:cubicBezTo>
                  <a:cubicBezTo>
                    <a:pt x="2024" y="803"/>
                    <a:pt x="2027" y="811"/>
                    <a:pt x="2030" y="819"/>
                  </a:cubicBezTo>
                  <a:cubicBezTo>
                    <a:pt x="2030" y="821"/>
                    <a:pt x="2031" y="823"/>
                    <a:pt x="2032" y="825"/>
                  </a:cubicBezTo>
                  <a:cubicBezTo>
                    <a:pt x="2032" y="827"/>
                    <a:pt x="2033" y="829"/>
                    <a:pt x="2033" y="830"/>
                  </a:cubicBezTo>
                  <a:cubicBezTo>
                    <a:pt x="2034" y="834"/>
                    <a:pt x="2035" y="838"/>
                    <a:pt x="2036" y="842"/>
                  </a:cubicBezTo>
                  <a:cubicBezTo>
                    <a:pt x="2037" y="850"/>
                    <a:pt x="2038" y="858"/>
                    <a:pt x="2039" y="865"/>
                  </a:cubicBezTo>
                  <a:cubicBezTo>
                    <a:pt x="2040" y="869"/>
                    <a:pt x="2041" y="873"/>
                    <a:pt x="2041" y="877"/>
                  </a:cubicBezTo>
                  <a:cubicBezTo>
                    <a:pt x="2041" y="880"/>
                    <a:pt x="2041" y="884"/>
                    <a:pt x="2042" y="888"/>
                  </a:cubicBezTo>
                  <a:cubicBezTo>
                    <a:pt x="2043" y="902"/>
                    <a:pt x="2044" y="916"/>
                    <a:pt x="2045" y="928"/>
                  </a:cubicBezTo>
                  <a:cubicBezTo>
                    <a:pt x="2045" y="941"/>
                    <a:pt x="2047" y="953"/>
                    <a:pt x="2050" y="963"/>
                  </a:cubicBezTo>
                  <a:cubicBezTo>
                    <a:pt x="2049" y="961"/>
                    <a:pt x="2049" y="961"/>
                    <a:pt x="2048" y="958"/>
                  </a:cubicBezTo>
                  <a:cubicBezTo>
                    <a:pt x="2048" y="966"/>
                    <a:pt x="2048" y="972"/>
                    <a:pt x="2049" y="978"/>
                  </a:cubicBezTo>
                  <a:cubicBezTo>
                    <a:pt x="2049" y="985"/>
                    <a:pt x="2050" y="990"/>
                    <a:pt x="2051" y="996"/>
                  </a:cubicBezTo>
                  <a:cubicBezTo>
                    <a:pt x="2052" y="1007"/>
                    <a:pt x="2054" y="1017"/>
                    <a:pt x="2055" y="1028"/>
                  </a:cubicBezTo>
                  <a:cubicBezTo>
                    <a:pt x="2053" y="1030"/>
                    <a:pt x="2051" y="1015"/>
                    <a:pt x="2049" y="1004"/>
                  </a:cubicBezTo>
                  <a:cubicBezTo>
                    <a:pt x="2049" y="1011"/>
                    <a:pt x="2049" y="1018"/>
                    <a:pt x="2050" y="1025"/>
                  </a:cubicBezTo>
                  <a:cubicBezTo>
                    <a:pt x="2050" y="1032"/>
                    <a:pt x="2049" y="1040"/>
                    <a:pt x="2049" y="1047"/>
                  </a:cubicBezTo>
                  <a:cubicBezTo>
                    <a:pt x="2049" y="1063"/>
                    <a:pt x="2050" y="1080"/>
                    <a:pt x="2048" y="1097"/>
                  </a:cubicBezTo>
                  <a:cubicBezTo>
                    <a:pt x="2047" y="1114"/>
                    <a:pt x="2047" y="1132"/>
                    <a:pt x="2045" y="1148"/>
                  </a:cubicBezTo>
                  <a:cubicBezTo>
                    <a:pt x="2043" y="1156"/>
                    <a:pt x="2042" y="1164"/>
                    <a:pt x="2041" y="1172"/>
                  </a:cubicBezTo>
                  <a:cubicBezTo>
                    <a:pt x="2041" y="1176"/>
                    <a:pt x="2040" y="1179"/>
                    <a:pt x="2039" y="1183"/>
                  </a:cubicBezTo>
                  <a:cubicBezTo>
                    <a:pt x="2039" y="1187"/>
                    <a:pt x="2038" y="1190"/>
                    <a:pt x="2037" y="1193"/>
                  </a:cubicBezTo>
                  <a:cubicBezTo>
                    <a:pt x="2036" y="1213"/>
                    <a:pt x="2042" y="1187"/>
                    <a:pt x="2041" y="1207"/>
                  </a:cubicBezTo>
                  <a:cubicBezTo>
                    <a:pt x="2037" y="1224"/>
                    <a:pt x="2032" y="1235"/>
                    <a:pt x="2035" y="1214"/>
                  </a:cubicBezTo>
                  <a:cubicBezTo>
                    <a:pt x="2033" y="1220"/>
                    <a:pt x="2031" y="1227"/>
                    <a:pt x="2029" y="1234"/>
                  </a:cubicBezTo>
                  <a:cubicBezTo>
                    <a:pt x="2027" y="1242"/>
                    <a:pt x="2025" y="1250"/>
                    <a:pt x="2023" y="1259"/>
                  </a:cubicBezTo>
                  <a:cubicBezTo>
                    <a:pt x="2022" y="1263"/>
                    <a:pt x="2021" y="1268"/>
                    <a:pt x="2020" y="1273"/>
                  </a:cubicBezTo>
                  <a:cubicBezTo>
                    <a:pt x="2019" y="1277"/>
                    <a:pt x="2018" y="1282"/>
                    <a:pt x="2017" y="1287"/>
                  </a:cubicBezTo>
                  <a:cubicBezTo>
                    <a:pt x="2014" y="1297"/>
                    <a:pt x="2011" y="1307"/>
                    <a:pt x="2009" y="1317"/>
                  </a:cubicBezTo>
                  <a:cubicBezTo>
                    <a:pt x="2006" y="1328"/>
                    <a:pt x="2003" y="1338"/>
                    <a:pt x="1999" y="1348"/>
                  </a:cubicBezTo>
                  <a:cubicBezTo>
                    <a:pt x="1996" y="1359"/>
                    <a:pt x="1993" y="1369"/>
                    <a:pt x="1989" y="1379"/>
                  </a:cubicBezTo>
                  <a:cubicBezTo>
                    <a:pt x="1985" y="1389"/>
                    <a:pt x="1981" y="1399"/>
                    <a:pt x="1977" y="1408"/>
                  </a:cubicBezTo>
                  <a:cubicBezTo>
                    <a:pt x="1975" y="1413"/>
                    <a:pt x="1973" y="1417"/>
                    <a:pt x="1971" y="1422"/>
                  </a:cubicBezTo>
                  <a:cubicBezTo>
                    <a:pt x="1969" y="1426"/>
                    <a:pt x="1967" y="1430"/>
                    <a:pt x="1965" y="1434"/>
                  </a:cubicBezTo>
                  <a:cubicBezTo>
                    <a:pt x="1958" y="1452"/>
                    <a:pt x="1958" y="1456"/>
                    <a:pt x="1956" y="1462"/>
                  </a:cubicBezTo>
                  <a:cubicBezTo>
                    <a:pt x="1955" y="1469"/>
                    <a:pt x="1951" y="1477"/>
                    <a:pt x="1939" y="1504"/>
                  </a:cubicBezTo>
                  <a:cubicBezTo>
                    <a:pt x="1943" y="1490"/>
                    <a:pt x="1926" y="1513"/>
                    <a:pt x="1942" y="1481"/>
                  </a:cubicBezTo>
                  <a:cubicBezTo>
                    <a:pt x="1942" y="1477"/>
                    <a:pt x="1942" y="1477"/>
                    <a:pt x="1942" y="1477"/>
                  </a:cubicBezTo>
                  <a:cubicBezTo>
                    <a:pt x="1938" y="1483"/>
                    <a:pt x="1935" y="1490"/>
                    <a:pt x="1931" y="1497"/>
                  </a:cubicBezTo>
                  <a:cubicBezTo>
                    <a:pt x="1929" y="1500"/>
                    <a:pt x="1927" y="1504"/>
                    <a:pt x="1926" y="1507"/>
                  </a:cubicBezTo>
                  <a:cubicBezTo>
                    <a:pt x="1924" y="1511"/>
                    <a:pt x="1922" y="1514"/>
                    <a:pt x="1920" y="1518"/>
                  </a:cubicBezTo>
                  <a:cubicBezTo>
                    <a:pt x="1916" y="1524"/>
                    <a:pt x="1912" y="1531"/>
                    <a:pt x="1908" y="1538"/>
                  </a:cubicBezTo>
                  <a:cubicBezTo>
                    <a:pt x="1904" y="1545"/>
                    <a:pt x="1900" y="1552"/>
                    <a:pt x="1896" y="1559"/>
                  </a:cubicBezTo>
                  <a:cubicBezTo>
                    <a:pt x="1887" y="1572"/>
                    <a:pt x="1880" y="1585"/>
                    <a:pt x="1874" y="1596"/>
                  </a:cubicBezTo>
                  <a:cubicBezTo>
                    <a:pt x="1867" y="1606"/>
                    <a:pt x="1861" y="1616"/>
                    <a:pt x="1858" y="1623"/>
                  </a:cubicBezTo>
                  <a:cubicBezTo>
                    <a:pt x="1853" y="1622"/>
                    <a:pt x="1851" y="1632"/>
                    <a:pt x="1835" y="1648"/>
                  </a:cubicBezTo>
                  <a:cubicBezTo>
                    <a:pt x="1830" y="1655"/>
                    <a:pt x="1837" y="1647"/>
                    <a:pt x="1839" y="1645"/>
                  </a:cubicBezTo>
                  <a:cubicBezTo>
                    <a:pt x="1829" y="1664"/>
                    <a:pt x="1819" y="1670"/>
                    <a:pt x="1809" y="1682"/>
                  </a:cubicBezTo>
                  <a:cubicBezTo>
                    <a:pt x="1812" y="1678"/>
                    <a:pt x="1812" y="1678"/>
                    <a:pt x="1812" y="1678"/>
                  </a:cubicBezTo>
                  <a:cubicBezTo>
                    <a:pt x="1812" y="1678"/>
                    <a:pt x="1806" y="1686"/>
                    <a:pt x="1799" y="1695"/>
                  </a:cubicBezTo>
                  <a:cubicBezTo>
                    <a:pt x="1796" y="1699"/>
                    <a:pt x="1793" y="1703"/>
                    <a:pt x="1791" y="1706"/>
                  </a:cubicBezTo>
                  <a:cubicBezTo>
                    <a:pt x="1790" y="1708"/>
                    <a:pt x="1789" y="1709"/>
                    <a:pt x="1788" y="1710"/>
                  </a:cubicBezTo>
                  <a:cubicBezTo>
                    <a:pt x="1787" y="1711"/>
                    <a:pt x="1787" y="1711"/>
                    <a:pt x="1787" y="1711"/>
                  </a:cubicBezTo>
                  <a:cubicBezTo>
                    <a:pt x="1781" y="1716"/>
                    <a:pt x="1773" y="1723"/>
                    <a:pt x="1771" y="1723"/>
                  </a:cubicBezTo>
                  <a:cubicBezTo>
                    <a:pt x="1774" y="1725"/>
                    <a:pt x="1774" y="1725"/>
                    <a:pt x="1774" y="1725"/>
                  </a:cubicBezTo>
                  <a:cubicBezTo>
                    <a:pt x="1766" y="1734"/>
                    <a:pt x="1763" y="1735"/>
                    <a:pt x="1760" y="1737"/>
                  </a:cubicBezTo>
                  <a:cubicBezTo>
                    <a:pt x="1757" y="1738"/>
                    <a:pt x="1754" y="1741"/>
                    <a:pt x="1744" y="1751"/>
                  </a:cubicBezTo>
                  <a:cubicBezTo>
                    <a:pt x="1750" y="1749"/>
                    <a:pt x="1750" y="1749"/>
                    <a:pt x="1750" y="1749"/>
                  </a:cubicBezTo>
                  <a:cubicBezTo>
                    <a:pt x="1743" y="1754"/>
                    <a:pt x="1735" y="1763"/>
                    <a:pt x="1728" y="1770"/>
                  </a:cubicBezTo>
                  <a:cubicBezTo>
                    <a:pt x="1724" y="1773"/>
                    <a:pt x="1721" y="1776"/>
                    <a:pt x="1718" y="1779"/>
                  </a:cubicBezTo>
                  <a:cubicBezTo>
                    <a:pt x="1716" y="1781"/>
                    <a:pt x="1713" y="1782"/>
                    <a:pt x="1712" y="1782"/>
                  </a:cubicBezTo>
                  <a:cubicBezTo>
                    <a:pt x="1711" y="1782"/>
                    <a:pt x="1714" y="1780"/>
                    <a:pt x="1719" y="1775"/>
                  </a:cubicBezTo>
                  <a:cubicBezTo>
                    <a:pt x="1706" y="1783"/>
                    <a:pt x="1693" y="1795"/>
                    <a:pt x="1679" y="1808"/>
                  </a:cubicBezTo>
                  <a:cubicBezTo>
                    <a:pt x="1672" y="1814"/>
                    <a:pt x="1665" y="1821"/>
                    <a:pt x="1657" y="1827"/>
                  </a:cubicBezTo>
                  <a:cubicBezTo>
                    <a:pt x="1650" y="1833"/>
                    <a:pt x="1643" y="1839"/>
                    <a:pt x="1635" y="1843"/>
                  </a:cubicBezTo>
                  <a:cubicBezTo>
                    <a:pt x="1635" y="1843"/>
                    <a:pt x="1638" y="1843"/>
                    <a:pt x="1640" y="1843"/>
                  </a:cubicBezTo>
                  <a:cubicBezTo>
                    <a:pt x="1643" y="1842"/>
                    <a:pt x="1646" y="1842"/>
                    <a:pt x="1646" y="1842"/>
                  </a:cubicBezTo>
                  <a:cubicBezTo>
                    <a:pt x="1619" y="1863"/>
                    <a:pt x="1628" y="1853"/>
                    <a:pt x="1628" y="1851"/>
                  </a:cubicBezTo>
                  <a:cubicBezTo>
                    <a:pt x="1619" y="1858"/>
                    <a:pt x="1613" y="1861"/>
                    <a:pt x="1606" y="1865"/>
                  </a:cubicBezTo>
                  <a:cubicBezTo>
                    <a:pt x="1603" y="1868"/>
                    <a:pt x="1599" y="1870"/>
                    <a:pt x="1595" y="1872"/>
                  </a:cubicBezTo>
                  <a:cubicBezTo>
                    <a:pt x="1591" y="1874"/>
                    <a:pt x="1586" y="1877"/>
                    <a:pt x="1579" y="1881"/>
                  </a:cubicBezTo>
                  <a:cubicBezTo>
                    <a:pt x="1568" y="1891"/>
                    <a:pt x="1574" y="1887"/>
                    <a:pt x="1571" y="1891"/>
                  </a:cubicBezTo>
                  <a:cubicBezTo>
                    <a:pt x="1571" y="1891"/>
                    <a:pt x="1569" y="1892"/>
                    <a:pt x="1567" y="1894"/>
                  </a:cubicBezTo>
                  <a:cubicBezTo>
                    <a:pt x="1564" y="1895"/>
                    <a:pt x="1561" y="1897"/>
                    <a:pt x="1558" y="1899"/>
                  </a:cubicBezTo>
                  <a:cubicBezTo>
                    <a:pt x="1551" y="1902"/>
                    <a:pt x="1544" y="1906"/>
                    <a:pt x="1544" y="1906"/>
                  </a:cubicBezTo>
                  <a:cubicBezTo>
                    <a:pt x="1559" y="1893"/>
                    <a:pt x="1559" y="1893"/>
                    <a:pt x="1559" y="1893"/>
                  </a:cubicBezTo>
                  <a:cubicBezTo>
                    <a:pt x="1550" y="1901"/>
                    <a:pt x="1539" y="1908"/>
                    <a:pt x="1528" y="1915"/>
                  </a:cubicBezTo>
                  <a:cubicBezTo>
                    <a:pt x="1525" y="1917"/>
                    <a:pt x="1522" y="1919"/>
                    <a:pt x="1519" y="1921"/>
                  </a:cubicBezTo>
                  <a:cubicBezTo>
                    <a:pt x="1516" y="1922"/>
                    <a:pt x="1513" y="1924"/>
                    <a:pt x="1510" y="1926"/>
                  </a:cubicBezTo>
                  <a:cubicBezTo>
                    <a:pt x="1503" y="1929"/>
                    <a:pt x="1497" y="1932"/>
                    <a:pt x="1491" y="1935"/>
                  </a:cubicBezTo>
                  <a:cubicBezTo>
                    <a:pt x="1485" y="1938"/>
                    <a:pt x="1479" y="1941"/>
                    <a:pt x="1473" y="1944"/>
                  </a:cubicBezTo>
                  <a:cubicBezTo>
                    <a:pt x="1467" y="1947"/>
                    <a:pt x="1461" y="1949"/>
                    <a:pt x="1456" y="1952"/>
                  </a:cubicBezTo>
                  <a:cubicBezTo>
                    <a:pt x="1446" y="1957"/>
                    <a:pt x="1437" y="1962"/>
                    <a:pt x="1430" y="1967"/>
                  </a:cubicBezTo>
                  <a:cubicBezTo>
                    <a:pt x="1421" y="1969"/>
                    <a:pt x="1425" y="1967"/>
                    <a:pt x="1429" y="1965"/>
                  </a:cubicBezTo>
                  <a:cubicBezTo>
                    <a:pt x="1433" y="1962"/>
                    <a:pt x="1438" y="1959"/>
                    <a:pt x="1433" y="1961"/>
                  </a:cubicBezTo>
                  <a:cubicBezTo>
                    <a:pt x="1420" y="1965"/>
                    <a:pt x="1406" y="1971"/>
                    <a:pt x="1393" y="1976"/>
                  </a:cubicBezTo>
                  <a:cubicBezTo>
                    <a:pt x="1389" y="1978"/>
                    <a:pt x="1386" y="1979"/>
                    <a:pt x="1382" y="1981"/>
                  </a:cubicBezTo>
                  <a:cubicBezTo>
                    <a:pt x="1372" y="1985"/>
                    <a:pt x="1372" y="1985"/>
                    <a:pt x="1372" y="1985"/>
                  </a:cubicBezTo>
                  <a:cubicBezTo>
                    <a:pt x="1365" y="1987"/>
                    <a:pt x="1358" y="1990"/>
                    <a:pt x="1351" y="1993"/>
                  </a:cubicBezTo>
                  <a:cubicBezTo>
                    <a:pt x="1337" y="1999"/>
                    <a:pt x="1323" y="2003"/>
                    <a:pt x="1310" y="2007"/>
                  </a:cubicBezTo>
                  <a:cubicBezTo>
                    <a:pt x="1303" y="2009"/>
                    <a:pt x="1297" y="2011"/>
                    <a:pt x="1290" y="2012"/>
                  </a:cubicBezTo>
                  <a:cubicBezTo>
                    <a:pt x="1284" y="2014"/>
                    <a:pt x="1278" y="2015"/>
                    <a:pt x="1272" y="2015"/>
                  </a:cubicBezTo>
                  <a:cubicBezTo>
                    <a:pt x="1263" y="2017"/>
                    <a:pt x="1254" y="2019"/>
                    <a:pt x="1244" y="2021"/>
                  </a:cubicBezTo>
                  <a:cubicBezTo>
                    <a:pt x="1234" y="2023"/>
                    <a:pt x="1225" y="2024"/>
                    <a:pt x="1215" y="2026"/>
                  </a:cubicBezTo>
                  <a:cubicBezTo>
                    <a:pt x="1210" y="2027"/>
                    <a:pt x="1205" y="2027"/>
                    <a:pt x="1200" y="2028"/>
                  </a:cubicBezTo>
                  <a:cubicBezTo>
                    <a:pt x="1195" y="2029"/>
                    <a:pt x="1190" y="2030"/>
                    <a:pt x="1185" y="2031"/>
                  </a:cubicBezTo>
                  <a:cubicBezTo>
                    <a:pt x="1175" y="2032"/>
                    <a:pt x="1165" y="2033"/>
                    <a:pt x="1154" y="2035"/>
                  </a:cubicBezTo>
                  <a:cubicBezTo>
                    <a:pt x="1149" y="2035"/>
                    <a:pt x="1144" y="2036"/>
                    <a:pt x="1139" y="2037"/>
                  </a:cubicBezTo>
                  <a:cubicBezTo>
                    <a:pt x="1134" y="2037"/>
                    <a:pt x="1128" y="2037"/>
                    <a:pt x="1123" y="2038"/>
                  </a:cubicBezTo>
                  <a:cubicBezTo>
                    <a:pt x="1113" y="2039"/>
                    <a:pt x="1102" y="2039"/>
                    <a:pt x="1092" y="2040"/>
                  </a:cubicBezTo>
                  <a:cubicBezTo>
                    <a:pt x="1081" y="2041"/>
                    <a:pt x="1071" y="2041"/>
                    <a:pt x="1060" y="2041"/>
                  </a:cubicBezTo>
                  <a:cubicBezTo>
                    <a:pt x="1050" y="2041"/>
                    <a:pt x="1039" y="2041"/>
                    <a:pt x="1029" y="2041"/>
                  </a:cubicBezTo>
                  <a:cubicBezTo>
                    <a:pt x="1030" y="2042"/>
                    <a:pt x="1030" y="2042"/>
                    <a:pt x="1030" y="2042"/>
                  </a:cubicBezTo>
                  <a:cubicBezTo>
                    <a:pt x="1030" y="2042"/>
                    <a:pt x="1015" y="2041"/>
                    <a:pt x="1001" y="2041"/>
                  </a:cubicBezTo>
                  <a:cubicBezTo>
                    <a:pt x="993" y="2040"/>
                    <a:pt x="986" y="2040"/>
                    <a:pt x="980" y="2039"/>
                  </a:cubicBezTo>
                  <a:cubicBezTo>
                    <a:pt x="975" y="2039"/>
                    <a:pt x="971" y="2039"/>
                    <a:pt x="971" y="2039"/>
                  </a:cubicBezTo>
                  <a:cubicBezTo>
                    <a:pt x="963" y="2040"/>
                    <a:pt x="949" y="2039"/>
                    <a:pt x="934" y="2038"/>
                  </a:cubicBezTo>
                  <a:cubicBezTo>
                    <a:pt x="918" y="2037"/>
                    <a:pt x="902" y="2035"/>
                    <a:pt x="889" y="2036"/>
                  </a:cubicBezTo>
                  <a:cubicBezTo>
                    <a:pt x="891" y="2035"/>
                    <a:pt x="886" y="2032"/>
                    <a:pt x="892" y="2032"/>
                  </a:cubicBezTo>
                  <a:cubicBezTo>
                    <a:pt x="889" y="2032"/>
                    <a:pt x="886" y="2031"/>
                    <a:pt x="883" y="2031"/>
                  </a:cubicBezTo>
                  <a:cubicBezTo>
                    <a:pt x="880" y="2031"/>
                    <a:pt x="876" y="2030"/>
                    <a:pt x="873" y="2030"/>
                  </a:cubicBezTo>
                  <a:cubicBezTo>
                    <a:pt x="867" y="2029"/>
                    <a:pt x="861" y="2028"/>
                    <a:pt x="855" y="2027"/>
                  </a:cubicBezTo>
                  <a:cubicBezTo>
                    <a:pt x="843" y="2025"/>
                    <a:pt x="833" y="2023"/>
                    <a:pt x="826" y="2020"/>
                  </a:cubicBezTo>
                  <a:cubicBezTo>
                    <a:pt x="834" y="2021"/>
                    <a:pt x="834" y="2021"/>
                    <a:pt x="834" y="2021"/>
                  </a:cubicBezTo>
                  <a:cubicBezTo>
                    <a:pt x="820" y="2017"/>
                    <a:pt x="806" y="2014"/>
                    <a:pt x="790" y="2010"/>
                  </a:cubicBezTo>
                  <a:cubicBezTo>
                    <a:pt x="787" y="2009"/>
                    <a:pt x="783" y="2008"/>
                    <a:pt x="779" y="2007"/>
                  </a:cubicBezTo>
                  <a:cubicBezTo>
                    <a:pt x="775" y="2006"/>
                    <a:pt x="772" y="2005"/>
                    <a:pt x="768" y="2004"/>
                  </a:cubicBezTo>
                  <a:cubicBezTo>
                    <a:pt x="760" y="2002"/>
                    <a:pt x="753" y="1999"/>
                    <a:pt x="746" y="1997"/>
                  </a:cubicBezTo>
                  <a:cubicBezTo>
                    <a:pt x="738" y="1995"/>
                    <a:pt x="732" y="1993"/>
                    <a:pt x="725" y="1991"/>
                  </a:cubicBezTo>
                  <a:cubicBezTo>
                    <a:pt x="718" y="1989"/>
                    <a:pt x="712" y="1987"/>
                    <a:pt x="706" y="1985"/>
                  </a:cubicBezTo>
                  <a:cubicBezTo>
                    <a:pt x="700" y="1983"/>
                    <a:pt x="695" y="1981"/>
                    <a:pt x="690" y="1980"/>
                  </a:cubicBezTo>
                  <a:cubicBezTo>
                    <a:pt x="685" y="1978"/>
                    <a:pt x="681" y="1977"/>
                    <a:pt x="677" y="1976"/>
                  </a:cubicBezTo>
                  <a:cubicBezTo>
                    <a:pt x="660" y="1969"/>
                    <a:pt x="661" y="1967"/>
                    <a:pt x="657" y="1963"/>
                  </a:cubicBezTo>
                  <a:cubicBezTo>
                    <a:pt x="653" y="1962"/>
                    <a:pt x="650" y="1960"/>
                    <a:pt x="646" y="1959"/>
                  </a:cubicBezTo>
                  <a:cubicBezTo>
                    <a:pt x="643" y="1957"/>
                    <a:pt x="640" y="1956"/>
                    <a:pt x="636" y="1955"/>
                  </a:cubicBezTo>
                  <a:cubicBezTo>
                    <a:pt x="630" y="1952"/>
                    <a:pt x="624" y="1949"/>
                    <a:pt x="618" y="1947"/>
                  </a:cubicBezTo>
                  <a:cubicBezTo>
                    <a:pt x="612" y="1945"/>
                    <a:pt x="606" y="1942"/>
                    <a:pt x="601" y="1940"/>
                  </a:cubicBezTo>
                  <a:cubicBezTo>
                    <a:pt x="595" y="1938"/>
                    <a:pt x="589" y="1935"/>
                    <a:pt x="583" y="1933"/>
                  </a:cubicBezTo>
                  <a:cubicBezTo>
                    <a:pt x="577" y="1929"/>
                    <a:pt x="571" y="1925"/>
                    <a:pt x="564" y="1920"/>
                  </a:cubicBezTo>
                  <a:cubicBezTo>
                    <a:pt x="564" y="1920"/>
                    <a:pt x="561" y="1920"/>
                    <a:pt x="558" y="1919"/>
                  </a:cubicBezTo>
                  <a:cubicBezTo>
                    <a:pt x="555" y="1918"/>
                    <a:pt x="552" y="1918"/>
                    <a:pt x="552" y="1918"/>
                  </a:cubicBezTo>
                  <a:cubicBezTo>
                    <a:pt x="540" y="1910"/>
                    <a:pt x="551" y="1913"/>
                    <a:pt x="542" y="1907"/>
                  </a:cubicBezTo>
                  <a:cubicBezTo>
                    <a:pt x="536" y="1904"/>
                    <a:pt x="530" y="1902"/>
                    <a:pt x="525" y="1899"/>
                  </a:cubicBezTo>
                  <a:cubicBezTo>
                    <a:pt x="522" y="1897"/>
                    <a:pt x="519" y="1895"/>
                    <a:pt x="516" y="1894"/>
                  </a:cubicBezTo>
                  <a:cubicBezTo>
                    <a:pt x="513" y="1892"/>
                    <a:pt x="510" y="1891"/>
                    <a:pt x="508" y="1889"/>
                  </a:cubicBezTo>
                  <a:cubicBezTo>
                    <a:pt x="496" y="1882"/>
                    <a:pt x="485" y="1875"/>
                    <a:pt x="475" y="1867"/>
                  </a:cubicBezTo>
                  <a:cubicBezTo>
                    <a:pt x="465" y="1860"/>
                    <a:pt x="455" y="1852"/>
                    <a:pt x="446" y="1846"/>
                  </a:cubicBezTo>
                  <a:cubicBezTo>
                    <a:pt x="441" y="1842"/>
                    <a:pt x="437" y="1839"/>
                    <a:pt x="433" y="1836"/>
                  </a:cubicBezTo>
                  <a:cubicBezTo>
                    <a:pt x="429" y="1832"/>
                    <a:pt x="425" y="1829"/>
                    <a:pt x="422" y="1827"/>
                  </a:cubicBezTo>
                  <a:cubicBezTo>
                    <a:pt x="425" y="1831"/>
                    <a:pt x="425" y="1831"/>
                    <a:pt x="425" y="1831"/>
                  </a:cubicBezTo>
                  <a:cubicBezTo>
                    <a:pt x="412" y="1823"/>
                    <a:pt x="392" y="1803"/>
                    <a:pt x="407" y="1813"/>
                  </a:cubicBezTo>
                  <a:cubicBezTo>
                    <a:pt x="380" y="1790"/>
                    <a:pt x="360" y="1774"/>
                    <a:pt x="338" y="1754"/>
                  </a:cubicBezTo>
                  <a:cubicBezTo>
                    <a:pt x="336" y="1752"/>
                    <a:pt x="333" y="1749"/>
                    <a:pt x="330" y="1747"/>
                  </a:cubicBezTo>
                  <a:cubicBezTo>
                    <a:pt x="327" y="1744"/>
                    <a:pt x="324" y="1742"/>
                    <a:pt x="322" y="1739"/>
                  </a:cubicBezTo>
                  <a:cubicBezTo>
                    <a:pt x="316" y="1734"/>
                    <a:pt x="310" y="1728"/>
                    <a:pt x="304" y="1722"/>
                  </a:cubicBezTo>
                  <a:cubicBezTo>
                    <a:pt x="291" y="1709"/>
                    <a:pt x="278" y="1694"/>
                    <a:pt x="263" y="1676"/>
                  </a:cubicBezTo>
                  <a:cubicBezTo>
                    <a:pt x="262" y="1673"/>
                    <a:pt x="258" y="1667"/>
                    <a:pt x="253" y="1659"/>
                  </a:cubicBezTo>
                  <a:cubicBezTo>
                    <a:pt x="248" y="1652"/>
                    <a:pt x="241" y="1644"/>
                    <a:pt x="234" y="1636"/>
                  </a:cubicBezTo>
                  <a:cubicBezTo>
                    <a:pt x="221" y="1619"/>
                    <a:pt x="209" y="1601"/>
                    <a:pt x="208" y="1593"/>
                  </a:cubicBezTo>
                  <a:cubicBezTo>
                    <a:pt x="196" y="1577"/>
                    <a:pt x="188" y="1563"/>
                    <a:pt x="180" y="1550"/>
                  </a:cubicBezTo>
                  <a:cubicBezTo>
                    <a:pt x="172" y="1537"/>
                    <a:pt x="166" y="1526"/>
                    <a:pt x="157" y="1515"/>
                  </a:cubicBezTo>
                  <a:cubicBezTo>
                    <a:pt x="157" y="1514"/>
                    <a:pt x="156" y="1511"/>
                    <a:pt x="159" y="1516"/>
                  </a:cubicBezTo>
                  <a:cubicBezTo>
                    <a:pt x="156" y="1509"/>
                    <a:pt x="149" y="1493"/>
                    <a:pt x="139" y="1475"/>
                  </a:cubicBezTo>
                  <a:cubicBezTo>
                    <a:pt x="137" y="1471"/>
                    <a:pt x="134" y="1466"/>
                    <a:pt x="132" y="1462"/>
                  </a:cubicBezTo>
                  <a:cubicBezTo>
                    <a:pt x="129" y="1457"/>
                    <a:pt x="127" y="1452"/>
                    <a:pt x="125" y="1447"/>
                  </a:cubicBezTo>
                  <a:cubicBezTo>
                    <a:pt x="120" y="1437"/>
                    <a:pt x="115" y="1428"/>
                    <a:pt x="110" y="1419"/>
                  </a:cubicBezTo>
                  <a:cubicBezTo>
                    <a:pt x="112" y="1416"/>
                    <a:pt x="112" y="1416"/>
                    <a:pt x="112" y="1416"/>
                  </a:cubicBezTo>
                  <a:cubicBezTo>
                    <a:pt x="107" y="1410"/>
                    <a:pt x="98" y="1391"/>
                    <a:pt x="90" y="1371"/>
                  </a:cubicBezTo>
                  <a:cubicBezTo>
                    <a:pt x="83" y="1352"/>
                    <a:pt x="75" y="1332"/>
                    <a:pt x="71" y="1326"/>
                  </a:cubicBezTo>
                  <a:cubicBezTo>
                    <a:pt x="71" y="1324"/>
                    <a:pt x="72" y="1325"/>
                    <a:pt x="73" y="1328"/>
                  </a:cubicBezTo>
                  <a:cubicBezTo>
                    <a:pt x="74" y="1331"/>
                    <a:pt x="76" y="1335"/>
                    <a:pt x="78" y="1338"/>
                  </a:cubicBezTo>
                  <a:cubicBezTo>
                    <a:pt x="76" y="1327"/>
                    <a:pt x="74" y="1318"/>
                    <a:pt x="70" y="1309"/>
                  </a:cubicBezTo>
                  <a:cubicBezTo>
                    <a:pt x="66" y="1300"/>
                    <a:pt x="62" y="1290"/>
                    <a:pt x="59" y="1277"/>
                  </a:cubicBezTo>
                  <a:cubicBezTo>
                    <a:pt x="61" y="1278"/>
                    <a:pt x="60" y="1270"/>
                    <a:pt x="62" y="1276"/>
                  </a:cubicBezTo>
                  <a:cubicBezTo>
                    <a:pt x="54" y="1231"/>
                    <a:pt x="43" y="1178"/>
                    <a:pt x="37" y="1120"/>
                  </a:cubicBezTo>
                  <a:cubicBezTo>
                    <a:pt x="36" y="1112"/>
                    <a:pt x="35" y="1105"/>
                    <a:pt x="35" y="1098"/>
                  </a:cubicBezTo>
                  <a:cubicBezTo>
                    <a:pt x="34" y="1094"/>
                    <a:pt x="34" y="1090"/>
                    <a:pt x="34" y="1087"/>
                  </a:cubicBezTo>
                  <a:cubicBezTo>
                    <a:pt x="33" y="1083"/>
                    <a:pt x="33" y="1079"/>
                    <a:pt x="33" y="1076"/>
                  </a:cubicBezTo>
                  <a:cubicBezTo>
                    <a:pt x="32" y="1061"/>
                    <a:pt x="32" y="1046"/>
                    <a:pt x="31" y="1031"/>
                  </a:cubicBezTo>
                  <a:cubicBezTo>
                    <a:pt x="31" y="1016"/>
                    <a:pt x="32" y="1001"/>
                    <a:pt x="32" y="986"/>
                  </a:cubicBezTo>
                  <a:cubicBezTo>
                    <a:pt x="32" y="978"/>
                    <a:pt x="33" y="971"/>
                    <a:pt x="34" y="963"/>
                  </a:cubicBezTo>
                  <a:cubicBezTo>
                    <a:pt x="34" y="956"/>
                    <a:pt x="35" y="949"/>
                    <a:pt x="36" y="941"/>
                  </a:cubicBezTo>
                  <a:cubicBezTo>
                    <a:pt x="37" y="925"/>
                    <a:pt x="36" y="928"/>
                    <a:pt x="34" y="930"/>
                  </a:cubicBezTo>
                  <a:cubicBezTo>
                    <a:pt x="33" y="931"/>
                    <a:pt x="31" y="932"/>
                    <a:pt x="34" y="910"/>
                  </a:cubicBezTo>
                  <a:cubicBezTo>
                    <a:pt x="38" y="898"/>
                    <a:pt x="36" y="932"/>
                    <a:pt x="41" y="905"/>
                  </a:cubicBezTo>
                  <a:cubicBezTo>
                    <a:pt x="40" y="885"/>
                    <a:pt x="41" y="878"/>
                    <a:pt x="47" y="852"/>
                  </a:cubicBezTo>
                  <a:cubicBezTo>
                    <a:pt x="47" y="857"/>
                    <a:pt x="49" y="853"/>
                    <a:pt x="47" y="872"/>
                  </a:cubicBezTo>
                  <a:cubicBezTo>
                    <a:pt x="49" y="864"/>
                    <a:pt x="51" y="848"/>
                    <a:pt x="54" y="831"/>
                  </a:cubicBezTo>
                  <a:cubicBezTo>
                    <a:pt x="57" y="813"/>
                    <a:pt x="61" y="794"/>
                    <a:pt x="66" y="780"/>
                  </a:cubicBezTo>
                  <a:cubicBezTo>
                    <a:pt x="64" y="781"/>
                    <a:pt x="65" y="775"/>
                    <a:pt x="66" y="770"/>
                  </a:cubicBezTo>
                  <a:cubicBezTo>
                    <a:pt x="68" y="759"/>
                    <a:pt x="71" y="747"/>
                    <a:pt x="74" y="736"/>
                  </a:cubicBezTo>
                  <a:cubicBezTo>
                    <a:pt x="75" y="730"/>
                    <a:pt x="77" y="725"/>
                    <a:pt x="80" y="720"/>
                  </a:cubicBezTo>
                  <a:cubicBezTo>
                    <a:pt x="82" y="715"/>
                    <a:pt x="84" y="710"/>
                    <a:pt x="85" y="705"/>
                  </a:cubicBezTo>
                  <a:cubicBezTo>
                    <a:pt x="89" y="695"/>
                    <a:pt x="93" y="687"/>
                    <a:pt x="95" y="681"/>
                  </a:cubicBezTo>
                  <a:cubicBezTo>
                    <a:pt x="98" y="675"/>
                    <a:pt x="100" y="671"/>
                    <a:pt x="100" y="670"/>
                  </a:cubicBezTo>
                  <a:cubicBezTo>
                    <a:pt x="100" y="670"/>
                    <a:pt x="105" y="655"/>
                    <a:pt x="99" y="668"/>
                  </a:cubicBezTo>
                  <a:cubicBezTo>
                    <a:pt x="105" y="652"/>
                    <a:pt x="115" y="631"/>
                    <a:pt x="115" y="636"/>
                  </a:cubicBezTo>
                  <a:cubicBezTo>
                    <a:pt x="118" y="628"/>
                    <a:pt x="119" y="620"/>
                    <a:pt x="124" y="608"/>
                  </a:cubicBezTo>
                  <a:cubicBezTo>
                    <a:pt x="124" y="616"/>
                    <a:pt x="124" y="616"/>
                    <a:pt x="124" y="616"/>
                  </a:cubicBezTo>
                  <a:cubicBezTo>
                    <a:pt x="126" y="609"/>
                    <a:pt x="128" y="600"/>
                    <a:pt x="131" y="593"/>
                  </a:cubicBezTo>
                  <a:cubicBezTo>
                    <a:pt x="125" y="603"/>
                    <a:pt x="125" y="603"/>
                    <a:pt x="125" y="603"/>
                  </a:cubicBezTo>
                  <a:cubicBezTo>
                    <a:pt x="127" y="599"/>
                    <a:pt x="129" y="594"/>
                    <a:pt x="132" y="589"/>
                  </a:cubicBezTo>
                  <a:cubicBezTo>
                    <a:pt x="135" y="583"/>
                    <a:pt x="137" y="577"/>
                    <a:pt x="140" y="572"/>
                  </a:cubicBezTo>
                  <a:cubicBezTo>
                    <a:pt x="144" y="562"/>
                    <a:pt x="148" y="554"/>
                    <a:pt x="150" y="556"/>
                  </a:cubicBezTo>
                  <a:cubicBezTo>
                    <a:pt x="148" y="561"/>
                    <a:pt x="148" y="561"/>
                    <a:pt x="148" y="561"/>
                  </a:cubicBezTo>
                  <a:cubicBezTo>
                    <a:pt x="148" y="561"/>
                    <a:pt x="149" y="560"/>
                    <a:pt x="150" y="557"/>
                  </a:cubicBezTo>
                  <a:cubicBezTo>
                    <a:pt x="152" y="554"/>
                    <a:pt x="154" y="550"/>
                    <a:pt x="157" y="547"/>
                  </a:cubicBezTo>
                  <a:cubicBezTo>
                    <a:pt x="162" y="539"/>
                    <a:pt x="167" y="532"/>
                    <a:pt x="167" y="532"/>
                  </a:cubicBezTo>
                  <a:cubicBezTo>
                    <a:pt x="169" y="526"/>
                    <a:pt x="172" y="519"/>
                    <a:pt x="175" y="512"/>
                  </a:cubicBezTo>
                  <a:cubicBezTo>
                    <a:pt x="177" y="508"/>
                    <a:pt x="179" y="504"/>
                    <a:pt x="181" y="500"/>
                  </a:cubicBezTo>
                  <a:cubicBezTo>
                    <a:pt x="184" y="496"/>
                    <a:pt x="187" y="491"/>
                    <a:pt x="190" y="487"/>
                  </a:cubicBezTo>
                  <a:cubicBezTo>
                    <a:pt x="199" y="482"/>
                    <a:pt x="224" y="438"/>
                    <a:pt x="243" y="415"/>
                  </a:cubicBezTo>
                  <a:cubicBezTo>
                    <a:pt x="243" y="417"/>
                    <a:pt x="243" y="417"/>
                    <a:pt x="243" y="417"/>
                  </a:cubicBezTo>
                  <a:cubicBezTo>
                    <a:pt x="250" y="407"/>
                    <a:pt x="262" y="390"/>
                    <a:pt x="273" y="378"/>
                  </a:cubicBezTo>
                  <a:cubicBezTo>
                    <a:pt x="283" y="365"/>
                    <a:pt x="291" y="356"/>
                    <a:pt x="287" y="360"/>
                  </a:cubicBezTo>
                  <a:cubicBezTo>
                    <a:pt x="289" y="358"/>
                    <a:pt x="291" y="356"/>
                    <a:pt x="293" y="353"/>
                  </a:cubicBezTo>
                  <a:cubicBezTo>
                    <a:pt x="295" y="351"/>
                    <a:pt x="297" y="349"/>
                    <a:pt x="299" y="347"/>
                  </a:cubicBezTo>
                  <a:cubicBezTo>
                    <a:pt x="304" y="343"/>
                    <a:pt x="308" y="339"/>
                    <a:pt x="311" y="336"/>
                  </a:cubicBezTo>
                  <a:cubicBezTo>
                    <a:pt x="318" y="330"/>
                    <a:pt x="321" y="327"/>
                    <a:pt x="318" y="331"/>
                  </a:cubicBezTo>
                  <a:cubicBezTo>
                    <a:pt x="321" y="328"/>
                    <a:pt x="325" y="324"/>
                    <a:pt x="329" y="319"/>
                  </a:cubicBezTo>
                  <a:cubicBezTo>
                    <a:pt x="334" y="314"/>
                    <a:pt x="339" y="309"/>
                    <a:pt x="343" y="305"/>
                  </a:cubicBezTo>
                  <a:cubicBezTo>
                    <a:pt x="352" y="295"/>
                    <a:pt x="361" y="286"/>
                    <a:pt x="363" y="282"/>
                  </a:cubicBezTo>
                  <a:cubicBezTo>
                    <a:pt x="394" y="261"/>
                    <a:pt x="394" y="261"/>
                    <a:pt x="394" y="261"/>
                  </a:cubicBezTo>
                  <a:cubicBezTo>
                    <a:pt x="396" y="259"/>
                    <a:pt x="398" y="256"/>
                    <a:pt x="400" y="254"/>
                  </a:cubicBezTo>
                  <a:cubicBezTo>
                    <a:pt x="403" y="251"/>
                    <a:pt x="406" y="249"/>
                    <a:pt x="409" y="246"/>
                  </a:cubicBezTo>
                  <a:cubicBezTo>
                    <a:pt x="415" y="241"/>
                    <a:pt x="422" y="236"/>
                    <a:pt x="428" y="231"/>
                  </a:cubicBezTo>
                  <a:cubicBezTo>
                    <a:pt x="431" y="229"/>
                    <a:pt x="434" y="226"/>
                    <a:pt x="437" y="224"/>
                  </a:cubicBezTo>
                  <a:cubicBezTo>
                    <a:pt x="440" y="222"/>
                    <a:pt x="443" y="221"/>
                    <a:pt x="445" y="219"/>
                  </a:cubicBezTo>
                  <a:cubicBezTo>
                    <a:pt x="449" y="215"/>
                    <a:pt x="452" y="213"/>
                    <a:pt x="451" y="211"/>
                  </a:cubicBezTo>
                  <a:cubicBezTo>
                    <a:pt x="469" y="200"/>
                    <a:pt x="466" y="204"/>
                    <a:pt x="478" y="197"/>
                  </a:cubicBezTo>
                  <a:cubicBezTo>
                    <a:pt x="489" y="188"/>
                    <a:pt x="501" y="179"/>
                    <a:pt x="513" y="171"/>
                  </a:cubicBezTo>
                  <a:cubicBezTo>
                    <a:pt x="526" y="163"/>
                    <a:pt x="539" y="156"/>
                    <a:pt x="552" y="149"/>
                  </a:cubicBezTo>
                  <a:cubicBezTo>
                    <a:pt x="553" y="149"/>
                    <a:pt x="553" y="149"/>
                    <a:pt x="553" y="149"/>
                  </a:cubicBezTo>
                  <a:cubicBezTo>
                    <a:pt x="559" y="146"/>
                    <a:pt x="566" y="142"/>
                    <a:pt x="573" y="138"/>
                  </a:cubicBezTo>
                  <a:cubicBezTo>
                    <a:pt x="580" y="134"/>
                    <a:pt x="588" y="130"/>
                    <a:pt x="595" y="126"/>
                  </a:cubicBezTo>
                  <a:cubicBezTo>
                    <a:pt x="597" y="125"/>
                    <a:pt x="599" y="123"/>
                    <a:pt x="601" y="122"/>
                  </a:cubicBezTo>
                  <a:cubicBezTo>
                    <a:pt x="603" y="121"/>
                    <a:pt x="605" y="120"/>
                    <a:pt x="607" y="119"/>
                  </a:cubicBezTo>
                  <a:cubicBezTo>
                    <a:pt x="612" y="117"/>
                    <a:pt x="616" y="115"/>
                    <a:pt x="620" y="113"/>
                  </a:cubicBezTo>
                  <a:cubicBezTo>
                    <a:pt x="629" y="108"/>
                    <a:pt x="638" y="104"/>
                    <a:pt x="647" y="100"/>
                  </a:cubicBezTo>
                  <a:cubicBezTo>
                    <a:pt x="657" y="102"/>
                    <a:pt x="657" y="102"/>
                    <a:pt x="657" y="102"/>
                  </a:cubicBezTo>
                  <a:cubicBezTo>
                    <a:pt x="667" y="97"/>
                    <a:pt x="673" y="94"/>
                    <a:pt x="679" y="90"/>
                  </a:cubicBezTo>
                  <a:cubicBezTo>
                    <a:pt x="685" y="87"/>
                    <a:pt x="691" y="83"/>
                    <a:pt x="701" y="81"/>
                  </a:cubicBezTo>
                  <a:cubicBezTo>
                    <a:pt x="706" y="80"/>
                    <a:pt x="701" y="82"/>
                    <a:pt x="696" y="84"/>
                  </a:cubicBezTo>
                  <a:cubicBezTo>
                    <a:pt x="715" y="76"/>
                    <a:pt x="742" y="68"/>
                    <a:pt x="757" y="66"/>
                  </a:cubicBezTo>
                  <a:cubicBezTo>
                    <a:pt x="786" y="53"/>
                    <a:pt x="810" y="50"/>
                    <a:pt x="836" y="39"/>
                  </a:cubicBezTo>
                  <a:cubicBezTo>
                    <a:pt x="849" y="40"/>
                    <a:pt x="840" y="41"/>
                    <a:pt x="831" y="44"/>
                  </a:cubicBezTo>
                  <a:cubicBezTo>
                    <a:pt x="821" y="47"/>
                    <a:pt x="812" y="49"/>
                    <a:pt x="823" y="49"/>
                  </a:cubicBezTo>
                  <a:cubicBezTo>
                    <a:pt x="828" y="48"/>
                    <a:pt x="833" y="47"/>
                    <a:pt x="839" y="46"/>
                  </a:cubicBezTo>
                  <a:cubicBezTo>
                    <a:pt x="845" y="46"/>
                    <a:pt x="850" y="45"/>
                    <a:pt x="856" y="44"/>
                  </a:cubicBezTo>
                  <a:cubicBezTo>
                    <a:pt x="867" y="42"/>
                    <a:pt x="878" y="39"/>
                    <a:pt x="889" y="37"/>
                  </a:cubicBezTo>
                  <a:cubicBezTo>
                    <a:pt x="912" y="34"/>
                    <a:pt x="936" y="29"/>
                    <a:pt x="960" y="27"/>
                  </a:cubicBezTo>
                  <a:cubicBezTo>
                    <a:pt x="964" y="27"/>
                    <a:pt x="959" y="29"/>
                    <a:pt x="957" y="30"/>
                  </a:cubicBezTo>
                  <a:cubicBezTo>
                    <a:pt x="957" y="30"/>
                    <a:pt x="963" y="29"/>
                    <a:pt x="972" y="27"/>
                  </a:cubicBezTo>
                  <a:cubicBezTo>
                    <a:pt x="977" y="26"/>
                    <a:pt x="982" y="24"/>
                    <a:pt x="987" y="23"/>
                  </a:cubicBezTo>
                  <a:cubicBezTo>
                    <a:pt x="993" y="22"/>
                    <a:pt x="999" y="21"/>
                    <a:pt x="1004" y="20"/>
                  </a:cubicBezTo>
                  <a:cubicBezTo>
                    <a:pt x="1027" y="15"/>
                    <a:pt x="1047" y="10"/>
                    <a:pt x="1038" y="8"/>
                  </a:cubicBezTo>
                  <a:cubicBezTo>
                    <a:pt x="1044" y="6"/>
                    <a:pt x="1051" y="5"/>
                    <a:pt x="1051" y="3"/>
                  </a:cubicBezTo>
                  <a:cubicBezTo>
                    <a:pt x="1051" y="2"/>
                    <a:pt x="1044" y="0"/>
                    <a:pt x="1022" y="0"/>
                  </a:cubicBezTo>
                  <a:cubicBezTo>
                    <a:pt x="1015" y="1"/>
                    <a:pt x="1001" y="2"/>
                    <a:pt x="988" y="3"/>
                  </a:cubicBezTo>
                  <a:cubicBezTo>
                    <a:pt x="976" y="4"/>
                    <a:pt x="964" y="5"/>
                    <a:pt x="960" y="3"/>
                  </a:cubicBezTo>
                  <a:cubicBezTo>
                    <a:pt x="958" y="7"/>
                    <a:pt x="958" y="7"/>
                    <a:pt x="958" y="7"/>
                  </a:cubicBezTo>
                  <a:cubicBezTo>
                    <a:pt x="943" y="9"/>
                    <a:pt x="936" y="9"/>
                    <a:pt x="932" y="9"/>
                  </a:cubicBezTo>
                  <a:cubicBezTo>
                    <a:pt x="927" y="9"/>
                    <a:pt x="926" y="8"/>
                    <a:pt x="925" y="7"/>
                  </a:cubicBezTo>
                  <a:cubicBezTo>
                    <a:pt x="922" y="5"/>
                    <a:pt x="917" y="3"/>
                    <a:pt x="883" y="8"/>
                  </a:cubicBezTo>
                  <a:cubicBezTo>
                    <a:pt x="898" y="7"/>
                    <a:pt x="898" y="7"/>
                    <a:pt x="898" y="7"/>
                  </a:cubicBezTo>
                  <a:cubicBezTo>
                    <a:pt x="891" y="8"/>
                    <a:pt x="885" y="9"/>
                    <a:pt x="879" y="11"/>
                  </a:cubicBezTo>
                  <a:cubicBezTo>
                    <a:pt x="873" y="12"/>
                    <a:pt x="867" y="14"/>
                    <a:pt x="860" y="14"/>
                  </a:cubicBezTo>
                  <a:cubicBezTo>
                    <a:pt x="855" y="14"/>
                    <a:pt x="865" y="12"/>
                    <a:pt x="870" y="10"/>
                  </a:cubicBezTo>
                  <a:cubicBezTo>
                    <a:pt x="870" y="10"/>
                    <a:pt x="856" y="14"/>
                    <a:pt x="842" y="18"/>
                  </a:cubicBezTo>
                  <a:cubicBezTo>
                    <a:pt x="839" y="19"/>
                    <a:pt x="835" y="19"/>
                    <a:pt x="832" y="20"/>
                  </a:cubicBezTo>
                  <a:cubicBezTo>
                    <a:pt x="829" y="21"/>
                    <a:pt x="826" y="22"/>
                    <a:pt x="823" y="23"/>
                  </a:cubicBezTo>
                  <a:cubicBezTo>
                    <a:pt x="818" y="25"/>
                    <a:pt x="815" y="26"/>
                    <a:pt x="815" y="26"/>
                  </a:cubicBezTo>
                  <a:cubicBezTo>
                    <a:pt x="812" y="24"/>
                    <a:pt x="814" y="23"/>
                    <a:pt x="824" y="18"/>
                  </a:cubicBezTo>
                  <a:cubicBezTo>
                    <a:pt x="799" y="24"/>
                    <a:pt x="802" y="26"/>
                    <a:pt x="803" y="27"/>
                  </a:cubicBezTo>
                  <a:cubicBezTo>
                    <a:pt x="804" y="27"/>
                    <a:pt x="804" y="28"/>
                    <a:pt x="801" y="29"/>
                  </a:cubicBezTo>
                  <a:cubicBezTo>
                    <a:pt x="799" y="30"/>
                    <a:pt x="796" y="31"/>
                    <a:pt x="791" y="32"/>
                  </a:cubicBezTo>
                  <a:cubicBezTo>
                    <a:pt x="787" y="33"/>
                    <a:pt x="781" y="34"/>
                    <a:pt x="773" y="36"/>
                  </a:cubicBezTo>
                  <a:cubicBezTo>
                    <a:pt x="762" y="38"/>
                    <a:pt x="777" y="33"/>
                    <a:pt x="785" y="30"/>
                  </a:cubicBezTo>
                  <a:cubicBezTo>
                    <a:pt x="770" y="32"/>
                    <a:pt x="758" y="35"/>
                    <a:pt x="746" y="39"/>
                  </a:cubicBezTo>
                  <a:cubicBezTo>
                    <a:pt x="740" y="41"/>
                    <a:pt x="734" y="43"/>
                    <a:pt x="728" y="46"/>
                  </a:cubicBezTo>
                  <a:cubicBezTo>
                    <a:pt x="721" y="49"/>
                    <a:pt x="715" y="51"/>
                    <a:pt x="708" y="54"/>
                  </a:cubicBezTo>
                  <a:cubicBezTo>
                    <a:pt x="706" y="51"/>
                    <a:pt x="726" y="45"/>
                    <a:pt x="701" y="51"/>
                  </a:cubicBezTo>
                  <a:cubicBezTo>
                    <a:pt x="706" y="51"/>
                    <a:pt x="710" y="53"/>
                    <a:pt x="692" y="60"/>
                  </a:cubicBezTo>
                  <a:cubicBezTo>
                    <a:pt x="696" y="56"/>
                    <a:pt x="692" y="57"/>
                    <a:pt x="685" y="59"/>
                  </a:cubicBezTo>
                  <a:cubicBezTo>
                    <a:pt x="678" y="62"/>
                    <a:pt x="668" y="66"/>
                    <a:pt x="659" y="69"/>
                  </a:cubicBezTo>
                  <a:cubicBezTo>
                    <a:pt x="663" y="69"/>
                    <a:pt x="662" y="71"/>
                    <a:pt x="656" y="74"/>
                  </a:cubicBezTo>
                  <a:cubicBezTo>
                    <a:pt x="647" y="78"/>
                    <a:pt x="639" y="79"/>
                    <a:pt x="627" y="85"/>
                  </a:cubicBezTo>
                  <a:cubicBezTo>
                    <a:pt x="627" y="85"/>
                    <a:pt x="633" y="84"/>
                    <a:pt x="639" y="82"/>
                  </a:cubicBezTo>
                  <a:cubicBezTo>
                    <a:pt x="644" y="81"/>
                    <a:pt x="650" y="79"/>
                    <a:pt x="650" y="79"/>
                  </a:cubicBezTo>
                  <a:cubicBezTo>
                    <a:pt x="646" y="81"/>
                    <a:pt x="643" y="83"/>
                    <a:pt x="640" y="84"/>
                  </a:cubicBezTo>
                  <a:cubicBezTo>
                    <a:pt x="636" y="86"/>
                    <a:pt x="633" y="87"/>
                    <a:pt x="630" y="89"/>
                  </a:cubicBezTo>
                  <a:cubicBezTo>
                    <a:pt x="624" y="92"/>
                    <a:pt x="618" y="94"/>
                    <a:pt x="613" y="96"/>
                  </a:cubicBezTo>
                  <a:cubicBezTo>
                    <a:pt x="607" y="98"/>
                    <a:pt x="602" y="99"/>
                    <a:pt x="596" y="101"/>
                  </a:cubicBezTo>
                  <a:cubicBezTo>
                    <a:pt x="591" y="103"/>
                    <a:pt x="585" y="105"/>
                    <a:pt x="579" y="108"/>
                  </a:cubicBezTo>
                  <a:cubicBezTo>
                    <a:pt x="581" y="106"/>
                    <a:pt x="585" y="104"/>
                    <a:pt x="589" y="101"/>
                  </a:cubicBezTo>
                  <a:cubicBezTo>
                    <a:pt x="577" y="107"/>
                    <a:pt x="565" y="112"/>
                    <a:pt x="552" y="118"/>
                  </a:cubicBezTo>
                  <a:cubicBezTo>
                    <a:pt x="545" y="121"/>
                    <a:pt x="539" y="125"/>
                    <a:pt x="532" y="129"/>
                  </a:cubicBezTo>
                  <a:cubicBezTo>
                    <a:pt x="526" y="133"/>
                    <a:pt x="519" y="137"/>
                    <a:pt x="512" y="142"/>
                  </a:cubicBezTo>
                  <a:cubicBezTo>
                    <a:pt x="514" y="140"/>
                    <a:pt x="514" y="140"/>
                    <a:pt x="514" y="140"/>
                  </a:cubicBezTo>
                  <a:cubicBezTo>
                    <a:pt x="501" y="148"/>
                    <a:pt x="496" y="153"/>
                    <a:pt x="495" y="155"/>
                  </a:cubicBezTo>
                  <a:cubicBezTo>
                    <a:pt x="493" y="156"/>
                    <a:pt x="495" y="156"/>
                    <a:pt x="497" y="156"/>
                  </a:cubicBezTo>
                  <a:cubicBezTo>
                    <a:pt x="501" y="155"/>
                    <a:pt x="503" y="155"/>
                    <a:pt x="474" y="176"/>
                  </a:cubicBezTo>
                  <a:cubicBezTo>
                    <a:pt x="464" y="182"/>
                    <a:pt x="464" y="178"/>
                    <a:pt x="462" y="177"/>
                  </a:cubicBezTo>
                  <a:cubicBezTo>
                    <a:pt x="460" y="175"/>
                    <a:pt x="455" y="177"/>
                    <a:pt x="434" y="195"/>
                  </a:cubicBezTo>
                  <a:cubicBezTo>
                    <a:pt x="445" y="188"/>
                    <a:pt x="439" y="195"/>
                    <a:pt x="427" y="206"/>
                  </a:cubicBezTo>
                  <a:cubicBezTo>
                    <a:pt x="421" y="211"/>
                    <a:pt x="414" y="218"/>
                    <a:pt x="406" y="224"/>
                  </a:cubicBezTo>
                  <a:cubicBezTo>
                    <a:pt x="399" y="231"/>
                    <a:pt x="392" y="237"/>
                    <a:pt x="386" y="242"/>
                  </a:cubicBezTo>
                  <a:cubicBezTo>
                    <a:pt x="386" y="242"/>
                    <a:pt x="386" y="242"/>
                    <a:pt x="387" y="241"/>
                  </a:cubicBezTo>
                  <a:cubicBezTo>
                    <a:pt x="387" y="240"/>
                    <a:pt x="388" y="239"/>
                    <a:pt x="389" y="238"/>
                  </a:cubicBezTo>
                  <a:cubicBezTo>
                    <a:pt x="391" y="236"/>
                    <a:pt x="394" y="233"/>
                    <a:pt x="396" y="230"/>
                  </a:cubicBezTo>
                  <a:cubicBezTo>
                    <a:pt x="402" y="223"/>
                    <a:pt x="407" y="217"/>
                    <a:pt x="407" y="217"/>
                  </a:cubicBezTo>
                  <a:cubicBezTo>
                    <a:pt x="402" y="221"/>
                    <a:pt x="396" y="227"/>
                    <a:pt x="390" y="232"/>
                  </a:cubicBezTo>
                  <a:cubicBezTo>
                    <a:pt x="383" y="237"/>
                    <a:pt x="378" y="242"/>
                    <a:pt x="375" y="244"/>
                  </a:cubicBezTo>
                  <a:cubicBezTo>
                    <a:pt x="378" y="244"/>
                    <a:pt x="378" y="244"/>
                    <a:pt x="378" y="244"/>
                  </a:cubicBezTo>
                  <a:cubicBezTo>
                    <a:pt x="380" y="245"/>
                    <a:pt x="372" y="252"/>
                    <a:pt x="362" y="260"/>
                  </a:cubicBezTo>
                  <a:cubicBezTo>
                    <a:pt x="357" y="265"/>
                    <a:pt x="351" y="269"/>
                    <a:pt x="346" y="274"/>
                  </a:cubicBezTo>
                  <a:cubicBezTo>
                    <a:pt x="341" y="279"/>
                    <a:pt x="336" y="284"/>
                    <a:pt x="332" y="288"/>
                  </a:cubicBezTo>
                  <a:cubicBezTo>
                    <a:pt x="340" y="276"/>
                    <a:pt x="344" y="269"/>
                    <a:pt x="347" y="265"/>
                  </a:cubicBezTo>
                  <a:cubicBezTo>
                    <a:pt x="349" y="261"/>
                    <a:pt x="349" y="259"/>
                    <a:pt x="349" y="254"/>
                  </a:cubicBezTo>
                  <a:cubicBezTo>
                    <a:pt x="341" y="263"/>
                    <a:pt x="334" y="273"/>
                    <a:pt x="325" y="284"/>
                  </a:cubicBezTo>
                  <a:cubicBezTo>
                    <a:pt x="320" y="289"/>
                    <a:pt x="315" y="295"/>
                    <a:pt x="309" y="301"/>
                  </a:cubicBezTo>
                  <a:cubicBezTo>
                    <a:pt x="304" y="307"/>
                    <a:pt x="297" y="314"/>
                    <a:pt x="290" y="321"/>
                  </a:cubicBezTo>
                  <a:cubicBezTo>
                    <a:pt x="290" y="321"/>
                    <a:pt x="295" y="314"/>
                    <a:pt x="299" y="307"/>
                  </a:cubicBezTo>
                  <a:cubicBezTo>
                    <a:pt x="302" y="304"/>
                    <a:pt x="304" y="300"/>
                    <a:pt x="306" y="297"/>
                  </a:cubicBezTo>
                  <a:cubicBezTo>
                    <a:pt x="308" y="295"/>
                    <a:pt x="309" y="293"/>
                    <a:pt x="309" y="293"/>
                  </a:cubicBezTo>
                  <a:cubicBezTo>
                    <a:pt x="290" y="312"/>
                    <a:pt x="270" y="335"/>
                    <a:pt x="254" y="358"/>
                  </a:cubicBezTo>
                  <a:cubicBezTo>
                    <a:pt x="250" y="364"/>
                    <a:pt x="246" y="370"/>
                    <a:pt x="242" y="375"/>
                  </a:cubicBezTo>
                  <a:cubicBezTo>
                    <a:pt x="238" y="381"/>
                    <a:pt x="235" y="387"/>
                    <a:pt x="231" y="393"/>
                  </a:cubicBezTo>
                  <a:cubicBezTo>
                    <a:pt x="228" y="398"/>
                    <a:pt x="225" y="404"/>
                    <a:pt x="221" y="409"/>
                  </a:cubicBezTo>
                  <a:cubicBezTo>
                    <a:pt x="220" y="412"/>
                    <a:pt x="218" y="414"/>
                    <a:pt x="217" y="417"/>
                  </a:cubicBezTo>
                  <a:cubicBezTo>
                    <a:pt x="215" y="419"/>
                    <a:pt x="214" y="422"/>
                    <a:pt x="213" y="424"/>
                  </a:cubicBezTo>
                  <a:cubicBezTo>
                    <a:pt x="216" y="412"/>
                    <a:pt x="204" y="426"/>
                    <a:pt x="212" y="408"/>
                  </a:cubicBezTo>
                  <a:cubicBezTo>
                    <a:pt x="212" y="408"/>
                    <a:pt x="210" y="410"/>
                    <a:pt x="208" y="414"/>
                  </a:cubicBezTo>
                  <a:cubicBezTo>
                    <a:pt x="205" y="418"/>
                    <a:pt x="201" y="424"/>
                    <a:pt x="198" y="429"/>
                  </a:cubicBezTo>
                  <a:cubicBezTo>
                    <a:pt x="190" y="440"/>
                    <a:pt x="183" y="451"/>
                    <a:pt x="183" y="451"/>
                  </a:cubicBezTo>
                  <a:cubicBezTo>
                    <a:pt x="187" y="436"/>
                    <a:pt x="187" y="436"/>
                    <a:pt x="187" y="436"/>
                  </a:cubicBezTo>
                  <a:cubicBezTo>
                    <a:pt x="185" y="441"/>
                    <a:pt x="183" y="446"/>
                    <a:pt x="180" y="450"/>
                  </a:cubicBezTo>
                  <a:cubicBezTo>
                    <a:pt x="178" y="455"/>
                    <a:pt x="175" y="459"/>
                    <a:pt x="173" y="463"/>
                  </a:cubicBezTo>
                  <a:cubicBezTo>
                    <a:pt x="170" y="470"/>
                    <a:pt x="167" y="475"/>
                    <a:pt x="171" y="475"/>
                  </a:cubicBezTo>
                  <a:cubicBezTo>
                    <a:pt x="173" y="470"/>
                    <a:pt x="172" y="470"/>
                    <a:pt x="178" y="461"/>
                  </a:cubicBezTo>
                  <a:cubicBezTo>
                    <a:pt x="179" y="464"/>
                    <a:pt x="177" y="473"/>
                    <a:pt x="163" y="496"/>
                  </a:cubicBezTo>
                  <a:cubicBezTo>
                    <a:pt x="157" y="503"/>
                    <a:pt x="158" y="500"/>
                    <a:pt x="160" y="496"/>
                  </a:cubicBezTo>
                  <a:cubicBezTo>
                    <a:pt x="162" y="492"/>
                    <a:pt x="164" y="487"/>
                    <a:pt x="162" y="489"/>
                  </a:cubicBezTo>
                  <a:cubicBezTo>
                    <a:pt x="158" y="497"/>
                    <a:pt x="156" y="500"/>
                    <a:pt x="153" y="504"/>
                  </a:cubicBezTo>
                  <a:cubicBezTo>
                    <a:pt x="150" y="508"/>
                    <a:pt x="148" y="512"/>
                    <a:pt x="144" y="520"/>
                  </a:cubicBezTo>
                  <a:cubicBezTo>
                    <a:pt x="154" y="508"/>
                    <a:pt x="154" y="508"/>
                    <a:pt x="154" y="508"/>
                  </a:cubicBezTo>
                  <a:cubicBezTo>
                    <a:pt x="153" y="514"/>
                    <a:pt x="149" y="520"/>
                    <a:pt x="145" y="527"/>
                  </a:cubicBezTo>
                  <a:cubicBezTo>
                    <a:pt x="141" y="534"/>
                    <a:pt x="136" y="541"/>
                    <a:pt x="133" y="550"/>
                  </a:cubicBezTo>
                  <a:cubicBezTo>
                    <a:pt x="137" y="540"/>
                    <a:pt x="138" y="536"/>
                    <a:pt x="137" y="536"/>
                  </a:cubicBezTo>
                  <a:cubicBezTo>
                    <a:pt x="136" y="536"/>
                    <a:pt x="133" y="538"/>
                    <a:pt x="131" y="541"/>
                  </a:cubicBezTo>
                  <a:cubicBezTo>
                    <a:pt x="131" y="540"/>
                    <a:pt x="131" y="540"/>
                    <a:pt x="131" y="540"/>
                  </a:cubicBezTo>
                  <a:cubicBezTo>
                    <a:pt x="126" y="552"/>
                    <a:pt x="120" y="569"/>
                    <a:pt x="114" y="576"/>
                  </a:cubicBezTo>
                  <a:cubicBezTo>
                    <a:pt x="115" y="563"/>
                    <a:pt x="115" y="563"/>
                    <a:pt x="115" y="563"/>
                  </a:cubicBezTo>
                  <a:cubicBezTo>
                    <a:pt x="109" y="582"/>
                    <a:pt x="109" y="582"/>
                    <a:pt x="109" y="582"/>
                  </a:cubicBezTo>
                  <a:cubicBezTo>
                    <a:pt x="106" y="589"/>
                    <a:pt x="102" y="592"/>
                    <a:pt x="106" y="581"/>
                  </a:cubicBezTo>
                  <a:cubicBezTo>
                    <a:pt x="93" y="607"/>
                    <a:pt x="95" y="608"/>
                    <a:pt x="97" y="611"/>
                  </a:cubicBezTo>
                  <a:cubicBezTo>
                    <a:pt x="97" y="612"/>
                    <a:pt x="98" y="614"/>
                    <a:pt x="96" y="620"/>
                  </a:cubicBezTo>
                  <a:cubicBezTo>
                    <a:pt x="95" y="623"/>
                    <a:pt x="93" y="627"/>
                    <a:pt x="91" y="632"/>
                  </a:cubicBezTo>
                  <a:cubicBezTo>
                    <a:pt x="89" y="638"/>
                    <a:pt x="86" y="645"/>
                    <a:pt x="82" y="653"/>
                  </a:cubicBezTo>
                  <a:cubicBezTo>
                    <a:pt x="81" y="652"/>
                    <a:pt x="82" y="643"/>
                    <a:pt x="91" y="624"/>
                  </a:cubicBezTo>
                  <a:cubicBezTo>
                    <a:pt x="90" y="620"/>
                    <a:pt x="86" y="624"/>
                    <a:pt x="77" y="643"/>
                  </a:cubicBezTo>
                  <a:cubicBezTo>
                    <a:pt x="77" y="643"/>
                    <a:pt x="77" y="643"/>
                    <a:pt x="77" y="643"/>
                  </a:cubicBezTo>
                  <a:cubicBezTo>
                    <a:pt x="73" y="652"/>
                    <a:pt x="69" y="663"/>
                    <a:pt x="65" y="673"/>
                  </a:cubicBezTo>
                  <a:cubicBezTo>
                    <a:pt x="61" y="683"/>
                    <a:pt x="58" y="694"/>
                    <a:pt x="54" y="704"/>
                  </a:cubicBezTo>
                  <a:cubicBezTo>
                    <a:pt x="53" y="710"/>
                    <a:pt x="51" y="715"/>
                    <a:pt x="50" y="720"/>
                  </a:cubicBezTo>
                  <a:cubicBezTo>
                    <a:pt x="48" y="725"/>
                    <a:pt x="47" y="729"/>
                    <a:pt x="46" y="734"/>
                  </a:cubicBezTo>
                  <a:cubicBezTo>
                    <a:pt x="44" y="743"/>
                    <a:pt x="42" y="751"/>
                    <a:pt x="41" y="75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 name="Freeform 455"/>
            <p:cNvSpPr>
              <a:spLocks/>
            </p:cNvSpPr>
            <p:nvPr/>
          </p:nvSpPr>
          <p:spPr bwMode="auto">
            <a:xfrm>
              <a:off x="889873" y="4865327"/>
              <a:ext cx="3450" cy="9199"/>
            </a:xfrm>
            <a:custGeom>
              <a:avLst/>
              <a:gdLst>
                <a:gd name="T0" fmla="*/ 2 w 20"/>
                <a:gd name="T1" fmla="*/ 45 h 45"/>
                <a:gd name="T2" fmla="*/ 7 w 20"/>
                <a:gd name="T3" fmla="*/ 30 h 45"/>
                <a:gd name="T4" fmla="*/ 13 w 20"/>
                <a:gd name="T5" fmla="*/ 18 h 45"/>
                <a:gd name="T6" fmla="*/ 20 w 20"/>
                <a:gd name="T7" fmla="*/ 0 h 45"/>
                <a:gd name="T8" fmla="*/ 8 w 20"/>
                <a:gd name="T9" fmla="*/ 23 h 45"/>
                <a:gd name="T10" fmla="*/ 2 w 20"/>
                <a:gd name="T11" fmla="*/ 45 h 45"/>
              </a:gdLst>
              <a:ahLst/>
              <a:cxnLst>
                <a:cxn ang="0">
                  <a:pos x="T0" y="T1"/>
                </a:cxn>
                <a:cxn ang="0">
                  <a:pos x="T2" y="T3"/>
                </a:cxn>
                <a:cxn ang="0">
                  <a:pos x="T4" y="T5"/>
                </a:cxn>
                <a:cxn ang="0">
                  <a:pos x="T6" y="T7"/>
                </a:cxn>
                <a:cxn ang="0">
                  <a:pos x="T8" y="T9"/>
                </a:cxn>
                <a:cxn ang="0">
                  <a:pos x="T10" y="T11"/>
                </a:cxn>
              </a:cxnLst>
              <a:rect l="0" t="0" r="r" b="b"/>
              <a:pathLst>
                <a:path w="20" h="45">
                  <a:moveTo>
                    <a:pt x="2" y="45"/>
                  </a:moveTo>
                  <a:cubicBezTo>
                    <a:pt x="4" y="40"/>
                    <a:pt x="6" y="35"/>
                    <a:pt x="7" y="30"/>
                  </a:cubicBezTo>
                  <a:cubicBezTo>
                    <a:pt x="9" y="26"/>
                    <a:pt x="11" y="22"/>
                    <a:pt x="13" y="18"/>
                  </a:cubicBezTo>
                  <a:cubicBezTo>
                    <a:pt x="16" y="10"/>
                    <a:pt x="19" y="4"/>
                    <a:pt x="20" y="0"/>
                  </a:cubicBezTo>
                  <a:cubicBezTo>
                    <a:pt x="19" y="1"/>
                    <a:pt x="13" y="13"/>
                    <a:pt x="8" y="23"/>
                  </a:cubicBezTo>
                  <a:cubicBezTo>
                    <a:pt x="3" y="34"/>
                    <a:pt x="0" y="45"/>
                    <a:pt x="2"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 name="Freeform 456"/>
            <p:cNvSpPr>
              <a:spLocks/>
            </p:cNvSpPr>
            <p:nvPr/>
          </p:nvSpPr>
          <p:spPr bwMode="auto">
            <a:xfrm>
              <a:off x="1288870" y="5048153"/>
              <a:ext cx="0" cy="1150"/>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3"/>
                    <a:pt x="1" y="5"/>
                    <a:pt x="0" y="8"/>
                  </a:cubicBezTo>
                  <a:cubicBezTo>
                    <a:pt x="1" y="5"/>
                    <a:pt x="2" y="3"/>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 name="Freeform 457"/>
            <p:cNvSpPr>
              <a:spLocks/>
            </p:cNvSpPr>
            <p:nvPr/>
          </p:nvSpPr>
          <p:spPr bwMode="auto">
            <a:xfrm>
              <a:off x="1300368" y="5013658"/>
              <a:ext cx="1150" cy="2300"/>
            </a:xfrm>
            <a:custGeom>
              <a:avLst/>
              <a:gdLst>
                <a:gd name="T0" fmla="*/ 4 w 4"/>
                <a:gd name="T1" fmla="*/ 0 h 9"/>
                <a:gd name="T2" fmla="*/ 0 w 4"/>
                <a:gd name="T3" fmla="*/ 8 h 9"/>
                <a:gd name="T4" fmla="*/ 4 w 4"/>
                <a:gd name="T5" fmla="*/ 0 h 9"/>
              </a:gdLst>
              <a:ahLst/>
              <a:cxnLst>
                <a:cxn ang="0">
                  <a:pos x="T0" y="T1"/>
                </a:cxn>
                <a:cxn ang="0">
                  <a:pos x="T2" y="T3"/>
                </a:cxn>
                <a:cxn ang="0">
                  <a:pos x="T4" y="T5"/>
                </a:cxn>
              </a:cxnLst>
              <a:rect l="0" t="0" r="r" b="b"/>
              <a:pathLst>
                <a:path w="4" h="9">
                  <a:moveTo>
                    <a:pt x="4" y="0"/>
                  </a:moveTo>
                  <a:cubicBezTo>
                    <a:pt x="3" y="2"/>
                    <a:pt x="2" y="5"/>
                    <a:pt x="0" y="8"/>
                  </a:cubicBezTo>
                  <a:cubicBezTo>
                    <a:pt x="1" y="9"/>
                    <a:pt x="3" y="7"/>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 name="Freeform 458"/>
            <p:cNvSpPr>
              <a:spLocks/>
            </p:cNvSpPr>
            <p:nvPr/>
          </p:nvSpPr>
          <p:spPr bwMode="auto">
            <a:xfrm>
              <a:off x="1003708" y="5156239"/>
              <a:ext cx="11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 name="Freeform 459"/>
            <p:cNvSpPr>
              <a:spLocks/>
            </p:cNvSpPr>
            <p:nvPr/>
          </p:nvSpPr>
          <p:spPr bwMode="auto">
            <a:xfrm>
              <a:off x="1201482" y="5142441"/>
              <a:ext cx="3450" cy="2300"/>
            </a:xfrm>
            <a:custGeom>
              <a:avLst/>
              <a:gdLst>
                <a:gd name="T0" fmla="*/ 0 w 16"/>
                <a:gd name="T1" fmla="*/ 14 h 14"/>
                <a:gd name="T2" fmla="*/ 13 w 16"/>
                <a:gd name="T3" fmla="*/ 4 h 14"/>
                <a:gd name="T4" fmla="*/ 16 w 16"/>
                <a:gd name="T5" fmla="*/ 0 h 14"/>
                <a:gd name="T6" fmla="*/ 11 w 16"/>
                <a:gd name="T7" fmla="*/ 4 h 14"/>
                <a:gd name="T8" fmla="*/ 6 w 16"/>
                <a:gd name="T9" fmla="*/ 7 h 14"/>
                <a:gd name="T10" fmla="*/ 0 w 16"/>
                <a:gd name="T11" fmla="*/ 14 h 14"/>
              </a:gdLst>
              <a:ahLst/>
              <a:cxnLst>
                <a:cxn ang="0">
                  <a:pos x="T0" y="T1"/>
                </a:cxn>
                <a:cxn ang="0">
                  <a:pos x="T2" y="T3"/>
                </a:cxn>
                <a:cxn ang="0">
                  <a:pos x="T4" y="T5"/>
                </a:cxn>
                <a:cxn ang="0">
                  <a:pos x="T6" y="T7"/>
                </a:cxn>
                <a:cxn ang="0">
                  <a:pos x="T8" y="T9"/>
                </a:cxn>
                <a:cxn ang="0">
                  <a:pos x="T10" y="T11"/>
                </a:cxn>
              </a:cxnLst>
              <a:rect l="0" t="0" r="r" b="b"/>
              <a:pathLst>
                <a:path w="16" h="14">
                  <a:moveTo>
                    <a:pt x="0" y="14"/>
                  </a:moveTo>
                  <a:cubicBezTo>
                    <a:pt x="6" y="10"/>
                    <a:pt x="10" y="7"/>
                    <a:pt x="13" y="4"/>
                  </a:cubicBezTo>
                  <a:cubicBezTo>
                    <a:pt x="15" y="2"/>
                    <a:pt x="16" y="1"/>
                    <a:pt x="16" y="0"/>
                  </a:cubicBezTo>
                  <a:cubicBezTo>
                    <a:pt x="14" y="1"/>
                    <a:pt x="12" y="2"/>
                    <a:pt x="11" y="4"/>
                  </a:cubicBezTo>
                  <a:cubicBezTo>
                    <a:pt x="9" y="5"/>
                    <a:pt x="7" y="6"/>
                    <a:pt x="6" y="7"/>
                  </a:cubicBezTo>
                  <a:cubicBezTo>
                    <a:pt x="3" y="10"/>
                    <a:pt x="1" y="12"/>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 name="Freeform 460"/>
            <p:cNvSpPr>
              <a:spLocks/>
            </p:cNvSpPr>
            <p:nvPr/>
          </p:nvSpPr>
          <p:spPr bwMode="auto">
            <a:xfrm>
              <a:off x="1135940" y="5170037"/>
              <a:ext cx="1150" cy="0"/>
            </a:xfrm>
            <a:custGeom>
              <a:avLst/>
              <a:gdLst>
                <a:gd name="T0" fmla="*/ 6 w 6"/>
                <a:gd name="T1" fmla="*/ 0 h 2"/>
                <a:gd name="T2" fmla="*/ 0 w 6"/>
                <a:gd name="T3" fmla="*/ 2 h 2"/>
                <a:gd name="T4" fmla="*/ 6 w 6"/>
                <a:gd name="T5" fmla="*/ 0 h 2"/>
              </a:gdLst>
              <a:ahLst/>
              <a:cxnLst>
                <a:cxn ang="0">
                  <a:pos x="T0" y="T1"/>
                </a:cxn>
                <a:cxn ang="0">
                  <a:pos x="T2" y="T3"/>
                </a:cxn>
                <a:cxn ang="0">
                  <a:pos x="T4" y="T5"/>
                </a:cxn>
              </a:cxnLst>
              <a:rect l="0" t="0" r="r" b="b"/>
              <a:pathLst>
                <a:path w="6" h="2">
                  <a:moveTo>
                    <a:pt x="6" y="0"/>
                  </a:moveTo>
                  <a:cubicBezTo>
                    <a:pt x="4" y="1"/>
                    <a:pt x="2" y="1"/>
                    <a:pt x="0" y="2"/>
                  </a:cubicBezTo>
                  <a:cubicBezTo>
                    <a:pt x="5" y="1"/>
                    <a:pt x="6" y="0"/>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 name="Freeform 461"/>
            <p:cNvSpPr>
              <a:spLocks/>
            </p:cNvSpPr>
            <p:nvPr/>
          </p:nvSpPr>
          <p:spPr bwMode="auto">
            <a:xfrm>
              <a:off x="994509" y="5152789"/>
              <a:ext cx="9199" cy="3450"/>
            </a:xfrm>
            <a:custGeom>
              <a:avLst/>
              <a:gdLst>
                <a:gd name="T0" fmla="*/ 0 w 48"/>
                <a:gd name="T1" fmla="*/ 0 h 20"/>
                <a:gd name="T2" fmla="*/ 48 w 48"/>
                <a:gd name="T3" fmla="*/ 20 h 20"/>
                <a:gd name="T4" fmla="*/ 23 w 48"/>
                <a:gd name="T5" fmla="*/ 9 h 20"/>
                <a:gd name="T6" fmla="*/ 0 w 48"/>
                <a:gd name="T7" fmla="*/ 0 h 20"/>
              </a:gdLst>
              <a:ahLst/>
              <a:cxnLst>
                <a:cxn ang="0">
                  <a:pos x="T0" y="T1"/>
                </a:cxn>
                <a:cxn ang="0">
                  <a:pos x="T2" y="T3"/>
                </a:cxn>
                <a:cxn ang="0">
                  <a:pos x="T4" y="T5"/>
                </a:cxn>
                <a:cxn ang="0">
                  <a:pos x="T6" y="T7"/>
                </a:cxn>
              </a:cxnLst>
              <a:rect l="0" t="0" r="r" b="b"/>
              <a:pathLst>
                <a:path w="48" h="20">
                  <a:moveTo>
                    <a:pt x="0" y="0"/>
                  </a:moveTo>
                  <a:cubicBezTo>
                    <a:pt x="14" y="6"/>
                    <a:pt x="32" y="14"/>
                    <a:pt x="48" y="20"/>
                  </a:cubicBezTo>
                  <a:cubicBezTo>
                    <a:pt x="41" y="18"/>
                    <a:pt x="32" y="13"/>
                    <a:pt x="23" y="9"/>
                  </a:cubicBezTo>
                  <a:cubicBezTo>
                    <a:pt x="14" y="5"/>
                    <a:pt x="5"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 name="Freeform 462"/>
            <p:cNvSpPr>
              <a:spLocks/>
            </p:cNvSpPr>
            <p:nvPr/>
          </p:nvSpPr>
          <p:spPr bwMode="auto">
            <a:xfrm>
              <a:off x="1308417" y="4969964"/>
              <a:ext cx="0" cy="4599"/>
            </a:xfrm>
            <a:custGeom>
              <a:avLst/>
              <a:gdLst>
                <a:gd name="T0" fmla="*/ 1 h 4"/>
                <a:gd name="T1" fmla="*/ 4 h 4"/>
                <a:gd name="T2" fmla="*/ 0 h 4"/>
                <a:gd name="T3" fmla="*/ 1 h 4"/>
              </a:gdLst>
              <a:ahLst/>
              <a:cxnLst>
                <a:cxn ang="0">
                  <a:pos x="0" y="T0"/>
                </a:cxn>
                <a:cxn ang="0">
                  <a:pos x="0" y="T1"/>
                </a:cxn>
                <a:cxn ang="0">
                  <a:pos x="0" y="T2"/>
                </a:cxn>
                <a:cxn ang="0">
                  <a:pos x="0" y="T3"/>
                </a:cxn>
              </a:cxnLst>
              <a:rect l="0" t="0" r="r" b="b"/>
              <a:pathLst>
                <a:path h="4">
                  <a:moveTo>
                    <a:pt x="0" y="1"/>
                  </a:moveTo>
                  <a:lnTo>
                    <a:pt x="0" y="4"/>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 name="Freeform 463"/>
            <p:cNvSpPr>
              <a:spLocks/>
            </p:cNvSpPr>
            <p:nvPr/>
          </p:nvSpPr>
          <p:spPr bwMode="auto">
            <a:xfrm>
              <a:off x="1301518" y="5004459"/>
              <a:ext cx="1150" cy="6899"/>
            </a:xfrm>
            <a:custGeom>
              <a:avLst/>
              <a:gdLst>
                <a:gd name="T0" fmla="*/ 7 w 7"/>
                <a:gd name="T1" fmla="*/ 0 h 34"/>
                <a:gd name="T2" fmla="*/ 3 w 7"/>
                <a:gd name="T3" fmla="*/ 27 h 34"/>
                <a:gd name="T4" fmla="*/ 7 w 7"/>
                <a:gd name="T5" fmla="*/ 0 h 34"/>
              </a:gdLst>
              <a:ahLst/>
              <a:cxnLst>
                <a:cxn ang="0">
                  <a:pos x="T0" y="T1"/>
                </a:cxn>
                <a:cxn ang="0">
                  <a:pos x="T2" y="T3"/>
                </a:cxn>
                <a:cxn ang="0">
                  <a:pos x="T4" y="T5"/>
                </a:cxn>
              </a:cxnLst>
              <a:rect l="0" t="0" r="r" b="b"/>
              <a:pathLst>
                <a:path w="7" h="34">
                  <a:moveTo>
                    <a:pt x="7" y="0"/>
                  </a:moveTo>
                  <a:cubicBezTo>
                    <a:pt x="5" y="7"/>
                    <a:pt x="0" y="34"/>
                    <a:pt x="3" y="27"/>
                  </a:cubicBezTo>
                  <a:cubicBezTo>
                    <a:pt x="4" y="18"/>
                    <a:pt x="6" y="9"/>
                    <a:pt x="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 name="Freeform 464"/>
            <p:cNvSpPr>
              <a:spLocks/>
            </p:cNvSpPr>
            <p:nvPr/>
          </p:nvSpPr>
          <p:spPr bwMode="auto">
            <a:xfrm>
              <a:off x="1239426" y="5112545"/>
              <a:ext cx="1150" cy="2300"/>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0" y="2"/>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 name="Freeform 466"/>
            <p:cNvSpPr>
              <a:spLocks/>
            </p:cNvSpPr>
            <p:nvPr/>
          </p:nvSpPr>
          <p:spPr bwMode="auto">
            <a:xfrm>
              <a:off x="1092246" y="4995260"/>
              <a:ext cx="1150" cy="1150"/>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 name="Freeform 467"/>
            <p:cNvSpPr>
              <a:spLocks/>
            </p:cNvSpPr>
            <p:nvPr/>
          </p:nvSpPr>
          <p:spPr bwMode="auto">
            <a:xfrm>
              <a:off x="1093396" y="4990661"/>
              <a:ext cx="13798" cy="5750"/>
            </a:xfrm>
            <a:custGeom>
              <a:avLst/>
              <a:gdLst>
                <a:gd name="T0" fmla="*/ 53 w 67"/>
                <a:gd name="T1" fmla="*/ 15 h 26"/>
                <a:gd name="T2" fmla="*/ 65 w 67"/>
                <a:gd name="T3" fmla="*/ 0 h 26"/>
                <a:gd name="T4" fmla="*/ 64 w 67"/>
                <a:gd name="T5" fmla="*/ 2 h 26"/>
                <a:gd name="T6" fmla="*/ 61 w 67"/>
                <a:gd name="T7" fmla="*/ 4 h 26"/>
                <a:gd name="T8" fmla="*/ 57 w 67"/>
                <a:gd name="T9" fmla="*/ 8 h 26"/>
                <a:gd name="T10" fmla="*/ 51 w 67"/>
                <a:gd name="T11" fmla="*/ 7 h 26"/>
                <a:gd name="T12" fmla="*/ 48 w 67"/>
                <a:gd name="T13" fmla="*/ 8 h 26"/>
                <a:gd name="T14" fmla="*/ 44 w 67"/>
                <a:gd name="T15" fmla="*/ 10 h 26"/>
                <a:gd name="T16" fmla="*/ 47 w 67"/>
                <a:gd name="T17" fmla="*/ 9 h 26"/>
                <a:gd name="T18" fmla="*/ 50 w 67"/>
                <a:gd name="T19" fmla="*/ 8 h 26"/>
                <a:gd name="T20" fmla="*/ 49 w 67"/>
                <a:gd name="T21" fmla="*/ 12 h 26"/>
                <a:gd name="T22" fmla="*/ 38 w 67"/>
                <a:gd name="T23" fmla="*/ 15 h 26"/>
                <a:gd name="T24" fmla="*/ 27 w 67"/>
                <a:gd name="T25" fmla="*/ 17 h 26"/>
                <a:gd name="T26" fmla="*/ 28 w 67"/>
                <a:gd name="T27" fmla="*/ 16 h 26"/>
                <a:gd name="T28" fmla="*/ 21 w 67"/>
                <a:gd name="T29" fmla="*/ 20 h 26"/>
                <a:gd name="T30" fmla="*/ 20 w 67"/>
                <a:gd name="T31" fmla="*/ 17 h 26"/>
                <a:gd name="T32" fmla="*/ 11 w 67"/>
                <a:gd name="T33" fmla="*/ 21 h 26"/>
                <a:gd name="T34" fmla="*/ 0 w 67"/>
                <a:gd name="T35" fmla="*/ 23 h 26"/>
                <a:gd name="T36" fmla="*/ 13 w 67"/>
                <a:gd name="T37" fmla="*/ 23 h 26"/>
                <a:gd name="T38" fmla="*/ 26 w 67"/>
                <a:gd name="T39" fmla="*/ 21 h 26"/>
                <a:gd name="T40" fmla="*/ 26 w 67"/>
                <a:gd name="T41" fmla="*/ 22 h 26"/>
                <a:gd name="T42" fmla="*/ 40 w 67"/>
                <a:gd name="T43" fmla="*/ 19 h 26"/>
                <a:gd name="T44" fmla="*/ 53 w 67"/>
                <a:gd name="T45"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26">
                  <a:moveTo>
                    <a:pt x="53" y="15"/>
                  </a:moveTo>
                  <a:cubicBezTo>
                    <a:pt x="57" y="11"/>
                    <a:pt x="67" y="5"/>
                    <a:pt x="65" y="0"/>
                  </a:cubicBezTo>
                  <a:cubicBezTo>
                    <a:pt x="65" y="0"/>
                    <a:pt x="64" y="1"/>
                    <a:pt x="64" y="2"/>
                  </a:cubicBezTo>
                  <a:cubicBezTo>
                    <a:pt x="63" y="2"/>
                    <a:pt x="62" y="3"/>
                    <a:pt x="61" y="4"/>
                  </a:cubicBezTo>
                  <a:cubicBezTo>
                    <a:pt x="59" y="6"/>
                    <a:pt x="57" y="8"/>
                    <a:pt x="57" y="8"/>
                  </a:cubicBezTo>
                  <a:cubicBezTo>
                    <a:pt x="56" y="7"/>
                    <a:pt x="54" y="6"/>
                    <a:pt x="51" y="7"/>
                  </a:cubicBezTo>
                  <a:cubicBezTo>
                    <a:pt x="50" y="7"/>
                    <a:pt x="49" y="8"/>
                    <a:pt x="48" y="8"/>
                  </a:cubicBezTo>
                  <a:cubicBezTo>
                    <a:pt x="46" y="9"/>
                    <a:pt x="45" y="9"/>
                    <a:pt x="44" y="10"/>
                  </a:cubicBezTo>
                  <a:cubicBezTo>
                    <a:pt x="44" y="10"/>
                    <a:pt x="45" y="10"/>
                    <a:pt x="47" y="9"/>
                  </a:cubicBezTo>
                  <a:cubicBezTo>
                    <a:pt x="48" y="9"/>
                    <a:pt x="50" y="8"/>
                    <a:pt x="50" y="8"/>
                  </a:cubicBezTo>
                  <a:cubicBezTo>
                    <a:pt x="48" y="9"/>
                    <a:pt x="50" y="11"/>
                    <a:pt x="49" y="12"/>
                  </a:cubicBezTo>
                  <a:cubicBezTo>
                    <a:pt x="43" y="13"/>
                    <a:pt x="41" y="14"/>
                    <a:pt x="38" y="15"/>
                  </a:cubicBezTo>
                  <a:cubicBezTo>
                    <a:pt x="35" y="17"/>
                    <a:pt x="32" y="18"/>
                    <a:pt x="27" y="17"/>
                  </a:cubicBezTo>
                  <a:cubicBezTo>
                    <a:pt x="28" y="16"/>
                    <a:pt x="28" y="16"/>
                    <a:pt x="28" y="16"/>
                  </a:cubicBezTo>
                  <a:cubicBezTo>
                    <a:pt x="21" y="20"/>
                    <a:pt x="21" y="20"/>
                    <a:pt x="21" y="20"/>
                  </a:cubicBezTo>
                  <a:cubicBezTo>
                    <a:pt x="18" y="20"/>
                    <a:pt x="19" y="18"/>
                    <a:pt x="20" y="17"/>
                  </a:cubicBezTo>
                  <a:cubicBezTo>
                    <a:pt x="17" y="18"/>
                    <a:pt x="14" y="20"/>
                    <a:pt x="11" y="21"/>
                  </a:cubicBezTo>
                  <a:cubicBezTo>
                    <a:pt x="8" y="22"/>
                    <a:pt x="4" y="23"/>
                    <a:pt x="0" y="23"/>
                  </a:cubicBezTo>
                  <a:cubicBezTo>
                    <a:pt x="3" y="26"/>
                    <a:pt x="8" y="25"/>
                    <a:pt x="13" y="23"/>
                  </a:cubicBezTo>
                  <a:cubicBezTo>
                    <a:pt x="18" y="20"/>
                    <a:pt x="22" y="18"/>
                    <a:pt x="26" y="21"/>
                  </a:cubicBezTo>
                  <a:cubicBezTo>
                    <a:pt x="26" y="22"/>
                    <a:pt x="26" y="22"/>
                    <a:pt x="26" y="22"/>
                  </a:cubicBezTo>
                  <a:cubicBezTo>
                    <a:pt x="30" y="20"/>
                    <a:pt x="35" y="19"/>
                    <a:pt x="40" y="19"/>
                  </a:cubicBezTo>
                  <a:cubicBezTo>
                    <a:pt x="44" y="18"/>
                    <a:pt x="49" y="18"/>
                    <a:pt x="53"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 name="Freeform 468"/>
            <p:cNvSpPr>
              <a:spLocks/>
            </p:cNvSpPr>
            <p:nvPr/>
          </p:nvSpPr>
          <p:spPr bwMode="auto">
            <a:xfrm>
              <a:off x="1097995" y="4994110"/>
              <a:ext cx="0" cy="11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 name="Freeform 469"/>
            <p:cNvSpPr>
              <a:spLocks/>
            </p:cNvSpPr>
            <p:nvPr/>
          </p:nvSpPr>
          <p:spPr bwMode="auto">
            <a:xfrm>
              <a:off x="1130191" y="4937768"/>
              <a:ext cx="0"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 name="Freeform 470"/>
            <p:cNvSpPr>
              <a:spLocks/>
            </p:cNvSpPr>
            <p:nvPr/>
          </p:nvSpPr>
          <p:spPr bwMode="auto">
            <a:xfrm>
              <a:off x="1131341" y="4960765"/>
              <a:ext cx="0" cy="0"/>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 name="Freeform 471"/>
            <p:cNvSpPr>
              <a:spLocks/>
            </p:cNvSpPr>
            <p:nvPr/>
          </p:nvSpPr>
          <p:spPr bwMode="auto">
            <a:xfrm>
              <a:off x="1054301" y="4973413"/>
              <a:ext cx="1150" cy="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 name="Freeform 472"/>
            <p:cNvSpPr>
              <a:spLocks/>
            </p:cNvSpPr>
            <p:nvPr/>
          </p:nvSpPr>
          <p:spPr bwMode="auto">
            <a:xfrm>
              <a:off x="1077298" y="49952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 name="Freeform 473"/>
            <p:cNvSpPr>
              <a:spLocks/>
            </p:cNvSpPr>
            <p:nvPr/>
          </p:nvSpPr>
          <p:spPr bwMode="auto">
            <a:xfrm>
              <a:off x="1068099" y="4983762"/>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 name="Freeform 474"/>
            <p:cNvSpPr>
              <a:spLocks/>
            </p:cNvSpPr>
            <p:nvPr/>
          </p:nvSpPr>
          <p:spPr bwMode="auto">
            <a:xfrm>
              <a:off x="1076148" y="4988361"/>
              <a:ext cx="1150" cy="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1" y="2"/>
                    <a:pt x="3"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 name="Freeform 475"/>
            <p:cNvSpPr>
              <a:spLocks/>
            </p:cNvSpPr>
            <p:nvPr/>
          </p:nvSpPr>
          <p:spPr bwMode="auto">
            <a:xfrm>
              <a:off x="1077298" y="4995260"/>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 name="Freeform 476"/>
            <p:cNvSpPr>
              <a:spLocks/>
            </p:cNvSpPr>
            <p:nvPr/>
          </p:nvSpPr>
          <p:spPr bwMode="auto">
            <a:xfrm>
              <a:off x="1060050" y="4972263"/>
              <a:ext cx="1150" cy="1150"/>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 name="Freeform 477"/>
            <p:cNvSpPr>
              <a:spLocks/>
            </p:cNvSpPr>
            <p:nvPr/>
          </p:nvSpPr>
          <p:spPr bwMode="auto">
            <a:xfrm>
              <a:off x="1078448" y="4988361"/>
              <a:ext cx="0" cy="11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 name="Freeform 478"/>
            <p:cNvSpPr>
              <a:spLocks/>
            </p:cNvSpPr>
            <p:nvPr/>
          </p:nvSpPr>
          <p:spPr bwMode="auto">
            <a:xfrm>
              <a:off x="1106044" y="4994110"/>
              <a:ext cx="1150" cy="0"/>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3" y="0"/>
                    <a:pt x="1" y="1"/>
                    <a:pt x="0" y="2"/>
                  </a:cubicBezTo>
                  <a:cubicBezTo>
                    <a:pt x="2"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 name="Freeform 479"/>
            <p:cNvSpPr>
              <a:spLocks/>
            </p:cNvSpPr>
            <p:nvPr/>
          </p:nvSpPr>
          <p:spPr bwMode="auto">
            <a:xfrm>
              <a:off x="1071549" y="4927419"/>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 name="Freeform 480"/>
            <p:cNvSpPr>
              <a:spLocks/>
            </p:cNvSpPr>
            <p:nvPr/>
          </p:nvSpPr>
          <p:spPr bwMode="auto">
            <a:xfrm>
              <a:off x="1056601" y="4952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 name="Freeform 481"/>
            <p:cNvSpPr>
              <a:spLocks/>
            </p:cNvSpPr>
            <p:nvPr/>
          </p:nvSpPr>
          <p:spPr bwMode="auto">
            <a:xfrm>
              <a:off x="1058901" y="4943517"/>
              <a:ext cx="0" cy="115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 name="Freeform 482"/>
            <p:cNvSpPr>
              <a:spLocks/>
            </p:cNvSpPr>
            <p:nvPr/>
          </p:nvSpPr>
          <p:spPr bwMode="auto">
            <a:xfrm>
              <a:off x="1057750" y="4958465"/>
              <a:ext cx="0" cy="1150"/>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 name="Freeform 483"/>
            <p:cNvSpPr>
              <a:spLocks/>
            </p:cNvSpPr>
            <p:nvPr/>
          </p:nvSpPr>
          <p:spPr bwMode="auto">
            <a:xfrm>
              <a:off x="1050851" y="4914771"/>
              <a:ext cx="83939" cy="82789"/>
            </a:xfrm>
            <a:custGeom>
              <a:avLst/>
              <a:gdLst>
                <a:gd name="T0" fmla="*/ 32 w 400"/>
                <a:gd name="T1" fmla="*/ 197 h 394"/>
                <a:gd name="T2" fmla="*/ 27 w 400"/>
                <a:gd name="T3" fmla="*/ 171 h 394"/>
                <a:gd name="T4" fmla="*/ 36 w 400"/>
                <a:gd name="T5" fmla="*/ 156 h 394"/>
                <a:gd name="T6" fmla="*/ 50 w 400"/>
                <a:gd name="T7" fmla="*/ 106 h 394"/>
                <a:gd name="T8" fmla="*/ 78 w 400"/>
                <a:gd name="T9" fmla="*/ 75 h 394"/>
                <a:gd name="T10" fmla="*/ 96 w 400"/>
                <a:gd name="T11" fmla="*/ 63 h 394"/>
                <a:gd name="T12" fmla="*/ 119 w 400"/>
                <a:gd name="T13" fmla="*/ 41 h 394"/>
                <a:gd name="T14" fmla="*/ 153 w 400"/>
                <a:gd name="T15" fmla="*/ 25 h 394"/>
                <a:gd name="T16" fmla="*/ 183 w 400"/>
                <a:gd name="T17" fmla="*/ 27 h 394"/>
                <a:gd name="T18" fmla="*/ 208 w 400"/>
                <a:gd name="T19" fmla="*/ 26 h 394"/>
                <a:gd name="T20" fmla="*/ 244 w 400"/>
                <a:gd name="T21" fmla="*/ 31 h 394"/>
                <a:gd name="T22" fmla="*/ 279 w 400"/>
                <a:gd name="T23" fmla="*/ 42 h 394"/>
                <a:gd name="T24" fmla="*/ 300 w 400"/>
                <a:gd name="T25" fmla="*/ 59 h 394"/>
                <a:gd name="T26" fmla="*/ 327 w 400"/>
                <a:gd name="T27" fmla="*/ 72 h 394"/>
                <a:gd name="T28" fmla="*/ 349 w 400"/>
                <a:gd name="T29" fmla="*/ 103 h 394"/>
                <a:gd name="T30" fmla="*/ 362 w 400"/>
                <a:gd name="T31" fmla="*/ 138 h 394"/>
                <a:gd name="T32" fmla="*/ 378 w 400"/>
                <a:gd name="T33" fmla="*/ 178 h 394"/>
                <a:gd name="T34" fmla="*/ 379 w 400"/>
                <a:gd name="T35" fmla="*/ 212 h 394"/>
                <a:gd name="T36" fmla="*/ 379 w 400"/>
                <a:gd name="T37" fmla="*/ 238 h 394"/>
                <a:gd name="T38" fmla="*/ 361 w 400"/>
                <a:gd name="T39" fmla="*/ 279 h 394"/>
                <a:gd name="T40" fmla="*/ 336 w 400"/>
                <a:gd name="T41" fmla="*/ 318 h 394"/>
                <a:gd name="T42" fmla="*/ 316 w 400"/>
                <a:gd name="T43" fmla="*/ 336 h 394"/>
                <a:gd name="T44" fmla="*/ 291 w 400"/>
                <a:gd name="T45" fmla="*/ 364 h 394"/>
                <a:gd name="T46" fmla="*/ 271 w 400"/>
                <a:gd name="T47" fmla="*/ 371 h 394"/>
                <a:gd name="T48" fmla="*/ 302 w 400"/>
                <a:gd name="T49" fmla="*/ 361 h 394"/>
                <a:gd name="T50" fmla="*/ 375 w 400"/>
                <a:gd name="T51" fmla="*/ 284 h 394"/>
                <a:gd name="T52" fmla="*/ 381 w 400"/>
                <a:gd name="T53" fmla="*/ 244 h 394"/>
                <a:gd name="T54" fmla="*/ 397 w 400"/>
                <a:gd name="T55" fmla="*/ 214 h 394"/>
                <a:gd name="T56" fmla="*/ 389 w 400"/>
                <a:gd name="T57" fmla="*/ 166 h 394"/>
                <a:gd name="T58" fmla="*/ 380 w 400"/>
                <a:gd name="T59" fmla="*/ 111 h 394"/>
                <a:gd name="T60" fmla="*/ 350 w 400"/>
                <a:gd name="T61" fmla="*/ 73 h 394"/>
                <a:gd name="T62" fmla="*/ 331 w 400"/>
                <a:gd name="T63" fmla="*/ 53 h 394"/>
                <a:gd name="T64" fmla="*/ 302 w 400"/>
                <a:gd name="T65" fmla="*/ 35 h 394"/>
                <a:gd name="T66" fmla="*/ 273 w 400"/>
                <a:gd name="T67" fmla="*/ 16 h 394"/>
                <a:gd name="T68" fmla="*/ 198 w 400"/>
                <a:gd name="T69" fmla="*/ 2 h 394"/>
                <a:gd name="T70" fmla="*/ 172 w 400"/>
                <a:gd name="T71" fmla="*/ 4 h 394"/>
                <a:gd name="T72" fmla="*/ 124 w 400"/>
                <a:gd name="T73" fmla="*/ 12 h 394"/>
                <a:gd name="T74" fmla="*/ 83 w 400"/>
                <a:gd name="T75" fmla="*/ 36 h 394"/>
                <a:gd name="T76" fmla="*/ 49 w 400"/>
                <a:gd name="T77" fmla="*/ 71 h 394"/>
                <a:gd name="T78" fmla="*/ 17 w 400"/>
                <a:gd name="T79" fmla="*/ 119 h 394"/>
                <a:gd name="T80" fmla="*/ 3 w 400"/>
                <a:gd name="T81" fmla="*/ 161 h 394"/>
                <a:gd name="T82" fmla="*/ 1 w 400"/>
                <a:gd name="T83" fmla="*/ 226 h 394"/>
                <a:gd name="T84" fmla="*/ 13 w 400"/>
                <a:gd name="T85" fmla="*/ 273 h 394"/>
                <a:gd name="T86" fmla="*/ 23 w 400"/>
                <a:gd name="T87" fmla="*/ 290 h 394"/>
                <a:gd name="T88" fmla="*/ 49 w 400"/>
                <a:gd name="T89" fmla="*/ 326 h 394"/>
                <a:gd name="T90" fmla="*/ 100 w 400"/>
                <a:gd name="T91" fmla="*/ 368 h 394"/>
                <a:gd name="T92" fmla="*/ 157 w 400"/>
                <a:gd name="T93" fmla="*/ 384 h 394"/>
                <a:gd name="T94" fmla="*/ 189 w 400"/>
                <a:gd name="T95" fmla="*/ 388 h 394"/>
                <a:gd name="T96" fmla="*/ 172 w 400"/>
                <a:gd name="T97" fmla="*/ 364 h 394"/>
                <a:gd name="T98" fmla="*/ 150 w 400"/>
                <a:gd name="T99" fmla="*/ 364 h 394"/>
                <a:gd name="T100" fmla="*/ 126 w 400"/>
                <a:gd name="T101" fmla="*/ 354 h 394"/>
                <a:gd name="T102" fmla="*/ 109 w 400"/>
                <a:gd name="T103" fmla="*/ 342 h 394"/>
                <a:gd name="T104" fmla="*/ 83 w 400"/>
                <a:gd name="T105" fmla="*/ 329 h 394"/>
                <a:gd name="T106" fmla="*/ 67 w 400"/>
                <a:gd name="T107" fmla="*/ 306 h 394"/>
                <a:gd name="T108" fmla="*/ 61 w 400"/>
                <a:gd name="T109" fmla="*/ 290 h 394"/>
                <a:gd name="T110" fmla="*/ 39 w 400"/>
                <a:gd name="T111" fmla="*/ 278 h 394"/>
                <a:gd name="T112" fmla="*/ 39 w 400"/>
                <a:gd name="T113" fmla="*/ 26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0" h="394">
                  <a:moveTo>
                    <a:pt x="34" y="240"/>
                  </a:moveTo>
                  <a:cubicBezTo>
                    <a:pt x="35" y="238"/>
                    <a:pt x="36" y="239"/>
                    <a:pt x="38" y="240"/>
                  </a:cubicBezTo>
                  <a:cubicBezTo>
                    <a:pt x="38" y="233"/>
                    <a:pt x="32" y="231"/>
                    <a:pt x="35" y="223"/>
                  </a:cubicBezTo>
                  <a:cubicBezTo>
                    <a:pt x="33" y="227"/>
                    <a:pt x="33" y="227"/>
                    <a:pt x="33" y="227"/>
                  </a:cubicBezTo>
                  <a:cubicBezTo>
                    <a:pt x="30" y="223"/>
                    <a:pt x="27" y="214"/>
                    <a:pt x="31" y="209"/>
                  </a:cubicBezTo>
                  <a:cubicBezTo>
                    <a:pt x="33" y="210"/>
                    <a:pt x="33" y="210"/>
                    <a:pt x="33" y="210"/>
                  </a:cubicBezTo>
                  <a:cubicBezTo>
                    <a:pt x="29" y="206"/>
                    <a:pt x="34" y="198"/>
                    <a:pt x="32" y="197"/>
                  </a:cubicBezTo>
                  <a:cubicBezTo>
                    <a:pt x="30" y="198"/>
                    <a:pt x="29" y="196"/>
                    <a:pt x="28" y="199"/>
                  </a:cubicBezTo>
                  <a:cubicBezTo>
                    <a:pt x="28" y="199"/>
                    <a:pt x="28" y="199"/>
                    <a:pt x="27" y="198"/>
                  </a:cubicBezTo>
                  <a:cubicBezTo>
                    <a:pt x="27" y="196"/>
                    <a:pt x="27" y="195"/>
                    <a:pt x="26" y="193"/>
                  </a:cubicBezTo>
                  <a:cubicBezTo>
                    <a:pt x="26" y="190"/>
                    <a:pt x="25" y="187"/>
                    <a:pt x="25" y="187"/>
                  </a:cubicBezTo>
                  <a:cubicBezTo>
                    <a:pt x="30" y="187"/>
                    <a:pt x="30" y="187"/>
                    <a:pt x="30" y="187"/>
                  </a:cubicBezTo>
                  <a:cubicBezTo>
                    <a:pt x="29" y="180"/>
                    <a:pt x="29" y="180"/>
                    <a:pt x="29" y="180"/>
                  </a:cubicBezTo>
                  <a:cubicBezTo>
                    <a:pt x="26" y="182"/>
                    <a:pt x="32" y="172"/>
                    <a:pt x="27" y="171"/>
                  </a:cubicBezTo>
                  <a:cubicBezTo>
                    <a:pt x="29" y="168"/>
                    <a:pt x="30" y="173"/>
                    <a:pt x="32" y="175"/>
                  </a:cubicBezTo>
                  <a:cubicBezTo>
                    <a:pt x="31" y="171"/>
                    <a:pt x="34" y="171"/>
                    <a:pt x="31" y="168"/>
                  </a:cubicBezTo>
                  <a:cubicBezTo>
                    <a:pt x="36" y="165"/>
                    <a:pt x="36" y="165"/>
                    <a:pt x="36" y="165"/>
                  </a:cubicBezTo>
                  <a:cubicBezTo>
                    <a:pt x="36" y="165"/>
                    <a:pt x="36" y="164"/>
                    <a:pt x="36" y="164"/>
                  </a:cubicBezTo>
                  <a:cubicBezTo>
                    <a:pt x="36" y="163"/>
                    <a:pt x="36" y="162"/>
                    <a:pt x="36" y="160"/>
                  </a:cubicBezTo>
                  <a:cubicBezTo>
                    <a:pt x="35" y="158"/>
                    <a:pt x="35" y="156"/>
                    <a:pt x="35" y="156"/>
                  </a:cubicBezTo>
                  <a:cubicBezTo>
                    <a:pt x="35" y="156"/>
                    <a:pt x="36" y="156"/>
                    <a:pt x="36" y="156"/>
                  </a:cubicBezTo>
                  <a:cubicBezTo>
                    <a:pt x="35" y="154"/>
                    <a:pt x="36" y="151"/>
                    <a:pt x="37" y="149"/>
                  </a:cubicBezTo>
                  <a:cubicBezTo>
                    <a:pt x="38" y="146"/>
                    <a:pt x="39" y="143"/>
                    <a:pt x="37" y="140"/>
                  </a:cubicBezTo>
                  <a:cubicBezTo>
                    <a:pt x="37" y="140"/>
                    <a:pt x="37" y="140"/>
                    <a:pt x="37" y="140"/>
                  </a:cubicBezTo>
                  <a:cubicBezTo>
                    <a:pt x="35" y="136"/>
                    <a:pt x="40" y="130"/>
                    <a:pt x="42" y="128"/>
                  </a:cubicBezTo>
                  <a:cubicBezTo>
                    <a:pt x="43" y="123"/>
                    <a:pt x="39" y="124"/>
                    <a:pt x="37" y="124"/>
                  </a:cubicBezTo>
                  <a:cubicBezTo>
                    <a:pt x="44" y="111"/>
                    <a:pt x="42" y="115"/>
                    <a:pt x="44" y="102"/>
                  </a:cubicBezTo>
                  <a:cubicBezTo>
                    <a:pt x="48" y="100"/>
                    <a:pt x="49" y="103"/>
                    <a:pt x="50" y="106"/>
                  </a:cubicBezTo>
                  <a:cubicBezTo>
                    <a:pt x="50" y="109"/>
                    <a:pt x="51" y="111"/>
                    <a:pt x="55" y="108"/>
                  </a:cubicBezTo>
                  <a:cubicBezTo>
                    <a:pt x="54" y="107"/>
                    <a:pt x="54" y="105"/>
                    <a:pt x="55" y="102"/>
                  </a:cubicBezTo>
                  <a:cubicBezTo>
                    <a:pt x="55" y="100"/>
                    <a:pt x="57" y="96"/>
                    <a:pt x="58" y="93"/>
                  </a:cubicBezTo>
                  <a:cubicBezTo>
                    <a:pt x="63" y="89"/>
                    <a:pt x="72" y="82"/>
                    <a:pt x="79" y="80"/>
                  </a:cubicBezTo>
                  <a:cubicBezTo>
                    <a:pt x="76" y="78"/>
                    <a:pt x="76" y="78"/>
                    <a:pt x="76" y="78"/>
                  </a:cubicBezTo>
                  <a:cubicBezTo>
                    <a:pt x="76" y="78"/>
                    <a:pt x="76" y="78"/>
                    <a:pt x="76" y="77"/>
                  </a:cubicBezTo>
                  <a:cubicBezTo>
                    <a:pt x="77" y="76"/>
                    <a:pt x="78" y="75"/>
                    <a:pt x="78" y="75"/>
                  </a:cubicBezTo>
                  <a:cubicBezTo>
                    <a:pt x="80" y="73"/>
                    <a:pt x="81" y="71"/>
                    <a:pt x="81" y="71"/>
                  </a:cubicBezTo>
                  <a:cubicBezTo>
                    <a:pt x="81" y="71"/>
                    <a:pt x="81" y="73"/>
                    <a:pt x="81" y="74"/>
                  </a:cubicBezTo>
                  <a:cubicBezTo>
                    <a:pt x="81" y="76"/>
                    <a:pt x="81" y="78"/>
                    <a:pt x="81" y="78"/>
                  </a:cubicBezTo>
                  <a:cubicBezTo>
                    <a:pt x="81" y="76"/>
                    <a:pt x="83" y="72"/>
                    <a:pt x="84" y="68"/>
                  </a:cubicBezTo>
                  <a:cubicBezTo>
                    <a:pt x="86" y="64"/>
                    <a:pt x="88" y="64"/>
                    <a:pt x="90" y="65"/>
                  </a:cubicBezTo>
                  <a:cubicBezTo>
                    <a:pt x="92" y="66"/>
                    <a:pt x="94" y="67"/>
                    <a:pt x="95" y="62"/>
                  </a:cubicBezTo>
                  <a:cubicBezTo>
                    <a:pt x="95" y="62"/>
                    <a:pt x="96" y="63"/>
                    <a:pt x="96" y="63"/>
                  </a:cubicBezTo>
                  <a:cubicBezTo>
                    <a:pt x="96" y="61"/>
                    <a:pt x="98" y="59"/>
                    <a:pt x="100" y="57"/>
                  </a:cubicBezTo>
                  <a:cubicBezTo>
                    <a:pt x="102" y="56"/>
                    <a:pt x="105" y="54"/>
                    <a:pt x="107" y="52"/>
                  </a:cubicBezTo>
                  <a:cubicBezTo>
                    <a:pt x="108" y="57"/>
                    <a:pt x="108" y="57"/>
                    <a:pt x="108" y="57"/>
                  </a:cubicBezTo>
                  <a:cubicBezTo>
                    <a:pt x="103" y="59"/>
                    <a:pt x="103" y="59"/>
                    <a:pt x="103" y="59"/>
                  </a:cubicBezTo>
                  <a:cubicBezTo>
                    <a:pt x="108" y="61"/>
                    <a:pt x="109" y="54"/>
                    <a:pt x="113" y="52"/>
                  </a:cubicBezTo>
                  <a:cubicBezTo>
                    <a:pt x="116" y="48"/>
                    <a:pt x="112" y="46"/>
                    <a:pt x="114" y="43"/>
                  </a:cubicBezTo>
                  <a:cubicBezTo>
                    <a:pt x="116" y="43"/>
                    <a:pt x="117" y="41"/>
                    <a:pt x="119" y="41"/>
                  </a:cubicBezTo>
                  <a:cubicBezTo>
                    <a:pt x="123" y="41"/>
                    <a:pt x="122" y="46"/>
                    <a:pt x="122" y="48"/>
                  </a:cubicBezTo>
                  <a:cubicBezTo>
                    <a:pt x="123" y="43"/>
                    <a:pt x="124" y="42"/>
                    <a:pt x="130" y="37"/>
                  </a:cubicBezTo>
                  <a:cubicBezTo>
                    <a:pt x="132" y="39"/>
                    <a:pt x="132" y="41"/>
                    <a:pt x="131" y="41"/>
                  </a:cubicBezTo>
                  <a:cubicBezTo>
                    <a:pt x="132" y="40"/>
                    <a:pt x="133" y="39"/>
                    <a:pt x="133" y="37"/>
                  </a:cubicBezTo>
                  <a:cubicBezTo>
                    <a:pt x="137" y="38"/>
                    <a:pt x="137" y="38"/>
                    <a:pt x="137" y="38"/>
                  </a:cubicBezTo>
                  <a:cubicBezTo>
                    <a:pt x="141" y="38"/>
                    <a:pt x="143" y="36"/>
                    <a:pt x="144" y="32"/>
                  </a:cubicBezTo>
                  <a:cubicBezTo>
                    <a:pt x="146" y="29"/>
                    <a:pt x="148" y="26"/>
                    <a:pt x="153" y="25"/>
                  </a:cubicBezTo>
                  <a:cubicBezTo>
                    <a:pt x="152" y="27"/>
                    <a:pt x="155" y="26"/>
                    <a:pt x="158" y="25"/>
                  </a:cubicBezTo>
                  <a:cubicBezTo>
                    <a:pt x="161" y="24"/>
                    <a:pt x="165" y="24"/>
                    <a:pt x="167" y="25"/>
                  </a:cubicBezTo>
                  <a:cubicBezTo>
                    <a:pt x="163" y="26"/>
                    <a:pt x="170" y="32"/>
                    <a:pt x="168" y="35"/>
                  </a:cubicBezTo>
                  <a:cubicBezTo>
                    <a:pt x="176" y="35"/>
                    <a:pt x="170" y="29"/>
                    <a:pt x="177" y="27"/>
                  </a:cubicBezTo>
                  <a:cubicBezTo>
                    <a:pt x="175" y="33"/>
                    <a:pt x="175" y="33"/>
                    <a:pt x="175" y="33"/>
                  </a:cubicBezTo>
                  <a:cubicBezTo>
                    <a:pt x="178" y="31"/>
                    <a:pt x="178" y="30"/>
                    <a:pt x="179" y="30"/>
                  </a:cubicBezTo>
                  <a:cubicBezTo>
                    <a:pt x="179" y="29"/>
                    <a:pt x="179" y="28"/>
                    <a:pt x="183" y="27"/>
                  </a:cubicBezTo>
                  <a:cubicBezTo>
                    <a:pt x="181" y="29"/>
                    <a:pt x="186" y="29"/>
                    <a:pt x="182" y="31"/>
                  </a:cubicBezTo>
                  <a:cubicBezTo>
                    <a:pt x="191" y="31"/>
                    <a:pt x="188" y="30"/>
                    <a:pt x="196" y="31"/>
                  </a:cubicBezTo>
                  <a:cubicBezTo>
                    <a:pt x="197" y="25"/>
                    <a:pt x="197" y="25"/>
                    <a:pt x="197" y="25"/>
                  </a:cubicBezTo>
                  <a:cubicBezTo>
                    <a:pt x="199" y="25"/>
                    <a:pt x="200" y="27"/>
                    <a:pt x="201" y="28"/>
                  </a:cubicBezTo>
                  <a:cubicBezTo>
                    <a:pt x="200" y="28"/>
                    <a:pt x="198" y="28"/>
                    <a:pt x="198" y="29"/>
                  </a:cubicBezTo>
                  <a:cubicBezTo>
                    <a:pt x="201" y="34"/>
                    <a:pt x="203" y="26"/>
                    <a:pt x="207" y="31"/>
                  </a:cubicBezTo>
                  <a:cubicBezTo>
                    <a:pt x="206" y="29"/>
                    <a:pt x="205" y="27"/>
                    <a:pt x="208" y="26"/>
                  </a:cubicBezTo>
                  <a:cubicBezTo>
                    <a:pt x="207" y="30"/>
                    <a:pt x="213" y="30"/>
                    <a:pt x="213" y="31"/>
                  </a:cubicBezTo>
                  <a:cubicBezTo>
                    <a:pt x="211" y="29"/>
                    <a:pt x="220" y="31"/>
                    <a:pt x="221" y="28"/>
                  </a:cubicBezTo>
                  <a:cubicBezTo>
                    <a:pt x="224" y="31"/>
                    <a:pt x="219" y="30"/>
                    <a:pt x="219" y="32"/>
                  </a:cubicBezTo>
                  <a:cubicBezTo>
                    <a:pt x="221" y="30"/>
                    <a:pt x="224" y="30"/>
                    <a:pt x="227" y="31"/>
                  </a:cubicBezTo>
                  <a:cubicBezTo>
                    <a:pt x="231" y="31"/>
                    <a:pt x="233" y="33"/>
                    <a:pt x="235" y="32"/>
                  </a:cubicBezTo>
                  <a:cubicBezTo>
                    <a:pt x="235" y="32"/>
                    <a:pt x="235" y="32"/>
                    <a:pt x="235" y="33"/>
                  </a:cubicBezTo>
                  <a:cubicBezTo>
                    <a:pt x="237" y="32"/>
                    <a:pt x="240" y="32"/>
                    <a:pt x="244" y="31"/>
                  </a:cubicBezTo>
                  <a:cubicBezTo>
                    <a:pt x="245" y="31"/>
                    <a:pt x="247" y="31"/>
                    <a:pt x="249" y="31"/>
                  </a:cubicBezTo>
                  <a:cubicBezTo>
                    <a:pt x="251" y="31"/>
                    <a:pt x="253" y="31"/>
                    <a:pt x="255" y="31"/>
                  </a:cubicBezTo>
                  <a:cubicBezTo>
                    <a:pt x="252" y="33"/>
                    <a:pt x="252" y="33"/>
                    <a:pt x="252" y="33"/>
                  </a:cubicBezTo>
                  <a:cubicBezTo>
                    <a:pt x="259" y="37"/>
                    <a:pt x="258" y="28"/>
                    <a:pt x="265" y="31"/>
                  </a:cubicBezTo>
                  <a:cubicBezTo>
                    <a:pt x="262" y="34"/>
                    <a:pt x="276" y="35"/>
                    <a:pt x="271" y="38"/>
                  </a:cubicBezTo>
                  <a:cubicBezTo>
                    <a:pt x="276" y="38"/>
                    <a:pt x="280" y="38"/>
                    <a:pt x="284" y="36"/>
                  </a:cubicBezTo>
                  <a:cubicBezTo>
                    <a:pt x="287" y="40"/>
                    <a:pt x="275" y="39"/>
                    <a:pt x="279" y="42"/>
                  </a:cubicBezTo>
                  <a:cubicBezTo>
                    <a:pt x="279" y="42"/>
                    <a:pt x="281" y="42"/>
                    <a:pt x="282" y="42"/>
                  </a:cubicBezTo>
                  <a:cubicBezTo>
                    <a:pt x="284" y="42"/>
                    <a:pt x="285" y="43"/>
                    <a:pt x="285" y="43"/>
                  </a:cubicBezTo>
                  <a:cubicBezTo>
                    <a:pt x="285" y="45"/>
                    <a:pt x="285" y="45"/>
                    <a:pt x="285" y="45"/>
                  </a:cubicBezTo>
                  <a:cubicBezTo>
                    <a:pt x="286" y="44"/>
                    <a:pt x="291" y="46"/>
                    <a:pt x="291" y="45"/>
                  </a:cubicBezTo>
                  <a:cubicBezTo>
                    <a:pt x="290" y="48"/>
                    <a:pt x="291" y="51"/>
                    <a:pt x="290" y="53"/>
                  </a:cubicBezTo>
                  <a:cubicBezTo>
                    <a:pt x="292" y="53"/>
                    <a:pt x="293" y="55"/>
                    <a:pt x="295" y="56"/>
                  </a:cubicBezTo>
                  <a:cubicBezTo>
                    <a:pt x="296" y="58"/>
                    <a:pt x="298" y="59"/>
                    <a:pt x="300" y="59"/>
                  </a:cubicBezTo>
                  <a:cubicBezTo>
                    <a:pt x="299" y="60"/>
                    <a:pt x="299" y="60"/>
                    <a:pt x="299" y="60"/>
                  </a:cubicBezTo>
                  <a:cubicBezTo>
                    <a:pt x="305" y="58"/>
                    <a:pt x="309" y="65"/>
                    <a:pt x="314" y="62"/>
                  </a:cubicBezTo>
                  <a:cubicBezTo>
                    <a:pt x="313" y="66"/>
                    <a:pt x="313" y="66"/>
                    <a:pt x="313" y="66"/>
                  </a:cubicBezTo>
                  <a:cubicBezTo>
                    <a:pt x="318" y="69"/>
                    <a:pt x="321" y="64"/>
                    <a:pt x="324" y="65"/>
                  </a:cubicBezTo>
                  <a:cubicBezTo>
                    <a:pt x="326" y="66"/>
                    <a:pt x="329" y="68"/>
                    <a:pt x="330" y="70"/>
                  </a:cubicBezTo>
                  <a:cubicBezTo>
                    <a:pt x="328" y="69"/>
                    <a:pt x="327" y="69"/>
                    <a:pt x="326" y="70"/>
                  </a:cubicBezTo>
                  <a:cubicBezTo>
                    <a:pt x="326" y="70"/>
                    <a:pt x="326" y="71"/>
                    <a:pt x="327" y="72"/>
                  </a:cubicBezTo>
                  <a:cubicBezTo>
                    <a:pt x="327" y="74"/>
                    <a:pt x="329" y="77"/>
                    <a:pt x="329" y="78"/>
                  </a:cubicBezTo>
                  <a:cubicBezTo>
                    <a:pt x="331" y="81"/>
                    <a:pt x="337" y="86"/>
                    <a:pt x="340" y="86"/>
                  </a:cubicBezTo>
                  <a:cubicBezTo>
                    <a:pt x="336" y="86"/>
                    <a:pt x="336" y="89"/>
                    <a:pt x="331" y="84"/>
                  </a:cubicBezTo>
                  <a:cubicBezTo>
                    <a:pt x="329" y="90"/>
                    <a:pt x="338" y="91"/>
                    <a:pt x="342" y="97"/>
                  </a:cubicBezTo>
                  <a:cubicBezTo>
                    <a:pt x="340" y="98"/>
                    <a:pt x="340" y="98"/>
                    <a:pt x="340" y="98"/>
                  </a:cubicBezTo>
                  <a:cubicBezTo>
                    <a:pt x="342" y="100"/>
                    <a:pt x="343" y="101"/>
                    <a:pt x="345" y="102"/>
                  </a:cubicBezTo>
                  <a:cubicBezTo>
                    <a:pt x="346" y="102"/>
                    <a:pt x="347" y="103"/>
                    <a:pt x="349" y="103"/>
                  </a:cubicBezTo>
                  <a:cubicBezTo>
                    <a:pt x="351" y="104"/>
                    <a:pt x="354" y="103"/>
                    <a:pt x="357" y="104"/>
                  </a:cubicBezTo>
                  <a:cubicBezTo>
                    <a:pt x="355" y="107"/>
                    <a:pt x="354" y="106"/>
                    <a:pt x="349" y="106"/>
                  </a:cubicBezTo>
                  <a:cubicBezTo>
                    <a:pt x="350" y="109"/>
                    <a:pt x="353" y="112"/>
                    <a:pt x="355" y="116"/>
                  </a:cubicBezTo>
                  <a:cubicBezTo>
                    <a:pt x="357" y="120"/>
                    <a:pt x="360" y="124"/>
                    <a:pt x="361" y="127"/>
                  </a:cubicBezTo>
                  <a:cubicBezTo>
                    <a:pt x="360" y="130"/>
                    <a:pt x="358" y="129"/>
                    <a:pt x="356" y="127"/>
                  </a:cubicBezTo>
                  <a:cubicBezTo>
                    <a:pt x="358" y="129"/>
                    <a:pt x="359" y="130"/>
                    <a:pt x="360" y="132"/>
                  </a:cubicBezTo>
                  <a:cubicBezTo>
                    <a:pt x="361" y="134"/>
                    <a:pt x="361" y="136"/>
                    <a:pt x="362" y="138"/>
                  </a:cubicBezTo>
                  <a:cubicBezTo>
                    <a:pt x="364" y="141"/>
                    <a:pt x="366" y="144"/>
                    <a:pt x="369" y="145"/>
                  </a:cubicBezTo>
                  <a:cubicBezTo>
                    <a:pt x="367" y="144"/>
                    <a:pt x="369" y="149"/>
                    <a:pt x="368" y="152"/>
                  </a:cubicBezTo>
                  <a:cubicBezTo>
                    <a:pt x="370" y="151"/>
                    <a:pt x="371" y="152"/>
                    <a:pt x="371" y="152"/>
                  </a:cubicBezTo>
                  <a:cubicBezTo>
                    <a:pt x="373" y="154"/>
                    <a:pt x="375" y="157"/>
                    <a:pt x="377" y="161"/>
                  </a:cubicBezTo>
                  <a:cubicBezTo>
                    <a:pt x="378" y="165"/>
                    <a:pt x="379" y="169"/>
                    <a:pt x="378" y="172"/>
                  </a:cubicBezTo>
                  <a:cubicBezTo>
                    <a:pt x="376" y="170"/>
                    <a:pt x="376" y="170"/>
                    <a:pt x="376" y="170"/>
                  </a:cubicBezTo>
                  <a:cubicBezTo>
                    <a:pt x="376" y="173"/>
                    <a:pt x="377" y="176"/>
                    <a:pt x="378" y="178"/>
                  </a:cubicBezTo>
                  <a:cubicBezTo>
                    <a:pt x="379" y="180"/>
                    <a:pt x="380" y="183"/>
                    <a:pt x="382" y="185"/>
                  </a:cubicBezTo>
                  <a:cubicBezTo>
                    <a:pt x="383" y="187"/>
                    <a:pt x="384" y="190"/>
                    <a:pt x="384" y="193"/>
                  </a:cubicBezTo>
                  <a:cubicBezTo>
                    <a:pt x="384" y="194"/>
                    <a:pt x="384" y="195"/>
                    <a:pt x="384" y="197"/>
                  </a:cubicBezTo>
                  <a:cubicBezTo>
                    <a:pt x="384" y="198"/>
                    <a:pt x="384" y="200"/>
                    <a:pt x="383" y="202"/>
                  </a:cubicBezTo>
                  <a:cubicBezTo>
                    <a:pt x="382" y="204"/>
                    <a:pt x="378" y="199"/>
                    <a:pt x="378" y="204"/>
                  </a:cubicBezTo>
                  <a:cubicBezTo>
                    <a:pt x="380" y="207"/>
                    <a:pt x="385" y="206"/>
                    <a:pt x="383" y="213"/>
                  </a:cubicBezTo>
                  <a:cubicBezTo>
                    <a:pt x="379" y="212"/>
                    <a:pt x="379" y="212"/>
                    <a:pt x="379" y="212"/>
                  </a:cubicBezTo>
                  <a:cubicBezTo>
                    <a:pt x="379" y="212"/>
                    <a:pt x="380" y="213"/>
                    <a:pt x="381" y="215"/>
                  </a:cubicBezTo>
                  <a:cubicBezTo>
                    <a:pt x="382" y="216"/>
                    <a:pt x="383" y="217"/>
                    <a:pt x="383" y="217"/>
                  </a:cubicBezTo>
                  <a:cubicBezTo>
                    <a:pt x="386" y="215"/>
                    <a:pt x="385" y="207"/>
                    <a:pt x="389" y="213"/>
                  </a:cubicBezTo>
                  <a:cubicBezTo>
                    <a:pt x="387" y="216"/>
                    <a:pt x="387" y="217"/>
                    <a:pt x="388" y="219"/>
                  </a:cubicBezTo>
                  <a:cubicBezTo>
                    <a:pt x="389" y="220"/>
                    <a:pt x="389" y="222"/>
                    <a:pt x="386" y="226"/>
                  </a:cubicBezTo>
                  <a:cubicBezTo>
                    <a:pt x="386" y="224"/>
                    <a:pt x="384" y="221"/>
                    <a:pt x="382" y="220"/>
                  </a:cubicBezTo>
                  <a:cubicBezTo>
                    <a:pt x="379" y="227"/>
                    <a:pt x="379" y="232"/>
                    <a:pt x="379" y="238"/>
                  </a:cubicBezTo>
                  <a:cubicBezTo>
                    <a:pt x="378" y="240"/>
                    <a:pt x="378" y="243"/>
                    <a:pt x="377" y="246"/>
                  </a:cubicBezTo>
                  <a:cubicBezTo>
                    <a:pt x="377" y="247"/>
                    <a:pt x="376" y="249"/>
                    <a:pt x="376" y="250"/>
                  </a:cubicBezTo>
                  <a:cubicBezTo>
                    <a:pt x="375" y="252"/>
                    <a:pt x="374" y="253"/>
                    <a:pt x="373" y="255"/>
                  </a:cubicBezTo>
                  <a:cubicBezTo>
                    <a:pt x="373" y="259"/>
                    <a:pt x="372" y="264"/>
                    <a:pt x="371" y="268"/>
                  </a:cubicBezTo>
                  <a:cubicBezTo>
                    <a:pt x="370" y="272"/>
                    <a:pt x="369" y="276"/>
                    <a:pt x="369" y="279"/>
                  </a:cubicBezTo>
                  <a:cubicBezTo>
                    <a:pt x="366" y="277"/>
                    <a:pt x="363" y="275"/>
                    <a:pt x="362" y="271"/>
                  </a:cubicBezTo>
                  <a:cubicBezTo>
                    <a:pt x="360" y="273"/>
                    <a:pt x="361" y="276"/>
                    <a:pt x="361" y="279"/>
                  </a:cubicBezTo>
                  <a:cubicBezTo>
                    <a:pt x="361" y="281"/>
                    <a:pt x="361" y="284"/>
                    <a:pt x="357" y="284"/>
                  </a:cubicBezTo>
                  <a:cubicBezTo>
                    <a:pt x="360" y="289"/>
                    <a:pt x="351" y="301"/>
                    <a:pt x="355" y="307"/>
                  </a:cubicBezTo>
                  <a:cubicBezTo>
                    <a:pt x="354" y="306"/>
                    <a:pt x="350" y="312"/>
                    <a:pt x="352" y="304"/>
                  </a:cubicBezTo>
                  <a:cubicBezTo>
                    <a:pt x="350" y="309"/>
                    <a:pt x="347" y="310"/>
                    <a:pt x="344" y="311"/>
                  </a:cubicBezTo>
                  <a:cubicBezTo>
                    <a:pt x="341" y="311"/>
                    <a:pt x="338" y="311"/>
                    <a:pt x="337" y="313"/>
                  </a:cubicBezTo>
                  <a:cubicBezTo>
                    <a:pt x="335" y="314"/>
                    <a:pt x="342" y="314"/>
                    <a:pt x="338" y="318"/>
                  </a:cubicBezTo>
                  <a:cubicBezTo>
                    <a:pt x="338" y="318"/>
                    <a:pt x="337" y="318"/>
                    <a:pt x="336" y="318"/>
                  </a:cubicBezTo>
                  <a:cubicBezTo>
                    <a:pt x="336" y="320"/>
                    <a:pt x="336" y="320"/>
                    <a:pt x="336" y="320"/>
                  </a:cubicBezTo>
                  <a:cubicBezTo>
                    <a:pt x="334" y="321"/>
                    <a:pt x="335" y="316"/>
                    <a:pt x="334" y="315"/>
                  </a:cubicBezTo>
                  <a:cubicBezTo>
                    <a:pt x="331" y="317"/>
                    <a:pt x="330" y="320"/>
                    <a:pt x="328" y="323"/>
                  </a:cubicBezTo>
                  <a:cubicBezTo>
                    <a:pt x="327" y="326"/>
                    <a:pt x="325" y="330"/>
                    <a:pt x="322" y="333"/>
                  </a:cubicBezTo>
                  <a:cubicBezTo>
                    <a:pt x="323" y="331"/>
                    <a:pt x="323" y="331"/>
                    <a:pt x="323" y="331"/>
                  </a:cubicBezTo>
                  <a:cubicBezTo>
                    <a:pt x="316" y="336"/>
                    <a:pt x="316" y="336"/>
                    <a:pt x="316" y="336"/>
                  </a:cubicBezTo>
                  <a:cubicBezTo>
                    <a:pt x="316" y="336"/>
                    <a:pt x="316" y="336"/>
                    <a:pt x="316" y="336"/>
                  </a:cubicBezTo>
                  <a:cubicBezTo>
                    <a:pt x="316" y="336"/>
                    <a:pt x="312" y="342"/>
                    <a:pt x="312" y="342"/>
                  </a:cubicBezTo>
                  <a:cubicBezTo>
                    <a:pt x="311" y="341"/>
                    <a:pt x="311" y="341"/>
                    <a:pt x="311" y="341"/>
                  </a:cubicBezTo>
                  <a:cubicBezTo>
                    <a:pt x="310" y="342"/>
                    <a:pt x="310" y="343"/>
                    <a:pt x="308" y="345"/>
                  </a:cubicBezTo>
                  <a:cubicBezTo>
                    <a:pt x="308" y="342"/>
                    <a:pt x="308" y="342"/>
                    <a:pt x="308" y="342"/>
                  </a:cubicBezTo>
                  <a:cubicBezTo>
                    <a:pt x="308" y="347"/>
                    <a:pt x="302" y="353"/>
                    <a:pt x="298" y="355"/>
                  </a:cubicBezTo>
                  <a:cubicBezTo>
                    <a:pt x="297" y="355"/>
                    <a:pt x="297" y="355"/>
                    <a:pt x="297" y="355"/>
                  </a:cubicBezTo>
                  <a:cubicBezTo>
                    <a:pt x="291" y="364"/>
                    <a:pt x="291" y="364"/>
                    <a:pt x="291" y="364"/>
                  </a:cubicBezTo>
                  <a:cubicBezTo>
                    <a:pt x="285" y="365"/>
                    <a:pt x="294" y="356"/>
                    <a:pt x="286" y="363"/>
                  </a:cubicBezTo>
                  <a:cubicBezTo>
                    <a:pt x="286" y="363"/>
                    <a:pt x="286" y="361"/>
                    <a:pt x="286" y="360"/>
                  </a:cubicBezTo>
                  <a:cubicBezTo>
                    <a:pt x="286" y="359"/>
                    <a:pt x="286" y="357"/>
                    <a:pt x="286" y="357"/>
                  </a:cubicBezTo>
                  <a:cubicBezTo>
                    <a:pt x="280" y="362"/>
                    <a:pt x="278" y="360"/>
                    <a:pt x="274" y="364"/>
                  </a:cubicBezTo>
                  <a:cubicBezTo>
                    <a:pt x="277" y="365"/>
                    <a:pt x="280" y="363"/>
                    <a:pt x="279" y="366"/>
                  </a:cubicBezTo>
                  <a:cubicBezTo>
                    <a:pt x="271" y="364"/>
                    <a:pt x="271" y="372"/>
                    <a:pt x="266" y="376"/>
                  </a:cubicBezTo>
                  <a:cubicBezTo>
                    <a:pt x="269" y="374"/>
                    <a:pt x="271" y="374"/>
                    <a:pt x="271" y="371"/>
                  </a:cubicBezTo>
                  <a:cubicBezTo>
                    <a:pt x="274" y="369"/>
                    <a:pt x="273" y="372"/>
                    <a:pt x="275" y="372"/>
                  </a:cubicBezTo>
                  <a:cubicBezTo>
                    <a:pt x="278" y="367"/>
                    <a:pt x="278" y="367"/>
                    <a:pt x="278" y="367"/>
                  </a:cubicBezTo>
                  <a:cubicBezTo>
                    <a:pt x="281" y="370"/>
                    <a:pt x="281" y="370"/>
                    <a:pt x="281" y="370"/>
                  </a:cubicBezTo>
                  <a:cubicBezTo>
                    <a:pt x="286" y="364"/>
                    <a:pt x="286" y="364"/>
                    <a:pt x="286" y="364"/>
                  </a:cubicBezTo>
                  <a:cubicBezTo>
                    <a:pt x="288" y="368"/>
                    <a:pt x="293" y="362"/>
                    <a:pt x="292" y="367"/>
                  </a:cubicBezTo>
                  <a:cubicBezTo>
                    <a:pt x="296" y="362"/>
                    <a:pt x="300" y="363"/>
                    <a:pt x="302" y="357"/>
                  </a:cubicBezTo>
                  <a:cubicBezTo>
                    <a:pt x="306" y="358"/>
                    <a:pt x="298" y="363"/>
                    <a:pt x="302" y="361"/>
                  </a:cubicBezTo>
                  <a:cubicBezTo>
                    <a:pt x="318" y="347"/>
                    <a:pt x="335" y="334"/>
                    <a:pt x="350" y="318"/>
                  </a:cubicBezTo>
                  <a:cubicBezTo>
                    <a:pt x="350" y="321"/>
                    <a:pt x="350" y="321"/>
                    <a:pt x="350" y="321"/>
                  </a:cubicBezTo>
                  <a:cubicBezTo>
                    <a:pt x="350" y="318"/>
                    <a:pt x="351" y="315"/>
                    <a:pt x="351" y="313"/>
                  </a:cubicBezTo>
                  <a:cubicBezTo>
                    <a:pt x="353" y="312"/>
                    <a:pt x="358" y="310"/>
                    <a:pt x="361" y="306"/>
                  </a:cubicBezTo>
                  <a:cubicBezTo>
                    <a:pt x="364" y="303"/>
                    <a:pt x="367" y="298"/>
                    <a:pt x="365" y="295"/>
                  </a:cubicBezTo>
                  <a:cubicBezTo>
                    <a:pt x="366" y="294"/>
                    <a:pt x="366" y="296"/>
                    <a:pt x="366" y="296"/>
                  </a:cubicBezTo>
                  <a:cubicBezTo>
                    <a:pt x="368" y="293"/>
                    <a:pt x="372" y="289"/>
                    <a:pt x="375" y="284"/>
                  </a:cubicBezTo>
                  <a:cubicBezTo>
                    <a:pt x="376" y="282"/>
                    <a:pt x="378" y="280"/>
                    <a:pt x="380" y="277"/>
                  </a:cubicBezTo>
                  <a:cubicBezTo>
                    <a:pt x="381" y="275"/>
                    <a:pt x="383" y="272"/>
                    <a:pt x="384" y="270"/>
                  </a:cubicBezTo>
                  <a:cubicBezTo>
                    <a:pt x="382" y="267"/>
                    <a:pt x="384" y="263"/>
                    <a:pt x="386" y="260"/>
                  </a:cubicBezTo>
                  <a:cubicBezTo>
                    <a:pt x="387" y="258"/>
                    <a:pt x="388" y="256"/>
                    <a:pt x="388" y="255"/>
                  </a:cubicBezTo>
                  <a:cubicBezTo>
                    <a:pt x="388" y="253"/>
                    <a:pt x="388" y="251"/>
                    <a:pt x="386" y="250"/>
                  </a:cubicBezTo>
                  <a:cubicBezTo>
                    <a:pt x="387" y="252"/>
                    <a:pt x="387" y="252"/>
                    <a:pt x="387" y="252"/>
                  </a:cubicBezTo>
                  <a:cubicBezTo>
                    <a:pt x="384" y="255"/>
                    <a:pt x="383" y="246"/>
                    <a:pt x="381" y="244"/>
                  </a:cubicBezTo>
                  <a:cubicBezTo>
                    <a:pt x="387" y="242"/>
                    <a:pt x="385" y="245"/>
                    <a:pt x="391" y="243"/>
                  </a:cubicBezTo>
                  <a:cubicBezTo>
                    <a:pt x="388" y="246"/>
                    <a:pt x="388" y="246"/>
                    <a:pt x="388" y="246"/>
                  </a:cubicBezTo>
                  <a:cubicBezTo>
                    <a:pt x="393" y="247"/>
                    <a:pt x="393" y="247"/>
                    <a:pt x="393" y="247"/>
                  </a:cubicBezTo>
                  <a:cubicBezTo>
                    <a:pt x="391" y="242"/>
                    <a:pt x="391" y="239"/>
                    <a:pt x="391" y="236"/>
                  </a:cubicBezTo>
                  <a:cubicBezTo>
                    <a:pt x="392" y="233"/>
                    <a:pt x="393" y="230"/>
                    <a:pt x="394" y="228"/>
                  </a:cubicBezTo>
                  <a:cubicBezTo>
                    <a:pt x="397" y="222"/>
                    <a:pt x="400" y="217"/>
                    <a:pt x="396" y="213"/>
                  </a:cubicBezTo>
                  <a:cubicBezTo>
                    <a:pt x="396" y="213"/>
                    <a:pt x="397" y="213"/>
                    <a:pt x="397" y="214"/>
                  </a:cubicBezTo>
                  <a:cubicBezTo>
                    <a:pt x="400" y="208"/>
                    <a:pt x="395" y="204"/>
                    <a:pt x="394" y="200"/>
                  </a:cubicBezTo>
                  <a:cubicBezTo>
                    <a:pt x="396" y="200"/>
                    <a:pt x="397" y="203"/>
                    <a:pt x="399" y="205"/>
                  </a:cubicBezTo>
                  <a:cubicBezTo>
                    <a:pt x="399" y="202"/>
                    <a:pt x="399" y="200"/>
                    <a:pt x="399" y="196"/>
                  </a:cubicBezTo>
                  <a:cubicBezTo>
                    <a:pt x="399" y="193"/>
                    <a:pt x="398" y="190"/>
                    <a:pt x="397" y="187"/>
                  </a:cubicBezTo>
                  <a:cubicBezTo>
                    <a:pt x="397" y="183"/>
                    <a:pt x="396" y="180"/>
                    <a:pt x="396" y="177"/>
                  </a:cubicBezTo>
                  <a:cubicBezTo>
                    <a:pt x="395" y="174"/>
                    <a:pt x="395" y="170"/>
                    <a:pt x="396" y="168"/>
                  </a:cubicBezTo>
                  <a:cubicBezTo>
                    <a:pt x="392" y="164"/>
                    <a:pt x="392" y="170"/>
                    <a:pt x="389" y="166"/>
                  </a:cubicBezTo>
                  <a:cubicBezTo>
                    <a:pt x="389" y="163"/>
                    <a:pt x="391" y="160"/>
                    <a:pt x="393" y="164"/>
                  </a:cubicBezTo>
                  <a:cubicBezTo>
                    <a:pt x="396" y="159"/>
                    <a:pt x="393" y="151"/>
                    <a:pt x="389" y="143"/>
                  </a:cubicBezTo>
                  <a:cubicBezTo>
                    <a:pt x="388" y="140"/>
                    <a:pt x="386" y="136"/>
                    <a:pt x="384" y="132"/>
                  </a:cubicBezTo>
                  <a:cubicBezTo>
                    <a:pt x="383" y="128"/>
                    <a:pt x="382" y="124"/>
                    <a:pt x="381" y="120"/>
                  </a:cubicBezTo>
                  <a:cubicBezTo>
                    <a:pt x="375" y="115"/>
                    <a:pt x="376" y="120"/>
                    <a:pt x="369" y="111"/>
                  </a:cubicBezTo>
                  <a:cubicBezTo>
                    <a:pt x="372" y="112"/>
                    <a:pt x="374" y="105"/>
                    <a:pt x="377" y="111"/>
                  </a:cubicBezTo>
                  <a:cubicBezTo>
                    <a:pt x="380" y="111"/>
                    <a:pt x="380" y="111"/>
                    <a:pt x="380" y="111"/>
                  </a:cubicBezTo>
                  <a:cubicBezTo>
                    <a:pt x="378" y="108"/>
                    <a:pt x="377" y="105"/>
                    <a:pt x="376" y="102"/>
                  </a:cubicBezTo>
                  <a:cubicBezTo>
                    <a:pt x="374" y="99"/>
                    <a:pt x="372" y="97"/>
                    <a:pt x="370" y="94"/>
                  </a:cubicBezTo>
                  <a:cubicBezTo>
                    <a:pt x="368" y="92"/>
                    <a:pt x="366" y="90"/>
                    <a:pt x="364" y="88"/>
                  </a:cubicBezTo>
                  <a:cubicBezTo>
                    <a:pt x="362" y="87"/>
                    <a:pt x="360" y="86"/>
                    <a:pt x="358" y="85"/>
                  </a:cubicBezTo>
                  <a:cubicBezTo>
                    <a:pt x="361" y="82"/>
                    <a:pt x="357" y="83"/>
                    <a:pt x="357" y="78"/>
                  </a:cubicBezTo>
                  <a:cubicBezTo>
                    <a:pt x="355" y="77"/>
                    <a:pt x="356" y="79"/>
                    <a:pt x="356" y="80"/>
                  </a:cubicBezTo>
                  <a:cubicBezTo>
                    <a:pt x="350" y="79"/>
                    <a:pt x="353" y="74"/>
                    <a:pt x="350" y="73"/>
                  </a:cubicBezTo>
                  <a:cubicBezTo>
                    <a:pt x="351" y="73"/>
                    <a:pt x="351" y="73"/>
                    <a:pt x="351" y="73"/>
                  </a:cubicBezTo>
                  <a:cubicBezTo>
                    <a:pt x="344" y="69"/>
                    <a:pt x="344" y="69"/>
                    <a:pt x="344" y="69"/>
                  </a:cubicBezTo>
                  <a:cubicBezTo>
                    <a:pt x="343" y="67"/>
                    <a:pt x="342" y="65"/>
                    <a:pt x="343" y="64"/>
                  </a:cubicBezTo>
                  <a:cubicBezTo>
                    <a:pt x="341" y="66"/>
                    <a:pt x="341" y="66"/>
                    <a:pt x="341" y="66"/>
                  </a:cubicBezTo>
                  <a:cubicBezTo>
                    <a:pt x="338" y="63"/>
                    <a:pt x="342" y="62"/>
                    <a:pt x="338" y="58"/>
                  </a:cubicBezTo>
                  <a:cubicBezTo>
                    <a:pt x="337" y="61"/>
                    <a:pt x="337" y="61"/>
                    <a:pt x="337" y="61"/>
                  </a:cubicBezTo>
                  <a:cubicBezTo>
                    <a:pt x="336" y="58"/>
                    <a:pt x="329" y="57"/>
                    <a:pt x="331" y="53"/>
                  </a:cubicBezTo>
                  <a:cubicBezTo>
                    <a:pt x="331" y="53"/>
                    <a:pt x="332" y="53"/>
                    <a:pt x="333" y="54"/>
                  </a:cubicBezTo>
                  <a:cubicBezTo>
                    <a:pt x="332" y="50"/>
                    <a:pt x="329" y="48"/>
                    <a:pt x="326" y="46"/>
                  </a:cubicBezTo>
                  <a:cubicBezTo>
                    <a:pt x="323" y="45"/>
                    <a:pt x="319" y="43"/>
                    <a:pt x="317" y="40"/>
                  </a:cubicBezTo>
                  <a:cubicBezTo>
                    <a:pt x="315" y="46"/>
                    <a:pt x="315" y="46"/>
                    <a:pt x="315" y="46"/>
                  </a:cubicBezTo>
                  <a:cubicBezTo>
                    <a:pt x="309" y="43"/>
                    <a:pt x="312" y="43"/>
                    <a:pt x="314" y="41"/>
                  </a:cubicBezTo>
                  <a:cubicBezTo>
                    <a:pt x="310" y="39"/>
                    <a:pt x="311" y="36"/>
                    <a:pt x="306" y="33"/>
                  </a:cubicBezTo>
                  <a:cubicBezTo>
                    <a:pt x="303" y="33"/>
                    <a:pt x="304" y="34"/>
                    <a:pt x="302" y="35"/>
                  </a:cubicBezTo>
                  <a:cubicBezTo>
                    <a:pt x="298" y="31"/>
                    <a:pt x="298" y="31"/>
                    <a:pt x="298" y="31"/>
                  </a:cubicBezTo>
                  <a:cubicBezTo>
                    <a:pt x="302" y="30"/>
                    <a:pt x="302" y="30"/>
                    <a:pt x="302" y="30"/>
                  </a:cubicBezTo>
                  <a:cubicBezTo>
                    <a:pt x="299" y="30"/>
                    <a:pt x="297" y="30"/>
                    <a:pt x="294" y="29"/>
                  </a:cubicBezTo>
                  <a:cubicBezTo>
                    <a:pt x="292" y="28"/>
                    <a:pt x="289" y="26"/>
                    <a:pt x="287" y="25"/>
                  </a:cubicBezTo>
                  <a:cubicBezTo>
                    <a:pt x="282" y="23"/>
                    <a:pt x="278" y="20"/>
                    <a:pt x="274" y="22"/>
                  </a:cubicBezTo>
                  <a:cubicBezTo>
                    <a:pt x="272" y="19"/>
                    <a:pt x="278" y="21"/>
                    <a:pt x="277" y="19"/>
                  </a:cubicBezTo>
                  <a:cubicBezTo>
                    <a:pt x="276" y="18"/>
                    <a:pt x="274" y="17"/>
                    <a:pt x="273" y="16"/>
                  </a:cubicBezTo>
                  <a:cubicBezTo>
                    <a:pt x="272" y="16"/>
                    <a:pt x="270" y="15"/>
                    <a:pt x="269" y="15"/>
                  </a:cubicBezTo>
                  <a:cubicBezTo>
                    <a:pt x="266" y="14"/>
                    <a:pt x="263" y="14"/>
                    <a:pt x="260" y="13"/>
                  </a:cubicBezTo>
                  <a:cubicBezTo>
                    <a:pt x="255" y="12"/>
                    <a:pt x="249" y="12"/>
                    <a:pt x="245" y="9"/>
                  </a:cubicBezTo>
                  <a:cubicBezTo>
                    <a:pt x="242" y="8"/>
                    <a:pt x="238" y="6"/>
                    <a:pt x="234" y="5"/>
                  </a:cubicBezTo>
                  <a:cubicBezTo>
                    <a:pt x="231" y="4"/>
                    <a:pt x="227" y="4"/>
                    <a:pt x="223" y="3"/>
                  </a:cubicBezTo>
                  <a:cubicBezTo>
                    <a:pt x="215" y="2"/>
                    <a:pt x="206" y="2"/>
                    <a:pt x="198" y="0"/>
                  </a:cubicBezTo>
                  <a:cubicBezTo>
                    <a:pt x="198" y="2"/>
                    <a:pt x="198" y="2"/>
                    <a:pt x="198" y="2"/>
                  </a:cubicBezTo>
                  <a:cubicBezTo>
                    <a:pt x="198" y="2"/>
                    <a:pt x="198" y="2"/>
                    <a:pt x="197" y="1"/>
                  </a:cubicBezTo>
                  <a:cubicBezTo>
                    <a:pt x="196" y="1"/>
                    <a:pt x="194" y="1"/>
                    <a:pt x="193" y="1"/>
                  </a:cubicBezTo>
                  <a:cubicBezTo>
                    <a:pt x="190" y="1"/>
                    <a:pt x="187" y="1"/>
                    <a:pt x="187" y="1"/>
                  </a:cubicBezTo>
                  <a:cubicBezTo>
                    <a:pt x="185" y="2"/>
                    <a:pt x="183" y="3"/>
                    <a:pt x="180" y="4"/>
                  </a:cubicBezTo>
                  <a:cubicBezTo>
                    <a:pt x="178" y="4"/>
                    <a:pt x="177" y="4"/>
                    <a:pt x="175" y="5"/>
                  </a:cubicBezTo>
                  <a:cubicBezTo>
                    <a:pt x="174" y="6"/>
                    <a:pt x="173" y="6"/>
                    <a:pt x="172" y="7"/>
                  </a:cubicBezTo>
                  <a:cubicBezTo>
                    <a:pt x="172" y="6"/>
                    <a:pt x="171" y="5"/>
                    <a:pt x="172" y="4"/>
                  </a:cubicBezTo>
                  <a:cubicBezTo>
                    <a:pt x="167" y="5"/>
                    <a:pt x="162" y="7"/>
                    <a:pt x="159" y="6"/>
                  </a:cubicBezTo>
                  <a:cubicBezTo>
                    <a:pt x="160" y="4"/>
                    <a:pt x="160" y="4"/>
                    <a:pt x="160" y="4"/>
                  </a:cubicBezTo>
                  <a:cubicBezTo>
                    <a:pt x="159" y="4"/>
                    <a:pt x="157" y="4"/>
                    <a:pt x="156" y="5"/>
                  </a:cubicBezTo>
                  <a:cubicBezTo>
                    <a:pt x="154" y="5"/>
                    <a:pt x="153" y="5"/>
                    <a:pt x="151" y="6"/>
                  </a:cubicBezTo>
                  <a:cubicBezTo>
                    <a:pt x="148" y="6"/>
                    <a:pt x="145" y="7"/>
                    <a:pt x="142" y="8"/>
                  </a:cubicBezTo>
                  <a:cubicBezTo>
                    <a:pt x="137" y="9"/>
                    <a:pt x="132" y="12"/>
                    <a:pt x="130" y="14"/>
                  </a:cubicBezTo>
                  <a:cubicBezTo>
                    <a:pt x="126" y="16"/>
                    <a:pt x="126" y="13"/>
                    <a:pt x="124" y="12"/>
                  </a:cubicBezTo>
                  <a:cubicBezTo>
                    <a:pt x="118" y="14"/>
                    <a:pt x="115" y="17"/>
                    <a:pt x="111" y="22"/>
                  </a:cubicBezTo>
                  <a:cubicBezTo>
                    <a:pt x="110" y="22"/>
                    <a:pt x="108" y="22"/>
                    <a:pt x="106" y="21"/>
                  </a:cubicBezTo>
                  <a:cubicBezTo>
                    <a:pt x="106" y="26"/>
                    <a:pt x="106" y="26"/>
                    <a:pt x="106" y="26"/>
                  </a:cubicBezTo>
                  <a:cubicBezTo>
                    <a:pt x="103" y="26"/>
                    <a:pt x="104" y="23"/>
                    <a:pt x="101" y="23"/>
                  </a:cubicBezTo>
                  <a:cubicBezTo>
                    <a:pt x="98" y="28"/>
                    <a:pt x="94" y="31"/>
                    <a:pt x="89" y="33"/>
                  </a:cubicBezTo>
                  <a:cubicBezTo>
                    <a:pt x="88" y="34"/>
                    <a:pt x="87" y="34"/>
                    <a:pt x="86" y="35"/>
                  </a:cubicBezTo>
                  <a:cubicBezTo>
                    <a:pt x="85" y="35"/>
                    <a:pt x="84" y="36"/>
                    <a:pt x="83" y="36"/>
                  </a:cubicBezTo>
                  <a:cubicBezTo>
                    <a:pt x="81" y="37"/>
                    <a:pt x="79" y="39"/>
                    <a:pt x="78" y="40"/>
                  </a:cubicBezTo>
                  <a:cubicBezTo>
                    <a:pt x="80" y="40"/>
                    <a:pt x="80" y="40"/>
                    <a:pt x="80" y="40"/>
                  </a:cubicBezTo>
                  <a:cubicBezTo>
                    <a:pt x="78" y="43"/>
                    <a:pt x="72" y="45"/>
                    <a:pt x="74" y="41"/>
                  </a:cubicBezTo>
                  <a:cubicBezTo>
                    <a:pt x="72" y="42"/>
                    <a:pt x="71" y="43"/>
                    <a:pt x="70" y="44"/>
                  </a:cubicBezTo>
                  <a:cubicBezTo>
                    <a:pt x="69" y="45"/>
                    <a:pt x="68" y="46"/>
                    <a:pt x="67" y="47"/>
                  </a:cubicBezTo>
                  <a:cubicBezTo>
                    <a:pt x="65" y="49"/>
                    <a:pt x="63" y="52"/>
                    <a:pt x="62" y="54"/>
                  </a:cubicBezTo>
                  <a:cubicBezTo>
                    <a:pt x="58" y="59"/>
                    <a:pt x="56" y="65"/>
                    <a:pt x="49" y="71"/>
                  </a:cubicBezTo>
                  <a:cubicBezTo>
                    <a:pt x="48" y="71"/>
                    <a:pt x="46" y="71"/>
                    <a:pt x="45" y="72"/>
                  </a:cubicBezTo>
                  <a:cubicBezTo>
                    <a:pt x="43" y="74"/>
                    <a:pt x="42" y="75"/>
                    <a:pt x="41" y="77"/>
                  </a:cubicBezTo>
                  <a:cubicBezTo>
                    <a:pt x="39" y="81"/>
                    <a:pt x="37" y="84"/>
                    <a:pt x="33" y="83"/>
                  </a:cubicBezTo>
                  <a:cubicBezTo>
                    <a:pt x="31" y="87"/>
                    <a:pt x="30" y="90"/>
                    <a:pt x="28" y="92"/>
                  </a:cubicBezTo>
                  <a:cubicBezTo>
                    <a:pt x="27" y="95"/>
                    <a:pt x="25" y="97"/>
                    <a:pt x="26" y="101"/>
                  </a:cubicBezTo>
                  <a:cubicBezTo>
                    <a:pt x="25" y="100"/>
                    <a:pt x="25" y="101"/>
                    <a:pt x="25" y="100"/>
                  </a:cubicBezTo>
                  <a:cubicBezTo>
                    <a:pt x="21" y="101"/>
                    <a:pt x="18" y="111"/>
                    <a:pt x="17" y="119"/>
                  </a:cubicBezTo>
                  <a:cubicBezTo>
                    <a:pt x="14" y="119"/>
                    <a:pt x="14" y="119"/>
                    <a:pt x="14" y="119"/>
                  </a:cubicBezTo>
                  <a:cubicBezTo>
                    <a:pt x="17" y="123"/>
                    <a:pt x="12" y="135"/>
                    <a:pt x="15" y="139"/>
                  </a:cubicBezTo>
                  <a:cubicBezTo>
                    <a:pt x="14" y="140"/>
                    <a:pt x="14" y="137"/>
                    <a:pt x="13" y="136"/>
                  </a:cubicBezTo>
                  <a:cubicBezTo>
                    <a:pt x="8" y="138"/>
                    <a:pt x="13" y="143"/>
                    <a:pt x="11" y="148"/>
                  </a:cubicBezTo>
                  <a:cubicBezTo>
                    <a:pt x="10" y="147"/>
                    <a:pt x="8" y="149"/>
                    <a:pt x="8" y="147"/>
                  </a:cubicBezTo>
                  <a:cubicBezTo>
                    <a:pt x="7" y="149"/>
                    <a:pt x="6" y="151"/>
                    <a:pt x="5" y="154"/>
                  </a:cubicBezTo>
                  <a:cubicBezTo>
                    <a:pt x="4" y="156"/>
                    <a:pt x="3" y="158"/>
                    <a:pt x="3" y="161"/>
                  </a:cubicBezTo>
                  <a:cubicBezTo>
                    <a:pt x="2" y="166"/>
                    <a:pt x="2" y="172"/>
                    <a:pt x="2" y="177"/>
                  </a:cubicBezTo>
                  <a:cubicBezTo>
                    <a:pt x="2" y="183"/>
                    <a:pt x="2" y="189"/>
                    <a:pt x="2" y="195"/>
                  </a:cubicBezTo>
                  <a:cubicBezTo>
                    <a:pt x="2" y="201"/>
                    <a:pt x="3" y="206"/>
                    <a:pt x="2" y="212"/>
                  </a:cubicBezTo>
                  <a:cubicBezTo>
                    <a:pt x="2" y="218"/>
                    <a:pt x="7" y="209"/>
                    <a:pt x="7" y="217"/>
                  </a:cubicBezTo>
                  <a:cubicBezTo>
                    <a:pt x="5" y="220"/>
                    <a:pt x="2" y="214"/>
                    <a:pt x="1" y="219"/>
                  </a:cubicBezTo>
                  <a:cubicBezTo>
                    <a:pt x="5" y="223"/>
                    <a:pt x="4" y="224"/>
                    <a:pt x="5" y="229"/>
                  </a:cubicBezTo>
                  <a:cubicBezTo>
                    <a:pt x="3" y="228"/>
                    <a:pt x="2" y="229"/>
                    <a:pt x="1" y="226"/>
                  </a:cubicBezTo>
                  <a:cubicBezTo>
                    <a:pt x="0" y="228"/>
                    <a:pt x="1" y="231"/>
                    <a:pt x="3" y="234"/>
                  </a:cubicBezTo>
                  <a:cubicBezTo>
                    <a:pt x="4" y="237"/>
                    <a:pt x="5" y="241"/>
                    <a:pt x="4" y="244"/>
                  </a:cubicBezTo>
                  <a:cubicBezTo>
                    <a:pt x="5" y="244"/>
                    <a:pt x="7" y="244"/>
                    <a:pt x="8" y="245"/>
                  </a:cubicBezTo>
                  <a:cubicBezTo>
                    <a:pt x="11" y="249"/>
                    <a:pt x="11" y="254"/>
                    <a:pt x="11" y="258"/>
                  </a:cubicBezTo>
                  <a:cubicBezTo>
                    <a:pt x="11" y="262"/>
                    <a:pt x="11" y="266"/>
                    <a:pt x="12" y="266"/>
                  </a:cubicBezTo>
                  <a:cubicBezTo>
                    <a:pt x="12" y="266"/>
                    <a:pt x="14" y="268"/>
                    <a:pt x="13" y="265"/>
                  </a:cubicBezTo>
                  <a:cubicBezTo>
                    <a:pt x="14" y="268"/>
                    <a:pt x="15" y="273"/>
                    <a:pt x="13" y="273"/>
                  </a:cubicBezTo>
                  <a:cubicBezTo>
                    <a:pt x="15" y="274"/>
                    <a:pt x="17" y="275"/>
                    <a:pt x="18" y="277"/>
                  </a:cubicBezTo>
                  <a:cubicBezTo>
                    <a:pt x="15" y="277"/>
                    <a:pt x="15" y="277"/>
                    <a:pt x="15" y="277"/>
                  </a:cubicBezTo>
                  <a:cubicBezTo>
                    <a:pt x="16" y="278"/>
                    <a:pt x="19" y="279"/>
                    <a:pt x="20" y="280"/>
                  </a:cubicBezTo>
                  <a:cubicBezTo>
                    <a:pt x="20" y="277"/>
                    <a:pt x="20" y="277"/>
                    <a:pt x="20" y="277"/>
                  </a:cubicBezTo>
                  <a:cubicBezTo>
                    <a:pt x="20" y="281"/>
                    <a:pt x="28" y="285"/>
                    <a:pt x="23" y="287"/>
                  </a:cubicBezTo>
                  <a:cubicBezTo>
                    <a:pt x="22" y="286"/>
                    <a:pt x="22" y="286"/>
                    <a:pt x="22" y="286"/>
                  </a:cubicBezTo>
                  <a:cubicBezTo>
                    <a:pt x="22" y="286"/>
                    <a:pt x="22" y="288"/>
                    <a:pt x="23" y="290"/>
                  </a:cubicBezTo>
                  <a:cubicBezTo>
                    <a:pt x="23" y="292"/>
                    <a:pt x="23" y="293"/>
                    <a:pt x="23" y="293"/>
                  </a:cubicBezTo>
                  <a:cubicBezTo>
                    <a:pt x="27" y="295"/>
                    <a:pt x="30" y="296"/>
                    <a:pt x="32" y="300"/>
                  </a:cubicBezTo>
                  <a:cubicBezTo>
                    <a:pt x="30" y="302"/>
                    <a:pt x="31" y="305"/>
                    <a:pt x="33" y="308"/>
                  </a:cubicBezTo>
                  <a:cubicBezTo>
                    <a:pt x="35" y="310"/>
                    <a:pt x="39" y="313"/>
                    <a:pt x="40" y="315"/>
                  </a:cubicBezTo>
                  <a:cubicBezTo>
                    <a:pt x="38" y="316"/>
                    <a:pt x="38" y="316"/>
                    <a:pt x="38" y="316"/>
                  </a:cubicBezTo>
                  <a:cubicBezTo>
                    <a:pt x="41" y="317"/>
                    <a:pt x="43" y="321"/>
                    <a:pt x="46" y="323"/>
                  </a:cubicBezTo>
                  <a:cubicBezTo>
                    <a:pt x="48" y="325"/>
                    <a:pt x="49" y="327"/>
                    <a:pt x="49" y="326"/>
                  </a:cubicBezTo>
                  <a:cubicBezTo>
                    <a:pt x="52" y="329"/>
                    <a:pt x="55" y="334"/>
                    <a:pt x="52" y="334"/>
                  </a:cubicBezTo>
                  <a:cubicBezTo>
                    <a:pt x="55" y="336"/>
                    <a:pt x="61" y="341"/>
                    <a:pt x="65" y="340"/>
                  </a:cubicBezTo>
                  <a:cubicBezTo>
                    <a:pt x="67" y="348"/>
                    <a:pt x="67" y="348"/>
                    <a:pt x="67" y="348"/>
                  </a:cubicBezTo>
                  <a:cubicBezTo>
                    <a:pt x="71" y="347"/>
                    <a:pt x="73" y="350"/>
                    <a:pt x="75" y="352"/>
                  </a:cubicBezTo>
                  <a:cubicBezTo>
                    <a:pt x="78" y="355"/>
                    <a:pt x="79" y="357"/>
                    <a:pt x="82" y="354"/>
                  </a:cubicBezTo>
                  <a:cubicBezTo>
                    <a:pt x="84" y="357"/>
                    <a:pt x="83" y="358"/>
                    <a:pt x="84" y="361"/>
                  </a:cubicBezTo>
                  <a:cubicBezTo>
                    <a:pt x="91" y="361"/>
                    <a:pt x="95" y="364"/>
                    <a:pt x="100" y="368"/>
                  </a:cubicBezTo>
                  <a:cubicBezTo>
                    <a:pt x="100" y="368"/>
                    <a:pt x="100" y="368"/>
                    <a:pt x="100" y="368"/>
                  </a:cubicBezTo>
                  <a:cubicBezTo>
                    <a:pt x="105" y="372"/>
                    <a:pt x="113" y="371"/>
                    <a:pt x="120" y="375"/>
                  </a:cubicBezTo>
                  <a:cubicBezTo>
                    <a:pt x="119" y="380"/>
                    <a:pt x="119" y="380"/>
                    <a:pt x="119" y="380"/>
                  </a:cubicBezTo>
                  <a:cubicBezTo>
                    <a:pt x="124" y="381"/>
                    <a:pt x="126" y="377"/>
                    <a:pt x="130" y="380"/>
                  </a:cubicBezTo>
                  <a:cubicBezTo>
                    <a:pt x="130" y="381"/>
                    <a:pt x="129" y="381"/>
                    <a:pt x="128" y="381"/>
                  </a:cubicBezTo>
                  <a:cubicBezTo>
                    <a:pt x="132" y="381"/>
                    <a:pt x="137" y="385"/>
                    <a:pt x="139" y="387"/>
                  </a:cubicBezTo>
                  <a:cubicBezTo>
                    <a:pt x="146" y="384"/>
                    <a:pt x="151" y="387"/>
                    <a:pt x="157" y="384"/>
                  </a:cubicBezTo>
                  <a:cubicBezTo>
                    <a:pt x="159" y="387"/>
                    <a:pt x="157" y="387"/>
                    <a:pt x="155" y="387"/>
                  </a:cubicBezTo>
                  <a:cubicBezTo>
                    <a:pt x="153" y="387"/>
                    <a:pt x="151" y="387"/>
                    <a:pt x="152" y="390"/>
                  </a:cubicBezTo>
                  <a:cubicBezTo>
                    <a:pt x="154" y="391"/>
                    <a:pt x="156" y="392"/>
                    <a:pt x="159" y="392"/>
                  </a:cubicBezTo>
                  <a:cubicBezTo>
                    <a:pt x="161" y="393"/>
                    <a:pt x="163" y="393"/>
                    <a:pt x="166" y="393"/>
                  </a:cubicBezTo>
                  <a:cubicBezTo>
                    <a:pt x="170" y="393"/>
                    <a:pt x="175" y="393"/>
                    <a:pt x="180" y="391"/>
                  </a:cubicBezTo>
                  <a:cubicBezTo>
                    <a:pt x="181" y="392"/>
                    <a:pt x="179" y="393"/>
                    <a:pt x="179" y="394"/>
                  </a:cubicBezTo>
                  <a:cubicBezTo>
                    <a:pt x="179" y="394"/>
                    <a:pt x="184" y="391"/>
                    <a:pt x="189" y="388"/>
                  </a:cubicBezTo>
                  <a:cubicBezTo>
                    <a:pt x="193" y="384"/>
                    <a:pt x="197" y="379"/>
                    <a:pt x="195" y="377"/>
                  </a:cubicBezTo>
                  <a:cubicBezTo>
                    <a:pt x="197" y="373"/>
                    <a:pt x="200" y="371"/>
                    <a:pt x="192" y="368"/>
                  </a:cubicBezTo>
                  <a:cubicBezTo>
                    <a:pt x="190" y="370"/>
                    <a:pt x="183" y="372"/>
                    <a:pt x="182" y="368"/>
                  </a:cubicBezTo>
                  <a:cubicBezTo>
                    <a:pt x="181" y="372"/>
                    <a:pt x="181" y="372"/>
                    <a:pt x="181" y="372"/>
                  </a:cubicBezTo>
                  <a:cubicBezTo>
                    <a:pt x="176" y="373"/>
                    <a:pt x="176" y="370"/>
                    <a:pt x="176" y="368"/>
                  </a:cubicBezTo>
                  <a:cubicBezTo>
                    <a:pt x="176" y="366"/>
                    <a:pt x="175" y="363"/>
                    <a:pt x="170" y="363"/>
                  </a:cubicBezTo>
                  <a:cubicBezTo>
                    <a:pt x="172" y="364"/>
                    <a:pt x="172" y="364"/>
                    <a:pt x="172" y="364"/>
                  </a:cubicBezTo>
                  <a:cubicBezTo>
                    <a:pt x="170" y="364"/>
                    <a:pt x="168" y="366"/>
                    <a:pt x="165" y="365"/>
                  </a:cubicBezTo>
                  <a:cubicBezTo>
                    <a:pt x="165" y="364"/>
                    <a:pt x="167" y="363"/>
                    <a:pt x="168" y="363"/>
                  </a:cubicBezTo>
                  <a:cubicBezTo>
                    <a:pt x="168" y="363"/>
                    <a:pt x="165" y="363"/>
                    <a:pt x="162" y="364"/>
                  </a:cubicBezTo>
                  <a:cubicBezTo>
                    <a:pt x="161" y="365"/>
                    <a:pt x="160" y="365"/>
                    <a:pt x="159" y="365"/>
                  </a:cubicBezTo>
                  <a:cubicBezTo>
                    <a:pt x="158" y="366"/>
                    <a:pt x="157" y="366"/>
                    <a:pt x="157" y="366"/>
                  </a:cubicBezTo>
                  <a:cubicBezTo>
                    <a:pt x="157" y="364"/>
                    <a:pt x="158" y="363"/>
                    <a:pt x="160" y="361"/>
                  </a:cubicBezTo>
                  <a:cubicBezTo>
                    <a:pt x="152" y="359"/>
                    <a:pt x="160" y="369"/>
                    <a:pt x="150" y="364"/>
                  </a:cubicBezTo>
                  <a:cubicBezTo>
                    <a:pt x="149" y="362"/>
                    <a:pt x="152" y="362"/>
                    <a:pt x="153" y="361"/>
                  </a:cubicBezTo>
                  <a:cubicBezTo>
                    <a:pt x="149" y="357"/>
                    <a:pt x="145" y="359"/>
                    <a:pt x="140" y="359"/>
                  </a:cubicBezTo>
                  <a:cubicBezTo>
                    <a:pt x="141" y="356"/>
                    <a:pt x="144" y="358"/>
                    <a:pt x="141" y="354"/>
                  </a:cubicBezTo>
                  <a:cubicBezTo>
                    <a:pt x="141" y="356"/>
                    <a:pt x="140" y="359"/>
                    <a:pt x="137" y="358"/>
                  </a:cubicBezTo>
                  <a:cubicBezTo>
                    <a:pt x="140" y="356"/>
                    <a:pt x="136" y="356"/>
                    <a:pt x="133" y="354"/>
                  </a:cubicBezTo>
                  <a:cubicBezTo>
                    <a:pt x="133" y="355"/>
                    <a:pt x="132" y="357"/>
                    <a:pt x="131" y="357"/>
                  </a:cubicBezTo>
                  <a:cubicBezTo>
                    <a:pt x="129" y="357"/>
                    <a:pt x="128" y="355"/>
                    <a:pt x="126" y="354"/>
                  </a:cubicBezTo>
                  <a:cubicBezTo>
                    <a:pt x="126" y="354"/>
                    <a:pt x="127" y="355"/>
                    <a:pt x="127" y="357"/>
                  </a:cubicBezTo>
                  <a:cubicBezTo>
                    <a:pt x="128" y="358"/>
                    <a:pt x="129" y="359"/>
                    <a:pt x="129" y="359"/>
                  </a:cubicBezTo>
                  <a:cubicBezTo>
                    <a:pt x="122" y="360"/>
                    <a:pt x="121" y="353"/>
                    <a:pt x="118" y="350"/>
                  </a:cubicBezTo>
                  <a:cubicBezTo>
                    <a:pt x="119" y="350"/>
                    <a:pt x="120" y="350"/>
                    <a:pt x="121" y="350"/>
                  </a:cubicBezTo>
                  <a:cubicBezTo>
                    <a:pt x="119" y="348"/>
                    <a:pt x="117" y="347"/>
                    <a:pt x="116" y="345"/>
                  </a:cubicBezTo>
                  <a:cubicBezTo>
                    <a:pt x="114" y="344"/>
                    <a:pt x="112" y="342"/>
                    <a:pt x="109" y="342"/>
                  </a:cubicBezTo>
                  <a:cubicBezTo>
                    <a:pt x="109" y="342"/>
                    <a:pt x="109" y="342"/>
                    <a:pt x="109" y="342"/>
                  </a:cubicBezTo>
                  <a:cubicBezTo>
                    <a:pt x="99" y="339"/>
                    <a:pt x="109" y="349"/>
                    <a:pt x="97" y="345"/>
                  </a:cubicBezTo>
                  <a:cubicBezTo>
                    <a:pt x="94" y="342"/>
                    <a:pt x="105" y="337"/>
                    <a:pt x="95" y="335"/>
                  </a:cubicBezTo>
                  <a:cubicBezTo>
                    <a:pt x="97" y="340"/>
                    <a:pt x="86" y="337"/>
                    <a:pt x="81" y="334"/>
                  </a:cubicBezTo>
                  <a:cubicBezTo>
                    <a:pt x="81" y="334"/>
                    <a:pt x="83" y="334"/>
                    <a:pt x="85" y="333"/>
                  </a:cubicBezTo>
                  <a:cubicBezTo>
                    <a:pt x="87" y="333"/>
                    <a:pt x="89" y="332"/>
                    <a:pt x="89" y="332"/>
                  </a:cubicBezTo>
                  <a:cubicBezTo>
                    <a:pt x="88" y="332"/>
                    <a:pt x="87" y="331"/>
                    <a:pt x="86" y="331"/>
                  </a:cubicBezTo>
                  <a:cubicBezTo>
                    <a:pt x="84" y="330"/>
                    <a:pt x="83" y="329"/>
                    <a:pt x="83" y="329"/>
                  </a:cubicBezTo>
                  <a:cubicBezTo>
                    <a:pt x="82" y="330"/>
                    <a:pt x="82" y="330"/>
                    <a:pt x="82" y="330"/>
                  </a:cubicBezTo>
                  <a:cubicBezTo>
                    <a:pt x="79" y="335"/>
                    <a:pt x="78" y="325"/>
                    <a:pt x="72" y="325"/>
                  </a:cubicBezTo>
                  <a:cubicBezTo>
                    <a:pt x="81" y="322"/>
                    <a:pt x="80" y="324"/>
                    <a:pt x="86" y="319"/>
                  </a:cubicBezTo>
                  <a:cubicBezTo>
                    <a:pt x="81" y="319"/>
                    <a:pt x="75" y="319"/>
                    <a:pt x="71" y="314"/>
                  </a:cubicBezTo>
                  <a:cubicBezTo>
                    <a:pt x="71" y="314"/>
                    <a:pt x="73" y="314"/>
                    <a:pt x="75" y="314"/>
                  </a:cubicBezTo>
                  <a:cubicBezTo>
                    <a:pt x="77" y="314"/>
                    <a:pt x="79" y="314"/>
                    <a:pt x="79" y="314"/>
                  </a:cubicBezTo>
                  <a:cubicBezTo>
                    <a:pt x="76" y="310"/>
                    <a:pt x="72" y="308"/>
                    <a:pt x="67" y="306"/>
                  </a:cubicBezTo>
                  <a:cubicBezTo>
                    <a:pt x="62" y="304"/>
                    <a:pt x="56" y="302"/>
                    <a:pt x="52" y="301"/>
                  </a:cubicBezTo>
                  <a:cubicBezTo>
                    <a:pt x="57" y="300"/>
                    <a:pt x="56" y="296"/>
                    <a:pt x="61" y="297"/>
                  </a:cubicBezTo>
                  <a:cubicBezTo>
                    <a:pt x="61" y="297"/>
                    <a:pt x="60" y="295"/>
                    <a:pt x="58" y="294"/>
                  </a:cubicBezTo>
                  <a:cubicBezTo>
                    <a:pt x="57" y="293"/>
                    <a:pt x="57" y="292"/>
                    <a:pt x="56" y="291"/>
                  </a:cubicBezTo>
                  <a:cubicBezTo>
                    <a:pt x="56" y="291"/>
                    <a:pt x="55" y="290"/>
                    <a:pt x="55" y="290"/>
                  </a:cubicBezTo>
                  <a:cubicBezTo>
                    <a:pt x="55" y="290"/>
                    <a:pt x="57" y="290"/>
                    <a:pt x="58" y="290"/>
                  </a:cubicBezTo>
                  <a:cubicBezTo>
                    <a:pt x="59" y="290"/>
                    <a:pt x="61" y="290"/>
                    <a:pt x="61" y="290"/>
                  </a:cubicBezTo>
                  <a:cubicBezTo>
                    <a:pt x="55" y="290"/>
                    <a:pt x="56" y="284"/>
                    <a:pt x="50" y="288"/>
                  </a:cubicBezTo>
                  <a:cubicBezTo>
                    <a:pt x="52" y="289"/>
                    <a:pt x="52" y="288"/>
                    <a:pt x="53" y="290"/>
                  </a:cubicBezTo>
                  <a:cubicBezTo>
                    <a:pt x="51" y="291"/>
                    <a:pt x="47" y="291"/>
                    <a:pt x="45" y="287"/>
                  </a:cubicBezTo>
                  <a:cubicBezTo>
                    <a:pt x="45" y="284"/>
                    <a:pt x="48" y="288"/>
                    <a:pt x="49" y="286"/>
                  </a:cubicBezTo>
                  <a:cubicBezTo>
                    <a:pt x="45" y="285"/>
                    <a:pt x="49" y="282"/>
                    <a:pt x="46" y="281"/>
                  </a:cubicBezTo>
                  <a:cubicBezTo>
                    <a:pt x="45" y="284"/>
                    <a:pt x="45" y="284"/>
                    <a:pt x="45" y="284"/>
                  </a:cubicBezTo>
                  <a:cubicBezTo>
                    <a:pt x="40" y="284"/>
                    <a:pt x="42" y="280"/>
                    <a:pt x="39" y="278"/>
                  </a:cubicBezTo>
                  <a:cubicBezTo>
                    <a:pt x="42" y="281"/>
                    <a:pt x="43" y="279"/>
                    <a:pt x="45" y="277"/>
                  </a:cubicBezTo>
                  <a:cubicBezTo>
                    <a:pt x="44" y="277"/>
                    <a:pt x="44" y="277"/>
                    <a:pt x="44" y="277"/>
                  </a:cubicBezTo>
                  <a:cubicBezTo>
                    <a:pt x="43" y="275"/>
                    <a:pt x="40" y="274"/>
                    <a:pt x="41" y="271"/>
                  </a:cubicBezTo>
                  <a:cubicBezTo>
                    <a:pt x="46" y="271"/>
                    <a:pt x="46" y="271"/>
                    <a:pt x="46" y="271"/>
                  </a:cubicBezTo>
                  <a:cubicBezTo>
                    <a:pt x="42" y="270"/>
                    <a:pt x="42" y="270"/>
                    <a:pt x="42" y="270"/>
                  </a:cubicBezTo>
                  <a:cubicBezTo>
                    <a:pt x="42" y="268"/>
                    <a:pt x="43" y="267"/>
                    <a:pt x="45" y="268"/>
                  </a:cubicBezTo>
                  <a:cubicBezTo>
                    <a:pt x="44" y="263"/>
                    <a:pt x="41" y="264"/>
                    <a:pt x="39" y="265"/>
                  </a:cubicBezTo>
                  <a:cubicBezTo>
                    <a:pt x="37" y="266"/>
                    <a:pt x="34" y="266"/>
                    <a:pt x="34" y="259"/>
                  </a:cubicBezTo>
                  <a:cubicBezTo>
                    <a:pt x="36" y="258"/>
                    <a:pt x="37" y="259"/>
                    <a:pt x="38" y="263"/>
                  </a:cubicBezTo>
                  <a:cubicBezTo>
                    <a:pt x="41" y="262"/>
                    <a:pt x="42" y="261"/>
                    <a:pt x="42" y="257"/>
                  </a:cubicBezTo>
                  <a:cubicBezTo>
                    <a:pt x="42" y="257"/>
                    <a:pt x="42" y="257"/>
                    <a:pt x="42" y="257"/>
                  </a:cubicBezTo>
                  <a:cubicBezTo>
                    <a:pt x="41" y="254"/>
                    <a:pt x="40" y="250"/>
                    <a:pt x="39" y="247"/>
                  </a:cubicBezTo>
                  <a:cubicBezTo>
                    <a:pt x="37" y="244"/>
                    <a:pt x="36" y="241"/>
                    <a:pt x="34" y="2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 name="Freeform 484"/>
            <p:cNvSpPr>
              <a:spLocks/>
            </p:cNvSpPr>
            <p:nvPr/>
          </p:nvSpPr>
          <p:spPr bwMode="auto">
            <a:xfrm>
              <a:off x="1060050" y="4968813"/>
              <a:ext cx="0" cy="1150"/>
            </a:xfrm>
            <a:custGeom>
              <a:avLst/>
              <a:gdLst>
                <a:gd name="T0" fmla="*/ 0 w 4"/>
                <a:gd name="T1" fmla="*/ 1 h 8"/>
                <a:gd name="T2" fmla="*/ 2 w 4"/>
                <a:gd name="T3" fmla="*/ 5 h 8"/>
                <a:gd name="T4" fmla="*/ 4 w 4"/>
                <a:gd name="T5" fmla="*/ 8 h 8"/>
                <a:gd name="T6" fmla="*/ 3 w 4"/>
                <a:gd name="T7" fmla="*/ 4 h 8"/>
                <a:gd name="T8" fmla="*/ 0 w 4"/>
                <a:gd name="T9" fmla="*/ 1 h 8"/>
              </a:gdLst>
              <a:ahLst/>
              <a:cxnLst>
                <a:cxn ang="0">
                  <a:pos x="T0" y="T1"/>
                </a:cxn>
                <a:cxn ang="0">
                  <a:pos x="T2" y="T3"/>
                </a:cxn>
                <a:cxn ang="0">
                  <a:pos x="T4" y="T5"/>
                </a:cxn>
                <a:cxn ang="0">
                  <a:pos x="T6" y="T7"/>
                </a:cxn>
                <a:cxn ang="0">
                  <a:pos x="T8" y="T9"/>
                </a:cxn>
              </a:cxnLst>
              <a:rect l="0" t="0" r="r" b="b"/>
              <a:pathLst>
                <a:path w="4" h="8">
                  <a:moveTo>
                    <a:pt x="0" y="1"/>
                  </a:moveTo>
                  <a:cubicBezTo>
                    <a:pt x="1" y="3"/>
                    <a:pt x="1" y="4"/>
                    <a:pt x="2" y="5"/>
                  </a:cubicBezTo>
                  <a:cubicBezTo>
                    <a:pt x="3" y="7"/>
                    <a:pt x="3" y="7"/>
                    <a:pt x="4" y="8"/>
                  </a:cubicBezTo>
                  <a:cubicBezTo>
                    <a:pt x="4" y="7"/>
                    <a:pt x="4" y="5"/>
                    <a:pt x="3" y="4"/>
                  </a:cubicBezTo>
                  <a:cubicBezTo>
                    <a:pt x="3" y="2"/>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 name="Freeform 485"/>
            <p:cNvSpPr>
              <a:spLocks/>
            </p:cNvSpPr>
            <p:nvPr/>
          </p:nvSpPr>
          <p:spPr bwMode="auto">
            <a:xfrm>
              <a:off x="1125592" y="4941217"/>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 name="Freeform 486"/>
            <p:cNvSpPr>
              <a:spLocks/>
            </p:cNvSpPr>
            <p:nvPr/>
          </p:nvSpPr>
          <p:spPr bwMode="auto">
            <a:xfrm>
              <a:off x="1127891" y="4946967"/>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 name="Freeform 487"/>
            <p:cNvSpPr>
              <a:spLocks/>
            </p:cNvSpPr>
            <p:nvPr/>
          </p:nvSpPr>
          <p:spPr bwMode="auto">
            <a:xfrm>
              <a:off x="1078448" y="49228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 name="Freeform 488"/>
            <p:cNvSpPr>
              <a:spLocks/>
            </p:cNvSpPr>
            <p:nvPr/>
          </p:nvSpPr>
          <p:spPr bwMode="auto">
            <a:xfrm>
              <a:off x="1110643" y="4925119"/>
              <a:ext cx="1150" cy="1150"/>
            </a:xfrm>
            <a:custGeom>
              <a:avLst/>
              <a:gdLst>
                <a:gd name="T0" fmla="*/ 0 w 6"/>
                <a:gd name="T1" fmla="*/ 3 h 3"/>
                <a:gd name="T2" fmla="*/ 6 w 6"/>
                <a:gd name="T3" fmla="*/ 1 h 3"/>
                <a:gd name="T4" fmla="*/ 0 w 6"/>
                <a:gd name="T5" fmla="*/ 3 h 3"/>
              </a:gdLst>
              <a:ahLst/>
              <a:cxnLst>
                <a:cxn ang="0">
                  <a:pos x="T0" y="T1"/>
                </a:cxn>
                <a:cxn ang="0">
                  <a:pos x="T2" y="T3"/>
                </a:cxn>
                <a:cxn ang="0">
                  <a:pos x="T4" y="T5"/>
                </a:cxn>
              </a:cxnLst>
              <a:rect l="0" t="0" r="r" b="b"/>
              <a:pathLst>
                <a:path w="6" h="3">
                  <a:moveTo>
                    <a:pt x="0" y="3"/>
                  </a:moveTo>
                  <a:cubicBezTo>
                    <a:pt x="3" y="3"/>
                    <a:pt x="5" y="2"/>
                    <a:pt x="6" y="1"/>
                  </a:cubicBezTo>
                  <a:cubicBezTo>
                    <a:pt x="4" y="0"/>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 name="Freeform 489"/>
            <p:cNvSpPr>
              <a:spLocks/>
            </p:cNvSpPr>
            <p:nvPr/>
          </p:nvSpPr>
          <p:spPr bwMode="auto">
            <a:xfrm>
              <a:off x="1100295" y="4921670"/>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 name="Freeform 490"/>
            <p:cNvSpPr>
              <a:spLocks/>
            </p:cNvSpPr>
            <p:nvPr/>
          </p:nvSpPr>
          <p:spPr bwMode="auto">
            <a:xfrm>
              <a:off x="1077298" y="4922820"/>
              <a:ext cx="1150" cy="1150"/>
            </a:xfrm>
            <a:custGeom>
              <a:avLst/>
              <a:gdLst>
                <a:gd name="T0" fmla="*/ 0 w 7"/>
                <a:gd name="T1" fmla="*/ 6 h 6"/>
                <a:gd name="T2" fmla="*/ 7 w 7"/>
                <a:gd name="T3" fmla="*/ 0 h 6"/>
                <a:gd name="T4" fmla="*/ 0 w 7"/>
                <a:gd name="T5" fmla="*/ 6 h 6"/>
              </a:gdLst>
              <a:ahLst/>
              <a:cxnLst>
                <a:cxn ang="0">
                  <a:pos x="T0" y="T1"/>
                </a:cxn>
                <a:cxn ang="0">
                  <a:pos x="T2" y="T3"/>
                </a:cxn>
                <a:cxn ang="0">
                  <a:pos x="T4" y="T5"/>
                </a:cxn>
              </a:cxnLst>
              <a:rect l="0" t="0" r="r" b="b"/>
              <a:pathLst>
                <a:path w="7" h="6">
                  <a:moveTo>
                    <a:pt x="0" y="6"/>
                  </a:moveTo>
                  <a:cubicBezTo>
                    <a:pt x="2" y="4"/>
                    <a:pt x="5" y="2"/>
                    <a:pt x="7" y="0"/>
                  </a:cubicBezTo>
                  <a:cubicBezTo>
                    <a:pt x="5" y="2"/>
                    <a:pt x="0"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 name="Rectangle 491"/>
            <p:cNvSpPr>
              <a:spLocks noChangeArrowheads="1"/>
            </p:cNvSpPr>
            <p:nvPr/>
          </p:nvSpPr>
          <p:spPr bwMode="auto">
            <a:xfrm>
              <a:off x="1130191" y="4953866"/>
              <a:ext cx="1150" cy="1150"/>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 name="Freeform 492"/>
            <p:cNvSpPr>
              <a:spLocks/>
            </p:cNvSpPr>
            <p:nvPr/>
          </p:nvSpPr>
          <p:spPr bwMode="auto">
            <a:xfrm>
              <a:off x="1129041" y="4946967"/>
              <a:ext cx="0" cy="1150"/>
            </a:xfrm>
            <a:custGeom>
              <a:avLst/>
              <a:gdLst>
                <a:gd name="T0" fmla="*/ 4 w 4"/>
                <a:gd name="T1" fmla="*/ 6 h 6"/>
                <a:gd name="T2" fmla="*/ 0 w 4"/>
                <a:gd name="T3" fmla="*/ 2 h 6"/>
                <a:gd name="T4" fmla="*/ 4 w 4"/>
                <a:gd name="T5" fmla="*/ 6 h 6"/>
              </a:gdLst>
              <a:ahLst/>
              <a:cxnLst>
                <a:cxn ang="0">
                  <a:pos x="T0" y="T1"/>
                </a:cxn>
                <a:cxn ang="0">
                  <a:pos x="T2" y="T3"/>
                </a:cxn>
                <a:cxn ang="0">
                  <a:pos x="T4" y="T5"/>
                </a:cxn>
              </a:cxnLst>
              <a:rect l="0" t="0" r="r" b="b"/>
              <a:pathLst>
                <a:path w="4" h="6">
                  <a:moveTo>
                    <a:pt x="4" y="6"/>
                  </a:moveTo>
                  <a:cubicBezTo>
                    <a:pt x="4" y="4"/>
                    <a:pt x="1" y="0"/>
                    <a:pt x="0" y="2"/>
                  </a:cubicBezTo>
                  <a:cubicBezTo>
                    <a:pt x="2" y="3"/>
                    <a:pt x="3" y="4"/>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 name="Freeform 493"/>
            <p:cNvSpPr>
              <a:spLocks/>
            </p:cNvSpPr>
            <p:nvPr/>
          </p:nvSpPr>
          <p:spPr bwMode="auto">
            <a:xfrm>
              <a:off x="1117542" y="4928569"/>
              <a:ext cx="1150" cy="1150"/>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 name="Freeform 494"/>
            <p:cNvSpPr>
              <a:spLocks/>
            </p:cNvSpPr>
            <p:nvPr/>
          </p:nvSpPr>
          <p:spPr bwMode="auto">
            <a:xfrm>
              <a:off x="1092246" y="4819333"/>
              <a:ext cx="11498" cy="0"/>
            </a:xfrm>
            <a:custGeom>
              <a:avLst/>
              <a:gdLst>
                <a:gd name="T0" fmla="*/ 0 w 57"/>
                <a:gd name="T1" fmla="*/ 0 h 2"/>
                <a:gd name="T2" fmla="*/ 9 w 57"/>
                <a:gd name="T3" fmla="*/ 2 h 2"/>
                <a:gd name="T4" fmla="*/ 33 w 57"/>
                <a:gd name="T5" fmla="*/ 1 h 2"/>
                <a:gd name="T6" fmla="*/ 57 w 57"/>
                <a:gd name="T7" fmla="*/ 2 h 2"/>
                <a:gd name="T8" fmla="*/ 48 w 57"/>
                <a:gd name="T9" fmla="*/ 1 h 2"/>
                <a:gd name="T10" fmla="*/ 39 w 57"/>
                <a:gd name="T11" fmla="*/ 0 h 2"/>
                <a:gd name="T12" fmla="*/ 29 w 57"/>
                <a:gd name="T13" fmla="*/ 0 h 2"/>
                <a:gd name="T14" fmla="*/ 0 w 5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
                  <a:moveTo>
                    <a:pt x="0" y="0"/>
                  </a:moveTo>
                  <a:cubicBezTo>
                    <a:pt x="9" y="2"/>
                    <a:pt x="9" y="2"/>
                    <a:pt x="9" y="2"/>
                  </a:cubicBezTo>
                  <a:cubicBezTo>
                    <a:pt x="9" y="2"/>
                    <a:pt x="21" y="2"/>
                    <a:pt x="33" y="1"/>
                  </a:cubicBezTo>
                  <a:cubicBezTo>
                    <a:pt x="45" y="2"/>
                    <a:pt x="57" y="2"/>
                    <a:pt x="57" y="2"/>
                  </a:cubicBezTo>
                  <a:cubicBezTo>
                    <a:pt x="57" y="2"/>
                    <a:pt x="54" y="1"/>
                    <a:pt x="48" y="1"/>
                  </a:cubicBezTo>
                  <a:cubicBezTo>
                    <a:pt x="46" y="1"/>
                    <a:pt x="43" y="1"/>
                    <a:pt x="39" y="0"/>
                  </a:cubicBezTo>
                  <a:cubicBezTo>
                    <a:pt x="36" y="0"/>
                    <a:pt x="32" y="0"/>
                    <a:pt x="29" y="0"/>
                  </a:cubicBezTo>
                  <a:cubicBezTo>
                    <a:pt x="14"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 name="Freeform 495"/>
            <p:cNvSpPr>
              <a:spLocks/>
            </p:cNvSpPr>
            <p:nvPr/>
          </p:nvSpPr>
          <p:spPr bwMode="auto">
            <a:xfrm>
              <a:off x="1106044" y="4819333"/>
              <a:ext cx="100037" cy="56343"/>
            </a:xfrm>
            <a:custGeom>
              <a:avLst/>
              <a:gdLst>
                <a:gd name="T0" fmla="*/ 380 w 474"/>
                <a:gd name="T1" fmla="*/ 175 h 268"/>
                <a:gd name="T2" fmla="*/ 394 w 474"/>
                <a:gd name="T3" fmla="*/ 187 h 268"/>
                <a:gd name="T4" fmla="*/ 409 w 474"/>
                <a:gd name="T5" fmla="*/ 201 h 268"/>
                <a:gd name="T6" fmla="*/ 417 w 474"/>
                <a:gd name="T7" fmla="*/ 209 h 268"/>
                <a:gd name="T8" fmla="*/ 425 w 474"/>
                <a:gd name="T9" fmla="*/ 216 h 268"/>
                <a:gd name="T10" fmla="*/ 439 w 474"/>
                <a:gd name="T11" fmla="*/ 231 h 268"/>
                <a:gd name="T12" fmla="*/ 463 w 474"/>
                <a:gd name="T13" fmla="*/ 257 h 268"/>
                <a:gd name="T14" fmla="*/ 474 w 474"/>
                <a:gd name="T15" fmla="*/ 267 h 268"/>
                <a:gd name="T16" fmla="*/ 466 w 474"/>
                <a:gd name="T17" fmla="*/ 257 h 268"/>
                <a:gd name="T18" fmla="*/ 448 w 474"/>
                <a:gd name="T19" fmla="*/ 236 h 268"/>
                <a:gd name="T20" fmla="*/ 428 w 474"/>
                <a:gd name="T21" fmla="*/ 216 h 268"/>
                <a:gd name="T22" fmla="*/ 419 w 474"/>
                <a:gd name="T23" fmla="*/ 207 h 268"/>
                <a:gd name="T24" fmla="*/ 410 w 474"/>
                <a:gd name="T25" fmla="*/ 195 h 268"/>
                <a:gd name="T26" fmla="*/ 392 w 474"/>
                <a:gd name="T27" fmla="*/ 175 h 268"/>
                <a:gd name="T28" fmla="*/ 367 w 474"/>
                <a:gd name="T29" fmla="*/ 153 h 268"/>
                <a:gd name="T30" fmla="*/ 353 w 474"/>
                <a:gd name="T31" fmla="*/ 141 h 268"/>
                <a:gd name="T32" fmla="*/ 339 w 474"/>
                <a:gd name="T33" fmla="*/ 131 h 268"/>
                <a:gd name="T34" fmla="*/ 345 w 474"/>
                <a:gd name="T35" fmla="*/ 136 h 268"/>
                <a:gd name="T36" fmla="*/ 352 w 474"/>
                <a:gd name="T37" fmla="*/ 141 h 268"/>
                <a:gd name="T38" fmla="*/ 360 w 474"/>
                <a:gd name="T39" fmla="*/ 147 h 268"/>
                <a:gd name="T40" fmla="*/ 374 w 474"/>
                <a:gd name="T41" fmla="*/ 159 h 268"/>
                <a:gd name="T42" fmla="*/ 378 w 474"/>
                <a:gd name="T43" fmla="*/ 163 h 268"/>
                <a:gd name="T44" fmla="*/ 380 w 474"/>
                <a:gd name="T45" fmla="*/ 165 h 268"/>
                <a:gd name="T46" fmla="*/ 372 w 474"/>
                <a:gd name="T47" fmla="*/ 160 h 268"/>
                <a:gd name="T48" fmla="*/ 363 w 474"/>
                <a:gd name="T49" fmla="*/ 155 h 268"/>
                <a:gd name="T50" fmla="*/ 342 w 474"/>
                <a:gd name="T51" fmla="*/ 137 h 268"/>
                <a:gd name="T52" fmla="*/ 324 w 474"/>
                <a:gd name="T53" fmla="*/ 123 h 268"/>
                <a:gd name="T54" fmla="*/ 307 w 474"/>
                <a:gd name="T55" fmla="*/ 111 h 268"/>
                <a:gd name="T56" fmla="*/ 299 w 474"/>
                <a:gd name="T57" fmla="*/ 106 h 268"/>
                <a:gd name="T58" fmla="*/ 291 w 474"/>
                <a:gd name="T59" fmla="*/ 101 h 268"/>
                <a:gd name="T60" fmla="*/ 275 w 474"/>
                <a:gd name="T61" fmla="*/ 91 h 268"/>
                <a:gd name="T62" fmla="*/ 258 w 474"/>
                <a:gd name="T63" fmla="*/ 81 h 268"/>
                <a:gd name="T64" fmla="*/ 216 w 474"/>
                <a:gd name="T65" fmla="*/ 58 h 268"/>
                <a:gd name="T66" fmla="*/ 220 w 474"/>
                <a:gd name="T67" fmla="*/ 59 h 268"/>
                <a:gd name="T68" fmla="*/ 211 w 474"/>
                <a:gd name="T69" fmla="*/ 56 h 268"/>
                <a:gd name="T70" fmla="*/ 192 w 474"/>
                <a:gd name="T71" fmla="*/ 48 h 268"/>
                <a:gd name="T72" fmla="*/ 173 w 474"/>
                <a:gd name="T73" fmla="*/ 41 h 268"/>
                <a:gd name="T74" fmla="*/ 165 w 474"/>
                <a:gd name="T75" fmla="*/ 38 h 268"/>
                <a:gd name="T76" fmla="*/ 154 w 474"/>
                <a:gd name="T77" fmla="*/ 33 h 268"/>
                <a:gd name="T78" fmla="*/ 161 w 474"/>
                <a:gd name="T79" fmla="*/ 33 h 268"/>
                <a:gd name="T80" fmla="*/ 142 w 474"/>
                <a:gd name="T81" fmla="*/ 28 h 268"/>
                <a:gd name="T82" fmla="*/ 124 w 474"/>
                <a:gd name="T83" fmla="*/ 23 h 268"/>
                <a:gd name="T84" fmla="*/ 106 w 474"/>
                <a:gd name="T85" fmla="*/ 18 h 268"/>
                <a:gd name="T86" fmla="*/ 88 w 474"/>
                <a:gd name="T87" fmla="*/ 14 h 268"/>
                <a:gd name="T88" fmla="*/ 48 w 474"/>
                <a:gd name="T89" fmla="*/ 7 h 268"/>
                <a:gd name="T90" fmla="*/ 37 w 474"/>
                <a:gd name="T91" fmla="*/ 5 h 268"/>
                <a:gd name="T92" fmla="*/ 25 w 474"/>
                <a:gd name="T93" fmla="*/ 3 h 268"/>
                <a:gd name="T94" fmla="*/ 0 w 474"/>
                <a:gd name="T95" fmla="*/ 0 h 268"/>
                <a:gd name="T96" fmla="*/ 104 w 474"/>
                <a:gd name="T97" fmla="*/ 20 h 268"/>
                <a:gd name="T98" fmla="*/ 203 w 474"/>
                <a:gd name="T99" fmla="*/ 57 h 268"/>
                <a:gd name="T100" fmla="*/ 199 w 474"/>
                <a:gd name="T101" fmla="*/ 56 h 268"/>
                <a:gd name="T102" fmla="*/ 294 w 474"/>
                <a:gd name="T103" fmla="*/ 107 h 268"/>
                <a:gd name="T104" fmla="*/ 380 w 474"/>
                <a:gd name="T10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4" h="268">
                  <a:moveTo>
                    <a:pt x="380" y="175"/>
                  </a:moveTo>
                  <a:cubicBezTo>
                    <a:pt x="384" y="179"/>
                    <a:pt x="389" y="183"/>
                    <a:pt x="394" y="187"/>
                  </a:cubicBezTo>
                  <a:cubicBezTo>
                    <a:pt x="399" y="192"/>
                    <a:pt x="404" y="196"/>
                    <a:pt x="409" y="201"/>
                  </a:cubicBezTo>
                  <a:cubicBezTo>
                    <a:pt x="412" y="204"/>
                    <a:pt x="414" y="206"/>
                    <a:pt x="417" y="209"/>
                  </a:cubicBezTo>
                  <a:cubicBezTo>
                    <a:pt x="420" y="211"/>
                    <a:pt x="422" y="214"/>
                    <a:pt x="425" y="216"/>
                  </a:cubicBezTo>
                  <a:cubicBezTo>
                    <a:pt x="430" y="222"/>
                    <a:pt x="435" y="227"/>
                    <a:pt x="439" y="231"/>
                  </a:cubicBezTo>
                  <a:cubicBezTo>
                    <a:pt x="448" y="242"/>
                    <a:pt x="457" y="250"/>
                    <a:pt x="463" y="257"/>
                  </a:cubicBezTo>
                  <a:cubicBezTo>
                    <a:pt x="469" y="264"/>
                    <a:pt x="473" y="268"/>
                    <a:pt x="474" y="267"/>
                  </a:cubicBezTo>
                  <a:cubicBezTo>
                    <a:pt x="474" y="267"/>
                    <a:pt x="471" y="263"/>
                    <a:pt x="466" y="257"/>
                  </a:cubicBezTo>
                  <a:cubicBezTo>
                    <a:pt x="461" y="251"/>
                    <a:pt x="454" y="244"/>
                    <a:pt x="448" y="236"/>
                  </a:cubicBezTo>
                  <a:cubicBezTo>
                    <a:pt x="441" y="229"/>
                    <a:pt x="434" y="222"/>
                    <a:pt x="428" y="216"/>
                  </a:cubicBezTo>
                  <a:cubicBezTo>
                    <a:pt x="423" y="211"/>
                    <a:pt x="419" y="207"/>
                    <a:pt x="419" y="207"/>
                  </a:cubicBezTo>
                  <a:cubicBezTo>
                    <a:pt x="418" y="205"/>
                    <a:pt x="415" y="200"/>
                    <a:pt x="410" y="195"/>
                  </a:cubicBezTo>
                  <a:cubicBezTo>
                    <a:pt x="405" y="189"/>
                    <a:pt x="399" y="182"/>
                    <a:pt x="392" y="175"/>
                  </a:cubicBezTo>
                  <a:cubicBezTo>
                    <a:pt x="384" y="168"/>
                    <a:pt x="376" y="160"/>
                    <a:pt x="367" y="153"/>
                  </a:cubicBezTo>
                  <a:cubicBezTo>
                    <a:pt x="362" y="149"/>
                    <a:pt x="358" y="145"/>
                    <a:pt x="353" y="141"/>
                  </a:cubicBezTo>
                  <a:cubicBezTo>
                    <a:pt x="348" y="137"/>
                    <a:pt x="344" y="134"/>
                    <a:pt x="339" y="131"/>
                  </a:cubicBezTo>
                  <a:cubicBezTo>
                    <a:pt x="339" y="131"/>
                    <a:pt x="341" y="133"/>
                    <a:pt x="345" y="136"/>
                  </a:cubicBezTo>
                  <a:cubicBezTo>
                    <a:pt x="347" y="137"/>
                    <a:pt x="350" y="139"/>
                    <a:pt x="352" y="141"/>
                  </a:cubicBezTo>
                  <a:cubicBezTo>
                    <a:pt x="355" y="143"/>
                    <a:pt x="357" y="145"/>
                    <a:pt x="360" y="147"/>
                  </a:cubicBezTo>
                  <a:cubicBezTo>
                    <a:pt x="365" y="151"/>
                    <a:pt x="370" y="156"/>
                    <a:pt x="374" y="159"/>
                  </a:cubicBezTo>
                  <a:cubicBezTo>
                    <a:pt x="376" y="161"/>
                    <a:pt x="377" y="162"/>
                    <a:pt x="378" y="163"/>
                  </a:cubicBezTo>
                  <a:cubicBezTo>
                    <a:pt x="379" y="164"/>
                    <a:pt x="380" y="165"/>
                    <a:pt x="380" y="165"/>
                  </a:cubicBezTo>
                  <a:cubicBezTo>
                    <a:pt x="375" y="160"/>
                    <a:pt x="373" y="160"/>
                    <a:pt x="372" y="160"/>
                  </a:cubicBezTo>
                  <a:cubicBezTo>
                    <a:pt x="370" y="159"/>
                    <a:pt x="369" y="159"/>
                    <a:pt x="363" y="155"/>
                  </a:cubicBezTo>
                  <a:cubicBezTo>
                    <a:pt x="356" y="148"/>
                    <a:pt x="349" y="142"/>
                    <a:pt x="342" y="137"/>
                  </a:cubicBezTo>
                  <a:cubicBezTo>
                    <a:pt x="336" y="132"/>
                    <a:pt x="329" y="127"/>
                    <a:pt x="324" y="123"/>
                  </a:cubicBezTo>
                  <a:cubicBezTo>
                    <a:pt x="318" y="118"/>
                    <a:pt x="312" y="115"/>
                    <a:pt x="307" y="111"/>
                  </a:cubicBezTo>
                  <a:cubicBezTo>
                    <a:pt x="304" y="109"/>
                    <a:pt x="301" y="107"/>
                    <a:pt x="299" y="106"/>
                  </a:cubicBezTo>
                  <a:cubicBezTo>
                    <a:pt x="296" y="104"/>
                    <a:pt x="293" y="103"/>
                    <a:pt x="291" y="101"/>
                  </a:cubicBezTo>
                  <a:cubicBezTo>
                    <a:pt x="285" y="98"/>
                    <a:pt x="280" y="95"/>
                    <a:pt x="275" y="91"/>
                  </a:cubicBezTo>
                  <a:cubicBezTo>
                    <a:pt x="269" y="88"/>
                    <a:pt x="264" y="85"/>
                    <a:pt x="258" y="81"/>
                  </a:cubicBezTo>
                  <a:cubicBezTo>
                    <a:pt x="246" y="74"/>
                    <a:pt x="232" y="67"/>
                    <a:pt x="216" y="58"/>
                  </a:cubicBezTo>
                  <a:cubicBezTo>
                    <a:pt x="220" y="59"/>
                    <a:pt x="220" y="59"/>
                    <a:pt x="220" y="59"/>
                  </a:cubicBezTo>
                  <a:cubicBezTo>
                    <a:pt x="220" y="59"/>
                    <a:pt x="217" y="58"/>
                    <a:pt x="211" y="56"/>
                  </a:cubicBezTo>
                  <a:cubicBezTo>
                    <a:pt x="206" y="54"/>
                    <a:pt x="199" y="51"/>
                    <a:pt x="192" y="48"/>
                  </a:cubicBezTo>
                  <a:cubicBezTo>
                    <a:pt x="186" y="45"/>
                    <a:pt x="179" y="43"/>
                    <a:pt x="173" y="41"/>
                  </a:cubicBezTo>
                  <a:cubicBezTo>
                    <a:pt x="168" y="39"/>
                    <a:pt x="165" y="38"/>
                    <a:pt x="165" y="38"/>
                  </a:cubicBezTo>
                  <a:cubicBezTo>
                    <a:pt x="156" y="34"/>
                    <a:pt x="153" y="33"/>
                    <a:pt x="154" y="33"/>
                  </a:cubicBezTo>
                  <a:cubicBezTo>
                    <a:pt x="154" y="32"/>
                    <a:pt x="158" y="32"/>
                    <a:pt x="161" y="33"/>
                  </a:cubicBezTo>
                  <a:cubicBezTo>
                    <a:pt x="154" y="31"/>
                    <a:pt x="148" y="30"/>
                    <a:pt x="142" y="28"/>
                  </a:cubicBezTo>
                  <a:cubicBezTo>
                    <a:pt x="136" y="26"/>
                    <a:pt x="130" y="24"/>
                    <a:pt x="124" y="23"/>
                  </a:cubicBezTo>
                  <a:cubicBezTo>
                    <a:pt x="118" y="21"/>
                    <a:pt x="112" y="20"/>
                    <a:pt x="106" y="18"/>
                  </a:cubicBezTo>
                  <a:cubicBezTo>
                    <a:pt x="100" y="17"/>
                    <a:pt x="94" y="15"/>
                    <a:pt x="88" y="14"/>
                  </a:cubicBezTo>
                  <a:cubicBezTo>
                    <a:pt x="75" y="12"/>
                    <a:pt x="62" y="9"/>
                    <a:pt x="48" y="7"/>
                  </a:cubicBezTo>
                  <a:cubicBezTo>
                    <a:pt x="44" y="6"/>
                    <a:pt x="41" y="6"/>
                    <a:pt x="37" y="5"/>
                  </a:cubicBezTo>
                  <a:cubicBezTo>
                    <a:pt x="33" y="4"/>
                    <a:pt x="29" y="4"/>
                    <a:pt x="25" y="3"/>
                  </a:cubicBezTo>
                  <a:cubicBezTo>
                    <a:pt x="17" y="2"/>
                    <a:pt x="9" y="1"/>
                    <a:pt x="0" y="0"/>
                  </a:cubicBezTo>
                  <a:cubicBezTo>
                    <a:pt x="27" y="7"/>
                    <a:pt x="66" y="11"/>
                    <a:pt x="104" y="20"/>
                  </a:cubicBezTo>
                  <a:cubicBezTo>
                    <a:pt x="142" y="29"/>
                    <a:pt x="179" y="42"/>
                    <a:pt x="203" y="57"/>
                  </a:cubicBezTo>
                  <a:cubicBezTo>
                    <a:pt x="199" y="56"/>
                    <a:pt x="199" y="56"/>
                    <a:pt x="199" y="56"/>
                  </a:cubicBezTo>
                  <a:cubicBezTo>
                    <a:pt x="231" y="68"/>
                    <a:pt x="264" y="86"/>
                    <a:pt x="294" y="107"/>
                  </a:cubicBezTo>
                  <a:cubicBezTo>
                    <a:pt x="325" y="129"/>
                    <a:pt x="354" y="152"/>
                    <a:pt x="380" y="17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 name="Freeform 496"/>
            <p:cNvSpPr>
              <a:spLocks/>
            </p:cNvSpPr>
            <p:nvPr/>
          </p:nvSpPr>
          <p:spPr bwMode="auto">
            <a:xfrm>
              <a:off x="1140539" y="4826232"/>
              <a:ext cx="0" cy="1150"/>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1"/>
                    <a:pt x="3" y="1"/>
                    <a:pt x="4" y="2"/>
                  </a:cubicBezTo>
                  <a:cubicBezTo>
                    <a:pt x="4" y="2"/>
                    <a:pt x="2"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 name="Freeform 497"/>
            <p:cNvSpPr>
              <a:spLocks/>
            </p:cNvSpPr>
            <p:nvPr/>
          </p:nvSpPr>
          <p:spPr bwMode="auto">
            <a:xfrm>
              <a:off x="1134791" y="4903273"/>
              <a:ext cx="0" cy="3450"/>
            </a:xfrm>
            <a:custGeom>
              <a:avLst/>
              <a:gdLst>
                <a:gd name="T0" fmla="*/ 1 w 1"/>
                <a:gd name="T1" fmla="*/ 7 h 19"/>
                <a:gd name="T2" fmla="*/ 1 w 1"/>
                <a:gd name="T3" fmla="*/ 0 h 19"/>
                <a:gd name="T4" fmla="*/ 1 w 1"/>
                <a:gd name="T5" fmla="*/ 7 h 19"/>
              </a:gdLst>
              <a:ahLst/>
              <a:cxnLst>
                <a:cxn ang="0">
                  <a:pos x="T0" y="T1"/>
                </a:cxn>
                <a:cxn ang="0">
                  <a:pos x="T2" y="T3"/>
                </a:cxn>
                <a:cxn ang="0">
                  <a:pos x="T4" y="T5"/>
                </a:cxn>
              </a:cxnLst>
              <a:rect l="0" t="0" r="r" b="b"/>
              <a:pathLst>
                <a:path w="1" h="19">
                  <a:moveTo>
                    <a:pt x="1" y="7"/>
                  </a:moveTo>
                  <a:cubicBezTo>
                    <a:pt x="1" y="0"/>
                    <a:pt x="1" y="0"/>
                    <a:pt x="1" y="0"/>
                  </a:cubicBezTo>
                  <a:cubicBezTo>
                    <a:pt x="1" y="9"/>
                    <a:pt x="0" y="19"/>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 name="Freeform 498"/>
            <p:cNvSpPr>
              <a:spLocks/>
            </p:cNvSpPr>
            <p:nvPr/>
          </p:nvSpPr>
          <p:spPr bwMode="auto">
            <a:xfrm>
              <a:off x="1040503" y="4991810"/>
              <a:ext cx="1150" cy="2300"/>
            </a:xfrm>
            <a:custGeom>
              <a:avLst/>
              <a:gdLst>
                <a:gd name="T0" fmla="*/ 7 w 7"/>
                <a:gd name="T1" fmla="*/ 8 h 8"/>
                <a:gd name="T2" fmla="*/ 5 w 7"/>
                <a:gd name="T3" fmla="*/ 4 h 8"/>
                <a:gd name="T4" fmla="*/ 7 w 7"/>
                <a:gd name="T5" fmla="*/ 8 h 8"/>
              </a:gdLst>
              <a:ahLst/>
              <a:cxnLst>
                <a:cxn ang="0">
                  <a:pos x="T0" y="T1"/>
                </a:cxn>
                <a:cxn ang="0">
                  <a:pos x="T2" y="T3"/>
                </a:cxn>
                <a:cxn ang="0">
                  <a:pos x="T4" y="T5"/>
                </a:cxn>
              </a:cxnLst>
              <a:rect l="0" t="0" r="r" b="b"/>
              <a:pathLst>
                <a:path w="7" h="8">
                  <a:moveTo>
                    <a:pt x="7" y="8"/>
                  </a:moveTo>
                  <a:cubicBezTo>
                    <a:pt x="6" y="6"/>
                    <a:pt x="6" y="5"/>
                    <a:pt x="5" y="4"/>
                  </a:cubicBezTo>
                  <a:cubicBezTo>
                    <a:pt x="0" y="0"/>
                    <a:pt x="2" y="3"/>
                    <a:pt x="7"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 name="Freeform 499"/>
            <p:cNvSpPr>
              <a:spLocks/>
            </p:cNvSpPr>
            <p:nvPr/>
          </p:nvSpPr>
          <p:spPr bwMode="auto">
            <a:xfrm>
              <a:off x="1019806" y="5072300"/>
              <a:ext cx="2300" cy="2300"/>
            </a:xfrm>
            <a:custGeom>
              <a:avLst/>
              <a:gdLst>
                <a:gd name="T0" fmla="*/ 13 w 13"/>
                <a:gd name="T1" fmla="*/ 11 h 11"/>
                <a:gd name="T2" fmla="*/ 6 w 13"/>
                <a:gd name="T3" fmla="*/ 6 h 11"/>
                <a:gd name="T4" fmla="*/ 0 w 13"/>
                <a:gd name="T5" fmla="*/ 0 h 11"/>
                <a:gd name="T6" fmla="*/ 13 w 13"/>
                <a:gd name="T7" fmla="*/ 11 h 11"/>
              </a:gdLst>
              <a:ahLst/>
              <a:cxnLst>
                <a:cxn ang="0">
                  <a:pos x="T0" y="T1"/>
                </a:cxn>
                <a:cxn ang="0">
                  <a:pos x="T2" y="T3"/>
                </a:cxn>
                <a:cxn ang="0">
                  <a:pos x="T4" y="T5"/>
                </a:cxn>
                <a:cxn ang="0">
                  <a:pos x="T6" y="T7"/>
                </a:cxn>
              </a:cxnLst>
              <a:rect l="0" t="0" r="r" b="b"/>
              <a:pathLst>
                <a:path w="13" h="11">
                  <a:moveTo>
                    <a:pt x="13" y="11"/>
                  </a:moveTo>
                  <a:cubicBezTo>
                    <a:pt x="13" y="11"/>
                    <a:pt x="9" y="8"/>
                    <a:pt x="6" y="6"/>
                  </a:cubicBezTo>
                  <a:cubicBezTo>
                    <a:pt x="3" y="3"/>
                    <a:pt x="0" y="0"/>
                    <a:pt x="0" y="0"/>
                  </a:cubicBezTo>
                  <a:cubicBezTo>
                    <a:pt x="2" y="4"/>
                    <a:pt x="7" y="8"/>
                    <a:pt x="13"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 name="Freeform 500"/>
            <p:cNvSpPr>
              <a:spLocks/>
            </p:cNvSpPr>
            <p:nvPr/>
          </p:nvSpPr>
          <p:spPr bwMode="auto">
            <a:xfrm>
              <a:off x="994509" y="4861878"/>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 name="Freeform 501"/>
            <p:cNvSpPr>
              <a:spLocks/>
            </p:cNvSpPr>
            <p:nvPr/>
          </p:nvSpPr>
          <p:spPr bwMode="auto">
            <a:xfrm>
              <a:off x="951965" y="4964214"/>
              <a:ext cx="0" cy="1150"/>
            </a:xfrm>
            <a:custGeom>
              <a:avLst/>
              <a:gdLst>
                <a:gd name="T0" fmla="*/ 1 w 1"/>
                <a:gd name="T1" fmla="*/ 0 h 5"/>
                <a:gd name="T2" fmla="*/ 0 w 1"/>
                <a:gd name="T3" fmla="*/ 3 h 5"/>
                <a:gd name="T4" fmla="*/ 1 w 1"/>
                <a:gd name="T5" fmla="*/ 0 h 5"/>
              </a:gdLst>
              <a:ahLst/>
              <a:cxnLst>
                <a:cxn ang="0">
                  <a:pos x="T0" y="T1"/>
                </a:cxn>
                <a:cxn ang="0">
                  <a:pos x="T2" y="T3"/>
                </a:cxn>
                <a:cxn ang="0">
                  <a:pos x="T4" y="T5"/>
                </a:cxn>
              </a:cxnLst>
              <a:rect l="0" t="0" r="r" b="b"/>
              <a:pathLst>
                <a:path w="1" h="5">
                  <a:moveTo>
                    <a:pt x="1" y="0"/>
                  </a:moveTo>
                  <a:cubicBezTo>
                    <a:pt x="0" y="3"/>
                    <a:pt x="0" y="3"/>
                    <a:pt x="0" y="3"/>
                  </a:cubicBezTo>
                  <a:cubicBezTo>
                    <a:pt x="1" y="5"/>
                    <a:pt x="1" y="4"/>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 name="Freeform 502"/>
            <p:cNvSpPr>
              <a:spLocks/>
            </p:cNvSpPr>
            <p:nvPr/>
          </p:nvSpPr>
          <p:spPr bwMode="auto">
            <a:xfrm>
              <a:off x="970362" y="4879125"/>
              <a:ext cx="3450" cy="6899"/>
            </a:xfrm>
            <a:custGeom>
              <a:avLst/>
              <a:gdLst>
                <a:gd name="T0" fmla="*/ 0 w 17"/>
                <a:gd name="T1" fmla="*/ 28 h 28"/>
                <a:gd name="T2" fmla="*/ 8 w 17"/>
                <a:gd name="T3" fmla="*/ 14 h 28"/>
                <a:gd name="T4" fmla="*/ 17 w 17"/>
                <a:gd name="T5" fmla="*/ 0 h 28"/>
                <a:gd name="T6" fmla="*/ 8 w 17"/>
                <a:gd name="T7" fmla="*/ 12 h 28"/>
                <a:gd name="T8" fmla="*/ 0 w 17"/>
                <a:gd name="T9" fmla="*/ 28 h 28"/>
              </a:gdLst>
              <a:ahLst/>
              <a:cxnLst>
                <a:cxn ang="0">
                  <a:pos x="T0" y="T1"/>
                </a:cxn>
                <a:cxn ang="0">
                  <a:pos x="T2" y="T3"/>
                </a:cxn>
                <a:cxn ang="0">
                  <a:pos x="T4" y="T5"/>
                </a:cxn>
                <a:cxn ang="0">
                  <a:pos x="T6" y="T7"/>
                </a:cxn>
                <a:cxn ang="0">
                  <a:pos x="T8" y="T9"/>
                </a:cxn>
              </a:cxnLst>
              <a:rect l="0" t="0" r="r" b="b"/>
              <a:pathLst>
                <a:path w="17" h="28">
                  <a:moveTo>
                    <a:pt x="0" y="28"/>
                  </a:moveTo>
                  <a:cubicBezTo>
                    <a:pt x="3" y="23"/>
                    <a:pt x="5" y="18"/>
                    <a:pt x="8" y="14"/>
                  </a:cubicBezTo>
                  <a:cubicBezTo>
                    <a:pt x="11" y="9"/>
                    <a:pt x="14" y="5"/>
                    <a:pt x="17" y="0"/>
                  </a:cubicBezTo>
                  <a:cubicBezTo>
                    <a:pt x="15" y="3"/>
                    <a:pt x="12" y="7"/>
                    <a:pt x="8" y="12"/>
                  </a:cubicBezTo>
                  <a:cubicBezTo>
                    <a:pt x="5" y="17"/>
                    <a:pt x="2" y="23"/>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 name="Freeform 503"/>
            <p:cNvSpPr>
              <a:spLocks/>
            </p:cNvSpPr>
            <p:nvPr/>
          </p:nvSpPr>
          <p:spPr bwMode="auto">
            <a:xfrm>
              <a:off x="992210" y="4861878"/>
              <a:ext cx="2300" cy="2300"/>
            </a:xfrm>
            <a:custGeom>
              <a:avLst/>
              <a:gdLst>
                <a:gd name="T0" fmla="*/ 0 w 8"/>
                <a:gd name="T1" fmla="*/ 9 h 9"/>
                <a:gd name="T2" fmla="*/ 8 w 8"/>
                <a:gd name="T3" fmla="*/ 0 h 9"/>
                <a:gd name="T4" fmla="*/ 0 w 8"/>
                <a:gd name="T5" fmla="*/ 9 h 9"/>
              </a:gdLst>
              <a:ahLst/>
              <a:cxnLst>
                <a:cxn ang="0">
                  <a:pos x="T0" y="T1"/>
                </a:cxn>
                <a:cxn ang="0">
                  <a:pos x="T2" y="T3"/>
                </a:cxn>
                <a:cxn ang="0">
                  <a:pos x="T4" y="T5"/>
                </a:cxn>
              </a:cxnLst>
              <a:rect l="0" t="0" r="r" b="b"/>
              <a:pathLst>
                <a:path w="8" h="9">
                  <a:moveTo>
                    <a:pt x="0" y="9"/>
                  </a:moveTo>
                  <a:cubicBezTo>
                    <a:pt x="3" y="6"/>
                    <a:pt x="5" y="3"/>
                    <a:pt x="8"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 name="Freeform 504"/>
            <p:cNvSpPr>
              <a:spLocks/>
            </p:cNvSpPr>
            <p:nvPr/>
          </p:nvSpPr>
          <p:spPr bwMode="auto">
            <a:xfrm>
              <a:off x="1007157" y="5070000"/>
              <a:ext cx="2300" cy="2300"/>
            </a:xfrm>
            <a:custGeom>
              <a:avLst/>
              <a:gdLst>
                <a:gd name="T0" fmla="*/ 0 w 11"/>
                <a:gd name="T1" fmla="*/ 0 h 12"/>
                <a:gd name="T2" fmla="*/ 1 w 11"/>
                <a:gd name="T3" fmla="*/ 2 h 12"/>
                <a:gd name="T4" fmla="*/ 5 w 11"/>
                <a:gd name="T5" fmla="*/ 6 h 12"/>
                <a:gd name="T6" fmla="*/ 10 w 11"/>
                <a:gd name="T7" fmla="*/ 12 h 12"/>
                <a:gd name="T8" fmla="*/ 0 w 11"/>
                <a:gd name="T9" fmla="*/ 0 h 12"/>
              </a:gdLst>
              <a:ahLst/>
              <a:cxnLst>
                <a:cxn ang="0">
                  <a:pos x="T0" y="T1"/>
                </a:cxn>
                <a:cxn ang="0">
                  <a:pos x="T2" y="T3"/>
                </a:cxn>
                <a:cxn ang="0">
                  <a:pos x="T4" y="T5"/>
                </a:cxn>
                <a:cxn ang="0">
                  <a:pos x="T6" y="T7"/>
                </a:cxn>
                <a:cxn ang="0">
                  <a:pos x="T8" y="T9"/>
                </a:cxn>
              </a:cxnLst>
              <a:rect l="0" t="0" r="r" b="b"/>
              <a:pathLst>
                <a:path w="11" h="12">
                  <a:moveTo>
                    <a:pt x="0" y="0"/>
                  </a:moveTo>
                  <a:cubicBezTo>
                    <a:pt x="0" y="0"/>
                    <a:pt x="1" y="1"/>
                    <a:pt x="1" y="2"/>
                  </a:cubicBezTo>
                  <a:cubicBezTo>
                    <a:pt x="2" y="3"/>
                    <a:pt x="4" y="5"/>
                    <a:pt x="5" y="6"/>
                  </a:cubicBezTo>
                  <a:cubicBezTo>
                    <a:pt x="7" y="9"/>
                    <a:pt x="10" y="12"/>
                    <a:pt x="10" y="12"/>
                  </a:cubicBezTo>
                  <a:cubicBezTo>
                    <a:pt x="11" y="11"/>
                    <a:pt x="5" y="6"/>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 name="Freeform 505"/>
            <p:cNvSpPr>
              <a:spLocks/>
            </p:cNvSpPr>
            <p:nvPr/>
          </p:nvSpPr>
          <p:spPr bwMode="auto">
            <a:xfrm>
              <a:off x="980711" y="4865327"/>
              <a:ext cx="3450" cy="3450"/>
            </a:xfrm>
            <a:custGeom>
              <a:avLst/>
              <a:gdLst>
                <a:gd name="T0" fmla="*/ 0 w 14"/>
                <a:gd name="T1" fmla="*/ 15 h 15"/>
                <a:gd name="T2" fmla="*/ 14 w 14"/>
                <a:gd name="T3" fmla="*/ 0 h 15"/>
                <a:gd name="T4" fmla="*/ 0 w 14"/>
                <a:gd name="T5" fmla="*/ 15 h 15"/>
              </a:gdLst>
              <a:ahLst/>
              <a:cxnLst>
                <a:cxn ang="0">
                  <a:pos x="T0" y="T1"/>
                </a:cxn>
                <a:cxn ang="0">
                  <a:pos x="T2" y="T3"/>
                </a:cxn>
                <a:cxn ang="0">
                  <a:pos x="T4" y="T5"/>
                </a:cxn>
              </a:cxnLst>
              <a:rect l="0" t="0" r="r" b="b"/>
              <a:pathLst>
                <a:path w="14" h="15">
                  <a:moveTo>
                    <a:pt x="0" y="15"/>
                  </a:moveTo>
                  <a:cubicBezTo>
                    <a:pt x="4" y="11"/>
                    <a:pt x="9" y="6"/>
                    <a:pt x="14" y="0"/>
                  </a:cubicBezTo>
                  <a:cubicBezTo>
                    <a:pt x="11" y="2"/>
                    <a:pt x="6" y="7"/>
                    <a:pt x="0"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 name="Freeform 506"/>
            <p:cNvSpPr>
              <a:spLocks/>
            </p:cNvSpPr>
            <p:nvPr/>
          </p:nvSpPr>
          <p:spPr bwMode="auto">
            <a:xfrm>
              <a:off x="1192283" y="4861878"/>
              <a:ext cx="4599" cy="6899"/>
            </a:xfrm>
            <a:custGeom>
              <a:avLst/>
              <a:gdLst>
                <a:gd name="T0" fmla="*/ 25 w 25"/>
                <a:gd name="T1" fmla="*/ 28 h 28"/>
                <a:gd name="T2" fmla="*/ 14 w 25"/>
                <a:gd name="T3" fmla="*/ 15 h 28"/>
                <a:gd name="T4" fmla="*/ 7 w 25"/>
                <a:gd name="T5" fmla="*/ 8 h 28"/>
                <a:gd name="T6" fmla="*/ 0 w 25"/>
                <a:gd name="T7" fmla="*/ 0 h 28"/>
                <a:gd name="T8" fmla="*/ 7 w 25"/>
                <a:gd name="T9" fmla="*/ 7 h 28"/>
                <a:gd name="T10" fmla="*/ 13 w 25"/>
                <a:gd name="T11" fmla="*/ 15 h 28"/>
                <a:gd name="T12" fmla="*/ 25 w 25"/>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5" h="28">
                  <a:moveTo>
                    <a:pt x="25" y="28"/>
                  </a:moveTo>
                  <a:cubicBezTo>
                    <a:pt x="22" y="24"/>
                    <a:pt x="18" y="19"/>
                    <a:pt x="14" y="15"/>
                  </a:cubicBezTo>
                  <a:cubicBezTo>
                    <a:pt x="12" y="12"/>
                    <a:pt x="10" y="10"/>
                    <a:pt x="7" y="8"/>
                  </a:cubicBezTo>
                  <a:cubicBezTo>
                    <a:pt x="5" y="5"/>
                    <a:pt x="2" y="3"/>
                    <a:pt x="0" y="0"/>
                  </a:cubicBezTo>
                  <a:cubicBezTo>
                    <a:pt x="2" y="3"/>
                    <a:pt x="5" y="5"/>
                    <a:pt x="7" y="7"/>
                  </a:cubicBezTo>
                  <a:cubicBezTo>
                    <a:pt x="9" y="10"/>
                    <a:pt x="11" y="12"/>
                    <a:pt x="13" y="15"/>
                  </a:cubicBezTo>
                  <a:cubicBezTo>
                    <a:pt x="17" y="19"/>
                    <a:pt x="21" y="23"/>
                    <a:pt x="25"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 name="Freeform 507"/>
            <p:cNvSpPr>
              <a:spLocks/>
            </p:cNvSpPr>
            <p:nvPr/>
          </p:nvSpPr>
          <p:spPr bwMode="auto">
            <a:xfrm>
              <a:off x="983011" y="4976863"/>
              <a:ext cx="1150" cy="1150"/>
            </a:xfrm>
            <a:custGeom>
              <a:avLst/>
              <a:gdLst>
                <a:gd name="T0" fmla="*/ 0 w 3"/>
                <a:gd name="T1" fmla="*/ 2 h 8"/>
                <a:gd name="T2" fmla="*/ 3 w 3"/>
                <a:gd name="T3" fmla="*/ 8 h 8"/>
                <a:gd name="T4" fmla="*/ 0 w 3"/>
                <a:gd name="T5" fmla="*/ 2 h 8"/>
              </a:gdLst>
              <a:ahLst/>
              <a:cxnLst>
                <a:cxn ang="0">
                  <a:pos x="T0" y="T1"/>
                </a:cxn>
                <a:cxn ang="0">
                  <a:pos x="T2" y="T3"/>
                </a:cxn>
                <a:cxn ang="0">
                  <a:pos x="T4" y="T5"/>
                </a:cxn>
              </a:cxnLst>
              <a:rect l="0" t="0" r="r" b="b"/>
              <a:pathLst>
                <a:path w="3" h="8">
                  <a:moveTo>
                    <a:pt x="0" y="2"/>
                  </a:moveTo>
                  <a:cubicBezTo>
                    <a:pt x="1" y="4"/>
                    <a:pt x="2" y="7"/>
                    <a:pt x="3" y="8"/>
                  </a:cubicBezTo>
                  <a:cubicBezTo>
                    <a:pt x="1" y="0"/>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 name="Freeform 508"/>
            <p:cNvSpPr>
              <a:spLocks/>
            </p:cNvSpPr>
            <p:nvPr/>
          </p:nvSpPr>
          <p:spPr bwMode="auto">
            <a:xfrm>
              <a:off x="1184234" y="5064251"/>
              <a:ext cx="0" cy="0"/>
            </a:xfrm>
            <a:custGeom>
              <a:avLst/>
              <a:gdLst>
                <a:gd name="T0" fmla="*/ 2 w 4"/>
                <a:gd name="T1" fmla="*/ 1 h 5"/>
                <a:gd name="T2" fmla="*/ 1 w 4"/>
                <a:gd name="T3" fmla="*/ 3 h 5"/>
                <a:gd name="T4" fmla="*/ 0 w 4"/>
                <a:gd name="T5" fmla="*/ 5 h 5"/>
                <a:gd name="T6" fmla="*/ 4 w 4"/>
                <a:gd name="T7" fmla="*/ 0 h 5"/>
                <a:gd name="T8" fmla="*/ 2 w 4"/>
                <a:gd name="T9" fmla="*/ 1 h 5"/>
              </a:gdLst>
              <a:ahLst/>
              <a:cxnLst>
                <a:cxn ang="0">
                  <a:pos x="T0" y="T1"/>
                </a:cxn>
                <a:cxn ang="0">
                  <a:pos x="T2" y="T3"/>
                </a:cxn>
                <a:cxn ang="0">
                  <a:pos x="T4" y="T5"/>
                </a:cxn>
                <a:cxn ang="0">
                  <a:pos x="T6" y="T7"/>
                </a:cxn>
                <a:cxn ang="0">
                  <a:pos x="T8" y="T9"/>
                </a:cxn>
              </a:cxnLst>
              <a:rect l="0" t="0" r="r" b="b"/>
              <a:pathLst>
                <a:path w="4" h="5">
                  <a:moveTo>
                    <a:pt x="2" y="1"/>
                  </a:moveTo>
                  <a:cubicBezTo>
                    <a:pt x="2" y="1"/>
                    <a:pt x="2" y="2"/>
                    <a:pt x="1" y="3"/>
                  </a:cubicBezTo>
                  <a:cubicBezTo>
                    <a:pt x="1" y="4"/>
                    <a:pt x="0" y="5"/>
                    <a:pt x="0" y="5"/>
                  </a:cubicBezTo>
                  <a:cubicBezTo>
                    <a:pt x="1" y="4"/>
                    <a:pt x="2" y="2"/>
                    <a:pt x="4" y="0"/>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 name="Freeform 509"/>
            <p:cNvSpPr>
              <a:spLocks/>
            </p:cNvSpPr>
            <p:nvPr/>
          </p:nvSpPr>
          <p:spPr bwMode="auto">
            <a:xfrm>
              <a:off x="1122142" y="5064251"/>
              <a:ext cx="0" cy="1150"/>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2" y="1"/>
                    <a:pt x="3" y="0"/>
                    <a:pt x="4"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 name="Freeform 510"/>
            <p:cNvSpPr>
              <a:spLocks/>
            </p:cNvSpPr>
            <p:nvPr/>
          </p:nvSpPr>
          <p:spPr bwMode="auto">
            <a:xfrm>
              <a:off x="1130191" y="5094147"/>
              <a:ext cx="2300" cy="1150"/>
            </a:xfrm>
            <a:custGeom>
              <a:avLst/>
              <a:gdLst>
                <a:gd name="T0" fmla="*/ 12 w 12"/>
                <a:gd name="T1" fmla="*/ 0 h 4"/>
                <a:gd name="T2" fmla="*/ 0 w 12"/>
                <a:gd name="T3" fmla="*/ 4 h 4"/>
                <a:gd name="T4" fmla="*/ 12 w 12"/>
                <a:gd name="T5" fmla="*/ 0 h 4"/>
              </a:gdLst>
              <a:ahLst/>
              <a:cxnLst>
                <a:cxn ang="0">
                  <a:pos x="T0" y="T1"/>
                </a:cxn>
                <a:cxn ang="0">
                  <a:pos x="T2" y="T3"/>
                </a:cxn>
                <a:cxn ang="0">
                  <a:pos x="T4" y="T5"/>
                </a:cxn>
              </a:cxnLst>
              <a:rect l="0" t="0" r="r" b="b"/>
              <a:pathLst>
                <a:path w="12" h="4">
                  <a:moveTo>
                    <a:pt x="12" y="0"/>
                  </a:moveTo>
                  <a:cubicBezTo>
                    <a:pt x="8" y="1"/>
                    <a:pt x="4" y="3"/>
                    <a:pt x="0" y="4"/>
                  </a:cubicBezTo>
                  <a:lnTo>
                    <a:pt x="1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 name="Freeform 511"/>
            <p:cNvSpPr>
              <a:spLocks/>
            </p:cNvSpPr>
            <p:nvPr/>
          </p:nvSpPr>
          <p:spPr bwMode="auto">
            <a:xfrm>
              <a:off x="950815" y="4814734"/>
              <a:ext cx="280563" cy="285162"/>
            </a:xfrm>
            <a:custGeom>
              <a:avLst/>
              <a:gdLst>
                <a:gd name="T0" fmla="*/ 978 w 1339"/>
                <a:gd name="T1" fmla="*/ 1282 h 1353"/>
                <a:gd name="T2" fmla="*/ 1117 w 1339"/>
                <a:gd name="T3" fmla="*/ 1146 h 1353"/>
                <a:gd name="T4" fmla="*/ 1042 w 1339"/>
                <a:gd name="T5" fmla="*/ 1079 h 1353"/>
                <a:gd name="T6" fmla="*/ 864 w 1339"/>
                <a:gd name="T7" fmla="*/ 1168 h 1353"/>
                <a:gd name="T8" fmla="*/ 615 w 1339"/>
                <a:gd name="T9" fmla="*/ 1208 h 1353"/>
                <a:gd name="T10" fmla="*/ 468 w 1339"/>
                <a:gd name="T11" fmla="*/ 1164 h 1353"/>
                <a:gd name="T12" fmla="*/ 226 w 1339"/>
                <a:gd name="T13" fmla="*/ 949 h 1353"/>
                <a:gd name="T14" fmla="*/ 147 w 1339"/>
                <a:gd name="T15" fmla="*/ 696 h 1353"/>
                <a:gd name="T16" fmla="*/ 235 w 1339"/>
                <a:gd name="T17" fmla="*/ 370 h 1353"/>
                <a:gd name="T18" fmla="*/ 505 w 1339"/>
                <a:gd name="T19" fmla="*/ 167 h 1353"/>
                <a:gd name="T20" fmla="*/ 704 w 1339"/>
                <a:gd name="T21" fmla="*/ 138 h 1353"/>
                <a:gd name="T22" fmla="*/ 910 w 1339"/>
                <a:gd name="T23" fmla="*/ 192 h 1353"/>
                <a:gd name="T24" fmla="*/ 1114 w 1339"/>
                <a:gd name="T25" fmla="*/ 363 h 1353"/>
                <a:gd name="T26" fmla="*/ 1210 w 1339"/>
                <a:gd name="T27" fmla="*/ 600 h 1353"/>
                <a:gd name="T28" fmla="*/ 1179 w 1339"/>
                <a:gd name="T29" fmla="*/ 808 h 1353"/>
                <a:gd name="T30" fmla="*/ 980 w 1339"/>
                <a:gd name="T31" fmla="*/ 752 h 1353"/>
                <a:gd name="T32" fmla="*/ 982 w 1339"/>
                <a:gd name="T33" fmla="*/ 408 h 1353"/>
                <a:gd name="T34" fmla="*/ 838 w 1339"/>
                <a:gd name="T35" fmla="*/ 406 h 1353"/>
                <a:gd name="T36" fmla="*/ 626 w 1339"/>
                <a:gd name="T37" fmla="*/ 365 h 1353"/>
                <a:gd name="T38" fmla="*/ 403 w 1339"/>
                <a:gd name="T39" fmla="*/ 799 h 1353"/>
                <a:gd name="T40" fmla="*/ 433 w 1339"/>
                <a:gd name="T41" fmla="*/ 849 h 1353"/>
                <a:gd name="T42" fmla="*/ 899 w 1339"/>
                <a:gd name="T43" fmla="*/ 870 h 1353"/>
                <a:gd name="T44" fmla="*/ 1093 w 1339"/>
                <a:gd name="T45" fmla="*/ 960 h 1353"/>
                <a:gd name="T46" fmla="*/ 1244 w 1339"/>
                <a:gd name="T47" fmla="*/ 921 h 1353"/>
                <a:gd name="T48" fmla="*/ 1336 w 1339"/>
                <a:gd name="T49" fmla="*/ 675 h 1353"/>
                <a:gd name="T50" fmla="*/ 1290 w 1339"/>
                <a:gd name="T51" fmla="*/ 437 h 1353"/>
                <a:gd name="T52" fmla="*/ 1232 w 1339"/>
                <a:gd name="T53" fmla="*/ 329 h 1353"/>
                <a:gd name="T54" fmla="*/ 1327 w 1339"/>
                <a:gd name="T55" fmla="*/ 641 h 1353"/>
                <a:gd name="T56" fmla="*/ 1056 w 1339"/>
                <a:gd name="T57" fmla="*/ 951 h 1353"/>
                <a:gd name="T58" fmla="*/ 874 w 1339"/>
                <a:gd name="T59" fmla="*/ 874 h 1353"/>
                <a:gd name="T60" fmla="*/ 594 w 1339"/>
                <a:gd name="T61" fmla="*/ 953 h 1353"/>
                <a:gd name="T62" fmla="*/ 397 w 1339"/>
                <a:gd name="T63" fmla="*/ 594 h 1353"/>
                <a:gd name="T64" fmla="*/ 829 w 1339"/>
                <a:gd name="T65" fmla="*/ 427 h 1353"/>
                <a:gd name="T66" fmla="*/ 885 w 1339"/>
                <a:gd name="T67" fmla="*/ 398 h 1353"/>
                <a:gd name="T68" fmla="*/ 882 w 1339"/>
                <a:gd name="T69" fmla="*/ 412 h 1353"/>
                <a:gd name="T70" fmla="*/ 968 w 1339"/>
                <a:gd name="T71" fmla="*/ 709 h 1353"/>
                <a:gd name="T72" fmla="*/ 1016 w 1339"/>
                <a:gd name="T73" fmla="*/ 834 h 1353"/>
                <a:gd name="T74" fmla="*/ 1219 w 1339"/>
                <a:gd name="T75" fmla="*/ 793 h 1353"/>
                <a:gd name="T76" fmla="*/ 1197 w 1339"/>
                <a:gd name="T77" fmla="*/ 483 h 1353"/>
                <a:gd name="T78" fmla="*/ 906 w 1339"/>
                <a:gd name="T79" fmla="*/ 163 h 1353"/>
                <a:gd name="T80" fmla="*/ 504 w 1339"/>
                <a:gd name="T81" fmla="*/ 140 h 1353"/>
                <a:gd name="T82" fmla="*/ 155 w 1339"/>
                <a:gd name="T83" fmla="*/ 469 h 1353"/>
                <a:gd name="T84" fmla="*/ 171 w 1339"/>
                <a:gd name="T85" fmla="*/ 915 h 1353"/>
                <a:gd name="T86" fmla="*/ 724 w 1339"/>
                <a:gd name="T87" fmla="*/ 1232 h 1353"/>
                <a:gd name="T88" fmla="*/ 1083 w 1339"/>
                <a:gd name="T89" fmla="*/ 1130 h 1353"/>
                <a:gd name="T90" fmla="*/ 845 w 1339"/>
                <a:gd name="T91" fmla="*/ 1304 h 1353"/>
                <a:gd name="T92" fmla="*/ 449 w 1339"/>
                <a:gd name="T93" fmla="*/ 1282 h 1353"/>
                <a:gd name="T94" fmla="*/ 296 w 1339"/>
                <a:gd name="T95" fmla="*/ 1199 h 1353"/>
                <a:gd name="T96" fmla="*/ 76 w 1339"/>
                <a:gd name="T97" fmla="*/ 918 h 1353"/>
                <a:gd name="T98" fmla="*/ 41 w 1339"/>
                <a:gd name="T99" fmla="*/ 545 h 1353"/>
                <a:gd name="T100" fmla="*/ 304 w 1339"/>
                <a:gd name="T101" fmla="*/ 140 h 1353"/>
                <a:gd name="T102" fmla="*/ 648 w 1339"/>
                <a:gd name="T103" fmla="*/ 0 h 1353"/>
                <a:gd name="T104" fmla="*/ 449 w 1339"/>
                <a:gd name="T105" fmla="*/ 36 h 1353"/>
                <a:gd name="T106" fmla="*/ 297 w 1339"/>
                <a:gd name="T107" fmla="*/ 114 h 1353"/>
                <a:gd name="T108" fmla="*/ 138 w 1339"/>
                <a:gd name="T109" fmla="*/ 269 h 1353"/>
                <a:gd name="T110" fmla="*/ 16 w 1339"/>
                <a:gd name="T111" fmla="*/ 543 h 1353"/>
                <a:gd name="T112" fmla="*/ 0 w 1339"/>
                <a:gd name="T113" fmla="*/ 750 h 1353"/>
                <a:gd name="T114" fmla="*/ 147 w 1339"/>
                <a:gd name="T115" fmla="*/ 1093 h 1353"/>
                <a:gd name="T116" fmla="*/ 265 w 1339"/>
                <a:gd name="T117" fmla="*/ 1200 h 1353"/>
                <a:gd name="T118" fmla="*/ 388 w 1339"/>
                <a:gd name="T119" fmla="*/ 128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39" h="1353">
                  <a:moveTo>
                    <a:pt x="594" y="1345"/>
                  </a:moveTo>
                  <a:cubicBezTo>
                    <a:pt x="606" y="1348"/>
                    <a:pt x="593" y="1348"/>
                    <a:pt x="580" y="1347"/>
                  </a:cubicBezTo>
                  <a:cubicBezTo>
                    <a:pt x="588" y="1349"/>
                    <a:pt x="596" y="1350"/>
                    <a:pt x="603" y="1351"/>
                  </a:cubicBezTo>
                  <a:cubicBezTo>
                    <a:pt x="611" y="1351"/>
                    <a:pt x="617" y="1352"/>
                    <a:pt x="624" y="1352"/>
                  </a:cubicBezTo>
                  <a:cubicBezTo>
                    <a:pt x="637" y="1353"/>
                    <a:pt x="648" y="1353"/>
                    <a:pt x="660" y="1353"/>
                  </a:cubicBezTo>
                  <a:cubicBezTo>
                    <a:pt x="683" y="1353"/>
                    <a:pt x="706" y="1352"/>
                    <a:pt x="742" y="1350"/>
                  </a:cubicBezTo>
                  <a:cubicBezTo>
                    <a:pt x="742" y="1350"/>
                    <a:pt x="740" y="1351"/>
                    <a:pt x="737" y="1351"/>
                  </a:cubicBezTo>
                  <a:cubicBezTo>
                    <a:pt x="734" y="1351"/>
                    <a:pt x="729" y="1351"/>
                    <a:pt x="725" y="1351"/>
                  </a:cubicBezTo>
                  <a:cubicBezTo>
                    <a:pt x="717" y="1351"/>
                    <a:pt x="709" y="1351"/>
                    <a:pt x="709" y="1351"/>
                  </a:cubicBezTo>
                  <a:cubicBezTo>
                    <a:pt x="731" y="1349"/>
                    <a:pt x="764" y="1344"/>
                    <a:pt x="795" y="1339"/>
                  </a:cubicBezTo>
                  <a:cubicBezTo>
                    <a:pt x="811" y="1336"/>
                    <a:pt x="826" y="1333"/>
                    <a:pt x="840" y="1330"/>
                  </a:cubicBezTo>
                  <a:cubicBezTo>
                    <a:pt x="854" y="1326"/>
                    <a:pt x="867" y="1324"/>
                    <a:pt x="877" y="1322"/>
                  </a:cubicBezTo>
                  <a:cubicBezTo>
                    <a:pt x="877" y="1322"/>
                    <a:pt x="874" y="1323"/>
                    <a:pt x="871" y="1324"/>
                  </a:cubicBezTo>
                  <a:cubicBezTo>
                    <a:pt x="868" y="1325"/>
                    <a:pt x="865" y="1327"/>
                    <a:pt x="865" y="1327"/>
                  </a:cubicBezTo>
                  <a:cubicBezTo>
                    <a:pt x="886" y="1319"/>
                    <a:pt x="913" y="1311"/>
                    <a:pt x="936" y="1302"/>
                  </a:cubicBezTo>
                  <a:cubicBezTo>
                    <a:pt x="960" y="1293"/>
                    <a:pt x="980" y="1284"/>
                    <a:pt x="988" y="1279"/>
                  </a:cubicBezTo>
                  <a:cubicBezTo>
                    <a:pt x="979" y="1282"/>
                    <a:pt x="979" y="1282"/>
                    <a:pt x="978" y="1282"/>
                  </a:cubicBezTo>
                  <a:cubicBezTo>
                    <a:pt x="977" y="1281"/>
                    <a:pt x="974" y="1282"/>
                    <a:pt x="961" y="1287"/>
                  </a:cubicBezTo>
                  <a:cubicBezTo>
                    <a:pt x="961" y="1287"/>
                    <a:pt x="986" y="1275"/>
                    <a:pt x="1010" y="1261"/>
                  </a:cubicBezTo>
                  <a:cubicBezTo>
                    <a:pt x="1013" y="1259"/>
                    <a:pt x="1016" y="1257"/>
                    <a:pt x="1019" y="1255"/>
                  </a:cubicBezTo>
                  <a:cubicBezTo>
                    <a:pt x="1022" y="1254"/>
                    <a:pt x="1025" y="1252"/>
                    <a:pt x="1027" y="1250"/>
                  </a:cubicBezTo>
                  <a:cubicBezTo>
                    <a:pt x="1033" y="1247"/>
                    <a:pt x="1038" y="1243"/>
                    <a:pt x="1042" y="1240"/>
                  </a:cubicBezTo>
                  <a:cubicBezTo>
                    <a:pt x="1051" y="1234"/>
                    <a:pt x="1056" y="1231"/>
                    <a:pt x="1056" y="1231"/>
                  </a:cubicBezTo>
                  <a:cubicBezTo>
                    <a:pt x="1066" y="1230"/>
                    <a:pt x="1066" y="1230"/>
                    <a:pt x="1066" y="1230"/>
                  </a:cubicBezTo>
                  <a:cubicBezTo>
                    <a:pt x="1066" y="1230"/>
                    <a:pt x="1067" y="1230"/>
                    <a:pt x="1068" y="1229"/>
                  </a:cubicBezTo>
                  <a:cubicBezTo>
                    <a:pt x="1069" y="1228"/>
                    <a:pt x="1071" y="1226"/>
                    <a:pt x="1073" y="1225"/>
                  </a:cubicBezTo>
                  <a:cubicBezTo>
                    <a:pt x="1078" y="1221"/>
                    <a:pt x="1083" y="1217"/>
                    <a:pt x="1089" y="1212"/>
                  </a:cubicBezTo>
                  <a:cubicBezTo>
                    <a:pt x="1096" y="1207"/>
                    <a:pt x="1102" y="1200"/>
                    <a:pt x="1105" y="1195"/>
                  </a:cubicBezTo>
                  <a:cubicBezTo>
                    <a:pt x="1107" y="1192"/>
                    <a:pt x="1108" y="1190"/>
                    <a:pt x="1109" y="1188"/>
                  </a:cubicBezTo>
                  <a:cubicBezTo>
                    <a:pt x="1110" y="1186"/>
                    <a:pt x="1110" y="1185"/>
                    <a:pt x="1110" y="1185"/>
                  </a:cubicBezTo>
                  <a:cubicBezTo>
                    <a:pt x="1109" y="1187"/>
                    <a:pt x="1109" y="1187"/>
                    <a:pt x="1110" y="1186"/>
                  </a:cubicBezTo>
                  <a:cubicBezTo>
                    <a:pt x="1110" y="1185"/>
                    <a:pt x="1110" y="1184"/>
                    <a:pt x="1111" y="1183"/>
                  </a:cubicBezTo>
                  <a:cubicBezTo>
                    <a:pt x="1111" y="1182"/>
                    <a:pt x="1112" y="1180"/>
                    <a:pt x="1113" y="1178"/>
                  </a:cubicBezTo>
                  <a:cubicBezTo>
                    <a:pt x="1115" y="1171"/>
                    <a:pt x="1118" y="1159"/>
                    <a:pt x="1117" y="1146"/>
                  </a:cubicBezTo>
                  <a:cubicBezTo>
                    <a:pt x="1116" y="1140"/>
                    <a:pt x="1115" y="1133"/>
                    <a:pt x="1112" y="1128"/>
                  </a:cubicBezTo>
                  <a:cubicBezTo>
                    <a:pt x="1111" y="1125"/>
                    <a:pt x="1110" y="1122"/>
                    <a:pt x="1109" y="1120"/>
                  </a:cubicBezTo>
                  <a:cubicBezTo>
                    <a:pt x="1108" y="1118"/>
                    <a:pt x="1107" y="1117"/>
                    <a:pt x="1106" y="1116"/>
                  </a:cubicBezTo>
                  <a:cubicBezTo>
                    <a:pt x="1106" y="1115"/>
                    <a:pt x="1105" y="1114"/>
                    <a:pt x="1104" y="1113"/>
                  </a:cubicBezTo>
                  <a:cubicBezTo>
                    <a:pt x="1098" y="1105"/>
                    <a:pt x="1092" y="1101"/>
                    <a:pt x="1091" y="1101"/>
                  </a:cubicBezTo>
                  <a:cubicBezTo>
                    <a:pt x="1084" y="1095"/>
                    <a:pt x="1081" y="1093"/>
                    <a:pt x="1081" y="1092"/>
                  </a:cubicBezTo>
                  <a:cubicBezTo>
                    <a:pt x="1081" y="1092"/>
                    <a:pt x="1082" y="1092"/>
                    <a:pt x="1083" y="1093"/>
                  </a:cubicBezTo>
                  <a:cubicBezTo>
                    <a:pt x="1085" y="1093"/>
                    <a:pt x="1087" y="1094"/>
                    <a:pt x="1089" y="1096"/>
                  </a:cubicBezTo>
                  <a:cubicBezTo>
                    <a:pt x="1094" y="1099"/>
                    <a:pt x="1099" y="1103"/>
                    <a:pt x="1104" y="1108"/>
                  </a:cubicBezTo>
                  <a:cubicBezTo>
                    <a:pt x="1108" y="1113"/>
                    <a:pt x="1112" y="1119"/>
                    <a:pt x="1113" y="1122"/>
                  </a:cubicBezTo>
                  <a:cubicBezTo>
                    <a:pt x="1104" y="1104"/>
                    <a:pt x="1095" y="1097"/>
                    <a:pt x="1086" y="1091"/>
                  </a:cubicBezTo>
                  <a:cubicBezTo>
                    <a:pt x="1084" y="1089"/>
                    <a:pt x="1081" y="1088"/>
                    <a:pt x="1079" y="1087"/>
                  </a:cubicBezTo>
                  <a:cubicBezTo>
                    <a:pt x="1078" y="1086"/>
                    <a:pt x="1076" y="1085"/>
                    <a:pt x="1075" y="1085"/>
                  </a:cubicBezTo>
                  <a:cubicBezTo>
                    <a:pt x="1074" y="1084"/>
                    <a:pt x="1072" y="1084"/>
                    <a:pt x="1071" y="1083"/>
                  </a:cubicBezTo>
                  <a:cubicBezTo>
                    <a:pt x="1065" y="1081"/>
                    <a:pt x="1058" y="1080"/>
                    <a:pt x="1048" y="1080"/>
                  </a:cubicBezTo>
                  <a:cubicBezTo>
                    <a:pt x="1048" y="1080"/>
                    <a:pt x="1048" y="1080"/>
                    <a:pt x="1047" y="1080"/>
                  </a:cubicBezTo>
                  <a:cubicBezTo>
                    <a:pt x="1046" y="1080"/>
                    <a:pt x="1044" y="1080"/>
                    <a:pt x="1042" y="1079"/>
                  </a:cubicBezTo>
                  <a:cubicBezTo>
                    <a:pt x="1040" y="1079"/>
                    <a:pt x="1038" y="1079"/>
                    <a:pt x="1036" y="1079"/>
                  </a:cubicBezTo>
                  <a:cubicBezTo>
                    <a:pt x="1034" y="1079"/>
                    <a:pt x="1031" y="1079"/>
                    <a:pt x="1029" y="1080"/>
                  </a:cubicBezTo>
                  <a:cubicBezTo>
                    <a:pt x="1026" y="1080"/>
                    <a:pt x="1024" y="1080"/>
                    <a:pt x="1021" y="1081"/>
                  </a:cubicBezTo>
                  <a:cubicBezTo>
                    <a:pt x="1019" y="1081"/>
                    <a:pt x="1017" y="1082"/>
                    <a:pt x="1015" y="1082"/>
                  </a:cubicBezTo>
                  <a:cubicBezTo>
                    <a:pt x="1011" y="1083"/>
                    <a:pt x="1009" y="1084"/>
                    <a:pt x="1009" y="1084"/>
                  </a:cubicBezTo>
                  <a:cubicBezTo>
                    <a:pt x="1009" y="1084"/>
                    <a:pt x="1007" y="1085"/>
                    <a:pt x="1005" y="1087"/>
                  </a:cubicBezTo>
                  <a:cubicBezTo>
                    <a:pt x="1004" y="1088"/>
                    <a:pt x="1002" y="1089"/>
                    <a:pt x="1000" y="1090"/>
                  </a:cubicBezTo>
                  <a:cubicBezTo>
                    <a:pt x="1000" y="1090"/>
                    <a:pt x="999" y="1091"/>
                    <a:pt x="998" y="1092"/>
                  </a:cubicBezTo>
                  <a:cubicBezTo>
                    <a:pt x="997" y="1092"/>
                    <a:pt x="996" y="1093"/>
                    <a:pt x="996" y="1094"/>
                  </a:cubicBezTo>
                  <a:cubicBezTo>
                    <a:pt x="990" y="1098"/>
                    <a:pt x="982" y="1105"/>
                    <a:pt x="974" y="1111"/>
                  </a:cubicBezTo>
                  <a:cubicBezTo>
                    <a:pt x="969" y="1113"/>
                    <a:pt x="965" y="1117"/>
                    <a:pt x="961" y="1119"/>
                  </a:cubicBezTo>
                  <a:cubicBezTo>
                    <a:pt x="958" y="1122"/>
                    <a:pt x="954" y="1124"/>
                    <a:pt x="951" y="1126"/>
                  </a:cubicBezTo>
                  <a:cubicBezTo>
                    <a:pt x="947" y="1129"/>
                    <a:pt x="945" y="1130"/>
                    <a:pt x="943" y="1131"/>
                  </a:cubicBezTo>
                  <a:cubicBezTo>
                    <a:pt x="941" y="1133"/>
                    <a:pt x="940" y="1133"/>
                    <a:pt x="940" y="1133"/>
                  </a:cubicBezTo>
                  <a:cubicBezTo>
                    <a:pt x="943" y="1131"/>
                    <a:pt x="939" y="1133"/>
                    <a:pt x="942" y="1131"/>
                  </a:cubicBezTo>
                  <a:cubicBezTo>
                    <a:pt x="927" y="1142"/>
                    <a:pt x="905" y="1152"/>
                    <a:pt x="882" y="1161"/>
                  </a:cubicBezTo>
                  <a:cubicBezTo>
                    <a:pt x="876" y="1163"/>
                    <a:pt x="870" y="1166"/>
                    <a:pt x="864" y="1168"/>
                  </a:cubicBezTo>
                  <a:cubicBezTo>
                    <a:pt x="858" y="1170"/>
                    <a:pt x="853" y="1172"/>
                    <a:pt x="847" y="1175"/>
                  </a:cubicBezTo>
                  <a:cubicBezTo>
                    <a:pt x="841" y="1177"/>
                    <a:pt x="835" y="1179"/>
                    <a:pt x="829" y="1181"/>
                  </a:cubicBezTo>
                  <a:cubicBezTo>
                    <a:pt x="823" y="1184"/>
                    <a:pt x="817" y="1186"/>
                    <a:pt x="812" y="1188"/>
                  </a:cubicBezTo>
                  <a:cubicBezTo>
                    <a:pt x="814" y="1187"/>
                    <a:pt x="813" y="1187"/>
                    <a:pt x="814" y="1187"/>
                  </a:cubicBezTo>
                  <a:cubicBezTo>
                    <a:pt x="802" y="1192"/>
                    <a:pt x="780" y="1197"/>
                    <a:pt x="757" y="1200"/>
                  </a:cubicBezTo>
                  <a:cubicBezTo>
                    <a:pt x="752" y="1201"/>
                    <a:pt x="746" y="1202"/>
                    <a:pt x="741" y="1203"/>
                  </a:cubicBezTo>
                  <a:cubicBezTo>
                    <a:pt x="736" y="1203"/>
                    <a:pt x="730" y="1203"/>
                    <a:pt x="726" y="1204"/>
                  </a:cubicBezTo>
                  <a:cubicBezTo>
                    <a:pt x="716" y="1205"/>
                    <a:pt x="707" y="1205"/>
                    <a:pt x="701" y="1205"/>
                  </a:cubicBezTo>
                  <a:cubicBezTo>
                    <a:pt x="699" y="1205"/>
                    <a:pt x="696" y="1205"/>
                    <a:pt x="694" y="1206"/>
                  </a:cubicBezTo>
                  <a:cubicBezTo>
                    <a:pt x="692" y="1206"/>
                    <a:pt x="690" y="1206"/>
                    <a:pt x="689" y="1206"/>
                  </a:cubicBezTo>
                  <a:cubicBezTo>
                    <a:pt x="685" y="1206"/>
                    <a:pt x="683" y="1206"/>
                    <a:pt x="681" y="1207"/>
                  </a:cubicBezTo>
                  <a:cubicBezTo>
                    <a:pt x="677" y="1207"/>
                    <a:pt x="676" y="1208"/>
                    <a:pt x="677" y="1209"/>
                  </a:cubicBezTo>
                  <a:cubicBezTo>
                    <a:pt x="677" y="1210"/>
                    <a:pt x="683" y="1211"/>
                    <a:pt x="682" y="1212"/>
                  </a:cubicBezTo>
                  <a:cubicBezTo>
                    <a:pt x="678" y="1212"/>
                    <a:pt x="675" y="1212"/>
                    <a:pt x="671" y="1212"/>
                  </a:cubicBezTo>
                  <a:cubicBezTo>
                    <a:pt x="668" y="1212"/>
                    <a:pt x="664" y="1212"/>
                    <a:pt x="661" y="1212"/>
                  </a:cubicBezTo>
                  <a:cubicBezTo>
                    <a:pt x="654" y="1211"/>
                    <a:pt x="648" y="1211"/>
                    <a:pt x="643" y="1211"/>
                  </a:cubicBezTo>
                  <a:cubicBezTo>
                    <a:pt x="632" y="1210"/>
                    <a:pt x="623" y="1209"/>
                    <a:pt x="615" y="1208"/>
                  </a:cubicBezTo>
                  <a:cubicBezTo>
                    <a:pt x="600" y="1206"/>
                    <a:pt x="590" y="1205"/>
                    <a:pt x="581" y="1204"/>
                  </a:cubicBezTo>
                  <a:cubicBezTo>
                    <a:pt x="577" y="1203"/>
                    <a:pt x="572" y="1203"/>
                    <a:pt x="567" y="1202"/>
                  </a:cubicBezTo>
                  <a:cubicBezTo>
                    <a:pt x="562" y="1201"/>
                    <a:pt x="557" y="1200"/>
                    <a:pt x="551" y="1199"/>
                  </a:cubicBezTo>
                  <a:cubicBezTo>
                    <a:pt x="547" y="1199"/>
                    <a:pt x="544" y="1198"/>
                    <a:pt x="540" y="1197"/>
                  </a:cubicBezTo>
                  <a:cubicBezTo>
                    <a:pt x="536" y="1197"/>
                    <a:pt x="532" y="1196"/>
                    <a:pt x="528" y="1195"/>
                  </a:cubicBezTo>
                  <a:cubicBezTo>
                    <a:pt x="523" y="1194"/>
                    <a:pt x="519" y="1193"/>
                    <a:pt x="513" y="1191"/>
                  </a:cubicBezTo>
                  <a:cubicBezTo>
                    <a:pt x="508" y="1190"/>
                    <a:pt x="502" y="1188"/>
                    <a:pt x="496" y="1186"/>
                  </a:cubicBezTo>
                  <a:cubicBezTo>
                    <a:pt x="492" y="1185"/>
                    <a:pt x="489" y="1183"/>
                    <a:pt x="487" y="1182"/>
                  </a:cubicBezTo>
                  <a:cubicBezTo>
                    <a:pt x="485" y="1181"/>
                    <a:pt x="483" y="1180"/>
                    <a:pt x="482" y="1179"/>
                  </a:cubicBezTo>
                  <a:cubicBezTo>
                    <a:pt x="480" y="1178"/>
                    <a:pt x="481" y="1177"/>
                    <a:pt x="482" y="1177"/>
                  </a:cubicBezTo>
                  <a:cubicBezTo>
                    <a:pt x="484" y="1177"/>
                    <a:pt x="486" y="1178"/>
                    <a:pt x="490" y="1178"/>
                  </a:cubicBezTo>
                  <a:cubicBezTo>
                    <a:pt x="493" y="1179"/>
                    <a:pt x="498" y="1180"/>
                    <a:pt x="502" y="1181"/>
                  </a:cubicBezTo>
                  <a:cubicBezTo>
                    <a:pt x="510" y="1182"/>
                    <a:pt x="517" y="1184"/>
                    <a:pt x="518" y="1183"/>
                  </a:cubicBezTo>
                  <a:cubicBezTo>
                    <a:pt x="518" y="1183"/>
                    <a:pt x="517" y="1182"/>
                    <a:pt x="514" y="1180"/>
                  </a:cubicBezTo>
                  <a:cubicBezTo>
                    <a:pt x="510" y="1178"/>
                    <a:pt x="504" y="1176"/>
                    <a:pt x="495" y="1172"/>
                  </a:cubicBezTo>
                  <a:cubicBezTo>
                    <a:pt x="492" y="1172"/>
                    <a:pt x="487" y="1171"/>
                    <a:pt x="480" y="1168"/>
                  </a:cubicBezTo>
                  <a:cubicBezTo>
                    <a:pt x="476" y="1167"/>
                    <a:pt x="472" y="1166"/>
                    <a:pt x="468" y="1164"/>
                  </a:cubicBezTo>
                  <a:cubicBezTo>
                    <a:pt x="463" y="1163"/>
                    <a:pt x="458" y="1161"/>
                    <a:pt x="453" y="1159"/>
                  </a:cubicBezTo>
                  <a:cubicBezTo>
                    <a:pt x="443" y="1155"/>
                    <a:pt x="431" y="1149"/>
                    <a:pt x="418" y="1143"/>
                  </a:cubicBezTo>
                  <a:cubicBezTo>
                    <a:pt x="412" y="1139"/>
                    <a:pt x="406" y="1136"/>
                    <a:pt x="400" y="1132"/>
                  </a:cubicBezTo>
                  <a:cubicBezTo>
                    <a:pt x="393" y="1129"/>
                    <a:pt x="387" y="1124"/>
                    <a:pt x="380" y="1120"/>
                  </a:cubicBezTo>
                  <a:cubicBezTo>
                    <a:pt x="357" y="1104"/>
                    <a:pt x="328" y="1080"/>
                    <a:pt x="302" y="1053"/>
                  </a:cubicBezTo>
                  <a:cubicBezTo>
                    <a:pt x="277" y="1026"/>
                    <a:pt x="255" y="996"/>
                    <a:pt x="241" y="972"/>
                  </a:cubicBezTo>
                  <a:cubicBezTo>
                    <a:pt x="241" y="979"/>
                    <a:pt x="241" y="979"/>
                    <a:pt x="241" y="979"/>
                  </a:cubicBezTo>
                  <a:cubicBezTo>
                    <a:pt x="241" y="979"/>
                    <a:pt x="238" y="975"/>
                    <a:pt x="234" y="969"/>
                  </a:cubicBezTo>
                  <a:cubicBezTo>
                    <a:pt x="230" y="963"/>
                    <a:pt x="224" y="955"/>
                    <a:pt x="219" y="946"/>
                  </a:cubicBezTo>
                  <a:cubicBezTo>
                    <a:pt x="214" y="938"/>
                    <a:pt x="209" y="930"/>
                    <a:pt x="205" y="923"/>
                  </a:cubicBezTo>
                  <a:cubicBezTo>
                    <a:pt x="202" y="917"/>
                    <a:pt x="199" y="912"/>
                    <a:pt x="199" y="912"/>
                  </a:cubicBezTo>
                  <a:cubicBezTo>
                    <a:pt x="199" y="912"/>
                    <a:pt x="201" y="915"/>
                    <a:pt x="203" y="918"/>
                  </a:cubicBezTo>
                  <a:cubicBezTo>
                    <a:pt x="204" y="920"/>
                    <a:pt x="206" y="922"/>
                    <a:pt x="207" y="924"/>
                  </a:cubicBezTo>
                  <a:cubicBezTo>
                    <a:pt x="209" y="926"/>
                    <a:pt x="210" y="929"/>
                    <a:pt x="212" y="931"/>
                  </a:cubicBezTo>
                  <a:cubicBezTo>
                    <a:pt x="215" y="935"/>
                    <a:pt x="219" y="940"/>
                    <a:pt x="221" y="943"/>
                  </a:cubicBezTo>
                  <a:cubicBezTo>
                    <a:pt x="222" y="945"/>
                    <a:pt x="224" y="946"/>
                    <a:pt x="224" y="947"/>
                  </a:cubicBezTo>
                  <a:cubicBezTo>
                    <a:pt x="225" y="948"/>
                    <a:pt x="226" y="949"/>
                    <a:pt x="226" y="949"/>
                  </a:cubicBezTo>
                  <a:cubicBezTo>
                    <a:pt x="224" y="946"/>
                    <a:pt x="221" y="942"/>
                    <a:pt x="218" y="937"/>
                  </a:cubicBezTo>
                  <a:cubicBezTo>
                    <a:pt x="214" y="933"/>
                    <a:pt x="210" y="927"/>
                    <a:pt x="207" y="920"/>
                  </a:cubicBezTo>
                  <a:cubicBezTo>
                    <a:pt x="203" y="914"/>
                    <a:pt x="199" y="907"/>
                    <a:pt x="195" y="901"/>
                  </a:cubicBezTo>
                  <a:cubicBezTo>
                    <a:pt x="191" y="894"/>
                    <a:pt x="188" y="887"/>
                    <a:pt x="185" y="882"/>
                  </a:cubicBezTo>
                  <a:cubicBezTo>
                    <a:pt x="181" y="872"/>
                    <a:pt x="178" y="864"/>
                    <a:pt x="175" y="858"/>
                  </a:cubicBezTo>
                  <a:cubicBezTo>
                    <a:pt x="172" y="851"/>
                    <a:pt x="171" y="846"/>
                    <a:pt x="170" y="841"/>
                  </a:cubicBezTo>
                  <a:cubicBezTo>
                    <a:pt x="167" y="833"/>
                    <a:pt x="166" y="827"/>
                    <a:pt x="166" y="823"/>
                  </a:cubicBezTo>
                  <a:cubicBezTo>
                    <a:pt x="165" y="813"/>
                    <a:pt x="164" y="806"/>
                    <a:pt x="155" y="776"/>
                  </a:cubicBezTo>
                  <a:cubicBezTo>
                    <a:pt x="155" y="773"/>
                    <a:pt x="155" y="771"/>
                    <a:pt x="155" y="770"/>
                  </a:cubicBezTo>
                  <a:cubicBezTo>
                    <a:pt x="148" y="750"/>
                    <a:pt x="141" y="696"/>
                    <a:pt x="144" y="634"/>
                  </a:cubicBezTo>
                  <a:cubicBezTo>
                    <a:pt x="144" y="634"/>
                    <a:pt x="144" y="636"/>
                    <a:pt x="144" y="638"/>
                  </a:cubicBezTo>
                  <a:cubicBezTo>
                    <a:pt x="145" y="640"/>
                    <a:pt x="145" y="643"/>
                    <a:pt x="146" y="645"/>
                  </a:cubicBezTo>
                  <a:cubicBezTo>
                    <a:pt x="147" y="651"/>
                    <a:pt x="148" y="656"/>
                    <a:pt x="148" y="656"/>
                  </a:cubicBezTo>
                  <a:cubicBezTo>
                    <a:pt x="148" y="656"/>
                    <a:pt x="148" y="659"/>
                    <a:pt x="147" y="662"/>
                  </a:cubicBezTo>
                  <a:cubicBezTo>
                    <a:pt x="147" y="664"/>
                    <a:pt x="147" y="666"/>
                    <a:pt x="147" y="669"/>
                  </a:cubicBezTo>
                  <a:cubicBezTo>
                    <a:pt x="147" y="671"/>
                    <a:pt x="147" y="674"/>
                    <a:pt x="147" y="676"/>
                  </a:cubicBezTo>
                  <a:cubicBezTo>
                    <a:pt x="147" y="686"/>
                    <a:pt x="147" y="696"/>
                    <a:pt x="147" y="696"/>
                  </a:cubicBezTo>
                  <a:cubicBezTo>
                    <a:pt x="149" y="685"/>
                    <a:pt x="148" y="669"/>
                    <a:pt x="148" y="650"/>
                  </a:cubicBezTo>
                  <a:cubicBezTo>
                    <a:pt x="148" y="641"/>
                    <a:pt x="148" y="631"/>
                    <a:pt x="149" y="621"/>
                  </a:cubicBezTo>
                  <a:cubicBezTo>
                    <a:pt x="149" y="616"/>
                    <a:pt x="149" y="611"/>
                    <a:pt x="150" y="606"/>
                  </a:cubicBezTo>
                  <a:cubicBezTo>
                    <a:pt x="150" y="601"/>
                    <a:pt x="151" y="596"/>
                    <a:pt x="152" y="591"/>
                  </a:cubicBezTo>
                  <a:cubicBezTo>
                    <a:pt x="157" y="551"/>
                    <a:pt x="149" y="570"/>
                    <a:pt x="153" y="548"/>
                  </a:cubicBezTo>
                  <a:cubicBezTo>
                    <a:pt x="154" y="545"/>
                    <a:pt x="155" y="541"/>
                    <a:pt x="155" y="536"/>
                  </a:cubicBezTo>
                  <a:cubicBezTo>
                    <a:pt x="157" y="532"/>
                    <a:pt x="158" y="528"/>
                    <a:pt x="159" y="523"/>
                  </a:cubicBezTo>
                  <a:cubicBezTo>
                    <a:pt x="160" y="519"/>
                    <a:pt x="161" y="515"/>
                    <a:pt x="162" y="511"/>
                  </a:cubicBezTo>
                  <a:cubicBezTo>
                    <a:pt x="164" y="507"/>
                    <a:pt x="165" y="504"/>
                    <a:pt x="166" y="501"/>
                  </a:cubicBezTo>
                  <a:cubicBezTo>
                    <a:pt x="179" y="467"/>
                    <a:pt x="173" y="500"/>
                    <a:pt x="171" y="511"/>
                  </a:cubicBezTo>
                  <a:cubicBezTo>
                    <a:pt x="172" y="503"/>
                    <a:pt x="174" y="497"/>
                    <a:pt x="175" y="490"/>
                  </a:cubicBezTo>
                  <a:cubicBezTo>
                    <a:pt x="176" y="484"/>
                    <a:pt x="179" y="478"/>
                    <a:pt x="181" y="471"/>
                  </a:cubicBezTo>
                  <a:cubicBezTo>
                    <a:pt x="186" y="456"/>
                    <a:pt x="194" y="438"/>
                    <a:pt x="210" y="407"/>
                  </a:cubicBezTo>
                  <a:cubicBezTo>
                    <a:pt x="214" y="405"/>
                    <a:pt x="212" y="410"/>
                    <a:pt x="208" y="418"/>
                  </a:cubicBezTo>
                  <a:cubicBezTo>
                    <a:pt x="215" y="405"/>
                    <a:pt x="220" y="393"/>
                    <a:pt x="222" y="386"/>
                  </a:cubicBezTo>
                  <a:cubicBezTo>
                    <a:pt x="222" y="386"/>
                    <a:pt x="226" y="381"/>
                    <a:pt x="230" y="377"/>
                  </a:cubicBezTo>
                  <a:cubicBezTo>
                    <a:pt x="232" y="374"/>
                    <a:pt x="234" y="372"/>
                    <a:pt x="235" y="370"/>
                  </a:cubicBezTo>
                  <a:cubicBezTo>
                    <a:pt x="237" y="369"/>
                    <a:pt x="238" y="368"/>
                    <a:pt x="238" y="368"/>
                  </a:cubicBezTo>
                  <a:cubicBezTo>
                    <a:pt x="262" y="337"/>
                    <a:pt x="273" y="321"/>
                    <a:pt x="286" y="303"/>
                  </a:cubicBezTo>
                  <a:cubicBezTo>
                    <a:pt x="290" y="299"/>
                    <a:pt x="293" y="295"/>
                    <a:pt x="297" y="290"/>
                  </a:cubicBezTo>
                  <a:cubicBezTo>
                    <a:pt x="301" y="285"/>
                    <a:pt x="305" y="281"/>
                    <a:pt x="310" y="275"/>
                  </a:cubicBezTo>
                  <a:cubicBezTo>
                    <a:pt x="315" y="270"/>
                    <a:pt x="321" y="264"/>
                    <a:pt x="328" y="258"/>
                  </a:cubicBezTo>
                  <a:cubicBezTo>
                    <a:pt x="331" y="255"/>
                    <a:pt x="335" y="252"/>
                    <a:pt x="339" y="249"/>
                  </a:cubicBezTo>
                  <a:cubicBezTo>
                    <a:pt x="343" y="245"/>
                    <a:pt x="348" y="242"/>
                    <a:pt x="352" y="238"/>
                  </a:cubicBezTo>
                  <a:cubicBezTo>
                    <a:pt x="343" y="247"/>
                    <a:pt x="359" y="234"/>
                    <a:pt x="382" y="219"/>
                  </a:cubicBezTo>
                  <a:cubicBezTo>
                    <a:pt x="393" y="211"/>
                    <a:pt x="407" y="204"/>
                    <a:pt x="419" y="197"/>
                  </a:cubicBezTo>
                  <a:cubicBezTo>
                    <a:pt x="431" y="191"/>
                    <a:pt x="442" y="186"/>
                    <a:pt x="449" y="184"/>
                  </a:cubicBezTo>
                  <a:cubicBezTo>
                    <a:pt x="442" y="187"/>
                    <a:pt x="439" y="189"/>
                    <a:pt x="439" y="190"/>
                  </a:cubicBezTo>
                  <a:cubicBezTo>
                    <a:pt x="439" y="191"/>
                    <a:pt x="442" y="190"/>
                    <a:pt x="445" y="190"/>
                  </a:cubicBezTo>
                  <a:cubicBezTo>
                    <a:pt x="451" y="190"/>
                    <a:pt x="458" y="189"/>
                    <a:pt x="450" y="194"/>
                  </a:cubicBezTo>
                  <a:cubicBezTo>
                    <a:pt x="458" y="191"/>
                    <a:pt x="465" y="188"/>
                    <a:pt x="470" y="185"/>
                  </a:cubicBezTo>
                  <a:cubicBezTo>
                    <a:pt x="476" y="183"/>
                    <a:pt x="480" y="181"/>
                    <a:pt x="484" y="179"/>
                  </a:cubicBezTo>
                  <a:cubicBezTo>
                    <a:pt x="490" y="176"/>
                    <a:pt x="493" y="174"/>
                    <a:pt x="495" y="173"/>
                  </a:cubicBezTo>
                  <a:cubicBezTo>
                    <a:pt x="498" y="171"/>
                    <a:pt x="500" y="169"/>
                    <a:pt x="505" y="167"/>
                  </a:cubicBezTo>
                  <a:cubicBezTo>
                    <a:pt x="507" y="165"/>
                    <a:pt x="510" y="164"/>
                    <a:pt x="515" y="162"/>
                  </a:cubicBezTo>
                  <a:cubicBezTo>
                    <a:pt x="519" y="161"/>
                    <a:pt x="525" y="159"/>
                    <a:pt x="532" y="156"/>
                  </a:cubicBezTo>
                  <a:cubicBezTo>
                    <a:pt x="532" y="156"/>
                    <a:pt x="527" y="160"/>
                    <a:pt x="521" y="163"/>
                  </a:cubicBezTo>
                  <a:cubicBezTo>
                    <a:pt x="516" y="166"/>
                    <a:pt x="510" y="169"/>
                    <a:pt x="510" y="169"/>
                  </a:cubicBezTo>
                  <a:cubicBezTo>
                    <a:pt x="517" y="166"/>
                    <a:pt x="523" y="165"/>
                    <a:pt x="527" y="163"/>
                  </a:cubicBezTo>
                  <a:cubicBezTo>
                    <a:pt x="531" y="162"/>
                    <a:pt x="534" y="161"/>
                    <a:pt x="537" y="160"/>
                  </a:cubicBezTo>
                  <a:cubicBezTo>
                    <a:pt x="541" y="158"/>
                    <a:pt x="543" y="157"/>
                    <a:pt x="545" y="156"/>
                  </a:cubicBezTo>
                  <a:cubicBezTo>
                    <a:pt x="546" y="156"/>
                    <a:pt x="548" y="155"/>
                    <a:pt x="553" y="153"/>
                  </a:cubicBezTo>
                  <a:cubicBezTo>
                    <a:pt x="556" y="153"/>
                    <a:pt x="559" y="152"/>
                    <a:pt x="563" y="150"/>
                  </a:cubicBezTo>
                  <a:cubicBezTo>
                    <a:pt x="568" y="149"/>
                    <a:pt x="574" y="148"/>
                    <a:pt x="581" y="147"/>
                  </a:cubicBezTo>
                  <a:cubicBezTo>
                    <a:pt x="565" y="151"/>
                    <a:pt x="607" y="143"/>
                    <a:pt x="573" y="152"/>
                  </a:cubicBezTo>
                  <a:cubicBezTo>
                    <a:pt x="611" y="145"/>
                    <a:pt x="626" y="145"/>
                    <a:pt x="639" y="144"/>
                  </a:cubicBezTo>
                  <a:cubicBezTo>
                    <a:pt x="645" y="143"/>
                    <a:pt x="652" y="143"/>
                    <a:pt x="661" y="143"/>
                  </a:cubicBezTo>
                  <a:cubicBezTo>
                    <a:pt x="665" y="143"/>
                    <a:pt x="670" y="142"/>
                    <a:pt x="676" y="143"/>
                  </a:cubicBezTo>
                  <a:cubicBezTo>
                    <a:pt x="683" y="143"/>
                    <a:pt x="690" y="143"/>
                    <a:pt x="698" y="143"/>
                  </a:cubicBezTo>
                  <a:cubicBezTo>
                    <a:pt x="698" y="143"/>
                    <a:pt x="700" y="142"/>
                    <a:pt x="701" y="141"/>
                  </a:cubicBezTo>
                  <a:cubicBezTo>
                    <a:pt x="703" y="139"/>
                    <a:pt x="704" y="138"/>
                    <a:pt x="704" y="138"/>
                  </a:cubicBezTo>
                  <a:cubicBezTo>
                    <a:pt x="716" y="139"/>
                    <a:pt x="724" y="140"/>
                    <a:pt x="729" y="141"/>
                  </a:cubicBezTo>
                  <a:cubicBezTo>
                    <a:pt x="735" y="142"/>
                    <a:pt x="739" y="144"/>
                    <a:pt x="742" y="145"/>
                  </a:cubicBezTo>
                  <a:cubicBezTo>
                    <a:pt x="737" y="144"/>
                    <a:pt x="731" y="143"/>
                    <a:pt x="727" y="143"/>
                  </a:cubicBezTo>
                  <a:cubicBezTo>
                    <a:pt x="722" y="142"/>
                    <a:pt x="718" y="142"/>
                    <a:pt x="719" y="143"/>
                  </a:cubicBezTo>
                  <a:cubicBezTo>
                    <a:pt x="726" y="144"/>
                    <a:pt x="732" y="146"/>
                    <a:pt x="737" y="146"/>
                  </a:cubicBezTo>
                  <a:cubicBezTo>
                    <a:pt x="743" y="147"/>
                    <a:pt x="749" y="147"/>
                    <a:pt x="755" y="148"/>
                  </a:cubicBezTo>
                  <a:cubicBezTo>
                    <a:pt x="766" y="149"/>
                    <a:pt x="778" y="150"/>
                    <a:pt x="793" y="156"/>
                  </a:cubicBezTo>
                  <a:cubicBezTo>
                    <a:pt x="786" y="153"/>
                    <a:pt x="778" y="148"/>
                    <a:pt x="806" y="154"/>
                  </a:cubicBezTo>
                  <a:cubicBezTo>
                    <a:pt x="803" y="155"/>
                    <a:pt x="805" y="155"/>
                    <a:pt x="808" y="157"/>
                  </a:cubicBezTo>
                  <a:cubicBezTo>
                    <a:pt x="812" y="158"/>
                    <a:pt x="817" y="160"/>
                    <a:pt x="823" y="162"/>
                  </a:cubicBezTo>
                  <a:cubicBezTo>
                    <a:pt x="826" y="163"/>
                    <a:pt x="829" y="164"/>
                    <a:pt x="832" y="165"/>
                  </a:cubicBezTo>
                  <a:cubicBezTo>
                    <a:pt x="834" y="166"/>
                    <a:pt x="837" y="167"/>
                    <a:pt x="840" y="168"/>
                  </a:cubicBezTo>
                  <a:cubicBezTo>
                    <a:pt x="844" y="170"/>
                    <a:pt x="848" y="172"/>
                    <a:pt x="848" y="172"/>
                  </a:cubicBezTo>
                  <a:cubicBezTo>
                    <a:pt x="840" y="168"/>
                    <a:pt x="855" y="172"/>
                    <a:pt x="871" y="179"/>
                  </a:cubicBezTo>
                  <a:cubicBezTo>
                    <a:pt x="880" y="182"/>
                    <a:pt x="889" y="185"/>
                    <a:pt x="896" y="188"/>
                  </a:cubicBezTo>
                  <a:cubicBezTo>
                    <a:pt x="900" y="189"/>
                    <a:pt x="903" y="191"/>
                    <a:pt x="905" y="191"/>
                  </a:cubicBezTo>
                  <a:cubicBezTo>
                    <a:pt x="908" y="192"/>
                    <a:pt x="909" y="193"/>
                    <a:pt x="910" y="192"/>
                  </a:cubicBezTo>
                  <a:cubicBezTo>
                    <a:pt x="924" y="201"/>
                    <a:pt x="921" y="200"/>
                    <a:pt x="915" y="198"/>
                  </a:cubicBezTo>
                  <a:cubicBezTo>
                    <a:pt x="912" y="197"/>
                    <a:pt x="908" y="195"/>
                    <a:pt x="904" y="193"/>
                  </a:cubicBezTo>
                  <a:cubicBezTo>
                    <a:pt x="900" y="192"/>
                    <a:pt x="898" y="191"/>
                    <a:pt x="897" y="191"/>
                  </a:cubicBezTo>
                  <a:cubicBezTo>
                    <a:pt x="904" y="193"/>
                    <a:pt x="913" y="197"/>
                    <a:pt x="924" y="203"/>
                  </a:cubicBezTo>
                  <a:cubicBezTo>
                    <a:pt x="930" y="205"/>
                    <a:pt x="936" y="209"/>
                    <a:pt x="942" y="212"/>
                  </a:cubicBezTo>
                  <a:cubicBezTo>
                    <a:pt x="945" y="214"/>
                    <a:pt x="948" y="215"/>
                    <a:pt x="951" y="217"/>
                  </a:cubicBezTo>
                  <a:cubicBezTo>
                    <a:pt x="954" y="219"/>
                    <a:pt x="957" y="221"/>
                    <a:pt x="960" y="223"/>
                  </a:cubicBezTo>
                  <a:cubicBezTo>
                    <a:pt x="972" y="230"/>
                    <a:pt x="984" y="239"/>
                    <a:pt x="994" y="246"/>
                  </a:cubicBezTo>
                  <a:cubicBezTo>
                    <a:pt x="1003" y="253"/>
                    <a:pt x="1012" y="259"/>
                    <a:pt x="1017" y="263"/>
                  </a:cubicBezTo>
                  <a:cubicBezTo>
                    <a:pt x="1017" y="264"/>
                    <a:pt x="1018" y="265"/>
                    <a:pt x="1018" y="265"/>
                  </a:cubicBezTo>
                  <a:cubicBezTo>
                    <a:pt x="1025" y="270"/>
                    <a:pt x="1033" y="276"/>
                    <a:pt x="1041" y="284"/>
                  </a:cubicBezTo>
                  <a:cubicBezTo>
                    <a:pt x="1046" y="287"/>
                    <a:pt x="1050" y="291"/>
                    <a:pt x="1055" y="295"/>
                  </a:cubicBezTo>
                  <a:cubicBezTo>
                    <a:pt x="1059" y="300"/>
                    <a:pt x="1064" y="304"/>
                    <a:pt x="1069" y="309"/>
                  </a:cubicBezTo>
                  <a:cubicBezTo>
                    <a:pt x="1089" y="329"/>
                    <a:pt x="1110" y="353"/>
                    <a:pt x="1131" y="381"/>
                  </a:cubicBezTo>
                  <a:cubicBezTo>
                    <a:pt x="1131" y="381"/>
                    <a:pt x="1127" y="377"/>
                    <a:pt x="1123" y="372"/>
                  </a:cubicBezTo>
                  <a:cubicBezTo>
                    <a:pt x="1121" y="370"/>
                    <a:pt x="1119" y="368"/>
                    <a:pt x="1117" y="366"/>
                  </a:cubicBezTo>
                  <a:cubicBezTo>
                    <a:pt x="1115" y="365"/>
                    <a:pt x="1114" y="363"/>
                    <a:pt x="1114" y="363"/>
                  </a:cubicBezTo>
                  <a:cubicBezTo>
                    <a:pt x="1120" y="371"/>
                    <a:pt x="1123" y="377"/>
                    <a:pt x="1127" y="382"/>
                  </a:cubicBezTo>
                  <a:cubicBezTo>
                    <a:pt x="1130" y="387"/>
                    <a:pt x="1133" y="391"/>
                    <a:pt x="1135" y="394"/>
                  </a:cubicBezTo>
                  <a:cubicBezTo>
                    <a:pt x="1140" y="401"/>
                    <a:pt x="1143" y="405"/>
                    <a:pt x="1147" y="408"/>
                  </a:cubicBezTo>
                  <a:cubicBezTo>
                    <a:pt x="1148" y="410"/>
                    <a:pt x="1150" y="412"/>
                    <a:pt x="1151" y="414"/>
                  </a:cubicBezTo>
                  <a:cubicBezTo>
                    <a:pt x="1153" y="416"/>
                    <a:pt x="1155" y="418"/>
                    <a:pt x="1156" y="421"/>
                  </a:cubicBezTo>
                  <a:cubicBezTo>
                    <a:pt x="1160" y="427"/>
                    <a:pt x="1165" y="435"/>
                    <a:pt x="1171" y="448"/>
                  </a:cubicBezTo>
                  <a:cubicBezTo>
                    <a:pt x="1169" y="446"/>
                    <a:pt x="1170" y="450"/>
                    <a:pt x="1173" y="458"/>
                  </a:cubicBezTo>
                  <a:cubicBezTo>
                    <a:pt x="1175" y="461"/>
                    <a:pt x="1177" y="466"/>
                    <a:pt x="1179" y="471"/>
                  </a:cubicBezTo>
                  <a:cubicBezTo>
                    <a:pt x="1181" y="476"/>
                    <a:pt x="1183" y="481"/>
                    <a:pt x="1185" y="487"/>
                  </a:cubicBezTo>
                  <a:cubicBezTo>
                    <a:pt x="1188" y="497"/>
                    <a:pt x="1192" y="508"/>
                    <a:pt x="1194" y="514"/>
                  </a:cubicBezTo>
                  <a:cubicBezTo>
                    <a:pt x="1195" y="520"/>
                    <a:pt x="1195" y="522"/>
                    <a:pt x="1192" y="516"/>
                  </a:cubicBezTo>
                  <a:cubicBezTo>
                    <a:pt x="1205" y="549"/>
                    <a:pt x="1213" y="586"/>
                    <a:pt x="1219" y="608"/>
                  </a:cubicBezTo>
                  <a:cubicBezTo>
                    <a:pt x="1219" y="617"/>
                    <a:pt x="1218" y="617"/>
                    <a:pt x="1217" y="614"/>
                  </a:cubicBezTo>
                  <a:cubicBezTo>
                    <a:pt x="1216" y="610"/>
                    <a:pt x="1215" y="603"/>
                    <a:pt x="1213" y="596"/>
                  </a:cubicBezTo>
                  <a:cubicBezTo>
                    <a:pt x="1211" y="589"/>
                    <a:pt x="1209" y="582"/>
                    <a:pt x="1208" y="580"/>
                  </a:cubicBezTo>
                  <a:cubicBezTo>
                    <a:pt x="1207" y="578"/>
                    <a:pt x="1208" y="581"/>
                    <a:pt x="1209" y="592"/>
                  </a:cubicBezTo>
                  <a:cubicBezTo>
                    <a:pt x="1209" y="592"/>
                    <a:pt x="1210" y="595"/>
                    <a:pt x="1210" y="600"/>
                  </a:cubicBezTo>
                  <a:cubicBezTo>
                    <a:pt x="1211" y="604"/>
                    <a:pt x="1212" y="611"/>
                    <a:pt x="1213" y="617"/>
                  </a:cubicBezTo>
                  <a:cubicBezTo>
                    <a:pt x="1215" y="629"/>
                    <a:pt x="1216" y="642"/>
                    <a:pt x="1216" y="642"/>
                  </a:cubicBezTo>
                  <a:cubicBezTo>
                    <a:pt x="1214" y="651"/>
                    <a:pt x="1214" y="651"/>
                    <a:pt x="1214" y="651"/>
                  </a:cubicBezTo>
                  <a:cubicBezTo>
                    <a:pt x="1215" y="652"/>
                    <a:pt x="1216" y="663"/>
                    <a:pt x="1217" y="674"/>
                  </a:cubicBezTo>
                  <a:cubicBezTo>
                    <a:pt x="1217" y="685"/>
                    <a:pt x="1217" y="695"/>
                    <a:pt x="1218" y="694"/>
                  </a:cubicBezTo>
                  <a:cubicBezTo>
                    <a:pt x="1215" y="702"/>
                    <a:pt x="1213" y="722"/>
                    <a:pt x="1211" y="720"/>
                  </a:cubicBezTo>
                  <a:cubicBezTo>
                    <a:pt x="1211" y="724"/>
                    <a:pt x="1211" y="729"/>
                    <a:pt x="1211" y="732"/>
                  </a:cubicBezTo>
                  <a:cubicBezTo>
                    <a:pt x="1210" y="736"/>
                    <a:pt x="1210" y="740"/>
                    <a:pt x="1210" y="745"/>
                  </a:cubicBezTo>
                  <a:cubicBezTo>
                    <a:pt x="1209" y="747"/>
                    <a:pt x="1209" y="749"/>
                    <a:pt x="1209" y="751"/>
                  </a:cubicBezTo>
                  <a:cubicBezTo>
                    <a:pt x="1208" y="753"/>
                    <a:pt x="1207" y="755"/>
                    <a:pt x="1207" y="757"/>
                  </a:cubicBezTo>
                  <a:cubicBezTo>
                    <a:pt x="1206" y="761"/>
                    <a:pt x="1204" y="765"/>
                    <a:pt x="1203" y="769"/>
                  </a:cubicBezTo>
                  <a:cubicBezTo>
                    <a:pt x="1202" y="770"/>
                    <a:pt x="1202" y="771"/>
                    <a:pt x="1202" y="772"/>
                  </a:cubicBezTo>
                  <a:cubicBezTo>
                    <a:pt x="1200" y="775"/>
                    <a:pt x="1200" y="775"/>
                    <a:pt x="1200" y="775"/>
                  </a:cubicBezTo>
                  <a:cubicBezTo>
                    <a:pt x="1199" y="777"/>
                    <a:pt x="1198" y="779"/>
                    <a:pt x="1197" y="781"/>
                  </a:cubicBezTo>
                  <a:cubicBezTo>
                    <a:pt x="1195" y="784"/>
                    <a:pt x="1193" y="787"/>
                    <a:pt x="1191" y="791"/>
                  </a:cubicBezTo>
                  <a:cubicBezTo>
                    <a:pt x="1189" y="794"/>
                    <a:pt x="1187" y="797"/>
                    <a:pt x="1185" y="800"/>
                  </a:cubicBezTo>
                  <a:cubicBezTo>
                    <a:pt x="1183" y="803"/>
                    <a:pt x="1181" y="805"/>
                    <a:pt x="1179" y="808"/>
                  </a:cubicBezTo>
                  <a:cubicBezTo>
                    <a:pt x="1176" y="808"/>
                    <a:pt x="1176" y="808"/>
                    <a:pt x="1176" y="808"/>
                  </a:cubicBezTo>
                  <a:cubicBezTo>
                    <a:pt x="1168" y="820"/>
                    <a:pt x="1149" y="834"/>
                    <a:pt x="1128" y="839"/>
                  </a:cubicBezTo>
                  <a:cubicBezTo>
                    <a:pt x="1108" y="845"/>
                    <a:pt x="1088" y="843"/>
                    <a:pt x="1080" y="844"/>
                  </a:cubicBezTo>
                  <a:cubicBezTo>
                    <a:pt x="1080" y="844"/>
                    <a:pt x="1079" y="844"/>
                    <a:pt x="1077" y="843"/>
                  </a:cubicBezTo>
                  <a:cubicBezTo>
                    <a:pt x="1076" y="843"/>
                    <a:pt x="1073" y="841"/>
                    <a:pt x="1071" y="841"/>
                  </a:cubicBezTo>
                  <a:cubicBezTo>
                    <a:pt x="1069" y="840"/>
                    <a:pt x="1067" y="839"/>
                    <a:pt x="1065" y="838"/>
                  </a:cubicBezTo>
                  <a:cubicBezTo>
                    <a:pt x="1064" y="837"/>
                    <a:pt x="1063" y="836"/>
                    <a:pt x="1063" y="836"/>
                  </a:cubicBezTo>
                  <a:cubicBezTo>
                    <a:pt x="1060" y="835"/>
                    <a:pt x="1057" y="835"/>
                    <a:pt x="1055" y="834"/>
                  </a:cubicBezTo>
                  <a:cubicBezTo>
                    <a:pt x="1053" y="833"/>
                    <a:pt x="1051" y="832"/>
                    <a:pt x="1049" y="831"/>
                  </a:cubicBezTo>
                  <a:cubicBezTo>
                    <a:pt x="1045" y="829"/>
                    <a:pt x="1042" y="828"/>
                    <a:pt x="1039" y="826"/>
                  </a:cubicBezTo>
                  <a:cubicBezTo>
                    <a:pt x="1038" y="826"/>
                    <a:pt x="1036" y="825"/>
                    <a:pt x="1035" y="825"/>
                  </a:cubicBezTo>
                  <a:cubicBezTo>
                    <a:pt x="1034" y="824"/>
                    <a:pt x="1033" y="823"/>
                    <a:pt x="1032" y="823"/>
                  </a:cubicBezTo>
                  <a:cubicBezTo>
                    <a:pt x="1030" y="822"/>
                    <a:pt x="1028" y="821"/>
                    <a:pt x="1027" y="821"/>
                  </a:cubicBezTo>
                  <a:cubicBezTo>
                    <a:pt x="1024" y="819"/>
                    <a:pt x="1021" y="818"/>
                    <a:pt x="1019" y="817"/>
                  </a:cubicBezTo>
                  <a:cubicBezTo>
                    <a:pt x="1017" y="816"/>
                    <a:pt x="1016" y="815"/>
                    <a:pt x="1014" y="814"/>
                  </a:cubicBezTo>
                  <a:cubicBezTo>
                    <a:pt x="1013" y="813"/>
                    <a:pt x="1011" y="811"/>
                    <a:pt x="1009" y="809"/>
                  </a:cubicBezTo>
                  <a:cubicBezTo>
                    <a:pt x="995" y="795"/>
                    <a:pt x="984" y="773"/>
                    <a:pt x="980" y="752"/>
                  </a:cubicBezTo>
                  <a:cubicBezTo>
                    <a:pt x="985" y="768"/>
                    <a:pt x="988" y="773"/>
                    <a:pt x="989" y="772"/>
                  </a:cubicBezTo>
                  <a:cubicBezTo>
                    <a:pt x="989" y="772"/>
                    <a:pt x="989" y="770"/>
                    <a:pt x="988" y="768"/>
                  </a:cubicBezTo>
                  <a:cubicBezTo>
                    <a:pt x="988" y="767"/>
                    <a:pt x="987" y="765"/>
                    <a:pt x="987" y="763"/>
                  </a:cubicBezTo>
                  <a:cubicBezTo>
                    <a:pt x="986" y="761"/>
                    <a:pt x="986" y="759"/>
                    <a:pt x="986" y="757"/>
                  </a:cubicBezTo>
                  <a:cubicBezTo>
                    <a:pt x="984" y="753"/>
                    <a:pt x="984" y="748"/>
                    <a:pt x="984" y="743"/>
                  </a:cubicBezTo>
                  <a:cubicBezTo>
                    <a:pt x="983" y="741"/>
                    <a:pt x="983" y="738"/>
                    <a:pt x="983" y="736"/>
                  </a:cubicBezTo>
                  <a:cubicBezTo>
                    <a:pt x="983" y="733"/>
                    <a:pt x="983" y="731"/>
                    <a:pt x="983" y="728"/>
                  </a:cubicBezTo>
                  <a:cubicBezTo>
                    <a:pt x="984" y="719"/>
                    <a:pt x="984" y="710"/>
                    <a:pt x="985" y="707"/>
                  </a:cubicBezTo>
                  <a:cubicBezTo>
                    <a:pt x="985" y="682"/>
                    <a:pt x="984" y="609"/>
                    <a:pt x="981" y="589"/>
                  </a:cubicBezTo>
                  <a:cubicBezTo>
                    <a:pt x="984" y="619"/>
                    <a:pt x="987" y="600"/>
                    <a:pt x="987" y="654"/>
                  </a:cubicBezTo>
                  <a:cubicBezTo>
                    <a:pt x="993" y="625"/>
                    <a:pt x="986" y="572"/>
                    <a:pt x="986" y="512"/>
                  </a:cubicBezTo>
                  <a:cubicBezTo>
                    <a:pt x="989" y="512"/>
                    <a:pt x="989" y="512"/>
                    <a:pt x="989" y="512"/>
                  </a:cubicBezTo>
                  <a:cubicBezTo>
                    <a:pt x="988" y="469"/>
                    <a:pt x="987" y="447"/>
                    <a:pt x="985" y="431"/>
                  </a:cubicBezTo>
                  <a:cubicBezTo>
                    <a:pt x="984" y="423"/>
                    <a:pt x="982" y="416"/>
                    <a:pt x="978" y="410"/>
                  </a:cubicBezTo>
                  <a:cubicBezTo>
                    <a:pt x="975" y="403"/>
                    <a:pt x="971" y="397"/>
                    <a:pt x="964" y="391"/>
                  </a:cubicBezTo>
                  <a:cubicBezTo>
                    <a:pt x="962" y="386"/>
                    <a:pt x="962" y="385"/>
                    <a:pt x="966" y="388"/>
                  </a:cubicBezTo>
                  <a:cubicBezTo>
                    <a:pt x="969" y="390"/>
                    <a:pt x="976" y="396"/>
                    <a:pt x="982" y="408"/>
                  </a:cubicBezTo>
                  <a:cubicBezTo>
                    <a:pt x="978" y="396"/>
                    <a:pt x="971" y="384"/>
                    <a:pt x="958" y="375"/>
                  </a:cubicBezTo>
                  <a:cubicBezTo>
                    <a:pt x="946" y="366"/>
                    <a:pt x="930" y="361"/>
                    <a:pt x="914" y="363"/>
                  </a:cubicBezTo>
                  <a:cubicBezTo>
                    <a:pt x="898" y="364"/>
                    <a:pt x="882" y="372"/>
                    <a:pt x="871" y="385"/>
                  </a:cubicBezTo>
                  <a:cubicBezTo>
                    <a:pt x="865" y="391"/>
                    <a:pt x="861" y="399"/>
                    <a:pt x="858" y="406"/>
                  </a:cubicBezTo>
                  <a:cubicBezTo>
                    <a:pt x="857" y="411"/>
                    <a:pt x="856" y="416"/>
                    <a:pt x="856" y="421"/>
                  </a:cubicBezTo>
                  <a:cubicBezTo>
                    <a:pt x="856" y="423"/>
                    <a:pt x="856" y="423"/>
                    <a:pt x="856" y="423"/>
                  </a:cubicBezTo>
                  <a:cubicBezTo>
                    <a:pt x="856" y="423"/>
                    <a:pt x="856" y="423"/>
                    <a:pt x="856" y="423"/>
                  </a:cubicBezTo>
                  <a:cubicBezTo>
                    <a:pt x="855" y="422"/>
                    <a:pt x="855" y="422"/>
                    <a:pt x="855" y="422"/>
                  </a:cubicBezTo>
                  <a:cubicBezTo>
                    <a:pt x="854" y="422"/>
                    <a:pt x="854" y="422"/>
                    <a:pt x="854" y="422"/>
                  </a:cubicBezTo>
                  <a:cubicBezTo>
                    <a:pt x="853" y="421"/>
                    <a:pt x="852" y="420"/>
                    <a:pt x="851" y="420"/>
                  </a:cubicBezTo>
                  <a:cubicBezTo>
                    <a:pt x="849" y="418"/>
                    <a:pt x="847" y="417"/>
                    <a:pt x="845" y="415"/>
                  </a:cubicBezTo>
                  <a:cubicBezTo>
                    <a:pt x="844" y="415"/>
                    <a:pt x="843" y="414"/>
                    <a:pt x="842" y="413"/>
                  </a:cubicBezTo>
                  <a:cubicBezTo>
                    <a:pt x="841" y="413"/>
                    <a:pt x="840" y="412"/>
                    <a:pt x="839" y="411"/>
                  </a:cubicBezTo>
                  <a:cubicBezTo>
                    <a:pt x="836" y="409"/>
                    <a:pt x="833" y="407"/>
                    <a:pt x="830" y="406"/>
                  </a:cubicBezTo>
                  <a:cubicBezTo>
                    <a:pt x="821" y="400"/>
                    <a:pt x="820" y="398"/>
                    <a:pt x="824" y="399"/>
                  </a:cubicBezTo>
                  <a:cubicBezTo>
                    <a:pt x="825" y="400"/>
                    <a:pt x="828" y="401"/>
                    <a:pt x="832" y="403"/>
                  </a:cubicBezTo>
                  <a:cubicBezTo>
                    <a:pt x="834" y="403"/>
                    <a:pt x="836" y="405"/>
                    <a:pt x="838" y="406"/>
                  </a:cubicBezTo>
                  <a:cubicBezTo>
                    <a:pt x="839" y="406"/>
                    <a:pt x="840" y="407"/>
                    <a:pt x="841" y="407"/>
                  </a:cubicBezTo>
                  <a:cubicBezTo>
                    <a:pt x="842" y="408"/>
                    <a:pt x="842" y="408"/>
                    <a:pt x="842" y="408"/>
                  </a:cubicBezTo>
                  <a:cubicBezTo>
                    <a:pt x="843" y="408"/>
                    <a:pt x="843" y="408"/>
                    <a:pt x="843" y="408"/>
                  </a:cubicBezTo>
                  <a:cubicBezTo>
                    <a:pt x="844" y="409"/>
                    <a:pt x="844" y="409"/>
                    <a:pt x="844" y="409"/>
                  </a:cubicBezTo>
                  <a:cubicBezTo>
                    <a:pt x="843" y="408"/>
                    <a:pt x="843" y="408"/>
                    <a:pt x="843" y="408"/>
                  </a:cubicBezTo>
                  <a:cubicBezTo>
                    <a:pt x="843" y="408"/>
                    <a:pt x="843" y="408"/>
                    <a:pt x="843" y="408"/>
                  </a:cubicBezTo>
                  <a:cubicBezTo>
                    <a:pt x="842" y="408"/>
                    <a:pt x="842" y="408"/>
                    <a:pt x="842" y="408"/>
                  </a:cubicBezTo>
                  <a:cubicBezTo>
                    <a:pt x="839" y="406"/>
                    <a:pt x="839" y="406"/>
                    <a:pt x="839" y="406"/>
                  </a:cubicBezTo>
                  <a:cubicBezTo>
                    <a:pt x="837" y="405"/>
                    <a:pt x="835" y="404"/>
                    <a:pt x="834" y="403"/>
                  </a:cubicBezTo>
                  <a:cubicBezTo>
                    <a:pt x="830" y="401"/>
                    <a:pt x="826" y="399"/>
                    <a:pt x="822" y="397"/>
                  </a:cubicBezTo>
                  <a:cubicBezTo>
                    <a:pt x="818" y="395"/>
                    <a:pt x="814" y="393"/>
                    <a:pt x="810" y="391"/>
                  </a:cubicBezTo>
                  <a:cubicBezTo>
                    <a:pt x="805" y="389"/>
                    <a:pt x="801" y="387"/>
                    <a:pt x="797" y="385"/>
                  </a:cubicBezTo>
                  <a:cubicBezTo>
                    <a:pt x="780" y="378"/>
                    <a:pt x="762" y="372"/>
                    <a:pt x="745" y="369"/>
                  </a:cubicBezTo>
                  <a:cubicBezTo>
                    <a:pt x="728" y="365"/>
                    <a:pt x="711" y="362"/>
                    <a:pt x="696" y="362"/>
                  </a:cubicBezTo>
                  <a:cubicBezTo>
                    <a:pt x="681" y="361"/>
                    <a:pt x="668" y="362"/>
                    <a:pt x="657" y="364"/>
                  </a:cubicBezTo>
                  <a:cubicBezTo>
                    <a:pt x="666" y="363"/>
                    <a:pt x="659" y="362"/>
                    <a:pt x="647" y="363"/>
                  </a:cubicBezTo>
                  <a:cubicBezTo>
                    <a:pt x="641" y="363"/>
                    <a:pt x="633" y="364"/>
                    <a:pt x="626" y="365"/>
                  </a:cubicBezTo>
                  <a:cubicBezTo>
                    <a:pt x="619" y="366"/>
                    <a:pt x="611" y="367"/>
                    <a:pt x="605" y="369"/>
                  </a:cubicBezTo>
                  <a:cubicBezTo>
                    <a:pt x="605" y="370"/>
                    <a:pt x="601" y="372"/>
                    <a:pt x="598" y="373"/>
                  </a:cubicBezTo>
                  <a:cubicBezTo>
                    <a:pt x="578" y="379"/>
                    <a:pt x="547" y="391"/>
                    <a:pt x="518" y="409"/>
                  </a:cubicBezTo>
                  <a:cubicBezTo>
                    <a:pt x="504" y="418"/>
                    <a:pt x="490" y="428"/>
                    <a:pt x="478" y="438"/>
                  </a:cubicBezTo>
                  <a:cubicBezTo>
                    <a:pt x="465" y="448"/>
                    <a:pt x="455" y="459"/>
                    <a:pt x="446" y="467"/>
                  </a:cubicBezTo>
                  <a:cubicBezTo>
                    <a:pt x="446" y="467"/>
                    <a:pt x="447" y="466"/>
                    <a:pt x="448" y="465"/>
                  </a:cubicBezTo>
                  <a:cubicBezTo>
                    <a:pt x="449" y="464"/>
                    <a:pt x="450" y="462"/>
                    <a:pt x="452" y="460"/>
                  </a:cubicBezTo>
                  <a:cubicBezTo>
                    <a:pt x="454" y="457"/>
                    <a:pt x="457" y="453"/>
                    <a:pt x="457" y="453"/>
                  </a:cubicBezTo>
                  <a:cubicBezTo>
                    <a:pt x="437" y="473"/>
                    <a:pt x="423" y="493"/>
                    <a:pt x="412" y="512"/>
                  </a:cubicBezTo>
                  <a:cubicBezTo>
                    <a:pt x="401" y="532"/>
                    <a:pt x="394" y="551"/>
                    <a:pt x="388" y="570"/>
                  </a:cubicBezTo>
                  <a:cubicBezTo>
                    <a:pt x="382" y="590"/>
                    <a:pt x="378" y="610"/>
                    <a:pt x="375" y="633"/>
                  </a:cubicBezTo>
                  <a:cubicBezTo>
                    <a:pt x="373" y="656"/>
                    <a:pt x="372" y="682"/>
                    <a:pt x="375" y="712"/>
                  </a:cubicBezTo>
                  <a:cubicBezTo>
                    <a:pt x="376" y="722"/>
                    <a:pt x="374" y="717"/>
                    <a:pt x="373" y="714"/>
                  </a:cubicBezTo>
                  <a:cubicBezTo>
                    <a:pt x="372" y="712"/>
                    <a:pt x="370" y="712"/>
                    <a:pt x="375" y="734"/>
                  </a:cubicBezTo>
                  <a:cubicBezTo>
                    <a:pt x="377" y="739"/>
                    <a:pt x="378" y="743"/>
                    <a:pt x="379" y="746"/>
                  </a:cubicBezTo>
                  <a:cubicBezTo>
                    <a:pt x="381" y="749"/>
                    <a:pt x="383" y="751"/>
                    <a:pt x="384" y="755"/>
                  </a:cubicBezTo>
                  <a:cubicBezTo>
                    <a:pt x="388" y="762"/>
                    <a:pt x="392" y="774"/>
                    <a:pt x="403" y="799"/>
                  </a:cubicBezTo>
                  <a:cubicBezTo>
                    <a:pt x="403" y="799"/>
                    <a:pt x="402" y="799"/>
                    <a:pt x="400" y="798"/>
                  </a:cubicBezTo>
                  <a:cubicBezTo>
                    <a:pt x="399" y="798"/>
                    <a:pt x="398" y="797"/>
                    <a:pt x="398" y="797"/>
                  </a:cubicBezTo>
                  <a:cubicBezTo>
                    <a:pt x="398" y="797"/>
                    <a:pt x="399" y="800"/>
                    <a:pt x="401" y="803"/>
                  </a:cubicBezTo>
                  <a:cubicBezTo>
                    <a:pt x="403" y="806"/>
                    <a:pt x="406" y="810"/>
                    <a:pt x="408" y="814"/>
                  </a:cubicBezTo>
                  <a:cubicBezTo>
                    <a:pt x="411" y="818"/>
                    <a:pt x="414" y="821"/>
                    <a:pt x="416" y="824"/>
                  </a:cubicBezTo>
                  <a:cubicBezTo>
                    <a:pt x="418" y="827"/>
                    <a:pt x="420" y="829"/>
                    <a:pt x="420" y="829"/>
                  </a:cubicBezTo>
                  <a:cubicBezTo>
                    <a:pt x="418" y="825"/>
                    <a:pt x="414" y="818"/>
                    <a:pt x="411" y="811"/>
                  </a:cubicBezTo>
                  <a:cubicBezTo>
                    <a:pt x="408" y="804"/>
                    <a:pt x="404" y="796"/>
                    <a:pt x="402" y="790"/>
                  </a:cubicBezTo>
                  <a:cubicBezTo>
                    <a:pt x="399" y="785"/>
                    <a:pt x="398" y="780"/>
                    <a:pt x="399" y="780"/>
                  </a:cubicBezTo>
                  <a:cubicBezTo>
                    <a:pt x="399" y="780"/>
                    <a:pt x="399" y="781"/>
                    <a:pt x="401" y="783"/>
                  </a:cubicBezTo>
                  <a:cubicBezTo>
                    <a:pt x="402" y="785"/>
                    <a:pt x="404" y="789"/>
                    <a:pt x="406" y="793"/>
                  </a:cubicBezTo>
                  <a:cubicBezTo>
                    <a:pt x="408" y="799"/>
                    <a:pt x="411" y="804"/>
                    <a:pt x="413" y="808"/>
                  </a:cubicBezTo>
                  <a:cubicBezTo>
                    <a:pt x="415" y="812"/>
                    <a:pt x="417" y="816"/>
                    <a:pt x="419" y="819"/>
                  </a:cubicBezTo>
                  <a:cubicBezTo>
                    <a:pt x="423" y="825"/>
                    <a:pt x="426" y="829"/>
                    <a:pt x="430" y="834"/>
                  </a:cubicBezTo>
                  <a:cubicBezTo>
                    <a:pt x="433" y="839"/>
                    <a:pt x="437" y="844"/>
                    <a:pt x="443" y="851"/>
                  </a:cubicBezTo>
                  <a:cubicBezTo>
                    <a:pt x="448" y="857"/>
                    <a:pt x="455" y="866"/>
                    <a:pt x="465" y="877"/>
                  </a:cubicBezTo>
                  <a:cubicBezTo>
                    <a:pt x="454" y="868"/>
                    <a:pt x="441" y="856"/>
                    <a:pt x="433" y="849"/>
                  </a:cubicBezTo>
                  <a:cubicBezTo>
                    <a:pt x="452" y="875"/>
                    <a:pt x="472" y="894"/>
                    <a:pt x="491" y="909"/>
                  </a:cubicBezTo>
                  <a:cubicBezTo>
                    <a:pt x="511" y="923"/>
                    <a:pt x="531" y="934"/>
                    <a:pt x="552" y="943"/>
                  </a:cubicBezTo>
                  <a:cubicBezTo>
                    <a:pt x="572" y="952"/>
                    <a:pt x="594" y="958"/>
                    <a:pt x="618" y="962"/>
                  </a:cubicBezTo>
                  <a:cubicBezTo>
                    <a:pt x="631" y="965"/>
                    <a:pt x="644" y="966"/>
                    <a:pt x="658" y="967"/>
                  </a:cubicBezTo>
                  <a:cubicBezTo>
                    <a:pt x="665" y="968"/>
                    <a:pt x="672" y="968"/>
                    <a:pt x="679" y="968"/>
                  </a:cubicBezTo>
                  <a:cubicBezTo>
                    <a:pt x="683" y="968"/>
                    <a:pt x="687" y="968"/>
                    <a:pt x="691" y="968"/>
                  </a:cubicBezTo>
                  <a:cubicBezTo>
                    <a:pt x="695" y="968"/>
                    <a:pt x="699" y="968"/>
                    <a:pt x="703" y="967"/>
                  </a:cubicBezTo>
                  <a:cubicBezTo>
                    <a:pt x="719" y="965"/>
                    <a:pt x="735" y="961"/>
                    <a:pt x="752" y="956"/>
                  </a:cubicBezTo>
                  <a:cubicBezTo>
                    <a:pt x="769" y="951"/>
                    <a:pt x="785" y="945"/>
                    <a:pt x="800" y="937"/>
                  </a:cubicBezTo>
                  <a:cubicBezTo>
                    <a:pt x="816" y="930"/>
                    <a:pt x="830" y="921"/>
                    <a:pt x="842" y="912"/>
                  </a:cubicBezTo>
                  <a:cubicBezTo>
                    <a:pt x="845" y="910"/>
                    <a:pt x="848" y="908"/>
                    <a:pt x="850" y="906"/>
                  </a:cubicBezTo>
                  <a:cubicBezTo>
                    <a:pt x="853" y="904"/>
                    <a:pt x="856" y="902"/>
                    <a:pt x="858" y="899"/>
                  </a:cubicBezTo>
                  <a:cubicBezTo>
                    <a:pt x="863" y="895"/>
                    <a:pt x="868" y="891"/>
                    <a:pt x="872" y="887"/>
                  </a:cubicBezTo>
                  <a:cubicBezTo>
                    <a:pt x="871" y="890"/>
                    <a:pt x="872" y="892"/>
                    <a:pt x="870" y="896"/>
                  </a:cubicBezTo>
                  <a:cubicBezTo>
                    <a:pt x="869" y="898"/>
                    <a:pt x="867" y="900"/>
                    <a:pt x="865" y="903"/>
                  </a:cubicBezTo>
                  <a:cubicBezTo>
                    <a:pt x="862" y="906"/>
                    <a:pt x="858" y="911"/>
                    <a:pt x="852" y="916"/>
                  </a:cubicBezTo>
                  <a:cubicBezTo>
                    <a:pt x="875" y="900"/>
                    <a:pt x="889" y="884"/>
                    <a:pt x="899" y="870"/>
                  </a:cubicBezTo>
                  <a:cubicBezTo>
                    <a:pt x="902" y="867"/>
                    <a:pt x="902" y="867"/>
                    <a:pt x="902" y="867"/>
                  </a:cubicBezTo>
                  <a:cubicBezTo>
                    <a:pt x="903" y="866"/>
                    <a:pt x="903" y="866"/>
                    <a:pt x="903" y="866"/>
                  </a:cubicBezTo>
                  <a:cubicBezTo>
                    <a:pt x="904" y="867"/>
                    <a:pt x="904" y="867"/>
                    <a:pt x="904" y="867"/>
                  </a:cubicBezTo>
                  <a:cubicBezTo>
                    <a:pt x="905" y="869"/>
                    <a:pt x="907" y="870"/>
                    <a:pt x="908" y="872"/>
                  </a:cubicBezTo>
                  <a:cubicBezTo>
                    <a:pt x="909" y="874"/>
                    <a:pt x="911" y="875"/>
                    <a:pt x="912" y="877"/>
                  </a:cubicBezTo>
                  <a:cubicBezTo>
                    <a:pt x="916" y="882"/>
                    <a:pt x="916" y="882"/>
                    <a:pt x="916" y="882"/>
                  </a:cubicBezTo>
                  <a:cubicBezTo>
                    <a:pt x="918" y="884"/>
                    <a:pt x="919" y="885"/>
                    <a:pt x="921" y="887"/>
                  </a:cubicBezTo>
                  <a:cubicBezTo>
                    <a:pt x="922" y="889"/>
                    <a:pt x="923" y="891"/>
                    <a:pt x="925" y="892"/>
                  </a:cubicBezTo>
                  <a:cubicBezTo>
                    <a:pt x="928" y="896"/>
                    <a:pt x="931" y="899"/>
                    <a:pt x="934" y="903"/>
                  </a:cubicBezTo>
                  <a:cubicBezTo>
                    <a:pt x="937" y="905"/>
                    <a:pt x="940" y="908"/>
                    <a:pt x="945" y="911"/>
                  </a:cubicBezTo>
                  <a:cubicBezTo>
                    <a:pt x="948" y="913"/>
                    <a:pt x="950" y="915"/>
                    <a:pt x="953" y="917"/>
                  </a:cubicBezTo>
                  <a:cubicBezTo>
                    <a:pt x="956" y="919"/>
                    <a:pt x="959" y="921"/>
                    <a:pt x="962" y="923"/>
                  </a:cubicBezTo>
                  <a:cubicBezTo>
                    <a:pt x="976" y="932"/>
                    <a:pt x="992" y="941"/>
                    <a:pt x="1009" y="947"/>
                  </a:cubicBezTo>
                  <a:cubicBezTo>
                    <a:pt x="1026" y="954"/>
                    <a:pt x="1043" y="958"/>
                    <a:pt x="1056" y="959"/>
                  </a:cubicBezTo>
                  <a:cubicBezTo>
                    <a:pt x="1063" y="960"/>
                    <a:pt x="1069" y="961"/>
                    <a:pt x="1074" y="960"/>
                  </a:cubicBezTo>
                  <a:cubicBezTo>
                    <a:pt x="1079" y="960"/>
                    <a:pt x="1082" y="960"/>
                    <a:pt x="1084" y="959"/>
                  </a:cubicBezTo>
                  <a:cubicBezTo>
                    <a:pt x="1084" y="959"/>
                    <a:pt x="1088" y="960"/>
                    <a:pt x="1093" y="960"/>
                  </a:cubicBezTo>
                  <a:cubicBezTo>
                    <a:pt x="1095" y="960"/>
                    <a:pt x="1097" y="960"/>
                    <a:pt x="1100" y="960"/>
                  </a:cubicBezTo>
                  <a:cubicBezTo>
                    <a:pt x="1102" y="960"/>
                    <a:pt x="1104" y="960"/>
                    <a:pt x="1106" y="960"/>
                  </a:cubicBezTo>
                  <a:cubicBezTo>
                    <a:pt x="1110" y="961"/>
                    <a:pt x="1111" y="961"/>
                    <a:pt x="1109" y="961"/>
                  </a:cubicBezTo>
                  <a:cubicBezTo>
                    <a:pt x="1107" y="962"/>
                    <a:pt x="1105" y="962"/>
                    <a:pt x="1101" y="962"/>
                  </a:cubicBezTo>
                  <a:cubicBezTo>
                    <a:pt x="1097" y="963"/>
                    <a:pt x="1092" y="963"/>
                    <a:pt x="1085" y="963"/>
                  </a:cubicBezTo>
                  <a:cubicBezTo>
                    <a:pt x="1103" y="964"/>
                    <a:pt x="1118" y="963"/>
                    <a:pt x="1131" y="961"/>
                  </a:cubicBezTo>
                  <a:cubicBezTo>
                    <a:pt x="1144" y="960"/>
                    <a:pt x="1155" y="959"/>
                    <a:pt x="1165" y="957"/>
                  </a:cubicBezTo>
                  <a:cubicBezTo>
                    <a:pt x="1184" y="953"/>
                    <a:pt x="1198" y="950"/>
                    <a:pt x="1214" y="941"/>
                  </a:cubicBezTo>
                  <a:cubicBezTo>
                    <a:pt x="1222" y="937"/>
                    <a:pt x="1217" y="938"/>
                    <a:pt x="1214" y="939"/>
                  </a:cubicBezTo>
                  <a:cubicBezTo>
                    <a:pt x="1213" y="939"/>
                    <a:pt x="1212" y="938"/>
                    <a:pt x="1214" y="937"/>
                  </a:cubicBezTo>
                  <a:cubicBezTo>
                    <a:pt x="1216" y="935"/>
                    <a:pt x="1221" y="932"/>
                    <a:pt x="1230" y="926"/>
                  </a:cubicBezTo>
                  <a:cubicBezTo>
                    <a:pt x="1235" y="923"/>
                    <a:pt x="1236" y="923"/>
                    <a:pt x="1241" y="920"/>
                  </a:cubicBezTo>
                  <a:cubicBezTo>
                    <a:pt x="1241" y="920"/>
                    <a:pt x="1241" y="920"/>
                    <a:pt x="1242" y="919"/>
                  </a:cubicBezTo>
                  <a:cubicBezTo>
                    <a:pt x="1244" y="918"/>
                    <a:pt x="1245" y="916"/>
                    <a:pt x="1247" y="915"/>
                  </a:cubicBezTo>
                  <a:cubicBezTo>
                    <a:pt x="1250" y="912"/>
                    <a:pt x="1253" y="909"/>
                    <a:pt x="1253" y="909"/>
                  </a:cubicBezTo>
                  <a:cubicBezTo>
                    <a:pt x="1260" y="904"/>
                    <a:pt x="1257" y="907"/>
                    <a:pt x="1252" y="913"/>
                  </a:cubicBezTo>
                  <a:cubicBezTo>
                    <a:pt x="1249" y="915"/>
                    <a:pt x="1246" y="918"/>
                    <a:pt x="1244" y="921"/>
                  </a:cubicBezTo>
                  <a:cubicBezTo>
                    <a:pt x="1242" y="923"/>
                    <a:pt x="1240" y="925"/>
                    <a:pt x="1240" y="926"/>
                  </a:cubicBezTo>
                  <a:cubicBezTo>
                    <a:pt x="1252" y="917"/>
                    <a:pt x="1263" y="908"/>
                    <a:pt x="1272" y="898"/>
                  </a:cubicBezTo>
                  <a:cubicBezTo>
                    <a:pt x="1282" y="888"/>
                    <a:pt x="1290" y="877"/>
                    <a:pt x="1297" y="866"/>
                  </a:cubicBezTo>
                  <a:cubicBezTo>
                    <a:pt x="1311" y="843"/>
                    <a:pt x="1323" y="817"/>
                    <a:pt x="1331" y="782"/>
                  </a:cubicBezTo>
                  <a:cubicBezTo>
                    <a:pt x="1331" y="782"/>
                    <a:pt x="1330" y="785"/>
                    <a:pt x="1330" y="788"/>
                  </a:cubicBezTo>
                  <a:cubicBezTo>
                    <a:pt x="1329" y="791"/>
                    <a:pt x="1329" y="794"/>
                    <a:pt x="1329" y="794"/>
                  </a:cubicBezTo>
                  <a:cubicBezTo>
                    <a:pt x="1329" y="794"/>
                    <a:pt x="1329" y="793"/>
                    <a:pt x="1330" y="791"/>
                  </a:cubicBezTo>
                  <a:cubicBezTo>
                    <a:pt x="1330" y="789"/>
                    <a:pt x="1331" y="786"/>
                    <a:pt x="1332" y="783"/>
                  </a:cubicBezTo>
                  <a:cubicBezTo>
                    <a:pt x="1333" y="780"/>
                    <a:pt x="1333" y="776"/>
                    <a:pt x="1334" y="771"/>
                  </a:cubicBezTo>
                  <a:cubicBezTo>
                    <a:pt x="1335" y="769"/>
                    <a:pt x="1335" y="767"/>
                    <a:pt x="1335" y="765"/>
                  </a:cubicBezTo>
                  <a:cubicBezTo>
                    <a:pt x="1336" y="763"/>
                    <a:pt x="1336" y="760"/>
                    <a:pt x="1336" y="758"/>
                  </a:cubicBezTo>
                  <a:cubicBezTo>
                    <a:pt x="1337" y="749"/>
                    <a:pt x="1338" y="740"/>
                    <a:pt x="1338" y="733"/>
                  </a:cubicBezTo>
                  <a:cubicBezTo>
                    <a:pt x="1338" y="729"/>
                    <a:pt x="1338" y="726"/>
                    <a:pt x="1338" y="724"/>
                  </a:cubicBezTo>
                  <a:cubicBezTo>
                    <a:pt x="1338" y="722"/>
                    <a:pt x="1338" y="721"/>
                    <a:pt x="1338" y="721"/>
                  </a:cubicBezTo>
                  <a:cubicBezTo>
                    <a:pt x="1339" y="725"/>
                    <a:pt x="1339" y="725"/>
                    <a:pt x="1339" y="725"/>
                  </a:cubicBezTo>
                  <a:cubicBezTo>
                    <a:pt x="1339" y="725"/>
                    <a:pt x="1338" y="710"/>
                    <a:pt x="1337" y="695"/>
                  </a:cubicBezTo>
                  <a:cubicBezTo>
                    <a:pt x="1337" y="688"/>
                    <a:pt x="1337" y="680"/>
                    <a:pt x="1336" y="675"/>
                  </a:cubicBezTo>
                  <a:cubicBezTo>
                    <a:pt x="1336" y="669"/>
                    <a:pt x="1336" y="665"/>
                    <a:pt x="1336" y="665"/>
                  </a:cubicBezTo>
                  <a:cubicBezTo>
                    <a:pt x="1338" y="667"/>
                    <a:pt x="1338" y="667"/>
                    <a:pt x="1338" y="667"/>
                  </a:cubicBezTo>
                  <a:cubicBezTo>
                    <a:pt x="1337" y="653"/>
                    <a:pt x="1336" y="650"/>
                    <a:pt x="1335" y="631"/>
                  </a:cubicBezTo>
                  <a:cubicBezTo>
                    <a:pt x="1335" y="631"/>
                    <a:pt x="1336" y="633"/>
                    <a:pt x="1336" y="634"/>
                  </a:cubicBezTo>
                  <a:cubicBezTo>
                    <a:pt x="1337" y="636"/>
                    <a:pt x="1338" y="637"/>
                    <a:pt x="1338" y="637"/>
                  </a:cubicBezTo>
                  <a:cubicBezTo>
                    <a:pt x="1336" y="632"/>
                    <a:pt x="1335" y="625"/>
                    <a:pt x="1333" y="615"/>
                  </a:cubicBezTo>
                  <a:cubicBezTo>
                    <a:pt x="1333" y="610"/>
                    <a:pt x="1332" y="605"/>
                    <a:pt x="1331" y="599"/>
                  </a:cubicBezTo>
                  <a:cubicBezTo>
                    <a:pt x="1330" y="594"/>
                    <a:pt x="1329" y="588"/>
                    <a:pt x="1328" y="582"/>
                  </a:cubicBezTo>
                  <a:cubicBezTo>
                    <a:pt x="1324" y="558"/>
                    <a:pt x="1318" y="532"/>
                    <a:pt x="1314" y="516"/>
                  </a:cubicBezTo>
                  <a:cubicBezTo>
                    <a:pt x="1314" y="509"/>
                    <a:pt x="1314" y="509"/>
                    <a:pt x="1314" y="509"/>
                  </a:cubicBezTo>
                  <a:cubicBezTo>
                    <a:pt x="1314" y="509"/>
                    <a:pt x="1313" y="508"/>
                    <a:pt x="1313" y="506"/>
                  </a:cubicBezTo>
                  <a:cubicBezTo>
                    <a:pt x="1312" y="504"/>
                    <a:pt x="1311" y="501"/>
                    <a:pt x="1310" y="497"/>
                  </a:cubicBezTo>
                  <a:cubicBezTo>
                    <a:pt x="1307" y="490"/>
                    <a:pt x="1304" y="481"/>
                    <a:pt x="1300" y="471"/>
                  </a:cubicBezTo>
                  <a:cubicBezTo>
                    <a:pt x="1296" y="462"/>
                    <a:pt x="1292" y="453"/>
                    <a:pt x="1290" y="446"/>
                  </a:cubicBezTo>
                  <a:cubicBezTo>
                    <a:pt x="1286" y="439"/>
                    <a:pt x="1284" y="435"/>
                    <a:pt x="1284" y="435"/>
                  </a:cubicBezTo>
                  <a:cubicBezTo>
                    <a:pt x="1277" y="414"/>
                    <a:pt x="1284" y="426"/>
                    <a:pt x="1288" y="434"/>
                  </a:cubicBezTo>
                  <a:cubicBezTo>
                    <a:pt x="1290" y="438"/>
                    <a:pt x="1291" y="440"/>
                    <a:pt x="1290" y="437"/>
                  </a:cubicBezTo>
                  <a:cubicBezTo>
                    <a:pt x="1289" y="435"/>
                    <a:pt x="1288" y="432"/>
                    <a:pt x="1286" y="427"/>
                  </a:cubicBezTo>
                  <a:cubicBezTo>
                    <a:pt x="1284" y="422"/>
                    <a:pt x="1281" y="415"/>
                    <a:pt x="1276" y="405"/>
                  </a:cubicBezTo>
                  <a:cubicBezTo>
                    <a:pt x="1276" y="405"/>
                    <a:pt x="1279" y="410"/>
                    <a:pt x="1283" y="414"/>
                  </a:cubicBezTo>
                  <a:cubicBezTo>
                    <a:pt x="1286" y="419"/>
                    <a:pt x="1289" y="423"/>
                    <a:pt x="1289" y="423"/>
                  </a:cubicBezTo>
                  <a:cubicBezTo>
                    <a:pt x="1276" y="396"/>
                    <a:pt x="1269" y="380"/>
                    <a:pt x="1262" y="367"/>
                  </a:cubicBezTo>
                  <a:cubicBezTo>
                    <a:pt x="1260" y="363"/>
                    <a:pt x="1258" y="360"/>
                    <a:pt x="1257" y="357"/>
                  </a:cubicBezTo>
                  <a:cubicBezTo>
                    <a:pt x="1255" y="354"/>
                    <a:pt x="1253" y="350"/>
                    <a:pt x="1251" y="347"/>
                  </a:cubicBezTo>
                  <a:cubicBezTo>
                    <a:pt x="1247" y="341"/>
                    <a:pt x="1243" y="333"/>
                    <a:pt x="1237" y="325"/>
                  </a:cubicBezTo>
                  <a:cubicBezTo>
                    <a:pt x="1245" y="342"/>
                    <a:pt x="1260" y="367"/>
                    <a:pt x="1247" y="349"/>
                  </a:cubicBezTo>
                  <a:cubicBezTo>
                    <a:pt x="1242" y="338"/>
                    <a:pt x="1237" y="329"/>
                    <a:pt x="1232" y="320"/>
                  </a:cubicBezTo>
                  <a:cubicBezTo>
                    <a:pt x="1226" y="312"/>
                    <a:pt x="1221" y="304"/>
                    <a:pt x="1215" y="297"/>
                  </a:cubicBezTo>
                  <a:cubicBezTo>
                    <a:pt x="1209" y="290"/>
                    <a:pt x="1203" y="283"/>
                    <a:pt x="1196" y="276"/>
                  </a:cubicBezTo>
                  <a:cubicBezTo>
                    <a:pt x="1189" y="268"/>
                    <a:pt x="1182" y="261"/>
                    <a:pt x="1174" y="253"/>
                  </a:cubicBezTo>
                  <a:cubicBezTo>
                    <a:pt x="1189" y="270"/>
                    <a:pt x="1199" y="282"/>
                    <a:pt x="1210" y="294"/>
                  </a:cubicBezTo>
                  <a:cubicBezTo>
                    <a:pt x="1217" y="304"/>
                    <a:pt x="1218" y="306"/>
                    <a:pt x="1218" y="307"/>
                  </a:cubicBezTo>
                  <a:cubicBezTo>
                    <a:pt x="1218" y="308"/>
                    <a:pt x="1217" y="308"/>
                    <a:pt x="1221" y="315"/>
                  </a:cubicBezTo>
                  <a:cubicBezTo>
                    <a:pt x="1221" y="315"/>
                    <a:pt x="1227" y="322"/>
                    <a:pt x="1232" y="329"/>
                  </a:cubicBezTo>
                  <a:cubicBezTo>
                    <a:pt x="1235" y="332"/>
                    <a:pt x="1237" y="336"/>
                    <a:pt x="1239" y="338"/>
                  </a:cubicBezTo>
                  <a:cubicBezTo>
                    <a:pt x="1241" y="341"/>
                    <a:pt x="1242" y="343"/>
                    <a:pt x="1242" y="343"/>
                  </a:cubicBezTo>
                  <a:cubicBezTo>
                    <a:pt x="1244" y="353"/>
                    <a:pt x="1244" y="353"/>
                    <a:pt x="1244" y="353"/>
                  </a:cubicBezTo>
                  <a:cubicBezTo>
                    <a:pt x="1244" y="353"/>
                    <a:pt x="1246" y="356"/>
                    <a:pt x="1249" y="361"/>
                  </a:cubicBezTo>
                  <a:cubicBezTo>
                    <a:pt x="1252" y="365"/>
                    <a:pt x="1256" y="372"/>
                    <a:pt x="1259" y="378"/>
                  </a:cubicBezTo>
                  <a:cubicBezTo>
                    <a:pt x="1261" y="381"/>
                    <a:pt x="1263" y="385"/>
                    <a:pt x="1265" y="388"/>
                  </a:cubicBezTo>
                  <a:cubicBezTo>
                    <a:pt x="1266" y="391"/>
                    <a:pt x="1268" y="394"/>
                    <a:pt x="1269" y="396"/>
                  </a:cubicBezTo>
                  <a:cubicBezTo>
                    <a:pt x="1272" y="401"/>
                    <a:pt x="1273" y="404"/>
                    <a:pt x="1273" y="404"/>
                  </a:cubicBezTo>
                  <a:cubicBezTo>
                    <a:pt x="1271" y="403"/>
                    <a:pt x="1277" y="416"/>
                    <a:pt x="1281" y="426"/>
                  </a:cubicBezTo>
                  <a:cubicBezTo>
                    <a:pt x="1285" y="437"/>
                    <a:pt x="1288" y="445"/>
                    <a:pt x="1281" y="435"/>
                  </a:cubicBezTo>
                  <a:cubicBezTo>
                    <a:pt x="1284" y="439"/>
                    <a:pt x="1286" y="444"/>
                    <a:pt x="1287" y="448"/>
                  </a:cubicBezTo>
                  <a:cubicBezTo>
                    <a:pt x="1289" y="453"/>
                    <a:pt x="1290" y="457"/>
                    <a:pt x="1292" y="461"/>
                  </a:cubicBezTo>
                  <a:cubicBezTo>
                    <a:pt x="1295" y="469"/>
                    <a:pt x="1297" y="476"/>
                    <a:pt x="1299" y="484"/>
                  </a:cubicBezTo>
                  <a:cubicBezTo>
                    <a:pt x="1302" y="492"/>
                    <a:pt x="1304" y="499"/>
                    <a:pt x="1306" y="507"/>
                  </a:cubicBezTo>
                  <a:cubicBezTo>
                    <a:pt x="1309" y="515"/>
                    <a:pt x="1311" y="523"/>
                    <a:pt x="1314" y="532"/>
                  </a:cubicBezTo>
                  <a:cubicBezTo>
                    <a:pt x="1318" y="559"/>
                    <a:pt x="1301" y="489"/>
                    <a:pt x="1308" y="518"/>
                  </a:cubicBezTo>
                  <a:cubicBezTo>
                    <a:pt x="1318" y="558"/>
                    <a:pt x="1325" y="599"/>
                    <a:pt x="1327" y="641"/>
                  </a:cubicBezTo>
                  <a:cubicBezTo>
                    <a:pt x="1327" y="651"/>
                    <a:pt x="1328" y="662"/>
                    <a:pt x="1328" y="672"/>
                  </a:cubicBezTo>
                  <a:cubicBezTo>
                    <a:pt x="1328" y="683"/>
                    <a:pt x="1328" y="694"/>
                    <a:pt x="1328" y="704"/>
                  </a:cubicBezTo>
                  <a:cubicBezTo>
                    <a:pt x="1328" y="721"/>
                    <a:pt x="1328" y="721"/>
                    <a:pt x="1328" y="721"/>
                  </a:cubicBezTo>
                  <a:cubicBezTo>
                    <a:pt x="1328" y="729"/>
                    <a:pt x="1328" y="729"/>
                    <a:pt x="1328" y="729"/>
                  </a:cubicBezTo>
                  <a:cubicBezTo>
                    <a:pt x="1328" y="736"/>
                    <a:pt x="1328" y="736"/>
                    <a:pt x="1328" y="736"/>
                  </a:cubicBezTo>
                  <a:cubicBezTo>
                    <a:pt x="1328" y="741"/>
                    <a:pt x="1327" y="746"/>
                    <a:pt x="1327" y="752"/>
                  </a:cubicBezTo>
                  <a:cubicBezTo>
                    <a:pt x="1326" y="757"/>
                    <a:pt x="1326" y="762"/>
                    <a:pt x="1325" y="767"/>
                  </a:cubicBezTo>
                  <a:cubicBezTo>
                    <a:pt x="1318" y="807"/>
                    <a:pt x="1300" y="846"/>
                    <a:pt x="1273" y="877"/>
                  </a:cubicBezTo>
                  <a:cubicBezTo>
                    <a:pt x="1246" y="908"/>
                    <a:pt x="1210" y="932"/>
                    <a:pt x="1171" y="945"/>
                  </a:cubicBezTo>
                  <a:cubicBezTo>
                    <a:pt x="1171" y="945"/>
                    <a:pt x="1175" y="943"/>
                    <a:pt x="1178" y="941"/>
                  </a:cubicBezTo>
                  <a:cubicBezTo>
                    <a:pt x="1182" y="939"/>
                    <a:pt x="1185" y="938"/>
                    <a:pt x="1185" y="938"/>
                  </a:cubicBezTo>
                  <a:cubicBezTo>
                    <a:pt x="1182" y="939"/>
                    <a:pt x="1178" y="942"/>
                    <a:pt x="1174" y="943"/>
                  </a:cubicBezTo>
                  <a:cubicBezTo>
                    <a:pt x="1172" y="944"/>
                    <a:pt x="1170" y="945"/>
                    <a:pt x="1168" y="946"/>
                  </a:cubicBezTo>
                  <a:cubicBezTo>
                    <a:pt x="1166" y="947"/>
                    <a:pt x="1164" y="947"/>
                    <a:pt x="1161" y="948"/>
                  </a:cubicBezTo>
                  <a:cubicBezTo>
                    <a:pt x="1153" y="951"/>
                    <a:pt x="1145" y="954"/>
                    <a:pt x="1139" y="955"/>
                  </a:cubicBezTo>
                  <a:cubicBezTo>
                    <a:pt x="1132" y="956"/>
                    <a:pt x="1120" y="957"/>
                    <a:pt x="1105" y="956"/>
                  </a:cubicBezTo>
                  <a:cubicBezTo>
                    <a:pt x="1090" y="956"/>
                    <a:pt x="1073" y="954"/>
                    <a:pt x="1056" y="951"/>
                  </a:cubicBezTo>
                  <a:cubicBezTo>
                    <a:pt x="1039" y="947"/>
                    <a:pt x="1022" y="941"/>
                    <a:pt x="1007" y="935"/>
                  </a:cubicBezTo>
                  <a:cubicBezTo>
                    <a:pt x="993" y="929"/>
                    <a:pt x="980" y="922"/>
                    <a:pt x="971" y="918"/>
                  </a:cubicBezTo>
                  <a:cubicBezTo>
                    <a:pt x="967" y="915"/>
                    <a:pt x="975" y="919"/>
                    <a:pt x="978" y="920"/>
                  </a:cubicBezTo>
                  <a:cubicBezTo>
                    <a:pt x="966" y="913"/>
                    <a:pt x="953" y="903"/>
                    <a:pt x="940" y="890"/>
                  </a:cubicBezTo>
                  <a:cubicBezTo>
                    <a:pt x="937" y="887"/>
                    <a:pt x="934" y="883"/>
                    <a:pt x="931" y="880"/>
                  </a:cubicBezTo>
                  <a:cubicBezTo>
                    <a:pt x="929" y="878"/>
                    <a:pt x="928" y="876"/>
                    <a:pt x="926" y="874"/>
                  </a:cubicBezTo>
                  <a:cubicBezTo>
                    <a:pt x="923" y="869"/>
                    <a:pt x="923" y="869"/>
                    <a:pt x="923" y="869"/>
                  </a:cubicBezTo>
                  <a:cubicBezTo>
                    <a:pt x="921" y="868"/>
                    <a:pt x="920" y="866"/>
                    <a:pt x="919" y="864"/>
                  </a:cubicBezTo>
                  <a:cubicBezTo>
                    <a:pt x="916" y="860"/>
                    <a:pt x="913" y="856"/>
                    <a:pt x="910" y="853"/>
                  </a:cubicBezTo>
                  <a:cubicBezTo>
                    <a:pt x="906" y="847"/>
                    <a:pt x="906" y="847"/>
                    <a:pt x="906" y="847"/>
                  </a:cubicBezTo>
                  <a:cubicBezTo>
                    <a:pt x="905" y="845"/>
                    <a:pt x="905" y="845"/>
                    <a:pt x="905" y="845"/>
                  </a:cubicBezTo>
                  <a:cubicBezTo>
                    <a:pt x="905" y="845"/>
                    <a:pt x="905" y="845"/>
                    <a:pt x="905" y="845"/>
                  </a:cubicBezTo>
                  <a:cubicBezTo>
                    <a:pt x="904" y="844"/>
                    <a:pt x="904" y="844"/>
                    <a:pt x="904" y="844"/>
                  </a:cubicBezTo>
                  <a:cubicBezTo>
                    <a:pt x="904" y="844"/>
                    <a:pt x="904" y="844"/>
                    <a:pt x="904" y="844"/>
                  </a:cubicBezTo>
                  <a:cubicBezTo>
                    <a:pt x="901" y="847"/>
                    <a:pt x="901" y="847"/>
                    <a:pt x="901" y="847"/>
                  </a:cubicBezTo>
                  <a:cubicBezTo>
                    <a:pt x="895" y="854"/>
                    <a:pt x="888" y="861"/>
                    <a:pt x="881" y="868"/>
                  </a:cubicBezTo>
                  <a:cubicBezTo>
                    <a:pt x="879" y="870"/>
                    <a:pt x="877" y="872"/>
                    <a:pt x="874" y="874"/>
                  </a:cubicBezTo>
                  <a:cubicBezTo>
                    <a:pt x="872" y="876"/>
                    <a:pt x="870" y="878"/>
                    <a:pt x="868" y="879"/>
                  </a:cubicBezTo>
                  <a:cubicBezTo>
                    <a:pt x="864" y="883"/>
                    <a:pt x="860" y="886"/>
                    <a:pt x="856" y="889"/>
                  </a:cubicBezTo>
                  <a:cubicBezTo>
                    <a:pt x="847" y="896"/>
                    <a:pt x="839" y="902"/>
                    <a:pt x="829" y="908"/>
                  </a:cubicBezTo>
                  <a:cubicBezTo>
                    <a:pt x="811" y="919"/>
                    <a:pt x="792" y="928"/>
                    <a:pt x="774" y="935"/>
                  </a:cubicBezTo>
                  <a:cubicBezTo>
                    <a:pt x="760" y="944"/>
                    <a:pt x="730" y="951"/>
                    <a:pt x="701" y="953"/>
                  </a:cubicBezTo>
                  <a:cubicBezTo>
                    <a:pt x="697" y="953"/>
                    <a:pt x="694" y="954"/>
                    <a:pt x="690" y="954"/>
                  </a:cubicBezTo>
                  <a:cubicBezTo>
                    <a:pt x="686" y="954"/>
                    <a:pt x="683" y="954"/>
                    <a:pt x="679" y="954"/>
                  </a:cubicBezTo>
                  <a:cubicBezTo>
                    <a:pt x="672" y="954"/>
                    <a:pt x="666" y="954"/>
                    <a:pt x="659" y="954"/>
                  </a:cubicBezTo>
                  <a:cubicBezTo>
                    <a:pt x="653" y="954"/>
                    <a:pt x="647" y="954"/>
                    <a:pt x="642" y="954"/>
                  </a:cubicBezTo>
                  <a:cubicBezTo>
                    <a:pt x="636" y="954"/>
                    <a:pt x="632" y="954"/>
                    <a:pt x="628" y="954"/>
                  </a:cubicBezTo>
                  <a:cubicBezTo>
                    <a:pt x="628" y="954"/>
                    <a:pt x="632" y="954"/>
                    <a:pt x="636" y="955"/>
                  </a:cubicBezTo>
                  <a:cubicBezTo>
                    <a:pt x="638" y="955"/>
                    <a:pt x="640" y="955"/>
                    <a:pt x="642" y="955"/>
                  </a:cubicBezTo>
                  <a:cubicBezTo>
                    <a:pt x="643" y="955"/>
                    <a:pt x="644" y="955"/>
                    <a:pt x="644" y="955"/>
                  </a:cubicBezTo>
                  <a:cubicBezTo>
                    <a:pt x="651" y="956"/>
                    <a:pt x="652" y="956"/>
                    <a:pt x="649" y="957"/>
                  </a:cubicBezTo>
                  <a:cubicBezTo>
                    <a:pt x="648" y="957"/>
                    <a:pt x="646" y="957"/>
                    <a:pt x="643" y="958"/>
                  </a:cubicBezTo>
                  <a:cubicBezTo>
                    <a:pt x="640" y="958"/>
                    <a:pt x="637" y="957"/>
                    <a:pt x="633" y="957"/>
                  </a:cubicBezTo>
                  <a:cubicBezTo>
                    <a:pt x="619" y="957"/>
                    <a:pt x="599" y="954"/>
                    <a:pt x="594" y="953"/>
                  </a:cubicBezTo>
                  <a:cubicBezTo>
                    <a:pt x="583" y="947"/>
                    <a:pt x="583" y="946"/>
                    <a:pt x="583" y="945"/>
                  </a:cubicBezTo>
                  <a:cubicBezTo>
                    <a:pt x="582" y="944"/>
                    <a:pt x="581" y="943"/>
                    <a:pt x="569" y="936"/>
                  </a:cubicBezTo>
                  <a:cubicBezTo>
                    <a:pt x="569" y="936"/>
                    <a:pt x="571" y="936"/>
                    <a:pt x="574" y="938"/>
                  </a:cubicBezTo>
                  <a:cubicBezTo>
                    <a:pt x="577" y="939"/>
                    <a:pt x="580" y="940"/>
                    <a:pt x="584" y="942"/>
                  </a:cubicBezTo>
                  <a:cubicBezTo>
                    <a:pt x="588" y="943"/>
                    <a:pt x="591" y="944"/>
                    <a:pt x="594" y="945"/>
                  </a:cubicBezTo>
                  <a:cubicBezTo>
                    <a:pt x="597" y="946"/>
                    <a:pt x="599" y="947"/>
                    <a:pt x="599" y="947"/>
                  </a:cubicBezTo>
                  <a:cubicBezTo>
                    <a:pt x="593" y="941"/>
                    <a:pt x="593" y="941"/>
                    <a:pt x="593" y="941"/>
                  </a:cubicBezTo>
                  <a:cubicBezTo>
                    <a:pt x="569" y="937"/>
                    <a:pt x="546" y="928"/>
                    <a:pt x="526" y="916"/>
                  </a:cubicBezTo>
                  <a:cubicBezTo>
                    <a:pt x="505" y="904"/>
                    <a:pt x="488" y="890"/>
                    <a:pt x="474" y="875"/>
                  </a:cubicBezTo>
                  <a:cubicBezTo>
                    <a:pt x="459" y="859"/>
                    <a:pt x="447" y="844"/>
                    <a:pt x="437" y="828"/>
                  </a:cubicBezTo>
                  <a:cubicBezTo>
                    <a:pt x="427" y="813"/>
                    <a:pt x="419" y="798"/>
                    <a:pt x="410" y="785"/>
                  </a:cubicBezTo>
                  <a:cubicBezTo>
                    <a:pt x="412" y="788"/>
                    <a:pt x="413" y="787"/>
                    <a:pt x="415" y="791"/>
                  </a:cubicBezTo>
                  <a:cubicBezTo>
                    <a:pt x="407" y="771"/>
                    <a:pt x="401" y="755"/>
                    <a:pt x="395" y="740"/>
                  </a:cubicBezTo>
                  <a:cubicBezTo>
                    <a:pt x="390" y="724"/>
                    <a:pt x="386" y="710"/>
                    <a:pt x="384" y="694"/>
                  </a:cubicBezTo>
                  <a:cubicBezTo>
                    <a:pt x="386" y="691"/>
                    <a:pt x="389" y="712"/>
                    <a:pt x="394" y="727"/>
                  </a:cubicBezTo>
                  <a:cubicBezTo>
                    <a:pt x="391" y="710"/>
                    <a:pt x="388" y="689"/>
                    <a:pt x="388" y="666"/>
                  </a:cubicBezTo>
                  <a:cubicBezTo>
                    <a:pt x="388" y="643"/>
                    <a:pt x="391" y="618"/>
                    <a:pt x="397" y="594"/>
                  </a:cubicBezTo>
                  <a:cubicBezTo>
                    <a:pt x="409" y="546"/>
                    <a:pt x="436" y="501"/>
                    <a:pt x="465" y="473"/>
                  </a:cubicBezTo>
                  <a:cubicBezTo>
                    <a:pt x="468" y="471"/>
                    <a:pt x="469" y="468"/>
                    <a:pt x="470" y="467"/>
                  </a:cubicBezTo>
                  <a:cubicBezTo>
                    <a:pt x="471" y="466"/>
                    <a:pt x="472" y="465"/>
                    <a:pt x="472" y="464"/>
                  </a:cubicBezTo>
                  <a:cubicBezTo>
                    <a:pt x="472" y="463"/>
                    <a:pt x="471" y="464"/>
                    <a:pt x="469" y="464"/>
                  </a:cubicBezTo>
                  <a:cubicBezTo>
                    <a:pt x="467" y="466"/>
                    <a:pt x="464" y="467"/>
                    <a:pt x="474" y="456"/>
                  </a:cubicBezTo>
                  <a:cubicBezTo>
                    <a:pt x="479" y="451"/>
                    <a:pt x="484" y="448"/>
                    <a:pt x="488" y="445"/>
                  </a:cubicBezTo>
                  <a:cubicBezTo>
                    <a:pt x="492" y="442"/>
                    <a:pt x="495" y="440"/>
                    <a:pt x="497" y="440"/>
                  </a:cubicBezTo>
                  <a:cubicBezTo>
                    <a:pt x="500" y="438"/>
                    <a:pt x="498" y="441"/>
                    <a:pt x="487" y="451"/>
                  </a:cubicBezTo>
                  <a:cubicBezTo>
                    <a:pt x="501" y="441"/>
                    <a:pt x="519" y="428"/>
                    <a:pt x="543" y="416"/>
                  </a:cubicBezTo>
                  <a:cubicBezTo>
                    <a:pt x="549" y="413"/>
                    <a:pt x="555" y="410"/>
                    <a:pt x="561" y="407"/>
                  </a:cubicBezTo>
                  <a:cubicBezTo>
                    <a:pt x="568" y="404"/>
                    <a:pt x="574" y="401"/>
                    <a:pt x="581" y="399"/>
                  </a:cubicBezTo>
                  <a:cubicBezTo>
                    <a:pt x="595" y="394"/>
                    <a:pt x="610" y="390"/>
                    <a:pt x="625" y="388"/>
                  </a:cubicBezTo>
                  <a:cubicBezTo>
                    <a:pt x="640" y="385"/>
                    <a:pt x="656" y="383"/>
                    <a:pt x="672" y="383"/>
                  </a:cubicBezTo>
                  <a:cubicBezTo>
                    <a:pt x="688" y="383"/>
                    <a:pt x="703" y="384"/>
                    <a:pt x="719" y="386"/>
                  </a:cubicBezTo>
                  <a:cubicBezTo>
                    <a:pt x="750" y="391"/>
                    <a:pt x="778" y="402"/>
                    <a:pt x="802" y="414"/>
                  </a:cubicBezTo>
                  <a:cubicBezTo>
                    <a:pt x="811" y="419"/>
                    <a:pt x="818" y="422"/>
                    <a:pt x="823" y="424"/>
                  </a:cubicBezTo>
                  <a:cubicBezTo>
                    <a:pt x="825" y="425"/>
                    <a:pt x="827" y="426"/>
                    <a:pt x="829" y="427"/>
                  </a:cubicBezTo>
                  <a:cubicBezTo>
                    <a:pt x="830" y="427"/>
                    <a:pt x="830" y="428"/>
                    <a:pt x="831" y="428"/>
                  </a:cubicBezTo>
                  <a:cubicBezTo>
                    <a:pt x="831" y="428"/>
                    <a:pt x="832" y="429"/>
                    <a:pt x="833" y="429"/>
                  </a:cubicBezTo>
                  <a:cubicBezTo>
                    <a:pt x="834" y="430"/>
                    <a:pt x="835" y="431"/>
                    <a:pt x="837" y="431"/>
                  </a:cubicBezTo>
                  <a:cubicBezTo>
                    <a:pt x="841" y="434"/>
                    <a:pt x="846" y="437"/>
                    <a:pt x="851" y="440"/>
                  </a:cubicBezTo>
                  <a:cubicBezTo>
                    <a:pt x="854" y="442"/>
                    <a:pt x="856" y="443"/>
                    <a:pt x="860" y="446"/>
                  </a:cubicBezTo>
                  <a:cubicBezTo>
                    <a:pt x="861" y="447"/>
                    <a:pt x="863" y="448"/>
                    <a:pt x="865" y="449"/>
                  </a:cubicBezTo>
                  <a:cubicBezTo>
                    <a:pt x="866" y="449"/>
                    <a:pt x="866" y="450"/>
                    <a:pt x="867" y="450"/>
                  </a:cubicBezTo>
                  <a:cubicBezTo>
                    <a:pt x="867" y="450"/>
                    <a:pt x="868" y="451"/>
                    <a:pt x="868" y="451"/>
                  </a:cubicBezTo>
                  <a:cubicBezTo>
                    <a:pt x="869" y="451"/>
                    <a:pt x="869" y="451"/>
                    <a:pt x="870" y="451"/>
                  </a:cubicBezTo>
                  <a:cubicBezTo>
                    <a:pt x="870" y="446"/>
                    <a:pt x="870" y="441"/>
                    <a:pt x="870" y="435"/>
                  </a:cubicBezTo>
                  <a:cubicBezTo>
                    <a:pt x="870" y="432"/>
                    <a:pt x="870" y="428"/>
                    <a:pt x="870" y="425"/>
                  </a:cubicBezTo>
                  <a:cubicBezTo>
                    <a:pt x="870" y="422"/>
                    <a:pt x="871" y="419"/>
                    <a:pt x="871" y="416"/>
                  </a:cubicBezTo>
                  <a:cubicBezTo>
                    <a:pt x="871" y="414"/>
                    <a:pt x="872" y="413"/>
                    <a:pt x="872" y="411"/>
                  </a:cubicBezTo>
                  <a:cubicBezTo>
                    <a:pt x="873" y="410"/>
                    <a:pt x="873" y="409"/>
                    <a:pt x="873" y="409"/>
                  </a:cubicBezTo>
                  <a:cubicBezTo>
                    <a:pt x="874" y="407"/>
                    <a:pt x="875" y="405"/>
                    <a:pt x="876" y="403"/>
                  </a:cubicBezTo>
                  <a:cubicBezTo>
                    <a:pt x="878" y="400"/>
                    <a:pt x="880" y="396"/>
                    <a:pt x="884" y="392"/>
                  </a:cubicBezTo>
                  <a:cubicBezTo>
                    <a:pt x="878" y="400"/>
                    <a:pt x="883" y="397"/>
                    <a:pt x="885" y="398"/>
                  </a:cubicBezTo>
                  <a:cubicBezTo>
                    <a:pt x="886" y="398"/>
                    <a:pt x="886" y="398"/>
                    <a:pt x="885" y="401"/>
                  </a:cubicBezTo>
                  <a:cubicBezTo>
                    <a:pt x="884" y="402"/>
                    <a:pt x="883" y="404"/>
                    <a:pt x="881" y="407"/>
                  </a:cubicBezTo>
                  <a:cubicBezTo>
                    <a:pt x="881" y="408"/>
                    <a:pt x="880" y="410"/>
                    <a:pt x="879" y="412"/>
                  </a:cubicBezTo>
                  <a:cubicBezTo>
                    <a:pt x="879" y="412"/>
                    <a:pt x="879" y="413"/>
                    <a:pt x="879" y="413"/>
                  </a:cubicBezTo>
                  <a:cubicBezTo>
                    <a:pt x="879" y="414"/>
                    <a:pt x="878" y="414"/>
                    <a:pt x="878" y="414"/>
                  </a:cubicBezTo>
                  <a:cubicBezTo>
                    <a:pt x="878" y="415"/>
                    <a:pt x="878" y="416"/>
                    <a:pt x="878" y="416"/>
                  </a:cubicBezTo>
                  <a:cubicBezTo>
                    <a:pt x="877" y="418"/>
                    <a:pt x="877" y="419"/>
                    <a:pt x="877" y="421"/>
                  </a:cubicBezTo>
                  <a:cubicBezTo>
                    <a:pt x="877" y="423"/>
                    <a:pt x="877" y="424"/>
                    <a:pt x="876" y="426"/>
                  </a:cubicBezTo>
                  <a:cubicBezTo>
                    <a:pt x="876" y="426"/>
                    <a:pt x="877" y="430"/>
                    <a:pt x="877" y="434"/>
                  </a:cubicBezTo>
                  <a:cubicBezTo>
                    <a:pt x="878" y="439"/>
                    <a:pt x="878" y="444"/>
                    <a:pt x="878" y="444"/>
                  </a:cubicBezTo>
                  <a:cubicBezTo>
                    <a:pt x="878" y="438"/>
                    <a:pt x="878" y="438"/>
                    <a:pt x="878" y="438"/>
                  </a:cubicBezTo>
                  <a:cubicBezTo>
                    <a:pt x="878" y="437"/>
                    <a:pt x="878" y="435"/>
                    <a:pt x="878" y="433"/>
                  </a:cubicBezTo>
                  <a:cubicBezTo>
                    <a:pt x="878" y="430"/>
                    <a:pt x="879" y="426"/>
                    <a:pt x="879" y="423"/>
                  </a:cubicBezTo>
                  <a:cubicBezTo>
                    <a:pt x="879" y="422"/>
                    <a:pt x="879" y="421"/>
                    <a:pt x="879" y="421"/>
                  </a:cubicBezTo>
                  <a:cubicBezTo>
                    <a:pt x="880" y="418"/>
                    <a:pt x="880" y="418"/>
                    <a:pt x="880" y="418"/>
                  </a:cubicBezTo>
                  <a:cubicBezTo>
                    <a:pt x="880" y="417"/>
                    <a:pt x="880" y="416"/>
                    <a:pt x="881" y="414"/>
                  </a:cubicBezTo>
                  <a:cubicBezTo>
                    <a:pt x="881" y="413"/>
                    <a:pt x="882" y="412"/>
                    <a:pt x="882" y="412"/>
                  </a:cubicBezTo>
                  <a:cubicBezTo>
                    <a:pt x="884" y="408"/>
                    <a:pt x="886" y="404"/>
                    <a:pt x="889" y="401"/>
                  </a:cubicBezTo>
                  <a:cubicBezTo>
                    <a:pt x="892" y="398"/>
                    <a:pt x="895" y="396"/>
                    <a:pt x="899" y="393"/>
                  </a:cubicBezTo>
                  <a:cubicBezTo>
                    <a:pt x="902" y="391"/>
                    <a:pt x="906" y="390"/>
                    <a:pt x="910" y="389"/>
                  </a:cubicBezTo>
                  <a:cubicBezTo>
                    <a:pt x="919" y="387"/>
                    <a:pt x="928" y="387"/>
                    <a:pt x="935" y="390"/>
                  </a:cubicBezTo>
                  <a:cubicBezTo>
                    <a:pt x="939" y="392"/>
                    <a:pt x="943" y="394"/>
                    <a:pt x="946" y="397"/>
                  </a:cubicBezTo>
                  <a:cubicBezTo>
                    <a:pt x="950" y="399"/>
                    <a:pt x="952" y="402"/>
                    <a:pt x="955" y="406"/>
                  </a:cubicBezTo>
                  <a:cubicBezTo>
                    <a:pt x="957" y="409"/>
                    <a:pt x="959" y="413"/>
                    <a:pt x="960" y="417"/>
                  </a:cubicBezTo>
                  <a:cubicBezTo>
                    <a:pt x="961" y="420"/>
                    <a:pt x="962" y="424"/>
                    <a:pt x="962" y="428"/>
                  </a:cubicBezTo>
                  <a:cubicBezTo>
                    <a:pt x="963" y="439"/>
                    <a:pt x="963" y="450"/>
                    <a:pt x="963" y="459"/>
                  </a:cubicBezTo>
                  <a:cubicBezTo>
                    <a:pt x="964" y="479"/>
                    <a:pt x="966" y="495"/>
                    <a:pt x="967" y="508"/>
                  </a:cubicBezTo>
                  <a:cubicBezTo>
                    <a:pt x="962" y="510"/>
                    <a:pt x="966" y="524"/>
                    <a:pt x="964" y="558"/>
                  </a:cubicBezTo>
                  <a:cubicBezTo>
                    <a:pt x="964" y="571"/>
                    <a:pt x="964" y="556"/>
                    <a:pt x="965" y="551"/>
                  </a:cubicBezTo>
                  <a:cubicBezTo>
                    <a:pt x="969" y="584"/>
                    <a:pt x="964" y="601"/>
                    <a:pt x="965" y="624"/>
                  </a:cubicBezTo>
                  <a:cubicBezTo>
                    <a:pt x="964" y="616"/>
                    <a:pt x="964" y="616"/>
                    <a:pt x="964" y="616"/>
                  </a:cubicBezTo>
                  <a:cubicBezTo>
                    <a:pt x="967" y="680"/>
                    <a:pt x="967" y="680"/>
                    <a:pt x="967" y="680"/>
                  </a:cubicBezTo>
                  <a:cubicBezTo>
                    <a:pt x="967" y="691"/>
                    <a:pt x="966" y="707"/>
                    <a:pt x="964" y="709"/>
                  </a:cubicBezTo>
                  <a:cubicBezTo>
                    <a:pt x="968" y="709"/>
                    <a:pt x="968" y="709"/>
                    <a:pt x="968" y="709"/>
                  </a:cubicBezTo>
                  <a:cubicBezTo>
                    <a:pt x="968" y="718"/>
                    <a:pt x="967" y="723"/>
                    <a:pt x="967" y="727"/>
                  </a:cubicBezTo>
                  <a:cubicBezTo>
                    <a:pt x="967" y="729"/>
                    <a:pt x="967" y="731"/>
                    <a:pt x="966" y="732"/>
                  </a:cubicBezTo>
                  <a:cubicBezTo>
                    <a:pt x="966" y="734"/>
                    <a:pt x="966" y="735"/>
                    <a:pt x="966" y="736"/>
                  </a:cubicBezTo>
                  <a:cubicBezTo>
                    <a:pt x="966" y="739"/>
                    <a:pt x="965" y="743"/>
                    <a:pt x="966" y="748"/>
                  </a:cubicBezTo>
                  <a:cubicBezTo>
                    <a:pt x="966" y="754"/>
                    <a:pt x="968" y="762"/>
                    <a:pt x="972" y="773"/>
                  </a:cubicBezTo>
                  <a:cubicBezTo>
                    <a:pt x="972" y="773"/>
                    <a:pt x="972" y="773"/>
                    <a:pt x="972" y="772"/>
                  </a:cubicBezTo>
                  <a:cubicBezTo>
                    <a:pt x="971" y="771"/>
                    <a:pt x="971" y="769"/>
                    <a:pt x="971" y="768"/>
                  </a:cubicBezTo>
                  <a:cubicBezTo>
                    <a:pt x="971" y="765"/>
                    <a:pt x="971" y="763"/>
                    <a:pt x="971" y="763"/>
                  </a:cubicBezTo>
                  <a:cubicBezTo>
                    <a:pt x="972" y="765"/>
                    <a:pt x="972" y="767"/>
                    <a:pt x="972" y="769"/>
                  </a:cubicBezTo>
                  <a:cubicBezTo>
                    <a:pt x="973" y="770"/>
                    <a:pt x="974" y="772"/>
                    <a:pt x="974" y="774"/>
                  </a:cubicBezTo>
                  <a:cubicBezTo>
                    <a:pt x="975" y="776"/>
                    <a:pt x="976" y="778"/>
                    <a:pt x="977" y="781"/>
                  </a:cubicBezTo>
                  <a:cubicBezTo>
                    <a:pt x="978" y="783"/>
                    <a:pt x="979" y="785"/>
                    <a:pt x="980" y="787"/>
                  </a:cubicBezTo>
                  <a:cubicBezTo>
                    <a:pt x="983" y="793"/>
                    <a:pt x="983" y="793"/>
                    <a:pt x="983" y="793"/>
                  </a:cubicBezTo>
                  <a:cubicBezTo>
                    <a:pt x="984" y="794"/>
                    <a:pt x="985" y="796"/>
                    <a:pt x="986" y="798"/>
                  </a:cubicBezTo>
                  <a:cubicBezTo>
                    <a:pt x="987" y="800"/>
                    <a:pt x="988" y="802"/>
                    <a:pt x="990" y="804"/>
                  </a:cubicBezTo>
                  <a:cubicBezTo>
                    <a:pt x="991" y="806"/>
                    <a:pt x="992" y="807"/>
                    <a:pt x="994" y="809"/>
                  </a:cubicBezTo>
                  <a:cubicBezTo>
                    <a:pt x="1004" y="822"/>
                    <a:pt x="1014" y="831"/>
                    <a:pt x="1016" y="834"/>
                  </a:cubicBezTo>
                  <a:cubicBezTo>
                    <a:pt x="1016" y="835"/>
                    <a:pt x="1015" y="834"/>
                    <a:pt x="1013" y="833"/>
                  </a:cubicBezTo>
                  <a:cubicBezTo>
                    <a:pt x="1011" y="831"/>
                    <a:pt x="1008" y="828"/>
                    <a:pt x="1004" y="824"/>
                  </a:cubicBezTo>
                  <a:cubicBezTo>
                    <a:pt x="1011" y="834"/>
                    <a:pt x="1022" y="843"/>
                    <a:pt x="1035" y="850"/>
                  </a:cubicBezTo>
                  <a:cubicBezTo>
                    <a:pt x="1049" y="858"/>
                    <a:pt x="1065" y="863"/>
                    <a:pt x="1081" y="864"/>
                  </a:cubicBezTo>
                  <a:cubicBezTo>
                    <a:pt x="1097" y="866"/>
                    <a:pt x="1114" y="865"/>
                    <a:pt x="1130" y="861"/>
                  </a:cubicBezTo>
                  <a:cubicBezTo>
                    <a:pt x="1146" y="857"/>
                    <a:pt x="1161" y="851"/>
                    <a:pt x="1174" y="843"/>
                  </a:cubicBezTo>
                  <a:cubicBezTo>
                    <a:pt x="1174" y="843"/>
                    <a:pt x="1170" y="844"/>
                    <a:pt x="1166" y="845"/>
                  </a:cubicBezTo>
                  <a:cubicBezTo>
                    <a:pt x="1164" y="845"/>
                    <a:pt x="1162" y="846"/>
                    <a:pt x="1161" y="846"/>
                  </a:cubicBezTo>
                  <a:cubicBezTo>
                    <a:pt x="1159" y="846"/>
                    <a:pt x="1158" y="846"/>
                    <a:pt x="1158" y="846"/>
                  </a:cubicBezTo>
                  <a:cubicBezTo>
                    <a:pt x="1160" y="845"/>
                    <a:pt x="1161" y="844"/>
                    <a:pt x="1163" y="843"/>
                  </a:cubicBezTo>
                  <a:cubicBezTo>
                    <a:pt x="1164" y="843"/>
                    <a:pt x="1165" y="842"/>
                    <a:pt x="1167" y="841"/>
                  </a:cubicBezTo>
                  <a:cubicBezTo>
                    <a:pt x="1169" y="839"/>
                    <a:pt x="1171" y="838"/>
                    <a:pt x="1173" y="837"/>
                  </a:cubicBezTo>
                  <a:cubicBezTo>
                    <a:pt x="1177" y="834"/>
                    <a:pt x="1180" y="832"/>
                    <a:pt x="1182" y="830"/>
                  </a:cubicBezTo>
                  <a:cubicBezTo>
                    <a:pt x="1187" y="826"/>
                    <a:pt x="1189" y="825"/>
                    <a:pt x="1189" y="824"/>
                  </a:cubicBezTo>
                  <a:cubicBezTo>
                    <a:pt x="1191" y="824"/>
                    <a:pt x="1187" y="829"/>
                    <a:pt x="1187" y="830"/>
                  </a:cubicBezTo>
                  <a:cubicBezTo>
                    <a:pt x="1201" y="818"/>
                    <a:pt x="1209" y="808"/>
                    <a:pt x="1216" y="797"/>
                  </a:cubicBezTo>
                  <a:cubicBezTo>
                    <a:pt x="1217" y="796"/>
                    <a:pt x="1218" y="794"/>
                    <a:pt x="1219" y="793"/>
                  </a:cubicBezTo>
                  <a:cubicBezTo>
                    <a:pt x="1220" y="791"/>
                    <a:pt x="1220" y="790"/>
                    <a:pt x="1221" y="788"/>
                  </a:cubicBezTo>
                  <a:cubicBezTo>
                    <a:pt x="1223" y="785"/>
                    <a:pt x="1225" y="781"/>
                    <a:pt x="1226" y="777"/>
                  </a:cubicBezTo>
                  <a:cubicBezTo>
                    <a:pt x="1228" y="773"/>
                    <a:pt x="1230" y="769"/>
                    <a:pt x="1231" y="764"/>
                  </a:cubicBezTo>
                  <a:cubicBezTo>
                    <a:pt x="1232" y="761"/>
                    <a:pt x="1233" y="759"/>
                    <a:pt x="1233" y="756"/>
                  </a:cubicBezTo>
                  <a:cubicBezTo>
                    <a:pt x="1234" y="753"/>
                    <a:pt x="1234" y="750"/>
                    <a:pt x="1235" y="747"/>
                  </a:cubicBezTo>
                  <a:cubicBezTo>
                    <a:pt x="1235" y="745"/>
                    <a:pt x="1235" y="744"/>
                    <a:pt x="1235" y="743"/>
                  </a:cubicBezTo>
                  <a:cubicBezTo>
                    <a:pt x="1235" y="741"/>
                    <a:pt x="1235" y="740"/>
                    <a:pt x="1235" y="739"/>
                  </a:cubicBezTo>
                  <a:cubicBezTo>
                    <a:pt x="1235" y="737"/>
                    <a:pt x="1235" y="735"/>
                    <a:pt x="1235" y="734"/>
                  </a:cubicBezTo>
                  <a:cubicBezTo>
                    <a:pt x="1235" y="731"/>
                    <a:pt x="1235" y="730"/>
                    <a:pt x="1234" y="730"/>
                  </a:cubicBezTo>
                  <a:cubicBezTo>
                    <a:pt x="1234" y="729"/>
                    <a:pt x="1233" y="729"/>
                    <a:pt x="1233" y="726"/>
                  </a:cubicBezTo>
                  <a:cubicBezTo>
                    <a:pt x="1234" y="679"/>
                    <a:pt x="1234" y="679"/>
                    <a:pt x="1234" y="679"/>
                  </a:cubicBezTo>
                  <a:cubicBezTo>
                    <a:pt x="1237" y="709"/>
                    <a:pt x="1237" y="709"/>
                    <a:pt x="1237" y="709"/>
                  </a:cubicBezTo>
                  <a:cubicBezTo>
                    <a:pt x="1235" y="691"/>
                    <a:pt x="1234" y="672"/>
                    <a:pt x="1233" y="650"/>
                  </a:cubicBezTo>
                  <a:cubicBezTo>
                    <a:pt x="1233" y="639"/>
                    <a:pt x="1231" y="628"/>
                    <a:pt x="1231" y="618"/>
                  </a:cubicBezTo>
                  <a:cubicBezTo>
                    <a:pt x="1230" y="612"/>
                    <a:pt x="1230" y="607"/>
                    <a:pt x="1229" y="601"/>
                  </a:cubicBezTo>
                  <a:cubicBezTo>
                    <a:pt x="1228" y="596"/>
                    <a:pt x="1228" y="591"/>
                    <a:pt x="1227" y="585"/>
                  </a:cubicBezTo>
                  <a:cubicBezTo>
                    <a:pt x="1221" y="543"/>
                    <a:pt x="1209" y="504"/>
                    <a:pt x="1197" y="483"/>
                  </a:cubicBezTo>
                  <a:cubicBezTo>
                    <a:pt x="1196" y="476"/>
                    <a:pt x="1195" y="474"/>
                    <a:pt x="1196" y="475"/>
                  </a:cubicBezTo>
                  <a:cubicBezTo>
                    <a:pt x="1196" y="475"/>
                    <a:pt x="1198" y="478"/>
                    <a:pt x="1200" y="482"/>
                  </a:cubicBezTo>
                  <a:cubicBezTo>
                    <a:pt x="1203" y="489"/>
                    <a:pt x="1206" y="497"/>
                    <a:pt x="1204" y="489"/>
                  </a:cubicBezTo>
                  <a:cubicBezTo>
                    <a:pt x="1198" y="468"/>
                    <a:pt x="1189" y="447"/>
                    <a:pt x="1179" y="426"/>
                  </a:cubicBezTo>
                  <a:cubicBezTo>
                    <a:pt x="1173" y="416"/>
                    <a:pt x="1168" y="405"/>
                    <a:pt x="1161" y="395"/>
                  </a:cubicBezTo>
                  <a:cubicBezTo>
                    <a:pt x="1158" y="390"/>
                    <a:pt x="1155" y="385"/>
                    <a:pt x="1152" y="380"/>
                  </a:cubicBezTo>
                  <a:cubicBezTo>
                    <a:pt x="1149" y="375"/>
                    <a:pt x="1145" y="370"/>
                    <a:pt x="1142" y="366"/>
                  </a:cubicBezTo>
                  <a:cubicBezTo>
                    <a:pt x="1140" y="363"/>
                    <a:pt x="1139" y="361"/>
                    <a:pt x="1137" y="359"/>
                  </a:cubicBezTo>
                  <a:cubicBezTo>
                    <a:pt x="1135" y="356"/>
                    <a:pt x="1133" y="354"/>
                    <a:pt x="1132" y="352"/>
                  </a:cubicBezTo>
                  <a:cubicBezTo>
                    <a:pt x="1128" y="347"/>
                    <a:pt x="1125" y="342"/>
                    <a:pt x="1121" y="338"/>
                  </a:cubicBezTo>
                  <a:cubicBezTo>
                    <a:pt x="1118" y="334"/>
                    <a:pt x="1114" y="329"/>
                    <a:pt x="1111" y="325"/>
                  </a:cubicBezTo>
                  <a:cubicBezTo>
                    <a:pt x="1107" y="321"/>
                    <a:pt x="1104" y="317"/>
                    <a:pt x="1100" y="313"/>
                  </a:cubicBezTo>
                  <a:cubicBezTo>
                    <a:pt x="1093" y="305"/>
                    <a:pt x="1086" y="297"/>
                    <a:pt x="1079" y="289"/>
                  </a:cubicBezTo>
                  <a:cubicBezTo>
                    <a:pt x="1076" y="286"/>
                    <a:pt x="1072" y="282"/>
                    <a:pt x="1069" y="279"/>
                  </a:cubicBezTo>
                  <a:cubicBezTo>
                    <a:pt x="1066" y="275"/>
                    <a:pt x="1063" y="272"/>
                    <a:pt x="1059" y="269"/>
                  </a:cubicBezTo>
                  <a:cubicBezTo>
                    <a:pt x="1039" y="248"/>
                    <a:pt x="1015" y="228"/>
                    <a:pt x="989" y="210"/>
                  </a:cubicBezTo>
                  <a:cubicBezTo>
                    <a:pt x="964" y="192"/>
                    <a:pt x="935" y="177"/>
                    <a:pt x="906" y="163"/>
                  </a:cubicBezTo>
                  <a:cubicBezTo>
                    <a:pt x="876" y="150"/>
                    <a:pt x="845" y="139"/>
                    <a:pt x="813" y="131"/>
                  </a:cubicBezTo>
                  <a:cubicBezTo>
                    <a:pt x="781" y="123"/>
                    <a:pt x="748" y="117"/>
                    <a:pt x="716" y="114"/>
                  </a:cubicBezTo>
                  <a:cubicBezTo>
                    <a:pt x="718" y="115"/>
                    <a:pt x="718" y="115"/>
                    <a:pt x="718" y="115"/>
                  </a:cubicBezTo>
                  <a:cubicBezTo>
                    <a:pt x="718" y="115"/>
                    <a:pt x="712" y="115"/>
                    <a:pt x="704" y="114"/>
                  </a:cubicBezTo>
                  <a:cubicBezTo>
                    <a:pt x="695" y="114"/>
                    <a:pt x="683" y="113"/>
                    <a:pt x="672" y="113"/>
                  </a:cubicBezTo>
                  <a:cubicBezTo>
                    <a:pt x="660" y="113"/>
                    <a:pt x="648" y="113"/>
                    <a:pt x="639" y="113"/>
                  </a:cubicBezTo>
                  <a:cubicBezTo>
                    <a:pt x="631" y="114"/>
                    <a:pt x="625" y="114"/>
                    <a:pt x="625" y="114"/>
                  </a:cubicBezTo>
                  <a:cubicBezTo>
                    <a:pt x="622" y="115"/>
                    <a:pt x="618" y="116"/>
                    <a:pt x="614" y="116"/>
                  </a:cubicBezTo>
                  <a:cubicBezTo>
                    <a:pt x="610" y="117"/>
                    <a:pt x="605" y="118"/>
                    <a:pt x="600" y="119"/>
                  </a:cubicBezTo>
                  <a:cubicBezTo>
                    <a:pt x="595" y="120"/>
                    <a:pt x="590" y="120"/>
                    <a:pt x="584" y="122"/>
                  </a:cubicBezTo>
                  <a:cubicBezTo>
                    <a:pt x="579" y="123"/>
                    <a:pt x="573" y="124"/>
                    <a:pt x="567" y="125"/>
                  </a:cubicBezTo>
                  <a:cubicBezTo>
                    <a:pt x="561" y="126"/>
                    <a:pt x="556" y="128"/>
                    <a:pt x="550" y="129"/>
                  </a:cubicBezTo>
                  <a:cubicBezTo>
                    <a:pt x="544" y="131"/>
                    <a:pt x="538" y="132"/>
                    <a:pt x="532" y="134"/>
                  </a:cubicBezTo>
                  <a:cubicBezTo>
                    <a:pt x="527" y="136"/>
                    <a:pt x="521" y="138"/>
                    <a:pt x="516" y="139"/>
                  </a:cubicBezTo>
                  <a:cubicBezTo>
                    <a:pt x="513" y="140"/>
                    <a:pt x="511" y="141"/>
                    <a:pt x="508" y="142"/>
                  </a:cubicBezTo>
                  <a:cubicBezTo>
                    <a:pt x="506" y="143"/>
                    <a:pt x="504" y="144"/>
                    <a:pt x="501" y="145"/>
                  </a:cubicBezTo>
                  <a:cubicBezTo>
                    <a:pt x="504" y="143"/>
                    <a:pt x="496" y="144"/>
                    <a:pt x="504" y="140"/>
                  </a:cubicBezTo>
                  <a:cubicBezTo>
                    <a:pt x="485" y="147"/>
                    <a:pt x="466" y="154"/>
                    <a:pt x="449" y="162"/>
                  </a:cubicBezTo>
                  <a:cubicBezTo>
                    <a:pt x="432" y="170"/>
                    <a:pt x="418" y="178"/>
                    <a:pt x="407" y="182"/>
                  </a:cubicBezTo>
                  <a:cubicBezTo>
                    <a:pt x="407" y="182"/>
                    <a:pt x="407" y="182"/>
                    <a:pt x="408" y="181"/>
                  </a:cubicBezTo>
                  <a:cubicBezTo>
                    <a:pt x="409" y="180"/>
                    <a:pt x="411" y="179"/>
                    <a:pt x="412" y="179"/>
                  </a:cubicBezTo>
                  <a:cubicBezTo>
                    <a:pt x="415" y="177"/>
                    <a:pt x="418" y="175"/>
                    <a:pt x="418" y="175"/>
                  </a:cubicBezTo>
                  <a:cubicBezTo>
                    <a:pt x="408" y="180"/>
                    <a:pt x="398" y="185"/>
                    <a:pt x="388" y="191"/>
                  </a:cubicBezTo>
                  <a:cubicBezTo>
                    <a:pt x="382" y="194"/>
                    <a:pt x="378" y="198"/>
                    <a:pt x="372" y="201"/>
                  </a:cubicBezTo>
                  <a:cubicBezTo>
                    <a:pt x="367" y="204"/>
                    <a:pt x="362" y="207"/>
                    <a:pt x="357" y="211"/>
                  </a:cubicBezTo>
                  <a:cubicBezTo>
                    <a:pt x="352" y="214"/>
                    <a:pt x="347" y="218"/>
                    <a:pt x="342" y="221"/>
                  </a:cubicBezTo>
                  <a:cubicBezTo>
                    <a:pt x="337" y="225"/>
                    <a:pt x="332" y="229"/>
                    <a:pt x="327" y="233"/>
                  </a:cubicBezTo>
                  <a:cubicBezTo>
                    <a:pt x="318" y="240"/>
                    <a:pt x="309" y="248"/>
                    <a:pt x="300" y="256"/>
                  </a:cubicBezTo>
                  <a:cubicBezTo>
                    <a:pt x="265" y="288"/>
                    <a:pt x="239" y="321"/>
                    <a:pt x="227" y="341"/>
                  </a:cubicBezTo>
                  <a:cubicBezTo>
                    <a:pt x="209" y="365"/>
                    <a:pt x="208" y="363"/>
                    <a:pt x="202" y="369"/>
                  </a:cubicBezTo>
                  <a:cubicBezTo>
                    <a:pt x="195" y="380"/>
                    <a:pt x="189" y="390"/>
                    <a:pt x="184" y="400"/>
                  </a:cubicBezTo>
                  <a:cubicBezTo>
                    <a:pt x="179" y="409"/>
                    <a:pt x="175" y="419"/>
                    <a:pt x="170" y="428"/>
                  </a:cubicBezTo>
                  <a:cubicBezTo>
                    <a:pt x="167" y="437"/>
                    <a:pt x="163" y="446"/>
                    <a:pt x="159" y="455"/>
                  </a:cubicBezTo>
                  <a:cubicBezTo>
                    <a:pt x="158" y="460"/>
                    <a:pt x="156" y="464"/>
                    <a:pt x="155" y="469"/>
                  </a:cubicBezTo>
                  <a:cubicBezTo>
                    <a:pt x="153" y="474"/>
                    <a:pt x="151" y="478"/>
                    <a:pt x="150" y="484"/>
                  </a:cubicBezTo>
                  <a:cubicBezTo>
                    <a:pt x="146" y="494"/>
                    <a:pt x="142" y="504"/>
                    <a:pt x="137" y="516"/>
                  </a:cubicBezTo>
                  <a:cubicBezTo>
                    <a:pt x="137" y="516"/>
                    <a:pt x="137" y="521"/>
                    <a:pt x="136" y="526"/>
                  </a:cubicBezTo>
                  <a:cubicBezTo>
                    <a:pt x="136" y="531"/>
                    <a:pt x="135" y="535"/>
                    <a:pt x="135" y="535"/>
                  </a:cubicBezTo>
                  <a:cubicBezTo>
                    <a:pt x="130" y="556"/>
                    <a:pt x="131" y="540"/>
                    <a:pt x="127" y="556"/>
                  </a:cubicBezTo>
                  <a:cubicBezTo>
                    <a:pt x="121" y="595"/>
                    <a:pt x="117" y="638"/>
                    <a:pt x="117" y="678"/>
                  </a:cubicBezTo>
                  <a:cubicBezTo>
                    <a:pt x="117" y="718"/>
                    <a:pt x="122" y="754"/>
                    <a:pt x="127" y="782"/>
                  </a:cubicBezTo>
                  <a:cubicBezTo>
                    <a:pt x="127" y="774"/>
                    <a:pt x="127" y="774"/>
                    <a:pt x="127" y="774"/>
                  </a:cubicBezTo>
                  <a:cubicBezTo>
                    <a:pt x="128" y="776"/>
                    <a:pt x="129" y="779"/>
                    <a:pt x="129" y="783"/>
                  </a:cubicBezTo>
                  <a:cubicBezTo>
                    <a:pt x="130" y="786"/>
                    <a:pt x="131" y="789"/>
                    <a:pt x="132" y="793"/>
                  </a:cubicBezTo>
                  <a:cubicBezTo>
                    <a:pt x="133" y="800"/>
                    <a:pt x="134" y="806"/>
                    <a:pt x="136" y="812"/>
                  </a:cubicBezTo>
                  <a:cubicBezTo>
                    <a:pt x="138" y="822"/>
                    <a:pt x="138" y="827"/>
                    <a:pt x="133" y="814"/>
                  </a:cubicBezTo>
                  <a:cubicBezTo>
                    <a:pt x="135" y="820"/>
                    <a:pt x="137" y="827"/>
                    <a:pt x="138" y="833"/>
                  </a:cubicBezTo>
                  <a:cubicBezTo>
                    <a:pt x="140" y="839"/>
                    <a:pt x="142" y="845"/>
                    <a:pt x="144" y="851"/>
                  </a:cubicBezTo>
                  <a:cubicBezTo>
                    <a:pt x="148" y="863"/>
                    <a:pt x="152" y="874"/>
                    <a:pt x="157" y="884"/>
                  </a:cubicBezTo>
                  <a:cubicBezTo>
                    <a:pt x="159" y="889"/>
                    <a:pt x="161" y="894"/>
                    <a:pt x="164" y="900"/>
                  </a:cubicBezTo>
                  <a:cubicBezTo>
                    <a:pt x="166" y="905"/>
                    <a:pt x="168" y="910"/>
                    <a:pt x="171" y="915"/>
                  </a:cubicBezTo>
                  <a:cubicBezTo>
                    <a:pt x="174" y="919"/>
                    <a:pt x="176" y="924"/>
                    <a:pt x="179" y="929"/>
                  </a:cubicBezTo>
                  <a:cubicBezTo>
                    <a:pt x="180" y="932"/>
                    <a:pt x="182" y="934"/>
                    <a:pt x="183" y="937"/>
                  </a:cubicBezTo>
                  <a:cubicBezTo>
                    <a:pt x="184" y="939"/>
                    <a:pt x="186" y="941"/>
                    <a:pt x="187" y="944"/>
                  </a:cubicBezTo>
                  <a:cubicBezTo>
                    <a:pt x="211" y="983"/>
                    <a:pt x="240" y="1025"/>
                    <a:pt x="293" y="1076"/>
                  </a:cubicBezTo>
                  <a:cubicBezTo>
                    <a:pt x="298" y="1086"/>
                    <a:pt x="323" y="1108"/>
                    <a:pt x="350" y="1128"/>
                  </a:cubicBezTo>
                  <a:cubicBezTo>
                    <a:pt x="378" y="1147"/>
                    <a:pt x="407" y="1164"/>
                    <a:pt x="415" y="1172"/>
                  </a:cubicBezTo>
                  <a:cubicBezTo>
                    <a:pt x="429" y="1179"/>
                    <a:pt x="443" y="1185"/>
                    <a:pt x="455" y="1190"/>
                  </a:cubicBezTo>
                  <a:cubicBezTo>
                    <a:pt x="461" y="1193"/>
                    <a:pt x="467" y="1195"/>
                    <a:pt x="473" y="1197"/>
                  </a:cubicBezTo>
                  <a:cubicBezTo>
                    <a:pt x="476" y="1199"/>
                    <a:pt x="478" y="1200"/>
                    <a:pt x="481" y="1201"/>
                  </a:cubicBezTo>
                  <a:cubicBezTo>
                    <a:pt x="484" y="1202"/>
                    <a:pt x="487" y="1203"/>
                    <a:pt x="490" y="1204"/>
                  </a:cubicBezTo>
                  <a:cubicBezTo>
                    <a:pt x="495" y="1206"/>
                    <a:pt x="501" y="1207"/>
                    <a:pt x="506" y="1209"/>
                  </a:cubicBezTo>
                  <a:cubicBezTo>
                    <a:pt x="512" y="1211"/>
                    <a:pt x="517" y="1212"/>
                    <a:pt x="522" y="1214"/>
                  </a:cubicBezTo>
                  <a:cubicBezTo>
                    <a:pt x="533" y="1216"/>
                    <a:pt x="543" y="1218"/>
                    <a:pt x="554" y="1220"/>
                  </a:cubicBezTo>
                  <a:cubicBezTo>
                    <a:pt x="555" y="1221"/>
                    <a:pt x="561" y="1222"/>
                    <a:pt x="551" y="1220"/>
                  </a:cubicBezTo>
                  <a:cubicBezTo>
                    <a:pt x="563" y="1224"/>
                    <a:pt x="589" y="1230"/>
                    <a:pt x="621" y="1232"/>
                  </a:cubicBezTo>
                  <a:cubicBezTo>
                    <a:pt x="653" y="1235"/>
                    <a:pt x="689" y="1234"/>
                    <a:pt x="721" y="1230"/>
                  </a:cubicBezTo>
                  <a:cubicBezTo>
                    <a:pt x="724" y="1232"/>
                    <a:pt x="724" y="1232"/>
                    <a:pt x="724" y="1232"/>
                  </a:cubicBezTo>
                  <a:cubicBezTo>
                    <a:pt x="735" y="1229"/>
                    <a:pt x="768" y="1224"/>
                    <a:pt x="799" y="1216"/>
                  </a:cubicBezTo>
                  <a:cubicBezTo>
                    <a:pt x="831" y="1208"/>
                    <a:pt x="862" y="1196"/>
                    <a:pt x="871" y="1190"/>
                  </a:cubicBezTo>
                  <a:cubicBezTo>
                    <a:pt x="878" y="1189"/>
                    <a:pt x="861" y="1196"/>
                    <a:pt x="853" y="1200"/>
                  </a:cubicBezTo>
                  <a:cubicBezTo>
                    <a:pt x="861" y="1198"/>
                    <a:pt x="868" y="1196"/>
                    <a:pt x="876" y="1194"/>
                  </a:cubicBezTo>
                  <a:cubicBezTo>
                    <a:pt x="883" y="1191"/>
                    <a:pt x="889" y="1188"/>
                    <a:pt x="896" y="1184"/>
                  </a:cubicBezTo>
                  <a:cubicBezTo>
                    <a:pt x="903" y="1181"/>
                    <a:pt x="910" y="1177"/>
                    <a:pt x="918" y="1173"/>
                  </a:cubicBezTo>
                  <a:cubicBezTo>
                    <a:pt x="926" y="1169"/>
                    <a:pt x="934" y="1165"/>
                    <a:pt x="943" y="1160"/>
                  </a:cubicBezTo>
                  <a:cubicBezTo>
                    <a:pt x="941" y="1162"/>
                    <a:pt x="953" y="1158"/>
                    <a:pt x="945" y="1163"/>
                  </a:cubicBezTo>
                  <a:cubicBezTo>
                    <a:pt x="953" y="1159"/>
                    <a:pt x="961" y="1155"/>
                    <a:pt x="969" y="1150"/>
                  </a:cubicBezTo>
                  <a:cubicBezTo>
                    <a:pt x="973" y="1148"/>
                    <a:pt x="977" y="1145"/>
                    <a:pt x="981" y="1143"/>
                  </a:cubicBezTo>
                  <a:cubicBezTo>
                    <a:pt x="985" y="1140"/>
                    <a:pt x="989" y="1138"/>
                    <a:pt x="993" y="1135"/>
                  </a:cubicBezTo>
                  <a:cubicBezTo>
                    <a:pt x="995" y="1134"/>
                    <a:pt x="997" y="1132"/>
                    <a:pt x="999" y="1131"/>
                  </a:cubicBezTo>
                  <a:cubicBezTo>
                    <a:pt x="1001" y="1130"/>
                    <a:pt x="1003" y="1128"/>
                    <a:pt x="1006" y="1127"/>
                  </a:cubicBezTo>
                  <a:cubicBezTo>
                    <a:pt x="1010" y="1124"/>
                    <a:pt x="1014" y="1121"/>
                    <a:pt x="1018" y="1118"/>
                  </a:cubicBezTo>
                  <a:cubicBezTo>
                    <a:pt x="1024" y="1114"/>
                    <a:pt x="1030" y="1111"/>
                    <a:pt x="1038" y="1109"/>
                  </a:cubicBezTo>
                  <a:cubicBezTo>
                    <a:pt x="1053" y="1107"/>
                    <a:pt x="1069" y="1113"/>
                    <a:pt x="1080" y="1125"/>
                  </a:cubicBezTo>
                  <a:cubicBezTo>
                    <a:pt x="1081" y="1127"/>
                    <a:pt x="1082" y="1128"/>
                    <a:pt x="1083" y="1130"/>
                  </a:cubicBezTo>
                  <a:cubicBezTo>
                    <a:pt x="1084" y="1132"/>
                    <a:pt x="1085" y="1133"/>
                    <a:pt x="1086" y="1135"/>
                  </a:cubicBezTo>
                  <a:cubicBezTo>
                    <a:pt x="1088" y="1139"/>
                    <a:pt x="1089" y="1143"/>
                    <a:pt x="1090" y="1147"/>
                  </a:cubicBezTo>
                  <a:cubicBezTo>
                    <a:pt x="1090" y="1151"/>
                    <a:pt x="1090" y="1155"/>
                    <a:pt x="1090" y="1159"/>
                  </a:cubicBezTo>
                  <a:cubicBezTo>
                    <a:pt x="1089" y="1164"/>
                    <a:pt x="1088" y="1168"/>
                    <a:pt x="1087" y="1172"/>
                  </a:cubicBezTo>
                  <a:cubicBezTo>
                    <a:pt x="1085" y="1175"/>
                    <a:pt x="1083" y="1179"/>
                    <a:pt x="1080" y="1183"/>
                  </a:cubicBezTo>
                  <a:cubicBezTo>
                    <a:pt x="1079" y="1184"/>
                    <a:pt x="1077" y="1186"/>
                    <a:pt x="1076" y="1187"/>
                  </a:cubicBezTo>
                  <a:cubicBezTo>
                    <a:pt x="1073" y="1189"/>
                    <a:pt x="1073" y="1189"/>
                    <a:pt x="1073" y="1189"/>
                  </a:cubicBezTo>
                  <a:cubicBezTo>
                    <a:pt x="1073" y="1190"/>
                    <a:pt x="1071" y="1191"/>
                    <a:pt x="1070" y="1192"/>
                  </a:cubicBezTo>
                  <a:cubicBezTo>
                    <a:pt x="1061" y="1198"/>
                    <a:pt x="1053" y="1205"/>
                    <a:pt x="1043" y="1211"/>
                  </a:cubicBezTo>
                  <a:cubicBezTo>
                    <a:pt x="1039" y="1214"/>
                    <a:pt x="1034" y="1218"/>
                    <a:pt x="1030" y="1221"/>
                  </a:cubicBezTo>
                  <a:cubicBezTo>
                    <a:pt x="1015" y="1230"/>
                    <a:pt x="1015" y="1230"/>
                    <a:pt x="1015" y="1230"/>
                  </a:cubicBezTo>
                  <a:cubicBezTo>
                    <a:pt x="1008" y="1234"/>
                    <a:pt x="1008" y="1234"/>
                    <a:pt x="1008" y="1234"/>
                  </a:cubicBezTo>
                  <a:cubicBezTo>
                    <a:pt x="1001" y="1238"/>
                    <a:pt x="1001" y="1238"/>
                    <a:pt x="1001" y="1238"/>
                  </a:cubicBezTo>
                  <a:cubicBezTo>
                    <a:pt x="986" y="1246"/>
                    <a:pt x="986" y="1246"/>
                    <a:pt x="986" y="1246"/>
                  </a:cubicBezTo>
                  <a:cubicBezTo>
                    <a:pt x="947" y="1267"/>
                    <a:pt x="905" y="1284"/>
                    <a:pt x="862" y="1295"/>
                  </a:cubicBezTo>
                  <a:cubicBezTo>
                    <a:pt x="839" y="1302"/>
                    <a:pt x="843" y="1302"/>
                    <a:pt x="846" y="1302"/>
                  </a:cubicBezTo>
                  <a:cubicBezTo>
                    <a:pt x="848" y="1303"/>
                    <a:pt x="849" y="1303"/>
                    <a:pt x="845" y="1304"/>
                  </a:cubicBezTo>
                  <a:cubicBezTo>
                    <a:pt x="842" y="1306"/>
                    <a:pt x="835" y="1308"/>
                    <a:pt x="819" y="1311"/>
                  </a:cubicBezTo>
                  <a:cubicBezTo>
                    <a:pt x="801" y="1313"/>
                    <a:pt x="848" y="1300"/>
                    <a:pt x="809" y="1308"/>
                  </a:cubicBezTo>
                  <a:cubicBezTo>
                    <a:pt x="802" y="1310"/>
                    <a:pt x="796" y="1311"/>
                    <a:pt x="790" y="1313"/>
                  </a:cubicBezTo>
                  <a:cubicBezTo>
                    <a:pt x="785" y="1314"/>
                    <a:pt x="780" y="1315"/>
                    <a:pt x="774" y="1316"/>
                  </a:cubicBezTo>
                  <a:cubicBezTo>
                    <a:pt x="768" y="1317"/>
                    <a:pt x="763" y="1318"/>
                    <a:pt x="756" y="1319"/>
                  </a:cubicBezTo>
                  <a:cubicBezTo>
                    <a:pt x="749" y="1320"/>
                    <a:pt x="741" y="1320"/>
                    <a:pt x="731" y="1321"/>
                  </a:cubicBezTo>
                  <a:cubicBezTo>
                    <a:pt x="738" y="1319"/>
                    <a:pt x="732" y="1319"/>
                    <a:pt x="759" y="1314"/>
                  </a:cubicBezTo>
                  <a:cubicBezTo>
                    <a:pt x="747" y="1315"/>
                    <a:pt x="724" y="1319"/>
                    <a:pt x="697" y="1320"/>
                  </a:cubicBezTo>
                  <a:cubicBezTo>
                    <a:pt x="691" y="1321"/>
                    <a:pt x="684" y="1321"/>
                    <a:pt x="677" y="1321"/>
                  </a:cubicBezTo>
                  <a:cubicBezTo>
                    <a:pt x="670" y="1322"/>
                    <a:pt x="663" y="1321"/>
                    <a:pt x="656" y="1321"/>
                  </a:cubicBezTo>
                  <a:cubicBezTo>
                    <a:pt x="650" y="1321"/>
                    <a:pt x="643" y="1321"/>
                    <a:pt x="637" y="1320"/>
                  </a:cubicBezTo>
                  <a:cubicBezTo>
                    <a:pt x="630" y="1319"/>
                    <a:pt x="624" y="1319"/>
                    <a:pt x="619" y="1318"/>
                  </a:cubicBezTo>
                  <a:cubicBezTo>
                    <a:pt x="621" y="1319"/>
                    <a:pt x="613" y="1320"/>
                    <a:pt x="604" y="1320"/>
                  </a:cubicBezTo>
                  <a:cubicBezTo>
                    <a:pt x="571" y="1318"/>
                    <a:pt x="534" y="1310"/>
                    <a:pt x="505" y="1301"/>
                  </a:cubicBezTo>
                  <a:cubicBezTo>
                    <a:pt x="491" y="1296"/>
                    <a:pt x="478" y="1292"/>
                    <a:pt x="469" y="1288"/>
                  </a:cubicBezTo>
                  <a:cubicBezTo>
                    <a:pt x="460" y="1284"/>
                    <a:pt x="454" y="1282"/>
                    <a:pt x="452" y="1282"/>
                  </a:cubicBezTo>
                  <a:cubicBezTo>
                    <a:pt x="452" y="1282"/>
                    <a:pt x="430" y="1274"/>
                    <a:pt x="449" y="1282"/>
                  </a:cubicBezTo>
                  <a:cubicBezTo>
                    <a:pt x="443" y="1280"/>
                    <a:pt x="437" y="1277"/>
                    <a:pt x="431" y="1275"/>
                  </a:cubicBezTo>
                  <a:cubicBezTo>
                    <a:pt x="428" y="1273"/>
                    <a:pt x="425" y="1272"/>
                    <a:pt x="422" y="1271"/>
                  </a:cubicBezTo>
                  <a:cubicBezTo>
                    <a:pt x="419" y="1270"/>
                    <a:pt x="417" y="1268"/>
                    <a:pt x="414" y="1267"/>
                  </a:cubicBezTo>
                  <a:cubicBezTo>
                    <a:pt x="404" y="1262"/>
                    <a:pt x="398" y="1258"/>
                    <a:pt x="401" y="1258"/>
                  </a:cubicBezTo>
                  <a:cubicBezTo>
                    <a:pt x="398" y="1257"/>
                    <a:pt x="396" y="1256"/>
                    <a:pt x="393" y="1255"/>
                  </a:cubicBezTo>
                  <a:cubicBezTo>
                    <a:pt x="390" y="1254"/>
                    <a:pt x="387" y="1253"/>
                    <a:pt x="384" y="1252"/>
                  </a:cubicBezTo>
                  <a:cubicBezTo>
                    <a:pt x="377" y="1249"/>
                    <a:pt x="370" y="1247"/>
                    <a:pt x="362" y="1242"/>
                  </a:cubicBezTo>
                  <a:cubicBezTo>
                    <a:pt x="362" y="1242"/>
                    <a:pt x="364" y="1243"/>
                    <a:pt x="367" y="1243"/>
                  </a:cubicBezTo>
                  <a:cubicBezTo>
                    <a:pt x="370" y="1244"/>
                    <a:pt x="372" y="1245"/>
                    <a:pt x="372" y="1245"/>
                  </a:cubicBezTo>
                  <a:cubicBezTo>
                    <a:pt x="370" y="1243"/>
                    <a:pt x="367" y="1242"/>
                    <a:pt x="364" y="1241"/>
                  </a:cubicBezTo>
                  <a:cubicBezTo>
                    <a:pt x="362" y="1240"/>
                    <a:pt x="359" y="1239"/>
                    <a:pt x="356" y="1237"/>
                  </a:cubicBezTo>
                  <a:cubicBezTo>
                    <a:pt x="351" y="1235"/>
                    <a:pt x="346" y="1232"/>
                    <a:pt x="341" y="1230"/>
                  </a:cubicBezTo>
                  <a:cubicBezTo>
                    <a:pt x="355" y="1240"/>
                    <a:pt x="355" y="1240"/>
                    <a:pt x="355" y="1240"/>
                  </a:cubicBezTo>
                  <a:cubicBezTo>
                    <a:pt x="349" y="1236"/>
                    <a:pt x="342" y="1232"/>
                    <a:pt x="334" y="1227"/>
                  </a:cubicBezTo>
                  <a:cubicBezTo>
                    <a:pt x="326" y="1222"/>
                    <a:pt x="318" y="1217"/>
                    <a:pt x="311" y="1213"/>
                  </a:cubicBezTo>
                  <a:cubicBezTo>
                    <a:pt x="297" y="1203"/>
                    <a:pt x="287" y="1195"/>
                    <a:pt x="289" y="1194"/>
                  </a:cubicBezTo>
                  <a:cubicBezTo>
                    <a:pt x="296" y="1199"/>
                    <a:pt x="296" y="1199"/>
                    <a:pt x="296" y="1199"/>
                  </a:cubicBezTo>
                  <a:cubicBezTo>
                    <a:pt x="296" y="1199"/>
                    <a:pt x="294" y="1197"/>
                    <a:pt x="290" y="1194"/>
                  </a:cubicBezTo>
                  <a:cubicBezTo>
                    <a:pt x="286" y="1191"/>
                    <a:pt x="281" y="1187"/>
                    <a:pt x="277" y="1183"/>
                  </a:cubicBezTo>
                  <a:cubicBezTo>
                    <a:pt x="272" y="1178"/>
                    <a:pt x="267" y="1174"/>
                    <a:pt x="263" y="1171"/>
                  </a:cubicBezTo>
                  <a:cubicBezTo>
                    <a:pt x="260" y="1168"/>
                    <a:pt x="257" y="1165"/>
                    <a:pt x="257" y="1165"/>
                  </a:cubicBezTo>
                  <a:cubicBezTo>
                    <a:pt x="253" y="1162"/>
                    <a:pt x="249" y="1159"/>
                    <a:pt x="244" y="1156"/>
                  </a:cubicBezTo>
                  <a:cubicBezTo>
                    <a:pt x="242" y="1154"/>
                    <a:pt x="240" y="1153"/>
                    <a:pt x="238" y="1151"/>
                  </a:cubicBezTo>
                  <a:cubicBezTo>
                    <a:pt x="236" y="1149"/>
                    <a:pt x="233" y="1147"/>
                    <a:pt x="231" y="1145"/>
                  </a:cubicBezTo>
                  <a:cubicBezTo>
                    <a:pt x="226" y="1141"/>
                    <a:pt x="222" y="1137"/>
                    <a:pt x="216" y="1132"/>
                  </a:cubicBezTo>
                  <a:cubicBezTo>
                    <a:pt x="211" y="1127"/>
                    <a:pt x="206" y="1121"/>
                    <a:pt x="200" y="1115"/>
                  </a:cubicBezTo>
                  <a:cubicBezTo>
                    <a:pt x="199" y="1111"/>
                    <a:pt x="194" y="1106"/>
                    <a:pt x="188" y="1098"/>
                  </a:cubicBezTo>
                  <a:cubicBezTo>
                    <a:pt x="182" y="1090"/>
                    <a:pt x="174" y="1081"/>
                    <a:pt x="167" y="1071"/>
                  </a:cubicBezTo>
                  <a:cubicBezTo>
                    <a:pt x="150" y="1051"/>
                    <a:pt x="133" y="1026"/>
                    <a:pt x="121" y="1007"/>
                  </a:cubicBezTo>
                  <a:cubicBezTo>
                    <a:pt x="124" y="1008"/>
                    <a:pt x="124" y="1008"/>
                    <a:pt x="124" y="1008"/>
                  </a:cubicBezTo>
                  <a:cubicBezTo>
                    <a:pt x="119" y="1001"/>
                    <a:pt x="113" y="991"/>
                    <a:pt x="106" y="980"/>
                  </a:cubicBezTo>
                  <a:cubicBezTo>
                    <a:pt x="103" y="974"/>
                    <a:pt x="100" y="968"/>
                    <a:pt x="97" y="962"/>
                  </a:cubicBezTo>
                  <a:cubicBezTo>
                    <a:pt x="94" y="956"/>
                    <a:pt x="91" y="951"/>
                    <a:pt x="88" y="945"/>
                  </a:cubicBezTo>
                  <a:cubicBezTo>
                    <a:pt x="83" y="934"/>
                    <a:pt x="79" y="924"/>
                    <a:pt x="76" y="918"/>
                  </a:cubicBezTo>
                  <a:cubicBezTo>
                    <a:pt x="74" y="912"/>
                    <a:pt x="73" y="910"/>
                    <a:pt x="74" y="913"/>
                  </a:cubicBezTo>
                  <a:cubicBezTo>
                    <a:pt x="71" y="906"/>
                    <a:pt x="68" y="897"/>
                    <a:pt x="65" y="889"/>
                  </a:cubicBezTo>
                  <a:cubicBezTo>
                    <a:pt x="62" y="880"/>
                    <a:pt x="60" y="873"/>
                    <a:pt x="58" y="866"/>
                  </a:cubicBezTo>
                  <a:cubicBezTo>
                    <a:pt x="54" y="853"/>
                    <a:pt x="53" y="846"/>
                    <a:pt x="56" y="854"/>
                  </a:cubicBezTo>
                  <a:cubicBezTo>
                    <a:pt x="54" y="847"/>
                    <a:pt x="52" y="839"/>
                    <a:pt x="49" y="830"/>
                  </a:cubicBezTo>
                  <a:cubicBezTo>
                    <a:pt x="47" y="821"/>
                    <a:pt x="44" y="811"/>
                    <a:pt x="42" y="801"/>
                  </a:cubicBezTo>
                  <a:cubicBezTo>
                    <a:pt x="38" y="782"/>
                    <a:pt x="34" y="764"/>
                    <a:pt x="32" y="757"/>
                  </a:cubicBezTo>
                  <a:cubicBezTo>
                    <a:pt x="32" y="757"/>
                    <a:pt x="31" y="754"/>
                    <a:pt x="31" y="749"/>
                  </a:cubicBezTo>
                  <a:cubicBezTo>
                    <a:pt x="31" y="743"/>
                    <a:pt x="30" y="736"/>
                    <a:pt x="31" y="730"/>
                  </a:cubicBezTo>
                  <a:cubicBezTo>
                    <a:pt x="31" y="716"/>
                    <a:pt x="31" y="702"/>
                    <a:pt x="31" y="702"/>
                  </a:cubicBezTo>
                  <a:cubicBezTo>
                    <a:pt x="29" y="694"/>
                    <a:pt x="28" y="683"/>
                    <a:pt x="27" y="671"/>
                  </a:cubicBezTo>
                  <a:cubicBezTo>
                    <a:pt x="27" y="659"/>
                    <a:pt x="28" y="646"/>
                    <a:pt x="29" y="634"/>
                  </a:cubicBezTo>
                  <a:cubicBezTo>
                    <a:pt x="30" y="623"/>
                    <a:pt x="31" y="612"/>
                    <a:pt x="31" y="603"/>
                  </a:cubicBezTo>
                  <a:cubicBezTo>
                    <a:pt x="32" y="595"/>
                    <a:pt x="32" y="590"/>
                    <a:pt x="30" y="589"/>
                  </a:cubicBezTo>
                  <a:cubicBezTo>
                    <a:pt x="32" y="581"/>
                    <a:pt x="33" y="576"/>
                    <a:pt x="33" y="572"/>
                  </a:cubicBezTo>
                  <a:cubicBezTo>
                    <a:pt x="34" y="568"/>
                    <a:pt x="35" y="566"/>
                    <a:pt x="36" y="563"/>
                  </a:cubicBezTo>
                  <a:cubicBezTo>
                    <a:pt x="38" y="559"/>
                    <a:pt x="39" y="555"/>
                    <a:pt x="41" y="545"/>
                  </a:cubicBezTo>
                  <a:cubicBezTo>
                    <a:pt x="46" y="503"/>
                    <a:pt x="59" y="460"/>
                    <a:pt x="77" y="419"/>
                  </a:cubicBezTo>
                  <a:cubicBezTo>
                    <a:pt x="78" y="419"/>
                    <a:pt x="78" y="419"/>
                    <a:pt x="78" y="419"/>
                  </a:cubicBezTo>
                  <a:cubicBezTo>
                    <a:pt x="83" y="409"/>
                    <a:pt x="88" y="398"/>
                    <a:pt x="93" y="387"/>
                  </a:cubicBezTo>
                  <a:cubicBezTo>
                    <a:pt x="95" y="381"/>
                    <a:pt x="98" y="376"/>
                    <a:pt x="101" y="370"/>
                  </a:cubicBezTo>
                  <a:cubicBezTo>
                    <a:pt x="102" y="367"/>
                    <a:pt x="103" y="364"/>
                    <a:pt x="105" y="362"/>
                  </a:cubicBezTo>
                  <a:cubicBezTo>
                    <a:pt x="106" y="359"/>
                    <a:pt x="108" y="356"/>
                    <a:pt x="109" y="353"/>
                  </a:cubicBezTo>
                  <a:cubicBezTo>
                    <a:pt x="112" y="347"/>
                    <a:pt x="116" y="341"/>
                    <a:pt x="119" y="335"/>
                  </a:cubicBezTo>
                  <a:cubicBezTo>
                    <a:pt x="122" y="329"/>
                    <a:pt x="126" y="323"/>
                    <a:pt x="130" y="317"/>
                  </a:cubicBezTo>
                  <a:cubicBezTo>
                    <a:pt x="132" y="314"/>
                    <a:pt x="133" y="311"/>
                    <a:pt x="135" y="308"/>
                  </a:cubicBezTo>
                  <a:cubicBezTo>
                    <a:pt x="137" y="305"/>
                    <a:pt x="139" y="301"/>
                    <a:pt x="142" y="298"/>
                  </a:cubicBezTo>
                  <a:cubicBezTo>
                    <a:pt x="146" y="292"/>
                    <a:pt x="150" y="286"/>
                    <a:pt x="155" y="280"/>
                  </a:cubicBezTo>
                  <a:cubicBezTo>
                    <a:pt x="167" y="273"/>
                    <a:pt x="167" y="273"/>
                    <a:pt x="167" y="273"/>
                  </a:cubicBezTo>
                  <a:cubicBezTo>
                    <a:pt x="177" y="259"/>
                    <a:pt x="183" y="251"/>
                    <a:pt x="188" y="243"/>
                  </a:cubicBezTo>
                  <a:cubicBezTo>
                    <a:pt x="194" y="235"/>
                    <a:pt x="200" y="227"/>
                    <a:pt x="211" y="216"/>
                  </a:cubicBezTo>
                  <a:cubicBezTo>
                    <a:pt x="217" y="212"/>
                    <a:pt x="212" y="217"/>
                    <a:pt x="207" y="223"/>
                  </a:cubicBezTo>
                  <a:cubicBezTo>
                    <a:pt x="227" y="200"/>
                    <a:pt x="259" y="174"/>
                    <a:pt x="278" y="161"/>
                  </a:cubicBezTo>
                  <a:cubicBezTo>
                    <a:pt x="286" y="153"/>
                    <a:pt x="295" y="146"/>
                    <a:pt x="304" y="140"/>
                  </a:cubicBezTo>
                  <a:cubicBezTo>
                    <a:pt x="312" y="133"/>
                    <a:pt x="320" y="128"/>
                    <a:pt x="329" y="122"/>
                  </a:cubicBezTo>
                  <a:cubicBezTo>
                    <a:pt x="337" y="116"/>
                    <a:pt x="345" y="111"/>
                    <a:pt x="354" y="105"/>
                  </a:cubicBezTo>
                  <a:cubicBezTo>
                    <a:pt x="362" y="100"/>
                    <a:pt x="371" y="95"/>
                    <a:pt x="379" y="89"/>
                  </a:cubicBezTo>
                  <a:cubicBezTo>
                    <a:pt x="397" y="83"/>
                    <a:pt x="385" y="90"/>
                    <a:pt x="372" y="97"/>
                  </a:cubicBezTo>
                  <a:cubicBezTo>
                    <a:pt x="369" y="98"/>
                    <a:pt x="366" y="100"/>
                    <a:pt x="363" y="102"/>
                  </a:cubicBezTo>
                  <a:cubicBezTo>
                    <a:pt x="361" y="103"/>
                    <a:pt x="359" y="105"/>
                    <a:pt x="357" y="106"/>
                  </a:cubicBezTo>
                  <a:cubicBezTo>
                    <a:pt x="354" y="108"/>
                    <a:pt x="355" y="109"/>
                    <a:pt x="362" y="106"/>
                  </a:cubicBezTo>
                  <a:cubicBezTo>
                    <a:pt x="392" y="91"/>
                    <a:pt x="422" y="77"/>
                    <a:pt x="454" y="64"/>
                  </a:cubicBezTo>
                  <a:cubicBezTo>
                    <a:pt x="486" y="52"/>
                    <a:pt x="520" y="42"/>
                    <a:pt x="556" y="34"/>
                  </a:cubicBezTo>
                  <a:cubicBezTo>
                    <a:pt x="563" y="34"/>
                    <a:pt x="555" y="36"/>
                    <a:pt x="552" y="38"/>
                  </a:cubicBezTo>
                  <a:cubicBezTo>
                    <a:pt x="552" y="38"/>
                    <a:pt x="561" y="35"/>
                    <a:pt x="574" y="32"/>
                  </a:cubicBezTo>
                  <a:cubicBezTo>
                    <a:pt x="587" y="29"/>
                    <a:pt x="605" y="24"/>
                    <a:pt x="621" y="21"/>
                  </a:cubicBezTo>
                  <a:cubicBezTo>
                    <a:pt x="638" y="18"/>
                    <a:pt x="654" y="16"/>
                    <a:pt x="665" y="13"/>
                  </a:cubicBezTo>
                  <a:cubicBezTo>
                    <a:pt x="675" y="11"/>
                    <a:pt x="679" y="9"/>
                    <a:pt x="672" y="8"/>
                  </a:cubicBezTo>
                  <a:cubicBezTo>
                    <a:pt x="681" y="6"/>
                    <a:pt x="691" y="5"/>
                    <a:pt x="691" y="3"/>
                  </a:cubicBezTo>
                  <a:cubicBezTo>
                    <a:pt x="691" y="3"/>
                    <a:pt x="688" y="2"/>
                    <a:pt x="682" y="1"/>
                  </a:cubicBezTo>
                  <a:cubicBezTo>
                    <a:pt x="675" y="1"/>
                    <a:pt x="664" y="0"/>
                    <a:pt x="648" y="0"/>
                  </a:cubicBezTo>
                  <a:cubicBezTo>
                    <a:pt x="645" y="0"/>
                    <a:pt x="642" y="1"/>
                    <a:pt x="638" y="1"/>
                  </a:cubicBezTo>
                  <a:cubicBezTo>
                    <a:pt x="634" y="1"/>
                    <a:pt x="630" y="2"/>
                    <a:pt x="626" y="3"/>
                  </a:cubicBezTo>
                  <a:cubicBezTo>
                    <a:pt x="621" y="3"/>
                    <a:pt x="617" y="4"/>
                    <a:pt x="612" y="4"/>
                  </a:cubicBezTo>
                  <a:cubicBezTo>
                    <a:pt x="609" y="5"/>
                    <a:pt x="607" y="5"/>
                    <a:pt x="605" y="5"/>
                  </a:cubicBezTo>
                  <a:cubicBezTo>
                    <a:pt x="602" y="5"/>
                    <a:pt x="600" y="6"/>
                    <a:pt x="597" y="6"/>
                  </a:cubicBezTo>
                  <a:cubicBezTo>
                    <a:pt x="588" y="8"/>
                    <a:pt x="579" y="9"/>
                    <a:pt x="571" y="9"/>
                  </a:cubicBezTo>
                  <a:cubicBezTo>
                    <a:pt x="563" y="10"/>
                    <a:pt x="557" y="11"/>
                    <a:pt x="554" y="10"/>
                  </a:cubicBezTo>
                  <a:cubicBezTo>
                    <a:pt x="551" y="15"/>
                    <a:pt x="551" y="15"/>
                    <a:pt x="551" y="15"/>
                  </a:cubicBezTo>
                  <a:cubicBezTo>
                    <a:pt x="546" y="16"/>
                    <a:pt x="541" y="17"/>
                    <a:pt x="537" y="18"/>
                  </a:cubicBezTo>
                  <a:cubicBezTo>
                    <a:pt x="533" y="19"/>
                    <a:pt x="530" y="19"/>
                    <a:pt x="527" y="20"/>
                  </a:cubicBezTo>
                  <a:cubicBezTo>
                    <a:pt x="520" y="21"/>
                    <a:pt x="516" y="22"/>
                    <a:pt x="513" y="23"/>
                  </a:cubicBezTo>
                  <a:cubicBezTo>
                    <a:pt x="506" y="23"/>
                    <a:pt x="505" y="23"/>
                    <a:pt x="502" y="22"/>
                  </a:cubicBezTo>
                  <a:cubicBezTo>
                    <a:pt x="500" y="22"/>
                    <a:pt x="497" y="21"/>
                    <a:pt x="489" y="23"/>
                  </a:cubicBezTo>
                  <a:cubicBezTo>
                    <a:pt x="484" y="24"/>
                    <a:pt x="479" y="25"/>
                    <a:pt x="471" y="27"/>
                  </a:cubicBezTo>
                  <a:cubicBezTo>
                    <a:pt x="463" y="29"/>
                    <a:pt x="453" y="33"/>
                    <a:pt x="441" y="37"/>
                  </a:cubicBezTo>
                  <a:cubicBezTo>
                    <a:pt x="462" y="31"/>
                    <a:pt x="462" y="31"/>
                    <a:pt x="462" y="31"/>
                  </a:cubicBezTo>
                  <a:cubicBezTo>
                    <a:pt x="458" y="33"/>
                    <a:pt x="453" y="34"/>
                    <a:pt x="449" y="36"/>
                  </a:cubicBezTo>
                  <a:cubicBezTo>
                    <a:pt x="445" y="38"/>
                    <a:pt x="440" y="39"/>
                    <a:pt x="436" y="41"/>
                  </a:cubicBezTo>
                  <a:cubicBezTo>
                    <a:pt x="428" y="45"/>
                    <a:pt x="419" y="49"/>
                    <a:pt x="409" y="53"/>
                  </a:cubicBezTo>
                  <a:cubicBezTo>
                    <a:pt x="405" y="54"/>
                    <a:pt x="407" y="52"/>
                    <a:pt x="410" y="50"/>
                  </a:cubicBezTo>
                  <a:cubicBezTo>
                    <a:pt x="414" y="49"/>
                    <a:pt x="419" y="46"/>
                    <a:pt x="423" y="44"/>
                  </a:cubicBezTo>
                  <a:cubicBezTo>
                    <a:pt x="423" y="44"/>
                    <a:pt x="418" y="47"/>
                    <a:pt x="410" y="50"/>
                  </a:cubicBezTo>
                  <a:cubicBezTo>
                    <a:pt x="403" y="54"/>
                    <a:pt x="393" y="59"/>
                    <a:pt x="384" y="64"/>
                  </a:cubicBezTo>
                  <a:cubicBezTo>
                    <a:pt x="374" y="69"/>
                    <a:pt x="365" y="75"/>
                    <a:pt x="358" y="79"/>
                  </a:cubicBezTo>
                  <a:cubicBezTo>
                    <a:pt x="354" y="81"/>
                    <a:pt x="352" y="83"/>
                    <a:pt x="350" y="84"/>
                  </a:cubicBezTo>
                  <a:cubicBezTo>
                    <a:pt x="348" y="86"/>
                    <a:pt x="347" y="86"/>
                    <a:pt x="347" y="86"/>
                  </a:cubicBezTo>
                  <a:cubicBezTo>
                    <a:pt x="344" y="86"/>
                    <a:pt x="344" y="86"/>
                    <a:pt x="346" y="84"/>
                  </a:cubicBezTo>
                  <a:cubicBezTo>
                    <a:pt x="348" y="82"/>
                    <a:pt x="352" y="78"/>
                    <a:pt x="359" y="74"/>
                  </a:cubicBezTo>
                  <a:cubicBezTo>
                    <a:pt x="350" y="78"/>
                    <a:pt x="344" y="82"/>
                    <a:pt x="339" y="85"/>
                  </a:cubicBezTo>
                  <a:cubicBezTo>
                    <a:pt x="335" y="88"/>
                    <a:pt x="332" y="90"/>
                    <a:pt x="331" y="91"/>
                  </a:cubicBezTo>
                  <a:cubicBezTo>
                    <a:pt x="328" y="93"/>
                    <a:pt x="330" y="93"/>
                    <a:pt x="331" y="93"/>
                  </a:cubicBezTo>
                  <a:cubicBezTo>
                    <a:pt x="333" y="94"/>
                    <a:pt x="333" y="94"/>
                    <a:pt x="292" y="121"/>
                  </a:cubicBezTo>
                  <a:cubicBezTo>
                    <a:pt x="285" y="125"/>
                    <a:pt x="286" y="124"/>
                    <a:pt x="290" y="120"/>
                  </a:cubicBezTo>
                  <a:cubicBezTo>
                    <a:pt x="292" y="118"/>
                    <a:pt x="295" y="116"/>
                    <a:pt x="297" y="114"/>
                  </a:cubicBezTo>
                  <a:cubicBezTo>
                    <a:pt x="301" y="111"/>
                    <a:pt x="304" y="109"/>
                    <a:pt x="306" y="107"/>
                  </a:cubicBezTo>
                  <a:cubicBezTo>
                    <a:pt x="296" y="112"/>
                    <a:pt x="288" y="118"/>
                    <a:pt x="279" y="124"/>
                  </a:cubicBezTo>
                  <a:cubicBezTo>
                    <a:pt x="271" y="129"/>
                    <a:pt x="264" y="135"/>
                    <a:pt x="256" y="142"/>
                  </a:cubicBezTo>
                  <a:cubicBezTo>
                    <a:pt x="253" y="145"/>
                    <a:pt x="249" y="148"/>
                    <a:pt x="245" y="151"/>
                  </a:cubicBezTo>
                  <a:cubicBezTo>
                    <a:pt x="242" y="154"/>
                    <a:pt x="238" y="158"/>
                    <a:pt x="235" y="161"/>
                  </a:cubicBezTo>
                  <a:cubicBezTo>
                    <a:pt x="231" y="165"/>
                    <a:pt x="227" y="168"/>
                    <a:pt x="223" y="172"/>
                  </a:cubicBezTo>
                  <a:cubicBezTo>
                    <a:pt x="220" y="176"/>
                    <a:pt x="216" y="180"/>
                    <a:pt x="212" y="184"/>
                  </a:cubicBezTo>
                  <a:cubicBezTo>
                    <a:pt x="209" y="182"/>
                    <a:pt x="232" y="161"/>
                    <a:pt x="202" y="186"/>
                  </a:cubicBezTo>
                  <a:cubicBezTo>
                    <a:pt x="205" y="184"/>
                    <a:pt x="209" y="183"/>
                    <a:pt x="208" y="185"/>
                  </a:cubicBezTo>
                  <a:cubicBezTo>
                    <a:pt x="208" y="185"/>
                    <a:pt x="207" y="187"/>
                    <a:pt x="205" y="190"/>
                  </a:cubicBezTo>
                  <a:cubicBezTo>
                    <a:pt x="202" y="193"/>
                    <a:pt x="199" y="196"/>
                    <a:pt x="194" y="202"/>
                  </a:cubicBezTo>
                  <a:cubicBezTo>
                    <a:pt x="197" y="195"/>
                    <a:pt x="193" y="199"/>
                    <a:pt x="185" y="207"/>
                  </a:cubicBezTo>
                  <a:cubicBezTo>
                    <a:pt x="182" y="211"/>
                    <a:pt x="177" y="216"/>
                    <a:pt x="172" y="221"/>
                  </a:cubicBezTo>
                  <a:cubicBezTo>
                    <a:pt x="167" y="227"/>
                    <a:pt x="162" y="233"/>
                    <a:pt x="157" y="238"/>
                  </a:cubicBezTo>
                  <a:cubicBezTo>
                    <a:pt x="162" y="234"/>
                    <a:pt x="161" y="237"/>
                    <a:pt x="155" y="246"/>
                  </a:cubicBezTo>
                  <a:cubicBezTo>
                    <a:pt x="147" y="258"/>
                    <a:pt x="138" y="266"/>
                    <a:pt x="127" y="282"/>
                  </a:cubicBezTo>
                  <a:cubicBezTo>
                    <a:pt x="127" y="282"/>
                    <a:pt x="132" y="276"/>
                    <a:pt x="138" y="269"/>
                  </a:cubicBezTo>
                  <a:cubicBezTo>
                    <a:pt x="144" y="263"/>
                    <a:pt x="150" y="256"/>
                    <a:pt x="150" y="256"/>
                  </a:cubicBezTo>
                  <a:cubicBezTo>
                    <a:pt x="147" y="261"/>
                    <a:pt x="144" y="266"/>
                    <a:pt x="140" y="270"/>
                  </a:cubicBezTo>
                  <a:cubicBezTo>
                    <a:pt x="137" y="275"/>
                    <a:pt x="134" y="279"/>
                    <a:pt x="131" y="283"/>
                  </a:cubicBezTo>
                  <a:cubicBezTo>
                    <a:pt x="128" y="288"/>
                    <a:pt x="125" y="291"/>
                    <a:pt x="122" y="295"/>
                  </a:cubicBezTo>
                  <a:cubicBezTo>
                    <a:pt x="120" y="299"/>
                    <a:pt x="117" y="303"/>
                    <a:pt x="114" y="306"/>
                  </a:cubicBezTo>
                  <a:cubicBezTo>
                    <a:pt x="109" y="314"/>
                    <a:pt x="104" y="320"/>
                    <a:pt x="99" y="328"/>
                  </a:cubicBezTo>
                  <a:cubicBezTo>
                    <a:pt x="94" y="335"/>
                    <a:pt x="89" y="342"/>
                    <a:pt x="84" y="350"/>
                  </a:cubicBezTo>
                  <a:cubicBezTo>
                    <a:pt x="85" y="347"/>
                    <a:pt x="88" y="341"/>
                    <a:pt x="92" y="335"/>
                  </a:cubicBezTo>
                  <a:cubicBezTo>
                    <a:pt x="71" y="368"/>
                    <a:pt x="50" y="405"/>
                    <a:pt x="36" y="453"/>
                  </a:cubicBezTo>
                  <a:cubicBezTo>
                    <a:pt x="37" y="449"/>
                    <a:pt x="37" y="449"/>
                    <a:pt x="37" y="449"/>
                  </a:cubicBezTo>
                  <a:cubicBezTo>
                    <a:pt x="30" y="472"/>
                    <a:pt x="29" y="482"/>
                    <a:pt x="28" y="485"/>
                  </a:cubicBezTo>
                  <a:cubicBezTo>
                    <a:pt x="28" y="489"/>
                    <a:pt x="30" y="486"/>
                    <a:pt x="31" y="483"/>
                  </a:cubicBezTo>
                  <a:cubicBezTo>
                    <a:pt x="33" y="481"/>
                    <a:pt x="34" y="479"/>
                    <a:pt x="33" y="484"/>
                  </a:cubicBezTo>
                  <a:cubicBezTo>
                    <a:pt x="33" y="487"/>
                    <a:pt x="32" y="492"/>
                    <a:pt x="30" y="499"/>
                  </a:cubicBezTo>
                  <a:cubicBezTo>
                    <a:pt x="28" y="506"/>
                    <a:pt x="27" y="516"/>
                    <a:pt x="24" y="529"/>
                  </a:cubicBezTo>
                  <a:cubicBezTo>
                    <a:pt x="22" y="538"/>
                    <a:pt x="21" y="541"/>
                    <a:pt x="19" y="542"/>
                  </a:cubicBezTo>
                  <a:cubicBezTo>
                    <a:pt x="18" y="543"/>
                    <a:pt x="17" y="542"/>
                    <a:pt x="16" y="543"/>
                  </a:cubicBezTo>
                  <a:cubicBezTo>
                    <a:pt x="15" y="544"/>
                    <a:pt x="13" y="546"/>
                    <a:pt x="12" y="553"/>
                  </a:cubicBezTo>
                  <a:cubicBezTo>
                    <a:pt x="11" y="556"/>
                    <a:pt x="10" y="561"/>
                    <a:pt x="9" y="568"/>
                  </a:cubicBezTo>
                  <a:cubicBezTo>
                    <a:pt x="8" y="574"/>
                    <a:pt x="7" y="583"/>
                    <a:pt x="6" y="593"/>
                  </a:cubicBezTo>
                  <a:cubicBezTo>
                    <a:pt x="8" y="583"/>
                    <a:pt x="9" y="582"/>
                    <a:pt x="10" y="586"/>
                  </a:cubicBezTo>
                  <a:cubicBezTo>
                    <a:pt x="10" y="590"/>
                    <a:pt x="9" y="599"/>
                    <a:pt x="9" y="611"/>
                  </a:cubicBezTo>
                  <a:cubicBezTo>
                    <a:pt x="9" y="618"/>
                    <a:pt x="9" y="624"/>
                    <a:pt x="9" y="631"/>
                  </a:cubicBezTo>
                  <a:cubicBezTo>
                    <a:pt x="9" y="638"/>
                    <a:pt x="9" y="646"/>
                    <a:pt x="9" y="653"/>
                  </a:cubicBezTo>
                  <a:cubicBezTo>
                    <a:pt x="9" y="668"/>
                    <a:pt x="10" y="683"/>
                    <a:pt x="11" y="694"/>
                  </a:cubicBezTo>
                  <a:cubicBezTo>
                    <a:pt x="11" y="694"/>
                    <a:pt x="9" y="682"/>
                    <a:pt x="7" y="670"/>
                  </a:cubicBezTo>
                  <a:cubicBezTo>
                    <a:pt x="6" y="658"/>
                    <a:pt x="4" y="645"/>
                    <a:pt x="4" y="645"/>
                  </a:cubicBezTo>
                  <a:cubicBezTo>
                    <a:pt x="3" y="665"/>
                    <a:pt x="6" y="698"/>
                    <a:pt x="6" y="708"/>
                  </a:cubicBezTo>
                  <a:cubicBezTo>
                    <a:pt x="7" y="706"/>
                    <a:pt x="7" y="706"/>
                    <a:pt x="7" y="706"/>
                  </a:cubicBezTo>
                  <a:cubicBezTo>
                    <a:pt x="10" y="704"/>
                    <a:pt x="11" y="719"/>
                    <a:pt x="12" y="739"/>
                  </a:cubicBezTo>
                  <a:cubicBezTo>
                    <a:pt x="13" y="749"/>
                    <a:pt x="14" y="760"/>
                    <a:pt x="16" y="771"/>
                  </a:cubicBezTo>
                  <a:cubicBezTo>
                    <a:pt x="17" y="782"/>
                    <a:pt x="19" y="792"/>
                    <a:pt x="22" y="800"/>
                  </a:cubicBezTo>
                  <a:cubicBezTo>
                    <a:pt x="14" y="780"/>
                    <a:pt x="11" y="769"/>
                    <a:pt x="9" y="762"/>
                  </a:cubicBezTo>
                  <a:cubicBezTo>
                    <a:pt x="6" y="755"/>
                    <a:pt x="4" y="753"/>
                    <a:pt x="0" y="750"/>
                  </a:cubicBezTo>
                  <a:cubicBezTo>
                    <a:pt x="2" y="758"/>
                    <a:pt x="4" y="767"/>
                    <a:pt x="6" y="776"/>
                  </a:cubicBezTo>
                  <a:cubicBezTo>
                    <a:pt x="9" y="785"/>
                    <a:pt x="12" y="794"/>
                    <a:pt x="14" y="805"/>
                  </a:cubicBezTo>
                  <a:cubicBezTo>
                    <a:pt x="17" y="815"/>
                    <a:pt x="20" y="827"/>
                    <a:pt x="24" y="839"/>
                  </a:cubicBezTo>
                  <a:cubicBezTo>
                    <a:pt x="26" y="845"/>
                    <a:pt x="27" y="851"/>
                    <a:pt x="29" y="858"/>
                  </a:cubicBezTo>
                  <a:cubicBezTo>
                    <a:pt x="30" y="861"/>
                    <a:pt x="31" y="865"/>
                    <a:pt x="32" y="868"/>
                  </a:cubicBezTo>
                  <a:cubicBezTo>
                    <a:pt x="33" y="872"/>
                    <a:pt x="35" y="876"/>
                    <a:pt x="36" y="879"/>
                  </a:cubicBezTo>
                  <a:cubicBezTo>
                    <a:pt x="36" y="879"/>
                    <a:pt x="34" y="876"/>
                    <a:pt x="32" y="872"/>
                  </a:cubicBezTo>
                  <a:cubicBezTo>
                    <a:pt x="30" y="868"/>
                    <a:pt x="28" y="862"/>
                    <a:pt x="26" y="856"/>
                  </a:cubicBezTo>
                  <a:cubicBezTo>
                    <a:pt x="23" y="850"/>
                    <a:pt x="21" y="844"/>
                    <a:pt x="19" y="840"/>
                  </a:cubicBezTo>
                  <a:cubicBezTo>
                    <a:pt x="17" y="835"/>
                    <a:pt x="16" y="832"/>
                    <a:pt x="16" y="832"/>
                  </a:cubicBezTo>
                  <a:cubicBezTo>
                    <a:pt x="25" y="872"/>
                    <a:pt x="42" y="915"/>
                    <a:pt x="62" y="952"/>
                  </a:cubicBezTo>
                  <a:cubicBezTo>
                    <a:pt x="82" y="990"/>
                    <a:pt x="106" y="1024"/>
                    <a:pt x="127" y="1050"/>
                  </a:cubicBezTo>
                  <a:cubicBezTo>
                    <a:pt x="120" y="1044"/>
                    <a:pt x="120" y="1046"/>
                    <a:pt x="120" y="1048"/>
                  </a:cubicBezTo>
                  <a:cubicBezTo>
                    <a:pt x="119" y="1050"/>
                    <a:pt x="117" y="1050"/>
                    <a:pt x="108" y="1039"/>
                  </a:cubicBezTo>
                  <a:cubicBezTo>
                    <a:pt x="108" y="1039"/>
                    <a:pt x="111" y="1043"/>
                    <a:pt x="115" y="1049"/>
                  </a:cubicBezTo>
                  <a:cubicBezTo>
                    <a:pt x="119" y="1055"/>
                    <a:pt x="125" y="1063"/>
                    <a:pt x="131" y="1071"/>
                  </a:cubicBezTo>
                  <a:cubicBezTo>
                    <a:pt x="137" y="1079"/>
                    <a:pt x="143" y="1087"/>
                    <a:pt x="147" y="1093"/>
                  </a:cubicBezTo>
                  <a:cubicBezTo>
                    <a:pt x="150" y="1095"/>
                    <a:pt x="152" y="1098"/>
                    <a:pt x="153" y="1100"/>
                  </a:cubicBezTo>
                  <a:cubicBezTo>
                    <a:pt x="154" y="1101"/>
                    <a:pt x="155" y="1102"/>
                    <a:pt x="155" y="1102"/>
                  </a:cubicBezTo>
                  <a:cubicBezTo>
                    <a:pt x="155" y="1102"/>
                    <a:pt x="154" y="1101"/>
                    <a:pt x="152" y="1100"/>
                  </a:cubicBezTo>
                  <a:cubicBezTo>
                    <a:pt x="151" y="1099"/>
                    <a:pt x="149" y="1097"/>
                    <a:pt x="146" y="1095"/>
                  </a:cubicBezTo>
                  <a:cubicBezTo>
                    <a:pt x="142" y="1091"/>
                    <a:pt x="138" y="1087"/>
                    <a:pt x="138" y="1087"/>
                  </a:cubicBezTo>
                  <a:cubicBezTo>
                    <a:pt x="161" y="1110"/>
                    <a:pt x="183" y="1138"/>
                    <a:pt x="184" y="1130"/>
                  </a:cubicBezTo>
                  <a:cubicBezTo>
                    <a:pt x="177" y="1125"/>
                    <a:pt x="177" y="1126"/>
                    <a:pt x="168" y="1114"/>
                  </a:cubicBezTo>
                  <a:cubicBezTo>
                    <a:pt x="169" y="1114"/>
                    <a:pt x="173" y="1116"/>
                    <a:pt x="179" y="1122"/>
                  </a:cubicBezTo>
                  <a:cubicBezTo>
                    <a:pt x="183" y="1125"/>
                    <a:pt x="187" y="1129"/>
                    <a:pt x="192" y="1133"/>
                  </a:cubicBezTo>
                  <a:cubicBezTo>
                    <a:pt x="194" y="1136"/>
                    <a:pt x="197" y="1139"/>
                    <a:pt x="200" y="1142"/>
                  </a:cubicBezTo>
                  <a:cubicBezTo>
                    <a:pt x="203" y="1145"/>
                    <a:pt x="207" y="1148"/>
                    <a:pt x="210" y="1151"/>
                  </a:cubicBezTo>
                  <a:cubicBezTo>
                    <a:pt x="229" y="1171"/>
                    <a:pt x="197" y="1142"/>
                    <a:pt x="201" y="1148"/>
                  </a:cubicBezTo>
                  <a:cubicBezTo>
                    <a:pt x="211" y="1157"/>
                    <a:pt x="216" y="1162"/>
                    <a:pt x="221" y="1167"/>
                  </a:cubicBezTo>
                  <a:cubicBezTo>
                    <a:pt x="226" y="1172"/>
                    <a:pt x="231" y="1177"/>
                    <a:pt x="241" y="1185"/>
                  </a:cubicBezTo>
                  <a:cubicBezTo>
                    <a:pt x="225" y="1167"/>
                    <a:pt x="225" y="1167"/>
                    <a:pt x="225" y="1167"/>
                  </a:cubicBezTo>
                  <a:cubicBezTo>
                    <a:pt x="233" y="1172"/>
                    <a:pt x="242" y="1180"/>
                    <a:pt x="251" y="1188"/>
                  </a:cubicBezTo>
                  <a:cubicBezTo>
                    <a:pt x="255" y="1192"/>
                    <a:pt x="260" y="1196"/>
                    <a:pt x="265" y="1200"/>
                  </a:cubicBezTo>
                  <a:cubicBezTo>
                    <a:pt x="270" y="1204"/>
                    <a:pt x="276" y="1208"/>
                    <a:pt x="281" y="1211"/>
                  </a:cubicBezTo>
                  <a:cubicBezTo>
                    <a:pt x="274" y="1207"/>
                    <a:pt x="270" y="1204"/>
                    <a:pt x="267" y="1202"/>
                  </a:cubicBezTo>
                  <a:cubicBezTo>
                    <a:pt x="264" y="1200"/>
                    <a:pt x="263" y="1200"/>
                    <a:pt x="263" y="1200"/>
                  </a:cubicBezTo>
                  <a:cubicBezTo>
                    <a:pt x="262" y="1201"/>
                    <a:pt x="266" y="1206"/>
                    <a:pt x="270" y="1210"/>
                  </a:cubicBezTo>
                  <a:cubicBezTo>
                    <a:pt x="269" y="1209"/>
                    <a:pt x="269" y="1209"/>
                    <a:pt x="269" y="1209"/>
                  </a:cubicBezTo>
                  <a:cubicBezTo>
                    <a:pt x="277" y="1215"/>
                    <a:pt x="286" y="1221"/>
                    <a:pt x="295" y="1227"/>
                  </a:cubicBezTo>
                  <a:cubicBezTo>
                    <a:pt x="304" y="1232"/>
                    <a:pt x="313" y="1237"/>
                    <a:pt x="318" y="1242"/>
                  </a:cubicBezTo>
                  <a:cubicBezTo>
                    <a:pt x="301" y="1237"/>
                    <a:pt x="301" y="1237"/>
                    <a:pt x="301" y="1237"/>
                  </a:cubicBezTo>
                  <a:cubicBezTo>
                    <a:pt x="301" y="1237"/>
                    <a:pt x="307" y="1240"/>
                    <a:pt x="314" y="1243"/>
                  </a:cubicBezTo>
                  <a:cubicBezTo>
                    <a:pt x="317" y="1245"/>
                    <a:pt x="321" y="1247"/>
                    <a:pt x="323" y="1248"/>
                  </a:cubicBezTo>
                  <a:cubicBezTo>
                    <a:pt x="326" y="1249"/>
                    <a:pt x="327" y="1250"/>
                    <a:pt x="327" y="1250"/>
                  </a:cubicBezTo>
                  <a:cubicBezTo>
                    <a:pt x="336" y="1256"/>
                    <a:pt x="342" y="1261"/>
                    <a:pt x="326" y="1253"/>
                  </a:cubicBezTo>
                  <a:cubicBezTo>
                    <a:pt x="335" y="1259"/>
                    <a:pt x="343" y="1263"/>
                    <a:pt x="348" y="1266"/>
                  </a:cubicBezTo>
                  <a:cubicBezTo>
                    <a:pt x="354" y="1269"/>
                    <a:pt x="358" y="1271"/>
                    <a:pt x="360" y="1272"/>
                  </a:cubicBezTo>
                  <a:cubicBezTo>
                    <a:pt x="366" y="1274"/>
                    <a:pt x="367" y="1273"/>
                    <a:pt x="369" y="1273"/>
                  </a:cubicBezTo>
                  <a:cubicBezTo>
                    <a:pt x="373" y="1271"/>
                    <a:pt x="378" y="1274"/>
                    <a:pt x="432" y="1299"/>
                  </a:cubicBezTo>
                  <a:cubicBezTo>
                    <a:pt x="429" y="1299"/>
                    <a:pt x="416" y="1297"/>
                    <a:pt x="388" y="1282"/>
                  </a:cubicBezTo>
                  <a:cubicBezTo>
                    <a:pt x="385" y="1282"/>
                    <a:pt x="385" y="1283"/>
                    <a:pt x="390" y="1287"/>
                  </a:cubicBezTo>
                  <a:cubicBezTo>
                    <a:pt x="392" y="1288"/>
                    <a:pt x="395" y="1290"/>
                    <a:pt x="400" y="1293"/>
                  </a:cubicBezTo>
                  <a:cubicBezTo>
                    <a:pt x="404" y="1295"/>
                    <a:pt x="410" y="1298"/>
                    <a:pt x="417" y="1301"/>
                  </a:cubicBezTo>
                  <a:cubicBezTo>
                    <a:pt x="418" y="1302"/>
                    <a:pt x="417" y="1302"/>
                    <a:pt x="417" y="1302"/>
                  </a:cubicBezTo>
                  <a:cubicBezTo>
                    <a:pt x="424" y="1305"/>
                    <a:pt x="432" y="1308"/>
                    <a:pt x="439" y="1311"/>
                  </a:cubicBezTo>
                  <a:cubicBezTo>
                    <a:pt x="447" y="1314"/>
                    <a:pt x="455" y="1316"/>
                    <a:pt x="463" y="1319"/>
                  </a:cubicBezTo>
                  <a:cubicBezTo>
                    <a:pt x="471" y="1322"/>
                    <a:pt x="479" y="1324"/>
                    <a:pt x="487" y="1327"/>
                  </a:cubicBezTo>
                  <a:cubicBezTo>
                    <a:pt x="496" y="1329"/>
                    <a:pt x="504" y="1331"/>
                    <a:pt x="512" y="1333"/>
                  </a:cubicBezTo>
                  <a:cubicBezTo>
                    <a:pt x="520" y="1335"/>
                    <a:pt x="528" y="1336"/>
                    <a:pt x="535" y="1338"/>
                  </a:cubicBezTo>
                  <a:cubicBezTo>
                    <a:pt x="543" y="1339"/>
                    <a:pt x="550" y="1341"/>
                    <a:pt x="557" y="1342"/>
                  </a:cubicBezTo>
                  <a:cubicBezTo>
                    <a:pt x="564" y="1343"/>
                    <a:pt x="571" y="1344"/>
                    <a:pt x="577" y="1344"/>
                  </a:cubicBezTo>
                  <a:cubicBezTo>
                    <a:pt x="583" y="1345"/>
                    <a:pt x="589" y="1345"/>
                    <a:pt x="594" y="13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 name="Freeform 512"/>
            <p:cNvSpPr>
              <a:spLocks/>
            </p:cNvSpPr>
            <p:nvPr/>
          </p:nvSpPr>
          <p:spPr bwMode="auto">
            <a:xfrm>
              <a:off x="1024405" y="5082649"/>
              <a:ext cx="13798" cy="6899"/>
            </a:xfrm>
            <a:custGeom>
              <a:avLst/>
              <a:gdLst>
                <a:gd name="T0" fmla="*/ 67 w 67"/>
                <a:gd name="T1" fmla="*/ 31 h 32"/>
                <a:gd name="T2" fmla="*/ 46 w 67"/>
                <a:gd name="T3" fmla="*/ 22 h 32"/>
                <a:gd name="T4" fmla="*/ 27 w 67"/>
                <a:gd name="T5" fmla="*/ 13 h 32"/>
                <a:gd name="T6" fmla="*/ 0 w 67"/>
                <a:gd name="T7" fmla="*/ 0 h 32"/>
                <a:gd name="T8" fmla="*/ 13 w 67"/>
                <a:gd name="T9" fmla="*/ 7 h 32"/>
                <a:gd name="T10" fmla="*/ 35 w 67"/>
                <a:gd name="T11" fmla="*/ 19 h 32"/>
                <a:gd name="T12" fmla="*/ 57 w 67"/>
                <a:gd name="T13" fmla="*/ 29 h 32"/>
                <a:gd name="T14" fmla="*/ 67 w 67"/>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2">
                  <a:moveTo>
                    <a:pt x="67" y="31"/>
                  </a:moveTo>
                  <a:cubicBezTo>
                    <a:pt x="60" y="28"/>
                    <a:pt x="52" y="25"/>
                    <a:pt x="46" y="22"/>
                  </a:cubicBezTo>
                  <a:cubicBezTo>
                    <a:pt x="39" y="18"/>
                    <a:pt x="32" y="16"/>
                    <a:pt x="27" y="13"/>
                  </a:cubicBezTo>
                  <a:cubicBezTo>
                    <a:pt x="15" y="7"/>
                    <a:pt x="6" y="2"/>
                    <a:pt x="0" y="0"/>
                  </a:cubicBezTo>
                  <a:cubicBezTo>
                    <a:pt x="2" y="1"/>
                    <a:pt x="6" y="3"/>
                    <a:pt x="13" y="7"/>
                  </a:cubicBezTo>
                  <a:cubicBezTo>
                    <a:pt x="19" y="11"/>
                    <a:pt x="27" y="15"/>
                    <a:pt x="35" y="19"/>
                  </a:cubicBezTo>
                  <a:cubicBezTo>
                    <a:pt x="44" y="23"/>
                    <a:pt x="52" y="26"/>
                    <a:pt x="57" y="29"/>
                  </a:cubicBezTo>
                  <a:cubicBezTo>
                    <a:pt x="63" y="31"/>
                    <a:pt x="67" y="32"/>
                    <a:pt x="67"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 name="Freeform 513"/>
            <p:cNvSpPr>
              <a:spLocks/>
            </p:cNvSpPr>
            <p:nvPr/>
          </p:nvSpPr>
          <p:spPr bwMode="auto">
            <a:xfrm>
              <a:off x="1127891" y="4900973"/>
              <a:ext cx="1150" cy="1150"/>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0"/>
                    <a:pt x="2" y="1"/>
                    <a:pt x="4" y="2"/>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 name="Freeform 514"/>
            <p:cNvSpPr>
              <a:spLocks/>
            </p:cNvSpPr>
            <p:nvPr/>
          </p:nvSpPr>
          <p:spPr bwMode="auto">
            <a:xfrm>
              <a:off x="1074999" y="4891774"/>
              <a:ext cx="2300" cy="1150"/>
            </a:xfrm>
            <a:custGeom>
              <a:avLst/>
              <a:gdLst>
                <a:gd name="T0" fmla="*/ 0 w 14"/>
                <a:gd name="T1" fmla="*/ 4 h 4"/>
                <a:gd name="T2" fmla="*/ 14 w 14"/>
                <a:gd name="T3" fmla="*/ 2 h 4"/>
                <a:gd name="T4" fmla="*/ 0 w 14"/>
                <a:gd name="T5" fmla="*/ 4 h 4"/>
              </a:gdLst>
              <a:ahLst/>
              <a:cxnLst>
                <a:cxn ang="0">
                  <a:pos x="T0" y="T1"/>
                </a:cxn>
                <a:cxn ang="0">
                  <a:pos x="T2" y="T3"/>
                </a:cxn>
                <a:cxn ang="0">
                  <a:pos x="T4" y="T5"/>
                </a:cxn>
              </a:cxnLst>
              <a:rect l="0" t="0" r="r" b="b"/>
              <a:pathLst>
                <a:path w="14" h="4">
                  <a:moveTo>
                    <a:pt x="0" y="4"/>
                  </a:moveTo>
                  <a:cubicBezTo>
                    <a:pt x="3" y="4"/>
                    <a:pt x="8" y="3"/>
                    <a:pt x="14" y="2"/>
                  </a:cubicBezTo>
                  <a:cubicBezTo>
                    <a:pt x="14" y="1"/>
                    <a:pt x="1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 name="Freeform 515"/>
            <p:cNvSpPr>
              <a:spLocks/>
            </p:cNvSpPr>
            <p:nvPr/>
          </p:nvSpPr>
          <p:spPr bwMode="auto">
            <a:xfrm>
              <a:off x="994509" y="4903273"/>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 name="Freeform 516"/>
            <p:cNvSpPr>
              <a:spLocks/>
            </p:cNvSpPr>
            <p:nvPr/>
          </p:nvSpPr>
          <p:spPr bwMode="auto">
            <a:xfrm>
              <a:off x="1203781" y="4959615"/>
              <a:ext cx="1150" cy="6899"/>
            </a:xfrm>
            <a:custGeom>
              <a:avLst/>
              <a:gdLst>
                <a:gd name="T0" fmla="*/ 0 w 5"/>
                <a:gd name="T1" fmla="*/ 0 h 32"/>
                <a:gd name="T2" fmla="*/ 5 w 5"/>
                <a:gd name="T3" fmla="*/ 32 h 32"/>
                <a:gd name="T4" fmla="*/ 0 w 5"/>
                <a:gd name="T5" fmla="*/ 0 h 32"/>
              </a:gdLst>
              <a:ahLst/>
              <a:cxnLst>
                <a:cxn ang="0">
                  <a:pos x="T0" y="T1"/>
                </a:cxn>
                <a:cxn ang="0">
                  <a:pos x="T2" y="T3"/>
                </a:cxn>
                <a:cxn ang="0">
                  <a:pos x="T4" y="T5"/>
                </a:cxn>
              </a:cxnLst>
              <a:rect l="0" t="0" r="r" b="b"/>
              <a:pathLst>
                <a:path w="5" h="32">
                  <a:moveTo>
                    <a:pt x="0" y="0"/>
                  </a:moveTo>
                  <a:cubicBezTo>
                    <a:pt x="2" y="23"/>
                    <a:pt x="3" y="31"/>
                    <a:pt x="5" y="32"/>
                  </a:cubicBezTo>
                  <a:cubicBezTo>
                    <a:pt x="4" y="18"/>
                    <a:pt x="3" y="6"/>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 name="Freeform 517"/>
            <p:cNvSpPr>
              <a:spLocks/>
            </p:cNvSpPr>
            <p:nvPr/>
          </p:nvSpPr>
          <p:spPr bwMode="auto">
            <a:xfrm>
              <a:off x="1162387" y="4869927"/>
              <a:ext cx="2300" cy="1150"/>
            </a:xfrm>
            <a:custGeom>
              <a:avLst/>
              <a:gdLst>
                <a:gd name="T0" fmla="*/ 8 w 8"/>
                <a:gd name="T1" fmla="*/ 5 h 5"/>
                <a:gd name="T2" fmla="*/ 0 w 8"/>
                <a:gd name="T3" fmla="*/ 0 h 5"/>
                <a:gd name="T4" fmla="*/ 8 w 8"/>
                <a:gd name="T5" fmla="*/ 5 h 5"/>
              </a:gdLst>
              <a:ahLst/>
              <a:cxnLst>
                <a:cxn ang="0">
                  <a:pos x="T0" y="T1"/>
                </a:cxn>
                <a:cxn ang="0">
                  <a:pos x="T2" y="T3"/>
                </a:cxn>
                <a:cxn ang="0">
                  <a:pos x="T4" y="T5"/>
                </a:cxn>
              </a:cxnLst>
              <a:rect l="0" t="0" r="r" b="b"/>
              <a:pathLst>
                <a:path w="8" h="5">
                  <a:moveTo>
                    <a:pt x="8" y="5"/>
                  </a:moveTo>
                  <a:cubicBezTo>
                    <a:pt x="5" y="3"/>
                    <a:pt x="2" y="1"/>
                    <a:pt x="0" y="0"/>
                  </a:cubicBezTo>
                  <a:cubicBezTo>
                    <a:pt x="6" y="4"/>
                    <a:pt x="7" y="5"/>
                    <a:pt x="8"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 name="Freeform 518"/>
            <p:cNvSpPr>
              <a:spLocks/>
            </p:cNvSpPr>
            <p:nvPr/>
          </p:nvSpPr>
          <p:spPr bwMode="auto">
            <a:xfrm>
              <a:off x="988760" y="4903273"/>
              <a:ext cx="5750" cy="14948"/>
            </a:xfrm>
            <a:custGeom>
              <a:avLst/>
              <a:gdLst>
                <a:gd name="T0" fmla="*/ 0 w 28"/>
                <a:gd name="T1" fmla="*/ 69 h 69"/>
                <a:gd name="T2" fmla="*/ 28 w 28"/>
                <a:gd name="T3" fmla="*/ 0 h 69"/>
                <a:gd name="T4" fmla="*/ 11 w 28"/>
                <a:gd name="T5" fmla="*/ 36 h 69"/>
                <a:gd name="T6" fmla="*/ 7 w 28"/>
                <a:gd name="T7" fmla="*/ 45 h 69"/>
                <a:gd name="T8" fmla="*/ 4 w 28"/>
                <a:gd name="T9" fmla="*/ 54 h 69"/>
                <a:gd name="T10" fmla="*/ 0 w 28"/>
                <a:gd name="T11" fmla="*/ 69 h 69"/>
              </a:gdLst>
              <a:ahLst/>
              <a:cxnLst>
                <a:cxn ang="0">
                  <a:pos x="T0" y="T1"/>
                </a:cxn>
                <a:cxn ang="0">
                  <a:pos x="T2" y="T3"/>
                </a:cxn>
                <a:cxn ang="0">
                  <a:pos x="T4" y="T5"/>
                </a:cxn>
                <a:cxn ang="0">
                  <a:pos x="T6" y="T7"/>
                </a:cxn>
                <a:cxn ang="0">
                  <a:pos x="T8" y="T9"/>
                </a:cxn>
                <a:cxn ang="0">
                  <a:pos x="T10" y="T11"/>
                </a:cxn>
              </a:cxnLst>
              <a:rect l="0" t="0" r="r" b="b"/>
              <a:pathLst>
                <a:path w="28" h="69">
                  <a:moveTo>
                    <a:pt x="0" y="69"/>
                  </a:moveTo>
                  <a:cubicBezTo>
                    <a:pt x="6" y="49"/>
                    <a:pt x="18" y="22"/>
                    <a:pt x="28" y="0"/>
                  </a:cubicBezTo>
                  <a:cubicBezTo>
                    <a:pt x="24" y="9"/>
                    <a:pt x="17" y="22"/>
                    <a:pt x="11" y="36"/>
                  </a:cubicBezTo>
                  <a:cubicBezTo>
                    <a:pt x="10" y="39"/>
                    <a:pt x="8" y="42"/>
                    <a:pt x="7" y="45"/>
                  </a:cubicBezTo>
                  <a:cubicBezTo>
                    <a:pt x="6" y="49"/>
                    <a:pt x="5" y="52"/>
                    <a:pt x="4" y="54"/>
                  </a:cubicBezTo>
                  <a:cubicBezTo>
                    <a:pt x="2" y="60"/>
                    <a:pt x="0" y="65"/>
                    <a:pt x="0" y="6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 name="Freeform 519"/>
            <p:cNvSpPr>
              <a:spLocks/>
            </p:cNvSpPr>
            <p:nvPr/>
          </p:nvSpPr>
          <p:spPr bwMode="auto">
            <a:xfrm>
              <a:off x="1030154" y="4934318"/>
              <a:ext cx="1150" cy="4599"/>
            </a:xfrm>
            <a:custGeom>
              <a:avLst/>
              <a:gdLst>
                <a:gd name="T0" fmla="*/ 1 w 7"/>
                <a:gd name="T1" fmla="*/ 25 h 26"/>
                <a:gd name="T2" fmla="*/ 2 w 7"/>
                <a:gd name="T3" fmla="*/ 21 h 26"/>
                <a:gd name="T4" fmla="*/ 4 w 7"/>
                <a:gd name="T5" fmla="*/ 13 h 26"/>
                <a:gd name="T6" fmla="*/ 7 w 7"/>
                <a:gd name="T7" fmla="*/ 0 h 26"/>
                <a:gd name="T8" fmla="*/ 3 w 7"/>
                <a:gd name="T9" fmla="*/ 13 h 26"/>
                <a:gd name="T10" fmla="*/ 0 w 7"/>
                <a:gd name="T11" fmla="*/ 26 h 26"/>
                <a:gd name="T12" fmla="*/ 1 w 7"/>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7" h="26">
                  <a:moveTo>
                    <a:pt x="1" y="25"/>
                  </a:moveTo>
                  <a:cubicBezTo>
                    <a:pt x="1" y="25"/>
                    <a:pt x="2" y="24"/>
                    <a:pt x="2" y="21"/>
                  </a:cubicBezTo>
                  <a:cubicBezTo>
                    <a:pt x="2" y="19"/>
                    <a:pt x="3" y="16"/>
                    <a:pt x="4" y="13"/>
                  </a:cubicBezTo>
                  <a:cubicBezTo>
                    <a:pt x="5" y="6"/>
                    <a:pt x="7" y="0"/>
                    <a:pt x="7" y="0"/>
                  </a:cubicBezTo>
                  <a:cubicBezTo>
                    <a:pt x="7" y="0"/>
                    <a:pt x="5" y="6"/>
                    <a:pt x="3" y="13"/>
                  </a:cubicBezTo>
                  <a:cubicBezTo>
                    <a:pt x="2" y="20"/>
                    <a:pt x="0" y="26"/>
                    <a:pt x="0" y="26"/>
                  </a:cubicBezTo>
                  <a:lnTo>
                    <a:pt x="1" y="2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 name="Freeform 520"/>
            <p:cNvSpPr>
              <a:spLocks/>
            </p:cNvSpPr>
            <p:nvPr/>
          </p:nvSpPr>
          <p:spPr bwMode="auto">
            <a:xfrm>
              <a:off x="1061200" y="4895223"/>
              <a:ext cx="8049" cy="4599"/>
            </a:xfrm>
            <a:custGeom>
              <a:avLst/>
              <a:gdLst>
                <a:gd name="T0" fmla="*/ 0 w 42"/>
                <a:gd name="T1" fmla="*/ 21 h 21"/>
                <a:gd name="T2" fmla="*/ 26 w 42"/>
                <a:gd name="T3" fmla="*/ 8 h 21"/>
                <a:gd name="T4" fmla="*/ 36 w 42"/>
                <a:gd name="T5" fmla="*/ 2 h 21"/>
                <a:gd name="T6" fmla="*/ 0 w 42"/>
                <a:gd name="T7" fmla="*/ 21 h 21"/>
              </a:gdLst>
              <a:ahLst/>
              <a:cxnLst>
                <a:cxn ang="0">
                  <a:pos x="T0" y="T1"/>
                </a:cxn>
                <a:cxn ang="0">
                  <a:pos x="T2" y="T3"/>
                </a:cxn>
                <a:cxn ang="0">
                  <a:pos x="T4" y="T5"/>
                </a:cxn>
                <a:cxn ang="0">
                  <a:pos x="T6" y="T7"/>
                </a:cxn>
              </a:cxnLst>
              <a:rect l="0" t="0" r="r" b="b"/>
              <a:pathLst>
                <a:path w="42" h="21">
                  <a:moveTo>
                    <a:pt x="0" y="21"/>
                  </a:moveTo>
                  <a:cubicBezTo>
                    <a:pt x="5" y="19"/>
                    <a:pt x="16" y="13"/>
                    <a:pt x="26" y="8"/>
                  </a:cubicBezTo>
                  <a:cubicBezTo>
                    <a:pt x="35" y="3"/>
                    <a:pt x="42" y="0"/>
                    <a:pt x="36" y="2"/>
                  </a:cubicBezTo>
                  <a:cubicBezTo>
                    <a:pt x="25" y="7"/>
                    <a:pt x="12" y="14"/>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 name="Freeform 521"/>
            <p:cNvSpPr>
              <a:spLocks/>
            </p:cNvSpPr>
            <p:nvPr/>
          </p:nvSpPr>
          <p:spPr bwMode="auto">
            <a:xfrm>
              <a:off x="1160087" y="4980312"/>
              <a:ext cx="2300" cy="3450"/>
            </a:xfrm>
            <a:custGeom>
              <a:avLst/>
              <a:gdLst>
                <a:gd name="T0" fmla="*/ 5 w 13"/>
                <a:gd name="T1" fmla="*/ 9 h 16"/>
                <a:gd name="T2" fmla="*/ 6 w 13"/>
                <a:gd name="T3" fmla="*/ 11 h 16"/>
                <a:gd name="T4" fmla="*/ 9 w 13"/>
                <a:gd name="T5" fmla="*/ 13 h 16"/>
                <a:gd name="T6" fmla="*/ 13 w 13"/>
                <a:gd name="T7" fmla="*/ 16 h 16"/>
                <a:gd name="T8" fmla="*/ 11 w 13"/>
                <a:gd name="T9" fmla="*/ 14 h 16"/>
                <a:gd name="T10" fmla="*/ 6 w 13"/>
                <a:gd name="T11" fmla="*/ 8 h 16"/>
                <a:gd name="T12" fmla="*/ 2 w 13"/>
                <a:gd name="T13" fmla="*/ 3 h 16"/>
                <a:gd name="T14" fmla="*/ 1 w 13"/>
                <a:gd name="T15" fmla="*/ 1 h 16"/>
                <a:gd name="T16" fmla="*/ 0 w 13"/>
                <a:gd name="T17" fmla="*/ 0 h 16"/>
                <a:gd name="T18" fmla="*/ 1 w 13"/>
                <a:gd name="T19" fmla="*/ 2 h 16"/>
                <a:gd name="T20" fmla="*/ 3 w 13"/>
                <a:gd name="T21" fmla="*/ 5 h 16"/>
                <a:gd name="T22" fmla="*/ 5 w 13"/>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5" y="9"/>
                  </a:moveTo>
                  <a:cubicBezTo>
                    <a:pt x="5" y="9"/>
                    <a:pt x="6" y="10"/>
                    <a:pt x="6" y="11"/>
                  </a:cubicBezTo>
                  <a:cubicBezTo>
                    <a:pt x="7" y="11"/>
                    <a:pt x="8" y="12"/>
                    <a:pt x="9" y="13"/>
                  </a:cubicBezTo>
                  <a:cubicBezTo>
                    <a:pt x="11" y="14"/>
                    <a:pt x="13" y="16"/>
                    <a:pt x="13" y="16"/>
                  </a:cubicBezTo>
                  <a:cubicBezTo>
                    <a:pt x="13" y="16"/>
                    <a:pt x="12" y="15"/>
                    <a:pt x="11" y="14"/>
                  </a:cubicBezTo>
                  <a:cubicBezTo>
                    <a:pt x="10" y="12"/>
                    <a:pt x="8" y="10"/>
                    <a:pt x="6" y="8"/>
                  </a:cubicBezTo>
                  <a:cubicBezTo>
                    <a:pt x="5" y="6"/>
                    <a:pt x="3" y="4"/>
                    <a:pt x="2" y="3"/>
                  </a:cubicBezTo>
                  <a:cubicBezTo>
                    <a:pt x="1" y="2"/>
                    <a:pt x="1" y="1"/>
                    <a:pt x="1" y="1"/>
                  </a:cubicBezTo>
                  <a:cubicBezTo>
                    <a:pt x="0" y="0"/>
                    <a:pt x="0" y="0"/>
                    <a:pt x="0" y="0"/>
                  </a:cubicBezTo>
                  <a:cubicBezTo>
                    <a:pt x="0" y="0"/>
                    <a:pt x="0" y="1"/>
                    <a:pt x="1" y="2"/>
                  </a:cubicBezTo>
                  <a:cubicBezTo>
                    <a:pt x="1" y="2"/>
                    <a:pt x="2" y="4"/>
                    <a:pt x="3" y="5"/>
                  </a:cubicBezTo>
                  <a:cubicBezTo>
                    <a:pt x="4" y="7"/>
                    <a:pt x="5" y="9"/>
                    <a:pt x="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395" name="Freeform 25"/>
          <p:cNvSpPr>
            <a:spLocks noEditPoints="1"/>
          </p:cNvSpPr>
          <p:nvPr/>
        </p:nvSpPr>
        <p:spPr bwMode="auto">
          <a:xfrm rot="20767836">
            <a:off x="9635154" y="4658548"/>
            <a:ext cx="1404672" cy="1775155"/>
          </a:xfrm>
          <a:custGeom>
            <a:avLst/>
            <a:gdLst>
              <a:gd name="T0" fmla="*/ 29 w 165"/>
              <a:gd name="T1" fmla="*/ 93 h 170"/>
              <a:gd name="T2" fmla="*/ 43 w 165"/>
              <a:gd name="T3" fmla="*/ 40 h 170"/>
              <a:gd name="T4" fmla="*/ 42 w 165"/>
              <a:gd name="T5" fmla="*/ 35 h 170"/>
              <a:gd name="T6" fmla="*/ 42 w 165"/>
              <a:gd name="T7" fmla="*/ 34 h 170"/>
              <a:gd name="T8" fmla="*/ 43 w 165"/>
              <a:gd name="T9" fmla="*/ 40 h 170"/>
              <a:gd name="T10" fmla="*/ 43 w 165"/>
              <a:gd name="T11" fmla="*/ 7 h 170"/>
              <a:gd name="T12" fmla="*/ 42 w 165"/>
              <a:gd name="T13" fmla="*/ 5 h 170"/>
              <a:gd name="T14" fmla="*/ 40 w 165"/>
              <a:gd name="T15" fmla="*/ 18 h 170"/>
              <a:gd name="T16" fmla="*/ 39 w 165"/>
              <a:gd name="T17" fmla="*/ 41 h 170"/>
              <a:gd name="T18" fmla="*/ 38 w 165"/>
              <a:gd name="T19" fmla="*/ 42 h 170"/>
              <a:gd name="T20" fmla="*/ 39 w 165"/>
              <a:gd name="T21" fmla="*/ 42 h 170"/>
              <a:gd name="T22" fmla="*/ 41 w 165"/>
              <a:gd name="T23" fmla="*/ 48 h 170"/>
              <a:gd name="T24" fmla="*/ 42 w 165"/>
              <a:gd name="T25" fmla="*/ 43 h 170"/>
              <a:gd name="T26" fmla="*/ 43 w 165"/>
              <a:gd name="T27" fmla="*/ 44 h 170"/>
              <a:gd name="T28" fmla="*/ 43 w 165"/>
              <a:gd name="T29" fmla="*/ 44 h 170"/>
              <a:gd name="T30" fmla="*/ 52 w 165"/>
              <a:gd name="T31" fmla="*/ 46 h 170"/>
              <a:gd name="T32" fmla="*/ 55 w 165"/>
              <a:gd name="T33" fmla="*/ 47 h 170"/>
              <a:gd name="T34" fmla="*/ 73 w 165"/>
              <a:gd name="T35" fmla="*/ 60 h 170"/>
              <a:gd name="T36" fmla="*/ 46 w 165"/>
              <a:gd name="T37" fmla="*/ 81 h 170"/>
              <a:gd name="T38" fmla="*/ 37 w 165"/>
              <a:gd name="T39" fmla="*/ 79 h 170"/>
              <a:gd name="T40" fmla="*/ 41 w 165"/>
              <a:gd name="T41" fmla="*/ 83 h 170"/>
              <a:gd name="T42" fmla="*/ 33 w 165"/>
              <a:gd name="T43" fmla="*/ 83 h 170"/>
              <a:gd name="T44" fmla="*/ 31 w 165"/>
              <a:gd name="T45" fmla="*/ 83 h 170"/>
              <a:gd name="T46" fmla="*/ 30 w 165"/>
              <a:gd name="T47" fmla="*/ 86 h 170"/>
              <a:gd name="T48" fmla="*/ 30 w 165"/>
              <a:gd name="T49" fmla="*/ 86 h 170"/>
              <a:gd name="T50" fmla="*/ 30 w 165"/>
              <a:gd name="T51" fmla="*/ 91 h 170"/>
              <a:gd name="T52" fmla="*/ 11 w 165"/>
              <a:gd name="T53" fmla="*/ 121 h 170"/>
              <a:gd name="T54" fmla="*/ 1 w 165"/>
              <a:gd name="T55" fmla="*/ 146 h 170"/>
              <a:gd name="T56" fmla="*/ 2 w 165"/>
              <a:gd name="T57" fmla="*/ 149 h 170"/>
              <a:gd name="T58" fmla="*/ 3 w 165"/>
              <a:gd name="T59" fmla="*/ 148 h 170"/>
              <a:gd name="T60" fmla="*/ 52 w 165"/>
              <a:gd name="T61" fmla="*/ 169 h 170"/>
              <a:gd name="T62" fmla="*/ 53 w 165"/>
              <a:gd name="T63" fmla="*/ 168 h 170"/>
              <a:gd name="T64" fmla="*/ 49 w 165"/>
              <a:gd name="T65" fmla="*/ 166 h 170"/>
              <a:gd name="T66" fmla="*/ 31 w 165"/>
              <a:gd name="T67" fmla="*/ 156 h 170"/>
              <a:gd name="T68" fmla="*/ 23 w 165"/>
              <a:gd name="T69" fmla="*/ 151 h 170"/>
              <a:gd name="T70" fmla="*/ 5 w 165"/>
              <a:gd name="T71" fmla="*/ 144 h 170"/>
              <a:gd name="T72" fmla="*/ 8 w 165"/>
              <a:gd name="T73" fmla="*/ 138 h 170"/>
              <a:gd name="T74" fmla="*/ 33 w 165"/>
              <a:gd name="T75" fmla="*/ 86 h 170"/>
              <a:gd name="T76" fmla="*/ 56 w 165"/>
              <a:gd name="T77" fmla="*/ 80 h 170"/>
              <a:gd name="T78" fmla="*/ 76 w 165"/>
              <a:gd name="T79" fmla="*/ 63 h 170"/>
              <a:gd name="T80" fmla="*/ 77 w 165"/>
              <a:gd name="T81" fmla="*/ 61 h 170"/>
              <a:gd name="T82" fmla="*/ 74 w 165"/>
              <a:gd name="T83" fmla="*/ 51 h 170"/>
              <a:gd name="T84" fmla="*/ 49 w 165"/>
              <a:gd name="T85" fmla="*/ 41 h 170"/>
              <a:gd name="T86" fmla="*/ 44 w 165"/>
              <a:gd name="T87" fmla="*/ 29 h 170"/>
              <a:gd name="T88" fmla="*/ 44 w 165"/>
              <a:gd name="T89" fmla="*/ 14 h 170"/>
              <a:gd name="T90" fmla="*/ 43 w 165"/>
              <a:gd name="T91" fmla="*/ 13 h 170"/>
              <a:gd name="T92" fmla="*/ 85 w 165"/>
              <a:gd name="T93" fmla="*/ 2 h 170"/>
              <a:gd name="T94" fmla="*/ 151 w 165"/>
              <a:gd name="T95" fmla="*/ 49 h 170"/>
              <a:gd name="T96" fmla="*/ 102 w 165"/>
              <a:gd name="T97" fmla="*/ 118 h 170"/>
              <a:gd name="T98" fmla="*/ 77 w 165"/>
              <a:gd name="T99" fmla="*/ 123 h 170"/>
              <a:gd name="T100" fmla="*/ 73 w 165"/>
              <a:gd name="T101" fmla="*/ 126 h 170"/>
              <a:gd name="T102" fmla="*/ 75 w 165"/>
              <a:gd name="T103" fmla="*/ 126 h 170"/>
              <a:gd name="T104" fmla="*/ 54 w 165"/>
              <a:gd name="T105" fmla="*/ 169 h 170"/>
              <a:gd name="T106" fmla="*/ 58 w 165"/>
              <a:gd name="T107" fmla="*/ 169 h 170"/>
              <a:gd name="T108" fmla="*/ 74 w 165"/>
              <a:gd name="T109" fmla="*/ 135 h 170"/>
              <a:gd name="T110" fmla="*/ 112 w 165"/>
              <a:gd name="T111" fmla="*/ 119 h 170"/>
              <a:gd name="T112" fmla="*/ 153 w 165"/>
              <a:gd name="T113"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70">
                <a:moveTo>
                  <a:pt x="22" y="105"/>
                </a:moveTo>
                <a:cubicBezTo>
                  <a:pt x="24" y="101"/>
                  <a:pt x="26" y="97"/>
                  <a:pt x="29" y="93"/>
                </a:cubicBezTo>
                <a:cubicBezTo>
                  <a:pt x="27" y="97"/>
                  <a:pt x="24" y="101"/>
                  <a:pt x="22" y="105"/>
                </a:cubicBezTo>
                <a:moveTo>
                  <a:pt x="43" y="40"/>
                </a:moveTo>
                <a:cubicBezTo>
                  <a:pt x="42" y="39"/>
                  <a:pt x="42" y="39"/>
                  <a:pt x="42" y="39"/>
                </a:cubicBezTo>
                <a:cubicBezTo>
                  <a:pt x="42" y="38"/>
                  <a:pt x="42" y="36"/>
                  <a:pt x="42" y="35"/>
                </a:cubicBezTo>
                <a:cubicBezTo>
                  <a:pt x="42" y="35"/>
                  <a:pt x="42" y="35"/>
                  <a:pt x="42" y="35"/>
                </a:cubicBezTo>
                <a:cubicBezTo>
                  <a:pt x="42" y="34"/>
                  <a:pt x="42" y="34"/>
                  <a:pt x="42" y="34"/>
                </a:cubicBezTo>
                <a:cubicBezTo>
                  <a:pt x="42" y="33"/>
                  <a:pt x="42" y="32"/>
                  <a:pt x="42" y="31"/>
                </a:cubicBezTo>
                <a:cubicBezTo>
                  <a:pt x="42" y="34"/>
                  <a:pt x="43" y="37"/>
                  <a:pt x="43" y="40"/>
                </a:cubicBezTo>
                <a:moveTo>
                  <a:pt x="85" y="0"/>
                </a:moveTo>
                <a:cubicBezTo>
                  <a:pt x="72" y="0"/>
                  <a:pt x="57" y="3"/>
                  <a:pt x="43" y="7"/>
                </a:cubicBezTo>
                <a:cubicBezTo>
                  <a:pt x="43" y="6"/>
                  <a:pt x="43" y="6"/>
                  <a:pt x="43" y="6"/>
                </a:cubicBezTo>
                <a:cubicBezTo>
                  <a:pt x="43" y="5"/>
                  <a:pt x="43" y="5"/>
                  <a:pt x="42" y="5"/>
                </a:cubicBezTo>
                <a:cubicBezTo>
                  <a:pt x="42" y="5"/>
                  <a:pt x="40" y="6"/>
                  <a:pt x="40" y="6"/>
                </a:cubicBezTo>
                <a:cubicBezTo>
                  <a:pt x="40" y="10"/>
                  <a:pt x="40" y="14"/>
                  <a:pt x="40" y="18"/>
                </a:cubicBezTo>
                <a:cubicBezTo>
                  <a:pt x="39" y="23"/>
                  <a:pt x="39" y="27"/>
                  <a:pt x="39" y="32"/>
                </a:cubicBezTo>
                <a:cubicBezTo>
                  <a:pt x="39" y="35"/>
                  <a:pt x="39" y="38"/>
                  <a:pt x="39" y="41"/>
                </a:cubicBezTo>
                <a:cubicBezTo>
                  <a:pt x="39" y="41"/>
                  <a:pt x="39" y="41"/>
                  <a:pt x="39" y="41"/>
                </a:cubicBezTo>
                <a:cubicBezTo>
                  <a:pt x="38" y="41"/>
                  <a:pt x="37" y="42"/>
                  <a:pt x="38" y="42"/>
                </a:cubicBezTo>
                <a:cubicBezTo>
                  <a:pt x="38" y="42"/>
                  <a:pt x="38" y="42"/>
                  <a:pt x="38" y="42"/>
                </a:cubicBezTo>
                <a:cubicBezTo>
                  <a:pt x="39" y="42"/>
                  <a:pt x="39" y="42"/>
                  <a:pt x="39" y="42"/>
                </a:cubicBezTo>
                <a:cubicBezTo>
                  <a:pt x="39" y="44"/>
                  <a:pt x="39" y="46"/>
                  <a:pt x="40" y="47"/>
                </a:cubicBezTo>
                <a:cubicBezTo>
                  <a:pt x="40" y="48"/>
                  <a:pt x="40" y="48"/>
                  <a:pt x="41" y="48"/>
                </a:cubicBezTo>
                <a:cubicBezTo>
                  <a:pt x="41" y="48"/>
                  <a:pt x="42" y="47"/>
                  <a:pt x="42" y="47"/>
                </a:cubicBezTo>
                <a:cubicBezTo>
                  <a:pt x="42" y="46"/>
                  <a:pt x="42" y="45"/>
                  <a:pt x="42" y="43"/>
                </a:cubicBezTo>
                <a:cubicBezTo>
                  <a:pt x="43" y="44"/>
                  <a:pt x="43" y="44"/>
                  <a:pt x="43" y="44"/>
                </a:cubicBezTo>
                <a:cubicBezTo>
                  <a:pt x="43" y="44"/>
                  <a:pt x="43" y="44"/>
                  <a:pt x="43" y="44"/>
                </a:cubicBezTo>
                <a:cubicBezTo>
                  <a:pt x="43" y="44"/>
                  <a:pt x="43" y="44"/>
                  <a:pt x="43" y="44"/>
                </a:cubicBezTo>
                <a:cubicBezTo>
                  <a:pt x="43" y="44"/>
                  <a:pt x="43" y="44"/>
                  <a:pt x="43" y="44"/>
                </a:cubicBezTo>
                <a:cubicBezTo>
                  <a:pt x="44" y="44"/>
                  <a:pt x="44" y="44"/>
                  <a:pt x="45" y="44"/>
                </a:cubicBezTo>
                <a:cubicBezTo>
                  <a:pt x="47" y="45"/>
                  <a:pt x="50" y="45"/>
                  <a:pt x="52" y="46"/>
                </a:cubicBezTo>
                <a:cubicBezTo>
                  <a:pt x="53" y="46"/>
                  <a:pt x="53" y="46"/>
                  <a:pt x="53" y="46"/>
                </a:cubicBezTo>
                <a:cubicBezTo>
                  <a:pt x="53" y="46"/>
                  <a:pt x="54" y="46"/>
                  <a:pt x="55" y="47"/>
                </a:cubicBezTo>
                <a:cubicBezTo>
                  <a:pt x="59" y="48"/>
                  <a:pt x="63" y="49"/>
                  <a:pt x="66" y="52"/>
                </a:cubicBezTo>
                <a:cubicBezTo>
                  <a:pt x="69" y="54"/>
                  <a:pt x="71" y="57"/>
                  <a:pt x="73" y="60"/>
                </a:cubicBezTo>
                <a:cubicBezTo>
                  <a:pt x="74" y="69"/>
                  <a:pt x="60" y="77"/>
                  <a:pt x="52" y="80"/>
                </a:cubicBezTo>
                <a:cubicBezTo>
                  <a:pt x="50" y="80"/>
                  <a:pt x="48" y="81"/>
                  <a:pt x="46" y="81"/>
                </a:cubicBezTo>
                <a:cubicBezTo>
                  <a:pt x="45" y="81"/>
                  <a:pt x="44" y="81"/>
                  <a:pt x="44" y="81"/>
                </a:cubicBezTo>
                <a:cubicBezTo>
                  <a:pt x="41" y="81"/>
                  <a:pt x="39" y="81"/>
                  <a:pt x="37" y="79"/>
                </a:cubicBezTo>
                <a:cubicBezTo>
                  <a:pt x="35" y="80"/>
                  <a:pt x="35" y="80"/>
                  <a:pt x="35" y="80"/>
                </a:cubicBezTo>
                <a:cubicBezTo>
                  <a:pt x="37" y="82"/>
                  <a:pt x="39" y="82"/>
                  <a:pt x="41" y="83"/>
                </a:cubicBezTo>
                <a:cubicBezTo>
                  <a:pt x="38" y="83"/>
                  <a:pt x="35" y="84"/>
                  <a:pt x="33" y="85"/>
                </a:cubicBezTo>
                <a:cubicBezTo>
                  <a:pt x="33" y="84"/>
                  <a:pt x="33" y="84"/>
                  <a:pt x="33" y="83"/>
                </a:cubicBezTo>
                <a:cubicBezTo>
                  <a:pt x="33" y="83"/>
                  <a:pt x="33" y="83"/>
                  <a:pt x="33" y="83"/>
                </a:cubicBezTo>
                <a:cubicBezTo>
                  <a:pt x="32" y="83"/>
                  <a:pt x="31" y="83"/>
                  <a:pt x="31" y="83"/>
                </a:cubicBezTo>
                <a:cubicBezTo>
                  <a:pt x="31" y="84"/>
                  <a:pt x="31" y="85"/>
                  <a:pt x="31" y="85"/>
                </a:cubicBezTo>
                <a:cubicBezTo>
                  <a:pt x="30" y="86"/>
                  <a:pt x="30" y="86"/>
                  <a:pt x="30" y="86"/>
                </a:cubicBezTo>
                <a:cubicBezTo>
                  <a:pt x="30" y="86"/>
                  <a:pt x="29" y="86"/>
                  <a:pt x="30" y="86"/>
                </a:cubicBezTo>
                <a:cubicBezTo>
                  <a:pt x="30" y="86"/>
                  <a:pt x="30" y="86"/>
                  <a:pt x="30" y="86"/>
                </a:cubicBezTo>
                <a:cubicBezTo>
                  <a:pt x="31" y="86"/>
                  <a:pt x="31" y="86"/>
                  <a:pt x="31" y="86"/>
                </a:cubicBezTo>
                <a:cubicBezTo>
                  <a:pt x="30" y="88"/>
                  <a:pt x="30" y="89"/>
                  <a:pt x="30" y="91"/>
                </a:cubicBezTo>
                <a:cubicBezTo>
                  <a:pt x="29" y="91"/>
                  <a:pt x="29" y="91"/>
                  <a:pt x="29" y="91"/>
                </a:cubicBezTo>
                <a:cubicBezTo>
                  <a:pt x="23" y="101"/>
                  <a:pt x="16" y="110"/>
                  <a:pt x="11" y="121"/>
                </a:cubicBezTo>
                <a:cubicBezTo>
                  <a:pt x="7" y="128"/>
                  <a:pt x="3" y="136"/>
                  <a:pt x="2" y="144"/>
                </a:cubicBezTo>
                <a:cubicBezTo>
                  <a:pt x="1" y="145"/>
                  <a:pt x="0" y="146"/>
                  <a:pt x="1" y="146"/>
                </a:cubicBezTo>
                <a:cubicBezTo>
                  <a:pt x="2" y="146"/>
                  <a:pt x="2" y="146"/>
                  <a:pt x="2" y="146"/>
                </a:cubicBezTo>
                <a:cubicBezTo>
                  <a:pt x="2" y="147"/>
                  <a:pt x="2" y="148"/>
                  <a:pt x="2" y="149"/>
                </a:cubicBezTo>
                <a:cubicBezTo>
                  <a:pt x="2" y="149"/>
                  <a:pt x="2" y="149"/>
                  <a:pt x="2" y="149"/>
                </a:cubicBezTo>
                <a:cubicBezTo>
                  <a:pt x="3" y="149"/>
                  <a:pt x="3" y="149"/>
                  <a:pt x="3" y="148"/>
                </a:cubicBezTo>
                <a:cubicBezTo>
                  <a:pt x="4" y="148"/>
                  <a:pt x="4" y="147"/>
                  <a:pt x="4" y="147"/>
                </a:cubicBezTo>
                <a:cubicBezTo>
                  <a:pt x="20" y="153"/>
                  <a:pt x="36" y="162"/>
                  <a:pt x="52" y="169"/>
                </a:cubicBezTo>
                <a:cubicBezTo>
                  <a:pt x="52" y="169"/>
                  <a:pt x="52" y="169"/>
                  <a:pt x="52" y="169"/>
                </a:cubicBezTo>
                <a:cubicBezTo>
                  <a:pt x="52" y="169"/>
                  <a:pt x="54" y="168"/>
                  <a:pt x="53" y="168"/>
                </a:cubicBezTo>
                <a:cubicBezTo>
                  <a:pt x="52" y="167"/>
                  <a:pt x="50" y="167"/>
                  <a:pt x="49" y="166"/>
                </a:cubicBezTo>
                <a:cubicBezTo>
                  <a:pt x="49" y="166"/>
                  <a:pt x="49" y="166"/>
                  <a:pt x="49" y="166"/>
                </a:cubicBezTo>
                <a:cubicBezTo>
                  <a:pt x="48" y="165"/>
                  <a:pt x="48" y="165"/>
                  <a:pt x="47" y="165"/>
                </a:cubicBezTo>
                <a:cubicBezTo>
                  <a:pt x="42" y="162"/>
                  <a:pt x="36" y="159"/>
                  <a:pt x="31" y="156"/>
                </a:cubicBezTo>
                <a:cubicBezTo>
                  <a:pt x="30" y="155"/>
                  <a:pt x="29" y="155"/>
                  <a:pt x="28" y="154"/>
                </a:cubicBezTo>
                <a:cubicBezTo>
                  <a:pt x="26" y="153"/>
                  <a:pt x="25" y="152"/>
                  <a:pt x="23" y="151"/>
                </a:cubicBezTo>
                <a:cubicBezTo>
                  <a:pt x="18" y="148"/>
                  <a:pt x="13" y="145"/>
                  <a:pt x="7" y="144"/>
                </a:cubicBezTo>
                <a:cubicBezTo>
                  <a:pt x="6" y="144"/>
                  <a:pt x="6" y="144"/>
                  <a:pt x="5" y="144"/>
                </a:cubicBezTo>
                <a:cubicBezTo>
                  <a:pt x="6" y="142"/>
                  <a:pt x="6" y="140"/>
                  <a:pt x="7" y="138"/>
                </a:cubicBezTo>
                <a:cubicBezTo>
                  <a:pt x="7" y="138"/>
                  <a:pt x="8" y="138"/>
                  <a:pt x="8" y="138"/>
                </a:cubicBezTo>
                <a:cubicBezTo>
                  <a:pt x="15" y="128"/>
                  <a:pt x="17" y="117"/>
                  <a:pt x="23" y="107"/>
                </a:cubicBezTo>
                <a:cubicBezTo>
                  <a:pt x="27" y="100"/>
                  <a:pt x="31" y="94"/>
                  <a:pt x="33" y="86"/>
                </a:cubicBezTo>
                <a:cubicBezTo>
                  <a:pt x="40" y="85"/>
                  <a:pt x="48" y="82"/>
                  <a:pt x="55" y="80"/>
                </a:cubicBezTo>
                <a:cubicBezTo>
                  <a:pt x="56" y="80"/>
                  <a:pt x="56" y="80"/>
                  <a:pt x="56" y="80"/>
                </a:cubicBezTo>
                <a:cubicBezTo>
                  <a:pt x="64" y="77"/>
                  <a:pt x="73" y="72"/>
                  <a:pt x="76" y="64"/>
                </a:cubicBezTo>
                <a:cubicBezTo>
                  <a:pt x="76" y="63"/>
                  <a:pt x="76" y="63"/>
                  <a:pt x="76" y="63"/>
                </a:cubicBezTo>
                <a:cubicBezTo>
                  <a:pt x="76" y="63"/>
                  <a:pt x="76" y="63"/>
                  <a:pt x="76" y="63"/>
                </a:cubicBezTo>
                <a:cubicBezTo>
                  <a:pt x="76" y="62"/>
                  <a:pt x="77" y="62"/>
                  <a:pt x="77" y="61"/>
                </a:cubicBezTo>
                <a:cubicBezTo>
                  <a:pt x="77" y="57"/>
                  <a:pt x="75" y="54"/>
                  <a:pt x="73" y="52"/>
                </a:cubicBezTo>
                <a:cubicBezTo>
                  <a:pt x="73" y="51"/>
                  <a:pt x="74" y="51"/>
                  <a:pt x="74" y="51"/>
                </a:cubicBezTo>
                <a:cubicBezTo>
                  <a:pt x="67" y="47"/>
                  <a:pt x="58" y="41"/>
                  <a:pt x="50" y="41"/>
                </a:cubicBezTo>
                <a:cubicBezTo>
                  <a:pt x="50" y="41"/>
                  <a:pt x="50" y="41"/>
                  <a:pt x="49" y="41"/>
                </a:cubicBezTo>
                <a:cubicBezTo>
                  <a:pt x="48" y="41"/>
                  <a:pt x="47" y="41"/>
                  <a:pt x="46" y="40"/>
                </a:cubicBezTo>
                <a:cubicBezTo>
                  <a:pt x="46" y="36"/>
                  <a:pt x="45" y="33"/>
                  <a:pt x="44" y="29"/>
                </a:cubicBezTo>
                <a:cubicBezTo>
                  <a:pt x="44" y="25"/>
                  <a:pt x="43" y="21"/>
                  <a:pt x="43" y="18"/>
                </a:cubicBezTo>
                <a:cubicBezTo>
                  <a:pt x="43" y="16"/>
                  <a:pt x="44" y="15"/>
                  <a:pt x="44" y="14"/>
                </a:cubicBezTo>
                <a:cubicBezTo>
                  <a:pt x="44" y="14"/>
                  <a:pt x="44" y="13"/>
                  <a:pt x="43" y="13"/>
                </a:cubicBezTo>
                <a:cubicBezTo>
                  <a:pt x="43" y="13"/>
                  <a:pt x="43" y="13"/>
                  <a:pt x="43" y="13"/>
                </a:cubicBezTo>
                <a:cubicBezTo>
                  <a:pt x="43" y="12"/>
                  <a:pt x="43" y="10"/>
                  <a:pt x="43" y="9"/>
                </a:cubicBezTo>
                <a:cubicBezTo>
                  <a:pt x="57" y="5"/>
                  <a:pt x="71" y="2"/>
                  <a:pt x="85" y="2"/>
                </a:cubicBezTo>
                <a:cubicBezTo>
                  <a:pt x="92" y="2"/>
                  <a:pt x="99" y="2"/>
                  <a:pt x="107" y="5"/>
                </a:cubicBezTo>
                <a:cubicBezTo>
                  <a:pt x="128" y="11"/>
                  <a:pt x="142" y="30"/>
                  <a:pt x="151" y="49"/>
                </a:cubicBezTo>
                <a:cubicBezTo>
                  <a:pt x="157" y="60"/>
                  <a:pt x="157" y="71"/>
                  <a:pt x="153" y="83"/>
                </a:cubicBezTo>
                <a:cubicBezTo>
                  <a:pt x="145" y="106"/>
                  <a:pt x="123" y="114"/>
                  <a:pt x="102" y="118"/>
                </a:cubicBezTo>
                <a:cubicBezTo>
                  <a:pt x="94" y="119"/>
                  <a:pt x="86" y="118"/>
                  <a:pt x="79" y="122"/>
                </a:cubicBezTo>
                <a:cubicBezTo>
                  <a:pt x="78" y="122"/>
                  <a:pt x="77" y="122"/>
                  <a:pt x="77" y="123"/>
                </a:cubicBezTo>
                <a:cubicBezTo>
                  <a:pt x="77" y="123"/>
                  <a:pt x="77" y="123"/>
                  <a:pt x="77" y="123"/>
                </a:cubicBezTo>
                <a:cubicBezTo>
                  <a:pt x="75" y="124"/>
                  <a:pt x="74" y="125"/>
                  <a:pt x="73" y="126"/>
                </a:cubicBezTo>
                <a:cubicBezTo>
                  <a:pt x="73" y="126"/>
                  <a:pt x="73" y="126"/>
                  <a:pt x="73" y="126"/>
                </a:cubicBezTo>
                <a:cubicBezTo>
                  <a:pt x="74" y="126"/>
                  <a:pt x="75" y="126"/>
                  <a:pt x="75" y="126"/>
                </a:cubicBezTo>
                <a:cubicBezTo>
                  <a:pt x="75" y="126"/>
                  <a:pt x="75" y="126"/>
                  <a:pt x="75" y="126"/>
                </a:cubicBezTo>
                <a:cubicBezTo>
                  <a:pt x="69" y="141"/>
                  <a:pt x="60" y="154"/>
                  <a:pt x="54" y="169"/>
                </a:cubicBezTo>
                <a:cubicBezTo>
                  <a:pt x="54" y="170"/>
                  <a:pt x="54" y="170"/>
                  <a:pt x="55" y="170"/>
                </a:cubicBezTo>
                <a:cubicBezTo>
                  <a:pt x="56" y="170"/>
                  <a:pt x="57" y="169"/>
                  <a:pt x="58" y="169"/>
                </a:cubicBezTo>
                <a:cubicBezTo>
                  <a:pt x="63" y="162"/>
                  <a:pt x="64" y="153"/>
                  <a:pt x="69" y="147"/>
                </a:cubicBezTo>
                <a:cubicBezTo>
                  <a:pt x="72" y="144"/>
                  <a:pt x="73" y="139"/>
                  <a:pt x="74" y="135"/>
                </a:cubicBezTo>
                <a:cubicBezTo>
                  <a:pt x="76" y="132"/>
                  <a:pt x="77" y="128"/>
                  <a:pt x="79" y="124"/>
                </a:cubicBezTo>
                <a:cubicBezTo>
                  <a:pt x="89" y="120"/>
                  <a:pt x="102" y="120"/>
                  <a:pt x="112" y="119"/>
                </a:cubicBezTo>
                <a:cubicBezTo>
                  <a:pt x="122" y="117"/>
                  <a:pt x="131" y="113"/>
                  <a:pt x="139" y="107"/>
                </a:cubicBezTo>
                <a:cubicBezTo>
                  <a:pt x="162" y="92"/>
                  <a:pt x="165" y="64"/>
                  <a:pt x="153" y="41"/>
                </a:cubicBezTo>
                <a:cubicBezTo>
                  <a:pt x="137" y="11"/>
                  <a:pt x="113" y="0"/>
                  <a:pt x="85" y="0"/>
                </a:cubicBezTo>
              </a:path>
            </a:pathLst>
          </a:custGeom>
          <a:ln/>
          <a:extLst/>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46190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ntr" presetSubtype="16"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amond(in)">
                                      <p:cBhvr>
                                        <p:cTn id="14" dur="2000"/>
                                        <p:tgtEl>
                                          <p:spTgt spid="7"/>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95"/>
                                        </p:tgtEl>
                                        <p:attrNameLst>
                                          <p:attrName>style.visibility</p:attrName>
                                        </p:attrNameLst>
                                      </p:cBhvr>
                                      <p:to>
                                        <p:strVal val="visible"/>
                                      </p:to>
                                    </p:set>
                                    <p:anim calcmode="lin" valueType="num">
                                      <p:cBhvr>
                                        <p:cTn id="17" dur="1000" fill="hold"/>
                                        <p:tgtEl>
                                          <p:spTgt spid="395"/>
                                        </p:tgtEl>
                                        <p:attrNameLst>
                                          <p:attrName>ppt_w</p:attrName>
                                        </p:attrNameLst>
                                      </p:cBhvr>
                                      <p:tavLst>
                                        <p:tav tm="0">
                                          <p:val>
                                            <p:fltVal val="0"/>
                                          </p:val>
                                        </p:tav>
                                        <p:tav tm="100000">
                                          <p:val>
                                            <p:strVal val="#ppt_w"/>
                                          </p:val>
                                        </p:tav>
                                      </p:tavLst>
                                    </p:anim>
                                    <p:anim calcmode="lin" valueType="num">
                                      <p:cBhvr>
                                        <p:cTn id="18" dur="1000" fill="hold"/>
                                        <p:tgtEl>
                                          <p:spTgt spid="395"/>
                                        </p:tgtEl>
                                        <p:attrNameLst>
                                          <p:attrName>ppt_h</p:attrName>
                                        </p:attrNameLst>
                                      </p:cBhvr>
                                      <p:tavLst>
                                        <p:tav tm="0">
                                          <p:val>
                                            <p:fltVal val="0"/>
                                          </p:val>
                                        </p:tav>
                                        <p:tav tm="100000">
                                          <p:val>
                                            <p:strVal val="#ppt_h"/>
                                          </p:val>
                                        </p:tav>
                                      </p:tavLst>
                                    </p:anim>
                                    <p:anim calcmode="lin" valueType="num">
                                      <p:cBhvr>
                                        <p:cTn id="19" dur="1000" fill="hold"/>
                                        <p:tgtEl>
                                          <p:spTgt spid="395"/>
                                        </p:tgtEl>
                                        <p:attrNameLst>
                                          <p:attrName>style.rotation</p:attrName>
                                        </p:attrNameLst>
                                      </p:cBhvr>
                                      <p:tavLst>
                                        <p:tav tm="0">
                                          <p:val>
                                            <p:fltVal val="90"/>
                                          </p:val>
                                        </p:tav>
                                        <p:tav tm="100000">
                                          <p:val>
                                            <p:fltVal val="0"/>
                                          </p:val>
                                        </p:tav>
                                      </p:tavLst>
                                    </p:anim>
                                    <p:animEffect transition="in" filter="fade">
                                      <p:cBhvr>
                                        <p:cTn id="20" dur="1000"/>
                                        <p:tgtEl>
                                          <p:spTgt spid="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p:bldP spid="39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14</a:t>
            </a:fld>
            <a:endParaRPr lang="en-GB"/>
          </a:p>
        </p:txBody>
      </p:sp>
      <p:sp>
        <p:nvSpPr>
          <p:cNvPr id="5" name="Nơi giữ chỗ cho Nội dung 2"/>
          <p:cNvSpPr txBox="1">
            <a:spLocks/>
          </p:cNvSpPr>
          <p:nvPr/>
        </p:nvSpPr>
        <p:spPr>
          <a:xfrm>
            <a:off x="760057" y="1458541"/>
            <a:ext cx="10914743" cy="1296567"/>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gn="ctr">
              <a:lnSpc>
                <a:spcPct val="100000"/>
              </a:lnSpc>
              <a:buNone/>
            </a:pPr>
            <a:r>
              <a:rPr lang="en-US" sz="2400" kern="0" dirty="0" err="1" smtClean="0">
                <a:solidFill>
                  <a:srgbClr val="0070C0"/>
                </a:solidFill>
                <a:latin typeface="+mn-lt"/>
                <a:cs typeface="Times New Roman" pitchFamily="18" charset="0"/>
              </a:rPr>
              <a:t>Ngoài</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hoạt</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động</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sản</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xuất</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của</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cải</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cải</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vật</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chất</a:t>
            </a:r>
            <a:r>
              <a:rPr lang="en-US" sz="2400" kern="0" dirty="0" smtClean="0">
                <a:solidFill>
                  <a:srgbClr val="0070C0"/>
                </a:solidFill>
                <a:latin typeface="+mn-lt"/>
                <a:cs typeface="Times New Roman" pitchFamily="18" charset="0"/>
              </a:rPr>
              <a:t>. Theo </a:t>
            </a:r>
            <a:r>
              <a:rPr lang="en-US" sz="2400" kern="0" dirty="0" err="1" smtClean="0">
                <a:solidFill>
                  <a:srgbClr val="0070C0"/>
                </a:solidFill>
                <a:latin typeface="+mn-lt"/>
                <a:cs typeface="Times New Roman" pitchFamily="18" charset="0"/>
              </a:rPr>
              <a:t>em</a:t>
            </a:r>
            <a:r>
              <a:rPr lang="en-US" sz="2400" kern="0" dirty="0">
                <a:solidFill>
                  <a:srgbClr val="0070C0"/>
                </a:solidFill>
                <a:latin typeface="+mn-lt"/>
                <a:cs typeface="Times New Roman" pitchFamily="18" charset="0"/>
              </a:rPr>
              <a:t>,</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còn</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có</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những</a:t>
            </a:r>
            <a:r>
              <a:rPr lang="en-US" sz="2400" kern="0" dirty="0" smtClean="0">
                <a:solidFill>
                  <a:srgbClr val="0070C0"/>
                </a:solidFill>
                <a:latin typeface="+mn-lt"/>
                <a:cs typeface="Times New Roman" pitchFamily="18" charset="0"/>
              </a:rPr>
              <a:t> </a:t>
            </a:r>
          </a:p>
          <a:p>
            <a:pPr marL="152396" indent="0" algn="ctr">
              <a:lnSpc>
                <a:spcPct val="100000"/>
              </a:lnSpc>
              <a:buNone/>
            </a:pPr>
            <a:r>
              <a:rPr lang="en-US" sz="2400" kern="0" dirty="0" err="1" smtClean="0">
                <a:solidFill>
                  <a:srgbClr val="0070C0"/>
                </a:solidFill>
                <a:latin typeface="+mn-lt"/>
                <a:cs typeface="Times New Roman" pitchFamily="18" charset="0"/>
              </a:rPr>
              <a:t>hoạt</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động</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nào</a:t>
            </a:r>
            <a:r>
              <a:rPr lang="en-US" sz="2400" kern="0" dirty="0" smtClean="0">
                <a:solidFill>
                  <a:srgbClr val="0070C0"/>
                </a:solidFill>
                <a:latin typeface="+mn-lt"/>
                <a:cs typeface="Times New Roman" pitchFamily="18" charset="0"/>
              </a:rPr>
              <a:t> </a:t>
            </a:r>
            <a:r>
              <a:rPr lang="en-US" sz="2400" kern="0" dirty="0" err="1" smtClean="0">
                <a:solidFill>
                  <a:srgbClr val="0070C0"/>
                </a:solidFill>
                <a:latin typeface="+mn-lt"/>
                <a:cs typeface="Times New Roman" pitchFamily="18" charset="0"/>
              </a:rPr>
              <a:t>khác</a:t>
            </a:r>
            <a:r>
              <a:rPr lang="en-US" sz="2400" kern="0" dirty="0" smtClean="0">
                <a:solidFill>
                  <a:srgbClr val="0070C0"/>
                </a:solidFill>
                <a:latin typeface="+mn-lt"/>
                <a:cs typeface="Times New Roman" pitchFamily="18" charset="0"/>
              </a:rPr>
              <a:t>?</a:t>
            </a:r>
            <a:endParaRPr lang="vi-VN" sz="2400" kern="0" dirty="0" smtClean="0">
              <a:solidFill>
                <a:srgbClr val="0070C0"/>
              </a:solidFill>
              <a:latin typeface="+mn-lt"/>
              <a:cs typeface="Times New Roman" pitchFamily="18" charset="0"/>
            </a:endParaRPr>
          </a:p>
          <a:p>
            <a:pPr algn="ctr">
              <a:lnSpc>
                <a:spcPct val="100000"/>
              </a:lnSpc>
            </a:pPr>
            <a:endParaRPr lang="vi-VN" sz="2800" kern="0" dirty="0">
              <a:latin typeface="+mn-lt"/>
            </a:endParaRPr>
          </a:p>
        </p:txBody>
      </p:sp>
      <p:pic>
        <p:nvPicPr>
          <p:cNvPr id="6" name="Picture 2" descr="polyad"/>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68" y="3875308"/>
            <a:ext cx="3125119" cy="234384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61657" y="6219148"/>
            <a:ext cx="2105192" cy="400110"/>
          </a:xfrm>
          <a:prstGeom prst="rect">
            <a:avLst/>
          </a:prstGeom>
        </p:spPr>
        <p:txBody>
          <a:bodyPr wrap="none">
            <a:spAutoFit/>
          </a:bodyPr>
          <a:lstStyle/>
          <a:p>
            <a:r>
              <a:rPr lang="en-US" sz="2000" b="1" dirty="0" smtClean="0">
                <a:solidFill>
                  <a:srgbClr val="222222"/>
                </a:solidFill>
              </a:rPr>
              <a:t>V</a:t>
            </a:r>
            <a:r>
              <a:rPr lang="vi-VN" sz="2000" b="1" dirty="0" smtClean="0">
                <a:solidFill>
                  <a:srgbClr val="222222"/>
                </a:solidFill>
              </a:rPr>
              <a:t>ui </a:t>
            </a:r>
            <a:r>
              <a:rPr lang="vi-VN" sz="2000" b="1" dirty="0">
                <a:solidFill>
                  <a:srgbClr val="222222"/>
                </a:solidFill>
              </a:rPr>
              <a:t>chơi giải trí </a:t>
            </a:r>
            <a:endParaRPr lang="vi-VN" sz="2000" b="1" i="0" dirty="0">
              <a:solidFill>
                <a:srgbClr val="222222"/>
              </a:solidFill>
              <a:effectLst/>
            </a:endParaRPr>
          </a:p>
        </p:txBody>
      </p:sp>
      <p:grpSp>
        <p:nvGrpSpPr>
          <p:cNvPr id="8" name="Group 7"/>
          <p:cNvGrpSpPr/>
          <p:nvPr/>
        </p:nvGrpSpPr>
        <p:grpSpPr>
          <a:xfrm>
            <a:off x="5284069" y="2501919"/>
            <a:ext cx="3166803" cy="2572932"/>
            <a:chOff x="1709996" y="2167967"/>
            <a:chExt cx="3166803" cy="2572932"/>
          </a:xfrm>
        </p:grpSpPr>
        <p:pic>
          <p:nvPicPr>
            <p:cNvPr id="9" name="Picture 4" descr="SeABank thá»±c hiá»n nhiá»u hoáº¡t Äá»ng xÃ£ há»i Ã½ nghÄ©a -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09996" y="2167967"/>
              <a:ext cx="3166803" cy="211285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2160715" y="4340789"/>
              <a:ext cx="2265364" cy="400110"/>
            </a:xfrm>
            <a:prstGeom prst="rect">
              <a:avLst/>
            </a:prstGeom>
          </p:spPr>
          <p:txBody>
            <a:bodyPr wrap="none">
              <a:spAutoFit/>
            </a:bodyPr>
            <a:lstStyle/>
            <a:p>
              <a:r>
                <a:rPr lang="en-US" sz="2000" b="1" dirty="0" err="1" smtClean="0">
                  <a:solidFill>
                    <a:srgbClr val="161616"/>
                  </a:solidFill>
                </a:rPr>
                <a:t>Hoạt</a:t>
              </a:r>
              <a:r>
                <a:rPr lang="en-US" sz="2000" b="1" dirty="0" smtClean="0">
                  <a:solidFill>
                    <a:srgbClr val="161616"/>
                  </a:solidFill>
                </a:rPr>
                <a:t> </a:t>
              </a:r>
              <a:r>
                <a:rPr lang="en-US" sz="2000" b="1" dirty="0" err="1">
                  <a:solidFill>
                    <a:srgbClr val="161616"/>
                  </a:solidFill>
                </a:rPr>
                <a:t>động</a:t>
              </a:r>
              <a:r>
                <a:rPr lang="en-US" sz="2000" b="1" dirty="0">
                  <a:solidFill>
                    <a:srgbClr val="161616"/>
                  </a:solidFill>
                </a:rPr>
                <a:t> </a:t>
              </a:r>
              <a:r>
                <a:rPr lang="en-US" sz="2000" b="1" dirty="0" err="1">
                  <a:solidFill>
                    <a:srgbClr val="161616"/>
                  </a:solidFill>
                </a:rPr>
                <a:t>xã</a:t>
              </a:r>
              <a:r>
                <a:rPr lang="en-US" sz="2000" b="1" dirty="0">
                  <a:solidFill>
                    <a:srgbClr val="161616"/>
                  </a:solidFill>
                </a:rPr>
                <a:t> </a:t>
              </a:r>
              <a:r>
                <a:rPr lang="en-US" sz="2000" b="1" dirty="0" err="1">
                  <a:solidFill>
                    <a:srgbClr val="161616"/>
                  </a:solidFill>
                </a:rPr>
                <a:t>hội</a:t>
              </a:r>
              <a:endParaRPr lang="en-US" sz="2000" b="1" i="0" dirty="0">
                <a:solidFill>
                  <a:srgbClr val="161616"/>
                </a:solidFill>
                <a:effectLst/>
              </a:endParaRPr>
            </a:p>
          </p:txBody>
        </p:sp>
      </p:grpSp>
      <p:pic>
        <p:nvPicPr>
          <p:cNvPr id="11" name="Picture 6" descr="https://leerit.com/static/flashcards/words_through_images/tu_vung_tieng_anh_ve_cac_mon_the_thao.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52358" y="2415309"/>
            <a:ext cx="2557905" cy="243688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hict.edu.vn/pic/Service/images/1(16).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0242" y="2346047"/>
            <a:ext cx="2911181" cy="1665843"/>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title"/>
          </p:nvPr>
        </p:nvSpPr>
        <p:spPr>
          <a:xfrm>
            <a:off x="415600" y="198204"/>
            <a:ext cx="11360800" cy="731600"/>
          </a:xfrm>
        </p:spPr>
        <p:txBody>
          <a:bodyPr/>
          <a:lstStyle/>
          <a:p>
            <a:pPr algn="ctr"/>
            <a:r>
              <a:rPr lang="en-US" b="1" dirty="0"/>
              <a:t>THẢO LUẬN </a:t>
            </a:r>
            <a:endParaRPr lang="en-US" b="1" dirty="0">
              <a:solidFill>
                <a:srgbClr val="BBD330"/>
              </a:solidFill>
              <a:latin typeface="UTM Alberta Heavy" panose="02040603050506020204" pitchFamily="18" charset="0"/>
            </a:endParaRPr>
          </a:p>
        </p:txBody>
      </p:sp>
    </p:spTree>
    <p:extLst>
      <p:ext uri="{BB962C8B-B14F-4D97-AF65-F5344CB8AC3E}">
        <p14:creationId xmlns:p14="http://schemas.microsoft.com/office/powerpoint/2010/main" val="383648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par>
                                <p:cTn id="13" presetID="2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2" presetClass="entr" presetSubtype="4"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down)">
                                      <p:cBhvr>
                                        <p:cTn id="18" dur="500"/>
                                        <p:tgtEl>
                                          <p:spTgt spid="11"/>
                                        </p:tgtEl>
                                      </p:cBhvr>
                                    </p:animEffect>
                                  </p:childTnLst>
                                </p:cTn>
                              </p:par>
                              <p:par>
                                <p:cTn id="19" presetID="2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down)">
                                      <p:cBhvr>
                                        <p:cTn id="21" dur="500"/>
                                        <p:tgtEl>
                                          <p:spTgt spid="8"/>
                                        </p:tgtEl>
                                      </p:cBhvr>
                                    </p:animEffect>
                                  </p:childTnLst>
                                </p:cTn>
                              </p:par>
                              <p:par>
                                <p:cTn id="22" presetID="22" presetClass="entr" presetSubtype="4"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15</a:t>
            </a:fld>
            <a:endParaRPr lang="en-GB"/>
          </a:p>
        </p:txBody>
      </p:sp>
      <p:sp>
        <p:nvSpPr>
          <p:cNvPr id="5" name="Title 1"/>
          <p:cNvSpPr>
            <a:spLocks noGrp="1"/>
          </p:cNvSpPr>
          <p:nvPr>
            <p:ph type="title"/>
          </p:nvPr>
        </p:nvSpPr>
        <p:spPr>
          <a:xfrm>
            <a:off x="415600" y="125633"/>
            <a:ext cx="11360800" cy="731600"/>
          </a:xfrm>
        </p:spPr>
        <p:txBody>
          <a:bodyPr/>
          <a:lstStyle/>
          <a:p>
            <a:pPr algn="ctr"/>
            <a:r>
              <a:rPr lang="en-US" b="1" dirty="0"/>
              <a:t>THẢO LUẬN </a:t>
            </a:r>
            <a:endParaRPr lang="en-US" dirty="0"/>
          </a:p>
        </p:txBody>
      </p:sp>
      <p:sp>
        <p:nvSpPr>
          <p:cNvPr id="6" name="Nơi giữ chỗ cho Nội dung 2"/>
          <p:cNvSpPr txBox="1">
            <a:spLocks/>
          </p:cNvSpPr>
          <p:nvPr/>
        </p:nvSpPr>
        <p:spPr>
          <a:xfrm>
            <a:off x="1117202" y="1111438"/>
            <a:ext cx="9535620" cy="1471610"/>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gn="just">
              <a:lnSpc>
                <a:spcPct val="100000"/>
              </a:lnSpc>
              <a:buNone/>
            </a:pP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Hoạt</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động</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sản</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xuất</a:t>
            </a:r>
            <a:r>
              <a:rPr lang="fr-FR" sz="2800" kern="0" dirty="0" smtClean="0">
                <a:solidFill>
                  <a:srgbClr val="005D80"/>
                </a:solidFill>
                <a:latin typeface="+mn-lt"/>
                <a:cs typeface="Times New Roman" pitchFamily="18" charset="0"/>
              </a:rPr>
              <a:t> là </a:t>
            </a:r>
            <a:r>
              <a:rPr lang="fr-FR" sz="2800" kern="0" dirty="0" err="1" smtClean="0">
                <a:solidFill>
                  <a:srgbClr val="005D80"/>
                </a:solidFill>
                <a:latin typeface="+mn-lt"/>
                <a:cs typeface="Times New Roman" pitchFamily="18" charset="0"/>
              </a:rPr>
              <a:t>trung</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tâm</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tiền</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đề</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thúc</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đẩy</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các</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hoạt</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động</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khác</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trong</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đời</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sống</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xã</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hội</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như</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Kinh</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tế</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chính</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trị</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văn</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hóa</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khoa</a:t>
            </a:r>
            <a:r>
              <a:rPr lang="fr-FR" sz="2800" kern="0" dirty="0" smtClean="0">
                <a:solidFill>
                  <a:srgbClr val="005D80"/>
                </a:solidFill>
                <a:latin typeface="+mn-lt"/>
                <a:cs typeface="Times New Roman" pitchFamily="18" charset="0"/>
              </a:rPr>
              <a:t> </a:t>
            </a:r>
            <a:r>
              <a:rPr lang="fr-FR" sz="2800" kern="0" dirty="0" err="1" smtClean="0">
                <a:solidFill>
                  <a:srgbClr val="005D80"/>
                </a:solidFill>
                <a:latin typeface="+mn-lt"/>
                <a:cs typeface="Times New Roman" pitchFamily="18" charset="0"/>
              </a:rPr>
              <a:t>học</a:t>
            </a:r>
            <a:r>
              <a:rPr lang="fr-FR" sz="2800" kern="0" dirty="0" smtClean="0">
                <a:solidFill>
                  <a:srgbClr val="005D80"/>
                </a:solidFill>
                <a:latin typeface="+mn-lt"/>
                <a:cs typeface="Times New Roman" pitchFamily="18" charset="0"/>
              </a:rPr>
              <a:t>.</a:t>
            </a:r>
            <a:endParaRPr lang="vi-VN" sz="2800" kern="0" dirty="0" smtClean="0">
              <a:solidFill>
                <a:srgbClr val="005D80"/>
              </a:solidFill>
              <a:latin typeface="+mn-lt"/>
              <a:cs typeface="Times New Roman" pitchFamily="18" charset="0"/>
            </a:endParaRPr>
          </a:p>
          <a:p>
            <a:pPr algn="just">
              <a:lnSpc>
                <a:spcPct val="100000"/>
              </a:lnSpc>
            </a:pPr>
            <a:endParaRPr lang="vi-VN" kern="0" dirty="0">
              <a:solidFill>
                <a:srgbClr val="005D80"/>
              </a:solidFill>
              <a:latin typeface="+mn-lt"/>
            </a:endParaRPr>
          </a:p>
        </p:txBody>
      </p:sp>
      <p:sp>
        <p:nvSpPr>
          <p:cNvPr id="7" name="Hình Chữ nhật 3"/>
          <p:cNvSpPr/>
          <p:nvPr/>
        </p:nvSpPr>
        <p:spPr>
          <a:xfrm>
            <a:off x="3414945" y="2601709"/>
            <a:ext cx="5692556" cy="954107"/>
          </a:xfrm>
          <a:prstGeom prst="rect">
            <a:avLst/>
          </a:prstGeom>
        </p:spPr>
        <p:txBody>
          <a:bodyPr wrap="square">
            <a:spAutoFit/>
          </a:bodyPr>
          <a:lstStyle/>
          <a:p>
            <a:r>
              <a:rPr lang="en-US" sz="2800" dirty="0" err="1">
                <a:solidFill>
                  <a:srgbClr val="C00000"/>
                </a:solidFill>
                <a:cs typeface="Times New Roman" pitchFamily="18" charset="0"/>
              </a:rPr>
              <a:t>Lịch</a:t>
            </a:r>
            <a:r>
              <a:rPr lang="en-US" sz="2800" dirty="0">
                <a:solidFill>
                  <a:srgbClr val="C00000"/>
                </a:solidFill>
                <a:cs typeface="Times New Roman" pitchFamily="18" charset="0"/>
              </a:rPr>
              <a:t> </a:t>
            </a:r>
            <a:r>
              <a:rPr lang="en-US" sz="2800" dirty="0" err="1">
                <a:solidFill>
                  <a:srgbClr val="C00000"/>
                </a:solidFill>
                <a:cs typeface="Times New Roman" pitchFamily="18" charset="0"/>
              </a:rPr>
              <a:t>sử</a:t>
            </a:r>
            <a:r>
              <a:rPr lang="en-US" sz="2800" dirty="0">
                <a:solidFill>
                  <a:srgbClr val="C00000"/>
                </a:solidFill>
                <a:cs typeface="Times New Roman" pitchFamily="18" charset="0"/>
              </a:rPr>
              <a:t> </a:t>
            </a:r>
            <a:r>
              <a:rPr lang="en-US" sz="2800" dirty="0" err="1">
                <a:solidFill>
                  <a:srgbClr val="C00000"/>
                </a:solidFill>
                <a:cs typeface="Times New Roman" pitchFamily="18" charset="0"/>
              </a:rPr>
              <a:t>xã</a:t>
            </a:r>
            <a:r>
              <a:rPr lang="en-US" sz="2800" dirty="0">
                <a:solidFill>
                  <a:srgbClr val="C00000"/>
                </a:solidFill>
                <a:cs typeface="Times New Roman" pitchFamily="18" charset="0"/>
              </a:rPr>
              <a:t> </a:t>
            </a:r>
            <a:r>
              <a:rPr lang="en-US" sz="2800" dirty="0" err="1">
                <a:solidFill>
                  <a:srgbClr val="C00000"/>
                </a:solidFill>
                <a:cs typeface="Times New Roman" pitchFamily="18" charset="0"/>
              </a:rPr>
              <a:t>hội</a:t>
            </a:r>
            <a:r>
              <a:rPr lang="en-US" sz="2800" dirty="0">
                <a:solidFill>
                  <a:srgbClr val="C00000"/>
                </a:solidFill>
                <a:cs typeface="Times New Roman" pitchFamily="18" charset="0"/>
              </a:rPr>
              <a:t> </a:t>
            </a:r>
            <a:r>
              <a:rPr lang="en-US" sz="2800" dirty="0" err="1">
                <a:solidFill>
                  <a:srgbClr val="C00000"/>
                </a:solidFill>
                <a:cs typeface="Times New Roman" pitchFamily="18" charset="0"/>
              </a:rPr>
              <a:t>loài</a:t>
            </a:r>
            <a:r>
              <a:rPr lang="en-US" sz="2800" dirty="0">
                <a:solidFill>
                  <a:srgbClr val="C00000"/>
                </a:solidFill>
                <a:cs typeface="Times New Roman" pitchFamily="18" charset="0"/>
              </a:rPr>
              <a:t> </a:t>
            </a:r>
            <a:r>
              <a:rPr lang="en-US" sz="2800" dirty="0" err="1">
                <a:solidFill>
                  <a:srgbClr val="C00000"/>
                </a:solidFill>
                <a:cs typeface="Times New Roman" pitchFamily="18" charset="0"/>
              </a:rPr>
              <a:t>người</a:t>
            </a:r>
            <a:r>
              <a:rPr lang="en-US" sz="2800" dirty="0">
                <a:solidFill>
                  <a:srgbClr val="C00000"/>
                </a:solidFill>
                <a:cs typeface="Times New Roman" pitchFamily="18" charset="0"/>
              </a:rPr>
              <a:t> </a:t>
            </a:r>
            <a:r>
              <a:rPr lang="en-US" sz="2800" dirty="0" err="1">
                <a:solidFill>
                  <a:srgbClr val="C00000"/>
                </a:solidFill>
                <a:cs typeface="Times New Roman" pitchFamily="18" charset="0"/>
              </a:rPr>
              <a:t>đã</a:t>
            </a:r>
            <a:r>
              <a:rPr lang="en-US" sz="2800" dirty="0">
                <a:solidFill>
                  <a:srgbClr val="C00000"/>
                </a:solidFill>
                <a:cs typeface="Times New Roman" pitchFamily="18" charset="0"/>
              </a:rPr>
              <a:t> </a:t>
            </a:r>
            <a:r>
              <a:rPr lang="en-US" sz="2800" dirty="0" err="1">
                <a:solidFill>
                  <a:srgbClr val="C00000"/>
                </a:solidFill>
                <a:cs typeface="Times New Roman" pitchFamily="18" charset="0"/>
              </a:rPr>
              <a:t>trải</a:t>
            </a:r>
            <a:r>
              <a:rPr lang="en-US" sz="2800" dirty="0">
                <a:solidFill>
                  <a:srgbClr val="C00000"/>
                </a:solidFill>
                <a:cs typeface="Times New Roman" pitchFamily="18" charset="0"/>
              </a:rPr>
              <a:t> qua </a:t>
            </a:r>
            <a:r>
              <a:rPr lang="en-US" sz="2800" dirty="0" err="1">
                <a:solidFill>
                  <a:srgbClr val="C00000"/>
                </a:solidFill>
                <a:cs typeface="Times New Roman" pitchFamily="18" charset="0"/>
              </a:rPr>
              <a:t>mấy</a:t>
            </a:r>
            <a:r>
              <a:rPr lang="en-US" sz="2800" dirty="0">
                <a:solidFill>
                  <a:srgbClr val="C00000"/>
                </a:solidFill>
                <a:cs typeface="Times New Roman" pitchFamily="18" charset="0"/>
              </a:rPr>
              <a:t> </a:t>
            </a:r>
            <a:r>
              <a:rPr lang="en-US" sz="2800" dirty="0" err="1">
                <a:solidFill>
                  <a:srgbClr val="C00000"/>
                </a:solidFill>
                <a:cs typeface="Times New Roman" pitchFamily="18" charset="0"/>
              </a:rPr>
              <a:t>phương</a:t>
            </a:r>
            <a:r>
              <a:rPr lang="en-US" sz="2800" dirty="0">
                <a:solidFill>
                  <a:srgbClr val="C00000"/>
                </a:solidFill>
                <a:cs typeface="Times New Roman" pitchFamily="18" charset="0"/>
              </a:rPr>
              <a:t> </a:t>
            </a:r>
            <a:r>
              <a:rPr lang="en-US" sz="2800" dirty="0" err="1">
                <a:solidFill>
                  <a:srgbClr val="C00000"/>
                </a:solidFill>
                <a:cs typeface="Times New Roman" pitchFamily="18" charset="0"/>
              </a:rPr>
              <a:t>thức</a:t>
            </a:r>
            <a:r>
              <a:rPr lang="en-US" sz="2800" dirty="0">
                <a:solidFill>
                  <a:srgbClr val="C00000"/>
                </a:solidFill>
                <a:cs typeface="Times New Roman" pitchFamily="18" charset="0"/>
              </a:rPr>
              <a:t> </a:t>
            </a:r>
            <a:r>
              <a:rPr lang="en-US" sz="2800" dirty="0" err="1">
                <a:solidFill>
                  <a:srgbClr val="C00000"/>
                </a:solidFill>
                <a:cs typeface="Times New Roman" pitchFamily="18" charset="0"/>
              </a:rPr>
              <a:t>sản</a:t>
            </a:r>
            <a:r>
              <a:rPr lang="en-US" sz="2800" dirty="0">
                <a:solidFill>
                  <a:srgbClr val="C00000"/>
                </a:solidFill>
                <a:cs typeface="Times New Roman" pitchFamily="18" charset="0"/>
              </a:rPr>
              <a:t> </a:t>
            </a:r>
            <a:r>
              <a:rPr lang="en-US" sz="2800" dirty="0" err="1">
                <a:solidFill>
                  <a:srgbClr val="C00000"/>
                </a:solidFill>
                <a:cs typeface="Times New Roman" pitchFamily="18" charset="0"/>
              </a:rPr>
              <a:t>xuất</a:t>
            </a:r>
            <a:r>
              <a:rPr lang="en-US" sz="2800" dirty="0">
                <a:solidFill>
                  <a:srgbClr val="C00000"/>
                </a:solidFill>
                <a:cs typeface="Times New Roman" pitchFamily="18" charset="0"/>
              </a:rPr>
              <a:t>? </a:t>
            </a:r>
            <a:endParaRPr lang="vi-VN" sz="2800" dirty="0">
              <a:solidFill>
                <a:srgbClr val="C00000"/>
              </a:solidFill>
              <a:cs typeface="Times New Roman" pitchFamily="18" charset="0"/>
            </a:endParaRPr>
          </a:p>
        </p:txBody>
      </p:sp>
      <p:sp>
        <p:nvSpPr>
          <p:cNvPr id="8" name="Rectangle 1"/>
          <p:cNvSpPr>
            <a:spLocks noChangeArrowheads="1"/>
          </p:cNvSpPr>
          <p:nvPr/>
        </p:nvSpPr>
        <p:spPr bwMode="auto">
          <a:xfrm>
            <a:off x="918566" y="3797613"/>
            <a:ext cx="10685315" cy="181588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fontAlgn="base">
              <a:spcBef>
                <a:spcPct val="0"/>
              </a:spcBef>
              <a:spcAft>
                <a:spcPct val="0"/>
              </a:spcAft>
              <a:buFontTx/>
              <a:buChar char="-"/>
            </a:pPr>
            <a:r>
              <a:rPr lang="fr-FR" sz="2800" dirty="0" err="1">
                <a:solidFill>
                  <a:srgbClr val="005D80"/>
                </a:solidFill>
                <a:ea typeface="Times New Roman" pitchFamily="18" charset="0"/>
                <a:cs typeface="Times New Roman" pitchFamily="18" charset="0"/>
              </a:rPr>
              <a:t>Lịch</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sử</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xã</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hội</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loài</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người</a:t>
            </a:r>
            <a:r>
              <a:rPr lang="fr-FR" sz="2800" dirty="0">
                <a:solidFill>
                  <a:srgbClr val="005D80"/>
                </a:solidFill>
                <a:ea typeface="Times New Roman" pitchFamily="18" charset="0"/>
                <a:cs typeface="Times New Roman" pitchFamily="18" charset="0"/>
              </a:rPr>
              <a:t> là </a:t>
            </a:r>
            <a:r>
              <a:rPr lang="fr-FR" sz="2800" dirty="0" err="1">
                <a:solidFill>
                  <a:srgbClr val="005D80"/>
                </a:solidFill>
                <a:ea typeface="Times New Roman" pitchFamily="18" charset="0"/>
                <a:cs typeface="Times New Roman" pitchFamily="18" charset="0"/>
              </a:rPr>
              <a:t>một</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quá</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trình</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phát</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triển</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và</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hoàn</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thiện</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các</a:t>
            </a:r>
            <a:r>
              <a:rPr lang="fr-FR" sz="2800" dirty="0">
                <a:solidFill>
                  <a:srgbClr val="005D80"/>
                </a:solidFill>
                <a:ea typeface="Times New Roman" pitchFamily="18" charset="0"/>
                <a:cs typeface="Times New Roman" pitchFamily="18" charset="0"/>
              </a:rPr>
              <a:t> PTSX </a:t>
            </a:r>
            <a:r>
              <a:rPr lang="fr-FR" sz="2800" dirty="0" err="1">
                <a:solidFill>
                  <a:srgbClr val="005D80"/>
                </a:solidFill>
                <a:ea typeface="Times New Roman" pitchFamily="18" charset="0"/>
                <a:cs typeface="Times New Roman" pitchFamily="18" charset="0"/>
              </a:rPr>
              <a:t>lạc</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hậu</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bằng</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các</a:t>
            </a:r>
            <a:r>
              <a:rPr lang="fr-FR" sz="2800" dirty="0">
                <a:solidFill>
                  <a:srgbClr val="005D80"/>
                </a:solidFill>
                <a:ea typeface="Times New Roman" pitchFamily="18" charset="0"/>
                <a:cs typeface="Times New Roman" pitchFamily="18" charset="0"/>
              </a:rPr>
              <a:t> PTXS </a:t>
            </a:r>
            <a:r>
              <a:rPr lang="fr-FR" sz="2800" dirty="0" err="1">
                <a:solidFill>
                  <a:srgbClr val="005D80"/>
                </a:solidFill>
                <a:ea typeface="Times New Roman" pitchFamily="18" charset="0"/>
                <a:cs typeface="Times New Roman" pitchFamily="18" charset="0"/>
              </a:rPr>
              <a:t>tiến</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bộ</a:t>
            </a:r>
            <a:r>
              <a:rPr lang="fr-FR" sz="2800" dirty="0">
                <a:solidFill>
                  <a:srgbClr val="005D80"/>
                </a:solidFill>
                <a:ea typeface="Times New Roman" pitchFamily="18" charset="0"/>
                <a:cs typeface="Times New Roman" pitchFamily="18" charset="0"/>
              </a:rPr>
              <a:t> </a:t>
            </a:r>
            <a:r>
              <a:rPr lang="fr-FR" sz="2800" dirty="0" err="1">
                <a:solidFill>
                  <a:srgbClr val="005D80"/>
                </a:solidFill>
                <a:ea typeface="Times New Roman" pitchFamily="18" charset="0"/>
                <a:cs typeface="Times New Roman" pitchFamily="18" charset="0"/>
              </a:rPr>
              <a:t>hơn</a:t>
            </a:r>
            <a:r>
              <a:rPr lang="fr-FR" sz="2800" dirty="0">
                <a:solidFill>
                  <a:srgbClr val="005D80"/>
                </a:solidFill>
                <a:ea typeface="Times New Roman" pitchFamily="18" charset="0"/>
                <a:cs typeface="Times New Roman" pitchFamily="18" charset="0"/>
              </a:rPr>
              <a:t>.</a:t>
            </a:r>
          </a:p>
          <a:p>
            <a:pPr lvl="0" algn="just" fontAlgn="base">
              <a:spcBef>
                <a:spcPct val="0"/>
              </a:spcBef>
              <a:spcAft>
                <a:spcPct val="0"/>
              </a:spcAft>
              <a:buFontTx/>
              <a:buChar char="-"/>
            </a:pPr>
            <a:r>
              <a:rPr lang="fr-FR" sz="2800" dirty="0">
                <a:solidFill>
                  <a:srgbClr val="005D80"/>
                </a:solidFill>
                <a:cs typeface="Times New Roman" pitchFamily="18" charset="0"/>
              </a:rPr>
              <a:t> </a:t>
            </a:r>
            <a:r>
              <a:rPr lang="fr-FR" sz="2800" dirty="0" err="1">
                <a:solidFill>
                  <a:srgbClr val="005D80"/>
                </a:solidFill>
                <a:cs typeface="Times New Roman" pitchFamily="18" charset="0"/>
              </a:rPr>
              <a:t>Xã</a:t>
            </a:r>
            <a:r>
              <a:rPr lang="fr-FR" sz="2800" dirty="0">
                <a:solidFill>
                  <a:srgbClr val="005D80"/>
                </a:solidFill>
                <a:cs typeface="Times New Roman" pitchFamily="18" charset="0"/>
              </a:rPr>
              <a:t> </a:t>
            </a:r>
            <a:r>
              <a:rPr lang="fr-FR" sz="2800" dirty="0" err="1">
                <a:solidFill>
                  <a:srgbClr val="005D80"/>
                </a:solidFill>
                <a:cs typeface="Times New Roman" pitchFamily="18" charset="0"/>
              </a:rPr>
              <a:t>hội</a:t>
            </a:r>
            <a:r>
              <a:rPr lang="fr-FR" sz="2800" dirty="0">
                <a:solidFill>
                  <a:srgbClr val="005D80"/>
                </a:solidFill>
                <a:cs typeface="Times New Roman" pitchFamily="18" charset="0"/>
              </a:rPr>
              <a:t> </a:t>
            </a:r>
            <a:r>
              <a:rPr lang="fr-FR" sz="2800" dirty="0" err="1">
                <a:solidFill>
                  <a:srgbClr val="005D80"/>
                </a:solidFill>
                <a:cs typeface="Times New Roman" pitchFamily="18" charset="0"/>
              </a:rPr>
              <a:t>sau</a:t>
            </a:r>
            <a:r>
              <a:rPr lang="fr-FR" sz="2800" dirty="0">
                <a:solidFill>
                  <a:srgbClr val="005D80"/>
                </a:solidFill>
                <a:cs typeface="Times New Roman" pitchFamily="18" charset="0"/>
              </a:rPr>
              <a:t> </a:t>
            </a:r>
            <a:r>
              <a:rPr lang="fr-FR" sz="2800" dirty="0" err="1">
                <a:solidFill>
                  <a:srgbClr val="005D80"/>
                </a:solidFill>
                <a:cs typeface="Times New Roman" pitchFamily="18" charset="0"/>
              </a:rPr>
              <a:t>bao</a:t>
            </a:r>
            <a:r>
              <a:rPr lang="fr-FR" sz="2800" dirty="0">
                <a:solidFill>
                  <a:srgbClr val="005D80"/>
                </a:solidFill>
                <a:cs typeface="Times New Roman" pitchFamily="18" charset="0"/>
              </a:rPr>
              <a:t> </a:t>
            </a:r>
            <a:r>
              <a:rPr lang="fr-FR" sz="2800" dirty="0" err="1">
                <a:solidFill>
                  <a:srgbClr val="005D80"/>
                </a:solidFill>
                <a:cs typeface="Times New Roman" pitchFamily="18" charset="0"/>
              </a:rPr>
              <a:t>giờ</a:t>
            </a:r>
            <a:r>
              <a:rPr lang="fr-FR" sz="2800" dirty="0">
                <a:solidFill>
                  <a:srgbClr val="005D80"/>
                </a:solidFill>
                <a:cs typeface="Times New Roman" pitchFamily="18" charset="0"/>
              </a:rPr>
              <a:t> </a:t>
            </a:r>
            <a:r>
              <a:rPr lang="fr-FR" sz="2800" dirty="0" err="1">
                <a:solidFill>
                  <a:srgbClr val="005D80"/>
                </a:solidFill>
                <a:cs typeface="Times New Roman" pitchFamily="18" charset="0"/>
              </a:rPr>
              <a:t>cũng</a:t>
            </a:r>
            <a:r>
              <a:rPr lang="fr-FR" sz="2800" dirty="0">
                <a:solidFill>
                  <a:srgbClr val="005D80"/>
                </a:solidFill>
                <a:cs typeface="Times New Roman" pitchFamily="18" charset="0"/>
              </a:rPr>
              <a:t> </a:t>
            </a:r>
            <a:r>
              <a:rPr lang="fr-FR" sz="2800" dirty="0" err="1">
                <a:solidFill>
                  <a:srgbClr val="005D80"/>
                </a:solidFill>
                <a:cs typeface="Times New Roman" pitchFamily="18" charset="0"/>
              </a:rPr>
              <a:t>có</a:t>
            </a:r>
            <a:r>
              <a:rPr lang="fr-FR" sz="2800" dirty="0">
                <a:solidFill>
                  <a:srgbClr val="005D80"/>
                </a:solidFill>
                <a:cs typeface="Times New Roman" pitchFamily="18" charset="0"/>
              </a:rPr>
              <a:t> </a:t>
            </a:r>
            <a:r>
              <a:rPr lang="fr-FR" sz="2800" dirty="0" err="1">
                <a:solidFill>
                  <a:srgbClr val="005D80"/>
                </a:solidFill>
                <a:cs typeface="Times New Roman" pitchFamily="18" charset="0"/>
              </a:rPr>
              <a:t>nền</a:t>
            </a:r>
            <a:r>
              <a:rPr lang="fr-FR" sz="2800" dirty="0">
                <a:solidFill>
                  <a:srgbClr val="005D80"/>
                </a:solidFill>
                <a:cs typeface="Times New Roman" pitchFamily="18" charset="0"/>
              </a:rPr>
              <a:t> </a:t>
            </a:r>
            <a:r>
              <a:rPr lang="fr-FR" sz="2800" dirty="0" err="1">
                <a:solidFill>
                  <a:srgbClr val="005D80"/>
                </a:solidFill>
                <a:cs typeface="Times New Roman" pitchFamily="18" charset="0"/>
              </a:rPr>
              <a:t>sản</a:t>
            </a:r>
            <a:r>
              <a:rPr lang="fr-FR" sz="2800" dirty="0">
                <a:solidFill>
                  <a:srgbClr val="005D80"/>
                </a:solidFill>
                <a:cs typeface="Times New Roman" pitchFamily="18" charset="0"/>
              </a:rPr>
              <a:t> </a:t>
            </a:r>
            <a:r>
              <a:rPr lang="fr-FR" sz="2800" dirty="0" err="1">
                <a:solidFill>
                  <a:srgbClr val="005D80"/>
                </a:solidFill>
                <a:cs typeface="Times New Roman" pitchFamily="18" charset="0"/>
              </a:rPr>
              <a:t>xuất</a:t>
            </a:r>
            <a:r>
              <a:rPr lang="fr-FR" sz="2800" dirty="0">
                <a:solidFill>
                  <a:srgbClr val="005D80"/>
                </a:solidFill>
                <a:cs typeface="Times New Roman" pitchFamily="18" charset="0"/>
              </a:rPr>
              <a:t> </a:t>
            </a:r>
            <a:r>
              <a:rPr lang="fr-FR" sz="2800" dirty="0" err="1" smtClean="0">
                <a:solidFill>
                  <a:srgbClr val="005D80"/>
                </a:solidFill>
                <a:cs typeface="Times New Roman" pitchFamily="18" charset="0"/>
              </a:rPr>
              <a:t>của</a:t>
            </a:r>
            <a:r>
              <a:rPr lang="fr-FR" sz="2800" dirty="0" smtClean="0">
                <a:solidFill>
                  <a:srgbClr val="005D80"/>
                </a:solidFill>
                <a:cs typeface="Times New Roman" pitchFamily="18" charset="0"/>
              </a:rPr>
              <a:t> </a:t>
            </a:r>
            <a:r>
              <a:rPr lang="fr-FR" sz="2800" dirty="0" err="1" smtClean="0">
                <a:solidFill>
                  <a:srgbClr val="005D80"/>
                </a:solidFill>
                <a:cs typeface="Times New Roman" pitchFamily="18" charset="0"/>
              </a:rPr>
              <a:t>cải</a:t>
            </a:r>
            <a:r>
              <a:rPr lang="fr-FR" sz="2800" dirty="0" smtClean="0">
                <a:solidFill>
                  <a:srgbClr val="005D80"/>
                </a:solidFill>
                <a:cs typeface="Times New Roman" pitchFamily="18" charset="0"/>
              </a:rPr>
              <a:t> </a:t>
            </a:r>
            <a:r>
              <a:rPr lang="fr-FR" sz="2800" dirty="0" err="1" smtClean="0">
                <a:solidFill>
                  <a:srgbClr val="005D80"/>
                </a:solidFill>
                <a:cs typeface="Times New Roman" pitchFamily="18" charset="0"/>
              </a:rPr>
              <a:t>vật</a:t>
            </a:r>
            <a:r>
              <a:rPr lang="fr-FR" sz="2800" dirty="0" smtClean="0">
                <a:solidFill>
                  <a:srgbClr val="005D80"/>
                </a:solidFill>
                <a:cs typeface="Times New Roman" pitchFamily="18" charset="0"/>
              </a:rPr>
              <a:t> </a:t>
            </a:r>
            <a:r>
              <a:rPr lang="fr-FR" sz="2800" dirty="0" err="1" smtClean="0">
                <a:solidFill>
                  <a:srgbClr val="005D80"/>
                </a:solidFill>
                <a:cs typeface="Times New Roman" pitchFamily="18" charset="0"/>
              </a:rPr>
              <a:t>chất</a:t>
            </a:r>
            <a:r>
              <a:rPr lang="fr-FR" sz="2800" dirty="0" smtClean="0">
                <a:solidFill>
                  <a:srgbClr val="005D80"/>
                </a:solidFill>
                <a:cs typeface="Times New Roman" pitchFamily="18" charset="0"/>
              </a:rPr>
              <a:t> </a:t>
            </a:r>
            <a:r>
              <a:rPr lang="fr-FR" sz="2800" dirty="0" err="1" smtClean="0">
                <a:solidFill>
                  <a:srgbClr val="005D80"/>
                </a:solidFill>
                <a:cs typeface="Times New Roman" pitchFamily="18" charset="0"/>
              </a:rPr>
              <a:t>cao</a:t>
            </a:r>
            <a:r>
              <a:rPr lang="fr-FR" sz="2800" dirty="0" smtClean="0">
                <a:solidFill>
                  <a:srgbClr val="005D80"/>
                </a:solidFill>
                <a:cs typeface="Times New Roman" pitchFamily="18" charset="0"/>
              </a:rPr>
              <a:t> </a:t>
            </a:r>
            <a:r>
              <a:rPr lang="fr-FR" sz="2800" dirty="0" err="1">
                <a:solidFill>
                  <a:srgbClr val="005D80"/>
                </a:solidFill>
                <a:cs typeface="Times New Roman" pitchFamily="18" charset="0"/>
              </a:rPr>
              <a:t>và</a:t>
            </a:r>
            <a:r>
              <a:rPr lang="fr-FR" sz="2800" dirty="0">
                <a:solidFill>
                  <a:srgbClr val="005D80"/>
                </a:solidFill>
                <a:cs typeface="Times New Roman" pitchFamily="18" charset="0"/>
              </a:rPr>
              <a:t> </a:t>
            </a:r>
            <a:r>
              <a:rPr lang="fr-FR" sz="2800" dirty="0" err="1">
                <a:solidFill>
                  <a:srgbClr val="005D80"/>
                </a:solidFill>
                <a:cs typeface="Times New Roman" pitchFamily="18" charset="0"/>
              </a:rPr>
              <a:t>tiến</a:t>
            </a:r>
            <a:r>
              <a:rPr lang="fr-FR" sz="2800" dirty="0">
                <a:solidFill>
                  <a:srgbClr val="005D80"/>
                </a:solidFill>
                <a:cs typeface="Times New Roman" pitchFamily="18" charset="0"/>
              </a:rPr>
              <a:t> </a:t>
            </a:r>
            <a:r>
              <a:rPr lang="fr-FR" sz="2800" dirty="0" err="1">
                <a:solidFill>
                  <a:srgbClr val="005D80"/>
                </a:solidFill>
                <a:cs typeface="Times New Roman" pitchFamily="18" charset="0"/>
              </a:rPr>
              <a:t>bộ</a:t>
            </a:r>
            <a:r>
              <a:rPr lang="fr-FR" sz="2800" dirty="0">
                <a:solidFill>
                  <a:srgbClr val="005D80"/>
                </a:solidFill>
                <a:cs typeface="Times New Roman" pitchFamily="18" charset="0"/>
              </a:rPr>
              <a:t> </a:t>
            </a:r>
            <a:r>
              <a:rPr lang="fr-FR" sz="2800" dirty="0" err="1">
                <a:solidFill>
                  <a:srgbClr val="005D80"/>
                </a:solidFill>
                <a:cs typeface="Times New Roman" pitchFamily="18" charset="0"/>
              </a:rPr>
              <a:t>hơn</a:t>
            </a:r>
            <a:r>
              <a:rPr lang="fr-FR" sz="2800" dirty="0">
                <a:solidFill>
                  <a:srgbClr val="005D80"/>
                </a:solidFill>
                <a:cs typeface="Times New Roman" pitchFamily="18" charset="0"/>
              </a:rPr>
              <a:t> </a:t>
            </a:r>
            <a:r>
              <a:rPr lang="fr-FR" sz="2800" dirty="0" err="1">
                <a:solidFill>
                  <a:srgbClr val="005D80"/>
                </a:solidFill>
                <a:cs typeface="Times New Roman" pitchFamily="18" charset="0"/>
              </a:rPr>
              <a:t>xã</a:t>
            </a:r>
            <a:r>
              <a:rPr lang="fr-FR" sz="2800" dirty="0">
                <a:solidFill>
                  <a:srgbClr val="005D80"/>
                </a:solidFill>
                <a:cs typeface="Times New Roman" pitchFamily="18" charset="0"/>
              </a:rPr>
              <a:t> </a:t>
            </a:r>
            <a:r>
              <a:rPr lang="fr-FR" sz="2800" dirty="0" err="1">
                <a:solidFill>
                  <a:srgbClr val="005D80"/>
                </a:solidFill>
                <a:cs typeface="Times New Roman" pitchFamily="18" charset="0"/>
              </a:rPr>
              <a:t>hội</a:t>
            </a:r>
            <a:r>
              <a:rPr lang="fr-FR" sz="2800" dirty="0">
                <a:solidFill>
                  <a:srgbClr val="005D80"/>
                </a:solidFill>
                <a:cs typeface="Times New Roman" pitchFamily="18" charset="0"/>
              </a:rPr>
              <a:t> </a:t>
            </a:r>
            <a:r>
              <a:rPr lang="fr-FR" sz="2800" dirty="0" err="1">
                <a:solidFill>
                  <a:srgbClr val="005D80"/>
                </a:solidFill>
                <a:cs typeface="Times New Roman" pitchFamily="18" charset="0"/>
              </a:rPr>
              <a:t>trước</a:t>
            </a:r>
            <a:r>
              <a:rPr lang="fr-FR" sz="2800" dirty="0">
                <a:solidFill>
                  <a:srgbClr val="005D80"/>
                </a:solidFill>
                <a:cs typeface="Times New Roman" pitchFamily="18" charset="0"/>
              </a:rPr>
              <a:t>.</a:t>
            </a:r>
          </a:p>
        </p:txBody>
      </p:sp>
      <p:sp>
        <p:nvSpPr>
          <p:cNvPr id="9" name="Hộp_Văn_Bản 4"/>
          <p:cNvSpPr txBox="1"/>
          <p:nvPr/>
        </p:nvSpPr>
        <p:spPr>
          <a:xfrm>
            <a:off x="918566" y="6122100"/>
            <a:ext cx="4572032" cy="523220"/>
          </a:xfrm>
          <a:prstGeom prst="rect">
            <a:avLst/>
          </a:prstGeom>
          <a:noFill/>
        </p:spPr>
        <p:txBody>
          <a:bodyPr wrap="square" rtlCol="0">
            <a:spAutoFit/>
          </a:bodyPr>
          <a:lstStyle/>
          <a:p>
            <a:r>
              <a:rPr lang="en-US" sz="2800" dirty="0">
                <a:solidFill>
                  <a:srgbClr val="C00000"/>
                </a:solidFill>
                <a:cs typeface="Times New Roman" pitchFamily="18" charset="0"/>
              </a:rPr>
              <a:t>Cho </a:t>
            </a:r>
            <a:r>
              <a:rPr lang="en-US" sz="2800" dirty="0" err="1">
                <a:solidFill>
                  <a:srgbClr val="C00000"/>
                </a:solidFill>
                <a:cs typeface="Times New Roman" pitchFamily="18" charset="0"/>
              </a:rPr>
              <a:t>ví</a:t>
            </a:r>
            <a:r>
              <a:rPr lang="en-US" sz="2800" dirty="0">
                <a:solidFill>
                  <a:srgbClr val="C00000"/>
                </a:solidFill>
                <a:cs typeface="Times New Roman" pitchFamily="18" charset="0"/>
              </a:rPr>
              <a:t> </a:t>
            </a:r>
            <a:r>
              <a:rPr lang="en-US" sz="2800" dirty="0" err="1">
                <a:solidFill>
                  <a:srgbClr val="C00000"/>
                </a:solidFill>
                <a:cs typeface="Times New Roman" pitchFamily="18" charset="0"/>
              </a:rPr>
              <a:t>dụ</a:t>
            </a:r>
            <a:endParaRPr lang="vi-VN" sz="2800" dirty="0">
              <a:solidFill>
                <a:srgbClr val="C00000"/>
              </a:solidFill>
              <a:cs typeface="Times New Roman" pitchFamily="18" charset="0"/>
            </a:endParaRPr>
          </a:p>
        </p:txBody>
      </p:sp>
      <p:sp>
        <p:nvSpPr>
          <p:cNvPr id="10" name="Freeform 22"/>
          <p:cNvSpPr>
            <a:spLocks noEditPoints="1"/>
          </p:cNvSpPr>
          <p:nvPr/>
        </p:nvSpPr>
        <p:spPr bwMode="auto">
          <a:xfrm rot="2846720">
            <a:off x="299187" y="1304936"/>
            <a:ext cx="686283" cy="659240"/>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
        <p:nvSpPr>
          <p:cNvPr id="11" name="Freeform 22"/>
          <p:cNvSpPr>
            <a:spLocks noEditPoints="1"/>
          </p:cNvSpPr>
          <p:nvPr/>
        </p:nvSpPr>
        <p:spPr bwMode="auto">
          <a:xfrm rot="2846720">
            <a:off x="207819" y="3733976"/>
            <a:ext cx="686283" cy="659240"/>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53243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ppt_x"/>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animBg="1"/>
      <p:bldP spid="1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391987" y="220963"/>
            <a:ext cx="11360800" cy="731600"/>
          </a:xfrm>
        </p:spPr>
        <p:txBody>
          <a:bodyPr/>
          <a:lstStyle/>
          <a:p>
            <a:pPr algn="ctr"/>
            <a:r>
              <a:rPr lang="en-US" sz="5400" b="1" dirty="0" smtClean="0"/>
              <a:t>TÓM TẮT NỘI DUNG MỤC 1 </a:t>
            </a:r>
            <a:endParaRPr lang="en-US" sz="5400" b="1" dirty="0"/>
          </a:p>
        </p:txBody>
      </p:sp>
      <p:grpSp>
        <p:nvGrpSpPr>
          <p:cNvPr id="6" name="Группа 571"/>
          <p:cNvGrpSpPr/>
          <p:nvPr/>
        </p:nvGrpSpPr>
        <p:grpSpPr>
          <a:xfrm rot="10800000">
            <a:off x="1094664" y="3327269"/>
            <a:ext cx="8713972" cy="182880"/>
            <a:chOff x="2046926" y="3643303"/>
            <a:chExt cx="4378633" cy="201613"/>
          </a:xfrm>
        </p:grpSpPr>
        <p:sp>
          <p:nvSpPr>
            <p:cNvPr id="7" name="Line 6"/>
            <p:cNvSpPr>
              <a:spLocks noChangeShapeType="1"/>
            </p:cNvSpPr>
            <p:nvPr/>
          </p:nvSpPr>
          <p:spPr bwMode="auto">
            <a:xfrm>
              <a:off x="3042070" y="373855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Line 7"/>
            <p:cNvSpPr>
              <a:spLocks noChangeShapeType="1"/>
            </p:cNvSpPr>
            <p:nvPr/>
          </p:nvSpPr>
          <p:spPr bwMode="auto">
            <a:xfrm>
              <a:off x="3042070" y="373855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037614" y="3733795"/>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2890570"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2887600"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2690057"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2725704"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2461322"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2502910"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2291999"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2770262"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2802939" y="3659182"/>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2078118" y="3667120"/>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2060294" y="3670295"/>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2060294" y="3667120"/>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2095941" y="3670295"/>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2141985"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2057323" y="3670295"/>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2152382" y="3667120"/>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2060294" y="3670295"/>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060294" y="3670295"/>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2338043"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2397454" y="3670295"/>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2566777"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2447954"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2183573"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2620248"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2208823" y="3670295"/>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2257837" y="3670295"/>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2679659"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3752038"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3749068"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3551525"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87172"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322790"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3365863"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3154952" y="3670295"/>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3633215"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3664407"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2932158"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887600"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2893541"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2949982"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3003452"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2834129"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3016820"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2831159"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3199511"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3260408"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3428245"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3309422"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3045040"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3481716"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3070291"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3122275"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3541127"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4631329"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63"/>
            <p:cNvSpPr>
              <a:spLocks/>
            </p:cNvSpPr>
            <p:nvPr/>
          </p:nvSpPr>
          <p:spPr bwMode="auto">
            <a:xfrm>
              <a:off x="4628359"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64"/>
            <p:cNvSpPr>
              <a:spLocks/>
            </p:cNvSpPr>
            <p:nvPr/>
          </p:nvSpPr>
          <p:spPr bwMode="auto">
            <a:xfrm>
              <a:off x="4430816"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65"/>
            <p:cNvSpPr>
              <a:spLocks/>
            </p:cNvSpPr>
            <p:nvPr/>
          </p:nvSpPr>
          <p:spPr bwMode="auto">
            <a:xfrm>
              <a:off x="4466463"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66"/>
            <p:cNvSpPr>
              <a:spLocks/>
            </p:cNvSpPr>
            <p:nvPr/>
          </p:nvSpPr>
          <p:spPr bwMode="auto">
            <a:xfrm>
              <a:off x="4202081"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67"/>
            <p:cNvSpPr>
              <a:spLocks/>
            </p:cNvSpPr>
            <p:nvPr/>
          </p:nvSpPr>
          <p:spPr bwMode="auto">
            <a:xfrm>
              <a:off x="4245154" y="3670295"/>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68"/>
            <p:cNvSpPr>
              <a:spLocks/>
            </p:cNvSpPr>
            <p:nvPr/>
          </p:nvSpPr>
          <p:spPr bwMode="auto">
            <a:xfrm>
              <a:off x="4032758"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69"/>
            <p:cNvSpPr>
              <a:spLocks/>
            </p:cNvSpPr>
            <p:nvPr/>
          </p:nvSpPr>
          <p:spPr bwMode="auto">
            <a:xfrm>
              <a:off x="4511021"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70"/>
            <p:cNvSpPr>
              <a:spLocks/>
            </p:cNvSpPr>
            <p:nvPr/>
          </p:nvSpPr>
          <p:spPr bwMode="auto">
            <a:xfrm>
              <a:off x="4543698"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71"/>
            <p:cNvSpPr>
              <a:spLocks/>
            </p:cNvSpPr>
            <p:nvPr/>
          </p:nvSpPr>
          <p:spPr bwMode="auto">
            <a:xfrm>
              <a:off x="3811450"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72"/>
            <p:cNvSpPr>
              <a:spLocks/>
            </p:cNvSpPr>
            <p:nvPr/>
          </p:nvSpPr>
          <p:spPr bwMode="auto">
            <a:xfrm>
              <a:off x="3766891"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73"/>
            <p:cNvSpPr>
              <a:spLocks/>
            </p:cNvSpPr>
            <p:nvPr/>
          </p:nvSpPr>
          <p:spPr bwMode="auto">
            <a:xfrm>
              <a:off x="3772832"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74"/>
            <p:cNvSpPr>
              <a:spLocks/>
            </p:cNvSpPr>
            <p:nvPr/>
          </p:nvSpPr>
          <p:spPr bwMode="auto">
            <a:xfrm>
              <a:off x="3829273"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75"/>
            <p:cNvSpPr>
              <a:spLocks/>
            </p:cNvSpPr>
            <p:nvPr/>
          </p:nvSpPr>
          <p:spPr bwMode="auto">
            <a:xfrm>
              <a:off x="3882744"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76"/>
            <p:cNvSpPr>
              <a:spLocks/>
            </p:cNvSpPr>
            <p:nvPr/>
          </p:nvSpPr>
          <p:spPr bwMode="auto">
            <a:xfrm>
              <a:off x="3713421"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3896112"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78"/>
            <p:cNvSpPr>
              <a:spLocks/>
            </p:cNvSpPr>
            <p:nvPr/>
          </p:nvSpPr>
          <p:spPr bwMode="auto">
            <a:xfrm>
              <a:off x="3710450"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4078802"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80"/>
            <p:cNvSpPr>
              <a:spLocks/>
            </p:cNvSpPr>
            <p:nvPr/>
          </p:nvSpPr>
          <p:spPr bwMode="auto">
            <a:xfrm>
              <a:off x="4139699"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81"/>
            <p:cNvSpPr>
              <a:spLocks/>
            </p:cNvSpPr>
            <p:nvPr/>
          </p:nvSpPr>
          <p:spPr bwMode="auto">
            <a:xfrm>
              <a:off x="4307536"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82"/>
            <p:cNvSpPr>
              <a:spLocks/>
            </p:cNvSpPr>
            <p:nvPr/>
          </p:nvSpPr>
          <p:spPr bwMode="auto">
            <a:xfrm>
              <a:off x="4188713"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83"/>
            <p:cNvSpPr>
              <a:spLocks/>
            </p:cNvSpPr>
            <p:nvPr/>
          </p:nvSpPr>
          <p:spPr bwMode="auto">
            <a:xfrm>
              <a:off x="3924332"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84"/>
            <p:cNvSpPr>
              <a:spLocks/>
            </p:cNvSpPr>
            <p:nvPr/>
          </p:nvSpPr>
          <p:spPr bwMode="auto">
            <a:xfrm>
              <a:off x="4361007"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85"/>
            <p:cNvSpPr>
              <a:spLocks/>
            </p:cNvSpPr>
            <p:nvPr/>
          </p:nvSpPr>
          <p:spPr bwMode="auto">
            <a:xfrm>
              <a:off x="3949582"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86"/>
            <p:cNvSpPr>
              <a:spLocks/>
            </p:cNvSpPr>
            <p:nvPr/>
          </p:nvSpPr>
          <p:spPr bwMode="auto">
            <a:xfrm>
              <a:off x="4001567"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87"/>
            <p:cNvSpPr>
              <a:spLocks/>
            </p:cNvSpPr>
            <p:nvPr/>
          </p:nvSpPr>
          <p:spPr bwMode="auto">
            <a:xfrm>
              <a:off x="4420418"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88"/>
            <p:cNvSpPr>
              <a:spLocks/>
            </p:cNvSpPr>
            <p:nvPr/>
          </p:nvSpPr>
          <p:spPr bwMode="auto">
            <a:xfrm>
              <a:off x="5513591"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89"/>
            <p:cNvSpPr>
              <a:spLocks/>
            </p:cNvSpPr>
            <p:nvPr/>
          </p:nvSpPr>
          <p:spPr bwMode="auto">
            <a:xfrm>
              <a:off x="5510621"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90"/>
            <p:cNvSpPr>
              <a:spLocks/>
            </p:cNvSpPr>
            <p:nvPr/>
          </p:nvSpPr>
          <p:spPr bwMode="auto">
            <a:xfrm>
              <a:off x="5313078"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91"/>
            <p:cNvSpPr>
              <a:spLocks/>
            </p:cNvSpPr>
            <p:nvPr/>
          </p:nvSpPr>
          <p:spPr bwMode="auto">
            <a:xfrm>
              <a:off x="5348725" y="3670295"/>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92"/>
            <p:cNvSpPr>
              <a:spLocks/>
            </p:cNvSpPr>
            <p:nvPr/>
          </p:nvSpPr>
          <p:spPr bwMode="auto">
            <a:xfrm>
              <a:off x="5084343" y="3670295"/>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93"/>
            <p:cNvSpPr>
              <a:spLocks/>
            </p:cNvSpPr>
            <p:nvPr/>
          </p:nvSpPr>
          <p:spPr bwMode="auto">
            <a:xfrm>
              <a:off x="5127416" y="3670295"/>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94"/>
            <p:cNvSpPr>
              <a:spLocks/>
            </p:cNvSpPr>
            <p:nvPr/>
          </p:nvSpPr>
          <p:spPr bwMode="auto">
            <a:xfrm>
              <a:off x="4912050" y="3670295"/>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95"/>
            <p:cNvSpPr>
              <a:spLocks/>
            </p:cNvSpPr>
            <p:nvPr/>
          </p:nvSpPr>
          <p:spPr bwMode="auto">
            <a:xfrm>
              <a:off x="5394768"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96"/>
            <p:cNvSpPr>
              <a:spLocks/>
            </p:cNvSpPr>
            <p:nvPr/>
          </p:nvSpPr>
          <p:spPr bwMode="auto">
            <a:xfrm>
              <a:off x="5425960" y="3654420"/>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solidFill>
              <a:srgbClr val="1FAEDC"/>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97"/>
            <p:cNvSpPr>
              <a:spLocks/>
            </p:cNvSpPr>
            <p:nvPr/>
          </p:nvSpPr>
          <p:spPr bwMode="auto">
            <a:xfrm>
              <a:off x="4695197" y="3667120"/>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98"/>
            <p:cNvSpPr>
              <a:spLocks/>
            </p:cNvSpPr>
            <p:nvPr/>
          </p:nvSpPr>
          <p:spPr bwMode="auto">
            <a:xfrm>
              <a:off x="4649153" y="3670295"/>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99"/>
            <p:cNvSpPr>
              <a:spLocks/>
            </p:cNvSpPr>
            <p:nvPr/>
          </p:nvSpPr>
          <p:spPr bwMode="auto">
            <a:xfrm>
              <a:off x="4656580" y="3667120"/>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00"/>
            <p:cNvSpPr>
              <a:spLocks/>
            </p:cNvSpPr>
            <p:nvPr/>
          </p:nvSpPr>
          <p:spPr bwMode="auto">
            <a:xfrm>
              <a:off x="4711535" y="3670295"/>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01"/>
            <p:cNvSpPr>
              <a:spLocks/>
            </p:cNvSpPr>
            <p:nvPr/>
          </p:nvSpPr>
          <p:spPr bwMode="auto">
            <a:xfrm>
              <a:off x="4765006"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02"/>
            <p:cNvSpPr>
              <a:spLocks/>
            </p:cNvSpPr>
            <p:nvPr/>
          </p:nvSpPr>
          <p:spPr bwMode="auto">
            <a:xfrm>
              <a:off x="4592712" y="3670295"/>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03"/>
            <p:cNvSpPr>
              <a:spLocks/>
            </p:cNvSpPr>
            <p:nvPr/>
          </p:nvSpPr>
          <p:spPr bwMode="auto">
            <a:xfrm>
              <a:off x="4775403" y="3667120"/>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04"/>
            <p:cNvSpPr>
              <a:spLocks/>
            </p:cNvSpPr>
            <p:nvPr/>
          </p:nvSpPr>
          <p:spPr bwMode="auto">
            <a:xfrm>
              <a:off x="4592712" y="3670295"/>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05"/>
            <p:cNvSpPr>
              <a:spLocks/>
            </p:cNvSpPr>
            <p:nvPr/>
          </p:nvSpPr>
          <p:spPr bwMode="auto">
            <a:xfrm>
              <a:off x="4962549" y="3670295"/>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06"/>
            <p:cNvSpPr>
              <a:spLocks/>
            </p:cNvSpPr>
            <p:nvPr/>
          </p:nvSpPr>
          <p:spPr bwMode="auto">
            <a:xfrm>
              <a:off x="5021961" y="3670295"/>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07"/>
            <p:cNvSpPr>
              <a:spLocks/>
            </p:cNvSpPr>
            <p:nvPr/>
          </p:nvSpPr>
          <p:spPr bwMode="auto">
            <a:xfrm>
              <a:off x="5189798" y="3675057"/>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08"/>
            <p:cNvSpPr>
              <a:spLocks/>
            </p:cNvSpPr>
            <p:nvPr/>
          </p:nvSpPr>
          <p:spPr bwMode="auto">
            <a:xfrm>
              <a:off x="5070975"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09"/>
            <p:cNvSpPr>
              <a:spLocks/>
            </p:cNvSpPr>
            <p:nvPr/>
          </p:nvSpPr>
          <p:spPr bwMode="auto">
            <a:xfrm>
              <a:off x="4806594"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10"/>
            <p:cNvSpPr>
              <a:spLocks/>
            </p:cNvSpPr>
            <p:nvPr/>
          </p:nvSpPr>
          <p:spPr bwMode="auto">
            <a:xfrm>
              <a:off x="5243269" y="3675057"/>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11"/>
            <p:cNvSpPr>
              <a:spLocks/>
            </p:cNvSpPr>
            <p:nvPr/>
          </p:nvSpPr>
          <p:spPr bwMode="auto">
            <a:xfrm>
              <a:off x="4831844" y="3670295"/>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12"/>
            <p:cNvSpPr>
              <a:spLocks/>
            </p:cNvSpPr>
            <p:nvPr/>
          </p:nvSpPr>
          <p:spPr bwMode="auto">
            <a:xfrm>
              <a:off x="4880858" y="3670295"/>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13"/>
            <p:cNvSpPr>
              <a:spLocks/>
            </p:cNvSpPr>
            <p:nvPr/>
          </p:nvSpPr>
          <p:spPr bwMode="auto">
            <a:xfrm>
              <a:off x="5299710" y="3675057"/>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solidFill>
              <a:srgbClr val="1FAEDC"/>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14"/>
            <p:cNvSpPr>
              <a:spLocks/>
            </p:cNvSpPr>
            <p:nvPr/>
          </p:nvSpPr>
          <p:spPr bwMode="auto">
            <a:xfrm>
              <a:off x="6379515"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6379515" y="3670295"/>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p:cNvSpPr>
              <a:spLocks/>
            </p:cNvSpPr>
            <p:nvPr/>
          </p:nvSpPr>
          <p:spPr bwMode="auto">
            <a:xfrm>
              <a:off x="6181972" y="3670295"/>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p:cNvSpPr>
              <a:spLocks/>
            </p:cNvSpPr>
            <p:nvPr/>
          </p:nvSpPr>
          <p:spPr bwMode="auto">
            <a:xfrm>
              <a:off x="6214648" y="3667120"/>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p:cNvSpPr>
              <a:spLocks/>
            </p:cNvSpPr>
            <p:nvPr/>
          </p:nvSpPr>
          <p:spPr bwMode="auto">
            <a:xfrm>
              <a:off x="5950266" y="3670295"/>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5991855" y="3670295"/>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5780943" y="3667120"/>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6259207" y="3667120"/>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6294854" y="3709982"/>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6336442" y="3762370"/>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5559636" y="3667120"/>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5513591" y="3667120"/>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solidFill>
              <a:srgbClr val="1FAEDC"/>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26"/>
            <p:cNvSpPr>
              <a:spLocks/>
            </p:cNvSpPr>
            <p:nvPr/>
          </p:nvSpPr>
          <p:spPr bwMode="auto">
            <a:xfrm>
              <a:off x="5521018" y="3667120"/>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27"/>
            <p:cNvSpPr>
              <a:spLocks/>
            </p:cNvSpPr>
            <p:nvPr/>
          </p:nvSpPr>
          <p:spPr bwMode="auto">
            <a:xfrm>
              <a:off x="5580430" y="3667120"/>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5633900" y="3667120"/>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5461607" y="3667120"/>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solidFill>
              <a:srgbClr val="1FAEDC"/>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30"/>
            <p:cNvSpPr>
              <a:spLocks/>
            </p:cNvSpPr>
            <p:nvPr/>
          </p:nvSpPr>
          <p:spPr bwMode="auto">
            <a:xfrm>
              <a:off x="5644297" y="3667120"/>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5457150" y="3670295"/>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solidFill>
              <a:srgbClr val="1FAEDC"/>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32"/>
            <p:cNvSpPr>
              <a:spLocks/>
            </p:cNvSpPr>
            <p:nvPr/>
          </p:nvSpPr>
          <p:spPr bwMode="auto">
            <a:xfrm>
              <a:off x="5829958" y="3670295"/>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5886399" y="3670295"/>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6055722" y="3670295"/>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5939870" y="3670295"/>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5675488" y="3667120"/>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6107707" y="3670295"/>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5700738" y="3670295"/>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5749753" y="3670295"/>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6168604" y="3670295"/>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5"/>
            <p:cNvSpPr>
              <a:spLocks noEditPoints="1"/>
            </p:cNvSpPr>
            <p:nvPr/>
          </p:nvSpPr>
          <p:spPr bwMode="auto">
            <a:xfrm>
              <a:off x="2046926" y="3643303"/>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 name="Группа 291"/>
          <p:cNvGrpSpPr/>
          <p:nvPr/>
        </p:nvGrpSpPr>
        <p:grpSpPr>
          <a:xfrm rot="5400000">
            <a:off x="1454276" y="2514459"/>
            <a:ext cx="1961202" cy="195304"/>
            <a:chOff x="6691312" y="4762334"/>
            <a:chExt cx="4378633" cy="201613"/>
          </a:xfrm>
        </p:grpSpPr>
        <p:sp>
          <p:nvSpPr>
            <p:cNvPr id="144" name="Line 6"/>
            <p:cNvSpPr>
              <a:spLocks noChangeShapeType="1"/>
            </p:cNvSpPr>
            <p:nvPr/>
          </p:nvSpPr>
          <p:spPr bwMode="auto">
            <a:xfrm>
              <a:off x="7686456" y="4857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Line 7"/>
            <p:cNvSpPr>
              <a:spLocks noChangeShapeType="1"/>
            </p:cNvSpPr>
            <p:nvPr/>
          </p:nvSpPr>
          <p:spPr bwMode="auto">
            <a:xfrm>
              <a:off x="7686456" y="48575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8"/>
            <p:cNvSpPr>
              <a:spLocks/>
            </p:cNvSpPr>
            <p:nvPr/>
          </p:nvSpPr>
          <p:spPr bwMode="auto">
            <a:xfrm>
              <a:off x="7682000" y="4852822"/>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9"/>
            <p:cNvSpPr>
              <a:spLocks/>
            </p:cNvSpPr>
            <p:nvPr/>
          </p:nvSpPr>
          <p:spPr bwMode="auto">
            <a:xfrm>
              <a:off x="7534956"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10"/>
            <p:cNvSpPr>
              <a:spLocks/>
            </p:cNvSpPr>
            <p:nvPr/>
          </p:nvSpPr>
          <p:spPr bwMode="auto">
            <a:xfrm>
              <a:off x="7531986"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1"/>
            <p:cNvSpPr>
              <a:spLocks/>
            </p:cNvSpPr>
            <p:nvPr/>
          </p:nvSpPr>
          <p:spPr bwMode="auto">
            <a:xfrm>
              <a:off x="7334443"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2"/>
            <p:cNvSpPr>
              <a:spLocks/>
            </p:cNvSpPr>
            <p:nvPr/>
          </p:nvSpPr>
          <p:spPr bwMode="auto">
            <a:xfrm>
              <a:off x="7370090"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3"/>
            <p:cNvSpPr>
              <a:spLocks/>
            </p:cNvSpPr>
            <p:nvPr/>
          </p:nvSpPr>
          <p:spPr bwMode="auto">
            <a:xfrm>
              <a:off x="7105708"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14"/>
            <p:cNvSpPr>
              <a:spLocks/>
            </p:cNvSpPr>
            <p:nvPr/>
          </p:nvSpPr>
          <p:spPr bwMode="auto">
            <a:xfrm>
              <a:off x="7147296"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5"/>
            <p:cNvSpPr>
              <a:spLocks/>
            </p:cNvSpPr>
            <p:nvPr/>
          </p:nvSpPr>
          <p:spPr bwMode="auto">
            <a:xfrm>
              <a:off x="6936385"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6"/>
            <p:cNvSpPr>
              <a:spLocks/>
            </p:cNvSpPr>
            <p:nvPr/>
          </p:nvSpPr>
          <p:spPr bwMode="auto">
            <a:xfrm>
              <a:off x="7414648"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7"/>
            <p:cNvSpPr>
              <a:spLocks/>
            </p:cNvSpPr>
            <p:nvPr/>
          </p:nvSpPr>
          <p:spPr bwMode="auto">
            <a:xfrm>
              <a:off x="7447325" y="4778209"/>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8"/>
            <p:cNvSpPr>
              <a:spLocks/>
            </p:cNvSpPr>
            <p:nvPr/>
          </p:nvSpPr>
          <p:spPr bwMode="auto">
            <a:xfrm>
              <a:off x="6722504" y="4786147"/>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19"/>
            <p:cNvSpPr>
              <a:spLocks/>
            </p:cNvSpPr>
            <p:nvPr/>
          </p:nvSpPr>
          <p:spPr bwMode="auto">
            <a:xfrm>
              <a:off x="6704680" y="4789322"/>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20"/>
            <p:cNvSpPr>
              <a:spLocks/>
            </p:cNvSpPr>
            <p:nvPr/>
          </p:nvSpPr>
          <p:spPr bwMode="auto">
            <a:xfrm>
              <a:off x="6704680" y="4786147"/>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21"/>
            <p:cNvSpPr>
              <a:spLocks/>
            </p:cNvSpPr>
            <p:nvPr/>
          </p:nvSpPr>
          <p:spPr bwMode="auto">
            <a:xfrm>
              <a:off x="6740327" y="4789322"/>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22"/>
            <p:cNvSpPr>
              <a:spLocks/>
            </p:cNvSpPr>
            <p:nvPr/>
          </p:nvSpPr>
          <p:spPr bwMode="auto">
            <a:xfrm>
              <a:off x="6786371"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23"/>
            <p:cNvSpPr>
              <a:spLocks/>
            </p:cNvSpPr>
            <p:nvPr/>
          </p:nvSpPr>
          <p:spPr bwMode="auto">
            <a:xfrm>
              <a:off x="6701709" y="4789322"/>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4"/>
            <p:cNvSpPr>
              <a:spLocks/>
            </p:cNvSpPr>
            <p:nvPr/>
          </p:nvSpPr>
          <p:spPr bwMode="auto">
            <a:xfrm>
              <a:off x="6796768" y="4786147"/>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25"/>
            <p:cNvSpPr>
              <a:spLocks/>
            </p:cNvSpPr>
            <p:nvPr/>
          </p:nvSpPr>
          <p:spPr bwMode="auto">
            <a:xfrm>
              <a:off x="6704680" y="4789322"/>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26"/>
            <p:cNvSpPr>
              <a:spLocks/>
            </p:cNvSpPr>
            <p:nvPr/>
          </p:nvSpPr>
          <p:spPr bwMode="auto">
            <a:xfrm>
              <a:off x="6704680" y="4789322"/>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7"/>
            <p:cNvSpPr>
              <a:spLocks/>
            </p:cNvSpPr>
            <p:nvPr/>
          </p:nvSpPr>
          <p:spPr bwMode="auto">
            <a:xfrm>
              <a:off x="6982429"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28"/>
            <p:cNvSpPr>
              <a:spLocks/>
            </p:cNvSpPr>
            <p:nvPr/>
          </p:nvSpPr>
          <p:spPr bwMode="auto">
            <a:xfrm>
              <a:off x="7041840" y="4789322"/>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29"/>
            <p:cNvSpPr>
              <a:spLocks/>
            </p:cNvSpPr>
            <p:nvPr/>
          </p:nvSpPr>
          <p:spPr bwMode="auto">
            <a:xfrm>
              <a:off x="7211163"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30"/>
            <p:cNvSpPr>
              <a:spLocks/>
            </p:cNvSpPr>
            <p:nvPr/>
          </p:nvSpPr>
          <p:spPr bwMode="auto">
            <a:xfrm>
              <a:off x="7092340"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31"/>
            <p:cNvSpPr>
              <a:spLocks/>
            </p:cNvSpPr>
            <p:nvPr/>
          </p:nvSpPr>
          <p:spPr bwMode="auto">
            <a:xfrm>
              <a:off x="6827959"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32"/>
            <p:cNvSpPr>
              <a:spLocks/>
            </p:cNvSpPr>
            <p:nvPr/>
          </p:nvSpPr>
          <p:spPr bwMode="auto">
            <a:xfrm>
              <a:off x="7264634"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33"/>
            <p:cNvSpPr>
              <a:spLocks/>
            </p:cNvSpPr>
            <p:nvPr/>
          </p:nvSpPr>
          <p:spPr bwMode="auto">
            <a:xfrm>
              <a:off x="6853209" y="4789322"/>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34"/>
            <p:cNvSpPr>
              <a:spLocks/>
            </p:cNvSpPr>
            <p:nvPr/>
          </p:nvSpPr>
          <p:spPr bwMode="auto">
            <a:xfrm>
              <a:off x="6902223" y="4789322"/>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35"/>
            <p:cNvSpPr>
              <a:spLocks/>
            </p:cNvSpPr>
            <p:nvPr/>
          </p:nvSpPr>
          <p:spPr bwMode="auto">
            <a:xfrm>
              <a:off x="7324045"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36"/>
            <p:cNvSpPr>
              <a:spLocks/>
            </p:cNvSpPr>
            <p:nvPr/>
          </p:nvSpPr>
          <p:spPr bwMode="auto">
            <a:xfrm>
              <a:off x="8396424"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37"/>
            <p:cNvSpPr>
              <a:spLocks/>
            </p:cNvSpPr>
            <p:nvPr/>
          </p:nvSpPr>
          <p:spPr bwMode="auto">
            <a:xfrm>
              <a:off x="8393454"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38"/>
            <p:cNvSpPr>
              <a:spLocks/>
            </p:cNvSpPr>
            <p:nvPr/>
          </p:nvSpPr>
          <p:spPr bwMode="auto">
            <a:xfrm>
              <a:off x="8195911"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39"/>
            <p:cNvSpPr>
              <a:spLocks/>
            </p:cNvSpPr>
            <p:nvPr/>
          </p:nvSpPr>
          <p:spPr bwMode="auto">
            <a:xfrm>
              <a:off x="8231558"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40"/>
            <p:cNvSpPr>
              <a:spLocks/>
            </p:cNvSpPr>
            <p:nvPr/>
          </p:nvSpPr>
          <p:spPr bwMode="auto">
            <a:xfrm>
              <a:off x="7967176"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41"/>
            <p:cNvSpPr>
              <a:spLocks/>
            </p:cNvSpPr>
            <p:nvPr/>
          </p:nvSpPr>
          <p:spPr bwMode="auto">
            <a:xfrm>
              <a:off x="8010249"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42"/>
            <p:cNvSpPr>
              <a:spLocks/>
            </p:cNvSpPr>
            <p:nvPr/>
          </p:nvSpPr>
          <p:spPr bwMode="auto">
            <a:xfrm>
              <a:off x="7799338" y="4789322"/>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43"/>
            <p:cNvSpPr>
              <a:spLocks/>
            </p:cNvSpPr>
            <p:nvPr/>
          </p:nvSpPr>
          <p:spPr bwMode="auto">
            <a:xfrm>
              <a:off x="8277601"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44"/>
            <p:cNvSpPr>
              <a:spLocks/>
            </p:cNvSpPr>
            <p:nvPr/>
          </p:nvSpPr>
          <p:spPr bwMode="auto">
            <a:xfrm>
              <a:off x="8308793"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45"/>
            <p:cNvSpPr>
              <a:spLocks/>
            </p:cNvSpPr>
            <p:nvPr/>
          </p:nvSpPr>
          <p:spPr bwMode="auto">
            <a:xfrm>
              <a:off x="7576544"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46"/>
            <p:cNvSpPr>
              <a:spLocks/>
            </p:cNvSpPr>
            <p:nvPr/>
          </p:nvSpPr>
          <p:spPr bwMode="auto">
            <a:xfrm>
              <a:off x="7531986"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47"/>
            <p:cNvSpPr>
              <a:spLocks/>
            </p:cNvSpPr>
            <p:nvPr/>
          </p:nvSpPr>
          <p:spPr bwMode="auto">
            <a:xfrm>
              <a:off x="7537927"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48"/>
            <p:cNvSpPr>
              <a:spLocks/>
            </p:cNvSpPr>
            <p:nvPr/>
          </p:nvSpPr>
          <p:spPr bwMode="auto">
            <a:xfrm>
              <a:off x="7594368"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49"/>
            <p:cNvSpPr>
              <a:spLocks/>
            </p:cNvSpPr>
            <p:nvPr/>
          </p:nvSpPr>
          <p:spPr bwMode="auto">
            <a:xfrm>
              <a:off x="7647838"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50"/>
            <p:cNvSpPr>
              <a:spLocks/>
            </p:cNvSpPr>
            <p:nvPr/>
          </p:nvSpPr>
          <p:spPr bwMode="auto">
            <a:xfrm>
              <a:off x="7478515"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51"/>
            <p:cNvSpPr>
              <a:spLocks/>
            </p:cNvSpPr>
            <p:nvPr/>
          </p:nvSpPr>
          <p:spPr bwMode="auto">
            <a:xfrm>
              <a:off x="7661206"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52"/>
            <p:cNvSpPr>
              <a:spLocks/>
            </p:cNvSpPr>
            <p:nvPr/>
          </p:nvSpPr>
          <p:spPr bwMode="auto">
            <a:xfrm>
              <a:off x="7475545"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53"/>
            <p:cNvSpPr>
              <a:spLocks/>
            </p:cNvSpPr>
            <p:nvPr/>
          </p:nvSpPr>
          <p:spPr bwMode="auto">
            <a:xfrm>
              <a:off x="7843897"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54"/>
            <p:cNvSpPr>
              <a:spLocks/>
            </p:cNvSpPr>
            <p:nvPr/>
          </p:nvSpPr>
          <p:spPr bwMode="auto">
            <a:xfrm>
              <a:off x="7904794"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55"/>
            <p:cNvSpPr>
              <a:spLocks/>
            </p:cNvSpPr>
            <p:nvPr/>
          </p:nvSpPr>
          <p:spPr bwMode="auto">
            <a:xfrm>
              <a:off x="8072631"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56"/>
            <p:cNvSpPr>
              <a:spLocks/>
            </p:cNvSpPr>
            <p:nvPr/>
          </p:nvSpPr>
          <p:spPr bwMode="auto">
            <a:xfrm>
              <a:off x="7953808"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57"/>
            <p:cNvSpPr>
              <a:spLocks/>
            </p:cNvSpPr>
            <p:nvPr/>
          </p:nvSpPr>
          <p:spPr bwMode="auto">
            <a:xfrm>
              <a:off x="7689426"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58"/>
            <p:cNvSpPr>
              <a:spLocks/>
            </p:cNvSpPr>
            <p:nvPr/>
          </p:nvSpPr>
          <p:spPr bwMode="auto">
            <a:xfrm>
              <a:off x="8126102"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59"/>
            <p:cNvSpPr>
              <a:spLocks/>
            </p:cNvSpPr>
            <p:nvPr/>
          </p:nvSpPr>
          <p:spPr bwMode="auto">
            <a:xfrm>
              <a:off x="7714677"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60"/>
            <p:cNvSpPr>
              <a:spLocks/>
            </p:cNvSpPr>
            <p:nvPr/>
          </p:nvSpPr>
          <p:spPr bwMode="auto">
            <a:xfrm>
              <a:off x="7766661"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61"/>
            <p:cNvSpPr>
              <a:spLocks/>
            </p:cNvSpPr>
            <p:nvPr/>
          </p:nvSpPr>
          <p:spPr bwMode="auto">
            <a:xfrm>
              <a:off x="8185513"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62"/>
            <p:cNvSpPr>
              <a:spLocks/>
            </p:cNvSpPr>
            <p:nvPr/>
          </p:nvSpPr>
          <p:spPr bwMode="auto">
            <a:xfrm>
              <a:off x="9275715"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63"/>
            <p:cNvSpPr>
              <a:spLocks/>
            </p:cNvSpPr>
            <p:nvPr/>
          </p:nvSpPr>
          <p:spPr bwMode="auto">
            <a:xfrm>
              <a:off x="9272745"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64"/>
            <p:cNvSpPr>
              <a:spLocks/>
            </p:cNvSpPr>
            <p:nvPr/>
          </p:nvSpPr>
          <p:spPr bwMode="auto">
            <a:xfrm>
              <a:off x="9075202"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65"/>
            <p:cNvSpPr>
              <a:spLocks/>
            </p:cNvSpPr>
            <p:nvPr/>
          </p:nvSpPr>
          <p:spPr bwMode="auto">
            <a:xfrm>
              <a:off x="9110849"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66"/>
            <p:cNvSpPr>
              <a:spLocks/>
            </p:cNvSpPr>
            <p:nvPr/>
          </p:nvSpPr>
          <p:spPr bwMode="auto">
            <a:xfrm>
              <a:off x="8846467"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67"/>
            <p:cNvSpPr>
              <a:spLocks/>
            </p:cNvSpPr>
            <p:nvPr/>
          </p:nvSpPr>
          <p:spPr bwMode="auto">
            <a:xfrm>
              <a:off x="8889540" y="4789322"/>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68"/>
            <p:cNvSpPr>
              <a:spLocks/>
            </p:cNvSpPr>
            <p:nvPr/>
          </p:nvSpPr>
          <p:spPr bwMode="auto">
            <a:xfrm>
              <a:off x="8677144"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69"/>
            <p:cNvSpPr>
              <a:spLocks/>
            </p:cNvSpPr>
            <p:nvPr/>
          </p:nvSpPr>
          <p:spPr bwMode="auto">
            <a:xfrm>
              <a:off x="9155407"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70"/>
            <p:cNvSpPr>
              <a:spLocks/>
            </p:cNvSpPr>
            <p:nvPr/>
          </p:nvSpPr>
          <p:spPr bwMode="auto">
            <a:xfrm>
              <a:off x="9188084"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71"/>
            <p:cNvSpPr>
              <a:spLocks/>
            </p:cNvSpPr>
            <p:nvPr/>
          </p:nvSpPr>
          <p:spPr bwMode="auto">
            <a:xfrm>
              <a:off x="8455836"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72"/>
            <p:cNvSpPr>
              <a:spLocks/>
            </p:cNvSpPr>
            <p:nvPr/>
          </p:nvSpPr>
          <p:spPr bwMode="auto">
            <a:xfrm>
              <a:off x="8411277"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73"/>
            <p:cNvSpPr>
              <a:spLocks/>
            </p:cNvSpPr>
            <p:nvPr/>
          </p:nvSpPr>
          <p:spPr bwMode="auto">
            <a:xfrm>
              <a:off x="8417218"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74"/>
            <p:cNvSpPr>
              <a:spLocks/>
            </p:cNvSpPr>
            <p:nvPr/>
          </p:nvSpPr>
          <p:spPr bwMode="auto">
            <a:xfrm>
              <a:off x="8473659"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75"/>
            <p:cNvSpPr>
              <a:spLocks/>
            </p:cNvSpPr>
            <p:nvPr/>
          </p:nvSpPr>
          <p:spPr bwMode="auto">
            <a:xfrm>
              <a:off x="8527130"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76"/>
            <p:cNvSpPr>
              <a:spLocks/>
            </p:cNvSpPr>
            <p:nvPr/>
          </p:nvSpPr>
          <p:spPr bwMode="auto">
            <a:xfrm>
              <a:off x="8357807"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77"/>
            <p:cNvSpPr>
              <a:spLocks/>
            </p:cNvSpPr>
            <p:nvPr/>
          </p:nvSpPr>
          <p:spPr bwMode="auto">
            <a:xfrm>
              <a:off x="8540498"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78"/>
            <p:cNvSpPr>
              <a:spLocks/>
            </p:cNvSpPr>
            <p:nvPr/>
          </p:nvSpPr>
          <p:spPr bwMode="auto">
            <a:xfrm>
              <a:off x="8354836"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79"/>
            <p:cNvSpPr>
              <a:spLocks/>
            </p:cNvSpPr>
            <p:nvPr/>
          </p:nvSpPr>
          <p:spPr bwMode="auto">
            <a:xfrm>
              <a:off x="8723188"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80"/>
            <p:cNvSpPr>
              <a:spLocks/>
            </p:cNvSpPr>
            <p:nvPr/>
          </p:nvSpPr>
          <p:spPr bwMode="auto">
            <a:xfrm>
              <a:off x="8784085"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81"/>
            <p:cNvSpPr>
              <a:spLocks/>
            </p:cNvSpPr>
            <p:nvPr/>
          </p:nvSpPr>
          <p:spPr bwMode="auto">
            <a:xfrm>
              <a:off x="8951922"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82"/>
            <p:cNvSpPr>
              <a:spLocks/>
            </p:cNvSpPr>
            <p:nvPr/>
          </p:nvSpPr>
          <p:spPr bwMode="auto">
            <a:xfrm>
              <a:off x="8833099"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83"/>
            <p:cNvSpPr>
              <a:spLocks/>
            </p:cNvSpPr>
            <p:nvPr/>
          </p:nvSpPr>
          <p:spPr bwMode="auto">
            <a:xfrm>
              <a:off x="8568718"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84"/>
            <p:cNvSpPr>
              <a:spLocks/>
            </p:cNvSpPr>
            <p:nvPr/>
          </p:nvSpPr>
          <p:spPr bwMode="auto">
            <a:xfrm>
              <a:off x="9005393"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85"/>
            <p:cNvSpPr>
              <a:spLocks/>
            </p:cNvSpPr>
            <p:nvPr/>
          </p:nvSpPr>
          <p:spPr bwMode="auto">
            <a:xfrm>
              <a:off x="8593968"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86"/>
            <p:cNvSpPr>
              <a:spLocks/>
            </p:cNvSpPr>
            <p:nvPr/>
          </p:nvSpPr>
          <p:spPr bwMode="auto">
            <a:xfrm>
              <a:off x="8645953"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87"/>
            <p:cNvSpPr>
              <a:spLocks/>
            </p:cNvSpPr>
            <p:nvPr/>
          </p:nvSpPr>
          <p:spPr bwMode="auto">
            <a:xfrm>
              <a:off x="9064804"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88"/>
            <p:cNvSpPr>
              <a:spLocks/>
            </p:cNvSpPr>
            <p:nvPr/>
          </p:nvSpPr>
          <p:spPr bwMode="auto">
            <a:xfrm>
              <a:off x="10157977"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89"/>
            <p:cNvSpPr>
              <a:spLocks/>
            </p:cNvSpPr>
            <p:nvPr/>
          </p:nvSpPr>
          <p:spPr bwMode="auto">
            <a:xfrm>
              <a:off x="10155007"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90"/>
            <p:cNvSpPr>
              <a:spLocks/>
            </p:cNvSpPr>
            <p:nvPr/>
          </p:nvSpPr>
          <p:spPr bwMode="auto">
            <a:xfrm>
              <a:off x="9957464"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91"/>
            <p:cNvSpPr>
              <a:spLocks/>
            </p:cNvSpPr>
            <p:nvPr/>
          </p:nvSpPr>
          <p:spPr bwMode="auto">
            <a:xfrm>
              <a:off x="9993111" y="4789322"/>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92"/>
            <p:cNvSpPr>
              <a:spLocks/>
            </p:cNvSpPr>
            <p:nvPr/>
          </p:nvSpPr>
          <p:spPr bwMode="auto">
            <a:xfrm>
              <a:off x="9728729" y="4789322"/>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93"/>
            <p:cNvSpPr>
              <a:spLocks/>
            </p:cNvSpPr>
            <p:nvPr/>
          </p:nvSpPr>
          <p:spPr bwMode="auto">
            <a:xfrm>
              <a:off x="9771802" y="4789322"/>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94"/>
            <p:cNvSpPr>
              <a:spLocks/>
            </p:cNvSpPr>
            <p:nvPr/>
          </p:nvSpPr>
          <p:spPr bwMode="auto">
            <a:xfrm>
              <a:off x="9556436" y="4789322"/>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95"/>
            <p:cNvSpPr>
              <a:spLocks/>
            </p:cNvSpPr>
            <p:nvPr/>
          </p:nvSpPr>
          <p:spPr bwMode="auto">
            <a:xfrm>
              <a:off x="10039154"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96"/>
            <p:cNvSpPr>
              <a:spLocks/>
            </p:cNvSpPr>
            <p:nvPr/>
          </p:nvSpPr>
          <p:spPr bwMode="auto">
            <a:xfrm>
              <a:off x="10070346" y="4773447"/>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97"/>
            <p:cNvSpPr>
              <a:spLocks/>
            </p:cNvSpPr>
            <p:nvPr/>
          </p:nvSpPr>
          <p:spPr bwMode="auto">
            <a:xfrm>
              <a:off x="9339583" y="4786147"/>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98"/>
            <p:cNvSpPr>
              <a:spLocks/>
            </p:cNvSpPr>
            <p:nvPr/>
          </p:nvSpPr>
          <p:spPr bwMode="auto">
            <a:xfrm>
              <a:off x="9293539" y="4789322"/>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99"/>
            <p:cNvSpPr>
              <a:spLocks/>
            </p:cNvSpPr>
            <p:nvPr/>
          </p:nvSpPr>
          <p:spPr bwMode="auto">
            <a:xfrm>
              <a:off x="9300966" y="4786147"/>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100"/>
            <p:cNvSpPr>
              <a:spLocks/>
            </p:cNvSpPr>
            <p:nvPr/>
          </p:nvSpPr>
          <p:spPr bwMode="auto">
            <a:xfrm>
              <a:off x="9355921" y="4789322"/>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101"/>
            <p:cNvSpPr>
              <a:spLocks/>
            </p:cNvSpPr>
            <p:nvPr/>
          </p:nvSpPr>
          <p:spPr bwMode="auto">
            <a:xfrm>
              <a:off x="9409392"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102"/>
            <p:cNvSpPr>
              <a:spLocks/>
            </p:cNvSpPr>
            <p:nvPr/>
          </p:nvSpPr>
          <p:spPr bwMode="auto">
            <a:xfrm>
              <a:off x="9237098" y="4789322"/>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103"/>
            <p:cNvSpPr>
              <a:spLocks/>
            </p:cNvSpPr>
            <p:nvPr/>
          </p:nvSpPr>
          <p:spPr bwMode="auto">
            <a:xfrm>
              <a:off x="9419789" y="4786147"/>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104"/>
            <p:cNvSpPr>
              <a:spLocks/>
            </p:cNvSpPr>
            <p:nvPr/>
          </p:nvSpPr>
          <p:spPr bwMode="auto">
            <a:xfrm>
              <a:off x="9237098" y="4789322"/>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105"/>
            <p:cNvSpPr>
              <a:spLocks/>
            </p:cNvSpPr>
            <p:nvPr/>
          </p:nvSpPr>
          <p:spPr bwMode="auto">
            <a:xfrm>
              <a:off x="9606935" y="4789322"/>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106"/>
            <p:cNvSpPr>
              <a:spLocks/>
            </p:cNvSpPr>
            <p:nvPr/>
          </p:nvSpPr>
          <p:spPr bwMode="auto">
            <a:xfrm>
              <a:off x="9666347" y="4789322"/>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107"/>
            <p:cNvSpPr>
              <a:spLocks/>
            </p:cNvSpPr>
            <p:nvPr/>
          </p:nvSpPr>
          <p:spPr bwMode="auto">
            <a:xfrm>
              <a:off x="9834184" y="4794084"/>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108"/>
            <p:cNvSpPr>
              <a:spLocks/>
            </p:cNvSpPr>
            <p:nvPr/>
          </p:nvSpPr>
          <p:spPr bwMode="auto">
            <a:xfrm>
              <a:off x="9715361"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109"/>
            <p:cNvSpPr>
              <a:spLocks/>
            </p:cNvSpPr>
            <p:nvPr/>
          </p:nvSpPr>
          <p:spPr bwMode="auto">
            <a:xfrm>
              <a:off x="9450980"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110"/>
            <p:cNvSpPr>
              <a:spLocks/>
            </p:cNvSpPr>
            <p:nvPr/>
          </p:nvSpPr>
          <p:spPr bwMode="auto">
            <a:xfrm>
              <a:off x="9887655" y="4794084"/>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111"/>
            <p:cNvSpPr>
              <a:spLocks/>
            </p:cNvSpPr>
            <p:nvPr/>
          </p:nvSpPr>
          <p:spPr bwMode="auto">
            <a:xfrm>
              <a:off x="9476230" y="4789322"/>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112"/>
            <p:cNvSpPr>
              <a:spLocks/>
            </p:cNvSpPr>
            <p:nvPr/>
          </p:nvSpPr>
          <p:spPr bwMode="auto">
            <a:xfrm>
              <a:off x="9525244" y="4789322"/>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solidFill>
              <a:srgbClr val="FF4F4F"/>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113"/>
            <p:cNvSpPr>
              <a:spLocks/>
            </p:cNvSpPr>
            <p:nvPr/>
          </p:nvSpPr>
          <p:spPr bwMode="auto">
            <a:xfrm>
              <a:off x="9944096" y="4794084"/>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114"/>
            <p:cNvSpPr>
              <a:spLocks/>
            </p:cNvSpPr>
            <p:nvPr/>
          </p:nvSpPr>
          <p:spPr bwMode="auto">
            <a:xfrm>
              <a:off x="11023901"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15"/>
            <p:cNvSpPr>
              <a:spLocks/>
            </p:cNvSpPr>
            <p:nvPr/>
          </p:nvSpPr>
          <p:spPr bwMode="auto">
            <a:xfrm>
              <a:off x="11023901" y="4789322"/>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16"/>
            <p:cNvSpPr>
              <a:spLocks/>
            </p:cNvSpPr>
            <p:nvPr/>
          </p:nvSpPr>
          <p:spPr bwMode="auto">
            <a:xfrm>
              <a:off x="10826358" y="4789322"/>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17"/>
            <p:cNvSpPr>
              <a:spLocks/>
            </p:cNvSpPr>
            <p:nvPr/>
          </p:nvSpPr>
          <p:spPr bwMode="auto">
            <a:xfrm>
              <a:off x="10859034" y="4786147"/>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18"/>
            <p:cNvSpPr>
              <a:spLocks/>
            </p:cNvSpPr>
            <p:nvPr/>
          </p:nvSpPr>
          <p:spPr bwMode="auto">
            <a:xfrm>
              <a:off x="10594652" y="4789322"/>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119"/>
            <p:cNvSpPr>
              <a:spLocks/>
            </p:cNvSpPr>
            <p:nvPr/>
          </p:nvSpPr>
          <p:spPr bwMode="auto">
            <a:xfrm>
              <a:off x="10636241" y="4789322"/>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120"/>
            <p:cNvSpPr>
              <a:spLocks/>
            </p:cNvSpPr>
            <p:nvPr/>
          </p:nvSpPr>
          <p:spPr bwMode="auto">
            <a:xfrm>
              <a:off x="10425329" y="4786147"/>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121"/>
            <p:cNvSpPr>
              <a:spLocks/>
            </p:cNvSpPr>
            <p:nvPr/>
          </p:nvSpPr>
          <p:spPr bwMode="auto">
            <a:xfrm>
              <a:off x="10903593" y="4786147"/>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22"/>
            <p:cNvSpPr>
              <a:spLocks/>
            </p:cNvSpPr>
            <p:nvPr/>
          </p:nvSpPr>
          <p:spPr bwMode="auto">
            <a:xfrm>
              <a:off x="10939240" y="4829009"/>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23"/>
            <p:cNvSpPr>
              <a:spLocks/>
            </p:cNvSpPr>
            <p:nvPr/>
          </p:nvSpPr>
          <p:spPr bwMode="auto">
            <a:xfrm>
              <a:off x="10980828" y="4881397"/>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24"/>
            <p:cNvSpPr>
              <a:spLocks/>
            </p:cNvSpPr>
            <p:nvPr/>
          </p:nvSpPr>
          <p:spPr bwMode="auto">
            <a:xfrm>
              <a:off x="10204022" y="4786147"/>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125"/>
            <p:cNvSpPr>
              <a:spLocks/>
            </p:cNvSpPr>
            <p:nvPr/>
          </p:nvSpPr>
          <p:spPr bwMode="auto">
            <a:xfrm>
              <a:off x="10157977" y="4786147"/>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126"/>
            <p:cNvSpPr>
              <a:spLocks/>
            </p:cNvSpPr>
            <p:nvPr/>
          </p:nvSpPr>
          <p:spPr bwMode="auto">
            <a:xfrm>
              <a:off x="10165404" y="4786147"/>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127"/>
            <p:cNvSpPr>
              <a:spLocks/>
            </p:cNvSpPr>
            <p:nvPr/>
          </p:nvSpPr>
          <p:spPr bwMode="auto">
            <a:xfrm>
              <a:off x="10224816" y="4786147"/>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128"/>
            <p:cNvSpPr>
              <a:spLocks/>
            </p:cNvSpPr>
            <p:nvPr/>
          </p:nvSpPr>
          <p:spPr bwMode="auto">
            <a:xfrm>
              <a:off x="10278286" y="4786147"/>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129"/>
            <p:cNvSpPr>
              <a:spLocks/>
            </p:cNvSpPr>
            <p:nvPr/>
          </p:nvSpPr>
          <p:spPr bwMode="auto">
            <a:xfrm>
              <a:off x="10105993" y="4786147"/>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30"/>
            <p:cNvSpPr>
              <a:spLocks/>
            </p:cNvSpPr>
            <p:nvPr/>
          </p:nvSpPr>
          <p:spPr bwMode="auto">
            <a:xfrm>
              <a:off x="10288683" y="4786147"/>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31"/>
            <p:cNvSpPr>
              <a:spLocks/>
            </p:cNvSpPr>
            <p:nvPr/>
          </p:nvSpPr>
          <p:spPr bwMode="auto">
            <a:xfrm>
              <a:off x="10101536" y="4789322"/>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32"/>
            <p:cNvSpPr>
              <a:spLocks/>
            </p:cNvSpPr>
            <p:nvPr/>
          </p:nvSpPr>
          <p:spPr bwMode="auto">
            <a:xfrm>
              <a:off x="10474344" y="4789322"/>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33"/>
            <p:cNvSpPr>
              <a:spLocks/>
            </p:cNvSpPr>
            <p:nvPr/>
          </p:nvSpPr>
          <p:spPr bwMode="auto">
            <a:xfrm>
              <a:off x="10530785" y="4789322"/>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34"/>
            <p:cNvSpPr>
              <a:spLocks/>
            </p:cNvSpPr>
            <p:nvPr/>
          </p:nvSpPr>
          <p:spPr bwMode="auto">
            <a:xfrm>
              <a:off x="10700108" y="4789322"/>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35"/>
            <p:cNvSpPr>
              <a:spLocks/>
            </p:cNvSpPr>
            <p:nvPr/>
          </p:nvSpPr>
          <p:spPr bwMode="auto">
            <a:xfrm>
              <a:off x="10584256" y="4789322"/>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36"/>
            <p:cNvSpPr>
              <a:spLocks/>
            </p:cNvSpPr>
            <p:nvPr/>
          </p:nvSpPr>
          <p:spPr bwMode="auto">
            <a:xfrm>
              <a:off x="10319874" y="4786147"/>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37"/>
            <p:cNvSpPr>
              <a:spLocks/>
            </p:cNvSpPr>
            <p:nvPr/>
          </p:nvSpPr>
          <p:spPr bwMode="auto">
            <a:xfrm>
              <a:off x="10752093" y="4789322"/>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38"/>
            <p:cNvSpPr>
              <a:spLocks/>
            </p:cNvSpPr>
            <p:nvPr/>
          </p:nvSpPr>
          <p:spPr bwMode="auto">
            <a:xfrm>
              <a:off x="10345124" y="4789322"/>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39"/>
            <p:cNvSpPr>
              <a:spLocks/>
            </p:cNvSpPr>
            <p:nvPr/>
          </p:nvSpPr>
          <p:spPr bwMode="auto">
            <a:xfrm>
              <a:off x="10394139" y="4789322"/>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140"/>
            <p:cNvSpPr>
              <a:spLocks/>
            </p:cNvSpPr>
            <p:nvPr/>
          </p:nvSpPr>
          <p:spPr bwMode="auto">
            <a:xfrm>
              <a:off x="10812990" y="4789322"/>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5"/>
            <p:cNvSpPr>
              <a:spLocks noEditPoints="1"/>
            </p:cNvSpPr>
            <p:nvPr/>
          </p:nvSpPr>
          <p:spPr bwMode="auto">
            <a:xfrm>
              <a:off x="6691312" y="4762334"/>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solidFill>
              <a:srgbClr val="E4E4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80" name="Рисунок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90595" y="1462491"/>
            <a:ext cx="625037" cy="625676"/>
          </a:xfrm>
          <a:prstGeom prst="rect">
            <a:avLst/>
          </a:prstGeom>
        </p:spPr>
      </p:pic>
      <p:sp>
        <p:nvSpPr>
          <p:cNvPr id="281" name="Rounded Rectangle 280"/>
          <p:cNvSpPr/>
          <p:nvPr/>
        </p:nvSpPr>
        <p:spPr>
          <a:xfrm>
            <a:off x="2388923" y="1059686"/>
            <a:ext cx="8773008" cy="2509450"/>
          </a:xfrm>
          <a:prstGeom prst="roundRect">
            <a:avLst/>
          </a:prstGeom>
          <a:noFill/>
          <a:ln>
            <a:noFill/>
          </a:ln>
          <a:scene3d>
            <a:camera prst="orthographicFront"/>
            <a:lightRig rig="threePt" dir="t"/>
          </a:scene3d>
          <a:sp3d>
            <a:bevelT prst="angle"/>
          </a:sp3d>
        </p:spPr>
        <p:style>
          <a:lnRef idx="2">
            <a:schemeClr val="accent2"/>
          </a:lnRef>
          <a:fillRef idx="1">
            <a:schemeClr val="lt1"/>
          </a:fillRef>
          <a:effectRef idx="0">
            <a:schemeClr val="accent2"/>
          </a:effectRef>
          <a:fontRef idx="minor">
            <a:schemeClr val="dk1"/>
          </a:fontRef>
        </p:style>
        <p:txBody>
          <a:bodyPr anchor="ctr"/>
          <a:lstStyle/>
          <a:p>
            <a:pPr marL="152396" indent="0" algn="just">
              <a:buNone/>
            </a:pPr>
            <a:r>
              <a:rPr lang="en-US" sz="2800" dirty="0" err="1">
                <a:solidFill>
                  <a:srgbClr val="BBD330"/>
                </a:solidFill>
                <a:latin typeface="UTM Alberta Heavy" panose="02040603050506020204" pitchFamily="18" charset="0"/>
              </a:rPr>
              <a:t>Sản</a:t>
            </a:r>
            <a:r>
              <a:rPr lang="en-US" sz="2800" dirty="0">
                <a:solidFill>
                  <a:srgbClr val="BBD330"/>
                </a:solidFill>
                <a:latin typeface="UTM Alberta Heavy" panose="02040603050506020204" pitchFamily="18" charset="0"/>
              </a:rPr>
              <a:t> </a:t>
            </a:r>
            <a:r>
              <a:rPr lang="en-US" sz="2800" dirty="0" err="1">
                <a:solidFill>
                  <a:srgbClr val="BBD330"/>
                </a:solidFill>
                <a:latin typeface="UTM Alberta Heavy" panose="02040603050506020204" pitchFamily="18" charset="0"/>
              </a:rPr>
              <a:t>xuất</a:t>
            </a:r>
            <a:r>
              <a:rPr lang="en-US" sz="2800" dirty="0">
                <a:solidFill>
                  <a:srgbClr val="BBD330"/>
                </a:solidFill>
                <a:latin typeface="UTM Alberta Heavy" panose="02040603050506020204" pitchFamily="18" charset="0"/>
              </a:rPr>
              <a:t> </a:t>
            </a:r>
            <a:r>
              <a:rPr lang="en-US" sz="2800" dirty="0" err="1">
                <a:solidFill>
                  <a:srgbClr val="BBD330"/>
                </a:solidFill>
                <a:latin typeface="UTM Alberta Heavy" panose="02040603050506020204" pitchFamily="18" charset="0"/>
              </a:rPr>
              <a:t>của</a:t>
            </a:r>
            <a:r>
              <a:rPr lang="en-US" sz="2800" dirty="0">
                <a:solidFill>
                  <a:srgbClr val="BBD330"/>
                </a:solidFill>
                <a:latin typeface="UTM Alberta Heavy" panose="02040603050506020204" pitchFamily="18" charset="0"/>
              </a:rPr>
              <a:t> </a:t>
            </a:r>
            <a:r>
              <a:rPr lang="en-US" sz="2800" dirty="0" err="1">
                <a:solidFill>
                  <a:srgbClr val="BBD330"/>
                </a:solidFill>
                <a:latin typeface="UTM Alberta Heavy" panose="02040603050506020204" pitchFamily="18" charset="0"/>
              </a:rPr>
              <a:t>cải</a:t>
            </a:r>
            <a:r>
              <a:rPr lang="en-US" sz="2800" dirty="0">
                <a:solidFill>
                  <a:srgbClr val="BBD330"/>
                </a:solidFill>
                <a:latin typeface="UTM Alberta Heavy" panose="02040603050506020204" pitchFamily="18" charset="0"/>
              </a:rPr>
              <a:t> </a:t>
            </a:r>
            <a:r>
              <a:rPr lang="en-US" sz="2800" dirty="0" err="1">
                <a:solidFill>
                  <a:srgbClr val="BBD330"/>
                </a:solidFill>
                <a:latin typeface="UTM Alberta Heavy" panose="02040603050506020204" pitchFamily="18" charset="0"/>
              </a:rPr>
              <a:t>vật</a:t>
            </a:r>
            <a:r>
              <a:rPr lang="en-US" sz="2800" dirty="0">
                <a:solidFill>
                  <a:srgbClr val="BBD330"/>
                </a:solidFill>
                <a:latin typeface="UTM Alberta Heavy" panose="02040603050506020204" pitchFamily="18" charset="0"/>
              </a:rPr>
              <a:t> </a:t>
            </a:r>
            <a:r>
              <a:rPr lang="en-US" sz="2800" dirty="0" err="1">
                <a:solidFill>
                  <a:srgbClr val="BBD330"/>
                </a:solidFill>
                <a:latin typeface="UTM Alberta Heavy" panose="02040603050506020204" pitchFamily="18" charset="0"/>
              </a:rPr>
              <a:t>chất</a:t>
            </a:r>
            <a:r>
              <a:rPr lang="en-US" sz="2800" dirty="0">
                <a:solidFill>
                  <a:srgbClr val="BBD330"/>
                </a:solidFill>
                <a:latin typeface="UTM Alberta Heavy" panose="02040603050506020204" pitchFamily="18" charset="0"/>
              </a:rPr>
              <a:t> </a:t>
            </a:r>
            <a:r>
              <a:rPr lang="en-US" sz="2800" kern="0" dirty="0" err="1">
                <a:solidFill>
                  <a:srgbClr val="005D80"/>
                </a:solidFill>
                <a:cs typeface="Times New Roman" pitchFamily="18" charset="0"/>
              </a:rPr>
              <a:t>là</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sự</a:t>
            </a:r>
            <a:r>
              <a:rPr lang="en-US" sz="2800" kern="0" dirty="0">
                <a:solidFill>
                  <a:srgbClr val="005D80"/>
                </a:solidFill>
                <a:cs typeface="Times New Roman" pitchFamily="18" charset="0"/>
              </a:rPr>
              <a:t> </a:t>
            </a:r>
            <a:r>
              <a:rPr lang="en-US" sz="2800" kern="0" dirty="0" err="1">
                <a:solidFill>
                  <a:srgbClr val="FF0000"/>
                </a:solidFill>
                <a:cs typeface="Times New Roman" pitchFamily="18" charset="0"/>
              </a:rPr>
              <a:t>tác</a:t>
            </a:r>
            <a:r>
              <a:rPr lang="en-US" sz="2800" kern="0" dirty="0">
                <a:solidFill>
                  <a:srgbClr val="FF0000"/>
                </a:solidFill>
                <a:cs typeface="Times New Roman" pitchFamily="18" charset="0"/>
              </a:rPr>
              <a:t> </a:t>
            </a:r>
            <a:r>
              <a:rPr lang="en-US" sz="2800" kern="0" dirty="0" err="1">
                <a:solidFill>
                  <a:srgbClr val="FF0000"/>
                </a:solidFill>
                <a:cs typeface="Times New Roman" pitchFamily="18" charset="0"/>
              </a:rPr>
              <a:t>động</a:t>
            </a:r>
            <a:r>
              <a:rPr lang="en-US" sz="2800" kern="0" dirty="0">
                <a:solidFill>
                  <a:srgbClr val="FF0000"/>
                </a:solidFill>
                <a:cs typeface="Times New Roman" pitchFamily="18" charset="0"/>
              </a:rPr>
              <a:t> </a:t>
            </a:r>
            <a:r>
              <a:rPr lang="en-US" sz="2800" kern="0" dirty="0" err="1">
                <a:solidFill>
                  <a:srgbClr val="005D80"/>
                </a:solidFill>
                <a:cs typeface="Times New Roman" pitchFamily="18" charset="0"/>
              </a:rPr>
              <a:t>của</a:t>
            </a:r>
            <a:r>
              <a:rPr lang="en-US" sz="2800" kern="0" dirty="0">
                <a:solidFill>
                  <a:srgbClr val="005D80"/>
                </a:solidFill>
                <a:cs typeface="Times New Roman" pitchFamily="18" charset="0"/>
              </a:rPr>
              <a:t> con </a:t>
            </a:r>
            <a:r>
              <a:rPr lang="en-US" sz="2800" kern="0" dirty="0" err="1">
                <a:solidFill>
                  <a:srgbClr val="005D80"/>
                </a:solidFill>
                <a:cs typeface="Times New Roman" pitchFamily="18" charset="0"/>
              </a:rPr>
              <a:t>người</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vào</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tự</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nhiên</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biến</a:t>
            </a:r>
            <a:r>
              <a:rPr lang="en-US" sz="2800" kern="0" dirty="0">
                <a:solidFill>
                  <a:srgbClr val="005D80"/>
                </a:solidFill>
                <a:cs typeface="Times New Roman" pitchFamily="18" charset="0"/>
              </a:rPr>
              <a:t> </a:t>
            </a:r>
            <a:r>
              <a:rPr lang="en-US" sz="2800" kern="0" dirty="0" err="1">
                <a:solidFill>
                  <a:srgbClr val="005D80"/>
                </a:solidFill>
                <a:cs typeface="Times New Roman" pitchFamily="18" charset="0"/>
              </a:rPr>
              <a:t>đổi</a:t>
            </a:r>
            <a:r>
              <a:rPr lang="en-US" sz="2800" kern="0" dirty="0">
                <a:solidFill>
                  <a:srgbClr val="005D80"/>
                </a:solidFill>
                <a:cs typeface="Times New Roman" pitchFamily="18" charset="0"/>
              </a:rPr>
              <a:t> </a:t>
            </a:r>
            <a:r>
              <a:rPr lang="fr-FR" sz="2800" kern="0" dirty="0" err="1">
                <a:solidFill>
                  <a:srgbClr val="005D80"/>
                </a:solidFill>
                <a:cs typeface="Times New Roman" pitchFamily="18" charset="0"/>
              </a:rPr>
              <a:t>các</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yếu</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tố</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của</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tự</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nhiên</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để</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tạo</a:t>
            </a:r>
            <a:r>
              <a:rPr lang="fr-FR" sz="2800" kern="0" dirty="0">
                <a:solidFill>
                  <a:srgbClr val="005D80"/>
                </a:solidFill>
                <a:cs typeface="Times New Roman" pitchFamily="18" charset="0"/>
              </a:rPr>
              <a:t> ra </a:t>
            </a:r>
            <a:r>
              <a:rPr lang="fr-FR" sz="2800" kern="0" dirty="0" err="1">
                <a:solidFill>
                  <a:srgbClr val="005D80"/>
                </a:solidFill>
                <a:cs typeface="Times New Roman" pitchFamily="18" charset="0"/>
              </a:rPr>
              <a:t>các</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sản</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phẩm</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phù</a:t>
            </a:r>
            <a:r>
              <a:rPr lang="en-US" sz="2800" kern="0" dirty="0">
                <a:solidFill>
                  <a:srgbClr val="005D80"/>
                </a:solidFill>
                <a:cs typeface="Times New Roman" pitchFamily="18" charset="0"/>
              </a:rPr>
              <a:t> </a:t>
            </a:r>
            <a:r>
              <a:rPr lang="fr-FR" sz="2800" kern="0" dirty="0" err="1">
                <a:solidFill>
                  <a:srgbClr val="005D80"/>
                </a:solidFill>
                <a:cs typeface="Times New Roman" pitchFamily="18" charset="0"/>
              </a:rPr>
              <a:t>hợp</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với</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nhu</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cầu</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của</a:t>
            </a:r>
            <a:r>
              <a:rPr lang="fr-FR" sz="2800" kern="0" dirty="0">
                <a:solidFill>
                  <a:srgbClr val="005D80"/>
                </a:solidFill>
                <a:cs typeface="Times New Roman" pitchFamily="18" charset="0"/>
              </a:rPr>
              <a:t> </a:t>
            </a:r>
            <a:r>
              <a:rPr lang="fr-FR" sz="2800" kern="0" dirty="0" err="1">
                <a:solidFill>
                  <a:srgbClr val="005D80"/>
                </a:solidFill>
                <a:cs typeface="Times New Roman" pitchFamily="18" charset="0"/>
              </a:rPr>
              <a:t>mình</a:t>
            </a:r>
            <a:r>
              <a:rPr lang="fr-FR" sz="2800" kern="0" dirty="0">
                <a:solidFill>
                  <a:srgbClr val="005D80"/>
                </a:solidFill>
                <a:cs typeface="Times New Roman" pitchFamily="18" charset="0"/>
              </a:rPr>
              <a:t>.</a:t>
            </a:r>
            <a:endParaRPr lang="vi-VN" sz="2800" kern="0" dirty="0">
              <a:solidFill>
                <a:srgbClr val="005D80"/>
              </a:solidFill>
              <a:cs typeface="Times New Roman" pitchFamily="18" charset="0"/>
            </a:endParaRPr>
          </a:p>
        </p:txBody>
      </p:sp>
      <p:sp>
        <p:nvSpPr>
          <p:cNvPr id="301" name="Rectangle 300"/>
          <p:cNvSpPr/>
          <p:nvPr/>
        </p:nvSpPr>
        <p:spPr>
          <a:xfrm>
            <a:off x="1348942" y="3708549"/>
            <a:ext cx="10788863" cy="461665"/>
          </a:xfrm>
          <a:prstGeom prst="rect">
            <a:avLst/>
          </a:prstGeom>
        </p:spPr>
        <p:txBody>
          <a:bodyPr wrap="square">
            <a:spAutoFit/>
          </a:bodyPr>
          <a:lstStyle/>
          <a:p>
            <a:pPr lvl="0" algn="just" fontAlgn="base">
              <a:spcBef>
                <a:spcPct val="0"/>
              </a:spcBef>
              <a:spcAft>
                <a:spcPct val="0"/>
              </a:spcAft>
            </a:pPr>
            <a:r>
              <a:rPr lang="fr-FR" sz="2400" dirty="0" err="1">
                <a:solidFill>
                  <a:srgbClr val="660033"/>
                </a:solidFill>
                <a:ea typeface="Times New Roman" pitchFamily="18" charset="0"/>
                <a:cs typeface="Times New Roman" pitchFamily="18" charset="0"/>
              </a:rPr>
              <a:t>Sản</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xuất</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của</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cải</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vật</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chất</a:t>
            </a:r>
            <a:r>
              <a:rPr lang="fr-FR" sz="2400" dirty="0">
                <a:solidFill>
                  <a:srgbClr val="660033"/>
                </a:solidFill>
                <a:ea typeface="Times New Roman" pitchFamily="18" charset="0"/>
                <a:cs typeface="Times New Roman" pitchFamily="18" charset="0"/>
              </a:rPr>
              <a:t> là </a:t>
            </a:r>
            <a:r>
              <a:rPr lang="fr-FR" sz="2400" dirty="0" err="1">
                <a:solidFill>
                  <a:srgbClr val="660033"/>
                </a:solidFill>
                <a:ea typeface="Times New Roman" pitchFamily="18" charset="0"/>
                <a:cs typeface="Times New Roman" pitchFamily="18" charset="0"/>
              </a:rPr>
              <a:t>cơ</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sở</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tồn</a:t>
            </a:r>
            <a:r>
              <a:rPr lang="fr-FR" sz="2400" dirty="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tại</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và</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phát</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triển</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xã</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hội</a:t>
            </a:r>
            <a:r>
              <a:rPr lang="fr-FR" sz="2400" dirty="0" smtClean="0">
                <a:solidFill>
                  <a:srgbClr val="660033"/>
                </a:solidFill>
                <a:ea typeface="Times New Roman" pitchFamily="18" charset="0"/>
                <a:cs typeface="Times New Roman" pitchFamily="18" charset="0"/>
              </a:rPr>
              <a:t>.</a:t>
            </a:r>
            <a:endParaRPr lang="fr-FR" sz="2400" dirty="0">
              <a:solidFill>
                <a:srgbClr val="660033"/>
              </a:solidFill>
              <a:cs typeface="Arial" pitchFamily="34" charset="0"/>
            </a:endParaRPr>
          </a:p>
        </p:txBody>
      </p:sp>
      <p:grpSp>
        <p:nvGrpSpPr>
          <p:cNvPr id="306" name="Группа 2881"/>
          <p:cNvGrpSpPr/>
          <p:nvPr/>
        </p:nvGrpSpPr>
        <p:grpSpPr>
          <a:xfrm>
            <a:off x="726555" y="3689175"/>
            <a:ext cx="561176" cy="480950"/>
            <a:chOff x="873775" y="5441132"/>
            <a:chExt cx="431192" cy="435792"/>
          </a:xfrm>
          <a:solidFill>
            <a:srgbClr val="1FAEDC"/>
          </a:solidFill>
        </p:grpSpPr>
        <p:grpSp>
          <p:nvGrpSpPr>
            <p:cNvPr id="307" name="Group 926"/>
            <p:cNvGrpSpPr>
              <a:grpSpLocks/>
            </p:cNvGrpSpPr>
            <p:nvPr/>
          </p:nvGrpSpPr>
          <p:grpSpPr bwMode="auto">
            <a:xfrm>
              <a:off x="873775" y="5441132"/>
              <a:ext cx="431192" cy="435792"/>
              <a:chOff x="1655" y="2927"/>
              <a:chExt cx="375" cy="379"/>
            </a:xfrm>
            <a:grpFill/>
          </p:grpSpPr>
          <p:sp>
            <p:nvSpPr>
              <p:cNvPr id="605" name="Freeform 726"/>
              <p:cNvSpPr>
                <a:spLocks/>
              </p:cNvSpPr>
              <p:nvPr/>
            </p:nvSpPr>
            <p:spPr bwMode="auto">
              <a:xfrm>
                <a:off x="1802" y="3224"/>
                <a:ext cx="0" cy="1"/>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 name="Freeform 727"/>
              <p:cNvSpPr>
                <a:spLocks/>
              </p:cNvSpPr>
              <p:nvPr/>
            </p:nvSpPr>
            <p:spPr bwMode="auto">
              <a:xfrm>
                <a:off x="1802" y="3219"/>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 name="Freeform 728"/>
              <p:cNvSpPr>
                <a:spLocks/>
              </p:cNvSpPr>
              <p:nvPr/>
            </p:nvSpPr>
            <p:spPr bwMode="auto">
              <a:xfrm>
                <a:off x="1855" y="3191"/>
                <a:ext cx="2" cy="1"/>
              </a:xfrm>
              <a:custGeom>
                <a:avLst/>
                <a:gdLst>
                  <a:gd name="T0" fmla="*/ 11 w 11"/>
                  <a:gd name="T1" fmla="*/ 4 h 4"/>
                  <a:gd name="T2" fmla="*/ 1 w 11"/>
                  <a:gd name="T3" fmla="*/ 2 h 4"/>
                  <a:gd name="T4" fmla="*/ 2 w 11"/>
                  <a:gd name="T5" fmla="*/ 4 h 4"/>
                  <a:gd name="T6" fmla="*/ 11 w 11"/>
                  <a:gd name="T7" fmla="*/ 4 h 4"/>
                </a:gdLst>
                <a:ahLst/>
                <a:cxnLst>
                  <a:cxn ang="0">
                    <a:pos x="T0" y="T1"/>
                  </a:cxn>
                  <a:cxn ang="0">
                    <a:pos x="T2" y="T3"/>
                  </a:cxn>
                  <a:cxn ang="0">
                    <a:pos x="T4" y="T5"/>
                  </a:cxn>
                  <a:cxn ang="0">
                    <a:pos x="T6" y="T7"/>
                  </a:cxn>
                </a:cxnLst>
                <a:rect l="0" t="0" r="r" b="b"/>
                <a:pathLst>
                  <a:path w="11" h="4">
                    <a:moveTo>
                      <a:pt x="11" y="4"/>
                    </a:moveTo>
                    <a:cubicBezTo>
                      <a:pt x="6" y="3"/>
                      <a:pt x="0" y="0"/>
                      <a:pt x="1" y="2"/>
                    </a:cubicBezTo>
                    <a:cubicBezTo>
                      <a:pt x="2" y="4"/>
                      <a:pt x="2" y="4"/>
                      <a:pt x="2" y="4"/>
                    </a:cubicBezTo>
                    <a:cubicBezTo>
                      <a:pt x="6" y="3"/>
                      <a:pt x="9" y="4"/>
                      <a:pt x="1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 name="Freeform 729"/>
              <p:cNvSpPr>
                <a:spLocks/>
              </p:cNvSpPr>
              <p:nvPr/>
            </p:nvSpPr>
            <p:spPr bwMode="auto">
              <a:xfrm>
                <a:off x="1811" y="3194"/>
                <a:ext cx="1" cy="0"/>
              </a:xfrm>
              <a:custGeom>
                <a:avLst/>
                <a:gdLst>
                  <a:gd name="T0" fmla="*/ 0 w 5"/>
                  <a:gd name="T1" fmla="*/ 1 h 2"/>
                  <a:gd name="T2" fmla="*/ 2 w 5"/>
                  <a:gd name="T3" fmla="*/ 2 h 2"/>
                  <a:gd name="T4" fmla="*/ 5 w 5"/>
                  <a:gd name="T5" fmla="*/ 0 h 2"/>
                  <a:gd name="T6" fmla="*/ 0 w 5"/>
                  <a:gd name="T7" fmla="*/ 1 h 2"/>
                </a:gdLst>
                <a:ahLst/>
                <a:cxnLst>
                  <a:cxn ang="0">
                    <a:pos x="T0" y="T1"/>
                  </a:cxn>
                  <a:cxn ang="0">
                    <a:pos x="T2" y="T3"/>
                  </a:cxn>
                  <a:cxn ang="0">
                    <a:pos x="T4" y="T5"/>
                  </a:cxn>
                  <a:cxn ang="0">
                    <a:pos x="T6" y="T7"/>
                  </a:cxn>
                </a:cxnLst>
                <a:rect l="0" t="0" r="r" b="b"/>
                <a:pathLst>
                  <a:path w="5" h="2">
                    <a:moveTo>
                      <a:pt x="0" y="1"/>
                    </a:moveTo>
                    <a:cubicBezTo>
                      <a:pt x="1" y="2"/>
                      <a:pt x="1" y="2"/>
                      <a:pt x="2" y="2"/>
                    </a:cubicBezTo>
                    <a:cubicBezTo>
                      <a:pt x="3" y="1"/>
                      <a:pt x="4" y="1"/>
                      <a:pt x="5" y="0"/>
                    </a:cubicBezTo>
                    <a:cubicBezTo>
                      <a:pt x="3" y="1"/>
                      <a:pt x="2"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 name="Freeform 730"/>
              <p:cNvSpPr>
                <a:spLocks/>
              </p:cNvSpPr>
              <p:nvPr/>
            </p:nvSpPr>
            <p:spPr bwMode="auto">
              <a:xfrm>
                <a:off x="1809" y="3195"/>
                <a:ext cx="2" cy="0"/>
              </a:xfrm>
              <a:custGeom>
                <a:avLst/>
                <a:gdLst>
                  <a:gd name="T0" fmla="*/ 7 w 7"/>
                  <a:gd name="T1" fmla="*/ 2 h 2"/>
                  <a:gd name="T2" fmla="*/ 0 w 7"/>
                  <a:gd name="T3" fmla="*/ 0 h 2"/>
                  <a:gd name="T4" fmla="*/ 7 w 7"/>
                  <a:gd name="T5" fmla="*/ 2 h 2"/>
                </a:gdLst>
                <a:ahLst/>
                <a:cxnLst>
                  <a:cxn ang="0">
                    <a:pos x="T0" y="T1"/>
                  </a:cxn>
                  <a:cxn ang="0">
                    <a:pos x="T2" y="T3"/>
                  </a:cxn>
                  <a:cxn ang="0">
                    <a:pos x="T4" y="T5"/>
                  </a:cxn>
                </a:cxnLst>
                <a:rect l="0" t="0" r="r" b="b"/>
                <a:pathLst>
                  <a:path w="7" h="2">
                    <a:moveTo>
                      <a:pt x="7" y="2"/>
                    </a:moveTo>
                    <a:cubicBezTo>
                      <a:pt x="0" y="0"/>
                      <a:pt x="0" y="0"/>
                      <a:pt x="0" y="0"/>
                    </a:cubicBezTo>
                    <a:cubicBezTo>
                      <a:pt x="2" y="1"/>
                      <a:pt x="4" y="1"/>
                      <a:pt x="7"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 name="Freeform 731"/>
              <p:cNvSpPr>
                <a:spLocks/>
              </p:cNvSpPr>
              <p:nvPr/>
            </p:nvSpPr>
            <p:spPr bwMode="auto">
              <a:xfrm>
                <a:off x="1802" y="3248"/>
                <a:ext cx="0" cy="1"/>
              </a:xfrm>
              <a:custGeom>
                <a:avLst/>
                <a:gdLst>
                  <a:gd name="T0" fmla="*/ 0 w 2"/>
                  <a:gd name="T1" fmla="*/ 2 h 6"/>
                  <a:gd name="T2" fmla="*/ 2 w 2"/>
                  <a:gd name="T3" fmla="*/ 6 h 6"/>
                  <a:gd name="T4" fmla="*/ 0 w 2"/>
                  <a:gd name="T5" fmla="*/ 2 h 6"/>
                </a:gdLst>
                <a:ahLst/>
                <a:cxnLst>
                  <a:cxn ang="0">
                    <a:pos x="T0" y="T1"/>
                  </a:cxn>
                  <a:cxn ang="0">
                    <a:pos x="T2" y="T3"/>
                  </a:cxn>
                  <a:cxn ang="0">
                    <a:pos x="T4" y="T5"/>
                  </a:cxn>
                </a:cxnLst>
                <a:rect l="0" t="0" r="r" b="b"/>
                <a:pathLst>
                  <a:path w="2" h="6">
                    <a:moveTo>
                      <a:pt x="0" y="2"/>
                    </a:moveTo>
                    <a:cubicBezTo>
                      <a:pt x="2" y="6"/>
                      <a:pt x="2" y="6"/>
                      <a:pt x="2" y="6"/>
                    </a:cubicBezTo>
                    <a:cubicBezTo>
                      <a:pt x="2" y="0"/>
                      <a:pt x="1"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 name="Freeform 732"/>
              <p:cNvSpPr>
                <a:spLocks/>
              </p:cNvSpPr>
              <p:nvPr/>
            </p:nvSpPr>
            <p:spPr bwMode="auto">
              <a:xfrm>
                <a:off x="1891" y="3199"/>
                <a:ext cx="0" cy="2"/>
              </a:xfrm>
              <a:custGeom>
                <a:avLst/>
                <a:gdLst>
                  <a:gd name="T0" fmla="*/ 1 w 2"/>
                  <a:gd name="T1" fmla="*/ 11 h 11"/>
                  <a:gd name="T2" fmla="*/ 2 w 2"/>
                  <a:gd name="T3" fmla="*/ 0 h 11"/>
                  <a:gd name="T4" fmla="*/ 1 w 2"/>
                  <a:gd name="T5" fmla="*/ 11 h 11"/>
                </a:gdLst>
                <a:ahLst/>
                <a:cxnLst>
                  <a:cxn ang="0">
                    <a:pos x="T0" y="T1"/>
                  </a:cxn>
                  <a:cxn ang="0">
                    <a:pos x="T2" y="T3"/>
                  </a:cxn>
                  <a:cxn ang="0">
                    <a:pos x="T4" y="T5"/>
                  </a:cxn>
                </a:cxnLst>
                <a:rect l="0" t="0" r="r" b="b"/>
                <a:pathLst>
                  <a:path w="2" h="11">
                    <a:moveTo>
                      <a:pt x="1" y="11"/>
                    </a:moveTo>
                    <a:cubicBezTo>
                      <a:pt x="2" y="7"/>
                      <a:pt x="2" y="3"/>
                      <a:pt x="2" y="0"/>
                    </a:cubicBezTo>
                    <a:cubicBezTo>
                      <a:pt x="1" y="6"/>
                      <a:pt x="0" y="10"/>
                      <a:pt x="1"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 name="Freeform 733"/>
              <p:cNvSpPr>
                <a:spLocks/>
              </p:cNvSpPr>
              <p:nvPr/>
            </p:nvSpPr>
            <p:spPr bwMode="auto">
              <a:xfrm>
                <a:off x="1798" y="3222"/>
                <a:ext cx="0" cy="1"/>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1" y="3"/>
                      <a:pt x="1" y="3"/>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 name="Freeform 734"/>
              <p:cNvSpPr>
                <a:spLocks/>
              </p:cNvSpPr>
              <p:nvPr/>
            </p:nvSpPr>
            <p:spPr bwMode="auto">
              <a:xfrm>
                <a:off x="1891" y="3197"/>
                <a:ext cx="1" cy="2"/>
              </a:xfrm>
              <a:custGeom>
                <a:avLst/>
                <a:gdLst>
                  <a:gd name="T0" fmla="*/ 0 w 2"/>
                  <a:gd name="T1" fmla="*/ 0 h 12"/>
                  <a:gd name="T2" fmla="*/ 0 w 2"/>
                  <a:gd name="T3" fmla="*/ 2 h 12"/>
                  <a:gd name="T4" fmla="*/ 0 w 2"/>
                  <a:gd name="T5" fmla="*/ 12 h 12"/>
                  <a:gd name="T6" fmla="*/ 0 w 2"/>
                  <a:gd name="T7" fmla="*/ 0 h 12"/>
                </a:gdLst>
                <a:ahLst/>
                <a:cxnLst>
                  <a:cxn ang="0">
                    <a:pos x="T0" y="T1"/>
                  </a:cxn>
                  <a:cxn ang="0">
                    <a:pos x="T2" y="T3"/>
                  </a:cxn>
                  <a:cxn ang="0">
                    <a:pos x="T4" y="T5"/>
                  </a:cxn>
                  <a:cxn ang="0">
                    <a:pos x="T6" y="T7"/>
                  </a:cxn>
                </a:cxnLst>
                <a:rect l="0" t="0" r="r" b="b"/>
                <a:pathLst>
                  <a:path w="2" h="12">
                    <a:moveTo>
                      <a:pt x="0" y="0"/>
                    </a:moveTo>
                    <a:cubicBezTo>
                      <a:pt x="0" y="1"/>
                      <a:pt x="0" y="2"/>
                      <a:pt x="0" y="2"/>
                    </a:cubicBezTo>
                    <a:cubicBezTo>
                      <a:pt x="0" y="5"/>
                      <a:pt x="0" y="9"/>
                      <a:pt x="0" y="12"/>
                    </a:cubicBezTo>
                    <a:cubicBezTo>
                      <a:pt x="1" y="9"/>
                      <a:pt x="2" y="4"/>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 name="Freeform 735"/>
              <p:cNvSpPr>
                <a:spLocks/>
              </p:cNvSpPr>
              <p:nvPr/>
            </p:nvSpPr>
            <p:spPr bwMode="auto">
              <a:xfrm>
                <a:off x="1856" y="3280"/>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 name="Freeform 736"/>
              <p:cNvSpPr>
                <a:spLocks/>
              </p:cNvSpPr>
              <p:nvPr/>
            </p:nvSpPr>
            <p:spPr bwMode="auto">
              <a:xfrm>
                <a:off x="1881" y="3283"/>
                <a:ext cx="1" cy="0"/>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4" y="0"/>
                      <a:pt x="2" y="0"/>
                      <a:pt x="0" y="0"/>
                    </a:cubicBezTo>
                    <a:cubicBezTo>
                      <a:pt x="1" y="1"/>
                      <a:pt x="3" y="1"/>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 name="Freeform 737"/>
              <p:cNvSpPr>
                <a:spLocks/>
              </p:cNvSpPr>
              <p:nvPr/>
            </p:nvSpPr>
            <p:spPr bwMode="auto">
              <a:xfrm>
                <a:off x="1891" y="3218"/>
                <a:ext cx="0" cy="1"/>
              </a:xfrm>
              <a:custGeom>
                <a:avLst/>
                <a:gdLst>
                  <a:gd name="T0" fmla="*/ 0 h 4"/>
                  <a:gd name="T1" fmla="*/ 0 h 4"/>
                </a:gdLst>
                <a:ahLst/>
                <a:cxnLst>
                  <a:cxn ang="0">
                    <a:pos x="0" y="T0"/>
                  </a:cxn>
                  <a:cxn ang="0">
                    <a:pos x="0" y="T1"/>
                  </a:cxn>
                </a:cxnLst>
                <a:rect l="0" t="0" r="r" b="b"/>
                <a:pathLst>
                  <a:path h="4">
                    <a:moveTo>
                      <a:pt x="0" y="0"/>
                    </a:moveTo>
                    <a:cubicBezTo>
                      <a:pt x="0" y="4"/>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 name="Freeform 738"/>
              <p:cNvSpPr>
                <a:spLocks/>
              </p:cNvSpPr>
              <p:nvPr/>
            </p:nvSpPr>
            <p:spPr bwMode="auto">
              <a:xfrm>
                <a:off x="1890" y="322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 name="Freeform 739"/>
              <p:cNvSpPr>
                <a:spLocks/>
              </p:cNvSpPr>
              <p:nvPr/>
            </p:nvSpPr>
            <p:spPr bwMode="auto">
              <a:xfrm>
                <a:off x="1887" y="3194"/>
                <a:ext cx="0"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 name="Freeform 740"/>
              <p:cNvSpPr>
                <a:spLocks/>
              </p:cNvSpPr>
              <p:nvPr/>
            </p:nvSpPr>
            <p:spPr bwMode="auto">
              <a:xfrm>
                <a:off x="1891" y="3218"/>
                <a:ext cx="0" cy="1"/>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2"/>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 name="Freeform 741"/>
              <p:cNvSpPr>
                <a:spLocks/>
              </p:cNvSpPr>
              <p:nvPr/>
            </p:nvSpPr>
            <p:spPr bwMode="auto">
              <a:xfrm>
                <a:off x="1891" y="3219"/>
                <a:ext cx="0" cy="1"/>
              </a:xfrm>
              <a:custGeom>
                <a:avLst/>
                <a:gdLst>
                  <a:gd name="T0" fmla="*/ 0 h 3"/>
                  <a:gd name="T1" fmla="*/ 2 h 3"/>
                  <a:gd name="T2" fmla="*/ 0 h 3"/>
                </a:gdLst>
                <a:ahLst/>
                <a:cxnLst>
                  <a:cxn ang="0">
                    <a:pos x="0" y="T0"/>
                  </a:cxn>
                  <a:cxn ang="0">
                    <a:pos x="0" y="T1"/>
                  </a:cxn>
                  <a:cxn ang="0">
                    <a:pos x="0" y="T2"/>
                  </a:cxn>
                </a:cxnLst>
                <a:rect l="0" t="0" r="r" b="b"/>
                <a:pathLst>
                  <a:path h="3">
                    <a:moveTo>
                      <a:pt x="0" y="0"/>
                    </a:moveTo>
                    <a:cubicBezTo>
                      <a:pt x="0" y="1"/>
                      <a:pt x="0" y="2"/>
                      <a:pt x="0" y="2"/>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 name="Freeform 742"/>
              <p:cNvSpPr>
                <a:spLocks/>
              </p:cNvSpPr>
              <p:nvPr/>
            </p:nvSpPr>
            <p:spPr bwMode="auto">
              <a:xfrm>
                <a:off x="1891" y="3217"/>
                <a:ext cx="0" cy="1"/>
              </a:xfrm>
              <a:custGeom>
                <a:avLst/>
                <a:gdLst>
                  <a:gd name="T0" fmla="*/ 1 w 1"/>
                  <a:gd name="T1" fmla="*/ 0 h 5"/>
                  <a:gd name="T2" fmla="*/ 0 w 1"/>
                  <a:gd name="T3" fmla="*/ 5 h 5"/>
                  <a:gd name="T4" fmla="*/ 1 w 1"/>
                  <a:gd name="T5" fmla="*/ 4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1" y="4"/>
                      <a:pt x="0" y="5"/>
                    </a:cubicBezTo>
                    <a:cubicBezTo>
                      <a:pt x="1" y="5"/>
                      <a:pt x="1" y="4"/>
                      <a:pt x="1" y="4"/>
                    </a:cubicBezTo>
                    <a:cubicBezTo>
                      <a:pt x="1" y="4"/>
                      <a:pt x="1"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 name="Freeform 743"/>
              <p:cNvSpPr>
                <a:spLocks/>
              </p:cNvSpPr>
              <p:nvPr/>
            </p:nvSpPr>
            <p:spPr bwMode="auto">
              <a:xfrm>
                <a:off x="1808" y="3281"/>
                <a:ext cx="1" cy="0"/>
              </a:xfrm>
              <a:custGeom>
                <a:avLst/>
                <a:gdLst>
                  <a:gd name="T0" fmla="*/ 0 w 4"/>
                  <a:gd name="T1" fmla="*/ 0 h 1"/>
                  <a:gd name="T2" fmla="*/ 0 w 4"/>
                  <a:gd name="T3" fmla="*/ 1 h 1"/>
                  <a:gd name="T4" fmla="*/ 0 w 4"/>
                  <a:gd name="T5" fmla="*/ 0 h 1"/>
                </a:gdLst>
                <a:ahLst/>
                <a:cxnLst>
                  <a:cxn ang="0">
                    <a:pos x="T0" y="T1"/>
                  </a:cxn>
                  <a:cxn ang="0">
                    <a:pos x="T2" y="T3"/>
                  </a:cxn>
                  <a:cxn ang="0">
                    <a:pos x="T4" y="T5"/>
                  </a:cxn>
                </a:cxnLst>
                <a:rect l="0" t="0" r="r" b="b"/>
                <a:pathLst>
                  <a:path w="4" h="1">
                    <a:moveTo>
                      <a:pt x="0" y="0"/>
                    </a:moveTo>
                    <a:cubicBezTo>
                      <a:pt x="0" y="1"/>
                      <a:pt x="0" y="1"/>
                      <a:pt x="0" y="1"/>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 name="Freeform 744"/>
              <p:cNvSpPr>
                <a:spLocks/>
              </p:cNvSpPr>
              <p:nvPr/>
            </p:nvSpPr>
            <p:spPr bwMode="auto">
              <a:xfrm>
                <a:off x="1842" y="3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 name="Freeform 745"/>
              <p:cNvSpPr>
                <a:spLocks/>
              </p:cNvSpPr>
              <p:nvPr/>
            </p:nvSpPr>
            <p:spPr bwMode="auto">
              <a:xfrm>
                <a:off x="1840" y="3194"/>
                <a:ext cx="2" cy="1"/>
              </a:xfrm>
              <a:custGeom>
                <a:avLst/>
                <a:gdLst>
                  <a:gd name="T0" fmla="*/ 0 w 12"/>
                  <a:gd name="T1" fmla="*/ 6 h 6"/>
                  <a:gd name="T2" fmla="*/ 12 w 12"/>
                  <a:gd name="T3" fmla="*/ 5 h 6"/>
                  <a:gd name="T4" fmla="*/ 8 w 12"/>
                  <a:gd name="T5" fmla="*/ 0 h 6"/>
                  <a:gd name="T6" fmla="*/ 0 w 12"/>
                  <a:gd name="T7" fmla="*/ 6 h 6"/>
                </a:gdLst>
                <a:ahLst/>
                <a:cxnLst>
                  <a:cxn ang="0">
                    <a:pos x="T0" y="T1"/>
                  </a:cxn>
                  <a:cxn ang="0">
                    <a:pos x="T2" y="T3"/>
                  </a:cxn>
                  <a:cxn ang="0">
                    <a:pos x="T4" y="T5"/>
                  </a:cxn>
                  <a:cxn ang="0">
                    <a:pos x="T6" y="T7"/>
                  </a:cxn>
                </a:cxnLst>
                <a:rect l="0" t="0" r="r" b="b"/>
                <a:pathLst>
                  <a:path w="12" h="6">
                    <a:moveTo>
                      <a:pt x="0" y="6"/>
                    </a:moveTo>
                    <a:cubicBezTo>
                      <a:pt x="5" y="4"/>
                      <a:pt x="8" y="4"/>
                      <a:pt x="12" y="5"/>
                    </a:cubicBezTo>
                    <a:cubicBezTo>
                      <a:pt x="8" y="0"/>
                      <a:pt x="8" y="0"/>
                      <a:pt x="8"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 name="Freeform 746"/>
              <p:cNvSpPr>
                <a:spLocks noEditPoints="1"/>
              </p:cNvSpPr>
              <p:nvPr/>
            </p:nvSpPr>
            <p:spPr bwMode="auto">
              <a:xfrm>
                <a:off x="1797" y="3191"/>
                <a:ext cx="95" cy="93"/>
              </a:xfrm>
              <a:custGeom>
                <a:avLst/>
                <a:gdLst>
                  <a:gd name="T0" fmla="*/ 25 w 515"/>
                  <a:gd name="T1" fmla="*/ 206 h 505"/>
                  <a:gd name="T2" fmla="*/ 23 w 515"/>
                  <a:gd name="T3" fmla="*/ 155 h 505"/>
                  <a:gd name="T4" fmla="*/ 25 w 515"/>
                  <a:gd name="T5" fmla="*/ 130 h 505"/>
                  <a:gd name="T6" fmla="*/ 23 w 515"/>
                  <a:gd name="T7" fmla="*/ 86 h 505"/>
                  <a:gd name="T8" fmla="*/ 23 w 515"/>
                  <a:gd name="T9" fmla="*/ 32 h 505"/>
                  <a:gd name="T10" fmla="*/ 32 w 515"/>
                  <a:gd name="T11" fmla="*/ 22 h 505"/>
                  <a:gd name="T12" fmla="*/ 82 w 515"/>
                  <a:gd name="T13" fmla="*/ 12 h 505"/>
                  <a:gd name="T14" fmla="*/ 75 w 515"/>
                  <a:gd name="T15" fmla="*/ 20 h 505"/>
                  <a:gd name="T16" fmla="*/ 140 w 515"/>
                  <a:gd name="T17" fmla="*/ 15 h 505"/>
                  <a:gd name="T18" fmla="*/ 163 w 515"/>
                  <a:gd name="T19" fmla="*/ 20 h 505"/>
                  <a:gd name="T20" fmla="*/ 228 w 515"/>
                  <a:gd name="T21" fmla="*/ 18 h 505"/>
                  <a:gd name="T22" fmla="*/ 274 w 515"/>
                  <a:gd name="T23" fmla="*/ 23 h 505"/>
                  <a:gd name="T24" fmla="*/ 304 w 515"/>
                  <a:gd name="T25" fmla="*/ 22 h 505"/>
                  <a:gd name="T26" fmla="*/ 345 w 515"/>
                  <a:gd name="T27" fmla="*/ 23 h 505"/>
                  <a:gd name="T28" fmla="*/ 387 w 515"/>
                  <a:gd name="T29" fmla="*/ 18 h 505"/>
                  <a:gd name="T30" fmla="*/ 424 w 515"/>
                  <a:gd name="T31" fmla="*/ 10 h 505"/>
                  <a:gd name="T32" fmla="*/ 471 w 515"/>
                  <a:gd name="T33" fmla="*/ 20 h 505"/>
                  <a:gd name="T34" fmla="*/ 501 w 515"/>
                  <a:gd name="T35" fmla="*/ 37 h 505"/>
                  <a:gd name="T36" fmla="*/ 508 w 515"/>
                  <a:gd name="T37" fmla="*/ 69 h 505"/>
                  <a:gd name="T38" fmla="*/ 503 w 515"/>
                  <a:gd name="T39" fmla="*/ 89 h 505"/>
                  <a:gd name="T40" fmla="*/ 506 w 515"/>
                  <a:gd name="T41" fmla="*/ 173 h 505"/>
                  <a:gd name="T42" fmla="*/ 511 w 515"/>
                  <a:gd name="T43" fmla="*/ 180 h 505"/>
                  <a:gd name="T44" fmla="*/ 513 w 515"/>
                  <a:gd name="T45" fmla="*/ 154 h 505"/>
                  <a:gd name="T46" fmla="*/ 513 w 515"/>
                  <a:gd name="T47" fmla="*/ 121 h 505"/>
                  <a:gd name="T48" fmla="*/ 513 w 515"/>
                  <a:gd name="T49" fmla="*/ 31 h 505"/>
                  <a:gd name="T50" fmla="*/ 487 w 515"/>
                  <a:gd name="T51" fmla="*/ 3 h 505"/>
                  <a:gd name="T52" fmla="*/ 415 w 515"/>
                  <a:gd name="T53" fmla="*/ 7 h 505"/>
                  <a:gd name="T54" fmla="*/ 333 w 515"/>
                  <a:gd name="T55" fmla="*/ 6 h 505"/>
                  <a:gd name="T56" fmla="*/ 317 w 515"/>
                  <a:gd name="T57" fmla="*/ 7 h 505"/>
                  <a:gd name="T58" fmla="*/ 261 w 515"/>
                  <a:gd name="T59" fmla="*/ 8 h 505"/>
                  <a:gd name="T60" fmla="*/ 140 w 515"/>
                  <a:gd name="T61" fmla="*/ 7 h 505"/>
                  <a:gd name="T62" fmla="*/ 100 w 515"/>
                  <a:gd name="T63" fmla="*/ 4 h 505"/>
                  <a:gd name="T64" fmla="*/ 25 w 515"/>
                  <a:gd name="T65" fmla="*/ 10 h 505"/>
                  <a:gd name="T66" fmla="*/ 9 w 515"/>
                  <a:gd name="T67" fmla="*/ 36 h 505"/>
                  <a:gd name="T68" fmla="*/ 4 w 515"/>
                  <a:gd name="T69" fmla="*/ 96 h 505"/>
                  <a:gd name="T70" fmla="*/ 7 w 515"/>
                  <a:gd name="T71" fmla="*/ 172 h 505"/>
                  <a:gd name="T72" fmla="*/ 9 w 515"/>
                  <a:gd name="T73" fmla="*/ 273 h 505"/>
                  <a:gd name="T74" fmla="*/ 8 w 515"/>
                  <a:gd name="T75" fmla="*/ 403 h 505"/>
                  <a:gd name="T76" fmla="*/ 7 w 515"/>
                  <a:gd name="T77" fmla="*/ 468 h 505"/>
                  <a:gd name="T78" fmla="*/ 55 w 515"/>
                  <a:gd name="T79" fmla="*/ 504 h 505"/>
                  <a:gd name="T80" fmla="*/ 91 w 515"/>
                  <a:gd name="T81" fmla="*/ 504 h 505"/>
                  <a:gd name="T82" fmla="*/ 191 w 515"/>
                  <a:gd name="T83" fmla="*/ 501 h 505"/>
                  <a:gd name="T84" fmla="*/ 301 w 515"/>
                  <a:gd name="T85" fmla="*/ 501 h 505"/>
                  <a:gd name="T86" fmla="*/ 455 w 515"/>
                  <a:gd name="T87" fmla="*/ 501 h 505"/>
                  <a:gd name="T88" fmla="*/ 444 w 515"/>
                  <a:gd name="T89" fmla="*/ 488 h 505"/>
                  <a:gd name="T90" fmla="*/ 375 w 515"/>
                  <a:gd name="T91" fmla="*/ 491 h 505"/>
                  <a:gd name="T92" fmla="*/ 320 w 515"/>
                  <a:gd name="T93" fmla="*/ 486 h 505"/>
                  <a:gd name="T94" fmla="*/ 205 w 515"/>
                  <a:gd name="T95" fmla="*/ 489 h 505"/>
                  <a:gd name="T96" fmla="*/ 155 w 515"/>
                  <a:gd name="T97" fmla="*/ 489 h 505"/>
                  <a:gd name="T98" fmla="*/ 76 w 515"/>
                  <a:gd name="T99" fmla="*/ 487 h 505"/>
                  <a:gd name="T100" fmla="*/ 73 w 515"/>
                  <a:gd name="T101" fmla="*/ 487 h 505"/>
                  <a:gd name="T102" fmla="*/ 29 w 515"/>
                  <a:gd name="T103" fmla="*/ 488 h 505"/>
                  <a:gd name="T104" fmla="*/ 29 w 515"/>
                  <a:gd name="T105" fmla="*/ 486 h 505"/>
                  <a:gd name="T106" fmla="*/ 25 w 515"/>
                  <a:gd name="T107" fmla="*/ 488 h 505"/>
                  <a:gd name="T108" fmla="*/ 25 w 515"/>
                  <a:gd name="T109" fmla="*/ 467 h 505"/>
                  <a:gd name="T110" fmla="*/ 20 w 515"/>
                  <a:gd name="T111" fmla="*/ 422 h 505"/>
                  <a:gd name="T112" fmla="*/ 22 w 515"/>
                  <a:gd name="T113" fmla="*/ 385 h 505"/>
                  <a:gd name="T114" fmla="*/ 23 w 515"/>
                  <a:gd name="T115" fmla="*/ 369 h 505"/>
                  <a:gd name="T116" fmla="*/ 24 w 515"/>
                  <a:gd name="T117" fmla="*/ 310 h 505"/>
                  <a:gd name="T118" fmla="*/ 24 w 515"/>
                  <a:gd name="T119" fmla="*/ 239 h 505"/>
                  <a:gd name="T120" fmla="*/ 93 w 515"/>
                  <a:gd name="T121" fmla="*/ 19 h 505"/>
                  <a:gd name="T122" fmla="*/ 512 w 515"/>
                  <a:gd name="T123" fmla="*/ 11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505">
                    <a:moveTo>
                      <a:pt x="24" y="239"/>
                    </a:moveTo>
                    <a:cubicBezTo>
                      <a:pt x="26" y="231"/>
                      <a:pt x="26" y="231"/>
                      <a:pt x="26" y="231"/>
                    </a:cubicBezTo>
                    <a:cubicBezTo>
                      <a:pt x="28" y="240"/>
                      <a:pt x="27" y="248"/>
                      <a:pt x="29" y="240"/>
                    </a:cubicBezTo>
                    <a:cubicBezTo>
                      <a:pt x="24" y="239"/>
                      <a:pt x="29" y="209"/>
                      <a:pt x="23" y="208"/>
                    </a:cubicBezTo>
                    <a:cubicBezTo>
                      <a:pt x="25" y="202"/>
                      <a:pt x="25" y="202"/>
                      <a:pt x="25" y="202"/>
                    </a:cubicBezTo>
                    <a:cubicBezTo>
                      <a:pt x="25" y="204"/>
                      <a:pt x="25" y="204"/>
                      <a:pt x="25" y="206"/>
                    </a:cubicBezTo>
                    <a:cubicBezTo>
                      <a:pt x="27" y="195"/>
                      <a:pt x="21" y="198"/>
                      <a:pt x="22" y="185"/>
                    </a:cubicBezTo>
                    <a:cubicBezTo>
                      <a:pt x="22" y="180"/>
                      <a:pt x="23" y="177"/>
                      <a:pt x="24" y="180"/>
                    </a:cubicBezTo>
                    <a:cubicBezTo>
                      <a:pt x="22" y="170"/>
                      <a:pt x="22" y="170"/>
                      <a:pt x="22" y="170"/>
                    </a:cubicBezTo>
                    <a:cubicBezTo>
                      <a:pt x="22" y="167"/>
                      <a:pt x="23" y="167"/>
                      <a:pt x="23" y="170"/>
                    </a:cubicBezTo>
                    <a:cubicBezTo>
                      <a:pt x="23" y="155"/>
                      <a:pt x="23" y="155"/>
                      <a:pt x="23" y="155"/>
                    </a:cubicBezTo>
                    <a:cubicBezTo>
                      <a:pt x="23" y="155"/>
                      <a:pt x="23" y="155"/>
                      <a:pt x="23" y="155"/>
                    </a:cubicBezTo>
                    <a:cubicBezTo>
                      <a:pt x="22" y="153"/>
                      <a:pt x="21" y="147"/>
                      <a:pt x="20" y="145"/>
                    </a:cubicBezTo>
                    <a:cubicBezTo>
                      <a:pt x="21" y="141"/>
                      <a:pt x="21" y="147"/>
                      <a:pt x="21" y="146"/>
                    </a:cubicBezTo>
                    <a:cubicBezTo>
                      <a:pt x="20" y="137"/>
                      <a:pt x="20" y="137"/>
                      <a:pt x="20" y="137"/>
                    </a:cubicBezTo>
                    <a:cubicBezTo>
                      <a:pt x="21" y="134"/>
                      <a:pt x="23" y="141"/>
                      <a:pt x="23" y="147"/>
                    </a:cubicBezTo>
                    <a:cubicBezTo>
                      <a:pt x="28" y="139"/>
                      <a:pt x="21" y="140"/>
                      <a:pt x="24" y="122"/>
                    </a:cubicBezTo>
                    <a:cubicBezTo>
                      <a:pt x="25" y="130"/>
                      <a:pt x="25" y="130"/>
                      <a:pt x="25" y="130"/>
                    </a:cubicBezTo>
                    <a:cubicBezTo>
                      <a:pt x="28" y="125"/>
                      <a:pt x="27" y="119"/>
                      <a:pt x="29" y="109"/>
                    </a:cubicBezTo>
                    <a:cubicBezTo>
                      <a:pt x="28" y="112"/>
                      <a:pt x="24" y="128"/>
                      <a:pt x="23" y="119"/>
                    </a:cubicBezTo>
                    <a:cubicBezTo>
                      <a:pt x="23" y="116"/>
                      <a:pt x="23" y="112"/>
                      <a:pt x="22" y="107"/>
                    </a:cubicBezTo>
                    <a:cubicBezTo>
                      <a:pt x="24" y="107"/>
                      <a:pt x="24" y="102"/>
                      <a:pt x="24" y="96"/>
                    </a:cubicBezTo>
                    <a:cubicBezTo>
                      <a:pt x="26" y="96"/>
                      <a:pt x="26" y="96"/>
                      <a:pt x="26" y="96"/>
                    </a:cubicBezTo>
                    <a:cubicBezTo>
                      <a:pt x="25" y="90"/>
                      <a:pt x="24" y="90"/>
                      <a:pt x="23" y="86"/>
                    </a:cubicBezTo>
                    <a:cubicBezTo>
                      <a:pt x="23" y="79"/>
                      <a:pt x="25" y="77"/>
                      <a:pt x="27" y="75"/>
                    </a:cubicBezTo>
                    <a:cubicBezTo>
                      <a:pt x="27" y="63"/>
                      <a:pt x="24" y="84"/>
                      <a:pt x="23" y="69"/>
                    </a:cubicBezTo>
                    <a:cubicBezTo>
                      <a:pt x="24" y="59"/>
                      <a:pt x="23" y="52"/>
                      <a:pt x="22" y="41"/>
                    </a:cubicBezTo>
                    <a:cubicBezTo>
                      <a:pt x="23" y="34"/>
                      <a:pt x="23" y="42"/>
                      <a:pt x="24" y="39"/>
                    </a:cubicBezTo>
                    <a:cubicBezTo>
                      <a:pt x="22" y="33"/>
                      <a:pt x="22" y="33"/>
                      <a:pt x="22" y="33"/>
                    </a:cubicBezTo>
                    <a:cubicBezTo>
                      <a:pt x="22" y="32"/>
                      <a:pt x="23" y="32"/>
                      <a:pt x="23" y="32"/>
                    </a:cubicBezTo>
                    <a:cubicBezTo>
                      <a:pt x="23" y="31"/>
                      <a:pt x="22" y="30"/>
                      <a:pt x="22" y="30"/>
                    </a:cubicBezTo>
                    <a:cubicBezTo>
                      <a:pt x="22" y="30"/>
                      <a:pt x="22" y="30"/>
                      <a:pt x="21" y="30"/>
                    </a:cubicBezTo>
                    <a:cubicBezTo>
                      <a:pt x="21" y="29"/>
                      <a:pt x="20" y="29"/>
                      <a:pt x="20" y="26"/>
                    </a:cubicBezTo>
                    <a:cubicBezTo>
                      <a:pt x="18" y="25"/>
                      <a:pt x="19" y="23"/>
                      <a:pt x="20" y="21"/>
                    </a:cubicBezTo>
                    <a:cubicBezTo>
                      <a:pt x="22" y="21"/>
                      <a:pt x="24" y="22"/>
                      <a:pt x="26" y="22"/>
                    </a:cubicBezTo>
                    <a:cubicBezTo>
                      <a:pt x="28" y="23"/>
                      <a:pt x="29" y="22"/>
                      <a:pt x="32" y="22"/>
                    </a:cubicBezTo>
                    <a:cubicBezTo>
                      <a:pt x="35" y="22"/>
                      <a:pt x="31" y="23"/>
                      <a:pt x="32" y="24"/>
                    </a:cubicBezTo>
                    <a:cubicBezTo>
                      <a:pt x="46" y="22"/>
                      <a:pt x="44" y="23"/>
                      <a:pt x="55" y="20"/>
                    </a:cubicBezTo>
                    <a:cubicBezTo>
                      <a:pt x="65" y="21"/>
                      <a:pt x="65" y="21"/>
                      <a:pt x="65" y="21"/>
                    </a:cubicBezTo>
                    <a:cubicBezTo>
                      <a:pt x="58" y="19"/>
                      <a:pt x="67" y="17"/>
                      <a:pt x="75" y="15"/>
                    </a:cubicBezTo>
                    <a:cubicBezTo>
                      <a:pt x="73" y="14"/>
                      <a:pt x="70" y="14"/>
                      <a:pt x="69" y="13"/>
                    </a:cubicBezTo>
                    <a:cubicBezTo>
                      <a:pt x="82" y="12"/>
                      <a:pt x="82" y="12"/>
                      <a:pt x="82" y="12"/>
                    </a:cubicBezTo>
                    <a:cubicBezTo>
                      <a:pt x="83" y="12"/>
                      <a:pt x="82" y="13"/>
                      <a:pt x="80" y="14"/>
                    </a:cubicBezTo>
                    <a:cubicBezTo>
                      <a:pt x="81" y="14"/>
                      <a:pt x="82" y="14"/>
                      <a:pt x="82" y="14"/>
                    </a:cubicBezTo>
                    <a:cubicBezTo>
                      <a:pt x="87" y="15"/>
                      <a:pt x="84" y="16"/>
                      <a:pt x="81" y="17"/>
                    </a:cubicBezTo>
                    <a:cubicBezTo>
                      <a:pt x="80" y="17"/>
                      <a:pt x="78" y="16"/>
                      <a:pt x="77" y="16"/>
                    </a:cubicBezTo>
                    <a:cubicBezTo>
                      <a:pt x="73" y="17"/>
                      <a:pt x="70" y="19"/>
                      <a:pt x="71" y="21"/>
                    </a:cubicBezTo>
                    <a:cubicBezTo>
                      <a:pt x="72" y="20"/>
                      <a:pt x="74" y="20"/>
                      <a:pt x="75" y="20"/>
                    </a:cubicBezTo>
                    <a:cubicBezTo>
                      <a:pt x="74" y="20"/>
                      <a:pt x="74" y="21"/>
                      <a:pt x="74" y="21"/>
                    </a:cubicBezTo>
                    <a:cubicBezTo>
                      <a:pt x="75" y="21"/>
                      <a:pt x="76" y="21"/>
                      <a:pt x="78" y="20"/>
                    </a:cubicBezTo>
                    <a:cubicBezTo>
                      <a:pt x="81" y="23"/>
                      <a:pt x="81" y="23"/>
                      <a:pt x="81" y="23"/>
                    </a:cubicBezTo>
                    <a:cubicBezTo>
                      <a:pt x="82" y="22"/>
                      <a:pt x="82" y="22"/>
                      <a:pt x="82" y="22"/>
                    </a:cubicBezTo>
                    <a:cubicBezTo>
                      <a:pt x="99" y="24"/>
                      <a:pt x="99" y="24"/>
                      <a:pt x="99" y="24"/>
                    </a:cubicBezTo>
                    <a:cubicBezTo>
                      <a:pt x="111" y="21"/>
                      <a:pt x="121" y="16"/>
                      <a:pt x="140" y="15"/>
                    </a:cubicBezTo>
                    <a:cubicBezTo>
                      <a:pt x="135" y="17"/>
                      <a:pt x="139" y="19"/>
                      <a:pt x="139" y="21"/>
                    </a:cubicBezTo>
                    <a:cubicBezTo>
                      <a:pt x="134" y="19"/>
                      <a:pt x="124" y="22"/>
                      <a:pt x="114" y="22"/>
                    </a:cubicBezTo>
                    <a:cubicBezTo>
                      <a:pt x="119" y="22"/>
                      <a:pt x="118" y="23"/>
                      <a:pt x="117" y="24"/>
                    </a:cubicBezTo>
                    <a:cubicBezTo>
                      <a:pt x="134" y="21"/>
                      <a:pt x="134" y="21"/>
                      <a:pt x="134" y="21"/>
                    </a:cubicBezTo>
                    <a:cubicBezTo>
                      <a:pt x="134" y="23"/>
                      <a:pt x="138" y="23"/>
                      <a:pt x="143" y="24"/>
                    </a:cubicBezTo>
                    <a:cubicBezTo>
                      <a:pt x="139" y="20"/>
                      <a:pt x="156" y="21"/>
                      <a:pt x="163" y="20"/>
                    </a:cubicBezTo>
                    <a:cubicBezTo>
                      <a:pt x="163" y="21"/>
                      <a:pt x="162" y="22"/>
                      <a:pt x="153" y="22"/>
                    </a:cubicBezTo>
                    <a:cubicBezTo>
                      <a:pt x="163" y="25"/>
                      <a:pt x="165" y="17"/>
                      <a:pt x="175" y="20"/>
                    </a:cubicBezTo>
                    <a:cubicBezTo>
                      <a:pt x="173" y="20"/>
                      <a:pt x="172" y="20"/>
                      <a:pt x="171" y="20"/>
                    </a:cubicBezTo>
                    <a:cubicBezTo>
                      <a:pt x="176" y="19"/>
                      <a:pt x="188" y="20"/>
                      <a:pt x="185" y="21"/>
                    </a:cubicBezTo>
                    <a:cubicBezTo>
                      <a:pt x="183" y="21"/>
                      <a:pt x="183" y="21"/>
                      <a:pt x="183" y="21"/>
                    </a:cubicBezTo>
                    <a:cubicBezTo>
                      <a:pt x="197" y="22"/>
                      <a:pt x="226" y="21"/>
                      <a:pt x="228" y="18"/>
                    </a:cubicBezTo>
                    <a:cubicBezTo>
                      <a:pt x="228" y="18"/>
                      <a:pt x="226" y="22"/>
                      <a:pt x="225" y="23"/>
                    </a:cubicBezTo>
                    <a:cubicBezTo>
                      <a:pt x="251" y="11"/>
                      <a:pt x="251" y="11"/>
                      <a:pt x="251" y="11"/>
                    </a:cubicBezTo>
                    <a:cubicBezTo>
                      <a:pt x="248" y="14"/>
                      <a:pt x="257" y="21"/>
                      <a:pt x="245" y="23"/>
                    </a:cubicBezTo>
                    <a:cubicBezTo>
                      <a:pt x="249" y="23"/>
                      <a:pt x="253" y="24"/>
                      <a:pt x="260" y="23"/>
                    </a:cubicBezTo>
                    <a:cubicBezTo>
                      <a:pt x="258" y="22"/>
                      <a:pt x="254" y="19"/>
                      <a:pt x="257" y="18"/>
                    </a:cubicBezTo>
                    <a:cubicBezTo>
                      <a:pt x="266" y="22"/>
                      <a:pt x="263" y="20"/>
                      <a:pt x="274" y="23"/>
                    </a:cubicBezTo>
                    <a:cubicBezTo>
                      <a:pt x="270" y="22"/>
                      <a:pt x="274" y="18"/>
                      <a:pt x="280" y="18"/>
                    </a:cubicBezTo>
                    <a:cubicBezTo>
                      <a:pt x="279" y="18"/>
                      <a:pt x="280" y="22"/>
                      <a:pt x="278" y="23"/>
                    </a:cubicBezTo>
                    <a:cubicBezTo>
                      <a:pt x="292" y="18"/>
                      <a:pt x="292" y="18"/>
                      <a:pt x="292" y="18"/>
                    </a:cubicBezTo>
                    <a:cubicBezTo>
                      <a:pt x="288" y="19"/>
                      <a:pt x="291" y="22"/>
                      <a:pt x="294" y="23"/>
                    </a:cubicBezTo>
                    <a:cubicBezTo>
                      <a:pt x="293" y="22"/>
                      <a:pt x="306" y="23"/>
                      <a:pt x="310" y="23"/>
                    </a:cubicBezTo>
                    <a:cubicBezTo>
                      <a:pt x="304" y="22"/>
                      <a:pt x="304" y="22"/>
                      <a:pt x="304" y="22"/>
                    </a:cubicBezTo>
                    <a:cubicBezTo>
                      <a:pt x="319" y="23"/>
                      <a:pt x="319" y="16"/>
                      <a:pt x="334" y="16"/>
                    </a:cubicBezTo>
                    <a:cubicBezTo>
                      <a:pt x="332" y="17"/>
                      <a:pt x="330" y="22"/>
                      <a:pt x="337" y="22"/>
                    </a:cubicBezTo>
                    <a:cubicBezTo>
                      <a:pt x="341" y="20"/>
                      <a:pt x="353" y="11"/>
                      <a:pt x="366" y="9"/>
                    </a:cubicBezTo>
                    <a:cubicBezTo>
                      <a:pt x="369" y="11"/>
                      <a:pt x="369" y="11"/>
                      <a:pt x="369" y="11"/>
                    </a:cubicBezTo>
                    <a:cubicBezTo>
                      <a:pt x="379" y="9"/>
                      <a:pt x="379" y="9"/>
                      <a:pt x="379" y="9"/>
                    </a:cubicBezTo>
                    <a:cubicBezTo>
                      <a:pt x="373" y="13"/>
                      <a:pt x="355" y="20"/>
                      <a:pt x="345" y="23"/>
                    </a:cubicBezTo>
                    <a:cubicBezTo>
                      <a:pt x="351" y="24"/>
                      <a:pt x="347" y="24"/>
                      <a:pt x="355" y="24"/>
                    </a:cubicBezTo>
                    <a:cubicBezTo>
                      <a:pt x="358" y="25"/>
                      <a:pt x="350" y="26"/>
                      <a:pt x="348" y="26"/>
                    </a:cubicBezTo>
                    <a:cubicBezTo>
                      <a:pt x="368" y="27"/>
                      <a:pt x="368" y="27"/>
                      <a:pt x="368" y="27"/>
                    </a:cubicBezTo>
                    <a:cubicBezTo>
                      <a:pt x="367" y="24"/>
                      <a:pt x="383" y="24"/>
                      <a:pt x="382" y="22"/>
                    </a:cubicBezTo>
                    <a:cubicBezTo>
                      <a:pt x="361" y="25"/>
                      <a:pt x="361" y="25"/>
                      <a:pt x="361" y="25"/>
                    </a:cubicBezTo>
                    <a:cubicBezTo>
                      <a:pt x="360" y="22"/>
                      <a:pt x="373" y="17"/>
                      <a:pt x="387" y="18"/>
                    </a:cubicBezTo>
                    <a:cubicBezTo>
                      <a:pt x="391" y="19"/>
                      <a:pt x="385" y="22"/>
                      <a:pt x="385" y="23"/>
                    </a:cubicBezTo>
                    <a:cubicBezTo>
                      <a:pt x="387" y="22"/>
                      <a:pt x="398" y="21"/>
                      <a:pt x="400" y="22"/>
                    </a:cubicBezTo>
                    <a:cubicBezTo>
                      <a:pt x="394" y="24"/>
                      <a:pt x="394" y="24"/>
                      <a:pt x="394" y="24"/>
                    </a:cubicBezTo>
                    <a:cubicBezTo>
                      <a:pt x="402" y="25"/>
                      <a:pt x="407" y="20"/>
                      <a:pt x="416" y="23"/>
                    </a:cubicBezTo>
                    <a:cubicBezTo>
                      <a:pt x="419" y="23"/>
                      <a:pt x="426" y="26"/>
                      <a:pt x="426" y="24"/>
                    </a:cubicBezTo>
                    <a:cubicBezTo>
                      <a:pt x="421" y="21"/>
                      <a:pt x="420" y="12"/>
                      <a:pt x="424" y="10"/>
                    </a:cubicBezTo>
                    <a:cubicBezTo>
                      <a:pt x="425" y="10"/>
                      <a:pt x="441" y="13"/>
                      <a:pt x="444" y="14"/>
                    </a:cubicBezTo>
                    <a:cubicBezTo>
                      <a:pt x="450" y="16"/>
                      <a:pt x="436" y="20"/>
                      <a:pt x="441" y="22"/>
                    </a:cubicBezTo>
                    <a:cubicBezTo>
                      <a:pt x="441" y="21"/>
                      <a:pt x="444" y="20"/>
                      <a:pt x="445" y="20"/>
                    </a:cubicBezTo>
                    <a:cubicBezTo>
                      <a:pt x="449" y="21"/>
                      <a:pt x="444" y="22"/>
                      <a:pt x="451" y="22"/>
                    </a:cubicBezTo>
                    <a:cubicBezTo>
                      <a:pt x="453" y="19"/>
                      <a:pt x="467" y="22"/>
                      <a:pt x="455" y="20"/>
                    </a:cubicBezTo>
                    <a:cubicBezTo>
                      <a:pt x="462" y="19"/>
                      <a:pt x="463" y="20"/>
                      <a:pt x="471" y="20"/>
                    </a:cubicBezTo>
                    <a:cubicBezTo>
                      <a:pt x="468" y="18"/>
                      <a:pt x="479" y="14"/>
                      <a:pt x="486" y="13"/>
                    </a:cubicBezTo>
                    <a:cubicBezTo>
                      <a:pt x="486" y="14"/>
                      <a:pt x="487" y="15"/>
                      <a:pt x="488" y="15"/>
                    </a:cubicBezTo>
                    <a:cubicBezTo>
                      <a:pt x="494" y="15"/>
                      <a:pt x="498" y="16"/>
                      <a:pt x="502" y="16"/>
                    </a:cubicBezTo>
                    <a:cubicBezTo>
                      <a:pt x="502" y="19"/>
                      <a:pt x="502" y="23"/>
                      <a:pt x="501" y="26"/>
                    </a:cubicBezTo>
                    <a:cubicBezTo>
                      <a:pt x="501" y="28"/>
                      <a:pt x="501" y="29"/>
                      <a:pt x="501" y="31"/>
                    </a:cubicBezTo>
                    <a:cubicBezTo>
                      <a:pt x="501" y="33"/>
                      <a:pt x="501" y="35"/>
                      <a:pt x="501" y="37"/>
                    </a:cubicBezTo>
                    <a:cubicBezTo>
                      <a:pt x="500" y="39"/>
                      <a:pt x="500" y="45"/>
                      <a:pt x="498" y="42"/>
                    </a:cubicBezTo>
                    <a:cubicBezTo>
                      <a:pt x="499" y="44"/>
                      <a:pt x="500" y="46"/>
                      <a:pt x="500" y="51"/>
                    </a:cubicBezTo>
                    <a:cubicBezTo>
                      <a:pt x="498" y="59"/>
                      <a:pt x="500" y="41"/>
                      <a:pt x="497" y="47"/>
                    </a:cubicBezTo>
                    <a:cubicBezTo>
                      <a:pt x="498" y="48"/>
                      <a:pt x="499" y="58"/>
                      <a:pt x="500" y="65"/>
                    </a:cubicBezTo>
                    <a:cubicBezTo>
                      <a:pt x="502" y="63"/>
                      <a:pt x="500" y="50"/>
                      <a:pt x="499" y="44"/>
                    </a:cubicBezTo>
                    <a:cubicBezTo>
                      <a:pt x="503" y="44"/>
                      <a:pt x="506" y="55"/>
                      <a:pt x="508" y="69"/>
                    </a:cubicBezTo>
                    <a:cubicBezTo>
                      <a:pt x="509" y="81"/>
                      <a:pt x="506" y="74"/>
                      <a:pt x="506" y="76"/>
                    </a:cubicBezTo>
                    <a:cubicBezTo>
                      <a:pt x="506" y="98"/>
                      <a:pt x="512" y="95"/>
                      <a:pt x="510" y="113"/>
                    </a:cubicBezTo>
                    <a:cubicBezTo>
                      <a:pt x="507" y="120"/>
                      <a:pt x="505" y="113"/>
                      <a:pt x="504" y="115"/>
                    </a:cubicBezTo>
                    <a:cubicBezTo>
                      <a:pt x="503" y="106"/>
                      <a:pt x="505" y="100"/>
                      <a:pt x="505" y="94"/>
                    </a:cubicBezTo>
                    <a:cubicBezTo>
                      <a:pt x="504" y="102"/>
                      <a:pt x="504" y="102"/>
                      <a:pt x="504" y="102"/>
                    </a:cubicBezTo>
                    <a:cubicBezTo>
                      <a:pt x="503" y="99"/>
                      <a:pt x="503" y="93"/>
                      <a:pt x="503" y="89"/>
                    </a:cubicBezTo>
                    <a:cubicBezTo>
                      <a:pt x="501" y="95"/>
                      <a:pt x="503" y="126"/>
                      <a:pt x="501" y="143"/>
                    </a:cubicBezTo>
                    <a:cubicBezTo>
                      <a:pt x="502" y="146"/>
                      <a:pt x="503" y="151"/>
                      <a:pt x="504" y="148"/>
                    </a:cubicBezTo>
                    <a:cubicBezTo>
                      <a:pt x="503" y="143"/>
                      <a:pt x="503" y="143"/>
                      <a:pt x="503" y="143"/>
                    </a:cubicBezTo>
                    <a:cubicBezTo>
                      <a:pt x="505" y="138"/>
                      <a:pt x="506" y="153"/>
                      <a:pt x="506" y="146"/>
                    </a:cubicBezTo>
                    <a:cubicBezTo>
                      <a:pt x="508" y="154"/>
                      <a:pt x="510" y="162"/>
                      <a:pt x="509" y="172"/>
                    </a:cubicBezTo>
                    <a:cubicBezTo>
                      <a:pt x="506" y="173"/>
                      <a:pt x="506" y="173"/>
                      <a:pt x="506" y="173"/>
                    </a:cubicBezTo>
                    <a:cubicBezTo>
                      <a:pt x="507" y="173"/>
                      <a:pt x="508" y="167"/>
                      <a:pt x="507" y="164"/>
                    </a:cubicBezTo>
                    <a:cubicBezTo>
                      <a:pt x="508" y="168"/>
                      <a:pt x="504" y="179"/>
                      <a:pt x="507" y="184"/>
                    </a:cubicBezTo>
                    <a:cubicBezTo>
                      <a:pt x="508" y="177"/>
                      <a:pt x="508" y="177"/>
                      <a:pt x="508" y="177"/>
                    </a:cubicBezTo>
                    <a:cubicBezTo>
                      <a:pt x="510" y="184"/>
                      <a:pt x="512" y="193"/>
                      <a:pt x="512" y="202"/>
                    </a:cubicBezTo>
                    <a:cubicBezTo>
                      <a:pt x="514" y="198"/>
                      <a:pt x="511" y="200"/>
                      <a:pt x="514" y="193"/>
                    </a:cubicBezTo>
                    <a:cubicBezTo>
                      <a:pt x="511" y="199"/>
                      <a:pt x="514" y="171"/>
                      <a:pt x="511" y="180"/>
                    </a:cubicBezTo>
                    <a:cubicBezTo>
                      <a:pt x="514" y="173"/>
                      <a:pt x="512" y="168"/>
                      <a:pt x="515" y="160"/>
                    </a:cubicBezTo>
                    <a:cubicBezTo>
                      <a:pt x="514" y="160"/>
                      <a:pt x="513" y="163"/>
                      <a:pt x="514" y="155"/>
                    </a:cubicBezTo>
                    <a:cubicBezTo>
                      <a:pt x="513" y="155"/>
                      <a:pt x="513" y="154"/>
                      <a:pt x="513" y="154"/>
                    </a:cubicBezTo>
                    <a:cubicBezTo>
                      <a:pt x="513" y="154"/>
                      <a:pt x="513" y="153"/>
                      <a:pt x="513" y="153"/>
                    </a:cubicBezTo>
                    <a:cubicBezTo>
                      <a:pt x="513" y="153"/>
                      <a:pt x="513" y="154"/>
                      <a:pt x="513" y="154"/>
                    </a:cubicBezTo>
                    <a:cubicBezTo>
                      <a:pt x="513" y="153"/>
                      <a:pt x="513" y="153"/>
                      <a:pt x="513" y="154"/>
                    </a:cubicBezTo>
                    <a:cubicBezTo>
                      <a:pt x="512" y="156"/>
                      <a:pt x="512" y="157"/>
                      <a:pt x="512" y="158"/>
                    </a:cubicBezTo>
                    <a:cubicBezTo>
                      <a:pt x="510" y="154"/>
                      <a:pt x="510" y="142"/>
                      <a:pt x="509" y="138"/>
                    </a:cubicBezTo>
                    <a:cubicBezTo>
                      <a:pt x="509" y="134"/>
                      <a:pt x="510" y="140"/>
                      <a:pt x="511" y="137"/>
                    </a:cubicBezTo>
                    <a:cubicBezTo>
                      <a:pt x="509" y="131"/>
                      <a:pt x="509" y="131"/>
                      <a:pt x="509" y="131"/>
                    </a:cubicBezTo>
                    <a:cubicBezTo>
                      <a:pt x="511" y="131"/>
                      <a:pt x="512" y="120"/>
                      <a:pt x="513" y="130"/>
                    </a:cubicBezTo>
                    <a:cubicBezTo>
                      <a:pt x="513" y="121"/>
                      <a:pt x="513" y="121"/>
                      <a:pt x="513" y="121"/>
                    </a:cubicBezTo>
                    <a:cubicBezTo>
                      <a:pt x="514" y="115"/>
                      <a:pt x="515" y="108"/>
                      <a:pt x="514" y="103"/>
                    </a:cubicBezTo>
                    <a:cubicBezTo>
                      <a:pt x="514" y="99"/>
                      <a:pt x="512" y="92"/>
                      <a:pt x="513" y="96"/>
                    </a:cubicBezTo>
                    <a:cubicBezTo>
                      <a:pt x="512" y="81"/>
                      <a:pt x="512" y="81"/>
                      <a:pt x="512" y="81"/>
                    </a:cubicBezTo>
                    <a:cubicBezTo>
                      <a:pt x="513" y="81"/>
                      <a:pt x="513" y="81"/>
                      <a:pt x="513" y="81"/>
                    </a:cubicBezTo>
                    <a:cubicBezTo>
                      <a:pt x="513" y="66"/>
                      <a:pt x="510" y="51"/>
                      <a:pt x="513" y="34"/>
                    </a:cubicBezTo>
                    <a:cubicBezTo>
                      <a:pt x="513" y="33"/>
                      <a:pt x="513" y="32"/>
                      <a:pt x="513" y="31"/>
                    </a:cubicBezTo>
                    <a:cubicBezTo>
                      <a:pt x="513" y="29"/>
                      <a:pt x="512" y="26"/>
                      <a:pt x="512" y="24"/>
                    </a:cubicBezTo>
                    <a:cubicBezTo>
                      <a:pt x="512" y="19"/>
                      <a:pt x="512" y="14"/>
                      <a:pt x="512" y="7"/>
                    </a:cubicBezTo>
                    <a:cubicBezTo>
                      <a:pt x="514" y="4"/>
                      <a:pt x="514" y="4"/>
                      <a:pt x="514" y="4"/>
                    </a:cubicBezTo>
                    <a:cubicBezTo>
                      <a:pt x="513" y="4"/>
                      <a:pt x="513" y="4"/>
                      <a:pt x="513" y="4"/>
                    </a:cubicBezTo>
                    <a:cubicBezTo>
                      <a:pt x="508" y="4"/>
                      <a:pt x="500" y="4"/>
                      <a:pt x="493" y="3"/>
                    </a:cubicBezTo>
                    <a:cubicBezTo>
                      <a:pt x="491" y="3"/>
                      <a:pt x="489" y="3"/>
                      <a:pt x="487" y="3"/>
                    </a:cubicBezTo>
                    <a:cubicBezTo>
                      <a:pt x="486" y="3"/>
                      <a:pt x="485" y="3"/>
                      <a:pt x="485" y="3"/>
                    </a:cubicBezTo>
                    <a:cubicBezTo>
                      <a:pt x="483" y="3"/>
                      <a:pt x="482" y="3"/>
                      <a:pt x="481" y="4"/>
                    </a:cubicBezTo>
                    <a:cubicBezTo>
                      <a:pt x="474" y="0"/>
                      <a:pt x="450" y="3"/>
                      <a:pt x="439" y="2"/>
                    </a:cubicBezTo>
                    <a:cubicBezTo>
                      <a:pt x="439" y="4"/>
                      <a:pt x="439" y="4"/>
                      <a:pt x="439" y="4"/>
                    </a:cubicBezTo>
                    <a:cubicBezTo>
                      <a:pt x="431" y="4"/>
                      <a:pt x="424" y="5"/>
                      <a:pt x="415" y="5"/>
                    </a:cubicBezTo>
                    <a:cubicBezTo>
                      <a:pt x="415" y="7"/>
                      <a:pt x="415" y="7"/>
                      <a:pt x="415" y="7"/>
                    </a:cubicBezTo>
                    <a:cubicBezTo>
                      <a:pt x="407" y="9"/>
                      <a:pt x="394" y="6"/>
                      <a:pt x="382" y="6"/>
                    </a:cubicBezTo>
                    <a:cubicBezTo>
                      <a:pt x="382" y="5"/>
                      <a:pt x="386" y="6"/>
                      <a:pt x="388" y="6"/>
                    </a:cubicBezTo>
                    <a:cubicBezTo>
                      <a:pt x="373" y="2"/>
                      <a:pt x="356" y="9"/>
                      <a:pt x="342" y="6"/>
                    </a:cubicBezTo>
                    <a:cubicBezTo>
                      <a:pt x="338" y="7"/>
                      <a:pt x="336" y="7"/>
                      <a:pt x="333" y="6"/>
                    </a:cubicBezTo>
                    <a:cubicBezTo>
                      <a:pt x="334" y="6"/>
                      <a:pt x="334" y="6"/>
                      <a:pt x="334" y="6"/>
                    </a:cubicBezTo>
                    <a:cubicBezTo>
                      <a:pt x="334" y="6"/>
                      <a:pt x="333" y="6"/>
                      <a:pt x="333" y="6"/>
                    </a:cubicBezTo>
                    <a:cubicBezTo>
                      <a:pt x="331" y="6"/>
                      <a:pt x="330" y="5"/>
                      <a:pt x="328" y="5"/>
                    </a:cubicBezTo>
                    <a:cubicBezTo>
                      <a:pt x="329" y="5"/>
                      <a:pt x="331" y="6"/>
                      <a:pt x="332" y="6"/>
                    </a:cubicBezTo>
                    <a:cubicBezTo>
                      <a:pt x="329" y="6"/>
                      <a:pt x="325" y="6"/>
                      <a:pt x="321" y="7"/>
                    </a:cubicBezTo>
                    <a:cubicBezTo>
                      <a:pt x="319" y="5"/>
                      <a:pt x="319" y="5"/>
                      <a:pt x="319" y="5"/>
                    </a:cubicBezTo>
                    <a:cubicBezTo>
                      <a:pt x="319" y="5"/>
                      <a:pt x="319" y="5"/>
                      <a:pt x="319" y="5"/>
                    </a:cubicBezTo>
                    <a:cubicBezTo>
                      <a:pt x="315" y="4"/>
                      <a:pt x="315" y="6"/>
                      <a:pt x="317" y="7"/>
                    </a:cubicBezTo>
                    <a:cubicBezTo>
                      <a:pt x="315" y="7"/>
                      <a:pt x="314" y="8"/>
                      <a:pt x="312" y="8"/>
                    </a:cubicBezTo>
                    <a:cubicBezTo>
                      <a:pt x="309" y="5"/>
                      <a:pt x="302" y="9"/>
                      <a:pt x="297" y="6"/>
                    </a:cubicBezTo>
                    <a:cubicBezTo>
                      <a:pt x="295" y="8"/>
                      <a:pt x="277" y="7"/>
                      <a:pt x="275" y="11"/>
                    </a:cubicBezTo>
                    <a:cubicBezTo>
                      <a:pt x="275" y="10"/>
                      <a:pt x="274" y="10"/>
                      <a:pt x="276" y="10"/>
                    </a:cubicBezTo>
                    <a:cubicBezTo>
                      <a:pt x="272" y="10"/>
                      <a:pt x="267" y="9"/>
                      <a:pt x="263" y="10"/>
                    </a:cubicBezTo>
                    <a:cubicBezTo>
                      <a:pt x="261" y="8"/>
                      <a:pt x="261" y="8"/>
                      <a:pt x="261" y="8"/>
                    </a:cubicBezTo>
                    <a:cubicBezTo>
                      <a:pt x="252" y="11"/>
                      <a:pt x="252" y="11"/>
                      <a:pt x="252" y="11"/>
                    </a:cubicBezTo>
                    <a:cubicBezTo>
                      <a:pt x="246" y="10"/>
                      <a:pt x="243" y="9"/>
                      <a:pt x="249" y="7"/>
                    </a:cubicBezTo>
                    <a:cubicBezTo>
                      <a:pt x="235" y="10"/>
                      <a:pt x="238" y="8"/>
                      <a:pt x="226" y="11"/>
                    </a:cubicBezTo>
                    <a:cubicBezTo>
                      <a:pt x="226" y="9"/>
                      <a:pt x="226" y="9"/>
                      <a:pt x="226" y="9"/>
                    </a:cubicBezTo>
                    <a:cubicBezTo>
                      <a:pt x="222" y="9"/>
                      <a:pt x="215" y="11"/>
                      <a:pt x="213" y="10"/>
                    </a:cubicBezTo>
                    <a:cubicBezTo>
                      <a:pt x="203" y="7"/>
                      <a:pt x="165" y="10"/>
                      <a:pt x="140" y="7"/>
                    </a:cubicBezTo>
                    <a:cubicBezTo>
                      <a:pt x="145" y="11"/>
                      <a:pt x="129" y="5"/>
                      <a:pt x="128" y="8"/>
                    </a:cubicBezTo>
                    <a:cubicBezTo>
                      <a:pt x="127" y="7"/>
                      <a:pt x="123" y="7"/>
                      <a:pt x="127" y="6"/>
                    </a:cubicBezTo>
                    <a:cubicBezTo>
                      <a:pt x="115" y="7"/>
                      <a:pt x="108" y="4"/>
                      <a:pt x="100" y="7"/>
                    </a:cubicBezTo>
                    <a:cubicBezTo>
                      <a:pt x="98" y="6"/>
                      <a:pt x="102" y="5"/>
                      <a:pt x="101" y="5"/>
                    </a:cubicBezTo>
                    <a:cubicBezTo>
                      <a:pt x="100" y="5"/>
                      <a:pt x="97" y="6"/>
                      <a:pt x="96" y="5"/>
                    </a:cubicBezTo>
                    <a:cubicBezTo>
                      <a:pt x="94" y="4"/>
                      <a:pt x="98" y="4"/>
                      <a:pt x="100" y="4"/>
                    </a:cubicBezTo>
                    <a:cubicBezTo>
                      <a:pt x="87" y="4"/>
                      <a:pt x="85" y="7"/>
                      <a:pt x="84" y="10"/>
                    </a:cubicBezTo>
                    <a:cubicBezTo>
                      <a:pt x="78" y="9"/>
                      <a:pt x="75" y="9"/>
                      <a:pt x="70" y="11"/>
                    </a:cubicBezTo>
                    <a:cubicBezTo>
                      <a:pt x="68" y="10"/>
                      <a:pt x="64" y="9"/>
                      <a:pt x="72" y="9"/>
                    </a:cubicBezTo>
                    <a:cubicBezTo>
                      <a:pt x="67" y="8"/>
                      <a:pt x="45" y="7"/>
                      <a:pt x="44" y="10"/>
                    </a:cubicBezTo>
                    <a:cubicBezTo>
                      <a:pt x="43" y="9"/>
                      <a:pt x="38" y="9"/>
                      <a:pt x="37" y="10"/>
                    </a:cubicBezTo>
                    <a:cubicBezTo>
                      <a:pt x="31" y="10"/>
                      <a:pt x="28" y="10"/>
                      <a:pt x="25" y="10"/>
                    </a:cubicBezTo>
                    <a:cubicBezTo>
                      <a:pt x="21" y="9"/>
                      <a:pt x="18" y="9"/>
                      <a:pt x="11" y="10"/>
                    </a:cubicBezTo>
                    <a:cubicBezTo>
                      <a:pt x="15" y="10"/>
                      <a:pt x="15" y="10"/>
                      <a:pt x="15" y="10"/>
                    </a:cubicBezTo>
                    <a:cubicBezTo>
                      <a:pt x="14" y="11"/>
                      <a:pt x="13" y="12"/>
                      <a:pt x="11" y="12"/>
                    </a:cubicBezTo>
                    <a:cubicBezTo>
                      <a:pt x="11" y="15"/>
                      <a:pt x="10" y="19"/>
                      <a:pt x="10" y="26"/>
                    </a:cubicBezTo>
                    <a:cubicBezTo>
                      <a:pt x="10" y="25"/>
                      <a:pt x="10" y="25"/>
                      <a:pt x="10" y="25"/>
                    </a:cubicBezTo>
                    <a:cubicBezTo>
                      <a:pt x="9" y="32"/>
                      <a:pt x="9" y="34"/>
                      <a:pt x="9" y="36"/>
                    </a:cubicBezTo>
                    <a:cubicBezTo>
                      <a:pt x="9" y="38"/>
                      <a:pt x="9" y="39"/>
                      <a:pt x="9" y="40"/>
                    </a:cubicBezTo>
                    <a:cubicBezTo>
                      <a:pt x="9" y="41"/>
                      <a:pt x="10" y="43"/>
                      <a:pt x="8" y="52"/>
                    </a:cubicBezTo>
                    <a:cubicBezTo>
                      <a:pt x="10" y="51"/>
                      <a:pt x="10" y="51"/>
                      <a:pt x="10" y="51"/>
                    </a:cubicBezTo>
                    <a:cubicBezTo>
                      <a:pt x="14" y="53"/>
                      <a:pt x="8" y="67"/>
                      <a:pt x="9" y="78"/>
                    </a:cubicBezTo>
                    <a:cubicBezTo>
                      <a:pt x="11" y="74"/>
                      <a:pt x="11" y="74"/>
                      <a:pt x="11" y="74"/>
                    </a:cubicBezTo>
                    <a:cubicBezTo>
                      <a:pt x="12" y="80"/>
                      <a:pt x="5" y="90"/>
                      <a:pt x="4" y="96"/>
                    </a:cubicBezTo>
                    <a:cubicBezTo>
                      <a:pt x="4" y="97"/>
                      <a:pt x="4" y="94"/>
                      <a:pt x="4" y="92"/>
                    </a:cubicBezTo>
                    <a:cubicBezTo>
                      <a:pt x="1" y="107"/>
                      <a:pt x="6" y="94"/>
                      <a:pt x="7" y="105"/>
                    </a:cubicBezTo>
                    <a:cubicBezTo>
                      <a:pt x="5" y="107"/>
                      <a:pt x="3" y="103"/>
                      <a:pt x="3" y="110"/>
                    </a:cubicBezTo>
                    <a:cubicBezTo>
                      <a:pt x="2" y="114"/>
                      <a:pt x="7" y="132"/>
                      <a:pt x="5" y="142"/>
                    </a:cubicBezTo>
                    <a:cubicBezTo>
                      <a:pt x="6" y="140"/>
                      <a:pt x="7" y="138"/>
                      <a:pt x="8" y="143"/>
                    </a:cubicBezTo>
                    <a:cubicBezTo>
                      <a:pt x="8" y="151"/>
                      <a:pt x="4" y="165"/>
                      <a:pt x="7" y="172"/>
                    </a:cubicBezTo>
                    <a:cubicBezTo>
                      <a:pt x="7" y="173"/>
                      <a:pt x="6" y="173"/>
                      <a:pt x="6" y="173"/>
                    </a:cubicBezTo>
                    <a:cubicBezTo>
                      <a:pt x="7" y="179"/>
                      <a:pt x="8" y="193"/>
                      <a:pt x="9" y="197"/>
                    </a:cubicBezTo>
                    <a:cubicBezTo>
                      <a:pt x="3" y="202"/>
                      <a:pt x="13" y="235"/>
                      <a:pt x="6" y="234"/>
                    </a:cubicBezTo>
                    <a:cubicBezTo>
                      <a:pt x="7" y="253"/>
                      <a:pt x="7" y="253"/>
                      <a:pt x="7" y="253"/>
                    </a:cubicBezTo>
                    <a:cubicBezTo>
                      <a:pt x="6" y="253"/>
                      <a:pt x="6" y="253"/>
                      <a:pt x="6" y="253"/>
                    </a:cubicBezTo>
                    <a:cubicBezTo>
                      <a:pt x="6" y="265"/>
                      <a:pt x="7" y="269"/>
                      <a:pt x="9" y="273"/>
                    </a:cubicBezTo>
                    <a:cubicBezTo>
                      <a:pt x="8" y="276"/>
                      <a:pt x="8" y="274"/>
                      <a:pt x="7" y="274"/>
                    </a:cubicBezTo>
                    <a:cubicBezTo>
                      <a:pt x="6" y="291"/>
                      <a:pt x="6" y="293"/>
                      <a:pt x="9" y="308"/>
                    </a:cubicBezTo>
                    <a:cubicBezTo>
                      <a:pt x="7" y="309"/>
                      <a:pt x="7" y="309"/>
                      <a:pt x="7" y="309"/>
                    </a:cubicBezTo>
                    <a:cubicBezTo>
                      <a:pt x="9" y="313"/>
                      <a:pt x="4" y="334"/>
                      <a:pt x="7" y="352"/>
                    </a:cubicBezTo>
                    <a:cubicBezTo>
                      <a:pt x="6" y="351"/>
                      <a:pt x="6" y="351"/>
                      <a:pt x="6" y="350"/>
                    </a:cubicBezTo>
                    <a:cubicBezTo>
                      <a:pt x="8" y="369"/>
                      <a:pt x="0" y="396"/>
                      <a:pt x="8" y="403"/>
                    </a:cubicBezTo>
                    <a:cubicBezTo>
                      <a:pt x="9" y="416"/>
                      <a:pt x="9" y="416"/>
                      <a:pt x="9" y="416"/>
                    </a:cubicBezTo>
                    <a:cubicBezTo>
                      <a:pt x="10" y="399"/>
                      <a:pt x="12" y="418"/>
                      <a:pt x="14" y="412"/>
                    </a:cubicBezTo>
                    <a:cubicBezTo>
                      <a:pt x="14" y="418"/>
                      <a:pt x="11" y="428"/>
                      <a:pt x="11" y="420"/>
                    </a:cubicBezTo>
                    <a:cubicBezTo>
                      <a:pt x="11" y="419"/>
                      <a:pt x="11" y="419"/>
                      <a:pt x="11" y="419"/>
                    </a:cubicBezTo>
                    <a:cubicBezTo>
                      <a:pt x="8" y="416"/>
                      <a:pt x="10" y="440"/>
                      <a:pt x="8" y="439"/>
                    </a:cubicBezTo>
                    <a:cubicBezTo>
                      <a:pt x="8" y="449"/>
                      <a:pt x="7" y="458"/>
                      <a:pt x="7" y="468"/>
                    </a:cubicBezTo>
                    <a:cubicBezTo>
                      <a:pt x="7" y="480"/>
                      <a:pt x="7" y="492"/>
                      <a:pt x="6" y="503"/>
                    </a:cubicBezTo>
                    <a:cubicBezTo>
                      <a:pt x="15" y="504"/>
                      <a:pt x="24" y="504"/>
                      <a:pt x="33" y="504"/>
                    </a:cubicBezTo>
                    <a:cubicBezTo>
                      <a:pt x="40" y="504"/>
                      <a:pt x="46" y="504"/>
                      <a:pt x="52" y="504"/>
                    </a:cubicBezTo>
                    <a:cubicBezTo>
                      <a:pt x="49" y="501"/>
                      <a:pt x="49" y="501"/>
                      <a:pt x="49" y="501"/>
                    </a:cubicBezTo>
                    <a:cubicBezTo>
                      <a:pt x="59" y="502"/>
                      <a:pt x="59" y="502"/>
                      <a:pt x="59" y="502"/>
                    </a:cubicBezTo>
                    <a:cubicBezTo>
                      <a:pt x="62" y="502"/>
                      <a:pt x="63" y="504"/>
                      <a:pt x="55" y="504"/>
                    </a:cubicBezTo>
                    <a:cubicBezTo>
                      <a:pt x="59" y="505"/>
                      <a:pt x="68" y="502"/>
                      <a:pt x="68" y="502"/>
                    </a:cubicBezTo>
                    <a:cubicBezTo>
                      <a:pt x="83" y="503"/>
                      <a:pt x="62" y="505"/>
                      <a:pt x="67" y="505"/>
                    </a:cubicBezTo>
                    <a:cubicBezTo>
                      <a:pt x="73" y="505"/>
                      <a:pt x="73" y="505"/>
                      <a:pt x="73" y="505"/>
                    </a:cubicBezTo>
                    <a:cubicBezTo>
                      <a:pt x="72" y="505"/>
                      <a:pt x="72" y="505"/>
                      <a:pt x="72" y="505"/>
                    </a:cubicBezTo>
                    <a:cubicBezTo>
                      <a:pt x="77" y="503"/>
                      <a:pt x="77" y="502"/>
                      <a:pt x="86" y="502"/>
                    </a:cubicBezTo>
                    <a:cubicBezTo>
                      <a:pt x="92" y="503"/>
                      <a:pt x="89" y="504"/>
                      <a:pt x="91" y="504"/>
                    </a:cubicBezTo>
                    <a:cubicBezTo>
                      <a:pt x="91" y="504"/>
                      <a:pt x="92" y="504"/>
                      <a:pt x="95" y="504"/>
                    </a:cubicBezTo>
                    <a:cubicBezTo>
                      <a:pt x="108" y="505"/>
                      <a:pt x="108" y="505"/>
                      <a:pt x="108" y="505"/>
                    </a:cubicBezTo>
                    <a:cubicBezTo>
                      <a:pt x="103" y="502"/>
                      <a:pt x="103" y="502"/>
                      <a:pt x="103" y="502"/>
                    </a:cubicBezTo>
                    <a:cubicBezTo>
                      <a:pt x="109" y="501"/>
                      <a:pt x="116" y="502"/>
                      <a:pt x="109" y="500"/>
                    </a:cubicBezTo>
                    <a:cubicBezTo>
                      <a:pt x="118" y="504"/>
                      <a:pt x="159" y="501"/>
                      <a:pt x="165" y="502"/>
                    </a:cubicBezTo>
                    <a:cubicBezTo>
                      <a:pt x="173" y="501"/>
                      <a:pt x="181" y="501"/>
                      <a:pt x="191" y="501"/>
                    </a:cubicBezTo>
                    <a:cubicBezTo>
                      <a:pt x="189" y="500"/>
                      <a:pt x="187" y="498"/>
                      <a:pt x="196" y="498"/>
                    </a:cubicBezTo>
                    <a:cubicBezTo>
                      <a:pt x="193" y="504"/>
                      <a:pt x="212" y="501"/>
                      <a:pt x="219" y="504"/>
                    </a:cubicBezTo>
                    <a:cubicBezTo>
                      <a:pt x="213" y="502"/>
                      <a:pt x="244" y="504"/>
                      <a:pt x="234" y="500"/>
                    </a:cubicBezTo>
                    <a:cubicBezTo>
                      <a:pt x="242" y="501"/>
                      <a:pt x="235" y="502"/>
                      <a:pt x="240" y="503"/>
                    </a:cubicBezTo>
                    <a:cubicBezTo>
                      <a:pt x="258" y="501"/>
                      <a:pt x="279" y="505"/>
                      <a:pt x="300" y="504"/>
                    </a:cubicBezTo>
                    <a:cubicBezTo>
                      <a:pt x="300" y="503"/>
                      <a:pt x="297" y="502"/>
                      <a:pt x="301" y="501"/>
                    </a:cubicBezTo>
                    <a:cubicBezTo>
                      <a:pt x="313" y="505"/>
                      <a:pt x="313" y="505"/>
                      <a:pt x="313" y="505"/>
                    </a:cubicBezTo>
                    <a:cubicBezTo>
                      <a:pt x="317" y="504"/>
                      <a:pt x="317" y="501"/>
                      <a:pt x="324" y="503"/>
                    </a:cubicBezTo>
                    <a:cubicBezTo>
                      <a:pt x="323" y="503"/>
                      <a:pt x="322" y="502"/>
                      <a:pt x="324" y="501"/>
                    </a:cubicBezTo>
                    <a:cubicBezTo>
                      <a:pt x="367" y="505"/>
                      <a:pt x="410" y="499"/>
                      <a:pt x="453" y="505"/>
                    </a:cubicBezTo>
                    <a:cubicBezTo>
                      <a:pt x="447" y="504"/>
                      <a:pt x="451" y="504"/>
                      <a:pt x="456" y="503"/>
                    </a:cubicBezTo>
                    <a:cubicBezTo>
                      <a:pt x="453" y="503"/>
                      <a:pt x="456" y="502"/>
                      <a:pt x="455" y="501"/>
                    </a:cubicBezTo>
                    <a:cubicBezTo>
                      <a:pt x="473" y="503"/>
                      <a:pt x="473" y="503"/>
                      <a:pt x="473" y="503"/>
                    </a:cubicBezTo>
                    <a:cubicBezTo>
                      <a:pt x="476" y="501"/>
                      <a:pt x="492" y="503"/>
                      <a:pt x="494" y="501"/>
                    </a:cubicBezTo>
                    <a:cubicBezTo>
                      <a:pt x="489" y="501"/>
                      <a:pt x="489" y="501"/>
                      <a:pt x="489" y="501"/>
                    </a:cubicBezTo>
                    <a:cubicBezTo>
                      <a:pt x="496" y="498"/>
                      <a:pt x="478" y="495"/>
                      <a:pt x="479" y="491"/>
                    </a:cubicBezTo>
                    <a:cubicBezTo>
                      <a:pt x="471" y="494"/>
                      <a:pt x="457" y="486"/>
                      <a:pt x="443" y="491"/>
                    </a:cubicBezTo>
                    <a:cubicBezTo>
                      <a:pt x="440" y="490"/>
                      <a:pt x="446" y="489"/>
                      <a:pt x="444" y="488"/>
                    </a:cubicBezTo>
                    <a:cubicBezTo>
                      <a:pt x="440" y="490"/>
                      <a:pt x="436" y="490"/>
                      <a:pt x="428" y="490"/>
                    </a:cubicBezTo>
                    <a:cubicBezTo>
                      <a:pt x="429" y="489"/>
                      <a:pt x="429" y="489"/>
                      <a:pt x="429" y="489"/>
                    </a:cubicBezTo>
                    <a:cubicBezTo>
                      <a:pt x="407" y="490"/>
                      <a:pt x="398" y="488"/>
                      <a:pt x="373" y="487"/>
                    </a:cubicBezTo>
                    <a:cubicBezTo>
                      <a:pt x="375" y="489"/>
                      <a:pt x="375" y="489"/>
                      <a:pt x="375" y="489"/>
                    </a:cubicBezTo>
                    <a:cubicBezTo>
                      <a:pt x="369" y="489"/>
                      <a:pt x="368" y="488"/>
                      <a:pt x="366" y="488"/>
                    </a:cubicBezTo>
                    <a:cubicBezTo>
                      <a:pt x="360" y="490"/>
                      <a:pt x="381" y="488"/>
                      <a:pt x="375" y="491"/>
                    </a:cubicBezTo>
                    <a:cubicBezTo>
                      <a:pt x="368" y="487"/>
                      <a:pt x="338" y="491"/>
                      <a:pt x="333" y="486"/>
                    </a:cubicBezTo>
                    <a:cubicBezTo>
                      <a:pt x="325" y="486"/>
                      <a:pt x="335" y="489"/>
                      <a:pt x="327" y="489"/>
                    </a:cubicBezTo>
                    <a:cubicBezTo>
                      <a:pt x="325" y="487"/>
                      <a:pt x="325" y="487"/>
                      <a:pt x="325" y="487"/>
                    </a:cubicBezTo>
                    <a:cubicBezTo>
                      <a:pt x="323" y="489"/>
                      <a:pt x="323" y="489"/>
                      <a:pt x="323" y="489"/>
                    </a:cubicBezTo>
                    <a:cubicBezTo>
                      <a:pt x="317" y="489"/>
                      <a:pt x="315" y="487"/>
                      <a:pt x="315" y="486"/>
                    </a:cubicBezTo>
                    <a:cubicBezTo>
                      <a:pt x="316" y="486"/>
                      <a:pt x="318" y="486"/>
                      <a:pt x="320" y="486"/>
                    </a:cubicBezTo>
                    <a:cubicBezTo>
                      <a:pt x="313" y="484"/>
                      <a:pt x="300" y="486"/>
                      <a:pt x="298" y="486"/>
                    </a:cubicBezTo>
                    <a:cubicBezTo>
                      <a:pt x="305" y="487"/>
                      <a:pt x="305" y="487"/>
                      <a:pt x="305" y="487"/>
                    </a:cubicBezTo>
                    <a:cubicBezTo>
                      <a:pt x="283" y="488"/>
                      <a:pt x="256" y="486"/>
                      <a:pt x="234" y="489"/>
                    </a:cubicBezTo>
                    <a:cubicBezTo>
                      <a:pt x="236" y="489"/>
                      <a:pt x="236" y="489"/>
                      <a:pt x="236" y="489"/>
                    </a:cubicBezTo>
                    <a:cubicBezTo>
                      <a:pt x="219" y="491"/>
                      <a:pt x="223" y="488"/>
                      <a:pt x="205" y="489"/>
                    </a:cubicBezTo>
                    <a:cubicBezTo>
                      <a:pt x="205" y="489"/>
                      <a:pt x="205" y="489"/>
                      <a:pt x="205" y="489"/>
                    </a:cubicBezTo>
                    <a:cubicBezTo>
                      <a:pt x="202" y="490"/>
                      <a:pt x="197" y="490"/>
                      <a:pt x="192" y="490"/>
                    </a:cubicBezTo>
                    <a:cubicBezTo>
                      <a:pt x="196" y="489"/>
                      <a:pt x="183" y="488"/>
                      <a:pt x="189" y="487"/>
                    </a:cubicBezTo>
                    <a:cubicBezTo>
                      <a:pt x="171" y="489"/>
                      <a:pt x="180" y="488"/>
                      <a:pt x="168" y="492"/>
                    </a:cubicBezTo>
                    <a:cubicBezTo>
                      <a:pt x="166" y="490"/>
                      <a:pt x="166" y="490"/>
                      <a:pt x="166" y="490"/>
                    </a:cubicBezTo>
                    <a:cubicBezTo>
                      <a:pt x="162" y="492"/>
                      <a:pt x="161" y="492"/>
                      <a:pt x="152" y="493"/>
                    </a:cubicBezTo>
                    <a:cubicBezTo>
                      <a:pt x="160" y="491"/>
                      <a:pt x="147" y="490"/>
                      <a:pt x="155" y="489"/>
                    </a:cubicBezTo>
                    <a:cubicBezTo>
                      <a:pt x="136" y="486"/>
                      <a:pt x="127" y="492"/>
                      <a:pt x="118" y="487"/>
                    </a:cubicBezTo>
                    <a:cubicBezTo>
                      <a:pt x="109" y="491"/>
                      <a:pt x="134" y="490"/>
                      <a:pt x="130" y="490"/>
                    </a:cubicBezTo>
                    <a:cubicBezTo>
                      <a:pt x="134" y="492"/>
                      <a:pt x="122" y="494"/>
                      <a:pt x="116" y="493"/>
                    </a:cubicBezTo>
                    <a:cubicBezTo>
                      <a:pt x="110" y="493"/>
                      <a:pt x="106" y="488"/>
                      <a:pt x="91" y="488"/>
                    </a:cubicBezTo>
                    <a:cubicBezTo>
                      <a:pt x="92" y="488"/>
                      <a:pt x="92" y="488"/>
                      <a:pt x="94" y="488"/>
                    </a:cubicBezTo>
                    <a:cubicBezTo>
                      <a:pt x="88" y="487"/>
                      <a:pt x="83" y="489"/>
                      <a:pt x="76" y="487"/>
                    </a:cubicBezTo>
                    <a:cubicBezTo>
                      <a:pt x="72" y="490"/>
                      <a:pt x="67" y="487"/>
                      <a:pt x="66" y="490"/>
                    </a:cubicBezTo>
                    <a:cubicBezTo>
                      <a:pt x="80" y="490"/>
                      <a:pt x="80" y="490"/>
                      <a:pt x="80" y="490"/>
                    </a:cubicBezTo>
                    <a:cubicBezTo>
                      <a:pt x="72" y="491"/>
                      <a:pt x="64" y="494"/>
                      <a:pt x="51" y="492"/>
                    </a:cubicBezTo>
                    <a:cubicBezTo>
                      <a:pt x="52" y="492"/>
                      <a:pt x="56" y="491"/>
                      <a:pt x="59" y="490"/>
                    </a:cubicBezTo>
                    <a:cubicBezTo>
                      <a:pt x="55" y="490"/>
                      <a:pt x="51" y="491"/>
                      <a:pt x="47" y="490"/>
                    </a:cubicBezTo>
                    <a:cubicBezTo>
                      <a:pt x="48" y="487"/>
                      <a:pt x="64" y="489"/>
                      <a:pt x="73" y="487"/>
                    </a:cubicBezTo>
                    <a:cubicBezTo>
                      <a:pt x="69" y="486"/>
                      <a:pt x="57" y="489"/>
                      <a:pt x="61" y="486"/>
                    </a:cubicBezTo>
                    <a:cubicBezTo>
                      <a:pt x="55" y="490"/>
                      <a:pt x="46" y="485"/>
                      <a:pt x="36" y="489"/>
                    </a:cubicBezTo>
                    <a:cubicBezTo>
                      <a:pt x="36" y="487"/>
                      <a:pt x="36" y="487"/>
                      <a:pt x="36" y="487"/>
                    </a:cubicBezTo>
                    <a:cubicBezTo>
                      <a:pt x="36" y="487"/>
                      <a:pt x="34" y="487"/>
                      <a:pt x="33" y="487"/>
                    </a:cubicBezTo>
                    <a:cubicBezTo>
                      <a:pt x="32" y="488"/>
                      <a:pt x="31" y="488"/>
                      <a:pt x="31" y="488"/>
                    </a:cubicBezTo>
                    <a:cubicBezTo>
                      <a:pt x="29" y="488"/>
                      <a:pt x="29" y="488"/>
                      <a:pt x="29" y="488"/>
                    </a:cubicBezTo>
                    <a:cubicBezTo>
                      <a:pt x="29" y="488"/>
                      <a:pt x="29" y="488"/>
                      <a:pt x="29" y="488"/>
                    </a:cubicBezTo>
                    <a:cubicBezTo>
                      <a:pt x="29" y="488"/>
                      <a:pt x="29" y="488"/>
                      <a:pt x="29" y="488"/>
                    </a:cubicBezTo>
                    <a:cubicBezTo>
                      <a:pt x="30" y="487"/>
                      <a:pt x="30" y="487"/>
                      <a:pt x="31" y="487"/>
                    </a:cubicBezTo>
                    <a:cubicBezTo>
                      <a:pt x="32" y="486"/>
                      <a:pt x="34" y="485"/>
                      <a:pt x="34" y="485"/>
                    </a:cubicBezTo>
                    <a:cubicBezTo>
                      <a:pt x="33" y="486"/>
                      <a:pt x="32" y="486"/>
                      <a:pt x="31" y="486"/>
                    </a:cubicBezTo>
                    <a:cubicBezTo>
                      <a:pt x="30" y="486"/>
                      <a:pt x="29" y="486"/>
                      <a:pt x="29" y="486"/>
                    </a:cubicBezTo>
                    <a:cubicBezTo>
                      <a:pt x="29" y="486"/>
                      <a:pt x="28" y="486"/>
                      <a:pt x="27" y="486"/>
                    </a:cubicBezTo>
                    <a:cubicBezTo>
                      <a:pt x="26" y="485"/>
                      <a:pt x="26" y="485"/>
                      <a:pt x="25" y="485"/>
                    </a:cubicBezTo>
                    <a:cubicBezTo>
                      <a:pt x="25" y="484"/>
                      <a:pt x="25" y="484"/>
                      <a:pt x="25" y="483"/>
                    </a:cubicBezTo>
                    <a:cubicBezTo>
                      <a:pt x="25" y="484"/>
                      <a:pt x="25" y="484"/>
                      <a:pt x="25" y="485"/>
                    </a:cubicBezTo>
                    <a:cubicBezTo>
                      <a:pt x="26" y="485"/>
                      <a:pt x="26" y="486"/>
                      <a:pt x="25" y="486"/>
                    </a:cubicBezTo>
                    <a:cubicBezTo>
                      <a:pt x="25" y="487"/>
                      <a:pt x="23" y="488"/>
                      <a:pt x="25" y="488"/>
                    </a:cubicBezTo>
                    <a:cubicBezTo>
                      <a:pt x="23" y="489"/>
                      <a:pt x="22" y="489"/>
                      <a:pt x="21" y="489"/>
                    </a:cubicBezTo>
                    <a:cubicBezTo>
                      <a:pt x="21" y="485"/>
                      <a:pt x="22" y="483"/>
                      <a:pt x="23" y="482"/>
                    </a:cubicBezTo>
                    <a:cubicBezTo>
                      <a:pt x="24" y="482"/>
                      <a:pt x="24" y="481"/>
                      <a:pt x="24" y="481"/>
                    </a:cubicBezTo>
                    <a:cubicBezTo>
                      <a:pt x="24" y="481"/>
                      <a:pt x="24" y="481"/>
                      <a:pt x="25" y="480"/>
                    </a:cubicBezTo>
                    <a:cubicBezTo>
                      <a:pt x="25" y="480"/>
                      <a:pt x="25" y="479"/>
                      <a:pt x="25" y="478"/>
                    </a:cubicBezTo>
                    <a:cubicBezTo>
                      <a:pt x="25" y="476"/>
                      <a:pt x="26" y="472"/>
                      <a:pt x="25" y="467"/>
                    </a:cubicBezTo>
                    <a:cubicBezTo>
                      <a:pt x="26" y="470"/>
                      <a:pt x="24" y="479"/>
                      <a:pt x="23" y="474"/>
                    </a:cubicBezTo>
                    <a:cubicBezTo>
                      <a:pt x="24" y="470"/>
                      <a:pt x="24" y="464"/>
                      <a:pt x="25" y="461"/>
                    </a:cubicBezTo>
                    <a:cubicBezTo>
                      <a:pt x="25" y="446"/>
                      <a:pt x="24" y="463"/>
                      <a:pt x="22" y="457"/>
                    </a:cubicBezTo>
                    <a:cubicBezTo>
                      <a:pt x="25" y="452"/>
                      <a:pt x="21" y="449"/>
                      <a:pt x="21" y="443"/>
                    </a:cubicBezTo>
                    <a:cubicBezTo>
                      <a:pt x="23" y="443"/>
                      <a:pt x="23" y="443"/>
                      <a:pt x="23" y="443"/>
                    </a:cubicBezTo>
                    <a:cubicBezTo>
                      <a:pt x="24" y="425"/>
                      <a:pt x="19" y="438"/>
                      <a:pt x="20" y="422"/>
                    </a:cubicBezTo>
                    <a:cubicBezTo>
                      <a:pt x="23" y="429"/>
                      <a:pt x="23" y="429"/>
                      <a:pt x="23" y="429"/>
                    </a:cubicBezTo>
                    <a:cubicBezTo>
                      <a:pt x="22" y="421"/>
                      <a:pt x="22" y="421"/>
                      <a:pt x="22" y="421"/>
                    </a:cubicBezTo>
                    <a:cubicBezTo>
                      <a:pt x="24" y="422"/>
                      <a:pt x="24" y="422"/>
                      <a:pt x="24" y="422"/>
                    </a:cubicBezTo>
                    <a:cubicBezTo>
                      <a:pt x="23" y="413"/>
                      <a:pt x="23" y="411"/>
                      <a:pt x="24" y="402"/>
                    </a:cubicBezTo>
                    <a:cubicBezTo>
                      <a:pt x="22" y="404"/>
                      <a:pt x="20" y="401"/>
                      <a:pt x="20" y="393"/>
                    </a:cubicBezTo>
                    <a:cubicBezTo>
                      <a:pt x="21" y="388"/>
                      <a:pt x="22" y="396"/>
                      <a:pt x="22" y="385"/>
                    </a:cubicBezTo>
                    <a:cubicBezTo>
                      <a:pt x="23" y="387"/>
                      <a:pt x="24" y="390"/>
                      <a:pt x="23" y="395"/>
                    </a:cubicBezTo>
                    <a:cubicBezTo>
                      <a:pt x="23" y="395"/>
                      <a:pt x="24" y="397"/>
                      <a:pt x="24" y="398"/>
                    </a:cubicBezTo>
                    <a:cubicBezTo>
                      <a:pt x="26" y="392"/>
                      <a:pt x="25" y="383"/>
                      <a:pt x="25" y="379"/>
                    </a:cubicBezTo>
                    <a:cubicBezTo>
                      <a:pt x="25" y="381"/>
                      <a:pt x="25" y="383"/>
                      <a:pt x="24" y="384"/>
                    </a:cubicBezTo>
                    <a:cubicBezTo>
                      <a:pt x="22" y="368"/>
                      <a:pt x="22" y="368"/>
                      <a:pt x="22" y="368"/>
                    </a:cubicBezTo>
                    <a:cubicBezTo>
                      <a:pt x="22" y="365"/>
                      <a:pt x="23" y="367"/>
                      <a:pt x="23" y="369"/>
                    </a:cubicBezTo>
                    <a:cubicBezTo>
                      <a:pt x="23" y="366"/>
                      <a:pt x="22" y="364"/>
                      <a:pt x="22" y="359"/>
                    </a:cubicBezTo>
                    <a:cubicBezTo>
                      <a:pt x="24" y="360"/>
                      <a:pt x="25" y="360"/>
                      <a:pt x="26" y="367"/>
                    </a:cubicBezTo>
                    <a:cubicBezTo>
                      <a:pt x="24" y="352"/>
                      <a:pt x="24" y="352"/>
                      <a:pt x="24" y="352"/>
                    </a:cubicBezTo>
                    <a:cubicBezTo>
                      <a:pt x="25" y="351"/>
                      <a:pt x="26" y="344"/>
                      <a:pt x="27" y="346"/>
                    </a:cubicBezTo>
                    <a:cubicBezTo>
                      <a:pt x="28" y="337"/>
                      <a:pt x="24" y="325"/>
                      <a:pt x="25" y="314"/>
                    </a:cubicBezTo>
                    <a:cubicBezTo>
                      <a:pt x="25" y="313"/>
                      <a:pt x="24" y="312"/>
                      <a:pt x="24" y="310"/>
                    </a:cubicBezTo>
                    <a:cubicBezTo>
                      <a:pt x="25" y="299"/>
                      <a:pt x="26" y="290"/>
                      <a:pt x="24" y="278"/>
                    </a:cubicBezTo>
                    <a:cubicBezTo>
                      <a:pt x="27" y="271"/>
                      <a:pt x="27" y="271"/>
                      <a:pt x="27" y="271"/>
                    </a:cubicBezTo>
                    <a:cubicBezTo>
                      <a:pt x="27" y="261"/>
                      <a:pt x="24" y="280"/>
                      <a:pt x="23" y="264"/>
                    </a:cubicBezTo>
                    <a:cubicBezTo>
                      <a:pt x="22" y="252"/>
                      <a:pt x="25" y="260"/>
                      <a:pt x="26" y="256"/>
                    </a:cubicBezTo>
                    <a:cubicBezTo>
                      <a:pt x="24" y="250"/>
                      <a:pt x="21" y="240"/>
                      <a:pt x="24" y="229"/>
                    </a:cubicBezTo>
                    <a:cubicBezTo>
                      <a:pt x="24" y="233"/>
                      <a:pt x="24" y="236"/>
                      <a:pt x="24" y="239"/>
                    </a:cubicBezTo>
                    <a:close/>
                    <a:moveTo>
                      <a:pt x="23" y="119"/>
                    </a:moveTo>
                    <a:cubicBezTo>
                      <a:pt x="23" y="121"/>
                      <a:pt x="24" y="126"/>
                      <a:pt x="23" y="127"/>
                    </a:cubicBezTo>
                    <a:cubicBezTo>
                      <a:pt x="21" y="125"/>
                      <a:pt x="22" y="123"/>
                      <a:pt x="23" y="119"/>
                    </a:cubicBezTo>
                    <a:close/>
                    <a:moveTo>
                      <a:pt x="93" y="19"/>
                    </a:moveTo>
                    <a:cubicBezTo>
                      <a:pt x="91" y="20"/>
                      <a:pt x="88" y="19"/>
                      <a:pt x="85" y="19"/>
                    </a:cubicBezTo>
                    <a:cubicBezTo>
                      <a:pt x="88" y="18"/>
                      <a:pt x="90" y="19"/>
                      <a:pt x="93" y="19"/>
                    </a:cubicBezTo>
                    <a:close/>
                    <a:moveTo>
                      <a:pt x="512" y="114"/>
                    </a:moveTo>
                    <a:cubicBezTo>
                      <a:pt x="512" y="113"/>
                      <a:pt x="512" y="113"/>
                      <a:pt x="512" y="113"/>
                    </a:cubicBezTo>
                    <a:cubicBezTo>
                      <a:pt x="513" y="108"/>
                      <a:pt x="512" y="110"/>
                      <a:pt x="512" y="114"/>
                    </a:cubicBezTo>
                    <a:close/>
                    <a:moveTo>
                      <a:pt x="511" y="124"/>
                    </a:moveTo>
                    <a:cubicBezTo>
                      <a:pt x="512" y="125"/>
                      <a:pt x="512" y="125"/>
                      <a:pt x="512" y="125"/>
                    </a:cubicBezTo>
                    <a:cubicBezTo>
                      <a:pt x="512" y="124"/>
                      <a:pt x="512" y="122"/>
                      <a:pt x="512" y="119"/>
                    </a:cubicBezTo>
                    <a:cubicBezTo>
                      <a:pt x="511" y="120"/>
                      <a:pt x="511" y="121"/>
                      <a:pt x="511" y="124"/>
                    </a:cubicBezTo>
                    <a:close/>
                    <a:moveTo>
                      <a:pt x="93" y="503"/>
                    </a:moveTo>
                    <a:cubicBezTo>
                      <a:pt x="91" y="503"/>
                      <a:pt x="91" y="503"/>
                      <a:pt x="91" y="503"/>
                    </a:cubicBezTo>
                    <a:cubicBezTo>
                      <a:pt x="95" y="502"/>
                      <a:pt x="94" y="503"/>
                      <a:pt x="93" y="50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 name="Freeform 747"/>
              <p:cNvSpPr>
                <a:spLocks/>
              </p:cNvSpPr>
              <p:nvPr/>
            </p:nvSpPr>
            <p:spPr bwMode="auto">
              <a:xfrm>
                <a:off x="1810" y="3195"/>
                <a:ext cx="1"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0"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 name="Freeform 748"/>
              <p:cNvSpPr>
                <a:spLocks/>
              </p:cNvSpPr>
              <p:nvPr/>
            </p:nvSpPr>
            <p:spPr bwMode="auto">
              <a:xfrm>
                <a:off x="1802" y="3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 name="Freeform 749"/>
              <p:cNvSpPr>
                <a:spLocks/>
              </p:cNvSpPr>
              <p:nvPr/>
            </p:nvSpPr>
            <p:spPr bwMode="auto">
              <a:xfrm>
                <a:off x="1878" y="3195"/>
                <a:ext cx="1" cy="0"/>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2" y="1"/>
                      <a:pt x="1" y="0"/>
                      <a:pt x="0" y="0"/>
                    </a:cubicBezTo>
                    <a:cubicBezTo>
                      <a:pt x="0" y="0"/>
                      <a:pt x="1"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 name="Freeform 750"/>
              <p:cNvSpPr>
                <a:spLocks/>
              </p:cNvSpPr>
              <p:nvPr/>
            </p:nvSpPr>
            <p:spPr bwMode="auto">
              <a:xfrm>
                <a:off x="1891" y="3223"/>
                <a:ext cx="1" cy="1"/>
              </a:xfrm>
              <a:custGeom>
                <a:avLst/>
                <a:gdLst>
                  <a:gd name="T0" fmla="*/ 2 w 2"/>
                  <a:gd name="T1" fmla="*/ 6 h 6"/>
                  <a:gd name="T2" fmla="*/ 1 w 2"/>
                  <a:gd name="T3" fmla="*/ 0 h 6"/>
                  <a:gd name="T4" fmla="*/ 0 w 2"/>
                  <a:gd name="T5" fmla="*/ 6 h 6"/>
                  <a:gd name="T6" fmla="*/ 2 w 2"/>
                  <a:gd name="T7" fmla="*/ 6 h 6"/>
                </a:gdLst>
                <a:ahLst/>
                <a:cxnLst>
                  <a:cxn ang="0">
                    <a:pos x="T0" y="T1"/>
                  </a:cxn>
                  <a:cxn ang="0">
                    <a:pos x="T2" y="T3"/>
                  </a:cxn>
                  <a:cxn ang="0">
                    <a:pos x="T4" y="T5"/>
                  </a:cxn>
                  <a:cxn ang="0">
                    <a:pos x="T6" y="T7"/>
                  </a:cxn>
                </a:cxnLst>
                <a:rect l="0" t="0" r="r" b="b"/>
                <a:pathLst>
                  <a:path w="2" h="6">
                    <a:moveTo>
                      <a:pt x="2" y="6"/>
                    </a:moveTo>
                    <a:cubicBezTo>
                      <a:pt x="1" y="0"/>
                      <a:pt x="1" y="0"/>
                      <a:pt x="1" y="0"/>
                    </a:cubicBezTo>
                    <a:cubicBezTo>
                      <a:pt x="1" y="3"/>
                      <a:pt x="1" y="4"/>
                      <a:pt x="0" y="6"/>
                    </a:cubicBezTo>
                    <a:cubicBezTo>
                      <a:pt x="1" y="6"/>
                      <a:pt x="2" y="4"/>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 name="Freeform 751"/>
              <p:cNvSpPr>
                <a:spLocks/>
              </p:cNvSpPr>
              <p:nvPr/>
            </p:nvSpPr>
            <p:spPr bwMode="auto">
              <a:xfrm>
                <a:off x="1889" y="3234"/>
                <a:ext cx="1" cy="2"/>
              </a:xfrm>
              <a:custGeom>
                <a:avLst/>
                <a:gdLst>
                  <a:gd name="T0" fmla="*/ 0 w 1"/>
                  <a:gd name="T1" fmla="*/ 4 h 8"/>
                  <a:gd name="T2" fmla="*/ 0 w 1"/>
                  <a:gd name="T3" fmla="*/ 8 h 8"/>
                  <a:gd name="T4" fmla="*/ 1 w 1"/>
                  <a:gd name="T5" fmla="*/ 7 h 8"/>
                  <a:gd name="T6" fmla="*/ 0 w 1"/>
                  <a:gd name="T7" fmla="*/ 4 h 8"/>
                </a:gdLst>
                <a:ahLst/>
                <a:cxnLst>
                  <a:cxn ang="0">
                    <a:pos x="T0" y="T1"/>
                  </a:cxn>
                  <a:cxn ang="0">
                    <a:pos x="T2" y="T3"/>
                  </a:cxn>
                  <a:cxn ang="0">
                    <a:pos x="T4" y="T5"/>
                  </a:cxn>
                  <a:cxn ang="0">
                    <a:pos x="T6" y="T7"/>
                  </a:cxn>
                </a:cxnLst>
                <a:rect l="0" t="0" r="r" b="b"/>
                <a:pathLst>
                  <a:path w="1" h="8">
                    <a:moveTo>
                      <a:pt x="0" y="4"/>
                    </a:moveTo>
                    <a:cubicBezTo>
                      <a:pt x="0" y="5"/>
                      <a:pt x="0" y="7"/>
                      <a:pt x="0" y="8"/>
                    </a:cubicBezTo>
                    <a:cubicBezTo>
                      <a:pt x="1" y="7"/>
                      <a:pt x="1" y="7"/>
                      <a:pt x="1" y="7"/>
                    </a:cubicBezTo>
                    <a:cubicBezTo>
                      <a:pt x="1" y="3"/>
                      <a:pt x="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 name="Freeform 752"/>
              <p:cNvSpPr>
                <a:spLocks/>
              </p:cNvSpPr>
              <p:nvPr/>
            </p:nvSpPr>
            <p:spPr bwMode="auto">
              <a:xfrm>
                <a:off x="1890" y="3225"/>
                <a:ext cx="1" cy="2"/>
              </a:xfrm>
              <a:custGeom>
                <a:avLst/>
                <a:gdLst>
                  <a:gd name="T0" fmla="*/ 1 w 3"/>
                  <a:gd name="T1" fmla="*/ 0 h 10"/>
                  <a:gd name="T2" fmla="*/ 0 w 3"/>
                  <a:gd name="T3" fmla="*/ 10 h 10"/>
                  <a:gd name="T4" fmla="*/ 0 w 3"/>
                  <a:gd name="T5" fmla="*/ 9 h 10"/>
                  <a:gd name="T6" fmla="*/ 1 w 3"/>
                  <a:gd name="T7" fmla="*/ 0 h 10"/>
                </a:gdLst>
                <a:ahLst/>
                <a:cxnLst>
                  <a:cxn ang="0">
                    <a:pos x="T0" y="T1"/>
                  </a:cxn>
                  <a:cxn ang="0">
                    <a:pos x="T2" y="T3"/>
                  </a:cxn>
                  <a:cxn ang="0">
                    <a:pos x="T4" y="T5"/>
                  </a:cxn>
                  <a:cxn ang="0">
                    <a:pos x="T6" y="T7"/>
                  </a:cxn>
                </a:cxnLst>
                <a:rect l="0" t="0" r="r" b="b"/>
                <a:pathLst>
                  <a:path w="3" h="10">
                    <a:moveTo>
                      <a:pt x="1" y="0"/>
                    </a:moveTo>
                    <a:cubicBezTo>
                      <a:pt x="0" y="0"/>
                      <a:pt x="0" y="5"/>
                      <a:pt x="0" y="10"/>
                    </a:cubicBezTo>
                    <a:cubicBezTo>
                      <a:pt x="0" y="9"/>
                      <a:pt x="0" y="9"/>
                      <a:pt x="0" y="9"/>
                    </a:cubicBezTo>
                    <a:cubicBezTo>
                      <a:pt x="3" y="10"/>
                      <a:pt x="2" y="5"/>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 name="Freeform 753"/>
              <p:cNvSpPr>
                <a:spLocks/>
              </p:cNvSpPr>
              <p:nvPr/>
            </p:nvSpPr>
            <p:spPr bwMode="auto">
              <a:xfrm>
                <a:off x="1890" y="3227"/>
                <a:ext cx="0" cy="1"/>
              </a:xfrm>
              <a:custGeom>
                <a:avLst/>
                <a:gdLst>
                  <a:gd name="T0" fmla="*/ 0 w 1"/>
                  <a:gd name="T1" fmla="*/ 0 h 5"/>
                  <a:gd name="T2" fmla="*/ 0 w 1"/>
                  <a:gd name="T3" fmla="*/ 4 h 5"/>
                  <a:gd name="T4" fmla="*/ 0 w 1"/>
                  <a:gd name="T5" fmla="*/ 0 h 5"/>
                </a:gdLst>
                <a:ahLst/>
                <a:cxnLst>
                  <a:cxn ang="0">
                    <a:pos x="T0" y="T1"/>
                  </a:cxn>
                  <a:cxn ang="0">
                    <a:pos x="T2" y="T3"/>
                  </a:cxn>
                  <a:cxn ang="0">
                    <a:pos x="T4" y="T5"/>
                  </a:cxn>
                </a:cxnLst>
                <a:rect l="0" t="0" r="r" b="b"/>
                <a:pathLst>
                  <a:path w="1" h="5">
                    <a:moveTo>
                      <a:pt x="0" y="0"/>
                    </a:moveTo>
                    <a:cubicBezTo>
                      <a:pt x="1" y="1"/>
                      <a:pt x="1" y="3"/>
                      <a:pt x="0" y="4"/>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 name="Freeform 754"/>
              <p:cNvSpPr>
                <a:spLocks/>
              </p:cNvSpPr>
              <p:nvPr/>
            </p:nvSpPr>
            <p:spPr bwMode="auto">
              <a:xfrm>
                <a:off x="1891" y="3214"/>
                <a:ext cx="1" cy="3"/>
              </a:xfrm>
              <a:custGeom>
                <a:avLst/>
                <a:gdLst>
                  <a:gd name="T0" fmla="*/ 1 w 5"/>
                  <a:gd name="T1" fmla="*/ 13 h 18"/>
                  <a:gd name="T2" fmla="*/ 3 w 5"/>
                  <a:gd name="T3" fmla="*/ 16 h 18"/>
                  <a:gd name="T4" fmla="*/ 1 w 5"/>
                  <a:gd name="T5" fmla="*/ 13 h 18"/>
                </a:gdLst>
                <a:ahLst/>
                <a:cxnLst>
                  <a:cxn ang="0">
                    <a:pos x="T0" y="T1"/>
                  </a:cxn>
                  <a:cxn ang="0">
                    <a:pos x="T2" y="T3"/>
                  </a:cxn>
                  <a:cxn ang="0">
                    <a:pos x="T4" y="T5"/>
                  </a:cxn>
                </a:cxnLst>
                <a:rect l="0" t="0" r="r" b="b"/>
                <a:pathLst>
                  <a:path w="5" h="18">
                    <a:moveTo>
                      <a:pt x="1" y="13"/>
                    </a:moveTo>
                    <a:cubicBezTo>
                      <a:pt x="1" y="15"/>
                      <a:pt x="3" y="14"/>
                      <a:pt x="3" y="16"/>
                    </a:cubicBezTo>
                    <a:cubicBezTo>
                      <a:pt x="5" y="18"/>
                      <a:pt x="0" y="0"/>
                      <a:pt x="1"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 name="Freeform 755"/>
              <p:cNvSpPr>
                <a:spLocks/>
              </p:cNvSpPr>
              <p:nvPr/>
            </p:nvSpPr>
            <p:spPr bwMode="auto">
              <a:xfrm>
                <a:off x="1889" y="3225"/>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 name="Freeform 756"/>
              <p:cNvSpPr>
                <a:spLocks/>
              </p:cNvSpPr>
              <p:nvPr/>
            </p:nvSpPr>
            <p:spPr bwMode="auto">
              <a:xfrm>
                <a:off x="1890" y="3219"/>
                <a:ext cx="0" cy="2"/>
              </a:xfrm>
              <a:custGeom>
                <a:avLst/>
                <a:gdLst>
                  <a:gd name="T0" fmla="*/ 0 w 1"/>
                  <a:gd name="T1" fmla="*/ 1 h 10"/>
                  <a:gd name="T2" fmla="*/ 0 w 1"/>
                  <a:gd name="T3" fmla="*/ 8 h 10"/>
                  <a:gd name="T4" fmla="*/ 0 w 1"/>
                  <a:gd name="T5" fmla="*/ 10 h 10"/>
                  <a:gd name="T6" fmla="*/ 0 w 1"/>
                  <a:gd name="T7" fmla="*/ 1 h 10"/>
                </a:gdLst>
                <a:ahLst/>
                <a:cxnLst>
                  <a:cxn ang="0">
                    <a:pos x="T0" y="T1"/>
                  </a:cxn>
                  <a:cxn ang="0">
                    <a:pos x="T2" y="T3"/>
                  </a:cxn>
                  <a:cxn ang="0">
                    <a:pos x="T4" y="T5"/>
                  </a:cxn>
                  <a:cxn ang="0">
                    <a:pos x="T6" y="T7"/>
                  </a:cxn>
                </a:cxnLst>
                <a:rect l="0" t="0" r="r" b="b"/>
                <a:pathLst>
                  <a:path w="1" h="10">
                    <a:moveTo>
                      <a:pt x="0" y="1"/>
                    </a:moveTo>
                    <a:cubicBezTo>
                      <a:pt x="0" y="8"/>
                      <a:pt x="0" y="8"/>
                      <a:pt x="0" y="8"/>
                    </a:cubicBezTo>
                    <a:cubicBezTo>
                      <a:pt x="0" y="8"/>
                      <a:pt x="0" y="9"/>
                      <a:pt x="0" y="10"/>
                    </a:cubicBezTo>
                    <a:cubicBezTo>
                      <a:pt x="0" y="6"/>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 name="Freeform 757"/>
              <p:cNvSpPr>
                <a:spLocks/>
              </p:cNvSpPr>
              <p:nvPr/>
            </p:nvSpPr>
            <p:spPr bwMode="auto">
              <a:xfrm>
                <a:off x="1890" y="3221"/>
                <a:ext cx="0" cy="1"/>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 name="Freeform 758"/>
              <p:cNvSpPr>
                <a:spLocks/>
              </p:cNvSpPr>
              <p:nvPr/>
            </p:nvSpPr>
            <p:spPr bwMode="auto">
              <a:xfrm>
                <a:off x="1889" y="3223"/>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 name="Freeform 759"/>
              <p:cNvSpPr>
                <a:spLocks/>
              </p:cNvSpPr>
              <p:nvPr/>
            </p:nvSpPr>
            <p:spPr bwMode="auto">
              <a:xfrm>
                <a:off x="1889" y="3202"/>
                <a:ext cx="1" cy="2"/>
              </a:xfrm>
              <a:custGeom>
                <a:avLst/>
                <a:gdLst>
                  <a:gd name="T0" fmla="*/ 2 w 2"/>
                  <a:gd name="T1" fmla="*/ 9 h 11"/>
                  <a:gd name="T2" fmla="*/ 1 w 2"/>
                  <a:gd name="T3" fmla="*/ 1 h 11"/>
                  <a:gd name="T4" fmla="*/ 0 w 2"/>
                  <a:gd name="T5" fmla="*/ 6 h 11"/>
                  <a:gd name="T6" fmla="*/ 2 w 2"/>
                  <a:gd name="T7" fmla="*/ 9 h 11"/>
                </a:gdLst>
                <a:ahLst/>
                <a:cxnLst>
                  <a:cxn ang="0">
                    <a:pos x="T0" y="T1"/>
                  </a:cxn>
                  <a:cxn ang="0">
                    <a:pos x="T2" y="T3"/>
                  </a:cxn>
                  <a:cxn ang="0">
                    <a:pos x="T4" y="T5"/>
                  </a:cxn>
                  <a:cxn ang="0">
                    <a:pos x="T6" y="T7"/>
                  </a:cxn>
                </a:cxnLst>
                <a:rect l="0" t="0" r="r" b="b"/>
                <a:pathLst>
                  <a:path w="2" h="11">
                    <a:moveTo>
                      <a:pt x="2" y="9"/>
                    </a:moveTo>
                    <a:cubicBezTo>
                      <a:pt x="1" y="1"/>
                      <a:pt x="1" y="1"/>
                      <a:pt x="1" y="1"/>
                    </a:cubicBezTo>
                    <a:cubicBezTo>
                      <a:pt x="0" y="0"/>
                      <a:pt x="0" y="2"/>
                      <a:pt x="0" y="6"/>
                    </a:cubicBezTo>
                    <a:cubicBezTo>
                      <a:pt x="1" y="8"/>
                      <a:pt x="1" y="11"/>
                      <a:pt x="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 name="Freeform 760"/>
              <p:cNvSpPr>
                <a:spLocks/>
              </p:cNvSpPr>
              <p:nvPr/>
            </p:nvSpPr>
            <p:spPr bwMode="auto">
              <a:xfrm>
                <a:off x="1888" y="3208"/>
                <a:ext cx="1" cy="1"/>
              </a:xfrm>
              <a:custGeom>
                <a:avLst/>
                <a:gdLst>
                  <a:gd name="T0" fmla="*/ 1 w 3"/>
                  <a:gd name="T1" fmla="*/ 4 h 4"/>
                  <a:gd name="T2" fmla="*/ 3 w 3"/>
                  <a:gd name="T3" fmla="*/ 0 h 4"/>
                  <a:gd name="T4" fmla="*/ 0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2" y="2"/>
                      <a:pt x="2" y="2"/>
                      <a:pt x="3" y="0"/>
                    </a:cubicBezTo>
                    <a:cubicBezTo>
                      <a:pt x="0" y="0"/>
                      <a:pt x="0" y="0"/>
                      <a:pt x="0" y="0"/>
                    </a:cubicBezTo>
                    <a:lnTo>
                      <a:pt x="1"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 name="Freeform 761"/>
              <p:cNvSpPr>
                <a:spLocks/>
              </p:cNvSpPr>
              <p:nvPr/>
            </p:nvSpPr>
            <p:spPr bwMode="auto">
              <a:xfrm>
                <a:off x="1888" y="3202"/>
                <a:ext cx="1" cy="4"/>
              </a:xfrm>
              <a:custGeom>
                <a:avLst/>
                <a:gdLst>
                  <a:gd name="T0" fmla="*/ 2 w 2"/>
                  <a:gd name="T1" fmla="*/ 12 h 20"/>
                  <a:gd name="T2" fmla="*/ 0 w 2"/>
                  <a:gd name="T3" fmla="*/ 11 h 20"/>
                  <a:gd name="T4" fmla="*/ 2 w 2"/>
                  <a:gd name="T5" fmla="*/ 12 h 20"/>
                </a:gdLst>
                <a:ahLst/>
                <a:cxnLst>
                  <a:cxn ang="0">
                    <a:pos x="T0" y="T1"/>
                  </a:cxn>
                  <a:cxn ang="0">
                    <a:pos x="T2" y="T3"/>
                  </a:cxn>
                  <a:cxn ang="0">
                    <a:pos x="T4" y="T5"/>
                  </a:cxn>
                </a:cxnLst>
                <a:rect l="0" t="0" r="r" b="b"/>
                <a:pathLst>
                  <a:path w="2" h="20">
                    <a:moveTo>
                      <a:pt x="2" y="12"/>
                    </a:moveTo>
                    <a:cubicBezTo>
                      <a:pt x="1" y="12"/>
                      <a:pt x="0" y="0"/>
                      <a:pt x="0" y="11"/>
                    </a:cubicBezTo>
                    <a:cubicBezTo>
                      <a:pt x="0" y="12"/>
                      <a:pt x="1" y="20"/>
                      <a:pt x="2"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 name="Freeform 762"/>
              <p:cNvSpPr>
                <a:spLocks/>
              </p:cNvSpPr>
              <p:nvPr/>
            </p:nvSpPr>
            <p:spPr bwMode="auto">
              <a:xfrm>
                <a:off x="1876" y="319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 name="Freeform 763"/>
              <p:cNvSpPr>
                <a:spLocks/>
              </p:cNvSpPr>
              <p:nvPr/>
            </p:nvSpPr>
            <p:spPr bwMode="auto">
              <a:xfrm>
                <a:off x="1855" y="3195"/>
                <a:ext cx="3" cy="1"/>
              </a:xfrm>
              <a:custGeom>
                <a:avLst/>
                <a:gdLst>
                  <a:gd name="T0" fmla="*/ 3 w 17"/>
                  <a:gd name="T1" fmla="*/ 3 h 4"/>
                  <a:gd name="T2" fmla="*/ 15 w 17"/>
                  <a:gd name="T3" fmla="*/ 1 h 4"/>
                  <a:gd name="T4" fmla="*/ 10 w 17"/>
                  <a:gd name="T5" fmla="*/ 0 h 4"/>
                  <a:gd name="T6" fmla="*/ 3 w 17"/>
                  <a:gd name="T7" fmla="*/ 3 h 4"/>
                </a:gdLst>
                <a:ahLst/>
                <a:cxnLst>
                  <a:cxn ang="0">
                    <a:pos x="T0" y="T1"/>
                  </a:cxn>
                  <a:cxn ang="0">
                    <a:pos x="T2" y="T3"/>
                  </a:cxn>
                  <a:cxn ang="0">
                    <a:pos x="T4" y="T5"/>
                  </a:cxn>
                  <a:cxn ang="0">
                    <a:pos x="T6" y="T7"/>
                  </a:cxn>
                </a:cxnLst>
                <a:rect l="0" t="0" r="r" b="b"/>
                <a:pathLst>
                  <a:path w="17" h="4">
                    <a:moveTo>
                      <a:pt x="3" y="3"/>
                    </a:moveTo>
                    <a:cubicBezTo>
                      <a:pt x="13" y="4"/>
                      <a:pt x="6" y="0"/>
                      <a:pt x="15" y="1"/>
                    </a:cubicBezTo>
                    <a:cubicBezTo>
                      <a:pt x="17" y="1"/>
                      <a:pt x="7" y="0"/>
                      <a:pt x="10" y="0"/>
                    </a:cubicBezTo>
                    <a:cubicBezTo>
                      <a:pt x="4" y="1"/>
                      <a:pt x="0" y="0"/>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 name="Freeform 764"/>
              <p:cNvSpPr>
                <a:spLocks/>
              </p:cNvSpPr>
              <p:nvPr/>
            </p:nvSpPr>
            <p:spPr bwMode="auto">
              <a:xfrm>
                <a:off x="1857" y="3195"/>
                <a:ext cx="1"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 name="Freeform 765"/>
              <p:cNvSpPr>
                <a:spLocks/>
              </p:cNvSpPr>
              <p:nvPr/>
            </p:nvSpPr>
            <p:spPr bwMode="auto">
              <a:xfrm>
                <a:off x="1886" y="328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 name="Freeform 766"/>
              <p:cNvSpPr>
                <a:spLocks/>
              </p:cNvSpPr>
              <p:nvPr/>
            </p:nvSpPr>
            <p:spPr bwMode="auto">
              <a:xfrm>
                <a:off x="1888" y="3283"/>
                <a:ext cx="1" cy="1"/>
              </a:xfrm>
              <a:custGeom>
                <a:avLst/>
                <a:gdLst>
                  <a:gd name="T0" fmla="*/ 0 w 6"/>
                  <a:gd name="T1" fmla="*/ 0 h 2"/>
                  <a:gd name="T2" fmla="*/ 2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cubicBezTo>
                      <a:pt x="2" y="2"/>
                      <a:pt x="2" y="2"/>
                      <a:pt x="2" y="2"/>
                    </a:cubicBezTo>
                    <a:cubicBezTo>
                      <a:pt x="6" y="0"/>
                      <a:pt x="6" y="0"/>
                      <a:pt x="6" y="0"/>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 name="Freeform 767"/>
              <p:cNvSpPr>
                <a:spLocks/>
              </p:cNvSpPr>
              <p:nvPr/>
            </p:nvSpPr>
            <p:spPr bwMode="auto">
              <a:xfrm>
                <a:off x="1802" y="3209"/>
                <a:ext cx="0" cy="1"/>
              </a:xfrm>
              <a:custGeom>
                <a:avLst/>
                <a:gdLst>
                  <a:gd name="T0" fmla="*/ 1 w 1"/>
                  <a:gd name="T1" fmla="*/ 1 h 6"/>
                  <a:gd name="T2" fmla="*/ 0 w 1"/>
                  <a:gd name="T3" fmla="*/ 0 h 6"/>
                  <a:gd name="T4" fmla="*/ 0 w 1"/>
                  <a:gd name="T5" fmla="*/ 6 h 6"/>
                  <a:gd name="T6" fmla="*/ 1 w 1"/>
                  <a:gd name="T7" fmla="*/ 1 h 6"/>
                </a:gdLst>
                <a:ahLst/>
                <a:cxnLst>
                  <a:cxn ang="0">
                    <a:pos x="T0" y="T1"/>
                  </a:cxn>
                  <a:cxn ang="0">
                    <a:pos x="T2" y="T3"/>
                  </a:cxn>
                  <a:cxn ang="0">
                    <a:pos x="T4" y="T5"/>
                  </a:cxn>
                  <a:cxn ang="0">
                    <a:pos x="T6" y="T7"/>
                  </a:cxn>
                </a:cxnLst>
                <a:rect l="0" t="0" r="r" b="b"/>
                <a:pathLst>
                  <a:path w="1" h="6">
                    <a:moveTo>
                      <a:pt x="1" y="1"/>
                    </a:moveTo>
                    <a:cubicBezTo>
                      <a:pt x="0" y="0"/>
                      <a:pt x="0" y="0"/>
                      <a:pt x="0" y="0"/>
                    </a:cubicBezTo>
                    <a:cubicBezTo>
                      <a:pt x="0" y="1"/>
                      <a:pt x="0" y="3"/>
                      <a:pt x="0" y="6"/>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 name="Freeform 768"/>
              <p:cNvSpPr>
                <a:spLocks/>
              </p:cNvSpPr>
              <p:nvPr/>
            </p:nvSpPr>
            <p:spPr bwMode="auto">
              <a:xfrm>
                <a:off x="1802" y="322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 name="Freeform 769"/>
              <p:cNvSpPr>
                <a:spLocks/>
              </p:cNvSpPr>
              <p:nvPr/>
            </p:nvSpPr>
            <p:spPr bwMode="auto">
              <a:xfrm>
                <a:off x="1802" y="3237"/>
                <a:ext cx="1" cy="2"/>
              </a:xfrm>
              <a:custGeom>
                <a:avLst/>
                <a:gdLst>
                  <a:gd name="T0" fmla="*/ 3 w 3"/>
                  <a:gd name="T1" fmla="*/ 9 h 10"/>
                  <a:gd name="T2" fmla="*/ 3 w 3"/>
                  <a:gd name="T3" fmla="*/ 0 h 10"/>
                  <a:gd name="T4" fmla="*/ 3 w 3"/>
                  <a:gd name="T5" fmla="*/ 9 h 10"/>
                </a:gdLst>
                <a:ahLst/>
                <a:cxnLst>
                  <a:cxn ang="0">
                    <a:pos x="T0" y="T1"/>
                  </a:cxn>
                  <a:cxn ang="0">
                    <a:pos x="T2" y="T3"/>
                  </a:cxn>
                  <a:cxn ang="0">
                    <a:pos x="T4" y="T5"/>
                  </a:cxn>
                </a:cxnLst>
                <a:rect l="0" t="0" r="r" b="b"/>
                <a:pathLst>
                  <a:path w="3" h="10">
                    <a:moveTo>
                      <a:pt x="3" y="9"/>
                    </a:moveTo>
                    <a:cubicBezTo>
                      <a:pt x="3" y="6"/>
                      <a:pt x="3" y="3"/>
                      <a:pt x="3" y="0"/>
                    </a:cubicBezTo>
                    <a:cubicBezTo>
                      <a:pt x="3" y="6"/>
                      <a:pt x="0" y="10"/>
                      <a:pt x="3"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 name="Freeform 770"/>
              <p:cNvSpPr>
                <a:spLocks/>
              </p:cNvSpPr>
              <p:nvPr/>
            </p:nvSpPr>
            <p:spPr bwMode="auto">
              <a:xfrm>
                <a:off x="1942" y="2973"/>
                <a:ext cx="0" cy="0"/>
              </a:xfrm>
              <a:custGeom>
                <a:avLst/>
                <a:gdLst>
                  <a:gd name="T0" fmla="*/ 2 w 3"/>
                  <a:gd name="T1" fmla="*/ 1 h 2"/>
                  <a:gd name="T2" fmla="*/ 0 w 3"/>
                  <a:gd name="T3" fmla="*/ 0 h 2"/>
                  <a:gd name="T4" fmla="*/ 2 w 3"/>
                  <a:gd name="T5" fmla="*/ 1 h 2"/>
                </a:gdLst>
                <a:ahLst/>
                <a:cxnLst>
                  <a:cxn ang="0">
                    <a:pos x="T0" y="T1"/>
                  </a:cxn>
                  <a:cxn ang="0">
                    <a:pos x="T2" y="T3"/>
                  </a:cxn>
                  <a:cxn ang="0">
                    <a:pos x="T4" y="T5"/>
                  </a:cxn>
                </a:cxnLst>
                <a:rect l="0" t="0" r="r" b="b"/>
                <a:pathLst>
                  <a:path w="3" h="2">
                    <a:moveTo>
                      <a:pt x="2" y="1"/>
                    </a:moveTo>
                    <a:cubicBezTo>
                      <a:pt x="2" y="0"/>
                      <a:pt x="1" y="0"/>
                      <a:pt x="0" y="0"/>
                    </a:cubicBezTo>
                    <a:cubicBezTo>
                      <a:pt x="1" y="2"/>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 name="Rectangle 771"/>
              <p:cNvSpPr>
                <a:spLocks noChangeArrowheads="1"/>
              </p:cNvSpPr>
              <p:nvPr/>
            </p:nvSpPr>
            <p:spPr bwMode="auto">
              <a:xfrm>
                <a:off x="1943" y="297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 name="Freeform 772"/>
              <p:cNvSpPr>
                <a:spLocks/>
              </p:cNvSpPr>
              <p:nvPr/>
            </p:nvSpPr>
            <p:spPr bwMode="auto">
              <a:xfrm>
                <a:off x="1943" y="2977"/>
                <a:ext cx="0" cy="2"/>
              </a:xfrm>
              <a:custGeom>
                <a:avLst/>
                <a:gdLst>
                  <a:gd name="T0" fmla="*/ 1 w 4"/>
                  <a:gd name="T1" fmla="*/ 10 h 10"/>
                  <a:gd name="T2" fmla="*/ 2 w 4"/>
                  <a:gd name="T3" fmla="*/ 1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9"/>
                      <a:pt x="1" y="4"/>
                      <a:pt x="2" y="1"/>
                    </a:cubicBezTo>
                    <a:cubicBezTo>
                      <a:pt x="2" y="1"/>
                      <a:pt x="2" y="1"/>
                      <a:pt x="2" y="1"/>
                    </a:cubicBezTo>
                    <a:cubicBezTo>
                      <a:pt x="0" y="0"/>
                      <a:pt x="0" y="0"/>
                      <a:pt x="0" y="0"/>
                    </a:cubicBezTo>
                    <a:cubicBezTo>
                      <a:pt x="0" y="3"/>
                      <a:pt x="2" y="8"/>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 name="Freeform 773"/>
              <p:cNvSpPr>
                <a:spLocks/>
              </p:cNvSpPr>
              <p:nvPr/>
            </p:nvSpPr>
            <p:spPr bwMode="auto">
              <a:xfrm>
                <a:off x="1942" y="2980"/>
                <a:ext cx="0" cy="1"/>
              </a:xfrm>
              <a:custGeom>
                <a:avLst/>
                <a:gdLst>
                  <a:gd name="T0" fmla="*/ 0 w 1"/>
                  <a:gd name="T1" fmla="*/ 2 h 4"/>
                  <a:gd name="T2" fmla="*/ 0 w 1"/>
                  <a:gd name="T3" fmla="*/ 0 h 4"/>
                  <a:gd name="T4" fmla="*/ 0 w 1"/>
                  <a:gd name="T5" fmla="*/ 0 h 4"/>
                  <a:gd name="T6" fmla="*/ 0 w 1"/>
                  <a:gd name="T7" fmla="*/ 2 h 4"/>
                </a:gdLst>
                <a:ahLst/>
                <a:cxnLst>
                  <a:cxn ang="0">
                    <a:pos x="T0" y="T1"/>
                  </a:cxn>
                  <a:cxn ang="0">
                    <a:pos x="T2" y="T3"/>
                  </a:cxn>
                  <a:cxn ang="0">
                    <a:pos x="T4" y="T5"/>
                  </a:cxn>
                  <a:cxn ang="0">
                    <a:pos x="T6" y="T7"/>
                  </a:cxn>
                </a:cxnLst>
                <a:rect l="0" t="0" r="r" b="b"/>
                <a:pathLst>
                  <a:path w="1" h="4">
                    <a:moveTo>
                      <a:pt x="0" y="2"/>
                    </a:moveTo>
                    <a:cubicBezTo>
                      <a:pt x="1" y="1"/>
                      <a:pt x="1" y="4"/>
                      <a:pt x="0" y="0"/>
                    </a:cubicBez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 name="Freeform 774"/>
              <p:cNvSpPr>
                <a:spLocks/>
              </p:cNvSpPr>
              <p:nvPr/>
            </p:nvSpPr>
            <p:spPr bwMode="auto">
              <a:xfrm>
                <a:off x="1942" y="2980"/>
                <a:ext cx="0" cy="1"/>
              </a:xfrm>
              <a:custGeom>
                <a:avLst/>
                <a:gdLst>
                  <a:gd name="T0" fmla="*/ 1 w 1"/>
                  <a:gd name="T1" fmla="*/ 1 h 2"/>
                  <a:gd name="T2" fmla="*/ 1 w 1"/>
                  <a:gd name="T3" fmla="*/ 1 h 2"/>
                </a:gdLst>
                <a:ahLst/>
                <a:cxnLst>
                  <a:cxn ang="0">
                    <a:pos x="T0" y="T1"/>
                  </a:cxn>
                  <a:cxn ang="0">
                    <a:pos x="T2" y="T3"/>
                  </a:cxn>
                </a:cxnLst>
                <a:rect l="0" t="0" r="r" b="b"/>
                <a:pathLst>
                  <a:path w="1" h="2">
                    <a:moveTo>
                      <a:pt x="1" y="1"/>
                    </a:move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 name="Freeform 775"/>
              <p:cNvSpPr>
                <a:spLocks/>
              </p:cNvSpPr>
              <p:nvPr/>
            </p:nvSpPr>
            <p:spPr bwMode="auto">
              <a:xfrm>
                <a:off x="1941" y="2981"/>
                <a:ext cx="1" cy="1"/>
              </a:xfrm>
              <a:custGeom>
                <a:avLst/>
                <a:gdLst>
                  <a:gd name="T0" fmla="*/ 3 w 3"/>
                  <a:gd name="T1" fmla="*/ 2 h 4"/>
                  <a:gd name="T2" fmla="*/ 2 w 3"/>
                  <a:gd name="T3" fmla="*/ 0 h 4"/>
                  <a:gd name="T4" fmla="*/ 0 w 3"/>
                  <a:gd name="T5" fmla="*/ 2 h 4"/>
                  <a:gd name="T6" fmla="*/ 3 w 3"/>
                  <a:gd name="T7" fmla="*/ 2 h 4"/>
                </a:gdLst>
                <a:ahLst/>
                <a:cxnLst>
                  <a:cxn ang="0">
                    <a:pos x="T0" y="T1"/>
                  </a:cxn>
                  <a:cxn ang="0">
                    <a:pos x="T2" y="T3"/>
                  </a:cxn>
                  <a:cxn ang="0">
                    <a:pos x="T4" y="T5"/>
                  </a:cxn>
                  <a:cxn ang="0">
                    <a:pos x="T6" y="T7"/>
                  </a:cxn>
                </a:cxnLst>
                <a:rect l="0" t="0" r="r" b="b"/>
                <a:pathLst>
                  <a:path w="3" h="4">
                    <a:moveTo>
                      <a:pt x="3" y="2"/>
                    </a:moveTo>
                    <a:cubicBezTo>
                      <a:pt x="2" y="0"/>
                      <a:pt x="2" y="0"/>
                      <a:pt x="2" y="0"/>
                    </a:cubicBezTo>
                    <a:cubicBezTo>
                      <a:pt x="1" y="0"/>
                      <a:pt x="1" y="2"/>
                      <a:pt x="0" y="2"/>
                    </a:cubicBezTo>
                    <a:cubicBezTo>
                      <a:pt x="1" y="4"/>
                      <a:pt x="1" y="4"/>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 name="Freeform 776"/>
              <p:cNvSpPr>
                <a:spLocks/>
              </p:cNvSpPr>
              <p:nvPr/>
            </p:nvSpPr>
            <p:spPr bwMode="auto">
              <a:xfrm>
                <a:off x="1942" y="2982"/>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 name="Freeform 777"/>
              <p:cNvSpPr>
                <a:spLocks/>
              </p:cNvSpPr>
              <p:nvPr/>
            </p:nvSpPr>
            <p:spPr bwMode="auto">
              <a:xfrm>
                <a:off x="1942" y="2982"/>
                <a:ext cx="1" cy="0"/>
              </a:xfrm>
              <a:custGeom>
                <a:avLst/>
                <a:gdLst>
                  <a:gd name="T0" fmla="*/ 0 w 3"/>
                  <a:gd name="T1" fmla="*/ 0 h 2"/>
                  <a:gd name="T2" fmla="*/ 1 w 3"/>
                  <a:gd name="T3" fmla="*/ 2 h 2"/>
                  <a:gd name="T4" fmla="*/ 1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2"/>
                      <a:pt x="1" y="2"/>
                      <a:pt x="1" y="2"/>
                    </a:cubicBezTo>
                    <a:cubicBezTo>
                      <a:pt x="2" y="2"/>
                      <a:pt x="3" y="2"/>
                      <a:pt x="1"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 name="Freeform 778"/>
              <p:cNvSpPr>
                <a:spLocks/>
              </p:cNvSpPr>
              <p:nvPr/>
            </p:nvSpPr>
            <p:spPr bwMode="auto">
              <a:xfrm>
                <a:off x="1942" y="2980"/>
                <a:ext cx="1" cy="1"/>
              </a:xfrm>
              <a:custGeom>
                <a:avLst/>
                <a:gdLst>
                  <a:gd name="T0" fmla="*/ 1 w 3"/>
                  <a:gd name="T1" fmla="*/ 5 h 5"/>
                  <a:gd name="T2" fmla="*/ 3 w 3"/>
                  <a:gd name="T3" fmla="*/ 5 h 5"/>
                  <a:gd name="T4" fmla="*/ 1 w 3"/>
                  <a:gd name="T5" fmla="*/ 5 h 5"/>
                </a:gdLst>
                <a:ahLst/>
                <a:cxnLst>
                  <a:cxn ang="0">
                    <a:pos x="T0" y="T1"/>
                  </a:cxn>
                  <a:cxn ang="0">
                    <a:pos x="T2" y="T3"/>
                  </a:cxn>
                  <a:cxn ang="0">
                    <a:pos x="T4" y="T5"/>
                  </a:cxn>
                </a:cxnLst>
                <a:rect l="0" t="0" r="r" b="b"/>
                <a:pathLst>
                  <a:path w="3" h="5">
                    <a:moveTo>
                      <a:pt x="1" y="5"/>
                    </a:moveTo>
                    <a:cubicBezTo>
                      <a:pt x="1" y="4"/>
                      <a:pt x="2" y="2"/>
                      <a:pt x="3" y="5"/>
                    </a:cubicBezTo>
                    <a:cubicBezTo>
                      <a:pt x="2" y="0"/>
                      <a:pt x="0" y="1"/>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 name="Freeform 779"/>
              <p:cNvSpPr>
                <a:spLocks/>
              </p:cNvSpPr>
              <p:nvPr/>
            </p:nvSpPr>
            <p:spPr bwMode="auto">
              <a:xfrm>
                <a:off x="1943" y="2979"/>
                <a:ext cx="1" cy="0"/>
              </a:xfrm>
              <a:custGeom>
                <a:avLst/>
                <a:gdLst>
                  <a:gd name="T0" fmla="*/ 1 w 2"/>
                  <a:gd name="T1" fmla="*/ 3 h 3"/>
                  <a:gd name="T2" fmla="*/ 2 w 2"/>
                  <a:gd name="T3" fmla="*/ 1 h 3"/>
                  <a:gd name="T4" fmla="*/ 1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1"/>
                      <a:pt x="2" y="1"/>
                      <a:pt x="2" y="1"/>
                    </a:cubicBezTo>
                    <a:cubicBezTo>
                      <a:pt x="1" y="0"/>
                      <a:pt x="1" y="0"/>
                      <a:pt x="1" y="0"/>
                    </a:cubicBezTo>
                    <a:cubicBezTo>
                      <a:pt x="1" y="1"/>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 name="Freeform 780"/>
              <p:cNvSpPr>
                <a:spLocks/>
              </p:cNvSpPr>
              <p:nvPr/>
            </p:nvSpPr>
            <p:spPr bwMode="auto">
              <a:xfrm>
                <a:off x="1942" y="2984"/>
                <a:ext cx="0" cy="0"/>
              </a:xfrm>
              <a:custGeom>
                <a:avLst/>
                <a:gdLst>
                  <a:gd name="T0" fmla="*/ 0 w 2"/>
                  <a:gd name="T1" fmla="*/ 2 h 2"/>
                  <a:gd name="T2" fmla="*/ 2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2"/>
                      <a:pt x="2" y="1"/>
                    </a:cubicBezTo>
                    <a:cubicBezTo>
                      <a:pt x="2" y="0"/>
                      <a:pt x="2" y="0"/>
                      <a:pt x="2"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 name="Freeform 781"/>
              <p:cNvSpPr>
                <a:spLocks/>
              </p:cNvSpPr>
              <p:nvPr/>
            </p:nvSpPr>
            <p:spPr bwMode="auto">
              <a:xfrm>
                <a:off x="1942" y="2984"/>
                <a:ext cx="0" cy="1"/>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 name="Freeform 782"/>
              <p:cNvSpPr>
                <a:spLocks/>
              </p:cNvSpPr>
              <p:nvPr/>
            </p:nvSpPr>
            <p:spPr bwMode="auto">
              <a:xfrm>
                <a:off x="1943" y="298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 name="Freeform 783"/>
              <p:cNvSpPr>
                <a:spLocks/>
              </p:cNvSpPr>
              <p:nvPr/>
            </p:nvSpPr>
            <p:spPr bwMode="auto">
              <a:xfrm>
                <a:off x="1941" y="298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 name="Freeform 784"/>
              <p:cNvSpPr>
                <a:spLocks/>
              </p:cNvSpPr>
              <p:nvPr/>
            </p:nvSpPr>
            <p:spPr bwMode="auto">
              <a:xfrm>
                <a:off x="1941" y="2987"/>
                <a:ext cx="1" cy="1"/>
              </a:xfrm>
              <a:custGeom>
                <a:avLst/>
                <a:gdLst>
                  <a:gd name="T0" fmla="*/ 2 w 2"/>
                  <a:gd name="T1" fmla="*/ 1 h 6"/>
                  <a:gd name="T2" fmla="*/ 0 w 2"/>
                  <a:gd name="T3" fmla="*/ 1 h 6"/>
                  <a:gd name="T4" fmla="*/ 2 w 2"/>
                  <a:gd name="T5" fmla="*/ 6 h 6"/>
                  <a:gd name="T6" fmla="*/ 2 w 2"/>
                  <a:gd name="T7" fmla="*/ 1 h 6"/>
                </a:gdLst>
                <a:ahLst/>
                <a:cxnLst>
                  <a:cxn ang="0">
                    <a:pos x="T0" y="T1"/>
                  </a:cxn>
                  <a:cxn ang="0">
                    <a:pos x="T2" y="T3"/>
                  </a:cxn>
                  <a:cxn ang="0">
                    <a:pos x="T4" y="T5"/>
                  </a:cxn>
                  <a:cxn ang="0">
                    <a:pos x="T6" y="T7"/>
                  </a:cxn>
                </a:cxnLst>
                <a:rect l="0" t="0" r="r" b="b"/>
                <a:pathLst>
                  <a:path w="2" h="6">
                    <a:moveTo>
                      <a:pt x="2" y="1"/>
                    </a:moveTo>
                    <a:cubicBezTo>
                      <a:pt x="1" y="0"/>
                      <a:pt x="0" y="3"/>
                      <a:pt x="0" y="1"/>
                    </a:cubicBezTo>
                    <a:cubicBezTo>
                      <a:pt x="0" y="3"/>
                      <a:pt x="1" y="5"/>
                      <a:pt x="2" y="6"/>
                    </a:cubicBezTo>
                    <a:cubicBezTo>
                      <a:pt x="1" y="5"/>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 name="Freeform 785"/>
              <p:cNvSpPr>
                <a:spLocks/>
              </p:cNvSpPr>
              <p:nvPr/>
            </p:nvSpPr>
            <p:spPr bwMode="auto">
              <a:xfrm>
                <a:off x="1942" y="2988"/>
                <a:ext cx="0"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 name="Freeform 786"/>
              <p:cNvSpPr>
                <a:spLocks/>
              </p:cNvSpPr>
              <p:nvPr/>
            </p:nvSpPr>
            <p:spPr bwMode="auto">
              <a:xfrm>
                <a:off x="1942" y="2985"/>
                <a:ext cx="0"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2" y="1"/>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 name="Freeform 787"/>
              <p:cNvSpPr>
                <a:spLocks/>
              </p:cNvSpPr>
              <p:nvPr/>
            </p:nvSpPr>
            <p:spPr bwMode="auto">
              <a:xfrm>
                <a:off x="1942" y="2986"/>
                <a:ext cx="0" cy="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 name="Freeform 788"/>
              <p:cNvSpPr>
                <a:spLocks/>
              </p:cNvSpPr>
              <p:nvPr/>
            </p:nvSpPr>
            <p:spPr bwMode="auto">
              <a:xfrm>
                <a:off x="1942" y="2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 name="Freeform 789"/>
              <p:cNvSpPr>
                <a:spLocks/>
              </p:cNvSpPr>
              <p:nvPr/>
            </p:nvSpPr>
            <p:spPr bwMode="auto">
              <a:xfrm>
                <a:off x="1943" y="2983"/>
                <a:ext cx="0" cy="1"/>
              </a:xfrm>
              <a:custGeom>
                <a:avLst/>
                <a:gdLst>
                  <a:gd name="T0" fmla="*/ 0 w 4"/>
                  <a:gd name="T1" fmla="*/ 0 h 5"/>
                  <a:gd name="T2" fmla="*/ 4 w 4"/>
                  <a:gd name="T3" fmla="*/ 2 h 5"/>
                  <a:gd name="T4" fmla="*/ 0 w 4"/>
                  <a:gd name="T5" fmla="*/ 0 h 5"/>
                </a:gdLst>
                <a:ahLst/>
                <a:cxnLst>
                  <a:cxn ang="0">
                    <a:pos x="T0" y="T1"/>
                  </a:cxn>
                  <a:cxn ang="0">
                    <a:pos x="T2" y="T3"/>
                  </a:cxn>
                  <a:cxn ang="0">
                    <a:pos x="T4" y="T5"/>
                  </a:cxn>
                </a:cxnLst>
                <a:rect l="0" t="0" r="r" b="b"/>
                <a:pathLst>
                  <a:path w="4" h="5">
                    <a:moveTo>
                      <a:pt x="0" y="0"/>
                    </a:moveTo>
                    <a:cubicBezTo>
                      <a:pt x="1" y="2"/>
                      <a:pt x="2" y="5"/>
                      <a:pt x="4" y="2"/>
                    </a:cubicBezTo>
                    <a:cubicBezTo>
                      <a:pt x="3" y="1"/>
                      <a:pt x="2"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 name="Freeform 790"/>
              <p:cNvSpPr>
                <a:spLocks/>
              </p:cNvSpPr>
              <p:nvPr/>
            </p:nvSpPr>
            <p:spPr bwMode="auto">
              <a:xfrm>
                <a:off x="1942" y="2985"/>
                <a:ext cx="1" cy="0"/>
              </a:xfrm>
              <a:custGeom>
                <a:avLst/>
                <a:gdLst>
                  <a:gd name="T0" fmla="*/ 1 w 2"/>
                  <a:gd name="T1" fmla="*/ 3 h 3"/>
                  <a:gd name="T2" fmla="*/ 2 w 2"/>
                  <a:gd name="T3" fmla="*/ 0 h 3"/>
                  <a:gd name="T4" fmla="*/ 0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0"/>
                      <a:pt x="2" y="0"/>
                      <a:pt x="2" y="0"/>
                    </a:cubicBezTo>
                    <a:cubicBezTo>
                      <a:pt x="1" y="0"/>
                      <a:pt x="1" y="0"/>
                      <a:pt x="0" y="0"/>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 name="Rectangle 791"/>
              <p:cNvSpPr>
                <a:spLocks noChangeArrowheads="1"/>
              </p:cNvSpPr>
              <p:nvPr/>
            </p:nvSpPr>
            <p:spPr bwMode="auto">
              <a:xfrm>
                <a:off x="1943" y="29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 name="Freeform 792"/>
              <p:cNvSpPr>
                <a:spLocks/>
              </p:cNvSpPr>
              <p:nvPr/>
            </p:nvSpPr>
            <p:spPr bwMode="auto">
              <a:xfrm>
                <a:off x="1942" y="2987"/>
                <a:ext cx="0" cy="1"/>
              </a:xfrm>
              <a:custGeom>
                <a:avLst/>
                <a:gdLst>
                  <a:gd name="T0" fmla="*/ 0 w 1"/>
                  <a:gd name="T1" fmla="*/ 2 h 5"/>
                  <a:gd name="T2" fmla="*/ 1 w 1"/>
                  <a:gd name="T3" fmla="*/ 5 h 5"/>
                  <a:gd name="T4" fmla="*/ 1 w 1"/>
                  <a:gd name="T5" fmla="*/ 1 h 5"/>
                  <a:gd name="T6" fmla="*/ 0 w 1"/>
                  <a:gd name="T7" fmla="*/ 2 h 5"/>
                </a:gdLst>
                <a:ahLst/>
                <a:cxnLst>
                  <a:cxn ang="0">
                    <a:pos x="T0" y="T1"/>
                  </a:cxn>
                  <a:cxn ang="0">
                    <a:pos x="T2" y="T3"/>
                  </a:cxn>
                  <a:cxn ang="0">
                    <a:pos x="T4" y="T5"/>
                  </a:cxn>
                  <a:cxn ang="0">
                    <a:pos x="T6" y="T7"/>
                  </a:cxn>
                </a:cxnLst>
                <a:rect l="0" t="0" r="r" b="b"/>
                <a:pathLst>
                  <a:path w="1" h="5">
                    <a:moveTo>
                      <a:pt x="0" y="2"/>
                    </a:moveTo>
                    <a:cubicBezTo>
                      <a:pt x="0" y="3"/>
                      <a:pt x="0" y="4"/>
                      <a:pt x="1" y="5"/>
                    </a:cubicBezTo>
                    <a:cubicBezTo>
                      <a:pt x="1" y="4"/>
                      <a:pt x="1" y="2"/>
                      <a:pt x="1" y="1"/>
                    </a:cubicBezTo>
                    <a:cubicBezTo>
                      <a:pt x="0"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 name="Freeform 793"/>
              <p:cNvSpPr>
                <a:spLocks/>
              </p:cNvSpPr>
              <p:nvPr/>
            </p:nvSpPr>
            <p:spPr bwMode="auto">
              <a:xfrm>
                <a:off x="1942" y="29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 name="Rectangle 794"/>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 name="Freeform 795"/>
              <p:cNvSpPr>
                <a:spLocks/>
              </p:cNvSpPr>
              <p:nvPr/>
            </p:nvSpPr>
            <p:spPr bwMode="auto">
              <a:xfrm>
                <a:off x="1942" y="2987"/>
                <a:ext cx="1" cy="1"/>
              </a:xfrm>
              <a:custGeom>
                <a:avLst/>
                <a:gdLst>
                  <a:gd name="T0" fmla="*/ 0 w 1"/>
                  <a:gd name="T1" fmla="*/ 3 h 3"/>
                  <a:gd name="T2" fmla="*/ 0 w 1"/>
                  <a:gd name="T3" fmla="*/ 0 h 3"/>
                  <a:gd name="T4" fmla="*/ 0 w 1"/>
                  <a:gd name="T5" fmla="*/ 3 h 3"/>
                  <a:gd name="T6" fmla="*/ 0 w 1"/>
                  <a:gd name="T7" fmla="*/ 3 h 3"/>
                </a:gdLst>
                <a:ahLst/>
                <a:cxnLst>
                  <a:cxn ang="0">
                    <a:pos x="T0" y="T1"/>
                  </a:cxn>
                  <a:cxn ang="0">
                    <a:pos x="T2" y="T3"/>
                  </a:cxn>
                  <a:cxn ang="0">
                    <a:pos x="T4" y="T5"/>
                  </a:cxn>
                  <a:cxn ang="0">
                    <a:pos x="T6" y="T7"/>
                  </a:cxn>
                </a:cxnLst>
                <a:rect l="0" t="0" r="r" b="b"/>
                <a:pathLst>
                  <a:path w="1" h="3">
                    <a:moveTo>
                      <a:pt x="0" y="3"/>
                    </a:moveTo>
                    <a:cubicBezTo>
                      <a:pt x="1" y="1"/>
                      <a:pt x="0" y="1"/>
                      <a:pt x="0" y="0"/>
                    </a:cubicBezTo>
                    <a:cubicBezTo>
                      <a:pt x="0" y="1"/>
                      <a:pt x="0" y="2"/>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 name="Freeform 796"/>
              <p:cNvSpPr>
                <a:spLocks/>
              </p:cNvSpPr>
              <p:nvPr/>
            </p:nvSpPr>
            <p:spPr bwMode="auto">
              <a:xfrm>
                <a:off x="1942" y="2989"/>
                <a:ext cx="0" cy="0"/>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 name="Freeform 797"/>
              <p:cNvSpPr>
                <a:spLocks/>
              </p:cNvSpPr>
              <p:nvPr/>
            </p:nvSpPr>
            <p:spPr bwMode="auto">
              <a:xfrm>
                <a:off x="1942" y="2987"/>
                <a:ext cx="0"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 name="Freeform 798"/>
              <p:cNvSpPr>
                <a:spLocks/>
              </p:cNvSpPr>
              <p:nvPr/>
            </p:nvSpPr>
            <p:spPr bwMode="auto">
              <a:xfrm>
                <a:off x="1942" y="2987"/>
                <a:ext cx="0" cy="0"/>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 name="Freeform 799"/>
              <p:cNvSpPr>
                <a:spLocks/>
              </p:cNvSpPr>
              <p:nvPr/>
            </p:nvSpPr>
            <p:spPr bwMode="auto">
              <a:xfrm>
                <a:off x="1942" y="2990"/>
                <a:ext cx="2" cy="2"/>
              </a:xfrm>
              <a:custGeom>
                <a:avLst/>
                <a:gdLst>
                  <a:gd name="T0" fmla="*/ 10 w 10"/>
                  <a:gd name="T1" fmla="*/ 9 h 12"/>
                  <a:gd name="T2" fmla="*/ 9 w 10"/>
                  <a:gd name="T3" fmla="*/ 3 h 12"/>
                  <a:gd name="T4" fmla="*/ 0 w 10"/>
                  <a:gd name="T5" fmla="*/ 4 h 12"/>
                  <a:gd name="T6" fmla="*/ 2 w 10"/>
                  <a:gd name="T7" fmla="*/ 7 h 12"/>
                  <a:gd name="T8" fmla="*/ 6 w 10"/>
                  <a:gd name="T9" fmla="*/ 3 h 12"/>
                  <a:gd name="T10" fmla="*/ 4 w 10"/>
                  <a:gd name="T11" fmla="*/ 8 h 12"/>
                  <a:gd name="T12" fmla="*/ 10 w 10"/>
                  <a:gd name="T13" fmla="*/ 11 h 12"/>
                  <a:gd name="T14" fmla="*/ 9 w 10"/>
                  <a:gd name="T15" fmla="*/ 8 h 12"/>
                  <a:gd name="T16" fmla="*/ 10 w 1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10" y="9"/>
                    </a:moveTo>
                    <a:cubicBezTo>
                      <a:pt x="9" y="8"/>
                      <a:pt x="7" y="5"/>
                      <a:pt x="9" y="3"/>
                    </a:cubicBezTo>
                    <a:cubicBezTo>
                      <a:pt x="8" y="0"/>
                      <a:pt x="3" y="2"/>
                      <a:pt x="0" y="4"/>
                    </a:cubicBezTo>
                    <a:cubicBezTo>
                      <a:pt x="0" y="4"/>
                      <a:pt x="1" y="4"/>
                      <a:pt x="2" y="7"/>
                    </a:cubicBezTo>
                    <a:cubicBezTo>
                      <a:pt x="3" y="6"/>
                      <a:pt x="4" y="1"/>
                      <a:pt x="6" y="3"/>
                    </a:cubicBezTo>
                    <a:cubicBezTo>
                      <a:pt x="6" y="7"/>
                      <a:pt x="5" y="6"/>
                      <a:pt x="4" y="8"/>
                    </a:cubicBezTo>
                    <a:cubicBezTo>
                      <a:pt x="6" y="6"/>
                      <a:pt x="7" y="12"/>
                      <a:pt x="10" y="11"/>
                    </a:cubicBezTo>
                    <a:cubicBezTo>
                      <a:pt x="9" y="8"/>
                      <a:pt x="9" y="8"/>
                      <a:pt x="9" y="8"/>
                    </a:cubicBezTo>
                    <a:cubicBezTo>
                      <a:pt x="9" y="8"/>
                      <a:pt x="10" y="9"/>
                      <a:pt x="1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 name="Freeform 800"/>
              <p:cNvSpPr>
                <a:spLocks/>
              </p:cNvSpPr>
              <p:nvPr/>
            </p:nvSpPr>
            <p:spPr bwMode="auto">
              <a:xfrm>
                <a:off x="1942" y="2990"/>
                <a:ext cx="0" cy="1"/>
              </a:xfrm>
              <a:custGeom>
                <a:avLst/>
                <a:gdLst>
                  <a:gd name="T0" fmla="*/ 2 w 2"/>
                  <a:gd name="T1" fmla="*/ 1 h 6"/>
                  <a:gd name="T2" fmla="*/ 2 w 2"/>
                  <a:gd name="T3" fmla="*/ 0 h 6"/>
                  <a:gd name="T4" fmla="*/ 0 w 2"/>
                  <a:gd name="T5" fmla="*/ 4 h 6"/>
                  <a:gd name="T6" fmla="*/ 2 w 2"/>
                  <a:gd name="T7" fmla="*/ 6 h 6"/>
                  <a:gd name="T8" fmla="*/ 2 w 2"/>
                  <a:gd name="T9" fmla="*/ 1 h 6"/>
                </a:gdLst>
                <a:ahLst/>
                <a:cxnLst>
                  <a:cxn ang="0">
                    <a:pos x="T0" y="T1"/>
                  </a:cxn>
                  <a:cxn ang="0">
                    <a:pos x="T2" y="T3"/>
                  </a:cxn>
                  <a:cxn ang="0">
                    <a:pos x="T4" y="T5"/>
                  </a:cxn>
                  <a:cxn ang="0">
                    <a:pos x="T6" y="T7"/>
                  </a:cxn>
                  <a:cxn ang="0">
                    <a:pos x="T8" y="T9"/>
                  </a:cxn>
                </a:cxnLst>
                <a:rect l="0" t="0" r="r" b="b"/>
                <a:pathLst>
                  <a:path w="2" h="6">
                    <a:moveTo>
                      <a:pt x="2" y="1"/>
                    </a:moveTo>
                    <a:cubicBezTo>
                      <a:pt x="2" y="0"/>
                      <a:pt x="2" y="0"/>
                      <a:pt x="2" y="0"/>
                    </a:cubicBezTo>
                    <a:cubicBezTo>
                      <a:pt x="1" y="1"/>
                      <a:pt x="1" y="2"/>
                      <a:pt x="0" y="4"/>
                    </a:cubicBezTo>
                    <a:cubicBezTo>
                      <a:pt x="0" y="6"/>
                      <a:pt x="1" y="6"/>
                      <a:pt x="2" y="6"/>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 name="Freeform 801"/>
              <p:cNvSpPr>
                <a:spLocks/>
              </p:cNvSpPr>
              <p:nvPr/>
            </p:nvSpPr>
            <p:spPr bwMode="auto">
              <a:xfrm>
                <a:off x="1942" y="2988"/>
                <a:ext cx="1" cy="2"/>
              </a:xfrm>
              <a:custGeom>
                <a:avLst/>
                <a:gdLst>
                  <a:gd name="T0" fmla="*/ 1 w 5"/>
                  <a:gd name="T1" fmla="*/ 4 h 9"/>
                  <a:gd name="T2" fmla="*/ 5 w 5"/>
                  <a:gd name="T3" fmla="*/ 6 h 9"/>
                  <a:gd name="T4" fmla="*/ 3 w 5"/>
                  <a:gd name="T5" fmla="*/ 2 h 9"/>
                  <a:gd name="T6" fmla="*/ 1 w 5"/>
                  <a:gd name="T7" fmla="*/ 4 h 9"/>
                  <a:gd name="T8" fmla="*/ 1 w 5"/>
                  <a:gd name="T9" fmla="*/ 1 h 9"/>
                  <a:gd name="T10" fmla="*/ 0 w 5"/>
                  <a:gd name="T11" fmla="*/ 4 h 9"/>
                  <a:gd name="T12" fmla="*/ 0 w 5"/>
                  <a:gd name="T13" fmla="*/ 4 h 9"/>
                  <a:gd name="T14" fmla="*/ 0 w 5"/>
                  <a:gd name="T15" fmla="*/ 4 h 9"/>
                  <a:gd name="T16" fmla="*/ 0 w 5"/>
                  <a:gd name="T17" fmla="*/ 4 h 9"/>
                  <a:gd name="T18" fmla="*/ 0 w 5"/>
                  <a:gd name="T19" fmla="*/ 4 h 9"/>
                  <a:gd name="T20" fmla="*/ 0 w 5"/>
                  <a:gd name="T21" fmla="*/ 4 h 9"/>
                  <a:gd name="T22" fmla="*/ 1 w 5"/>
                  <a:gd name="T23" fmla="*/ 4 h 9"/>
                  <a:gd name="T24" fmla="*/ 0 w 5"/>
                  <a:gd name="T25" fmla="*/ 4 h 9"/>
                  <a:gd name="T26" fmla="*/ 0 w 5"/>
                  <a:gd name="T27" fmla="*/ 4 h 9"/>
                  <a:gd name="T28" fmla="*/ 0 w 5"/>
                  <a:gd name="T29" fmla="*/ 4 h 9"/>
                  <a:gd name="T30" fmla="*/ 1 w 5"/>
                  <a:gd name="T31" fmla="*/ 9 h 9"/>
                  <a:gd name="T32" fmla="*/ 1 w 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1" y="4"/>
                    </a:moveTo>
                    <a:cubicBezTo>
                      <a:pt x="2" y="5"/>
                      <a:pt x="3" y="8"/>
                      <a:pt x="5" y="6"/>
                    </a:cubicBezTo>
                    <a:cubicBezTo>
                      <a:pt x="5" y="3"/>
                      <a:pt x="4" y="4"/>
                      <a:pt x="3" y="2"/>
                    </a:cubicBezTo>
                    <a:cubicBezTo>
                      <a:pt x="3" y="7"/>
                      <a:pt x="2" y="0"/>
                      <a:pt x="1" y="4"/>
                    </a:cubicBezTo>
                    <a:cubicBezTo>
                      <a:pt x="1" y="3"/>
                      <a:pt x="1" y="2"/>
                      <a:pt x="1" y="1"/>
                    </a:cubicBezTo>
                    <a:cubicBezTo>
                      <a:pt x="0" y="2"/>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4"/>
                      <a:pt x="1" y="4"/>
                    </a:cubicBezTo>
                    <a:cubicBezTo>
                      <a:pt x="0" y="6"/>
                      <a:pt x="0" y="4"/>
                      <a:pt x="0" y="4"/>
                    </a:cubicBezTo>
                    <a:cubicBezTo>
                      <a:pt x="0" y="4"/>
                      <a:pt x="0" y="4"/>
                      <a:pt x="0" y="4"/>
                    </a:cubicBezTo>
                    <a:cubicBezTo>
                      <a:pt x="0" y="4"/>
                      <a:pt x="0" y="4"/>
                      <a:pt x="0" y="4"/>
                    </a:cubicBezTo>
                    <a:cubicBezTo>
                      <a:pt x="1" y="9"/>
                      <a:pt x="1" y="9"/>
                      <a:pt x="1" y="9"/>
                    </a:cubicBezTo>
                    <a:cubicBezTo>
                      <a:pt x="1" y="8"/>
                      <a:pt x="1" y="7"/>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 name="Freeform 802"/>
              <p:cNvSpPr>
                <a:spLocks/>
              </p:cNvSpPr>
              <p:nvPr/>
            </p:nvSpPr>
            <p:spPr bwMode="auto">
              <a:xfrm>
                <a:off x="1944" y="29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 name="Freeform 803"/>
              <p:cNvSpPr>
                <a:spLocks/>
              </p:cNvSpPr>
              <p:nvPr/>
            </p:nvSpPr>
            <p:spPr bwMode="auto">
              <a:xfrm>
                <a:off x="1943" y="2984"/>
                <a:ext cx="1" cy="1"/>
              </a:xfrm>
              <a:custGeom>
                <a:avLst/>
                <a:gdLst>
                  <a:gd name="T0" fmla="*/ 4 w 5"/>
                  <a:gd name="T1" fmla="*/ 5 h 8"/>
                  <a:gd name="T2" fmla="*/ 4 w 5"/>
                  <a:gd name="T3" fmla="*/ 3 h 8"/>
                  <a:gd name="T4" fmla="*/ 5 w 5"/>
                  <a:gd name="T5" fmla="*/ 3 h 8"/>
                  <a:gd name="T6" fmla="*/ 3 w 5"/>
                  <a:gd name="T7" fmla="*/ 2 h 8"/>
                  <a:gd name="T8" fmla="*/ 3 w 5"/>
                  <a:gd name="T9" fmla="*/ 3 h 8"/>
                  <a:gd name="T10" fmla="*/ 0 w 5"/>
                  <a:gd name="T11" fmla="*/ 7 h 8"/>
                  <a:gd name="T12" fmla="*/ 4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5"/>
                    </a:moveTo>
                    <a:cubicBezTo>
                      <a:pt x="4" y="4"/>
                      <a:pt x="3" y="4"/>
                      <a:pt x="4" y="3"/>
                    </a:cubicBezTo>
                    <a:cubicBezTo>
                      <a:pt x="4" y="2"/>
                      <a:pt x="4" y="3"/>
                      <a:pt x="5" y="3"/>
                    </a:cubicBezTo>
                    <a:cubicBezTo>
                      <a:pt x="5" y="2"/>
                      <a:pt x="4" y="0"/>
                      <a:pt x="3" y="2"/>
                    </a:cubicBezTo>
                    <a:cubicBezTo>
                      <a:pt x="3" y="3"/>
                      <a:pt x="3" y="3"/>
                      <a:pt x="3" y="3"/>
                    </a:cubicBezTo>
                    <a:cubicBezTo>
                      <a:pt x="3" y="5"/>
                      <a:pt x="0" y="8"/>
                      <a:pt x="0" y="7"/>
                    </a:cubicBezTo>
                    <a:cubicBezTo>
                      <a:pt x="2" y="7"/>
                      <a:pt x="3" y="6"/>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 name="Freeform 804"/>
              <p:cNvSpPr>
                <a:spLocks/>
              </p:cNvSpPr>
              <p:nvPr/>
            </p:nvSpPr>
            <p:spPr bwMode="auto">
              <a:xfrm>
                <a:off x="1943" y="2987"/>
                <a:ext cx="0" cy="1"/>
              </a:xfrm>
              <a:custGeom>
                <a:avLst/>
                <a:gdLst>
                  <a:gd name="T0" fmla="*/ 0 w 2"/>
                  <a:gd name="T1" fmla="*/ 1 h 5"/>
                  <a:gd name="T2" fmla="*/ 1 w 2"/>
                  <a:gd name="T3" fmla="*/ 5 h 5"/>
                  <a:gd name="T4" fmla="*/ 2 w 2"/>
                  <a:gd name="T5" fmla="*/ 3 h 5"/>
                  <a:gd name="T6" fmla="*/ 1 w 2"/>
                  <a:gd name="T7" fmla="*/ 3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5"/>
                      <a:pt x="1" y="5"/>
                      <a:pt x="1" y="5"/>
                    </a:cubicBezTo>
                    <a:cubicBezTo>
                      <a:pt x="2" y="3"/>
                      <a:pt x="2" y="3"/>
                      <a:pt x="2" y="3"/>
                    </a:cubicBezTo>
                    <a:cubicBezTo>
                      <a:pt x="1" y="3"/>
                      <a:pt x="1" y="3"/>
                      <a:pt x="1" y="3"/>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 name="Rectangle 805"/>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 name="Rectangle 806"/>
              <p:cNvSpPr>
                <a:spLocks noChangeArrowheads="1"/>
              </p:cNvSpPr>
              <p:nvPr/>
            </p:nvSpPr>
            <p:spPr bwMode="auto">
              <a:xfrm>
                <a:off x="1942" y="299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 name="Freeform 807"/>
              <p:cNvSpPr>
                <a:spLocks/>
              </p:cNvSpPr>
              <p:nvPr/>
            </p:nvSpPr>
            <p:spPr bwMode="auto">
              <a:xfrm>
                <a:off x="1964" y="3005"/>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 name="Freeform 808"/>
              <p:cNvSpPr>
                <a:spLocks/>
              </p:cNvSpPr>
              <p:nvPr/>
            </p:nvSpPr>
            <p:spPr bwMode="auto">
              <a:xfrm>
                <a:off x="1964" y="30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 name="Freeform 809"/>
              <p:cNvSpPr>
                <a:spLocks/>
              </p:cNvSpPr>
              <p:nvPr/>
            </p:nvSpPr>
            <p:spPr bwMode="auto">
              <a:xfrm>
                <a:off x="1953" y="3013"/>
                <a:ext cx="1" cy="2"/>
              </a:xfrm>
              <a:custGeom>
                <a:avLst/>
                <a:gdLst>
                  <a:gd name="T0" fmla="*/ 0 w 2"/>
                  <a:gd name="T1" fmla="*/ 0 h 6"/>
                  <a:gd name="T2" fmla="*/ 2 w 2"/>
                  <a:gd name="T3" fmla="*/ 4 h 6"/>
                  <a:gd name="T4" fmla="*/ 2 w 2"/>
                  <a:gd name="T5" fmla="*/ 2 h 6"/>
                  <a:gd name="T6" fmla="*/ 0 w 2"/>
                  <a:gd name="T7" fmla="*/ 0 h 6"/>
                </a:gdLst>
                <a:ahLst/>
                <a:cxnLst>
                  <a:cxn ang="0">
                    <a:pos x="T0" y="T1"/>
                  </a:cxn>
                  <a:cxn ang="0">
                    <a:pos x="T2" y="T3"/>
                  </a:cxn>
                  <a:cxn ang="0">
                    <a:pos x="T4" y="T5"/>
                  </a:cxn>
                  <a:cxn ang="0">
                    <a:pos x="T6" y="T7"/>
                  </a:cxn>
                </a:cxnLst>
                <a:rect l="0" t="0" r="r" b="b"/>
                <a:pathLst>
                  <a:path w="2" h="6">
                    <a:moveTo>
                      <a:pt x="0" y="0"/>
                    </a:moveTo>
                    <a:cubicBezTo>
                      <a:pt x="1" y="2"/>
                      <a:pt x="1" y="6"/>
                      <a:pt x="2" y="4"/>
                    </a:cubicBezTo>
                    <a:cubicBezTo>
                      <a:pt x="2" y="2"/>
                      <a:pt x="2"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 name="Freeform 810"/>
              <p:cNvSpPr>
                <a:spLocks/>
              </p:cNvSpPr>
              <p:nvPr/>
            </p:nvSpPr>
            <p:spPr bwMode="auto">
              <a:xfrm>
                <a:off x="1966" y="3020"/>
                <a:ext cx="0" cy="1"/>
              </a:xfrm>
              <a:custGeom>
                <a:avLst/>
                <a:gdLst>
                  <a:gd name="T0" fmla="*/ 0 w 2"/>
                  <a:gd name="T1" fmla="*/ 1 h 4"/>
                  <a:gd name="T2" fmla="*/ 0 w 2"/>
                  <a:gd name="T3" fmla="*/ 0 h 4"/>
                  <a:gd name="T4" fmla="*/ 2 w 2"/>
                  <a:gd name="T5" fmla="*/ 4 h 4"/>
                  <a:gd name="T6" fmla="*/ 0 w 2"/>
                  <a:gd name="T7" fmla="*/ 1 h 4"/>
                </a:gdLst>
                <a:ahLst/>
                <a:cxnLst>
                  <a:cxn ang="0">
                    <a:pos x="T0" y="T1"/>
                  </a:cxn>
                  <a:cxn ang="0">
                    <a:pos x="T2" y="T3"/>
                  </a:cxn>
                  <a:cxn ang="0">
                    <a:pos x="T4" y="T5"/>
                  </a:cxn>
                  <a:cxn ang="0">
                    <a:pos x="T6" y="T7"/>
                  </a:cxn>
                </a:cxnLst>
                <a:rect l="0" t="0" r="r" b="b"/>
                <a:pathLst>
                  <a:path w="2" h="4">
                    <a:moveTo>
                      <a:pt x="0" y="1"/>
                    </a:moveTo>
                    <a:cubicBezTo>
                      <a:pt x="0" y="0"/>
                      <a:pt x="0" y="0"/>
                      <a:pt x="0" y="0"/>
                    </a:cubicBezTo>
                    <a:cubicBezTo>
                      <a:pt x="0" y="2"/>
                      <a:pt x="1" y="3"/>
                      <a:pt x="2" y="4"/>
                    </a:cubicBezTo>
                    <a:cubicBezTo>
                      <a:pt x="1" y="3"/>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 name="Freeform 811"/>
              <p:cNvSpPr>
                <a:spLocks/>
              </p:cNvSpPr>
              <p:nvPr/>
            </p:nvSpPr>
            <p:spPr bwMode="auto">
              <a:xfrm>
                <a:off x="1965" y="301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 name="Freeform 812"/>
              <p:cNvSpPr>
                <a:spLocks/>
              </p:cNvSpPr>
              <p:nvPr/>
            </p:nvSpPr>
            <p:spPr bwMode="auto">
              <a:xfrm>
                <a:off x="1964" y="2996"/>
                <a:ext cx="0" cy="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0"/>
                      <a:pt x="0" y="0"/>
                      <a:pt x="0" y="0"/>
                    </a:cubicBezTo>
                    <a:cubicBezTo>
                      <a:pt x="0" y="3"/>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 name="Freeform 813"/>
              <p:cNvSpPr>
                <a:spLocks/>
              </p:cNvSpPr>
              <p:nvPr/>
            </p:nvSpPr>
            <p:spPr bwMode="auto">
              <a:xfrm>
                <a:off x="1942" y="3003"/>
                <a:ext cx="1" cy="1"/>
              </a:xfrm>
              <a:custGeom>
                <a:avLst/>
                <a:gdLst>
                  <a:gd name="T0" fmla="*/ 1 w 3"/>
                  <a:gd name="T1" fmla="*/ 0 h 7"/>
                  <a:gd name="T2" fmla="*/ 0 w 3"/>
                  <a:gd name="T3" fmla="*/ 6 h 7"/>
                  <a:gd name="T4" fmla="*/ 1 w 3"/>
                  <a:gd name="T5" fmla="*/ 7 h 7"/>
                  <a:gd name="T6" fmla="*/ 1 w 3"/>
                  <a:gd name="T7" fmla="*/ 6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1" y="3"/>
                      <a:pt x="1" y="5"/>
                      <a:pt x="0" y="6"/>
                    </a:cubicBezTo>
                    <a:cubicBezTo>
                      <a:pt x="1" y="7"/>
                      <a:pt x="1" y="7"/>
                      <a:pt x="1" y="7"/>
                    </a:cubicBezTo>
                    <a:cubicBezTo>
                      <a:pt x="1" y="6"/>
                      <a:pt x="1" y="6"/>
                      <a:pt x="1" y="6"/>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 name="Freeform 814"/>
              <p:cNvSpPr>
                <a:spLocks/>
              </p:cNvSpPr>
              <p:nvPr/>
            </p:nvSpPr>
            <p:spPr bwMode="auto">
              <a:xfrm>
                <a:off x="1968" y="3005"/>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 name="Freeform 815"/>
              <p:cNvSpPr>
                <a:spLocks/>
              </p:cNvSpPr>
              <p:nvPr/>
            </p:nvSpPr>
            <p:spPr bwMode="auto">
              <a:xfrm>
                <a:off x="1942" y="3004"/>
                <a:ext cx="1" cy="1"/>
              </a:xfrm>
              <a:custGeom>
                <a:avLst/>
                <a:gdLst>
                  <a:gd name="T0" fmla="*/ 6 w 6"/>
                  <a:gd name="T1" fmla="*/ 5 h 5"/>
                  <a:gd name="T2" fmla="*/ 5 w 6"/>
                  <a:gd name="T3" fmla="*/ 4 h 5"/>
                  <a:gd name="T4" fmla="*/ 0 w 6"/>
                  <a:gd name="T5" fmla="*/ 0 h 5"/>
                  <a:gd name="T6" fmla="*/ 6 w 6"/>
                  <a:gd name="T7" fmla="*/ 5 h 5"/>
                </a:gdLst>
                <a:ahLst/>
                <a:cxnLst>
                  <a:cxn ang="0">
                    <a:pos x="T0" y="T1"/>
                  </a:cxn>
                  <a:cxn ang="0">
                    <a:pos x="T2" y="T3"/>
                  </a:cxn>
                  <a:cxn ang="0">
                    <a:pos x="T4" y="T5"/>
                  </a:cxn>
                  <a:cxn ang="0">
                    <a:pos x="T6" y="T7"/>
                  </a:cxn>
                </a:cxnLst>
                <a:rect l="0" t="0" r="r" b="b"/>
                <a:pathLst>
                  <a:path w="6" h="5">
                    <a:moveTo>
                      <a:pt x="6" y="5"/>
                    </a:moveTo>
                    <a:cubicBezTo>
                      <a:pt x="6" y="4"/>
                      <a:pt x="5" y="4"/>
                      <a:pt x="5" y="4"/>
                    </a:cubicBezTo>
                    <a:cubicBezTo>
                      <a:pt x="3" y="3"/>
                      <a:pt x="2" y="1"/>
                      <a:pt x="0" y="0"/>
                    </a:cubicBezTo>
                    <a:cubicBezTo>
                      <a:pt x="1" y="2"/>
                      <a:pt x="3" y="4"/>
                      <a:pt x="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 name="Freeform 816"/>
              <p:cNvSpPr>
                <a:spLocks/>
              </p:cNvSpPr>
              <p:nvPr/>
            </p:nvSpPr>
            <p:spPr bwMode="auto">
              <a:xfrm>
                <a:off x="1956" y="29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 name="Freeform 817"/>
              <p:cNvSpPr>
                <a:spLocks/>
              </p:cNvSpPr>
              <p:nvPr/>
            </p:nvSpPr>
            <p:spPr bwMode="auto">
              <a:xfrm>
                <a:off x="1947" y="2971"/>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 name="Freeform 818"/>
              <p:cNvSpPr>
                <a:spLocks/>
              </p:cNvSpPr>
              <p:nvPr/>
            </p:nvSpPr>
            <p:spPr bwMode="auto">
              <a:xfrm>
                <a:off x="1942" y="2996"/>
                <a:ext cx="0" cy="0"/>
              </a:xfrm>
              <a:custGeom>
                <a:avLst/>
                <a:gdLst>
                  <a:gd name="T0" fmla="*/ 2 h 2"/>
                  <a:gd name="T1" fmla="*/ 2 h 2"/>
                </a:gdLst>
                <a:ahLst/>
                <a:cxnLst>
                  <a:cxn ang="0">
                    <a:pos x="0" y="T0"/>
                  </a:cxn>
                  <a:cxn ang="0">
                    <a:pos x="0" y="T1"/>
                  </a:cxn>
                </a:cxnLst>
                <a:rect l="0" t="0" r="r" b="b"/>
                <a:pathLst>
                  <a:path h="2">
                    <a:moveTo>
                      <a:pt x="0" y="2"/>
                    </a:move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 name="Freeform 819"/>
              <p:cNvSpPr>
                <a:spLocks/>
              </p:cNvSpPr>
              <p:nvPr/>
            </p:nvSpPr>
            <p:spPr bwMode="auto">
              <a:xfrm>
                <a:off x="1943" y="2995"/>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 name="Freeform 820"/>
              <p:cNvSpPr>
                <a:spLocks/>
              </p:cNvSpPr>
              <p:nvPr/>
            </p:nvSpPr>
            <p:spPr bwMode="auto">
              <a:xfrm>
                <a:off x="1946" y="3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 name="Freeform 821"/>
              <p:cNvSpPr>
                <a:spLocks/>
              </p:cNvSpPr>
              <p:nvPr/>
            </p:nvSpPr>
            <p:spPr bwMode="auto">
              <a:xfrm>
                <a:off x="1942" y="2996"/>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 name="Freeform 822"/>
              <p:cNvSpPr>
                <a:spLocks/>
              </p:cNvSpPr>
              <p:nvPr/>
            </p:nvSpPr>
            <p:spPr bwMode="auto">
              <a:xfrm>
                <a:off x="1942" y="2996"/>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 name="Freeform 823"/>
              <p:cNvSpPr>
                <a:spLocks/>
              </p:cNvSpPr>
              <p:nvPr/>
            </p:nvSpPr>
            <p:spPr bwMode="auto">
              <a:xfrm>
                <a:off x="1942" y="2996"/>
                <a:ext cx="0" cy="0"/>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 name="Freeform 824"/>
              <p:cNvSpPr>
                <a:spLocks/>
              </p:cNvSpPr>
              <p:nvPr/>
            </p:nvSpPr>
            <p:spPr bwMode="auto">
              <a:xfrm>
                <a:off x="1965" y="298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 name="Freeform 825"/>
              <p:cNvSpPr>
                <a:spLocks/>
              </p:cNvSpPr>
              <p:nvPr/>
            </p:nvSpPr>
            <p:spPr bwMode="auto">
              <a:xfrm>
                <a:off x="1960"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 name="Freeform 826"/>
              <p:cNvSpPr>
                <a:spLocks/>
              </p:cNvSpPr>
              <p:nvPr/>
            </p:nvSpPr>
            <p:spPr bwMode="auto">
              <a:xfrm>
                <a:off x="1959" y="3015"/>
                <a:ext cx="1" cy="0"/>
              </a:xfrm>
              <a:custGeom>
                <a:avLst/>
                <a:gdLst>
                  <a:gd name="T0" fmla="*/ 6 w 6"/>
                  <a:gd name="T1" fmla="*/ 2 h 5"/>
                  <a:gd name="T2" fmla="*/ 2 w 6"/>
                  <a:gd name="T3" fmla="*/ 0 h 5"/>
                  <a:gd name="T4" fmla="*/ 0 w 6"/>
                  <a:gd name="T5" fmla="*/ 5 h 5"/>
                  <a:gd name="T6" fmla="*/ 6 w 6"/>
                  <a:gd name="T7" fmla="*/ 2 h 5"/>
                </a:gdLst>
                <a:ahLst/>
                <a:cxnLst>
                  <a:cxn ang="0">
                    <a:pos x="T0" y="T1"/>
                  </a:cxn>
                  <a:cxn ang="0">
                    <a:pos x="T2" y="T3"/>
                  </a:cxn>
                  <a:cxn ang="0">
                    <a:pos x="T4" y="T5"/>
                  </a:cxn>
                  <a:cxn ang="0">
                    <a:pos x="T6" y="T7"/>
                  </a:cxn>
                </a:cxnLst>
                <a:rect l="0" t="0" r="r" b="b"/>
                <a:pathLst>
                  <a:path w="6" h="5">
                    <a:moveTo>
                      <a:pt x="6" y="2"/>
                    </a:moveTo>
                    <a:cubicBezTo>
                      <a:pt x="3" y="2"/>
                      <a:pt x="3" y="2"/>
                      <a:pt x="2" y="0"/>
                    </a:cubicBezTo>
                    <a:cubicBezTo>
                      <a:pt x="0" y="5"/>
                      <a:pt x="0" y="5"/>
                      <a:pt x="0" y="5"/>
                    </a:cubicBezTo>
                    <a:lnTo>
                      <a:pt x="6"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 name="Freeform 827"/>
              <p:cNvSpPr>
                <a:spLocks noEditPoints="1"/>
              </p:cNvSpPr>
              <p:nvPr/>
            </p:nvSpPr>
            <p:spPr bwMode="auto">
              <a:xfrm>
                <a:off x="1942" y="2971"/>
                <a:ext cx="27" cy="55"/>
              </a:xfrm>
              <a:custGeom>
                <a:avLst/>
                <a:gdLst>
                  <a:gd name="T0" fmla="*/ 122 w 147"/>
                  <a:gd name="T1" fmla="*/ 176 h 301"/>
                  <a:gd name="T2" fmla="*/ 124 w 147"/>
                  <a:gd name="T3" fmla="*/ 194 h 301"/>
                  <a:gd name="T4" fmla="*/ 122 w 147"/>
                  <a:gd name="T5" fmla="*/ 203 h 301"/>
                  <a:gd name="T6" fmla="*/ 124 w 147"/>
                  <a:gd name="T7" fmla="*/ 220 h 301"/>
                  <a:gd name="T8" fmla="*/ 124 w 147"/>
                  <a:gd name="T9" fmla="*/ 240 h 301"/>
                  <a:gd name="T10" fmla="*/ 126 w 147"/>
                  <a:gd name="T11" fmla="*/ 251 h 301"/>
                  <a:gd name="T12" fmla="*/ 136 w 147"/>
                  <a:gd name="T13" fmla="*/ 276 h 301"/>
                  <a:gd name="T14" fmla="*/ 128 w 147"/>
                  <a:gd name="T15" fmla="*/ 261 h 301"/>
                  <a:gd name="T16" fmla="*/ 125 w 147"/>
                  <a:gd name="T17" fmla="*/ 259 h 301"/>
                  <a:gd name="T18" fmla="*/ 124 w 147"/>
                  <a:gd name="T19" fmla="*/ 262 h 301"/>
                  <a:gd name="T20" fmla="*/ 118 w 147"/>
                  <a:gd name="T21" fmla="*/ 256 h 301"/>
                  <a:gd name="T22" fmla="*/ 112 w 147"/>
                  <a:gd name="T23" fmla="*/ 252 h 301"/>
                  <a:gd name="T24" fmla="*/ 98 w 147"/>
                  <a:gd name="T25" fmla="*/ 238 h 301"/>
                  <a:gd name="T26" fmla="*/ 82 w 147"/>
                  <a:gd name="T27" fmla="*/ 231 h 301"/>
                  <a:gd name="T28" fmla="*/ 55 w 147"/>
                  <a:gd name="T29" fmla="*/ 220 h 301"/>
                  <a:gd name="T30" fmla="*/ 66 w 147"/>
                  <a:gd name="T31" fmla="*/ 206 h 301"/>
                  <a:gd name="T32" fmla="*/ 57 w 147"/>
                  <a:gd name="T33" fmla="*/ 202 h 301"/>
                  <a:gd name="T34" fmla="*/ 40 w 147"/>
                  <a:gd name="T35" fmla="*/ 193 h 301"/>
                  <a:gd name="T36" fmla="*/ 16 w 147"/>
                  <a:gd name="T37" fmla="*/ 176 h 301"/>
                  <a:gd name="T38" fmla="*/ 15 w 147"/>
                  <a:gd name="T39" fmla="*/ 174 h 301"/>
                  <a:gd name="T40" fmla="*/ 7 w 147"/>
                  <a:gd name="T41" fmla="*/ 167 h 301"/>
                  <a:gd name="T42" fmla="*/ 11 w 147"/>
                  <a:gd name="T43" fmla="*/ 159 h 301"/>
                  <a:gd name="T44" fmla="*/ 9 w 147"/>
                  <a:gd name="T45" fmla="*/ 128 h 301"/>
                  <a:gd name="T46" fmla="*/ 4 w 147"/>
                  <a:gd name="T47" fmla="*/ 126 h 301"/>
                  <a:gd name="T48" fmla="*/ 2 w 147"/>
                  <a:gd name="T49" fmla="*/ 136 h 301"/>
                  <a:gd name="T50" fmla="*/ 2 w 147"/>
                  <a:gd name="T51" fmla="*/ 148 h 301"/>
                  <a:gd name="T52" fmla="*/ 3 w 147"/>
                  <a:gd name="T53" fmla="*/ 167 h 301"/>
                  <a:gd name="T54" fmla="*/ 13 w 147"/>
                  <a:gd name="T55" fmla="*/ 191 h 301"/>
                  <a:gd name="T56" fmla="*/ 49 w 147"/>
                  <a:gd name="T57" fmla="*/ 218 h 301"/>
                  <a:gd name="T58" fmla="*/ 63 w 147"/>
                  <a:gd name="T59" fmla="*/ 232 h 301"/>
                  <a:gd name="T60" fmla="*/ 70 w 147"/>
                  <a:gd name="T61" fmla="*/ 233 h 301"/>
                  <a:gd name="T62" fmla="*/ 88 w 147"/>
                  <a:gd name="T63" fmla="*/ 246 h 301"/>
                  <a:gd name="T64" fmla="*/ 104 w 147"/>
                  <a:gd name="T65" fmla="*/ 262 h 301"/>
                  <a:gd name="T66" fmla="*/ 137 w 147"/>
                  <a:gd name="T67" fmla="*/ 294 h 301"/>
                  <a:gd name="T68" fmla="*/ 137 w 147"/>
                  <a:gd name="T69" fmla="*/ 280 h 301"/>
                  <a:gd name="T70" fmla="*/ 138 w 147"/>
                  <a:gd name="T71" fmla="*/ 247 h 301"/>
                  <a:gd name="T72" fmla="*/ 137 w 147"/>
                  <a:gd name="T73" fmla="*/ 232 h 301"/>
                  <a:gd name="T74" fmla="*/ 144 w 147"/>
                  <a:gd name="T75" fmla="*/ 211 h 301"/>
                  <a:gd name="T76" fmla="*/ 140 w 147"/>
                  <a:gd name="T77" fmla="*/ 165 h 301"/>
                  <a:gd name="T78" fmla="*/ 139 w 147"/>
                  <a:gd name="T79" fmla="*/ 138 h 301"/>
                  <a:gd name="T80" fmla="*/ 136 w 147"/>
                  <a:gd name="T81" fmla="*/ 97 h 301"/>
                  <a:gd name="T82" fmla="*/ 141 w 147"/>
                  <a:gd name="T83" fmla="*/ 54 h 301"/>
                  <a:gd name="T84" fmla="*/ 141 w 147"/>
                  <a:gd name="T85" fmla="*/ 40 h 301"/>
                  <a:gd name="T86" fmla="*/ 139 w 147"/>
                  <a:gd name="T87" fmla="*/ 22 h 301"/>
                  <a:gd name="T88" fmla="*/ 111 w 147"/>
                  <a:gd name="T89" fmla="*/ 5 h 301"/>
                  <a:gd name="T90" fmla="*/ 78 w 147"/>
                  <a:gd name="T91" fmla="*/ 4 h 301"/>
                  <a:gd name="T92" fmla="*/ 17 w 147"/>
                  <a:gd name="T93" fmla="*/ 4 h 301"/>
                  <a:gd name="T94" fmla="*/ 60 w 147"/>
                  <a:gd name="T95" fmla="*/ 19 h 301"/>
                  <a:gd name="T96" fmla="*/ 77 w 147"/>
                  <a:gd name="T97" fmla="*/ 18 h 301"/>
                  <a:gd name="T98" fmla="*/ 111 w 147"/>
                  <a:gd name="T99" fmla="*/ 17 h 301"/>
                  <a:gd name="T100" fmla="*/ 123 w 147"/>
                  <a:gd name="T101" fmla="*/ 15 h 301"/>
                  <a:gd name="T102" fmla="*/ 130 w 147"/>
                  <a:gd name="T103" fmla="*/ 19 h 301"/>
                  <a:gd name="T104" fmla="*/ 130 w 147"/>
                  <a:gd name="T105" fmla="*/ 31 h 301"/>
                  <a:gd name="T106" fmla="*/ 129 w 147"/>
                  <a:gd name="T107" fmla="*/ 55 h 301"/>
                  <a:gd name="T108" fmla="*/ 124 w 147"/>
                  <a:gd name="T109" fmla="*/ 61 h 301"/>
                  <a:gd name="T110" fmla="*/ 123 w 147"/>
                  <a:gd name="T111" fmla="*/ 77 h 301"/>
                  <a:gd name="T112" fmla="*/ 124 w 147"/>
                  <a:gd name="T113" fmla="*/ 94 h 301"/>
                  <a:gd name="T114" fmla="*/ 124 w 147"/>
                  <a:gd name="T115" fmla="*/ 106 h 301"/>
                  <a:gd name="T116" fmla="*/ 125 w 147"/>
                  <a:gd name="T117" fmla="*/ 119 h 301"/>
                  <a:gd name="T118" fmla="*/ 122 w 147"/>
                  <a:gd name="T119" fmla="*/ 149 h 301"/>
                  <a:gd name="T120" fmla="*/ 124 w 147"/>
                  <a:gd name="T121" fmla="*/ 208 h 301"/>
                  <a:gd name="T122" fmla="*/ 3 w 147"/>
                  <a:gd name="T123" fmla="*/ 150 h 301"/>
                  <a:gd name="T124" fmla="*/ 4 w 147"/>
                  <a:gd name="T125" fmla="*/ 14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301">
                    <a:moveTo>
                      <a:pt x="123" y="163"/>
                    </a:moveTo>
                    <a:cubicBezTo>
                      <a:pt x="121" y="166"/>
                      <a:pt x="121" y="166"/>
                      <a:pt x="121" y="166"/>
                    </a:cubicBezTo>
                    <a:cubicBezTo>
                      <a:pt x="119" y="163"/>
                      <a:pt x="120" y="160"/>
                      <a:pt x="117" y="163"/>
                    </a:cubicBezTo>
                    <a:cubicBezTo>
                      <a:pt x="123" y="163"/>
                      <a:pt x="118" y="175"/>
                      <a:pt x="123" y="175"/>
                    </a:cubicBezTo>
                    <a:cubicBezTo>
                      <a:pt x="122" y="177"/>
                      <a:pt x="122" y="177"/>
                      <a:pt x="122" y="177"/>
                    </a:cubicBezTo>
                    <a:cubicBezTo>
                      <a:pt x="122" y="176"/>
                      <a:pt x="122" y="176"/>
                      <a:pt x="122" y="176"/>
                    </a:cubicBezTo>
                    <a:cubicBezTo>
                      <a:pt x="119" y="180"/>
                      <a:pt x="126" y="179"/>
                      <a:pt x="125" y="183"/>
                    </a:cubicBezTo>
                    <a:cubicBezTo>
                      <a:pt x="125" y="185"/>
                      <a:pt x="124" y="186"/>
                      <a:pt x="123" y="185"/>
                    </a:cubicBezTo>
                    <a:cubicBezTo>
                      <a:pt x="125" y="189"/>
                      <a:pt x="125" y="189"/>
                      <a:pt x="125" y="189"/>
                    </a:cubicBezTo>
                    <a:cubicBezTo>
                      <a:pt x="125" y="190"/>
                      <a:pt x="124" y="190"/>
                      <a:pt x="124" y="189"/>
                    </a:cubicBezTo>
                    <a:cubicBezTo>
                      <a:pt x="124" y="194"/>
                      <a:pt x="124" y="194"/>
                      <a:pt x="124" y="194"/>
                    </a:cubicBezTo>
                    <a:cubicBezTo>
                      <a:pt x="124" y="194"/>
                      <a:pt x="124" y="194"/>
                      <a:pt x="124" y="194"/>
                    </a:cubicBezTo>
                    <a:cubicBezTo>
                      <a:pt x="125" y="195"/>
                      <a:pt x="126" y="197"/>
                      <a:pt x="127" y="198"/>
                    </a:cubicBezTo>
                    <a:cubicBezTo>
                      <a:pt x="126" y="200"/>
                      <a:pt x="126" y="197"/>
                      <a:pt x="125" y="198"/>
                    </a:cubicBezTo>
                    <a:cubicBezTo>
                      <a:pt x="127" y="201"/>
                      <a:pt x="127" y="201"/>
                      <a:pt x="127" y="201"/>
                    </a:cubicBezTo>
                    <a:cubicBezTo>
                      <a:pt x="125" y="202"/>
                      <a:pt x="124" y="200"/>
                      <a:pt x="124" y="197"/>
                    </a:cubicBezTo>
                    <a:cubicBezTo>
                      <a:pt x="119" y="200"/>
                      <a:pt x="126" y="200"/>
                      <a:pt x="122" y="206"/>
                    </a:cubicBezTo>
                    <a:cubicBezTo>
                      <a:pt x="122" y="203"/>
                      <a:pt x="122" y="203"/>
                      <a:pt x="122" y="203"/>
                    </a:cubicBezTo>
                    <a:cubicBezTo>
                      <a:pt x="119" y="205"/>
                      <a:pt x="120" y="208"/>
                      <a:pt x="118" y="211"/>
                    </a:cubicBezTo>
                    <a:cubicBezTo>
                      <a:pt x="119" y="210"/>
                      <a:pt x="123" y="204"/>
                      <a:pt x="124" y="208"/>
                    </a:cubicBezTo>
                    <a:cubicBezTo>
                      <a:pt x="124" y="209"/>
                      <a:pt x="123" y="210"/>
                      <a:pt x="124" y="212"/>
                    </a:cubicBezTo>
                    <a:cubicBezTo>
                      <a:pt x="123" y="212"/>
                      <a:pt x="123" y="214"/>
                      <a:pt x="123" y="216"/>
                    </a:cubicBezTo>
                    <a:cubicBezTo>
                      <a:pt x="121" y="216"/>
                      <a:pt x="121" y="216"/>
                      <a:pt x="121" y="216"/>
                    </a:cubicBezTo>
                    <a:cubicBezTo>
                      <a:pt x="121" y="218"/>
                      <a:pt x="123" y="218"/>
                      <a:pt x="124" y="220"/>
                    </a:cubicBezTo>
                    <a:cubicBezTo>
                      <a:pt x="124" y="222"/>
                      <a:pt x="122" y="223"/>
                      <a:pt x="120" y="224"/>
                    </a:cubicBezTo>
                    <a:cubicBezTo>
                      <a:pt x="119" y="228"/>
                      <a:pt x="123" y="221"/>
                      <a:pt x="124" y="226"/>
                    </a:cubicBezTo>
                    <a:cubicBezTo>
                      <a:pt x="123" y="229"/>
                      <a:pt x="124" y="232"/>
                      <a:pt x="125" y="236"/>
                    </a:cubicBezTo>
                    <a:cubicBezTo>
                      <a:pt x="124" y="239"/>
                      <a:pt x="124" y="236"/>
                      <a:pt x="123" y="237"/>
                    </a:cubicBezTo>
                    <a:cubicBezTo>
                      <a:pt x="125" y="239"/>
                      <a:pt x="125" y="239"/>
                      <a:pt x="125" y="239"/>
                    </a:cubicBezTo>
                    <a:cubicBezTo>
                      <a:pt x="125" y="240"/>
                      <a:pt x="124" y="240"/>
                      <a:pt x="124" y="240"/>
                    </a:cubicBezTo>
                    <a:cubicBezTo>
                      <a:pt x="125" y="241"/>
                      <a:pt x="126" y="240"/>
                      <a:pt x="127" y="243"/>
                    </a:cubicBezTo>
                    <a:cubicBezTo>
                      <a:pt x="128" y="243"/>
                      <a:pt x="128" y="243"/>
                      <a:pt x="128" y="244"/>
                    </a:cubicBezTo>
                    <a:cubicBezTo>
                      <a:pt x="128" y="245"/>
                      <a:pt x="127" y="245"/>
                      <a:pt x="127" y="246"/>
                    </a:cubicBezTo>
                    <a:cubicBezTo>
                      <a:pt x="126" y="247"/>
                      <a:pt x="125" y="248"/>
                      <a:pt x="126" y="249"/>
                    </a:cubicBezTo>
                    <a:cubicBezTo>
                      <a:pt x="125" y="250"/>
                      <a:pt x="125" y="248"/>
                      <a:pt x="124" y="248"/>
                    </a:cubicBezTo>
                    <a:cubicBezTo>
                      <a:pt x="125" y="250"/>
                      <a:pt x="125" y="251"/>
                      <a:pt x="126" y="251"/>
                    </a:cubicBezTo>
                    <a:cubicBezTo>
                      <a:pt x="126" y="252"/>
                      <a:pt x="127" y="253"/>
                      <a:pt x="128" y="256"/>
                    </a:cubicBezTo>
                    <a:cubicBezTo>
                      <a:pt x="128" y="256"/>
                      <a:pt x="126" y="257"/>
                      <a:pt x="126" y="256"/>
                    </a:cubicBezTo>
                    <a:cubicBezTo>
                      <a:pt x="127" y="257"/>
                      <a:pt x="128" y="258"/>
                      <a:pt x="129" y="260"/>
                    </a:cubicBezTo>
                    <a:cubicBezTo>
                      <a:pt x="130" y="262"/>
                      <a:pt x="131" y="265"/>
                      <a:pt x="132" y="268"/>
                    </a:cubicBezTo>
                    <a:cubicBezTo>
                      <a:pt x="133" y="268"/>
                      <a:pt x="134" y="269"/>
                      <a:pt x="135" y="268"/>
                    </a:cubicBezTo>
                    <a:cubicBezTo>
                      <a:pt x="136" y="276"/>
                      <a:pt x="136" y="276"/>
                      <a:pt x="136" y="276"/>
                    </a:cubicBezTo>
                    <a:cubicBezTo>
                      <a:pt x="135" y="276"/>
                      <a:pt x="135" y="274"/>
                      <a:pt x="134" y="271"/>
                    </a:cubicBezTo>
                    <a:cubicBezTo>
                      <a:pt x="134" y="272"/>
                      <a:pt x="134" y="273"/>
                      <a:pt x="134" y="273"/>
                    </a:cubicBezTo>
                    <a:cubicBezTo>
                      <a:pt x="133" y="274"/>
                      <a:pt x="132" y="270"/>
                      <a:pt x="130" y="266"/>
                    </a:cubicBezTo>
                    <a:cubicBezTo>
                      <a:pt x="131" y="267"/>
                      <a:pt x="131" y="267"/>
                      <a:pt x="132" y="267"/>
                    </a:cubicBezTo>
                    <a:cubicBezTo>
                      <a:pt x="130" y="264"/>
                      <a:pt x="129" y="261"/>
                      <a:pt x="127" y="259"/>
                    </a:cubicBezTo>
                    <a:cubicBezTo>
                      <a:pt x="127" y="259"/>
                      <a:pt x="128" y="260"/>
                      <a:pt x="128" y="261"/>
                    </a:cubicBezTo>
                    <a:cubicBezTo>
                      <a:pt x="127" y="260"/>
                      <a:pt x="127" y="259"/>
                      <a:pt x="127" y="259"/>
                    </a:cubicBezTo>
                    <a:cubicBezTo>
                      <a:pt x="126" y="259"/>
                      <a:pt x="127" y="260"/>
                      <a:pt x="128" y="261"/>
                    </a:cubicBezTo>
                    <a:cubicBezTo>
                      <a:pt x="128" y="261"/>
                      <a:pt x="127" y="260"/>
                      <a:pt x="126" y="259"/>
                    </a:cubicBezTo>
                    <a:cubicBezTo>
                      <a:pt x="126" y="258"/>
                      <a:pt x="125" y="257"/>
                      <a:pt x="125" y="257"/>
                    </a:cubicBezTo>
                    <a:cubicBezTo>
                      <a:pt x="126" y="259"/>
                      <a:pt x="126" y="259"/>
                      <a:pt x="126" y="259"/>
                    </a:cubicBezTo>
                    <a:cubicBezTo>
                      <a:pt x="126" y="259"/>
                      <a:pt x="126" y="260"/>
                      <a:pt x="125" y="259"/>
                    </a:cubicBezTo>
                    <a:cubicBezTo>
                      <a:pt x="125" y="259"/>
                      <a:pt x="124" y="259"/>
                      <a:pt x="124" y="259"/>
                    </a:cubicBezTo>
                    <a:cubicBezTo>
                      <a:pt x="125" y="262"/>
                      <a:pt x="125" y="262"/>
                      <a:pt x="125" y="262"/>
                    </a:cubicBezTo>
                    <a:cubicBezTo>
                      <a:pt x="127" y="267"/>
                      <a:pt x="127" y="271"/>
                      <a:pt x="122" y="269"/>
                    </a:cubicBezTo>
                    <a:cubicBezTo>
                      <a:pt x="123" y="267"/>
                      <a:pt x="121" y="264"/>
                      <a:pt x="120" y="260"/>
                    </a:cubicBezTo>
                    <a:cubicBezTo>
                      <a:pt x="121" y="262"/>
                      <a:pt x="122" y="262"/>
                      <a:pt x="122" y="262"/>
                    </a:cubicBezTo>
                    <a:cubicBezTo>
                      <a:pt x="123" y="262"/>
                      <a:pt x="123" y="261"/>
                      <a:pt x="124" y="262"/>
                    </a:cubicBezTo>
                    <a:cubicBezTo>
                      <a:pt x="123" y="261"/>
                      <a:pt x="122" y="259"/>
                      <a:pt x="122" y="258"/>
                    </a:cubicBezTo>
                    <a:cubicBezTo>
                      <a:pt x="122" y="258"/>
                      <a:pt x="122" y="259"/>
                      <a:pt x="122" y="259"/>
                    </a:cubicBezTo>
                    <a:cubicBezTo>
                      <a:pt x="122" y="260"/>
                      <a:pt x="121" y="260"/>
                      <a:pt x="121" y="260"/>
                    </a:cubicBezTo>
                    <a:cubicBezTo>
                      <a:pt x="120" y="257"/>
                      <a:pt x="120" y="257"/>
                      <a:pt x="119" y="255"/>
                    </a:cubicBezTo>
                    <a:cubicBezTo>
                      <a:pt x="121" y="262"/>
                      <a:pt x="118" y="258"/>
                      <a:pt x="116" y="258"/>
                    </a:cubicBezTo>
                    <a:cubicBezTo>
                      <a:pt x="116" y="256"/>
                      <a:pt x="117" y="255"/>
                      <a:pt x="118" y="256"/>
                    </a:cubicBezTo>
                    <a:cubicBezTo>
                      <a:pt x="117" y="254"/>
                      <a:pt x="117" y="255"/>
                      <a:pt x="116" y="256"/>
                    </a:cubicBezTo>
                    <a:cubicBezTo>
                      <a:pt x="116" y="257"/>
                      <a:pt x="115" y="258"/>
                      <a:pt x="114" y="256"/>
                    </a:cubicBezTo>
                    <a:cubicBezTo>
                      <a:pt x="114" y="256"/>
                      <a:pt x="115" y="257"/>
                      <a:pt x="115" y="256"/>
                    </a:cubicBezTo>
                    <a:cubicBezTo>
                      <a:pt x="114" y="256"/>
                      <a:pt x="112" y="253"/>
                      <a:pt x="113" y="253"/>
                    </a:cubicBezTo>
                    <a:cubicBezTo>
                      <a:pt x="113" y="253"/>
                      <a:pt x="113" y="253"/>
                      <a:pt x="113" y="253"/>
                    </a:cubicBezTo>
                    <a:cubicBezTo>
                      <a:pt x="113" y="253"/>
                      <a:pt x="113" y="253"/>
                      <a:pt x="112" y="252"/>
                    </a:cubicBezTo>
                    <a:cubicBezTo>
                      <a:pt x="112" y="252"/>
                      <a:pt x="112" y="252"/>
                      <a:pt x="111" y="251"/>
                    </a:cubicBezTo>
                    <a:cubicBezTo>
                      <a:pt x="110" y="250"/>
                      <a:pt x="108" y="249"/>
                      <a:pt x="107" y="248"/>
                    </a:cubicBezTo>
                    <a:cubicBezTo>
                      <a:pt x="104" y="246"/>
                      <a:pt x="101" y="245"/>
                      <a:pt x="100" y="246"/>
                    </a:cubicBezTo>
                    <a:cubicBezTo>
                      <a:pt x="100" y="246"/>
                      <a:pt x="103" y="243"/>
                      <a:pt x="103" y="243"/>
                    </a:cubicBezTo>
                    <a:cubicBezTo>
                      <a:pt x="89" y="246"/>
                      <a:pt x="89" y="246"/>
                      <a:pt x="89" y="246"/>
                    </a:cubicBezTo>
                    <a:cubicBezTo>
                      <a:pt x="91" y="244"/>
                      <a:pt x="94" y="237"/>
                      <a:pt x="98" y="238"/>
                    </a:cubicBezTo>
                    <a:cubicBezTo>
                      <a:pt x="97" y="237"/>
                      <a:pt x="96" y="236"/>
                      <a:pt x="94" y="235"/>
                    </a:cubicBezTo>
                    <a:cubicBezTo>
                      <a:pt x="94" y="236"/>
                      <a:pt x="93" y="239"/>
                      <a:pt x="92" y="239"/>
                    </a:cubicBezTo>
                    <a:cubicBezTo>
                      <a:pt x="91" y="234"/>
                      <a:pt x="91" y="236"/>
                      <a:pt x="90" y="231"/>
                    </a:cubicBezTo>
                    <a:cubicBezTo>
                      <a:pt x="90" y="233"/>
                      <a:pt x="86" y="235"/>
                      <a:pt x="85" y="234"/>
                    </a:cubicBezTo>
                    <a:cubicBezTo>
                      <a:pt x="86" y="234"/>
                      <a:pt x="88" y="230"/>
                      <a:pt x="89" y="230"/>
                    </a:cubicBezTo>
                    <a:cubicBezTo>
                      <a:pt x="82" y="231"/>
                      <a:pt x="82" y="231"/>
                      <a:pt x="82" y="231"/>
                    </a:cubicBezTo>
                    <a:cubicBezTo>
                      <a:pt x="83" y="231"/>
                      <a:pt x="84" y="228"/>
                      <a:pt x="84" y="226"/>
                    </a:cubicBezTo>
                    <a:cubicBezTo>
                      <a:pt x="84" y="227"/>
                      <a:pt x="81" y="223"/>
                      <a:pt x="80" y="223"/>
                    </a:cubicBezTo>
                    <a:cubicBezTo>
                      <a:pt x="81" y="225"/>
                      <a:pt x="81" y="225"/>
                      <a:pt x="81" y="225"/>
                    </a:cubicBezTo>
                    <a:cubicBezTo>
                      <a:pt x="77" y="221"/>
                      <a:pt x="73" y="226"/>
                      <a:pt x="68" y="222"/>
                    </a:cubicBezTo>
                    <a:cubicBezTo>
                      <a:pt x="70" y="222"/>
                      <a:pt x="73" y="219"/>
                      <a:pt x="72" y="217"/>
                    </a:cubicBezTo>
                    <a:cubicBezTo>
                      <a:pt x="69" y="218"/>
                      <a:pt x="60" y="222"/>
                      <a:pt x="55" y="220"/>
                    </a:cubicBezTo>
                    <a:cubicBezTo>
                      <a:pt x="55" y="218"/>
                      <a:pt x="55" y="218"/>
                      <a:pt x="55" y="218"/>
                    </a:cubicBezTo>
                    <a:cubicBezTo>
                      <a:pt x="51" y="217"/>
                      <a:pt x="51" y="217"/>
                      <a:pt x="51" y="217"/>
                    </a:cubicBezTo>
                    <a:cubicBezTo>
                      <a:pt x="55" y="216"/>
                      <a:pt x="65" y="214"/>
                      <a:pt x="70" y="215"/>
                    </a:cubicBezTo>
                    <a:cubicBezTo>
                      <a:pt x="69" y="212"/>
                      <a:pt x="70" y="213"/>
                      <a:pt x="68" y="211"/>
                    </a:cubicBezTo>
                    <a:cubicBezTo>
                      <a:pt x="68" y="209"/>
                      <a:pt x="70" y="211"/>
                      <a:pt x="71" y="211"/>
                    </a:cubicBezTo>
                    <a:cubicBezTo>
                      <a:pt x="66" y="206"/>
                      <a:pt x="66" y="206"/>
                      <a:pt x="66" y="206"/>
                    </a:cubicBezTo>
                    <a:cubicBezTo>
                      <a:pt x="65" y="208"/>
                      <a:pt x="60" y="204"/>
                      <a:pt x="59" y="206"/>
                    </a:cubicBezTo>
                    <a:cubicBezTo>
                      <a:pt x="67" y="209"/>
                      <a:pt x="67" y="209"/>
                      <a:pt x="67" y="209"/>
                    </a:cubicBezTo>
                    <a:cubicBezTo>
                      <a:pt x="65" y="212"/>
                      <a:pt x="58" y="212"/>
                      <a:pt x="55" y="208"/>
                    </a:cubicBezTo>
                    <a:cubicBezTo>
                      <a:pt x="54" y="207"/>
                      <a:pt x="58" y="205"/>
                      <a:pt x="59" y="205"/>
                    </a:cubicBezTo>
                    <a:cubicBezTo>
                      <a:pt x="58" y="205"/>
                      <a:pt x="54" y="203"/>
                      <a:pt x="54" y="202"/>
                    </a:cubicBezTo>
                    <a:cubicBezTo>
                      <a:pt x="57" y="202"/>
                      <a:pt x="57" y="202"/>
                      <a:pt x="57" y="202"/>
                    </a:cubicBezTo>
                    <a:cubicBezTo>
                      <a:pt x="55" y="200"/>
                      <a:pt x="51" y="202"/>
                      <a:pt x="50" y="198"/>
                    </a:cubicBezTo>
                    <a:cubicBezTo>
                      <a:pt x="49" y="197"/>
                      <a:pt x="49" y="193"/>
                      <a:pt x="48" y="194"/>
                    </a:cubicBezTo>
                    <a:cubicBezTo>
                      <a:pt x="48" y="197"/>
                      <a:pt x="42" y="205"/>
                      <a:pt x="39" y="206"/>
                    </a:cubicBezTo>
                    <a:cubicBezTo>
                      <a:pt x="39" y="205"/>
                      <a:pt x="36" y="199"/>
                      <a:pt x="36" y="197"/>
                    </a:cubicBezTo>
                    <a:cubicBezTo>
                      <a:pt x="36" y="194"/>
                      <a:pt x="42" y="195"/>
                      <a:pt x="42" y="192"/>
                    </a:cubicBezTo>
                    <a:cubicBezTo>
                      <a:pt x="42" y="193"/>
                      <a:pt x="40" y="193"/>
                      <a:pt x="40" y="193"/>
                    </a:cubicBezTo>
                    <a:cubicBezTo>
                      <a:pt x="39" y="191"/>
                      <a:pt x="42" y="191"/>
                      <a:pt x="39" y="190"/>
                    </a:cubicBezTo>
                    <a:cubicBezTo>
                      <a:pt x="37" y="192"/>
                      <a:pt x="35" y="186"/>
                      <a:pt x="37" y="191"/>
                    </a:cubicBezTo>
                    <a:cubicBezTo>
                      <a:pt x="34" y="190"/>
                      <a:pt x="35" y="188"/>
                      <a:pt x="33" y="187"/>
                    </a:cubicBezTo>
                    <a:cubicBezTo>
                      <a:pt x="32" y="189"/>
                      <a:pt x="27" y="189"/>
                      <a:pt x="24" y="188"/>
                    </a:cubicBezTo>
                    <a:cubicBezTo>
                      <a:pt x="25" y="188"/>
                      <a:pt x="25" y="187"/>
                      <a:pt x="25" y="186"/>
                    </a:cubicBezTo>
                    <a:cubicBezTo>
                      <a:pt x="21" y="182"/>
                      <a:pt x="19" y="179"/>
                      <a:pt x="16" y="176"/>
                    </a:cubicBezTo>
                    <a:cubicBezTo>
                      <a:pt x="16" y="176"/>
                      <a:pt x="15" y="174"/>
                      <a:pt x="17" y="174"/>
                    </a:cubicBezTo>
                    <a:cubicBezTo>
                      <a:pt x="17" y="174"/>
                      <a:pt x="16" y="174"/>
                      <a:pt x="16" y="174"/>
                    </a:cubicBezTo>
                    <a:cubicBezTo>
                      <a:pt x="15" y="174"/>
                      <a:pt x="15" y="173"/>
                      <a:pt x="15" y="173"/>
                    </a:cubicBezTo>
                    <a:cubicBezTo>
                      <a:pt x="17" y="170"/>
                      <a:pt x="15" y="175"/>
                      <a:pt x="18" y="172"/>
                    </a:cubicBezTo>
                    <a:cubicBezTo>
                      <a:pt x="17" y="173"/>
                      <a:pt x="16" y="170"/>
                      <a:pt x="15" y="168"/>
                    </a:cubicBezTo>
                    <a:cubicBezTo>
                      <a:pt x="13" y="169"/>
                      <a:pt x="14" y="173"/>
                      <a:pt x="15" y="174"/>
                    </a:cubicBezTo>
                    <a:cubicBezTo>
                      <a:pt x="15" y="174"/>
                      <a:pt x="16" y="174"/>
                      <a:pt x="16" y="174"/>
                    </a:cubicBezTo>
                    <a:cubicBezTo>
                      <a:pt x="15" y="174"/>
                      <a:pt x="15" y="175"/>
                      <a:pt x="14" y="175"/>
                    </a:cubicBezTo>
                    <a:cubicBezTo>
                      <a:pt x="12" y="175"/>
                      <a:pt x="11" y="175"/>
                      <a:pt x="10" y="173"/>
                    </a:cubicBezTo>
                    <a:cubicBezTo>
                      <a:pt x="9" y="172"/>
                      <a:pt x="9" y="171"/>
                      <a:pt x="8" y="170"/>
                    </a:cubicBezTo>
                    <a:cubicBezTo>
                      <a:pt x="8" y="170"/>
                      <a:pt x="8" y="169"/>
                      <a:pt x="8" y="168"/>
                    </a:cubicBezTo>
                    <a:cubicBezTo>
                      <a:pt x="7" y="168"/>
                      <a:pt x="7" y="167"/>
                      <a:pt x="7" y="167"/>
                    </a:cubicBezTo>
                    <a:cubicBezTo>
                      <a:pt x="6" y="162"/>
                      <a:pt x="9" y="165"/>
                      <a:pt x="9" y="164"/>
                    </a:cubicBezTo>
                    <a:cubicBezTo>
                      <a:pt x="9" y="156"/>
                      <a:pt x="3" y="157"/>
                      <a:pt x="5" y="151"/>
                    </a:cubicBezTo>
                    <a:cubicBezTo>
                      <a:pt x="7" y="148"/>
                      <a:pt x="10" y="151"/>
                      <a:pt x="11" y="150"/>
                    </a:cubicBezTo>
                    <a:cubicBezTo>
                      <a:pt x="12" y="153"/>
                      <a:pt x="10" y="155"/>
                      <a:pt x="10" y="158"/>
                    </a:cubicBezTo>
                    <a:cubicBezTo>
                      <a:pt x="11" y="155"/>
                      <a:pt x="11" y="155"/>
                      <a:pt x="11" y="155"/>
                    </a:cubicBezTo>
                    <a:cubicBezTo>
                      <a:pt x="12" y="156"/>
                      <a:pt x="12" y="158"/>
                      <a:pt x="11" y="159"/>
                    </a:cubicBezTo>
                    <a:cubicBezTo>
                      <a:pt x="13" y="157"/>
                      <a:pt x="12" y="146"/>
                      <a:pt x="14" y="140"/>
                    </a:cubicBezTo>
                    <a:cubicBezTo>
                      <a:pt x="13" y="139"/>
                      <a:pt x="12" y="137"/>
                      <a:pt x="11" y="138"/>
                    </a:cubicBezTo>
                    <a:cubicBezTo>
                      <a:pt x="12" y="140"/>
                      <a:pt x="12" y="140"/>
                      <a:pt x="12" y="140"/>
                    </a:cubicBezTo>
                    <a:cubicBezTo>
                      <a:pt x="10" y="141"/>
                      <a:pt x="9" y="136"/>
                      <a:pt x="8" y="138"/>
                    </a:cubicBezTo>
                    <a:cubicBezTo>
                      <a:pt x="7" y="136"/>
                      <a:pt x="5" y="133"/>
                      <a:pt x="6" y="129"/>
                    </a:cubicBezTo>
                    <a:cubicBezTo>
                      <a:pt x="9" y="128"/>
                      <a:pt x="9" y="128"/>
                      <a:pt x="9" y="128"/>
                    </a:cubicBezTo>
                    <a:cubicBezTo>
                      <a:pt x="8" y="129"/>
                      <a:pt x="7" y="131"/>
                      <a:pt x="8" y="132"/>
                    </a:cubicBezTo>
                    <a:cubicBezTo>
                      <a:pt x="7" y="130"/>
                      <a:pt x="11" y="126"/>
                      <a:pt x="8" y="125"/>
                    </a:cubicBezTo>
                    <a:cubicBezTo>
                      <a:pt x="6" y="127"/>
                      <a:pt x="6" y="127"/>
                      <a:pt x="6" y="127"/>
                    </a:cubicBezTo>
                    <a:cubicBezTo>
                      <a:pt x="5" y="124"/>
                      <a:pt x="3" y="121"/>
                      <a:pt x="3" y="118"/>
                    </a:cubicBezTo>
                    <a:cubicBezTo>
                      <a:pt x="1" y="119"/>
                      <a:pt x="4" y="119"/>
                      <a:pt x="1" y="121"/>
                    </a:cubicBezTo>
                    <a:cubicBezTo>
                      <a:pt x="4" y="119"/>
                      <a:pt x="1" y="129"/>
                      <a:pt x="4" y="126"/>
                    </a:cubicBezTo>
                    <a:cubicBezTo>
                      <a:pt x="1" y="129"/>
                      <a:pt x="3" y="130"/>
                      <a:pt x="0" y="133"/>
                    </a:cubicBezTo>
                    <a:cubicBezTo>
                      <a:pt x="1" y="133"/>
                      <a:pt x="2" y="132"/>
                      <a:pt x="1" y="135"/>
                    </a:cubicBezTo>
                    <a:cubicBezTo>
                      <a:pt x="1" y="135"/>
                      <a:pt x="2" y="135"/>
                      <a:pt x="2" y="136"/>
                    </a:cubicBezTo>
                    <a:cubicBezTo>
                      <a:pt x="2" y="136"/>
                      <a:pt x="2" y="136"/>
                      <a:pt x="2" y="136"/>
                    </a:cubicBezTo>
                    <a:cubicBezTo>
                      <a:pt x="2" y="136"/>
                      <a:pt x="2" y="136"/>
                      <a:pt x="2" y="136"/>
                    </a:cubicBezTo>
                    <a:cubicBezTo>
                      <a:pt x="2" y="136"/>
                      <a:pt x="2" y="136"/>
                      <a:pt x="2" y="136"/>
                    </a:cubicBezTo>
                    <a:cubicBezTo>
                      <a:pt x="2" y="135"/>
                      <a:pt x="3" y="134"/>
                      <a:pt x="3" y="134"/>
                    </a:cubicBezTo>
                    <a:cubicBezTo>
                      <a:pt x="5" y="136"/>
                      <a:pt x="5" y="140"/>
                      <a:pt x="6" y="141"/>
                    </a:cubicBezTo>
                    <a:cubicBezTo>
                      <a:pt x="6" y="143"/>
                      <a:pt x="5" y="141"/>
                      <a:pt x="4" y="142"/>
                    </a:cubicBezTo>
                    <a:cubicBezTo>
                      <a:pt x="6" y="144"/>
                      <a:pt x="6" y="144"/>
                      <a:pt x="6" y="144"/>
                    </a:cubicBezTo>
                    <a:cubicBezTo>
                      <a:pt x="4" y="144"/>
                      <a:pt x="3" y="148"/>
                      <a:pt x="2" y="144"/>
                    </a:cubicBezTo>
                    <a:cubicBezTo>
                      <a:pt x="2" y="148"/>
                      <a:pt x="2" y="148"/>
                      <a:pt x="2" y="148"/>
                    </a:cubicBezTo>
                    <a:cubicBezTo>
                      <a:pt x="1" y="150"/>
                      <a:pt x="0" y="153"/>
                      <a:pt x="1" y="154"/>
                    </a:cubicBezTo>
                    <a:cubicBezTo>
                      <a:pt x="0" y="156"/>
                      <a:pt x="3" y="158"/>
                      <a:pt x="1" y="157"/>
                    </a:cubicBezTo>
                    <a:cubicBezTo>
                      <a:pt x="3" y="162"/>
                      <a:pt x="3" y="162"/>
                      <a:pt x="3" y="162"/>
                    </a:cubicBezTo>
                    <a:cubicBezTo>
                      <a:pt x="2" y="163"/>
                      <a:pt x="2" y="163"/>
                      <a:pt x="2" y="163"/>
                    </a:cubicBezTo>
                    <a:cubicBezTo>
                      <a:pt x="2" y="164"/>
                      <a:pt x="2" y="165"/>
                      <a:pt x="2" y="166"/>
                    </a:cubicBezTo>
                    <a:cubicBezTo>
                      <a:pt x="3" y="167"/>
                      <a:pt x="3" y="167"/>
                      <a:pt x="3" y="167"/>
                    </a:cubicBezTo>
                    <a:cubicBezTo>
                      <a:pt x="3" y="168"/>
                      <a:pt x="3" y="168"/>
                      <a:pt x="3" y="169"/>
                    </a:cubicBezTo>
                    <a:cubicBezTo>
                      <a:pt x="3" y="173"/>
                      <a:pt x="4" y="176"/>
                      <a:pt x="3" y="180"/>
                    </a:cubicBezTo>
                    <a:cubicBezTo>
                      <a:pt x="5" y="181"/>
                      <a:pt x="6" y="183"/>
                      <a:pt x="7" y="185"/>
                    </a:cubicBezTo>
                    <a:cubicBezTo>
                      <a:pt x="8" y="185"/>
                      <a:pt x="10" y="186"/>
                      <a:pt x="11" y="187"/>
                    </a:cubicBezTo>
                    <a:cubicBezTo>
                      <a:pt x="12" y="188"/>
                      <a:pt x="13" y="189"/>
                      <a:pt x="14" y="190"/>
                    </a:cubicBezTo>
                    <a:cubicBezTo>
                      <a:pt x="13" y="191"/>
                      <a:pt x="13" y="191"/>
                      <a:pt x="13" y="191"/>
                    </a:cubicBezTo>
                    <a:cubicBezTo>
                      <a:pt x="15" y="193"/>
                      <a:pt x="18" y="197"/>
                      <a:pt x="19" y="197"/>
                    </a:cubicBezTo>
                    <a:cubicBezTo>
                      <a:pt x="19" y="201"/>
                      <a:pt x="27" y="204"/>
                      <a:pt x="30" y="208"/>
                    </a:cubicBezTo>
                    <a:cubicBezTo>
                      <a:pt x="31" y="206"/>
                      <a:pt x="31" y="206"/>
                      <a:pt x="31" y="206"/>
                    </a:cubicBezTo>
                    <a:cubicBezTo>
                      <a:pt x="34" y="208"/>
                      <a:pt x="36" y="209"/>
                      <a:pt x="39" y="211"/>
                    </a:cubicBezTo>
                    <a:cubicBezTo>
                      <a:pt x="40" y="210"/>
                      <a:pt x="40" y="210"/>
                      <a:pt x="40" y="210"/>
                    </a:cubicBezTo>
                    <a:cubicBezTo>
                      <a:pt x="43" y="210"/>
                      <a:pt x="45" y="216"/>
                      <a:pt x="49" y="218"/>
                    </a:cubicBezTo>
                    <a:cubicBezTo>
                      <a:pt x="48" y="219"/>
                      <a:pt x="47" y="218"/>
                      <a:pt x="47" y="217"/>
                    </a:cubicBezTo>
                    <a:cubicBezTo>
                      <a:pt x="49" y="224"/>
                      <a:pt x="58" y="222"/>
                      <a:pt x="60" y="228"/>
                    </a:cubicBezTo>
                    <a:cubicBezTo>
                      <a:pt x="61" y="228"/>
                      <a:pt x="62" y="229"/>
                      <a:pt x="62" y="230"/>
                    </a:cubicBezTo>
                    <a:cubicBezTo>
                      <a:pt x="62" y="230"/>
                      <a:pt x="62" y="230"/>
                      <a:pt x="62" y="230"/>
                    </a:cubicBezTo>
                    <a:cubicBezTo>
                      <a:pt x="62" y="230"/>
                      <a:pt x="62" y="230"/>
                      <a:pt x="62" y="230"/>
                    </a:cubicBezTo>
                    <a:cubicBezTo>
                      <a:pt x="63" y="231"/>
                      <a:pt x="63" y="232"/>
                      <a:pt x="63" y="232"/>
                    </a:cubicBezTo>
                    <a:cubicBezTo>
                      <a:pt x="63" y="231"/>
                      <a:pt x="63" y="231"/>
                      <a:pt x="63" y="230"/>
                    </a:cubicBezTo>
                    <a:cubicBezTo>
                      <a:pt x="63" y="231"/>
                      <a:pt x="65" y="232"/>
                      <a:pt x="66" y="232"/>
                    </a:cubicBezTo>
                    <a:cubicBezTo>
                      <a:pt x="65" y="234"/>
                      <a:pt x="65" y="234"/>
                      <a:pt x="65" y="234"/>
                    </a:cubicBezTo>
                    <a:cubicBezTo>
                      <a:pt x="65" y="234"/>
                      <a:pt x="65" y="234"/>
                      <a:pt x="66" y="235"/>
                    </a:cubicBezTo>
                    <a:cubicBezTo>
                      <a:pt x="66" y="236"/>
                      <a:pt x="67" y="235"/>
                      <a:pt x="67" y="233"/>
                    </a:cubicBezTo>
                    <a:cubicBezTo>
                      <a:pt x="68" y="233"/>
                      <a:pt x="69" y="233"/>
                      <a:pt x="70" y="233"/>
                    </a:cubicBezTo>
                    <a:cubicBezTo>
                      <a:pt x="69" y="236"/>
                      <a:pt x="73" y="235"/>
                      <a:pt x="72" y="239"/>
                    </a:cubicBezTo>
                    <a:cubicBezTo>
                      <a:pt x="74" y="238"/>
                      <a:pt x="79" y="242"/>
                      <a:pt x="82" y="240"/>
                    </a:cubicBezTo>
                    <a:cubicBezTo>
                      <a:pt x="81" y="241"/>
                      <a:pt x="81" y="241"/>
                      <a:pt x="81" y="241"/>
                    </a:cubicBezTo>
                    <a:cubicBezTo>
                      <a:pt x="82" y="242"/>
                      <a:pt x="83" y="243"/>
                      <a:pt x="85" y="244"/>
                    </a:cubicBezTo>
                    <a:cubicBezTo>
                      <a:pt x="84" y="246"/>
                      <a:pt x="84" y="246"/>
                      <a:pt x="84" y="246"/>
                    </a:cubicBezTo>
                    <a:cubicBezTo>
                      <a:pt x="88" y="246"/>
                      <a:pt x="88" y="246"/>
                      <a:pt x="88" y="246"/>
                    </a:cubicBezTo>
                    <a:cubicBezTo>
                      <a:pt x="89" y="248"/>
                      <a:pt x="89" y="250"/>
                      <a:pt x="86" y="250"/>
                    </a:cubicBezTo>
                    <a:cubicBezTo>
                      <a:pt x="92" y="251"/>
                      <a:pt x="90" y="251"/>
                      <a:pt x="95" y="252"/>
                    </a:cubicBezTo>
                    <a:cubicBezTo>
                      <a:pt x="94" y="253"/>
                      <a:pt x="94" y="253"/>
                      <a:pt x="94" y="253"/>
                    </a:cubicBezTo>
                    <a:cubicBezTo>
                      <a:pt x="96" y="254"/>
                      <a:pt x="99" y="254"/>
                      <a:pt x="99" y="256"/>
                    </a:cubicBezTo>
                    <a:cubicBezTo>
                      <a:pt x="99" y="257"/>
                      <a:pt x="100" y="258"/>
                      <a:pt x="101" y="260"/>
                    </a:cubicBezTo>
                    <a:cubicBezTo>
                      <a:pt x="102" y="260"/>
                      <a:pt x="102" y="261"/>
                      <a:pt x="104" y="262"/>
                    </a:cubicBezTo>
                    <a:cubicBezTo>
                      <a:pt x="105" y="263"/>
                      <a:pt x="106" y="264"/>
                      <a:pt x="107" y="265"/>
                    </a:cubicBezTo>
                    <a:cubicBezTo>
                      <a:pt x="113" y="270"/>
                      <a:pt x="119" y="275"/>
                      <a:pt x="125" y="282"/>
                    </a:cubicBezTo>
                    <a:cubicBezTo>
                      <a:pt x="123" y="278"/>
                      <a:pt x="124" y="279"/>
                      <a:pt x="126" y="282"/>
                    </a:cubicBezTo>
                    <a:cubicBezTo>
                      <a:pt x="128" y="284"/>
                      <a:pt x="130" y="287"/>
                      <a:pt x="129" y="284"/>
                    </a:cubicBezTo>
                    <a:cubicBezTo>
                      <a:pt x="130" y="286"/>
                      <a:pt x="132" y="289"/>
                      <a:pt x="131" y="289"/>
                    </a:cubicBezTo>
                    <a:cubicBezTo>
                      <a:pt x="133" y="290"/>
                      <a:pt x="135" y="292"/>
                      <a:pt x="137" y="294"/>
                    </a:cubicBezTo>
                    <a:cubicBezTo>
                      <a:pt x="139" y="296"/>
                      <a:pt x="141" y="298"/>
                      <a:pt x="142" y="297"/>
                    </a:cubicBezTo>
                    <a:cubicBezTo>
                      <a:pt x="141" y="296"/>
                      <a:pt x="141" y="295"/>
                      <a:pt x="141" y="294"/>
                    </a:cubicBezTo>
                    <a:cubicBezTo>
                      <a:pt x="142" y="296"/>
                      <a:pt x="142" y="299"/>
                      <a:pt x="143" y="300"/>
                    </a:cubicBezTo>
                    <a:cubicBezTo>
                      <a:pt x="143" y="299"/>
                      <a:pt x="142" y="295"/>
                      <a:pt x="143" y="296"/>
                    </a:cubicBezTo>
                    <a:cubicBezTo>
                      <a:pt x="143" y="297"/>
                      <a:pt x="144" y="299"/>
                      <a:pt x="144" y="301"/>
                    </a:cubicBezTo>
                    <a:cubicBezTo>
                      <a:pt x="144" y="292"/>
                      <a:pt x="141" y="286"/>
                      <a:pt x="137" y="280"/>
                    </a:cubicBezTo>
                    <a:cubicBezTo>
                      <a:pt x="139" y="279"/>
                      <a:pt x="139" y="277"/>
                      <a:pt x="137" y="272"/>
                    </a:cubicBezTo>
                    <a:cubicBezTo>
                      <a:pt x="138" y="272"/>
                      <a:pt x="139" y="272"/>
                      <a:pt x="139" y="276"/>
                    </a:cubicBezTo>
                    <a:cubicBezTo>
                      <a:pt x="139" y="275"/>
                      <a:pt x="140" y="272"/>
                      <a:pt x="140" y="269"/>
                    </a:cubicBezTo>
                    <a:cubicBezTo>
                      <a:pt x="140" y="266"/>
                      <a:pt x="139" y="262"/>
                      <a:pt x="138" y="261"/>
                    </a:cubicBezTo>
                    <a:cubicBezTo>
                      <a:pt x="139" y="261"/>
                      <a:pt x="138" y="258"/>
                      <a:pt x="138" y="257"/>
                    </a:cubicBezTo>
                    <a:cubicBezTo>
                      <a:pt x="138" y="252"/>
                      <a:pt x="138" y="252"/>
                      <a:pt x="138" y="247"/>
                    </a:cubicBezTo>
                    <a:cubicBezTo>
                      <a:pt x="138" y="248"/>
                      <a:pt x="138" y="248"/>
                      <a:pt x="138" y="248"/>
                    </a:cubicBezTo>
                    <a:cubicBezTo>
                      <a:pt x="136" y="247"/>
                      <a:pt x="136" y="246"/>
                      <a:pt x="136" y="245"/>
                    </a:cubicBezTo>
                    <a:cubicBezTo>
                      <a:pt x="136" y="244"/>
                      <a:pt x="137" y="243"/>
                      <a:pt x="137" y="242"/>
                    </a:cubicBezTo>
                    <a:cubicBezTo>
                      <a:pt x="137" y="242"/>
                      <a:pt x="137" y="242"/>
                      <a:pt x="137" y="242"/>
                    </a:cubicBezTo>
                    <a:cubicBezTo>
                      <a:pt x="139" y="235"/>
                      <a:pt x="136" y="239"/>
                      <a:pt x="138" y="232"/>
                    </a:cubicBezTo>
                    <a:cubicBezTo>
                      <a:pt x="137" y="232"/>
                      <a:pt x="137" y="232"/>
                      <a:pt x="137" y="232"/>
                    </a:cubicBezTo>
                    <a:cubicBezTo>
                      <a:pt x="132" y="232"/>
                      <a:pt x="139" y="227"/>
                      <a:pt x="137" y="223"/>
                    </a:cubicBezTo>
                    <a:cubicBezTo>
                      <a:pt x="136" y="224"/>
                      <a:pt x="136" y="224"/>
                      <a:pt x="136" y="224"/>
                    </a:cubicBezTo>
                    <a:cubicBezTo>
                      <a:pt x="135" y="222"/>
                      <a:pt x="142" y="218"/>
                      <a:pt x="142" y="216"/>
                    </a:cubicBezTo>
                    <a:cubicBezTo>
                      <a:pt x="143" y="216"/>
                      <a:pt x="143" y="217"/>
                      <a:pt x="143" y="217"/>
                    </a:cubicBezTo>
                    <a:cubicBezTo>
                      <a:pt x="146" y="212"/>
                      <a:pt x="141" y="217"/>
                      <a:pt x="140" y="213"/>
                    </a:cubicBezTo>
                    <a:cubicBezTo>
                      <a:pt x="142" y="212"/>
                      <a:pt x="144" y="214"/>
                      <a:pt x="144" y="211"/>
                    </a:cubicBezTo>
                    <a:cubicBezTo>
                      <a:pt x="145" y="209"/>
                      <a:pt x="139" y="203"/>
                      <a:pt x="142" y="199"/>
                    </a:cubicBezTo>
                    <a:cubicBezTo>
                      <a:pt x="141" y="200"/>
                      <a:pt x="140" y="201"/>
                      <a:pt x="139" y="199"/>
                    </a:cubicBezTo>
                    <a:cubicBezTo>
                      <a:pt x="139" y="196"/>
                      <a:pt x="143" y="191"/>
                      <a:pt x="140" y="188"/>
                    </a:cubicBezTo>
                    <a:cubicBezTo>
                      <a:pt x="140" y="188"/>
                      <a:pt x="140" y="188"/>
                      <a:pt x="141" y="188"/>
                    </a:cubicBezTo>
                    <a:cubicBezTo>
                      <a:pt x="140" y="185"/>
                      <a:pt x="139" y="180"/>
                      <a:pt x="137" y="179"/>
                    </a:cubicBezTo>
                    <a:cubicBezTo>
                      <a:pt x="144" y="177"/>
                      <a:pt x="134" y="165"/>
                      <a:pt x="140" y="165"/>
                    </a:cubicBezTo>
                    <a:cubicBezTo>
                      <a:pt x="140" y="158"/>
                      <a:pt x="140" y="158"/>
                      <a:pt x="140" y="158"/>
                    </a:cubicBezTo>
                    <a:cubicBezTo>
                      <a:pt x="141" y="158"/>
                      <a:pt x="141" y="158"/>
                      <a:pt x="141" y="158"/>
                    </a:cubicBezTo>
                    <a:cubicBezTo>
                      <a:pt x="141" y="154"/>
                      <a:pt x="140" y="152"/>
                      <a:pt x="138" y="151"/>
                    </a:cubicBezTo>
                    <a:cubicBezTo>
                      <a:pt x="139" y="150"/>
                      <a:pt x="139" y="151"/>
                      <a:pt x="139" y="151"/>
                    </a:cubicBezTo>
                    <a:cubicBezTo>
                      <a:pt x="141" y="144"/>
                      <a:pt x="140" y="144"/>
                      <a:pt x="137" y="138"/>
                    </a:cubicBezTo>
                    <a:cubicBezTo>
                      <a:pt x="139" y="138"/>
                      <a:pt x="139" y="138"/>
                      <a:pt x="139" y="138"/>
                    </a:cubicBezTo>
                    <a:cubicBezTo>
                      <a:pt x="138" y="136"/>
                      <a:pt x="142" y="128"/>
                      <a:pt x="140" y="122"/>
                    </a:cubicBezTo>
                    <a:cubicBezTo>
                      <a:pt x="140" y="122"/>
                      <a:pt x="141" y="122"/>
                      <a:pt x="141" y="123"/>
                    </a:cubicBezTo>
                    <a:cubicBezTo>
                      <a:pt x="139" y="116"/>
                      <a:pt x="147" y="106"/>
                      <a:pt x="139" y="103"/>
                    </a:cubicBezTo>
                    <a:cubicBezTo>
                      <a:pt x="138" y="98"/>
                      <a:pt x="138" y="98"/>
                      <a:pt x="138" y="98"/>
                    </a:cubicBezTo>
                    <a:cubicBezTo>
                      <a:pt x="137" y="104"/>
                      <a:pt x="134" y="97"/>
                      <a:pt x="133" y="100"/>
                    </a:cubicBezTo>
                    <a:cubicBezTo>
                      <a:pt x="133" y="98"/>
                      <a:pt x="135" y="94"/>
                      <a:pt x="136" y="97"/>
                    </a:cubicBezTo>
                    <a:cubicBezTo>
                      <a:pt x="135" y="97"/>
                      <a:pt x="135" y="97"/>
                      <a:pt x="135" y="97"/>
                    </a:cubicBezTo>
                    <a:cubicBezTo>
                      <a:pt x="139" y="98"/>
                      <a:pt x="137" y="90"/>
                      <a:pt x="139" y="90"/>
                    </a:cubicBezTo>
                    <a:cubicBezTo>
                      <a:pt x="139" y="78"/>
                      <a:pt x="141" y="66"/>
                      <a:pt x="141" y="55"/>
                    </a:cubicBezTo>
                    <a:cubicBezTo>
                      <a:pt x="138" y="56"/>
                      <a:pt x="138" y="56"/>
                      <a:pt x="138" y="56"/>
                    </a:cubicBezTo>
                    <a:cubicBezTo>
                      <a:pt x="139" y="52"/>
                      <a:pt x="139" y="52"/>
                      <a:pt x="139" y="52"/>
                    </a:cubicBezTo>
                    <a:cubicBezTo>
                      <a:pt x="139" y="51"/>
                      <a:pt x="141" y="51"/>
                      <a:pt x="141" y="54"/>
                    </a:cubicBezTo>
                    <a:cubicBezTo>
                      <a:pt x="142" y="52"/>
                      <a:pt x="139" y="49"/>
                      <a:pt x="139" y="49"/>
                    </a:cubicBezTo>
                    <a:cubicBezTo>
                      <a:pt x="140" y="44"/>
                      <a:pt x="142" y="51"/>
                      <a:pt x="142" y="49"/>
                    </a:cubicBezTo>
                    <a:cubicBezTo>
                      <a:pt x="142" y="47"/>
                      <a:pt x="142" y="47"/>
                      <a:pt x="142" y="47"/>
                    </a:cubicBezTo>
                    <a:cubicBezTo>
                      <a:pt x="142" y="48"/>
                      <a:pt x="142" y="48"/>
                      <a:pt x="142" y="48"/>
                    </a:cubicBezTo>
                    <a:cubicBezTo>
                      <a:pt x="140" y="46"/>
                      <a:pt x="139" y="46"/>
                      <a:pt x="139" y="42"/>
                    </a:cubicBezTo>
                    <a:cubicBezTo>
                      <a:pt x="140" y="40"/>
                      <a:pt x="141" y="41"/>
                      <a:pt x="141" y="40"/>
                    </a:cubicBezTo>
                    <a:cubicBezTo>
                      <a:pt x="141" y="40"/>
                      <a:pt x="142" y="40"/>
                      <a:pt x="141" y="39"/>
                    </a:cubicBezTo>
                    <a:cubicBezTo>
                      <a:pt x="142" y="34"/>
                      <a:pt x="142" y="34"/>
                      <a:pt x="142" y="34"/>
                    </a:cubicBezTo>
                    <a:cubicBezTo>
                      <a:pt x="139" y="36"/>
                      <a:pt x="139" y="36"/>
                      <a:pt x="139" y="36"/>
                    </a:cubicBezTo>
                    <a:cubicBezTo>
                      <a:pt x="138" y="34"/>
                      <a:pt x="139" y="32"/>
                      <a:pt x="137" y="34"/>
                    </a:cubicBezTo>
                    <a:cubicBezTo>
                      <a:pt x="138" y="33"/>
                      <a:pt x="138" y="31"/>
                      <a:pt x="139" y="29"/>
                    </a:cubicBezTo>
                    <a:cubicBezTo>
                      <a:pt x="139" y="27"/>
                      <a:pt x="139" y="26"/>
                      <a:pt x="139" y="22"/>
                    </a:cubicBezTo>
                    <a:cubicBezTo>
                      <a:pt x="139" y="16"/>
                      <a:pt x="139" y="10"/>
                      <a:pt x="139" y="8"/>
                    </a:cubicBezTo>
                    <a:cubicBezTo>
                      <a:pt x="139" y="7"/>
                      <a:pt x="138" y="6"/>
                      <a:pt x="138" y="4"/>
                    </a:cubicBezTo>
                    <a:cubicBezTo>
                      <a:pt x="135" y="5"/>
                      <a:pt x="133" y="5"/>
                      <a:pt x="130" y="5"/>
                    </a:cubicBezTo>
                    <a:cubicBezTo>
                      <a:pt x="131" y="5"/>
                      <a:pt x="130" y="8"/>
                      <a:pt x="126" y="7"/>
                    </a:cubicBezTo>
                    <a:cubicBezTo>
                      <a:pt x="130" y="2"/>
                      <a:pt x="119" y="5"/>
                      <a:pt x="116" y="1"/>
                    </a:cubicBezTo>
                    <a:cubicBezTo>
                      <a:pt x="119" y="4"/>
                      <a:pt x="107" y="2"/>
                      <a:pt x="111" y="5"/>
                    </a:cubicBezTo>
                    <a:cubicBezTo>
                      <a:pt x="108" y="5"/>
                      <a:pt x="111" y="3"/>
                      <a:pt x="109" y="2"/>
                    </a:cubicBezTo>
                    <a:cubicBezTo>
                      <a:pt x="102" y="4"/>
                      <a:pt x="95" y="1"/>
                      <a:pt x="87" y="1"/>
                    </a:cubicBezTo>
                    <a:cubicBezTo>
                      <a:pt x="87" y="2"/>
                      <a:pt x="88" y="3"/>
                      <a:pt x="86" y="4"/>
                    </a:cubicBezTo>
                    <a:cubicBezTo>
                      <a:pt x="82" y="1"/>
                      <a:pt x="82" y="1"/>
                      <a:pt x="82" y="1"/>
                    </a:cubicBezTo>
                    <a:cubicBezTo>
                      <a:pt x="80" y="1"/>
                      <a:pt x="81" y="5"/>
                      <a:pt x="78" y="2"/>
                    </a:cubicBezTo>
                    <a:cubicBezTo>
                      <a:pt x="78" y="3"/>
                      <a:pt x="79" y="4"/>
                      <a:pt x="78" y="4"/>
                    </a:cubicBezTo>
                    <a:cubicBezTo>
                      <a:pt x="62" y="1"/>
                      <a:pt x="46" y="7"/>
                      <a:pt x="30" y="0"/>
                    </a:cubicBezTo>
                    <a:cubicBezTo>
                      <a:pt x="32" y="2"/>
                      <a:pt x="31" y="2"/>
                      <a:pt x="29" y="2"/>
                    </a:cubicBezTo>
                    <a:cubicBezTo>
                      <a:pt x="30" y="2"/>
                      <a:pt x="29" y="4"/>
                      <a:pt x="30" y="5"/>
                    </a:cubicBezTo>
                    <a:cubicBezTo>
                      <a:pt x="23" y="2"/>
                      <a:pt x="23" y="2"/>
                      <a:pt x="23" y="2"/>
                    </a:cubicBezTo>
                    <a:cubicBezTo>
                      <a:pt x="22" y="5"/>
                      <a:pt x="16" y="2"/>
                      <a:pt x="15" y="5"/>
                    </a:cubicBezTo>
                    <a:cubicBezTo>
                      <a:pt x="17" y="4"/>
                      <a:pt x="17" y="4"/>
                      <a:pt x="17" y="4"/>
                    </a:cubicBezTo>
                    <a:cubicBezTo>
                      <a:pt x="14" y="7"/>
                      <a:pt x="21" y="11"/>
                      <a:pt x="21" y="15"/>
                    </a:cubicBezTo>
                    <a:cubicBezTo>
                      <a:pt x="24" y="11"/>
                      <a:pt x="29" y="20"/>
                      <a:pt x="34" y="15"/>
                    </a:cubicBezTo>
                    <a:cubicBezTo>
                      <a:pt x="35" y="16"/>
                      <a:pt x="33" y="16"/>
                      <a:pt x="34" y="17"/>
                    </a:cubicBezTo>
                    <a:cubicBezTo>
                      <a:pt x="35" y="15"/>
                      <a:pt x="37" y="15"/>
                      <a:pt x="39" y="16"/>
                    </a:cubicBezTo>
                    <a:cubicBezTo>
                      <a:pt x="39" y="16"/>
                      <a:pt x="39" y="16"/>
                      <a:pt x="39" y="16"/>
                    </a:cubicBezTo>
                    <a:cubicBezTo>
                      <a:pt x="47" y="16"/>
                      <a:pt x="51" y="17"/>
                      <a:pt x="60" y="19"/>
                    </a:cubicBezTo>
                    <a:cubicBezTo>
                      <a:pt x="59" y="17"/>
                      <a:pt x="59" y="17"/>
                      <a:pt x="59" y="17"/>
                    </a:cubicBezTo>
                    <a:cubicBezTo>
                      <a:pt x="61" y="17"/>
                      <a:pt x="62" y="17"/>
                      <a:pt x="62" y="18"/>
                    </a:cubicBezTo>
                    <a:cubicBezTo>
                      <a:pt x="65" y="15"/>
                      <a:pt x="57" y="18"/>
                      <a:pt x="59" y="15"/>
                    </a:cubicBezTo>
                    <a:cubicBezTo>
                      <a:pt x="62" y="18"/>
                      <a:pt x="73" y="15"/>
                      <a:pt x="75" y="19"/>
                    </a:cubicBezTo>
                    <a:cubicBezTo>
                      <a:pt x="78" y="19"/>
                      <a:pt x="74" y="17"/>
                      <a:pt x="77" y="17"/>
                    </a:cubicBezTo>
                    <a:cubicBezTo>
                      <a:pt x="77" y="18"/>
                      <a:pt x="77" y="18"/>
                      <a:pt x="77" y="18"/>
                    </a:cubicBezTo>
                    <a:cubicBezTo>
                      <a:pt x="78" y="17"/>
                      <a:pt x="78" y="17"/>
                      <a:pt x="78" y="17"/>
                    </a:cubicBezTo>
                    <a:cubicBezTo>
                      <a:pt x="80" y="17"/>
                      <a:pt x="81" y="18"/>
                      <a:pt x="81" y="19"/>
                    </a:cubicBezTo>
                    <a:cubicBezTo>
                      <a:pt x="81" y="19"/>
                      <a:pt x="80" y="20"/>
                      <a:pt x="79" y="20"/>
                    </a:cubicBezTo>
                    <a:cubicBezTo>
                      <a:pt x="82" y="21"/>
                      <a:pt x="87" y="19"/>
                      <a:pt x="88" y="20"/>
                    </a:cubicBezTo>
                    <a:cubicBezTo>
                      <a:pt x="85" y="19"/>
                      <a:pt x="85" y="19"/>
                      <a:pt x="85" y="19"/>
                    </a:cubicBezTo>
                    <a:cubicBezTo>
                      <a:pt x="93" y="18"/>
                      <a:pt x="103" y="19"/>
                      <a:pt x="111" y="17"/>
                    </a:cubicBezTo>
                    <a:cubicBezTo>
                      <a:pt x="110" y="16"/>
                      <a:pt x="110" y="16"/>
                      <a:pt x="110" y="16"/>
                    </a:cubicBezTo>
                    <a:cubicBezTo>
                      <a:pt x="113" y="15"/>
                      <a:pt x="115" y="15"/>
                      <a:pt x="116" y="16"/>
                    </a:cubicBezTo>
                    <a:cubicBezTo>
                      <a:pt x="116" y="16"/>
                      <a:pt x="117" y="16"/>
                      <a:pt x="118" y="16"/>
                    </a:cubicBezTo>
                    <a:cubicBezTo>
                      <a:pt x="118" y="16"/>
                      <a:pt x="119" y="16"/>
                      <a:pt x="120" y="16"/>
                    </a:cubicBezTo>
                    <a:cubicBezTo>
                      <a:pt x="120" y="16"/>
                      <a:pt x="120" y="16"/>
                      <a:pt x="120" y="16"/>
                    </a:cubicBezTo>
                    <a:cubicBezTo>
                      <a:pt x="121" y="16"/>
                      <a:pt x="122" y="15"/>
                      <a:pt x="123" y="15"/>
                    </a:cubicBezTo>
                    <a:cubicBezTo>
                      <a:pt x="122" y="16"/>
                      <a:pt x="123" y="16"/>
                      <a:pt x="123" y="17"/>
                    </a:cubicBezTo>
                    <a:cubicBezTo>
                      <a:pt x="123" y="17"/>
                      <a:pt x="123" y="18"/>
                      <a:pt x="122" y="18"/>
                    </a:cubicBezTo>
                    <a:cubicBezTo>
                      <a:pt x="125" y="17"/>
                      <a:pt x="125" y="17"/>
                      <a:pt x="127" y="16"/>
                    </a:cubicBezTo>
                    <a:cubicBezTo>
                      <a:pt x="127" y="16"/>
                      <a:pt x="128" y="15"/>
                      <a:pt x="129" y="15"/>
                    </a:cubicBezTo>
                    <a:cubicBezTo>
                      <a:pt x="127" y="17"/>
                      <a:pt x="127" y="17"/>
                      <a:pt x="127" y="17"/>
                    </a:cubicBezTo>
                    <a:cubicBezTo>
                      <a:pt x="129" y="17"/>
                      <a:pt x="129" y="17"/>
                      <a:pt x="130" y="19"/>
                    </a:cubicBezTo>
                    <a:cubicBezTo>
                      <a:pt x="129" y="19"/>
                      <a:pt x="129" y="19"/>
                      <a:pt x="128" y="20"/>
                    </a:cubicBezTo>
                    <a:cubicBezTo>
                      <a:pt x="127" y="21"/>
                      <a:pt x="127" y="21"/>
                      <a:pt x="126" y="21"/>
                    </a:cubicBezTo>
                    <a:cubicBezTo>
                      <a:pt x="124" y="23"/>
                      <a:pt x="125" y="24"/>
                      <a:pt x="126" y="25"/>
                    </a:cubicBezTo>
                    <a:cubicBezTo>
                      <a:pt x="126" y="27"/>
                      <a:pt x="127" y="29"/>
                      <a:pt x="124" y="31"/>
                    </a:cubicBezTo>
                    <a:cubicBezTo>
                      <a:pt x="128" y="34"/>
                      <a:pt x="127" y="25"/>
                      <a:pt x="128" y="26"/>
                    </a:cubicBezTo>
                    <a:cubicBezTo>
                      <a:pt x="129" y="25"/>
                      <a:pt x="131" y="29"/>
                      <a:pt x="130" y="31"/>
                    </a:cubicBezTo>
                    <a:cubicBezTo>
                      <a:pt x="130" y="33"/>
                      <a:pt x="125" y="35"/>
                      <a:pt x="125" y="41"/>
                    </a:cubicBezTo>
                    <a:cubicBezTo>
                      <a:pt x="125" y="40"/>
                      <a:pt x="125" y="40"/>
                      <a:pt x="125" y="39"/>
                    </a:cubicBezTo>
                    <a:cubicBezTo>
                      <a:pt x="124" y="42"/>
                      <a:pt x="126" y="44"/>
                      <a:pt x="124" y="46"/>
                    </a:cubicBezTo>
                    <a:cubicBezTo>
                      <a:pt x="127" y="48"/>
                      <a:pt x="124" y="50"/>
                      <a:pt x="127" y="50"/>
                    </a:cubicBezTo>
                    <a:cubicBezTo>
                      <a:pt x="127" y="45"/>
                      <a:pt x="127" y="45"/>
                      <a:pt x="127" y="45"/>
                    </a:cubicBezTo>
                    <a:cubicBezTo>
                      <a:pt x="128" y="48"/>
                      <a:pt x="131" y="50"/>
                      <a:pt x="129" y="55"/>
                    </a:cubicBezTo>
                    <a:cubicBezTo>
                      <a:pt x="129" y="55"/>
                      <a:pt x="128" y="53"/>
                      <a:pt x="128" y="52"/>
                    </a:cubicBezTo>
                    <a:cubicBezTo>
                      <a:pt x="127" y="54"/>
                      <a:pt x="128" y="55"/>
                      <a:pt x="127" y="57"/>
                    </a:cubicBezTo>
                    <a:cubicBezTo>
                      <a:pt x="124" y="56"/>
                      <a:pt x="127" y="50"/>
                      <a:pt x="124" y="47"/>
                    </a:cubicBezTo>
                    <a:cubicBezTo>
                      <a:pt x="123" y="49"/>
                      <a:pt x="126" y="53"/>
                      <a:pt x="123" y="52"/>
                    </a:cubicBezTo>
                    <a:cubicBezTo>
                      <a:pt x="127" y="54"/>
                      <a:pt x="122" y="57"/>
                      <a:pt x="126" y="61"/>
                    </a:cubicBezTo>
                    <a:cubicBezTo>
                      <a:pt x="124" y="61"/>
                      <a:pt x="124" y="61"/>
                      <a:pt x="124" y="61"/>
                    </a:cubicBezTo>
                    <a:cubicBezTo>
                      <a:pt x="124" y="61"/>
                      <a:pt x="125" y="63"/>
                      <a:pt x="125" y="64"/>
                    </a:cubicBezTo>
                    <a:cubicBezTo>
                      <a:pt x="123" y="62"/>
                      <a:pt x="123" y="62"/>
                      <a:pt x="123" y="62"/>
                    </a:cubicBezTo>
                    <a:cubicBezTo>
                      <a:pt x="125" y="65"/>
                      <a:pt x="121" y="68"/>
                      <a:pt x="122" y="71"/>
                    </a:cubicBezTo>
                    <a:cubicBezTo>
                      <a:pt x="122" y="64"/>
                      <a:pt x="124" y="69"/>
                      <a:pt x="126" y="67"/>
                    </a:cubicBezTo>
                    <a:cubicBezTo>
                      <a:pt x="128" y="74"/>
                      <a:pt x="121" y="71"/>
                      <a:pt x="121" y="79"/>
                    </a:cubicBezTo>
                    <a:cubicBezTo>
                      <a:pt x="121" y="78"/>
                      <a:pt x="123" y="75"/>
                      <a:pt x="123" y="77"/>
                    </a:cubicBezTo>
                    <a:cubicBezTo>
                      <a:pt x="123" y="79"/>
                      <a:pt x="122" y="81"/>
                      <a:pt x="121" y="82"/>
                    </a:cubicBezTo>
                    <a:cubicBezTo>
                      <a:pt x="122" y="87"/>
                      <a:pt x="123" y="81"/>
                      <a:pt x="124" y="83"/>
                    </a:cubicBezTo>
                    <a:cubicBezTo>
                      <a:pt x="122" y="85"/>
                      <a:pt x="125" y="86"/>
                      <a:pt x="126" y="88"/>
                    </a:cubicBezTo>
                    <a:cubicBezTo>
                      <a:pt x="124" y="89"/>
                      <a:pt x="124" y="89"/>
                      <a:pt x="124" y="89"/>
                    </a:cubicBezTo>
                    <a:cubicBezTo>
                      <a:pt x="123" y="95"/>
                      <a:pt x="128" y="90"/>
                      <a:pt x="127" y="96"/>
                    </a:cubicBezTo>
                    <a:cubicBezTo>
                      <a:pt x="124" y="94"/>
                      <a:pt x="124" y="94"/>
                      <a:pt x="124" y="94"/>
                    </a:cubicBezTo>
                    <a:cubicBezTo>
                      <a:pt x="125" y="97"/>
                      <a:pt x="125" y="97"/>
                      <a:pt x="125" y="97"/>
                    </a:cubicBezTo>
                    <a:cubicBezTo>
                      <a:pt x="123" y="96"/>
                      <a:pt x="123" y="96"/>
                      <a:pt x="123" y="96"/>
                    </a:cubicBezTo>
                    <a:cubicBezTo>
                      <a:pt x="124" y="99"/>
                      <a:pt x="124" y="100"/>
                      <a:pt x="123" y="104"/>
                    </a:cubicBezTo>
                    <a:cubicBezTo>
                      <a:pt x="125" y="103"/>
                      <a:pt x="127" y="104"/>
                      <a:pt x="127" y="107"/>
                    </a:cubicBezTo>
                    <a:cubicBezTo>
                      <a:pt x="126" y="109"/>
                      <a:pt x="125" y="106"/>
                      <a:pt x="125" y="110"/>
                    </a:cubicBezTo>
                    <a:cubicBezTo>
                      <a:pt x="124" y="109"/>
                      <a:pt x="122" y="108"/>
                      <a:pt x="124" y="106"/>
                    </a:cubicBezTo>
                    <a:cubicBezTo>
                      <a:pt x="124" y="106"/>
                      <a:pt x="123" y="105"/>
                      <a:pt x="122" y="105"/>
                    </a:cubicBezTo>
                    <a:cubicBezTo>
                      <a:pt x="121" y="107"/>
                      <a:pt x="122" y="110"/>
                      <a:pt x="122" y="112"/>
                    </a:cubicBezTo>
                    <a:cubicBezTo>
                      <a:pt x="122" y="111"/>
                      <a:pt x="122" y="110"/>
                      <a:pt x="123" y="110"/>
                    </a:cubicBezTo>
                    <a:cubicBezTo>
                      <a:pt x="125" y="116"/>
                      <a:pt x="125" y="116"/>
                      <a:pt x="125" y="116"/>
                    </a:cubicBezTo>
                    <a:cubicBezTo>
                      <a:pt x="125" y="117"/>
                      <a:pt x="124" y="116"/>
                      <a:pt x="123" y="115"/>
                    </a:cubicBezTo>
                    <a:cubicBezTo>
                      <a:pt x="124" y="117"/>
                      <a:pt x="124" y="117"/>
                      <a:pt x="125" y="119"/>
                    </a:cubicBezTo>
                    <a:cubicBezTo>
                      <a:pt x="123" y="119"/>
                      <a:pt x="121" y="119"/>
                      <a:pt x="121" y="116"/>
                    </a:cubicBezTo>
                    <a:cubicBezTo>
                      <a:pt x="122" y="122"/>
                      <a:pt x="122" y="122"/>
                      <a:pt x="122" y="122"/>
                    </a:cubicBezTo>
                    <a:cubicBezTo>
                      <a:pt x="122" y="122"/>
                      <a:pt x="121" y="125"/>
                      <a:pt x="120" y="124"/>
                    </a:cubicBezTo>
                    <a:cubicBezTo>
                      <a:pt x="119" y="127"/>
                      <a:pt x="123" y="132"/>
                      <a:pt x="122" y="136"/>
                    </a:cubicBezTo>
                    <a:cubicBezTo>
                      <a:pt x="122" y="136"/>
                      <a:pt x="122" y="136"/>
                      <a:pt x="123" y="137"/>
                    </a:cubicBezTo>
                    <a:cubicBezTo>
                      <a:pt x="122" y="141"/>
                      <a:pt x="120" y="145"/>
                      <a:pt x="122" y="149"/>
                    </a:cubicBezTo>
                    <a:cubicBezTo>
                      <a:pt x="120" y="152"/>
                      <a:pt x="120" y="152"/>
                      <a:pt x="120" y="152"/>
                    </a:cubicBezTo>
                    <a:cubicBezTo>
                      <a:pt x="120" y="155"/>
                      <a:pt x="123" y="148"/>
                      <a:pt x="124" y="154"/>
                    </a:cubicBezTo>
                    <a:cubicBezTo>
                      <a:pt x="125" y="159"/>
                      <a:pt x="122" y="156"/>
                      <a:pt x="121" y="157"/>
                    </a:cubicBezTo>
                    <a:cubicBezTo>
                      <a:pt x="123" y="159"/>
                      <a:pt x="125" y="163"/>
                      <a:pt x="123" y="167"/>
                    </a:cubicBezTo>
                    <a:cubicBezTo>
                      <a:pt x="123" y="166"/>
                      <a:pt x="123" y="165"/>
                      <a:pt x="123" y="163"/>
                    </a:cubicBezTo>
                    <a:close/>
                    <a:moveTo>
                      <a:pt x="124" y="208"/>
                    </a:moveTo>
                    <a:cubicBezTo>
                      <a:pt x="124" y="207"/>
                      <a:pt x="122" y="205"/>
                      <a:pt x="124" y="204"/>
                    </a:cubicBezTo>
                    <a:cubicBezTo>
                      <a:pt x="126" y="205"/>
                      <a:pt x="125" y="206"/>
                      <a:pt x="124" y="208"/>
                    </a:cubicBezTo>
                    <a:close/>
                    <a:moveTo>
                      <a:pt x="129" y="267"/>
                    </a:moveTo>
                    <a:cubicBezTo>
                      <a:pt x="128" y="265"/>
                      <a:pt x="128" y="265"/>
                      <a:pt x="129" y="266"/>
                    </a:cubicBezTo>
                    <a:cubicBezTo>
                      <a:pt x="129" y="267"/>
                      <a:pt x="129" y="267"/>
                      <a:pt x="129" y="267"/>
                    </a:cubicBezTo>
                    <a:close/>
                    <a:moveTo>
                      <a:pt x="3" y="150"/>
                    </a:moveTo>
                    <a:cubicBezTo>
                      <a:pt x="3" y="151"/>
                      <a:pt x="3" y="151"/>
                      <a:pt x="3" y="151"/>
                    </a:cubicBezTo>
                    <a:cubicBezTo>
                      <a:pt x="2" y="152"/>
                      <a:pt x="2" y="152"/>
                      <a:pt x="3" y="150"/>
                    </a:cubicBezTo>
                    <a:close/>
                    <a:moveTo>
                      <a:pt x="4" y="146"/>
                    </a:moveTo>
                    <a:cubicBezTo>
                      <a:pt x="3" y="146"/>
                      <a:pt x="3" y="146"/>
                      <a:pt x="3" y="146"/>
                    </a:cubicBezTo>
                    <a:cubicBezTo>
                      <a:pt x="3" y="147"/>
                      <a:pt x="3" y="147"/>
                      <a:pt x="3" y="148"/>
                    </a:cubicBezTo>
                    <a:cubicBezTo>
                      <a:pt x="4" y="148"/>
                      <a:pt x="4" y="148"/>
                      <a:pt x="4" y="146"/>
                    </a:cubicBezTo>
                    <a:close/>
                    <a:moveTo>
                      <a:pt x="141" y="40"/>
                    </a:moveTo>
                    <a:cubicBezTo>
                      <a:pt x="140" y="41"/>
                      <a:pt x="140" y="41"/>
                      <a:pt x="140" y="41"/>
                    </a:cubicBezTo>
                    <a:cubicBezTo>
                      <a:pt x="139" y="39"/>
                      <a:pt x="140" y="39"/>
                      <a:pt x="141" y="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 name="Freeform 828"/>
              <p:cNvSpPr>
                <a:spLocks/>
              </p:cNvSpPr>
              <p:nvPr/>
            </p:nvSpPr>
            <p:spPr bwMode="auto">
              <a:xfrm>
                <a:off x="1965" y="3018"/>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 name="Freeform 829"/>
              <p:cNvSpPr>
                <a:spLocks/>
              </p:cNvSpPr>
              <p:nvPr/>
            </p:nvSpPr>
            <p:spPr bwMode="auto">
              <a:xfrm>
                <a:off x="1964" y="299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 name="Freeform 830"/>
              <p:cNvSpPr>
                <a:spLocks/>
              </p:cNvSpPr>
              <p:nvPr/>
            </p:nvSpPr>
            <p:spPr bwMode="auto">
              <a:xfrm>
                <a:off x="1950" y="3006"/>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 name="Freeform 831"/>
              <p:cNvSpPr>
                <a:spLocks/>
              </p:cNvSpPr>
              <p:nvPr/>
            </p:nvSpPr>
            <p:spPr bwMode="auto">
              <a:xfrm>
                <a:off x="1942" y="2994"/>
                <a:ext cx="0" cy="0"/>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1" y="3"/>
                      <a:pt x="1" y="3"/>
                      <a:pt x="1" y="3"/>
                    </a:cubicBezTo>
                    <a:cubicBezTo>
                      <a:pt x="1" y="2"/>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 name="Freeform 832"/>
              <p:cNvSpPr>
                <a:spLocks/>
              </p:cNvSpPr>
              <p:nvPr/>
            </p:nvSpPr>
            <p:spPr bwMode="auto">
              <a:xfrm>
                <a:off x="1944" y="2990"/>
                <a:ext cx="0" cy="0"/>
              </a:xfrm>
              <a:custGeom>
                <a:avLst/>
                <a:gdLst>
                  <a:gd name="T0" fmla="*/ 1 w 1"/>
                  <a:gd name="T1" fmla="*/ 1 h 3"/>
                  <a:gd name="T2" fmla="*/ 1 w 1"/>
                  <a:gd name="T3" fmla="*/ 0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cubicBezTo>
                      <a:pt x="1" y="1"/>
                      <a:pt x="1" y="1"/>
                      <a:pt x="1" y="0"/>
                    </a:cubicBezTo>
                    <a:cubicBezTo>
                      <a:pt x="0" y="0"/>
                      <a:pt x="0" y="0"/>
                      <a:pt x="0" y="0"/>
                    </a:cubicBezTo>
                    <a:cubicBezTo>
                      <a:pt x="0" y="2"/>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 name="Freeform 833"/>
              <p:cNvSpPr>
                <a:spLocks/>
              </p:cNvSpPr>
              <p:nvPr/>
            </p:nvSpPr>
            <p:spPr bwMode="auto">
              <a:xfrm>
                <a:off x="1943" y="2993"/>
                <a:ext cx="0" cy="1"/>
              </a:xfrm>
              <a:custGeom>
                <a:avLst/>
                <a:gdLst>
                  <a:gd name="T0" fmla="*/ 2 w 3"/>
                  <a:gd name="T1" fmla="*/ 4 h 4"/>
                  <a:gd name="T2" fmla="*/ 2 w 3"/>
                  <a:gd name="T3" fmla="*/ 1 h 4"/>
                  <a:gd name="T4" fmla="*/ 2 w 3"/>
                  <a:gd name="T5" fmla="*/ 1 h 4"/>
                  <a:gd name="T6" fmla="*/ 2 w 3"/>
                  <a:gd name="T7" fmla="*/ 4 h 4"/>
                </a:gdLst>
                <a:ahLst/>
                <a:cxnLst>
                  <a:cxn ang="0">
                    <a:pos x="T0" y="T1"/>
                  </a:cxn>
                  <a:cxn ang="0">
                    <a:pos x="T2" y="T3"/>
                  </a:cxn>
                  <a:cxn ang="0">
                    <a:pos x="T4" y="T5"/>
                  </a:cxn>
                  <a:cxn ang="0">
                    <a:pos x="T6" y="T7"/>
                  </a:cxn>
                </a:cxnLst>
                <a:rect l="0" t="0" r="r" b="b"/>
                <a:pathLst>
                  <a:path w="3" h="4">
                    <a:moveTo>
                      <a:pt x="2" y="4"/>
                    </a:moveTo>
                    <a:cubicBezTo>
                      <a:pt x="3" y="4"/>
                      <a:pt x="3" y="2"/>
                      <a:pt x="2" y="1"/>
                    </a:cubicBezTo>
                    <a:cubicBezTo>
                      <a:pt x="2" y="1"/>
                      <a:pt x="2" y="1"/>
                      <a:pt x="2" y="1"/>
                    </a:cubicBezTo>
                    <a:cubicBezTo>
                      <a:pt x="0" y="0"/>
                      <a:pt x="1" y="2"/>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 name="Freeform 834"/>
              <p:cNvSpPr>
                <a:spLocks/>
              </p:cNvSpPr>
              <p:nvPr/>
            </p:nvSpPr>
            <p:spPr bwMode="auto">
              <a:xfrm>
                <a:off x="1943" y="2992"/>
                <a:ext cx="0"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1" y="0"/>
                    </a:cubicBezTo>
                    <a:cubicBezTo>
                      <a:pt x="0"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 name="Freeform 835"/>
              <p:cNvSpPr>
                <a:spLocks/>
              </p:cNvSpPr>
              <p:nvPr/>
            </p:nvSpPr>
            <p:spPr bwMode="auto">
              <a:xfrm>
                <a:off x="1942" y="2997"/>
                <a:ext cx="1" cy="1"/>
              </a:xfrm>
              <a:custGeom>
                <a:avLst/>
                <a:gdLst>
                  <a:gd name="T0" fmla="*/ 3 w 5"/>
                  <a:gd name="T1" fmla="*/ 1 h 6"/>
                  <a:gd name="T2" fmla="*/ 2 w 5"/>
                  <a:gd name="T3" fmla="*/ 0 h 6"/>
                  <a:gd name="T4" fmla="*/ 3 w 5"/>
                  <a:gd name="T5" fmla="*/ 1 h 6"/>
                </a:gdLst>
                <a:ahLst/>
                <a:cxnLst>
                  <a:cxn ang="0">
                    <a:pos x="T0" y="T1"/>
                  </a:cxn>
                  <a:cxn ang="0">
                    <a:pos x="T2" y="T3"/>
                  </a:cxn>
                  <a:cxn ang="0">
                    <a:pos x="T4" y="T5"/>
                  </a:cxn>
                </a:cxnLst>
                <a:rect l="0" t="0" r="r" b="b"/>
                <a:pathLst>
                  <a:path w="5" h="6">
                    <a:moveTo>
                      <a:pt x="3" y="1"/>
                    </a:moveTo>
                    <a:cubicBezTo>
                      <a:pt x="4" y="1"/>
                      <a:pt x="1" y="1"/>
                      <a:pt x="2" y="0"/>
                    </a:cubicBezTo>
                    <a:cubicBezTo>
                      <a:pt x="0" y="0"/>
                      <a:pt x="5" y="6"/>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 name="Freeform 836"/>
              <p:cNvSpPr>
                <a:spLocks/>
              </p:cNvSpPr>
              <p:nvPr/>
            </p:nvSpPr>
            <p:spPr bwMode="auto">
              <a:xfrm>
                <a:off x="1944" y="2993"/>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 name="Freeform 837"/>
              <p:cNvSpPr>
                <a:spLocks/>
              </p:cNvSpPr>
              <p:nvPr/>
            </p:nvSpPr>
            <p:spPr bwMode="auto">
              <a:xfrm>
                <a:off x="1944" y="2995"/>
                <a:ext cx="0" cy="1"/>
              </a:xfrm>
              <a:custGeom>
                <a:avLst/>
                <a:gdLst>
                  <a:gd name="T0" fmla="*/ 1 w 1"/>
                  <a:gd name="T1" fmla="*/ 4 h 4"/>
                  <a:gd name="T2" fmla="*/ 1 w 1"/>
                  <a:gd name="T3" fmla="*/ 1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cubicBezTo>
                      <a:pt x="1" y="1"/>
                      <a:pt x="1" y="1"/>
                      <a:pt x="1" y="1"/>
                    </a:cubicBezTo>
                    <a:cubicBezTo>
                      <a:pt x="1" y="1"/>
                      <a:pt x="1" y="1"/>
                      <a:pt x="0" y="0"/>
                    </a:cubicBezTo>
                    <a:cubicBezTo>
                      <a:pt x="0" y="2"/>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 name="Freeform 838"/>
              <p:cNvSpPr>
                <a:spLocks/>
              </p:cNvSpPr>
              <p:nvPr/>
            </p:nvSpPr>
            <p:spPr bwMode="auto">
              <a:xfrm>
                <a:off x="1944" y="2995"/>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 name="Rectangle 839"/>
              <p:cNvSpPr>
                <a:spLocks noChangeArrowheads="1"/>
              </p:cNvSpPr>
              <p:nvPr/>
            </p:nvSpPr>
            <p:spPr bwMode="auto">
              <a:xfrm>
                <a:off x="1944" y="29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 name="Freeform 840"/>
              <p:cNvSpPr>
                <a:spLocks/>
              </p:cNvSpPr>
              <p:nvPr/>
            </p:nvSpPr>
            <p:spPr bwMode="auto">
              <a:xfrm>
                <a:off x="1944" y="3001"/>
                <a:ext cx="0" cy="1"/>
              </a:xfrm>
              <a:custGeom>
                <a:avLst/>
                <a:gdLst>
                  <a:gd name="T0" fmla="*/ 0 w 2"/>
                  <a:gd name="T1" fmla="*/ 0 h 4"/>
                  <a:gd name="T2" fmla="*/ 1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cubicBezTo>
                      <a:pt x="1" y="4"/>
                      <a:pt x="1" y="4"/>
                      <a:pt x="1" y="4"/>
                    </a:cubicBezTo>
                    <a:cubicBezTo>
                      <a:pt x="1" y="4"/>
                      <a:pt x="2" y="3"/>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 name="Freeform 841"/>
              <p:cNvSpPr>
                <a:spLocks/>
              </p:cNvSpPr>
              <p:nvPr/>
            </p:nvSpPr>
            <p:spPr bwMode="auto">
              <a:xfrm>
                <a:off x="1944" y="3000"/>
                <a:ext cx="1" cy="0"/>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1" y="1"/>
                      <a:pt x="0" y="1"/>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 name="Freeform 842"/>
              <p:cNvSpPr>
                <a:spLocks/>
              </p:cNvSpPr>
              <p:nvPr/>
            </p:nvSpPr>
            <p:spPr bwMode="auto">
              <a:xfrm>
                <a:off x="1945" y="3001"/>
                <a:ext cx="0" cy="1"/>
              </a:xfrm>
              <a:custGeom>
                <a:avLst/>
                <a:gdLst>
                  <a:gd name="T0" fmla="*/ 0 w 2"/>
                  <a:gd name="T1" fmla="*/ 3 h 7"/>
                  <a:gd name="T2" fmla="*/ 2 w 2"/>
                  <a:gd name="T3" fmla="*/ 4 h 7"/>
                  <a:gd name="T4" fmla="*/ 0 w 2"/>
                  <a:gd name="T5" fmla="*/ 3 h 7"/>
                </a:gdLst>
                <a:ahLst/>
                <a:cxnLst>
                  <a:cxn ang="0">
                    <a:pos x="T0" y="T1"/>
                  </a:cxn>
                  <a:cxn ang="0">
                    <a:pos x="T2" y="T3"/>
                  </a:cxn>
                  <a:cxn ang="0">
                    <a:pos x="T4" y="T5"/>
                  </a:cxn>
                </a:cxnLst>
                <a:rect l="0" t="0" r="r" b="b"/>
                <a:pathLst>
                  <a:path w="2" h="7">
                    <a:moveTo>
                      <a:pt x="0" y="3"/>
                    </a:moveTo>
                    <a:cubicBezTo>
                      <a:pt x="1" y="3"/>
                      <a:pt x="2" y="7"/>
                      <a:pt x="2" y="4"/>
                    </a:cubicBezTo>
                    <a:cubicBezTo>
                      <a:pt x="1"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 name="Freeform 843"/>
              <p:cNvSpPr>
                <a:spLocks/>
              </p:cNvSpPr>
              <p:nvPr/>
            </p:nvSpPr>
            <p:spPr bwMode="auto">
              <a:xfrm>
                <a:off x="1949" y="300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 name="Freeform 844"/>
              <p:cNvSpPr>
                <a:spLocks/>
              </p:cNvSpPr>
              <p:nvPr/>
            </p:nvSpPr>
            <p:spPr bwMode="auto">
              <a:xfrm>
                <a:off x="1955" y="3010"/>
                <a:ext cx="1" cy="1"/>
              </a:xfrm>
              <a:custGeom>
                <a:avLst/>
                <a:gdLst>
                  <a:gd name="T0" fmla="*/ 6 w 6"/>
                  <a:gd name="T1" fmla="*/ 3 h 6"/>
                  <a:gd name="T2" fmla="*/ 2 w 6"/>
                  <a:gd name="T3" fmla="*/ 1 h 6"/>
                  <a:gd name="T4" fmla="*/ 2 w 6"/>
                  <a:gd name="T5" fmla="*/ 4 h 6"/>
                  <a:gd name="T6" fmla="*/ 6 w 6"/>
                  <a:gd name="T7" fmla="*/ 3 h 6"/>
                </a:gdLst>
                <a:ahLst/>
                <a:cxnLst>
                  <a:cxn ang="0">
                    <a:pos x="T0" y="T1"/>
                  </a:cxn>
                  <a:cxn ang="0">
                    <a:pos x="T2" y="T3"/>
                  </a:cxn>
                  <a:cxn ang="0">
                    <a:pos x="T4" y="T5"/>
                  </a:cxn>
                  <a:cxn ang="0">
                    <a:pos x="T6" y="T7"/>
                  </a:cxn>
                </a:cxnLst>
                <a:rect l="0" t="0" r="r" b="b"/>
                <a:pathLst>
                  <a:path w="6" h="6">
                    <a:moveTo>
                      <a:pt x="6" y="3"/>
                    </a:moveTo>
                    <a:cubicBezTo>
                      <a:pt x="4" y="0"/>
                      <a:pt x="3" y="5"/>
                      <a:pt x="2" y="1"/>
                    </a:cubicBezTo>
                    <a:cubicBezTo>
                      <a:pt x="0" y="2"/>
                      <a:pt x="3" y="4"/>
                      <a:pt x="2" y="4"/>
                    </a:cubicBezTo>
                    <a:cubicBezTo>
                      <a:pt x="4" y="5"/>
                      <a:pt x="5" y="6"/>
                      <a:pt x="6"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 name="Freeform 845"/>
              <p:cNvSpPr>
                <a:spLocks/>
              </p:cNvSpPr>
              <p:nvPr/>
            </p:nvSpPr>
            <p:spPr bwMode="auto">
              <a:xfrm>
                <a:off x="1955" y="30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 name="Rectangle 846"/>
              <p:cNvSpPr>
                <a:spLocks noChangeArrowheads="1"/>
              </p:cNvSpPr>
              <p:nvPr/>
            </p:nvSpPr>
            <p:spPr bwMode="auto">
              <a:xfrm>
                <a:off x="1945" y="29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 name="Freeform 847"/>
              <p:cNvSpPr>
                <a:spLocks/>
              </p:cNvSpPr>
              <p:nvPr/>
            </p:nvSpPr>
            <p:spPr bwMode="auto">
              <a:xfrm>
                <a:off x="1944" y="2971"/>
                <a:ext cx="0" cy="1"/>
              </a:xfrm>
              <a:custGeom>
                <a:avLst/>
                <a:gdLst>
                  <a:gd name="T0" fmla="*/ 2 w 2"/>
                  <a:gd name="T1" fmla="*/ 3 h 3"/>
                  <a:gd name="T2" fmla="*/ 1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3"/>
                      <a:pt x="0" y="3"/>
                      <a:pt x="0" y="3"/>
                    </a:cubicBezTo>
                    <a:cubicBezTo>
                      <a:pt x="1" y="3"/>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 name="Freeform 848"/>
              <p:cNvSpPr>
                <a:spLocks/>
              </p:cNvSpPr>
              <p:nvPr/>
            </p:nvSpPr>
            <p:spPr bwMode="auto">
              <a:xfrm>
                <a:off x="1964" y="3010"/>
                <a:ext cx="0" cy="0"/>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2"/>
                      <a:pt x="1" y="2"/>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 name="Rectangle 849"/>
              <p:cNvSpPr>
                <a:spLocks noChangeArrowheads="1"/>
              </p:cNvSpPr>
              <p:nvPr/>
            </p:nvSpPr>
            <p:spPr bwMode="auto">
              <a:xfrm>
                <a:off x="1964" y="300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 name="Freeform 850"/>
              <p:cNvSpPr>
                <a:spLocks/>
              </p:cNvSpPr>
              <p:nvPr/>
            </p:nvSpPr>
            <p:spPr bwMode="auto">
              <a:xfrm>
                <a:off x="1963" y="2999"/>
                <a:ext cx="1" cy="1"/>
              </a:xfrm>
              <a:custGeom>
                <a:avLst/>
                <a:gdLst>
                  <a:gd name="T0" fmla="*/ 0 w 3"/>
                  <a:gd name="T1" fmla="*/ 0 h 4"/>
                  <a:gd name="T2" fmla="*/ 0 w 3"/>
                  <a:gd name="T3" fmla="*/ 4 h 4"/>
                  <a:gd name="T4" fmla="*/ 0 w 3"/>
                  <a:gd name="T5" fmla="*/ 0 h 4"/>
                </a:gdLst>
                <a:ahLst/>
                <a:cxnLst>
                  <a:cxn ang="0">
                    <a:pos x="T0" y="T1"/>
                  </a:cxn>
                  <a:cxn ang="0">
                    <a:pos x="T2" y="T3"/>
                  </a:cxn>
                  <a:cxn ang="0">
                    <a:pos x="T4" y="T5"/>
                  </a:cxn>
                </a:cxnLst>
                <a:rect l="0" t="0" r="r" b="b"/>
                <a:pathLst>
                  <a:path w="3" h="4">
                    <a:moveTo>
                      <a:pt x="0" y="0"/>
                    </a:moveTo>
                    <a:cubicBezTo>
                      <a:pt x="0" y="1"/>
                      <a:pt x="0" y="3"/>
                      <a:pt x="0" y="4"/>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 name="Freeform 851"/>
              <p:cNvSpPr>
                <a:spLocks/>
              </p:cNvSpPr>
              <p:nvPr/>
            </p:nvSpPr>
            <p:spPr bwMode="auto">
              <a:xfrm>
                <a:off x="2030" y="3091"/>
                <a:ext cx="0" cy="2"/>
              </a:xfrm>
              <a:custGeom>
                <a:avLst/>
                <a:gdLst>
                  <a:gd name="T0" fmla="*/ 2 w 2"/>
                  <a:gd name="T1" fmla="*/ 10 h 12"/>
                  <a:gd name="T2" fmla="*/ 0 w 2"/>
                  <a:gd name="T3" fmla="*/ 2 h 12"/>
                  <a:gd name="T4" fmla="*/ 2 w 2"/>
                  <a:gd name="T5" fmla="*/ 12 h 12"/>
                  <a:gd name="T6" fmla="*/ 2 w 2"/>
                  <a:gd name="T7" fmla="*/ 10 h 12"/>
                </a:gdLst>
                <a:ahLst/>
                <a:cxnLst>
                  <a:cxn ang="0">
                    <a:pos x="T0" y="T1"/>
                  </a:cxn>
                  <a:cxn ang="0">
                    <a:pos x="T2" y="T3"/>
                  </a:cxn>
                  <a:cxn ang="0">
                    <a:pos x="T4" y="T5"/>
                  </a:cxn>
                  <a:cxn ang="0">
                    <a:pos x="T6" y="T7"/>
                  </a:cxn>
                </a:cxnLst>
                <a:rect l="0" t="0" r="r" b="b"/>
                <a:pathLst>
                  <a:path w="2" h="12">
                    <a:moveTo>
                      <a:pt x="2" y="10"/>
                    </a:moveTo>
                    <a:cubicBezTo>
                      <a:pt x="2" y="0"/>
                      <a:pt x="0" y="3"/>
                      <a:pt x="0" y="2"/>
                    </a:cubicBezTo>
                    <a:cubicBezTo>
                      <a:pt x="1" y="10"/>
                      <a:pt x="1" y="12"/>
                      <a:pt x="2" y="12"/>
                    </a:cubicBezTo>
                    <a:cubicBezTo>
                      <a:pt x="2" y="12"/>
                      <a:pt x="2" y="10"/>
                      <a:pt x="2"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 name="Freeform 852"/>
              <p:cNvSpPr>
                <a:spLocks/>
              </p:cNvSpPr>
              <p:nvPr/>
            </p:nvSpPr>
            <p:spPr bwMode="auto">
              <a:xfrm>
                <a:off x="2013" y="3120"/>
                <a:ext cx="4" cy="2"/>
              </a:xfrm>
              <a:custGeom>
                <a:avLst/>
                <a:gdLst>
                  <a:gd name="T0" fmla="*/ 19 w 21"/>
                  <a:gd name="T1" fmla="*/ 2 h 15"/>
                  <a:gd name="T2" fmla="*/ 21 w 21"/>
                  <a:gd name="T3" fmla="*/ 0 h 15"/>
                  <a:gd name="T4" fmla="*/ 18 w 21"/>
                  <a:gd name="T5" fmla="*/ 2 h 15"/>
                  <a:gd name="T6" fmla="*/ 14 w 21"/>
                  <a:gd name="T7" fmla="*/ 5 h 15"/>
                  <a:gd name="T8" fmla="*/ 11 w 21"/>
                  <a:gd name="T9" fmla="*/ 8 h 15"/>
                  <a:gd name="T10" fmla="*/ 3 w 21"/>
                  <a:gd name="T11" fmla="*/ 13 h 15"/>
                  <a:gd name="T12" fmla="*/ 0 w 21"/>
                  <a:gd name="T13" fmla="*/ 15 h 15"/>
                  <a:gd name="T14" fmla="*/ 3 w 21"/>
                  <a:gd name="T15" fmla="*/ 13 h 15"/>
                  <a:gd name="T16" fmla="*/ 9 w 21"/>
                  <a:gd name="T17" fmla="*/ 9 h 15"/>
                  <a:gd name="T18" fmla="*/ 19 w 21"/>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19" y="2"/>
                    </a:moveTo>
                    <a:cubicBezTo>
                      <a:pt x="21" y="0"/>
                      <a:pt x="21" y="0"/>
                      <a:pt x="21" y="0"/>
                    </a:cubicBezTo>
                    <a:cubicBezTo>
                      <a:pt x="21" y="0"/>
                      <a:pt x="20" y="1"/>
                      <a:pt x="18" y="2"/>
                    </a:cubicBezTo>
                    <a:cubicBezTo>
                      <a:pt x="17" y="3"/>
                      <a:pt x="16" y="4"/>
                      <a:pt x="14" y="5"/>
                    </a:cubicBezTo>
                    <a:cubicBezTo>
                      <a:pt x="13" y="6"/>
                      <a:pt x="12" y="7"/>
                      <a:pt x="11" y="8"/>
                    </a:cubicBezTo>
                    <a:cubicBezTo>
                      <a:pt x="8" y="9"/>
                      <a:pt x="5" y="11"/>
                      <a:pt x="3" y="13"/>
                    </a:cubicBezTo>
                    <a:cubicBezTo>
                      <a:pt x="1" y="14"/>
                      <a:pt x="0" y="15"/>
                      <a:pt x="0" y="15"/>
                    </a:cubicBezTo>
                    <a:cubicBezTo>
                      <a:pt x="0" y="15"/>
                      <a:pt x="1" y="14"/>
                      <a:pt x="3" y="13"/>
                    </a:cubicBezTo>
                    <a:cubicBezTo>
                      <a:pt x="5" y="12"/>
                      <a:pt x="7" y="10"/>
                      <a:pt x="9" y="9"/>
                    </a:cubicBezTo>
                    <a:cubicBezTo>
                      <a:pt x="14" y="6"/>
                      <a:pt x="19" y="2"/>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 name="Freeform 853"/>
              <p:cNvSpPr>
                <a:spLocks/>
              </p:cNvSpPr>
              <p:nvPr/>
            </p:nvSpPr>
            <p:spPr bwMode="auto">
              <a:xfrm>
                <a:off x="1987" y="3123"/>
                <a:ext cx="20" cy="3"/>
              </a:xfrm>
              <a:custGeom>
                <a:avLst/>
                <a:gdLst>
                  <a:gd name="T0" fmla="*/ 0 w 110"/>
                  <a:gd name="T1" fmla="*/ 3 h 13"/>
                  <a:gd name="T2" fmla="*/ 0 w 110"/>
                  <a:gd name="T3" fmla="*/ 1 h 13"/>
                  <a:gd name="T4" fmla="*/ 0 w 110"/>
                  <a:gd name="T5" fmla="*/ 0 h 13"/>
                  <a:gd name="T6" fmla="*/ 2 w 110"/>
                  <a:gd name="T7" fmla="*/ 0 h 13"/>
                  <a:gd name="T8" fmla="*/ 7 w 110"/>
                  <a:gd name="T9" fmla="*/ 2 h 13"/>
                  <a:gd name="T10" fmla="*/ 19 w 110"/>
                  <a:gd name="T11" fmla="*/ 6 h 13"/>
                  <a:gd name="T12" fmla="*/ 26 w 110"/>
                  <a:gd name="T13" fmla="*/ 8 h 13"/>
                  <a:gd name="T14" fmla="*/ 32 w 110"/>
                  <a:gd name="T15" fmla="*/ 9 h 13"/>
                  <a:gd name="T16" fmla="*/ 44 w 110"/>
                  <a:gd name="T17" fmla="*/ 11 h 13"/>
                  <a:gd name="T18" fmla="*/ 93 w 110"/>
                  <a:gd name="T19" fmla="*/ 10 h 13"/>
                  <a:gd name="T20" fmla="*/ 98 w 110"/>
                  <a:gd name="T21" fmla="*/ 10 h 13"/>
                  <a:gd name="T22" fmla="*/ 100 w 110"/>
                  <a:gd name="T23" fmla="*/ 9 h 13"/>
                  <a:gd name="T24" fmla="*/ 104 w 110"/>
                  <a:gd name="T25" fmla="*/ 7 h 13"/>
                  <a:gd name="T26" fmla="*/ 110 w 110"/>
                  <a:gd name="T27" fmla="*/ 5 h 13"/>
                  <a:gd name="T28" fmla="*/ 54 w 110"/>
                  <a:gd name="T29" fmla="*/ 11 h 13"/>
                  <a:gd name="T30" fmla="*/ 47 w 110"/>
                  <a:gd name="T31" fmla="*/ 11 h 13"/>
                  <a:gd name="T32" fmla="*/ 40 w 110"/>
                  <a:gd name="T33" fmla="*/ 10 h 13"/>
                  <a:gd name="T34" fmla="*/ 33 w 110"/>
                  <a:gd name="T35" fmla="*/ 9 h 13"/>
                  <a:gd name="T36" fmla="*/ 27 w 110"/>
                  <a:gd name="T37" fmla="*/ 7 h 13"/>
                  <a:gd name="T38" fmla="*/ 23 w 110"/>
                  <a:gd name="T39" fmla="*/ 7 h 13"/>
                  <a:gd name="T40" fmla="*/ 19 w 110"/>
                  <a:gd name="T41" fmla="*/ 5 h 13"/>
                  <a:gd name="T42" fmla="*/ 11 w 110"/>
                  <a:gd name="T43" fmla="*/ 3 h 13"/>
                  <a:gd name="T44" fmla="*/ 4 w 110"/>
                  <a:gd name="T45" fmla="*/ 1 h 13"/>
                  <a:gd name="T46" fmla="*/ 0 w 110"/>
                  <a:gd name="T47" fmla="*/ 0 h 13"/>
                  <a:gd name="T48" fmla="*/ 0 w 110"/>
                  <a:gd name="T4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3">
                    <a:moveTo>
                      <a:pt x="0" y="3"/>
                    </a:moveTo>
                    <a:cubicBezTo>
                      <a:pt x="0" y="2"/>
                      <a:pt x="0" y="2"/>
                      <a:pt x="0" y="1"/>
                    </a:cubicBezTo>
                    <a:cubicBezTo>
                      <a:pt x="0" y="1"/>
                      <a:pt x="0" y="0"/>
                      <a:pt x="0" y="0"/>
                    </a:cubicBezTo>
                    <a:cubicBezTo>
                      <a:pt x="1" y="0"/>
                      <a:pt x="1" y="0"/>
                      <a:pt x="2" y="0"/>
                    </a:cubicBezTo>
                    <a:cubicBezTo>
                      <a:pt x="3" y="1"/>
                      <a:pt x="5" y="2"/>
                      <a:pt x="7" y="2"/>
                    </a:cubicBezTo>
                    <a:cubicBezTo>
                      <a:pt x="11" y="4"/>
                      <a:pt x="15" y="5"/>
                      <a:pt x="19" y="6"/>
                    </a:cubicBezTo>
                    <a:cubicBezTo>
                      <a:pt x="21" y="7"/>
                      <a:pt x="24" y="8"/>
                      <a:pt x="26" y="8"/>
                    </a:cubicBezTo>
                    <a:cubicBezTo>
                      <a:pt x="28" y="9"/>
                      <a:pt x="30" y="9"/>
                      <a:pt x="32" y="9"/>
                    </a:cubicBezTo>
                    <a:cubicBezTo>
                      <a:pt x="35" y="10"/>
                      <a:pt x="39" y="11"/>
                      <a:pt x="44" y="11"/>
                    </a:cubicBezTo>
                    <a:cubicBezTo>
                      <a:pt x="60" y="13"/>
                      <a:pt x="79" y="12"/>
                      <a:pt x="93" y="10"/>
                    </a:cubicBezTo>
                    <a:cubicBezTo>
                      <a:pt x="98" y="10"/>
                      <a:pt x="98" y="10"/>
                      <a:pt x="98" y="10"/>
                    </a:cubicBezTo>
                    <a:cubicBezTo>
                      <a:pt x="98" y="10"/>
                      <a:pt x="99" y="10"/>
                      <a:pt x="100" y="9"/>
                    </a:cubicBezTo>
                    <a:cubicBezTo>
                      <a:pt x="101" y="9"/>
                      <a:pt x="103" y="8"/>
                      <a:pt x="104" y="7"/>
                    </a:cubicBezTo>
                    <a:cubicBezTo>
                      <a:pt x="107" y="6"/>
                      <a:pt x="110" y="5"/>
                      <a:pt x="110" y="5"/>
                    </a:cubicBezTo>
                    <a:cubicBezTo>
                      <a:pt x="93" y="10"/>
                      <a:pt x="73" y="12"/>
                      <a:pt x="54" y="11"/>
                    </a:cubicBezTo>
                    <a:cubicBezTo>
                      <a:pt x="52" y="11"/>
                      <a:pt x="49" y="11"/>
                      <a:pt x="47" y="11"/>
                    </a:cubicBezTo>
                    <a:cubicBezTo>
                      <a:pt x="45" y="10"/>
                      <a:pt x="42" y="10"/>
                      <a:pt x="40" y="10"/>
                    </a:cubicBezTo>
                    <a:cubicBezTo>
                      <a:pt x="38" y="9"/>
                      <a:pt x="35" y="9"/>
                      <a:pt x="33" y="9"/>
                    </a:cubicBezTo>
                    <a:cubicBezTo>
                      <a:pt x="31" y="8"/>
                      <a:pt x="29" y="8"/>
                      <a:pt x="27" y="7"/>
                    </a:cubicBezTo>
                    <a:cubicBezTo>
                      <a:pt x="26" y="7"/>
                      <a:pt x="24" y="7"/>
                      <a:pt x="23" y="7"/>
                    </a:cubicBezTo>
                    <a:cubicBezTo>
                      <a:pt x="22" y="6"/>
                      <a:pt x="20" y="6"/>
                      <a:pt x="19" y="5"/>
                    </a:cubicBezTo>
                    <a:cubicBezTo>
                      <a:pt x="16" y="5"/>
                      <a:pt x="13" y="4"/>
                      <a:pt x="11" y="3"/>
                    </a:cubicBezTo>
                    <a:cubicBezTo>
                      <a:pt x="8" y="2"/>
                      <a:pt x="6" y="1"/>
                      <a:pt x="4" y="1"/>
                    </a:cubicBezTo>
                    <a:cubicBezTo>
                      <a:pt x="2" y="0"/>
                      <a:pt x="1" y="0"/>
                      <a:pt x="0" y="0"/>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 name="Freeform 854"/>
              <p:cNvSpPr>
                <a:spLocks/>
              </p:cNvSpPr>
              <p:nvPr/>
            </p:nvSpPr>
            <p:spPr bwMode="auto">
              <a:xfrm>
                <a:off x="1986" y="3138"/>
                <a:ext cx="0" cy="7"/>
              </a:xfrm>
              <a:custGeom>
                <a:avLst/>
                <a:gdLst>
                  <a:gd name="T0" fmla="*/ 0 w 1"/>
                  <a:gd name="T1" fmla="*/ 21 h 41"/>
                  <a:gd name="T2" fmla="*/ 0 w 1"/>
                  <a:gd name="T3" fmla="*/ 0 h 41"/>
                  <a:gd name="T4" fmla="*/ 0 w 1"/>
                  <a:gd name="T5" fmla="*/ 4 h 41"/>
                  <a:gd name="T6" fmla="*/ 0 w 1"/>
                  <a:gd name="T7" fmla="*/ 21 h 41"/>
                </a:gdLst>
                <a:ahLst/>
                <a:cxnLst>
                  <a:cxn ang="0">
                    <a:pos x="T0" y="T1"/>
                  </a:cxn>
                  <a:cxn ang="0">
                    <a:pos x="T2" y="T3"/>
                  </a:cxn>
                  <a:cxn ang="0">
                    <a:pos x="T4" y="T5"/>
                  </a:cxn>
                  <a:cxn ang="0">
                    <a:pos x="T6" y="T7"/>
                  </a:cxn>
                </a:cxnLst>
                <a:rect l="0" t="0" r="r" b="b"/>
                <a:pathLst>
                  <a:path w="1" h="41">
                    <a:moveTo>
                      <a:pt x="0" y="21"/>
                    </a:moveTo>
                    <a:cubicBezTo>
                      <a:pt x="1" y="16"/>
                      <a:pt x="1" y="41"/>
                      <a:pt x="0" y="0"/>
                    </a:cubicBezTo>
                    <a:cubicBezTo>
                      <a:pt x="0" y="2"/>
                      <a:pt x="0" y="3"/>
                      <a:pt x="0" y="4"/>
                    </a:cubicBezTo>
                    <a:cubicBezTo>
                      <a:pt x="0" y="8"/>
                      <a:pt x="0" y="13"/>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 name="Freeform 855"/>
              <p:cNvSpPr>
                <a:spLocks/>
              </p:cNvSpPr>
              <p:nvPr/>
            </p:nvSpPr>
            <p:spPr bwMode="auto">
              <a:xfrm>
                <a:off x="1986" y="3135"/>
                <a:ext cx="0" cy="6"/>
              </a:xfrm>
              <a:custGeom>
                <a:avLst/>
                <a:gdLst>
                  <a:gd name="T0" fmla="*/ 1 w 1"/>
                  <a:gd name="T1" fmla="*/ 18 h 30"/>
                  <a:gd name="T2" fmla="*/ 1 w 1"/>
                  <a:gd name="T3" fmla="*/ 18 h 30"/>
                </a:gdLst>
                <a:ahLst/>
                <a:cxnLst>
                  <a:cxn ang="0">
                    <a:pos x="T0" y="T1"/>
                  </a:cxn>
                  <a:cxn ang="0">
                    <a:pos x="T2" y="T3"/>
                  </a:cxn>
                </a:cxnLst>
                <a:rect l="0" t="0" r="r" b="b"/>
                <a:pathLst>
                  <a:path w="1" h="30">
                    <a:moveTo>
                      <a:pt x="1" y="18"/>
                    </a:moveTo>
                    <a:cubicBezTo>
                      <a:pt x="1" y="0"/>
                      <a:pt x="0" y="30"/>
                      <a:pt x="1"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 name="Freeform 856"/>
              <p:cNvSpPr>
                <a:spLocks/>
              </p:cNvSpPr>
              <p:nvPr/>
            </p:nvSpPr>
            <p:spPr bwMode="auto">
              <a:xfrm>
                <a:off x="1985" y="3149"/>
                <a:ext cx="1" cy="8"/>
              </a:xfrm>
              <a:custGeom>
                <a:avLst/>
                <a:gdLst>
                  <a:gd name="T0" fmla="*/ 3 w 3"/>
                  <a:gd name="T1" fmla="*/ 24 h 43"/>
                  <a:gd name="T2" fmla="*/ 2 w 3"/>
                  <a:gd name="T3" fmla="*/ 0 h 43"/>
                  <a:gd name="T4" fmla="*/ 0 w 3"/>
                  <a:gd name="T5" fmla="*/ 18 h 43"/>
                  <a:gd name="T6" fmla="*/ 3 w 3"/>
                  <a:gd name="T7" fmla="*/ 24 h 43"/>
                </a:gdLst>
                <a:ahLst/>
                <a:cxnLst>
                  <a:cxn ang="0">
                    <a:pos x="T0" y="T1"/>
                  </a:cxn>
                  <a:cxn ang="0">
                    <a:pos x="T2" y="T3"/>
                  </a:cxn>
                  <a:cxn ang="0">
                    <a:pos x="T4" y="T5"/>
                  </a:cxn>
                  <a:cxn ang="0">
                    <a:pos x="T6" y="T7"/>
                  </a:cxn>
                </a:cxnLst>
                <a:rect l="0" t="0" r="r" b="b"/>
                <a:pathLst>
                  <a:path w="3" h="43">
                    <a:moveTo>
                      <a:pt x="3" y="24"/>
                    </a:moveTo>
                    <a:cubicBezTo>
                      <a:pt x="2" y="0"/>
                      <a:pt x="2" y="0"/>
                      <a:pt x="2" y="0"/>
                    </a:cubicBezTo>
                    <a:cubicBezTo>
                      <a:pt x="1" y="5"/>
                      <a:pt x="1" y="26"/>
                      <a:pt x="0" y="18"/>
                    </a:cubicBezTo>
                    <a:cubicBezTo>
                      <a:pt x="1" y="43"/>
                      <a:pt x="1" y="38"/>
                      <a:pt x="3"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 name="Freeform 857"/>
              <p:cNvSpPr>
                <a:spLocks/>
              </p:cNvSpPr>
              <p:nvPr/>
            </p:nvSpPr>
            <p:spPr bwMode="auto">
              <a:xfrm>
                <a:off x="1986" y="3156"/>
                <a:ext cx="0" cy="2"/>
              </a:xfrm>
              <a:custGeom>
                <a:avLst/>
                <a:gdLst>
                  <a:gd name="T0" fmla="*/ 1 w 1"/>
                  <a:gd name="T1" fmla="*/ 12 h 12"/>
                  <a:gd name="T2" fmla="*/ 0 w 1"/>
                  <a:gd name="T3" fmla="*/ 0 h 12"/>
                  <a:gd name="T4" fmla="*/ 1 w 1"/>
                  <a:gd name="T5" fmla="*/ 12 h 12"/>
                </a:gdLst>
                <a:ahLst/>
                <a:cxnLst>
                  <a:cxn ang="0">
                    <a:pos x="T0" y="T1"/>
                  </a:cxn>
                  <a:cxn ang="0">
                    <a:pos x="T2" y="T3"/>
                  </a:cxn>
                  <a:cxn ang="0">
                    <a:pos x="T4" y="T5"/>
                  </a:cxn>
                </a:cxnLst>
                <a:rect l="0" t="0" r="r" b="b"/>
                <a:pathLst>
                  <a:path w="1" h="12">
                    <a:moveTo>
                      <a:pt x="1" y="12"/>
                    </a:moveTo>
                    <a:cubicBezTo>
                      <a:pt x="0" y="0"/>
                      <a:pt x="0" y="0"/>
                      <a:pt x="0" y="0"/>
                    </a:cubicBezTo>
                    <a:cubicBezTo>
                      <a:pt x="0" y="2"/>
                      <a:pt x="0" y="5"/>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 name="Freeform 858"/>
              <p:cNvSpPr>
                <a:spLocks/>
              </p:cNvSpPr>
              <p:nvPr/>
            </p:nvSpPr>
            <p:spPr bwMode="auto">
              <a:xfrm>
                <a:off x="1986" y="3151"/>
                <a:ext cx="0" cy="5"/>
              </a:xfrm>
              <a:custGeom>
                <a:avLst/>
                <a:gdLst>
                  <a:gd name="T0" fmla="*/ 0 w 3"/>
                  <a:gd name="T1" fmla="*/ 0 h 26"/>
                  <a:gd name="T2" fmla="*/ 1 w 3"/>
                  <a:gd name="T3" fmla="*/ 26 h 26"/>
                  <a:gd name="T4" fmla="*/ 1 w 3"/>
                  <a:gd name="T5" fmla="*/ 14 h 26"/>
                  <a:gd name="T6" fmla="*/ 0 w 3"/>
                  <a:gd name="T7" fmla="*/ 0 h 26"/>
                </a:gdLst>
                <a:ahLst/>
                <a:cxnLst>
                  <a:cxn ang="0">
                    <a:pos x="T0" y="T1"/>
                  </a:cxn>
                  <a:cxn ang="0">
                    <a:pos x="T2" y="T3"/>
                  </a:cxn>
                  <a:cxn ang="0">
                    <a:pos x="T4" y="T5"/>
                  </a:cxn>
                  <a:cxn ang="0">
                    <a:pos x="T6" y="T7"/>
                  </a:cxn>
                </a:cxnLst>
                <a:rect l="0" t="0" r="r" b="b"/>
                <a:pathLst>
                  <a:path w="3" h="26">
                    <a:moveTo>
                      <a:pt x="0" y="0"/>
                    </a:moveTo>
                    <a:cubicBezTo>
                      <a:pt x="1" y="26"/>
                      <a:pt x="1" y="26"/>
                      <a:pt x="1" y="26"/>
                    </a:cubicBezTo>
                    <a:cubicBezTo>
                      <a:pt x="2" y="23"/>
                      <a:pt x="3" y="22"/>
                      <a:pt x="1" y="14"/>
                    </a:cubicBezTo>
                    <a:cubicBezTo>
                      <a:pt x="2" y="16"/>
                      <a:pt x="1" y="1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 name="Freeform 859"/>
              <p:cNvSpPr>
                <a:spLocks/>
              </p:cNvSpPr>
              <p:nvPr/>
            </p:nvSpPr>
            <p:spPr bwMode="auto">
              <a:xfrm>
                <a:off x="1986" y="3139"/>
                <a:ext cx="0" cy="9"/>
              </a:xfrm>
              <a:custGeom>
                <a:avLst/>
                <a:gdLst>
                  <a:gd name="T0" fmla="*/ 1 w 3"/>
                  <a:gd name="T1" fmla="*/ 51 h 51"/>
                  <a:gd name="T2" fmla="*/ 3 w 3"/>
                  <a:gd name="T3" fmla="*/ 45 h 51"/>
                  <a:gd name="T4" fmla="*/ 1 w 3"/>
                  <a:gd name="T5" fmla="*/ 51 h 51"/>
                </a:gdLst>
                <a:ahLst/>
                <a:cxnLst>
                  <a:cxn ang="0">
                    <a:pos x="T0" y="T1"/>
                  </a:cxn>
                  <a:cxn ang="0">
                    <a:pos x="T2" y="T3"/>
                  </a:cxn>
                  <a:cxn ang="0">
                    <a:pos x="T4" y="T5"/>
                  </a:cxn>
                </a:cxnLst>
                <a:rect l="0" t="0" r="r" b="b"/>
                <a:pathLst>
                  <a:path w="3" h="51">
                    <a:moveTo>
                      <a:pt x="1" y="51"/>
                    </a:moveTo>
                    <a:cubicBezTo>
                      <a:pt x="1" y="38"/>
                      <a:pt x="2" y="21"/>
                      <a:pt x="3" y="45"/>
                    </a:cubicBezTo>
                    <a:cubicBezTo>
                      <a:pt x="2" y="0"/>
                      <a:pt x="0" y="6"/>
                      <a:pt x="1"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 name="Freeform 860"/>
              <p:cNvSpPr>
                <a:spLocks/>
              </p:cNvSpPr>
              <p:nvPr/>
            </p:nvSpPr>
            <p:spPr bwMode="auto">
              <a:xfrm>
                <a:off x="1987" y="3124"/>
                <a:ext cx="5" cy="2"/>
              </a:xfrm>
              <a:custGeom>
                <a:avLst/>
                <a:gdLst>
                  <a:gd name="T0" fmla="*/ 0 w 25"/>
                  <a:gd name="T1" fmla="*/ 14 h 14"/>
                  <a:gd name="T2" fmla="*/ 0 w 25"/>
                  <a:gd name="T3" fmla="*/ 4 h 14"/>
                  <a:gd name="T4" fmla="*/ 0 w 25"/>
                  <a:gd name="T5" fmla="*/ 2 h 14"/>
                  <a:gd name="T6" fmla="*/ 1 w 25"/>
                  <a:gd name="T7" fmla="*/ 1 h 14"/>
                  <a:gd name="T8" fmla="*/ 2 w 25"/>
                  <a:gd name="T9" fmla="*/ 1 h 14"/>
                  <a:gd name="T10" fmla="*/ 5 w 25"/>
                  <a:gd name="T11" fmla="*/ 3 h 14"/>
                  <a:gd name="T12" fmla="*/ 8 w 25"/>
                  <a:gd name="T13" fmla="*/ 4 h 14"/>
                  <a:gd name="T14" fmla="*/ 16 w 25"/>
                  <a:gd name="T15" fmla="*/ 6 h 14"/>
                  <a:gd name="T16" fmla="*/ 22 w 25"/>
                  <a:gd name="T17" fmla="*/ 7 h 14"/>
                  <a:gd name="T18" fmla="*/ 25 w 25"/>
                  <a:gd name="T19" fmla="*/ 7 h 14"/>
                  <a:gd name="T20" fmla="*/ 15 w 25"/>
                  <a:gd name="T21" fmla="*/ 5 h 14"/>
                  <a:gd name="T22" fmla="*/ 2 w 25"/>
                  <a:gd name="T23" fmla="*/ 1 h 14"/>
                  <a:gd name="T24" fmla="*/ 0 w 25"/>
                  <a:gd name="T25" fmla="*/ 0 h 14"/>
                  <a:gd name="T26" fmla="*/ 0 w 25"/>
                  <a:gd name="T27" fmla="*/ 0 h 14"/>
                  <a:gd name="T28" fmla="*/ 0 w 25"/>
                  <a:gd name="T29" fmla="*/ 1 h 14"/>
                  <a:gd name="T30" fmla="*/ 0 w 25"/>
                  <a:gd name="T31" fmla="*/ 4 h 14"/>
                  <a:gd name="T32" fmla="*/ 0 w 25"/>
                  <a:gd name="T33" fmla="*/ 9 h 14"/>
                  <a:gd name="T34" fmla="*/ 0 w 25"/>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4">
                    <a:moveTo>
                      <a:pt x="0" y="14"/>
                    </a:moveTo>
                    <a:cubicBezTo>
                      <a:pt x="0" y="14"/>
                      <a:pt x="0" y="9"/>
                      <a:pt x="0" y="4"/>
                    </a:cubicBezTo>
                    <a:cubicBezTo>
                      <a:pt x="0" y="2"/>
                      <a:pt x="0" y="2"/>
                      <a:pt x="0" y="2"/>
                    </a:cubicBezTo>
                    <a:cubicBezTo>
                      <a:pt x="1" y="2"/>
                      <a:pt x="0" y="1"/>
                      <a:pt x="1" y="1"/>
                    </a:cubicBezTo>
                    <a:cubicBezTo>
                      <a:pt x="2" y="1"/>
                      <a:pt x="2" y="1"/>
                      <a:pt x="2" y="1"/>
                    </a:cubicBezTo>
                    <a:cubicBezTo>
                      <a:pt x="3" y="2"/>
                      <a:pt x="4" y="2"/>
                      <a:pt x="5" y="3"/>
                    </a:cubicBezTo>
                    <a:cubicBezTo>
                      <a:pt x="7" y="3"/>
                      <a:pt x="8" y="4"/>
                      <a:pt x="8" y="4"/>
                    </a:cubicBezTo>
                    <a:cubicBezTo>
                      <a:pt x="8" y="4"/>
                      <a:pt x="12" y="5"/>
                      <a:pt x="16" y="6"/>
                    </a:cubicBezTo>
                    <a:cubicBezTo>
                      <a:pt x="18" y="6"/>
                      <a:pt x="21" y="7"/>
                      <a:pt x="22" y="7"/>
                    </a:cubicBezTo>
                    <a:cubicBezTo>
                      <a:pt x="24" y="7"/>
                      <a:pt x="25" y="7"/>
                      <a:pt x="25" y="7"/>
                    </a:cubicBezTo>
                    <a:cubicBezTo>
                      <a:pt x="23" y="7"/>
                      <a:pt x="19" y="6"/>
                      <a:pt x="15" y="5"/>
                    </a:cubicBezTo>
                    <a:cubicBezTo>
                      <a:pt x="11" y="4"/>
                      <a:pt x="6" y="2"/>
                      <a:pt x="2" y="1"/>
                    </a:cubicBezTo>
                    <a:cubicBezTo>
                      <a:pt x="0" y="0"/>
                      <a:pt x="0" y="0"/>
                      <a:pt x="0" y="0"/>
                    </a:cubicBezTo>
                    <a:cubicBezTo>
                      <a:pt x="0" y="0"/>
                      <a:pt x="0" y="0"/>
                      <a:pt x="0" y="0"/>
                    </a:cubicBezTo>
                    <a:cubicBezTo>
                      <a:pt x="0" y="1"/>
                      <a:pt x="0" y="1"/>
                      <a:pt x="0" y="1"/>
                    </a:cubicBezTo>
                    <a:cubicBezTo>
                      <a:pt x="0" y="2"/>
                      <a:pt x="0" y="3"/>
                      <a:pt x="0" y="4"/>
                    </a:cubicBezTo>
                    <a:cubicBezTo>
                      <a:pt x="0" y="6"/>
                      <a:pt x="0" y="8"/>
                      <a:pt x="0" y="9"/>
                    </a:cubicBezTo>
                    <a:cubicBezTo>
                      <a:pt x="0" y="12"/>
                      <a:pt x="0" y="14"/>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 name="Freeform 861"/>
              <p:cNvSpPr>
                <a:spLocks/>
              </p:cNvSpPr>
              <p:nvPr/>
            </p:nvSpPr>
            <p:spPr bwMode="auto">
              <a:xfrm>
                <a:off x="1986" y="3175"/>
                <a:ext cx="0" cy="6"/>
              </a:xfrm>
              <a:custGeom>
                <a:avLst/>
                <a:gdLst>
                  <a:gd name="T0" fmla="*/ 0 w 2"/>
                  <a:gd name="T1" fmla="*/ 28 h 29"/>
                  <a:gd name="T2" fmla="*/ 2 w 2"/>
                  <a:gd name="T3" fmla="*/ 18 h 29"/>
                  <a:gd name="T4" fmla="*/ 2 w 2"/>
                  <a:gd name="T5" fmla="*/ 0 h 29"/>
                  <a:gd name="T6" fmla="*/ 0 w 2"/>
                  <a:gd name="T7" fmla="*/ 28 h 29"/>
                </a:gdLst>
                <a:ahLst/>
                <a:cxnLst>
                  <a:cxn ang="0">
                    <a:pos x="T0" y="T1"/>
                  </a:cxn>
                  <a:cxn ang="0">
                    <a:pos x="T2" y="T3"/>
                  </a:cxn>
                  <a:cxn ang="0">
                    <a:pos x="T4" y="T5"/>
                  </a:cxn>
                  <a:cxn ang="0">
                    <a:pos x="T6" y="T7"/>
                  </a:cxn>
                </a:cxnLst>
                <a:rect l="0" t="0" r="r" b="b"/>
                <a:pathLst>
                  <a:path w="2" h="29">
                    <a:moveTo>
                      <a:pt x="0" y="28"/>
                    </a:moveTo>
                    <a:cubicBezTo>
                      <a:pt x="1" y="29"/>
                      <a:pt x="2" y="20"/>
                      <a:pt x="2" y="18"/>
                    </a:cubicBezTo>
                    <a:cubicBezTo>
                      <a:pt x="2" y="0"/>
                      <a:pt x="2" y="0"/>
                      <a:pt x="2" y="0"/>
                    </a:cubicBezTo>
                    <a:cubicBezTo>
                      <a:pt x="1" y="9"/>
                      <a:pt x="1" y="26"/>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 name="Freeform 862"/>
              <p:cNvSpPr>
                <a:spLocks/>
              </p:cNvSpPr>
              <p:nvPr/>
            </p:nvSpPr>
            <p:spPr bwMode="auto">
              <a:xfrm>
                <a:off x="1986" y="3178"/>
                <a:ext cx="0" cy="6"/>
              </a:xfrm>
              <a:custGeom>
                <a:avLst/>
                <a:gdLst>
                  <a:gd name="T0" fmla="*/ 0 w 2"/>
                  <a:gd name="T1" fmla="*/ 2 h 28"/>
                  <a:gd name="T2" fmla="*/ 2 w 2"/>
                  <a:gd name="T3" fmla="*/ 28 h 28"/>
                  <a:gd name="T4" fmla="*/ 0 w 2"/>
                  <a:gd name="T5" fmla="*/ 2 h 28"/>
                </a:gdLst>
                <a:ahLst/>
                <a:cxnLst>
                  <a:cxn ang="0">
                    <a:pos x="T0" y="T1"/>
                  </a:cxn>
                  <a:cxn ang="0">
                    <a:pos x="T2" y="T3"/>
                  </a:cxn>
                  <a:cxn ang="0">
                    <a:pos x="T4" y="T5"/>
                  </a:cxn>
                </a:cxnLst>
                <a:rect l="0" t="0" r="r" b="b"/>
                <a:pathLst>
                  <a:path w="2" h="28">
                    <a:moveTo>
                      <a:pt x="0" y="2"/>
                    </a:moveTo>
                    <a:cubicBezTo>
                      <a:pt x="2" y="28"/>
                      <a:pt x="2" y="28"/>
                      <a:pt x="2" y="28"/>
                    </a:cubicBezTo>
                    <a:cubicBezTo>
                      <a:pt x="2" y="5"/>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 name="Freeform 863"/>
              <p:cNvSpPr>
                <a:spLocks/>
              </p:cNvSpPr>
              <p:nvPr/>
            </p:nvSpPr>
            <p:spPr bwMode="auto">
              <a:xfrm>
                <a:off x="1986" y="3151"/>
                <a:ext cx="1" cy="9"/>
              </a:xfrm>
              <a:custGeom>
                <a:avLst/>
                <a:gdLst>
                  <a:gd name="T0" fmla="*/ 1 w 1"/>
                  <a:gd name="T1" fmla="*/ 7 h 9"/>
                  <a:gd name="T2" fmla="*/ 0 w 1"/>
                  <a:gd name="T3" fmla="*/ 0 h 9"/>
                  <a:gd name="T4" fmla="*/ 1 w 1"/>
                  <a:gd name="T5" fmla="*/ 9 h 9"/>
                  <a:gd name="T6" fmla="*/ 1 w 1"/>
                  <a:gd name="T7" fmla="*/ 7 h 9"/>
                </a:gdLst>
                <a:ahLst/>
                <a:cxnLst>
                  <a:cxn ang="0">
                    <a:pos x="T0" y="T1"/>
                  </a:cxn>
                  <a:cxn ang="0">
                    <a:pos x="T2" y="T3"/>
                  </a:cxn>
                  <a:cxn ang="0">
                    <a:pos x="T4" y="T5"/>
                  </a:cxn>
                  <a:cxn ang="0">
                    <a:pos x="T6" y="T7"/>
                  </a:cxn>
                </a:cxnLst>
                <a:rect l="0" t="0" r="r" b="b"/>
                <a:pathLst>
                  <a:path w="1" h="9">
                    <a:moveTo>
                      <a:pt x="1" y="7"/>
                    </a:moveTo>
                    <a:lnTo>
                      <a:pt x="0" y="0"/>
                    </a:lnTo>
                    <a:lnTo>
                      <a:pt x="1" y="9"/>
                    </a:lnTo>
                    <a:lnTo>
                      <a:pt x="1"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 name="Freeform 864"/>
              <p:cNvSpPr>
                <a:spLocks/>
              </p:cNvSpPr>
              <p:nvPr/>
            </p:nvSpPr>
            <p:spPr bwMode="auto">
              <a:xfrm>
                <a:off x="1985" y="3196"/>
                <a:ext cx="1" cy="5"/>
              </a:xfrm>
              <a:custGeom>
                <a:avLst/>
                <a:gdLst>
                  <a:gd name="T0" fmla="*/ 1 w 1"/>
                  <a:gd name="T1" fmla="*/ 3 h 5"/>
                  <a:gd name="T2" fmla="*/ 0 w 1"/>
                  <a:gd name="T3" fmla="*/ 0 h 5"/>
                  <a:gd name="T4" fmla="*/ 1 w 1"/>
                  <a:gd name="T5" fmla="*/ 5 h 5"/>
                  <a:gd name="T6" fmla="*/ 1 w 1"/>
                  <a:gd name="T7" fmla="*/ 3 h 5"/>
                </a:gdLst>
                <a:ahLst/>
                <a:cxnLst>
                  <a:cxn ang="0">
                    <a:pos x="T0" y="T1"/>
                  </a:cxn>
                  <a:cxn ang="0">
                    <a:pos x="T2" y="T3"/>
                  </a:cxn>
                  <a:cxn ang="0">
                    <a:pos x="T4" y="T5"/>
                  </a:cxn>
                  <a:cxn ang="0">
                    <a:pos x="T6" y="T7"/>
                  </a:cxn>
                </a:cxnLst>
                <a:rect l="0" t="0" r="r" b="b"/>
                <a:pathLst>
                  <a:path w="1" h="5">
                    <a:moveTo>
                      <a:pt x="1" y="3"/>
                    </a:moveTo>
                    <a:lnTo>
                      <a:pt x="0" y="0"/>
                    </a:lnTo>
                    <a:lnTo>
                      <a:pt x="1" y="5"/>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 name="Freeform 865"/>
              <p:cNvSpPr>
                <a:spLocks/>
              </p:cNvSpPr>
              <p:nvPr/>
            </p:nvSpPr>
            <p:spPr bwMode="auto">
              <a:xfrm>
                <a:off x="1985" y="3209"/>
                <a:ext cx="1" cy="11"/>
              </a:xfrm>
              <a:custGeom>
                <a:avLst/>
                <a:gdLst>
                  <a:gd name="T0" fmla="*/ 2 w 2"/>
                  <a:gd name="T1" fmla="*/ 11 h 61"/>
                  <a:gd name="T2" fmla="*/ 0 w 2"/>
                  <a:gd name="T3" fmla="*/ 14 h 61"/>
                  <a:gd name="T4" fmla="*/ 2 w 2"/>
                  <a:gd name="T5" fmla="*/ 61 h 61"/>
                  <a:gd name="T6" fmla="*/ 2 w 2"/>
                  <a:gd name="T7" fmla="*/ 11 h 61"/>
                </a:gdLst>
                <a:ahLst/>
                <a:cxnLst>
                  <a:cxn ang="0">
                    <a:pos x="T0" y="T1"/>
                  </a:cxn>
                  <a:cxn ang="0">
                    <a:pos x="T2" y="T3"/>
                  </a:cxn>
                  <a:cxn ang="0">
                    <a:pos x="T4" y="T5"/>
                  </a:cxn>
                  <a:cxn ang="0">
                    <a:pos x="T6" y="T7"/>
                  </a:cxn>
                </a:cxnLst>
                <a:rect l="0" t="0" r="r" b="b"/>
                <a:pathLst>
                  <a:path w="2" h="61">
                    <a:moveTo>
                      <a:pt x="2" y="11"/>
                    </a:moveTo>
                    <a:cubicBezTo>
                      <a:pt x="1" y="0"/>
                      <a:pt x="0" y="26"/>
                      <a:pt x="0" y="14"/>
                    </a:cubicBezTo>
                    <a:cubicBezTo>
                      <a:pt x="0" y="32"/>
                      <a:pt x="1" y="48"/>
                      <a:pt x="2" y="61"/>
                    </a:cubicBezTo>
                    <a:cubicBezTo>
                      <a:pt x="1" y="47"/>
                      <a:pt x="1" y="31"/>
                      <a:pt x="2"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 name="Freeform 866"/>
              <p:cNvSpPr>
                <a:spLocks/>
              </p:cNvSpPr>
              <p:nvPr/>
            </p:nvSpPr>
            <p:spPr bwMode="auto">
              <a:xfrm>
                <a:off x="1986" y="3220"/>
                <a:ext cx="0" cy="4"/>
              </a:xfrm>
              <a:custGeom>
                <a:avLst/>
                <a:gdLst>
                  <a:gd name="T0" fmla="*/ 1 w 1"/>
                  <a:gd name="T1" fmla="*/ 24 h 24"/>
                  <a:gd name="T2" fmla="*/ 0 w 1"/>
                  <a:gd name="T3" fmla="*/ 0 h 24"/>
                  <a:gd name="T4" fmla="*/ 1 w 1"/>
                  <a:gd name="T5" fmla="*/ 24 h 24"/>
                </a:gdLst>
                <a:ahLst/>
                <a:cxnLst>
                  <a:cxn ang="0">
                    <a:pos x="T0" y="T1"/>
                  </a:cxn>
                  <a:cxn ang="0">
                    <a:pos x="T2" y="T3"/>
                  </a:cxn>
                  <a:cxn ang="0">
                    <a:pos x="T4" y="T5"/>
                  </a:cxn>
                </a:cxnLst>
                <a:rect l="0" t="0" r="r" b="b"/>
                <a:pathLst>
                  <a:path w="1" h="24">
                    <a:moveTo>
                      <a:pt x="1" y="24"/>
                    </a:moveTo>
                    <a:cubicBezTo>
                      <a:pt x="1" y="16"/>
                      <a:pt x="0" y="9"/>
                      <a:pt x="0" y="0"/>
                    </a:cubicBezTo>
                    <a:cubicBezTo>
                      <a:pt x="0" y="8"/>
                      <a:pt x="0" y="16"/>
                      <a:pt x="1"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 name="Freeform 867"/>
              <p:cNvSpPr>
                <a:spLocks/>
              </p:cNvSpPr>
              <p:nvPr/>
            </p:nvSpPr>
            <p:spPr bwMode="auto">
              <a:xfrm>
                <a:off x="1986" y="3192"/>
                <a:ext cx="0" cy="3"/>
              </a:xfrm>
              <a:custGeom>
                <a:avLst/>
                <a:gdLst>
                  <a:gd name="T0" fmla="*/ 2 w 2"/>
                  <a:gd name="T1" fmla="*/ 0 h 21"/>
                  <a:gd name="T2" fmla="*/ 0 w 2"/>
                  <a:gd name="T3" fmla="*/ 21 h 21"/>
                  <a:gd name="T4" fmla="*/ 2 w 2"/>
                  <a:gd name="T5" fmla="*/ 11 h 21"/>
                  <a:gd name="T6" fmla="*/ 2 w 2"/>
                  <a:gd name="T7" fmla="*/ 0 h 21"/>
                </a:gdLst>
                <a:ahLst/>
                <a:cxnLst>
                  <a:cxn ang="0">
                    <a:pos x="T0" y="T1"/>
                  </a:cxn>
                  <a:cxn ang="0">
                    <a:pos x="T2" y="T3"/>
                  </a:cxn>
                  <a:cxn ang="0">
                    <a:pos x="T4" y="T5"/>
                  </a:cxn>
                  <a:cxn ang="0">
                    <a:pos x="T6" y="T7"/>
                  </a:cxn>
                </a:cxnLst>
                <a:rect l="0" t="0" r="r" b="b"/>
                <a:pathLst>
                  <a:path w="2" h="21">
                    <a:moveTo>
                      <a:pt x="2" y="0"/>
                    </a:moveTo>
                    <a:cubicBezTo>
                      <a:pt x="2" y="2"/>
                      <a:pt x="1" y="6"/>
                      <a:pt x="0" y="21"/>
                    </a:cubicBezTo>
                    <a:cubicBezTo>
                      <a:pt x="2" y="11"/>
                      <a:pt x="2" y="11"/>
                      <a:pt x="2" y="11"/>
                    </a:cubicBezTo>
                    <a:cubicBezTo>
                      <a:pt x="2" y="7"/>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 name="Freeform 868"/>
              <p:cNvSpPr>
                <a:spLocks/>
              </p:cNvSpPr>
              <p:nvPr/>
            </p:nvSpPr>
            <p:spPr bwMode="auto">
              <a:xfrm>
                <a:off x="1986" y="3193"/>
                <a:ext cx="0" cy="5"/>
              </a:xfrm>
              <a:custGeom>
                <a:avLst/>
                <a:gdLst>
                  <a:gd name="T0" fmla="*/ 0 h 23"/>
                  <a:gd name="T1" fmla="*/ 1 h 23"/>
                  <a:gd name="T2" fmla="*/ 23 h 23"/>
                  <a:gd name="T3" fmla="*/ 0 h 23"/>
                </a:gdLst>
                <a:ahLst/>
                <a:cxnLst>
                  <a:cxn ang="0">
                    <a:pos x="0" y="T0"/>
                  </a:cxn>
                  <a:cxn ang="0">
                    <a:pos x="0" y="T1"/>
                  </a:cxn>
                  <a:cxn ang="0">
                    <a:pos x="0" y="T2"/>
                  </a:cxn>
                  <a:cxn ang="0">
                    <a:pos x="0" y="T3"/>
                  </a:cxn>
                </a:cxnLst>
                <a:rect l="0" t="0" r="r" b="b"/>
                <a:pathLst>
                  <a:path h="23">
                    <a:moveTo>
                      <a:pt x="0" y="0"/>
                    </a:moveTo>
                    <a:cubicBezTo>
                      <a:pt x="0" y="1"/>
                      <a:pt x="0" y="1"/>
                      <a:pt x="0" y="1"/>
                    </a:cubicBezTo>
                    <a:cubicBezTo>
                      <a:pt x="0" y="12"/>
                      <a:pt x="0" y="19"/>
                      <a:pt x="0" y="23"/>
                    </a:cubicBezTo>
                    <a:cubicBezTo>
                      <a:pt x="0" y="20"/>
                      <a:pt x="0" y="1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 name="Freeform 869"/>
              <p:cNvSpPr>
                <a:spLocks/>
              </p:cNvSpPr>
              <p:nvPr/>
            </p:nvSpPr>
            <p:spPr bwMode="auto">
              <a:xfrm>
                <a:off x="1986" y="3191"/>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 name="Freeform 870"/>
              <p:cNvSpPr>
                <a:spLocks/>
              </p:cNvSpPr>
              <p:nvPr/>
            </p:nvSpPr>
            <p:spPr bwMode="auto">
              <a:xfrm>
                <a:off x="1986" y="3171"/>
                <a:ext cx="1" cy="9"/>
              </a:xfrm>
              <a:custGeom>
                <a:avLst/>
                <a:gdLst>
                  <a:gd name="T0" fmla="*/ 0 w 4"/>
                  <a:gd name="T1" fmla="*/ 0 h 47"/>
                  <a:gd name="T2" fmla="*/ 4 w 4"/>
                  <a:gd name="T3" fmla="*/ 16 h 47"/>
                  <a:gd name="T4" fmla="*/ 0 w 4"/>
                  <a:gd name="T5" fmla="*/ 0 h 47"/>
                </a:gdLst>
                <a:ahLst/>
                <a:cxnLst>
                  <a:cxn ang="0">
                    <a:pos x="T0" y="T1"/>
                  </a:cxn>
                  <a:cxn ang="0">
                    <a:pos x="T2" y="T3"/>
                  </a:cxn>
                  <a:cxn ang="0">
                    <a:pos x="T4" y="T5"/>
                  </a:cxn>
                </a:cxnLst>
                <a:rect l="0" t="0" r="r" b="b"/>
                <a:pathLst>
                  <a:path w="4" h="47">
                    <a:moveTo>
                      <a:pt x="0" y="0"/>
                    </a:moveTo>
                    <a:cubicBezTo>
                      <a:pt x="1" y="15"/>
                      <a:pt x="2" y="47"/>
                      <a:pt x="4" y="16"/>
                    </a:cubicBezTo>
                    <a:cubicBezTo>
                      <a:pt x="3" y="5"/>
                      <a:pt x="2" y="2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 name="Freeform 871"/>
              <p:cNvSpPr>
                <a:spLocks/>
              </p:cNvSpPr>
              <p:nvPr/>
            </p:nvSpPr>
            <p:spPr bwMode="auto">
              <a:xfrm>
                <a:off x="1986" y="3183"/>
                <a:ext cx="1" cy="6"/>
              </a:xfrm>
              <a:custGeom>
                <a:avLst/>
                <a:gdLst>
                  <a:gd name="T0" fmla="*/ 1 w 2"/>
                  <a:gd name="T1" fmla="*/ 30 h 30"/>
                  <a:gd name="T2" fmla="*/ 2 w 2"/>
                  <a:gd name="T3" fmla="*/ 2 h 30"/>
                  <a:gd name="T4" fmla="*/ 0 w 2"/>
                  <a:gd name="T5" fmla="*/ 0 h 30"/>
                  <a:gd name="T6" fmla="*/ 1 w 2"/>
                  <a:gd name="T7" fmla="*/ 30 h 30"/>
                </a:gdLst>
                <a:ahLst/>
                <a:cxnLst>
                  <a:cxn ang="0">
                    <a:pos x="T0" y="T1"/>
                  </a:cxn>
                  <a:cxn ang="0">
                    <a:pos x="T2" y="T3"/>
                  </a:cxn>
                  <a:cxn ang="0">
                    <a:pos x="T4" y="T5"/>
                  </a:cxn>
                  <a:cxn ang="0">
                    <a:pos x="T6" y="T7"/>
                  </a:cxn>
                </a:cxnLst>
                <a:rect l="0" t="0" r="r" b="b"/>
                <a:pathLst>
                  <a:path w="2" h="30">
                    <a:moveTo>
                      <a:pt x="1" y="30"/>
                    </a:moveTo>
                    <a:cubicBezTo>
                      <a:pt x="2" y="2"/>
                      <a:pt x="2" y="2"/>
                      <a:pt x="2" y="2"/>
                    </a:cubicBezTo>
                    <a:cubicBezTo>
                      <a:pt x="1" y="3"/>
                      <a:pt x="1" y="8"/>
                      <a:pt x="0" y="0"/>
                    </a:cubicBezTo>
                    <a:lnTo>
                      <a:pt x="1" y="3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 name="Freeform 872"/>
              <p:cNvSpPr>
                <a:spLocks/>
              </p:cNvSpPr>
              <p:nvPr/>
            </p:nvSpPr>
            <p:spPr bwMode="auto">
              <a:xfrm>
                <a:off x="1986" y="3189"/>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 name="Freeform 873"/>
              <p:cNvSpPr>
                <a:spLocks/>
              </p:cNvSpPr>
              <p:nvPr/>
            </p:nvSpPr>
            <p:spPr bwMode="auto">
              <a:xfrm>
                <a:off x="1986" y="3212"/>
                <a:ext cx="0" cy="11"/>
              </a:xfrm>
              <a:custGeom>
                <a:avLst/>
                <a:gdLst>
                  <a:gd name="T0" fmla="*/ 0 w 1"/>
                  <a:gd name="T1" fmla="*/ 17 h 57"/>
                  <a:gd name="T2" fmla="*/ 0 w 1"/>
                  <a:gd name="T3" fmla="*/ 57 h 57"/>
                  <a:gd name="T4" fmla="*/ 1 w 1"/>
                  <a:gd name="T5" fmla="*/ 9 h 57"/>
                  <a:gd name="T6" fmla="*/ 0 w 1"/>
                  <a:gd name="T7" fmla="*/ 17 h 57"/>
                </a:gdLst>
                <a:ahLst/>
                <a:cxnLst>
                  <a:cxn ang="0">
                    <a:pos x="T0" y="T1"/>
                  </a:cxn>
                  <a:cxn ang="0">
                    <a:pos x="T2" y="T3"/>
                  </a:cxn>
                  <a:cxn ang="0">
                    <a:pos x="T4" y="T5"/>
                  </a:cxn>
                  <a:cxn ang="0">
                    <a:pos x="T6" y="T7"/>
                  </a:cxn>
                </a:cxnLst>
                <a:rect l="0" t="0" r="r" b="b"/>
                <a:pathLst>
                  <a:path w="1" h="57">
                    <a:moveTo>
                      <a:pt x="0" y="17"/>
                    </a:moveTo>
                    <a:cubicBezTo>
                      <a:pt x="0" y="29"/>
                      <a:pt x="0" y="42"/>
                      <a:pt x="0" y="57"/>
                    </a:cubicBezTo>
                    <a:cubicBezTo>
                      <a:pt x="1" y="41"/>
                      <a:pt x="1" y="25"/>
                      <a:pt x="1" y="9"/>
                    </a:cubicBezTo>
                    <a:cubicBezTo>
                      <a:pt x="0" y="7"/>
                      <a:pt x="0" y="0"/>
                      <a:pt x="0"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 name="Freeform 874"/>
              <p:cNvSpPr>
                <a:spLocks/>
              </p:cNvSpPr>
              <p:nvPr/>
            </p:nvSpPr>
            <p:spPr bwMode="auto">
              <a:xfrm>
                <a:off x="1986" y="3205"/>
                <a:ext cx="0" cy="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 name="Freeform 875"/>
              <p:cNvSpPr>
                <a:spLocks/>
              </p:cNvSpPr>
              <p:nvPr/>
            </p:nvSpPr>
            <p:spPr bwMode="auto">
              <a:xfrm>
                <a:off x="1986" y="3249"/>
                <a:ext cx="0" cy="0"/>
              </a:xfrm>
              <a:custGeom>
                <a:avLst/>
                <a:gdLst>
                  <a:gd name="T0" fmla="*/ 0 w 1"/>
                  <a:gd name="T1" fmla="*/ 3 h 3"/>
                  <a:gd name="T2" fmla="*/ 1 w 1"/>
                  <a:gd name="T3" fmla="*/ 1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1"/>
                    </a:cubicBezTo>
                    <a:cubicBezTo>
                      <a:pt x="1" y="1"/>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 name="Freeform 876"/>
              <p:cNvSpPr>
                <a:spLocks/>
              </p:cNvSpPr>
              <p:nvPr/>
            </p:nvSpPr>
            <p:spPr bwMode="auto">
              <a:xfrm>
                <a:off x="1986" y="3209"/>
                <a:ext cx="0" cy="5"/>
              </a:xfrm>
              <a:custGeom>
                <a:avLst/>
                <a:gdLst>
                  <a:gd name="T0" fmla="*/ 0 w 1"/>
                  <a:gd name="T1" fmla="*/ 26 h 29"/>
                  <a:gd name="T2" fmla="*/ 0 w 1"/>
                  <a:gd name="T3" fmla="*/ 0 h 29"/>
                  <a:gd name="T4" fmla="*/ 0 w 1"/>
                  <a:gd name="T5" fmla="*/ 28 h 29"/>
                  <a:gd name="T6" fmla="*/ 0 w 1"/>
                  <a:gd name="T7" fmla="*/ 26 h 29"/>
                </a:gdLst>
                <a:ahLst/>
                <a:cxnLst>
                  <a:cxn ang="0">
                    <a:pos x="T0" y="T1"/>
                  </a:cxn>
                  <a:cxn ang="0">
                    <a:pos x="T2" y="T3"/>
                  </a:cxn>
                  <a:cxn ang="0">
                    <a:pos x="T4" y="T5"/>
                  </a:cxn>
                  <a:cxn ang="0">
                    <a:pos x="T6" y="T7"/>
                  </a:cxn>
                </a:cxnLst>
                <a:rect l="0" t="0" r="r" b="b"/>
                <a:pathLst>
                  <a:path w="1" h="29">
                    <a:moveTo>
                      <a:pt x="0" y="26"/>
                    </a:moveTo>
                    <a:cubicBezTo>
                      <a:pt x="1" y="14"/>
                      <a:pt x="0" y="7"/>
                      <a:pt x="0" y="0"/>
                    </a:cubicBezTo>
                    <a:cubicBezTo>
                      <a:pt x="0" y="9"/>
                      <a:pt x="0" y="18"/>
                      <a:pt x="0" y="28"/>
                    </a:cubicBezTo>
                    <a:cubicBezTo>
                      <a:pt x="0" y="29"/>
                      <a:pt x="0" y="29"/>
                      <a:pt x="0"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 name="Freeform 877"/>
              <p:cNvSpPr>
                <a:spLocks/>
              </p:cNvSpPr>
              <p:nvPr/>
            </p:nvSpPr>
            <p:spPr bwMode="auto">
              <a:xfrm>
                <a:off x="1986" y="3228"/>
                <a:ext cx="0" cy="4"/>
              </a:xfrm>
              <a:custGeom>
                <a:avLst/>
                <a:gdLst>
                  <a:gd name="T0" fmla="*/ 1 w 2"/>
                  <a:gd name="T1" fmla="*/ 20 h 20"/>
                  <a:gd name="T2" fmla="*/ 2 w 2"/>
                  <a:gd name="T3" fmla="*/ 0 h 20"/>
                  <a:gd name="T4" fmla="*/ 1 w 2"/>
                  <a:gd name="T5" fmla="*/ 20 h 20"/>
                </a:gdLst>
                <a:ahLst/>
                <a:cxnLst>
                  <a:cxn ang="0">
                    <a:pos x="T0" y="T1"/>
                  </a:cxn>
                  <a:cxn ang="0">
                    <a:pos x="T2" y="T3"/>
                  </a:cxn>
                  <a:cxn ang="0">
                    <a:pos x="T4" y="T5"/>
                  </a:cxn>
                </a:cxnLst>
                <a:rect l="0" t="0" r="r" b="b"/>
                <a:pathLst>
                  <a:path w="2" h="20">
                    <a:moveTo>
                      <a:pt x="1" y="20"/>
                    </a:moveTo>
                    <a:cubicBezTo>
                      <a:pt x="1" y="14"/>
                      <a:pt x="1" y="7"/>
                      <a:pt x="2" y="0"/>
                    </a:cubicBezTo>
                    <a:cubicBezTo>
                      <a:pt x="1" y="6"/>
                      <a:pt x="0" y="18"/>
                      <a:pt x="1" y="2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 name="Freeform 878"/>
              <p:cNvSpPr>
                <a:spLocks/>
              </p:cNvSpPr>
              <p:nvPr/>
            </p:nvSpPr>
            <p:spPr bwMode="auto">
              <a:xfrm>
                <a:off x="1986" y="3206"/>
                <a:ext cx="0" cy="0"/>
              </a:xfrm>
              <a:custGeom>
                <a:avLst/>
                <a:gdLst>
                  <a:gd name="T0" fmla="*/ 1 w 1"/>
                  <a:gd name="T1" fmla="*/ 2 h 4"/>
                  <a:gd name="T2" fmla="*/ 1 w 1"/>
                  <a:gd name="T3" fmla="*/ 0 h 4"/>
                  <a:gd name="T4" fmla="*/ 1 w 1"/>
                  <a:gd name="T5" fmla="*/ 2 h 4"/>
                </a:gdLst>
                <a:ahLst/>
                <a:cxnLst>
                  <a:cxn ang="0">
                    <a:pos x="T0" y="T1"/>
                  </a:cxn>
                  <a:cxn ang="0">
                    <a:pos x="T2" y="T3"/>
                  </a:cxn>
                  <a:cxn ang="0">
                    <a:pos x="T4" y="T5"/>
                  </a:cxn>
                </a:cxnLst>
                <a:rect l="0" t="0" r="r" b="b"/>
                <a:pathLst>
                  <a:path w="1" h="4">
                    <a:moveTo>
                      <a:pt x="1" y="2"/>
                    </a:moveTo>
                    <a:cubicBezTo>
                      <a:pt x="1" y="1"/>
                      <a:pt x="1" y="1"/>
                      <a:pt x="1" y="0"/>
                    </a:cubicBezTo>
                    <a:cubicBezTo>
                      <a:pt x="0" y="4"/>
                      <a:pt x="0"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 name="Freeform 879"/>
              <p:cNvSpPr>
                <a:spLocks/>
              </p:cNvSpPr>
              <p:nvPr/>
            </p:nvSpPr>
            <p:spPr bwMode="auto">
              <a:xfrm>
                <a:off x="1986" y="3205"/>
                <a:ext cx="0" cy="4"/>
              </a:xfrm>
              <a:custGeom>
                <a:avLst/>
                <a:gdLst>
                  <a:gd name="T0" fmla="*/ 0 w 1"/>
                  <a:gd name="T1" fmla="*/ 4 h 20"/>
                  <a:gd name="T2" fmla="*/ 1 w 1"/>
                  <a:gd name="T3" fmla="*/ 20 h 20"/>
                  <a:gd name="T4" fmla="*/ 0 w 1"/>
                  <a:gd name="T5" fmla="*/ 0 h 20"/>
                  <a:gd name="T6" fmla="*/ 0 w 1"/>
                  <a:gd name="T7" fmla="*/ 4 h 20"/>
                </a:gdLst>
                <a:ahLst/>
                <a:cxnLst>
                  <a:cxn ang="0">
                    <a:pos x="T0" y="T1"/>
                  </a:cxn>
                  <a:cxn ang="0">
                    <a:pos x="T2" y="T3"/>
                  </a:cxn>
                  <a:cxn ang="0">
                    <a:pos x="T4" y="T5"/>
                  </a:cxn>
                  <a:cxn ang="0">
                    <a:pos x="T6" y="T7"/>
                  </a:cxn>
                </a:cxnLst>
                <a:rect l="0" t="0" r="r" b="b"/>
                <a:pathLst>
                  <a:path w="1" h="20">
                    <a:moveTo>
                      <a:pt x="0" y="4"/>
                    </a:moveTo>
                    <a:cubicBezTo>
                      <a:pt x="0" y="10"/>
                      <a:pt x="0" y="15"/>
                      <a:pt x="1" y="20"/>
                    </a:cubicBezTo>
                    <a:cubicBezTo>
                      <a:pt x="1" y="13"/>
                      <a:pt x="0" y="6"/>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 name="Freeform 880"/>
              <p:cNvSpPr>
                <a:spLocks/>
              </p:cNvSpPr>
              <p:nvPr/>
            </p:nvSpPr>
            <p:spPr bwMode="auto">
              <a:xfrm>
                <a:off x="1986" y="3242"/>
                <a:ext cx="2" cy="22"/>
              </a:xfrm>
              <a:custGeom>
                <a:avLst/>
                <a:gdLst>
                  <a:gd name="T0" fmla="*/ 10 w 10"/>
                  <a:gd name="T1" fmla="*/ 87 h 125"/>
                  <a:gd name="T2" fmla="*/ 9 w 10"/>
                  <a:gd name="T3" fmla="*/ 27 h 125"/>
                  <a:gd name="T4" fmla="*/ 0 w 10"/>
                  <a:gd name="T5" fmla="*/ 41 h 125"/>
                  <a:gd name="T6" fmla="*/ 2 w 10"/>
                  <a:gd name="T7" fmla="*/ 69 h 125"/>
                  <a:gd name="T8" fmla="*/ 6 w 10"/>
                  <a:gd name="T9" fmla="*/ 32 h 125"/>
                  <a:gd name="T10" fmla="*/ 4 w 10"/>
                  <a:gd name="T11" fmla="*/ 79 h 125"/>
                  <a:gd name="T12" fmla="*/ 10 w 10"/>
                  <a:gd name="T13" fmla="*/ 117 h 125"/>
                  <a:gd name="T14" fmla="*/ 9 w 10"/>
                  <a:gd name="T15" fmla="*/ 85 h 125"/>
                  <a:gd name="T16" fmla="*/ 10 w 10"/>
                  <a:gd name="T17"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5">
                    <a:moveTo>
                      <a:pt x="10" y="87"/>
                    </a:moveTo>
                    <a:cubicBezTo>
                      <a:pt x="9" y="85"/>
                      <a:pt x="7" y="54"/>
                      <a:pt x="9" y="27"/>
                    </a:cubicBezTo>
                    <a:cubicBezTo>
                      <a:pt x="8" y="0"/>
                      <a:pt x="3" y="18"/>
                      <a:pt x="0" y="41"/>
                    </a:cubicBezTo>
                    <a:cubicBezTo>
                      <a:pt x="0" y="42"/>
                      <a:pt x="1" y="42"/>
                      <a:pt x="2" y="69"/>
                    </a:cubicBezTo>
                    <a:cubicBezTo>
                      <a:pt x="3" y="60"/>
                      <a:pt x="4" y="8"/>
                      <a:pt x="6" y="32"/>
                    </a:cubicBezTo>
                    <a:cubicBezTo>
                      <a:pt x="6" y="68"/>
                      <a:pt x="5" y="61"/>
                      <a:pt x="4" y="79"/>
                    </a:cubicBezTo>
                    <a:cubicBezTo>
                      <a:pt x="6" y="64"/>
                      <a:pt x="7" y="125"/>
                      <a:pt x="10" y="117"/>
                    </a:cubicBezTo>
                    <a:cubicBezTo>
                      <a:pt x="9" y="85"/>
                      <a:pt x="9" y="85"/>
                      <a:pt x="9" y="85"/>
                    </a:cubicBezTo>
                    <a:cubicBezTo>
                      <a:pt x="9" y="85"/>
                      <a:pt x="10" y="96"/>
                      <a:pt x="10" y="8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 name="Freeform 881"/>
              <p:cNvSpPr>
                <a:spLocks/>
              </p:cNvSpPr>
              <p:nvPr/>
            </p:nvSpPr>
            <p:spPr bwMode="auto">
              <a:xfrm>
                <a:off x="1986" y="3238"/>
                <a:ext cx="0" cy="11"/>
              </a:xfrm>
              <a:custGeom>
                <a:avLst/>
                <a:gdLst>
                  <a:gd name="T0" fmla="*/ 2 w 2"/>
                  <a:gd name="T1" fmla="*/ 11 h 62"/>
                  <a:gd name="T2" fmla="*/ 2 w 2"/>
                  <a:gd name="T3" fmla="*/ 0 h 62"/>
                  <a:gd name="T4" fmla="*/ 0 w 2"/>
                  <a:gd name="T5" fmla="*/ 39 h 62"/>
                  <a:gd name="T6" fmla="*/ 2 w 2"/>
                  <a:gd name="T7" fmla="*/ 62 h 62"/>
                  <a:gd name="T8" fmla="*/ 2 w 2"/>
                  <a:gd name="T9" fmla="*/ 7 h 62"/>
                  <a:gd name="T10" fmla="*/ 2 w 2"/>
                  <a:gd name="T11" fmla="*/ 11 h 62"/>
                </a:gdLst>
                <a:ahLst/>
                <a:cxnLst>
                  <a:cxn ang="0">
                    <a:pos x="T0" y="T1"/>
                  </a:cxn>
                  <a:cxn ang="0">
                    <a:pos x="T2" y="T3"/>
                  </a:cxn>
                  <a:cxn ang="0">
                    <a:pos x="T4" y="T5"/>
                  </a:cxn>
                  <a:cxn ang="0">
                    <a:pos x="T6" y="T7"/>
                  </a:cxn>
                  <a:cxn ang="0">
                    <a:pos x="T8" y="T9"/>
                  </a:cxn>
                  <a:cxn ang="0">
                    <a:pos x="T10" y="T11"/>
                  </a:cxn>
                </a:cxnLst>
                <a:rect l="0" t="0" r="r" b="b"/>
                <a:pathLst>
                  <a:path w="2" h="62">
                    <a:moveTo>
                      <a:pt x="2" y="11"/>
                    </a:moveTo>
                    <a:cubicBezTo>
                      <a:pt x="2" y="0"/>
                      <a:pt x="2" y="0"/>
                      <a:pt x="2" y="0"/>
                    </a:cubicBezTo>
                    <a:cubicBezTo>
                      <a:pt x="1" y="12"/>
                      <a:pt x="1" y="22"/>
                      <a:pt x="0" y="39"/>
                    </a:cubicBezTo>
                    <a:cubicBezTo>
                      <a:pt x="0" y="57"/>
                      <a:pt x="1" y="61"/>
                      <a:pt x="2" y="62"/>
                    </a:cubicBezTo>
                    <a:cubicBezTo>
                      <a:pt x="2" y="7"/>
                      <a:pt x="2" y="7"/>
                      <a:pt x="2" y="7"/>
                    </a:cubicBezTo>
                    <a:lnTo>
                      <a:pt x="2" y="1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 name="Freeform 882"/>
              <p:cNvSpPr>
                <a:spLocks/>
              </p:cNvSpPr>
              <p:nvPr/>
            </p:nvSpPr>
            <p:spPr bwMode="auto">
              <a:xfrm>
                <a:off x="1986" y="3221"/>
                <a:ext cx="1" cy="17"/>
              </a:xfrm>
              <a:custGeom>
                <a:avLst/>
                <a:gdLst>
                  <a:gd name="T0" fmla="*/ 1 w 5"/>
                  <a:gd name="T1" fmla="*/ 39 h 90"/>
                  <a:gd name="T2" fmla="*/ 5 w 5"/>
                  <a:gd name="T3" fmla="*/ 58 h 90"/>
                  <a:gd name="T4" fmla="*/ 3 w 5"/>
                  <a:gd name="T5" fmla="*/ 16 h 90"/>
                  <a:gd name="T6" fmla="*/ 1 w 5"/>
                  <a:gd name="T7" fmla="*/ 39 h 90"/>
                  <a:gd name="T8" fmla="*/ 0 w 5"/>
                  <a:gd name="T9" fmla="*/ 10 h 90"/>
                  <a:gd name="T10" fmla="*/ 0 w 5"/>
                  <a:gd name="T11" fmla="*/ 38 h 90"/>
                  <a:gd name="T12" fmla="*/ 0 w 5"/>
                  <a:gd name="T13" fmla="*/ 36 h 90"/>
                  <a:gd name="T14" fmla="*/ 0 w 5"/>
                  <a:gd name="T15" fmla="*/ 36 h 90"/>
                  <a:gd name="T16" fmla="*/ 0 w 5"/>
                  <a:gd name="T17" fmla="*/ 36 h 90"/>
                  <a:gd name="T18" fmla="*/ 0 w 5"/>
                  <a:gd name="T19" fmla="*/ 36 h 90"/>
                  <a:gd name="T20" fmla="*/ 0 w 5"/>
                  <a:gd name="T21" fmla="*/ 37 h 90"/>
                  <a:gd name="T22" fmla="*/ 1 w 5"/>
                  <a:gd name="T23" fmla="*/ 39 h 90"/>
                  <a:gd name="T24" fmla="*/ 0 w 5"/>
                  <a:gd name="T25" fmla="*/ 37 h 90"/>
                  <a:gd name="T26" fmla="*/ 0 w 5"/>
                  <a:gd name="T27" fmla="*/ 36 h 90"/>
                  <a:gd name="T28" fmla="*/ 0 w 5"/>
                  <a:gd name="T29" fmla="*/ 36 h 90"/>
                  <a:gd name="T30" fmla="*/ 1 w 5"/>
                  <a:gd name="T31" fmla="*/ 90 h 90"/>
                  <a:gd name="T32" fmla="*/ 1 w 5"/>
                  <a:gd name="T33"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0">
                    <a:moveTo>
                      <a:pt x="1" y="39"/>
                    </a:moveTo>
                    <a:cubicBezTo>
                      <a:pt x="2" y="48"/>
                      <a:pt x="3" y="75"/>
                      <a:pt x="5" y="58"/>
                    </a:cubicBezTo>
                    <a:cubicBezTo>
                      <a:pt x="5" y="25"/>
                      <a:pt x="4" y="35"/>
                      <a:pt x="3" y="16"/>
                    </a:cubicBezTo>
                    <a:cubicBezTo>
                      <a:pt x="3" y="69"/>
                      <a:pt x="2" y="0"/>
                      <a:pt x="1" y="39"/>
                    </a:cubicBezTo>
                    <a:cubicBezTo>
                      <a:pt x="1" y="28"/>
                      <a:pt x="1" y="19"/>
                      <a:pt x="0" y="10"/>
                    </a:cubicBezTo>
                    <a:cubicBezTo>
                      <a:pt x="0" y="20"/>
                      <a:pt x="0" y="29"/>
                      <a:pt x="0" y="38"/>
                    </a:cubicBezTo>
                    <a:cubicBezTo>
                      <a:pt x="0" y="37"/>
                      <a:pt x="0" y="37"/>
                      <a:pt x="0" y="36"/>
                    </a:cubicBezTo>
                    <a:cubicBezTo>
                      <a:pt x="0" y="36"/>
                      <a:pt x="0" y="36"/>
                      <a:pt x="0" y="36"/>
                    </a:cubicBezTo>
                    <a:cubicBezTo>
                      <a:pt x="0" y="36"/>
                      <a:pt x="0" y="36"/>
                      <a:pt x="0" y="36"/>
                    </a:cubicBezTo>
                    <a:cubicBezTo>
                      <a:pt x="0" y="34"/>
                      <a:pt x="0" y="33"/>
                      <a:pt x="0" y="36"/>
                    </a:cubicBezTo>
                    <a:cubicBezTo>
                      <a:pt x="0" y="36"/>
                      <a:pt x="0" y="36"/>
                      <a:pt x="0" y="37"/>
                    </a:cubicBezTo>
                    <a:cubicBezTo>
                      <a:pt x="0" y="37"/>
                      <a:pt x="1" y="38"/>
                      <a:pt x="1" y="39"/>
                    </a:cubicBezTo>
                    <a:cubicBezTo>
                      <a:pt x="0" y="55"/>
                      <a:pt x="0" y="42"/>
                      <a:pt x="0" y="37"/>
                    </a:cubicBezTo>
                    <a:cubicBezTo>
                      <a:pt x="0" y="37"/>
                      <a:pt x="0" y="36"/>
                      <a:pt x="0" y="36"/>
                    </a:cubicBezTo>
                    <a:cubicBezTo>
                      <a:pt x="0" y="36"/>
                      <a:pt x="0" y="36"/>
                      <a:pt x="0" y="36"/>
                    </a:cubicBezTo>
                    <a:cubicBezTo>
                      <a:pt x="1" y="90"/>
                      <a:pt x="1" y="90"/>
                      <a:pt x="1" y="90"/>
                    </a:cubicBezTo>
                    <a:cubicBezTo>
                      <a:pt x="1" y="78"/>
                      <a:pt x="1" y="64"/>
                      <a:pt x="1"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 name="Freeform 883"/>
              <p:cNvSpPr>
                <a:spLocks/>
              </p:cNvSpPr>
              <p:nvPr/>
            </p:nvSpPr>
            <p:spPr bwMode="auto">
              <a:xfrm>
                <a:off x="1988" y="3179"/>
                <a:ext cx="0" cy="1"/>
              </a:xfrm>
              <a:custGeom>
                <a:avLst/>
                <a:gdLst>
                  <a:gd name="T0" fmla="*/ 0 h 7"/>
                  <a:gd name="T1" fmla="*/ 2 h 7"/>
                  <a:gd name="T2" fmla="*/ 0 h 7"/>
                </a:gdLst>
                <a:ahLst/>
                <a:cxnLst>
                  <a:cxn ang="0">
                    <a:pos x="0" y="T0"/>
                  </a:cxn>
                  <a:cxn ang="0">
                    <a:pos x="0" y="T1"/>
                  </a:cxn>
                  <a:cxn ang="0">
                    <a:pos x="0" y="T2"/>
                  </a:cxn>
                </a:cxnLst>
                <a:rect l="0" t="0" r="r" b="b"/>
                <a:pathLst>
                  <a:path h="7">
                    <a:moveTo>
                      <a:pt x="0" y="0"/>
                    </a:moveTo>
                    <a:cubicBezTo>
                      <a:pt x="0" y="2"/>
                      <a:pt x="0" y="2"/>
                      <a:pt x="0" y="2"/>
                    </a:cubicBezTo>
                    <a:cubicBezTo>
                      <a:pt x="0" y="6"/>
                      <a:pt x="0"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 name="Freeform 884"/>
              <p:cNvSpPr>
                <a:spLocks/>
              </p:cNvSpPr>
              <p:nvPr/>
            </p:nvSpPr>
            <p:spPr bwMode="auto">
              <a:xfrm>
                <a:off x="1987" y="3175"/>
                <a:ext cx="1" cy="14"/>
              </a:xfrm>
              <a:custGeom>
                <a:avLst/>
                <a:gdLst>
                  <a:gd name="T0" fmla="*/ 4 w 5"/>
                  <a:gd name="T1" fmla="*/ 47 h 77"/>
                  <a:gd name="T2" fmla="*/ 4 w 5"/>
                  <a:gd name="T3" fmla="*/ 28 h 77"/>
                  <a:gd name="T4" fmla="*/ 5 w 5"/>
                  <a:gd name="T5" fmla="*/ 27 h 77"/>
                  <a:gd name="T6" fmla="*/ 3 w 5"/>
                  <a:gd name="T7" fmla="*/ 24 h 77"/>
                  <a:gd name="T8" fmla="*/ 3 w 5"/>
                  <a:gd name="T9" fmla="*/ 28 h 77"/>
                  <a:gd name="T10" fmla="*/ 0 w 5"/>
                  <a:gd name="T11" fmla="*/ 73 h 77"/>
                  <a:gd name="T12" fmla="*/ 4 w 5"/>
                  <a:gd name="T13" fmla="*/ 47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4" y="47"/>
                    </a:moveTo>
                    <a:cubicBezTo>
                      <a:pt x="4" y="43"/>
                      <a:pt x="3" y="40"/>
                      <a:pt x="4" y="28"/>
                    </a:cubicBezTo>
                    <a:cubicBezTo>
                      <a:pt x="4" y="17"/>
                      <a:pt x="4" y="28"/>
                      <a:pt x="5" y="27"/>
                    </a:cubicBezTo>
                    <a:cubicBezTo>
                      <a:pt x="5" y="19"/>
                      <a:pt x="4" y="0"/>
                      <a:pt x="3" y="24"/>
                    </a:cubicBezTo>
                    <a:cubicBezTo>
                      <a:pt x="3" y="28"/>
                      <a:pt x="3" y="28"/>
                      <a:pt x="3" y="28"/>
                    </a:cubicBezTo>
                    <a:cubicBezTo>
                      <a:pt x="3" y="50"/>
                      <a:pt x="0" y="77"/>
                      <a:pt x="0" y="73"/>
                    </a:cubicBezTo>
                    <a:cubicBezTo>
                      <a:pt x="2" y="67"/>
                      <a:pt x="3" y="62"/>
                      <a:pt x="4"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 name="Freeform 885"/>
              <p:cNvSpPr>
                <a:spLocks/>
              </p:cNvSpPr>
              <p:nvPr/>
            </p:nvSpPr>
            <p:spPr bwMode="auto">
              <a:xfrm>
                <a:off x="1987" y="3206"/>
                <a:ext cx="0" cy="8"/>
              </a:xfrm>
              <a:custGeom>
                <a:avLst/>
                <a:gdLst>
                  <a:gd name="T0" fmla="*/ 0 w 2"/>
                  <a:gd name="T1" fmla="*/ 3 h 47"/>
                  <a:gd name="T2" fmla="*/ 1 w 2"/>
                  <a:gd name="T3" fmla="*/ 47 h 47"/>
                  <a:gd name="T4" fmla="*/ 2 w 2"/>
                  <a:gd name="T5" fmla="*/ 25 h 47"/>
                  <a:gd name="T6" fmla="*/ 1 w 2"/>
                  <a:gd name="T7" fmla="*/ 26 h 47"/>
                  <a:gd name="T8" fmla="*/ 0 w 2"/>
                  <a:gd name="T9" fmla="*/ 3 h 47"/>
                </a:gdLst>
                <a:ahLst/>
                <a:cxnLst>
                  <a:cxn ang="0">
                    <a:pos x="T0" y="T1"/>
                  </a:cxn>
                  <a:cxn ang="0">
                    <a:pos x="T2" y="T3"/>
                  </a:cxn>
                  <a:cxn ang="0">
                    <a:pos x="T4" y="T5"/>
                  </a:cxn>
                  <a:cxn ang="0">
                    <a:pos x="T6" y="T7"/>
                  </a:cxn>
                  <a:cxn ang="0">
                    <a:pos x="T8" y="T9"/>
                  </a:cxn>
                </a:cxnLst>
                <a:rect l="0" t="0" r="r" b="b"/>
                <a:pathLst>
                  <a:path w="2" h="47">
                    <a:moveTo>
                      <a:pt x="0" y="3"/>
                    </a:moveTo>
                    <a:cubicBezTo>
                      <a:pt x="1" y="47"/>
                      <a:pt x="1" y="47"/>
                      <a:pt x="1" y="47"/>
                    </a:cubicBezTo>
                    <a:cubicBezTo>
                      <a:pt x="2" y="25"/>
                      <a:pt x="2" y="25"/>
                      <a:pt x="2" y="25"/>
                    </a:cubicBezTo>
                    <a:cubicBezTo>
                      <a:pt x="1" y="26"/>
                      <a:pt x="1" y="26"/>
                      <a:pt x="1" y="26"/>
                    </a:cubicBezTo>
                    <a:cubicBezTo>
                      <a:pt x="2" y="0"/>
                      <a:pt x="1" y="6"/>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 name="Freeform 886"/>
              <p:cNvSpPr>
                <a:spLocks/>
              </p:cNvSpPr>
              <p:nvPr/>
            </p:nvSpPr>
            <p:spPr bwMode="auto">
              <a:xfrm>
                <a:off x="1986" y="3249"/>
                <a:ext cx="0" cy="5"/>
              </a:xfrm>
              <a:custGeom>
                <a:avLst/>
                <a:gdLst>
                  <a:gd name="T0" fmla="*/ 1 h 5"/>
                  <a:gd name="T1" fmla="*/ 0 h 5"/>
                  <a:gd name="T2" fmla="*/ 5 h 5"/>
                  <a:gd name="T3" fmla="*/ 1 h 5"/>
                </a:gdLst>
                <a:ahLst/>
                <a:cxnLst>
                  <a:cxn ang="0">
                    <a:pos x="0" y="T0"/>
                  </a:cxn>
                  <a:cxn ang="0">
                    <a:pos x="0" y="T1"/>
                  </a:cxn>
                  <a:cxn ang="0">
                    <a:pos x="0" y="T2"/>
                  </a:cxn>
                  <a:cxn ang="0">
                    <a:pos x="0" y="T3"/>
                  </a:cxn>
                </a:cxnLst>
                <a:rect l="0" t="0" r="r" b="b"/>
                <a:pathLst>
                  <a:path h="5">
                    <a:moveTo>
                      <a:pt x="0" y="1"/>
                    </a:moveTo>
                    <a:lnTo>
                      <a:pt x="0" y="0"/>
                    </a:lnTo>
                    <a:lnTo>
                      <a:pt x="0" y="5"/>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 name="Freeform 887"/>
              <p:cNvSpPr>
                <a:spLocks/>
              </p:cNvSpPr>
              <p:nvPr/>
            </p:nvSpPr>
            <p:spPr bwMode="auto">
              <a:xfrm>
                <a:off x="1986" y="326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 name="Freeform 888"/>
              <p:cNvSpPr>
                <a:spLocks/>
              </p:cNvSpPr>
              <p:nvPr/>
            </p:nvSpPr>
            <p:spPr bwMode="auto">
              <a:xfrm>
                <a:off x="1672" y="3062"/>
                <a:ext cx="2" cy="2"/>
              </a:xfrm>
              <a:custGeom>
                <a:avLst/>
                <a:gdLst>
                  <a:gd name="T0" fmla="*/ 0 w 10"/>
                  <a:gd name="T1" fmla="*/ 9 h 9"/>
                  <a:gd name="T2" fmla="*/ 10 w 10"/>
                  <a:gd name="T3" fmla="*/ 0 h 9"/>
                  <a:gd name="T4" fmla="*/ 0 w 10"/>
                  <a:gd name="T5" fmla="*/ 9 h 9"/>
                </a:gdLst>
                <a:ahLst/>
                <a:cxnLst>
                  <a:cxn ang="0">
                    <a:pos x="T0" y="T1"/>
                  </a:cxn>
                  <a:cxn ang="0">
                    <a:pos x="T2" y="T3"/>
                  </a:cxn>
                  <a:cxn ang="0">
                    <a:pos x="T4" y="T5"/>
                  </a:cxn>
                </a:cxnLst>
                <a:rect l="0" t="0" r="r" b="b"/>
                <a:pathLst>
                  <a:path w="10" h="9">
                    <a:moveTo>
                      <a:pt x="0" y="9"/>
                    </a:moveTo>
                    <a:cubicBezTo>
                      <a:pt x="10" y="0"/>
                      <a:pt x="10" y="0"/>
                      <a:pt x="10"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 name="Freeform 889"/>
              <p:cNvSpPr>
                <a:spLocks/>
              </p:cNvSpPr>
              <p:nvPr/>
            </p:nvSpPr>
            <p:spPr bwMode="auto">
              <a:xfrm>
                <a:off x="1660" y="3076"/>
                <a:ext cx="0" cy="1"/>
              </a:xfrm>
              <a:custGeom>
                <a:avLst/>
                <a:gdLst>
                  <a:gd name="T0" fmla="*/ 1 w 3"/>
                  <a:gd name="T1" fmla="*/ 4 h 6"/>
                  <a:gd name="T2" fmla="*/ 0 w 3"/>
                  <a:gd name="T3" fmla="*/ 6 h 6"/>
                  <a:gd name="T4" fmla="*/ 1 w 3"/>
                  <a:gd name="T5" fmla="*/ 4 h 6"/>
                </a:gdLst>
                <a:ahLst/>
                <a:cxnLst>
                  <a:cxn ang="0">
                    <a:pos x="T0" y="T1"/>
                  </a:cxn>
                  <a:cxn ang="0">
                    <a:pos x="T2" y="T3"/>
                  </a:cxn>
                  <a:cxn ang="0">
                    <a:pos x="T4" y="T5"/>
                  </a:cxn>
                </a:cxnLst>
                <a:rect l="0" t="0" r="r" b="b"/>
                <a:pathLst>
                  <a:path w="3" h="6">
                    <a:moveTo>
                      <a:pt x="1" y="4"/>
                    </a:moveTo>
                    <a:cubicBezTo>
                      <a:pt x="0" y="6"/>
                      <a:pt x="0" y="6"/>
                      <a:pt x="0" y="6"/>
                    </a:cubicBezTo>
                    <a:cubicBezTo>
                      <a:pt x="2" y="2"/>
                      <a:pt x="3" y="0"/>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 name="Freeform 890"/>
              <p:cNvSpPr>
                <a:spLocks/>
              </p:cNvSpPr>
              <p:nvPr/>
            </p:nvSpPr>
            <p:spPr bwMode="auto">
              <a:xfrm>
                <a:off x="1759" y="3301"/>
                <a:ext cx="8" cy="1"/>
              </a:xfrm>
              <a:custGeom>
                <a:avLst/>
                <a:gdLst>
                  <a:gd name="T0" fmla="*/ 40 w 40"/>
                  <a:gd name="T1" fmla="*/ 4 h 4"/>
                  <a:gd name="T2" fmla="*/ 2 w 40"/>
                  <a:gd name="T3" fmla="*/ 2 h 4"/>
                  <a:gd name="T4" fmla="*/ 8 w 40"/>
                  <a:gd name="T5" fmla="*/ 4 h 4"/>
                  <a:gd name="T6" fmla="*/ 40 w 40"/>
                  <a:gd name="T7" fmla="*/ 4 h 4"/>
                </a:gdLst>
                <a:ahLst/>
                <a:cxnLst>
                  <a:cxn ang="0">
                    <a:pos x="T0" y="T1"/>
                  </a:cxn>
                  <a:cxn ang="0">
                    <a:pos x="T2" y="T3"/>
                  </a:cxn>
                  <a:cxn ang="0">
                    <a:pos x="T4" y="T5"/>
                  </a:cxn>
                  <a:cxn ang="0">
                    <a:pos x="T6" y="T7"/>
                  </a:cxn>
                </a:cxnLst>
                <a:rect l="0" t="0" r="r" b="b"/>
                <a:pathLst>
                  <a:path w="40" h="4">
                    <a:moveTo>
                      <a:pt x="40" y="4"/>
                    </a:moveTo>
                    <a:cubicBezTo>
                      <a:pt x="21" y="2"/>
                      <a:pt x="0" y="0"/>
                      <a:pt x="2" y="2"/>
                    </a:cubicBezTo>
                    <a:cubicBezTo>
                      <a:pt x="8" y="4"/>
                      <a:pt x="8" y="4"/>
                      <a:pt x="8" y="4"/>
                    </a:cubicBezTo>
                    <a:cubicBezTo>
                      <a:pt x="21" y="3"/>
                      <a:pt x="31" y="3"/>
                      <a:pt x="4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 name="Freeform 891"/>
              <p:cNvSpPr>
                <a:spLocks/>
              </p:cNvSpPr>
              <p:nvPr/>
            </p:nvSpPr>
            <p:spPr bwMode="auto">
              <a:xfrm>
                <a:off x="1701" y="3187"/>
                <a:ext cx="0" cy="3"/>
              </a:xfrm>
              <a:custGeom>
                <a:avLst/>
                <a:gdLst>
                  <a:gd name="T0" fmla="*/ 0 w 2"/>
                  <a:gd name="T1" fmla="*/ 0 h 18"/>
                  <a:gd name="T2" fmla="*/ 0 w 2"/>
                  <a:gd name="T3" fmla="*/ 6 h 18"/>
                  <a:gd name="T4" fmla="*/ 2 w 2"/>
                  <a:gd name="T5" fmla="*/ 18 h 18"/>
                  <a:gd name="T6" fmla="*/ 0 w 2"/>
                  <a:gd name="T7" fmla="*/ 0 h 18"/>
                </a:gdLst>
                <a:ahLst/>
                <a:cxnLst>
                  <a:cxn ang="0">
                    <a:pos x="T0" y="T1"/>
                  </a:cxn>
                  <a:cxn ang="0">
                    <a:pos x="T2" y="T3"/>
                  </a:cxn>
                  <a:cxn ang="0">
                    <a:pos x="T4" y="T5"/>
                  </a:cxn>
                  <a:cxn ang="0">
                    <a:pos x="T6" y="T7"/>
                  </a:cxn>
                </a:cxnLst>
                <a:rect l="0" t="0" r="r" b="b"/>
                <a:pathLst>
                  <a:path w="2" h="18">
                    <a:moveTo>
                      <a:pt x="0" y="0"/>
                    </a:moveTo>
                    <a:cubicBezTo>
                      <a:pt x="0" y="2"/>
                      <a:pt x="0" y="4"/>
                      <a:pt x="0" y="6"/>
                    </a:cubicBezTo>
                    <a:cubicBezTo>
                      <a:pt x="1" y="10"/>
                      <a:pt x="1" y="15"/>
                      <a:pt x="2" y="18"/>
                    </a:cubicBezTo>
                    <a:cubicBezTo>
                      <a:pt x="1" y="13"/>
                      <a:pt x="1"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 name="Freeform 892"/>
              <p:cNvSpPr>
                <a:spLocks/>
              </p:cNvSpPr>
              <p:nvPr/>
            </p:nvSpPr>
            <p:spPr bwMode="auto">
              <a:xfrm>
                <a:off x="1700" y="3180"/>
                <a:ext cx="0" cy="4"/>
              </a:xfrm>
              <a:custGeom>
                <a:avLst/>
                <a:gdLst>
                  <a:gd name="T0" fmla="*/ 0 w 1"/>
                  <a:gd name="T1" fmla="*/ 25 h 25"/>
                  <a:gd name="T2" fmla="*/ 1 w 1"/>
                  <a:gd name="T3" fmla="*/ 0 h 25"/>
                  <a:gd name="T4" fmla="*/ 0 w 1"/>
                  <a:gd name="T5" fmla="*/ 25 h 25"/>
                </a:gdLst>
                <a:ahLst/>
                <a:cxnLst>
                  <a:cxn ang="0">
                    <a:pos x="T0" y="T1"/>
                  </a:cxn>
                  <a:cxn ang="0">
                    <a:pos x="T2" y="T3"/>
                  </a:cxn>
                  <a:cxn ang="0">
                    <a:pos x="T4" y="T5"/>
                  </a:cxn>
                </a:cxnLst>
                <a:rect l="0" t="0" r="r" b="b"/>
                <a:pathLst>
                  <a:path w="1" h="25">
                    <a:moveTo>
                      <a:pt x="0" y="25"/>
                    </a:moveTo>
                    <a:cubicBezTo>
                      <a:pt x="1" y="0"/>
                      <a:pt x="1" y="0"/>
                      <a:pt x="1" y="0"/>
                    </a:cubicBezTo>
                    <a:cubicBezTo>
                      <a:pt x="1" y="5"/>
                      <a:pt x="1" y="13"/>
                      <a:pt x="0"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 name="Freeform 893"/>
              <p:cNvSpPr>
                <a:spLocks/>
              </p:cNvSpPr>
              <p:nvPr/>
            </p:nvSpPr>
            <p:spPr bwMode="auto">
              <a:xfrm>
                <a:off x="1742" y="3000"/>
                <a:ext cx="4" cy="3"/>
              </a:xfrm>
              <a:custGeom>
                <a:avLst/>
                <a:gdLst>
                  <a:gd name="T0" fmla="*/ 8 w 18"/>
                  <a:gd name="T1" fmla="*/ 12 h 16"/>
                  <a:gd name="T2" fmla="*/ 18 w 18"/>
                  <a:gd name="T3" fmla="*/ 0 h 16"/>
                  <a:gd name="T4" fmla="*/ 8 w 18"/>
                  <a:gd name="T5" fmla="*/ 12 h 16"/>
                </a:gdLst>
                <a:ahLst/>
                <a:cxnLst>
                  <a:cxn ang="0">
                    <a:pos x="T0" y="T1"/>
                  </a:cxn>
                  <a:cxn ang="0">
                    <a:pos x="T2" y="T3"/>
                  </a:cxn>
                  <a:cxn ang="0">
                    <a:pos x="T4" y="T5"/>
                  </a:cxn>
                </a:cxnLst>
                <a:rect l="0" t="0" r="r" b="b"/>
                <a:pathLst>
                  <a:path w="18" h="16">
                    <a:moveTo>
                      <a:pt x="8" y="12"/>
                    </a:moveTo>
                    <a:cubicBezTo>
                      <a:pt x="18" y="0"/>
                      <a:pt x="18" y="0"/>
                      <a:pt x="18" y="0"/>
                    </a:cubicBezTo>
                    <a:cubicBezTo>
                      <a:pt x="0" y="16"/>
                      <a:pt x="9" y="10"/>
                      <a:pt x="8"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 name="Freeform 894"/>
              <p:cNvSpPr>
                <a:spLocks/>
              </p:cNvSpPr>
              <p:nvPr/>
            </p:nvSpPr>
            <p:spPr bwMode="auto">
              <a:xfrm>
                <a:off x="1910" y="3302"/>
                <a:ext cx="8" cy="0"/>
              </a:xfrm>
              <a:custGeom>
                <a:avLst/>
                <a:gdLst>
                  <a:gd name="T0" fmla="*/ 40 w 40"/>
                  <a:gd name="T1" fmla="*/ 1 h 3"/>
                  <a:gd name="T2" fmla="*/ 0 w 40"/>
                  <a:gd name="T3" fmla="*/ 0 h 3"/>
                  <a:gd name="T4" fmla="*/ 40 w 40"/>
                  <a:gd name="T5" fmla="*/ 1 h 3"/>
                </a:gdLst>
                <a:ahLst/>
                <a:cxnLst>
                  <a:cxn ang="0">
                    <a:pos x="T0" y="T1"/>
                  </a:cxn>
                  <a:cxn ang="0">
                    <a:pos x="T2" y="T3"/>
                  </a:cxn>
                  <a:cxn ang="0">
                    <a:pos x="T4" y="T5"/>
                  </a:cxn>
                </a:cxnLst>
                <a:rect l="0" t="0" r="r" b="b"/>
                <a:pathLst>
                  <a:path w="40" h="3">
                    <a:moveTo>
                      <a:pt x="40" y="1"/>
                    </a:moveTo>
                    <a:cubicBezTo>
                      <a:pt x="24" y="1"/>
                      <a:pt x="11" y="0"/>
                      <a:pt x="0" y="0"/>
                    </a:cubicBezTo>
                    <a:cubicBezTo>
                      <a:pt x="19" y="1"/>
                      <a:pt x="35" y="3"/>
                      <a:pt x="4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 name="Freeform 895"/>
              <p:cNvSpPr>
                <a:spLocks/>
              </p:cNvSpPr>
              <p:nvPr/>
            </p:nvSpPr>
            <p:spPr bwMode="auto">
              <a:xfrm>
                <a:off x="1669" y="3069"/>
                <a:ext cx="1" cy="2"/>
              </a:xfrm>
              <a:custGeom>
                <a:avLst/>
                <a:gdLst>
                  <a:gd name="T0" fmla="*/ 0 w 8"/>
                  <a:gd name="T1" fmla="*/ 8 h 8"/>
                  <a:gd name="T2" fmla="*/ 8 w 8"/>
                  <a:gd name="T3" fmla="*/ 0 h 8"/>
                  <a:gd name="T4" fmla="*/ 1 w 8"/>
                  <a:gd name="T5" fmla="*/ 6 h 8"/>
                  <a:gd name="T6" fmla="*/ 0 w 8"/>
                  <a:gd name="T7" fmla="*/ 8 h 8"/>
                </a:gdLst>
                <a:ahLst/>
                <a:cxnLst>
                  <a:cxn ang="0">
                    <a:pos x="T0" y="T1"/>
                  </a:cxn>
                  <a:cxn ang="0">
                    <a:pos x="T2" y="T3"/>
                  </a:cxn>
                  <a:cxn ang="0">
                    <a:pos x="T4" y="T5"/>
                  </a:cxn>
                  <a:cxn ang="0">
                    <a:pos x="T6" y="T7"/>
                  </a:cxn>
                </a:cxnLst>
                <a:rect l="0" t="0" r="r" b="b"/>
                <a:pathLst>
                  <a:path w="8" h="8">
                    <a:moveTo>
                      <a:pt x="0" y="8"/>
                    </a:moveTo>
                    <a:cubicBezTo>
                      <a:pt x="5" y="3"/>
                      <a:pt x="8" y="0"/>
                      <a:pt x="8" y="0"/>
                    </a:cubicBezTo>
                    <a:cubicBezTo>
                      <a:pt x="4" y="3"/>
                      <a:pt x="2" y="5"/>
                      <a:pt x="1" y="6"/>
                    </a:cubicBezTo>
                    <a:cubicBezTo>
                      <a:pt x="0"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 name="Freeform 896"/>
              <p:cNvSpPr>
                <a:spLocks/>
              </p:cNvSpPr>
              <p:nvPr/>
            </p:nvSpPr>
            <p:spPr bwMode="auto">
              <a:xfrm>
                <a:off x="1902" y="3302"/>
                <a:ext cx="8" cy="0"/>
              </a:xfrm>
              <a:custGeom>
                <a:avLst/>
                <a:gdLst>
                  <a:gd name="T0" fmla="*/ 0 w 48"/>
                  <a:gd name="T1" fmla="*/ 1 h 2"/>
                  <a:gd name="T2" fmla="*/ 9 w 48"/>
                  <a:gd name="T3" fmla="*/ 2 h 2"/>
                  <a:gd name="T4" fmla="*/ 48 w 48"/>
                  <a:gd name="T5" fmla="*/ 1 h 2"/>
                  <a:gd name="T6" fmla="*/ 0 w 48"/>
                  <a:gd name="T7" fmla="*/ 1 h 2"/>
                </a:gdLst>
                <a:ahLst/>
                <a:cxnLst>
                  <a:cxn ang="0">
                    <a:pos x="T0" y="T1"/>
                  </a:cxn>
                  <a:cxn ang="0">
                    <a:pos x="T2" y="T3"/>
                  </a:cxn>
                  <a:cxn ang="0">
                    <a:pos x="T4" y="T5"/>
                  </a:cxn>
                  <a:cxn ang="0">
                    <a:pos x="T6" y="T7"/>
                  </a:cxn>
                </a:cxnLst>
                <a:rect l="0" t="0" r="r" b="b"/>
                <a:pathLst>
                  <a:path w="48" h="2">
                    <a:moveTo>
                      <a:pt x="0" y="1"/>
                    </a:moveTo>
                    <a:cubicBezTo>
                      <a:pt x="3" y="1"/>
                      <a:pt x="6" y="1"/>
                      <a:pt x="9" y="2"/>
                    </a:cubicBezTo>
                    <a:cubicBezTo>
                      <a:pt x="21" y="1"/>
                      <a:pt x="33" y="1"/>
                      <a:pt x="48" y="1"/>
                    </a:cubicBezTo>
                    <a:cubicBezTo>
                      <a:pt x="33" y="0"/>
                      <a:pt x="16"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 name="Freeform 897"/>
              <p:cNvSpPr>
                <a:spLocks/>
              </p:cNvSpPr>
              <p:nvPr/>
            </p:nvSpPr>
            <p:spPr bwMode="auto">
              <a:xfrm>
                <a:off x="1990" y="2981"/>
                <a:ext cx="0" cy="0"/>
              </a:xfrm>
              <a:custGeom>
                <a:avLst/>
                <a:gdLst>
                  <a:gd name="T0" fmla="*/ 0 h 5"/>
                  <a:gd name="T1" fmla="*/ 4 h 5"/>
                  <a:gd name="T2" fmla="*/ 0 h 5"/>
                </a:gdLst>
                <a:ahLst/>
                <a:cxnLst>
                  <a:cxn ang="0">
                    <a:pos x="0" y="T0"/>
                  </a:cxn>
                  <a:cxn ang="0">
                    <a:pos x="0" y="T1"/>
                  </a:cxn>
                  <a:cxn ang="0">
                    <a:pos x="0" y="T2"/>
                  </a:cxn>
                </a:cxnLst>
                <a:rect l="0" t="0" r="r" b="b"/>
                <a:pathLst>
                  <a:path h="5">
                    <a:moveTo>
                      <a:pt x="0" y="0"/>
                    </a:moveTo>
                    <a:cubicBezTo>
                      <a:pt x="0" y="1"/>
                      <a:pt x="0" y="3"/>
                      <a:pt x="0" y="4"/>
                    </a:cubicBezTo>
                    <a:cubicBezTo>
                      <a:pt x="0" y="5"/>
                      <a:pt x="0"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 name="Freeform 898"/>
              <p:cNvSpPr>
                <a:spLocks/>
              </p:cNvSpPr>
              <p:nvPr/>
            </p:nvSpPr>
            <p:spPr bwMode="auto">
              <a:xfrm>
                <a:off x="2014" y="3065"/>
                <a:ext cx="3" cy="3"/>
              </a:xfrm>
              <a:custGeom>
                <a:avLst/>
                <a:gdLst>
                  <a:gd name="T0" fmla="*/ 17 w 17"/>
                  <a:gd name="T1" fmla="*/ 15 h 15"/>
                  <a:gd name="T2" fmla="*/ 0 w 17"/>
                  <a:gd name="T3" fmla="*/ 0 h 15"/>
                  <a:gd name="T4" fmla="*/ 17 w 17"/>
                  <a:gd name="T5" fmla="*/ 15 h 15"/>
                </a:gdLst>
                <a:ahLst/>
                <a:cxnLst>
                  <a:cxn ang="0">
                    <a:pos x="T0" y="T1"/>
                  </a:cxn>
                  <a:cxn ang="0">
                    <a:pos x="T2" y="T3"/>
                  </a:cxn>
                  <a:cxn ang="0">
                    <a:pos x="T4" y="T5"/>
                  </a:cxn>
                </a:cxnLst>
                <a:rect l="0" t="0" r="r" b="b"/>
                <a:pathLst>
                  <a:path w="17" h="15">
                    <a:moveTo>
                      <a:pt x="17" y="15"/>
                    </a:moveTo>
                    <a:cubicBezTo>
                      <a:pt x="13" y="11"/>
                      <a:pt x="6" y="6"/>
                      <a:pt x="0" y="0"/>
                    </a:cubicBezTo>
                    <a:cubicBezTo>
                      <a:pt x="3" y="3"/>
                      <a:pt x="8" y="7"/>
                      <a:pt x="17"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 name="Freeform 899"/>
              <p:cNvSpPr>
                <a:spLocks/>
              </p:cNvSpPr>
              <p:nvPr/>
            </p:nvSpPr>
            <p:spPr bwMode="auto">
              <a:xfrm>
                <a:off x="1982" y="3299"/>
                <a:ext cx="1" cy="1"/>
              </a:xfrm>
              <a:custGeom>
                <a:avLst/>
                <a:gdLst>
                  <a:gd name="T0" fmla="*/ 0 w 8"/>
                  <a:gd name="T1" fmla="*/ 6 h 6"/>
                  <a:gd name="T2" fmla="*/ 0 w 8"/>
                  <a:gd name="T3" fmla="*/ 6 h 6"/>
                </a:gdLst>
                <a:ahLst/>
                <a:cxnLst>
                  <a:cxn ang="0">
                    <a:pos x="T0" y="T1"/>
                  </a:cxn>
                  <a:cxn ang="0">
                    <a:pos x="T2" y="T3"/>
                  </a:cxn>
                </a:cxnLst>
                <a:rect l="0" t="0" r="r" b="b"/>
                <a:pathLst>
                  <a:path w="8" h="6">
                    <a:moveTo>
                      <a:pt x="0" y="6"/>
                    </a:moveTo>
                    <a:cubicBezTo>
                      <a:pt x="8" y="0"/>
                      <a:pt x="2" y="5"/>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 name="Freeform 900"/>
              <p:cNvSpPr>
                <a:spLocks/>
              </p:cNvSpPr>
              <p:nvPr/>
            </p:nvSpPr>
            <p:spPr bwMode="auto">
              <a:xfrm>
                <a:off x="1987" y="3293"/>
                <a:ext cx="0" cy="1"/>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0" y="2"/>
                      <a:pt x="0" y="4"/>
                      <a:pt x="1" y="5"/>
                    </a:cubicBezTo>
                    <a:cubicBezTo>
                      <a:pt x="0" y="4"/>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 name="Freeform 901"/>
              <p:cNvSpPr>
                <a:spLocks/>
              </p:cNvSpPr>
              <p:nvPr/>
            </p:nvSpPr>
            <p:spPr bwMode="auto">
              <a:xfrm>
                <a:off x="1879" y="3304"/>
                <a:ext cx="1" cy="0"/>
              </a:xfrm>
              <a:custGeom>
                <a:avLst/>
                <a:gdLst>
                  <a:gd name="T0" fmla="*/ 1 w 4"/>
                  <a:gd name="T1" fmla="*/ 0 w 4"/>
                  <a:gd name="T2" fmla="*/ 1 w 4"/>
                </a:gdLst>
                <a:ahLst/>
                <a:cxnLst>
                  <a:cxn ang="0">
                    <a:pos x="T0" y="0"/>
                  </a:cxn>
                  <a:cxn ang="0">
                    <a:pos x="T1" y="0"/>
                  </a:cxn>
                  <a:cxn ang="0">
                    <a:pos x="T2" y="0"/>
                  </a:cxn>
                </a:cxnLst>
                <a:rect l="0" t="0" r="r" b="b"/>
                <a:pathLst>
                  <a:path w="4">
                    <a:moveTo>
                      <a:pt x="1" y="0"/>
                    </a:moveTo>
                    <a:cubicBezTo>
                      <a:pt x="1" y="0"/>
                      <a:pt x="1" y="0"/>
                      <a:pt x="0" y="0"/>
                    </a:cubicBezTo>
                    <a:cubicBezTo>
                      <a:pt x="4"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 name="Freeform 902"/>
              <p:cNvSpPr>
                <a:spLocks/>
              </p:cNvSpPr>
              <p:nvPr/>
            </p:nvSpPr>
            <p:spPr bwMode="auto">
              <a:xfrm>
                <a:off x="1982" y="3299"/>
                <a:ext cx="2" cy="1"/>
              </a:xfrm>
              <a:custGeom>
                <a:avLst/>
                <a:gdLst>
                  <a:gd name="T0" fmla="*/ 10 w 10"/>
                  <a:gd name="T1" fmla="*/ 0 h 8"/>
                  <a:gd name="T2" fmla="*/ 0 w 10"/>
                  <a:gd name="T3" fmla="*/ 8 h 8"/>
                  <a:gd name="T4" fmla="*/ 4 w 10"/>
                  <a:gd name="T5" fmla="*/ 6 h 8"/>
                  <a:gd name="T6" fmla="*/ 10 w 10"/>
                  <a:gd name="T7" fmla="*/ 0 h 8"/>
                </a:gdLst>
                <a:ahLst/>
                <a:cxnLst>
                  <a:cxn ang="0">
                    <a:pos x="T0" y="T1"/>
                  </a:cxn>
                  <a:cxn ang="0">
                    <a:pos x="T2" y="T3"/>
                  </a:cxn>
                  <a:cxn ang="0">
                    <a:pos x="T4" y="T5"/>
                  </a:cxn>
                  <a:cxn ang="0">
                    <a:pos x="T6" y="T7"/>
                  </a:cxn>
                </a:cxnLst>
                <a:rect l="0" t="0" r="r" b="b"/>
                <a:pathLst>
                  <a:path w="10" h="8">
                    <a:moveTo>
                      <a:pt x="10" y="0"/>
                    </a:moveTo>
                    <a:cubicBezTo>
                      <a:pt x="7" y="3"/>
                      <a:pt x="4" y="6"/>
                      <a:pt x="0" y="8"/>
                    </a:cubicBezTo>
                    <a:cubicBezTo>
                      <a:pt x="1" y="8"/>
                      <a:pt x="3" y="7"/>
                      <a:pt x="4" y="6"/>
                    </a:cubicBezTo>
                    <a:cubicBezTo>
                      <a:pt x="6" y="4"/>
                      <a:pt x="8"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 name="Freeform 903"/>
              <p:cNvSpPr>
                <a:spLocks/>
              </p:cNvSpPr>
              <p:nvPr/>
            </p:nvSpPr>
            <p:spPr bwMode="auto">
              <a:xfrm>
                <a:off x="1984" y="3297"/>
                <a:ext cx="1" cy="2"/>
              </a:xfrm>
              <a:custGeom>
                <a:avLst/>
                <a:gdLst>
                  <a:gd name="T0" fmla="*/ 0 w 6"/>
                  <a:gd name="T1" fmla="*/ 8 h 8"/>
                  <a:gd name="T2" fmla="*/ 5 w 6"/>
                  <a:gd name="T3" fmla="*/ 1 h 8"/>
                  <a:gd name="T4" fmla="*/ 5 w 6"/>
                  <a:gd name="T5" fmla="*/ 1 h 8"/>
                  <a:gd name="T6" fmla="*/ 0 w 6"/>
                  <a:gd name="T7" fmla="*/ 8 h 8"/>
                </a:gdLst>
                <a:ahLst/>
                <a:cxnLst>
                  <a:cxn ang="0">
                    <a:pos x="T0" y="T1"/>
                  </a:cxn>
                  <a:cxn ang="0">
                    <a:pos x="T2" y="T3"/>
                  </a:cxn>
                  <a:cxn ang="0">
                    <a:pos x="T4" y="T5"/>
                  </a:cxn>
                  <a:cxn ang="0">
                    <a:pos x="T6" y="T7"/>
                  </a:cxn>
                </a:cxnLst>
                <a:rect l="0" t="0" r="r" b="b"/>
                <a:pathLst>
                  <a:path w="6" h="8">
                    <a:moveTo>
                      <a:pt x="0" y="8"/>
                    </a:moveTo>
                    <a:cubicBezTo>
                      <a:pt x="2" y="5"/>
                      <a:pt x="4" y="3"/>
                      <a:pt x="5" y="1"/>
                    </a:cubicBezTo>
                    <a:cubicBezTo>
                      <a:pt x="6" y="0"/>
                      <a:pt x="5" y="0"/>
                      <a:pt x="5" y="1"/>
                    </a:cubicBezTo>
                    <a:cubicBezTo>
                      <a:pt x="4" y="2"/>
                      <a:pt x="3" y="4"/>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 name="Freeform 904"/>
              <p:cNvSpPr>
                <a:spLocks/>
              </p:cNvSpPr>
              <p:nvPr/>
            </p:nvSpPr>
            <p:spPr bwMode="auto">
              <a:xfrm>
                <a:off x="1980" y="3300"/>
                <a:ext cx="2" cy="1"/>
              </a:xfrm>
              <a:custGeom>
                <a:avLst/>
                <a:gdLst>
                  <a:gd name="T0" fmla="*/ 0 w 14"/>
                  <a:gd name="T1" fmla="*/ 8 h 8"/>
                  <a:gd name="T2" fmla="*/ 14 w 14"/>
                  <a:gd name="T3" fmla="*/ 0 h 8"/>
                  <a:gd name="T4" fmla="*/ 12 w 14"/>
                  <a:gd name="T5" fmla="*/ 1 h 8"/>
                  <a:gd name="T6" fmla="*/ 0 w 14"/>
                  <a:gd name="T7" fmla="*/ 8 h 8"/>
                </a:gdLst>
                <a:ahLst/>
                <a:cxnLst>
                  <a:cxn ang="0">
                    <a:pos x="T0" y="T1"/>
                  </a:cxn>
                  <a:cxn ang="0">
                    <a:pos x="T2" y="T3"/>
                  </a:cxn>
                  <a:cxn ang="0">
                    <a:pos x="T4" y="T5"/>
                  </a:cxn>
                  <a:cxn ang="0">
                    <a:pos x="T6" y="T7"/>
                  </a:cxn>
                </a:cxnLst>
                <a:rect l="0" t="0" r="r" b="b"/>
                <a:pathLst>
                  <a:path w="14" h="8">
                    <a:moveTo>
                      <a:pt x="0" y="8"/>
                    </a:moveTo>
                    <a:cubicBezTo>
                      <a:pt x="5" y="6"/>
                      <a:pt x="10" y="3"/>
                      <a:pt x="14" y="0"/>
                    </a:cubicBezTo>
                    <a:cubicBezTo>
                      <a:pt x="13" y="1"/>
                      <a:pt x="12" y="2"/>
                      <a:pt x="12" y="1"/>
                    </a:cubicBezTo>
                    <a:cubicBezTo>
                      <a:pt x="10" y="3"/>
                      <a:pt x="6" y="6"/>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 name="Freeform 905"/>
              <p:cNvSpPr>
                <a:spLocks/>
              </p:cNvSpPr>
              <p:nvPr/>
            </p:nvSpPr>
            <p:spPr bwMode="auto">
              <a:xfrm>
                <a:off x="1874" y="2942"/>
                <a:ext cx="2" cy="2"/>
              </a:xfrm>
              <a:custGeom>
                <a:avLst/>
                <a:gdLst>
                  <a:gd name="T0" fmla="*/ 0 w 12"/>
                  <a:gd name="T1" fmla="*/ 0 h 9"/>
                  <a:gd name="T2" fmla="*/ 2 w 12"/>
                  <a:gd name="T3" fmla="*/ 1 h 9"/>
                  <a:gd name="T4" fmla="*/ 0 w 12"/>
                  <a:gd name="T5" fmla="*/ 0 h 9"/>
                </a:gdLst>
                <a:ahLst/>
                <a:cxnLst>
                  <a:cxn ang="0">
                    <a:pos x="T0" y="T1"/>
                  </a:cxn>
                  <a:cxn ang="0">
                    <a:pos x="T2" y="T3"/>
                  </a:cxn>
                  <a:cxn ang="0">
                    <a:pos x="T4" y="T5"/>
                  </a:cxn>
                </a:cxnLst>
                <a:rect l="0" t="0" r="r" b="b"/>
                <a:pathLst>
                  <a:path w="12" h="9">
                    <a:moveTo>
                      <a:pt x="0" y="0"/>
                    </a:moveTo>
                    <a:cubicBezTo>
                      <a:pt x="0" y="0"/>
                      <a:pt x="1" y="1"/>
                      <a:pt x="2" y="1"/>
                    </a:cubicBezTo>
                    <a:cubicBezTo>
                      <a:pt x="12" y="9"/>
                      <a:pt x="7"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 name="Freeform 906"/>
              <p:cNvSpPr>
                <a:spLocks/>
              </p:cNvSpPr>
              <p:nvPr/>
            </p:nvSpPr>
            <p:spPr bwMode="auto">
              <a:xfrm>
                <a:off x="1708" y="3304"/>
                <a:ext cx="0" cy="1"/>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 name="Freeform 907"/>
              <p:cNvSpPr>
                <a:spLocks/>
              </p:cNvSpPr>
              <p:nvPr/>
            </p:nvSpPr>
            <p:spPr bwMode="auto">
              <a:xfrm>
                <a:off x="1701" y="3299"/>
                <a:ext cx="7" cy="5"/>
              </a:xfrm>
              <a:custGeom>
                <a:avLst/>
                <a:gdLst>
                  <a:gd name="T0" fmla="*/ 0 w 37"/>
                  <a:gd name="T1" fmla="*/ 0 h 31"/>
                  <a:gd name="T2" fmla="*/ 18 w 37"/>
                  <a:gd name="T3" fmla="*/ 20 h 31"/>
                  <a:gd name="T4" fmla="*/ 37 w 37"/>
                  <a:gd name="T5" fmla="*/ 31 h 31"/>
                  <a:gd name="T6" fmla="*/ 35 w 37"/>
                  <a:gd name="T7" fmla="*/ 30 h 31"/>
                  <a:gd name="T8" fmla="*/ 31 w 37"/>
                  <a:gd name="T9" fmla="*/ 26 h 31"/>
                  <a:gd name="T10" fmla="*/ 27 w 37"/>
                  <a:gd name="T11" fmla="*/ 21 h 31"/>
                  <a:gd name="T12" fmla="*/ 26 w 37"/>
                  <a:gd name="T13" fmla="*/ 20 h 31"/>
                  <a:gd name="T14" fmla="*/ 21 w 37"/>
                  <a:gd name="T15" fmla="*/ 17 h 31"/>
                  <a:gd name="T16" fmla="*/ 12 w 37"/>
                  <a:gd name="T17" fmla="*/ 11 h 31"/>
                  <a:gd name="T18" fmla="*/ 7 w 37"/>
                  <a:gd name="T19" fmla="*/ 8 h 31"/>
                  <a:gd name="T20" fmla="*/ 4 w 37"/>
                  <a:gd name="T21" fmla="*/ 4 h 31"/>
                  <a:gd name="T22" fmla="*/ 1 w 37"/>
                  <a:gd name="T23" fmla="*/ 1 h 31"/>
                  <a:gd name="T24" fmla="*/ 0 w 37"/>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0" y="0"/>
                    </a:moveTo>
                    <a:cubicBezTo>
                      <a:pt x="6" y="9"/>
                      <a:pt x="12" y="15"/>
                      <a:pt x="18" y="20"/>
                    </a:cubicBezTo>
                    <a:cubicBezTo>
                      <a:pt x="24" y="24"/>
                      <a:pt x="30" y="28"/>
                      <a:pt x="37" y="31"/>
                    </a:cubicBezTo>
                    <a:cubicBezTo>
                      <a:pt x="37" y="31"/>
                      <a:pt x="36" y="31"/>
                      <a:pt x="35" y="30"/>
                    </a:cubicBezTo>
                    <a:cubicBezTo>
                      <a:pt x="34" y="29"/>
                      <a:pt x="32" y="27"/>
                      <a:pt x="31" y="26"/>
                    </a:cubicBezTo>
                    <a:cubicBezTo>
                      <a:pt x="29" y="24"/>
                      <a:pt x="28" y="23"/>
                      <a:pt x="27" y="21"/>
                    </a:cubicBezTo>
                    <a:cubicBezTo>
                      <a:pt x="26" y="20"/>
                      <a:pt x="26" y="20"/>
                      <a:pt x="26" y="20"/>
                    </a:cubicBezTo>
                    <a:cubicBezTo>
                      <a:pt x="26" y="20"/>
                      <a:pt x="24" y="19"/>
                      <a:pt x="21" y="17"/>
                    </a:cubicBezTo>
                    <a:cubicBezTo>
                      <a:pt x="19" y="16"/>
                      <a:pt x="15" y="14"/>
                      <a:pt x="12" y="11"/>
                    </a:cubicBezTo>
                    <a:cubicBezTo>
                      <a:pt x="10" y="10"/>
                      <a:pt x="9" y="9"/>
                      <a:pt x="7" y="8"/>
                    </a:cubicBezTo>
                    <a:cubicBezTo>
                      <a:pt x="6" y="6"/>
                      <a:pt x="5" y="5"/>
                      <a:pt x="4" y="4"/>
                    </a:cubicBezTo>
                    <a:cubicBezTo>
                      <a:pt x="3" y="3"/>
                      <a:pt x="2" y="2"/>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 name="Freeform 908"/>
              <p:cNvSpPr>
                <a:spLocks noEditPoints="1"/>
              </p:cNvSpPr>
              <p:nvPr/>
            </p:nvSpPr>
            <p:spPr bwMode="auto">
              <a:xfrm>
                <a:off x="1655" y="2927"/>
                <a:ext cx="375" cy="379"/>
              </a:xfrm>
              <a:custGeom>
                <a:avLst/>
                <a:gdLst>
                  <a:gd name="T0" fmla="*/ 57 w 2049"/>
                  <a:gd name="T1" fmla="*/ 778 h 2071"/>
                  <a:gd name="T2" fmla="*/ 12 w 2049"/>
                  <a:gd name="T3" fmla="*/ 864 h 2071"/>
                  <a:gd name="T4" fmla="*/ 14 w 2049"/>
                  <a:gd name="T5" fmla="*/ 850 h 2071"/>
                  <a:gd name="T6" fmla="*/ 1 w 2049"/>
                  <a:gd name="T7" fmla="*/ 933 h 2071"/>
                  <a:gd name="T8" fmla="*/ 11 w 2049"/>
                  <a:gd name="T9" fmla="*/ 963 h 2071"/>
                  <a:gd name="T10" fmla="*/ 85 w 2049"/>
                  <a:gd name="T11" fmla="*/ 1066 h 2071"/>
                  <a:gd name="T12" fmla="*/ 131 w 2049"/>
                  <a:gd name="T13" fmla="*/ 1090 h 2071"/>
                  <a:gd name="T14" fmla="*/ 245 w 2049"/>
                  <a:gd name="T15" fmla="*/ 1093 h 2071"/>
                  <a:gd name="T16" fmla="*/ 244 w 2049"/>
                  <a:gd name="T17" fmla="*/ 1253 h 2071"/>
                  <a:gd name="T18" fmla="*/ 248 w 2049"/>
                  <a:gd name="T19" fmla="*/ 1420 h 2071"/>
                  <a:gd name="T20" fmla="*/ 244 w 2049"/>
                  <a:gd name="T21" fmla="*/ 1679 h 2071"/>
                  <a:gd name="T22" fmla="*/ 248 w 2049"/>
                  <a:gd name="T23" fmla="*/ 2004 h 2071"/>
                  <a:gd name="T24" fmla="*/ 313 w 2049"/>
                  <a:gd name="T25" fmla="*/ 2055 h 2071"/>
                  <a:gd name="T26" fmla="*/ 339 w 2049"/>
                  <a:gd name="T27" fmla="*/ 2062 h 2071"/>
                  <a:gd name="T28" fmla="*/ 768 w 2049"/>
                  <a:gd name="T29" fmla="*/ 2054 h 2071"/>
                  <a:gd name="T30" fmla="*/ 863 w 2049"/>
                  <a:gd name="T31" fmla="*/ 2067 h 2071"/>
                  <a:gd name="T32" fmla="*/ 1226 w 2049"/>
                  <a:gd name="T33" fmla="*/ 2059 h 2071"/>
                  <a:gd name="T34" fmla="*/ 1587 w 2049"/>
                  <a:gd name="T35" fmla="*/ 2057 h 2071"/>
                  <a:gd name="T36" fmla="*/ 1793 w 2049"/>
                  <a:gd name="T37" fmla="*/ 2048 h 2071"/>
                  <a:gd name="T38" fmla="*/ 1814 w 2049"/>
                  <a:gd name="T39" fmla="*/ 2002 h 2071"/>
                  <a:gd name="T40" fmla="*/ 1809 w 2049"/>
                  <a:gd name="T41" fmla="*/ 1992 h 2071"/>
                  <a:gd name="T42" fmla="*/ 1807 w 2049"/>
                  <a:gd name="T43" fmla="*/ 2018 h 2071"/>
                  <a:gd name="T44" fmla="*/ 1593 w 2049"/>
                  <a:gd name="T45" fmla="*/ 2048 h 2071"/>
                  <a:gd name="T46" fmla="*/ 816 w 2049"/>
                  <a:gd name="T47" fmla="*/ 2050 h 2071"/>
                  <a:gd name="T48" fmla="*/ 570 w 2049"/>
                  <a:gd name="T49" fmla="*/ 2051 h 2071"/>
                  <a:gd name="T50" fmla="*/ 297 w 2049"/>
                  <a:gd name="T51" fmla="*/ 2051 h 2071"/>
                  <a:gd name="T52" fmla="*/ 259 w 2049"/>
                  <a:gd name="T53" fmla="*/ 1622 h 2071"/>
                  <a:gd name="T54" fmla="*/ 258 w 2049"/>
                  <a:gd name="T55" fmla="*/ 1191 h 2071"/>
                  <a:gd name="T56" fmla="*/ 257 w 2049"/>
                  <a:gd name="T57" fmla="*/ 1074 h 2071"/>
                  <a:gd name="T58" fmla="*/ 180 w 2049"/>
                  <a:gd name="T59" fmla="*/ 1087 h 2071"/>
                  <a:gd name="T60" fmla="*/ 72 w 2049"/>
                  <a:gd name="T61" fmla="*/ 1032 h 2071"/>
                  <a:gd name="T62" fmla="*/ 46 w 2049"/>
                  <a:gd name="T63" fmla="*/ 1003 h 2071"/>
                  <a:gd name="T64" fmla="*/ 22 w 2049"/>
                  <a:gd name="T65" fmla="*/ 931 h 2071"/>
                  <a:gd name="T66" fmla="*/ 150 w 2049"/>
                  <a:gd name="T67" fmla="*/ 716 h 2071"/>
                  <a:gd name="T68" fmla="*/ 793 w 2049"/>
                  <a:gd name="T69" fmla="*/ 171 h 2071"/>
                  <a:gd name="T70" fmla="*/ 952 w 2049"/>
                  <a:gd name="T71" fmla="*/ 43 h 2071"/>
                  <a:gd name="T72" fmla="*/ 1108 w 2049"/>
                  <a:gd name="T73" fmla="*/ 34 h 2071"/>
                  <a:gd name="T74" fmla="*/ 1218 w 2049"/>
                  <a:gd name="T75" fmla="*/ 115 h 2071"/>
                  <a:gd name="T76" fmla="*/ 1389 w 2049"/>
                  <a:gd name="T77" fmla="*/ 260 h 2071"/>
                  <a:gd name="T78" fmla="*/ 1491 w 2049"/>
                  <a:gd name="T79" fmla="*/ 144 h 2071"/>
                  <a:gd name="T80" fmla="*/ 1811 w 2049"/>
                  <a:gd name="T81" fmla="*/ 187 h 2071"/>
                  <a:gd name="T82" fmla="*/ 1851 w 2049"/>
                  <a:gd name="T83" fmla="*/ 657 h 2071"/>
                  <a:gd name="T84" fmla="*/ 2048 w 2049"/>
                  <a:gd name="T85" fmla="*/ 862 h 2071"/>
                  <a:gd name="T86" fmla="*/ 1891 w 2049"/>
                  <a:gd name="T87" fmla="*/ 675 h 2071"/>
                  <a:gd name="T88" fmla="*/ 1828 w 2049"/>
                  <a:gd name="T89" fmla="*/ 313 h 2071"/>
                  <a:gd name="T90" fmla="*/ 1825 w 2049"/>
                  <a:gd name="T91" fmla="*/ 169 h 2071"/>
                  <a:gd name="T92" fmla="*/ 1576 w 2049"/>
                  <a:gd name="T93" fmla="*/ 125 h 2071"/>
                  <a:gd name="T94" fmla="*/ 1460 w 2049"/>
                  <a:gd name="T95" fmla="*/ 162 h 2071"/>
                  <a:gd name="T96" fmla="*/ 1456 w 2049"/>
                  <a:gd name="T97" fmla="*/ 294 h 2071"/>
                  <a:gd name="T98" fmla="*/ 1303 w 2049"/>
                  <a:gd name="T99" fmla="*/ 168 h 2071"/>
                  <a:gd name="T100" fmla="*/ 1131 w 2049"/>
                  <a:gd name="T101" fmla="*/ 26 h 2071"/>
                  <a:gd name="T102" fmla="*/ 1099 w 2049"/>
                  <a:gd name="T103" fmla="*/ 11 h 2071"/>
                  <a:gd name="T104" fmla="*/ 1071 w 2049"/>
                  <a:gd name="T105" fmla="*/ 7 h 2071"/>
                  <a:gd name="T106" fmla="*/ 980 w 2049"/>
                  <a:gd name="T107" fmla="*/ 10 h 2071"/>
                  <a:gd name="T108" fmla="*/ 864 w 2049"/>
                  <a:gd name="T109" fmla="*/ 96 h 2071"/>
                  <a:gd name="T110" fmla="*/ 676 w 2049"/>
                  <a:gd name="T111" fmla="*/ 250 h 2071"/>
                  <a:gd name="T112" fmla="*/ 355 w 2049"/>
                  <a:gd name="T113" fmla="*/ 519 h 2071"/>
                  <a:gd name="T114" fmla="*/ 249 w 2049"/>
                  <a:gd name="T115" fmla="*/ 1458 h 2071"/>
                  <a:gd name="T116" fmla="*/ 1289 w 2049"/>
                  <a:gd name="T117" fmla="*/ 177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9" h="2071">
                    <a:moveTo>
                      <a:pt x="264" y="600"/>
                    </a:moveTo>
                    <a:cubicBezTo>
                      <a:pt x="240" y="619"/>
                      <a:pt x="240" y="619"/>
                      <a:pt x="240" y="619"/>
                    </a:cubicBezTo>
                    <a:cubicBezTo>
                      <a:pt x="267" y="593"/>
                      <a:pt x="288" y="576"/>
                      <a:pt x="264" y="593"/>
                    </a:cubicBezTo>
                    <a:cubicBezTo>
                      <a:pt x="264" y="600"/>
                      <a:pt x="173" y="671"/>
                      <a:pt x="173" y="678"/>
                    </a:cubicBezTo>
                    <a:cubicBezTo>
                      <a:pt x="157" y="691"/>
                      <a:pt x="157" y="691"/>
                      <a:pt x="157" y="691"/>
                    </a:cubicBezTo>
                    <a:cubicBezTo>
                      <a:pt x="162" y="687"/>
                      <a:pt x="162" y="686"/>
                      <a:pt x="166" y="682"/>
                    </a:cubicBezTo>
                    <a:cubicBezTo>
                      <a:pt x="135" y="706"/>
                      <a:pt x="147" y="704"/>
                      <a:pt x="107" y="737"/>
                    </a:cubicBezTo>
                    <a:cubicBezTo>
                      <a:pt x="93" y="748"/>
                      <a:pt x="83" y="755"/>
                      <a:pt x="92" y="747"/>
                    </a:cubicBezTo>
                    <a:cubicBezTo>
                      <a:pt x="92" y="747"/>
                      <a:pt x="63" y="773"/>
                      <a:pt x="63" y="774"/>
                    </a:cubicBezTo>
                    <a:cubicBezTo>
                      <a:pt x="54" y="782"/>
                      <a:pt x="56" y="780"/>
                      <a:pt x="64" y="772"/>
                    </a:cubicBezTo>
                    <a:cubicBezTo>
                      <a:pt x="64" y="772"/>
                      <a:pt x="61" y="774"/>
                      <a:pt x="57" y="778"/>
                    </a:cubicBezTo>
                    <a:cubicBezTo>
                      <a:pt x="55" y="780"/>
                      <a:pt x="53" y="783"/>
                      <a:pt x="50" y="786"/>
                    </a:cubicBezTo>
                    <a:cubicBezTo>
                      <a:pt x="48" y="789"/>
                      <a:pt x="45" y="792"/>
                      <a:pt x="43" y="795"/>
                    </a:cubicBezTo>
                    <a:cubicBezTo>
                      <a:pt x="41" y="798"/>
                      <a:pt x="38" y="801"/>
                      <a:pt x="36" y="804"/>
                    </a:cubicBezTo>
                    <a:cubicBezTo>
                      <a:pt x="34" y="807"/>
                      <a:pt x="32" y="810"/>
                      <a:pt x="31" y="813"/>
                    </a:cubicBezTo>
                    <a:cubicBezTo>
                      <a:pt x="28" y="818"/>
                      <a:pt x="26" y="822"/>
                      <a:pt x="26" y="822"/>
                    </a:cubicBezTo>
                    <a:cubicBezTo>
                      <a:pt x="26" y="821"/>
                      <a:pt x="26" y="821"/>
                      <a:pt x="26" y="821"/>
                    </a:cubicBezTo>
                    <a:cubicBezTo>
                      <a:pt x="24" y="825"/>
                      <a:pt x="22" y="832"/>
                      <a:pt x="19" y="839"/>
                    </a:cubicBezTo>
                    <a:cubicBezTo>
                      <a:pt x="18" y="841"/>
                      <a:pt x="18" y="843"/>
                      <a:pt x="17" y="844"/>
                    </a:cubicBezTo>
                    <a:cubicBezTo>
                      <a:pt x="17" y="846"/>
                      <a:pt x="16" y="848"/>
                      <a:pt x="16" y="850"/>
                    </a:cubicBezTo>
                    <a:cubicBezTo>
                      <a:pt x="15" y="853"/>
                      <a:pt x="14" y="856"/>
                      <a:pt x="14" y="858"/>
                    </a:cubicBezTo>
                    <a:cubicBezTo>
                      <a:pt x="12" y="862"/>
                      <a:pt x="12" y="864"/>
                      <a:pt x="12" y="864"/>
                    </a:cubicBezTo>
                    <a:cubicBezTo>
                      <a:pt x="12" y="864"/>
                      <a:pt x="12" y="862"/>
                      <a:pt x="12" y="861"/>
                    </a:cubicBezTo>
                    <a:cubicBezTo>
                      <a:pt x="13" y="857"/>
                      <a:pt x="15" y="852"/>
                      <a:pt x="14" y="854"/>
                    </a:cubicBezTo>
                    <a:cubicBezTo>
                      <a:pt x="14" y="854"/>
                      <a:pt x="13" y="856"/>
                      <a:pt x="12" y="859"/>
                    </a:cubicBezTo>
                    <a:cubicBezTo>
                      <a:pt x="11" y="863"/>
                      <a:pt x="11" y="867"/>
                      <a:pt x="10" y="871"/>
                    </a:cubicBezTo>
                    <a:cubicBezTo>
                      <a:pt x="9" y="873"/>
                      <a:pt x="9" y="875"/>
                      <a:pt x="9" y="877"/>
                    </a:cubicBezTo>
                    <a:cubicBezTo>
                      <a:pt x="8" y="879"/>
                      <a:pt x="8" y="881"/>
                      <a:pt x="8" y="883"/>
                    </a:cubicBezTo>
                    <a:cubicBezTo>
                      <a:pt x="8" y="886"/>
                      <a:pt x="8" y="888"/>
                      <a:pt x="8" y="888"/>
                    </a:cubicBezTo>
                    <a:cubicBezTo>
                      <a:pt x="6" y="895"/>
                      <a:pt x="6" y="892"/>
                      <a:pt x="6" y="883"/>
                    </a:cubicBezTo>
                    <a:cubicBezTo>
                      <a:pt x="6" y="879"/>
                      <a:pt x="8" y="874"/>
                      <a:pt x="9" y="868"/>
                    </a:cubicBezTo>
                    <a:cubicBezTo>
                      <a:pt x="9" y="865"/>
                      <a:pt x="10" y="862"/>
                      <a:pt x="11" y="859"/>
                    </a:cubicBezTo>
                    <a:cubicBezTo>
                      <a:pt x="12" y="856"/>
                      <a:pt x="13" y="853"/>
                      <a:pt x="14" y="850"/>
                    </a:cubicBezTo>
                    <a:cubicBezTo>
                      <a:pt x="12" y="854"/>
                      <a:pt x="10" y="857"/>
                      <a:pt x="9" y="860"/>
                    </a:cubicBezTo>
                    <a:cubicBezTo>
                      <a:pt x="8" y="863"/>
                      <a:pt x="7" y="866"/>
                      <a:pt x="6" y="868"/>
                    </a:cubicBezTo>
                    <a:cubicBezTo>
                      <a:pt x="6" y="871"/>
                      <a:pt x="5" y="874"/>
                      <a:pt x="5" y="876"/>
                    </a:cubicBezTo>
                    <a:cubicBezTo>
                      <a:pt x="4" y="879"/>
                      <a:pt x="4" y="882"/>
                      <a:pt x="4" y="885"/>
                    </a:cubicBezTo>
                    <a:cubicBezTo>
                      <a:pt x="3" y="888"/>
                      <a:pt x="3" y="891"/>
                      <a:pt x="3" y="895"/>
                    </a:cubicBezTo>
                    <a:cubicBezTo>
                      <a:pt x="3" y="899"/>
                      <a:pt x="3" y="903"/>
                      <a:pt x="3" y="908"/>
                    </a:cubicBezTo>
                    <a:cubicBezTo>
                      <a:pt x="2" y="913"/>
                      <a:pt x="3" y="919"/>
                      <a:pt x="3" y="926"/>
                    </a:cubicBezTo>
                    <a:cubicBezTo>
                      <a:pt x="3" y="932"/>
                      <a:pt x="5" y="940"/>
                      <a:pt x="5" y="949"/>
                    </a:cubicBezTo>
                    <a:cubicBezTo>
                      <a:pt x="5" y="949"/>
                      <a:pt x="4" y="941"/>
                      <a:pt x="2" y="932"/>
                    </a:cubicBezTo>
                    <a:cubicBezTo>
                      <a:pt x="2" y="924"/>
                      <a:pt x="1" y="916"/>
                      <a:pt x="1" y="916"/>
                    </a:cubicBezTo>
                    <a:cubicBezTo>
                      <a:pt x="1" y="921"/>
                      <a:pt x="0" y="927"/>
                      <a:pt x="1" y="933"/>
                    </a:cubicBezTo>
                    <a:cubicBezTo>
                      <a:pt x="1" y="939"/>
                      <a:pt x="2" y="946"/>
                      <a:pt x="3" y="953"/>
                    </a:cubicBezTo>
                    <a:cubicBezTo>
                      <a:pt x="4" y="956"/>
                      <a:pt x="5" y="960"/>
                      <a:pt x="6" y="963"/>
                    </a:cubicBezTo>
                    <a:cubicBezTo>
                      <a:pt x="6" y="965"/>
                      <a:pt x="7" y="967"/>
                      <a:pt x="7" y="969"/>
                    </a:cubicBezTo>
                    <a:cubicBezTo>
                      <a:pt x="8" y="971"/>
                      <a:pt x="8" y="973"/>
                      <a:pt x="9" y="975"/>
                    </a:cubicBezTo>
                    <a:cubicBezTo>
                      <a:pt x="10" y="979"/>
                      <a:pt x="12" y="983"/>
                      <a:pt x="13" y="987"/>
                    </a:cubicBezTo>
                    <a:cubicBezTo>
                      <a:pt x="15" y="991"/>
                      <a:pt x="17" y="995"/>
                      <a:pt x="19" y="1000"/>
                    </a:cubicBezTo>
                    <a:cubicBezTo>
                      <a:pt x="18" y="998"/>
                      <a:pt x="16" y="992"/>
                      <a:pt x="13" y="985"/>
                    </a:cubicBezTo>
                    <a:cubicBezTo>
                      <a:pt x="12" y="982"/>
                      <a:pt x="11" y="978"/>
                      <a:pt x="10" y="975"/>
                    </a:cubicBezTo>
                    <a:cubicBezTo>
                      <a:pt x="10" y="973"/>
                      <a:pt x="9" y="971"/>
                      <a:pt x="9" y="970"/>
                    </a:cubicBezTo>
                    <a:cubicBezTo>
                      <a:pt x="8" y="968"/>
                      <a:pt x="8" y="966"/>
                      <a:pt x="8" y="964"/>
                    </a:cubicBezTo>
                    <a:cubicBezTo>
                      <a:pt x="6" y="951"/>
                      <a:pt x="5" y="944"/>
                      <a:pt x="11" y="963"/>
                    </a:cubicBezTo>
                    <a:cubicBezTo>
                      <a:pt x="13" y="973"/>
                      <a:pt x="18" y="987"/>
                      <a:pt x="29" y="1004"/>
                    </a:cubicBezTo>
                    <a:cubicBezTo>
                      <a:pt x="28" y="1005"/>
                      <a:pt x="30" y="1009"/>
                      <a:pt x="35" y="1016"/>
                    </a:cubicBezTo>
                    <a:cubicBezTo>
                      <a:pt x="36" y="1018"/>
                      <a:pt x="37" y="1020"/>
                      <a:pt x="38" y="1022"/>
                    </a:cubicBezTo>
                    <a:cubicBezTo>
                      <a:pt x="40" y="1024"/>
                      <a:pt x="41" y="1026"/>
                      <a:pt x="43" y="1028"/>
                    </a:cubicBezTo>
                    <a:cubicBezTo>
                      <a:pt x="45" y="1030"/>
                      <a:pt x="47" y="1032"/>
                      <a:pt x="48" y="1035"/>
                    </a:cubicBezTo>
                    <a:cubicBezTo>
                      <a:pt x="50" y="1037"/>
                      <a:pt x="53" y="1039"/>
                      <a:pt x="55" y="1041"/>
                    </a:cubicBezTo>
                    <a:cubicBezTo>
                      <a:pt x="52" y="1042"/>
                      <a:pt x="52" y="1042"/>
                      <a:pt x="52" y="1042"/>
                    </a:cubicBezTo>
                    <a:cubicBezTo>
                      <a:pt x="56" y="1047"/>
                      <a:pt x="60" y="1050"/>
                      <a:pt x="63" y="1052"/>
                    </a:cubicBezTo>
                    <a:cubicBezTo>
                      <a:pt x="66" y="1055"/>
                      <a:pt x="69" y="1057"/>
                      <a:pt x="71" y="1058"/>
                    </a:cubicBezTo>
                    <a:cubicBezTo>
                      <a:pt x="73" y="1059"/>
                      <a:pt x="75" y="1060"/>
                      <a:pt x="77" y="1062"/>
                    </a:cubicBezTo>
                    <a:cubicBezTo>
                      <a:pt x="79" y="1063"/>
                      <a:pt x="81" y="1064"/>
                      <a:pt x="85" y="1066"/>
                    </a:cubicBezTo>
                    <a:cubicBezTo>
                      <a:pt x="88" y="1068"/>
                      <a:pt x="91" y="1070"/>
                      <a:pt x="94" y="1072"/>
                    </a:cubicBezTo>
                    <a:cubicBezTo>
                      <a:pt x="96" y="1074"/>
                      <a:pt x="99" y="1075"/>
                      <a:pt x="101" y="1076"/>
                    </a:cubicBezTo>
                    <a:cubicBezTo>
                      <a:pt x="105" y="1079"/>
                      <a:pt x="108" y="1081"/>
                      <a:pt x="111" y="1083"/>
                    </a:cubicBezTo>
                    <a:cubicBezTo>
                      <a:pt x="114" y="1084"/>
                      <a:pt x="116" y="1086"/>
                      <a:pt x="117" y="1087"/>
                    </a:cubicBezTo>
                    <a:cubicBezTo>
                      <a:pt x="119" y="1088"/>
                      <a:pt x="121" y="1089"/>
                      <a:pt x="122" y="1090"/>
                    </a:cubicBezTo>
                    <a:cubicBezTo>
                      <a:pt x="125" y="1091"/>
                      <a:pt x="128" y="1092"/>
                      <a:pt x="129" y="1093"/>
                    </a:cubicBezTo>
                    <a:cubicBezTo>
                      <a:pt x="131" y="1094"/>
                      <a:pt x="133" y="1094"/>
                      <a:pt x="134" y="1094"/>
                    </a:cubicBezTo>
                    <a:cubicBezTo>
                      <a:pt x="137" y="1095"/>
                      <a:pt x="138" y="1095"/>
                      <a:pt x="138" y="1095"/>
                    </a:cubicBezTo>
                    <a:cubicBezTo>
                      <a:pt x="138" y="1095"/>
                      <a:pt x="134" y="1093"/>
                      <a:pt x="131" y="1092"/>
                    </a:cubicBezTo>
                    <a:cubicBezTo>
                      <a:pt x="128" y="1090"/>
                      <a:pt x="125" y="1089"/>
                      <a:pt x="126" y="1089"/>
                    </a:cubicBezTo>
                    <a:cubicBezTo>
                      <a:pt x="126" y="1089"/>
                      <a:pt x="128" y="1089"/>
                      <a:pt x="131" y="1090"/>
                    </a:cubicBezTo>
                    <a:cubicBezTo>
                      <a:pt x="135" y="1091"/>
                      <a:pt x="139" y="1092"/>
                      <a:pt x="146" y="1094"/>
                    </a:cubicBezTo>
                    <a:cubicBezTo>
                      <a:pt x="166" y="1099"/>
                      <a:pt x="183" y="1101"/>
                      <a:pt x="201" y="1100"/>
                    </a:cubicBezTo>
                    <a:cubicBezTo>
                      <a:pt x="206" y="1099"/>
                      <a:pt x="210" y="1099"/>
                      <a:pt x="215" y="1098"/>
                    </a:cubicBezTo>
                    <a:cubicBezTo>
                      <a:pt x="220" y="1098"/>
                      <a:pt x="225" y="1097"/>
                      <a:pt x="230" y="1096"/>
                    </a:cubicBezTo>
                    <a:cubicBezTo>
                      <a:pt x="232" y="1095"/>
                      <a:pt x="234" y="1095"/>
                      <a:pt x="236" y="1094"/>
                    </a:cubicBezTo>
                    <a:cubicBezTo>
                      <a:pt x="237" y="1094"/>
                      <a:pt x="239" y="1093"/>
                      <a:pt x="240" y="1093"/>
                    </a:cubicBezTo>
                    <a:cubicBezTo>
                      <a:pt x="241" y="1092"/>
                      <a:pt x="242" y="1092"/>
                      <a:pt x="244" y="1091"/>
                    </a:cubicBezTo>
                    <a:cubicBezTo>
                      <a:pt x="245" y="1091"/>
                      <a:pt x="245" y="1091"/>
                      <a:pt x="245" y="1091"/>
                    </a:cubicBezTo>
                    <a:cubicBezTo>
                      <a:pt x="245" y="1091"/>
                      <a:pt x="245" y="1091"/>
                      <a:pt x="245" y="1091"/>
                    </a:cubicBezTo>
                    <a:cubicBezTo>
                      <a:pt x="245" y="1091"/>
                      <a:pt x="245" y="1091"/>
                      <a:pt x="245" y="1091"/>
                    </a:cubicBezTo>
                    <a:cubicBezTo>
                      <a:pt x="245" y="1092"/>
                      <a:pt x="245" y="1093"/>
                      <a:pt x="245" y="1093"/>
                    </a:cubicBezTo>
                    <a:cubicBezTo>
                      <a:pt x="245" y="1100"/>
                      <a:pt x="244" y="1099"/>
                      <a:pt x="244" y="1098"/>
                    </a:cubicBezTo>
                    <a:cubicBezTo>
                      <a:pt x="244" y="1097"/>
                      <a:pt x="243" y="1095"/>
                      <a:pt x="243" y="1097"/>
                    </a:cubicBezTo>
                    <a:cubicBezTo>
                      <a:pt x="243" y="1097"/>
                      <a:pt x="243" y="1098"/>
                      <a:pt x="243" y="1098"/>
                    </a:cubicBezTo>
                    <a:cubicBezTo>
                      <a:pt x="243" y="1099"/>
                      <a:pt x="243" y="1099"/>
                      <a:pt x="244" y="1100"/>
                    </a:cubicBezTo>
                    <a:cubicBezTo>
                      <a:pt x="244" y="1100"/>
                      <a:pt x="244" y="1100"/>
                      <a:pt x="244" y="1101"/>
                    </a:cubicBezTo>
                    <a:cubicBezTo>
                      <a:pt x="244" y="1101"/>
                      <a:pt x="244" y="1102"/>
                      <a:pt x="244" y="1103"/>
                    </a:cubicBezTo>
                    <a:cubicBezTo>
                      <a:pt x="244" y="1109"/>
                      <a:pt x="245" y="1115"/>
                      <a:pt x="245" y="1115"/>
                    </a:cubicBezTo>
                    <a:cubicBezTo>
                      <a:pt x="245" y="1120"/>
                      <a:pt x="244" y="1119"/>
                      <a:pt x="244" y="1118"/>
                    </a:cubicBezTo>
                    <a:cubicBezTo>
                      <a:pt x="245" y="1138"/>
                      <a:pt x="247" y="1119"/>
                      <a:pt x="247" y="1151"/>
                    </a:cubicBezTo>
                    <a:cubicBezTo>
                      <a:pt x="250" y="1159"/>
                      <a:pt x="243" y="1216"/>
                      <a:pt x="246" y="1255"/>
                    </a:cubicBezTo>
                    <a:cubicBezTo>
                      <a:pt x="246" y="1264"/>
                      <a:pt x="245" y="1250"/>
                      <a:pt x="244" y="1253"/>
                    </a:cubicBezTo>
                    <a:cubicBezTo>
                      <a:pt x="246" y="1307"/>
                      <a:pt x="245" y="1299"/>
                      <a:pt x="248" y="1343"/>
                    </a:cubicBezTo>
                    <a:cubicBezTo>
                      <a:pt x="246" y="1381"/>
                      <a:pt x="246" y="1381"/>
                      <a:pt x="246" y="1381"/>
                    </a:cubicBezTo>
                    <a:cubicBezTo>
                      <a:pt x="248" y="1353"/>
                      <a:pt x="251" y="1388"/>
                      <a:pt x="252" y="1419"/>
                    </a:cubicBezTo>
                    <a:cubicBezTo>
                      <a:pt x="253" y="1409"/>
                      <a:pt x="254" y="1401"/>
                      <a:pt x="255" y="1395"/>
                    </a:cubicBezTo>
                    <a:cubicBezTo>
                      <a:pt x="256" y="1444"/>
                      <a:pt x="256" y="1444"/>
                      <a:pt x="256" y="1444"/>
                    </a:cubicBezTo>
                    <a:cubicBezTo>
                      <a:pt x="256" y="1450"/>
                      <a:pt x="255" y="1445"/>
                      <a:pt x="254" y="1437"/>
                    </a:cubicBezTo>
                    <a:cubicBezTo>
                      <a:pt x="254" y="1441"/>
                      <a:pt x="254" y="1444"/>
                      <a:pt x="254" y="1446"/>
                    </a:cubicBezTo>
                    <a:cubicBezTo>
                      <a:pt x="253" y="1464"/>
                      <a:pt x="252" y="1455"/>
                      <a:pt x="250" y="1442"/>
                    </a:cubicBezTo>
                    <a:cubicBezTo>
                      <a:pt x="251" y="1436"/>
                      <a:pt x="251" y="1430"/>
                      <a:pt x="252" y="1425"/>
                    </a:cubicBezTo>
                    <a:cubicBezTo>
                      <a:pt x="250" y="1412"/>
                      <a:pt x="249" y="1401"/>
                      <a:pt x="247" y="1404"/>
                    </a:cubicBezTo>
                    <a:cubicBezTo>
                      <a:pt x="247" y="1407"/>
                      <a:pt x="248" y="1413"/>
                      <a:pt x="248" y="1420"/>
                    </a:cubicBezTo>
                    <a:cubicBezTo>
                      <a:pt x="247" y="1417"/>
                      <a:pt x="247" y="1414"/>
                      <a:pt x="247" y="1416"/>
                    </a:cubicBezTo>
                    <a:cubicBezTo>
                      <a:pt x="247" y="1418"/>
                      <a:pt x="247" y="1423"/>
                      <a:pt x="248" y="1431"/>
                    </a:cubicBezTo>
                    <a:cubicBezTo>
                      <a:pt x="245" y="1442"/>
                      <a:pt x="245" y="1442"/>
                      <a:pt x="245" y="1442"/>
                    </a:cubicBezTo>
                    <a:cubicBezTo>
                      <a:pt x="246" y="1445"/>
                      <a:pt x="246" y="1445"/>
                      <a:pt x="246" y="1445"/>
                    </a:cubicBezTo>
                    <a:cubicBezTo>
                      <a:pt x="244" y="1509"/>
                      <a:pt x="244" y="1509"/>
                      <a:pt x="244" y="1509"/>
                    </a:cubicBezTo>
                    <a:cubicBezTo>
                      <a:pt x="247" y="1555"/>
                      <a:pt x="251" y="1595"/>
                      <a:pt x="253" y="1668"/>
                    </a:cubicBezTo>
                    <a:cubicBezTo>
                      <a:pt x="250" y="1650"/>
                      <a:pt x="249" y="1664"/>
                      <a:pt x="247" y="1663"/>
                    </a:cubicBezTo>
                    <a:cubicBezTo>
                      <a:pt x="249" y="1644"/>
                      <a:pt x="246" y="1607"/>
                      <a:pt x="246" y="1569"/>
                    </a:cubicBezTo>
                    <a:cubicBezTo>
                      <a:pt x="246" y="1589"/>
                      <a:pt x="245" y="1584"/>
                      <a:pt x="244" y="1579"/>
                    </a:cubicBezTo>
                    <a:cubicBezTo>
                      <a:pt x="247" y="1647"/>
                      <a:pt x="247" y="1647"/>
                      <a:pt x="247" y="1647"/>
                    </a:cubicBezTo>
                    <a:cubicBezTo>
                      <a:pt x="245" y="1645"/>
                      <a:pt x="245" y="1661"/>
                      <a:pt x="244" y="1679"/>
                    </a:cubicBezTo>
                    <a:cubicBezTo>
                      <a:pt x="248" y="1666"/>
                      <a:pt x="247" y="1729"/>
                      <a:pt x="248" y="1757"/>
                    </a:cubicBezTo>
                    <a:cubicBezTo>
                      <a:pt x="247" y="1758"/>
                      <a:pt x="245" y="1752"/>
                      <a:pt x="246" y="1718"/>
                    </a:cubicBezTo>
                    <a:cubicBezTo>
                      <a:pt x="243" y="1755"/>
                      <a:pt x="250" y="1766"/>
                      <a:pt x="248" y="1803"/>
                    </a:cubicBezTo>
                    <a:cubicBezTo>
                      <a:pt x="248" y="1794"/>
                      <a:pt x="248" y="1790"/>
                      <a:pt x="247" y="1787"/>
                    </a:cubicBezTo>
                    <a:cubicBezTo>
                      <a:pt x="249" y="1806"/>
                      <a:pt x="248" y="1853"/>
                      <a:pt x="246" y="1842"/>
                    </a:cubicBezTo>
                    <a:cubicBezTo>
                      <a:pt x="246" y="1833"/>
                      <a:pt x="246" y="1833"/>
                      <a:pt x="246" y="1833"/>
                    </a:cubicBezTo>
                    <a:cubicBezTo>
                      <a:pt x="246" y="1861"/>
                      <a:pt x="246" y="1902"/>
                      <a:pt x="247" y="1938"/>
                    </a:cubicBezTo>
                    <a:cubicBezTo>
                      <a:pt x="247" y="1955"/>
                      <a:pt x="247" y="1972"/>
                      <a:pt x="248" y="1984"/>
                    </a:cubicBezTo>
                    <a:cubicBezTo>
                      <a:pt x="248" y="1990"/>
                      <a:pt x="248" y="1996"/>
                      <a:pt x="249" y="2000"/>
                    </a:cubicBezTo>
                    <a:cubicBezTo>
                      <a:pt x="249" y="2004"/>
                      <a:pt x="250" y="2006"/>
                      <a:pt x="250" y="2007"/>
                    </a:cubicBezTo>
                    <a:cubicBezTo>
                      <a:pt x="250" y="2008"/>
                      <a:pt x="249" y="2006"/>
                      <a:pt x="248" y="2004"/>
                    </a:cubicBezTo>
                    <a:cubicBezTo>
                      <a:pt x="247" y="2001"/>
                      <a:pt x="245" y="1998"/>
                      <a:pt x="245" y="1997"/>
                    </a:cubicBezTo>
                    <a:cubicBezTo>
                      <a:pt x="245" y="1997"/>
                      <a:pt x="245" y="1997"/>
                      <a:pt x="245" y="1998"/>
                    </a:cubicBezTo>
                    <a:cubicBezTo>
                      <a:pt x="245" y="1998"/>
                      <a:pt x="245" y="2000"/>
                      <a:pt x="246" y="2001"/>
                    </a:cubicBezTo>
                    <a:cubicBezTo>
                      <a:pt x="246" y="2003"/>
                      <a:pt x="246" y="2004"/>
                      <a:pt x="246" y="2006"/>
                    </a:cubicBezTo>
                    <a:cubicBezTo>
                      <a:pt x="247" y="2008"/>
                      <a:pt x="247" y="2011"/>
                      <a:pt x="248" y="2013"/>
                    </a:cubicBezTo>
                    <a:cubicBezTo>
                      <a:pt x="250" y="2018"/>
                      <a:pt x="252" y="2023"/>
                      <a:pt x="256" y="2028"/>
                    </a:cubicBezTo>
                    <a:cubicBezTo>
                      <a:pt x="259" y="2033"/>
                      <a:pt x="263" y="2038"/>
                      <a:pt x="268" y="2042"/>
                    </a:cubicBezTo>
                    <a:cubicBezTo>
                      <a:pt x="273" y="2046"/>
                      <a:pt x="278" y="2049"/>
                      <a:pt x="284" y="2052"/>
                    </a:cubicBezTo>
                    <a:cubicBezTo>
                      <a:pt x="289" y="2054"/>
                      <a:pt x="294" y="2055"/>
                      <a:pt x="299" y="2055"/>
                    </a:cubicBezTo>
                    <a:cubicBezTo>
                      <a:pt x="303" y="2056"/>
                      <a:pt x="307" y="2056"/>
                      <a:pt x="309" y="2056"/>
                    </a:cubicBezTo>
                    <a:cubicBezTo>
                      <a:pt x="312" y="2055"/>
                      <a:pt x="313" y="2055"/>
                      <a:pt x="313" y="2055"/>
                    </a:cubicBezTo>
                    <a:cubicBezTo>
                      <a:pt x="309" y="2057"/>
                      <a:pt x="315" y="2059"/>
                      <a:pt x="317" y="2061"/>
                    </a:cubicBezTo>
                    <a:cubicBezTo>
                      <a:pt x="317" y="2063"/>
                      <a:pt x="317" y="2064"/>
                      <a:pt x="314" y="2065"/>
                    </a:cubicBezTo>
                    <a:cubicBezTo>
                      <a:pt x="310" y="2065"/>
                      <a:pt x="303" y="2067"/>
                      <a:pt x="290" y="2063"/>
                    </a:cubicBezTo>
                    <a:cubicBezTo>
                      <a:pt x="292" y="2064"/>
                      <a:pt x="294" y="2064"/>
                      <a:pt x="296" y="2065"/>
                    </a:cubicBezTo>
                    <a:cubicBezTo>
                      <a:pt x="298" y="2065"/>
                      <a:pt x="300" y="2066"/>
                      <a:pt x="302" y="2066"/>
                    </a:cubicBezTo>
                    <a:cubicBezTo>
                      <a:pt x="303" y="2066"/>
                      <a:pt x="304" y="2067"/>
                      <a:pt x="305" y="2067"/>
                    </a:cubicBezTo>
                    <a:cubicBezTo>
                      <a:pt x="306" y="2067"/>
                      <a:pt x="307" y="2067"/>
                      <a:pt x="308" y="2067"/>
                    </a:cubicBezTo>
                    <a:cubicBezTo>
                      <a:pt x="309" y="2067"/>
                      <a:pt x="311" y="2067"/>
                      <a:pt x="312" y="2067"/>
                    </a:cubicBezTo>
                    <a:cubicBezTo>
                      <a:pt x="313" y="2067"/>
                      <a:pt x="314" y="2067"/>
                      <a:pt x="315" y="2067"/>
                    </a:cubicBezTo>
                    <a:cubicBezTo>
                      <a:pt x="324" y="2067"/>
                      <a:pt x="335" y="2067"/>
                      <a:pt x="349" y="2067"/>
                    </a:cubicBezTo>
                    <a:cubicBezTo>
                      <a:pt x="340" y="2066"/>
                      <a:pt x="327" y="2062"/>
                      <a:pt x="339" y="2062"/>
                    </a:cubicBezTo>
                    <a:cubicBezTo>
                      <a:pt x="372" y="2065"/>
                      <a:pt x="362" y="2064"/>
                      <a:pt x="403" y="2067"/>
                    </a:cubicBezTo>
                    <a:cubicBezTo>
                      <a:pt x="389" y="2066"/>
                      <a:pt x="404" y="2061"/>
                      <a:pt x="425" y="2062"/>
                    </a:cubicBezTo>
                    <a:cubicBezTo>
                      <a:pt x="422" y="2062"/>
                      <a:pt x="427" y="2066"/>
                      <a:pt x="419" y="2067"/>
                    </a:cubicBezTo>
                    <a:cubicBezTo>
                      <a:pt x="471" y="2062"/>
                      <a:pt x="471" y="2062"/>
                      <a:pt x="471" y="2062"/>
                    </a:cubicBezTo>
                    <a:cubicBezTo>
                      <a:pt x="458" y="2063"/>
                      <a:pt x="469" y="2066"/>
                      <a:pt x="481" y="2067"/>
                    </a:cubicBezTo>
                    <a:cubicBezTo>
                      <a:pt x="475" y="2066"/>
                      <a:pt x="526" y="2067"/>
                      <a:pt x="539" y="2067"/>
                    </a:cubicBezTo>
                    <a:cubicBezTo>
                      <a:pt x="517" y="2066"/>
                      <a:pt x="517" y="2066"/>
                      <a:pt x="517" y="2066"/>
                    </a:cubicBezTo>
                    <a:cubicBezTo>
                      <a:pt x="576" y="2066"/>
                      <a:pt x="575" y="2059"/>
                      <a:pt x="634" y="2060"/>
                    </a:cubicBezTo>
                    <a:cubicBezTo>
                      <a:pt x="627" y="2061"/>
                      <a:pt x="616" y="2065"/>
                      <a:pt x="646" y="2066"/>
                    </a:cubicBezTo>
                    <a:cubicBezTo>
                      <a:pt x="660" y="2064"/>
                      <a:pt x="706" y="2055"/>
                      <a:pt x="758" y="2053"/>
                    </a:cubicBezTo>
                    <a:cubicBezTo>
                      <a:pt x="768" y="2054"/>
                      <a:pt x="768" y="2054"/>
                      <a:pt x="768" y="2054"/>
                    </a:cubicBezTo>
                    <a:cubicBezTo>
                      <a:pt x="807" y="2053"/>
                      <a:pt x="807" y="2053"/>
                      <a:pt x="807" y="2053"/>
                    </a:cubicBezTo>
                    <a:cubicBezTo>
                      <a:pt x="783" y="2056"/>
                      <a:pt x="713" y="2064"/>
                      <a:pt x="676" y="2066"/>
                    </a:cubicBezTo>
                    <a:cubicBezTo>
                      <a:pt x="698" y="2068"/>
                      <a:pt x="682" y="2068"/>
                      <a:pt x="715" y="2068"/>
                    </a:cubicBezTo>
                    <a:cubicBezTo>
                      <a:pt x="726" y="2069"/>
                      <a:pt x="697" y="2070"/>
                      <a:pt x="687" y="2070"/>
                    </a:cubicBezTo>
                    <a:cubicBezTo>
                      <a:pt x="764" y="2071"/>
                      <a:pt x="764" y="2071"/>
                      <a:pt x="764" y="2071"/>
                    </a:cubicBezTo>
                    <a:cubicBezTo>
                      <a:pt x="760" y="2068"/>
                      <a:pt x="823" y="2068"/>
                      <a:pt x="820" y="2066"/>
                    </a:cubicBezTo>
                    <a:cubicBezTo>
                      <a:pt x="736" y="2068"/>
                      <a:pt x="736" y="2068"/>
                      <a:pt x="736" y="2068"/>
                    </a:cubicBezTo>
                    <a:cubicBezTo>
                      <a:pt x="733" y="2066"/>
                      <a:pt x="784" y="2061"/>
                      <a:pt x="839" y="2061"/>
                    </a:cubicBezTo>
                    <a:cubicBezTo>
                      <a:pt x="853" y="2062"/>
                      <a:pt x="828" y="2066"/>
                      <a:pt x="830" y="2067"/>
                    </a:cubicBezTo>
                    <a:cubicBezTo>
                      <a:pt x="837" y="2066"/>
                      <a:pt x="881" y="2065"/>
                      <a:pt x="886" y="2066"/>
                    </a:cubicBezTo>
                    <a:cubicBezTo>
                      <a:pt x="863" y="2067"/>
                      <a:pt x="863" y="2067"/>
                      <a:pt x="863" y="2067"/>
                    </a:cubicBezTo>
                    <a:cubicBezTo>
                      <a:pt x="893" y="2068"/>
                      <a:pt x="913" y="2064"/>
                      <a:pt x="949" y="2066"/>
                    </a:cubicBezTo>
                    <a:cubicBezTo>
                      <a:pt x="961" y="2067"/>
                      <a:pt x="986" y="2070"/>
                      <a:pt x="989" y="2068"/>
                    </a:cubicBezTo>
                    <a:cubicBezTo>
                      <a:pt x="968" y="2065"/>
                      <a:pt x="964" y="2056"/>
                      <a:pt x="978" y="2053"/>
                    </a:cubicBezTo>
                    <a:cubicBezTo>
                      <a:pt x="982" y="2054"/>
                      <a:pt x="1044" y="2056"/>
                      <a:pt x="1058" y="2058"/>
                    </a:cubicBezTo>
                    <a:cubicBezTo>
                      <a:pt x="1079" y="2060"/>
                      <a:pt x="1027" y="2064"/>
                      <a:pt x="1045" y="2066"/>
                    </a:cubicBezTo>
                    <a:cubicBezTo>
                      <a:pt x="1045" y="2065"/>
                      <a:pt x="1057" y="2064"/>
                      <a:pt x="1061" y="2064"/>
                    </a:cubicBezTo>
                    <a:cubicBezTo>
                      <a:pt x="1075" y="2064"/>
                      <a:pt x="1056" y="2066"/>
                      <a:pt x="1085" y="2066"/>
                    </a:cubicBezTo>
                    <a:cubicBezTo>
                      <a:pt x="1089" y="2063"/>
                      <a:pt x="1143" y="2066"/>
                      <a:pt x="1098" y="2063"/>
                    </a:cubicBezTo>
                    <a:cubicBezTo>
                      <a:pt x="1126" y="2063"/>
                      <a:pt x="1128" y="2064"/>
                      <a:pt x="1161" y="2064"/>
                    </a:cubicBezTo>
                    <a:cubicBezTo>
                      <a:pt x="1150" y="2062"/>
                      <a:pt x="1190" y="2058"/>
                      <a:pt x="1218" y="2057"/>
                    </a:cubicBezTo>
                    <a:cubicBezTo>
                      <a:pt x="1217" y="2058"/>
                      <a:pt x="1223" y="2059"/>
                      <a:pt x="1226" y="2059"/>
                    </a:cubicBezTo>
                    <a:cubicBezTo>
                      <a:pt x="1284" y="2059"/>
                      <a:pt x="1314" y="2060"/>
                      <a:pt x="1368" y="2060"/>
                    </a:cubicBezTo>
                    <a:cubicBezTo>
                      <a:pt x="1373" y="2061"/>
                      <a:pt x="1399" y="2062"/>
                      <a:pt x="1388" y="2063"/>
                    </a:cubicBezTo>
                    <a:cubicBezTo>
                      <a:pt x="1395" y="2063"/>
                      <a:pt x="1403" y="2062"/>
                      <a:pt x="1419" y="2062"/>
                    </a:cubicBezTo>
                    <a:cubicBezTo>
                      <a:pt x="1451" y="2064"/>
                      <a:pt x="1382" y="2062"/>
                      <a:pt x="1407" y="2065"/>
                    </a:cubicBezTo>
                    <a:cubicBezTo>
                      <a:pt x="1409" y="2063"/>
                      <a:pt x="1449" y="2063"/>
                      <a:pt x="1473" y="2062"/>
                    </a:cubicBezTo>
                    <a:cubicBezTo>
                      <a:pt x="1466" y="2059"/>
                      <a:pt x="1418" y="2061"/>
                      <a:pt x="1395" y="2062"/>
                    </a:cubicBezTo>
                    <a:cubicBezTo>
                      <a:pt x="1395" y="2059"/>
                      <a:pt x="1436" y="2055"/>
                      <a:pt x="1492" y="2054"/>
                    </a:cubicBezTo>
                    <a:cubicBezTo>
                      <a:pt x="1536" y="2053"/>
                      <a:pt x="1511" y="2056"/>
                      <a:pt x="1519" y="2055"/>
                    </a:cubicBezTo>
                    <a:cubicBezTo>
                      <a:pt x="1602" y="2056"/>
                      <a:pt x="1590" y="2050"/>
                      <a:pt x="1659" y="2052"/>
                    </a:cubicBezTo>
                    <a:cubicBezTo>
                      <a:pt x="1687" y="2054"/>
                      <a:pt x="1661" y="2056"/>
                      <a:pt x="1667" y="2058"/>
                    </a:cubicBezTo>
                    <a:cubicBezTo>
                      <a:pt x="1631" y="2059"/>
                      <a:pt x="1611" y="2056"/>
                      <a:pt x="1587" y="2057"/>
                    </a:cubicBezTo>
                    <a:cubicBezTo>
                      <a:pt x="1617" y="2058"/>
                      <a:pt x="1617" y="2058"/>
                      <a:pt x="1617" y="2058"/>
                    </a:cubicBezTo>
                    <a:cubicBezTo>
                      <a:pt x="1605" y="2058"/>
                      <a:pt x="1581" y="2059"/>
                      <a:pt x="1568" y="2058"/>
                    </a:cubicBezTo>
                    <a:cubicBezTo>
                      <a:pt x="1579" y="2059"/>
                      <a:pt x="1615" y="2059"/>
                      <a:pt x="1655" y="2059"/>
                    </a:cubicBezTo>
                    <a:cubicBezTo>
                      <a:pt x="1675" y="2059"/>
                      <a:pt x="1697" y="2059"/>
                      <a:pt x="1717" y="2060"/>
                    </a:cubicBezTo>
                    <a:cubicBezTo>
                      <a:pt x="1728" y="2060"/>
                      <a:pt x="1738" y="2060"/>
                      <a:pt x="1747" y="2060"/>
                    </a:cubicBezTo>
                    <a:cubicBezTo>
                      <a:pt x="1752" y="2060"/>
                      <a:pt x="1756" y="2060"/>
                      <a:pt x="1761" y="2060"/>
                    </a:cubicBezTo>
                    <a:cubicBezTo>
                      <a:pt x="1765" y="2060"/>
                      <a:pt x="1770" y="2060"/>
                      <a:pt x="1774" y="2059"/>
                    </a:cubicBezTo>
                    <a:cubicBezTo>
                      <a:pt x="1780" y="2057"/>
                      <a:pt x="1787" y="2054"/>
                      <a:pt x="1791" y="2051"/>
                    </a:cubicBezTo>
                    <a:cubicBezTo>
                      <a:pt x="1792" y="2050"/>
                      <a:pt x="1793" y="2049"/>
                      <a:pt x="1794" y="2049"/>
                    </a:cubicBezTo>
                    <a:cubicBezTo>
                      <a:pt x="1794" y="2048"/>
                      <a:pt x="1795" y="2048"/>
                      <a:pt x="1795" y="2047"/>
                    </a:cubicBezTo>
                    <a:cubicBezTo>
                      <a:pt x="1795" y="2047"/>
                      <a:pt x="1795" y="2047"/>
                      <a:pt x="1793" y="2048"/>
                    </a:cubicBezTo>
                    <a:cubicBezTo>
                      <a:pt x="1793" y="2048"/>
                      <a:pt x="1792" y="2049"/>
                      <a:pt x="1790" y="2050"/>
                    </a:cubicBezTo>
                    <a:cubicBezTo>
                      <a:pt x="1789" y="2051"/>
                      <a:pt x="1786" y="2052"/>
                      <a:pt x="1784" y="2053"/>
                    </a:cubicBezTo>
                    <a:cubicBezTo>
                      <a:pt x="1782" y="2054"/>
                      <a:pt x="1780" y="2055"/>
                      <a:pt x="1778" y="2056"/>
                    </a:cubicBezTo>
                    <a:cubicBezTo>
                      <a:pt x="1776" y="2056"/>
                      <a:pt x="1775" y="2056"/>
                      <a:pt x="1775" y="2056"/>
                    </a:cubicBezTo>
                    <a:cubicBezTo>
                      <a:pt x="1765" y="2057"/>
                      <a:pt x="1775" y="2056"/>
                      <a:pt x="1782" y="2052"/>
                    </a:cubicBezTo>
                    <a:cubicBezTo>
                      <a:pt x="1784" y="2051"/>
                      <a:pt x="1786" y="2050"/>
                      <a:pt x="1787" y="2049"/>
                    </a:cubicBezTo>
                    <a:cubicBezTo>
                      <a:pt x="1789" y="2048"/>
                      <a:pt x="1790" y="2047"/>
                      <a:pt x="1790" y="2047"/>
                    </a:cubicBezTo>
                    <a:cubicBezTo>
                      <a:pt x="1791" y="2046"/>
                      <a:pt x="1790" y="2047"/>
                      <a:pt x="1785" y="2049"/>
                    </a:cubicBezTo>
                    <a:cubicBezTo>
                      <a:pt x="1796" y="2043"/>
                      <a:pt x="1806" y="2032"/>
                      <a:pt x="1811" y="2019"/>
                    </a:cubicBezTo>
                    <a:cubicBezTo>
                      <a:pt x="1812" y="2015"/>
                      <a:pt x="1813" y="2012"/>
                      <a:pt x="1813" y="2008"/>
                    </a:cubicBezTo>
                    <a:cubicBezTo>
                      <a:pt x="1813" y="2006"/>
                      <a:pt x="1814" y="2004"/>
                      <a:pt x="1814" y="2002"/>
                    </a:cubicBezTo>
                    <a:cubicBezTo>
                      <a:pt x="1814" y="2000"/>
                      <a:pt x="1814" y="1999"/>
                      <a:pt x="1814" y="1996"/>
                    </a:cubicBezTo>
                    <a:cubicBezTo>
                      <a:pt x="1814" y="1988"/>
                      <a:pt x="1814" y="1978"/>
                      <a:pt x="1814" y="1969"/>
                    </a:cubicBezTo>
                    <a:cubicBezTo>
                      <a:pt x="1817" y="1962"/>
                      <a:pt x="1817" y="1962"/>
                      <a:pt x="1817" y="1962"/>
                    </a:cubicBezTo>
                    <a:cubicBezTo>
                      <a:pt x="1816" y="1962"/>
                      <a:pt x="1815" y="1987"/>
                      <a:pt x="1816" y="1998"/>
                    </a:cubicBezTo>
                    <a:cubicBezTo>
                      <a:pt x="1815" y="1982"/>
                      <a:pt x="1819" y="1939"/>
                      <a:pt x="1816" y="1921"/>
                    </a:cubicBezTo>
                    <a:cubicBezTo>
                      <a:pt x="1814" y="1948"/>
                      <a:pt x="1814" y="1948"/>
                      <a:pt x="1814" y="1948"/>
                    </a:cubicBezTo>
                    <a:cubicBezTo>
                      <a:pt x="1813" y="1920"/>
                      <a:pt x="1811" y="1886"/>
                      <a:pt x="1811" y="1852"/>
                    </a:cubicBezTo>
                    <a:cubicBezTo>
                      <a:pt x="1809" y="1868"/>
                      <a:pt x="1812" y="1860"/>
                      <a:pt x="1809" y="1884"/>
                    </a:cubicBezTo>
                    <a:cubicBezTo>
                      <a:pt x="1812" y="1863"/>
                      <a:pt x="1809" y="1972"/>
                      <a:pt x="1812" y="1938"/>
                    </a:cubicBezTo>
                    <a:cubicBezTo>
                      <a:pt x="1811" y="1950"/>
                      <a:pt x="1810" y="1961"/>
                      <a:pt x="1810" y="1973"/>
                    </a:cubicBezTo>
                    <a:cubicBezTo>
                      <a:pt x="1810" y="1979"/>
                      <a:pt x="1810" y="1985"/>
                      <a:pt x="1809" y="1992"/>
                    </a:cubicBezTo>
                    <a:cubicBezTo>
                      <a:pt x="1809" y="1999"/>
                      <a:pt x="1809" y="2004"/>
                      <a:pt x="1807" y="2011"/>
                    </a:cubicBezTo>
                    <a:cubicBezTo>
                      <a:pt x="1807" y="2010"/>
                      <a:pt x="1808" y="2008"/>
                      <a:pt x="1808" y="2009"/>
                    </a:cubicBezTo>
                    <a:cubicBezTo>
                      <a:pt x="1808" y="2009"/>
                      <a:pt x="1808" y="2010"/>
                      <a:pt x="1807" y="2013"/>
                    </a:cubicBezTo>
                    <a:cubicBezTo>
                      <a:pt x="1807" y="2015"/>
                      <a:pt x="1805" y="2019"/>
                      <a:pt x="1802" y="2024"/>
                    </a:cubicBezTo>
                    <a:cubicBezTo>
                      <a:pt x="1802" y="2025"/>
                      <a:pt x="1801" y="2027"/>
                      <a:pt x="1800" y="2028"/>
                    </a:cubicBezTo>
                    <a:cubicBezTo>
                      <a:pt x="1800" y="2029"/>
                      <a:pt x="1799" y="2029"/>
                      <a:pt x="1799" y="2030"/>
                    </a:cubicBezTo>
                    <a:cubicBezTo>
                      <a:pt x="1799" y="2029"/>
                      <a:pt x="1800" y="2029"/>
                      <a:pt x="1800" y="2029"/>
                    </a:cubicBezTo>
                    <a:cubicBezTo>
                      <a:pt x="1799" y="2030"/>
                      <a:pt x="1799" y="2030"/>
                      <a:pt x="1800" y="2028"/>
                    </a:cubicBezTo>
                    <a:cubicBezTo>
                      <a:pt x="1801" y="2027"/>
                      <a:pt x="1802" y="2026"/>
                      <a:pt x="1803" y="2025"/>
                    </a:cubicBezTo>
                    <a:cubicBezTo>
                      <a:pt x="1803" y="2024"/>
                      <a:pt x="1804" y="2023"/>
                      <a:pt x="1805" y="2022"/>
                    </a:cubicBezTo>
                    <a:cubicBezTo>
                      <a:pt x="1806" y="2020"/>
                      <a:pt x="1807" y="2019"/>
                      <a:pt x="1807" y="2018"/>
                    </a:cubicBezTo>
                    <a:cubicBezTo>
                      <a:pt x="1807" y="2020"/>
                      <a:pt x="1806" y="2022"/>
                      <a:pt x="1805" y="2024"/>
                    </a:cubicBezTo>
                    <a:cubicBezTo>
                      <a:pt x="1804" y="2026"/>
                      <a:pt x="1803" y="2028"/>
                      <a:pt x="1802" y="2030"/>
                    </a:cubicBezTo>
                    <a:cubicBezTo>
                      <a:pt x="1798" y="2035"/>
                      <a:pt x="1794" y="2040"/>
                      <a:pt x="1788" y="2044"/>
                    </a:cubicBezTo>
                    <a:cubicBezTo>
                      <a:pt x="1783" y="2047"/>
                      <a:pt x="1776" y="2050"/>
                      <a:pt x="1770" y="2051"/>
                    </a:cubicBezTo>
                    <a:cubicBezTo>
                      <a:pt x="1765" y="2052"/>
                      <a:pt x="1760" y="2052"/>
                      <a:pt x="1755" y="2053"/>
                    </a:cubicBezTo>
                    <a:cubicBezTo>
                      <a:pt x="1738" y="2052"/>
                      <a:pt x="1763" y="2052"/>
                      <a:pt x="1753" y="2051"/>
                    </a:cubicBezTo>
                    <a:cubicBezTo>
                      <a:pt x="1730" y="2052"/>
                      <a:pt x="1730" y="2052"/>
                      <a:pt x="1730" y="2052"/>
                    </a:cubicBezTo>
                    <a:cubicBezTo>
                      <a:pt x="1728" y="2051"/>
                      <a:pt x="1685" y="2049"/>
                      <a:pt x="1725" y="2048"/>
                    </a:cubicBezTo>
                    <a:cubicBezTo>
                      <a:pt x="1689" y="2048"/>
                      <a:pt x="1689" y="2048"/>
                      <a:pt x="1689" y="2048"/>
                    </a:cubicBezTo>
                    <a:cubicBezTo>
                      <a:pt x="1668" y="2047"/>
                      <a:pt x="1639" y="2047"/>
                      <a:pt x="1621" y="2048"/>
                    </a:cubicBezTo>
                    <a:cubicBezTo>
                      <a:pt x="1604" y="2047"/>
                      <a:pt x="1578" y="2050"/>
                      <a:pt x="1593" y="2048"/>
                    </a:cubicBezTo>
                    <a:cubicBezTo>
                      <a:pt x="1536" y="2049"/>
                      <a:pt x="1536" y="2049"/>
                      <a:pt x="1536" y="2049"/>
                    </a:cubicBezTo>
                    <a:cubicBezTo>
                      <a:pt x="1535" y="2049"/>
                      <a:pt x="1535" y="2049"/>
                      <a:pt x="1535" y="2049"/>
                    </a:cubicBezTo>
                    <a:cubicBezTo>
                      <a:pt x="1480" y="2049"/>
                      <a:pt x="1421" y="2052"/>
                      <a:pt x="1357" y="2049"/>
                    </a:cubicBezTo>
                    <a:cubicBezTo>
                      <a:pt x="1338" y="2049"/>
                      <a:pt x="1319" y="2050"/>
                      <a:pt x="1287" y="2049"/>
                    </a:cubicBezTo>
                    <a:cubicBezTo>
                      <a:pt x="1281" y="2048"/>
                      <a:pt x="1281" y="2048"/>
                      <a:pt x="1281" y="2048"/>
                    </a:cubicBezTo>
                    <a:cubicBezTo>
                      <a:pt x="1257" y="2048"/>
                      <a:pt x="1209" y="2046"/>
                      <a:pt x="1198" y="2048"/>
                    </a:cubicBezTo>
                    <a:cubicBezTo>
                      <a:pt x="1172" y="2043"/>
                      <a:pt x="1081" y="2047"/>
                      <a:pt x="1039" y="2046"/>
                    </a:cubicBezTo>
                    <a:cubicBezTo>
                      <a:pt x="1037" y="2048"/>
                      <a:pt x="1037" y="2048"/>
                      <a:pt x="1037" y="2048"/>
                    </a:cubicBezTo>
                    <a:cubicBezTo>
                      <a:pt x="1008" y="2048"/>
                      <a:pt x="980" y="2048"/>
                      <a:pt x="944" y="2049"/>
                    </a:cubicBezTo>
                    <a:cubicBezTo>
                      <a:pt x="946" y="2051"/>
                      <a:pt x="946" y="2051"/>
                      <a:pt x="946" y="2051"/>
                    </a:cubicBezTo>
                    <a:cubicBezTo>
                      <a:pt x="915" y="2053"/>
                      <a:pt x="866" y="2050"/>
                      <a:pt x="816" y="2050"/>
                    </a:cubicBezTo>
                    <a:cubicBezTo>
                      <a:pt x="820" y="2049"/>
                      <a:pt x="832" y="2049"/>
                      <a:pt x="841" y="2050"/>
                    </a:cubicBezTo>
                    <a:cubicBezTo>
                      <a:pt x="782" y="2046"/>
                      <a:pt x="716" y="2053"/>
                      <a:pt x="663" y="2050"/>
                    </a:cubicBezTo>
                    <a:cubicBezTo>
                      <a:pt x="650" y="2051"/>
                      <a:pt x="640" y="2050"/>
                      <a:pt x="630" y="2050"/>
                    </a:cubicBezTo>
                    <a:cubicBezTo>
                      <a:pt x="632" y="2050"/>
                      <a:pt x="633" y="2050"/>
                      <a:pt x="634" y="2050"/>
                    </a:cubicBezTo>
                    <a:cubicBezTo>
                      <a:pt x="632" y="2050"/>
                      <a:pt x="630" y="2050"/>
                      <a:pt x="628" y="2050"/>
                    </a:cubicBezTo>
                    <a:cubicBezTo>
                      <a:pt x="622" y="2049"/>
                      <a:pt x="616" y="2049"/>
                      <a:pt x="610" y="2049"/>
                    </a:cubicBezTo>
                    <a:cubicBezTo>
                      <a:pt x="615" y="2049"/>
                      <a:pt x="621" y="2050"/>
                      <a:pt x="625" y="2050"/>
                    </a:cubicBezTo>
                    <a:cubicBezTo>
                      <a:pt x="615" y="2050"/>
                      <a:pt x="599" y="2050"/>
                      <a:pt x="584" y="2050"/>
                    </a:cubicBezTo>
                    <a:cubicBezTo>
                      <a:pt x="578" y="2049"/>
                      <a:pt x="578" y="2049"/>
                      <a:pt x="578" y="2049"/>
                    </a:cubicBezTo>
                    <a:cubicBezTo>
                      <a:pt x="576" y="2049"/>
                      <a:pt x="575" y="2049"/>
                      <a:pt x="574" y="2049"/>
                    </a:cubicBezTo>
                    <a:cubicBezTo>
                      <a:pt x="559" y="2048"/>
                      <a:pt x="562" y="2049"/>
                      <a:pt x="570" y="2051"/>
                    </a:cubicBezTo>
                    <a:cubicBezTo>
                      <a:pt x="562" y="2051"/>
                      <a:pt x="555" y="2052"/>
                      <a:pt x="550" y="2052"/>
                    </a:cubicBezTo>
                    <a:cubicBezTo>
                      <a:pt x="538" y="2049"/>
                      <a:pt x="510" y="2053"/>
                      <a:pt x="493" y="2050"/>
                    </a:cubicBezTo>
                    <a:cubicBezTo>
                      <a:pt x="483" y="2051"/>
                      <a:pt x="416" y="2051"/>
                      <a:pt x="408" y="2054"/>
                    </a:cubicBezTo>
                    <a:cubicBezTo>
                      <a:pt x="407" y="2054"/>
                      <a:pt x="403" y="2054"/>
                      <a:pt x="411" y="2054"/>
                    </a:cubicBezTo>
                    <a:cubicBezTo>
                      <a:pt x="394" y="2053"/>
                      <a:pt x="377" y="2053"/>
                      <a:pt x="362" y="2054"/>
                    </a:cubicBezTo>
                    <a:cubicBezTo>
                      <a:pt x="355" y="2051"/>
                      <a:pt x="355" y="2051"/>
                      <a:pt x="355" y="2051"/>
                    </a:cubicBezTo>
                    <a:cubicBezTo>
                      <a:pt x="317" y="2055"/>
                      <a:pt x="317" y="2055"/>
                      <a:pt x="317" y="2055"/>
                    </a:cubicBezTo>
                    <a:cubicBezTo>
                      <a:pt x="314" y="2055"/>
                      <a:pt x="312" y="2054"/>
                      <a:pt x="310" y="2054"/>
                    </a:cubicBezTo>
                    <a:cubicBezTo>
                      <a:pt x="309" y="2054"/>
                      <a:pt x="308" y="2054"/>
                      <a:pt x="307" y="2054"/>
                    </a:cubicBezTo>
                    <a:cubicBezTo>
                      <a:pt x="306" y="2054"/>
                      <a:pt x="305" y="2053"/>
                      <a:pt x="304" y="2053"/>
                    </a:cubicBezTo>
                    <a:cubicBezTo>
                      <a:pt x="301" y="2052"/>
                      <a:pt x="298" y="2051"/>
                      <a:pt x="297" y="2051"/>
                    </a:cubicBezTo>
                    <a:cubicBezTo>
                      <a:pt x="297" y="2050"/>
                      <a:pt x="297" y="2050"/>
                      <a:pt x="299" y="2050"/>
                    </a:cubicBezTo>
                    <a:cubicBezTo>
                      <a:pt x="300" y="2050"/>
                      <a:pt x="303" y="2050"/>
                      <a:pt x="308" y="2050"/>
                    </a:cubicBezTo>
                    <a:cubicBezTo>
                      <a:pt x="297" y="2050"/>
                      <a:pt x="289" y="2046"/>
                      <a:pt x="283" y="2043"/>
                    </a:cubicBezTo>
                    <a:cubicBezTo>
                      <a:pt x="277" y="2040"/>
                      <a:pt x="274" y="2036"/>
                      <a:pt x="271" y="2033"/>
                    </a:cubicBezTo>
                    <a:cubicBezTo>
                      <a:pt x="268" y="2030"/>
                      <a:pt x="266" y="2026"/>
                      <a:pt x="263" y="2021"/>
                    </a:cubicBezTo>
                    <a:cubicBezTo>
                      <a:pt x="261" y="2016"/>
                      <a:pt x="258" y="2009"/>
                      <a:pt x="257" y="1998"/>
                    </a:cubicBezTo>
                    <a:cubicBezTo>
                      <a:pt x="257" y="1998"/>
                      <a:pt x="257" y="1999"/>
                      <a:pt x="258" y="1999"/>
                    </a:cubicBezTo>
                    <a:cubicBezTo>
                      <a:pt x="258" y="2000"/>
                      <a:pt x="259" y="2000"/>
                      <a:pt x="259" y="2000"/>
                    </a:cubicBezTo>
                    <a:cubicBezTo>
                      <a:pt x="259" y="1984"/>
                      <a:pt x="257" y="1957"/>
                      <a:pt x="258" y="1947"/>
                    </a:cubicBezTo>
                    <a:cubicBezTo>
                      <a:pt x="261" y="1911"/>
                      <a:pt x="258" y="1765"/>
                      <a:pt x="261" y="1670"/>
                    </a:cubicBezTo>
                    <a:cubicBezTo>
                      <a:pt x="256" y="1689"/>
                      <a:pt x="263" y="1626"/>
                      <a:pt x="259" y="1622"/>
                    </a:cubicBezTo>
                    <a:cubicBezTo>
                      <a:pt x="261" y="1617"/>
                      <a:pt x="261" y="1604"/>
                      <a:pt x="262" y="1619"/>
                    </a:cubicBezTo>
                    <a:cubicBezTo>
                      <a:pt x="261" y="1571"/>
                      <a:pt x="264" y="1546"/>
                      <a:pt x="261" y="1513"/>
                    </a:cubicBezTo>
                    <a:cubicBezTo>
                      <a:pt x="262" y="1508"/>
                      <a:pt x="262" y="1523"/>
                      <a:pt x="263" y="1519"/>
                    </a:cubicBezTo>
                    <a:cubicBezTo>
                      <a:pt x="263" y="1515"/>
                      <a:pt x="262" y="1503"/>
                      <a:pt x="263" y="1498"/>
                    </a:cubicBezTo>
                    <a:cubicBezTo>
                      <a:pt x="263" y="1493"/>
                      <a:pt x="264" y="1505"/>
                      <a:pt x="264" y="1513"/>
                    </a:cubicBezTo>
                    <a:cubicBezTo>
                      <a:pt x="264" y="1463"/>
                      <a:pt x="261" y="1458"/>
                      <a:pt x="257" y="1455"/>
                    </a:cubicBezTo>
                    <a:cubicBezTo>
                      <a:pt x="259" y="1430"/>
                      <a:pt x="259" y="1417"/>
                      <a:pt x="257" y="1399"/>
                    </a:cubicBezTo>
                    <a:cubicBezTo>
                      <a:pt x="258" y="1391"/>
                      <a:pt x="259" y="1376"/>
                      <a:pt x="259" y="1407"/>
                    </a:cubicBezTo>
                    <a:cubicBezTo>
                      <a:pt x="259" y="1390"/>
                      <a:pt x="261" y="1301"/>
                      <a:pt x="258" y="1300"/>
                    </a:cubicBezTo>
                    <a:cubicBezTo>
                      <a:pt x="259" y="1294"/>
                      <a:pt x="258" y="1275"/>
                      <a:pt x="258" y="1271"/>
                    </a:cubicBezTo>
                    <a:cubicBezTo>
                      <a:pt x="258" y="1232"/>
                      <a:pt x="258" y="1229"/>
                      <a:pt x="258" y="1191"/>
                    </a:cubicBezTo>
                    <a:cubicBezTo>
                      <a:pt x="258" y="1201"/>
                      <a:pt x="258" y="1201"/>
                      <a:pt x="258" y="1201"/>
                    </a:cubicBezTo>
                    <a:cubicBezTo>
                      <a:pt x="255" y="1186"/>
                      <a:pt x="257" y="1170"/>
                      <a:pt x="257" y="1139"/>
                    </a:cubicBezTo>
                    <a:cubicBezTo>
                      <a:pt x="257" y="1140"/>
                      <a:pt x="257" y="1140"/>
                      <a:pt x="257" y="1140"/>
                    </a:cubicBezTo>
                    <a:cubicBezTo>
                      <a:pt x="258" y="1122"/>
                      <a:pt x="258" y="1112"/>
                      <a:pt x="258" y="1104"/>
                    </a:cubicBezTo>
                    <a:cubicBezTo>
                      <a:pt x="258" y="1100"/>
                      <a:pt x="258" y="1097"/>
                      <a:pt x="258" y="1094"/>
                    </a:cubicBezTo>
                    <a:cubicBezTo>
                      <a:pt x="258" y="1091"/>
                      <a:pt x="258" y="1089"/>
                      <a:pt x="258" y="1086"/>
                    </a:cubicBezTo>
                    <a:cubicBezTo>
                      <a:pt x="258" y="1084"/>
                      <a:pt x="258" y="1082"/>
                      <a:pt x="258" y="1079"/>
                    </a:cubicBezTo>
                    <a:cubicBezTo>
                      <a:pt x="257" y="1078"/>
                      <a:pt x="257" y="1077"/>
                      <a:pt x="257" y="1076"/>
                    </a:cubicBezTo>
                    <a:cubicBezTo>
                      <a:pt x="257" y="1076"/>
                      <a:pt x="257" y="1075"/>
                      <a:pt x="257" y="1075"/>
                    </a:cubicBezTo>
                    <a:cubicBezTo>
                      <a:pt x="257" y="1074"/>
                      <a:pt x="257" y="1074"/>
                      <a:pt x="257" y="1074"/>
                    </a:cubicBezTo>
                    <a:cubicBezTo>
                      <a:pt x="257" y="1074"/>
                      <a:pt x="257" y="1074"/>
                      <a:pt x="257" y="1074"/>
                    </a:cubicBezTo>
                    <a:cubicBezTo>
                      <a:pt x="255" y="1075"/>
                      <a:pt x="253" y="1076"/>
                      <a:pt x="251" y="1076"/>
                    </a:cubicBezTo>
                    <a:cubicBezTo>
                      <a:pt x="247" y="1077"/>
                      <a:pt x="241" y="1079"/>
                      <a:pt x="234" y="1081"/>
                    </a:cubicBezTo>
                    <a:cubicBezTo>
                      <a:pt x="232" y="1081"/>
                      <a:pt x="231" y="1081"/>
                      <a:pt x="229" y="1082"/>
                    </a:cubicBezTo>
                    <a:cubicBezTo>
                      <a:pt x="228" y="1082"/>
                      <a:pt x="226" y="1082"/>
                      <a:pt x="224" y="1082"/>
                    </a:cubicBezTo>
                    <a:cubicBezTo>
                      <a:pt x="221" y="1083"/>
                      <a:pt x="217" y="1083"/>
                      <a:pt x="213" y="1084"/>
                    </a:cubicBezTo>
                    <a:cubicBezTo>
                      <a:pt x="217" y="1085"/>
                      <a:pt x="217" y="1085"/>
                      <a:pt x="217" y="1085"/>
                    </a:cubicBezTo>
                    <a:cubicBezTo>
                      <a:pt x="216" y="1086"/>
                      <a:pt x="215" y="1086"/>
                      <a:pt x="213" y="1087"/>
                    </a:cubicBezTo>
                    <a:cubicBezTo>
                      <a:pt x="211" y="1087"/>
                      <a:pt x="208" y="1087"/>
                      <a:pt x="204" y="1088"/>
                    </a:cubicBezTo>
                    <a:cubicBezTo>
                      <a:pt x="201" y="1088"/>
                      <a:pt x="197" y="1088"/>
                      <a:pt x="193" y="1088"/>
                    </a:cubicBezTo>
                    <a:cubicBezTo>
                      <a:pt x="191" y="1088"/>
                      <a:pt x="189" y="1088"/>
                      <a:pt x="187" y="1088"/>
                    </a:cubicBezTo>
                    <a:cubicBezTo>
                      <a:pt x="184" y="1087"/>
                      <a:pt x="182" y="1087"/>
                      <a:pt x="180" y="1087"/>
                    </a:cubicBezTo>
                    <a:cubicBezTo>
                      <a:pt x="170" y="1086"/>
                      <a:pt x="160" y="1083"/>
                      <a:pt x="149" y="1081"/>
                    </a:cubicBezTo>
                    <a:cubicBezTo>
                      <a:pt x="144" y="1079"/>
                      <a:pt x="139" y="1078"/>
                      <a:pt x="134" y="1076"/>
                    </a:cubicBezTo>
                    <a:cubicBezTo>
                      <a:pt x="129" y="1074"/>
                      <a:pt x="125" y="1072"/>
                      <a:pt x="120" y="1070"/>
                    </a:cubicBezTo>
                    <a:cubicBezTo>
                      <a:pt x="120" y="1070"/>
                      <a:pt x="121" y="1071"/>
                      <a:pt x="122" y="1071"/>
                    </a:cubicBezTo>
                    <a:cubicBezTo>
                      <a:pt x="123" y="1072"/>
                      <a:pt x="125" y="1073"/>
                      <a:pt x="126" y="1074"/>
                    </a:cubicBezTo>
                    <a:cubicBezTo>
                      <a:pt x="130" y="1075"/>
                      <a:pt x="133" y="1077"/>
                      <a:pt x="133" y="1077"/>
                    </a:cubicBezTo>
                    <a:cubicBezTo>
                      <a:pt x="122" y="1074"/>
                      <a:pt x="109" y="1066"/>
                      <a:pt x="97" y="1057"/>
                    </a:cubicBezTo>
                    <a:cubicBezTo>
                      <a:pt x="95" y="1054"/>
                      <a:pt x="92" y="1052"/>
                      <a:pt x="89" y="1049"/>
                    </a:cubicBezTo>
                    <a:cubicBezTo>
                      <a:pt x="86" y="1047"/>
                      <a:pt x="84" y="1044"/>
                      <a:pt x="81" y="1042"/>
                    </a:cubicBezTo>
                    <a:cubicBezTo>
                      <a:pt x="79" y="1040"/>
                      <a:pt x="77" y="1037"/>
                      <a:pt x="75" y="1035"/>
                    </a:cubicBezTo>
                    <a:cubicBezTo>
                      <a:pt x="74" y="1034"/>
                      <a:pt x="73" y="1033"/>
                      <a:pt x="72" y="1032"/>
                    </a:cubicBezTo>
                    <a:cubicBezTo>
                      <a:pt x="71" y="1031"/>
                      <a:pt x="70" y="1029"/>
                      <a:pt x="69" y="1028"/>
                    </a:cubicBezTo>
                    <a:cubicBezTo>
                      <a:pt x="68" y="1027"/>
                      <a:pt x="69" y="1028"/>
                      <a:pt x="71" y="1030"/>
                    </a:cubicBezTo>
                    <a:cubicBezTo>
                      <a:pt x="73" y="1032"/>
                      <a:pt x="77" y="1035"/>
                      <a:pt x="79" y="1037"/>
                    </a:cubicBezTo>
                    <a:cubicBezTo>
                      <a:pt x="77" y="1035"/>
                      <a:pt x="75" y="1033"/>
                      <a:pt x="73" y="1031"/>
                    </a:cubicBezTo>
                    <a:cubicBezTo>
                      <a:pt x="71" y="1029"/>
                      <a:pt x="70" y="1027"/>
                      <a:pt x="68" y="1026"/>
                    </a:cubicBezTo>
                    <a:cubicBezTo>
                      <a:pt x="66" y="1023"/>
                      <a:pt x="64" y="1021"/>
                      <a:pt x="63" y="1019"/>
                    </a:cubicBezTo>
                    <a:cubicBezTo>
                      <a:pt x="60" y="1016"/>
                      <a:pt x="60" y="1016"/>
                      <a:pt x="59" y="1016"/>
                    </a:cubicBezTo>
                    <a:cubicBezTo>
                      <a:pt x="59" y="1017"/>
                      <a:pt x="59" y="1017"/>
                      <a:pt x="57" y="1016"/>
                    </a:cubicBezTo>
                    <a:cubicBezTo>
                      <a:pt x="56" y="1015"/>
                      <a:pt x="55" y="1014"/>
                      <a:pt x="53" y="1012"/>
                    </a:cubicBezTo>
                    <a:cubicBezTo>
                      <a:pt x="52" y="1011"/>
                      <a:pt x="51" y="1010"/>
                      <a:pt x="50" y="1008"/>
                    </a:cubicBezTo>
                    <a:cubicBezTo>
                      <a:pt x="49" y="1007"/>
                      <a:pt x="48" y="1005"/>
                      <a:pt x="46" y="1003"/>
                    </a:cubicBezTo>
                    <a:cubicBezTo>
                      <a:pt x="45" y="999"/>
                      <a:pt x="47" y="1001"/>
                      <a:pt x="47" y="1000"/>
                    </a:cubicBezTo>
                    <a:cubicBezTo>
                      <a:pt x="48" y="1000"/>
                      <a:pt x="48" y="999"/>
                      <a:pt x="47" y="997"/>
                    </a:cubicBezTo>
                    <a:cubicBezTo>
                      <a:pt x="46" y="996"/>
                      <a:pt x="45" y="995"/>
                      <a:pt x="44" y="993"/>
                    </a:cubicBezTo>
                    <a:cubicBezTo>
                      <a:pt x="43" y="991"/>
                      <a:pt x="42" y="988"/>
                      <a:pt x="41" y="985"/>
                    </a:cubicBezTo>
                    <a:cubicBezTo>
                      <a:pt x="40" y="984"/>
                      <a:pt x="39" y="982"/>
                      <a:pt x="38" y="979"/>
                    </a:cubicBezTo>
                    <a:cubicBezTo>
                      <a:pt x="36" y="976"/>
                      <a:pt x="35" y="972"/>
                      <a:pt x="33" y="968"/>
                    </a:cubicBezTo>
                    <a:cubicBezTo>
                      <a:pt x="32" y="966"/>
                      <a:pt x="31" y="964"/>
                      <a:pt x="31" y="962"/>
                    </a:cubicBezTo>
                    <a:cubicBezTo>
                      <a:pt x="30" y="960"/>
                      <a:pt x="29" y="957"/>
                      <a:pt x="28" y="955"/>
                    </a:cubicBezTo>
                    <a:cubicBezTo>
                      <a:pt x="28" y="952"/>
                      <a:pt x="27" y="950"/>
                      <a:pt x="26" y="947"/>
                    </a:cubicBezTo>
                    <a:cubicBezTo>
                      <a:pt x="25" y="945"/>
                      <a:pt x="25" y="942"/>
                      <a:pt x="24" y="939"/>
                    </a:cubicBezTo>
                    <a:cubicBezTo>
                      <a:pt x="24" y="936"/>
                      <a:pt x="23" y="933"/>
                      <a:pt x="22" y="931"/>
                    </a:cubicBezTo>
                    <a:cubicBezTo>
                      <a:pt x="22" y="928"/>
                      <a:pt x="22" y="925"/>
                      <a:pt x="22" y="922"/>
                    </a:cubicBezTo>
                    <a:cubicBezTo>
                      <a:pt x="21" y="919"/>
                      <a:pt x="21" y="916"/>
                      <a:pt x="21" y="913"/>
                    </a:cubicBezTo>
                    <a:cubicBezTo>
                      <a:pt x="21" y="910"/>
                      <a:pt x="21" y="907"/>
                      <a:pt x="21" y="904"/>
                    </a:cubicBezTo>
                    <a:cubicBezTo>
                      <a:pt x="21" y="901"/>
                      <a:pt x="21" y="898"/>
                      <a:pt x="21" y="895"/>
                    </a:cubicBezTo>
                    <a:cubicBezTo>
                      <a:pt x="22" y="892"/>
                      <a:pt x="22" y="890"/>
                      <a:pt x="23" y="887"/>
                    </a:cubicBezTo>
                    <a:cubicBezTo>
                      <a:pt x="23" y="882"/>
                      <a:pt x="25" y="877"/>
                      <a:pt x="26" y="872"/>
                    </a:cubicBezTo>
                    <a:cubicBezTo>
                      <a:pt x="23" y="880"/>
                      <a:pt x="20" y="888"/>
                      <a:pt x="24" y="869"/>
                    </a:cubicBezTo>
                    <a:cubicBezTo>
                      <a:pt x="27" y="855"/>
                      <a:pt x="35" y="836"/>
                      <a:pt x="46" y="820"/>
                    </a:cubicBezTo>
                    <a:cubicBezTo>
                      <a:pt x="57" y="804"/>
                      <a:pt x="70" y="790"/>
                      <a:pt x="79" y="780"/>
                    </a:cubicBezTo>
                    <a:cubicBezTo>
                      <a:pt x="82" y="778"/>
                      <a:pt x="83" y="777"/>
                      <a:pt x="84" y="777"/>
                    </a:cubicBezTo>
                    <a:cubicBezTo>
                      <a:pt x="101" y="761"/>
                      <a:pt x="141" y="727"/>
                      <a:pt x="150" y="716"/>
                    </a:cubicBezTo>
                    <a:cubicBezTo>
                      <a:pt x="171" y="707"/>
                      <a:pt x="259" y="619"/>
                      <a:pt x="263" y="624"/>
                    </a:cubicBezTo>
                    <a:cubicBezTo>
                      <a:pt x="318" y="578"/>
                      <a:pt x="318" y="578"/>
                      <a:pt x="318" y="578"/>
                    </a:cubicBezTo>
                    <a:cubicBezTo>
                      <a:pt x="317" y="579"/>
                      <a:pt x="317" y="579"/>
                      <a:pt x="317" y="579"/>
                    </a:cubicBezTo>
                    <a:cubicBezTo>
                      <a:pt x="352" y="550"/>
                      <a:pt x="364" y="538"/>
                      <a:pt x="375" y="527"/>
                    </a:cubicBezTo>
                    <a:cubicBezTo>
                      <a:pt x="383" y="520"/>
                      <a:pt x="378" y="525"/>
                      <a:pt x="377" y="526"/>
                    </a:cubicBezTo>
                    <a:cubicBezTo>
                      <a:pt x="430" y="484"/>
                      <a:pt x="434" y="479"/>
                      <a:pt x="476" y="440"/>
                    </a:cubicBezTo>
                    <a:cubicBezTo>
                      <a:pt x="481" y="438"/>
                      <a:pt x="481" y="438"/>
                      <a:pt x="481" y="438"/>
                    </a:cubicBezTo>
                    <a:cubicBezTo>
                      <a:pt x="492" y="427"/>
                      <a:pt x="558" y="377"/>
                      <a:pt x="606" y="333"/>
                    </a:cubicBezTo>
                    <a:cubicBezTo>
                      <a:pt x="606" y="334"/>
                      <a:pt x="605" y="335"/>
                      <a:pt x="601" y="338"/>
                    </a:cubicBezTo>
                    <a:cubicBezTo>
                      <a:pt x="657" y="288"/>
                      <a:pt x="741" y="227"/>
                      <a:pt x="757" y="204"/>
                    </a:cubicBezTo>
                    <a:cubicBezTo>
                      <a:pt x="793" y="171"/>
                      <a:pt x="793" y="171"/>
                      <a:pt x="793" y="171"/>
                    </a:cubicBezTo>
                    <a:cubicBezTo>
                      <a:pt x="744" y="212"/>
                      <a:pt x="798" y="163"/>
                      <a:pt x="777" y="179"/>
                    </a:cubicBezTo>
                    <a:cubicBezTo>
                      <a:pt x="796" y="162"/>
                      <a:pt x="828" y="139"/>
                      <a:pt x="805" y="159"/>
                    </a:cubicBezTo>
                    <a:cubicBezTo>
                      <a:pt x="801" y="162"/>
                      <a:pt x="801" y="162"/>
                      <a:pt x="801" y="162"/>
                    </a:cubicBezTo>
                    <a:cubicBezTo>
                      <a:pt x="795" y="172"/>
                      <a:pt x="862" y="112"/>
                      <a:pt x="862" y="115"/>
                    </a:cubicBezTo>
                    <a:cubicBezTo>
                      <a:pt x="874" y="105"/>
                      <a:pt x="886" y="95"/>
                      <a:pt x="898" y="85"/>
                    </a:cubicBezTo>
                    <a:cubicBezTo>
                      <a:pt x="904" y="80"/>
                      <a:pt x="910" y="75"/>
                      <a:pt x="916" y="70"/>
                    </a:cubicBezTo>
                    <a:cubicBezTo>
                      <a:pt x="922" y="65"/>
                      <a:pt x="928" y="59"/>
                      <a:pt x="933" y="55"/>
                    </a:cubicBezTo>
                    <a:cubicBezTo>
                      <a:pt x="938" y="52"/>
                      <a:pt x="938" y="52"/>
                      <a:pt x="938" y="52"/>
                    </a:cubicBezTo>
                    <a:cubicBezTo>
                      <a:pt x="940" y="50"/>
                      <a:pt x="940" y="50"/>
                      <a:pt x="940" y="50"/>
                    </a:cubicBezTo>
                    <a:cubicBezTo>
                      <a:pt x="942" y="49"/>
                      <a:pt x="942" y="49"/>
                      <a:pt x="942" y="49"/>
                    </a:cubicBezTo>
                    <a:cubicBezTo>
                      <a:pt x="952" y="43"/>
                      <a:pt x="952" y="43"/>
                      <a:pt x="952" y="43"/>
                    </a:cubicBezTo>
                    <a:cubicBezTo>
                      <a:pt x="955" y="41"/>
                      <a:pt x="958" y="39"/>
                      <a:pt x="961" y="37"/>
                    </a:cubicBezTo>
                    <a:cubicBezTo>
                      <a:pt x="966" y="35"/>
                      <a:pt x="966" y="35"/>
                      <a:pt x="966" y="35"/>
                    </a:cubicBezTo>
                    <a:cubicBezTo>
                      <a:pt x="968" y="34"/>
                      <a:pt x="970" y="33"/>
                      <a:pt x="971" y="33"/>
                    </a:cubicBezTo>
                    <a:cubicBezTo>
                      <a:pt x="985" y="27"/>
                      <a:pt x="999" y="23"/>
                      <a:pt x="1013" y="21"/>
                    </a:cubicBezTo>
                    <a:cubicBezTo>
                      <a:pt x="1024" y="19"/>
                      <a:pt x="1024" y="19"/>
                      <a:pt x="1024" y="19"/>
                    </a:cubicBezTo>
                    <a:cubicBezTo>
                      <a:pt x="1028" y="19"/>
                      <a:pt x="1032" y="19"/>
                      <a:pt x="1035" y="19"/>
                    </a:cubicBezTo>
                    <a:cubicBezTo>
                      <a:pt x="1037" y="19"/>
                      <a:pt x="1039" y="19"/>
                      <a:pt x="1041" y="19"/>
                    </a:cubicBezTo>
                    <a:cubicBezTo>
                      <a:pt x="1046" y="19"/>
                      <a:pt x="1046" y="19"/>
                      <a:pt x="1046" y="19"/>
                    </a:cubicBezTo>
                    <a:cubicBezTo>
                      <a:pt x="1050" y="19"/>
                      <a:pt x="1053" y="19"/>
                      <a:pt x="1057" y="20"/>
                    </a:cubicBezTo>
                    <a:cubicBezTo>
                      <a:pt x="1071" y="21"/>
                      <a:pt x="1085" y="25"/>
                      <a:pt x="1098" y="30"/>
                    </a:cubicBezTo>
                    <a:cubicBezTo>
                      <a:pt x="1108" y="34"/>
                      <a:pt x="1108" y="34"/>
                      <a:pt x="1108" y="34"/>
                    </a:cubicBezTo>
                    <a:cubicBezTo>
                      <a:pt x="1110" y="35"/>
                      <a:pt x="1111" y="35"/>
                      <a:pt x="1113" y="36"/>
                    </a:cubicBezTo>
                    <a:cubicBezTo>
                      <a:pt x="1118" y="39"/>
                      <a:pt x="1118" y="39"/>
                      <a:pt x="1118" y="39"/>
                    </a:cubicBezTo>
                    <a:cubicBezTo>
                      <a:pt x="1121" y="40"/>
                      <a:pt x="1124" y="42"/>
                      <a:pt x="1127" y="44"/>
                    </a:cubicBezTo>
                    <a:cubicBezTo>
                      <a:pt x="1136" y="49"/>
                      <a:pt x="1136" y="49"/>
                      <a:pt x="1136" y="49"/>
                    </a:cubicBezTo>
                    <a:cubicBezTo>
                      <a:pt x="1139" y="51"/>
                      <a:pt x="1142" y="53"/>
                      <a:pt x="1144" y="56"/>
                    </a:cubicBezTo>
                    <a:cubicBezTo>
                      <a:pt x="1147" y="58"/>
                      <a:pt x="1150" y="60"/>
                      <a:pt x="1153" y="62"/>
                    </a:cubicBezTo>
                    <a:cubicBezTo>
                      <a:pt x="1158" y="67"/>
                      <a:pt x="1164" y="72"/>
                      <a:pt x="1169" y="77"/>
                    </a:cubicBezTo>
                    <a:cubicBezTo>
                      <a:pt x="1161" y="66"/>
                      <a:pt x="1161" y="66"/>
                      <a:pt x="1161" y="66"/>
                    </a:cubicBezTo>
                    <a:cubicBezTo>
                      <a:pt x="1192" y="92"/>
                      <a:pt x="1192" y="92"/>
                      <a:pt x="1192" y="92"/>
                    </a:cubicBezTo>
                    <a:cubicBezTo>
                      <a:pt x="1200" y="100"/>
                      <a:pt x="1201" y="103"/>
                      <a:pt x="1179" y="84"/>
                    </a:cubicBezTo>
                    <a:cubicBezTo>
                      <a:pt x="1190" y="95"/>
                      <a:pt x="1217" y="115"/>
                      <a:pt x="1218" y="115"/>
                    </a:cubicBezTo>
                    <a:cubicBezTo>
                      <a:pt x="1261" y="153"/>
                      <a:pt x="1199" y="103"/>
                      <a:pt x="1212" y="114"/>
                    </a:cubicBezTo>
                    <a:cubicBezTo>
                      <a:pt x="1231" y="130"/>
                      <a:pt x="1231" y="130"/>
                      <a:pt x="1231" y="130"/>
                    </a:cubicBezTo>
                    <a:cubicBezTo>
                      <a:pt x="1227" y="126"/>
                      <a:pt x="1227" y="126"/>
                      <a:pt x="1227" y="126"/>
                    </a:cubicBezTo>
                    <a:cubicBezTo>
                      <a:pt x="1242" y="137"/>
                      <a:pt x="1244" y="138"/>
                      <a:pt x="1271" y="160"/>
                    </a:cubicBezTo>
                    <a:cubicBezTo>
                      <a:pt x="1287" y="175"/>
                      <a:pt x="1278" y="169"/>
                      <a:pt x="1285" y="175"/>
                    </a:cubicBezTo>
                    <a:cubicBezTo>
                      <a:pt x="1285" y="175"/>
                      <a:pt x="1285" y="175"/>
                      <a:pt x="1287" y="177"/>
                    </a:cubicBezTo>
                    <a:cubicBezTo>
                      <a:pt x="1288" y="178"/>
                      <a:pt x="1291" y="180"/>
                      <a:pt x="1295" y="184"/>
                    </a:cubicBezTo>
                    <a:cubicBezTo>
                      <a:pt x="1334" y="217"/>
                      <a:pt x="1334" y="217"/>
                      <a:pt x="1334" y="217"/>
                    </a:cubicBezTo>
                    <a:cubicBezTo>
                      <a:pt x="1320" y="202"/>
                      <a:pt x="1320" y="202"/>
                      <a:pt x="1320" y="202"/>
                    </a:cubicBezTo>
                    <a:cubicBezTo>
                      <a:pt x="1338" y="216"/>
                      <a:pt x="1357" y="233"/>
                      <a:pt x="1340" y="216"/>
                    </a:cubicBezTo>
                    <a:cubicBezTo>
                      <a:pt x="1348" y="225"/>
                      <a:pt x="1367" y="241"/>
                      <a:pt x="1389" y="260"/>
                    </a:cubicBezTo>
                    <a:cubicBezTo>
                      <a:pt x="1400" y="270"/>
                      <a:pt x="1411" y="280"/>
                      <a:pt x="1423" y="290"/>
                    </a:cubicBezTo>
                    <a:cubicBezTo>
                      <a:pt x="1438" y="303"/>
                      <a:pt x="1453" y="316"/>
                      <a:pt x="1467" y="327"/>
                    </a:cubicBezTo>
                    <a:cubicBezTo>
                      <a:pt x="1467" y="308"/>
                      <a:pt x="1467" y="291"/>
                      <a:pt x="1467" y="277"/>
                    </a:cubicBezTo>
                    <a:cubicBezTo>
                      <a:pt x="1467" y="267"/>
                      <a:pt x="1467" y="259"/>
                      <a:pt x="1467" y="256"/>
                    </a:cubicBezTo>
                    <a:cubicBezTo>
                      <a:pt x="1467" y="240"/>
                      <a:pt x="1466" y="224"/>
                      <a:pt x="1466" y="207"/>
                    </a:cubicBezTo>
                    <a:cubicBezTo>
                      <a:pt x="1466" y="199"/>
                      <a:pt x="1465" y="190"/>
                      <a:pt x="1467" y="182"/>
                    </a:cubicBezTo>
                    <a:cubicBezTo>
                      <a:pt x="1468" y="174"/>
                      <a:pt x="1471" y="166"/>
                      <a:pt x="1476" y="159"/>
                    </a:cubicBezTo>
                    <a:cubicBezTo>
                      <a:pt x="1473" y="162"/>
                      <a:pt x="1471" y="165"/>
                      <a:pt x="1471" y="163"/>
                    </a:cubicBezTo>
                    <a:cubicBezTo>
                      <a:pt x="1471" y="163"/>
                      <a:pt x="1472" y="161"/>
                      <a:pt x="1474" y="157"/>
                    </a:cubicBezTo>
                    <a:cubicBezTo>
                      <a:pt x="1476" y="154"/>
                      <a:pt x="1480" y="150"/>
                      <a:pt x="1486" y="145"/>
                    </a:cubicBezTo>
                    <a:cubicBezTo>
                      <a:pt x="1485" y="148"/>
                      <a:pt x="1487" y="147"/>
                      <a:pt x="1491" y="144"/>
                    </a:cubicBezTo>
                    <a:cubicBezTo>
                      <a:pt x="1496" y="142"/>
                      <a:pt x="1503" y="139"/>
                      <a:pt x="1512" y="138"/>
                    </a:cubicBezTo>
                    <a:cubicBezTo>
                      <a:pt x="1515" y="137"/>
                      <a:pt x="1517" y="137"/>
                      <a:pt x="1519" y="137"/>
                    </a:cubicBezTo>
                    <a:cubicBezTo>
                      <a:pt x="1522" y="137"/>
                      <a:pt x="1525" y="137"/>
                      <a:pt x="1527" y="137"/>
                    </a:cubicBezTo>
                    <a:cubicBezTo>
                      <a:pt x="1533" y="137"/>
                      <a:pt x="1538" y="137"/>
                      <a:pt x="1544" y="138"/>
                    </a:cubicBezTo>
                    <a:cubicBezTo>
                      <a:pt x="1554" y="138"/>
                      <a:pt x="1564" y="138"/>
                      <a:pt x="1571" y="139"/>
                    </a:cubicBezTo>
                    <a:cubicBezTo>
                      <a:pt x="1546" y="137"/>
                      <a:pt x="1666" y="139"/>
                      <a:pt x="1628" y="135"/>
                    </a:cubicBezTo>
                    <a:cubicBezTo>
                      <a:pt x="1656" y="136"/>
                      <a:pt x="1630" y="137"/>
                      <a:pt x="1651" y="138"/>
                    </a:cubicBezTo>
                    <a:cubicBezTo>
                      <a:pt x="1685" y="137"/>
                      <a:pt x="1721" y="138"/>
                      <a:pt x="1760" y="138"/>
                    </a:cubicBezTo>
                    <a:cubicBezTo>
                      <a:pt x="1769" y="138"/>
                      <a:pt x="1777" y="141"/>
                      <a:pt x="1785" y="145"/>
                    </a:cubicBezTo>
                    <a:cubicBezTo>
                      <a:pt x="1792" y="149"/>
                      <a:pt x="1799" y="155"/>
                      <a:pt x="1803" y="163"/>
                    </a:cubicBezTo>
                    <a:cubicBezTo>
                      <a:pt x="1808" y="170"/>
                      <a:pt x="1811" y="178"/>
                      <a:pt x="1811" y="187"/>
                    </a:cubicBezTo>
                    <a:cubicBezTo>
                      <a:pt x="1812" y="191"/>
                      <a:pt x="1812" y="191"/>
                      <a:pt x="1812" y="191"/>
                    </a:cubicBezTo>
                    <a:cubicBezTo>
                      <a:pt x="1812" y="194"/>
                      <a:pt x="1812" y="194"/>
                      <a:pt x="1812" y="194"/>
                    </a:cubicBezTo>
                    <a:cubicBezTo>
                      <a:pt x="1812" y="202"/>
                      <a:pt x="1812" y="202"/>
                      <a:pt x="1812" y="202"/>
                    </a:cubicBezTo>
                    <a:cubicBezTo>
                      <a:pt x="1812" y="207"/>
                      <a:pt x="1812" y="212"/>
                      <a:pt x="1812" y="218"/>
                    </a:cubicBezTo>
                    <a:cubicBezTo>
                      <a:pt x="1812" y="219"/>
                      <a:pt x="1813" y="205"/>
                      <a:pt x="1815" y="223"/>
                    </a:cubicBezTo>
                    <a:cubicBezTo>
                      <a:pt x="1811" y="266"/>
                      <a:pt x="1811" y="266"/>
                      <a:pt x="1811" y="266"/>
                    </a:cubicBezTo>
                    <a:cubicBezTo>
                      <a:pt x="1811" y="283"/>
                      <a:pt x="1815" y="281"/>
                      <a:pt x="1813" y="311"/>
                    </a:cubicBezTo>
                    <a:cubicBezTo>
                      <a:pt x="1813" y="307"/>
                      <a:pt x="1814" y="301"/>
                      <a:pt x="1814" y="312"/>
                    </a:cubicBezTo>
                    <a:cubicBezTo>
                      <a:pt x="1813" y="362"/>
                      <a:pt x="1813" y="414"/>
                      <a:pt x="1813" y="466"/>
                    </a:cubicBezTo>
                    <a:cubicBezTo>
                      <a:pt x="1813" y="519"/>
                      <a:pt x="1814" y="572"/>
                      <a:pt x="1814" y="625"/>
                    </a:cubicBezTo>
                    <a:cubicBezTo>
                      <a:pt x="1851" y="657"/>
                      <a:pt x="1851" y="657"/>
                      <a:pt x="1851" y="657"/>
                    </a:cubicBezTo>
                    <a:cubicBezTo>
                      <a:pt x="1862" y="667"/>
                      <a:pt x="1874" y="677"/>
                      <a:pt x="1886" y="688"/>
                    </a:cubicBezTo>
                    <a:cubicBezTo>
                      <a:pt x="1909" y="708"/>
                      <a:pt x="1931" y="728"/>
                      <a:pt x="1954" y="749"/>
                    </a:cubicBezTo>
                    <a:cubicBezTo>
                      <a:pt x="1938" y="734"/>
                      <a:pt x="1949" y="743"/>
                      <a:pt x="1962" y="754"/>
                    </a:cubicBezTo>
                    <a:cubicBezTo>
                      <a:pt x="1954" y="747"/>
                      <a:pt x="1963" y="753"/>
                      <a:pt x="1962" y="751"/>
                    </a:cubicBezTo>
                    <a:cubicBezTo>
                      <a:pt x="1962" y="751"/>
                      <a:pt x="1975" y="763"/>
                      <a:pt x="1988" y="774"/>
                    </a:cubicBezTo>
                    <a:cubicBezTo>
                      <a:pt x="1994" y="780"/>
                      <a:pt x="2000" y="786"/>
                      <a:pt x="2004" y="791"/>
                    </a:cubicBezTo>
                    <a:cubicBezTo>
                      <a:pt x="2008" y="795"/>
                      <a:pt x="2011" y="798"/>
                      <a:pt x="2011" y="798"/>
                    </a:cubicBezTo>
                    <a:cubicBezTo>
                      <a:pt x="2013" y="800"/>
                      <a:pt x="2017" y="805"/>
                      <a:pt x="2022" y="810"/>
                    </a:cubicBezTo>
                    <a:cubicBezTo>
                      <a:pt x="2026" y="816"/>
                      <a:pt x="2031" y="824"/>
                      <a:pt x="2035" y="831"/>
                    </a:cubicBezTo>
                    <a:cubicBezTo>
                      <a:pt x="2043" y="847"/>
                      <a:pt x="2047" y="862"/>
                      <a:pt x="2049" y="866"/>
                    </a:cubicBezTo>
                    <a:cubicBezTo>
                      <a:pt x="2049" y="866"/>
                      <a:pt x="2049" y="864"/>
                      <a:pt x="2048" y="862"/>
                    </a:cubicBezTo>
                    <a:cubicBezTo>
                      <a:pt x="2048" y="860"/>
                      <a:pt x="2047" y="858"/>
                      <a:pt x="2046" y="855"/>
                    </a:cubicBezTo>
                    <a:cubicBezTo>
                      <a:pt x="2045" y="853"/>
                      <a:pt x="2044" y="851"/>
                      <a:pt x="2043" y="849"/>
                    </a:cubicBezTo>
                    <a:cubicBezTo>
                      <a:pt x="2043" y="847"/>
                      <a:pt x="2042" y="846"/>
                      <a:pt x="2042" y="846"/>
                    </a:cubicBezTo>
                    <a:cubicBezTo>
                      <a:pt x="2045" y="852"/>
                      <a:pt x="2046" y="853"/>
                      <a:pt x="2046" y="850"/>
                    </a:cubicBezTo>
                    <a:cubicBezTo>
                      <a:pt x="2046" y="848"/>
                      <a:pt x="2045" y="842"/>
                      <a:pt x="2043" y="836"/>
                    </a:cubicBezTo>
                    <a:cubicBezTo>
                      <a:pt x="2039" y="823"/>
                      <a:pt x="2032" y="808"/>
                      <a:pt x="2034" y="809"/>
                    </a:cubicBezTo>
                    <a:cubicBezTo>
                      <a:pt x="2029" y="802"/>
                      <a:pt x="2023" y="795"/>
                      <a:pt x="2016" y="787"/>
                    </a:cubicBezTo>
                    <a:cubicBezTo>
                      <a:pt x="2009" y="779"/>
                      <a:pt x="2001" y="770"/>
                      <a:pt x="1992" y="762"/>
                    </a:cubicBezTo>
                    <a:cubicBezTo>
                      <a:pt x="1975" y="746"/>
                      <a:pt x="1955" y="728"/>
                      <a:pt x="1933" y="712"/>
                    </a:cubicBezTo>
                    <a:cubicBezTo>
                      <a:pt x="1925" y="704"/>
                      <a:pt x="1942" y="718"/>
                      <a:pt x="1937" y="713"/>
                    </a:cubicBezTo>
                    <a:cubicBezTo>
                      <a:pt x="1926" y="706"/>
                      <a:pt x="1914" y="695"/>
                      <a:pt x="1891" y="675"/>
                    </a:cubicBezTo>
                    <a:cubicBezTo>
                      <a:pt x="1894" y="677"/>
                      <a:pt x="1894" y="677"/>
                      <a:pt x="1894" y="677"/>
                    </a:cubicBezTo>
                    <a:cubicBezTo>
                      <a:pt x="1880" y="665"/>
                      <a:pt x="1868" y="655"/>
                      <a:pt x="1856" y="645"/>
                    </a:cubicBezTo>
                    <a:cubicBezTo>
                      <a:pt x="1851" y="640"/>
                      <a:pt x="1845" y="635"/>
                      <a:pt x="1840" y="631"/>
                    </a:cubicBezTo>
                    <a:cubicBezTo>
                      <a:pt x="1836" y="627"/>
                      <a:pt x="1831" y="623"/>
                      <a:pt x="1827" y="619"/>
                    </a:cubicBezTo>
                    <a:cubicBezTo>
                      <a:pt x="1827" y="584"/>
                      <a:pt x="1828" y="550"/>
                      <a:pt x="1829" y="498"/>
                    </a:cubicBezTo>
                    <a:cubicBezTo>
                      <a:pt x="1827" y="505"/>
                      <a:pt x="1827" y="505"/>
                      <a:pt x="1827" y="505"/>
                    </a:cubicBezTo>
                    <a:cubicBezTo>
                      <a:pt x="1827" y="484"/>
                      <a:pt x="1828" y="480"/>
                      <a:pt x="1828" y="470"/>
                    </a:cubicBezTo>
                    <a:cubicBezTo>
                      <a:pt x="1825" y="447"/>
                      <a:pt x="1828" y="528"/>
                      <a:pt x="1825" y="506"/>
                    </a:cubicBezTo>
                    <a:cubicBezTo>
                      <a:pt x="1829" y="479"/>
                      <a:pt x="1825" y="362"/>
                      <a:pt x="1829" y="344"/>
                    </a:cubicBezTo>
                    <a:cubicBezTo>
                      <a:pt x="1829" y="312"/>
                      <a:pt x="1827" y="353"/>
                      <a:pt x="1827" y="322"/>
                    </a:cubicBezTo>
                    <a:cubicBezTo>
                      <a:pt x="1828" y="313"/>
                      <a:pt x="1828" y="313"/>
                      <a:pt x="1828" y="313"/>
                    </a:cubicBezTo>
                    <a:cubicBezTo>
                      <a:pt x="1827" y="305"/>
                      <a:pt x="1827" y="305"/>
                      <a:pt x="1827" y="305"/>
                    </a:cubicBezTo>
                    <a:cubicBezTo>
                      <a:pt x="1827" y="285"/>
                      <a:pt x="1829" y="274"/>
                      <a:pt x="1830" y="273"/>
                    </a:cubicBezTo>
                    <a:cubicBezTo>
                      <a:pt x="1829" y="278"/>
                      <a:pt x="1830" y="288"/>
                      <a:pt x="1830" y="293"/>
                    </a:cubicBezTo>
                    <a:cubicBezTo>
                      <a:pt x="1831" y="266"/>
                      <a:pt x="1829" y="217"/>
                      <a:pt x="1830" y="208"/>
                    </a:cubicBezTo>
                    <a:cubicBezTo>
                      <a:pt x="1829" y="239"/>
                      <a:pt x="1829" y="239"/>
                      <a:pt x="1829" y="239"/>
                    </a:cubicBezTo>
                    <a:cubicBezTo>
                      <a:pt x="1829" y="228"/>
                      <a:pt x="1829" y="217"/>
                      <a:pt x="1829" y="205"/>
                    </a:cubicBezTo>
                    <a:cubicBezTo>
                      <a:pt x="1829" y="203"/>
                      <a:pt x="1829" y="200"/>
                      <a:pt x="1829" y="197"/>
                    </a:cubicBezTo>
                    <a:cubicBezTo>
                      <a:pt x="1829" y="193"/>
                      <a:pt x="1829" y="193"/>
                      <a:pt x="1829" y="193"/>
                    </a:cubicBezTo>
                    <a:cubicBezTo>
                      <a:pt x="1829" y="191"/>
                      <a:pt x="1829" y="191"/>
                      <a:pt x="1829" y="191"/>
                    </a:cubicBezTo>
                    <a:cubicBezTo>
                      <a:pt x="1829" y="188"/>
                      <a:pt x="1829" y="188"/>
                      <a:pt x="1829" y="188"/>
                    </a:cubicBezTo>
                    <a:cubicBezTo>
                      <a:pt x="1828" y="182"/>
                      <a:pt x="1827" y="175"/>
                      <a:pt x="1825" y="169"/>
                    </a:cubicBezTo>
                    <a:cubicBezTo>
                      <a:pt x="1821" y="156"/>
                      <a:pt x="1813" y="145"/>
                      <a:pt x="1802" y="136"/>
                    </a:cubicBezTo>
                    <a:cubicBezTo>
                      <a:pt x="1797" y="132"/>
                      <a:pt x="1791" y="129"/>
                      <a:pt x="1784" y="127"/>
                    </a:cubicBezTo>
                    <a:cubicBezTo>
                      <a:pt x="1778" y="124"/>
                      <a:pt x="1771" y="123"/>
                      <a:pt x="1764" y="122"/>
                    </a:cubicBezTo>
                    <a:cubicBezTo>
                      <a:pt x="1763" y="122"/>
                      <a:pt x="1761" y="122"/>
                      <a:pt x="1759" y="122"/>
                    </a:cubicBezTo>
                    <a:cubicBezTo>
                      <a:pt x="1755" y="122"/>
                      <a:pt x="1755" y="122"/>
                      <a:pt x="1755" y="122"/>
                    </a:cubicBezTo>
                    <a:cubicBezTo>
                      <a:pt x="1746" y="122"/>
                      <a:pt x="1746" y="122"/>
                      <a:pt x="1746" y="122"/>
                    </a:cubicBezTo>
                    <a:cubicBezTo>
                      <a:pt x="1740" y="122"/>
                      <a:pt x="1734" y="122"/>
                      <a:pt x="1729" y="122"/>
                    </a:cubicBezTo>
                    <a:cubicBezTo>
                      <a:pt x="1717" y="122"/>
                      <a:pt x="1705" y="122"/>
                      <a:pt x="1694" y="122"/>
                    </a:cubicBezTo>
                    <a:cubicBezTo>
                      <a:pt x="1671" y="123"/>
                      <a:pt x="1649" y="123"/>
                      <a:pt x="1628" y="124"/>
                    </a:cubicBezTo>
                    <a:cubicBezTo>
                      <a:pt x="1634" y="124"/>
                      <a:pt x="1634" y="124"/>
                      <a:pt x="1634" y="124"/>
                    </a:cubicBezTo>
                    <a:cubicBezTo>
                      <a:pt x="1603" y="125"/>
                      <a:pt x="1590" y="125"/>
                      <a:pt x="1576" y="125"/>
                    </a:cubicBezTo>
                    <a:cubicBezTo>
                      <a:pt x="1570" y="125"/>
                      <a:pt x="1563" y="124"/>
                      <a:pt x="1553" y="124"/>
                    </a:cubicBezTo>
                    <a:cubicBezTo>
                      <a:pt x="1548" y="124"/>
                      <a:pt x="1543" y="124"/>
                      <a:pt x="1536" y="124"/>
                    </a:cubicBezTo>
                    <a:cubicBezTo>
                      <a:pt x="1533" y="124"/>
                      <a:pt x="1530" y="124"/>
                      <a:pt x="1526" y="124"/>
                    </a:cubicBezTo>
                    <a:cubicBezTo>
                      <a:pt x="1524" y="124"/>
                      <a:pt x="1522" y="124"/>
                      <a:pt x="1520" y="124"/>
                    </a:cubicBezTo>
                    <a:cubicBezTo>
                      <a:pt x="1518" y="124"/>
                      <a:pt x="1516" y="124"/>
                      <a:pt x="1513" y="125"/>
                    </a:cubicBezTo>
                    <a:cubicBezTo>
                      <a:pt x="1516" y="124"/>
                      <a:pt x="1516" y="124"/>
                      <a:pt x="1516" y="124"/>
                    </a:cubicBezTo>
                    <a:cubicBezTo>
                      <a:pt x="1508" y="125"/>
                      <a:pt x="1500" y="127"/>
                      <a:pt x="1491" y="132"/>
                    </a:cubicBezTo>
                    <a:cubicBezTo>
                      <a:pt x="1487" y="134"/>
                      <a:pt x="1483" y="137"/>
                      <a:pt x="1479" y="140"/>
                    </a:cubicBezTo>
                    <a:cubicBezTo>
                      <a:pt x="1475" y="144"/>
                      <a:pt x="1471" y="147"/>
                      <a:pt x="1468" y="152"/>
                    </a:cubicBezTo>
                    <a:cubicBezTo>
                      <a:pt x="1474" y="144"/>
                      <a:pt x="1467" y="150"/>
                      <a:pt x="1463" y="157"/>
                    </a:cubicBezTo>
                    <a:cubicBezTo>
                      <a:pt x="1461" y="159"/>
                      <a:pt x="1460" y="161"/>
                      <a:pt x="1460" y="162"/>
                    </a:cubicBezTo>
                    <a:cubicBezTo>
                      <a:pt x="1459" y="164"/>
                      <a:pt x="1458" y="165"/>
                      <a:pt x="1458" y="166"/>
                    </a:cubicBezTo>
                    <a:cubicBezTo>
                      <a:pt x="1457" y="167"/>
                      <a:pt x="1457" y="165"/>
                      <a:pt x="1460" y="159"/>
                    </a:cubicBezTo>
                    <a:cubicBezTo>
                      <a:pt x="1451" y="177"/>
                      <a:pt x="1453" y="191"/>
                      <a:pt x="1453" y="197"/>
                    </a:cubicBezTo>
                    <a:cubicBezTo>
                      <a:pt x="1453" y="204"/>
                      <a:pt x="1454" y="208"/>
                      <a:pt x="1454" y="211"/>
                    </a:cubicBezTo>
                    <a:cubicBezTo>
                      <a:pt x="1454" y="216"/>
                      <a:pt x="1455" y="219"/>
                      <a:pt x="1457" y="242"/>
                    </a:cubicBezTo>
                    <a:cubicBezTo>
                      <a:pt x="1455" y="252"/>
                      <a:pt x="1455" y="252"/>
                      <a:pt x="1455" y="252"/>
                    </a:cubicBezTo>
                    <a:cubicBezTo>
                      <a:pt x="1456" y="260"/>
                      <a:pt x="1457" y="264"/>
                      <a:pt x="1457" y="271"/>
                    </a:cubicBezTo>
                    <a:cubicBezTo>
                      <a:pt x="1457" y="272"/>
                      <a:pt x="1457" y="274"/>
                      <a:pt x="1457" y="276"/>
                    </a:cubicBezTo>
                    <a:cubicBezTo>
                      <a:pt x="1457" y="278"/>
                      <a:pt x="1457" y="280"/>
                      <a:pt x="1457" y="283"/>
                    </a:cubicBezTo>
                    <a:cubicBezTo>
                      <a:pt x="1458" y="287"/>
                      <a:pt x="1458" y="292"/>
                      <a:pt x="1458" y="299"/>
                    </a:cubicBezTo>
                    <a:cubicBezTo>
                      <a:pt x="1457" y="287"/>
                      <a:pt x="1457" y="291"/>
                      <a:pt x="1456" y="294"/>
                    </a:cubicBezTo>
                    <a:cubicBezTo>
                      <a:pt x="1456" y="295"/>
                      <a:pt x="1455" y="296"/>
                      <a:pt x="1455" y="296"/>
                    </a:cubicBezTo>
                    <a:cubicBezTo>
                      <a:pt x="1455" y="295"/>
                      <a:pt x="1454" y="293"/>
                      <a:pt x="1454" y="288"/>
                    </a:cubicBezTo>
                    <a:cubicBezTo>
                      <a:pt x="1454" y="291"/>
                      <a:pt x="1453" y="294"/>
                      <a:pt x="1453" y="297"/>
                    </a:cubicBezTo>
                    <a:cubicBezTo>
                      <a:pt x="1450" y="294"/>
                      <a:pt x="1448" y="292"/>
                      <a:pt x="1445" y="290"/>
                    </a:cubicBezTo>
                    <a:cubicBezTo>
                      <a:pt x="1442" y="287"/>
                      <a:pt x="1438" y="284"/>
                      <a:pt x="1435" y="282"/>
                    </a:cubicBezTo>
                    <a:cubicBezTo>
                      <a:pt x="1426" y="274"/>
                      <a:pt x="1418" y="268"/>
                      <a:pt x="1410" y="262"/>
                    </a:cubicBezTo>
                    <a:cubicBezTo>
                      <a:pt x="1395" y="250"/>
                      <a:pt x="1383" y="240"/>
                      <a:pt x="1373" y="228"/>
                    </a:cubicBezTo>
                    <a:cubicBezTo>
                      <a:pt x="1345" y="209"/>
                      <a:pt x="1420" y="271"/>
                      <a:pt x="1405" y="259"/>
                    </a:cubicBezTo>
                    <a:cubicBezTo>
                      <a:pt x="1416" y="270"/>
                      <a:pt x="1382" y="244"/>
                      <a:pt x="1365" y="229"/>
                    </a:cubicBezTo>
                    <a:cubicBezTo>
                      <a:pt x="1347" y="213"/>
                      <a:pt x="1338" y="199"/>
                      <a:pt x="1293" y="161"/>
                    </a:cubicBezTo>
                    <a:cubicBezTo>
                      <a:pt x="1298" y="165"/>
                      <a:pt x="1298" y="165"/>
                      <a:pt x="1303" y="168"/>
                    </a:cubicBezTo>
                    <a:cubicBezTo>
                      <a:pt x="1287" y="153"/>
                      <a:pt x="1269" y="142"/>
                      <a:pt x="1250" y="123"/>
                    </a:cubicBezTo>
                    <a:cubicBezTo>
                      <a:pt x="1237" y="115"/>
                      <a:pt x="1223" y="100"/>
                      <a:pt x="1218" y="100"/>
                    </a:cubicBezTo>
                    <a:cubicBezTo>
                      <a:pt x="1259" y="134"/>
                      <a:pt x="1259" y="134"/>
                      <a:pt x="1259" y="134"/>
                    </a:cubicBezTo>
                    <a:cubicBezTo>
                      <a:pt x="1236" y="115"/>
                      <a:pt x="1211" y="99"/>
                      <a:pt x="1174" y="65"/>
                    </a:cubicBezTo>
                    <a:cubicBezTo>
                      <a:pt x="1178" y="67"/>
                      <a:pt x="1190" y="76"/>
                      <a:pt x="1198" y="83"/>
                    </a:cubicBezTo>
                    <a:cubicBezTo>
                      <a:pt x="1187" y="72"/>
                      <a:pt x="1176" y="65"/>
                      <a:pt x="1165" y="54"/>
                    </a:cubicBezTo>
                    <a:cubicBezTo>
                      <a:pt x="1170" y="55"/>
                      <a:pt x="1215" y="96"/>
                      <a:pt x="1241" y="115"/>
                    </a:cubicBezTo>
                    <a:cubicBezTo>
                      <a:pt x="1230" y="104"/>
                      <a:pt x="1193" y="77"/>
                      <a:pt x="1208" y="85"/>
                    </a:cubicBezTo>
                    <a:cubicBezTo>
                      <a:pt x="1197" y="79"/>
                      <a:pt x="1186" y="70"/>
                      <a:pt x="1174" y="59"/>
                    </a:cubicBezTo>
                    <a:cubicBezTo>
                      <a:pt x="1162" y="48"/>
                      <a:pt x="1147" y="35"/>
                      <a:pt x="1128" y="27"/>
                    </a:cubicBezTo>
                    <a:cubicBezTo>
                      <a:pt x="1131" y="26"/>
                      <a:pt x="1131" y="26"/>
                      <a:pt x="1131" y="26"/>
                    </a:cubicBezTo>
                    <a:cubicBezTo>
                      <a:pt x="1128" y="25"/>
                      <a:pt x="1124" y="23"/>
                      <a:pt x="1118" y="20"/>
                    </a:cubicBezTo>
                    <a:cubicBezTo>
                      <a:pt x="1116" y="19"/>
                      <a:pt x="1113" y="18"/>
                      <a:pt x="1110" y="17"/>
                    </a:cubicBezTo>
                    <a:cubicBezTo>
                      <a:pt x="1107" y="16"/>
                      <a:pt x="1104" y="15"/>
                      <a:pt x="1101" y="14"/>
                    </a:cubicBezTo>
                    <a:cubicBezTo>
                      <a:pt x="1101" y="14"/>
                      <a:pt x="1103" y="14"/>
                      <a:pt x="1105" y="15"/>
                    </a:cubicBezTo>
                    <a:cubicBezTo>
                      <a:pt x="1107" y="15"/>
                      <a:pt x="1109" y="16"/>
                      <a:pt x="1112" y="17"/>
                    </a:cubicBezTo>
                    <a:cubicBezTo>
                      <a:pt x="1115" y="18"/>
                      <a:pt x="1117" y="18"/>
                      <a:pt x="1119" y="19"/>
                    </a:cubicBezTo>
                    <a:cubicBezTo>
                      <a:pt x="1120" y="19"/>
                      <a:pt x="1121" y="20"/>
                      <a:pt x="1122" y="20"/>
                    </a:cubicBezTo>
                    <a:cubicBezTo>
                      <a:pt x="1122" y="20"/>
                      <a:pt x="1123" y="20"/>
                      <a:pt x="1123" y="20"/>
                    </a:cubicBezTo>
                    <a:cubicBezTo>
                      <a:pt x="1119" y="18"/>
                      <a:pt x="1115" y="17"/>
                      <a:pt x="1111" y="16"/>
                    </a:cubicBezTo>
                    <a:cubicBezTo>
                      <a:pt x="1109" y="15"/>
                      <a:pt x="1107" y="14"/>
                      <a:pt x="1105" y="13"/>
                    </a:cubicBezTo>
                    <a:cubicBezTo>
                      <a:pt x="1099" y="11"/>
                      <a:pt x="1099" y="11"/>
                      <a:pt x="1099" y="11"/>
                    </a:cubicBezTo>
                    <a:cubicBezTo>
                      <a:pt x="1095" y="10"/>
                      <a:pt x="1091" y="9"/>
                      <a:pt x="1087" y="8"/>
                    </a:cubicBezTo>
                    <a:cubicBezTo>
                      <a:pt x="1084" y="7"/>
                      <a:pt x="1080" y="6"/>
                      <a:pt x="1076" y="5"/>
                    </a:cubicBezTo>
                    <a:cubicBezTo>
                      <a:pt x="1072" y="3"/>
                      <a:pt x="1068" y="3"/>
                      <a:pt x="1064" y="2"/>
                    </a:cubicBezTo>
                    <a:cubicBezTo>
                      <a:pt x="1060" y="2"/>
                      <a:pt x="1056" y="1"/>
                      <a:pt x="1052" y="1"/>
                    </a:cubicBezTo>
                    <a:cubicBezTo>
                      <a:pt x="1048" y="0"/>
                      <a:pt x="1044" y="0"/>
                      <a:pt x="1040" y="0"/>
                    </a:cubicBezTo>
                    <a:cubicBezTo>
                      <a:pt x="1035" y="0"/>
                      <a:pt x="1031" y="1"/>
                      <a:pt x="1027" y="1"/>
                    </a:cubicBezTo>
                    <a:cubicBezTo>
                      <a:pt x="1032" y="1"/>
                      <a:pt x="1035" y="1"/>
                      <a:pt x="1039" y="0"/>
                    </a:cubicBezTo>
                    <a:cubicBezTo>
                      <a:pt x="1042" y="0"/>
                      <a:pt x="1045" y="1"/>
                      <a:pt x="1048" y="1"/>
                    </a:cubicBezTo>
                    <a:cubicBezTo>
                      <a:pt x="1053" y="1"/>
                      <a:pt x="1057" y="1"/>
                      <a:pt x="1059" y="2"/>
                    </a:cubicBezTo>
                    <a:cubicBezTo>
                      <a:pt x="1064" y="3"/>
                      <a:pt x="1065" y="3"/>
                      <a:pt x="1064" y="3"/>
                    </a:cubicBezTo>
                    <a:cubicBezTo>
                      <a:pt x="1063" y="4"/>
                      <a:pt x="1057" y="4"/>
                      <a:pt x="1071" y="7"/>
                    </a:cubicBezTo>
                    <a:cubicBezTo>
                      <a:pt x="1066" y="6"/>
                      <a:pt x="1061" y="6"/>
                      <a:pt x="1057" y="5"/>
                    </a:cubicBezTo>
                    <a:cubicBezTo>
                      <a:pt x="1052" y="5"/>
                      <a:pt x="1049" y="5"/>
                      <a:pt x="1045" y="5"/>
                    </a:cubicBezTo>
                    <a:cubicBezTo>
                      <a:pt x="1043" y="5"/>
                      <a:pt x="1042" y="5"/>
                      <a:pt x="1040" y="5"/>
                    </a:cubicBezTo>
                    <a:cubicBezTo>
                      <a:pt x="1038" y="5"/>
                      <a:pt x="1037" y="5"/>
                      <a:pt x="1035" y="5"/>
                    </a:cubicBezTo>
                    <a:cubicBezTo>
                      <a:pt x="1032" y="5"/>
                      <a:pt x="1030" y="5"/>
                      <a:pt x="1027" y="5"/>
                    </a:cubicBezTo>
                    <a:cubicBezTo>
                      <a:pt x="1026" y="5"/>
                      <a:pt x="1025" y="5"/>
                      <a:pt x="1024" y="5"/>
                    </a:cubicBezTo>
                    <a:cubicBezTo>
                      <a:pt x="1023" y="5"/>
                      <a:pt x="1022" y="5"/>
                      <a:pt x="1020" y="5"/>
                    </a:cubicBezTo>
                    <a:cubicBezTo>
                      <a:pt x="1018" y="5"/>
                      <a:pt x="1017" y="5"/>
                      <a:pt x="1015" y="5"/>
                    </a:cubicBezTo>
                    <a:cubicBezTo>
                      <a:pt x="1011" y="6"/>
                      <a:pt x="1008" y="6"/>
                      <a:pt x="1005" y="6"/>
                    </a:cubicBezTo>
                    <a:cubicBezTo>
                      <a:pt x="1001" y="6"/>
                      <a:pt x="998" y="7"/>
                      <a:pt x="994" y="7"/>
                    </a:cubicBezTo>
                    <a:cubicBezTo>
                      <a:pt x="990" y="8"/>
                      <a:pt x="985" y="9"/>
                      <a:pt x="980" y="10"/>
                    </a:cubicBezTo>
                    <a:cubicBezTo>
                      <a:pt x="974" y="12"/>
                      <a:pt x="968" y="14"/>
                      <a:pt x="961" y="17"/>
                    </a:cubicBezTo>
                    <a:cubicBezTo>
                      <a:pt x="953" y="21"/>
                      <a:pt x="944" y="25"/>
                      <a:pt x="935" y="32"/>
                    </a:cubicBezTo>
                    <a:cubicBezTo>
                      <a:pt x="937" y="30"/>
                      <a:pt x="941" y="28"/>
                      <a:pt x="945" y="25"/>
                    </a:cubicBezTo>
                    <a:cubicBezTo>
                      <a:pt x="950" y="23"/>
                      <a:pt x="954" y="21"/>
                      <a:pt x="958" y="19"/>
                    </a:cubicBezTo>
                    <a:cubicBezTo>
                      <a:pt x="965" y="16"/>
                      <a:pt x="969" y="16"/>
                      <a:pt x="960" y="20"/>
                    </a:cubicBezTo>
                    <a:cubicBezTo>
                      <a:pt x="956" y="22"/>
                      <a:pt x="952" y="24"/>
                      <a:pt x="947" y="26"/>
                    </a:cubicBezTo>
                    <a:cubicBezTo>
                      <a:pt x="943" y="28"/>
                      <a:pt x="939" y="31"/>
                      <a:pt x="934" y="34"/>
                    </a:cubicBezTo>
                    <a:cubicBezTo>
                      <a:pt x="930" y="36"/>
                      <a:pt x="927" y="39"/>
                      <a:pt x="923" y="41"/>
                    </a:cubicBezTo>
                    <a:cubicBezTo>
                      <a:pt x="920" y="43"/>
                      <a:pt x="917" y="45"/>
                      <a:pt x="915" y="47"/>
                    </a:cubicBezTo>
                    <a:cubicBezTo>
                      <a:pt x="870" y="85"/>
                      <a:pt x="923" y="42"/>
                      <a:pt x="905" y="60"/>
                    </a:cubicBezTo>
                    <a:cubicBezTo>
                      <a:pt x="888" y="71"/>
                      <a:pt x="883" y="79"/>
                      <a:pt x="864" y="96"/>
                    </a:cubicBezTo>
                    <a:cubicBezTo>
                      <a:pt x="862" y="95"/>
                      <a:pt x="862" y="95"/>
                      <a:pt x="862" y="95"/>
                    </a:cubicBezTo>
                    <a:cubicBezTo>
                      <a:pt x="810" y="138"/>
                      <a:pt x="851" y="110"/>
                      <a:pt x="804" y="148"/>
                    </a:cubicBezTo>
                    <a:cubicBezTo>
                      <a:pt x="822" y="129"/>
                      <a:pt x="822" y="129"/>
                      <a:pt x="822" y="129"/>
                    </a:cubicBezTo>
                    <a:cubicBezTo>
                      <a:pt x="798" y="150"/>
                      <a:pt x="798" y="150"/>
                      <a:pt x="798" y="150"/>
                    </a:cubicBezTo>
                    <a:cubicBezTo>
                      <a:pt x="802" y="144"/>
                      <a:pt x="802" y="144"/>
                      <a:pt x="802" y="144"/>
                    </a:cubicBezTo>
                    <a:cubicBezTo>
                      <a:pt x="777" y="168"/>
                      <a:pt x="768" y="174"/>
                      <a:pt x="742" y="195"/>
                    </a:cubicBezTo>
                    <a:cubicBezTo>
                      <a:pt x="749" y="191"/>
                      <a:pt x="741" y="201"/>
                      <a:pt x="718" y="220"/>
                    </a:cubicBezTo>
                    <a:cubicBezTo>
                      <a:pt x="702" y="233"/>
                      <a:pt x="726" y="212"/>
                      <a:pt x="694" y="239"/>
                    </a:cubicBezTo>
                    <a:cubicBezTo>
                      <a:pt x="700" y="232"/>
                      <a:pt x="707" y="224"/>
                      <a:pt x="723" y="214"/>
                    </a:cubicBezTo>
                    <a:cubicBezTo>
                      <a:pt x="724" y="212"/>
                      <a:pt x="729" y="207"/>
                      <a:pt x="730" y="205"/>
                    </a:cubicBezTo>
                    <a:cubicBezTo>
                      <a:pt x="712" y="218"/>
                      <a:pt x="688" y="240"/>
                      <a:pt x="676" y="250"/>
                    </a:cubicBezTo>
                    <a:cubicBezTo>
                      <a:pt x="681" y="246"/>
                      <a:pt x="686" y="242"/>
                      <a:pt x="689" y="240"/>
                    </a:cubicBezTo>
                    <a:cubicBezTo>
                      <a:pt x="644" y="281"/>
                      <a:pt x="644" y="281"/>
                      <a:pt x="644" y="281"/>
                    </a:cubicBezTo>
                    <a:cubicBezTo>
                      <a:pt x="636" y="287"/>
                      <a:pt x="642" y="282"/>
                      <a:pt x="647" y="276"/>
                    </a:cubicBezTo>
                    <a:cubicBezTo>
                      <a:pt x="638" y="285"/>
                      <a:pt x="632" y="291"/>
                      <a:pt x="618" y="303"/>
                    </a:cubicBezTo>
                    <a:cubicBezTo>
                      <a:pt x="621" y="298"/>
                      <a:pt x="619" y="298"/>
                      <a:pt x="638" y="281"/>
                    </a:cubicBezTo>
                    <a:cubicBezTo>
                      <a:pt x="595" y="320"/>
                      <a:pt x="595" y="320"/>
                      <a:pt x="595" y="320"/>
                    </a:cubicBezTo>
                    <a:cubicBezTo>
                      <a:pt x="591" y="322"/>
                      <a:pt x="571" y="338"/>
                      <a:pt x="576" y="332"/>
                    </a:cubicBezTo>
                    <a:cubicBezTo>
                      <a:pt x="551" y="353"/>
                      <a:pt x="517" y="386"/>
                      <a:pt x="484" y="413"/>
                    </a:cubicBezTo>
                    <a:cubicBezTo>
                      <a:pt x="482" y="415"/>
                      <a:pt x="479" y="418"/>
                      <a:pt x="472" y="424"/>
                    </a:cubicBezTo>
                    <a:cubicBezTo>
                      <a:pt x="441" y="450"/>
                      <a:pt x="413" y="471"/>
                      <a:pt x="378" y="504"/>
                    </a:cubicBezTo>
                    <a:cubicBezTo>
                      <a:pt x="355" y="519"/>
                      <a:pt x="355" y="519"/>
                      <a:pt x="355" y="519"/>
                    </a:cubicBezTo>
                    <a:cubicBezTo>
                      <a:pt x="327" y="544"/>
                      <a:pt x="386" y="498"/>
                      <a:pt x="339" y="539"/>
                    </a:cubicBezTo>
                    <a:cubicBezTo>
                      <a:pt x="306" y="568"/>
                      <a:pt x="325" y="548"/>
                      <a:pt x="312" y="557"/>
                    </a:cubicBezTo>
                    <a:cubicBezTo>
                      <a:pt x="296" y="573"/>
                      <a:pt x="269" y="600"/>
                      <a:pt x="237" y="624"/>
                    </a:cubicBezTo>
                    <a:cubicBezTo>
                      <a:pt x="247" y="615"/>
                      <a:pt x="255" y="608"/>
                      <a:pt x="264" y="600"/>
                    </a:cubicBezTo>
                    <a:close/>
                    <a:moveTo>
                      <a:pt x="10" y="962"/>
                    </a:moveTo>
                    <a:cubicBezTo>
                      <a:pt x="7" y="953"/>
                      <a:pt x="3" y="935"/>
                      <a:pt x="4" y="928"/>
                    </a:cubicBezTo>
                    <a:cubicBezTo>
                      <a:pt x="5" y="933"/>
                      <a:pt x="6" y="937"/>
                      <a:pt x="7" y="943"/>
                    </a:cubicBezTo>
                    <a:cubicBezTo>
                      <a:pt x="7" y="945"/>
                      <a:pt x="8" y="948"/>
                      <a:pt x="8" y="951"/>
                    </a:cubicBezTo>
                    <a:cubicBezTo>
                      <a:pt x="9" y="954"/>
                      <a:pt x="10" y="958"/>
                      <a:pt x="10" y="962"/>
                    </a:cubicBezTo>
                    <a:close/>
                    <a:moveTo>
                      <a:pt x="249" y="1487"/>
                    </a:moveTo>
                    <a:cubicBezTo>
                      <a:pt x="248" y="1480"/>
                      <a:pt x="248" y="1470"/>
                      <a:pt x="249" y="1458"/>
                    </a:cubicBezTo>
                    <a:cubicBezTo>
                      <a:pt x="249" y="1467"/>
                      <a:pt x="249" y="1476"/>
                      <a:pt x="249" y="1487"/>
                    </a:cubicBezTo>
                    <a:close/>
                    <a:moveTo>
                      <a:pt x="1661" y="2049"/>
                    </a:moveTo>
                    <a:cubicBezTo>
                      <a:pt x="1661" y="2049"/>
                      <a:pt x="1661" y="2049"/>
                      <a:pt x="1660" y="2049"/>
                    </a:cubicBezTo>
                    <a:cubicBezTo>
                      <a:pt x="1640" y="2049"/>
                      <a:pt x="1647" y="2049"/>
                      <a:pt x="1661" y="2049"/>
                    </a:cubicBezTo>
                    <a:close/>
                    <a:moveTo>
                      <a:pt x="1703" y="2050"/>
                    </a:moveTo>
                    <a:cubicBezTo>
                      <a:pt x="1707" y="2050"/>
                      <a:pt x="1707" y="2050"/>
                      <a:pt x="1705" y="2049"/>
                    </a:cubicBezTo>
                    <a:cubicBezTo>
                      <a:pt x="1702" y="2050"/>
                      <a:pt x="1693" y="2050"/>
                      <a:pt x="1682" y="2050"/>
                    </a:cubicBezTo>
                    <a:cubicBezTo>
                      <a:pt x="1685" y="2050"/>
                      <a:pt x="1690" y="2051"/>
                      <a:pt x="1703" y="2050"/>
                    </a:cubicBezTo>
                    <a:close/>
                    <a:moveTo>
                      <a:pt x="1289" y="177"/>
                    </a:moveTo>
                    <a:cubicBezTo>
                      <a:pt x="1283" y="172"/>
                      <a:pt x="1283" y="172"/>
                      <a:pt x="1283" y="172"/>
                    </a:cubicBezTo>
                    <a:cubicBezTo>
                      <a:pt x="1297" y="183"/>
                      <a:pt x="1293" y="180"/>
                      <a:pt x="1289" y="17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 name="Freeform 909"/>
              <p:cNvSpPr>
                <a:spLocks/>
              </p:cNvSpPr>
              <p:nvPr/>
            </p:nvSpPr>
            <p:spPr bwMode="auto">
              <a:xfrm>
                <a:off x="1700" y="3183"/>
                <a:ext cx="0" cy="1"/>
              </a:xfrm>
              <a:custGeom>
                <a:avLst/>
                <a:gdLst>
                  <a:gd name="T0" fmla="*/ 0 w 1"/>
                  <a:gd name="T1" fmla="*/ 7 h 7"/>
                  <a:gd name="T2" fmla="*/ 1 w 1"/>
                  <a:gd name="T3" fmla="*/ 4 h 7"/>
                  <a:gd name="T4" fmla="*/ 0 w 1"/>
                  <a:gd name="T5" fmla="*/ 7 h 7"/>
                </a:gdLst>
                <a:ahLst/>
                <a:cxnLst>
                  <a:cxn ang="0">
                    <a:pos x="T0" y="T1"/>
                  </a:cxn>
                  <a:cxn ang="0">
                    <a:pos x="T2" y="T3"/>
                  </a:cxn>
                  <a:cxn ang="0">
                    <a:pos x="T4" y="T5"/>
                  </a:cxn>
                </a:cxnLst>
                <a:rect l="0" t="0" r="r" b="b"/>
                <a:pathLst>
                  <a:path w="1" h="7">
                    <a:moveTo>
                      <a:pt x="0" y="7"/>
                    </a:moveTo>
                    <a:cubicBezTo>
                      <a:pt x="0" y="5"/>
                      <a:pt x="1" y="4"/>
                      <a:pt x="1" y="4"/>
                    </a:cubicBezTo>
                    <a:cubicBezTo>
                      <a:pt x="1" y="0"/>
                      <a:pt x="0" y="0"/>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 name="Freeform 910"/>
              <p:cNvSpPr>
                <a:spLocks/>
              </p:cNvSpPr>
              <p:nvPr/>
            </p:nvSpPr>
            <p:spPr bwMode="auto">
              <a:xfrm>
                <a:off x="1743" y="3002"/>
                <a:ext cx="1" cy="1"/>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2" y="0"/>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 name="Freeform 911"/>
              <p:cNvSpPr>
                <a:spLocks/>
              </p:cNvSpPr>
              <p:nvPr/>
            </p:nvSpPr>
            <p:spPr bwMode="auto">
              <a:xfrm>
                <a:off x="1846" y="3305"/>
                <a:ext cx="3" cy="0"/>
              </a:xfrm>
              <a:custGeom>
                <a:avLst/>
                <a:gdLst>
                  <a:gd name="T0" fmla="*/ 17 w 17"/>
                  <a:gd name="T1" fmla="*/ 1 h 1"/>
                  <a:gd name="T2" fmla="*/ 1 w 17"/>
                  <a:gd name="T3" fmla="*/ 0 h 1"/>
                  <a:gd name="T4" fmla="*/ 17 w 17"/>
                  <a:gd name="T5" fmla="*/ 1 h 1"/>
                </a:gdLst>
                <a:ahLst/>
                <a:cxnLst>
                  <a:cxn ang="0">
                    <a:pos x="T0" y="T1"/>
                  </a:cxn>
                  <a:cxn ang="0">
                    <a:pos x="T2" y="T3"/>
                  </a:cxn>
                  <a:cxn ang="0">
                    <a:pos x="T4" y="T5"/>
                  </a:cxn>
                </a:cxnLst>
                <a:rect l="0" t="0" r="r" b="b"/>
                <a:pathLst>
                  <a:path w="17" h="1">
                    <a:moveTo>
                      <a:pt x="17" y="1"/>
                    </a:moveTo>
                    <a:cubicBezTo>
                      <a:pt x="8" y="0"/>
                      <a:pt x="4" y="0"/>
                      <a:pt x="1" y="0"/>
                    </a:cubicBezTo>
                    <a:cubicBezTo>
                      <a:pt x="0" y="0"/>
                      <a:pt x="4" y="0"/>
                      <a:pt x="17"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 name="Freeform 912"/>
              <p:cNvSpPr>
                <a:spLocks/>
              </p:cNvSpPr>
              <p:nvPr/>
            </p:nvSpPr>
            <p:spPr bwMode="auto">
              <a:xfrm>
                <a:off x="1986" y="3280"/>
                <a:ext cx="0" cy="5"/>
              </a:xfrm>
              <a:custGeom>
                <a:avLst/>
                <a:gdLst>
                  <a:gd name="T0" fmla="*/ 0 w 1"/>
                  <a:gd name="T1" fmla="*/ 0 h 26"/>
                  <a:gd name="T2" fmla="*/ 1 w 1"/>
                  <a:gd name="T3" fmla="*/ 26 h 26"/>
                  <a:gd name="T4" fmla="*/ 1 w 1"/>
                  <a:gd name="T5" fmla="*/ 2 h 26"/>
                  <a:gd name="T6" fmla="*/ 0 w 1"/>
                  <a:gd name="T7" fmla="*/ 0 h 26"/>
                </a:gdLst>
                <a:ahLst/>
                <a:cxnLst>
                  <a:cxn ang="0">
                    <a:pos x="T0" y="T1"/>
                  </a:cxn>
                  <a:cxn ang="0">
                    <a:pos x="T2" y="T3"/>
                  </a:cxn>
                  <a:cxn ang="0">
                    <a:pos x="T4" y="T5"/>
                  </a:cxn>
                  <a:cxn ang="0">
                    <a:pos x="T6" y="T7"/>
                  </a:cxn>
                </a:cxnLst>
                <a:rect l="0" t="0" r="r" b="b"/>
                <a:pathLst>
                  <a:path w="1" h="26">
                    <a:moveTo>
                      <a:pt x="0" y="0"/>
                    </a:moveTo>
                    <a:cubicBezTo>
                      <a:pt x="1" y="26"/>
                      <a:pt x="1" y="26"/>
                      <a:pt x="1" y="26"/>
                    </a:cubicBezTo>
                    <a:cubicBezTo>
                      <a:pt x="1" y="13"/>
                      <a:pt x="1" y="9"/>
                      <a:pt x="1" y="2"/>
                    </a:cubicBezTo>
                    <a:cubicBezTo>
                      <a:pt x="1" y="3"/>
                      <a:pt x="0" y="8"/>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 name="Freeform 913"/>
              <p:cNvSpPr>
                <a:spLocks/>
              </p:cNvSpPr>
              <p:nvPr/>
            </p:nvSpPr>
            <p:spPr bwMode="auto">
              <a:xfrm>
                <a:off x="1988" y="3236"/>
                <a:ext cx="0" cy="5"/>
              </a:xfrm>
              <a:custGeom>
                <a:avLst/>
                <a:gdLst>
                  <a:gd name="T0" fmla="*/ 1 w 1"/>
                  <a:gd name="T1" fmla="*/ 12 h 29"/>
                  <a:gd name="T2" fmla="*/ 1 w 1"/>
                  <a:gd name="T3" fmla="*/ 0 h 29"/>
                  <a:gd name="T4" fmla="*/ 0 w 1"/>
                  <a:gd name="T5" fmla="*/ 1 h 29"/>
                  <a:gd name="T6" fmla="*/ 1 w 1"/>
                  <a:gd name="T7" fmla="*/ 12 h 29"/>
                </a:gdLst>
                <a:ahLst/>
                <a:cxnLst>
                  <a:cxn ang="0">
                    <a:pos x="T0" y="T1"/>
                  </a:cxn>
                  <a:cxn ang="0">
                    <a:pos x="T2" y="T3"/>
                  </a:cxn>
                  <a:cxn ang="0">
                    <a:pos x="T4" y="T5"/>
                  </a:cxn>
                  <a:cxn ang="0">
                    <a:pos x="T6" y="T7"/>
                  </a:cxn>
                </a:cxnLst>
                <a:rect l="0" t="0" r="r" b="b"/>
                <a:pathLst>
                  <a:path w="1" h="29">
                    <a:moveTo>
                      <a:pt x="1" y="12"/>
                    </a:moveTo>
                    <a:cubicBezTo>
                      <a:pt x="1" y="8"/>
                      <a:pt x="1" y="4"/>
                      <a:pt x="1" y="0"/>
                    </a:cubicBezTo>
                    <a:cubicBezTo>
                      <a:pt x="0" y="1"/>
                      <a:pt x="0" y="1"/>
                      <a:pt x="0" y="1"/>
                    </a:cubicBezTo>
                    <a:cubicBezTo>
                      <a:pt x="0" y="18"/>
                      <a:pt x="1" y="29"/>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 name="Freeform 914"/>
              <p:cNvSpPr>
                <a:spLocks/>
              </p:cNvSpPr>
              <p:nvPr/>
            </p:nvSpPr>
            <p:spPr bwMode="auto">
              <a:xfrm>
                <a:off x="1987" y="3269"/>
                <a:ext cx="0" cy="7"/>
              </a:xfrm>
              <a:custGeom>
                <a:avLst/>
                <a:gdLst>
                  <a:gd name="T0" fmla="*/ 2 w 3"/>
                  <a:gd name="T1" fmla="*/ 39 h 39"/>
                  <a:gd name="T2" fmla="*/ 2 w 3"/>
                  <a:gd name="T3" fmla="*/ 2 h 39"/>
                  <a:gd name="T4" fmla="*/ 2 w 3"/>
                  <a:gd name="T5" fmla="*/ 5 h 39"/>
                  <a:gd name="T6" fmla="*/ 2 w 3"/>
                  <a:gd name="T7" fmla="*/ 39 h 39"/>
                </a:gdLst>
                <a:ahLst/>
                <a:cxnLst>
                  <a:cxn ang="0">
                    <a:pos x="T0" y="T1"/>
                  </a:cxn>
                  <a:cxn ang="0">
                    <a:pos x="T2" y="T3"/>
                  </a:cxn>
                  <a:cxn ang="0">
                    <a:pos x="T4" y="T5"/>
                  </a:cxn>
                  <a:cxn ang="0">
                    <a:pos x="T6" y="T7"/>
                  </a:cxn>
                </a:cxnLst>
                <a:rect l="0" t="0" r="r" b="b"/>
                <a:pathLst>
                  <a:path w="3" h="39">
                    <a:moveTo>
                      <a:pt x="2" y="39"/>
                    </a:moveTo>
                    <a:cubicBezTo>
                      <a:pt x="3" y="37"/>
                      <a:pt x="3" y="20"/>
                      <a:pt x="2" y="2"/>
                    </a:cubicBezTo>
                    <a:cubicBezTo>
                      <a:pt x="2" y="3"/>
                      <a:pt x="2" y="4"/>
                      <a:pt x="2" y="5"/>
                    </a:cubicBezTo>
                    <a:cubicBezTo>
                      <a:pt x="0" y="0"/>
                      <a:pt x="1" y="19"/>
                      <a:pt x="2"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 name="Freeform 915"/>
              <p:cNvSpPr>
                <a:spLocks/>
              </p:cNvSpPr>
              <p:nvPr/>
            </p:nvSpPr>
            <p:spPr bwMode="auto">
              <a:xfrm>
                <a:off x="1987" y="3265"/>
                <a:ext cx="0" cy="3"/>
              </a:xfrm>
              <a:custGeom>
                <a:avLst/>
                <a:gdLst>
                  <a:gd name="T0" fmla="*/ 1 w 1"/>
                  <a:gd name="T1" fmla="*/ 19 h 19"/>
                  <a:gd name="T2" fmla="*/ 1 w 1"/>
                  <a:gd name="T3" fmla="*/ 2 h 19"/>
                  <a:gd name="T4" fmla="*/ 1 w 1"/>
                  <a:gd name="T5" fmla="*/ 19 h 19"/>
                </a:gdLst>
                <a:ahLst/>
                <a:cxnLst>
                  <a:cxn ang="0">
                    <a:pos x="T0" y="T1"/>
                  </a:cxn>
                  <a:cxn ang="0">
                    <a:pos x="T2" y="T3"/>
                  </a:cxn>
                  <a:cxn ang="0">
                    <a:pos x="T4" y="T5"/>
                  </a:cxn>
                </a:cxnLst>
                <a:rect l="0" t="0" r="r" b="b"/>
                <a:pathLst>
                  <a:path w="1" h="19">
                    <a:moveTo>
                      <a:pt x="1" y="19"/>
                    </a:moveTo>
                    <a:cubicBezTo>
                      <a:pt x="1" y="14"/>
                      <a:pt x="1" y="8"/>
                      <a:pt x="1" y="2"/>
                    </a:cubicBezTo>
                    <a:cubicBezTo>
                      <a:pt x="0" y="0"/>
                      <a:pt x="1" y="9"/>
                      <a:pt x="1"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 name="Freeform 916"/>
              <p:cNvSpPr>
                <a:spLocks/>
              </p:cNvSpPr>
              <p:nvPr/>
            </p:nvSpPr>
            <p:spPr bwMode="auto">
              <a:xfrm>
                <a:off x="1967" y="3301"/>
                <a:ext cx="13" cy="1"/>
              </a:xfrm>
              <a:custGeom>
                <a:avLst/>
                <a:gdLst>
                  <a:gd name="T0" fmla="*/ 48 w 69"/>
                  <a:gd name="T1" fmla="*/ 3 h 4"/>
                  <a:gd name="T2" fmla="*/ 53 w 69"/>
                  <a:gd name="T3" fmla="*/ 3 h 4"/>
                  <a:gd name="T4" fmla="*/ 55 w 69"/>
                  <a:gd name="T5" fmla="*/ 2 h 4"/>
                  <a:gd name="T6" fmla="*/ 58 w 69"/>
                  <a:gd name="T7" fmla="*/ 2 h 4"/>
                  <a:gd name="T8" fmla="*/ 48 w 69"/>
                  <a:gd name="T9" fmla="*/ 3 h 4"/>
                </a:gdLst>
                <a:ahLst/>
                <a:cxnLst>
                  <a:cxn ang="0">
                    <a:pos x="T0" y="T1"/>
                  </a:cxn>
                  <a:cxn ang="0">
                    <a:pos x="T2" y="T3"/>
                  </a:cxn>
                  <a:cxn ang="0">
                    <a:pos x="T4" y="T5"/>
                  </a:cxn>
                  <a:cxn ang="0">
                    <a:pos x="T6" y="T7"/>
                  </a:cxn>
                  <a:cxn ang="0">
                    <a:pos x="T8" y="T9"/>
                  </a:cxn>
                </a:cxnLst>
                <a:rect l="0" t="0" r="r" b="b"/>
                <a:pathLst>
                  <a:path w="69" h="4">
                    <a:moveTo>
                      <a:pt x="48" y="3"/>
                    </a:moveTo>
                    <a:cubicBezTo>
                      <a:pt x="50" y="3"/>
                      <a:pt x="52" y="3"/>
                      <a:pt x="53" y="3"/>
                    </a:cubicBezTo>
                    <a:cubicBezTo>
                      <a:pt x="54" y="3"/>
                      <a:pt x="54" y="3"/>
                      <a:pt x="55" y="2"/>
                    </a:cubicBezTo>
                    <a:cubicBezTo>
                      <a:pt x="55" y="2"/>
                      <a:pt x="56" y="1"/>
                      <a:pt x="58" y="2"/>
                    </a:cubicBezTo>
                    <a:cubicBezTo>
                      <a:pt x="69" y="0"/>
                      <a:pt x="0" y="4"/>
                      <a:pt x="48"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6" name="Freeform 917"/>
              <p:cNvSpPr>
                <a:spLocks/>
              </p:cNvSpPr>
              <p:nvPr/>
            </p:nvSpPr>
            <p:spPr bwMode="auto">
              <a:xfrm>
                <a:off x="1988" y="327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7" name="Freeform 918"/>
              <p:cNvSpPr>
                <a:spLocks/>
              </p:cNvSpPr>
              <p:nvPr/>
            </p:nvSpPr>
            <p:spPr bwMode="auto">
              <a:xfrm>
                <a:off x="1985" y="3293"/>
                <a:ext cx="3" cy="6"/>
              </a:xfrm>
              <a:custGeom>
                <a:avLst/>
                <a:gdLst>
                  <a:gd name="T0" fmla="*/ 0 w 12"/>
                  <a:gd name="T1" fmla="*/ 34 h 34"/>
                  <a:gd name="T2" fmla="*/ 8 w 12"/>
                  <a:gd name="T3" fmla="*/ 22 h 34"/>
                  <a:gd name="T4" fmla="*/ 12 w 12"/>
                  <a:gd name="T5" fmla="*/ 8 h 34"/>
                  <a:gd name="T6" fmla="*/ 12 w 12"/>
                  <a:gd name="T7" fmla="*/ 0 h 34"/>
                  <a:gd name="T8" fmla="*/ 6 w 12"/>
                  <a:gd name="T9" fmla="*/ 24 h 34"/>
                  <a:gd name="T10" fmla="*/ 0 w 12"/>
                  <a:gd name="T11" fmla="*/ 34 h 34"/>
                </a:gdLst>
                <a:ahLst/>
                <a:cxnLst>
                  <a:cxn ang="0">
                    <a:pos x="T0" y="T1"/>
                  </a:cxn>
                  <a:cxn ang="0">
                    <a:pos x="T2" y="T3"/>
                  </a:cxn>
                  <a:cxn ang="0">
                    <a:pos x="T4" y="T5"/>
                  </a:cxn>
                  <a:cxn ang="0">
                    <a:pos x="T6" y="T7"/>
                  </a:cxn>
                  <a:cxn ang="0">
                    <a:pos x="T8" y="T9"/>
                  </a:cxn>
                  <a:cxn ang="0">
                    <a:pos x="T10" y="T11"/>
                  </a:cxn>
                </a:cxnLst>
                <a:rect l="0" t="0" r="r" b="b"/>
                <a:pathLst>
                  <a:path w="12" h="34">
                    <a:moveTo>
                      <a:pt x="0" y="34"/>
                    </a:moveTo>
                    <a:cubicBezTo>
                      <a:pt x="0" y="34"/>
                      <a:pt x="5" y="29"/>
                      <a:pt x="8" y="22"/>
                    </a:cubicBezTo>
                    <a:cubicBezTo>
                      <a:pt x="11" y="15"/>
                      <a:pt x="12" y="8"/>
                      <a:pt x="12" y="8"/>
                    </a:cubicBezTo>
                    <a:cubicBezTo>
                      <a:pt x="12" y="8"/>
                      <a:pt x="12" y="5"/>
                      <a:pt x="12" y="0"/>
                    </a:cubicBezTo>
                    <a:cubicBezTo>
                      <a:pt x="12" y="9"/>
                      <a:pt x="9" y="18"/>
                      <a:pt x="6" y="24"/>
                    </a:cubicBezTo>
                    <a:cubicBezTo>
                      <a:pt x="3" y="31"/>
                      <a:pt x="0" y="34"/>
                      <a:pt x="0" y="3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8" name="Freeform 919"/>
              <p:cNvSpPr>
                <a:spLocks/>
              </p:cNvSpPr>
              <p:nvPr/>
            </p:nvSpPr>
            <p:spPr bwMode="auto">
              <a:xfrm>
                <a:off x="1988" y="3289"/>
                <a:ext cx="0" cy="4"/>
              </a:xfrm>
              <a:custGeom>
                <a:avLst/>
                <a:gdLst>
                  <a:gd name="T0" fmla="*/ 24 h 24"/>
                  <a:gd name="T1" fmla="*/ 0 h 24"/>
                  <a:gd name="T2" fmla="*/ 24 h 24"/>
                </a:gdLst>
                <a:ahLst/>
                <a:cxnLst>
                  <a:cxn ang="0">
                    <a:pos x="0" y="T0"/>
                  </a:cxn>
                  <a:cxn ang="0">
                    <a:pos x="0" y="T1"/>
                  </a:cxn>
                  <a:cxn ang="0">
                    <a:pos x="0" y="T2"/>
                  </a:cxn>
                </a:cxnLst>
                <a:rect l="0" t="0" r="r" b="b"/>
                <a:pathLst>
                  <a:path h="24">
                    <a:moveTo>
                      <a:pt x="0" y="24"/>
                    </a:moveTo>
                    <a:cubicBezTo>
                      <a:pt x="0" y="15"/>
                      <a:pt x="0" y="6"/>
                      <a:pt x="0" y="0"/>
                    </a:cubicBezTo>
                    <a:cubicBezTo>
                      <a:pt x="0" y="5"/>
                      <a:pt x="0" y="17"/>
                      <a:pt x="0"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9" name="Freeform 920"/>
              <p:cNvSpPr>
                <a:spLocks/>
              </p:cNvSpPr>
              <p:nvPr/>
            </p:nvSpPr>
            <p:spPr bwMode="auto">
              <a:xfrm>
                <a:off x="1988" y="3281"/>
                <a:ext cx="0" cy="5"/>
              </a:xfrm>
              <a:custGeom>
                <a:avLst/>
                <a:gdLst>
                  <a:gd name="T0" fmla="*/ 0 h 5"/>
                  <a:gd name="T1" fmla="*/ 1 h 5"/>
                  <a:gd name="T2" fmla="*/ 5 h 5"/>
                  <a:gd name="T3" fmla="*/ 0 h 5"/>
                </a:gdLst>
                <a:ahLst/>
                <a:cxnLst>
                  <a:cxn ang="0">
                    <a:pos x="0" y="T0"/>
                  </a:cxn>
                  <a:cxn ang="0">
                    <a:pos x="0" y="T1"/>
                  </a:cxn>
                  <a:cxn ang="0">
                    <a:pos x="0" y="T2"/>
                  </a:cxn>
                  <a:cxn ang="0">
                    <a:pos x="0" y="T3"/>
                  </a:cxn>
                </a:cxnLst>
                <a:rect l="0" t="0" r="r" b="b"/>
                <a:pathLst>
                  <a:path h="5">
                    <a:moveTo>
                      <a:pt x="0" y="0"/>
                    </a:moveTo>
                    <a:lnTo>
                      <a:pt x="0" y="1"/>
                    </a:lnTo>
                    <a:lnTo>
                      <a:pt x="0" y="5"/>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0" name="Freeform 921"/>
              <p:cNvSpPr>
                <a:spLocks/>
              </p:cNvSpPr>
              <p:nvPr/>
            </p:nvSpPr>
            <p:spPr bwMode="auto">
              <a:xfrm>
                <a:off x="1922" y="3303"/>
                <a:ext cx="8" cy="1"/>
              </a:xfrm>
              <a:custGeom>
                <a:avLst/>
                <a:gdLst>
                  <a:gd name="T0" fmla="*/ 36 w 41"/>
                  <a:gd name="T1" fmla="*/ 0 h 2"/>
                  <a:gd name="T2" fmla="*/ 3 w 41"/>
                  <a:gd name="T3" fmla="*/ 0 h 2"/>
                  <a:gd name="T4" fmla="*/ 21 w 41"/>
                  <a:gd name="T5" fmla="*/ 1 h 2"/>
                  <a:gd name="T6" fmla="*/ 36 w 41"/>
                  <a:gd name="T7" fmla="*/ 0 h 2"/>
                </a:gdLst>
                <a:ahLst/>
                <a:cxnLst>
                  <a:cxn ang="0">
                    <a:pos x="T0" y="T1"/>
                  </a:cxn>
                  <a:cxn ang="0">
                    <a:pos x="T2" y="T3"/>
                  </a:cxn>
                  <a:cxn ang="0">
                    <a:pos x="T4" y="T5"/>
                  </a:cxn>
                  <a:cxn ang="0">
                    <a:pos x="T6" y="T7"/>
                  </a:cxn>
                </a:cxnLst>
                <a:rect l="0" t="0" r="r" b="b"/>
                <a:pathLst>
                  <a:path w="41" h="2">
                    <a:moveTo>
                      <a:pt x="36" y="0"/>
                    </a:moveTo>
                    <a:cubicBezTo>
                      <a:pt x="3" y="0"/>
                      <a:pt x="3" y="0"/>
                      <a:pt x="3" y="0"/>
                    </a:cubicBezTo>
                    <a:cubicBezTo>
                      <a:pt x="0" y="1"/>
                      <a:pt x="9" y="2"/>
                      <a:pt x="21" y="1"/>
                    </a:cubicBezTo>
                    <a:cubicBezTo>
                      <a:pt x="29" y="1"/>
                      <a:pt x="41" y="1"/>
                      <a:pt x="3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1" name="Freeform 922"/>
              <p:cNvSpPr>
                <a:spLocks/>
              </p:cNvSpPr>
              <p:nvPr/>
            </p:nvSpPr>
            <p:spPr bwMode="auto">
              <a:xfrm>
                <a:off x="1944" y="3304"/>
                <a:ext cx="3" cy="1"/>
              </a:xfrm>
              <a:custGeom>
                <a:avLst/>
                <a:gdLst>
                  <a:gd name="T0" fmla="*/ 15 w 15"/>
                  <a:gd name="T1" fmla="*/ 1 h 2"/>
                  <a:gd name="T2" fmla="*/ 1 w 15"/>
                  <a:gd name="T3" fmla="*/ 0 h 2"/>
                  <a:gd name="T4" fmla="*/ 0 w 15"/>
                  <a:gd name="T5" fmla="*/ 2 h 2"/>
                  <a:gd name="T6" fmla="*/ 15 w 15"/>
                  <a:gd name="T7" fmla="*/ 1 h 2"/>
                </a:gdLst>
                <a:ahLst/>
                <a:cxnLst>
                  <a:cxn ang="0">
                    <a:pos x="T0" y="T1"/>
                  </a:cxn>
                  <a:cxn ang="0">
                    <a:pos x="T2" y="T3"/>
                  </a:cxn>
                  <a:cxn ang="0">
                    <a:pos x="T4" y="T5"/>
                  </a:cxn>
                  <a:cxn ang="0">
                    <a:pos x="T6" y="T7"/>
                  </a:cxn>
                </a:cxnLst>
                <a:rect l="0" t="0" r="r" b="b"/>
                <a:pathLst>
                  <a:path w="15" h="2">
                    <a:moveTo>
                      <a:pt x="15" y="1"/>
                    </a:moveTo>
                    <a:cubicBezTo>
                      <a:pt x="6" y="1"/>
                      <a:pt x="5" y="0"/>
                      <a:pt x="1" y="0"/>
                    </a:cubicBezTo>
                    <a:cubicBezTo>
                      <a:pt x="0" y="2"/>
                      <a:pt x="0" y="2"/>
                      <a:pt x="0" y="2"/>
                    </a:cubicBezTo>
                    <a:lnTo>
                      <a:pt x="15"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2" name="Freeform 923"/>
              <p:cNvSpPr>
                <a:spLocks/>
              </p:cNvSpPr>
              <p:nvPr/>
            </p:nvSpPr>
            <p:spPr bwMode="auto">
              <a:xfrm>
                <a:off x="1921" y="3305"/>
                <a:ext cx="14" cy="0"/>
              </a:xfrm>
              <a:custGeom>
                <a:avLst/>
                <a:gdLst>
                  <a:gd name="T0" fmla="*/ 47 w 77"/>
                  <a:gd name="T1" fmla="*/ 0 h 2"/>
                  <a:gd name="T2" fmla="*/ 41 w 77"/>
                  <a:gd name="T3" fmla="*/ 2 h 2"/>
                  <a:gd name="T4" fmla="*/ 47 w 77"/>
                  <a:gd name="T5" fmla="*/ 0 h 2"/>
                </a:gdLst>
                <a:ahLst/>
                <a:cxnLst>
                  <a:cxn ang="0">
                    <a:pos x="T0" y="T1"/>
                  </a:cxn>
                  <a:cxn ang="0">
                    <a:pos x="T2" y="T3"/>
                  </a:cxn>
                  <a:cxn ang="0">
                    <a:pos x="T4" y="T5"/>
                  </a:cxn>
                </a:cxnLst>
                <a:rect l="0" t="0" r="r" b="b"/>
                <a:pathLst>
                  <a:path w="77" h="2">
                    <a:moveTo>
                      <a:pt x="47" y="0"/>
                    </a:moveTo>
                    <a:cubicBezTo>
                      <a:pt x="44" y="1"/>
                      <a:pt x="0" y="2"/>
                      <a:pt x="41" y="2"/>
                    </a:cubicBezTo>
                    <a:cubicBezTo>
                      <a:pt x="45" y="1"/>
                      <a:pt x="77" y="0"/>
                      <a:pt x="4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3" name="Freeform 924"/>
              <p:cNvSpPr>
                <a:spLocks/>
              </p:cNvSpPr>
              <p:nvPr/>
            </p:nvSpPr>
            <p:spPr bwMode="auto">
              <a:xfrm>
                <a:off x="1840" y="330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4" name="Freeform 925"/>
              <p:cNvSpPr>
                <a:spLocks/>
              </p:cNvSpPr>
              <p:nvPr/>
            </p:nvSpPr>
            <p:spPr bwMode="auto">
              <a:xfrm>
                <a:off x="1759" y="3305"/>
                <a:ext cx="12" cy="1"/>
              </a:xfrm>
              <a:custGeom>
                <a:avLst/>
                <a:gdLst>
                  <a:gd name="T0" fmla="*/ 10 w 63"/>
                  <a:gd name="T1" fmla="*/ 4 h 5"/>
                  <a:gd name="T2" fmla="*/ 54 w 63"/>
                  <a:gd name="T3" fmla="*/ 2 h 5"/>
                  <a:gd name="T4" fmla="*/ 35 w 63"/>
                  <a:gd name="T5" fmla="*/ 0 h 5"/>
                  <a:gd name="T6" fmla="*/ 10 w 63"/>
                  <a:gd name="T7" fmla="*/ 4 h 5"/>
                </a:gdLst>
                <a:ahLst/>
                <a:cxnLst>
                  <a:cxn ang="0">
                    <a:pos x="T0" y="T1"/>
                  </a:cxn>
                  <a:cxn ang="0">
                    <a:pos x="T2" y="T3"/>
                  </a:cxn>
                  <a:cxn ang="0">
                    <a:pos x="T4" y="T5"/>
                  </a:cxn>
                  <a:cxn ang="0">
                    <a:pos x="T6" y="T7"/>
                  </a:cxn>
                </a:cxnLst>
                <a:rect l="0" t="0" r="r" b="b"/>
                <a:pathLst>
                  <a:path w="63" h="5">
                    <a:moveTo>
                      <a:pt x="10" y="4"/>
                    </a:moveTo>
                    <a:cubicBezTo>
                      <a:pt x="49" y="5"/>
                      <a:pt x="19" y="1"/>
                      <a:pt x="54" y="2"/>
                    </a:cubicBezTo>
                    <a:cubicBezTo>
                      <a:pt x="63" y="1"/>
                      <a:pt x="26" y="1"/>
                      <a:pt x="35" y="0"/>
                    </a:cubicBezTo>
                    <a:cubicBezTo>
                      <a:pt x="12" y="1"/>
                      <a:pt x="0" y="1"/>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308" name="Group 1328"/>
            <p:cNvGrpSpPr>
              <a:grpSpLocks/>
            </p:cNvGrpSpPr>
            <p:nvPr/>
          </p:nvGrpSpPr>
          <p:grpSpPr bwMode="auto">
            <a:xfrm>
              <a:off x="873775" y="5441132"/>
              <a:ext cx="431192" cy="435792"/>
              <a:chOff x="1655" y="2927"/>
              <a:chExt cx="375" cy="379"/>
            </a:xfrm>
            <a:grpFill/>
          </p:grpSpPr>
          <p:sp>
            <p:nvSpPr>
              <p:cNvPr id="405" name="Freeform 1128"/>
              <p:cNvSpPr>
                <a:spLocks/>
              </p:cNvSpPr>
              <p:nvPr/>
            </p:nvSpPr>
            <p:spPr bwMode="auto">
              <a:xfrm>
                <a:off x="1890" y="3235"/>
                <a:ext cx="1" cy="5"/>
              </a:xfrm>
              <a:custGeom>
                <a:avLst/>
                <a:gdLst>
                  <a:gd name="T0" fmla="*/ 4 w 5"/>
                  <a:gd name="T1" fmla="*/ 13 h 24"/>
                  <a:gd name="T2" fmla="*/ 0 w 5"/>
                  <a:gd name="T3" fmla="*/ 8 h 24"/>
                  <a:gd name="T4" fmla="*/ 2 w 5"/>
                  <a:gd name="T5" fmla="*/ 20 h 24"/>
                  <a:gd name="T6" fmla="*/ 4 w 5"/>
                  <a:gd name="T7" fmla="*/ 14 h 24"/>
                  <a:gd name="T8" fmla="*/ 4 w 5"/>
                  <a:gd name="T9" fmla="*/ 21 h 24"/>
                  <a:gd name="T10" fmla="*/ 5 w 5"/>
                  <a:gd name="T11" fmla="*/ 14 h 24"/>
                  <a:gd name="T12" fmla="*/ 5 w 5"/>
                  <a:gd name="T13" fmla="*/ 14 h 24"/>
                  <a:gd name="T14" fmla="*/ 5 w 5"/>
                  <a:gd name="T15" fmla="*/ 14 h 24"/>
                  <a:gd name="T16" fmla="*/ 5 w 5"/>
                  <a:gd name="T17" fmla="*/ 14 h 24"/>
                  <a:gd name="T18" fmla="*/ 5 w 5"/>
                  <a:gd name="T19" fmla="*/ 14 h 24"/>
                  <a:gd name="T20" fmla="*/ 5 w 5"/>
                  <a:gd name="T21" fmla="*/ 14 h 24"/>
                  <a:gd name="T22" fmla="*/ 4 w 5"/>
                  <a:gd name="T23" fmla="*/ 13 h 24"/>
                  <a:gd name="T24" fmla="*/ 5 w 5"/>
                  <a:gd name="T25" fmla="*/ 14 h 24"/>
                  <a:gd name="T26" fmla="*/ 5 w 5"/>
                  <a:gd name="T27" fmla="*/ 14 h 24"/>
                  <a:gd name="T28" fmla="*/ 5 w 5"/>
                  <a:gd name="T29" fmla="*/ 14 h 24"/>
                  <a:gd name="T30" fmla="*/ 4 w 5"/>
                  <a:gd name="T31" fmla="*/ 0 h 24"/>
                  <a:gd name="T32" fmla="*/ 4 w 5"/>
                  <a:gd name="T3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4">
                    <a:moveTo>
                      <a:pt x="4" y="13"/>
                    </a:moveTo>
                    <a:cubicBezTo>
                      <a:pt x="2" y="11"/>
                      <a:pt x="2" y="4"/>
                      <a:pt x="0" y="8"/>
                    </a:cubicBezTo>
                    <a:cubicBezTo>
                      <a:pt x="0" y="17"/>
                      <a:pt x="1" y="14"/>
                      <a:pt x="2" y="20"/>
                    </a:cubicBezTo>
                    <a:cubicBezTo>
                      <a:pt x="1" y="6"/>
                      <a:pt x="3" y="24"/>
                      <a:pt x="4" y="14"/>
                    </a:cubicBezTo>
                    <a:cubicBezTo>
                      <a:pt x="4" y="16"/>
                      <a:pt x="4" y="19"/>
                      <a:pt x="4" y="21"/>
                    </a:cubicBezTo>
                    <a:cubicBezTo>
                      <a:pt x="5" y="19"/>
                      <a:pt x="5" y="16"/>
                      <a:pt x="5" y="14"/>
                    </a:cubicBezTo>
                    <a:cubicBezTo>
                      <a:pt x="5" y="14"/>
                      <a:pt x="5" y="14"/>
                      <a:pt x="5" y="14"/>
                    </a:cubicBezTo>
                    <a:cubicBezTo>
                      <a:pt x="5" y="14"/>
                      <a:pt x="5" y="14"/>
                      <a:pt x="5" y="14"/>
                    </a:cubicBezTo>
                    <a:cubicBezTo>
                      <a:pt x="5" y="14"/>
                      <a:pt x="5" y="14"/>
                      <a:pt x="5" y="14"/>
                    </a:cubicBezTo>
                    <a:cubicBezTo>
                      <a:pt x="5" y="15"/>
                      <a:pt x="5" y="15"/>
                      <a:pt x="5" y="14"/>
                    </a:cubicBezTo>
                    <a:cubicBezTo>
                      <a:pt x="5" y="14"/>
                      <a:pt x="5" y="14"/>
                      <a:pt x="5" y="14"/>
                    </a:cubicBezTo>
                    <a:cubicBezTo>
                      <a:pt x="4" y="14"/>
                      <a:pt x="4" y="14"/>
                      <a:pt x="4" y="13"/>
                    </a:cubicBezTo>
                    <a:cubicBezTo>
                      <a:pt x="4" y="9"/>
                      <a:pt x="4" y="13"/>
                      <a:pt x="5" y="14"/>
                    </a:cubicBezTo>
                    <a:cubicBezTo>
                      <a:pt x="5" y="14"/>
                      <a:pt x="5" y="14"/>
                      <a:pt x="5" y="14"/>
                    </a:cubicBezTo>
                    <a:cubicBezTo>
                      <a:pt x="5" y="14"/>
                      <a:pt x="5" y="14"/>
                      <a:pt x="5" y="14"/>
                    </a:cubicBezTo>
                    <a:cubicBezTo>
                      <a:pt x="4" y="0"/>
                      <a:pt x="4" y="0"/>
                      <a:pt x="4" y="0"/>
                    </a:cubicBezTo>
                    <a:cubicBezTo>
                      <a:pt x="4" y="3"/>
                      <a:pt x="4" y="7"/>
                      <a:pt x="4"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6" name="Freeform 1129"/>
              <p:cNvSpPr>
                <a:spLocks/>
              </p:cNvSpPr>
              <p:nvPr/>
            </p:nvSpPr>
            <p:spPr bwMode="auto">
              <a:xfrm>
                <a:off x="1889" y="3250"/>
                <a:ext cx="1" cy="1"/>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 name="Freeform 1130"/>
              <p:cNvSpPr>
                <a:spLocks/>
              </p:cNvSpPr>
              <p:nvPr/>
            </p:nvSpPr>
            <p:spPr bwMode="auto">
              <a:xfrm>
                <a:off x="1890" y="3248"/>
                <a:ext cx="0" cy="4"/>
              </a:xfrm>
              <a:custGeom>
                <a:avLst/>
                <a:gdLst>
                  <a:gd name="T0" fmla="*/ 0 w 5"/>
                  <a:gd name="T1" fmla="*/ 7 h 20"/>
                  <a:gd name="T2" fmla="*/ 1 w 5"/>
                  <a:gd name="T3" fmla="*/ 13 h 20"/>
                  <a:gd name="T4" fmla="*/ 0 w 5"/>
                  <a:gd name="T5" fmla="*/ 13 h 20"/>
                  <a:gd name="T6" fmla="*/ 2 w 5"/>
                  <a:gd name="T7" fmla="*/ 13 h 20"/>
                  <a:gd name="T8" fmla="*/ 2 w 5"/>
                  <a:gd name="T9" fmla="*/ 12 h 20"/>
                  <a:gd name="T10" fmla="*/ 5 w 5"/>
                  <a:gd name="T11" fmla="*/ 1 h 20"/>
                  <a:gd name="T12" fmla="*/ 0 w 5"/>
                  <a:gd name="T13" fmla="*/ 7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0" y="7"/>
                    </a:moveTo>
                    <a:cubicBezTo>
                      <a:pt x="1" y="8"/>
                      <a:pt x="1" y="9"/>
                      <a:pt x="1" y="13"/>
                    </a:cubicBezTo>
                    <a:cubicBezTo>
                      <a:pt x="1" y="15"/>
                      <a:pt x="0" y="13"/>
                      <a:pt x="0" y="13"/>
                    </a:cubicBezTo>
                    <a:cubicBezTo>
                      <a:pt x="0" y="15"/>
                      <a:pt x="1" y="20"/>
                      <a:pt x="2" y="13"/>
                    </a:cubicBezTo>
                    <a:cubicBezTo>
                      <a:pt x="2" y="12"/>
                      <a:pt x="2" y="12"/>
                      <a:pt x="2" y="12"/>
                    </a:cubicBezTo>
                    <a:cubicBezTo>
                      <a:pt x="2" y="7"/>
                      <a:pt x="4" y="0"/>
                      <a:pt x="5" y="1"/>
                    </a:cubicBezTo>
                    <a:cubicBezTo>
                      <a:pt x="3" y="2"/>
                      <a:pt x="2" y="4"/>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 name="Freeform 1131"/>
              <p:cNvSpPr>
                <a:spLocks/>
              </p:cNvSpPr>
              <p:nvPr/>
            </p:nvSpPr>
            <p:spPr bwMode="auto">
              <a:xfrm>
                <a:off x="1890" y="3241"/>
                <a:ext cx="0" cy="3"/>
              </a:xfrm>
              <a:custGeom>
                <a:avLst/>
                <a:gdLst>
                  <a:gd name="T0" fmla="*/ 3 w 3"/>
                  <a:gd name="T1" fmla="*/ 12 h 13"/>
                  <a:gd name="T2" fmla="*/ 2 w 3"/>
                  <a:gd name="T3" fmla="*/ 0 h 13"/>
                  <a:gd name="T4" fmla="*/ 0 w 3"/>
                  <a:gd name="T5" fmla="*/ 6 h 13"/>
                  <a:gd name="T6" fmla="*/ 1 w 3"/>
                  <a:gd name="T7" fmla="*/ 6 h 13"/>
                  <a:gd name="T8" fmla="*/ 3 w 3"/>
                  <a:gd name="T9" fmla="*/ 12 h 13"/>
                </a:gdLst>
                <a:ahLst/>
                <a:cxnLst>
                  <a:cxn ang="0">
                    <a:pos x="T0" y="T1"/>
                  </a:cxn>
                  <a:cxn ang="0">
                    <a:pos x="T2" y="T3"/>
                  </a:cxn>
                  <a:cxn ang="0">
                    <a:pos x="T4" y="T5"/>
                  </a:cxn>
                  <a:cxn ang="0">
                    <a:pos x="T6" y="T7"/>
                  </a:cxn>
                  <a:cxn ang="0">
                    <a:pos x="T8" y="T9"/>
                  </a:cxn>
                </a:cxnLst>
                <a:rect l="0" t="0" r="r" b="b"/>
                <a:pathLst>
                  <a:path w="3" h="13">
                    <a:moveTo>
                      <a:pt x="3" y="12"/>
                    </a:moveTo>
                    <a:cubicBezTo>
                      <a:pt x="2" y="0"/>
                      <a:pt x="2" y="0"/>
                      <a:pt x="2" y="0"/>
                    </a:cubicBezTo>
                    <a:cubicBezTo>
                      <a:pt x="0" y="6"/>
                      <a:pt x="0" y="6"/>
                      <a:pt x="0" y="6"/>
                    </a:cubicBezTo>
                    <a:cubicBezTo>
                      <a:pt x="1" y="6"/>
                      <a:pt x="1" y="6"/>
                      <a:pt x="1" y="6"/>
                    </a:cubicBezTo>
                    <a:cubicBezTo>
                      <a:pt x="1" y="13"/>
                      <a:pt x="2" y="11"/>
                      <a:pt x="3"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 name="Freeform 1132"/>
              <p:cNvSpPr>
                <a:spLocks/>
              </p:cNvSpPr>
              <p:nvPr/>
            </p:nvSpPr>
            <p:spPr bwMode="auto">
              <a:xfrm>
                <a:off x="1891" y="3231"/>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 name="Freeform 1133"/>
              <p:cNvSpPr>
                <a:spLocks/>
              </p:cNvSpPr>
              <p:nvPr/>
            </p:nvSpPr>
            <p:spPr bwMode="auto">
              <a:xfrm>
                <a:off x="1891" y="322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 name="Freeform 1134"/>
              <p:cNvSpPr>
                <a:spLocks/>
              </p:cNvSpPr>
              <p:nvPr/>
            </p:nvSpPr>
            <p:spPr bwMode="auto">
              <a:xfrm>
                <a:off x="1802" y="3224"/>
                <a:ext cx="0" cy="1"/>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 name="Freeform 1135"/>
              <p:cNvSpPr>
                <a:spLocks/>
              </p:cNvSpPr>
              <p:nvPr/>
            </p:nvSpPr>
            <p:spPr bwMode="auto">
              <a:xfrm>
                <a:off x="1802" y="3219"/>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 name="Freeform 1136"/>
              <p:cNvSpPr>
                <a:spLocks/>
              </p:cNvSpPr>
              <p:nvPr/>
            </p:nvSpPr>
            <p:spPr bwMode="auto">
              <a:xfrm>
                <a:off x="1855" y="3191"/>
                <a:ext cx="2" cy="1"/>
              </a:xfrm>
              <a:custGeom>
                <a:avLst/>
                <a:gdLst>
                  <a:gd name="T0" fmla="*/ 11 w 11"/>
                  <a:gd name="T1" fmla="*/ 4 h 4"/>
                  <a:gd name="T2" fmla="*/ 1 w 11"/>
                  <a:gd name="T3" fmla="*/ 2 h 4"/>
                  <a:gd name="T4" fmla="*/ 2 w 11"/>
                  <a:gd name="T5" fmla="*/ 4 h 4"/>
                  <a:gd name="T6" fmla="*/ 11 w 11"/>
                  <a:gd name="T7" fmla="*/ 4 h 4"/>
                </a:gdLst>
                <a:ahLst/>
                <a:cxnLst>
                  <a:cxn ang="0">
                    <a:pos x="T0" y="T1"/>
                  </a:cxn>
                  <a:cxn ang="0">
                    <a:pos x="T2" y="T3"/>
                  </a:cxn>
                  <a:cxn ang="0">
                    <a:pos x="T4" y="T5"/>
                  </a:cxn>
                  <a:cxn ang="0">
                    <a:pos x="T6" y="T7"/>
                  </a:cxn>
                </a:cxnLst>
                <a:rect l="0" t="0" r="r" b="b"/>
                <a:pathLst>
                  <a:path w="11" h="4">
                    <a:moveTo>
                      <a:pt x="11" y="4"/>
                    </a:moveTo>
                    <a:cubicBezTo>
                      <a:pt x="6" y="3"/>
                      <a:pt x="0" y="0"/>
                      <a:pt x="1" y="2"/>
                    </a:cubicBezTo>
                    <a:cubicBezTo>
                      <a:pt x="2" y="4"/>
                      <a:pt x="2" y="4"/>
                      <a:pt x="2" y="4"/>
                    </a:cubicBezTo>
                    <a:cubicBezTo>
                      <a:pt x="6" y="3"/>
                      <a:pt x="9" y="4"/>
                      <a:pt x="1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 name="Freeform 1137"/>
              <p:cNvSpPr>
                <a:spLocks/>
              </p:cNvSpPr>
              <p:nvPr/>
            </p:nvSpPr>
            <p:spPr bwMode="auto">
              <a:xfrm>
                <a:off x="1811" y="3194"/>
                <a:ext cx="1" cy="0"/>
              </a:xfrm>
              <a:custGeom>
                <a:avLst/>
                <a:gdLst>
                  <a:gd name="T0" fmla="*/ 0 w 5"/>
                  <a:gd name="T1" fmla="*/ 1 h 2"/>
                  <a:gd name="T2" fmla="*/ 2 w 5"/>
                  <a:gd name="T3" fmla="*/ 2 h 2"/>
                  <a:gd name="T4" fmla="*/ 5 w 5"/>
                  <a:gd name="T5" fmla="*/ 0 h 2"/>
                  <a:gd name="T6" fmla="*/ 0 w 5"/>
                  <a:gd name="T7" fmla="*/ 1 h 2"/>
                </a:gdLst>
                <a:ahLst/>
                <a:cxnLst>
                  <a:cxn ang="0">
                    <a:pos x="T0" y="T1"/>
                  </a:cxn>
                  <a:cxn ang="0">
                    <a:pos x="T2" y="T3"/>
                  </a:cxn>
                  <a:cxn ang="0">
                    <a:pos x="T4" y="T5"/>
                  </a:cxn>
                  <a:cxn ang="0">
                    <a:pos x="T6" y="T7"/>
                  </a:cxn>
                </a:cxnLst>
                <a:rect l="0" t="0" r="r" b="b"/>
                <a:pathLst>
                  <a:path w="5" h="2">
                    <a:moveTo>
                      <a:pt x="0" y="1"/>
                    </a:moveTo>
                    <a:cubicBezTo>
                      <a:pt x="1" y="2"/>
                      <a:pt x="1" y="2"/>
                      <a:pt x="2" y="2"/>
                    </a:cubicBezTo>
                    <a:cubicBezTo>
                      <a:pt x="3" y="1"/>
                      <a:pt x="4" y="1"/>
                      <a:pt x="5" y="0"/>
                    </a:cubicBezTo>
                    <a:cubicBezTo>
                      <a:pt x="3" y="1"/>
                      <a:pt x="2"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 name="Freeform 1138"/>
              <p:cNvSpPr>
                <a:spLocks/>
              </p:cNvSpPr>
              <p:nvPr/>
            </p:nvSpPr>
            <p:spPr bwMode="auto">
              <a:xfrm>
                <a:off x="1809" y="3195"/>
                <a:ext cx="2" cy="0"/>
              </a:xfrm>
              <a:custGeom>
                <a:avLst/>
                <a:gdLst>
                  <a:gd name="T0" fmla="*/ 7 w 7"/>
                  <a:gd name="T1" fmla="*/ 2 h 2"/>
                  <a:gd name="T2" fmla="*/ 0 w 7"/>
                  <a:gd name="T3" fmla="*/ 0 h 2"/>
                  <a:gd name="T4" fmla="*/ 7 w 7"/>
                  <a:gd name="T5" fmla="*/ 2 h 2"/>
                </a:gdLst>
                <a:ahLst/>
                <a:cxnLst>
                  <a:cxn ang="0">
                    <a:pos x="T0" y="T1"/>
                  </a:cxn>
                  <a:cxn ang="0">
                    <a:pos x="T2" y="T3"/>
                  </a:cxn>
                  <a:cxn ang="0">
                    <a:pos x="T4" y="T5"/>
                  </a:cxn>
                </a:cxnLst>
                <a:rect l="0" t="0" r="r" b="b"/>
                <a:pathLst>
                  <a:path w="7" h="2">
                    <a:moveTo>
                      <a:pt x="7" y="2"/>
                    </a:moveTo>
                    <a:cubicBezTo>
                      <a:pt x="0" y="0"/>
                      <a:pt x="0" y="0"/>
                      <a:pt x="0" y="0"/>
                    </a:cubicBezTo>
                    <a:cubicBezTo>
                      <a:pt x="2" y="1"/>
                      <a:pt x="4" y="1"/>
                      <a:pt x="7"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 name="Freeform 1139"/>
              <p:cNvSpPr>
                <a:spLocks/>
              </p:cNvSpPr>
              <p:nvPr/>
            </p:nvSpPr>
            <p:spPr bwMode="auto">
              <a:xfrm>
                <a:off x="1802" y="3248"/>
                <a:ext cx="0" cy="1"/>
              </a:xfrm>
              <a:custGeom>
                <a:avLst/>
                <a:gdLst>
                  <a:gd name="T0" fmla="*/ 0 w 2"/>
                  <a:gd name="T1" fmla="*/ 2 h 6"/>
                  <a:gd name="T2" fmla="*/ 2 w 2"/>
                  <a:gd name="T3" fmla="*/ 6 h 6"/>
                  <a:gd name="T4" fmla="*/ 0 w 2"/>
                  <a:gd name="T5" fmla="*/ 2 h 6"/>
                </a:gdLst>
                <a:ahLst/>
                <a:cxnLst>
                  <a:cxn ang="0">
                    <a:pos x="T0" y="T1"/>
                  </a:cxn>
                  <a:cxn ang="0">
                    <a:pos x="T2" y="T3"/>
                  </a:cxn>
                  <a:cxn ang="0">
                    <a:pos x="T4" y="T5"/>
                  </a:cxn>
                </a:cxnLst>
                <a:rect l="0" t="0" r="r" b="b"/>
                <a:pathLst>
                  <a:path w="2" h="6">
                    <a:moveTo>
                      <a:pt x="0" y="2"/>
                    </a:moveTo>
                    <a:cubicBezTo>
                      <a:pt x="2" y="6"/>
                      <a:pt x="2" y="6"/>
                      <a:pt x="2" y="6"/>
                    </a:cubicBezTo>
                    <a:cubicBezTo>
                      <a:pt x="2" y="0"/>
                      <a:pt x="1"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 name="Freeform 1140"/>
              <p:cNvSpPr>
                <a:spLocks/>
              </p:cNvSpPr>
              <p:nvPr/>
            </p:nvSpPr>
            <p:spPr bwMode="auto">
              <a:xfrm>
                <a:off x="1891" y="3199"/>
                <a:ext cx="0" cy="2"/>
              </a:xfrm>
              <a:custGeom>
                <a:avLst/>
                <a:gdLst>
                  <a:gd name="T0" fmla="*/ 1 w 2"/>
                  <a:gd name="T1" fmla="*/ 11 h 11"/>
                  <a:gd name="T2" fmla="*/ 2 w 2"/>
                  <a:gd name="T3" fmla="*/ 0 h 11"/>
                  <a:gd name="T4" fmla="*/ 1 w 2"/>
                  <a:gd name="T5" fmla="*/ 11 h 11"/>
                </a:gdLst>
                <a:ahLst/>
                <a:cxnLst>
                  <a:cxn ang="0">
                    <a:pos x="T0" y="T1"/>
                  </a:cxn>
                  <a:cxn ang="0">
                    <a:pos x="T2" y="T3"/>
                  </a:cxn>
                  <a:cxn ang="0">
                    <a:pos x="T4" y="T5"/>
                  </a:cxn>
                </a:cxnLst>
                <a:rect l="0" t="0" r="r" b="b"/>
                <a:pathLst>
                  <a:path w="2" h="11">
                    <a:moveTo>
                      <a:pt x="1" y="11"/>
                    </a:moveTo>
                    <a:cubicBezTo>
                      <a:pt x="2" y="7"/>
                      <a:pt x="2" y="3"/>
                      <a:pt x="2" y="0"/>
                    </a:cubicBezTo>
                    <a:cubicBezTo>
                      <a:pt x="1" y="6"/>
                      <a:pt x="0" y="10"/>
                      <a:pt x="1"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 name="Freeform 1141"/>
              <p:cNvSpPr>
                <a:spLocks/>
              </p:cNvSpPr>
              <p:nvPr/>
            </p:nvSpPr>
            <p:spPr bwMode="auto">
              <a:xfrm>
                <a:off x="1798" y="3222"/>
                <a:ext cx="0" cy="1"/>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1" y="3"/>
                      <a:pt x="1" y="3"/>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 name="Freeform 1142"/>
              <p:cNvSpPr>
                <a:spLocks/>
              </p:cNvSpPr>
              <p:nvPr/>
            </p:nvSpPr>
            <p:spPr bwMode="auto">
              <a:xfrm>
                <a:off x="1891" y="3197"/>
                <a:ext cx="1" cy="2"/>
              </a:xfrm>
              <a:custGeom>
                <a:avLst/>
                <a:gdLst>
                  <a:gd name="T0" fmla="*/ 0 w 2"/>
                  <a:gd name="T1" fmla="*/ 0 h 12"/>
                  <a:gd name="T2" fmla="*/ 0 w 2"/>
                  <a:gd name="T3" fmla="*/ 2 h 12"/>
                  <a:gd name="T4" fmla="*/ 0 w 2"/>
                  <a:gd name="T5" fmla="*/ 12 h 12"/>
                  <a:gd name="T6" fmla="*/ 0 w 2"/>
                  <a:gd name="T7" fmla="*/ 0 h 12"/>
                </a:gdLst>
                <a:ahLst/>
                <a:cxnLst>
                  <a:cxn ang="0">
                    <a:pos x="T0" y="T1"/>
                  </a:cxn>
                  <a:cxn ang="0">
                    <a:pos x="T2" y="T3"/>
                  </a:cxn>
                  <a:cxn ang="0">
                    <a:pos x="T4" y="T5"/>
                  </a:cxn>
                  <a:cxn ang="0">
                    <a:pos x="T6" y="T7"/>
                  </a:cxn>
                </a:cxnLst>
                <a:rect l="0" t="0" r="r" b="b"/>
                <a:pathLst>
                  <a:path w="2" h="12">
                    <a:moveTo>
                      <a:pt x="0" y="0"/>
                    </a:moveTo>
                    <a:cubicBezTo>
                      <a:pt x="0" y="1"/>
                      <a:pt x="0" y="2"/>
                      <a:pt x="0" y="2"/>
                    </a:cubicBezTo>
                    <a:cubicBezTo>
                      <a:pt x="0" y="5"/>
                      <a:pt x="0" y="9"/>
                      <a:pt x="0" y="12"/>
                    </a:cubicBezTo>
                    <a:cubicBezTo>
                      <a:pt x="1" y="9"/>
                      <a:pt x="2" y="4"/>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 name="Freeform 1143"/>
              <p:cNvSpPr>
                <a:spLocks/>
              </p:cNvSpPr>
              <p:nvPr/>
            </p:nvSpPr>
            <p:spPr bwMode="auto">
              <a:xfrm>
                <a:off x="1856" y="3280"/>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 name="Freeform 1144"/>
              <p:cNvSpPr>
                <a:spLocks/>
              </p:cNvSpPr>
              <p:nvPr/>
            </p:nvSpPr>
            <p:spPr bwMode="auto">
              <a:xfrm>
                <a:off x="1881" y="3283"/>
                <a:ext cx="1" cy="0"/>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4" y="0"/>
                      <a:pt x="2" y="0"/>
                      <a:pt x="0" y="0"/>
                    </a:cubicBezTo>
                    <a:cubicBezTo>
                      <a:pt x="1" y="1"/>
                      <a:pt x="3" y="1"/>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 name="Freeform 1145"/>
              <p:cNvSpPr>
                <a:spLocks/>
              </p:cNvSpPr>
              <p:nvPr/>
            </p:nvSpPr>
            <p:spPr bwMode="auto">
              <a:xfrm>
                <a:off x="1891" y="3218"/>
                <a:ext cx="0" cy="1"/>
              </a:xfrm>
              <a:custGeom>
                <a:avLst/>
                <a:gdLst>
                  <a:gd name="T0" fmla="*/ 0 h 4"/>
                  <a:gd name="T1" fmla="*/ 0 h 4"/>
                </a:gdLst>
                <a:ahLst/>
                <a:cxnLst>
                  <a:cxn ang="0">
                    <a:pos x="0" y="T0"/>
                  </a:cxn>
                  <a:cxn ang="0">
                    <a:pos x="0" y="T1"/>
                  </a:cxn>
                </a:cxnLst>
                <a:rect l="0" t="0" r="r" b="b"/>
                <a:pathLst>
                  <a:path h="4">
                    <a:moveTo>
                      <a:pt x="0" y="0"/>
                    </a:moveTo>
                    <a:cubicBezTo>
                      <a:pt x="0" y="4"/>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 name="Freeform 1146"/>
              <p:cNvSpPr>
                <a:spLocks/>
              </p:cNvSpPr>
              <p:nvPr/>
            </p:nvSpPr>
            <p:spPr bwMode="auto">
              <a:xfrm>
                <a:off x="1890" y="322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 name="Freeform 1147"/>
              <p:cNvSpPr>
                <a:spLocks/>
              </p:cNvSpPr>
              <p:nvPr/>
            </p:nvSpPr>
            <p:spPr bwMode="auto">
              <a:xfrm>
                <a:off x="1887" y="3194"/>
                <a:ext cx="0"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 name="Freeform 1148"/>
              <p:cNvSpPr>
                <a:spLocks/>
              </p:cNvSpPr>
              <p:nvPr/>
            </p:nvSpPr>
            <p:spPr bwMode="auto">
              <a:xfrm>
                <a:off x="1891" y="3218"/>
                <a:ext cx="0" cy="1"/>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2"/>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 name="Freeform 1149"/>
              <p:cNvSpPr>
                <a:spLocks/>
              </p:cNvSpPr>
              <p:nvPr/>
            </p:nvSpPr>
            <p:spPr bwMode="auto">
              <a:xfrm>
                <a:off x="1891" y="3219"/>
                <a:ext cx="0" cy="1"/>
              </a:xfrm>
              <a:custGeom>
                <a:avLst/>
                <a:gdLst>
                  <a:gd name="T0" fmla="*/ 0 h 3"/>
                  <a:gd name="T1" fmla="*/ 2 h 3"/>
                  <a:gd name="T2" fmla="*/ 0 h 3"/>
                </a:gdLst>
                <a:ahLst/>
                <a:cxnLst>
                  <a:cxn ang="0">
                    <a:pos x="0" y="T0"/>
                  </a:cxn>
                  <a:cxn ang="0">
                    <a:pos x="0" y="T1"/>
                  </a:cxn>
                  <a:cxn ang="0">
                    <a:pos x="0" y="T2"/>
                  </a:cxn>
                </a:cxnLst>
                <a:rect l="0" t="0" r="r" b="b"/>
                <a:pathLst>
                  <a:path h="3">
                    <a:moveTo>
                      <a:pt x="0" y="0"/>
                    </a:moveTo>
                    <a:cubicBezTo>
                      <a:pt x="0" y="1"/>
                      <a:pt x="0" y="2"/>
                      <a:pt x="0" y="2"/>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 name="Freeform 1150"/>
              <p:cNvSpPr>
                <a:spLocks/>
              </p:cNvSpPr>
              <p:nvPr/>
            </p:nvSpPr>
            <p:spPr bwMode="auto">
              <a:xfrm>
                <a:off x="1891" y="3217"/>
                <a:ext cx="0" cy="1"/>
              </a:xfrm>
              <a:custGeom>
                <a:avLst/>
                <a:gdLst>
                  <a:gd name="T0" fmla="*/ 1 w 1"/>
                  <a:gd name="T1" fmla="*/ 0 h 5"/>
                  <a:gd name="T2" fmla="*/ 0 w 1"/>
                  <a:gd name="T3" fmla="*/ 5 h 5"/>
                  <a:gd name="T4" fmla="*/ 1 w 1"/>
                  <a:gd name="T5" fmla="*/ 4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1" y="4"/>
                      <a:pt x="0" y="5"/>
                    </a:cubicBezTo>
                    <a:cubicBezTo>
                      <a:pt x="1" y="5"/>
                      <a:pt x="1" y="4"/>
                      <a:pt x="1" y="4"/>
                    </a:cubicBezTo>
                    <a:cubicBezTo>
                      <a:pt x="1" y="4"/>
                      <a:pt x="1"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 name="Freeform 1151"/>
              <p:cNvSpPr>
                <a:spLocks/>
              </p:cNvSpPr>
              <p:nvPr/>
            </p:nvSpPr>
            <p:spPr bwMode="auto">
              <a:xfrm>
                <a:off x="1808" y="3281"/>
                <a:ext cx="1" cy="0"/>
              </a:xfrm>
              <a:custGeom>
                <a:avLst/>
                <a:gdLst>
                  <a:gd name="T0" fmla="*/ 0 w 4"/>
                  <a:gd name="T1" fmla="*/ 0 h 1"/>
                  <a:gd name="T2" fmla="*/ 0 w 4"/>
                  <a:gd name="T3" fmla="*/ 1 h 1"/>
                  <a:gd name="T4" fmla="*/ 0 w 4"/>
                  <a:gd name="T5" fmla="*/ 0 h 1"/>
                </a:gdLst>
                <a:ahLst/>
                <a:cxnLst>
                  <a:cxn ang="0">
                    <a:pos x="T0" y="T1"/>
                  </a:cxn>
                  <a:cxn ang="0">
                    <a:pos x="T2" y="T3"/>
                  </a:cxn>
                  <a:cxn ang="0">
                    <a:pos x="T4" y="T5"/>
                  </a:cxn>
                </a:cxnLst>
                <a:rect l="0" t="0" r="r" b="b"/>
                <a:pathLst>
                  <a:path w="4" h="1">
                    <a:moveTo>
                      <a:pt x="0" y="0"/>
                    </a:moveTo>
                    <a:cubicBezTo>
                      <a:pt x="0" y="1"/>
                      <a:pt x="0" y="1"/>
                      <a:pt x="0" y="1"/>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 name="Freeform 1152"/>
              <p:cNvSpPr>
                <a:spLocks/>
              </p:cNvSpPr>
              <p:nvPr/>
            </p:nvSpPr>
            <p:spPr bwMode="auto">
              <a:xfrm>
                <a:off x="1842" y="3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 name="Freeform 1153"/>
              <p:cNvSpPr>
                <a:spLocks/>
              </p:cNvSpPr>
              <p:nvPr/>
            </p:nvSpPr>
            <p:spPr bwMode="auto">
              <a:xfrm>
                <a:off x="1840" y="3194"/>
                <a:ext cx="2" cy="1"/>
              </a:xfrm>
              <a:custGeom>
                <a:avLst/>
                <a:gdLst>
                  <a:gd name="T0" fmla="*/ 0 w 12"/>
                  <a:gd name="T1" fmla="*/ 6 h 6"/>
                  <a:gd name="T2" fmla="*/ 12 w 12"/>
                  <a:gd name="T3" fmla="*/ 5 h 6"/>
                  <a:gd name="T4" fmla="*/ 8 w 12"/>
                  <a:gd name="T5" fmla="*/ 0 h 6"/>
                  <a:gd name="T6" fmla="*/ 0 w 12"/>
                  <a:gd name="T7" fmla="*/ 6 h 6"/>
                </a:gdLst>
                <a:ahLst/>
                <a:cxnLst>
                  <a:cxn ang="0">
                    <a:pos x="T0" y="T1"/>
                  </a:cxn>
                  <a:cxn ang="0">
                    <a:pos x="T2" y="T3"/>
                  </a:cxn>
                  <a:cxn ang="0">
                    <a:pos x="T4" y="T5"/>
                  </a:cxn>
                  <a:cxn ang="0">
                    <a:pos x="T6" y="T7"/>
                  </a:cxn>
                </a:cxnLst>
                <a:rect l="0" t="0" r="r" b="b"/>
                <a:pathLst>
                  <a:path w="12" h="6">
                    <a:moveTo>
                      <a:pt x="0" y="6"/>
                    </a:moveTo>
                    <a:cubicBezTo>
                      <a:pt x="5" y="4"/>
                      <a:pt x="8" y="4"/>
                      <a:pt x="12" y="5"/>
                    </a:cubicBezTo>
                    <a:cubicBezTo>
                      <a:pt x="8" y="0"/>
                      <a:pt x="8" y="0"/>
                      <a:pt x="8"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 name="Freeform 1154"/>
              <p:cNvSpPr>
                <a:spLocks noEditPoints="1"/>
              </p:cNvSpPr>
              <p:nvPr/>
            </p:nvSpPr>
            <p:spPr bwMode="auto">
              <a:xfrm>
                <a:off x="1797" y="3191"/>
                <a:ext cx="95" cy="93"/>
              </a:xfrm>
              <a:custGeom>
                <a:avLst/>
                <a:gdLst>
                  <a:gd name="T0" fmla="*/ 25 w 515"/>
                  <a:gd name="T1" fmla="*/ 206 h 505"/>
                  <a:gd name="T2" fmla="*/ 23 w 515"/>
                  <a:gd name="T3" fmla="*/ 155 h 505"/>
                  <a:gd name="T4" fmla="*/ 25 w 515"/>
                  <a:gd name="T5" fmla="*/ 130 h 505"/>
                  <a:gd name="T6" fmla="*/ 23 w 515"/>
                  <a:gd name="T7" fmla="*/ 86 h 505"/>
                  <a:gd name="T8" fmla="*/ 23 w 515"/>
                  <a:gd name="T9" fmla="*/ 32 h 505"/>
                  <a:gd name="T10" fmla="*/ 32 w 515"/>
                  <a:gd name="T11" fmla="*/ 22 h 505"/>
                  <a:gd name="T12" fmla="*/ 82 w 515"/>
                  <a:gd name="T13" fmla="*/ 12 h 505"/>
                  <a:gd name="T14" fmla="*/ 75 w 515"/>
                  <a:gd name="T15" fmla="*/ 20 h 505"/>
                  <a:gd name="T16" fmla="*/ 140 w 515"/>
                  <a:gd name="T17" fmla="*/ 15 h 505"/>
                  <a:gd name="T18" fmla="*/ 163 w 515"/>
                  <a:gd name="T19" fmla="*/ 20 h 505"/>
                  <a:gd name="T20" fmla="*/ 228 w 515"/>
                  <a:gd name="T21" fmla="*/ 18 h 505"/>
                  <a:gd name="T22" fmla="*/ 274 w 515"/>
                  <a:gd name="T23" fmla="*/ 23 h 505"/>
                  <a:gd name="T24" fmla="*/ 304 w 515"/>
                  <a:gd name="T25" fmla="*/ 22 h 505"/>
                  <a:gd name="T26" fmla="*/ 345 w 515"/>
                  <a:gd name="T27" fmla="*/ 23 h 505"/>
                  <a:gd name="T28" fmla="*/ 387 w 515"/>
                  <a:gd name="T29" fmla="*/ 18 h 505"/>
                  <a:gd name="T30" fmla="*/ 424 w 515"/>
                  <a:gd name="T31" fmla="*/ 10 h 505"/>
                  <a:gd name="T32" fmla="*/ 471 w 515"/>
                  <a:gd name="T33" fmla="*/ 20 h 505"/>
                  <a:gd name="T34" fmla="*/ 501 w 515"/>
                  <a:gd name="T35" fmla="*/ 37 h 505"/>
                  <a:gd name="T36" fmla="*/ 508 w 515"/>
                  <a:gd name="T37" fmla="*/ 69 h 505"/>
                  <a:gd name="T38" fmla="*/ 503 w 515"/>
                  <a:gd name="T39" fmla="*/ 89 h 505"/>
                  <a:gd name="T40" fmla="*/ 506 w 515"/>
                  <a:gd name="T41" fmla="*/ 173 h 505"/>
                  <a:gd name="T42" fmla="*/ 511 w 515"/>
                  <a:gd name="T43" fmla="*/ 180 h 505"/>
                  <a:gd name="T44" fmla="*/ 513 w 515"/>
                  <a:gd name="T45" fmla="*/ 154 h 505"/>
                  <a:gd name="T46" fmla="*/ 513 w 515"/>
                  <a:gd name="T47" fmla="*/ 121 h 505"/>
                  <a:gd name="T48" fmla="*/ 513 w 515"/>
                  <a:gd name="T49" fmla="*/ 31 h 505"/>
                  <a:gd name="T50" fmla="*/ 487 w 515"/>
                  <a:gd name="T51" fmla="*/ 3 h 505"/>
                  <a:gd name="T52" fmla="*/ 415 w 515"/>
                  <a:gd name="T53" fmla="*/ 7 h 505"/>
                  <a:gd name="T54" fmla="*/ 333 w 515"/>
                  <a:gd name="T55" fmla="*/ 6 h 505"/>
                  <a:gd name="T56" fmla="*/ 317 w 515"/>
                  <a:gd name="T57" fmla="*/ 7 h 505"/>
                  <a:gd name="T58" fmla="*/ 261 w 515"/>
                  <a:gd name="T59" fmla="*/ 8 h 505"/>
                  <a:gd name="T60" fmla="*/ 140 w 515"/>
                  <a:gd name="T61" fmla="*/ 7 h 505"/>
                  <a:gd name="T62" fmla="*/ 100 w 515"/>
                  <a:gd name="T63" fmla="*/ 4 h 505"/>
                  <a:gd name="T64" fmla="*/ 25 w 515"/>
                  <a:gd name="T65" fmla="*/ 10 h 505"/>
                  <a:gd name="T66" fmla="*/ 9 w 515"/>
                  <a:gd name="T67" fmla="*/ 36 h 505"/>
                  <a:gd name="T68" fmla="*/ 4 w 515"/>
                  <a:gd name="T69" fmla="*/ 96 h 505"/>
                  <a:gd name="T70" fmla="*/ 7 w 515"/>
                  <a:gd name="T71" fmla="*/ 172 h 505"/>
                  <a:gd name="T72" fmla="*/ 9 w 515"/>
                  <a:gd name="T73" fmla="*/ 273 h 505"/>
                  <a:gd name="T74" fmla="*/ 8 w 515"/>
                  <a:gd name="T75" fmla="*/ 403 h 505"/>
                  <a:gd name="T76" fmla="*/ 7 w 515"/>
                  <a:gd name="T77" fmla="*/ 468 h 505"/>
                  <a:gd name="T78" fmla="*/ 55 w 515"/>
                  <a:gd name="T79" fmla="*/ 504 h 505"/>
                  <a:gd name="T80" fmla="*/ 91 w 515"/>
                  <a:gd name="T81" fmla="*/ 504 h 505"/>
                  <a:gd name="T82" fmla="*/ 191 w 515"/>
                  <a:gd name="T83" fmla="*/ 501 h 505"/>
                  <a:gd name="T84" fmla="*/ 301 w 515"/>
                  <a:gd name="T85" fmla="*/ 501 h 505"/>
                  <a:gd name="T86" fmla="*/ 455 w 515"/>
                  <a:gd name="T87" fmla="*/ 501 h 505"/>
                  <a:gd name="T88" fmla="*/ 444 w 515"/>
                  <a:gd name="T89" fmla="*/ 488 h 505"/>
                  <a:gd name="T90" fmla="*/ 375 w 515"/>
                  <a:gd name="T91" fmla="*/ 491 h 505"/>
                  <a:gd name="T92" fmla="*/ 320 w 515"/>
                  <a:gd name="T93" fmla="*/ 486 h 505"/>
                  <a:gd name="T94" fmla="*/ 205 w 515"/>
                  <a:gd name="T95" fmla="*/ 489 h 505"/>
                  <a:gd name="T96" fmla="*/ 155 w 515"/>
                  <a:gd name="T97" fmla="*/ 489 h 505"/>
                  <a:gd name="T98" fmla="*/ 76 w 515"/>
                  <a:gd name="T99" fmla="*/ 487 h 505"/>
                  <a:gd name="T100" fmla="*/ 73 w 515"/>
                  <a:gd name="T101" fmla="*/ 487 h 505"/>
                  <a:gd name="T102" fmla="*/ 29 w 515"/>
                  <a:gd name="T103" fmla="*/ 488 h 505"/>
                  <a:gd name="T104" fmla="*/ 29 w 515"/>
                  <a:gd name="T105" fmla="*/ 486 h 505"/>
                  <a:gd name="T106" fmla="*/ 25 w 515"/>
                  <a:gd name="T107" fmla="*/ 488 h 505"/>
                  <a:gd name="T108" fmla="*/ 25 w 515"/>
                  <a:gd name="T109" fmla="*/ 467 h 505"/>
                  <a:gd name="T110" fmla="*/ 20 w 515"/>
                  <a:gd name="T111" fmla="*/ 422 h 505"/>
                  <a:gd name="T112" fmla="*/ 22 w 515"/>
                  <a:gd name="T113" fmla="*/ 385 h 505"/>
                  <a:gd name="T114" fmla="*/ 23 w 515"/>
                  <a:gd name="T115" fmla="*/ 369 h 505"/>
                  <a:gd name="T116" fmla="*/ 24 w 515"/>
                  <a:gd name="T117" fmla="*/ 310 h 505"/>
                  <a:gd name="T118" fmla="*/ 24 w 515"/>
                  <a:gd name="T119" fmla="*/ 239 h 505"/>
                  <a:gd name="T120" fmla="*/ 93 w 515"/>
                  <a:gd name="T121" fmla="*/ 19 h 505"/>
                  <a:gd name="T122" fmla="*/ 512 w 515"/>
                  <a:gd name="T123" fmla="*/ 11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505">
                    <a:moveTo>
                      <a:pt x="24" y="239"/>
                    </a:moveTo>
                    <a:cubicBezTo>
                      <a:pt x="26" y="231"/>
                      <a:pt x="26" y="231"/>
                      <a:pt x="26" y="231"/>
                    </a:cubicBezTo>
                    <a:cubicBezTo>
                      <a:pt x="28" y="240"/>
                      <a:pt x="27" y="248"/>
                      <a:pt x="29" y="240"/>
                    </a:cubicBezTo>
                    <a:cubicBezTo>
                      <a:pt x="24" y="239"/>
                      <a:pt x="29" y="209"/>
                      <a:pt x="23" y="208"/>
                    </a:cubicBezTo>
                    <a:cubicBezTo>
                      <a:pt x="25" y="202"/>
                      <a:pt x="25" y="202"/>
                      <a:pt x="25" y="202"/>
                    </a:cubicBezTo>
                    <a:cubicBezTo>
                      <a:pt x="25" y="204"/>
                      <a:pt x="25" y="204"/>
                      <a:pt x="25" y="206"/>
                    </a:cubicBezTo>
                    <a:cubicBezTo>
                      <a:pt x="27" y="195"/>
                      <a:pt x="21" y="198"/>
                      <a:pt x="22" y="185"/>
                    </a:cubicBezTo>
                    <a:cubicBezTo>
                      <a:pt x="22" y="180"/>
                      <a:pt x="23" y="177"/>
                      <a:pt x="24" y="180"/>
                    </a:cubicBezTo>
                    <a:cubicBezTo>
                      <a:pt x="22" y="170"/>
                      <a:pt x="22" y="170"/>
                      <a:pt x="22" y="170"/>
                    </a:cubicBezTo>
                    <a:cubicBezTo>
                      <a:pt x="22" y="167"/>
                      <a:pt x="23" y="167"/>
                      <a:pt x="23" y="170"/>
                    </a:cubicBezTo>
                    <a:cubicBezTo>
                      <a:pt x="23" y="155"/>
                      <a:pt x="23" y="155"/>
                      <a:pt x="23" y="155"/>
                    </a:cubicBezTo>
                    <a:cubicBezTo>
                      <a:pt x="23" y="155"/>
                      <a:pt x="23" y="155"/>
                      <a:pt x="23" y="155"/>
                    </a:cubicBezTo>
                    <a:cubicBezTo>
                      <a:pt x="22" y="153"/>
                      <a:pt x="21" y="147"/>
                      <a:pt x="20" y="145"/>
                    </a:cubicBezTo>
                    <a:cubicBezTo>
                      <a:pt x="21" y="141"/>
                      <a:pt x="21" y="147"/>
                      <a:pt x="21" y="146"/>
                    </a:cubicBezTo>
                    <a:cubicBezTo>
                      <a:pt x="20" y="137"/>
                      <a:pt x="20" y="137"/>
                      <a:pt x="20" y="137"/>
                    </a:cubicBezTo>
                    <a:cubicBezTo>
                      <a:pt x="21" y="134"/>
                      <a:pt x="23" y="141"/>
                      <a:pt x="23" y="147"/>
                    </a:cubicBezTo>
                    <a:cubicBezTo>
                      <a:pt x="28" y="139"/>
                      <a:pt x="21" y="140"/>
                      <a:pt x="24" y="122"/>
                    </a:cubicBezTo>
                    <a:cubicBezTo>
                      <a:pt x="25" y="130"/>
                      <a:pt x="25" y="130"/>
                      <a:pt x="25" y="130"/>
                    </a:cubicBezTo>
                    <a:cubicBezTo>
                      <a:pt x="28" y="125"/>
                      <a:pt x="27" y="119"/>
                      <a:pt x="29" y="109"/>
                    </a:cubicBezTo>
                    <a:cubicBezTo>
                      <a:pt x="28" y="112"/>
                      <a:pt x="24" y="128"/>
                      <a:pt x="23" y="119"/>
                    </a:cubicBezTo>
                    <a:cubicBezTo>
                      <a:pt x="23" y="116"/>
                      <a:pt x="23" y="112"/>
                      <a:pt x="22" y="107"/>
                    </a:cubicBezTo>
                    <a:cubicBezTo>
                      <a:pt x="24" y="107"/>
                      <a:pt x="24" y="102"/>
                      <a:pt x="24" y="96"/>
                    </a:cubicBezTo>
                    <a:cubicBezTo>
                      <a:pt x="26" y="96"/>
                      <a:pt x="26" y="96"/>
                      <a:pt x="26" y="96"/>
                    </a:cubicBezTo>
                    <a:cubicBezTo>
                      <a:pt x="25" y="90"/>
                      <a:pt x="24" y="90"/>
                      <a:pt x="23" y="86"/>
                    </a:cubicBezTo>
                    <a:cubicBezTo>
                      <a:pt x="23" y="79"/>
                      <a:pt x="25" y="77"/>
                      <a:pt x="27" y="75"/>
                    </a:cubicBezTo>
                    <a:cubicBezTo>
                      <a:pt x="27" y="63"/>
                      <a:pt x="24" y="84"/>
                      <a:pt x="23" y="69"/>
                    </a:cubicBezTo>
                    <a:cubicBezTo>
                      <a:pt x="24" y="59"/>
                      <a:pt x="23" y="52"/>
                      <a:pt x="22" y="41"/>
                    </a:cubicBezTo>
                    <a:cubicBezTo>
                      <a:pt x="23" y="34"/>
                      <a:pt x="23" y="42"/>
                      <a:pt x="24" y="39"/>
                    </a:cubicBezTo>
                    <a:cubicBezTo>
                      <a:pt x="22" y="33"/>
                      <a:pt x="22" y="33"/>
                      <a:pt x="22" y="33"/>
                    </a:cubicBezTo>
                    <a:cubicBezTo>
                      <a:pt x="22" y="32"/>
                      <a:pt x="23" y="32"/>
                      <a:pt x="23" y="32"/>
                    </a:cubicBezTo>
                    <a:cubicBezTo>
                      <a:pt x="23" y="31"/>
                      <a:pt x="22" y="30"/>
                      <a:pt x="22" y="30"/>
                    </a:cubicBezTo>
                    <a:cubicBezTo>
                      <a:pt x="22" y="30"/>
                      <a:pt x="22" y="30"/>
                      <a:pt x="21" y="30"/>
                    </a:cubicBezTo>
                    <a:cubicBezTo>
                      <a:pt x="21" y="29"/>
                      <a:pt x="20" y="29"/>
                      <a:pt x="20" y="26"/>
                    </a:cubicBezTo>
                    <a:cubicBezTo>
                      <a:pt x="18" y="25"/>
                      <a:pt x="19" y="23"/>
                      <a:pt x="20" y="21"/>
                    </a:cubicBezTo>
                    <a:cubicBezTo>
                      <a:pt x="22" y="21"/>
                      <a:pt x="24" y="22"/>
                      <a:pt x="26" y="22"/>
                    </a:cubicBezTo>
                    <a:cubicBezTo>
                      <a:pt x="28" y="23"/>
                      <a:pt x="29" y="22"/>
                      <a:pt x="32" y="22"/>
                    </a:cubicBezTo>
                    <a:cubicBezTo>
                      <a:pt x="35" y="22"/>
                      <a:pt x="31" y="23"/>
                      <a:pt x="32" y="24"/>
                    </a:cubicBezTo>
                    <a:cubicBezTo>
                      <a:pt x="46" y="22"/>
                      <a:pt x="44" y="23"/>
                      <a:pt x="55" y="20"/>
                    </a:cubicBezTo>
                    <a:cubicBezTo>
                      <a:pt x="65" y="21"/>
                      <a:pt x="65" y="21"/>
                      <a:pt x="65" y="21"/>
                    </a:cubicBezTo>
                    <a:cubicBezTo>
                      <a:pt x="58" y="19"/>
                      <a:pt x="67" y="17"/>
                      <a:pt x="75" y="15"/>
                    </a:cubicBezTo>
                    <a:cubicBezTo>
                      <a:pt x="73" y="14"/>
                      <a:pt x="70" y="14"/>
                      <a:pt x="69" y="13"/>
                    </a:cubicBezTo>
                    <a:cubicBezTo>
                      <a:pt x="82" y="12"/>
                      <a:pt x="82" y="12"/>
                      <a:pt x="82" y="12"/>
                    </a:cubicBezTo>
                    <a:cubicBezTo>
                      <a:pt x="83" y="12"/>
                      <a:pt x="82" y="13"/>
                      <a:pt x="80" y="14"/>
                    </a:cubicBezTo>
                    <a:cubicBezTo>
                      <a:pt x="81" y="14"/>
                      <a:pt x="82" y="14"/>
                      <a:pt x="82" y="14"/>
                    </a:cubicBezTo>
                    <a:cubicBezTo>
                      <a:pt x="87" y="15"/>
                      <a:pt x="84" y="16"/>
                      <a:pt x="81" y="17"/>
                    </a:cubicBezTo>
                    <a:cubicBezTo>
                      <a:pt x="80" y="17"/>
                      <a:pt x="78" y="16"/>
                      <a:pt x="77" y="16"/>
                    </a:cubicBezTo>
                    <a:cubicBezTo>
                      <a:pt x="73" y="17"/>
                      <a:pt x="70" y="19"/>
                      <a:pt x="71" y="21"/>
                    </a:cubicBezTo>
                    <a:cubicBezTo>
                      <a:pt x="72" y="20"/>
                      <a:pt x="74" y="20"/>
                      <a:pt x="75" y="20"/>
                    </a:cubicBezTo>
                    <a:cubicBezTo>
                      <a:pt x="74" y="20"/>
                      <a:pt x="74" y="21"/>
                      <a:pt x="74" y="21"/>
                    </a:cubicBezTo>
                    <a:cubicBezTo>
                      <a:pt x="75" y="21"/>
                      <a:pt x="76" y="21"/>
                      <a:pt x="78" y="20"/>
                    </a:cubicBezTo>
                    <a:cubicBezTo>
                      <a:pt x="81" y="23"/>
                      <a:pt x="81" y="23"/>
                      <a:pt x="81" y="23"/>
                    </a:cubicBezTo>
                    <a:cubicBezTo>
                      <a:pt x="82" y="22"/>
                      <a:pt x="82" y="22"/>
                      <a:pt x="82" y="22"/>
                    </a:cubicBezTo>
                    <a:cubicBezTo>
                      <a:pt x="99" y="24"/>
                      <a:pt x="99" y="24"/>
                      <a:pt x="99" y="24"/>
                    </a:cubicBezTo>
                    <a:cubicBezTo>
                      <a:pt x="111" y="21"/>
                      <a:pt x="121" y="16"/>
                      <a:pt x="140" y="15"/>
                    </a:cubicBezTo>
                    <a:cubicBezTo>
                      <a:pt x="135" y="17"/>
                      <a:pt x="139" y="19"/>
                      <a:pt x="139" y="21"/>
                    </a:cubicBezTo>
                    <a:cubicBezTo>
                      <a:pt x="134" y="19"/>
                      <a:pt x="124" y="22"/>
                      <a:pt x="114" y="22"/>
                    </a:cubicBezTo>
                    <a:cubicBezTo>
                      <a:pt x="119" y="22"/>
                      <a:pt x="118" y="23"/>
                      <a:pt x="117" y="24"/>
                    </a:cubicBezTo>
                    <a:cubicBezTo>
                      <a:pt x="134" y="21"/>
                      <a:pt x="134" y="21"/>
                      <a:pt x="134" y="21"/>
                    </a:cubicBezTo>
                    <a:cubicBezTo>
                      <a:pt x="134" y="23"/>
                      <a:pt x="138" y="23"/>
                      <a:pt x="143" y="24"/>
                    </a:cubicBezTo>
                    <a:cubicBezTo>
                      <a:pt x="139" y="20"/>
                      <a:pt x="156" y="21"/>
                      <a:pt x="163" y="20"/>
                    </a:cubicBezTo>
                    <a:cubicBezTo>
                      <a:pt x="163" y="21"/>
                      <a:pt x="162" y="22"/>
                      <a:pt x="153" y="22"/>
                    </a:cubicBezTo>
                    <a:cubicBezTo>
                      <a:pt x="163" y="25"/>
                      <a:pt x="165" y="17"/>
                      <a:pt x="175" y="20"/>
                    </a:cubicBezTo>
                    <a:cubicBezTo>
                      <a:pt x="173" y="20"/>
                      <a:pt x="172" y="20"/>
                      <a:pt x="171" y="20"/>
                    </a:cubicBezTo>
                    <a:cubicBezTo>
                      <a:pt x="176" y="19"/>
                      <a:pt x="188" y="20"/>
                      <a:pt x="185" y="21"/>
                    </a:cubicBezTo>
                    <a:cubicBezTo>
                      <a:pt x="183" y="21"/>
                      <a:pt x="183" y="21"/>
                      <a:pt x="183" y="21"/>
                    </a:cubicBezTo>
                    <a:cubicBezTo>
                      <a:pt x="197" y="22"/>
                      <a:pt x="226" y="21"/>
                      <a:pt x="228" y="18"/>
                    </a:cubicBezTo>
                    <a:cubicBezTo>
                      <a:pt x="228" y="18"/>
                      <a:pt x="226" y="22"/>
                      <a:pt x="225" y="23"/>
                    </a:cubicBezTo>
                    <a:cubicBezTo>
                      <a:pt x="251" y="11"/>
                      <a:pt x="251" y="11"/>
                      <a:pt x="251" y="11"/>
                    </a:cubicBezTo>
                    <a:cubicBezTo>
                      <a:pt x="248" y="14"/>
                      <a:pt x="257" y="21"/>
                      <a:pt x="245" y="23"/>
                    </a:cubicBezTo>
                    <a:cubicBezTo>
                      <a:pt x="249" y="23"/>
                      <a:pt x="253" y="24"/>
                      <a:pt x="260" y="23"/>
                    </a:cubicBezTo>
                    <a:cubicBezTo>
                      <a:pt x="258" y="22"/>
                      <a:pt x="254" y="19"/>
                      <a:pt x="257" y="18"/>
                    </a:cubicBezTo>
                    <a:cubicBezTo>
                      <a:pt x="266" y="22"/>
                      <a:pt x="263" y="20"/>
                      <a:pt x="274" y="23"/>
                    </a:cubicBezTo>
                    <a:cubicBezTo>
                      <a:pt x="270" y="22"/>
                      <a:pt x="274" y="18"/>
                      <a:pt x="280" y="18"/>
                    </a:cubicBezTo>
                    <a:cubicBezTo>
                      <a:pt x="279" y="18"/>
                      <a:pt x="280" y="22"/>
                      <a:pt x="278" y="23"/>
                    </a:cubicBezTo>
                    <a:cubicBezTo>
                      <a:pt x="292" y="18"/>
                      <a:pt x="292" y="18"/>
                      <a:pt x="292" y="18"/>
                    </a:cubicBezTo>
                    <a:cubicBezTo>
                      <a:pt x="288" y="19"/>
                      <a:pt x="291" y="22"/>
                      <a:pt x="294" y="23"/>
                    </a:cubicBezTo>
                    <a:cubicBezTo>
                      <a:pt x="293" y="22"/>
                      <a:pt x="306" y="23"/>
                      <a:pt x="310" y="23"/>
                    </a:cubicBezTo>
                    <a:cubicBezTo>
                      <a:pt x="304" y="22"/>
                      <a:pt x="304" y="22"/>
                      <a:pt x="304" y="22"/>
                    </a:cubicBezTo>
                    <a:cubicBezTo>
                      <a:pt x="319" y="23"/>
                      <a:pt x="319" y="16"/>
                      <a:pt x="334" y="16"/>
                    </a:cubicBezTo>
                    <a:cubicBezTo>
                      <a:pt x="332" y="17"/>
                      <a:pt x="330" y="22"/>
                      <a:pt x="337" y="22"/>
                    </a:cubicBezTo>
                    <a:cubicBezTo>
                      <a:pt x="341" y="20"/>
                      <a:pt x="353" y="11"/>
                      <a:pt x="366" y="9"/>
                    </a:cubicBezTo>
                    <a:cubicBezTo>
                      <a:pt x="369" y="11"/>
                      <a:pt x="369" y="11"/>
                      <a:pt x="369" y="11"/>
                    </a:cubicBezTo>
                    <a:cubicBezTo>
                      <a:pt x="379" y="9"/>
                      <a:pt x="379" y="9"/>
                      <a:pt x="379" y="9"/>
                    </a:cubicBezTo>
                    <a:cubicBezTo>
                      <a:pt x="373" y="13"/>
                      <a:pt x="355" y="20"/>
                      <a:pt x="345" y="23"/>
                    </a:cubicBezTo>
                    <a:cubicBezTo>
                      <a:pt x="351" y="24"/>
                      <a:pt x="347" y="24"/>
                      <a:pt x="355" y="24"/>
                    </a:cubicBezTo>
                    <a:cubicBezTo>
                      <a:pt x="358" y="25"/>
                      <a:pt x="350" y="26"/>
                      <a:pt x="348" y="26"/>
                    </a:cubicBezTo>
                    <a:cubicBezTo>
                      <a:pt x="368" y="27"/>
                      <a:pt x="368" y="27"/>
                      <a:pt x="368" y="27"/>
                    </a:cubicBezTo>
                    <a:cubicBezTo>
                      <a:pt x="367" y="24"/>
                      <a:pt x="383" y="24"/>
                      <a:pt x="382" y="22"/>
                    </a:cubicBezTo>
                    <a:cubicBezTo>
                      <a:pt x="361" y="25"/>
                      <a:pt x="361" y="25"/>
                      <a:pt x="361" y="25"/>
                    </a:cubicBezTo>
                    <a:cubicBezTo>
                      <a:pt x="360" y="22"/>
                      <a:pt x="373" y="17"/>
                      <a:pt x="387" y="18"/>
                    </a:cubicBezTo>
                    <a:cubicBezTo>
                      <a:pt x="391" y="19"/>
                      <a:pt x="385" y="22"/>
                      <a:pt x="385" y="23"/>
                    </a:cubicBezTo>
                    <a:cubicBezTo>
                      <a:pt x="387" y="22"/>
                      <a:pt x="398" y="21"/>
                      <a:pt x="400" y="22"/>
                    </a:cubicBezTo>
                    <a:cubicBezTo>
                      <a:pt x="394" y="24"/>
                      <a:pt x="394" y="24"/>
                      <a:pt x="394" y="24"/>
                    </a:cubicBezTo>
                    <a:cubicBezTo>
                      <a:pt x="402" y="25"/>
                      <a:pt x="407" y="20"/>
                      <a:pt x="416" y="23"/>
                    </a:cubicBezTo>
                    <a:cubicBezTo>
                      <a:pt x="419" y="23"/>
                      <a:pt x="426" y="26"/>
                      <a:pt x="426" y="24"/>
                    </a:cubicBezTo>
                    <a:cubicBezTo>
                      <a:pt x="421" y="21"/>
                      <a:pt x="420" y="12"/>
                      <a:pt x="424" y="10"/>
                    </a:cubicBezTo>
                    <a:cubicBezTo>
                      <a:pt x="425" y="10"/>
                      <a:pt x="441" y="13"/>
                      <a:pt x="444" y="14"/>
                    </a:cubicBezTo>
                    <a:cubicBezTo>
                      <a:pt x="450" y="16"/>
                      <a:pt x="436" y="20"/>
                      <a:pt x="441" y="22"/>
                    </a:cubicBezTo>
                    <a:cubicBezTo>
                      <a:pt x="441" y="21"/>
                      <a:pt x="444" y="20"/>
                      <a:pt x="445" y="20"/>
                    </a:cubicBezTo>
                    <a:cubicBezTo>
                      <a:pt x="449" y="21"/>
                      <a:pt x="444" y="22"/>
                      <a:pt x="451" y="22"/>
                    </a:cubicBezTo>
                    <a:cubicBezTo>
                      <a:pt x="453" y="19"/>
                      <a:pt x="467" y="22"/>
                      <a:pt x="455" y="20"/>
                    </a:cubicBezTo>
                    <a:cubicBezTo>
                      <a:pt x="462" y="19"/>
                      <a:pt x="463" y="20"/>
                      <a:pt x="471" y="20"/>
                    </a:cubicBezTo>
                    <a:cubicBezTo>
                      <a:pt x="468" y="18"/>
                      <a:pt x="479" y="14"/>
                      <a:pt x="486" y="13"/>
                    </a:cubicBezTo>
                    <a:cubicBezTo>
                      <a:pt x="486" y="14"/>
                      <a:pt x="487" y="15"/>
                      <a:pt x="488" y="15"/>
                    </a:cubicBezTo>
                    <a:cubicBezTo>
                      <a:pt x="494" y="15"/>
                      <a:pt x="498" y="16"/>
                      <a:pt x="502" y="16"/>
                    </a:cubicBezTo>
                    <a:cubicBezTo>
                      <a:pt x="502" y="19"/>
                      <a:pt x="502" y="23"/>
                      <a:pt x="501" y="26"/>
                    </a:cubicBezTo>
                    <a:cubicBezTo>
                      <a:pt x="501" y="28"/>
                      <a:pt x="501" y="29"/>
                      <a:pt x="501" y="31"/>
                    </a:cubicBezTo>
                    <a:cubicBezTo>
                      <a:pt x="501" y="33"/>
                      <a:pt x="501" y="35"/>
                      <a:pt x="501" y="37"/>
                    </a:cubicBezTo>
                    <a:cubicBezTo>
                      <a:pt x="500" y="39"/>
                      <a:pt x="500" y="45"/>
                      <a:pt x="498" y="42"/>
                    </a:cubicBezTo>
                    <a:cubicBezTo>
                      <a:pt x="499" y="44"/>
                      <a:pt x="500" y="46"/>
                      <a:pt x="500" y="51"/>
                    </a:cubicBezTo>
                    <a:cubicBezTo>
                      <a:pt x="498" y="59"/>
                      <a:pt x="500" y="41"/>
                      <a:pt x="497" y="47"/>
                    </a:cubicBezTo>
                    <a:cubicBezTo>
                      <a:pt x="498" y="48"/>
                      <a:pt x="499" y="58"/>
                      <a:pt x="500" y="65"/>
                    </a:cubicBezTo>
                    <a:cubicBezTo>
                      <a:pt x="502" y="63"/>
                      <a:pt x="500" y="50"/>
                      <a:pt x="499" y="44"/>
                    </a:cubicBezTo>
                    <a:cubicBezTo>
                      <a:pt x="503" y="44"/>
                      <a:pt x="506" y="55"/>
                      <a:pt x="508" y="69"/>
                    </a:cubicBezTo>
                    <a:cubicBezTo>
                      <a:pt x="509" y="81"/>
                      <a:pt x="506" y="74"/>
                      <a:pt x="506" y="76"/>
                    </a:cubicBezTo>
                    <a:cubicBezTo>
                      <a:pt x="506" y="98"/>
                      <a:pt x="512" y="95"/>
                      <a:pt x="510" y="113"/>
                    </a:cubicBezTo>
                    <a:cubicBezTo>
                      <a:pt x="507" y="120"/>
                      <a:pt x="505" y="113"/>
                      <a:pt x="504" y="115"/>
                    </a:cubicBezTo>
                    <a:cubicBezTo>
                      <a:pt x="503" y="106"/>
                      <a:pt x="505" y="100"/>
                      <a:pt x="505" y="94"/>
                    </a:cubicBezTo>
                    <a:cubicBezTo>
                      <a:pt x="504" y="102"/>
                      <a:pt x="504" y="102"/>
                      <a:pt x="504" y="102"/>
                    </a:cubicBezTo>
                    <a:cubicBezTo>
                      <a:pt x="503" y="99"/>
                      <a:pt x="503" y="93"/>
                      <a:pt x="503" y="89"/>
                    </a:cubicBezTo>
                    <a:cubicBezTo>
                      <a:pt x="501" y="95"/>
                      <a:pt x="503" y="126"/>
                      <a:pt x="501" y="143"/>
                    </a:cubicBezTo>
                    <a:cubicBezTo>
                      <a:pt x="502" y="146"/>
                      <a:pt x="503" y="151"/>
                      <a:pt x="504" y="148"/>
                    </a:cubicBezTo>
                    <a:cubicBezTo>
                      <a:pt x="503" y="143"/>
                      <a:pt x="503" y="143"/>
                      <a:pt x="503" y="143"/>
                    </a:cubicBezTo>
                    <a:cubicBezTo>
                      <a:pt x="505" y="138"/>
                      <a:pt x="506" y="153"/>
                      <a:pt x="506" y="146"/>
                    </a:cubicBezTo>
                    <a:cubicBezTo>
                      <a:pt x="508" y="154"/>
                      <a:pt x="510" y="162"/>
                      <a:pt x="509" y="172"/>
                    </a:cubicBezTo>
                    <a:cubicBezTo>
                      <a:pt x="506" y="173"/>
                      <a:pt x="506" y="173"/>
                      <a:pt x="506" y="173"/>
                    </a:cubicBezTo>
                    <a:cubicBezTo>
                      <a:pt x="507" y="173"/>
                      <a:pt x="508" y="167"/>
                      <a:pt x="507" y="164"/>
                    </a:cubicBezTo>
                    <a:cubicBezTo>
                      <a:pt x="508" y="168"/>
                      <a:pt x="504" y="179"/>
                      <a:pt x="507" y="184"/>
                    </a:cubicBezTo>
                    <a:cubicBezTo>
                      <a:pt x="508" y="177"/>
                      <a:pt x="508" y="177"/>
                      <a:pt x="508" y="177"/>
                    </a:cubicBezTo>
                    <a:cubicBezTo>
                      <a:pt x="510" y="184"/>
                      <a:pt x="512" y="193"/>
                      <a:pt x="512" y="202"/>
                    </a:cubicBezTo>
                    <a:cubicBezTo>
                      <a:pt x="514" y="198"/>
                      <a:pt x="511" y="200"/>
                      <a:pt x="514" y="193"/>
                    </a:cubicBezTo>
                    <a:cubicBezTo>
                      <a:pt x="511" y="199"/>
                      <a:pt x="514" y="171"/>
                      <a:pt x="511" y="180"/>
                    </a:cubicBezTo>
                    <a:cubicBezTo>
                      <a:pt x="514" y="173"/>
                      <a:pt x="512" y="168"/>
                      <a:pt x="515" y="160"/>
                    </a:cubicBezTo>
                    <a:cubicBezTo>
                      <a:pt x="514" y="160"/>
                      <a:pt x="513" y="163"/>
                      <a:pt x="514" y="155"/>
                    </a:cubicBezTo>
                    <a:cubicBezTo>
                      <a:pt x="513" y="155"/>
                      <a:pt x="513" y="154"/>
                      <a:pt x="513" y="154"/>
                    </a:cubicBezTo>
                    <a:cubicBezTo>
                      <a:pt x="513" y="154"/>
                      <a:pt x="513" y="153"/>
                      <a:pt x="513" y="153"/>
                    </a:cubicBezTo>
                    <a:cubicBezTo>
                      <a:pt x="513" y="153"/>
                      <a:pt x="513" y="154"/>
                      <a:pt x="513" y="154"/>
                    </a:cubicBezTo>
                    <a:cubicBezTo>
                      <a:pt x="513" y="153"/>
                      <a:pt x="513" y="153"/>
                      <a:pt x="513" y="154"/>
                    </a:cubicBezTo>
                    <a:cubicBezTo>
                      <a:pt x="512" y="156"/>
                      <a:pt x="512" y="157"/>
                      <a:pt x="512" y="158"/>
                    </a:cubicBezTo>
                    <a:cubicBezTo>
                      <a:pt x="510" y="154"/>
                      <a:pt x="510" y="142"/>
                      <a:pt x="509" y="138"/>
                    </a:cubicBezTo>
                    <a:cubicBezTo>
                      <a:pt x="509" y="134"/>
                      <a:pt x="510" y="140"/>
                      <a:pt x="511" y="137"/>
                    </a:cubicBezTo>
                    <a:cubicBezTo>
                      <a:pt x="509" y="131"/>
                      <a:pt x="509" y="131"/>
                      <a:pt x="509" y="131"/>
                    </a:cubicBezTo>
                    <a:cubicBezTo>
                      <a:pt x="511" y="131"/>
                      <a:pt x="512" y="120"/>
                      <a:pt x="513" y="130"/>
                    </a:cubicBezTo>
                    <a:cubicBezTo>
                      <a:pt x="513" y="121"/>
                      <a:pt x="513" y="121"/>
                      <a:pt x="513" y="121"/>
                    </a:cubicBezTo>
                    <a:cubicBezTo>
                      <a:pt x="514" y="115"/>
                      <a:pt x="515" y="108"/>
                      <a:pt x="514" y="103"/>
                    </a:cubicBezTo>
                    <a:cubicBezTo>
                      <a:pt x="514" y="99"/>
                      <a:pt x="512" y="92"/>
                      <a:pt x="513" y="96"/>
                    </a:cubicBezTo>
                    <a:cubicBezTo>
                      <a:pt x="512" y="81"/>
                      <a:pt x="512" y="81"/>
                      <a:pt x="512" y="81"/>
                    </a:cubicBezTo>
                    <a:cubicBezTo>
                      <a:pt x="513" y="81"/>
                      <a:pt x="513" y="81"/>
                      <a:pt x="513" y="81"/>
                    </a:cubicBezTo>
                    <a:cubicBezTo>
                      <a:pt x="513" y="66"/>
                      <a:pt x="510" y="51"/>
                      <a:pt x="513" y="34"/>
                    </a:cubicBezTo>
                    <a:cubicBezTo>
                      <a:pt x="513" y="33"/>
                      <a:pt x="513" y="32"/>
                      <a:pt x="513" y="31"/>
                    </a:cubicBezTo>
                    <a:cubicBezTo>
                      <a:pt x="513" y="29"/>
                      <a:pt x="512" y="26"/>
                      <a:pt x="512" y="24"/>
                    </a:cubicBezTo>
                    <a:cubicBezTo>
                      <a:pt x="512" y="19"/>
                      <a:pt x="512" y="14"/>
                      <a:pt x="512" y="7"/>
                    </a:cubicBezTo>
                    <a:cubicBezTo>
                      <a:pt x="514" y="4"/>
                      <a:pt x="514" y="4"/>
                      <a:pt x="514" y="4"/>
                    </a:cubicBezTo>
                    <a:cubicBezTo>
                      <a:pt x="513" y="4"/>
                      <a:pt x="513" y="4"/>
                      <a:pt x="513" y="4"/>
                    </a:cubicBezTo>
                    <a:cubicBezTo>
                      <a:pt x="508" y="4"/>
                      <a:pt x="500" y="4"/>
                      <a:pt x="493" y="3"/>
                    </a:cubicBezTo>
                    <a:cubicBezTo>
                      <a:pt x="491" y="3"/>
                      <a:pt x="489" y="3"/>
                      <a:pt x="487" y="3"/>
                    </a:cubicBezTo>
                    <a:cubicBezTo>
                      <a:pt x="486" y="3"/>
                      <a:pt x="485" y="3"/>
                      <a:pt x="485" y="3"/>
                    </a:cubicBezTo>
                    <a:cubicBezTo>
                      <a:pt x="483" y="3"/>
                      <a:pt x="482" y="3"/>
                      <a:pt x="481" y="4"/>
                    </a:cubicBezTo>
                    <a:cubicBezTo>
                      <a:pt x="474" y="0"/>
                      <a:pt x="450" y="3"/>
                      <a:pt x="439" y="2"/>
                    </a:cubicBezTo>
                    <a:cubicBezTo>
                      <a:pt x="439" y="4"/>
                      <a:pt x="439" y="4"/>
                      <a:pt x="439" y="4"/>
                    </a:cubicBezTo>
                    <a:cubicBezTo>
                      <a:pt x="431" y="4"/>
                      <a:pt x="424" y="5"/>
                      <a:pt x="415" y="5"/>
                    </a:cubicBezTo>
                    <a:cubicBezTo>
                      <a:pt x="415" y="7"/>
                      <a:pt x="415" y="7"/>
                      <a:pt x="415" y="7"/>
                    </a:cubicBezTo>
                    <a:cubicBezTo>
                      <a:pt x="407" y="9"/>
                      <a:pt x="394" y="6"/>
                      <a:pt x="382" y="6"/>
                    </a:cubicBezTo>
                    <a:cubicBezTo>
                      <a:pt x="382" y="5"/>
                      <a:pt x="386" y="6"/>
                      <a:pt x="388" y="6"/>
                    </a:cubicBezTo>
                    <a:cubicBezTo>
                      <a:pt x="373" y="2"/>
                      <a:pt x="356" y="9"/>
                      <a:pt x="342" y="6"/>
                    </a:cubicBezTo>
                    <a:cubicBezTo>
                      <a:pt x="338" y="7"/>
                      <a:pt x="336" y="7"/>
                      <a:pt x="333" y="6"/>
                    </a:cubicBezTo>
                    <a:cubicBezTo>
                      <a:pt x="334" y="6"/>
                      <a:pt x="334" y="6"/>
                      <a:pt x="334" y="6"/>
                    </a:cubicBezTo>
                    <a:cubicBezTo>
                      <a:pt x="334" y="6"/>
                      <a:pt x="333" y="6"/>
                      <a:pt x="333" y="6"/>
                    </a:cubicBezTo>
                    <a:cubicBezTo>
                      <a:pt x="331" y="6"/>
                      <a:pt x="330" y="5"/>
                      <a:pt x="328" y="5"/>
                    </a:cubicBezTo>
                    <a:cubicBezTo>
                      <a:pt x="329" y="5"/>
                      <a:pt x="331" y="6"/>
                      <a:pt x="332" y="6"/>
                    </a:cubicBezTo>
                    <a:cubicBezTo>
                      <a:pt x="329" y="6"/>
                      <a:pt x="325" y="6"/>
                      <a:pt x="321" y="7"/>
                    </a:cubicBezTo>
                    <a:cubicBezTo>
                      <a:pt x="319" y="5"/>
                      <a:pt x="319" y="5"/>
                      <a:pt x="319" y="5"/>
                    </a:cubicBezTo>
                    <a:cubicBezTo>
                      <a:pt x="319" y="5"/>
                      <a:pt x="319" y="5"/>
                      <a:pt x="319" y="5"/>
                    </a:cubicBezTo>
                    <a:cubicBezTo>
                      <a:pt x="315" y="4"/>
                      <a:pt x="315" y="6"/>
                      <a:pt x="317" y="7"/>
                    </a:cubicBezTo>
                    <a:cubicBezTo>
                      <a:pt x="315" y="7"/>
                      <a:pt x="314" y="8"/>
                      <a:pt x="312" y="8"/>
                    </a:cubicBezTo>
                    <a:cubicBezTo>
                      <a:pt x="309" y="5"/>
                      <a:pt x="302" y="9"/>
                      <a:pt x="297" y="6"/>
                    </a:cubicBezTo>
                    <a:cubicBezTo>
                      <a:pt x="295" y="8"/>
                      <a:pt x="277" y="7"/>
                      <a:pt x="275" y="11"/>
                    </a:cubicBezTo>
                    <a:cubicBezTo>
                      <a:pt x="275" y="10"/>
                      <a:pt x="274" y="10"/>
                      <a:pt x="276" y="10"/>
                    </a:cubicBezTo>
                    <a:cubicBezTo>
                      <a:pt x="272" y="10"/>
                      <a:pt x="267" y="9"/>
                      <a:pt x="263" y="10"/>
                    </a:cubicBezTo>
                    <a:cubicBezTo>
                      <a:pt x="261" y="8"/>
                      <a:pt x="261" y="8"/>
                      <a:pt x="261" y="8"/>
                    </a:cubicBezTo>
                    <a:cubicBezTo>
                      <a:pt x="252" y="11"/>
                      <a:pt x="252" y="11"/>
                      <a:pt x="252" y="11"/>
                    </a:cubicBezTo>
                    <a:cubicBezTo>
                      <a:pt x="246" y="10"/>
                      <a:pt x="243" y="9"/>
                      <a:pt x="249" y="7"/>
                    </a:cubicBezTo>
                    <a:cubicBezTo>
                      <a:pt x="235" y="10"/>
                      <a:pt x="238" y="8"/>
                      <a:pt x="226" y="11"/>
                    </a:cubicBezTo>
                    <a:cubicBezTo>
                      <a:pt x="226" y="9"/>
                      <a:pt x="226" y="9"/>
                      <a:pt x="226" y="9"/>
                    </a:cubicBezTo>
                    <a:cubicBezTo>
                      <a:pt x="222" y="9"/>
                      <a:pt x="215" y="11"/>
                      <a:pt x="213" y="10"/>
                    </a:cubicBezTo>
                    <a:cubicBezTo>
                      <a:pt x="203" y="7"/>
                      <a:pt x="165" y="10"/>
                      <a:pt x="140" y="7"/>
                    </a:cubicBezTo>
                    <a:cubicBezTo>
                      <a:pt x="145" y="11"/>
                      <a:pt x="129" y="5"/>
                      <a:pt x="128" y="8"/>
                    </a:cubicBezTo>
                    <a:cubicBezTo>
                      <a:pt x="127" y="7"/>
                      <a:pt x="123" y="7"/>
                      <a:pt x="127" y="6"/>
                    </a:cubicBezTo>
                    <a:cubicBezTo>
                      <a:pt x="115" y="7"/>
                      <a:pt x="108" y="4"/>
                      <a:pt x="100" y="7"/>
                    </a:cubicBezTo>
                    <a:cubicBezTo>
                      <a:pt x="98" y="6"/>
                      <a:pt x="102" y="5"/>
                      <a:pt x="101" y="5"/>
                    </a:cubicBezTo>
                    <a:cubicBezTo>
                      <a:pt x="100" y="5"/>
                      <a:pt x="97" y="6"/>
                      <a:pt x="96" y="5"/>
                    </a:cubicBezTo>
                    <a:cubicBezTo>
                      <a:pt x="94" y="4"/>
                      <a:pt x="98" y="4"/>
                      <a:pt x="100" y="4"/>
                    </a:cubicBezTo>
                    <a:cubicBezTo>
                      <a:pt x="87" y="4"/>
                      <a:pt x="85" y="7"/>
                      <a:pt x="84" y="10"/>
                    </a:cubicBezTo>
                    <a:cubicBezTo>
                      <a:pt x="78" y="9"/>
                      <a:pt x="75" y="9"/>
                      <a:pt x="70" y="11"/>
                    </a:cubicBezTo>
                    <a:cubicBezTo>
                      <a:pt x="68" y="10"/>
                      <a:pt x="64" y="9"/>
                      <a:pt x="72" y="9"/>
                    </a:cubicBezTo>
                    <a:cubicBezTo>
                      <a:pt x="67" y="8"/>
                      <a:pt x="45" y="7"/>
                      <a:pt x="44" y="10"/>
                    </a:cubicBezTo>
                    <a:cubicBezTo>
                      <a:pt x="43" y="9"/>
                      <a:pt x="38" y="9"/>
                      <a:pt x="37" y="10"/>
                    </a:cubicBezTo>
                    <a:cubicBezTo>
                      <a:pt x="31" y="10"/>
                      <a:pt x="28" y="10"/>
                      <a:pt x="25" y="10"/>
                    </a:cubicBezTo>
                    <a:cubicBezTo>
                      <a:pt x="21" y="9"/>
                      <a:pt x="18" y="9"/>
                      <a:pt x="11" y="10"/>
                    </a:cubicBezTo>
                    <a:cubicBezTo>
                      <a:pt x="15" y="10"/>
                      <a:pt x="15" y="10"/>
                      <a:pt x="15" y="10"/>
                    </a:cubicBezTo>
                    <a:cubicBezTo>
                      <a:pt x="14" y="11"/>
                      <a:pt x="13" y="12"/>
                      <a:pt x="11" y="12"/>
                    </a:cubicBezTo>
                    <a:cubicBezTo>
                      <a:pt x="11" y="15"/>
                      <a:pt x="10" y="19"/>
                      <a:pt x="10" y="26"/>
                    </a:cubicBezTo>
                    <a:cubicBezTo>
                      <a:pt x="10" y="25"/>
                      <a:pt x="10" y="25"/>
                      <a:pt x="10" y="25"/>
                    </a:cubicBezTo>
                    <a:cubicBezTo>
                      <a:pt x="9" y="32"/>
                      <a:pt x="9" y="34"/>
                      <a:pt x="9" y="36"/>
                    </a:cubicBezTo>
                    <a:cubicBezTo>
                      <a:pt x="9" y="38"/>
                      <a:pt x="9" y="39"/>
                      <a:pt x="9" y="40"/>
                    </a:cubicBezTo>
                    <a:cubicBezTo>
                      <a:pt x="9" y="41"/>
                      <a:pt x="10" y="43"/>
                      <a:pt x="8" y="52"/>
                    </a:cubicBezTo>
                    <a:cubicBezTo>
                      <a:pt x="10" y="51"/>
                      <a:pt x="10" y="51"/>
                      <a:pt x="10" y="51"/>
                    </a:cubicBezTo>
                    <a:cubicBezTo>
                      <a:pt x="14" y="53"/>
                      <a:pt x="8" y="67"/>
                      <a:pt x="9" y="78"/>
                    </a:cubicBezTo>
                    <a:cubicBezTo>
                      <a:pt x="11" y="74"/>
                      <a:pt x="11" y="74"/>
                      <a:pt x="11" y="74"/>
                    </a:cubicBezTo>
                    <a:cubicBezTo>
                      <a:pt x="12" y="80"/>
                      <a:pt x="5" y="90"/>
                      <a:pt x="4" y="96"/>
                    </a:cubicBezTo>
                    <a:cubicBezTo>
                      <a:pt x="4" y="97"/>
                      <a:pt x="4" y="94"/>
                      <a:pt x="4" y="92"/>
                    </a:cubicBezTo>
                    <a:cubicBezTo>
                      <a:pt x="1" y="107"/>
                      <a:pt x="6" y="94"/>
                      <a:pt x="7" y="105"/>
                    </a:cubicBezTo>
                    <a:cubicBezTo>
                      <a:pt x="5" y="107"/>
                      <a:pt x="3" y="103"/>
                      <a:pt x="3" y="110"/>
                    </a:cubicBezTo>
                    <a:cubicBezTo>
                      <a:pt x="2" y="114"/>
                      <a:pt x="7" y="132"/>
                      <a:pt x="5" y="142"/>
                    </a:cubicBezTo>
                    <a:cubicBezTo>
                      <a:pt x="6" y="140"/>
                      <a:pt x="7" y="138"/>
                      <a:pt x="8" y="143"/>
                    </a:cubicBezTo>
                    <a:cubicBezTo>
                      <a:pt x="8" y="151"/>
                      <a:pt x="4" y="165"/>
                      <a:pt x="7" y="172"/>
                    </a:cubicBezTo>
                    <a:cubicBezTo>
                      <a:pt x="7" y="173"/>
                      <a:pt x="6" y="173"/>
                      <a:pt x="6" y="173"/>
                    </a:cubicBezTo>
                    <a:cubicBezTo>
                      <a:pt x="7" y="179"/>
                      <a:pt x="8" y="193"/>
                      <a:pt x="9" y="197"/>
                    </a:cubicBezTo>
                    <a:cubicBezTo>
                      <a:pt x="3" y="202"/>
                      <a:pt x="13" y="235"/>
                      <a:pt x="6" y="234"/>
                    </a:cubicBezTo>
                    <a:cubicBezTo>
                      <a:pt x="7" y="253"/>
                      <a:pt x="7" y="253"/>
                      <a:pt x="7" y="253"/>
                    </a:cubicBezTo>
                    <a:cubicBezTo>
                      <a:pt x="6" y="253"/>
                      <a:pt x="6" y="253"/>
                      <a:pt x="6" y="253"/>
                    </a:cubicBezTo>
                    <a:cubicBezTo>
                      <a:pt x="6" y="265"/>
                      <a:pt x="7" y="269"/>
                      <a:pt x="9" y="273"/>
                    </a:cubicBezTo>
                    <a:cubicBezTo>
                      <a:pt x="8" y="276"/>
                      <a:pt x="8" y="274"/>
                      <a:pt x="7" y="274"/>
                    </a:cubicBezTo>
                    <a:cubicBezTo>
                      <a:pt x="6" y="291"/>
                      <a:pt x="6" y="293"/>
                      <a:pt x="9" y="308"/>
                    </a:cubicBezTo>
                    <a:cubicBezTo>
                      <a:pt x="7" y="309"/>
                      <a:pt x="7" y="309"/>
                      <a:pt x="7" y="309"/>
                    </a:cubicBezTo>
                    <a:cubicBezTo>
                      <a:pt x="9" y="313"/>
                      <a:pt x="4" y="334"/>
                      <a:pt x="7" y="352"/>
                    </a:cubicBezTo>
                    <a:cubicBezTo>
                      <a:pt x="6" y="351"/>
                      <a:pt x="6" y="351"/>
                      <a:pt x="6" y="350"/>
                    </a:cubicBezTo>
                    <a:cubicBezTo>
                      <a:pt x="8" y="369"/>
                      <a:pt x="0" y="396"/>
                      <a:pt x="8" y="403"/>
                    </a:cubicBezTo>
                    <a:cubicBezTo>
                      <a:pt x="9" y="416"/>
                      <a:pt x="9" y="416"/>
                      <a:pt x="9" y="416"/>
                    </a:cubicBezTo>
                    <a:cubicBezTo>
                      <a:pt x="10" y="399"/>
                      <a:pt x="12" y="418"/>
                      <a:pt x="14" y="412"/>
                    </a:cubicBezTo>
                    <a:cubicBezTo>
                      <a:pt x="14" y="418"/>
                      <a:pt x="11" y="428"/>
                      <a:pt x="11" y="420"/>
                    </a:cubicBezTo>
                    <a:cubicBezTo>
                      <a:pt x="11" y="419"/>
                      <a:pt x="11" y="419"/>
                      <a:pt x="11" y="419"/>
                    </a:cubicBezTo>
                    <a:cubicBezTo>
                      <a:pt x="8" y="416"/>
                      <a:pt x="10" y="440"/>
                      <a:pt x="8" y="439"/>
                    </a:cubicBezTo>
                    <a:cubicBezTo>
                      <a:pt x="8" y="449"/>
                      <a:pt x="7" y="458"/>
                      <a:pt x="7" y="468"/>
                    </a:cubicBezTo>
                    <a:cubicBezTo>
                      <a:pt x="7" y="480"/>
                      <a:pt x="7" y="492"/>
                      <a:pt x="6" y="503"/>
                    </a:cubicBezTo>
                    <a:cubicBezTo>
                      <a:pt x="15" y="504"/>
                      <a:pt x="24" y="504"/>
                      <a:pt x="33" y="504"/>
                    </a:cubicBezTo>
                    <a:cubicBezTo>
                      <a:pt x="40" y="504"/>
                      <a:pt x="46" y="504"/>
                      <a:pt x="52" y="504"/>
                    </a:cubicBezTo>
                    <a:cubicBezTo>
                      <a:pt x="49" y="501"/>
                      <a:pt x="49" y="501"/>
                      <a:pt x="49" y="501"/>
                    </a:cubicBezTo>
                    <a:cubicBezTo>
                      <a:pt x="59" y="502"/>
                      <a:pt x="59" y="502"/>
                      <a:pt x="59" y="502"/>
                    </a:cubicBezTo>
                    <a:cubicBezTo>
                      <a:pt x="62" y="502"/>
                      <a:pt x="63" y="504"/>
                      <a:pt x="55" y="504"/>
                    </a:cubicBezTo>
                    <a:cubicBezTo>
                      <a:pt x="59" y="505"/>
                      <a:pt x="68" y="502"/>
                      <a:pt x="68" y="502"/>
                    </a:cubicBezTo>
                    <a:cubicBezTo>
                      <a:pt x="83" y="503"/>
                      <a:pt x="62" y="505"/>
                      <a:pt x="67" y="505"/>
                    </a:cubicBezTo>
                    <a:cubicBezTo>
                      <a:pt x="73" y="505"/>
                      <a:pt x="73" y="505"/>
                      <a:pt x="73" y="505"/>
                    </a:cubicBezTo>
                    <a:cubicBezTo>
                      <a:pt x="72" y="505"/>
                      <a:pt x="72" y="505"/>
                      <a:pt x="72" y="505"/>
                    </a:cubicBezTo>
                    <a:cubicBezTo>
                      <a:pt x="77" y="503"/>
                      <a:pt x="77" y="502"/>
                      <a:pt x="86" y="502"/>
                    </a:cubicBezTo>
                    <a:cubicBezTo>
                      <a:pt x="92" y="503"/>
                      <a:pt x="89" y="504"/>
                      <a:pt x="91" y="504"/>
                    </a:cubicBezTo>
                    <a:cubicBezTo>
                      <a:pt x="91" y="504"/>
                      <a:pt x="92" y="504"/>
                      <a:pt x="95" y="504"/>
                    </a:cubicBezTo>
                    <a:cubicBezTo>
                      <a:pt x="108" y="505"/>
                      <a:pt x="108" y="505"/>
                      <a:pt x="108" y="505"/>
                    </a:cubicBezTo>
                    <a:cubicBezTo>
                      <a:pt x="103" y="502"/>
                      <a:pt x="103" y="502"/>
                      <a:pt x="103" y="502"/>
                    </a:cubicBezTo>
                    <a:cubicBezTo>
                      <a:pt x="109" y="501"/>
                      <a:pt x="116" y="502"/>
                      <a:pt x="109" y="500"/>
                    </a:cubicBezTo>
                    <a:cubicBezTo>
                      <a:pt x="118" y="504"/>
                      <a:pt x="159" y="501"/>
                      <a:pt x="165" y="502"/>
                    </a:cubicBezTo>
                    <a:cubicBezTo>
                      <a:pt x="173" y="501"/>
                      <a:pt x="181" y="501"/>
                      <a:pt x="191" y="501"/>
                    </a:cubicBezTo>
                    <a:cubicBezTo>
                      <a:pt x="189" y="500"/>
                      <a:pt x="187" y="498"/>
                      <a:pt x="196" y="498"/>
                    </a:cubicBezTo>
                    <a:cubicBezTo>
                      <a:pt x="193" y="504"/>
                      <a:pt x="212" y="501"/>
                      <a:pt x="219" y="504"/>
                    </a:cubicBezTo>
                    <a:cubicBezTo>
                      <a:pt x="213" y="502"/>
                      <a:pt x="244" y="504"/>
                      <a:pt x="234" y="500"/>
                    </a:cubicBezTo>
                    <a:cubicBezTo>
                      <a:pt x="242" y="501"/>
                      <a:pt x="235" y="502"/>
                      <a:pt x="240" y="503"/>
                    </a:cubicBezTo>
                    <a:cubicBezTo>
                      <a:pt x="258" y="501"/>
                      <a:pt x="279" y="505"/>
                      <a:pt x="300" y="504"/>
                    </a:cubicBezTo>
                    <a:cubicBezTo>
                      <a:pt x="300" y="503"/>
                      <a:pt x="297" y="502"/>
                      <a:pt x="301" y="501"/>
                    </a:cubicBezTo>
                    <a:cubicBezTo>
                      <a:pt x="313" y="505"/>
                      <a:pt x="313" y="505"/>
                      <a:pt x="313" y="505"/>
                    </a:cubicBezTo>
                    <a:cubicBezTo>
                      <a:pt x="317" y="504"/>
                      <a:pt x="317" y="501"/>
                      <a:pt x="324" y="503"/>
                    </a:cubicBezTo>
                    <a:cubicBezTo>
                      <a:pt x="323" y="503"/>
                      <a:pt x="322" y="502"/>
                      <a:pt x="324" y="501"/>
                    </a:cubicBezTo>
                    <a:cubicBezTo>
                      <a:pt x="367" y="505"/>
                      <a:pt x="410" y="499"/>
                      <a:pt x="453" y="505"/>
                    </a:cubicBezTo>
                    <a:cubicBezTo>
                      <a:pt x="447" y="504"/>
                      <a:pt x="451" y="504"/>
                      <a:pt x="456" y="503"/>
                    </a:cubicBezTo>
                    <a:cubicBezTo>
                      <a:pt x="453" y="503"/>
                      <a:pt x="456" y="502"/>
                      <a:pt x="455" y="501"/>
                    </a:cubicBezTo>
                    <a:cubicBezTo>
                      <a:pt x="473" y="503"/>
                      <a:pt x="473" y="503"/>
                      <a:pt x="473" y="503"/>
                    </a:cubicBezTo>
                    <a:cubicBezTo>
                      <a:pt x="476" y="501"/>
                      <a:pt x="492" y="503"/>
                      <a:pt x="494" y="501"/>
                    </a:cubicBezTo>
                    <a:cubicBezTo>
                      <a:pt x="489" y="501"/>
                      <a:pt x="489" y="501"/>
                      <a:pt x="489" y="501"/>
                    </a:cubicBezTo>
                    <a:cubicBezTo>
                      <a:pt x="496" y="498"/>
                      <a:pt x="478" y="495"/>
                      <a:pt x="479" y="491"/>
                    </a:cubicBezTo>
                    <a:cubicBezTo>
                      <a:pt x="471" y="494"/>
                      <a:pt x="457" y="486"/>
                      <a:pt x="443" y="491"/>
                    </a:cubicBezTo>
                    <a:cubicBezTo>
                      <a:pt x="440" y="490"/>
                      <a:pt x="446" y="489"/>
                      <a:pt x="444" y="488"/>
                    </a:cubicBezTo>
                    <a:cubicBezTo>
                      <a:pt x="440" y="490"/>
                      <a:pt x="436" y="490"/>
                      <a:pt x="428" y="490"/>
                    </a:cubicBezTo>
                    <a:cubicBezTo>
                      <a:pt x="429" y="489"/>
                      <a:pt x="429" y="489"/>
                      <a:pt x="429" y="489"/>
                    </a:cubicBezTo>
                    <a:cubicBezTo>
                      <a:pt x="407" y="490"/>
                      <a:pt x="398" y="488"/>
                      <a:pt x="373" y="487"/>
                    </a:cubicBezTo>
                    <a:cubicBezTo>
                      <a:pt x="375" y="489"/>
                      <a:pt x="375" y="489"/>
                      <a:pt x="375" y="489"/>
                    </a:cubicBezTo>
                    <a:cubicBezTo>
                      <a:pt x="369" y="489"/>
                      <a:pt x="368" y="488"/>
                      <a:pt x="366" y="488"/>
                    </a:cubicBezTo>
                    <a:cubicBezTo>
                      <a:pt x="360" y="490"/>
                      <a:pt x="381" y="488"/>
                      <a:pt x="375" y="491"/>
                    </a:cubicBezTo>
                    <a:cubicBezTo>
                      <a:pt x="368" y="487"/>
                      <a:pt x="338" y="491"/>
                      <a:pt x="333" y="486"/>
                    </a:cubicBezTo>
                    <a:cubicBezTo>
                      <a:pt x="325" y="486"/>
                      <a:pt x="335" y="489"/>
                      <a:pt x="327" y="489"/>
                    </a:cubicBezTo>
                    <a:cubicBezTo>
                      <a:pt x="325" y="487"/>
                      <a:pt x="325" y="487"/>
                      <a:pt x="325" y="487"/>
                    </a:cubicBezTo>
                    <a:cubicBezTo>
                      <a:pt x="323" y="489"/>
                      <a:pt x="323" y="489"/>
                      <a:pt x="323" y="489"/>
                    </a:cubicBezTo>
                    <a:cubicBezTo>
                      <a:pt x="317" y="489"/>
                      <a:pt x="315" y="487"/>
                      <a:pt x="315" y="486"/>
                    </a:cubicBezTo>
                    <a:cubicBezTo>
                      <a:pt x="316" y="486"/>
                      <a:pt x="318" y="486"/>
                      <a:pt x="320" y="486"/>
                    </a:cubicBezTo>
                    <a:cubicBezTo>
                      <a:pt x="313" y="484"/>
                      <a:pt x="300" y="486"/>
                      <a:pt x="298" y="486"/>
                    </a:cubicBezTo>
                    <a:cubicBezTo>
                      <a:pt x="305" y="487"/>
                      <a:pt x="305" y="487"/>
                      <a:pt x="305" y="487"/>
                    </a:cubicBezTo>
                    <a:cubicBezTo>
                      <a:pt x="283" y="488"/>
                      <a:pt x="256" y="486"/>
                      <a:pt x="234" y="489"/>
                    </a:cubicBezTo>
                    <a:cubicBezTo>
                      <a:pt x="236" y="489"/>
                      <a:pt x="236" y="489"/>
                      <a:pt x="236" y="489"/>
                    </a:cubicBezTo>
                    <a:cubicBezTo>
                      <a:pt x="219" y="491"/>
                      <a:pt x="223" y="488"/>
                      <a:pt x="205" y="489"/>
                    </a:cubicBezTo>
                    <a:cubicBezTo>
                      <a:pt x="205" y="489"/>
                      <a:pt x="205" y="489"/>
                      <a:pt x="205" y="489"/>
                    </a:cubicBezTo>
                    <a:cubicBezTo>
                      <a:pt x="202" y="490"/>
                      <a:pt x="197" y="490"/>
                      <a:pt x="192" y="490"/>
                    </a:cubicBezTo>
                    <a:cubicBezTo>
                      <a:pt x="196" y="489"/>
                      <a:pt x="183" y="488"/>
                      <a:pt x="189" y="487"/>
                    </a:cubicBezTo>
                    <a:cubicBezTo>
                      <a:pt x="171" y="489"/>
                      <a:pt x="180" y="488"/>
                      <a:pt x="168" y="492"/>
                    </a:cubicBezTo>
                    <a:cubicBezTo>
                      <a:pt x="166" y="490"/>
                      <a:pt x="166" y="490"/>
                      <a:pt x="166" y="490"/>
                    </a:cubicBezTo>
                    <a:cubicBezTo>
                      <a:pt x="162" y="492"/>
                      <a:pt x="161" y="492"/>
                      <a:pt x="152" y="493"/>
                    </a:cubicBezTo>
                    <a:cubicBezTo>
                      <a:pt x="160" y="491"/>
                      <a:pt x="147" y="490"/>
                      <a:pt x="155" y="489"/>
                    </a:cubicBezTo>
                    <a:cubicBezTo>
                      <a:pt x="136" y="486"/>
                      <a:pt x="127" y="492"/>
                      <a:pt x="118" y="487"/>
                    </a:cubicBezTo>
                    <a:cubicBezTo>
                      <a:pt x="109" y="491"/>
                      <a:pt x="134" y="490"/>
                      <a:pt x="130" y="490"/>
                    </a:cubicBezTo>
                    <a:cubicBezTo>
                      <a:pt x="134" y="492"/>
                      <a:pt x="122" y="494"/>
                      <a:pt x="116" y="493"/>
                    </a:cubicBezTo>
                    <a:cubicBezTo>
                      <a:pt x="110" y="493"/>
                      <a:pt x="106" y="488"/>
                      <a:pt x="91" y="488"/>
                    </a:cubicBezTo>
                    <a:cubicBezTo>
                      <a:pt x="92" y="488"/>
                      <a:pt x="92" y="488"/>
                      <a:pt x="94" y="488"/>
                    </a:cubicBezTo>
                    <a:cubicBezTo>
                      <a:pt x="88" y="487"/>
                      <a:pt x="83" y="489"/>
                      <a:pt x="76" y="487"/>
                    </a:cubicBezTo>
                    <a:cubicBezTo>
                      <a:pt x="72" y="490"/>
                      <a:pt x="67" y="487"/>
                      <a:pt x="66" y="490"/>
                    </a:cubicBezTo>
                    <a:cubicBezTo>
                      <a:pt x="80" y="490"/>
                      <a:pt x="80" y="490"/>
                      <a:pt x="80" y="490"/>
                    </a:cubicBezTo>
                    <a:cubicBezTo>
                      <a:pt x="72" y="491"/>
                      <a:pt x="64" y="494"/>
                      <a:pt x="51" y="492"/>
                    </a:cubicBezTo>
                    <a:cubicBezTo>
                      <a:pt x="52" y="492"/>
                      <a:pt x="56" y="491"/>
                      <a:pt x="59" y="490"/>
                    </a:cubicBezTo>
                    <a:cubicBezTo>
                      <a:pt x="55" y="490"/>
                      <a:pt x="51" y="491"/>
                      <a:pt x="47" y="490"/>
                    </a:cubicBezTo>
                    <a:cubicBezTo>
                      <a:pt x="48" y="487"/>
                      <a:pt x="64" y="489"/>
                      <a:pt x="73" y="487"/>
                    </a:cubicBezTo>
                    <a:cubicBezTo>
                      <a:pt x="69" y="486"/>
                      <a:pt x="57" y="489"/>
                      <a:pt x="61" y="486"/>
                    </a:cubicBezTo>
                    <a:cubicBezTo>
                      <a:pt x="55" y="490"/>
                      <a:pt x="46" y="485"/>
                      <a:pt x="36" y="489"/>
                    </a:cubicBezTo>
                    <a:cubicBezTo>
                      <a:pt x="36" y="487"/>
                      <a:pt x="36" y="487"/>
                      <a:pt x="36" y="487"/>
                    </a:cubicBezTo>
                    <a:cubicBezTo>
                      <a:pt x="36" y="487"/>
                      <a:pt x="34" y="487"/>
                      <a:pt x="33" y="487"/>
                    </a:cubicBezTo>
                    <a:cubicBezTo>
                      <a:pt x="32" y="488"/>
                      <a:pt x="31" y="488"/>
                      <a:pt x="31" y="488"/>
                    </a:cubicBezTo>
                    <a:cubicBezTo>
                      <a:pt x="29" y="488"/>
                      <a:pt x="29" y="488"/>
                      <a:pt x="29" y="488"/>
                    </a:cubicBezTo>
                    <a:cubicBezTo>
                      <a:pt x="29" y="488"/>
                      <a:pt x="29" y="488"/>
                      <a:pt x="29" y="488"/>
                    </a:cubicBezTo>
                    <a:cubicBezTo>
                      <a:pt x="29" y="488"/>
                      <a:pt x="29" y="488"/>
                      <a:pt x="29" y="488"/>
                    </a:cubicBezTo>
                    <a:cubicBezTo>
                      <a:pt x="30" y="487"/>
                      <a:pt x="30" y="487"/>
                      <a:pt x="31" y="487"/>
                    </a:cubicBezTo>
                    <a:cubicBezTo>
                      <a:pt x="32" y="486"/>
                      <a:pt x="34" y="485"/>
                      <a:pt x="34" y="485"/>
                    </a:cubicBezTo>
                    <a:cubicBezTo>
                      <a:pt x="33" y="486"/>
                      <a:pt x="32" y="486"/>
                      <a:pt x="31" y="486"/>
                    </a:cubicBezTo>
                    <a:cubicBezTo>
                      <a:pt x="30" y="486"/>
                      <a:pt x="29" y="486"/>
                      <a:pt x="29" y="486"/>
                    </a:cubicBezTo>
                    <a:cubicBezTo>
                      <a:pt x="29" y="486"/>
                      <a:pt x="28" y="486"/>
                      <a:pt x="27" y="486"/>
                    </a:cubicBezTo>
                    <a:cubicBezTo>
                      <a:pt x="26" y="485"/>
                      <a:pt x="26" y="485"/>
                      <a:pt x="25" y="485"/>
                    </a:cubicBezTo>
                    <a:cubicBezTo>
                      <a:pt x="25" y="484"/>
                      <a:pt x="25" y="484"/>
                      <a:pt x="25" y="483"/>
                    </a:cubicBezTo>
                    <a:cubicBezTo>
                      <a:pt x="25" y="484"/>
                      <a:pt x="25" y="484"/>
                      <a:pt x="25" y="485"/>
                    </a:cubicBezTo>
                    <a:cubicBezTo>
                      <a:pt x="26" y="485"/>
                      <a:pt x="26" y="486"/>
                      <a:pt x="25" y="486"/>
                    </a:cubicBezTo>
                    <a:cubicBezTo>
                      <a:pt x="25" y="487"/>
                      <a:pt x="23" y="488"/>
                      <a:pt x="25" y="488"/>
                    </a:cubicBezTo>
                    <a:cubicBezTo>
                      <a:pt x="23" y="489"/>
                      <a:pt x="22" y="489"/>
                      <a:pt x="21" y="489"/>
                    </a:cubicBezTo>
                    <a:cubicBezTo>
                      <a:pt x="21" y="485"/>
                      <a:pt x="22" y="483"/>
                      <a:pt x="23" y="482"/>
                    </a:cubicBezTo>
                    <a:cubicBezTo>
                      <a:pt x="24" y="482"/>
                      <a:pt x="24" y="481"/>
                      <a:pt x="24" y="481"/>
                    </a:cubicBezTo>
                    <a:cubicBezTo>
                      <a:pt x="24" y="481"/>
                      <a:pt x="24" y="481"/>
                      <a:pt x="25" y="480"/>
                    </a:cubicBezTo>
                    <a:cubicBezTo>
                      <a:pt x="25" y="480"/>
                      <a:pt x="25" y="479"/>
                      <a:pt x="25" y="478"/>
                    </a:cubicBezTo>
                    <a:cubicBezTo>
                      <a:pt x="25" y="476"/>
                      <a:pt x="26" y="472"/>
                      <a:pt x="25" y="467"/>
                    </a:cubicBezTo>
                    <a:cubicBezTo>
                      <a:pt x="26" y="470"/>
                      <a:pt x="24" y="479"/>
                      <a:pt x="23" y="474"/>
                    </a:cubicBezTo>
                    <a:cubicBezTo>
                      <a:pt x="24" y="470"/>
                      <a:pt x="24" y="464"/>
                      <a:pt x="25" y="461"/>
                    </a:cubicBezTo>
                    <a:cubicBezTo>
                      <a:pt x="25" y="446"/>
                      <a:pt x="24" y="463"/>
                      <a:pt x="22" y="457"/>
                    </a:cubicBezTo>
                    <a:cubicBezTo>
                      <a:pt x="25" y="452"/>
                      <a:pt x="21" y="449"/>
                      <a:pt x="21" y="443"/>
                    </a:cubicBezTo>
                    <a:cubicBezTo>
                      <a:pt x="23" y="443"/>
                      <a:pt x="23" y="443"/>
                      <a:pt x="23" y="443"/>
                    </a:cubicBezTo>
                    <a:cubicBezTo>
                      <a:pt x="24" y="425"/>
                      <a:pt x="19" y="438"/>
                      <a:pt x="20" y="422"/>
                    </a:cubicBezTo>
                    <a:cubicBezTo>
                      <a:pt x="23" y="429"/>
                      <a:pt x="23" y="429"/>
                      <a:pt x="23" y="429"/>
                    </a:cubicBezTo>
                    <a:cubicBezTo>
                      <a:pt x="22" y="421"/>
                      <a:pt x="22" y="421"/>
                      <a:pt x="22" y="421"/>
                    </a:cubicBezTo>
                    <a:cubicBezTo>
                      <a:pt x="24" y="422"/>
                      <a:pt x="24" y="422"/>
                      <a:pt x="24" y="422"/>
                    </a:cubicBezTo>
                    <a:cubicBezTo>
                      <a:pt x="23" y="413"/>
                      <a:pt x="23" y="411"/>
                      <a:pt x="24" y="402"/>
                    </a:cubicBezTo>
                    <a:cubicBezTo>
                      <a:pt x="22" y="404"/>
                      <a:pt x="20" y="401"/>
                      <a:pt x="20" y="393"/>
                    </a:cubicBezTo>
                    <a:cubicBezTo>
                      <a:pt x="21" y="388"/>
                      <a:pt x="22" y="396"/>
                      <a:pt x="22" y="385"/>
                    </a:cubicBezTo>
                    <a:cubicBezTo>
                      <a:pt x="23" y="387"/>
                      <a:pt x="24" y="390"/>
                      <a:pt x="23" y="395"/>
                    </a:cubicBezTo>
                    <a:cubicBezTo>
                      <a:pt x="23" y="395"/>
                      <a:pt x="24" y="397"/>
                      <a:pt x="24" y="398"/>
                    </a:cubicBezTo>
                    <a:cubicBezTo>
                      <a:pt x="26" y="392"/>
                      <a:pt x="25" y="383"/>
                      <a:pt x="25" y="379"/>
                    </a:cubicBezTo>
                    <a:cubicBezTo>
                      <a:pt x="25" y="381"/>
                      <a:pt x="25" y="383"/>
                      <a:pt x="24" y="384"/>
                    </a:cubicBezTo>
                    <a:cubicBezTo>
                      <a:pt x="22" y="368"/>
                      <a:pt x="22" y="368"/>
                      <a:pt x="22" y="368"/>
                    </a:cubicBezTo>
                    <a:cubicBezTo>
                      <a:pt x="22" y="365"/>
                      <a:pt x="23" y="367"/>
                      <a:pt x="23" y="369"/>
                    </a:cubicBezTo>
                    <a:cubicBezTo>
                      <a:pt x="23" y="366"/>
                      <a:pt x="22" y="364"/>
                      <a:pt x="22" y="359"/>
                    </a:cubicBezTo>
                    <a:cubicBezTo>
                      <a:pt x="24" y="360"/>
                      <a:pt x="25" y="360"/>
                      <a:pt x="26" y="367"/>
                    </a:cubicBezTo>
                    <a:cubicBezTo>
                      <a:pt x="24" y="352"/>
                      <a:pt x="24" y="352"/>
                      <a:pt x="24" y="352"/>
                    </a:cubicBezTo>
                    <a:cubicBezTo>
                      <a:pt x="25" y="351"/>
                      <a:pt x="26" y="344"/>
                      <a:pt x="27" y="346"/>
                    </a:cubicBezTo>
                    <a:cubicBezTo>
                      <a:pt x="28" y="337"/>
                      <a:pt x="24" y="325"/>
                      <a:pt x="25" y="314"/>
                    </a:cubicBezTo>
                    <a:cubicBezTo>
                      <a:pt x="25" y="313"/>
                      <a:pt x="24" y="312"/>
                      <a:pt x="24" y="310"/>
                    </a:cubicBezTo>
                    <a:cubicBezTo>
                      <a:pt x="25" y="299"/>
                      <a:pt x="26" y="290"/>
                      <a:pt x="24" y="278"/>
                    </a:cubicBezTo>
                    <a:cubicBezTo>
                      <a:pt x="27" y="271"/>
                      <a:pt x="27" y="271"/>
                      <a:pt x="27" y="271"/>
                    </a:cubicBezTo>
                    <a:cubicBezTo>
                      <a:pt x="27" y="261"/>
                      <a:pt x="24" y="280"/>
                      <a:pt x="23" y="264"/>
                    </a:cubicBezTo>
                    <a:cubicBezTo>
                      <a:pt x="22" y="252"/>
                      <a:pt x="25" y="260"/>
                      <a:pt x="26" y="256"/>
                    </a:cubicBezTo>
                    <a:cubicBezTo>
                      <a:pt x="24" y="250"/>
                      <a:pt x="21" y="240"/>
                      <a:pt x="24" y="229"/>
                    </a:cubicBezTo>
                    <a:cubicBezTo>
                      <a:pt x="24" y="233"/>
                      <a:pt x="24" y="236"/>
                      <a:pt x="24" y="239"/>
                    </a:cubicBezTo>
                    <a:close/>
                    <a:moveTo>
                      <a:pt x="23" y="119"/>
                    </a:moveTo>
                    <a:cubicBezTo>
                      <a:pt x="23" y="121"/>
                      <a:pt x="24" y="126"/>
                      <a:pt x="23" y="127"/>
                    </a:cubicBezTo>
                    <a:cubicBezTo>
                      <a:pt x="21" y="125"/>
                      <a:pt x="22" y="123"/>
                      <a:pt x="23" y="119"/>
                    </a:cubicBezTo>
                    <a:close/>
                    <a:moveTo>
                      <a:pt x="93" y="19"/>
                    </a:moveTo>
                    <a:cubicBezTo>
                      <a:pt x="91" y="20"/>
                      <a:pt x="88" y="19"/>
                      <a:pt x="85" y="19"/>
                    </a:cubicBezTo>
                    <a:cubicBezTo>
                      <a:pt x="88" y="18"/>
                      <a:pt x="90" y="19"/>
                      <a:pt x="93" y="19"/>
                    </a:cubicBezTo>
                    <a:close/>
                    <a:moveTo>
                      <a:pt x="512" y="114"/>
                    </a:moveTo>
                    <a:cubicBezTo>
                      <a:pt x="512" y="113"/>
                      <a:pt x="512" y="113"/>
                      <a:pt x="512" y="113"/>
                    </a:cubicBezTo>
                    <a:cubicBezTo>
                      <a:pt x="513" y="108"/>
                      <a:pt x="512" y="110"/>
                      <a:pt x="512" y="114"/>
                    </a:cubicBezTo>
                    <a:close/>
                    <a:moveTo>
                      <a:pt x="511" y="124"/>
                    </a:moveTo>
                    <a:cubicBezTo>
                      <a:pt x="512" y="125"/>
                      <a:pt x="512" y="125"/>
                      <a:pt x="512" y="125"/>
                    </a:cubicBezTo>
                    <a:cubicBezTo>
                      <a:pt x="512" y="124"/>
                      <a:pt x="512" y="122"/>
                      <a:pt x="512" y="119"/>
                    </a:cubicBezTo>
                    <a:cubicBezTo>
                      <a:pt x="511" y="120"/>
                      <a:pt x="511" y="121"/>
                      <a:pt x="511" y="124"/>
                    </a:cubicBezTo>
                    <a:close/>
                    <a:moveTo>
                      <a:pt x="93" y="503"/>
                    </a:moveTo>
                    <a:cubicBezTo>
                      <a:pt x="91" y="503"/>
                      <a:pt x="91" y="503"/>
                      <a:pt x="91" y="503"/>
                    </a:cubicBezTo>
                    <a:cubicBezTo>
                      <a:pt x="95" y="502"/>
                      <a:pt x="94" y="503"/>
                      <a:pt x="93" y="50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 name="Freeform 1155"/>
              <p:cNvSpPr>
                <a:spLocks/>
              </p:cNvSpPr>
              <p:nvPr/>
            </p:nvSpPr>
            <p:spPr bwMode="auto">
              <a:xfrm>
                <a:off x="1810" y="3195"/>
                <a:ext cx="1"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0"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 name="Freeform 1156"/>
              <p:cNvSpPr>
                <a:spLocks/>
              </p:cNvSpPr>
              <p:nvPr/>
            </p:nvSpPr>
            <p:spPr bwMode="auto">
              <a:xfrm>
                <a:off x="1802" y="3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 name="Freeform 1157"/>
              <p:cNvSpPr>
                <a:spLocks/>
              </p:cNvSpPr>
              <p:nvPr/>
            </p:nvSpPr>
            <p:spPr bwMode="auto">
              <a:xfrm>
                <a:off x="1878" y="3195"/>
                <a:ext cx="1" cy="0"/>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2" y="1"/>
                      <a:pt x="1" y="0"/>
                      <a:pt x="0" y="0"/>
                    </a:cubicBezTo>
                    <a:cubicBezTo>
                      <a:pt x="0" y="0"/>
                      <a:pt x="1"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 name="Freeform 1158"/>
              <p:cNvSpPr>
                <a:spLocks/>
              </p:cNvSpPr>
              <p:nvPr/>
            </p:nvSpPr>
            <p:spPr bwMode="auto">
              <a:xfrm>
                <a:off x="1891" y="3223"/>
                <a:ext cx="1" cy="1"/>
              </a:xfrm>
              <a:custGeom>
                <a:avLst/>
                <a:gdLst>
                  <a:gd name="T0" fmla="*/ 2 w 2"/>
                  <a:gd name="T1" fmla="*/ 6 h 6"/>
                  <a:gd name="T2" fmla="*/ 1 w 2"/>
                  <a:gd name="T3" fmla="*/ 0 h 6"/>
                  <a:gd name="T4" fmla="*/ 0 w 2"/>
                  <a:gd name="T5" fmla="*/ 6 h 6"/>
                  <a:gd name="T6" fmla="*/ 2 w 2"/>
                  <a:gd name="T7" fmla="*/ 6 h 6"/>
                </a:gdLst>
                <a:ahLst/>
                <a:cxnLst>
                  <a:cxn ang="0">
                    <a:pos x="T0" y="T1"/>
                  </a:cxn>
                  <a:cxn ang="0">
                    <a:pos x="T2" y="T3"/>
                  </a:cxn>
                  <a:cxn ang="0">
                    <a:pos x="T4" y="T5"/>
                  </a:cxn>
                  <a:cxn ang="0">
                    <a:pos x="T6" y="T7"/>
                  </a:cxn>
                </a:cxnLst>
                <a:rect l="0" t="0" r="r" b="b"/>
                <a:pathLst>
                  <a:path w="2" h="6">
                    <a:moveTo>
                      <a:pt x="2" y="6"/>
                    </a:moveTo>
                    <a:cubicBezTo>
                      <a:pt x="1" y="0"/>
                      <a:pt x="1" y="0"/>
                      <a:pt x="1" y="0"/>
                    </a:cubicBezTo>
                    <a:cubicBezTo>
                      <a:pt x="1" y="3"/>
                      <a:pt x="1" y="4"/>
                      <a:pt x="0" y="6"/>
                    </a:cubicBezTo>
                    <a:cubicBezTo>
                      <a:pt x="1" y="6"/>
                      <a:pt x="2" y="4"/>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 name="Freeform 1159"/>
              <p:cNvSpPr>
                <a:spLocks/>
              </p:cNvSpPr>
              <p:nvPr/>
            </p:nvSpPr>
            <p:spPr bwMode="auto">
              <a:xfrm>
                <a:off x="1889" y="3234"/>
                <a:ext cx="1" cy="2"/>
              </a:xfrm>
              <a:custGeom>
                <a:avLst/>
                <a:gdLst>
                  <a:gd name="T0" fmla="*/ 0 w 1"/>
                  <a:gd name="T1" fmla="*/ 4 h 8"/>
                  <a:gd name="T2" fmla="*/ 0 w 1"/>
                  <a:gd name="T3" fmla="*/ 8 h 8"/>
                  <a:gd name="T4" fmla="*/ 1 w 1"/>
                  <a:gd name="T5" fmla="*/ 7 h 8"/>
                  <a:gd name="T6" fmla="*/ 0 w 1"/>
                  <a:gd name="T7" fmla="*/ 4 h 8"/>
                </a:gdLst>
                <a:ahLst/>
                <a:cxnLst>
                  <a:cxn ang="0">
                    <a:pos x="T0" y="T1"/>
                  </a:cxn>
                  <a:cxn ang="0">
                    <a:pos x="T2" y="T3"/>
                  </a:cxn>
                  <a:cxn ang="0">
                    <a:pos x="T4" y="T5"/>
                  </a:cxn>
                  <a:cxn ang="0">
                    <a:pos x="T6" y="T7"/>
                  </a:cxn>
                </a:cxnLst>
                <a:rect l="0" t="0" r="r" b="b"/>
                <a:pathLst>
                  <a:path w="1" h="8">
                    <a:moveTo>
                      <a:pt x="0" y="4"/>
                    </a:moveTo>
                    <a:cubicBezTo>
                      <a:pt x="0" y="5"/>
                      <a:pt x="0" y="7"/>
                      <a:pt x="0" y="8"/>
                    </a:cubicBezTo>
                    <a:cubicBezTo>
                      <a:pt x="1" y="7"/>
                      <a:pt x="1" y="7"/>
                      <a:pt x="1" y="7"/>
                    </a:cubicBezTo>
                    <a:cubicBezTo>
                      <a:pt x="1" y="3"/>
                      <a:pt x="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 name="Freeform 1160"/>
              <p:cNvSpPr>
                <a:spLocks/>
              </p:cNvSpPr>
              <p:nvPr/>
            </p:nvSpPr>
            <p:spPr bwMode="auto">
              <a:xfrm>
                <a:off x="1890" y="3225"/>
                <a:ext cx="1" cy="2"/>
              </a:xfrm>
              <a:custGeom>
                <a:avLst/>
                <a:gdLst>
                  <a:gd name="T0" fmla="*/ 1 w 3"/>
                  <a:gd name="T1" fmla="*/ 0 h 10"/>
                  <a:gd name="T2" fmla="*/ 0 w 3"/>
                  <a:gd name="T3" fmla="*/ 10 h 10"/>
                  <a:gd name="T4" fmla="*/ 0 w 3"/>
                  <a:gd name="T5" fmla="*/ 9 h 10"/>
                  <a:gd name="T6" fmla="*/ 1 w 3"/>
                  <a:gd name="T7" fmla="*/ 0 h 10"/>
                </a:gdLst>
                <a:ahLst/>
                <a:cxnLst>
                  <a:cxn ang="0">
                    <a:pos x="T0" y="T1"/>
                  </a:cxn>
                  <a:cxn ang="0">
                    <a:pos x="T2" y="T3"/>
                  </a:cxn>
                  <a:cxn ang="0">
                    <a:pos x="T4" y="T5"/>
                  </a:cxn>
                  <a:cxn ang="0">
                    <a:pos x="T6" y="T7"/>
                  </a:cxn>
                </a:cxnLst>
                <a:rect l="0" t="0" r="r" b="b"/>
                <a:pathLst>
                  <a:path w="3" h="10">
                    <a:moveTo>
                      <a:pt x="1" y="0"/>
                    </a:moveTo>
                    <a:cubicBezTo>
                      <a:pt x="0" y="0"/>
                      <a:pt x="0" y="5"/>
                      <a:pt x="0" y="10"/>
                    </a:cubicBezTo>
                    <a:cubicBezTo>
                      <a:pt x="0" y="9"/>
                      <a:pt x="0" y="9"/>
                      <a:pt x="0" y="9"/>
                    </a:cubicBezTo>
                    <a:cubicBezTo>
                      <a:pt x="3" y="10"/>
                      <a:pt x="2" y="5"/>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 name="Freeform 1161"/>
              <p:cNvSpPr>
                <a:spLocks/>
              </p:cNvSpPr>
              <p:nvPr/>
            </p:nvSpPr>
            <p:spPr bwMode="auto">
              <a:xfrm>
                <a:off x="1890" y="3227"/>
                <a:ext cx="0" cy="1"/>
              </a:xfrm>
              <a:custGeom>
                <a:avLst/>
                <a:gdLst>
                  <a:gd name="T0" fmla="*/ 0 w 1"/>
                  <a:gd name="T1" fmla="*/ 0 h 5"/>
                  <a:gd name="T2" fmla="*/ 0 w 1"/>
                  <a:gd name="T3" fmla="*/ 4 h 5"/>
                  <a:gd name="T4" fmla="*/ 0 w 1"/>
                  <a:gd name="T5" fmla="*/ 0 h 5"/>
                </a:gdLst>
                <a:ahLst/>
                <a:cxnLst>
                  <a:cxn ang="0">
                    <a:pos x="T0" y="T1"/>
                  </a:cxn>
                  <a:cxn ang="0">
                    <a:pos x="T2" y="T3"/>
                  </a:cxn>
                  <a:cxn ang="0">
                    <a:pos x="T4" y="T5"/>
                  </a:cxn>
                </a:cxnLst>
                <a:rect l="0" t="0" r="r" b="b"/>
                <a:pathLst>
                  <a:path w="1" h="5">
                    <a:moveTo>
                      <a:pt x="0" y="0"/>
                    </a:moveTo>
                    <a:cubicBezTo>
                      <a:pt x="1" y="1"/>
                      <a:pt x="1" y="3"/>
                      <a:pt x="0" y="4"/>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 name="Freeform 1162"/>
              <p:cNvSpPr>
                <a:spLocks/>
              </p:cNvSpPr>
              <p:nvPr/>
            </p:nvSpPr>
            <p:spPr bwMode="auto">
              <a:xfrm>
                <a:off x="1891" y="3214"/>
                <a:ext cx="1" cy="3"/>
              </a:xfrm>
              <a:custGeom>
                <a:avLst/>
                <a:gdLst>
                  <a:gd name="T0" fmla="*/ 1 w 5"/>
                  <a:gd name="T1" fmla="*/ 13 h 18"/>
                  <a:gd name="T2" fmla="*/ 3 w 5"/>
                  <a:gd name="T3" fmla="*/ 16 h 18"/>
                  <a:gd name="T4" fmla="*/ 1 w 5"/>
                  <a:gd name="T5" fmla="*/ 13 h 18"/>
                </a:gdLst>
                <a:ahLst/>
                <a:cxnLst>
                  <a:cxn ang="0">
                    <a:pos x="T0" y="T1"/>
                  </a:cxn>
                  <a:cxn ang="0">
                    <a:pos x="T2" y="T3"/>
                  </a:cxn>
                  <a:cxn ang="0">
                    <a:pos x="T4" y="T5"/>
                  </a:cxn>
                </a:cxnLst>
                <a:rect l="0" t="0" r="r" b="b"/>
                <a:pathLst>
                  <a:path w="5" h="18">
                    <a:moveTo>
                      <a:pt x="1" y="13"/>
                    </a:moveTo>
                    <a:cubicBezTo>
                      <a:pt x="1" y="15"/>
                      <a:pt x="3" y="14"/>
                      <a:pt x="3" y="16"/>
                    </a:cubicBezTo>
                    <a:cubicBezTo>
                      <a:pt x="5" y="18"/>
                      <a:pt x="0" y="0"/>
                      <a:pt x="1"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 name="Freeform 1163"/>
              <p:cNvSpPr>
                <a:spLocks/>
              </p:cNvSpPr>
              <p:nvPr/>
            </p:nvSpPr>
            <p:spPr bwMode="auto">
              <a:xfrm>
                <a:off x="1889" y="3225"/>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 name="Freeform 1164"/>
              <p:cNvSpPr>
                <a:spLocks/>
              </p:cNvSpPr>
              <p:nvPr/>
            </p:nvSpPr>
            <p:spPr bwMode="auto">
              <a:xfrm>
                <a:off x="1890" y="3219"/>
                <a:ext cx="0" cy="2"/>
              </a:xfrm>
              <a:custGeom>
                <a:avLst/>
                <a:gdLst>
                  <a:gd name="T0" fmla="*/ 0 w 1"/>
                  <a:gd name="T1" fmla="*/ 1 h 10"/>
                  <a:gd name="T2" fmla="*/ 0 w 1"/>
                  <a:gd name="T3" fmla="*/ 8 h 10"/>
                  <a:gd name="T4" fmla="*/ 0 w 1"/>
                  <a:gd name="T5" fmla="*/ 10 h 10"/>
                  <a:gd name="T6" fmla="*/ 0 w 1"/>
                  <a:gd name="T7" fmla="*/ 1 h 10"/>
                </a:gdLst>
                <a:ahLst/>
                <a:cxnLst>
                  <a:cxn ang="0">
                    <a:pos x="T0" y="T1"/>
                  </a:cxn>
                  <a:cxn ang="0">
                    <a:pos x="T2" y="T3"/>
                  </a:cxn>
                  <a:cxn ang="0">
                    <a:pos x="T4" y="T5"/>
                  </a:cxn>
                  <a:cxn ang="0">
                    <a:pos x="T6" y="T7"/>
                  </a:cxn>
                </a:cxnLst>
                <a:rect l="0" t="0" r="r" b="b"/>
                <a:pathLst>
                  <a:path w="1" h="10">
                    <a:moveTo>
                      <a:pt x="0" y="1"/>
                    </a:moveTo>
                    <a:cubicBezTo>
                      <a:pt x="0" y="8"/>
                      <a:pt x="0" y="8"/>
                      <a:pt x="0" y="8"/>
                    </a:cubicBezTo>
                    <a:cubicBezTo>
                      <a:pt x="0" y="8"/>
                      <a:pt x="0" y="9"/>
                      <a:pt x="0" y="10"/>
                    </a:cubicBezTo>
                    <a:cubicBezTo>
                      <a:pt x="0" y="6"/>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 name="Freeform 1165"/>
              <p:cNvSpPr>
                <a:spLocks/>
              </p:cNvSpPr>
              <p:nvPr/>
            </p:nvSpPr>
            <p:spPr bwMode="auto">
              <a:xfrm>
                <a:off x="1890" y="3221"/>
                <a:ext cx="0" cy="1"/>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 name="Freeform 1166"/>
              <p:cNvSpPr>
                <a:spLocks/>
              </p:cNvSpPr>
              <p:nvPr/>
            </p:nvSpPr>
            <p:spPr bwMode="auto">
              <a:xfrm>
                <a:off x="1889" y="3223"/>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 name="Freeform 1167"/>
              <p:cNvSpPr>
                <a:spLocks/>
              </p:cNvSpPr>
              <p:nvPr/>
            </p:nvSpPr>
            <p:spPr bwMode="auto">
              <a:xfrm>
                <a:off x="1889" y="3202"/>
                <a:ext cx="1" cy="2"/>
              </a:xfrm>
              <a:custGeom>
                <a:avLst/>
                <a:gdLst>
                  <a:gd name="T0" fmla="*/ 2 w 2"/>
                  <a:gd name="T1" fmla="*/ 9 h 11"/>
                  <a:gd name="T2" fmla="*/ 1 w 2"/>
                  <a:gd name="T3" fmla="*/ 1 h 11"/>
                  <a:gd name="T4" fmla="*/ 0 w 2"/>
                  <a:gd name="T5" fmla="*/ 6 h 11"/>
                  <a:gd name="T6" fmla="*/ 2 w 2"/>
                  <a:gd name="T7" fmla="*/ 9 h 11"/>
                </a:gdLst>
                <a:ahLst/>
                <a:cxnLst>
                  <a:cxn ang="0">
                    <a:pos x="T0" y="T1"/>
                  </a:cxn>
                  <a:cxn ang="0">
                    <a:pos x="T2" y="T3"/>
                  </a:cxn>
                  <a:cxn ang="0">
                    <a:pos x="T4" y="T5"/>
                  </a:cxn>
                  <a:cxn ang="0">
                    <a:pos x="T6" y="T7"/>
                  </a:cxn>
                </a:cxnLst>
                <a:rect l="0" t="0" r="r" b="b"/>
                <a:pathLst>
                  <a:path w="2" h="11">
                    <a:moveTo>
                      <a:pt x="2" y="9"/>
                    </a:moveTo>
                    <a:cubicBezTo>
                      <a:pt x="1" y="1"/>
                      <a:pt x="1" y="1"/>
                      <a:pt x="1" y="1"/>
                    </a:cubicBezTo>
                    <a:cubicBezTo>
                      <a:pt x="0" y="0"/>
                      <a:pt x="0" y="2"/>
                      <a:pt x="0" y="6"/>
                    </a:cubicBezTo>
                    <a:cubicBezTo>
                      <a:pt x="1" y="8"/>
                      <a:pt x="1" y="11"/>
                      <a:pt x="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 name="Freeform 1168"/>
              <p:cNvSpPr>
                <a:spLocks/>
              </p:cNvSpPr>
              <p:nvPr/>
            </p:nvSpPr>
            <p:spPr bwMode="auto">
              <a:xfrm>
                <a:off x="1888" y="3208"/>
                <a:ext cx="1" cy="1"/>
              </a:xfrm>
              <a:custGeom>
                <a:avLst/>
                <a:gdLst>
                  <a:gd name="T0" fmla="*/ 1 w 3"/>
                  <a:gd name="T1" fmla="*/ 4 h 4"/>
                  <a:gd name="T2" fmla="*/ 3 w 3"/>
                  <a:gd name="T3" fmla="*/ 0 h 4"/>
                  <a:gd name="T4" fmla="*/ 0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2" y="2"/>
                      <a:pt x="2" y="2"/>
                      <a:pt x="3" y="0"/>
                    </a:cubicBezTo>
                    <a:cubicBezTo>
                      <a:pt x="0" y="0"/>
                      <a:pt x="0" y="0"/>
                      <a:pt x="0" y="0"/>
                    </a:cubicBezTo>
                    <a:lnTo>
                      <a:pt x="1"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 name="Freeform 1169"/>
              <p:cNvSpPr>
                <a:spLocks/>
              </p:cNvSpPr>
              <p:nvPr/>
            </p:nvSpPr>
            <p:spPr bwMode="auto">
              <a:xfrm>
                <a:off x="1888" y="3202"/>
                <a:ext cx="1" cy="4"/>
              </a:xfrm>
              <a:custGeom>
                <a:avLst/>
                <a:gdLst>
                  <a:gd name="T0" fmla="*/ 2 w 2"/>
                  <a:gd name="T1" fmla="*/ 12 h 20"/>
                  <a:gd name="T2" fmla="*/ 0 w 2"/>
                  <a:gd name="T3" fmla="*/ 11 h 20"/>
                  <a:gd name="T4" fmla="*/ 2 w 2"/>
                  <a:gd name="T5" fmla="*/ 12 h 20"/>
                </a:gdLst>
                <a:ahLst/>
                <a:cxnLst>
                  <a:cxn ang="0">
                    <a:pos x="T0" y="T1"/>
                  </a:cxn>
                  <a:cxn ang="0">
                    <a:pos x="T2" y="T3"/>
                  </a:cxn>
                  <a:cxn ang="0">
                    <a:pos x="T4" y="T5"/>
                  </a:cxn>
                </a:cxnLst>
                <a:rect l="0" t="0" r="r" b="b"/>
                <a:pathLst>
                  <a:path w="2" h="20">
                    <a:moveTo>
                      <a:pt x="2" y="12"/>
                    </a:moveTo>
                    <a:cubicBezTo>
                      <a:pt x="1" y="12"/>
                      <a:pt x="0" y="0"/>
                      <a:pt x="0" y="11"/>
                    </a:cubicBezTo>
                    <a:cubicBezTo>
                      <a:pt x="0" y="12"/>
                      <a:pt x="1" y="20"/>
                      <a:pt x="2"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 name="Freeform 1170"/>
              <p:cNvSpPr>
                <a:spLocks/>
              </p:cNvSpPr>
              <p:nvPr/>
            </p:nvSpPr>
            <p:spPr bwMode="auto">
              <a:xfrm>
                <a:off x="1876" y="319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 name="Freeform 1171"/>
              <p:cNvSpPr>
                <a:spLocks/>
              </p:cNvSpPr>
              <p:nvPr/>
            </p:nvSpPr>
            <p:spPr bwMode="auto">
              <a:xfrm>
                <a:off x="1855" y="3195"/>
                <a:ext cx="3" cy="1"/>
              </a:xfrm>
              <a:custGeom>
                <a:avLst/>
                <a:gdLst>
                  <a:gd name="T0" fmla="*/ 3 w 17"/>
                  <a:gd name="T1" fmla="*/ 3 h 4"/>
                  <a:gd name="T2" fmla="*/ 15 w 17"/>
                  <a:gd name="T3" fmla="*/ 1 h 4"/>
                  <a:gd name="T4" fmla="*/ 10 w 17"/>
                  <a:gd name="T5" fmla="*/ 0 h 4"/>
                  <a:gd name="T6" fmla="*/ 3 w 17"/>
                  <a:gd name="T7" fmla="*/ 3 h 4"/>
                </a:gdLst>
                <a:ahLst/>
                <a:cxnLst>
                  <a:cxn ang="0">
                    <a:pos x="T0" y="T1"/>
                  </a:cxn>
                  <a:cxn ang="0">
                    <a:pos x="T2" y="T3"/>
                  </a:cxn>
                  <a:cxn ang="0">
                    <a:pos x="T4" y="T5"/>
                  </a:cxn>
                  <a:cxn ang="0">
                    <a:pos x="T6" y="T7"/>
                  </a:cxn>
                </a:cxnLst>
                <a:rect l="0" t="0" r="r" b="b"/>
                <a:pathLst>
                  <a:path w="17" h="4">
                    <a:moveTo>
                      <a:pt x="3" y="3"/>
                    </a:moveTo>
                    <a:cubicBezTo>
                      <a:pt x="13" y="4"/>
                      <a:pt x="6" y="0"/>
                      <a:pt x="15" y="1"/>
                    </a:cubicBezTo>
                    <a:cubicBezTo>
                      <a:pt x="17" y="1"/>
                      <a:pt x="7" y="0"/>
                      <a:pt x="10" y="0"/>
                    </a:cubicBezTo>
                    <a:cubicBezTo>
                      <a:pt x="4" y="1"/>
                      <a:pt x="0" y="0"/>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 name="Freeform 1172"/>
              <p:cNvSpPr>
                <a:spLocks/>
              </p:cNvSpPr>
              <p:nvPr/>
            </p:nvSpPr>
            <p:spPr bwMode="auto">
              <a:xfrm>
                <a:off x="1857" y="3195"/>
                <a:ext cx="1"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 name="Freeform 1173"/>
              <p:cNvSpPr>
                <a:spLocks/>
              </p:cNvSpPr>
              <p:nvPr/>
            </p:nvSpPr>
            <p:spPr bwMode="auto">
              <a:xfrm>
                <a:off x="1886" y="328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 name="Freeform 1174"/>
              <p:cNvSpPr>
                <a:spLocks/>
              </p:cNvSpPr>
              <p:nvPr/>
            </p:nvSpPr>
            <p:spPr bwMode="auto">
              <a:xfrm>
                <a:off x="1888" y="3283"/>
                <a:ext cx="1" cy="1"/>
              </a:xfrm>
              <a:custGeom>
                <a:avLst/>
                <a:gdLst>
                  <a:gd name="T0" fmla="*/ 0 w 6"/>
                  <a:gd name="T1" fmla="*/ 0 h 2"/>
                  <a:gd name="T2" fmla="*/ 2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cubicBezTo>
                      <a:pt x="2" y="2"/>
                      <a:pt x="2" y="2"/>
                      <a:pt x="2" y="2"/>
                    </a:cubicBezTo>
                    <a:cubicBezTo>
                      <a:pt x="6" y="0"/>
                      <a:pt x="6" y="0"/>
                      <a:pt x="6" y="0"/>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 name="Freeform 1175"/>
              <p:cNvSpPr>
                <a:spLocks/>
              </p:cNvSpPr>
              <p:nvPr/>
            </p:nvSpPr>
            <p:spPr bwMode="auto">
              <a:xfrm>
                <a:off x="1802" y="3209"/>
                <a:ext cx="0" cy="1"/>
              </a:xfrm>
              <a:custGeom>
                <a:avLst/>
                <a:gdLst>
                  <a:gd name="T0" fmla="*/ 1 w 1"/>
                  <a:gd name="T1" fmla="*/ 1 h 6"/>
                  <a:gd name="T2" fmla="*/ 0 w 1"/>
                  <a:gd name="T3" fmla="*/ 0 h 6"/>
                  <a:gd name="T4" fmla="*/ 0 w 1"/>
                  <a:gd name="T5" fmla="*/ 6 h 6"/>
                  <a:gd name="T6" fmla="*/ 1 w 1"/>
                  <a:gd name="T7" fmla="*/ 1 h 6"/>
                </a:gdLst>
                <a:ahLst/>
                <a:cxnLst>
                  <a:cxn ang="0">
                    <a:pos x="T0" y="T1"/>
                  </a:cxn>
                  <a:cxn ang="0">
                    <a:pos x="T2" y="T3"/>
                  </a:cxn>
                  <a:cxn ang="0">
                    <a:pos x="T4" y="T5"/>
                  </a:cxn>
                  <a:cxn ang="0">
                    <a:pos x="T6" y="T7"/>
                  </a:cxn>
                </a:cxnLst>
                <a:rect l="0" t="0" r="r" b="b"/>
                <a:pathLst>
                  <a:path w="1" h="6">
                    <a:moveTo>
                      <a:pt x="1" y="1"/>
                    </a:moveTo>
                    <a:cubicBezTo>
                      <a:pt x="0" y="0"/>
                      <a:pt x="0" y="0"/>
                      <a:pt x="0" y="0"/>
                    </a:cubicBezTo>
                    <a:cubicBezTo>
                      <a:pt x="0" y="1"/>
                      <a:pt x="0" y="3"/>
                      <a:pt x="0" y="6"/>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 name="Freeform 1176"/>
              <p:cNvSpPr>
                <a:spLocks/>
              </p:cNvSpPr>
              <p:nvPr/>
            </p:nvSpPr>
            <p:spPr bwMode="auto">
              <a:xfrm>
                <a:off x="1802" y="322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 name="Freeform 1177"/>
              <p:cNvSpPr>
                <a:spLocks/>
              </p:cNvSpPr>
              <p:nvPr/>
            </p:nvSpPr>
            <p:spPr bwMode="auto">
              <a:xfrm>
                <a:off x="1802" y="3237"/>
                <a:ext cx="1" cy="2"/>
              </a:xfrm>
              <a:custGeom>
                <a:avLst/>
                <a:gdLst>
                  <a:gd name="T0" fmla="*/ 3 w 3"/>
                  <a:gd name="T1" fmla="*/ 9 h 10"/>
                  <a:gd name="T2" fmla="*/ 3 w 3"/>
                  <a:gd name="T3" fmla="*/ 0 h 10"/>
                  <a:gd name="T4" fmla="*/ 3 w 3"/>
                  <a:gd name="T5" fmla="*/ 9 h 10"/>
                </a:gdLst>
                <a:ahLst/>
                <a:cxnLst>
                  <a:cxn ang="0">
                    <a:pos x="T0" y="T1"/>
                  </a:cxn>
                  <a:cxn ang="0">
                    <a:pos x="T2" y="T3"/>
                  </a:cxn>
                  <a:cxn ang="0">
                    <a:pos x="T4" y="T5"/>
                  </a:cxn>
                </a:cxnLst>
                <a:rect l="0" t="0" r="r" b="b"/>
                <a:pathLst>
                  <a:path w="3" h="10">
                    <a:moveTo>
                      <a:pt x="3" y="9"/>
                    </a:moveTo>
                    <a:cubicBezTo>
                      <a:pt x="3" y="6"/>
                      <a:pt x="3" y="3"/>
                      <a:pt x="3" y="0"/>
                    </a:cubicBezTo>
                    <a:cubicBezTo>
                      <a:pt x="3" y="6"/>
                      <a:pt x="0" y="10"/>
                      <a:pt x="3"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 name="Freeform 1178"/>
              <p:cNvSpPr>
                <a:spLocks/>
              </p:cNvSpPr>
              <p:nvPr/>
            </p:nvSpPr>
            <p:spPr bwMode="auto">
              <a:xfrm>
                <a:off x="1942" y="2973"/>
                <a:ext cx="0" cy="0"/>
              </a:xfrm>
              <a:custGeom>
                <a:avLst/>
                <a:gdLst>
                  <a:gd name="T0" fmla="*/ 2 w 3"/>
                  <a:gd name="T1" fmla="*/ 1 h 2"/>
                  <a:gd name="T2" fmla="*/ 0 w 3"/>
                  <a:gd name="T3" fmla="*/ 0 h 2"/>
                  <a:gd name="T4" fmla="*/ 2 w 3"/>
                  <a:gd name="T5" fmla="*/ 1 h 2"/>
                </a:gdLst>
                <a:ahLst/>
                <a:cxnLst>
                  <a:cxn ang="0">
                    <a:pos x="T0" y="T1"/>
                  </a:cxn>
                  <a:cxn ang="0">
                    <a:pos x="T2" y="T3"/>
                  </a:cxn>
                  <a:cxn ang="0">
                    <a:pos x="T4" y="T5"/>
                  </a:cxn>
                </a:cxnLst>
                <a:rect l="0" t="0" r="r" b="b"/>
                <a:pathLst>
                  <a:path w="3" h="2">
                    <a:moveTo>
                      <a:pt x="2" y="1"/>
                    </a:moveTo>
                    <a:cubicBezTo>
                      <a:pt x="2" y="0"/>
                      <a:pt x="1" y="0"/>
                      <a:pt x="0" y="0"/>
                    </a:cubicBezTo>
                    <a:cubicBezTo>
                      <a:pt x="1" y="2"/>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 name="Rectangle 1179"/>
              <p:cNvSpPr>
                <a:spLocks noChangeArrowheads="1"/>
              </p:cNvSpPr>
              <p:nvPr/>
            </p:nvSpPr>
            <p:spPr bwMode="auto">
              <a:xfrm>
                <a:off x="1943" y="297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 name="Freeform 1180"/>
              <p:cNvSpPr>
                <a:spLocks/>
              </p:cNvSpPr>
              <p:nvPr/>
            </p:nvSpPr>
            <p:spPr bwMode="auto">
              <a:xfrm>
                <a:off x="1943" y="2977"/>
                <a:ext cx="0" cy="2"/>
              </a:xfrm>
              <a:custGeom>
                <a:avLst/>
                <a:gdLst>
                  <a:gd name="T0" fmla="*/ 1 w 4"/>
                  <a:gd name="T1" fmla="*/ 10 h 10"/>
                  <a:gd name="T2" fmla="*/ 2 w 4"/>
                  <a:gd name="T3" fmla="*/ 1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9"/>
                      <a:pt x="1" y="4"/>
                      <a:pt x="2" y="1"/>
                    </a:cubicBezTo>
                    <a:cubicBezTo>
                      <a:pt x="2" y="1"/>
                      <a:pt x="2" y="1"/>
                      <a:pt x="2" y="1"/>
                    </a:cubicBezTo>
                    <a:cubicBezTo>
                      <a:pt x="0" y="0"/>
                      <a:pt x="0" y="0"/>
                      <a:pt x="0" y="0"/>
                    </a:cubicBezTo>
                    <a:cubicBezTo>
                      <a:pt x="0" y="3"/>
                      <a:pt x="2" y="8"/>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 name="Freeform 1181"/>
              <p:cNvSpPr>
                <a:spLocks/>
              </p:cNvSpPr>
              <p:nvPr/>
            </p:nvSpPr>
            <p:spPr bwMode="auto">
              <a:xfrm>
                <a:off x="1942" y="2980"/>
                <a:ext cx="0" cy="1"/>
              </a:xfrm>
              <a:custGeom>
                <a:avLst/>
                <a:gdLst>
                  <a:gd name="T0" fmla="*/ 0 w 1"/>
                  <a:gd name="T1" fmla="*/ 2 h 4"/>
                  <a:gd name="T2" fmla="*/ 0 w 1"/>
                  <a:gd name="T3" fmla="*/ 0 h 4"/>
                  <a:gd name="T4" fmla="*/ 0 w 1"/>
                  <a:gd name="T5" fmla="*/ 0 h 4"/>
                  <a:gd name="T6" fmla="*/ 0 w 1"/>
                  <a:gd name="T7" fmla="*/ 2 h 4"/>
                </a:gdLst>
                <a:ahLst/>
                <a:cxnLst>
                  <a:cxn ang="0">
                    <a:pos x="T0" y="T1"/>
                  </a:cxn>
                  <a:cxn ang="0">
                    <a:pos x="T2" y="T3"/>
                  </a:cxn>
                  <a:cxn ang="0">
                    <a:pos x="T4" y="T5"/>
                  </a:cxn>
                  <a:cxn ang="0">
                    <a:pos x="T6" y="T7"/>
                  </a:cxn>
                </a:cxnLst>
                <a:rect l="0" t="0" r="r" b="b"/>
                <a:pathLst>
                  <a:path w="1" h="4">
                    <a:moveTo>
                      <a:pt x="0" y="2"/>
                    </a:moveTo>
                    <a:cubicBezTo>
                      <a:pt x="1" y="1"/>
                      <a:pt x="1" y="4"/>
                      <a:pt x="0" y="0"/>
                    </a:cubicBez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 name="Freeform 1182"/>
              <p:cNvSpPr>
                <a:spLocks/>
              </p:cNvSpPr>
              <p:nvPr/>
            </p:nvSpPr>
            <p:spPr bwMode="auto">
              <a:xfrm>
                <a:off x="1942" y="2980"/>
                <a:ext cx="0" cy="1"/>
              </a:xfrm>
              <a:custGeom>
                <a:avLst/>
                <a:gdLst>
                  <a:gd name="T0" fmla="*/ 1 w 1"/>
                  <a:gd name="T1" fmla="*/ 1 h 2"/>
                  <a:gd name="T2" fmla="*/ 1 w 1"/>
                  <a:gd name="T3" fmla="*/ 1 h 2"/>
                </a:gdLst>
                <a:ahLst/>
                <a:cxnLst>
                  <a:cxn ang="0">
                    <a:pos x="T0" y="T1"/>
                  </a:cxn>
                  <a:cxn ang="0">
                    <a:pos x="T2" y="T3"/>
                  </a:cxn>
                </a:cxnLst>
                <a:rect l="0" t="0" r="r" b="b"/>
                <a:pathLst>
                  <a:path w="1" h="2">
                    <a:moveTo>
                      <a:pt x="1" y="1"/>
                    </a:move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 name="Freeform 1183"/>
              <p:cNvSpPr>
                <a:spLocks/>
              </p:cNvSpPr>
              <p:nvPr/>
            </p:nvSpPr>
            <p:spPr bwMode="auto">
              <a:xfrm>
                <a:off x="1941" y="2981"/>
                <a:ext cx="1" cy="1"/>
              </a:xfrm>
              <a:custGeom>
                <a:avLst/>
                <a:gdLst>
                  <a:gd name="T0" fmla="*/ 3 w 3"/>
                  <a:gd name="T1" fmla="*/ 2 h 4"/>
                  <a:gd name="T2" fmla="*/ 2 w 3"/>
                  <a:gd name="T3" fmla="*/ 0 h 4"/>
                  <a:gd name="T4" fmla="*/ 0 w 3"/>
                  <a:gd name="T5" fmla="*/ 2 h 4"/>
                  <a:gd name="T6" fmla="*/ 3 w 3"/>
                  <a:gd name="T7" fmla="*/ 2 h 4"/>
                </a:gdLst>
                <a:ahLst/>
                <a:cxnLst>
                  <a:cxn ang="0">
                    <a:pos x="T0" y="T1"/>
                  </a:cxn>
                  <a:cxn ang="0">
                    <a:pos x="T2" y="T3"/>
                  </a:cxn>
                  <a:cxn ang="0">
                    <a:pos x="T4" y="T5"/>
                  </a:cxn>
                  <a:cxn ang="0">
                    <a:pos x="T6" y="T7"/>
                  </a:cxn>
                </a:cxnLst>
                <a:rect l="0" t="0" r="r" b="b"/>
                <a:pathLst>
                  <a:path w="3" h="4">
                    <a:moveTo>
                      <a:pt x="3" y="2"/>
                    </a:moveTo>
                    <a:cubicBezTo>
                      <a:pt x="2" y="0"/>
                      <a:pt x="2" y="0"/>
                      <a:pt x="2" y="0"/>
                    </a:cubicBezTo>
                    <a:cubicBezTo>
                      <a:pt x="1" y="0"/>
                      <a:pt x="1" y="2"/>
                      <a:pt x="0" y="2"/>
                    </a:cubicBezTo>
                    <a:cubicBezTo>
                      <a:pt x="1" y="4"/>
                      <a:pt x="1" y="4"/>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 name="Freeform 1184"/>
              <p:cNvSpPr>
                <a:spLocks/>
              </p:cNvSpPr>
              <p:nvPr/>
            </p:nvSpPr>
            <p:spPr bwMode="auto">
              <a:xfrm>
                <a:off x="1942" y="2982"/>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 name="Freeform 1185"/>
              <p:cNvSpPr>
                <a:spLocks/>
              </p:cNvSpPr>
              <p:nvPr/>
            </p:nvSpPr>
            <p:spPr bwMode="auto">
              <a:xfrm>
                <a:off x="1942" y="2982"/>
                <a:ext cx="1" cy="0"/>
              </a:xfrm>
              <a:custGeom>
                <a:avLst/>
                <a:gdLst>
                  <a:gd name="T0" fmla="*/ 0 w 3"/>
                  <a:gd name="T1" fmla="*/ 0 h 2"/>
                  <a:gd name="T2" fmla="*/ 1 w 3"/>
                  <a:gd name="T3" fmla="*/ 2 h 2"/>
                  <a:gd name="T4" fmla="*/ 1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2"/>
                      <a:pt x="1" y="2"/>
                      <a:pt x="1" y="2"/>
                    </a:cubicBezTo>
                    <a:cubicBezTo>
                      <a:pt x="2" y="2"/>
                      <a:pt x="3" y="2"/>
                      <a:pt x="1"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 name="Freeform 1186"/>
              <p:cNvSpPr>
                <a:spLocks/>
              </p:cNvSpPr>
              <p:nvPr/>
            </p:nvSpPr>
            <p:spPr bwMode="auto">
              <a:xfrm>
                <a:off x="1942" y="2980"/>
                <a:ext cx="1" cy="1"/>
              </a:xfrm>
              <a:custGeom>
                <a:avLst/>
                <a:gdLst>
                  <a:gd name="T0" fmla="*/ 1 w 3"/>
                  <a:gd name="T1" fmla="*/ 5 h 5"/>
                  <a:gd name="T2" fmla="*/ 3 w 3"/>
                  <a:gd name="T3" fmla="*/ 5 h 5"/>
                  <a:gd name="T4" fmla="*/ 1 w 3"/>
                  <a:gd name="T5" fmla="*/ 5 h 5"/>
                </a:gdLst>
                <a:ahLst/>
                <a:cxnLst>
                  <a:cxn ang="0">
                    <a:pos x="T0" y="T1"/>
                  </a:cxn>
                  <a:cxn ang="0">
                    <a:pos x="T2" y="T3"/>
                  </a:cxn>
                  <a:cxn ang="0">
                    <a:pos x="T4" y="T5"/>
                  </a:cxn>
                </a:cxnLst>
                <a:rect l="0" t="0" r="r" b="b"/>
                <a:pathLst>
                  <a:path w="3" h="5">
                    <a:moveTo>
                      <a:pt x="1" y="5"/>
                    </a:moveTo>
                    <a:cubicBezTo>
                      <a:pt x="1" y="4"/>
                      <a:pt x="2" y="2"/>
                      <a:pt x="3" y="5"/>
                    </a:cubicBezTo>
                    <a:cubicBezTo>
                      <a:pt x="2" y="0"/>
                      <a:pt x="0" y="1"/>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 name="Freeform 1187"/>
              <p:cNvSpPr>
                <a:spLocks/>
              </p:cNvSpPr>
              <p:nvPr/>
            </p:nvSpPr>
            <p:spPr bwMode="auto">
              <a:xfrm>
                <a:off x="1943" y="2979"/>
                <a:ext cx="1" cy="0"/>
              </a:xfrm>
              <a:custGeom>
                <a:avLst/>
                <a:gdLst>
                  <a:gd name="T0" fmla="*/ 1 w 2"/>
                  <a:gd name="T1" fmla="*/ 3 h 3"/>
                  <a:gd name="T2" fmla="*/ 2 w 2"/>
                  <a:gd name="T3" fmla="*/ 1 h 3"/>
                  <a:gd name="T4" fmla="*/ 1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1"/>
                      <a:pt x="2" y="1"/>
                      <a:pt x="2" y="1"/>
                    </a:cubicBezTo>
                    <a:cubicBezTo>
                      <a:pt x="1" y="0"/>
                      <a:pt x="1" y="0"/>
                      <a:pt x="1" y="0"/>
                    </a:cubicBezTo>
                    <a:cubicBezTo>
                      <a:pt x="1" y="1"/>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 name="Freeform 1188"/>
              <p:cNvSpPr>
                <a:spLocks/>
              </p:cNvSpPr>
              <p:nvPr/>
            </p:nvSpPr>
            <p:spPr bwMode="auto">
              <a:xfrm>
                <a:off x="1942" y="2984"/>
                <a:ext cx="0" cy="0"/>
              </a:xfrm>
              <a:custGeom>
                <a:avLst/>
                <a:gdLst>
                  <a:gd name="T0" fmla="*/ 0 w 2"/>
                  <a:gd name="T1" fmla="*/ 2 h 2"/>
                  <a:gd name="T2" fmla="*/ 2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2"/>
                      <a:pt x="2" y="1"/>
                    </a:cubicBezTo>
                    <a:cubicBezTo>
                      <a:pt x="2" y="0"/>
                      <a:pt x="2" y="0"/>
                      <a:pt x="2"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 name="Freeform 1189"/>
              <p:cNvSpPr>
                <a:spLocks/>
              </p:cNvSpPr>
              <p:nvPr/>
            </p:nvSpPr>
            <p:spPr bwMode="auto">
              <a:xfrm>
                <a:off x="1942" y="2984"/>
                <a:ext cx="0" cy="1"/>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 name="Freeform 1190"/>
              <p:cNvSpPr>
                <a:spLocks/>
              </p:cNvSpPr>
              <p:nvPr/>
            </p:nvSpPr>
            <p:spPr bwMode="auto">
              <a:xfrm>
                <a:off x="1943" y="298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 name="Freeform 1191"/>
              <p:cNvSpPr>
                <a:spLocks/>
              </p:cNvSpPr>
              <p:nvPr/>
            </p:nvSpPr>
            <p:spPr bwMode="auto">
              <a:xfrm>
                <a:off x="1941" y="298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 name="Freeform 1192"/>
              <p:cNvSpPr>
                <a:spLocks/>
              </p:cNvSpPr>
              <p:nvPr/>
            </p:nvSpPr>
            <p:spPr bwMode="auto">
              <a:xfrm>
                <a:off x="1941" y="2987"/>
                <a:ext cx="1" cy="1"/>
              </a:xfrm>
              <a:custGeom>
                <a:avLst/>
                <a:gdLst>
                  <a:gd name="T0" fmla="*/ 2 w 2"/>
                  <a:gd name="T1" fmla="*/ 1 h 6"/>
                  <a:gd name="T2" fmla="*/ 0 w 2"/>
                  <a:gd name="T3" fmla="*/ 1 h 6"/>
                  <a:gd name="T4" fmla="*/ 2 w 2"/>
                  <a:gd name="T5" fmla="*/ 6 h 6"/>
                  <a:gd name="T6" fmla="*/ 2 w 2"/>
                  <a:gd name="T7" fmla="*/ 1 h 6"/>
                </a:gdLst>
                <a:ahLst/>
                <a:cxnLst>
                  <a:cxn ang="0">
                    <a:pos x="T0" y="T1"/>
                  </a:cxn>
                  <a:cxn ang="0">
                    <a:pos x="T2" y="T3"/>
                  </a:cxn>
                  <a:cxn ang="0">
                    <a:pos x="T4" y="T5"/>
                  </a:cxn>
                  <a:cxn ang="0">
                    <a:pos x="T6" y="T7"/>
                  </a:cxn>
                </a:cxnLst>
                <a:rect l="0" t="0" r="r" b="b"/>
                <a:pathLst>
                  <a:path w="2" h="6">
                    <a:moveTo>
                      <a:pt x="2" y="1"/>
                    </a:moveTo>
                    <a:cubicBezTo>
                      <a:pt x="1" y="0"/>
                      <a:pt x="0" y="3"/>
                      <a:pt x="0" y="1"/>
                    </a:cubicBezTo>
                    <a:cubicBezTo>
                      <a:pt x="0" y="3"/>
                      <a:pt x="1" y="5"/>
                      <a:pt x="2" y="6"/>
                    </a:cubicBezTo>
                    <a:cubicBezTo>
                      <a:pt x="1" y="5"/>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 name="Freeform 1193"/>
              <p:cNvSpPr>
                <a:spLocks/>
              </p:cNvSpPr>
              <p:nvPr/>
            </p:nvSpPr>
            <p:spPr bwMode="auto">
              <a:xfrm>
                <a:off x="1942" y="2988"/>
                <a:ext cx="0"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 name="Freeform 1194"/>
              <p:cNvSpPr>
                <a:spLocks/>
              </p:cNvSpPr>
              <p:nvPr/>
            </p:nvSpPr>
            <p:spPr bwMode="auto">
              <a:xfrm>
                <a:off x="1942" y="2985"/>
                <a:ext cx="0"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2" y="1"/>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 name="Freeform 1195"/>
              <p:cNvSpPr>
                <a:spLocks/>
              </p:cNvSpPr>
              <p:nvPr/>
            </p:nvSpPr>
            <p:spPr bwMode="auto">
              <a:xfrm>
                <a:off x="1942" y="2986"/>
                <a:ext cx="0" cy="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 name="Freeform 1196"/>
              <p:cNvSpPr>
                <a:spLocks/>
              </p:cNvSpPr>
              <p:nvPr/>
            </p:nvSpPr>
            <p:spPr bwMode="auto">
              <a:xfrm>
                <a:off x="1942" y="2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 name="Freeform 1197"/>
              <p:cNvSpPr>
                <a:spLocks/>
              </p:cNvSpPr>
              <p:nvPr/>
            </p:nvSpPr>
            <p:spPr bwMode="auto">
              <a:xfrm>
                <a:off x="1943" y="2983"/>
                <a:ext cx="0" cy="1"/>
              </a:xfrm>
              <a:custGeom>
                <a:avLst/>
                <a:gdLst>
                  <a:gd name="T0" fmla="*/ 0 w 4"/>
                  <a:gd name="T1" fmla="*/ 0 h 5"/>
                  <a:gd name="T2" fmla="*/ 4 w 4"/>
                  <a:gd name="T3" fmla="*/ 2 h 5"/>
                  <a:gd name="T4" fmla="*/ 0 w 4"/>
                  <a:gd name="T5" fmla="*/ 0 h 5"/>
                </a:gdLst>
                <a:ahLst/>
                <a:cxnLst>
                  <a:cxn ang="0">
                    <a:pos x="T0" y="T1"/>
                  </a:cxn>
                  <a:cxn ang="0">
                    <a:pos x="T2" y="T3"/>
                  </a:cxn>
                  <a:cxn ang="0">
                    <a:pos x="T4" y="T5"/>
                  </a:cxn>
                </a:cxnLst>
                <a:rect l="0" t="0" r="r" b="b"/>
                <a:pathLst>
                  <a:path w="4" h="5">
                    <a:moveTo>
                      <a:pt x="0" y="0"/>
                    </a:moveTo>
                    <a:cubicBezTo>
                      <a:pt x="1" y="2"/>
                      <a:pt x="2" y="5"/>
                      <a:pt x="4" y="2"/>
                    </a:cubicBezTo>
                    <a:cubicBezTo>
                      <a:pt x="3" y="1"/>
                      <a:pt x="2"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 name="Freeform 1198"/>
              <p:cNvSpPr>
                <a:spLocks/>
              </p:cNvSpPr>
              <p:nvPr/>
            </p:nvSpPr>
            <p:spPr bwMode="auto">
              <a:xfrm>
                <a:off x="1942" y="2985"/>
                <a:ext cx="1" cy="0"/>
              </a:xfrm>
              <a:custGeom>
                <a:avLst/>
                <a:gdLst>
                  <a:gd name="T0" fmla="*/ 1 w 2"/>
                  <a:gd name="T1" fmla="*/ 3 h 3"/>
                  <a:gd name="T2" fmla="*/ 2 w 2"/>
                  <a:gd name="T3" fmla="*/ 0 h 3"/>
                  <a:gd name="T4" fmla="*/ 0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0"/>
                      <a:pt x="2" y="0"/>
                      <a:pt x="2" y="0"/>
                    </a:cubicBezTo>
                    <a:cubicBezTo>
                      <a:pt x="1" y="0"/>
                      <a:pt x="1" y="0"/>
                      <a:pt x="0" y="0"/>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 name="Rectangle 1199"/>
              <p:cNvSpPr>
                <a:spLocks noChangeArrowheads="1"/>
              </p:cNvSpPr>
              <p:nvPr/>
            </p:nvSpPr>
            <p:spPr bwMode="auto">
              <a:xfrm>
                <a:off x="1943" y="29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 name="Freeform 1200"/>
              <p:cNvSpPr>
                <a:spLocks/>
              </p:cNvSpPr>
              <p:nvPr/>
            </p:nvSpPr>
            <p:spPr bwMode="auto">
              <a:xfrm>
                <a:off x="1942" y="2987"/>
                <a:ext cx="0" cy="1"/>
              </a:xfrm>
              <a:custGeom>
                <a:avLst/>
                <a:gdLst>
                  <a:gd name="T0" fmla="*/ 0 w 1"/>
                  <a:gd name="T1" fmla="*/ 2 h 5"/>
                  <a:gd name="T2" fmla="*/ 1 w 1"/>
                  <a:gd name="T3" fmla="*/ 5 h 5"/>
                  <a:gd name="T4" fmla="*/ 1 w 1"/>
                  <a:gd name="T5" fmla="*/ 1 h 5"/>
                  <a:gd name="T6" fmla="*/ 0 w 1"/>
                  <a:gd name="T7" fmla="*/ 2 h 5"/>
                </a:gdLst>
                <a:ahLst/>
                <a:cxnLst>
                  <a:cxn ang="0">
                    <a:pos x="T0" y="T1"/>
                  </a:cxn>
                  <a:cxn ang="0">
                    <a:pos x="T2" y="T3"/>
                  </a:cxn>
                  <a:cxn ang="0">
                    <a:pos x="T4" y="T5"/>
                  </a:cxn>
                  <a:cxn ang="0">
                    <a:pos x="T6" y="T7"/>
                  </a:cxn>
                </a:cxnLst>
                <a:rect l="0" t="0" r="r" b="b"/>
                <a:pathLst>
                  <a:path w="1" h="5">
                    <a:moveTo>
                      <a:pt x="0" y="2"/>
                    </a:moveTo>
                    <a:cubicBezTo>
                      <a:pt x="0" y="3"/>
                      <a:pt x="0" y="4"/>
                      <a:pt x="1" y="5"/>
                    </a:cubicBezTo>
                    <a:cubicBezTo>
                      <a:pt x="1" y="4"/>
                      <a:pt x="1" y="2"/>
                      <a:pt x="1" y="1"/>
                    </a:cubicBezTo>
                    <a:cubicBezTo>
                      <a:pt x="0"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 name="Freeform 1201"/>
              <p:cNvSpPr>
                <a:spLocks/>
              </p:cNvSpPr>
              <p:nvPr/>
            </p:nvSpPr>
            <p:spPr bwMode="auto">
              <a:xfrm>
                <a:off x="1942" y="29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 name="Rectangle 1202"/>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 name="Freeform 1203"/>
              <p:cNvSpPr>
                <a:spLocks/>
              </p:cNvSpPr>
              <p:nvPr/>
            </p:nvSpPr>
            <p:spPr bwMode="auto">
              <a:xfrm>
                <a:off x="1942" y="2987"/>
                <a:ext cx="1" cy="1"/>
              </a:xfrm>
              <a:custGeom>
                <a:avLst/>
                <a:gdLst>
                  <a:gd name="T0" fmla="*/ 0 w 1"/>
                  <a:gd name="T1" fmla="*/ 3 h 3"/>
                  <a:gd name="T2" fmla="*/ 0 w 1"/>
                  <a:gd name="T3" fmla="*/ 0 h 3"/>
                  <a:gd name="T4" fmla="*/ 0 w 1"/>
                  <a:gd name="T5" fmla="*/ 3 h 3"/>
                  <a:gd name="T6" fmla="*/ 0 w 1"/>
                  <a:gd name="T7" fmla="*/ 3 h 3"/>
                </a:gdLst>
                <a:ahLst/>
                <a:cxnLst>
                  <a:cxn ang="0">
                    <a:pos x="T0" y="T1"/>
                  </a:cxn>
                  <a:cxn ang="0">
                    <a:pos x="T2" y="T3"/>
                  </a:cxn>
                  <a:cxn ang="0">
                    <a:pos x="T4" y="T5"/>
                  </a:cxn>
                  <a:cxn ang="0">
                    <a:pos x="T6" y="T7"/>
                  </a:cxn>
                </a:cxnLst>
                <a:rect l="0" t="0" r="r" b="b"/>
                <a:pathLst>
                  <a:path w="1" h="3">
                    <a:moveTo>
                      <a:pt x="0" y="3"/>
                    </a:moveTo>
                    <a:cubicBezTo>
                      <a:pt x="1" y="1"/>
                      <a:pt x="0" y="1"/>
                      <a:pt x="0" y="0"/>
                    </a:cubicBezTo>
                    <a:cubicBezTo>
                      <a:pt x="0" y="1"/>
                      <a:pt x="0" y="2"/>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 name="Freeform 1204"/>
              <p:cNvSpPr>
                <a:spLocks/>
              </p:cNvSpPr>
              <p:nvPr/>
            </p:nvSpPr>
            <p:spPr bwMode="auto">
              <a:xfrm>
                <a:off x="1942" y="2989"/>
                <a:ext cx="0" cy="0"/>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 name="Freeform 1205"/>
              <p:cNvSpPr>
                <a:spLocks/>
              </p:cNvSpPr>
              <p:nvPr/>
            </p:nvSpPr>
            <p:spPr bwMode="auto">
              <a:xfrm>
                <a:off x="1942" y="2987"/>
                <a:ext cx="0"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 name="Freeform 1206"/>
              <p:cNvSpPr>
                <a:spLocks/>
              </p:cNvSpPr>
              <p:nvPr/>
            </p:nvSpPr>
            <p:spPr bwMode="auto">
              <a:xfrm>
                <a:off x="1942" y="2987"/>
                <a:ext cx="0" cy="0"/>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 name="Freeform 1207"/>
              <p:cNvSpPr>
                <a:spLocks/>
              </p:cNvSpPr>
              <p:nvPr/>
            </p:nvSpPr>
            <p:spPr bwMode="auto">
              <a:xfrm>
                <a:off x="1942" y="2990"/>
                <a:ext cx="2" cy="2"/>
              </a:xfrm>
              <a:custGeom>
                <a:avLst/>
                <a:gdLst>
                  <a:gd name="T0" fmla="*/ 10 w 10"/>
                  <a:gd name="T1" fmla="*/ 9 h 12"/>
                  <a:gd name="T2" fmla="*/ 9 w 10"/>
                  <a:gd name="T3" fmla="*/ 3 h 12"/>
                  <a:gd name="T4" fmla="*/ 0 w 10"/>
                  <a:gd name="T5" fmla="*/ 4 h 12"/>
                  <a:gd name="T6" fmla="*/ 2 w 10"/>
                  <a:gd name="T7" fmla="*/ 7 h 12"/>
                  <a:gd name="T8" fmla="*/ 6 w 10"/>
                  <a:gd name="T9" fmla="*/ 3 h 12"/>
                  <a:gd name="T10" fmla="*/ 4 w 10"/>
                  <a:gd name="T11" fmla="*/ 8 h 12"/>
                  <a:gd name="T12" fmla="*/ 10 w 10"/>
                  <a:gd name="T13" fmla="*/ 11 h 12"/>
                  <a:gd name="T14" fmla="*/ 9 w 10"/>
                  <a:gd name="T15" fmla="*/ 8 h 12"/>
                  <a:gd name="T16" fmla="*/ 10 w 1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10" y="9"/>
                    </a:moveTo>
                    <a:cubicBezTo>
                      <a:pt x="9" y="8"/>
                      <a:pt x="7" y="5"/>
                      <a:pt x="9" y="3"/>
                    </a:cubicBezTo>
                    <a:cubicBezTo>
                      <a:pt x="8" y="0"/>
                      <a:pt x="3" y="2"/>
                      <a:pt x="0" y="4"/>
                    </a:cubicBezTo>
                    <a:cubicBezTo>
                      <a:pt x="0" y="4"/>
                      <a:pt x="1" y="4"/>
                      <a:pt x="2" y="7"/>
                    </a:cubicBezTo>
                    <a:cubicBezTo>
                      <a:pt x="3" y="6"/>
                      <a:pt x="4" y="1"/>
                      <a:pt x="6" y="3"/>
                    </a:cubicBezTo>
                    <a:cubicBezTo>
                      <a:pt x="6" y="7"/>
                      <a:pt x="5" y="6"/>
                      <a:pt x="4" y="8"/>
                    </a:cubicBezTo>
                    <a:cubicBezTo>
                      <a:pt x="6" y="6"/>
                      <a:pt x="7" y="12"/>
                      <a:pt x="10" y="11"/>
                    </a:cubicBezTo>
                    <a:cubicBezTo>
                      <a:pt x="9" y="8"/>
                      <a:pt x="9" y="8"/>
                      <a:pt x="9" y="8"/>
                    </a:cubicBezTo>
                    <a:cubicBezTo>
                      <a:pt x="9" y="8"/>
                      <a:pt x="10" y="9"/>
                      <a:pt x="1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 name="Freeform 1208"/>
              <p:cNvSpPr>
                <a:spLocks/>
              </p:cNvSpPr>
              <p:nvPr/>
            </p:nvSpPr>
            <p:spPr bwMode="auto">
              <a:xfrm>
                <a:off x="1942" y="2990"/>
                <a:ext cx="0" cy="1"/>
              </a:xfrm>
              <a:custGeom>
                <a:avLst/>
                <a:gdLst>
                  <a:gd name="T0" fmla="*/ 2 w 2"/>
                  <a:gd name="T1" fmla="*/ 1 h 6"/>
                  <a:gd name="T2" fmla="*/ 2 w 2"/>
                  <a:gd name="T3" fmla="*/ 0 h 6"/>
                  <a:gd name="T4" fmla="*/ 0 w 2"/>
                  <a:gd name="T5" fmla="*/ 4 h 6"/>
                  <a:gd name="T6" fmla="*/ 2 w 2"/>
                  <a:gd name="T7" fmla="*/ 6 h 6"/>
                  <a:gd name="T8" fmla="*/ 2 w 2"/>
                  <a:gd name="T9" fmla="*/ 1 h 6"/>
                </a:gdLst>
                <a:ahLst/>
                <a:cxnLst>
                  <a:cxn ang="0">
                    <a:pos x="T0" y="T1"/>
                  </a:cxn>
                  <a:cxn ang="0">
                    <a:pos x="T2" y="T3"/>
                  </a:cxn>
                  <a:cxn ang="0">
                    <a:pos x="T4" y="T5"/>
                  </a:cxn>
                  <a:cxn ang="0">
                    <a:pos x="T6" y="T7"/>
                  </a:cxn>
                  <a:cxn ang="0">
                    <a:pos x="T8" y="T9"/>
                  </a:cxn>
                </a:cxnLst>
                <a:rect l="0" t="0" r="r" b="b"/>
                <a:pathLst>
                  <a:path w="2" h="6">
                    <a:moveTo>
                      <a:pt x="2" y="1"/>
                    </a:moveTo>
                    <a:cubicBezTo>
                      <a:pt x="2" y="0"/>
                      <a:pt x="2" y="0"/>
                      <a:pt x="2" y="0"/>
                    </a:cubicBezTo>
                    <a:cubicBezTo>
                      <a:pt x="1" y="1"/>
                      <a:pt x="1" y="2"/>
                      <a:pt x="0" y="4"/>
                    </a:cubicBezTo>
                    <a:cubicBezTo>
                      <a:pt x="0" y="6"/>
                      <a:pt x="1" y="6"/>
                      <a:pt x="2" y="6"/>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 name="Freeform 1209"/>
              <p:cNvSpPr>
                <a:spLocks/>
              </p:cNvSpPr>
              <p:nvPr/>
            </p:nvSpPr>
            <p:spPr bwMode="auto">
              <a:xfrm>
                <a:off x="1942" y="2988"/>
                <a:ext cx="1" cy="2"/>
              </a:xfrm>
              <a:custGeom>
                <a:avLst/>
                <a:gdLst>
                  <a:gd name="T0" fmla="*/ 1 w 5"/>
                  <a:gd name="T1" fmla="*/ 4 h 9"/>
                  <a:gd name="T2" fmla="*/ 5 w 5"/>
                  <a:gd name="T3" fmla="*/ 6 h 9"/>
                  <a:gd name="T4" fmla="*/ 3 w 5"/>
                  <a:gd name="T5" fmla="*/ 2 h 9"/>
                  <a:gd name="T6" fmla="*/ 1 w 5"/>
                  <a:gd name="T7" fmla="*/ 4 h 9"/>
                  <a:gd name="T8" fmla="*/ 1 w 5"/>
                  <a:gd name="T9" fmla="*/ 1 h 9"/>
                  <a:gd name="T10" fmla="*/ 0 w 5"/>
                  <a:gd name="T11" fmla="*/ 4 h 9"/>
                  <a:gd name="T12" fmla="*/ 0 w 5"/>
                  <a:gd name="T13" fmla="*/ 4 h 9"/>
                  <a:gd name="T14" fmla="*/ 0 w 5"/>
                  <a:gd name="T15" fmla="*/ 4 h 9"/>
                  <a:gd name="T16" fmla="*/ 0 w 5"/>
                  <a:gd name="T17" fmla="*/ 4 h 9"/>
                  <a:gd name="T18" fmla="*/ 0 w 5"/>
                  <a:gd name="T19" fmla="*/ 4 h 9"/>
                  <a:gd name="T20" fmla="*/ 0 w 5"/>
                  <a:gd name="T21" fmla="*/ 4 h 9"/>
                  <a:gd name="T22" fmla="*/ 1 w 5"/>
                  <a:gd name="T23" fmla="*/ 4 h 9"/>
                  <a:gd name="T24" fmla="*/ 0 w 5"/>
                  <a:gd name="T25" fmla="*/ 4 h 9"/>
                  <a:gd name="T26" fmla="*/ 0 w 5"/>
                  <a:gd name="T27" fmla="*/ 4 h 9"/>
                  <a:gd name="T28" fmla="*/ 0 w 5"/>
                  <a:gd name="T29" fmla="*/ 4 h 9"/>
                  <a:gd name="T30" fmla="*/ 1 w 5"/>
                  <a:gd name="T31" fmla="*/ 9 h 9"/>
                  <a:gd name="T32" fmla="*/ 1 w 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1" y="4"/>
                    </a:moveTo>
                    <a:cubicBezTo>
                      <a:pt x="2" y="5"/>
                      <a:pt x="3" y="8"/>
                      <a:pt x="5" y="6"/>
                    </a:cubicBezTo>
                    <a:cubicBezTo>
                      <a:pt x="5" y="3"/>
                      <a:pt x="4" y="4"/>
                      <a:pt x="3" y="2"/>
                    </a:cubicBezTo>
                    <a:cubicBezTo>
                      <a:pt x="3" y="7"/>
                      <a:pt x="2" y="0"/>
                      <a:pt x="1" y="4"/>
                    </a:cubicBezTo>
                    <a:cubicBezTo>
                      <a:pt x="1" y="3"/>
                      <a:pt x="1" y="2"/>
                      <a:pt x="1" y="1"/>
                    </a:cubicBezTo>
                    <a:cubicBezTo>
                      <a:pt x="0" y="2"/>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4"/>
                      <a:pt x="1" y="4"/>
                    </a:cubicBezTo>
                    <a:cubicBezTo>
                      <a:pt x="0" y="6"/>
                      <a:pt x="0" y="4"/>
                      <a:pt x="0" y="4"/>
                    </a:cubicBezTo>
                    <a:cubicBezTo>
                      <a:pt x="0" y="4"/>
                      <a:pt x="0" y="4"/>
                      <a:pt x="0" y="4"/>
                    </a:cubicBezTo>
                    <a:cubicBezTo>
                      <a:pt x="0" y="4"/>
                      <a:pt x="0" y="4"/>
                      <a:pt x="0" y="4"/>
                    </a:cubicBezTo>
                    <a:cubicBezTo>
                      <a:pt x="1" y="9"/>
                      <a:pt x="1" y="9"/>
                      <a:pt x="1" y="9"/>
                    </a:cubicBezTo>
                    <a:cubicBezTo>
                      <a:pt x="1" y="8"/>
                      <a:pt x="1" y="7"/>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 name="Freeform 1210"/>
              <p:cNvSpPr>
                <a:spLocks/>
              </p:cNvSpPr>
              <p:nvPr/>
            </p:nvSpPr>
            <p:spPr bwMode="auto">
              <a:xfrm>
                <a:off x="1944" y="29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 name="Freeform 1211"/>
              <p:cNvSpPr>
                <a:spLocks/>
              </p:cNvSpPr>
              <p:nvPr/>
            </p:nvSpPr>
            <p:spPr bwMode="auto">
              <a:xfrm>
                <a:off x="1943" y="2984"/>
                <a:ext cx="1" cy="1"/>
              </a:xfrm>
              <a:custGeom>
                <a:avLst/>
                <a:gdLst>
                  <a:gd name="T0" fmla="*/ 4 w 5"/>
                  <a:gd name="T1" fmla="*/ 5 h 8"/>
                  <a:gd name="T2" fmla="*/ 4 w 5"/>
                  <a:gd name="T3" fmla="*/ 3 h 8"/>
                  <a:gd name="T4" fmla="*/ 5 w 5"/>
                  <a:gd name="T5" fmla="*/ 3 h 8"/>
                  <a:gd name="T6" fmla="*/ 3 w 5"/>
                  <a:gd name="T7" fmla="*/ 2 h 8"/>
                  <a:gd name="T8" fmla="*/ 3 w 5"/>
                  <a:gd name="T9" fmla="*/ 3 h 8"/>
                  <a:gd name="T10" fmla="*/ 0 w 5"/>
                  <a:gd name="T11" fmla="*/ 7 h 8"/>
                  <a:gd name="T12" fmla="*/ 4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5"/>
                    </a:moveTo>
                    <a:cubicBezTo>
                      <a:pt x="4" y="4"/>
                      <a:pt x="3" y="4"/>
                      <a:pt x="4" y="3"/>
                    </a:cubicBezTo>
                    <a:cubicBezTo>
                      <a:pt x="4" y="2"/>
                      <a:pt x="4" y="3"/>
                      <a:pt x="5" y="3"/>
                    </a:cubicBezTo>
                    <a:cubicBezTo>
                      <a:pt x="5" y="2"/>
                      <a:pt x="4" y="0"/>
                      <a:pt x="3" y="2"/>
                    </a:cubicBezTo>
                    <a:cubicBezTo>
                      <a:pt x="3" y="3"/>
                      <a:pt x="3" y="3"/>
                      <a:pt x="3" y="3"/>
                    </a:cubicBezTo>
                    <a:cubicBezTo>
                      <a:pt x="3" y="5"/>
                      <a:pt x="0" y="8"/>
                      <a:pt x="0" y="7"/>
                    </a:cubicBezTo>
                    <a:cubicBezTo>
                      <a:pt x="2" y="7"/>
                      <a:pt x="3" y="6"/>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 name="Freeform 1212"/>
              <p:cNvSpPr>
                <a:spLocks/>
              </p:cNvSpPr>
              <p:nvPr/>
            </p:nvSpPr>
            <p:spPr bwMode="auto">
              <a:xfrm>
                <a:off x="1943" y="2987"/>
                <a:ext cx="0" cy="1"/>
              </a:xfrm>
              <a:custGeom>
                <a:avLst/>
                <a:gdLst>
                  <a:gd name="T0" fmla="*/ 0 w 2"/>
                  <a:gd name="T1" fmla="*/ 1 h 5"/>
                  <a:gd name="T2" fmla="*/ 1 w 2"/>
                  <a:gd name="T3" fmla="*/ 5 h 5"/>
                  <a:gd name="T4" fmla="*/ 2 w 2"/>
                  <a:gd name="T5" fmla="*/ 3 h 5"/>
                  <a:gd name="T6" fmla="*/ 1 w 2"/>
                  <a:gd name="T7" fmla="*/ 3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5"/>
                      <a:pt x="1" y="5"/>
                      <a:pt x="1" y="5"/>
                    </a:cubicBezTo>
                    <a:cubicBezTo>
                      <a:pt x="2" y="3"/>
                      <a:pt x="2" y="3"/>
                      <a:pt x="2" y="3"/>
                    </a:cubicBezTo>
                    <a:cubicBezTo>
                      <a:pt x="1" y="3"/>
                      <a:pt x="1" y="3"/>
                      <a:pt x="1" y="3"/>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 name="Rectangle 1213"/>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 name="Rectangle 1214"/>
              <p:cNvSpPr>
                <a:spLocks noChangeArrowheads="1"/>
              </p:cNvSpPr>
              <p:nvPr/>
            </p:nvSpPr>
            <p:spPr bwMode="auto">
              <a:xfrm>
                <a:off x="1942" y="299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 name="Freeform 1215"/>
              <p:cNvSpPr>
                <a:spLocks/>
              </p:cNvSpPr>
              <p:nvPr/>
            </p:nvSpPr>
            <p:spPr bwMode="auto">
              <a:xfrm>
                <a:off x="1964" y="3005"/>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 name="Freeform 1216"/>
              <p:cNvSpPr>
                <a:spLocks/>
              </p:cNvSpPr>
              <p:nvPr/>
            </p:nvSpPr>
            <p:spPr bwMode="auto">
              <a:xfrm>
                <a:off x="1964" y="30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 name="Freeform 1217"/>
              <p:cNvSpPr>
                <a:spLocks/>
              </p:cNvSpPr>
              <p:nvPr/>
            </p:nvSpPr>
            <p:spPr bwMode="auto">
              <a:xfrm>
                <a:off x="1953" y="3013"/>
                <a:ext cx="1" cy="2"/>
              </a:xfrm>
              <a:custGeom>
                <a:avLst/>
                <a:gdLst>
                  <a:gd name="T0" fmla="*/ 0 w 2"/>
                  <a:gd name="T1" fmla="*/ 0 h 6"/>
                  <a:gd name="T2" fmla="*/ 2 w 2"/>
                  <a:gd name="T3" fmla="*/ 4 h 6"/>
                  <a:gd name="T4" fmla="*/ 2 w 2"/>
                  <a:gd name="T5" fmla="*/ 2 h 6"/>
                  <a:gd name="T6" fmla="*/ 0 w 2"/>
                  <a:gd name="T7" fmla="*/ 0 h 6"/>
                </a:gdLst>
                <a:ahLst/>
                <a:cxnLst>
                  <a:cxn ang="0">
                    <a:pos x="T0" y="T1"/>
                  </a:cxn>
                  <a:cxn ang="0">
                    <a:pos x="T2" y="T3"/>
                  </a:cxn>
                  <a:cxn ang="0">
                    <a:pos x="T4" y="T5"/>
                  </a:cxn>
                  <a:cxn ang="0">
                    <a:pos x="T6" y="T7"/>
                  </a:cxn>
                </a:cxnLst>
                <a:rect l="0" t="0" r="r" b="b"/>
                <a:pathLst>
                  <a:path w="2" h="6">
                    <a:moveTo>
                      <a:pt x="0" y="0"/>
                    </a:moveTo>
                    <a:cubicBezTo>
                      <a:pt x="1" y="2"/>
                      <a:pt x="1" y="6"/>
                      <a:pt x="2" y="4"/>
                    </a:cubicBezTo>
                    <a:cubicBezTo>
                      <a:pt x="2" y="2"/>
                      <a:pt x="2"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 name="Freeform 1218"/>
              <p:cNvSpPr>
                <a:spLocks/>
              </p:cNvSpPr>
              <p:nvPr/>
            </p:nvSpPr>
            <p:spPr bwMode="auto">
              <a:xfrm>
                <a:off x="1966" y="3020"/>
                <a:ext cx="0" cy="1"/>
              </a:xfrm>
              <a:custGeom>
                <a:avLst/>
                <a:gdLst>
                  <a:gd name="T0" fmla="*/ 0 w 2"/>
                  <a:gd name="T1" fmla="*/ 1 h 4"/>
                  <a:gd name="T2" fmla="*/ 0 w 2"/>
                  <a:gd name="T3" fmla="*/ 0 h 4"/>
                  <a:gd name="T4" fmla="*/ 2 w 2"/>
                  <a:gd name="T5" fmla="*/ 4 h 4"/>
                  <a:gd name="T6" fmla="*/ 0 w 2"/>
                  <a:gd name="T7" fmla="*/ 1 h 4"/>
                </a:gdLst>
                <a:ahLst/>
                <a:cxnLst>
                  <a:cxn ang="0">
                    <a:pos x="T0" y="T1"/>
                  </a:cxn>
                  <a:cxn ang="0">
                    <a:pos x="T2" y="T3"/>
                  </a:cxn>
                  <a:cxn ang="0">
                    <a:pos x="T4" y="T5"/>
                  </a:cxn>
                  <a:cxn ang="0">
                    <a:pos x="T6" y="T7"/>
                  </a:cxn>
                </a:cxnLst>
                <a:rect l="0" t="0" r="r" b="b"/>
                <a:pathLst>
                  <a:path w="2" h="4">
                    <a:moveTo>
                      <a:pt x="0" y="1"/>
                    </a:moveTo>
                    <a:cubicBezTo>
                      <a:pt x="0" y="0"/>
                      <a:pt x="0" y="0"/>
                      <a:pt x="0" y="0"/>
                    </a:cubicBezTo>
                    <a:cubicBezTo>
                      <a:pt x="0" y="2"/>
                      <a:pt x="1" y="3"/>
                      <a:pt x="2" y="4"/>
                    </a:cubicBezTo>
                    <a:cubicBezTo>
                      <a:pt x="1" y="3"/>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 name="Freeform 1219"/>
              <p:cNvSpPr>
                <a:spLocks/>
              </p:cNvSpPr>
              <p:nvPr/>
            </p:nvSpPr>
            <p:spPr bwMode="auto">
              <a:xfrm>
                <a:off x="1965" y="301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 name="Freeform 1220"/>
              <p:cNvSpPr>
                <a:spLocks/>
              </p:cNvSpPr>
              <p:nvPr/>
            </p:nvSpPr>
            <p:spPr bwMode="auto">
              <a:xfrm>
                <a:off x="1964" y="2996"/>
                <a:ext cx="0" cy="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0"/>
                      <a:pt x="0" y="0"/>
                      <a:pt x="0" y="0"/>
                    </a:cubicBezTo>
                    <a:cubicBezTo>
                      <a:pt x="0" y="3"/>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 name="Freeform 1221"/>
              <p:cNvSpPr>
                <a:spLocks/>
              </p:cNvSpPr>
              <p:nvPr/>
            </p:nvSpPr>
            <p:spPr bwMode="auto">
              <a:xfrm>
                <a:off x="1942" y="3003"/>
                <a:ext cx="1" cy="1"/>
              </a:xfrm>
              <a:custGeom>
                <a:avLst/>
                <a:gdLst>
                  <a:gd name="T0" fmla="*/ 1 w 3"/>
                  <a:gd name="T1" fmla="*/ 0 h 7"/>
                  <a:gd name="T2" fmla="*/ 0 w 3"/>
                  <a:gd name="T3" fmla="*/ 6 h 7"/>
                  <a:gd name="T4" fmla="*/ 1 w 3"/>
                  <a:gd name="T5" fmla="*/ 7 h 7"/>
                  <a:gd name="T6" fmla="*/ 1 w 3"/>
                  <a:gd name="T7" fmla="*/ 6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1" y="3"/>
                      <a:pt x="1" y="5"/>
                      <a:pt x="0" y="6"/>
                    </a:cubicBezTo>
                    <a:cubicBezTo>
                      <a:pt x="1" y="7"/>
                      <a:pt x="1" y="7"/>
                      <a:pt x="1" y="7"/>
                    </a:cubicBezTo>
                    <a:cubicBezTo>
                      <a:pt x="1" y="6"/>
                      <a:pt x="1" y="6"/>
                      <a:pt x="1" y="6"/>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 name="Freeform 1222"/>
              <p:cNvSpPr>
                <a:spLocks/>
              </p:cNvSpPr>
              <p:nvPr/>
            </p:nvSpPr>
            <p:spPr bwMode="auto">
              <a:xfrm>
                <a:off x="1968" y="3005"/>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 name="Freeform 1223"/>
              <p:cNvSpPr>
                <a:spLocks/>
              </p:cNvSpPr>
              <p:nvPr/>
            </p:nvSpPr>
            <p:spPr bwMode="auto">
              <a:xfrm>
                <a:off x="1942" y="3004"/>
                <a:ext cx="1" cy="1"/>
              </a:xfrm>
              <a:custGeom>
                <a:avLst/>
                <a:gdLst>
                  <a:gd name="T0" fmla="*/ 6 w 6"/>
                  <a:gd name="T1" fmla="*/ 5 h 5"/>
                  <a:gd name="T2" fmla="*/ 5 w 6"/>
                  <a:gd name="T3" fmla="*/ 4 h 5"/>
                  <a:gd name="T4" fmla="*/ 0 w 6"/>
                  <a:gd name="T5" fmla="*/ 0 h 5"/>
                  <a:gd name="T6" fmla="*/ 6 w 6"/>
                  <a:gd name="T7" fmla="*/ 5 h 5"/>
                </a:gdLst>
                <a:ahLst/>
                <a:cxnLst>
                  <a:cxn ang="0">
                    <a:pos x="T0" y="T1"/>
                  </a:cxn>
                  <a:cxn ang="0">
                    <a:pos x="T2" y="T3"/>
                  </a:cxn>
                  <a:cxn ang="0">
                    <a:pos x="T4" y="T5"/>
                  </a:cxn>
                  <a:cxn ang="0">
                    <a:pos x="T6" y="T7"/>
                  </a:cxn>
                </a:cxnLst>
                <a:rect l="0" t="0" r="r" b="b"/>
                <a:pathLst>
                  <a:path w="6" h="5">
                    <a:moveTo>
                      <a:pt x="6" y="5"/>
                    </a:moveTo>
                    <a:cubicBezTo>
                      <a:pt x="6" y="4"/>
                      <a:pt x="5" y="4"/>
                      <a:pt x="5" y="4"/>
                    </a:cubicBezTo>
                    <a:cubicBezTo>
                      <a:pt x="3" y="3"/>
                      <a:pt x="2" y="1"/>
                      <a:pt x="0" y="0"/>
                    </a:cubicBezTo>
                    <a:cubicBezTo>
                      <a:pt x="1" y="2"/>
                      <a:pt x="3" y="4"/>
                      <a:pt x="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 name="Freeform 1224"/>
              <p:cNvSpPr>
                <a:spLocks/>
              </p:cNvSpPr>
              <p:nvPr/>
            </p:nvSpPr>
            <p:spPr bwMode="auto">
              <a:xfrm>
                <a:off x="1956" y="29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 name="Freeform 1225"/>
              <p:cNvSpPr>
                <a:spLocks/>
              </p:cNvSpPr>
              <p:nvPr/>
            </p:nvSpPr>
            <p:spPr bwMode="auto">
              <a:xfrm>
                <a:off x="1947" y="2971"/>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 name="Freeform 1226"/>
              <p:cNvSpPr>
                <a:spLocks/>
              </p:cNvSpPr>
              <p:nvPr/>
            </p:nvSpPr>
            <p:spPr bwMode="auto">
              <a:xfrm>
                <a:off x="1942" y="2996"/>
                <a:ext cx="0" cy="0"/>
              </a:xfrm>
              <a:custGeom>
                <a:avLst/>
                <a:gdLst>
                  <a:gd name="T0" fmla="*/ 2 h 2"/>
                  <a:gd name="T1" fmla="*/ 2 h 2"/>
                </a:gdLst>
                <a:ahLst/>
                <a:cxnLst>
                  <a:cxn ang="0">
                    <a:pos x="0" y="T0"/>
                  </a:cxn>
                  <a:cxn ang="0">
                    <a:pos x="0" y="T1"/>
                  </a:cxn>
                </a:cxnLst>
                <a:rect l="0" t="0" r="r" b="b"/>
                <a:pathLst>
                  <a:path h="2">
                    <a:moveTo>
                      <a:pt x="0" y="2"/>
                    </a:move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 name="Freeform 1227"/>
              <p:cNvSpPr>
                <a:spLocks/>
              </p:cNvSpPr>
              <p:nvPr/>
            </p:nvSpPr>
            <p:spPr bwMode="auto">
              <a:xfrm>
                <a:off x="1943" y="2995"/>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 name="Freeform 1228"/>
              <p:cNvSpPr>
                <a:spLocks/>
              </p:cNvSpPr>
              <p:nvPr/>
            </p:nvSpPr>
            <p:spPr bwMode="auto">
              <a:xfrm>
                <a:off x="1946" y="3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 name="Freeform 1229"/>
              <p:cNvSpPr>
                <a:spLocks/>
              </p:cNvSpPr>
              <p:nvPr/>
            </p:nvSpPr>
            <p:spPr bwMode="auto">
              <a:xfrm>
                <a:off x="1942" y="2996"/>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 name="Freeform 1230"/>
              <p:cNvSpPr>
                <a:spLocks/>
              </p:cNvSpPr>
              <p:nvPr/>
            </p:nvSpPr>
            <p:spPr bwMode="auto">
              <a:xfrm>
                <a:off x="1942" y="2996"/>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 name="Freeform 1231"/>
              <p:cNvSpPr>
                <a:spLocks/>
              </p:cNvSpPr>
              <p:nvPr/>
            </p:nvSpPr>
            <p:spPr bwMode="auto">
              <a:xfrm>
                <a:off x="1942" y="2996"/>
                <a:ext cx="0" cy="0"/>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 name="Freeform 1232"/>
              <p:cNvSpPr>
                <a:spLocks/>
              </p:cNvSpPr>
              <p:nvPr/>
            </p:nvSpPr>
            <p:spPr bwMode="auto">
              <a:xfrm>
                <a:off x="1965" y="298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 name="Freeform 1233"/>
              <p:cNvSpPr>
                <a:spLocks/>
              </p:cNvSpPr>
              <p:nvPr/>
            </p:nvSpPr>
            <p:spPr bwMode="auto">
              <a:xfrm>
                <a:off x="1960"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 name="Freeform 1234"/>
              <p:cNvSpPr>
                <a:spLocks/>
              </p:cNvSpPr>
              <p:nvPr/>
            </p:nvSpPr>
            <p:spPr bwMode="auto">
              <a:xfrm>
                <a:off x="1959" y="3015"/>
                <a:ext cx="1" cy="0"/>
              </a:xfrm>
              <a:custGeom>
                <a:avLst/>
                <a:gdLst>
                  <a:gd name="T0" fmla="*/ 6 w 6"/>
                  <a:gd name="T1" fmla="*/ 2 h 5"/>
                  <a:gd name="T2" fmla="*/ 2 w 6"/>
                  <a:gd name="T3" fmla="*/ 0 h 5"/>
                  <a:gd name="T4" fmla="*/ 0 w 6"/>
                  <a:gd name="T5" fmla="*/ 5 h 5"/>
                  <a:gd name="T6" fmla="*/ 6 w 6"/>
                  <a:gd name="T7" fmla="*/ 2 h 5"/>
                </a:gdLst>
                <a:ahLst/>
                <a:cxnLst>
                  <a:cxn ang="0">
                    <a:pos x="T0" y="T1"/>
                  </a:cxn>
                  <a:cxn ang="0">
                    <a:pos x="T2" y="T3"/>
                  </a:cxn>
                  <a:cxn ang="0">
                    <a:pos x="T4" y="T5"/>
                  </a:cxn>
                  <a:cxn ang="0">
                    <a:pos x="T6" y="T7"/>
                  </a:cxn>
                </a:cxnLst>
                <a:rect l="0" t="0" r="r" b="b"/>
                <a:pathLst>
                  <a:path w="6" h="5">
                    <a:moveTo>
                      <a:pt x="6" y="2"/>
                    </a:moveTo>
                    <a:cubicBezTo>
                      <a:pt x="3" y="2"/>
                      <a:pt x="3" y="2"/>
                      <a:pt x="2" y="0"/>
                    </a:cubicBezTo>
                    <a:cubicBezTo>
                      <a:pt x="0" y="5"/>
                      <a:pt x="0" y="5"/>
                      <a:pt x="0" y="5"/>
                    </a:cubicBezTo>
                    <a:lnTo>
                      <a:pt x="6"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 name="Freeform 1235"/>
              <p:cNvSpPr>
                <a:spLocks noEditPoints="1"/>
              </p:cNvSpPr>
              <p:nvPr/>
            </p:nvSpPr>
            <p:spPr bwMode="auto">
              <a:xfrm>
                <a:off x="1942" y="2971"/>
                <a:ext cx="27" cy="55"/>
              </a:xfrm>
              <a:custGeom>
                <a:avLst/>
                <a:gdLst>
                  <a:gd name="T0" fmla="*/ 122 w 147"/>
                  <a:gd name="T1" fmla="*/ 176 h 301"/>
                  <a:gd name="T2" fmla="*/ 124 w 147"/>
                  <a:gd name="T3" fmla="*/ 194 h 301"/>
                  <a:gd name="T4" fmla="*/ 122 w 147"/>
                  <a:gd name="T5" fmla="*/ 203 h 301"/>
                  <a:gd name="T6" fmla="*/ 124 w 147"/>
                  <a:gd name="T7" fmla="*/ 220 h 301"/>
                  <a:gd name="T8" fmla="*/ 124 w 147"/>
                  <a:gd name="T9" fmla="*/ 240 h 301"/>
                  <a:gd name="T10" fmla="*/ 126 w 147"/>
                  <a:gd name="T11" fmla="*/ 251 h 301"/>
                  <a:gd name="T12" fmla="*/ 136 w 147"/>
                  <a:gd name="T13" fmla="*/ 276 h 301"/>
                  <a:gd name="T14" fmla="*/ 128 w 147"/>
                  <a:gd name="T15" fmla="*/ 261 h 301"/>
                  <a:gd name="T16" fmla="*/ 125 w 147"/>
                  <a:gd name="T17" fmla="*/ 259 h 301"/>
                  <a:gd name="T18" fmla="*/ 124 w 147"/>
                  <a:gd name="T19" fmla="*/ 262 h 301"/>
                  <a:gd name="T20" fmla="*/ 118 w 147"/>
                  <a:gd name="T21" fmla="*/ 256 h 301"/>
                  <a:gd name="T22" fmla="*/ 112 w 147"/>
                  <a:gd name="T23" fmla="*/ 252 h 301"/>
                  <a:gd name="T24" fmla="*/ 98 w 147"/>
                  <a:gd name="T25" fmla="*/ 238 h 301"/>
                  <a:gd name="T26" fmla="*/ 82 w 147"/>
                  <a:gd name="T27" fmla="*/ 231 h 301"/>
                  <a:gd name="T28" fmla="*/ 55 w 147"/>
                  <a:gd name="T29" fmla="*/ 220 h 301"/>
                  <a:gd name="T30" fmla="*/ 66 w 147"/>
                  <a:gd name="T31" fmla="*/ 206 h 301"/>
                  <a:gd name="T32" fmla="*/ 57 w 147"/>
                  <a:gd name="T33" fmla="*/ 202 h 301"/>
                  <a:gd name="T34" fmla="*/ 40 w 147"/>
                  <a:gd name="T35" fmla="*/ 193 h 301"/>
                  <a:gd name="T36" fmla="*/ 16 w 147"/>
                  <a:gd name="T37" fmla="*/ 176 h 301"/>
                  <a:gd name="T38" fmla="*/ 15 w 147"/>
                  <a:gd name="T39" fmla="*/ 174 h 301"/>
                  <a:gd name="T40" fmla="*/ 7 w 147"/>
                  <a:gd name="T41" fmla="*/ 167 h 301"/>
                  <a:gd name="T42" fmla="*/ 11 w 147"/>
                  <a:gd name="T43" fmla="*/ 159 h 301"/>
                  <a:gd name="T44" fmla="*/ 9 w 147"/>
                  <a:gd name="T45" fmla="*/ 128 h 301"/>
                  <a:gd name="T46" fmla="*/ 4 w 147"/>
                  <a:gd name="T47" fmla="*/ 126 h 301"/>
                  <a:gd name="T48" fmla="*/ 2 w 147"/>
                  <a:gd name="T49" fmla="*/ 136 h 301"/>
                  <a:gd name="T50" fmla="*/ 2 w 147"/>
                  <a:gd name="T51" fmla="*/ 148 h 301"/>
                  <a:gd name="T52" fmla="*/ 3 w 147"/>
                  <a:gd name="T53" fmla="*/ 167 h 301"/>
                  <a:gd name="T54" fmla="*/ 13 w 147"/>
                  <a:gd name="T55" fmla="*/ 191 h 301"/>
                  <a:gd name="T56" fmla="*/ 49 w 147"/>
                  <a:gd name="T57" fmla="*/ 218 h 301"/>
                  <a:gd name="T58" fmla="*/ 63 w 147"/>
                  <a:gd name="T59" fmla="*/ 232 h 301"/>
                  <a:gd name="T60" fmla="*/ 70 w 147"/>
                  <a:gd name="T61" fmla="*/ 233 h 301"/>
                  <a:gd name="T62" fmla="*/ 88 w 147"/>
                  <a:gd name="T63" fmla="*/ 246 h 301"/>
                  <a:gd name="T64" fmla="*/ 104 w 147"/>
                  <a:gd name="T65" fmla="*/ 262 h 301"/>
                  <a:gd name="T66" fmla="*/ 137 w 147"/>
                  <a:gd name="T67" fmla="*/ 294 h 301"/>
                  <a:gd name="T68" fmla="*/ 137 w 147"/>
                  <a:gd name="T69" fmla="*/ 280 h 301"/>
                  <a:gd name="T70" fmla="*/ 138 w 147"/>
                  <a:gd name="T71" fmla="*/ 247 h 301"/>
                  <a:gd name="T72" fmla="*/ 137 w 147"/>
                  <a:gd name="T73" fmla="*/ 232 h 301"/>
                  <a:gd name="T74" fmla="*/ 144 w 147"/>
                  <a:gd name="T75" fmla="*/ 211 h 301"/>
                  <a:gd name="T76" fmla="*/ 140 w 147"/>
                  <a:gd name="T77" fmla="*/ 165 h 301"/>
                  <a:gd name="T78" fmla="*/ 139 w 147"/>
                  <a:gd name="T79" fmla="*/ 138 h 301"/>
                  <a:gd name="T80" fmla="*/ 136 w 147"/>
                  <a:gd name="T81" fmla="*/ 97 h 301"/>
                  <a:gd name="T82" fmla="*/ 141 w 147"/>
                  <a:gd name="T83" fmla="*/ 54 h 301"/>
                  <a:gd name="T84" fmla="*/ 141 w 147"/>
                  <a:gd name="T85" fmla="*/ 40 h 301"/>
                  <a:gd name="T86" fmla="*/ 139 w 147"/>
                  <a:gd name="T87" fmla="*/ 22 h 301"/>
                  <a:gd name="T88" fmla="*/ 111 w 147"/>
                  <a:gd name="T89" fmla="*/ 5 h 301"/>
                  <a:gd name="T90" fmla="*/ 78 w 147"/>
                  <a:gd name="T91" fmla="*/ 4 h 301"/>
                  <a:gd name="T92" fmla="*/ 17 w 147"/>
                  <a:gd name="T93" fmla="*/ 4 h 301"/>
                  <a:gd name="T94" fmla="*/ 60 w 147"/>
                  <a:gd name="T95" fmla="*/ 19 h 301"/>
                  <a:gd name="T96" fmla="*/ 77 w 147"/>
                  <a:gd name="T97" fmla="*/ 18 h 301"/>
                  <a:gd name="T98" fmla="*/ 111 w 147"/>
                  <a:gd name="T99" fmla="*/ 17 h 301"/>
                  <a:gd name="T100" fmla="*/ 123 w 147"/>
                  <a:gd name="T101" fmla="*/ 15 h 301"/>
                  <a:gd name="T102" fmla="*/ 130 w 147"/>
                  <a:gd name="T103" fmla="*/ 19 h 301"/>
                  <a:gd name="T104" fmla="*/ 130 w 147"/>
                  <a:gd name="T105" fmla="*/ 31 h 301"/>
                  <a:gd name="T106" fmla="*/ 129 w 147"/>
                  <a:gd name="T107" fmla="*/ 55 h 301"/>
                  <a:gd name="T108" fmla="*/ 124 w 147"/>
                  <a:gd name="T109" fmla="*/ 61 h 301"/>
                  <a:gd name="T110" fmla="*/ 123 w 147"/>
                  <a:gd name="T111" fmla="*/ 77 h 301"/>
                  <a:gd name="T112" fmla="*/ 124 w 147"/>
                  <a:gd name="T113" fmla="*/ 94 h 301"/>
                  <a:gd name="T114" fmla="*/ 124 w 147"/>
                  <a:gd name="T115" fmla="*/ 106 h 301"/>
                  <a:gd name="T116" fmla="*/ 125 w 147"/>
                  <a:gd name="T117" fmla="*/ 119 h 301"/>
                  <a:gd name="T118" fmla="*/ 122 w 147"/>
                  <a:gd name="T119" fmla="*/ 149 h 301"/>
                  <a:gd name="T120" fmla="*/ 124 w 147"/>
                  <a:gd name="T121" fmla="*/ 208 h 301"/>
                  <a:gd name="T122" fmla="*/ 3 w 147"/>
                  <a:gd name="T123" fmla="*/ 150 h 301"/>
                  <a:gd name="T124" fmla="*/ 4 w 147"/>
                  <a:gd name="T125" fmla="*/ 14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301">
                    <a:moveTo>
                      <a:pt x="123" y="163"/>
                    </a:moveTo>
                    <a:cubicBezTo>
                      <a:pt x="121" y="166"/>
                      <a:pt x="121" y="166"/>
                      <a:pt x="121" y="166"/>
                    </a:cubicBezTo>
                    <a:cubicBezTo>
                      <a:pt x="119" y="163"/>
                      <a:pt x="120" y="160"/>
                      <a:pt x="117" y="163"/>
                    </a:cubicBezTo>
                    <a:cubicBezTo>
                      <a:pt x="123" y="163"/>
                      <a:pt x="118" y="175"/>
                      <a:pt x="123" y="175"/>
                    </a:cubicBezTo>
                    <a:cubicBezTo>
                      <a:pt x="122" y="177"/>
                      <a:pt x="122" y="177"/>
                      <a:pt x="122" y="177"/>
                    </a:cubicBezTo>
                    <a:cubicBezTo>
                      <a:pt x="122" y="176"/>
                      <a:pt x="122" y="176"/>
                      <a:pt x="122" y="176"/>
                    </a:cubicBezTo>
                    <a:cubicBezTo>
                      <a:pt x="119" y="180"/>
                      <a:pt x="126" y="179"/>
                      <a:pt x="125" y="183"/>
                    </a:cubicBezTo>
                    <a:cubicBezTo>
                      <a:pt x="125" y="185"/>
                      <a:pt x="124" y="186"/>
                      <a:pt x="123" y="185"/>
                    </a:cubicBezTo>
                    <a:cubicBezTo>
                      <a:pt x="125" y="189"/>
                      <a:pt x="125" y="189"/>
                      <a:pt x="125" y="189"/>
                    </a:cubicBezTo>
                    <a:cubicBezTo>
                      <a:pt x="125" y="190"/>
                      <a:pt x="124" y="190"/>
                      <a:pt x="124" y="189"/>
                    </a:cubicBezTo>
                    <a:cubicBezTo>
                      <a:pt x="124" y="194"/>
                      <a:pt x="124" y="194"/>
                      <a:pt x="124" y="194"/>
                    </a:cubicBezTo>
                    <a:cubicBezTo>
                      <a:pt x="124" y="194"/>
                      <a:pt x="124" y="194"/>
                      <a:pt x="124" y="194"/>
                    </a:cubicBezTo>
                    <a:cubicBezTo>
                      <a:pt x="125" y="195"/>
                      <a:pt x="126" y="197"/>
                      <a:pt x="127" y="198"/>
                    </a:cubicBezTo>
                    <a:cubicBezTo>
                      <a:pt x="126" y="200"/>
                      <a:pt x="126" y="197"/>
                      <a:pt x="125" y="198"/>
                    </a:cubicBezTo>
                    <a:cubicBezTo>
                      <a:pt x="127" y="201"/>
                      <a:pt x="127" y="201"/>
                      <a:pt x="127" y="201"/>
                    </a:cubicBezTo>
                    <a:cubicBezTo>
                      <a:pt x="125" y="202"/>
                      <a:pt x="124" y="200"/>
                      <a:pt x="124" y="197"/>
                    </a:cubicBezTo>
                    <a:cubicBezTo>
                      <a:pt x="119" y="200"/>
                      <a:pt x="126" y="200"/>
                      <a:pt x="122" y="206"/>
                    </a:cubicBezTo>
                    <a:cubicBezTo>
                      <a:pt x="122" y="203"/>
                      <a:pt x="122" y="203"/>
                      <a:pt x="122" y="203"/>
                    </a:cubicBezTo>
                    <a:cubicBezTo>
                      <a:pt x="119" y="205"/>
                      <a:pt x="120" y="208"/>
                      <a:pt x="118" y="211"/>
                    </a:cubicBezTo>
                    <a:cubicBezTo>
                      <a:pt x="119" y="210"/>
                      <a:pt x="123" y="204"/>
                      <a:pt x="124" y="208"/>
                    </a:cubicBezTo>
                    <a:cubicBezTo>
                      <a:pt x="124" y="209"/>
                      <a:pt x="123" y="210"/>
                      <a:pt x="124" y="212"/>
                    </a:cubicBezTo>
                    <a:cubicBezTo>
                      <a:pt x="123" y="212"/>
                      <a:pt x="123" y="214"/>
                      <a:pt x="123" y="216"/>
                    </a:cubicBezTo>
                    <a:cubicBezTo>
                      <a:pt x="121" y="216"/>
                      <a:pt x="121" y="216"/>
                      <a:pt x="121" y="216"/>
                    </a:cubicBezTo>
                    <a:cubicBezTo>
                      <a:pt x="121" y="218"/>
                      <a:pt x="123" y="218"/>
                      <a:pt x="124" y="220"/>
                    </a:cubicBezTo>
                    <a:cubicBezTo>
                      <a:pt x="124" y="222"/>
                      <a:pt x="122" y="223"/>
                      <a:pt x="120" y="224"/>
                    </a:cubicBezTo>
                    <a:cubicBezTo>
                      <a:pt x="119" y="228"/>
                      <a:pt x="123" y="221"/>
                      <a:pt x="124" y="226"/>
                    </a:cubicBezTo>
                    <a:cubicBezTo>
                      <a:pt x="123" y="229"/>
                      <a:pt x="124" y="232"/>
                      <a:pt x="125" y="236"/>
                    </a:cubicBezTo>
                    <a:cubicBezTo>
                      <a:pt x="124" y="239"/>
                      <a:pt x="124" y="236"/>
                      <a:pt x="123" y="237"/>
                    </a:cubicBezTo>
                    <a:cubicBezTo>
                      <a:pt x="125" y="239"/>
                      <a:pt x="125" y="239"/>
                      <a:pt x="125" y="239"/>
                    </a:cubicBezTo>
                    <a:cubicBezTo>
                      <a:pt x="125" y="240"/>
                      <a:pt x="124" y="240"/>
                      <a:pt x="124" y="240"/>
                    </a:cubicBezTo>
                    <a:cubicBezTo>
                      <a:pt x="125" y="241"/>
                      <a:pt x="126" y="240"/>
                      <a:pt x="127" y="243"/>
                    </a:cubicBezTo>
                    <a:cubicBezTo>
                      <a:pt x="128" y="243"/>
                      <a:pt x="128" y="243"/>
                      <a:pt x="128" y="244"/>
                    </a:cubicBezTo>
                    <a:cubicBezTo>
                      <a:pt x="128" y="245"/>
                      <a:pt x="127" y="245"/>
                      <a:pt x="127" y="246"/>
                    </a:cubicBezTo>
                    <a:cubicBezTo>
                      <a:pt x="126" y="247"/>
                      <a:pt x="125" y="248"/>
                      <a:pt x="126" y="249"/>
                    </a:cubicBezTo>
                    <a:cubicBezTo>
                      <a:pt x="125" y="250"/>
                      <a:pt x="125" y="248"/>
                      <a:pt x="124" y="248"/>
                    </a:cubicBezTo>
                    <a:cubicBezTo>
                      <a:pt x="125" y="250"/>
                      <a:pt x="125" y="251"/>
                      <a:pt x="126" y="251"/>
                    </a:cubicBezTo>
                    <a:cubicBezTo>
                      <a:pt x="126" y="252"/>
                      <a:pt x="127" y="253"/>
                      <a:pt x="128" y="256"/>
                    </a:cubicBezTo>
                    <a:cubicBezTo>
                      <a:pt x="128" y="256"/>
                      <a:pt x="126" y="257"/>
                      <a:pt x="126" y="256"/>
                    </a:cubicBezTo>
                    <a:cubicBezTo>
                      <a:pt x="127" y="257"/>
                      <a:pt x="128" y="258"/>
                      <a:pt x="129" y="260"/>
                    </a:cubicBezTo>
                    <a:cubicBezTo>
                      <a:pt x="130" y="262"/>
                      <a:pt x="131" y="265"/>
                      <a:pt x="132" y="268"/>
                    </a:cubicBezTo>
                    <a:cubicBezTo>
                      <a:pt x="133" y="268"/>
                      <a:pt x="134" y="269"/>
                      <a:pt x="135" y="268"/>
                    </a:cubicBezTo>
                    <a:cubicBezTo>
                      <a:pt x="136" y="276"/>
                      <a:pt x="136" y="276"/>
                      <a:pt x="136" y="276"/>
                    </a:cubicBezTo>
                    <a:cubicBezTo>
                      <a:pt x="135" y="276"/>
                      <a:pt x="135" y="274"/>
                      <a:pt x="134" y="271"/>
                    </a:cubicBezTo>
                    <a:cubicBezTo>
                      <a:pt x="134" y="272"/>
                      <a:pt x="134" y="273"/>
                      <a:pt x="134" y="273"/>
                    </a:cubicBezTo>
                    <a:cubicBezTo>
                      <a:pt x="133" y="274"/>
                      <a:pt x="132" y="270"/>
                      <a:pt x="130" y="266"/>
                    </a:cubicBezTo>
                    <a:cubicBezTo>
                      <a:pt x="131" y="267"/>
                      <a:pt x="131" y="267"/>
                      <a:pt x="132" y="267"/>
                    </a:cubicBezTo>
                    <a:cubicBezTo>
                      <a:pt x="130" y="264"/>
                      <a:pt x="129" y="261"/>
                      <a:pt x="127" y="259"/>
                    </a:cubicBezTo>
                    <a:cubicBezTo>
                      <a:pt x="127" y="259"/>
                      <a:pt x="128" y="260"/>
                      <a:pt x="128" y="261"/>
                    </a:cubicBezTo>
                    <a:cubicBezTo>
                      <a:pt x="127" y="260"/>
                      <a:pt x="127" y="259"/>
                      <a:pt x="127" y="259"/>
                    </a:cubicBezTo>
                    <a:cubicBezTo>
                      <a:pt x="126" y="259"/>
                      <a:pt x="127" y="260"/>
                      <a:pt x="128" y="261"/>
                    </a:cubicBezTo>
                    <a:cubicBezTo>
                      <a:pt x="128" y="261"/>
                      <a:pt x="127" y="260"/>
                      <a:pt x="126" y="259"/>
                    </a:cubicBezTo>
                    <a:cubicBezTo>
                      <a:pt x="126" y="258"/>
                      <a:pt x="125" y="257"/>
                      <a:pt x="125" y="257"/>
                    </a:cubicBezTo>
                    <a:cubicBezTo>
                      <a:pt x="126" y="259"/>
                      <a:pt x="126" y="259"/>
                      <a:pt x="126" y="259"/>
                    </a:cubicBezTo>
                    <a:cubicBezTo>
                      <a:pt x="126" y="259"/>
                      <a:pt x="126" y="260"/>
                      <a:pt x="125" y="259"/>
                    </a:cubicBezTo>
                    <a:cubicBezTo>
                      <a:pt x="125" y="259"/>
                      <a:pt x="124" y="259"/>
                      <a:pt x="124" y="259"/>
                    </a:cubicBezTo>
                    <a:cubicBezTo>
                      <a:pt x="125" y="262"/>
                      <a:pt x="125" y="262"/>
                      <a:pt x="125" y="262"/>
                    </a:cubicBezTo>
                    <a:cubicBezTo>
                      <a:pt x="127" y="267"/>
                      <a:pt x="127" y="271"/>
                      <a:pt x="122" y="269"/>
                    </a:cubicBezTo>
                    <a:cubicBezTo>
                      <a:pt x="123" y="267"/>
                      <a:pt x="121" y="264"/>
                      <a:pt x="120" y="260"/>
                    </a:cubicBezTo>
                    <a:cubicBezTo>
                      <a:pt x="121" y="262"/>
                      <a:pt x="122" y="262"/>
                      <a:pt x="122" y="262"/>
                    </a:cubicBezTo>
                    <a:cubicBezTo>
                      <a:pt x="123" y="262"/>
                      <a:pt x="123" y="261"/>
                      <a:pt x="124" y="262"/>
                    </a:cubicBezTo>
                    <a:cubicBezTo>
                      <a:pt x="123" y="261"/>
                      <a:pt x="122" y="259"/>
                      <a:pt x="122" y="258"/>
                    </a:cubicBezTo>
                    <a:cubicBezTo>
                      <a:pt x="122" y="258"/>
                      <a:pt x="122" y="259"/>
                      <a:pt x="122" y="259"/>
                    </a:cubicBezTo>
                    <a:cubicBezTo>
                      <a:pt x="122" y="260"/>
                      <a:pt x="121" y="260"/>
                      <a:pt x="121" y="260"/>
                    </a:cubicBezTo>
                    <a:cubicBezTo>
                      <a:pt x="120" y="257"/>
                      <a:pt x="120" y="257"/>
                      <a:pt x="119" y="255"/>
                    </a:cubicBezTo>
                    <a:cubicBezTo>
                      <a:pt x="121" y="262"/>
                      <a:pt x="118" y="258"/>
                      <a:pt x="116" y="258"/>
                    </a:cubicBezTo>
                    <a:cubicBezTo>
                      <a:pt x="116" y="256"/>
                      <a:pt x="117" y="255"/>
                      <a:pt x="118" y="256"/>
                    </a:cubicBezTo>
                    <a:cubicBezTo>
                      <a:pt x="117" y="254"/>
                      <a:pt x="117" y="255"/>
                      <a:pt x="116" y="256"/>
                    </a:cubicBezTo>
                    <a:cubicBezTo>
                      <a:pt x="116" y="257"/>
                      <a:pt x="115" y="258"/>
                      <a:pt x="114" y="256"/>
                    </a:cubicBezTo>
                    <a:cubicBezTo>
                      <a:pt x="114" y="256"/>
                      <a:pt x="115" y="257"/>
                      <a:pt x="115" y="256"/>
                    </a:cubicBezTo>
                    <a:cubicBezTo>
                      <a:pt x="114" y="256"/>
                      <a:pt x="112" y="253"/>
                      <a:pt x="113" y="253"/>
                    </a:cubicBezTo>
                    <a:cubicBezTo>
                      <a:pt x="113" y="253"/>
                      <a:pt x="113" y="253"/>
                      <a:pt x="113" y="253"/>
                    </a:cubicBezTo>
                    <a:cubicBezTo>
                      <a:pt x="113" y="253"/>
                      <a:pt x="113" y="253"/>
                      <a:pt x="112" y="252"/>
                    </a:cubicBezTo>
                    <a:cubicBezTo>
                      <a:pt x="112" y="252"/>
                      <a:pt x="112" y="252"/>
                      <a:pt x="111" y="251"/>
                    </a:cubicBezTo>
                    <a:cubicBezTo>
                      <a:pt x="110" y="250"/>
                      <a:pt x="108" y="249"/>
                      <a:pt x="107" y="248"/>
                    </a:cubicBezTo>
                    <a:cubicBezTo>
                      <a:pt x="104" y="246"/>
                      <a:pt x="101" y="245"/>
                      <a:pt x="100" y="246"/>
                    </a:cubicBezTo>
                    <a:cubicBezTo>
                      <a:pt x="100" y="246"/>
                      <a:pt x="103" y="243"/>
                      <a:pt x="103" y="243"/>
                    </a:cubicBezTo>
                    <a:cubicBezTo>
                      <a:pt x="89" y="246"/>
                      <a:pt x="89" y="246"/>
                      <a:pt x="89" y="246"/>
                    </a:cubicBezTo>
                    <a:cubicBezTo>
                      <a:pt x="91" y="244"/>
                      <a:pt x="94" y="237"/>
                      <a:pt x="98" y="238"/>
                    </a:cubicBezTo>
                    <a:cubicBezTo>
                      <a:pt x="97" y="237"/>
                      <a:pt x="96" y="236"/>
                      <a:pt x="94" y="235"/>
                    </a:cubicBezTo>
                    <a:cubicBezTo>
                      <a:pt x="94" y="236"/>
                      <a:pt x="93" y="239"/>
                      <a:pt x="92" y="239"/>
                    </a:cubicBezTo>
                    <a:cubicBezTo>
                      <a:pt x="91" y="234"/>
                      <a:pt x="91" y="236"/>
                      <a:pt x="90" y="231"/>
                    </a:cubicBezTo>
                    <a:cubicBezTo>
                      <a:pt x="90" y="233"/>
                      <a:pt x="86" y="235"/>
                      <a:pt x="85" y="234"/>
                    </a:cubicBezTo>
                    <a:cubicBezTo>
                      <a:pt x="86" y="234"/>
                      <a:pt x="88" y="230"/>
                      <a:pt x="89" y="230"/>
                    </a:cubicBezTo>
                    <a:cubicBezTo>
                      <a:pt x="82" y="231"/>
                      <a:pt x="82" y="231"/>
                      <a:pt x="82" y="231"/>
                    </a:cubicBezTo>
                    <a:cubicBezTo>
                      <a:pt x="83" y="231"/>
                      <a:pt x="84" y="228"/>
                      <a:pt x="84" y="226"/>
                    </a:cubicBezTo>
                    <a:cubicBezTo>
                      <a:pt x="84" y="227"/>
                      <a:pt x="81" y="223"/>
                      <a:pt x="80" y="223"/>
                    </a:cubicBezTo>
                    <a:cubicBezTo>
                      <a:pt x="81" y="225"/>
                      <a:pt x="81" y="225"/>
                      <a:pt x="81" y="225"/>
                    </a:cubicBezTo>
                    <a:cubicBezTo>
                      <a:pt x="77" y="221"/>
                      <a:pt x="73" y="226"/>
                      <a:pt x="68" y="222"/>
                    </a:cubicBezTo>
                    <a:cubicBezTo>
                      <a:pt x="70" y="222"/>
                      <a:pt x="73" y="219"/>
                      <a:pt x="72" y="217"/>
                    </a:cubicBezTo>
                    <a:cubicBezTo>
                      <a:pt x="69" y="218"/>
                      <a:pt x="60" y="222"/>
                      <a:pt x="55" y="220"/>
                    </a:cubicBezTo>
                    <a:cubicBezTo>
                      <a:pt x="55" y="218"/>
                      <a:pt x="55" y="218"/>
                      <a:pt x="55" y="218"/>
                    </a:cubicBezTo>
                    <a:cubicBezTo>
                      <a:pt x="51" y="217"/>
                      <a:pt x="51" y="217"/>
                      <a:pt x="51" y="217"/>
                    </a:cubicBezTo>
                    <a:cubicBezTo>
                      <a:pt x="55" y="216"/>
                      <a:pt x="65" y="214"/>
                      <a:pt x="70" y="215"/>
                    </a:cubicBezTo>
                    <a:cubicBezTo>
                      <a:pt x="69" y="212"/>
                      <a:pt x="70" y="213"/>
                      <a:pt x="68" y="211"/>
                    </a:cubicBezTo>
                    <a:cubicBezTo>
                      <a:pt x="68" y="209"/>
                      <a:pt x="70" y="211"/>
                      <a:pt x="71" y="211"/>
                    </a:cubicBezTo>
                    <a:cubicBezTo>
                      <a:pt x="66" y="206"/>
                      <a:pt x="66" y="206"/>
                      <a:pt x="66" y="206"/>
                    </a:cubicBezTo>
                    <a:cubicBezTo>
                      <a:pt x="65" y="208"/>
                      <a:pt x="60" y="204"/>
                      <a:pt x="59" y="206"/>
                    </a:cubicBezTo>
                    <a:cubicBezTo>
                      <a:pt x="67" y="209"/>
                      <a:pt x="67" y="209"/>
                      <a:pt x="67" y="209"/>
                    </a:cubicBezTo>
                    <a:cubicBezTo>
                      <a:pt x="65" y="212"/>
                      <a:pt x="58" y="212"/>
                      <a:pt x="55" y="208"/>
                    </a:cubicBezTo>
                    <a:cubicBezTo>
                      <a:pt x="54" y="207"/>
                      <a:pt x="58" y="205"/>
                      <a:pt x="59" y="205"/>
                    </a:cubicBezTo>
                    <a:cubicBezTo>
                      <a:pt x="58" y="205"/>
                      <a:pt x="54" y="203"/>
                      <a:pt x="54" y="202"/>
                    </a:cubicBezTo>
                    <a:cubicBezTo>
                      <a:pt x="57" y="202"/>
                      <a:pt x="57" y="202"/>
                      <a:pt x="57" y="202"/>
                    </a:cubicBezTo>
                    <a:cubicBezTo>
                      <a:pt x="55" y="200"/>
                      <a:pt x="51" y="202"/>
                      <a:pt x="50" y="198"/>
                    </a:cubicBezTo>
                    <a:cubicBezTo>
                      <a:pt x="49" y="197"/>
                      <a:pt x="49" y="193"/>
                      <a:pt x="48" y="194"/>
                    </a:cubicBezTo>
                    <a:cubicBezTo>
                      <a:pt x="48" y="197"/>
                      <a:pt x="42" y="205"/>
                      <a:pt x="39" y="206"/>
                    </a:cubicBezTo>
                    <a:cubicBezTo>
                      <a:pt x="39" y="205"/>
                      <a:pt x="36" y="199"/>
                      <a:pt x="36" y="197"/>
                    </a:cubicBezTo>
                    <a:cubicBezTo>
                      <a:pt x="36" y="194"/>
                      <a:pt x="42" y="195"/>
                      <a:pt x="42" y="192"/>
                    </a:cubicBezTo>
                    <a:cubicBezTo>
                      <a:pt x="42" y="193"/>
                      <a:pt x="40" y="193"/>
                      <a:pt x="40" y="193"/>
                    </a:cubicBezTo>
                    <a:cubicBezTo>
                      <a:pt x="39" y="191"/>
                      <a:pt x="42" y="191"/>
                      <a:pt x="39" y="190"/>
                    </a:cubicBezTo>
                    <a:cubicBezTo>
                      <a:pt x="37" y="192"/>
                      <a:pt x="35" y="186"/>
                      <a:pt x="37" y="191"/>
                    </a:cubicBezTo>
                    <a:cubicBezTo>
                      <a:pt x="34" y="190"/>
                      <a:pt x="35" y="188"/>
                      <a:pt x="33" y="187"/>
                    </a:cubicBezTo>
                    <a:cubicBezTo>
                      <a:pt x="32" y="189"/>
                      <a:pt x="27" y="189"/>
                      <a:pt x="24" y="188"/>
                    </a:cubicBezTo>
                    <a:cubicBezTo>
                      <a:pt x="25" y="188"/>
                      <a:pt x="25" y="187"/>
                      <a:pt x="25" y="186"/>
                    </a:cubicBezTo>
                    <a:cubicBezTo>
                      <a:pt x="21" y="182"/>
                      <a:pt x="19" y="179"/>
                      <a:pt x="16" y="176"/>
                    </a:cubicBezTo>
                    <a:cubicBezTo>
                      <a:pt x="16" y="176"/>
                      <a:pt x="15" y="174"/>
                      <a:pt x="17" y="174"/>
                    </a:cubicBezTo>
                    <a:cubicBezTo>
                      <a:pt x="17" y="174"/>
                      <a:pt x="16" y="174"/>
                      <a:pt x="16" y="174"/>
                    </a:cubicBezTo>
                    <a:cubicBezTo>
                      <a:pt x="15" y="174"/>
                      <a:pt x="15" y="173"/>
                      <a:pt x="15" y="173"/>
                    </a:cubicBezTo>
                    <a:cubicBezTo>
                      <a:pt x="17" y="170"/>
                      <a:pt x="15" y="175"/>
                      <a:pt x="18" y="172"/>
                    </a:cubicBezTo>
                    <a:cubicBezTo>
                      <a:pt x="17" y="173"/>
                      <a:pt x="16" y="170"/>
                      <a:pt x="15" y="168"/>
                    </a:cubicBezTo>
                    <a:cubicBezTo>
                      <a:pt x="13" y="169"/>
                      <a:pt x="14" y="173"/>
                      <a:pt x="15" y="174"/>
                    </a:cubicBezTo>
                    <a:cubicBezTo>
                      <a:pt x="15" y="174"/>
                      <a:pt x="16" y="174"/>
                      <a:pt x="16" y="174"/>
                    </a:cubicBezTo>
                    <a:cubicBezTo>
                      <a:pt x="15" y="174"/>
                      <a:pt x="15" y="175"/>
                      <a:pt x="14" y="175"/>
                    </a:cubicBezTo>
                    <a:cubicBezTo>
                      <a:pt x="12" y="175"/>
                      <a:pt x="11" y="175"/>
                      <a:pt x="10" y="173"/>
                    </a:cubicBezTo>
                    <a:cubicBezTo>
                      <a:pt x="9" y="172"/>
                      <a:pt x="9" y="171"/>
                      <a:pt x="8" y="170"/>
                    </a:cubicBezTo>
                    <a:cubicBezTo>
                      <a:pt x="8" y="170"/>
                      <a:pt x="8" y="169"/>
                      <a:pt x="8" y="168"/>
                    </a:cubicBezTo>
                    <a:cubicBezTo>
                      <a:pt x="7" y="168"/>
                      <a:pt x="7" y="167"/>
                      <a:pt x="7" y="167"/>
                    </a:cubicBezTo>
                    <a:cubicBezTo>
                      <a:pt x="6" y="162"/>
                      <a:pt x="9" y="165"/>
                      <a:pt x="9" y="164"/>
                    </a:cubicBezTo>
                    <a:cubicBezTo>
                      <a:pt x="9" y="156"/>
                      <a:pt x="3" y="157"/>
                      <a:pt x="5" y="151"/>
                    </a:cubicBezTo>
                    <a:cubicBezTo>
                      <a:pt x="7" y="148"/>
                      <a:pt x="10" y="151"/>
                      <a:pt x="11" y="150"/>
                    </a:cubicBezTo>
                    <a:cubicBezTo>
                      <a:pt x="12" y="153"/>
                      <a:pt x="10" y="155"/>
                      <a:pt x="10" y="158"/>
                    </a:cubicBezTo>
                    <a:cubicBezTo>
                      <a:pt x="11" y="155"/>
                      <a:pt x="11" y="155"/>
                      <a:pt x="11" y="155"/>
                    </a:cubicBezTo>
                    <a:cubicBezTo>
                      <a:pt x="12" y="156"/>
                      <a:pt x="12" y="158"/>
                      <a:pt x="11" y="159"/>
                    </a:cubicBezTo>
                    <a:cubicBezTo>
                      <a:pt x="13" y="157"/>
                      <a:pt x="12" y="146"/>
                      <a:pt x="14" y="140"/>
                    </a:cubicBezTo>
                    <a:cubicBezTo>
                      <a:pt x="13" y="139"/>
                      <a:pt x="12" y="137"/>
                      <a:pt x="11" y="138"/>
                    </a:cubicBezTo>
                    <a:cubicBezTo>
                      <a:pt x="12" y="140"/>
                      <a:pt x="12" y="140"/>
                      <a:pt x="12" y="140"/>
                    </a:cubicBezTo>
                    <a:cubicBezTo>
                      <a:pt x="10" y="141"/>
                      <a:pt x="9" y="136"/>
                      <a:pt x="8" y="138"/>
                    </a:cubicBezTo>
                    <a:cubicBezTo>
                      <a:pt x="7" y="136"/>
                      <a:pt x="5" y="133"/>
                      <a:pt x="6" y="129"/>
                    </a:cubicBezTo>
                    <a:cubicBezTo>
                      <a:pt x="9" y="128"/>
                      <a:pt x="9" y="128"/>
                      <a:pt x="9" y="128"/>
                    </a:cubicBezTo>
                    <a:cubicBezTo>
                      <a:pt x="8" y="129"/>
                      <a:pt x="7" y="131"/>
                      <a:pt x="8" y="132"/>
                    </a:cubicBezTo>
                    <a:cubicBezTo>
                      <a:pt x="7" y="130"/>
                      <a:pt x="11" y="126"/>
                      <a:pt x="8" y="125"/>
                    </a:cubicBezTo>
                    <a:cubicBezTo>
                      <a:pt x="6" y="127"/>
                      <a:pt x="6" y="127"/>
                      <a:pt x="6" y="127"/>
                    </a:cubicBezTo>
                    <a:cubicBezTo>
                      <a:pt x="5" y="124"/>
                      <a:pt x="3" y="121"/>
                      <a:pt x="3" y="118"/>
                    </a:cubicBezTo>
                    <a:cubicBezTo>
                      <a:pt x="1" y="119"/>
                      <a:pt x="4" y="119"/>
                      <a:pt x="1" y="121"/>
                    </a:cubicBezTo>
                    <a:cubicBezTo>
                      <a:pt x="4" y="119"/>
                      <a:pt x="1" y="129"/>
                      <a:pt x="4" y="126"/>
                    </a:cubicBezTo>
                    <a:cubicBezTo>
                      <a:pt x="1" y="129"/>
                      <a:pt x="3" y="130"/>
                      <a:pt x="0" y="133"/>
                    </a:cubicBezTo>
                    <a:cubicBezTo>
                      <a:pt x="1" y="133"/>
                      <a:pt x="2" y="132"/>
                      <a:pt x="1" y="135"/>
                    </a:cubicBezTo>
                    <a:cubicBezTo>
                      <a:pt x="1" y="135"/>
                      <a:pt x="2" y="135"/>
                      <a:pt x="2" y="136"/>
                    </a:cubicBezTo>
                    <a:cubicBezTo>
                      <a:pt x="2" y="136"/>
                      <a:pt x="2" y="136"/>
                      <a:pt x="2" y="136"/>
                    </a:cubicBezTo>
                    <a:cubicBezTo>
                      <a:pt x="2" y="136"/>
                      <a:pt x="2" y="136"/>
                      <a:pt x="2" y="136"/>
                    </a:cubicBezTo>
                    <a:cubicBezTo>
                      <a:pt x="2" y="136"/>
                      <a:pt x="2" y="136"/>
                      <a:pt x="2" y="136"/>
                    </a:cubicBezTo>
                    <a:cubicBezTo>
                      <a:pt x="2" y="135"/>
                      <a:pt x="3" y="134"/>
                      <a:pt x="3" y="134"/>
                    </a:cubicBezTo>
                    <a:cubicBezTo>
                      <a:pt x="5" y="136"/>
                      <a:pt x="5" y="140"/>
                      <a:pt x="6" y="141"/>
                    </a:cubicBezTo>
                    <a:cubicBezTo>
                      <a:pt x="6" y="143"/>
                      <a:pt x="5" y="141"/>
                      <a:pt x="4" y="142"/>
                    </a:cubicBezTo>
                    <a:cubicBezTo>
                      <a:pt x="6" y="144"/>
                      <a:pt x="6" y="144"/>
                      <a:pt x="6" y="144"/>
                    </a:cubicBezTo>
                    <a:cubicBezTo>
                      <a:pt x="4" y="144"/>
                      <a:pt x="3" y="148"/>
                      <a:pt x="2" y="144"/>
                    </a:cubicBezTo>
                    <a:cubicBezTo>
                      <a:pt x="2" y="148"/>
                      <a:pt x="2" y="148"/>
                      <a:pt x="2" y="148"/>
                    </a:cubicBezTo>
                    <a:cubicBezTo>
                      <a:pt x="1" y="150"/>
                      <a:pt x="0" y="153"/>
                      <a:pt x="1" y="154"/>
                    </a:cubicBezTo>
                    <a:cubicBezTo>
                      <a:pt x="0" y="156"/>
                      <a:pt x="3" y="158"/>
                      <a:pt x="1" y="157"/>
                    </a:cubicBezTo>
                    <a:cubicBezTo>
                      <a:pt x="3" y="162"/>
                      <a:pt x="3" y="162"/>
                      <a:pt x="3" y="162"/>
                    </a:cubicBezTo>
                    <a:cubicBezTo>
                      <a:pt x="2" y="163"/>
                      <a:pt x="2" y="163"/>
                      <a:pt x="2" y="163"/>
                    </a:cubicBezTo>
                    <a:cubicBezTo>
                      <a:pt x="2" y="164"/>
                      <a:pt x="2" y="165"/>
                      <a:pt x="2" y="166"/>
                    </a:cubicBezTo>
                    <a:cubicBezTo>
                      <a:pt x="3" y="167"/>
                      <a:pt x="3" y="167"/>
                      <a:pt x="3" y="167"/>
                    </a:cubicBezTo>
                    <a:cubicBezTo>
                      <a:pt x="3" y="168"/>
                      <a:pt x="3" y="168"/>
                      <a:pt x="3" y="169"/>
                    </a:cubicBezTo>
                    <a:cubicBezTo>
                      <a:pt x="3" y="173"/>
                      <a:pt x="4" y="176"/>
                      <a:pt x="3" y="180"/>
                    </a:cubicBezTo>
                    <a:cubicBezTo>
                      <a:pt x="5" y="181"/>
                      <a:pt x="6" y="183"/>
                      <a:pt x="7" y="185"/>
                    </a:cubicBezTo>
                    <a:cubicBezTo>
                      <a:pt x="8" y="185"/>
                      <a:pt x="10" y="186"/>
                      <a:pt x="11" y="187"/>
                    </a:cubicBezTo>
                    <a:cubicBezTo>
                      <a:pt x="12" y="188"/>
                      <a:pt x="13" y="189"/>
                      <a:pt x="14" y="190"/>
                    </a:cubicBezTo>
                    <a:cubicBezTo>
                      <a:pt x="13" y="191"/>
                      <a:pt x="13" y="191"/>
                      <a:pt x="13" y="191"/>
                    </a:cubicBezTo>
                    <a:cubicBezTo>
                      <a:pt x="15" y="193"/>
                      <a:pt x="18" y="197"/>
                      <a:pt x="19" y="197"/>
                    </a:cubicBezTo>
                    <a:cubicBezTo>
                      <a:pt x="19" y="201"/>
                      <a:pt x="27" y="204"/>
                      <a:pt x="30" y="208"/>
                    </a:cubicBezTo>
                    <a:cubicBezTo>
                      <a:pt x="31" y="206"/>
                      <a:pt x="31" y="206"/>
                      <a:pt x="31" y="206"/>
                    </a:cubicBezTo>
                    <a:cubicBezTo>
                      <a:pt x="34" y="208"/>
                      <a:pt x="36" y="209"/>
                      <a:pt x="39" y="211"/>
                    </a:cubicBezTo>
                    <a:cubicBezTo>
                      <a:pt x="40" y="210"/>
                      <a:pt x="40" y="210"/>
                      <a:pt x="40" y="210"/>
                    </a:cubicBezTo>
                    <a:cubicBezTo>
                      <a:pt x="43" y="210"/>
                      <a:pt x="45" y="216"/>
                      <a:pt x="49" y="218"/>
                    </a:cubicBezTo>
                    <a:cubicBezTo>
                      <a:pt x="48" y="219"/>
                      <a:pt x="47" y="218"/>
                      <a:pt x="47" y="217"/>
                    </a:cubicBezTo>
                    <a:cubicBezTo>
                      <a:pt x="49" y="224"/>
                      <a:pt x="58" y="222"/>
                      <a:pt x="60" y="228"/>
                    </a:cubicBezTo>
                    <a:cubicBezTo>
                      <a:pt x="61" y="228"/>
                      <a:pt x="62" y="229"/>
                      <a:pt x="62" y="230"/>
                    </a:cubicBezTo>
                    <a:cubicBezTo>
                      <a:pt x="62" y="230"/>
                      <a:pt x="62" y="230"/>
                      <a:pt x="62" y="230"/>
                    </a:cubicBezTo>
                    <a:cubicBezTo>
                      <a:pt x="62" y="230"/>
                      <a:pt x="62" y="230"/>
                      <a:pt x="62" y="230"/>
                    </a:cubicBezTo>
                    <a:cubicBezTo>
                      <a:pt x="63" y="231"/>
                      <a:pt x="63" y="232"/>
                      <a:pt x="63" y="232"/>
                    </a:cubicBezTo>
                    <a:cubicBezTo>
                      <a:pt x="63" y="231"/>
                      <a:pt x="63" y="231"/>
                      <a:pt x="63" y="230"/>
                    </a:cubicBezTo>
                    <a:cubicBezTo>
                      <a:pt x="63" y="231"/>
                      <a:pt x="65" y="232"/>
                      <a:pt x="66" y="232"/>
                    </a:cubicBezTo>
                    <a:cubicBezTo>
                      <a:pt x="65" y="234"/>
                      <a:pt x="65" y="234"/>
                      <a:pt x="65" y="234"/>
                    </a:cubicBezTo>
                    <a:cubicBezTo>
                      <a:pt x="65" y="234"/>
                      <a:pt x="65" y="234"/>
                      <a:pt x="66" y="235"/>
                    </a:cubicBezTo>
                    <a:cubicBezTo>
                      <a:pt x="66" y="236"/>
                      <a:pt x="67" y="235"/>
                      <a:pt x="67" y="233"/>
                    </a:cubicBezTo>
                    <a:cubicBezTo>
                      <a:pt x="68" y="233"/>
                      <a:pt x="69" y="233"/>
                      <a:pt x="70" y="233"/>
                    </a:cubicBezTo>
                    <a:cubicBezTo>
                      <a:pt x="69" y="236"/>
                      <a:pt x="73" y="235"/>
                      <a:pt x="72" y="239"/>
                    </a:cubicBezTo>
                    <a:cubicBezTo>
                      <a:pt x="74" y="238"/>
                      <a:pt x="79" y="242"/>
                      <a:pt x="82" y="240"/>
                    </a:cubicBezTo>
                    <a:cubicBezTo>
                      <a:pt x="81" y="241"/>
                      <a:pt x="81" y="241"/>
                      <a:pt x="81" y="241"/>
                    </a:cubicBezTo>
                    <a:cubicBezTo>
                      <a:pt x="82" y="242"/>
                      <a:pt x="83" y="243"/>
                      <a:pt x="85" y="244"/>
                    </a:cubicBezTo>
                    <a:cubicBezTo>
                      <a:pt x="84" y="246"/>
                      <a:pt x="84" y="246"/>
                      <a:pt x="84" y="246"/>
                    </a:cubicBezTo>
                    <a:cubicBezTo>
                      <a:pt x="88" y="246"/>
                      <a:pt x="88" y="246"/>
                      <a:pt x="88" y="246"/>
                    </a:cubicBezTo>
                    <a:cubicBezTo>
                      <a:pt x="89" y="248"/>
                      <a:pt x="89" y="250"/>
                      <a:pt x="86" y="250"/>
                    </a:cubicBezTo>
                    <a:cubicBezTo>
                      <a:pt x="92" y="251"/>
                      <a:pt x="90" y="251"/>
                      <a:pt x="95" y="252"/>
                    </a:cubicBezTo>
                    <a:cubicBezTo>
                      <a:pt x="94" y="253"/>
                      <a:pt x="94" y="253"/>
                      <a:pt x="94" y="253"/>
                    </a:cubicBezTo>
                    <a:cubicBezTo>
                      <a:pt x="96" y="254"/>
                      <a:pt x="99" y="254"/>
                      <a:pt x="99" y="256"/>
                    </a:cubicBezTo>
                    <a:cubicBezTo>
                      <a:pt x="99" y="257"/>
                      <a:pt x="100" y="258"/>
                      <a:pt x="101" y="260"/>
                    </a:cubicBezTo>
                    <a:cubicBezTo>
                      <a:pt x="102" y="260"/>
                      <a:pt x="102" y="261"/>
                      <a:pt x="104" y="262"/>
                    </a:cubicBezTo>
                    <a:cubicBezTo>
                      <a:pt x="105" y="263"/>
                      <a:pt x="106" y="264"/>
                      <a:pt x="107" y="265"/>
                    </a:cubicBezTo>
                    <a:cubicBezTo>
                      <a:pt x="113" y="270"/>
                      <a:pt x="119" y="275"/>
                      <a:pt x="125" y="282"/>
                    </a:cubicBezTo>
                    <a:cubicBezTo>
                      <a:pt x="123" y="278"/>
                      <a:pt x="124" y="279"/>
                      <a:pt x="126" y="282"/>
                    </a:cubicBezTo>
                    <a:cubicBezTo>
                      <a:pt x="128" y="284"/>
                      <a:pt x="130" y="287"/>
                      <a:pt x="129" y="284"/>
                    </a:cubicBezTo>
                    <a:cubicBezTo>
                      <a:pt x="130" y="286"/>
                      <a:pt x="132" y="289"/>
                      <a:pt x="131" y="289"/>
                    </a:cubicBezTo>
                    <a:cubicBezTo>
                      <a:pt x="133" y="290"/>
                      <a:pt x="135" y="292"/>
                      <a:pt x="137" y="294"/>
                    </a:cubicBezTo>
                    <a:cubicBezTo>
                      <a:pt x="139" y="296"/>
                      <a:pt x="141" y="298"/>
                      <a:pt x="142" y="297"/>
                    </a:cubicBezTo>
                    <a:cubicBezTo>
                      <a:pt x="141" y="296"/>
                      <a:pt x="141" y="295"/>
                      <a:pt x="141" y="294"/>
                    </a:cubicBezTo>
                    <a:cubicBezTo>
                      <a:pt x="142" y="296"/>
                      <a:pt x="142" y="299"/>
                      <a:pt x="143" y="300"/>
                    </a:cubicBezTo>
                    <a:cubicBezTo>
                      <a:pt x="143" y="299"/>
                      <a:pt x="142" y="295"/>
                      <a:pt x="143" y="296"/>
                    </a:cubicBezTo>
                    <a:cubicBezTo>
                      <a:pt x="143" y="297"/>
                      <a:pt x="144" y="299"/>
                      <a:pt x="144" y="301"/>
                    </a:cubicBezTo>
                    <a:cubicBezTo>
                      <a:pt x="144" y="292"/>
                      <a:pt x="141" y="286"/>
                      <a:pt x="137" y="280"/>
                    </a:cubicBezTo>
                    <a:cubicBezTo>
                      <a:pt x="139" y="279"/>
                      <a:pt x="139" y="277"/>
                      <a:pt x="137" y="272"/>
                    </a:cubicBezTo>
                    <a:cubicBezTo>
                      <a:pt x="138" y="272"/>
                      <a:pt x="139" y="272"/>
                      <a:pt x="139" y="276"/>
                    </a:cubicBezTo>
                    <a:cubicBezTo>
                      <a:pt x="139" y="275"/>
                      <a:pt x="140" y="272"/>
                      <a:pt x="140" y="269"/>
                    </a:cubicBezTo>
                    <a:cubicBezTo>
                      <a:pt x="140" y="266"/>
                      <a:pt x="139" y="262"/>
                      <a:pt x="138" y="261"/>
                    </a:cubicBezTo>
                    <a:cubicBezTo>
                      <a:pt x="139" y="261"/>
                      <a:pt x="138" y="258"/>
                      <a:pt x="138" y="257"/>
                    </a:cubicBezTo>
                    <a:cubicBezTo>
                      <a:pt x="138" y="252"/>
                      <a:pt x="138" y="252"/>
                      <a:pt x="138" y="247"/>
                    </a:cubicBezTo>
                    <a:cubicBezTo>
                      <a:pt x="138" y="248"/>
                      <a:pt x="138" y="248"/>
                      <a:pt x="138" y="248"/>
                    </a:cubicBezTo>
                    <a:cubicBezTo>
                      <a:pt x="136" y="247"/>
                      <a:pt x="136" y="246"/>
                      <a:pt x="136" y="245"/>
                    </a:cubicBezTo>
                    <a:cubicBezTo>
                      <a:pt x="136" y="244"/>
                      <a:pt x="137" y="243"/>
                      <a:pt x="137" y="242"/>
                    </a:cubicBezTo>
                    <a:cubicBezTo>
                      <a:pt x="137" y="242"/>
                      <a:pt x="137" y="242"/>
                      <a:pt x="137" y="242"/>
                    </a:cubicBezTo>
                    <a:cubicBezTo>
                      <a:pt x="139" y="235"/>
                      <a:pt x="136" y="239"/>
                      <a:pt x="138" y="232"/>
                    </a:cubicBezTo>
                    <a:cubicBezTo>
                      <a:pt x="137" y="232"/>
                      <a:pt x="137" y="232"/>
                      <a:pt x="137" y="232"/>
                    </a:cubicBezTo>
                    <a:cubicBezTo>
                      <a:pt x="132" y="232"/>
                      <a:pt x="139" y="227"/>
                      <a:pt x="137" y="223"/>
                    </a:cubicBezTo>
                    <a:cubicBezTo>
                      <a:pt x="136" y="224"/>
                      <a:pt x="136" y="224"/>
                      <a:pt x="136" y="224"/>
                    </a:cubicBezTo>
                    <a:cubicBezTo>
                      <a:pt x="135" y="222"/>
                      <a:pt x="142" y="218"/>
                      <a:pt x="142" y="216"/>
                    </a:cubicBezTo>
                    <a:cubicBezTo>
                      <a:pt x="143" y="216"/>
                      <a:pt x="143" y="217"/>
                      <a:pt x="143" y="217"/>
                    </a:cubicBezTo>
                    <a:cubicBezTo>
                      <a:pt x="146" y="212"/>
                      <a:pt x="141" y="217"/>
                      <a:pt x="140" y="213"/>
                    </a:cubicBezTo>
                    <a:cubicBezTo>
                      <a:pt x="142" y="212"/>
                      <a:pt x="144" y="214"/>
                      <a:pt x="144" y="211"/>
                    </a:cubicBezTo>
                    <a:cubicBezTo>
                      <a:pt x="145" y="209"/>
                      <a:pt x="139" y="203"/>
                      <a:pt x="142" y="199"/>
                    </a:cubicBezTo>
                    <a:cubicBezTo>
                      <a:pt x="141" y="200"/>
                      <a:pt x="140" y="201"/>
                      <a:pt x="139" y="199"/>
                    </a:cubicBezTo>
                    <a:cubicBezTo>
                      <a:pt x="139" y="196"/>
                      <a:pt x="143" y="191"/>
                      <a:pt x="140" y="188"/>
                    </a:cubicBezTo>
                    <a:cubicBezTo>
                      <a:pt x="140" y="188"/>
                      <a:pt x="140" y="188"/>
                      <a:pt x="141" y="188"/>
                    </a:cubicBezTo>
                    <a:cubicBezTo>
                      <a:pt x="140" y="185"/>
                      <a:pt x="139" y="180"/>
                      <a:pt x="137" y="179"/>
                    </a:cubicBezTo>
                    <a:cubicBezTo>
                      <a:pt x="144" y="177"/>
                      <a:pt x="134" y="165"/>
                      <a:pt x="140" y="165"/>
                    </a:cubicBezTo>
                    <a:cubicBezTo>
                      <a:pt x="140" y="158"/>
                      <a:pt x="140" y="158"/>
                      <a:pt x="140" y="158"/>
                    </a:cubicBezTo>
                    <a:cubicBezTo>
                      <a:pt x="141" y="158"/>
                      <a:pt x="141" y="158"/>
                      <a:pt x="141" y="158"/>
                    </a:cubicBezTo>
                    <a:cubicBezTo>
                      <a:pt x="141" y="154"/>
                      <a:pt x="140" y="152"/>
                      <a:pt x="138" y="151"/>
                    </a:cubicBezTo>
                    <a:cubicBezTo>
                      <a:pt x="139" y="150"/>
                      <a:pt x="139" y="151"/>
                      <a:pt x="139" y="151"/>
                    </a:cubicBezTo>
                    <a:cubicBezTo>
                      <a:pt x="141" y="144"/>
                      <a:pt x="140" y="144"/>
                      <a:pt x="137" y="138"/>
                    </a:cubicBezTo>
                    <a:cubicBezTo>
                      <a:pt x="139" y="138"/>
                      <a:pt x="139" y="138"/>
                      <a:pt x="139" y="138"/>
                    </a:cubicBezTo>
                    <a:cubicBezTo>
                      <a:pt x="138" y="136"/>
                      <a:pt x="142" y="128"/>
                      <a:pt x="140" y="122"/>
                    </a:cubicBezTo>
                    <a:cubicBezTo>
                      <a:pt x="140" y="122"/>
                      <a:pt x="141" y="122"/>
                      <a:pt x="141" y="123"/>
                    </a:cubicBezTo>
                    <a:cubicBezTo>
                      <a:pt x="139" y="116"/>
                      <a:pt x="147" y="106"/>
                      <a:pt x="139" y="103"/>
                    </a:cubicBezTo>
                    <a:cubicBezTo>
                      <a:pt x="138" y="98"/>
                      <a:pt x="138" y="98"/>
                      <a:pt x="138" y="98"/>
                    </a:cubicBezTo>
                    <a:cubicBezTo>
                      <a:pt x="137" y="104"/>
                      <a:pt x="134" y="97"/>
                      <a:pt x="133" y="100"/>
                    </a:cubicBezTo>
                    <a:cubicBezTo>
                      <a:pt x="133" y="98"/>
                      <a:pt x="135" y="94"/>
                      <a:pt x="136" y="97"/>
                    </a:cubicBezTo>
                    <a:cubicBezTo>
                      <a:pt x="135" y="97"/>
                      <a:pt x="135" y="97"/>
                      <a:pt x="135" y="97"/>
                    </a:cubicBezTo>
                    <a:cubicBezTo>
                      <a:pt x="139" y="98"/>
                      <a:pt x="137" y="90"/>
                      <a:pt x="139" y="90"/>
                    </a:cubicBezTo>
                    <a:cubicBezTo>
                      <a:pt x="139" y="78"/>
                      <a:pt x="141" y="66"/>
                      <a:pt x="141" y="55"/>
                    </a:cubicBezTo>
                    <a:cubicBezTo>
                      <a:pt x="138" y="56"/>
                      <a:pt x="138" y="56"/>
                      <a:pt x="138" y="56"/>
                    </a:cubicBezTo>
                    <a:cubicBezTo>
                      <a:pt x="139" y="52"/>
                      <a:pt x="139" y="52"/>
                      <a:pt x="139" y="52"/>
                    </a:cubicBezTo>
                    <a:cubicBezTo>
                      <a:pt x="139" y="51"/>
                      <a:pt x="141" y="51"/>
                      <a:pt x="141" y="54"/>
                    </a:cubicBezTo>
                    <a:cubicBezTo>
                      <a:pt x="142" y="52"/>
                      <a:pt x="139" y="49"/>
                      <a:pt x="139" y="49"/>
                    </a:cubicBezTo>
                    <a:cubicBezTo>
                      <a:pt x="140" y="44"/>
                      <a:pt x="142" y="51"/>
                      <a:pt x="142" y="49"/>
                    </a:cubicBezTo>
                    <a:cubicBezTo>
                      <a:pt x="142" y="47"/>
                      <a:pt x="142" y="47"/>
                      <a:pt x="142" y="47"/>
                    </a:cubicBezTo>
                    <a:cubicBezTo>
                      <a:pt x="142" y="48"/>
                      <a:pt x="142" y="48"/>
                      <a:pt x="142" y="48"/>
                    </a:cubicBezTo>
                    <a:cubicBezTo>
                      <a:pt x="140" y="46"/>
                      <a:pt x="139" y="46"/>
                      <a:pt x="139" y="42"/>
                    </a:cubicBezTo>
                    <a:cubicBezTo>
                      <a:pt x="140" y="40"/>
                      <a:pt x="141" y="41"/>
                      <a:pt x="141" y="40"/>
                    </a:cubicBezTo>
                    <a:cubicBezTo>
                      <a:pt x="141" y="40"/>
                      <a:pt x="142" y="40"/>
                      <a:pt x="141" y="39"/>
                    </a:cubicBezTo>
                    <a:cubicBezTo>
                      <a:pt x="142" y="34"/>
                      <a:pt x="142" y="34"/>
                      <a:pt x="142" y="34"/>
                    </a:cubicBezTo>
                    <a:cubicBezTo>
                      <a:pt x="139" y="36"/>
                      <a:pt x="139" y="36"/>
                      <a:pt x="139" y="36"/>
                    </a:cubicBezTo>
                    <a:cubicBezTo>
                      <a:pt x="138" y="34"/>
                      <a:pt x="139" y="32"/>
                      <a:pt x="137" y="34"/>
                    </a:cubicBezTo>
                    <a:cubicBezTo>
                      <a:pt x="138" y="33"/>
                      <a:pt x="138" y="31"/>
                      <a:pt x="139" y="29"/>
                    </a:cubicBezTo>
                    <a:cubicBezTo>
                      <a:pt x="139" y="27"/>
                      <a:pt x="139" y="26"/>
                      <a:pt x="139" y="22"/>
                    </a:cubicBezTo>
                    <a:cubicBezTo>
                      <a:pt x="139" y="16"/>
                      <a:pt x="139" y="10"/>
                      <a:pt x="139" y="8"/>
                    </a:cubicBezTo>
                    <a:cubicBezTo>
                      <a:pt x="139" y="7"/>
                      <a:pt x="138" y="6"/>
                      <a:pt x="138" y="4"/>
                    </a:cubicBezTo>
                    <a:cubicBezTo>
                      <a:pt x="135" y="5"/>
                      <a:pt x="133" y="5"/>
                      <a:pt x="130" y="5"/>
                    </a:cubicBezTo>
                    <a:cubicBezTo>
                      <a:pt x="131" y="5"/>
                      <a:pt x="130" y="8"/>
                      <a:pt x="126" y="7"/>
                    </a:cubicBezTo>
                    <a:cubicBezTo>
                      <a:pt x="130" y="2"/>
                      <a:pt x="119" y="5"/>
                      <a:pt x="116" y="1"/>
                    </a:cubicBezTo>
                    <a:cubicBezTo>
                      <a:pt x="119" y="4"/>
                      <a:pt x="107" y="2"/>
                      <a:pt x="111" y="5"/>
                    </a:cubicBezTo>
                    <a:cubicBezTo>
                      <a:pt x="108" y="5"/>
                      <a:pt x="111" y="3"/>
                      <a:pt x="109" y="2"/>
                    </a:cubicBezTo>
                    <a:cubicBezTo>
                      <a:pt x="102" y="4"/>
                      <a:pt x="95" y="1"/>
                      <a:pt x="87" y="1"/>
                    </a:cubicBezTo>
                    <a:cubicBezTo>
                      <a:pt x="87" y="2"/>
                      <a:pt x="88" y="3"/>
                      <a:pt x="86" y="4"/>
                    </a:cubicBezTo>
                    <a:cubicBezTo>
                      <a:pt x="82" y="1"/>
                      <a:pt x="82" y="1"/>
                      <a:pt x="82" y="1"/>
                    </a:cubicBezTo>
                    <a:cubicBezTo>
                      <a:pt x="80" y="1"/>
                      <a:pt x="81" y="5"/>
                      <a:pt x="78" y="2"/>
                    </a:cubicBezTo>
                    <a:cubicBezTo>
                      <a:pt x="78" y="3"/>
                      <a:pt x="79" y="4"/>
                      <a:pt x="78" y="4"/>
                    </a:cubicBezTo>
                    <a:cubicBezTo>
                      <a:pt x="62" y="1"/>
                      <a:pt x="46" y="7"/>
                      <a:pt x="30" y="0"/>
                    </a:cubicBezTo>
                    <a:cubicBezTo>
                      <a:pt x="32" y="2"/>
                      <a:pt x="31" y="2"/>
                      <a:pt x="29" y="2"/>
                    </a:cubicBezTo>
                    <a:cubicBezTo>
                      <a:pt x="30" y="2"/>
                      <a:pt x="29" y="4"/>
                      <a:pt x="30" y="5"/>
                    </a:cubicBezTo>
                    <a:cubicBezTo>
                      <a:pt x="23" y="2"/>
                      <a:pt x="23" y="2"/>
                      <a:pt x="23" y="2"/>
                    </a:cubicBezTo>
                    <a:cubicBezTo>
                      <a:pt x="22" y="5"/>
                      <a:pt x="16" y="2"/>
                      <a:pt x="15" y="5"/>
                    </a:cubicBezTo>
                    <a:cubicBezTo>
                      <a:pt x="17" y="4"/>
                      <a:pt x="17" y="4"/>
                      <a:pt x="17" y="4"/>
                    </a:cubicBezTo>
                    <a:cubicBezTo>
                      <a:pt x="14" y="7"/>
                      <a:pt x="21" y="11"/>
                      <a:pt x="21" y="15"/>
                    </a:cubicBezTo>
                    <a:cubicBezTo>
                      <a:pt x="24" y="11"/>
                      <a:pt x="29" y="20"/>
                      <a:pt x="34" y="15"/>
                    </a:cubicBezTo>
                    <a:cubicBezTo>
                      <a:pt x="35" y="16"/>
                      <a:pt x="33" y="16"/>
                      <a:pt x="34" y="17"/>
                    </a:cubicBezTo>
                    <a:cubicBezTo>
                      <a:pt x="35" y="15"/>
                      <a:pt x="37" y="15"/>
                      <a:pt x="39" y="16"/>
                    </a:cubicBezTo>
                    <a:cubicBezTo>
                      <a:pt x="39" y="16"/>
                      <a:pt x="39" y="16"/>
                      <a:pt x="39" y="16"/>
                    </a:cubicBezTo>
                    <a:cubicBezTo>
                      <a:pt x="47" y="16"/>
                      <a:pt x="51" y="17"/>
                      <a:pt x="60" y="19"/>
                    </a:cubicBezTo>
                    <a:cubicBezTo>
                      <a:pt x="59" y="17"/>
                      <a:pt x="59" y="17"/>
                      <a:pt x="59" y="17"/>
                    </a:cubicBezTo>
                    <a:cubicBezTo>
                      <a:pt x="61" y="17"/>
                      <a:pt x="62" y="17"/>
                      <a:pt x="62" y="18"/>
                    </a:cubicBezTo>
                    <a:cubicBezTo>
                      <a:pt x="65" y="15"/>
                      <a:pt x="57" y="18"/>
                      <a:pt x="59" y="15"/>
                    </a:cubicBezTo>
                    <a:cubicBezTo>
                      <a:pt x="62" y="18"/>
                      <a:pt x="73" y="15"/>
                      <a:pt x="75" y="19"/>
                    </a:cubicBezTo>
                    <a:cubicBezTo>
                      <a:pt x="78" y="19"/>
                      <a:pt x="74" y="17"/>
                      <a:pt x="77" y="17"/>
                    </a:cubicBezTo>
                    <a:cubicBezTo>
                      <a:pt x="77" y="18"/>
                      <a:pt x="77" y="18"/>
                      <a:pt x="77" y="18"/>
                    </a:cubicBezTo>
                    <a:cubicBezTo>
                      <a:pt x="78" y="17"/>
                      <a:pt x="78" y="17"/>
                      <a:pt x="78" y="17"/>
                    </a:cubicBezTo>
                    <a:cubicBezTo>
                      <a:pt x="80" y="17"/>
                      <a:pt x="81" y="18"/>
                      <a:pt x="81" y="19"/>
                    </a:cubicBezTo>
                    <a:cubicBezTo>
                      <a:pt x="81" y="19"/>
                      <a:pt x="80" y="20"/>
                      <a:pt x="79" y="20"/>
                    </a:cubicBezTo>
                    <a:cubicBezTo>
                      <a:pt x="82" y="21"/>
                      <a:pt x="87" y="19"/>
                      <a:pt x="88" y="20"/>
                    </a:cubicBezTo>
                    <a:cubicBezTo>
                      <a:pt x="85" y="19"/>
                      <a:pt x="85" y="19"/>
                      <a:pt x="85" y="19"/>
                    </a:cubicBezTo>
                    <a:cubicBezTo>
                      <a:pt x="93" y="18"/>
                      <a:pt x="103" y="19"/>
                      <a:pt x="111" y="17"/>
                    </a:cubicBezTo>
                    <a:cubicBezTo>
                      <a:pt x="110" y="16"/>
                      <a:pt x="110" y="16"/>
                      <a:pt x="110" y="16"/>
                    </a:cubicBezTo>
                    <a:cubicBezTo>
                      <a:pt x="113" y="15"/>
                      <a:pt x="115" y="15"/>
                      <a:pt x="116" y="16"/>
                    </a:cubicBezTo>
                    <a:cubicBezTo>
                      <a:pt x="116" y="16"/>
                      <a:pt x="117" y="16"/>
                      <a:pt x="118" y="16"/>
                    </a:cubicBezTo>
                    <a:cubicBezTo>
                      <a:pt x="118" y="16"/>
                      <a:pt x="119" y="16"/>
                      <a:pt x="120" y="16"/>
                    </a:cubicBezTo>
                    <a:cubicBezTo>
                      <a:pt x="120" y="16"/>
                      <a:pt x="120" y="16"/>
                      <a:pt x="120" y="16"/>
                    </a:cubicBezTo>
                    <a:cubicBezTo>
                      <a:pt x="121" y="16"/>
                      <a:pt x="122" y="15"/>
                      <a:pt x="123" y="15"/>
                    </a:cubicBezTo>
                    <a:cubicBezTo>
                      <a:pt x="122" y="16"/>
                      <a:pt x="123" y="16"/>
                      <a:pt x="123" y="17"/>
                    </a:cubicBezTo>
                    <a:cubicBezTo>
                      <a:pt x="123" y="17"/>
                      <a:pt x="123" y="18"/>
                      <a:pt x="122" y="18"/>
                    </a:cubicBezTo>
                    <a:cubicBezTo>
                      <a:pt x="125" y="17"/>
                      <a:pt x="125" y="17"/>
                      <a:pt x="127" y="16"/>
                    </a:cubicBezTo>
                    <a:cubicBezTo>
                      <a:pt x="127" y="16"/>
                      <a:pt x="128" y="15"/>
                      <a:pt x="129" y="15"/>
                    </a:cubicBezTo>
                    <a:cubicBezTo>
                      <a:pt x="127" y="17"/>
                      <a:pt x="127" y="17"/>
                      <a:pt x="127" y="17"/>
                    </a:cubicBezTo>
                    <a:cubicBezTo>
                      <a:pt x="129" y="17"/>
                      <a:pt x="129" y="17"/>
                      <a:pt x="130" y="19"/>
                    </a:cubicBezTo>
                    <a:cubicBezTo>
                      <a:pt x="129" y="19"/>
                      <a:pt x="129" y="19"/>
                      <a:pt x="128" y="20"/>
                    </a:cubicBezTo>
                    <a:cubicBezTo>
                      <a:pt x="127" y="21"/>
                      <a:pt x="127" y="21"/>
                      <a:pt x="126" y="21"/>
                    </a:cubicBezTo>
                    <a:cubicBezTo>
                      <a:pt x="124" y="23"/>
                      <a:pt x="125" y="24"/>
                      <a:pt x="126" y="25"/>
                    </a:cubicBezTo>
                    <a:cubicBezTo>
                      <a:pt x="126" y="27"/>
                      <a:pt x="127" y="29"/>
                      <a:pt x="124" y="31"/>
                    </a:cubicBezTo>
                    <a:cubicBezTo>
                      <a:pt x="128" y="34"/>
                      <a:pt x="127" y="25"/>
                      <a:pt x="128" y="26"/>
                    </a:cubicBezTo>
                    <a:cubicBezTo>
                      <a:pt x="129" y="25"/>
                      <a:pt x="131" y="29"/>
                      <a:pt x="130" y="31"/>
                    </a:cubicBezTo>
                    <a:cubicBezTo>
                      <a:pt x="130" y="33"/>
                      <a:pt x="125" y="35"/>
                      <a:pt x="125" y="41"/>
                    </a:cubicBezTo>
                    <a:cubicBezTo>
                      <a:pt x="125" y="40"/>
                      <a:pt x="125" y="40"/>
                      <a:pt x="125" y="39"/>
                    </a:cubicBezTo>
                    <a:cubicBezTo>
                      <a:pt x="124" y="42"/>
                      <a:pt x="126" y="44"/>
                      <a:pt x="124" y="46"/>
                    </a:cubicBezTo>
                    <a:cubicBezTo>
                      <a:pt x="127" y="48"/>
                      <a:pt x="124" y="50"/>
                      <a:pt x="127" y="50"/>
                    </a:cubicBezTo>
                    <a:cubicBezTo>
                      <a:pt x="127" y="45"/>
                      <a:pt x="127" y="45"/>
                      <a:pt x="127" y="45"/>
                    </a:cubicBezTo>
                    <a:cubicBezTo>
                      <a:pt x="128" y="48"/>
                      <a:pt x="131" y="50"/>
                      <a:pt x="129" y="55"/>
                    </a:cubicBezTo>
                    <a:cubicBezTo>
                      <a:pt x="129" y="55"/>
                      <a:pt x="128" y="53"/>
                      <a:pt x="128" y="52"/>
                    </a:cubicBezTo>
                    <a:cubicBezTo>
                      <a:pt x="127" y="54"/>
                      <a:pt x="128" y="55"/>
                      <a:pt x="127" y="57"/>
                    </a:cubicBezTo>
                    <a:cubicBezTo>
                      <a:pt x="124" y="56"/>
                      <a:pt x="127" y="50"/>
                      <a:pt x="124" y="47"/>
                    </a:cubicBezTo>
                    <a:cubicBezTo>
                      <a:pt x="123" y="49"/>
                      <a:pt x="126" y="53"/>
                      <a:pt x="123" y="52"/>
                    </a:cubicBezTo>
                    <a:cubicBezTo>
                      <a:pt x="127" y="54"/>
                      <a:pt x="122" y="57"/>
                      <a:pt x="126" y="61"/>
                    </a:cubicBezTo>
                    <a:cubicBezTo>
                      <a:pt x="124" y="61"/>
                      <a:pt x="124" y="61"/>
                      <a:pt x="124" y="61"/>
                    </a:cubicBezTo>
                    <a:cubicBezTo>
                      <a:pt x="124" y="61"/>
                      <a:pt x="125" y="63"/>
                      <a:pt x="125" y="64"/>
                    </a:cubicBezTo>
                    <a:cubicBezTo>
                      <a:pt x="123" y="62"/>
                      <a:pt x="123" y="62"/>
                      <a:pt x="123" y="62"/>
                    </a:cubicBezTo>
                    <a:cubicBezTo>
                      <a:pt x="125" y="65"/>
                      <a:pt x="121" y="68"/>
                      <a:pt x="122" y="71"/>
                    </a:cubicBezTo>
                    <a:cubicBezTo>
                      <a:pt x="122" y="64"/>
                      <a:pt x="124" y="69"/>
                      <a:pt x="126" y="67"/>
                    </a:cubicBezTo>
                    <a:cubicBezTo>
                      <a:pt x="128" y="74"/>
                      <a:pt x="121" y="71"/>
                      <a:pt x="121" y="79"/>
                    </a:cubicBezTo>
                    <a:cubicBezTo>
                      <a:pt x="121" y="78"/>
                      <a:pt x="123" y="75"/>
                      <a:pt x="123" y="77"/>
                    </a:cubicBezTo>
                    <a:cubicBezTo>
                      <a:pt x="123" y="79"/>
                      <a:pt x="122" y="81"/>
                      <a:pt x="121" y="82"/>
                    </a:cubicBezTo>
                    <a:cubicBezTo>
                      <a:pt x="122" y="87"/>
                      <a:pt x="123" y="81"/>
                      <a:pt x="124" y="83"/>
                    </a:cubicBezTo>
                    <a:cubicBezTo>
                      <a:pt x="122" y="85"/>
                      <a:pt x="125" y="86"/>
                      <a:pt x="126" y="88"/>
                    </a:cubicBezTo>
                    <a:cubicBezTo>
                      <a:pt x="124" y="89"/>
                      <a:pt x="124" y="89"/>
                      <a:pt x="124" y="89"/>
                    </a:cubicBezTo>
                    <a:cubicBezTo>
                      <a:pt x="123" y="95"/>
                      <a:pt x="128" y="90"/>
                      <a:pt x="127" y="96"/>
                    </a:cubicBezTo>
                    <a:cubicBezTo>
                      <a:pt x="124" y="94"/>
                      <a:pt x="124" y="94"/>
                      <a:pt x="124" y="94"/>
                    </a:cubicBezTo>
                    <a:cubicBezTo>
                      <a:pt x="125" y="97"/>
                      <a:pt x="125" y="97"/>
                      <a:pt x="125" y="97"/>
                    </a:cubicBezTo>
                    <a:cubicBezTo>
                      <a:pt x="123" y="96"/>
                      <a:pt x="123" y="96"/>
                      <a:pt x="123" y="96"/>
                    </a:cubicBezTo>
                    <a:cubicBezTo>
                      <a:pt x="124" y="99"/>
                      <a:pt x="124" y="100"/>
                      <a:pt x="123" y="104"/>
                    </a:cubicBezTo>
                    <a:cubicBezTo>
                      <a:pt x="125" y="103"/>
                      <a:pt x="127" y="104"/>
                      <a:pt x="127" y="107"/>
                    </a:cubicBezTo>
                    <a:cubicBezTo>
                      <a:pt x="126" y="109"/>
                      <a:pt x="125" y="106"/>
                      <a:pt x="125" y="110"/>
                    </a:cubicBezTo>
                    <a:cubicBezTo>
                      <a:pt x="124" y="109"/>
                      <a:pt x="122" y="108"/>
                      <a:pt x="124" y="106"/>
                    </a:cubicBezTo>
                    <a:cubicBezTo>
                      <a:pt x="124" y="106"/>
                      <a:pt x="123" y="105"/>
                      <a:pt x="122" y="105"/>
                    </a:cubicBezTo>
                    <a:cubicBezTo>
                      <a:pt x="121" y="107"/>
                      <a:pt x="122" y="110"/>
                      <a:pt x="122" y="112"/>
                    </a:cubicBezTo>
                    <a:cubicBezTo>
                      <a:pt x="122" y="111"/>
                      <a:pt x="122" y="110"/>
                      <a:pt x="123" y="110"/>
                    </a:cubicBezTo>
                    <a:cubicBezTo>
                      <a:pt x="125" y="116"/>
                      <a:pt x="125" y="116"/>
                      <a:pt x="125" y="116"/>
                    </a:cubicBezTo>
                    <a:cubicBezTo>
                      <a:pt x="125" y="117"/>
                      <a:pt x="124" y="116"/>
                      <a:pt x="123" y="115"/>
                    </a:cubicBezTo>
                    <a:cubicBezTo>
                      <a:pt x="124" y="117"/>
                      <a:pt x="124" y="117"/>
                      <a:pt x="125" y="119"/>
                    </a:cubicBezTo>
                    <a:cubicBezTo>
                      <a:pt x="123" y="119"/>
                      <a:pt x="121" y="119"/>
                      <a:pt x="121" y="116"/>
                    </a:cubicBezTo>
                    <a:cubicBezTo>
                      <a:pt x="122" y="122"/>
                      <a:pt x="122" y="122"/>
                      <a:pt x="122" y="122"/>
                    </a:cubicBezTo>
                    <a:cubicBezTo>
                      <a:pt x="122" y="122"/>
                      <a:pt x="121" y="125"/>
                      <a:pt x="120" y="124"/>
                    </a:cubicBezTo>
                    <a:cubicBezTo>
                      <a:pt x="119" y="127"/>
                      <a:pt x="123" y="132"/>
                      <a:pt x="122" y="136"/>
                    </a:cubicBezTo>
                    <a:cubicBezTo>
                      <a:pt x="122" y="136"/>
                      <a:pt x="122" y="136"/>
                      <a:pt x="123" y="137"/>
                    </a:cubicBezTo>
                    <a:cubicBezTo>
                      <a:pt x="122" y="141"/>
                      <a:pt x="120" y="145"/>
                      <a:pt x="122" y="149"/>
                    </a:cubicBezTo>
                    <a:cubicBezTo>
                      <a:pt x="120" y="152"/>
                      <a:pt x="120" y="152"/>
                      <a:pt x="120" y="152"/>
                    </a:cubicBezTo>
                    <a:cubicBezTo>
                      <a:pt x="120" y="155"/>
                      <a:pt x="123" y="148"/>
                      <a:pt x="124" y="154"/>
                    </a:cubicBezTo>
                    <a:cubicBezTo>
                      <a:pt x="125" y="159"/>
                      <a:pt x="122" y="156"/>
                      <a:pt x="121" y="157"/>
                    </a:cubicBezTo>
                    <a:cubicBezTo>
                      <a:pt x="123" y="159"/>
                      <a:pt x="125" y="163"/>
                      <a:pt x="123" y="167"/>
                    </a:cubicBezTo>
                    <a:cubicBezTo>
                      <a:pt x="123" y="166"/>
                      <a:pt x="123" y="165"/>
                      <a:pt x="123" y="163"/>
                    </a:cubicBezTo>
                    <a:close/>
                    <a:moveTo>
                      <a:pt x="124" y="208"/>
                    </a:moveTo>
                    <a:cubicBezTo>
                      <a:pt x="124" y="207"/>
                      <a:pt x="122" y="205"/>
                      <a:pt x="124" y="204"/>
                    </a:cubicBezTo>
                    <a:cubicBezTo>
                      <a:pt x="126" y="205"/>
                      <a:pt x="125" y="206"/>
                      <a:pt x="124" y="208"/>
                    </a:cubicBezTo>
                    <a:close/>
                    <a:moveTo>
                      <a:pt x="129" y="267"/>
                    </a:moveTo>
                    <a:cubicBezTo>
                      <a:pt x="128" y="265"/>
                      <a:pt x="128" y="265"/>
                      <a:pt x="129" y="266"/>
                    </a:cubicBezTo>
                    <a:cubicBezTo>
                      <a:pt x="129" y="267"/>
                      <a:pt x="129" y="267"/>
                      <a:pt x="129" y="267"/>
                    </a:cubicBezTo>
                    <a:close/>
                    <a:moveTo>
                      <a:pt x="3" y="150"/>
                    </a:moveTo>
                    <a:cubicBezTo>
                      <a:pt x="3" y="151"/>
                      <a:pt x="3" y="151"/>
                      <a:pt x="3" y="151"/>
                    </a:cubicBezTo>
                    <a:cubicBezTo>
                      <a:pt x="2" y="152"/>
                      <a:pt x="2" y="152"/>
                      <a:pt x="3" y="150"/>
                    </a:cubicBezTo>
                    <a:close/>
                    <a:moveTo>
                      <a:pt x="4" y="146"/>
                    </a:moveTo>
                    <a:cubicBezTo>
                      <a:pt x="3" y="146"/>
                      <a:pt x="3" y="146"/>
                      <a:pt x="3" y="146"/>
                    </a:cubicBezTo>
                    <a:cubicBezTo>
                      <a:pt x="3" y="147"/>
                      <a:pt x="3" y="147"/>
                      <a:pt x="3" y="148"/>
                    </a:cubicBezTo>
                    <a:cubicBezTo>
                      <a:pt x="4" y="148"/>
                      <a:pt x="4" y="148"/>
                      <a:pt x="4" y="146"/>
                    </a:cubicBezTo>
                    <a:close/>
                    <a:moveTo>
                      <a:pt x="141" y="40"/>
                    </a:moveTo>
                    <a:cubicBezTo>
                      <a:pt x="140" y="41"/>
                      <a:pt x="140" y="41"/>
                      <a:pt x="140" y="41"/>
                    </a:cubicBezTo>
                    <a:cubicBezTo>
                      <a:pt x="139" y="39"/>
                      <a:pt x="140" y="39"/>
                      <a:pt x="141" y="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 name="Freeform 1236"/>
              <p:cNvSpPr>
                <a:spLocks/>
              </p:cNvSpPr>
              <p:nvPr/>
            </p:nvSpPr>
            <p:spPr bwMode="auto">
              <a:xfrm>
                <a:off x="1965" y="3018"/>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 name="Freeform 1237"/>
              <p:cNvSpPr>
                <a:spLocks/>
              </p:cNvSpPr>
              <p:nvPr/>
            </p:nvSpPr>
            <p:spPr bwMode="auto">
              <a:xfrm>
                <a:off x="1964" y="299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 name="Freeform 1238"/>
              <p:cNvSpPr>
                <a:spLocks/>
              </p:cNvSpPr>
              <p:nvPr/>
            </p:nvSpPr>
            <p:spPr bwMode="auto">
              <a:xfrm>
                <a:off x="1950" y="3006"/>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 name="Freeform 1239"/>
              <p:cNvSpPr>
                <a:spLocks/>
              </p:cNvSpPr>
              <p:nvPr/>
            </p:nvSpPr>
            <p:spPr bwMode="auto">
              <a:xfrm>
                <a:off x="1942" y="2994"/>
                <a:ext cx="0" cy="0"/>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1" y="3"/>
                      <a:pt x="1" y="3"/>
                      <a:pt x="1" y="3"/>
                    </a:cubicBezTo>
                    <a:cubicBezTo>
                      <a:pt x="1" y="2"/>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 name="Freeform 1240"/>
              <p:cNvSpPr>
                <a:spLocks/>
              </p:cNvSpPr>
              <p:nvPr/>
            </p:nvSpPr>
            <p:spPr bwMode="auto">
              <a:xfrm>
                <a:off x="1944" y="2990"/>
                <a:ext cx="0" cy="0"/>
              </a:xfrm>
              <a:custGeom>
                <a:avLst/>
                <a:gdLst>
                  <a:gd name="T0" fmla="*/ 1 w 1"/>
                  <a:gd name="T1" fmla="*/ 1 h 3"/>
                  <a:gd name="T2" fmla="*/ 1 w 1"/>
                  <a:gd name="T3" fmla="*/ 0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cubicBezTo>
                      <a:pt x="1" y="1"/>
                      <a:pt x="1" y="1"/>
                      <a:pt x="1" y="0"/>
                    </a:cubicBezTo>
                    <a:cubicBezTo>
                      <a:pt x="0" y="0"/>
                      <a:pt x="0" y="0"/>
                      <a:pt x="0" y="0"/>
                    </a:cubicBezTo>
                    <a:cubicBezTo>
                      <a:pt x="0" y="2"/>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 name="Freeform 1241"/>
              <p:cNvSpPr>
                <a:spLocks/>
              </p:cNvSpPr>
              <p:nvPr/>
            </p:nvSpPr>
            <p:spPr bwMode="auto">
              <a:xfrm>
                <a:off x="1943" y="2993"/>
                <a:ext cx="0" cy="1"/>
              </a:xfrm>
              <a:custGeom>
                <a:avLst/>
                <a:gdLst>
                  <a:gd name="T0" fmla="*/ 2 w 3"/>
                  <a:gd name="T1" fmla="*/ 4 h 4"/>
                  <a:gd name="T2" fmla="*/ 2 w 3"/>
                  <a:gd name="T3" fmla="*/ 1 h 4"/>
                  <a:gd name="T4" fmla="*/ 2 w 3"/>
                  <a:gd name="T5" fmla="*/ 1 h 4"/>
                  <a:gd name="T6" fmla="*/ 2 w 3"/>
                  <a:gd name="T7" fmla="*/ 4 h 4"/>
                </a:gdLst>
                <a:ahLst/>
                <a:cxnLst>
                  <a:cxn ang="0">
                    <a:pos x="T0" y="T1"/>
                  </a:cxn>
                  <a:cxn ang="0">
                    <a:pos x="T2" y="T3"/>
                  </a:cxn>
                  <a:cxn ang="0">
                    <a:pos x="T4" y="T5"/>
                  </a:cxn>
                  <a:cxn ang="0">
                    <a:pos x="T6" y="T7"/>
                  </a:cxn>
                </a:cxnLst>
                <a:rect l="0" t="0" r="r" b="b"/>
                <a:pathLst>
                  <a:path w="3" h="4">
                    <a:moveTo>
                      <a:pt x="2" y="4"/>
                    </a:moveTo>
                    <a:cubicBezTo>
                      <a:pt x="3" y="4"/>
                      <a:pt x="3" y="2"/>
                      <a:pt x="2" y="1"/>
                    </a:cubicBezTo>
                    <a:cubicBezTo>
                      <a:pt x="2" y="1"/>
                      <a:pt x="2" y="1"/>
                      <a:pt x="2" y="1"/>
                    </a:cubicBezTo>
                    <a:cubicBezTo>
                      <a:pt x="0" y="0"/>
                      <a:pt x="1" y="2"/>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 name="Freeform 1242"/>
              <p:cNvSpPr>
                <a:spLocks/>
              </p:cNvSpPr>
              <p:nvPr/>
            </p:nvSpPr>
            <p:spPr bwMode="auto">
              <a:xfrm>
                <a:off x="1943" y="2992"/>
                <a:ext cx="0"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1" y="0"/>
                    </a:cubicBezTo>
                    <a:cubicBezTo>
                      <a:pt x="0"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 name="Freeform 1243"/>
              <p:cNvSpPr>
                <a:spLocks/>
              </p:cNvSpPr>
              <p:nvPr/>
            </p:nvSpPr>
            <p:spPr bwMode="auto">
              <a:xfrm>
                <a:off x="1942" y="2997"/>
                <a:ext cx="1" cy="1"/>
              </a:xfrm>
              <a:custGeom>
                <a:avLst/>
                <a:gdLst>
                  <a:gd name="T0" fmla="*/ 3 w 5"/>
                  <a:gd name="T1" fmla="*/ 1 h 6"/>
                  <a:gd name="T2" fmla="*/ 2 w 5"/>
                  <a:gd name="T3" fmla="*/ 0 h 6"/>
                  <a:gd name="T4" fmla="*/ 3 w 5"/>
                  <a:gd name="T5" fmla="*/ 1 h 6"/>
                </a:gdLst>
                <a:ahLst/>
                <a:cxnLst>
                  <a:cxn ang="0">
                    <a:pos x="T0" y="T1"/>
                  </a:cxn>
                  <a:cxn ang="0">
                    <a:pos x="T2" y="T3"/>
                  </a:cxn>
                  <a:cxn ang="0">
                    <a:pos x="T4" y="T5"/>
                  </a:cxn>
                </a:cxnLst>
                <a:rect l="0" t="0" r="r" b="b"/>
                <a:pathLst>
                  <a:path w="5" h="6">
                    <a:moveTo>
                      <a:pt x="3" y="1"/>
                    </a:moveTo>
                    <a:cubicBezTo>
                      <a:pt x="4" y="1"/>
                      <a:pt x="1" y="1"/>
                      <a:pt x="2" y="0"/>
                    </a:cubicBezTo>
                    <a:cubicBezTo>
                      <a:pt x="0" y="0"/>
                      <a:pt x="5" y="6"/>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 name="Freeform 1244"/>
              <p:cNvSpPr>
                <a:spLocks/>
              </p:cNvSpPr>
              <p:nvPr/>
            </p:nvSpPr>
            <p:spPr bwMode="auto">
              <a:xfrm>
                <a:off x="1944" y="2993"/>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 name="Freeform 1245"/>
              <p:cNvSpPr>
                <a:spLocks/>
              </p:cNvSpPr>
              <p:nvPr/>
            </p:nvSpPr>
            <p:spPr bwMode="auto">
              <a:xfrm>
                <a:off x="1944" y="2995"/>
                <a:ext cx="0" cy="1"/>
              </a:xfrm>
              <a:custGeom>
                <a:avLst/>
                <a:gdLst>
                  <a:gd name="T0" fmla="*/ 1 w 1"/>
                  <a:gd name="T1" fmla="*/ 4 h 4"/>
                  <a:gd name="T2" fmla="*/ 1 w 1"/>
                  <a:gd name="T3" fmla="*/ 1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cubicBezTo>
                      <a:pt x="1" y="1"/>
                      <a:pt x="1" y="1"/>
                      <a:pt x="1" y="1"/>
                    </a:cubicBezTo>
                    <a:cubicBezTo>
                      <a:pt x="1" y="1"/>
                      <a:pt x="1" y="1"/>
                      <a:pt x="0" y="0"/>
                    </a:cubicBezTo>
                    <a:cubicBezTo>
                      <a:pt x="0" y="2"/>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 name="Freeform 1246"/>
              <p:cNvSpPr>
                <a:spLocks/>
              </p:cNvSpPr>
              <p:nvPr/>
            </p:nvSpPr>
            <p:spPr bwMode="auto">
              <a:xfrm>
                <a:off x="1944" y="2995"/>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 name="Rectangle 1247"/>
              <p:cNvSpPr>
                <a:spLocks noChangeArrowheads="1"/>
              </p:cNvSpPr>
              <p:nvPr/>
            </p:nvSpPr>
            <p:spPr bwMode="auto">
              <a:xfrm>
                <a:off x="1944" y="29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 name="Freeform 1248"/>
              <p:cNvSpPr>
                <a:spLocks/>
              </p:cNvSpPr>
              <p:nvPr/>
            </p:nvSpPr>
            <p:spPr bwMode="auto">
              <a:xfrm>
                <a:off x="1944" y="3001"/>
                <a:ext cx="0" cy="1"/>
              </a:xfrm>
              <a:custGeom>
                <a:avLst/>
                <a:gdLst>
                  <a:gd name="T0" fmla="*/ 0 w 2"/>
                  <a:gd name="T1" fmla="*/ 0 h 4"/>
                  <a:gd name="T2" fmla="*/ 1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cubicBezTo>
                      <a:pt x="1" y="4"/>
                      <a:pt x="1" y="4"/>
                      <a:pt x="1" y="4"/>
                    </a:cubicBezTo>
                    <a:cubicBezTo>
                      <a:pt x="1" y="4"/>
                      <a:pt x="2" y="3"/>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 name="Freeform 1249"/>
              <p:cNvSpPr>
                <a:spLocks/>
              </p:cNvSpPr>
              <p:nvPr/>
            </p:nvSpPr>
            <p:spPr bwMode="auto">
              <a:xfrm>
                <a:off x="1944" y="3000"/>
                <a:ext cx="1" cy="0"/>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1" y="1"/>
                      <a:pt x="0" y="1"/>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 name="Freeform 1250"/>
              <p:cNvSpPr>
                <a:spLocks/>
              </p:cNvSpPr>
              <p:nvPr/>
            </p:nvSpPr>
            <p:spPr bwMode="auto">
              <a:xfrm>
                <a:off x="1945" y="3001"/>
                <a:ext cx="0" cy="1"/>
              </a:xfrm>
              <a:custGeom>
                <a:avLst/>
                <a:gdLst>
                  <a:gd name="T0" fmla="*/ 0 w 2"/>
                  <a:gd name="T1" fmla="*/ 3 h 7"/>
                  <a:gd name="T2" fmla="*/ 2 w 2"/>
                  <a:gd name="T3" fmla="*/ 4 h 7"/>
                  <a:gd name="T4" fmla="*/ 0 w 2"/>
                  <a:gd name="T5" fmla="*/ 3 h 7"/>
                </a:gdLst>
                <a:ahLst/>
                <a:cxnLst>
                  <a:cxn ang="0">
                    <a:pos x="T0" y="T1"/>
                  </a:cxn>
                  <a:cxn ang="0">
                    <a:pos x="T2" y="T3"/>
                  </a:cxn>
                  <a:cxn ang="0">
                    <a:pos x="T4" y="T5"/>
                  </a:cxn>
                </a:cxnLst>
                <a:rect l="0" t="0" r="r" b="b"/>
                <a:pathLst>
                  <a:path w="2" h="7">
                    <a:moveTo>
                      <a:pt x="0" y="3"/>
                    </a:moveTo>
                    <a:cubicBezTo>
                      <a:pt x="1" y="3"/>
                      <a:pt x="2" y="7"/>
                      <a:pt x="2" y="4"/>
                    </a:cubicBezTo>
                    <a:cubicBezTo>
                      <a:pt x="1"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 name="Freeform 1251"/>
              <p:cNvSpPr>
                <a:spLocks/>
              </p:cNvSpPr>
              <p:nvPr/>
            </p:nvSpPr>
            <p:spPr bwMode="auto">
              <a:xfrm>
                <a:off x="1949" y="300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 name="Freeform 1252"/>
              <p:cNvSpPr>
                <a:spLocks/>
              </p:cNvSpPr>
              <p:nvPr/>
            </p:nvSpPr>
            <p:spPr bwMode="auto">
              <a:xfrm>
                <a:off x="1955" y="3010"/>
                <a:ext cx="1" cy="1"/>
              </a:xfrm>
              <a:custGeom>
                <a:avLst/>
                <a:gdLst>
                  <a:gd name="T0" fmla="*/ 6 w 6"/>
                  <a:gd name="T1" fmla="*/ 3 h 6"/>
                  <a:gd name="T2" fmla="*/ 2 w 6"/>
                  <a:gd name="T3" fmla="*/ 1 h 6"/>
                  <a:gd name="T4" fmla="*/ 2 w 6"/>
                  <a:gd name="T5" fmla="*/ 4 h 6"/>
                  <a:gd name="T6" fmla="*/ 6 w 6"/>
                  <a:gd name="T7" fmla="*/ 3 h 6"/>
                </a:gdLst>
                <a:ahLst/>
                <a:cxnLst>
                  <a:cxn ang="0">
                    <a:pos x="T0" y="T1"/>
                  </a:cxn>
                  <a:cxn ang="0">
                    <a:pos x="T2" y="T3"/>
                  </a:cxn>
                  <a:cxn ang="0">
                    <a:pos x="T4" y="T5"/>
                  </a:cxn>
                  <a:cxn ang="0">
                    <a:pos x="T6" y="T7"/>
                  </a:cxn>
                </a:cxnLst>
                <a:rect l="0" t="0" r="r" b="b"/>
                <a:pathLst>
                  <a:path w="6" h="6">
                    <a:moveTo>
                      <a:pt x="6" y="3"/>
                    </a:moveTo>
                    <a:cubicBezTo>
                      <a:pt x="4" y="0"/>
                      <a:pt x="3" y="5"/>
                      <a:pt x="2" y="1"/>
                    </a:cubicBezTo>
                    <a:cubicBezTo>
                      <a:pt x="0" y="2"/>
                      <a:pt x="3" y="4"/>
                      <a:pt x="2" y="4"/>
                    </a:cubicBezTo>
                    <a:cubicBezTo>
                      <a:pt x="4" y="5"/>
                      <a:pt x="5" y="6"/>
                      <a:pt x="6"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 name="Freeform 1253"/>
              <p:cNvSpPr>
                <a:spLocks/>
              </p:cNvSpPr>
              <p:nvPr/>
            </p:nvSpPr>
            <p:spPr bwMode="auto">
              <a:xfrm>
                <a:off x="1955" y="30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 name="Rectangle 1254"/>
              <p:cNvSpPr>
                <a:spLocks noChangeArrowheads="1"/>
              </p:cNvSpPr>
              <p:nvPr/>
            </p:nvSpPr>
            <p:spPr bwMode="auto">
              <a:xfrm>
                <a:off x="1945" y="29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 name="Freeform 1255"/>
              <p:cNvSpPr>
                <a:spLocks/>
              </p:cNvSpPr>
              <p:nvPr/>
            </p:nvSpPr>
            <p:spPr bwMode="auto">
              <a:xfrm>
                <a:off x="1944" y="2971"/>
                <a:ext cx="0" cy="1"/>
              </a:xfrm>
              <a:custGeom>
                <a:avLst/>
                <a:gdLst>
                  <a:gd name="T0" fmla="*/ 2 w 2"/>
                  <a:gd name="T1" fmla="*/ 3 h 3"/>
                  <a:gd name="T2" fmla="*/ 1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3"/>
                      <a:pt x="0" y="3"/>
                      <a:pt x="0" y="3"/>
                    </a:cubicBezTo>
                    <a:cubicBezTo>
                      <a:pt x="1" y="3"/>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 name="Freeform 1256"/>
              <p:cNvSpPr>
                <a:spLocks/>
              </p:cNvSpPr>
              <p:nvPr/>
            </p:nvSpPr>
            <p:spPr bwMode="auto">
              <a:xfrm>
                <a:off x="1964" y="3010"/>
                <a:ext cx="0" cy="0"/>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2"/>
                      <a:pt x="1" y="2"/>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 name="Rectangle 1257"/>
              <p:cNvSpPr>
                <a:spLocks noChangeArrowheads="1"/>
              </p:cNvSpPr>
              <p:nvPr/>
            </p:nvSpPr>
            <p:spPr bwMode="auto">
              <a:xfrm>
                <a:off x="1964" y="300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 name="Freeform 1258"/>
              <p:cNvSpPr>
                <a:spLocks/>
              </p:cNvSpPr>
              <p:nvPr/>
            </p:nvSpPr>
            <p:spPr bwMode="auto">
              <a:xfrm>
                <a:off x="1963" y="2999"/>
                <a:ext cx="1" cy="1"/>
              </a:xfrm>
              <a:custGeom>
                <a:avLst/>
                <a:gdLst>
                  <a:gd name="T0" fmla="*/ 0 w 3"/>
                  <a:gd name="T1" fmla="*/ 0 h 4"/>
                  <a:gd name="T2" fmla="*/ 0 w 3"/>
                  <a:gd name="T3" fmla="*/ 4 h 4"/>
                  <a:gd name="T4" fmla="*/ 0 w 3"/>
                  <a:gd name="T5" fmla="*/ 0 h 4"/>
                </a:gdLst>
                <a:ahLst/>
                <a:cxnLst>
                  <a:cxn ang="0">
                    <a:pos x="T0" y="T1"/>
                  </a:cxn>
                  <a:cxn ang="0">
                    <a:pos x="T2" y="T3"/>
                  </a:cxn>
                  <a:cxn ang="0">
                    <a:pos x="T4" y="T5"/>
                  </a:cxn>
                </a:cxnLst>
                <a:rect l="0" t="0" r="r" b="b"/>
                <a:pathLst>
                  <a:path w="3" h="4">
                    <a:moveTo>
                      <a:pt x="0" y="0"/>
                    </a:moveTo>
                    <a:cubicBezTo>
                      <a:pt x="0" y="1"/>
                      <a:pt x="0" y="3"/>
                      <a:pt x="0" y="4"/>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 name="Freeform 1259"/>
              <p:cNvSpPr>
                <a:spLocks/>
              </p:cNvSpPr>
              <p:nvPr/>
            </p:nvSpPr>
            <p:spPr bwMode="auto">
              <a:xfrm>
                <a:off x="2030" y="3091"/>
                <a:ext cx="0" cy="2"/>
              </a:xfrm>
              <a:custGeom>
                <a:avLst/>
                <a:gdLst>
                  <a:gd name="T0" fmla="*/ 2 w 2"/>
                  <a:gd name="T1" fmla="*/ 10 h 12"/>
                  <a:gd name="T2" fmla="*/ 0 w 2"/>
                  <a:gd name="T3" fmla="*/ 2 h 12"/>
                  <a:gd name="T4" fmla="*/ 2 w 2"/>
                  <a:gd name="T5" fmla="*/ 12 h 12"/>
                  <a:gd name="T6" fmla="*/ 2 w 2"/>
                  <a:gd name="T7" fmla="*/ 10 h 12"/>
                </a:gdLst>
                <a:ahLst/>
                <a:cxnLst>
                  <a:cxn ang="0">
                    <a:pos x="T0" y="T1"/>
                  </a:cxn>
                  <a:cxn ang="0">
                    <a:pos x="T2" y="T3"/>
                  </a:cxn>
                  <a:cxn ang="0">
                    <a:pos x="T4" y="T5"/>
                  </a:cxn>
                  <a:cxn ang="0">
                    <a:pos x="T6" y="T7"/>
                  </a:cxn>
                </a:cxnLst>
                <a:rect l="0" t="0" r="r" b="b"/>
                <a:pathLst>
                  <a:path w="2" h="12">
                    <a:moveTo>
                      <a:pt x="2" y="10"/>
                    </a:moveTo>
                    <a:cubicBezTo>
                      <a:pt x="2" y="0"/>
                      <a:pt x="0" y="3"/>
                      <a:pt x="0" y="2"/>
                    </a:cubicBezTo>
                    <a:cubicBezTo>
                      <a:pt x="1" y="10"/>
                      <a:pt x="1" y="12"/>
                      <a:pt x="2" y="12"/>
                    </a:cubicBezTo>
                    <a:cubicBezTo>
                      <a:pt x="2" y="12"/>
                      <a:pt x="2" y="10"/>
                      <a:pt x="2"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 name="Freeform 1260"/>
              <p:cNvSpPr>
                <a:spLocks/>
              </p:cNvSpPr>
              <p:nvPr/>
            </p:nvSpPr>
            <p:spPr bwMode="auto">
              <a:xfrm>
                <a:off x="2013" y="3120"/>
                <a:ext cx="4" cy="2"/>
              </a:xfrm>
              <a:custGeom>
                <a:avLst/>
                <a:gdLst>
                  <a:gd name="T0" fmla="*/ 19 w 21"/>
                  <a:gd name="T1" fmla="*/ 2 h 15"/>
                  <a:gd name="T2" fmla="*/ 21 w 21"/>
                  <a:gd name="T3" fmla="*/ 0 h 15"/>
                  <a:gd name="T4" fmla="*/ 18 w 21"/>
                  <a:gd name="T5" fmla="*/ 2 h 15"/>
                  <a:gd name="T6" fmla="*/ 14 w 21"/>
                  <a:gd name="T7" fmla="*/ 5 h 15"/>
                  <a:gd name="T8" fmla="*/ 11 w 21"/>
                  <a:gd name="T9" fmla="*/ 8 h 15"/>
                  <a:gd name="T10" fmla="*/ 3 w 21"/>
                  <a:gd name="T11" fmla="*/ 13 h 15"/>
                  <a:gd name="T12" fmla="*/ 0 w 21"/>
                  <a:gd name="T13" fmla="*/ 15 h 15"/>
                  <a:gd name="T14" fmla="*/ 3 w 21"/>
                  <a:gd name="T15" fmla="*/ 13 h 15"/>
                  <a:gd name="T16" fmla="*/ 9 w 21"/>
                  <a:gd name="T17" fmla="*/ 9 h 15"/>
                  <a:gd name="T18" fmla="*/ 19 w 21"/>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19" y="2"/>
                    </a:moveTo>
                    <a:cubicBezTo>
                      <a:pt x="21" y="0"/>
                      <a:pt x="21" y="0"/>
                      <a:pt x="21" y="0"/>
                    </a:cubicBezTo>
                    <a:cubicBezTo>
                      <a:pt x="21" y="0"/>
                      <a:pt x="20" y="1"/>
                      <a:pt x="18" y="2"/>
                    </a:cubicBezTo>
                    <a:cubicBezTo>
                      <a:pt x="17" y="3"/>
                      <a:pt x="16" y="4"/>
                      <a:pt x="14" y="5"/>
                    </a:cubicBezTo>
                    <a:cubicBezTo>
                      <a:pt x="13" y="6"/>
                      <a:pt x="12" y="7"/>
                      <a:pt x="11" y="8"/>
                    </a:cubicBezTo>
                    <a:cubicBezTo>
                      <a:pt x="8" y="9"/>
                      <a:pt x="5" y="11"/>
                      <a:pt x="3" y="13"/>
                    </a:cubicBezTo>
                    <a:cubicBezTo>
                      <a:pt x="1" y="14"/>
                      <a:pt x="0" y="15"/>
                      <a:pt x="0" y="15"/>
                    </a:cubicBezTo>
                    <a:cubicBezTo>
                      <a:pt x="0" y="15"/>
                      <a:pt x="1" y="14"/>
                      <a:pt x="3" y="13"/>
                    </a:cubicBezTo>
                    <a:cubicBezTo>
                      <a:pt x="5" y="12"/>
                      <a:pt x="7" y="10"/>
                      <a:pt x="9" y="9"/>
                    </a:cubicBezTo>
                    <a:cubicBezTo>
                      <a:pt x="14" y="6"/>
                      <a:pt x="19" y="2"/>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 name="Freeform 1261"/>
              <p:cNvSpPr>
                <a:spLocks/>
              </p:cNvSpPr>
              <p:nvPr/>
            </p:nvSpPr>
            <p:spPr bwMode="auto">
              <a:xfrm>
                <a:off x="1987" y="3123"/>
                <a:ext cx="20" cy="3"/>
              </a:xfrm>
              <a:custGeom>
                <a:avLst/>
                <a:gdLst>
                  <a:gd name="T0" fmla="*/ 0 w 110"/>
                  <a:gd name="T1" fmla="*/ 3 h 13"/>
                  <a:gd name="T2" fmla="*/ 0 w 110"/>
                  <a:gd name="T3" fmla="*/ 1 h 13"/>
                  <a:gd name="T4" fmla="*/ 0 w 110"/>
                  <a:gd name="T5" fmla="*/ 0 h 13"/>
                  <a:gd name="T6" fmla="*/ 2 w 110"/>
                  <a:gd name="T7" fmla="*/ 0 h 13"/>
                  <a:gd name="T8" fmla="*/ 7 w 110"/>
                  <a:gd name="T9" fmla="*/ 2 h 13"/>
                  <a:gd name="T10" fmla="*/ 19 w 110"/>
                  <a:gd name="T11" fmla="*/ 6 h 13"/>
                  <a:gd name="T12" fmla="*/ 26 w 110"/>
                  <a:gd name="T13" fmla="*/ 8 h 13"/>
                  <a:gd name="T14" fmla="*/ 32 w 110"/>
                  <a:gd name="T15" fmla="*/ 9 h 13"/>
                  <a:gd name="T16" fmla="*/ 44 w 110"/>
                  <a:gd name="T17" fmla="*/ 11 h 13"/>
                  <a:gd name="T18" fmla="*/ 93 w 110"/>
                  <a:gd name="T19" fmla="*/ 10 h 13"/>
                  <a:gd name="T20" fmla="*/ 98 w 110"/>
                  <a:gd name="T21" fmla="*/ 10 h 13"/>
                  <a:gd name="T22" fmla="*/ 100 w 110"/>
                  <a:gd name="T23" fmla="*/ 9 h 13"/>
                  <a:gd name="T24" fmla="*/ 104 w 110"/>
                  <a:gd name="T25" fmla="*/ 7 h 13"/>
                  <a:gd name="T26" fmla="*/ 110 w 110"/>
                  <a:gd name="T27" fmla="*/ 5 h 13"/>
                  <a:gd name="T28" fmla="*/ 54 w 110"/>
                  <a:gd name="T29" fmla="*/ 11 h 13"/>
                  <a:gd name="T30" fmla="*/ 47 w 110"/>
                  <a:gd name="T31" fmla="*/ 11 h 13"/>
                  <a:gd name="T32" fmla="*/ 40 w 110"/>
                  <a:gd name="T33" fmla="*/ 10 h 13"/>
                  <a:gd name="T34" fmla="*/ 33 w 110"/>
                  <a:gd name="T35" fmla="*/ 9 h 13"/>
                  <a:gd name="T36" fmla="*/ 27 w 110"/>
                  <a:gd name="T37" fmla="*/ 7 h 13"/>
                  <a:gd name="T38" fmla="*/ 23 w 110"/>
                  <a:gd name="T39" fmla="*/ 7 h 13"/>
                  <a:gd name="T40" fmla="*/ 19 w 110"/>
                  <a:gd name="T41" fmla="*/ 5 h 13"/>
                  <a:gd name="T42" fmla="*/ 11 w 110"/>
                  <a:gd name="T43" fmla="*/ 3 h 13"/>
                  <a:gd name="T44" fmla="*/ 4 w 110"/>
                  <a:gd name="T45" fmla="*/ 1 h 13"/>
                  <a:gd name="T46" fmla="*/ 0 w 110"/>
                  <a:gd name="T47" fmla="*/ 0 h 13"/>
                  <a:gd name="T48" fmla="*/ 0 w 110"/>
                  <a:gd name="T4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3">
                    <a:moveTo>
                      <a:pt x="0" y="3"/>
                    </a:moveTo>
                    <a:cubicBezTo>
                      <a:pt x="0" y="2"/>
                      <a:pt x="0" y="2"/>
                      <a:pt x="0" y="1"/>
                    </a:cubicBezTo>
                    <a:cubicBezTo>
                      <a:pt x="0" y="1"/>
                      <a:pt x="0" y="0"/>
                      <a:pt x="0" y="0"/>
                    </a:cubicBezTo>
                    <a:cubicBezTo>
                      <a:pt x="1" y="0"/>
                      <a:pt x="1" y="0"/>
                      <a:pt x="2" y="0"/>
                    </a:cubicBezTo>
                    <a:cubicBezTo>
                      <a:pt x="3" y="1"/>
                      <a:pt x="5" y="2"/>
                      <a:pt x="7" y="2"/>
                    </a:cubicBezTo>
                    <a:cubicBezTo>
                      <a:pt x="11" y="4"/>
                      <a:pt x="15" y="5"/>
                      <a:pt x="19" y="6"/>
                    </a:cubicBezTo>
                    <a:cubicBezTo>
                      <a:pt x="21" y="7"/>
                      <a:pt x="24" y="8"/>
                      <a:pt x="26" y="8"/>
                    </a:cubicBezTo>
                    <a:cubicBezTo>
                      <a:pt x="28" y="9"/>
                      <a:pt x="30" y="9"/>
                      <a:pt x="32" y="9"/>
                    </a:cubicBezTo>
                    <a:cubicBezTo>
                      <a:pt x="35" y="10"/>
                      <a:pt x="39" y="11"/>
                      <a:pt x="44" y="11"/>
                    </a:cubicBezTo>
                    <a:cubicBezTo>
                      <a:pt x="60" y="13"/>
                      <a:pt x="79" y="12"/>
                      <a:pt x="93" y="10"/>
                    </a:cubicBezTo>
                    <a:cubicBezTo>
                      <a:pt x="98" y="10"/>
                      <a:pt x="98" y="10"/>
                      <a:pt x="98" y="10"/>
                    </a:cubicBezTo>
                    <a:cubicBezTo>
                      <a:pt x="98" y="10"/>
                      <a:pt x="99" y="10"/>
                      <a:pt x="100" y="9"/>
                    </a:cubicBezTo>
                    <a:cubicBezTo>
                      <a:pt x="101" y="9"/>
                      <a:pt x="103" y="8"/>
                      <a:pt x="104" y="7"/>
                    </a:cubicBezTo>
                    <a:cubicBezTo>
                      <a:pt x="107" y="6"/>
                      <a:pt x="110" y="5"/>
                      <a:pt x="110" y="5"/>
                    </a:cubicBezTo>
                    <a:cubicBezTo>
                      <a:pt x="93" y="10"/>
                      <a:pt x="73" y="12"/>
                      <a:pt x="54" y="11"/>
                    </a:cubicBezTo>
                    <a:cubicBezTo>
                      <a:pt x="52" y="11"/>
                      <a:pt x="49" y="11"/>
                      <a:pt x="47" y="11"/>
                    </a:cubicBezTo>
                    <a:cubicBezTo>
                      <a:pt x="45" y="10"/>
                      <a:pt x="42" y="10"/>
                      <a:pt x="40" y="10"/>
                    </a:cubicBezTo>
                    <a:cubicBezTo>
                      <a:pt x="38" y="9"/>
                      <a:pt x="35" y="9"/>
                      <a:pt x="33" y="9"/>
                    </a:cubicBezTo>
                    <a:cubicBezTo>
                      <a:pt x="31" y="8"/>
                      <a:pt x="29" y="8"/>
                      <a:pt x="27" y="7"/>
                    </a:cubicBezTo>
                    <a:cubicBezTo>
                      <a:pt x="26" y="7"/>
                      <a:pt x="24" y="7"/>
                      <a:pt x="23" y="7"/>
                    </a:cubicBezTo>
                    <a:cubicBezTo>
                      <a:pt x="22" y="6"/>
                      <a:pt x="20" y="6"/>
                      <a:pt x="19" y="5"/>
                    </a:cubicBezTo>
                    <a:cubicBezTo>
                      <a:pt x="16" y="5"/>
                      <a:pt x="13" y="4"/>
                      <a:pt x="11" y="3"/>
                    </a:cubicBezTo>
                    <a:cubicBezTo>
                      <a:pt x="8" y="2"/>
                      <a:pt x="6" y="1"/>
                      <a:pt x="4" y="1"/>
                    </a:cubicBezTo>
                    <a:cubicBezTo>
                      <a:pt x="2" y="0"/>
                      <a:pt x="1" y="0"/>
                      <a:pt x="0" y="0"/>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 name="Freeform 1262"/>
              <p:cNvSpPr>
                <a:spLocks/>
              </p:cNvSpPr>
              <p:nvPr/>
            </p:nvSpPr>
            <p:spPr bwMode="auto">
              <a:xfrm>
                <a:off x="1986" y="3138"/>
                <a:ext cx="0" cy="7"/>
              </a:xfrm>
              <a:custGeom>
                <a:avLst/>
                <a:gdLst>
                  <a:gd name="T0" fmla="*/ 0 w 1"/>
                  <a:gd name="T1" fmla="*/ 21 h 41"/>
                  <a:gd name="T2" fmla="*/ 0 w 1"/>
                  <a:gd name="T3" fmla="*/ 0 h 41"/>
                  <a:gd name="T4" fmla="*/ 0 w 1"/>
                  <a:gd name="T5" fmla="*/ 4 h 41"/>
                  <a:gd name="T6" fmla="*/ 0 w 1"/>
                  <a:gd name="T7" fmla="*/ 21 h 41"/>
                </a:gdLst>
                <a:ahLst/>
                <a:cxnLst>
                  <a:cxn ang="0">
                    <a:pos x="T0" y="T1"/>
                  </a:cxn>
                  <a:cxn ang="0">
                    <a:pos x="T2" y="T3"/>
                  </a:cxn>
                  <a:cxn ang="0">
                    <a:pos x="T4" y="T5"/>
                  </a:cxn>
                  <a:cxn ang="0">
                    <a:pos x="T6" y="T7"/>
                  </a:cxn>
                </a:cxnLst>
                <a:rect l="0" t="0" r="r" b="b"/>
                <a:pathLst>
                  <a:path w="1" h="41">
                    <a:moveTo>
                      <a:pt x="0" y="21"/>
                    </a:moveTo>
                    <a:cubicBezTo>
                      <a:pt x="1" y="16"/>
                      <a:pt x="1" y="41"/>
                      <a:pt x="0" y="0"/>
                    </a:cubicBezTo>
                    <a:cubicBezTo>
                      <a:pt x="0" y="2"/>
                      <a:pt x="0" y="3"/>
                      <a:pt x="0" y="4"/>
                    </a:cubicBezTo>
                    <a:cubicBezTo>
                      <a:pt x="0" y="8"/>
                      <a:pt x="0" y="13"/>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 name="Freeform 1263"/>
              <p:cNvSpPr>
                <a:spLocks/>
              </p:cNvSpPr>
              <p:nvPr/>
            </p:nvSpPr>
            <p:spPr bwMode="auto">
              <a:xfrm>
                <a:off x="1986" y="3135"/>
                <a:ext cx="0" cy="6"/>
              </a:xfrm>
              <a:custGeom>
                <a:avLst/>
                <a:gdLst>
                  <a:gd name="T0" fmla="*/ 1 w 1"/>
                  <a:gd name="T1" fmla="*/ 18 h 30"/>
                  <a:gd name="T2" fmla="*/ 1 w 1"/>
                  <a:gd name="T3" fmla="*/ 18 h 30"/>
                </a:gdLst>
                <a:ahLst/>
                <a:cxnLst>
                  <a:cxn ang="0">
                    <a:pos x="T0" y="T1"/>
                  </a:cxn>
                  <a:cxn ang="0">
                    <a:pos x="T2" y="T3"/>
                  </a:cxn>
                </a:cxnLst>
                <a:rect l="0" t="0" r="r" b="b"/>
                <a:pathLst>
                  <a:path w="1" h="30">
                    <a:moveTo>
                      <a:pt x="1" y="18"/>
                    </a:moveTo>
                    <a:cubicBezTo>
                      <a:pt x="1" y="0"/>
                      <a:pt x="0" y="30"/>
                      <a:pt x="1"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 name="Freeform 1264"/>
              <p:cNvSpPr>
                <a:spLocks/>
              </p:cNvSpPr>
              <p:nvPr/>
            </p:nvSpPr>
            <p:spPr bwMode="auto">
              <a:xfrm>
                <a:off x="1985" y="3149"/>
                <a:ext cx="1" cy="8"/>
              </a:xfrm>
              <a:custGeom>
                <a:avLst/>
                <a:gdLst>
                  <a:gd name="T0" fmla="*/ 3 w 3"/>
                  <a:gd name="T1" fmla="*/ 24 h 43"/>
                  <a:gd name="T2" fmla="*/ 2 w 3"/>
                  <a:gd name="T3" fmla="*/ 0 h 43"/>
                  <a:gd name="T4" fmla="*/ 0 w 3"/>
                  <a:gd name="T5" fmla="*/ 18 h 43"/>
                  <a:gd name="T6" fmla="*/ 3 w 3"/>
                  <a:gd name="T7" fmla="*/ 24 h 43"/>
                </a:gdLst>
                <a:ahLst/>
                <a:cxnLst>
                  <a:cxn ang="0">
                    <a:pos x="T0" y="T1"/>
                  </a:cxn>
                  <a:cxn ang="0">
                    <a:pos x="T2" y="T3"/>
                  </a:cxn>
                  <a:cxn ang="0">
                    <a:pos x="T4" y="T5"/>
                  </a:cxn>
                  <a:cxn ang="0">
                    <a:pos x="T6" y="T7"/>
                  </a:cxn>
                </a:cxnLst>
                <a:rect l="0" t="0" r="r" b="b"/>
                <a:pathLst>
                  <a:path w="3" h="43">
                    <a:moveTo>
                      <a:pt x="3" y="24"/>
                    </a:moveTo>
                    <a:cubicBezTo>
                      <a:pt x="2" y="0"/>
                      <a:pt x="2" y="0"/>
                      <a:pt x="2" y="0"/>
                    </a:cubicBezTo>
                    <a:cubicBezTo>
                      <a:pt x="1" y="5"/>
                      <a:pt x="1" y="26"/>
                      <a:pt x="0" y="18"/>
                    </a:cubicBezTo>
                    <a:cubicBezTo>
                      <a:pt x="1" y="43"/>
                      <a:pt x="1" y="38"/>
                      <a:pt x="3"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 name="Freeform 1265"/>
              <p:cNvSpPr>
                <a:spLocks/>
              </p:cNvSpPr>
              <p:nvPr/>
            </p:nvSpPr>
            <p:spPr bwMode="auto">
              <a:xfrm>
                <a:off x="1986" y="3156"/>
                <a:ext cx="0" cy="2"/>
              </a:xfrm>
              <a:custGeom>
                <a:avLst/>
                <a:gdLst>
                  <a:gd name="T0" fmla="*/ 1 w 1"/>
                  <a:gd name="T1" fmla="*/ 12 h 12"/>
                  <a:gd name="T2" fmla="*/ 0 w 1"/>
                  <a:gd name="T3" fmla="*/ 0 h 12"/>
                  <a:gd name="T4" fmla="*/ 1 w 1"/>
                  <a:gd name="T5" fmla="*/ 12 h 12"/>
                </a:gdLst>
                <a:ahLst/>
                <a:cxnLst>
                  <a:cxn ang="0">
                    <a:pos x="T0" y="T1"/>
                  </a:cxn>
                  <a:cxn ang="0">
                    <a:pos x="T2" y="T3"/>
                  </a:cxn>
                  <a:cxn ang="0">
                    <a:pos x="T4" y="T5"/>
                  </a:cxn>
                </a:cxnLst>
                <a:rect l="0" t="0" r="r" b="b"/>
                <a:pathLst>
                  <a:path w="1" h="12">
                    <a:moveTo>
                      <a:pt x="1" y="12"/>
                    </a:moveTo>
                    <a:cubicBezTo>
                      <a:pt x="0" y="0"/>
                      <a:pt x="0" y="0"/>
                      <a:pt x="0" y="0"/>
                    </a:cubicBezTo>
                    <a:cubicBezTo>
                      <a:pt x="0" y="2"/>
                      <a:pt x="0" y="5"/>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 name="Freeform 1266"/>
              <p:cNvSpPr>
                <a:spLocks/>
              </p:cNvSpPr>
              <p:nvPr/>
            </p:nvSpPr>
            <p:spPr bwMode="auto">
              <a:xfrm>
                <a:off x="1986" y="3151"/>
                <a:ext cx="0" cy="5"/>
              </a:xfrm>
              <a:custGeom>
                <a:avLst/>
                <a:gdLst>
                  <a:gd name="T0" fmla="*/ 0 w 3"/>
                  <a:gd name="T1" fmla="*/ 0 h 26"/>
                  <a:gd name="T2" fmla="*/ 1 w 3"/>
                  <a:gd name="T3" fmla="*/ 26 h 26"/>
                  <a:gd name="T4" fmla="*/ 1 w 3"/>
                  <a:gd name="T5" fmla="*/ 14 h 26"/>
                  <a:gd name="T6" fmla="*/ 0 w 3"/>
                  <a:gd name="T7" fmla="*/ 0 h 26"/>
                </a:gdLst>
                <a:ahLst/>
                <a:cxnLst>
                  <a:cxn ang="0">
                    <a:pos x="T0" y="T1"/>
                  </a:cxn>
                  <a:cxn ang="0">
                    <a:pos x="T2" y="T3"/>
                  </a:cxn>
                  <a:cxn ang="0">
                    <a:pos x="T4" y="T5"/>
                  </a:cxn>
                  <a:cxn ang="0">
                    <a:pos x="T6" y="T7"/>
                  </a:cxn>
                </a:cxnLst>
                <a:rect l="0" t="0" r="r" b="b"/>
                <a:pathLst>
                  <a:path w="3" h="26">
                    <a:moveTo>
                      <a:pt x="0" y="0"/>
                    </a:moveTo>
                    <a:cubicBezTo>
                      <a:pt x="1" y="26"/>
                      <a:pt x="1" y="26"/>
                      <a:pt x="1" y="26"/>
                    </a:cubicBezTo>
                    <a:cubicBezTo>
                      <a:pt x="2" y="23"/>
                      <a:pt x="3" y="22"/>
                      <a:pt x="1" y="14"/>
                    </a:cubicBezTo>
                    <a:cubicBezTo>
                      <a:pt x="2" y="16"/>
                      <a:pt x="1" y="1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 name="Freeform 1267"/>
              <p:cNvSpPr>
                <a:spLocks/>
              </p:cNvSpPr>
              <p:nvPr/>
            </p:nvSpPr>
            <p:spPr bwMode="auto">
              <a:xfrm>
                <a:off x="1986" y="3139"/>
                <a:ext cx="0" cy="9"/>
              </a:xfrm>
              <a:custGeom>
                <a:avLst/>
                <a:gdLst>
                  <a:gd name="T0" fmla="*/ 1 w 3"/>
                  <a:gd name="T1" fmla="*/ 51 h 51"/>
                  <a:gd name="T2" fmla="*/ 3 w 3"/>
                  <a:gd name="T3" fmla="*/ 45 h 51"/>
                  <a:gd name="T4" fmla="*/ 1 w 3"/>
                  <a:gd name="T5" fmla="*/ 51 h 51"/>
                </a:gdLst>
                <a:ahLst/>
                <a:cxnLst>
                  <a:cxn ang="0">
                    <a:pos x="T0" y="T1"/>
                  </a:cxn>
                  <a:cxn ang="0">
                    <a:pos x="T2" y="T3"/>
                  </a:cxn>
                  <a:cxn ang="0">
                    <a:pos x="T4" y="T5"/>
                  </a:cxn>
                </a:cxnLst>
                <a:rect l="0" t="0" r="r" b="b"/>
                <a:pathLst>
                  <a:path w="3" h="51">
                    <a:moveTo>
                      <a:pt x="1" y="51"/>
                    </a:moveTo>
                    <a:cubicBezTo>
                      <a:pt x="1" y="38"/>
                      <a:pt x="2" y="21"/>
                      <a:pt x="3" y="45"/>
                    </a:cubicBezTo>
                    <a:cubicBezTo>
                      <a:pt x="2" y="0"/>
                      <a:pt x="0" y="6"/>
                      <a:pt x="1"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 name="Freeform 1268"/>
              <p:cNvSpPr>
                <a:spLocks/>
              </p:cNvSpPr>
              <p:nvPr/>
            </p:nvSpPr>
            <p:spPr bwMode="auto">
              <a:xfrm>
                <a:off x="1987" y="3124"/>
                <a:ext cx="5" cy="2"/>
              </a:xfrm>
              <a:custGeom>
                <a:avLst/>
                <a:gdLst>
                  <a:gd name="T0" fmla="*/ 0 w 25"/>
                  <a:gd name="T1" fmla="*/ 14 h 14"/>
                  <a:gd name="T2" fmla="*/ 0 w 25"/>
                  <a:gd name="T3" fmla="*/ 4 h 14"/>
                  <a:gd name="T4" fmla="*/ 0 w 25"/>
                  <a:gd name="T5" fmla="*/ 2 h 14"/>
                  <a:gd name="T6" fmla="*/ 1 w 25"/>
                  <a:gd name="T7" fmla="*/ 1 h 14"/>
                  <a:gd name="T8" fmla="*/ 2 w 25"/>
                  <a:gd name="T9" fmla="*/ 1 h 14"/>
                  <a:gd name="T10" fmla="*/ 5 w 25"/>
                  <a:gd name="T11" fmla="*/ 3 h 14"/>
                  <a:gd name="T12" fmla="*/ 8 w 25"/>
                  <a:gd name="T13" fmla="*/ 4 h 14"/>
                  <a:gd name="T14" fmla="*/ 16 w 25"/>
                  <a:gd name="T15" fmla="*/ 6 h 14"/>
                  <a:gd name="T16" fmla="*/ 22 w 25"/>
                  <a:gd name="T17" fmla="*/ 7 h 14"/>
                  <a:gd name="T18" fmla="*/ 25 w 25"/>
                  <a:gd name="T19" fmla="*/ 7 h 14"/>
                  <a:gd name="T20" fmla="*/ 15 w 25"/>
                  <a:gd name="T21" fmla="*/ 5 h 14"/>
                  <a:gd name="T22" fmla="*/ 2 w 25"/>
                  <a:gd name="T23" fmla="*/ 1 h 14"/>
                  <a:gd name="T24" fmla="*/ 0 w 25"/>
                  <a:gd name="T25" fmla="*/ 0 h 14"/>
                  <a:gd name="T26" fmla="*/ 0 w 25"/>
                  <a:gd name="T27" fmla="*/ 0 h 14"/>
                  <a:gd name="T28" fmla="*/ 0 w 25"/>
                  <a:gd name="T29" fmla="*/ 1 h 14"/>
                  <a:gd name="T30" fmla="*/ 0 w 25"/>
                  <a:gd name="T31" fmla="*/ 4 h 14"/>
                  <a:gd name="T32" fmla="*/ 0 w 25"/>
                  <a:gd name="T33" fmla="*/ 9 h 14"/>
                  <a:gd name="T34" fmla="*/ 0 w 25"/>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4">
                    <a:moveTo>
                      <a:pt x="0" y="14"/>
                    </a:moveTo>
                    <a:cubicBezTo>
                      <a:pt x="0" y="14"/>
                      <a:pt x="0" y="9"/>
                      <a:pt x="0" y="4"/>
                    </a:cubicBezTo>
                    <a:cubicBezTo>
                      <a:pt x="0" y="2"/>
                      <a:pt x="0" y="2"/>
                      <a:pt x="0" y="2"/>
                    </a:cubicBezTo>
                    <a:cubicBezTo>
                      <a:pt x="1" y="2"/>
                      <a:pt x="0" y="1"/>
                      <a:pt x="1" y="1"/>
                    </a:cubicBezTo>
                    <a:cubicBezTo>
                      <a:pt x="2" y="1"/>
                      <a:pt x="2" y="1"/>
                      <a:pt x="2" y="1"/>
                    </a:cubicBezTo>
                    <a:cubicBezTo>
                      <a:pt x="3" y="2"/>
                      <a:pt x="4" y="2"/>
                      <a:pt x="5" y="3"/>
                    </a:cubicBezTo>
                    <a:cubicBezTo>
                      <a:pt x="7" y="3"/>
                      <a:pt x="8" y="4"/>
                      <a:pt x="8" y="4"/>
                    </a:cubicBezTo>
                    <a:cubicBezTo>
                      <a:pt x="8" y="4"/>
                      <a:pt x="12" y="5"/>
                      <a:pt x="16" y="6"/>
                    </a:cubicBezTo>
                    <a:cubicBezTo>
                      <a:pt x="18" y="6"/>
                      <a:pt x="21" y="7"/>
                      <a:pt x="22" y="7"/>
                    </a:cubicBezTo>
                    <a:cubicBezTo>
                      <a:pt x="24" y="7"/>
                      <a:pt x="25" y="7"/>
                      <a:pt x="25" y="7"/>
                    </a:cubicBezTo>
                    <a:cubicBezTo>
                      <a:pt x="23" y="7"/>
                      <a:pt x="19" y="6"/>
                      <a:pt x="15" y="5"/>
                    </a:cubicBezTo>
                    <a:cubicBezTo>
                      <a:pt x="11" y="4"/>
                      <a:pt x="6" y="2"/>
                      <a:pt x="2" y="1"/>
                    </a:cubicBezTo>
                    <a:cubicBezTo>
                      <a:pt x="0" y="0"/>
                      <a:pt x="0" y="0"/>
                      <a:pt x="0" y="0"/>
                    </a:cubicBezTo>
                    <a:cubicBezTo>
                      <a:pt x="0" y="0"/>
                      <a:pt x="0" y="0"/>
                      <a:pt x="0" y="0"/>
                    </a:cubicBezTo>
                    <a:cubicBezTo>
                      <a:pt x="0" y="1"/>
                      <a:pt x="0" y="1"/>
                      <a:pt x="0" y="1"/>
                    </a:cubicBezTo>
                    <a:cubicBezTo>
                      <a:pt x="0" y="2"/>
                      <a:pt x="0" y="3"/>
                      <a:pt x="0" y="4"/>
                    </a:cubicBezTo>
                    <a:cubicBezTo>
                      <a:pt x="0" y="6"/>
                      <a:pt x="0" y="8"/>
                      <a:pt x="0" y="9"/>
                    </a:cubicBezTo>
                    <a:cubicBezTo>
                      <a:pt x="0" y="12"/>
                      <a:pt x="0" y="14"/>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 name="Freeform 1269"/>
              <p:cNvSpPr>
                <a:spLocks/>
              </p:cNvSpPr>
              <p:nvPr/>
            </p:nvSpPr>
            <p:spPr bwMode="auto">
              <a:xfrm>
                <a:off x="1986" y="3175"/>
                <a:ext cx="0" cy="6"/>
              </a:xfrm>
              <a:custGeom>
                <a:avLst/>
                <a:gdLst>
                  <a:gd name="T0" fmla="*/ 0 w 2"/>
                  <a:gd name="T1" fmla="*/ 28 h 29"/>
                  <a:gd name="T2" fmla="*/ 2 w 2"/>
                  <a:gd name="T3" fmla="*/ 18 h 29"/>
                  <a:gd name="T4" fmla="*/ 2 w 2"/>
                  <a:gd name="T5" fmla="*/ 0 h 29"/>
                  <a:gd name="T6" fmla="*/ 0 w 2"/>
                  <a:gd name="T7" fmla="*/ 28 h 29"/>
                </a:gdLst>
                <a:ahLst/>
                <a:cxnLst>
                  <a:cxn ang="0">
                    <a:pos x="T0" y="T1"/>
                  </a:cxn>
                  <a:cxn ang="0">
                    <a:pos x="T2" y="T3"/>
                  </a:cxn>
                  <a:cxn ang="0">
                    <a:pos x="T4" y="T5"/>
                  </a:cxn>
                  <a:cxn ang="0">
                    <a:pos x="T6" y="T7"/>
                  </a:cxn>
                </a:cxnLst>
                <a:rect l="0" t="0" r="r" b="b"/>
                <a:pathLst>
                  <a:path w="2" h="29">
                    <a:moveTo>
                      <a:pt x="0" y="28"/>
                    </a:moveTo>
                    <a:cubicBezTo>
                      <a:pt x="1" y="29"/>
                      <a:pt x="2" y="20"/>
                      <a:pt x="2" y="18"/>
                    </a:cubicBezTo>
                    <a:cubicBezTo>
                      <a:pt x="2" y="0"/>
                      <a:pt x="2" y="0"/>
                      <a:pt x="2" y="0"/>
                    </a:cubicBezTo>
                    <a:cubicBezTo>
                      <a:pt x="1" y="9"/>
                      <a:pt x="1" y="26"/>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 name="Freeform 1270"/>
              <p:cNvSpPr>
                <a:spLocks/>
              </p:cNvSpPr>
              <p:nvPr/>
            </p:nvSpPr>
            <p:spPr bwMode="auto">
              <a:xfrm>
                <a:off x="1986" y="3178"/>
                <a:ext cx="0" cy="6"/>
              </a:xfrm>
              <a:custGeom>
                <a:avLst/>
                <a:gdLst>
                  <a:gd name="T0" fmla="*/ 0 w 2"/>
                  <a:gd name="T1" fmla="*/ 2 h 28"/>
                  <a:gd name="T2" fmla="*/ 2 w 2"/>
                  <a:gd name="T3" fmla="*/ 28 h 28"/>
                  <a:gd name="T4" fmla="*/ 0 w 2"/>
                  <a:gd name="T5" fmla="*/ 2 h 28"/>
                </a:gdLst>
                <a:ahLst/>
                <a:cxnLst>
                  <a:cxn ang="0">
                    <a:pos x="T0" y="T1"/>
                  </a:cxn>
                  <a:cxn ang="0">
                    <a:pos x="T2" y="T3"/>
                  </a:cxn>
                  <a:cxn ang="0">
                    <a:pos x="T4" y="T5"/>
                  </a:cxn>
                </a:cxnLst>
                <a:rect l="0" t="0" r="r" b="b"/>
                <a:pathLst>
                  <a:path w="2" h="28">
                    <a:moveTo>
                      <a:pt x="0" y="2"/>
                    </a:moveTo>
                    <a:cubicBezTo>
                      <a:pt x="2" y="28"/>
                      <a:pt x="2" y="28"/>
                      <a:pt x="2" y="28"/>
                    </a:cubicBezTo>
                    <a:cubicBezTo>
                      <a:pt x="2" y="5"/>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 name="Freeform 1271"/>
              <p:cNvSpPr>
                <a:spLocks/>
              </p:cNvSpPr>
              <p:nvPr/>
            </p:nvSpPr>
            <p:spPr bwMode="auto">
              <a:xfrm>
                <a:off x="1986" y="3151"/>
                <a:ext cx="1" cy="9"/>
              </a:xfrm>
              <a:custGeom>
                <a:avLst/>
                <a:gdLst>
                  <a:gd name="T0" fmla="*/ 1 w 1"/>
                  <a:gd name="T1" fmla="*/ 7 h 9"/>
                  <a:gd name="T2" fmla="*/ 0 w 1"/>
                  <a:gd name="T3" fmla="*/ 0 h 9"/>
                  <a:gd name="T4" fmla="*/ 1 w 1"/>
                  <a:gd name="T5" fmla="*/ 9 h 9"/>
                  <a:gd name="T6" fmla="*/ 1 w 1"/>
                  <a:gd name="T7" fmla="*/ 7 h 9"/>
                </a:gdLst>
                <a:ahLst/>
                <a:cxnLst>
                  <a:cxn ang="0">
                    <a:pos x="T0" y="T1"/>
                  </a:cxn>
                  <a:cxn ang="0">
                    <a:pos x="T2" y="T3"/>
                  </a:cxn>
                  <a:cxn ang="0">
                    <a:pos x="T4" y="T5"/>
                  </a:cxn>
                  <a:cxn ang="0">
                    <a:pos x="T6" y="T7"/>
                  </a:cxn>
                </a:cxnLst>
                <a:rect l="0" t="0" r="r" b="b"/>
                <a:pathLst>
                  <a:path w="1" h="9">
                    <a:moveTo>
                      <a:pt x="1" y="7"/>
                    </a:moveTo>
                    <a:lnTo>
                      <a:pt x="0" y="0"/>
                    </a:lnTo>
                    <a:lnTo>
                      <a:pt x="1" y="9"/>
                    </a:lnTo>
                    <a:lnTo>
                      <a:pt x="1"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 name="Freeform 1272"/>
              <p:cNvSpPr>
                <a:spLocks/>
              </p:cNvSpPr>
              <p:nvPr/>
            </p:nvSpPr>
            <p:spPr bwMode="auto">
              <a:xfrm>
                <a:off x="1985" y="3196"/>
                <a:ext cx="1" cy="5"/>
              </a:xfrm>
              <a:custGeom>
                <a:avLst/>
                <a:gdLst>
                  <a:gd name="T0" fmla="*/ 1 w 1"/>
                  <a:gd name="T1" fmla="*/ 3 h 5"/>
                  <a:gd name="T2" fmla="*/ 0 w 1"/>
                  <a:gd name="T3" fmla="*/ 0 h 5"/>
                  <a:gd name="T4" fmla="*/ 1 w 1"/>
                  <a:gd name="T5" fmla="*/ 5 h 5"/>
                  <a:gd name="T6" fmla="*/ 1 w 1"/>
                  <a:gd name="T7" fmla="*/ 3 h 5"/>
                </a:gdLst>
                <a:ahLst/>
                <a:cxnLst>
                  <a:cxn ang="0">
                    <a:pos x="T0" y="T1"/>
                  </a:cxn>
                  <a:cxn ang="0">
                    <a:pos x="T2" y="T3"/>
                  </a:cxn>
                  <a:cxn ang="0">
                    <a:pos x="T4" y="T5"/>
                  </a:cxn>
                  <a:cxn ang="0">
                    <a:pos x="T6" y="T7"/>
                  </a:cxn>
                </a:cxnLst>
                <a:rect l="0" t="0" r="r" b="b"/>
                <a:pathLst>
                  <a:path w="1" h="5">
                    <a:moveTo>
                      <a:pt x="1" y="3"/>
                    </a:moveTo>
                    <a:lnTo>
                      <a:pt x="0" y="0"/>
                    </a:lnTo>
                    <a:lnTo>
                      <a:pt x="1" y="5"/>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 name="Freeform 1273"/>
              <p:cNvSpPr>
                <a:spLocks/>
              </p:cNvSpPr>
              <p:nvPr/>
            </p:nvSpPr>
            <p:spPr bwMode="auto">
              <a:xfrm>
                <a:off x="1985" y="3209"/>
                <a:ext cx="1" cy="11"/>
              </a:xfrm>
              <a:custGeom>
                <a:avLst/>
                <a:gdLst>
                  <a:gd name="T0" fmla="*/ 2 w 2"/>
                  <a:gd name="T1" fmla="*/ 11 h 61"/>
                  <a:gd name="T2" fmla="*/ 0 w 2"/>
                  <a:gd name="T3" fmla="*/ 14 h 61"/>
                  <a:gd name="T4" fmla="*/ 2 w 2"/>
                  <a:gd name="T5" fmla="*/ 61 h 61"/>
                  <a:gd name="T6" fmla="*/ 2 w 2"/>
                  <a:gd name="T7" fmla="*/ 11 h 61"/>
                </a:gdLst>
                <a:ahLst/>
                <a:cxnLst>
                  <a:cxn ang="0">
                    <a:pos x="T0" y="T1"/>
                  </a:cxn>
                  <a:cxn ang="0">
                    <a:pos x="T2" y="T3"/>
                  </a:cxn>
                  <a:cxn ang="0">
                    <a:pos x="T4" y="T5"/>
                  </a:cxn>
                  <a:cxn ang="0">
                    <a:pos x="T6" y="T7"/>
                  </a:cxn>
                </a:cxnLst>
                <a:rect l="0" t="0" r="r" b="b"/>
                <a:pathLst>
                  <a:path w="2" h="61">
                    <a:moveTo>
                      <a:pt x="2" y="11"/>
                    </a:moveTo>
                    <a:cubicBezTo>
                      <a:pt x="1" y="0"/>
                      <a:pt x="0" y="26"/>
                      <a:pt x="0" y="14"/>
                    </a:cubicBezTo>
                    <a:cubicBezTo>
                      <a:pt x="0" y="32"/>
                      <a:pt x="1" y="48"/>
                      <a:pt x="2" y="61"/>
                    </a:cubicBezTo>
                    <a:cubicBezTo>
                      <a:pt x="1" y="47"/>
                      <a:pt x="1" y="31"/>
                      <a:pt x="2"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 name="Freeform 1274"/>
              <p:cNvSpPr>
                <a:spLocks/>
              </p:cNvSpPr>
              <p:nvPr/>
            </p:nvSpPr>
            <p:spPr bwMode="auto">
              <a:xfrm>
                <a:off x="1986" y="3220"/>
                <a:ext cx="0" cy="4"/>
              </a:xfrm>
              <a:custGeom>
                <a:avLst/>
                <a:gdLst>
                  <a:gd name="T0" fmla="*/ 1 w 1"/>
                  <a:gd name="T1" fmla="*/ 24 h 24"/>
                  <a:gd name="T2" fmla="*/ 0 w 1"/>
                  <a:gd name="T3" fmla="*/ 0 h 24"/>
                  <a:gd name="T4" fmla="*/ 1 w 1"/>
                  <a:gd name="T5" fmla="*/ 24 h 24"/>
                </a:gdLst>
                <a:ahLst/>
                <a:cxnLst>
                  <a:cxn ang="0">
                    <a:pos x="T0" y="T1"/>
                  </a:cxn>
                  <a:cxn ang="0">
                    <a:pos x="T2" y="T3"/>
                  </a:cxn>
                  <a:cxn ang="0">
                    <a:pos x="T4" y="T5"/>
                  </a:cxn>
                </a:cxnLst>
                <a:rect l="0" t="0" r="r" b="b"/>
                <a:pathLst>
                  <a:path w="1" h="24">
                    <a:moveTo>
                      <a:pt x="1" y="24"/>
                    </a:moveTo>
                    <a:cubicBezTo>
                      <a:pt x="1" y="16"/>
                      <a:pt x="0" y="9"/>
                      <a:pt x="0" y="0"/>
                    </a:cubicBezTo>
                    <a:cubicBezTo>
                      <a:pt x="0" y="8"/>
                      <a:pt x="0" y="16"/>
                      <a:pt x="1"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 name="Freeform 1275"/>
              <p:cNvSpPr>
                <a:spLocks/>
              </p:cNvSpPr>
              <p:nvPr/>
            </p:nvSpPr>
            <p:spPr bwMode="auto">
              <a:xfrm>
                <a:off x="1986" y="3192"/>
                <a:ext cx="0" cy="3"/>
              </a:xfrm>
              <a:custGeom>
                <a:avLst/>
                <a:gdLst>
                  <a:gd name="T0" fmla="*/ 2 w 2"/>
                  <a:gd name="T1" fmla="*/ 0 h 21"/>
                  <a:gd name="T2" fmla="*/ 0 w 2"/>
                  <a:gd name="T3" fmla="*/ 21 h 21"/>
                  <a:gd name="T4" fmla="*/ 2 w 2"/>
                  <a:gd name="T5" fmla="*/ 11 h 21"/>
                  <a:gd name="T6" fmla="*/ 2 w 2"/>
                  <a:gd name="T7" fmla="*/ 0 h 21"/>
                </a:gdLst>
                <a:ahLst/>
                <a:cxnLst>
                  <a:cxn ang="0">
                    <a:pos x="T0" y="T1"/>
                  </a:cxn>
                  <a:cxn ang="0">
                    <a:pos x="T2" y="T3"/>
                  </a:cxn>
                  <a:cxn ang="0">
                    <a:pos x="T4" y="T5"/>
                  </a:cxn>
                  <a:cxn ang="0">
                    <a:pos x="T6" y="T7"/>
                  </a:cxn>
                </a:cxnLst>
                <a:rect l="0" t="0" r="r" b="b"/>
                <a:pathLst>
                  <a:path w="2" h="21">
                    <a:moveTo>
                      <a:pt x="2" y="0"/>
                    </a:moveTo>
                    <a:cubicBezTo>
                      <a:pt x="2" y="2"/>
                      <a:pt x="1" y="6"/>
                      <a:pt x="0" y="21"/>
                    </a:cubicBezTo>
                    <a:cubicBezTo>
                      <a:pt x="2" y="11"/>
                      <a:pt x="2" y="11"/>
                      <a:pt x="2" y="11"/>
                    </a:cubicBezTo>
                    <a:cubicBezTo>
                      <a:pt x="2" y="7"/>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 name="Freeform 1276"/>
              <p:cNvSpPr>
                <a:spLocks/>
              </p:cNvSpPr>
              <p:nvPr/>
            </p:nvSpPr>
            <p:spPr bwMode="auto">
              <a:xfrm>
                <a:off x="1986" y="3193"/>
                <a:ext cx="0" cy="5"/>
              </a:xfrm>
              <a:custGeom>
                <a:avLst/>
                <a:gdLst>
                  <a:gd name="T0" fmla="*/ 0 h 23"/>
                  <a:gd name="T1" fmla="*/ 1 h 23"/>
                  <a:gd name="T2" fmla="*/ 23 h 23"/>
                  <a:gd name="T3" fmla="*/ 0 h 23"/>
                </a:gdLst>
                <a:ahLst/>
                <a:cxnLst>
                  <a:cxn ang="0">
                    <a:pos x="0" y="T0"/>
                  </a:cxn>
                  <a:cxn ang="0">
                    <a:pos x="0" y="T1"/>
                  </a:cxn>
                  <a:cxn ang="0">
                    <a:pos x="0" y="T2"/>
                  </a:cxn>
                  <a:cxn ang="0">
                    <a:pos x="0" y="T3"/>
                  </a:cxn>
                </a:cxnLst>
                <a:rect l="0" t="0" r="r" b="b"/>
                <a:pathLst>
                  <a:path h="23">
                    <a:moveTo>
                      <a:pt x="0" y="0"/>
                    </a:moveTo>
                    <a:cubicBezTo>
                      <a:pt x="0" y="1"/>
                      <a:pt x="0" y="1"/>
                      <a:pt x="0" y="1"/>
                    </a:cubicBezTo>
                    <a:cubicBezTo>
                      <a:pt x="0" y="12"/>
                      <a:pt x="0" y="19"/>
                      <a:pt x="0" y="23"/>
                    </a:cubicBezTo>
                    <a:cubicBezTo>
                      <a:pt x="0" y="20"/>
                      <a:pt x="0" y="1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 name="Freeform 1277"/>
              <p:cNvSpPr>
                <a:spLocks/>
              </p:cNvSpPr>
              <p:nvPr/>
            </p:nvSpPr>
            <p:spPr bwMode="auto">
              <a:xfrm>
                <a:off x="1986" y="3191"/>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 name="Freeform 1278"/>
              <p:cNvSpPr>
                <a:spLocks/>
              </p:cNvSpPr>
              <p:nvPr/>
            </p:nvSpPr>
            <p:spPr bwMode="auto">
              <a:xfrm>
                <a:off x="1986" y="3171"/>
                <a:ext cx="1" cy="9"/>
              </a:xfrm>
              <a:custGeom>
                <a:avLst/>
                <a:gdLst>
                  <a:gd name="T0" fmla="*/ 0 w 4"/>
                  <a:gd name="T1" fmla="*/ 0 h 47"/>
                  <a:gd name="T2" fmla="*/ 4 w 4"/>
                  <a:gd name="T3" fmla="*/ 16 h 47"/>
                  <a:gd name="T4" fmla="*/ 0 w 4"/>
                  <a:gd name="T5" fmla="*/ 0 h 47"/>
                </a:gdLst>
                <a:ahLst/>
                <a:cxnLst>
                  <a:cxn ang="0">
                    <a:pos x="T0" y="T1"/>
                  </a:cxn>
                  <a:cxn ang="0">
                    <a:pos x="T2" y="T3"/>
                  </a:cxn>
                  <a:cxn ang="0">
                    <a:pos x="T4" y="T5"/>
                  </a:cxn>
                </a:cxnLst>
                <a:rect l="0" t="0" r="r" b="b"/>
                <a:pathLst>
                  <a:path w="4" h="47">
                    <a:moveTo>
                      <a:pt x="0" y="0"/>
                    </a:moveTo>
                    <a:cubicBezTo>
                      <a:pt x="1" y="15"/>
                      <a:pt x="2" y="47"/>
                      <a:pt x="4" y="16"/>
                    </a:cubicBezTo>
                    <a:cubicBezTo>
                      <a:pt x="3" y="5"/>
                      <a:pt x="2" y="2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 name="Freeform 1279"/>
              <p:cNvSpPr>
                <a:spLocks/>
              </p:cNvSpPr>
              <p:nvPr/>
            </p:nvSpPr>
            <p:spPr bwMode="auto">
              <a:xfrm>
                <a:off x="1986" y="3183"/>
                <a:ext cx="1" cy="6"/>
              </a:xfrm>
              <a:custGeom>
                <a:avLst/>
                <a:gdLst>
                  <a:gd name="T0" fmla="*/ 1 w 2"/>
                  <a:gd name="T1" fmla="*/ 30 h 30"/>
                  <a:gd name="T2" fmla="*/ 2 w 2"/>
                  <a:gd name="T3" fmla="*/ 2 h 30"/>
                  <a:gd name="T4" fmla="*/ 0 w 2"/>
                  <a:gd name="T5" fmla="*/ 0 h 30"/>
                  <a:gd name="T6" fmla="*/ 1 w 2"/>
                  <a:gd name="T7" fmla="*/ 30 h 30"/>
                </a:gdLst>
                <a:ahLst/>
                <a:cxnLst>
                  <a:cxn ang="0">
                    <a:pos x="T0" y="T1"/>
                  </a:cxn>
                  <a:cxn ang="0">
                    <a:pos x="T2" y="T3"/>
                  </a:cxn>
                  <a:cxn ang="0">
                    <a:pos x="T4" y="T5"/>
                  </a:cxn>
                  <a:cxn ang="0">
                    <a:pos x="T6" y="T7"/>
                  </a:cxn>
                </a:cxnLst>
                <a:rect l="0" t="0" r="r" b="b"/>
                <a:pathLst>
                  <a:path w="2" h="30">
                    <a:moveTo>
                      <a:pt x="1" y="30"/>
                    </a:moveTo>
                    <a:cubicBezTo>
                      <a:pt x="2" y="2"/>
                      <a:pt x="2" y="2"/>
                      <a:pt x="2" y="2"/>
                    </a:cubicBezTo>
                    <a:cubicBezTo>
                      <a:pt x="1" y="3"/>
                      <a:pt x="1" y="8"/>
                      <a:pt x="0" y="0"/>
                    </a:cubicBezTo>
                    <a:lnTo>
                      <a:pt x="1" y="3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 name="Freeform 1280"/>
              <p:cNvSpPr>
                <a:spLocks/>
              </p:cNvSpPr>
              <p:nvPr/>
            </p:nvSpPr>
            <p:spPr bwMode="auto">
              <a:xfrm>
                <a:off x="1986" y="3189"/>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 name="Freeform 1281"/>
              <p:cNvSpPr>
                <a:spLocks/>
              </p:cNvSpPr>
              <p:nvPr/>
            </p:nvSpPr>
            <p:spPr bwMode="auto">
              <a:xfrm>
                <a:off x="1986" y="3212"/>
                <a:ext cx="0" cy="11"/>
              </a:xfrm>
              <a:custGeom>
                <a:avLst/>
                <a:gdLst>
                  <a:gd name="T0" fmla="*/ 0 w 1"/>
                  <a:gd name="T1" fmla="*/ 17 h 57"/>
                  <a:gd name="T2" fmla="*/ 0 w 1"/>
                  <a:gd name="T3" fmla="*/ 57 h 57"/>
                  <a:gd name="T4" fmla="*/ 1 w 1"/>
                  <a:gd name="T5" fmla="*/ 9 h 57"/>
                  <a:gd name="T6" fmla="*/ 0 w 1"/>
                  <a:gd name="T7" fmla="*/ 17 h 57"/>
                </a:gdLst>
                <a:ahLst/>
                <a:cxnLst>
                  <a:cxn ang="0">
                    <a:pos x="T0" y="T1"/>
                  </a:cxn>
                  <a:cxn ang="0">
                    <a:pos x="T2" y="T3"/>
                  </a:cxn>
                  <a:cxn ang="0">
                    <a:pos x="T4" y="T5"/>
                  </a:cxn>
                  <a:cxn ang="0">
                    <a:pos x="T6" y="T7"/>
                  </a:cxn>
                </a:cxnLst>
                <a:rect l="0" t="0" r="r" b="b"/>
                <a:pathLst>
                  <a:path w="1" h="57">
                    <a:moveTo>
                      <a:pt x="0" y="17"/>
                    </a:moveTo>
                    <a:cubicBezTo>
                      <a:pt x="0" y="29"/>
                      <a:pt x="0" y="42"/>
                      <a:pt x="0" y="57"/>
                    </a:cubicBezTo>
                    <a:cubicBezTo>
                      <a:pt x="1" y="41"/>
                      <a:pt x="1" y="25"/>
                      <a:pt x="1" y="9"/>
                    </a:cubicBezTo>
                    <a:cubicBezTo>
                      <a:pt x="0" y="7"/>
                      <a:pt x="0" y="0"/>
                      <a:pt x="0"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 name="Freeform 1282"/>
              <p:cNvSpPr>
                <a:spLocks/>
              </p:cNvSpPr>
              <p:nvPr/>
            </p:nvSpPr>
            <p:spPr bwMode="auto">
              <a:xfrm>
                <a:off x="1986" y="3205"/>
                <a:ext cx="0" cy="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 name="Freeform 1283"/>
              <p:cNvSpPr>
                <a:spLocks/>
              </p:cNvSpPr>
              <p:nvPr/>
            </p:nvSpPr>
            <p:spPr bwMode="auto">
              <a:xfrm>
                <a:off x="1986" y="3249"/>
                <a:ext cx="0" cy="0"/>
              </a:xfrm>
              <a:custGeom>
                <a:avLst/>
                <a:gdLst>
                  <a:gd name="T0" fmla="*/ 0 w 1"/>
                  <a:gd name="T1" fmla="*/ 3 h 3"/>
                  <a:gd name="T2" fmla="*/ 1 w 1"/>
                  <a:gd name="T3" fmla="*/ 1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1"/>
                    </a:cubicBezTo>
                    <a:cubicBezTo>
                      <a:pt x="1" y="1"/>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 name="Freeform 1284"/>
              <p:cNvSpPr>
                <a:spLocks/>
              </p:cNvSpPr>
              <p:nvPr/>
            </p:nvSpPr>
            <p:spPr bwMode="auto">
              <a:xfrm>
                <a:off x="1986" y="3209"/>
                <a:ext cx="0" cy="5"/>
              </a:xfrm>
              <a:custGeom>
                <a:avLst/>
                <a:gdLst>
                  <a:gd name="T0" fmla="*/ 0 w 1"/>
                  <a:gd name="T1" fmla="*/ 26 h 29"/>
                  <a:gd name="T2" fmla="*/ 0 w 1"/>
                  <a:gd name="T3" fmla="*/ 0 h 29"/>
                  <a:gd name="T4" fmla="*/ 0 w 1"/>
                  <a:gd name="T5" fmla="*/ 28 h 29"/>
                  <a:gd name="T6" fmla="*/ 0 w 1"/>
                  <a:gd name="T7" fmla="*/ 26 h 29"/>
                </a:gdLst>
                <a:ahLst/>
                <a:cxnLst>
                  <a:cxn ang="0">
                    <a:pos x="T0" y="T1"/>
                  </a:cxn>
                  <a:cxn ang="0">
                    <a:pos x="T2" y="T3"/>
                  </a:cxn>
                  <a:cxn ang="0">
                    <a:pos x="T4" y="T5"/>
                  </a:cxn>
                  <a:cxn ang="0">
                    <a:pos x="T6" y="T7"/>
                  </a:cxn>
                </a:cxnLst>
                <a:rect l="0" t="0" r="r" b="b"/>
                <a:pathLst>
                  <a:path w="1" h="29">
                    <a:moveTo>
                      <a:pt x="0" y="26"/>
                    </a:moveTo>
                    <a:cubicBezTo>
                      <a:pt x="1" y="14"/>
                      <a:pt x="0" y="7"/>
                      <a:pt x="0" y="0"/>
                    </a:cubicBezTo>
                    <a:cubicBezTo>
                      <a:pt x="0" y="9"/>
                      <a:pt x="0" y="18"/>
                      <a:pt x="0" y="28"/>
                    </a:cubicBezTo>
                    <a:cubicBezTo>
                      <a:pt x="0" y="29"/>
                      <a:pt x="0" y="29"/>
                      <a:pt x="0"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 name="Freeform 1285"/>
              <p:cNvSpPr>
                <a:spLocks/>
              </p:cNvSpPr>
              <p:nvPr/>
            </p:nvSpPr>
            <p:spPr bwMode="auto">
              <a:xfrm>
                <a:off x="1986" y="3228"/>
                <a:ext cx="0" cy="4"/>
              </a:xfrm>
              <a:custGeom>
                <a:avLst/>
                <a:gdLst>
                  <a:gd name="T0" fmla="*/ 1 w 2"/>
                  <a:gd name="T1" fmla="*/ 20 h 20"/>
                  <a:gd name="T2" fmla="*/ 2 w 2"/>
                  <a:gd name="T3" fmla="*/ 0 h 20"/>
                  <a:gd name="T4" fmla="*/ 1 w 2"/>
                  <a:gd name="T5" fmla="*/ 20 h 20"/>
                </a:gdLst>
                <a:ahLst/>
                <a:cxnLst>
                  <a:cxn ang="0">
                    <a:pos x="T0" y="T1"/>
                  </a:cxn>
                  <a:cxn ang="0">
                    <a:pos x="T2" y="T3"/>
                  </a:cxn>
                  <a:cxn ang="0">
                    <a:pos x="T4" y="T5"/>
                  </a:cxn>
                </a:cxnLst>
                <a:rect l="0" t="0" r="r" b="b"/>
                <a:pathLst>
                  <a:path w="2" h="20">
                    <a:moveTo>
                      <a:pt x="1" y="20"/>
                    </a:moveTo>
                    <a:cubicBezTo>
                      <a:pt x="1" y="14"/>
                      <a:pt x="1" y="7"/>
                      <a:pt x="2" y="0"/>
                    </a:cubicBezTo>
                    <a:cubicBezTo>
                      <a:pt x="1" y="6"/>
                      <a:pt x="0" y="18"/>
                      <a:pt x="1" y="2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 name="Freeform 1286"/>
              <p:cNvSpPr>
                <a:spLocks/>
              </p:cNvSpPr>
              <p:nvPr/>
            </p:nvSpPr>
            <p:spPr bwMode="auto">
              <a:xfrm>
                <a:off x="1986" y="3206"/>
                <a:ext cx="0" cy="0"/>
              </a:xfrm>
              <a:custGeom>
                <a:avLst/>
                <a:gdLst>
                  <a:gd name="T0" fmla="*/ 1 w 1"/>
                  <a:gd name="T1" fmla="*/ 2 h 4"/>
                  <a:gd name="T2" fmla="*/ 1 w 1"/>
                  <a:gd name="T3" fmla="*/ 0 h 4"/>
                  <a:gd name="T4" fmla="*/ 1 w 1"/>
                  <a:gd name="T5" fmla="*/ 2 h 4"/>
                </a:gdLst>
                <a:ahLst/>
                <a:cxnLst>
                  <a:cxn ang="0">
                    <a:pos x="T0" y="T1"/>
                  </a:cxn>
                  <a:cxn ang="0">
                    <a:pos x="T2" y="T3"/>
                  </a:cxn>
                  <a:cxn ang="0">
                    <a:pos x="T4" y="T5"/>
                  </a:cxn>
                </a:cxnLst>
                <a:rect l="0" t="0" r="r" b="b"/>
                <a:pathLst>
                  <a:path w="1" h="4">
                    <a:moveTo>
                      <a:pt x="1" y="2"/>
                    </a:moveTo>
                    <a:cubicBezTo>
                      <a:pt x="1" y="1"/>
                      <a:pt x="1" y="1"/>
                      <a:pt x="1" y="0"/>
                    </a:cubicBezTo>
                    <a:cubicBezTo>
                      <a:pt x="0" y="4"/>
                      <a:pt x="0"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 name="Freeform 1287"/>
              <p:cNvSpPr>
                <a:spLocks/>
              </p:cNvSpPr>
              <p:nvPr/>
            </p:nvSpPr>
            <p:spPr bwMode="auto">
              <a:xfrm>
                <a:off x="1986" y="3205"/>
                <a:ext cx="0" cy="4"/>
              </a:xfrm>
              <a:custGeom>
                <a:avLst/>
                <a:gdLst>
                  <a:gd name="T0" fmla="*/ 0 w 1"/>
                  <a:gd name="T1" fmla="*/ 4 h 20"/>
                  <a:gd name="T2" fmla="*/ 1 w 1"/>
                  <a:gd name="T3" fmla="*/ 20 h 20"/>
                  <a:gd name="T4" fmla="*/ 0 w 1"/>
                  <a:gd name="T5" fmla="*/ 0 h 20"/>
                  <a:gd name="T6" fmla="*/ 0 w 1"/>
                  <a:gd name="T7" fmla="*/ 4 h 20"/>
                </a:gdLst>
                <a:ahLst/>
                <a:cxnLst>
                  <a:cxn ang="0">
                    <a:pos x="T0" y="T1"/>
                  </a:cxn>
                  <a:cxn ang="0">
                    <a:pos x="T2" y="T3"/>
                  </a:cxn>
                  <a:cxn ang="0">
                    <a:pos x="T4" y="T5"/>
                  </a:cxn>
                  <a:cxn ang="0">
                    <a:pos x="T6" y="T7"/>
                  </a:cxn>
                </a:cxnLst>
                <a:rect l="0" t="0" r="r" b="b"/>
                <a:pathLst>
                  <a:path w="1" h="20">
                    <a:moveTo>
                      <a:pt x="0" y="4"/>
                    </a:moveTo>
                    <a:cubicBezTo>
                      <a:pt x="0" y="10"/>
                      <a:pt x="0" y="15"/>
                      <a:pt x="1" y="20"/>
                    </a:cubicBezTo>
                    <a:cubicBezTo>
                      <a:pt x="1" y="13"/>
                      <a:pt x="0" y="6"/>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 name="Freeform 1288"/>
              <p:cNvSpPr>
                <a:spLocks/>
              </p:cNvSpPr>
              <p:nvPr/>
            </p:nvSpPr>
            <p:spPr bwMode="auto">
              <a:xfrm>
                <a:off x="1986" y="3242"/>
                <a:ext cx="2" cy="22"/>
              </a:xfrm>
              <a:custGeom>
                <a:avLst/>
                <a:gdLst>
                  <a:gd name="T0" fmla="*/ 10 w 10"/>
                  <a:gd name="T1" fmla="*/ 87 h 125"/>
                  <a:gd name="T2" fmla="*/ 9 w 10"/>
                  <a:gd name="T3" fmla="*/ 27 h 125"/>
                  <a:gd name="T4" fmla="*/ 0 w 10"/>
                  <a:gd name="T5" fmla="*/ 41 h 125"/>
                  <a:gd name="T6" fmla="*/ 2 w 10"/>
                  <a:gd name="T7" fmla="*/ 69 h 125"/>
                  <a:gd name="T8" fmla="*/ 6 w 10"/>
                  <a:gd name="T9" fmla="*/ 32 h 125"/>
                  <a:gd name="T10" fmla="*/ 4 w 10"/>
                  <a:gd name="T11" fmla="*/ 79 h 125"/>
                  <a:gd name="T12" fmla="*/ 10 w 10"/>
                  <a:gd name="T13" fmla="*/ 117 h 125"/>
                  <a:gd name="T14" fmla="*/ 9 w 10"/>
                  <a:gd name="T15" fmla="*/ 85 h 125"/>
                  <a:gd name="T16" fmla="*/ 10 w 10"/>
                  <a:gd name="T17"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5">
                    <a:moveTo>
                      <a:pt x="10" y="87"/>
                    </a:moveTo>
                    <a:cubicBezTo>
                      <a:pt x="9" y="85"/>
                      <a:pt x="7" y="54"/>
                      <a:pt x="9" y="27"/>
                    </a:cubicBezTo>
                    <a:cubicBezTo>
                      <a:pt x="8" y="0"/>
                      <a:pt x="3" y="18"/>
                      <a:pt x="0" y="41"/>
                    </a:cubicBezTo>
                    <a:cubicBezTo>
                      <a:pt x="0" y="42"/>
                      <a:pt x="1" y="42"/>
                      <a:pt x="2" y="69"/>
                    </a:cubicBezTo>
                    <a:cubicBezTo>
                      <a:pt x="3" y="60"/>
                      <a:pt x="4" y="8"/>
                      <a:pt x="6" y="32"/>
                    </a:cubicBezTo>
                    <a:cubicBezTo>
                      <a:pt x="6" y="68"/>
                      <a:pt x="5" y="61"/>
                      <a:pt x="4" y="79"/>
                    </a:cubicBezTo>
                    <a:cubicBezTo>
                      <a:pt x="6" y="64"/>
                      <a:pt x="7" y="125"/>
                      <a:pt x="10" y="117"/>
                    </a:cubicBezTo>
                    <a:cubicBezTo>
                      <a:pt x="9" y="85"/>
                      <a:pt x="9" y="85"/>
                      <a:pt x="9" y="85"/>
                    </a:cubicBezTo>
                    <a:cubicBezTo>
                      <a:pt x="9" y="85"/>
                      <a:pt x="10" y="96"/>
                      <a:pt x="10" y="8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 name="Freeform 1289"/>
              <p:cNvSpPr>
                <a:spLocks/>
              </p:cNvSpPr>
              <p:nvPr/>
            </p:nvSpPr>
            <p:spPr bwMode="auto">
              <a:xfrm>
                <a:off x="1986" y="3238"/>
                <a:ext cx="0" cy="11"/>
              </a:xfrm>
              <a:custGeom>
                <a:avLst/>
                <a:gdLst>
                  <a:gd name="T0" fmla="*/ 2 w 2"/>
                  <a:gd name="T1" fmla="*/ 11 h 62"/>
                  <a:gd name="T2" fmla="*/ 2 w 2"/>
                  <a:gd name="T3" fmla="*/ 0 h 62"/>
                  <a:gd name="T4" fmla="*/ 0 w 2"/>
                  <a:gd name="T5" fmla="*/ 39 h 62"/>
                  <a:gd name="T6" fmla="*/ 2 w 2"/>
                  <a:gd name="T7" fmla="*/ 62 h 62"/>
                  <a:gd name="T8" fmla="*/ 2 w 2"/>
                  <a:gd name="T9" fmla="*/ 7 h 62"/>
                  <a:gd name="T10" fmla="*/ 2 w 2"/>
                  <a:gd name="T11" fmla="*/ 11 h 62"/>
                </a:gdLst>
                <a:ahLst/>
                <a:cxnLst>
                  <a:cxn ang="0">
                    <a:pos x="T0" y="T1"/>
                  </a:cxn>
                  <a:cxn ang="0">
                    <a:pos x="T2" y="T3"/>
                  </a:cxn>
                  <a:cxn ang="0">
                    <a:pos x="T4" y="T5"/>
                  </a:cxn>
                  <a:cxn ang="0">
                    <a:pos x="T6" y="T7"/>
                  </a:cxn>
                  <a:cxn ang="0">
                    <a:pos x="T8" y="T9"/>
                  </a:cxn>
                  <a:cxn ang="0">
                    <a:pos x="T10" y="T11"/>
                  </a:cxn>
                </a:cxnLst>
                <a:rect l="0" t="0" r="r" b="b"/>
                <a:pathLst>
                  <a:path w="2" h="62">
                    <a:moveTo>
                      <a:pt x="2" y="11"/>
                    </a:moveTo>
                    <a:cubicBezTo>
                      <a:pt x="2" y="0"/>
                      <a:pt x="2" y="0"/>
                      <a:pt x="2" y="0"/>
                    </a:cubicBezTo>
                    <a:cubicBezTo>
                      <a:pt x="1" y="12"/>
                      <a:pt x="1" y="22"/>
                      <a:pt x="0" y="39"/>
                    </a:cubicBezTo>
                    <a:cubicBezTo>
                      <a:pt x="0" y="57"/>
                      <a:pt x="1" y="61"/>
                      <a:pt x="2" y="62"/>
                    </a:cubicBezTo>
                    <a:cubicBezTo>
                      <a:pt x="2" y="7"/>
                      <a:pt x="2" y="7"/>
                      <a:pt x="2" y="7"/>
                    </a:cubicBezTo>
                    <a:lnTo>
                      <a:pt x="2" y="1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 name="Freeform 1290"/>
              <p:cNvSpPr>
                <a:spLocks/>
              </p:cNvSpPr>
              <p:nvPr/>
            </p:nvSpPr>
            <p:spPr bwMode="auto">
              <a:xfrm>
                <a:off x="1986" y="3221"/>
                <a:ext cx="1" cy="17"/>
              </a:xfrm>
              <a:custGeom>
                <a:avLst/>
                <a:gdLst>
                  <a:gd name="T0" fmla="*/ 1 w 5"/>
                  <a:gd name="T1" fmla="*/ 39 h 90"/>
                  <a:gd name="T2" fmla="*/ 5 w 5"/>
                  <a:gd name="T3" fmla="*/ 58 h 90"/>
                  <a:gd name="T4" fmla="*/ 3 w 5"/>
                  <a:gd name="T5" fmla="*/ 16 h 90"/>
                  <a:gd name="T6" fmla="*/ 1 w 5"/>
                  <a:gd name="T7" fmla="*/ 39 h 90"/>
                  <a:gd name="T8" fmla="*/ 0 w 5"/>
                  <a:gd name="T9" fmla="*/ 10 h 90"/>
                  <a:gd name="T10" fmla="*/ 0 w 5"/>
                  <a:gd name="T11" fmla="*/ 38 h 90"/>
                  <a:gd name="T12" fmla="*/ 0 w 5"/>
                  <a:gd name="T13" fmla="*/ 36 h 90"/>
                  <a:gd name="T14" fmla="*/ 0 w 5"/>
                  <a:gd name="T15" fmla="*/ 36 h 90"/>
                  <a:gd name="T16" fmla="*/ 0 w 5"/>
                  <a:gd name="T17" fmla="*/ 36 h 90"/>
                  <a:gd name="T18" fmla="*/ 0 w 5"/>
                  <a:gd name="T19" fmla="*/ 36 h 90"/>
                  <a:gd name="T20" fmla="*/ 0 w 5"/>
                  <a:gd name="T21" fmla="*/ 37 h 90"/>
                  <a:gd name="T22" fmla="*/ 1 w 5"/>
                  <a:gd name="T23" fmla="*/ 39 h 90"/>
                  <a:gd name="T24" fmla="*/ 0 w 5"/>
                  <a:gd name="T25" fmla="*/ 37 h 90"/>
                  <a:gd name="T26" fmla="*/ 0 w 5"/>
                  <a:gd name="T27" fmla="*/ 36 h 90"/>
                  <a:gd name="T28" fmla="*/ 0 w 5"/>
                  <a:gd name="T29" fmla="*/ 36 h 90"/>
                  <a:gd name="T30" fmla="*/ 1 w 5"/>
                  <a:gd name="T31" fmla="*/ 90 h 90"/>
                  <a:gd name="T32" fmla="*/ 1 w 5"/>
                  <a:gd name="T33"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0">
                    <a:moveTo>
                      <a:pt x="1" y="39"/>
                    </a:moveTo>
                    <a:cubicBezTo>
                      <a:pt x="2" y="48"/>
                      <a:pt x="3" y="75"/>
                      <a:pt x="5" y="58"/>
                    </a:cubicBezTo>
                    <a:cubicBezTo>
                      <a:pt x="5" y="25"/>
                      <a:pt x="4" y="35"/>
                      <a:pt x="3" y="16"/>
                    </a:cubicBezTo>
                    <a:cubicBezTo>
                      <a:pt x="3" y="69"/>
                      <a:pt x="2" y="0"/>
                      <a:pt x="1" y="39"/>
                    </a:cubicBezTo>
                    <a:cubicBezTo>
                      <a:pt x="1" y="28"/>
                      <a:pt x="1" y="19"/>
                      <a:pt x="0" y="10"/>
                    </a:cubicBezTo>
                    <a:cubicBezTo>
                      <a:pt x="0" y="20"/>
                      <a:pt x="0" y="29"/>
                      <a:pt x="0" y="38"/>
                    </a:cubicBezTo>
                    <a:cubicBezTo>
                      <a:pt x="0" y="37"/>
                      <a:pt x="0" y="37"/>
                      <a:pt x="0" y="36"/>
                    </a:cubicBezTo>
                    <a:cubicBezTo>
                      <a:pt x="0" y="36"/>
                      <a:pt x="0" y="36"/>
                      <a:pt x="0" y="36"/>
                    </a:cubicBezTo>
                    <a:cubicBezTo>
                      <a:pt x="0" y="36"/>
                      <a:pt x="0" y="36"/>
                      <a:pt x="0" y="36"/>
                    </a:cubicBezTo>
                    <a:cubicBezTo>
                      <a:pt x="0" y="34"/>
                      <a:pt x="0" y="33"/>
                      <a:pt x="0" y="36"/>
                    </a:cubicBezTo>
                    <a:cubicBezTo>
                      <a:pt x="0" y="36"/>
                      <a:pt x="0" y="36"/>
                      <a:pt x="0" y="37"/>
                    </a:cubicBezTo>
                    <a:cubicBezTo>
                      <a:pt x="0" y="37"/>
                      <a:pt x="1" y="38"/>
                      <a:pt x="1" y="39"/>
                    </a:cubicBezTo>
                    <a:cubicBezTo>
                      <a:pt x="0" y="55"/>
                      <a:pt x="0" y="42"/>
                      <a:pt x="0" y="37"/>
                    </a:cubicBezTo>
                    <a:cubicBezTo>
                      <a:pt x="0" y="37"/>
                      <a:pt x="0" y="36"/>
                      <a:pt x="0" y="36"/>
                    </a:cubicBezTo>
                    <a:cubicBezTo>
                      <a:pt x="0" y="36"/>
                      <a:pt x="0" y="36"/>
                      <a:pt x="0" y="36"/>
                    </a:cubicBezTo>
                    <a:cubicBezTo>
                      <a:pt x="1" y="90"/>
                      <a:pt x="1" y="90"/>
                      <a:pt x="1" y="90"/>
                    </a:cubicBezTo>
                    <a:cubicBezTo>
                      <a:pt x="1" y="78"/>
                      <a:pt x="1" y="64"/>
                      <a:pt x="1"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 name="Freeform 1291"/>
              <p:cNvSpPr>
                <a:spLocks/>
              </p:cNvSpPr>
              <p:nvPr/>
            </p:nvSpPr>
            <p:spPr bwMode="auto">
              <a:xfrm>
                <a:off x="1988" y="3179"/>
                <a:ext cx="0" cy="1"/>
              </a:xfrm>
              <a:custGeom>
                <a:avLst/>
                <a:gdLst>
                  <a:gd name="T0" fmla="*/ 0 h 7"/>
                  <a:gd name="T1" fmla="*/ 2 h 7"/>
                  <a:gd name="T2" fmla="*/ 0 h 7"/>
                </a:gdLst>
                <a:ahLst/>
                <a:cxnLst>
                  <a:cxn ang="0">
                    <a:pos x="0" y="T0"/>
                  </a:cxn>
                  <a:cxn ang="0">
                    <a:pos x="0" y="T1"/>
                  </a:cxn>
                  <a:cxn ang="0">
                    <a:pos x="0" y="T2"/>
                  </a:cxn>
                </a:cxnLst>
                <a:rect l="0" t="0" r="r" b="b"/>
                <a:pathLst>
                  <a:path h="7">
                    <a:moveTo>
                      <a:pt x="0" y="0"/>
                    </a:moveTo>
                    <a:cubicBezTo>
                      <a:pt x="0" y="2"/>
                      <a:pt x="0" y="2"/>
                      <a:pt x="0" y="2"/>
                    </a:cubicBezTo>
                    <a:cubicBezTo>
                      <a:pt x="0" y="6"/>
                      <a:pt x="0"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 name="Freeform 1292"/>
              <p:cNvSpPr>
                <a:spLocks/>
              </p:cNvSpPr>
              <p:nvPr/>
            </p:nvSpPr>
            <p:spPr bwMode="auto">
              <a:xfrm>
                <a:off x="1987" y="3175"/>
                <a:ext cx="1" cy="14"/>
              </a:xfrm>
              <a:custGeom>
                <a:avLst/>
                <a:gdLst>
                  <a:gd name="T0" fmla="*/ 4 w 5"/>
                  <a:gd name="T1" fmla="*/ 47 h 77"/>
                  <a:gd name="T2" fmla="*/ 4 w 5"/>
                  <a:gd name="T3" fmla="*/ 28 h 77"/>
                  <a:gd name="T4" fmla="*/ 5 w 5"/>
                  <a:gd name="T5" fmla="*/ 27 h 77"/>
                  <a:gd name="T6" fmla="*/ 3 w 5"/>
                  <a:gd name="T7" fmla="*/ 24 h 77"/>
                  <a:gd name="T8" fmla="*/ 3 w 5"/>
                  <a:gd name="T9" fmla="*/ 28 h 77"/>
                  <a:gd name="T10" fmla="*/ 0 w 5"/>
                  <a:gd name="T11" fmla="*/ 73 h 77"/>
                  <a:gd name="T12" fmla="*/ 4 w 5"/>
                  <a:gd name="T13" fmla="*/ 47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4" y="47"/>
                    </a:moveTo>
                    <a:cubicBezTo>
                      <a:pt x="4" y="43"/>
                      <a:pt x="3" y="40"/>
                      <a:pt x="4" y="28"/>
                    </a:cubicBezTo>
                    <a:cubicBezTo>
                      <a:pt x="4" y="17"/>
                      <a:pt x="4" y="28"/>
                      <a:pt x="5" y="27"/>
                    </a:cubicBezTo>
                    <a:cubicBezTo>
                      <a:pt x="5" y="19"/>
                      <a:pt x="4" y="0"/>
                      <a:pt x="3" y="24"/>
                    </a:cubicBezTo>
                    <a:cubicBezTo>
                      <a:pt x="3" y="28"/>
                      <a:pt x="3" y="28"/>
                      <a:pt x="3" y="28"/>
                    </a:cubicBezTo>
                    <a:cubicBezTo>
                      <a:pt x="3" y="50"/>
                      <a:pt x="0" y="77"/>
                      <a:pt x="0" y="73"/>
                    </a:cubicBezTo>
                    <a:cubicBezTo>
                      <a:pt x="2" y="67"/>
                      <a:pt x="3" y="62"/>
                      <a:pt x="4"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 name="Freeform 1293"/>
              <p:cNvSpPr>
                <a:spLocks/>
              </p:cNvSpPr>
              <p:nvPr/>
            </p:nvSpPr>
            <p:spPr bwMode="auto">
              <a:xfrm>
                <a:off x="1987" y="3206"/>
                <a:ext cx="0" cy="8"/>
              </a:xfrm>
              <a:custGeom>
                <a:avLst/>
                <a:gdLst>
                  <a:gd name="T0" fmla="*/ 0 w 2"/>
                  <a:gd name="T1" fmla="*/ 3 h 47"/>
                  <a:gd name="T2" fmla="*/ 1 w 2"/>
                  <a:gd name="T3" fmla="*/ 47 h 47"/>
                  <a:gd name="T4" fmla="*/ 2 w 2"/>
                  <a:gd name="T5" fmla="*/ 25 h 47"/>
                  <a:gd name="T6" fmla="*/ 1 w 2"/>
                  <a:gd name="T7" fmla="*/ 26 h 47"/>
                  <a:gd name="T8" fmla="*/ 0 w 2"/>
                  <a:gd name="T9" fmla="*/ 3 h 47"/>
                </a:gdLst>
                <a:ahLst/>
                <a:cxnLst>
                  <a:cxn ang="0">
                    <a:pos x="T0" y="T1"/>
                  </a:cxn>
                  <a:cxn ang="0">
                    <a:pos x="T2" y="T3"/>
                  </a:cxn>
                  <a:cxn ang="0">
                    <a:pos x="T4" y="T5"/>
                  </a:cxn>
                  <a:cxn ang="0">
                    <a:pos x="T6" y="T7"/>
                  </a:cxn>
                  <a:cxn ang="0">
                    <a:pos x="T8" y="T9"/>
                  </a:cxn>
                </a:cxnLst>
                <a:rect l="0" t="0" r="r" b="b"/>
                <a:pathLst>
                  <a:path w="2" h="47">
                    <a:moveTo>
                      <a:pt x="0" y="3"/>
                    </a:moveTo>
                    <a:cubicBezTo>
                      <a:pt x="1" y="47"/>
                      <a:pt x="1" y="47"/>
                      <a:pt x="1" y="47"/>
                    </a:cubicBezTo>
                    <a:cubicBezTo>
                      <a:pt x="2" y="25"/>
                      <a:pt x="2" y="25"/>
                      <a:pt x="2" y="25"/>
                    </a:cubicBezTo>
                    <a:cubicBezTo>
                      <a:pt x="1" y="26"/>
                      <a:pt x="1" y="26"/>
                      <a:pt x="1" y="26"/>
                    </a:cubicBezTo>
                    <a:cubicBezTo>
                      <a:pt x="2" y="0"/>
                      <a:pt x="1" y="6"/>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 name="Freeform 1294"/>
              <p:cNvSpPr>
                <a:spLocks/>
              </p:cNvSpPr>
              <p:nvPr/>
            </p:nvSpPr>
            <p:spPr bwMode="auto">
              <a:xfrm>
                <a:off x="1986" y="3249"/>
                <a:ext cx="0" cy="5"/>
              </a:xfrm>
              <a:custGeom>
                <a:avLst/>
                <a:gdLst>
                  <a:gd name="T0" fmla="*/ 1 h 5"/>
                  <a:gd name="T1" fmla="*/ 0 h 5"/>
                  <a:gd name="T2" fmla="*/ 5 h 5"/>
                  <a:gd name="T3" fmla="*/ 1 h 5"/>
                </a:gdLst>
                <a:ahLst/>
                <a:cxnLst>
                  <a:cxn ang="0">
                    <a:pos x="0" y="T0"/>
                  </a:cxn>
                  <a:cxn ang="0">
                    <a:pos x="0" y="T1"/>
                  </a:cxn>
                  <a:cxn ang="0">
                    <a:pos x="0" y="T2"/>
                  </a:cxn>
                  <a:cxn ang="0">
                    <a:pos x="0" y="T3"/>
                  </a:cxn>
                </a:cxnLst>
                <a:rect l="0" t="0" r="r" b="b"/>
                <a:pathLst>
                  <a:path h="5">
                    <a:moveTo>
                      <a:pt x="0" y="1"/>
                    </a:moveTo>
                    <a:lnTo>
                      <a:pt x="0" y="0"/>
                    </a:lnTo>
                    <a:lnTo>
                      <a:pt x="0" y="5"/>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 name="Freeform 1295"/>
              <p:cNvSpPr>
                <a:spLocks/>
              </p:cNvSpPr>
              <p:nvPr/>
            </p:nvSpPr>
            <p:spPr bwMode="auto">
              <a:xfrm>
                <a:off x="1986" y="326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 name="Freeform 1296"/>
              <p:cNvSpPr>
                <a:spLocks/>
              </p:cNvSpPr>
              <p:nvPr/>
            </p:nvSpPr>
            <p:spPr bwMode="auto">
              <a:xfrm>
                <a:off x="1672" y="3062"/>
                <a:ext cx="2" cy="2"/>
              </a:xfrm>
              <a:custGeom>
                <a:avLst/>
                <a:gdLst>
                  <a:gd name="T0" fmla="*/ 0 w 10"/>
                  <a:gd name="T1" fmla="*/ 9 h 9"/>
                  <a:gd name="T2" fmla="*/ 10 w 10"/>
                  <a:gd name="T3" fmla="*/ 0 h 9"/>
                  <a:gd name="T4" fmla="*/ 0 w 10"/>
                  <a:gd name="T5" fmla="*/ 9 h 9"/>
                </a:gdLst>
                <a:ahLst/>
                <a:cxnLst>
                  <a:cxn ang="0">
                    <a:pos x="T0" y="T1"/>
                  </a:cxn>
                  <a:cxn ang="0">
                    <a:pos x="T2" y="T3"/>
                  </a:cxn>
                  <a:cxn ang="0">
                    <a:pos x="T4" y="T5"/>
                  </a:cxn>
                </a:cxnLst>
                <a:rect l="0" t="0" r="r" b="b"/>
                <a:pathLst>
                  <a:path w="10" h="9">
                    <a:moveTo>
                      <a:pt x="0" y="9"/>
                    </a:moveTo>
                    <a:cubicBezTo>
                      <a:pt x="10" y="0"/>
                      <a:pt x="10" y="0"/>
                      <a:pt x="10"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 name="Freeform 1297"/>
              <p:cNvSpPr>
                <a:spLocks/>
              </p:cNvSpPr>
              <p:nvPr/>
            </p:nvSpPr>
            <p:spPr bwMode="auto">
              <a:xfrm>
                <a:off x="1660" y="3076"/>
                <a:ext cx="0" cy="1"/>
              </a:xfrm>
              <a:custGeom>
                <a:avLst/>
                <a:gdLst>
                  <a:gd name="T0" fmla="*/ 1 w 3"/>
                  <a:gd name="T1" fmla="*/ 4 h 6"/>
                  <a:gd name="T2" fmla="*/ 0 w 3"/>
                  <a:gd name="T3" fmla="*/ 6 h 6"/>
                  <a:gd name="T4" fmla="*/ 1 w 3"/>
                  <a:gd name="T5" fmla="*/ 4 h 6"/>
                </a:gdLst>
                <a:ahLst/>
                <a:cxnLst>
                  <a:cxn ang="0">
                    <a:pos x="T0" y="T1"/>
                  </a:cxn>
                  <a:cxn ang="0">
                    <a:pos x="T2" y="T3"/>
                  </a:cxn>
                  <a:cxn ang="0">
                    <a:pos x="T4" y="T5"/>
                  </a:cxn>
                </a:cxnLst>
                <a:rect l="0" t="0" r="r" b="b"/>
                <a:pathLst>
                  <a:path w="3" h="6">
                    <a:moveTo>
                      <a:pt x="1" y="4"/>
                    </a:moveTo>
                    <a:cubicBezTo>
                      <a:pt x="0" y="6"/>
                      <a:pt x="0" y="6"/>
                      <a:pt x="0" y="6"/>
                    </a:cubicBezTo>
                    <a:cubicBezTo>
                      <a:pt x="2" y="2"/>
                      <a:pt x="3" y="0"/>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 name="Freeform 1298"/>
              <p:cNvSpPr>
                <a:spLocks/>
              </p:cNvSpPr>
              <p:nvPr/>
            </p:nvSpPr>
            <p:spPr bwMode="auto">
              <a:xfrm>
                <a:off x="1759" y="3301"/>
                <a:ext cx="8" cy="1"/>
              </a:xfrm>
              <a:custGeom>
                <a:avLst/>
                <a:gdLst>
                  <a:gd name="T0" fmla="*/ 40 w 40"/>
                  <a:gd name="T1" fmla="*/ 4 h 4"/>
                  <a:gd name="T2" fmla="*/ 2 w 40"/>
                  <a:gd name="T3" fmla="*/ 2 h 4"/>
                  <a:gd name="T4" fmla="*/ 8 w 40"/>
                  <a:gd name="T5" fmla="*/ 4 h 4"/>
                  <a:gd name="T6" fmla="*/ 40 w 40"/>
                  <a:gd name="T7" fmla="*/ 4 h 4"/>
                </a:gdLst>
                <a:ahLst/>
                <a:cxnLst>
                  <a:cxn ang="0">
                    <a:pos x="T0" y="T1"/>
                  </a:cxn>
                  <a:cxn ang="0">
                    <a:pos x="T2" y="T3"/>
                  </a:cxn>
                  <a:cxn ang="0">
                    <a:pos x="T4" y="T5"/>
                  </a:cxn>
                  <a:cxn ang="0">
                    <a:pos x="T6" y="T7"/>
                  </a:cxn>
                </a:cxnLst>
                <a:rect l="0" t="0" r="r" b="b"/>
                <a:pathLst>
                  <a:path w="40" h="4">
                    <a:moveTo>
                      <a:pt x="40" y="4"/>
                    </a:moveTo>
                    <a:cubicBezTo>
                      <a:pt x="21" y="2"/>
                      <a:pt x="0" y="0"/>
                      <a:pt x="2" y="2"/>
                    </a:cubicBezTo>
                    <a:cubicBezTo>
                      <a:pt x="8" y="4"/>
                      <a:pt x="8" y="4"/>
                      <a:pt x="8" y="4"/>
                    </a:cubicBezTo>
                    <a:cubicBezTo>
                      <a:pt x="21" y="3"/>
                      <a:pt x="31" y="3"/>
                      <a:pt x="4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 name="Freeform 1299"/>
              <p:cNvSpPr>
                <a:spLocks/>
              </p:cNvSpPr>
              <p:nvPr/>
            </p:nvSpPr>
            <p:spPr bwMode="auto">
              <a:xfrm>
                <a:off x="1701" y="3187"/>
                <a:ext cx="0" cy="3"/>
              </a:xfrm>
              <a:custGeom>
                <a:avLst/>
                <a:gdLst>
                  <a:gd name="T0" fmla="*/ 0 w 2"/>
                  <a:gd name="T1" fmla="*/ 0 h 18"/>
                  <a:gd name="T2" fmla="*/ 0 w 2"/>
                  <a:gd name="T3" fmla="*/ 6 h 18"/>
                  <a:gd name="T4" fmla="*/ 2 w 2"/>
                  <a:gd name="T5" fmla="*/ 18 h 18"/>
                  <a:gd name="T6" fmla="*/ 0 w 2"/>
                  <a:gd name="T7" fmla="*/ 0 h 18"/>
                </a:gdLst>
                <a:ahLst/>
                <a:cxnLst>
                  <a:cxn ang="0">
                    <a:pos x="T0" y="T1"/>
                  </a:cxn>
                  <a:cxn ang="0">
                    <a:pos x="T2" y="T3"/>
                  </a:cxn>
                  <a:cxn ang="0">
                    <a:pos x="T4" y="T5"/>
                  </a:cxn>
                  <a:cxn ang="0">
                    <a:pos x="T6" y="T7"/>
                  </a:cxn>
                </a:cxnLst>
                <a:rect l="0" t="0" r="r" b="b"/>
                <a:pathLst>
                  <a:path w="2" h="18">
                    <a:moveTo>
                      <a:pt x="0" y="0"/>
                    </a:moveTo>
                    <a:cubicBezTo>
                      <a:pt x="0" y="2"/>
                      <a:pt x="0" y="4"/>
                      <a:pt x="0" y="6"/>
                    </a:cubicBezTo>
                    <a:cubicBezTo>
                      <a:pt x="1" y="10"/>
                      <a:pt x="1" y="15"/>
                      <a:pt x="2" y="18"/>
                    </a:cubicBezTo>
                    <a:cubicBezTo>
                      <a:pt x="1" y="13"/>
                      <a:pt x="1"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 name="Freeform 1300"/>
              <p:cNvSpPr>
                <a:spLocks/>
              </p:cNvSpPr>
              <p:nvPr/>
            </p:nvSpPr>
            <p:spPr bwMode="auto">
              <a:xfrm>
                <a:off x="1700" y="3180"/>
                <a:ext cx="0" cy="4"/>
              </a:xfrm>
              <a:custGeom>
                <a:avLst/>
                <a:gdLst>
                  <a:gd name="T0" fmla="*/ 0 w 1"/>
                  <a:gd name="T1" fmla="*/ 25 h 25"/>
                  <a:gd name="T2" fmla="*/ 1 w 1"/>
                  <a:gd name="T3" fmla="*/ 0 h 25"/>
                  <a:gd name="T4" fmla="*/ 0 w 1"/>
                  <a:gd name="T5" fmla="*/ 25 h 25"/>
                </a:gdLst>
                <a:ahLst/>
                <a:cxnLst>
                  <a:cxn ang="0">
                    <a:pos x="T0" y="T1"/>
                  </a:cxn>
                  <a:cxn ang="0">
                    <a:pos x="T2" y="T3"/>
                  </a:cxn>
                  <a:cxn ang="0">
                    <a:pos x="T4" y="T5"/>
                  </a:cxn>
                </a:cxnLst>
                <a:rect l="0" t="0" r="r" b="b"/>
                <a:pathLst>
                  <a:path w="1" h="25">
                    <a:moveTo>
                      <a:pt x="0" y="25"/>
                    </a:moveTo>
                    <a:cubicBezTo>
                      <a:pt x="1" y="0"/>
                      <a:pt x="1" y="0"/>
                      <a:pt x="1" y="0"/>
                    </a:cubicBezTo>
                    <a:cubicBezTo>
                      <a:pt x="1" y="5"/>
                      <a:pt x="1" y="13"/>
                      <a:pt x="0"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 name="Freeform 1301"/>
              <p:cNvSpPr>
                <a:spLocks/>
              </p:cNvSpPr>
              <p:nvPr/>
            </p:nvSpPr>
            <p:spPr bwMode="auto">
              <a:xfrm>
                <a:off x="1742" y="3000"/>
                <a:ext cx="4" cy="3"/>
              </a:xfrm>
              <a:custGeom>
                <a:avLst/>
                <a:gdLst>
                  <a:gd name="T0" fmla="*/ 8 w 18"/>
                  <a:gd name="T1" fmla="*/ 12 h 16"/>
                  <a:gd name="T2" fmla="*/ 18 w 18"/>
                  <a:gd name="T3" fmla="*/ 0 h 16"/>
                  <a:gd name="T4" fmla="*/ 8 w 18"/>
                  <a:gd name="T5" fmla="*/ 12 h 16"/>
                </a:gdLst>
                <a:ahLst/>
                <a:cxnLst>
                  <a:cxn ang="0">
                    <a:pos x="T0" y="T1"/>
                  </a:cxn>
                  <a:cxn ang="0">
                    <a:pos x="T2" y="T3"/>
                  </a:cxn>
                  <a:cxn ang="0">
                    <a:pos x="T4" y="T5"/>
                  </a:cxn>
                </a:cxnLst>
                <a:rect l="0" t="0" r="r" b="b"/>
                <a:pathLst>
                  <a:path w="18" h="16">
                    <a:moveTo>
                      <a:pt x="8" y="12"/>
                    </a:moveTo>
                    <a:cubicBezTo>
                      <a:pt x="18" y="0"/>
                      <a:pt x="18" y="0"/>
                      <a:pt x="18" y="0"/>
                    </a:cubicBezTo>
                    <a:cubicBezTo>
                      <a:pt x="0" y="16"/>
                      <a:pt x="9" y="10"/>
                      <a:pt x="8"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 name="Freeform 1302"/>
              <p:cNvSpPr>
                <a:spLocks/>
              </p:cNvSpPr>
              <p:nvPr/>
            </p:nvSpPr>
            <p:spPr bwMode="auto">
              <a:xfrm>
                <a:off x="1910" y="3302"/>
                <a:ext cx="8" cy="0"/>
              </a:xfrm>
              <a:custGeom>
                <a:avLst/>
                <a:gdLst>
                  <a:gd name="T0" fmla="*/ 40 w 40"/>
                  <a:gd name="T1" fmla="*/ 1 h 3"/>
                  <a:gd name="T2" fmla="*/ 0 w 40"/>
                  <a:gd name="T3" fmla="*/ 0 h 3"/>
                  <a:gd name="T4" fmla="*/ 40 w 40"/>
                  <a:gd name="T5" fmla="*/ 1 h 3"/>
                </a:gdLst>
                <a:ahLst/>
                <a:cxnLst>
                  <a:cxn ang="0">
                    <a:pos x="T0" y="T1"/>
                  </a:cxn>
                  <a:cxn ang="0">
                    <a:pos x="T2" y="T3"/>
                  </a:cxn>
                  <a:cxn ang="0">
                    <a:pos x="T4" y="T5"/>
                  </a:cxn>
                </a:cxnLst>
                <a:rect l="0" t="0" r="r" b="b"/>
                <a:pathLst>
                  <a:path w="40" h="3">
                    <a:moveTo>
                      <a:pt x="40" y="1"/>
                    </a:moveTo>
                    <a:cubicBezTo>
                      <a:pt x="24" y="1"/>
                      <a:pt x="11" y="0"/>
                      <a:pt x="0" y="0"/>
                    </a:cubicBezTo>
                    <a:cubicBezTo>
                      <a:pt x="19" y="1"/>
                      <a:pt x="35" y="3"/>
                      <a:pt x="4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 name="Freeform 1303"/>
              <p:cNvSpPr>
                <a:spLocks/>
              </p:cNvSpPr>
              <p:nvPr/>
            </p:nvSpPr>
            <p:spPr bwMode="auto">
              <a:xfrm>
                <a:off x="1669" y="3069"/>
                <a:ext cx="1" cy="2"/>
              </a:xfrm>
              <a:custGeom>
                <a:avLst/>
                <a:gdLst>
                  <a:gd name="T0" fmla="*/ 0 w 8"/>
                  <a:gd name="T1" fmla="*/ 8 h 8"/>
                  <a:gd name="T2" fmla="*/ 8 w 8"/>
                  <a:gd name="T3" fmla="*/ 0 h 8"/>
                  <a:gd name="T4" fmla="*/ 1 w 8"/>
                  <a:gd name="T5" fmla="*/ 6 h 8"/>
                  <a:gd name="T6" fmla="*/ 0 w 8"/>
                  <a:gd name="T7" fmla="*/ 8 h 8"/>
                </a:gdLst>
                <a:ahLst/>
                <a:cxnLst>
                  <a:cxn ang="0">
                    <a:pos x="T0" y="T1"/>
                  </a:cxn>
                  <a:cxn ang="0">
                    <a:pos x="T2" y="T3"/>
                  </a:cxn>
                  <a:cxn ang="0">
                    <a:pos x="T4" y="T5"/>
                  </a:cxn>
                  <a:cxn ang="0">
                    <a:pos x="T6" y="T7"/>
                  </a:cxn>
                </a:cxnLst>
                <a:rect l="0" t="0" r="r" b="b"/>
                <a:pathLst>
                  <a:path w="8" h="8">
                    <a:moveTo>
                      <a:pt x="0" y="8"/>
                    </a:moveTo>
                    <a:cubicBezTo>
                      <a:pt x="5" y="3"/>
                      <a:pt x="8" y="0"/>
                      <a:pt x="8" y="0"/>
                    </a:cubicBezTo>
                    <a:cubicBezTo>
                      <a:pt x="4" y="3"/>
                      <a:pt x="2" y="5"/>
                      <a:pt x="1" y="6"/>
                    </a:cubicBezTo>
                    <a:cubicBezTo>
                      <a:pt x="0"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 name="Freeform 1304"/>
              <p:cNvSpPr>
                <a:spLocks/>
              </p:cNvSpPr>
              <p:nvPr/>
            </p:nvSpPr>
            <p:spPr bwMode="auto">
              <a:xfrm>
                <a:off x="1902" y="3302"/>
                <a:ext cx="8" cy="0"/>
              </a:xfrm>
              <a:custGeom>
                <a:avLst/>
                <a:gdLst>
                  <a:gd name="T0" fmla="*/ 0 w 48"/>
                  <a:gd name="T1" fmla="*/ 1 h 2"/>
                  <a:gd name="T2" fmla="*/ 9 w 48"/>
                  <a:gd name="T3" fmla="*/ 2 h 2"/>
                  <a:gd name="T4" fmla="*/ 48 w 48"/>
                  <a:gd name="T5" fmla="*/ 1 h 2"/>
                  <a:gd name="T6" fmla="*/ 0 w 48"/>
                  <a:gd name="T7" fmla="*/ 1 h 2"/>
                </a:gdLst>
                <a:ahLst/>
                <a:cxnLst>
                  <a:cxn ang="0">
                    <a:pos x="T0" y="T1"/>
                  </a:cxn>
                  <a:cxn ang="0">
                    <a:pos x="T2" y="T3"/>
                  </a:cxn>
                  <a:cxn ang="0">
                    <a:pos x="T4" y="T5"/>
                  </a:cxn>
                  <a:cxn ang="0">
                    <a:pos x="T6" y="T7"/>
                  </a:cxn>
                </a:cxnLst>
                <a:rect l="0" t="0" r="r" b="b"/>
                <a:pathLst>
                  <a:path w="48" h="2">
                    <a:moveTo>
                      <a:pt x="0" y="1"/>
                    </a:moveTo>
                    <a:cubicBezTo>
                      <a:pt x="3" y="1"/>
                      <a:pt x="6" y="1"/>
                      <a:pt x="9" y="2"/>
                    </a:cubicBezTo>
                    <a:cubicBezTo>
                      <a:pt x="21" y="1"/>
                      <a:pt x="33" y="1"/>
                      <a:pt x="48" y="1"/>
                    </a:cubicBezTo>
                    <a:cubicBezTo>
                      <a:pt x="33" y="0"/>
                      <a:pt x="16"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 name="Freeform 1305"/>
              <p:cNvSpPr>
                <a:spLocks/>
              </p:cNvSpPr>
              <p:nvPr/>
            </p:nvSpPr>
            <p:spPr bwMode="auto">
              <a:xfrm>
                <a:off x="1990" y="2981"/>
                <a:ext cx="0" cy="0"/>
              </a:xfrm>
              <a:custGeom>
                <a:avLst/>
                <a:gdLst>
                  <a:gd name="T0" fmla="*/ 0 h 5"/>
                  <a:gd name="T1" fmla="*/ 4 h 5"/>
                  <a:gd name="T2" fmla="*/ 0 h 5"/>
                </a:gdLst>
                <a:ahLst/>
                <a:cxnLst>
                  <a:cxn ang="0">
                    <a:pos x="0" y="T0"/>
                  </a:cxn>
                  <a:cxn ang="0">
                    <a:pos x="0" y="T1"/>
                  </a:cxn>
                  <a:cxn ang="0">
                    <a:pos x="0" y="T2"/>
                  </a:cxn>
                </a:cxnLst>
                <a:rect l="0" t="0" r="r" b="b"/>
                <a:pathLst>
                  <a:path h="5">
                    <a:moveTo>
                      <a:pt x="0" y="0"/>
                    </a:moveTo>
                    <a:cubicBezTo>
                      <a:pt x="0" y="1"/>
                      <a:pt x="0" y="3"/>
                      <a:pt x="0" y="4"/>
                    </a:cubicBezTo>
                    <a:cubicBezTo>
                      <a:pt x="0" y="5"/>
                      <a:pt x="0"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 name="Freeform 1306"/>
              <p:cNvSpPr>
                <a:spLocks/>
              </p:cNvSpPr>
              <p:nvPr/>
            </p:nvSpPr>
            <p:spPr bwMode="auto">
              <a:xfrm>
                <a:off x="2014" y="3065"/>
                <a:ext cx="3" cy="3"/>
              </a:xfrm>
              <a:custGeom>
                <a:avLst/>
                <a:gdLst>
                  <a:gd name="T0" fmla="*/ 17 w 17"/>
                  <a:gd name="T1" fmla="*/ 15 h 15"/>
                  <a:gd name="T2" fmla="*/ 0 w 17"/>
                  <a:gd name="T3" fmla="*/ 0 h 15"/>
                  <a:gd name="T4" fmla="*/ 17 w 17"/>
                  <a:gd name="T5" fmla="*/ 15 h 15"/>
                </a:gdLst>
                <a:ahLst/>
                <a:cxnLst>
                  <a:cxn ang="0">
                    <a:pos x="T0" y="T1"/>
                  </a:cxn>
                  <a:cxn ang="0">
                    <a:pos x="T2" y="T3"/>
                  </a:cxn>
                  <a:cxn ang="0">
                    <a:pos x="T4" y="T5"/>
                  </a:cxn>
                </a:cxnLst>
                <a:rect l="0" t="0" r="r" b="b"/>
                <a:pathLst>
                  <a:path w="17" h="15">
                    <a:moveTo>
                      <a:pt x="17" y="15"/>
                    </a:moveTo>
                    <a:cubicBezTo>
                      <a:pt x="13" y="11"/>
                      <a:pt x="6" y="6"/>
                      <a:pt x="0" y="0"/>
                    </a:cubicBezTo>
                    <a:cubicBezTo>
                      <a:pt x="3" y="3"/>
                      <a:pt x="8" y="7"/>
                      <a:pt x="17"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 name="Freeform 1307"/>
              <p:cNvSpPr>
                <a:spLocks/>
              </p:cNvSpPr>
              <p:nvPr/>
            </p:nvSpPr>
            <p:spPr bwMode="auto">
              <a:xfrm>
                <a:off x="1982" y="3299"/>
                <a:ext cx="1" cy="1"/>
              </a:xfrm>
              <a:custGeom>
                <a:avLst/>
                <a:gdLst>
                  <a:gd name="T0" fmla="*/ 0 w 8"/>
                  <a:gd name="T1" fmla="*/ 6 h 6"/>
                  <a:gd name="T2" fmla="*/ 0 w 8"/>
                  <a:gd name="T3" fmla="*/ 6 h 6"/>
                </a:gdLst>
                <a:ahLst/>
                <a:cxnLst>
                  <a:cxn ang="0">
                    <a:pos x="T0" y="T1"/>
                  </a:cxn>
                  <a:cxn ang="0">
                    <a:pos x="T2" y="T3"/>
                  </a:cxn>
                </a:cxnLst>
                <a:rect l="0" t="0" r="r" b="b"/>
                <a:pathLst>
                  <a:path w="8" h="6">
                    <a:moveTo>
                      <a:pt x="0" y="6"/>
                    </a:moveTo>
                    <a:cubicBezTo>
                      <a:pt x="8" y="0"/>
                      <a:pt x="2" y="5"/>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 name="Freeform 1308"/>
              <p:cNvSpPr>
                <a:spLocks/>
              </p:cNvSpPr>
              <p:nvPr/>
            </p:nvSpPr>
            <p:spPr bwMode="auto">
              <a:xfrm>
                <a:off x="1987" y="3293"/>
                <a:ext cx="0" cy="1"/>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0" y="2"/>
                      <a:pt x="0" y="4"/>
                      <a:pt x="1" y="5"/>
                    </a:cubicBezTo>
                    <a:cubicBezTo>
                      <a:pt x="0" y="4"/>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 name="Freeform 1309"/>
              <p:cNvSpPr>
                <a:spLocks/>
              </p:cNvSpPr>
              <p:nvPr/>
            </p:nvSpPr>
            <p:spPr bwMode="auto">
              <a:xfrm>
                <a:off x="1879" y="3304"/>
                <a:ext cx="1" cy="0"/>
              </a:xfrm>
              <a:custGeom>
                <a:avLst/>
                <a:gdLst>
                  <a:gd name="T0" fmla="*/ 1 w 4"/>
                  <a:gd name="T1" fmla="*/ 0 w 4"/>
                  <a:gd name="T2" fmla="*/ 1 w 4"/>
                </a:gdLst>
                <a:ahLst/>
                <a:cxnLst>
                  <a:cxn ang="0">
                    <a:pos x="T0" y="0"/>
                  </a:cxn>
                  <a:cxn ang="0">
                    <a:pos x="T1" y="0"/>
                  </a:cxn>
                  <a:cxn ang="0">
                    <a:pos x="T2" y="0"/>
                  </a:cxn>
                </a:cxnLst>
                <a:rect l="0" t="0" r="r" b="b"/>
                <a:pathLst>
                  <a:path w="4">
                    <a:moveTo>
                      <a:pt x="1" y="0"/>
                    </a:moveTo>
                    <a:cubicBezTo>
                      <a:pt x="1" y="0"/>
                      <a:pt x="1" y="0"/>
                      <a:pt x="0" y="0"/>
                    </a:cubicBezTo>
                    <a:cubicBezTo>
                      <a:pt x="4"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 name="Freeform 1310"/>
              <p:cNvSpPr>
                <a:spLocks/>
              </p:cNvSpPr>
              <p:nvPr/>
            </p:nvSpPr>
            <p:spPr bwMode="auto">
              <a:xfrm>
                <a:off x="1982" y="3299"/>
                <a:ext cx="2" cy="1"/>
              </a:xfrm>
              <a:custGeom>
                <a:avLst/>
                <a:gdLst>
                  <a:gd name="T0" fmla="*/ 10 w 10"/>
                  <a:gd name="T1" fmla="*/ 0 h 8"/>
                  <a:gd name="T2" fmla="*/ 0 w 10"/>
                  <a:gd name="T3" fmla="*/ 8 h 8"/>
                  <a:gd name="T4" fmla="*/ 4 w 10"/>
                  <a:gd name="T5" fmla="*/ 6 h 8"/>
                  <a:gd name="T6" fmla="*/ 10 w 10"/>
                  <a:gd name="T7" fmla="*/ 0 h 8"/>
                </a:gdLst>
                <a:ahLst/>
                <a:cxnLst>
                  <a:cxn ang="0">
                    <a:pos x="T0" y="T1"/>
                  </a:cxn>
                  <a:cxn ang="0">
                    <a:pos x="T2" y="T3"/>
                  </a:cxn>
                  <a:cxn ang="0">
                    <a:pos x="T4" y="T5"/>
                  </a:cxn>
                  <a:cxn ang="0">
                    <a:pos x="T6" y="T7"/>
                  </a:cxn>
                </a:cxnLst>
                <a:rect l="0" t="0" r="r" b="b"/>
                <a:pathLst>
                  <a:path w="10" h="8">
                    <a:moveTo>
                      <a:pt x="10" y="0"/>
                    </a:moveTo>
                    <a:cubicBezTo>
                      <a:pt x="7" y="3"/>
                      <a:pt x="4" y="6"/>
                      <a:pt x="0" y="8"/>
                    </a:cubicBezTo>
                    <a:cubicBezTo>
                      <a:pt x="1" y="8"/>
                      <a:pt x="3" y="7"/>
                      <a:pt x="4" y="6"/>
                    </a:cubicBezTo>
                    <a:cubicBezTo>
                      <a:pt x="6" y="4"/>
                      <a:pt x="8"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 name="Freeform 1311"/>
              <p:cNvSpPr>
                <a:spLocks/>
              </p:cNvSpPr>
              <p:nvPr/>
            </p:nvSpPr>
            <p:spPr bwMode="auto">
              <a:xfrm>
                <a:off x="1984" y="3297"/>
                <a:ext cx="1" cy="2"/>
              </a:xfrm>
              <a:custGeom>
                <a:avLst/>
                <a:gdLst>
                  <a:gd name="T0" fmla="*/ 0 w 6"/>
                  <a:gd name="T1" fmla="*/ 8 h 8"/>
                  <a:gd name="T2" fmla="*/ 5 w 6"/>
                  <a:gd name="T3" fmla="*/ 1 h 8"/>
                  <a:gd name="T4" fmla="*/ 5 w 6"/>
                  <a:gd name="T5" fmla="*/ 1 h 8"/>
                  <a:gd name="T6" fmla="*/ 0 w 6"/>
                  <a:gd name="T7" fmla="*/ 8 h 8"/>
                </a:gdLst>
                <a:ahLst/>
                <a:cxnLst>
                  <a:cxn ang="0">
                    <a:pos x="T0" y="T1"/>
                  </a:cxn>
                  <a:cxn ang="0">
                    <a:pos x="T2" y="T3"/>
                  </a:cxn>
                  <a:cxn ang="0">
                    <a:pos x="T4" y="T5"/>
                  </a:cxn>
                  <a:cxn ang="0">
                    <a:pos x="T6" y="T7"/>
                  </a:cxn>
                </a:cxnLst>
                <a:rect l="0" t="0" r="r" b="b"/>
                <a:pathLst>
                  <a:path w="6" h="8">
                    <a:moveTo>
                      <a:pt x="0" y="8"/>
                    </a:moveTo>
                    <a:cubicBezTo>
                      <a:pt x="2" y="5"/>
                      <a:pt x="4" y="3"/>
                      <a:pt x="5" y="1"/>
                    </a:cubicBezTo>
                    <a:cubicBezTo>
                      <a:pt x="6" y="0"/>
                      <a:pt x="5" y="0"/>
                      <a:pt x="5" y="1"/>
                    </a:cubicBezTo>
                    <a:cubicBezTo>
                      <a:pt x="4" y="2"/>
                      <a:pt x="3" y="4"/>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 name="Freeform 1312"/>
              <p:cNvSpPr>
                <a:spLocks/>
              </p:cNvSpPr>
              <p:nvPr/>
            </p:nvSpPr>
            <p:spPr bwMode="auto">
              <a:xfrm>
                <a:off x="1980" y="3300"/>
                <a:ext cx="2" cy="1"/>
              </a:xfrm>
              <a:custGeom>
                <a:avLst/>
                <a:gdLst>
                  <a:gd name="T0" fmla="*/ 0 w 14"/>
                  <a:gd name="T1" fmla="*/ 8 h 8"/>
                  <a:gd name="T2" fmla="*/ 14 w 14"/>
                  <a:gd name="T3" fmla="*/ 0 h 8"/>
                  <a:gd name="T4" fmla="*/ 12 w 14"/>
                  <a:gd name="T5" fmla="*/ 1 h 8"/>
                  <a:gd name="T6" fmla="*/ 0 w 14"/>
                  <a:gd name="T7" fmla="*/ 8 h 8"/>
                </a:gdLst>
                <a:ahLst/>
                <a:cxnLst>
                  <a:cxn ang="0">
                    <a:pos x="T0" y="T1"/>
                  </a:cxn>
                  <a:cxn ang="0">
                    <a:pos x="T2" y="T3"/>
                  </a:cxn>
                  <a:cxn ang="0">
                    <a:pos x="T4" y="T5"/>
                  </a:cxn>
                  <a:cxn ang="0">
                    <a:pos x="T6" y="T7"/>
                  </a:cxn>
                </a:cxnLst>
                <a:rect l="0" t="0" r="r" b="b"/>
                <a:pathLst>
                  <a:path w="14" h="8">
                    <a:moveTo>
                      <a:pt x="0" y="8"/>
                    </a:moveTo>
                    <a:cubicBezTo>
                      <a:pt x="5" y="6"/>
                      <a:pt x="10" y="3"/>
                      <a:pt x="14" y="0"/>
                    </a:cubicBezTo>
                    <a:cubicBezTo>
                      <a:pt x="13" y="1"/>
                      <a:pt x="12" y="2"/>
                      <a:pt x="12" y="1"/>
                    </a:cubicBezTo>
                    <a:cubicBezTo>
                      <a:pt x="10" y="3"/>
                      <a:pt x="6" y="6"/>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 name="Freeform 1313"/>
              <p:cNvSpPr>
                <a:spLocks/>
              </p:cNvSpPr>
              <p:nvPr/>
            </p:nvSpPr>
            <p:spPr bwMode="auto">
              <a:xfrm>
                <a:off x="1874" y="2942"/>
                <a:ext cx="2" cy="2"/>
              </a:xfrm>
              <a:custGeom>
                <a:avLst/>
                <a:gdLst>
                  <a:gd name="T0" fmla="*/ 0 w 12"/>
                  <a:gd name="T1" fmla="*/ 0 h 9"/>
                  <a:gd name="T2" fmla="*/ 2 w 12"/>
                  <a:gd name="T3" fmla="*/ 1 h 9"/>
                  <a:gd name="T4" fmla="*/ 0 w 12"/>
                  <a:gd name="T5" fmla="*/ 0 h 9"/>
                </a:gdLst>
                <a:ahLst/>
                <a:cxnLst>
                  <a:cxn ang="0">
                    <a:pos x="T0" y="T1"/>
                  </a:cxn>
                  <a:cxn ang="0">
                    <a:pos x="T2" y="T3"/>
                  </a:cxn>
                  <a:cxn ang="0">
                    <a:pos x="T4" y="T5"/>
                  </a:cxn>
                </a:cxnLst>
                <a:rect l="0" t="0" r="r" b="b"/>
                <a:pathLst>
                  <a:path w="12" h="9">
                    <a:moveTo>
                      <a:pt x="0" y="0"/>
                    </a:moveTo>
                    <a:cubicBezTo>
                      <a:pt x="0" y="0"/>
                      <a:pt x="1" y="1"/>
                      <a:pt x="2" y="1"/>
                    </a:cubicBezTo>
                    <a:cubicBezTo>
                      <a:pt x="12" y="9"/>
                      <a:pt x="7"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 name="Freeform 1314"/>
              <p:cNvSpPr>
                <a:spLocks/>
              </p:cNvSpPr>
              <p:nvPr/>
            </p:nvSpPr>
            <p:spPr bwMode="auto">
              <a:xfrm>
                <a:off x="1708" y="3304"/>
                <a:ext cx="0" cy="1"/>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 name="Freeform 1315"/>
              <p:cNvSpPr>
                <a:spLocks/>
              </p:cNvSpPr>
              <p:nvPr/>
            </p:nvSpPr>
            <p:spPr bwMode="auto">
              <a:xfrm>
                <a:off x="1701" y="3299"/>
                <a:ext cx="7" cy="5"/>
              </a:xfrm>
              <a:custGeom>
                <a:avLst/>
                <a:gdLst>
                  <a:gd name="T0" fmla="*/ 0 w 37"/>
                  <a:gd name="T1" fmla="*/ 0 h 31"/>
                  <a:gd name="T2" fmla="*/ 18 w 37"/>
                  <a:gd name="T3" fmla="*/ 20 h 31"/>
                  <a:gd name="T4" fmla="*/ 37 w 37"/>
                  <a:gd name="T5" fmla="*/ 31 h 31"/>
                  <a:gd name="T6" fmla="*/ 35 w 37"/>
                  <a:gd name="T7" fmla="*/ 30 h 31"/>
                  <a:gd name="T8" fmla="*/ 31 w 37"/>
                  <a:gd name="T9" fmla="*/ 26 h 31"/>
                  <a:gd name="T10" fmla="*/ 27 w 37"/>
                  <a:gd name="T11" fmla="*/ 21 h 31"/>
                  <a:gd name="T12" fmla="*/ 26 w 37"/>
                  <a:gd name="T13" fmla="*/ 20 h 31"/>
                  <a:gd name="T14" fmla="*/ 21 w 37"/>
                  <a:gd name="T15" fmla="*/ 17 h 31"/>
                  <a:gd name="T16" fmla="*/ 12 w 37"/>
                  <a:gd name="T17" fmla="*/ 11 h 31"/>
                  <a:gd name="T18" fmla="*/ 7 w 37"/>
                  <a:gd name="T19" fmla="*/ 8 h 31"/>
                  <a:gd name="T20" fmla="*/ 4 w 37"/>
                  <a:gd name="T21" fmla="*/ 4 h 31"/>
                  <a:gd name="T22" fmla="*/ 1 w 37"/>
                  <a:gd name="T23" fmla="*/ 1 h 31"/>
                  <a:gd name="T24" fmla="*/ 0 w 37"/>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0" y="0"/>
                    </a:moveTo>
                    <a:cubicBezTo>
                      <a:pt x="6" y="9"/>
                      <a:pt x="12" y="15"/>
                      <a:pt x="18" y="20"/>
                    </a:cubicBezTo>
                    <a:cubicBezTo>
                      <a:pt x="24" y="24"/>
                      <a:pt x="30" y="28"/>
                      <a:pt x="37" y="31"/>
                    </a:cubicBezTo>
                    <a:cubicBezTo>
                      <a:pt x="37" y="31"/>
                      <a:pt x="36" y="31"/>
                      <a:pt x="35" y="30"/>
                    </a:cubicBezTo>
                    <a:cubicBezTo>
                      <a:pt x="34" y="29"/>
                      <a:pt x="32" y="27"/>
                      <a:pt x="31" y="26"/>
                    </a:cubicBezTo>
                    <a:cubicBezTo>
                      <a:pt x="29" y="24"/>
                      <a:pt x="28" y="23"/>
                      <a:pt x="27" y="21"/>
                    </a:cubicBezTo>
                    <a:cubicBezTo>
                      <a:pt x="26" y="20"/>
                      <a:pt x="26" y="20"/>
                      <a:pt x="26" y="20"/>
                    </a:cubicBezTo>
                    <a:cubicBezTo>
                      <a:pt x="26" y="20"/>
                      <a:pt x="24" y="19"/>
                      <a:pt x="21" y="17"/>
                    </a:cubicBezTo>
                    <a:cubicBezTo>
                      <a:pt x="19" y="16"/>
                      <a:pt x="15" y="14"/>
                      <a:pt x="12" y="11"/>
                    </a:cubicBezTo>
                    <a:cubicBezTo>
                      <a:pt x="10" y="10"/>
                      <a:pt x="9" y="9"/>
                      <a:pt x="7" y="8"/>
                    </a:cubicBezTo>
                    <a:cubicBezTo>
                      <a:pt x="6" y="6"/>
                      <a:pt x="5" y="5"/>
                      <a:pt x="4" y="4"/>
                    </a:cubicBezTo>
                    <a:cubicBezTo>
                      <a:pt x="3" y="3"/>
                      <a:pt x="2" y="2"/>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 name="Freeform 1316"/>
              <p:cNvSpPr>
                <a:spLocks noEditPoints="1"/>
              </p:cNvSpPr>
              <p:nvPr/>
            </p:nvSpPr>
            <p:spPr bwMode="auto">
              <a:xfrm>
                <a:off x="1655" y="2927"/>
                <a:ext cx="375" cy="379"/>
              </a:xfrm>
              <a:custGeom>
                <a:avLst/>
                <a:gdLst>
                  <a:gd name="T0" fmla="*/ 57 w 2049"/>
                  <a:gd name="T1" fmla="*/ 778 h 2071"/>
                  <a:gd name="T2" fmla="*/ 12 w 2049"/>
                  <a:gd name="T3" fmla="*/ 864 h 2071"/>
                  <a:gd name="T4" fmla="*/ 14 w 2049"/>
                  <a:gd name="T5" fmla="*/ 850 h 2071"/>
                  <a:gd name="T6" fmla="*/ 1 w 2049"/>
                  <a:gd name="T7" fmla="*/ 933 h 2071"/>
                  <a:gd name="T8" fmla="*/ 11 w 2049"/>
                  <a:gd name="T9" fmla="*/ 963 h 2071"/>
                  <a:gd name="T10" fmla="*/ 85 w 2049"/>
                  <a:gd name="T11" fmla="*/ 1066 h 2071"/>
                  <a:gd name="T12" fmla="*/ 131 w 2049"/>
                  <a:gd name="T13" fmla="*/ 1090 h 2071"/>
                  <a:gd name="T14" fmla="*/ 245 w 2049"/>
                  <a:gd name="T15" fmla="*/ 1093 h 2071"/>
                  <a:gd name="T16" fmla="*/ 244 w 2049"/>
                  <a:gd name="T17" fmla="*/ 1253 h 2071"/>
                  <a:gd name="T18" fmla="*/ 248 w 2049"/>
                  <a:gd name="T19" fmla="*/ 1420 h 2071"/>
                  <a:gd name="T20" fmla="*/ 244 w 2049"/>
                  <a:gd name="T21" fmla="*/ 1679 h 2071"/>
                  <a:gd name="T22" fmla="*/ 248 w 2049"/>
                  <a:gd name="T23" fmla="*/ 2004 h 2071"/>
                  <a:gd name="T24" fmla="*/ 313 w 2049"/>
                  <a:gd name="T25" fmla="*/ 2055 h 2071"/>
                  <a:gd name="T26" fmla="*/ 339 w 2049"/>
                  <a:gd name="T27" fmla="*/ 2062 h 2071"/>
                  <a:gd name="T28" fmla="*/ 768 w 2049"/>
                  <a:gd name="T29" fmla="*/ 2054 h 2071"/>
                  <a:gd name="T30" fmla="*/ 863 w 2049"/>
                  <a:gd name="T31" fmla="*/ 2067 h 2071"/>
                  <a:gd name="T32" fmla="*/ 1226 w 2049"/>
                  <a:gd name="T33" fmla="*/ 2059 h 2071"/>
                  <a:gd name="T34" fmla="*/ 1587 w 2049"/>
                  <a:gd name="T35" fmla="*/ 2057 h 2071"/>
                  <a:gd name="T36" fmla="*/ 1793 w 2049"/>
                  <a:gd name="T37" fmla="*/ 2048 h 2071"/>
                  <a:gd name="T38" fmla="*/ 1814 w 2049"/>
                  <a:gd name="T39" fmla="*/ 2002 h 2071"/>
                  <a:gd name="T40" fmla="*/ 1809 w 2049"/>
                  <a:gd name="T41" fmla="*/ 1992 h 2071"/>
                  <a:gd name="T42" fmla="*/ 1807 w 2049"/>
                  <a:gd name="T43" fmla="*/ 2018 h 2071"/>
                  <a:gd name="T44" fmla="*/ 1593 w 2049"/>
                  <a:gd name="T45" fmla="*/ 2048 h 2071"/>
                  <a:gd name="T46" fmla="*/ 816 w 2049"/>
                  <a:gd name="T47" fmla="*/ 2050 h 2071"/>
                  <a:gd name="T48" fmla="*/ 570 w 2049"/>
                  <a:gd name="T49" fmla="*/ 2051 h 2071"/>
                  <a:gd name="T50" fmla="*/ 297 w 2049"/>
                  <a:gd name="T51" fmla="*/ 2051 h 2071"/>
                  <a:gd name="T52" fmla="*/ 259 w 2049"/>
                  <a:gd name="T53" fmla="*/ 1622 h 2071"/>
                  <a:gd name="T54" fmla="*/ 258 w 2049"/>
                  <a:gd name="T55" fmla="*/ 1191 h 2071"/>
                  <a:gd name="T56" fmla="*/ 257 w 2049"/>
                  <a:gd name="T57" fmla="*/ 1074 h 2071"/>
                  <a:gd name="T58" fmla="*/ 180 w 2049"/>
                  <a:gd name="T59" fmla="*/ 1087 h 2071"/>
                  <a:gd name="T60" fmla="*/ 72 w 2049"/>
                  <a:gd name="T61" fmla="*/ 1032 h 2071"/>
                  <a:gd name="T62" fmla="*/ 46 w 2049"/>
                  <a:gd name="T63" fmla="*/ 1003 h 2071"/>
                  <a:gd name="T64" fmla="*/ 22 w 2049"/>
                  <a:gd name="T65" fmla="*/ 931 h 2071"/>
                  <a:gd name="T66" fmla="*/ 150 w 2049"/>
                  <a:gd name="T67" fmla="*/ 716 h 2071"/>
                  <a:gd name="T68" fmla="*/ 793 w 2049"/>
                  <a:gd name="T69" fmla="*/ 171 h 2071"/>
                  <a:gd name="T70" fmla="*/ 952 w 2049"/>
                  <a:gd name="T71" fmla="*/ 43 h 2071"/>
                  <a:gd name="T72" fmla="*/ 1108 w 2049"/>
                  <a:gd name="T73" fmla="*/ 34 h 2071"/>
                  <a:gd name="T74" fmla="*/ 1218 w 2049"/>
                  <a:gd name="T75" fmla="*/ 115 h 2071"/>
                  <a:gd name="T76" fmla="*/ 1389 w 2049"/>
                  <a:gd name="T77" fmla="*/ 260 h 2071"/>
                  <a:gd name="T78" fmla="*/ 1491 w 2049"/>
                  <a:gd name="T79" fmla="*/ 144 h 2071"/>
                  <a:gd name="T80" fmla="*/ 1811 w 2049"/>
                  <a:gd name="T81" fmla="*/ 187 h 2071"/>
                  <a:gd name="T82" fmla="*/ 1851 w 2049"/>
                  <a:gd name="T83" fmla="*/ 657 h 2071"/>
                  <a:gd name="T84" fmla="*/ 2048 w 2049"/>
                  <a:gd name="T85" fmla="*/ 862 h 2071"/>
                  <a:gd name="T86" fmla="*/ 1891 w 2049"/>
                  <a:gd name="T87" fmla="*/ 675 h 2071"/>
                  <a:gd name="T88" fmla="*/ 1828 w 2049"/>
                  <a:gd name="T89" fmla="*/ 313 h 2071"/>
                  <a:gd name="T90" fmla="*/ 1825 w 2049"/>
                  <a:gd name="T91" fmla="*/ 169 h 2071"/>
                  <a:gd name="T92" fmla="*/ 1576 w 2049"/>
                  <a:gd name="T93" fmla="*/ 125 h 2071"/>
                  <a:gd name="T94" fmla="*/ 1460 w 2049"/>
                  <a:gd name="T95" fmla="*/ 162 h 2071"/>
                  <a:gd name="T96" fmla="*/ 1456 w 2049"/>
                  <a:gd name="T97" fmla="*/ 294 h 2071"/>
                  <a:gd name="T98" fmla="*/ 1303 w 2049"/>
                  <a:gd name="T99" fmla="*/ 168 h 2071"/>
                  <a:gd name="T100" fmla="*/ 1131 w 2049"/>
                  <a:gd name="T101" fmla="*/ 26 h 2071"/>
                  <a:gd name="T102" fmla="*/ 1099 w 2049"/>
                  <a:gd name="T103" fmla="*/ 11 h 2071"/>
                  <a:gd name="T104" fmla="*/ 1071 w 2049"/>
                  <a:gd name="T105" fmla="*/ 7 h 2071"/>
                  <a:gd name="T106" fmla="*/ 980 w 2049"/>
                  <a:gd name="T107" fmla="*/ 10 h 2071"/>
                  <a:gd name="T108" fmla="*/ 864 w 2049"/>
                  <a:gd name="T109" fmla="*/ 96 h 2071"/>
                  <a:gd name="T110" fmla="*/ 676 w 2049"/>
                  <a:gd name="T111" fmla="*/ 250 h 2071"/>
                  <a:gd name="T112" fmla="*/ 355 w 2049"/>
                  <a:gd name="T113" fmla="*/ 519 h 2071"/>
                  <a:gd name="T114" fmla="*/ 249 w 2049"/>
                  <a:gd name="T115" fmla="*/ 1458 h 2071"/>
                  <a:gd name="T116" fmla="*/ 1289 w 2049"/>
                  <a:gd name="T117" fmla="*/ 177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9" h="2071">
                    <a:moveTo>
                      <a:pt x="264" y="600"/>
                    </a:moveTo>
                    <a:cubicBezTo>
                      <a:pt x="240" y="619"/>
                      <a:pt x="240" y="619"/>
                      <a:pt x="240" y="619"/>
                    </a:cubicBezTo>
                    <a:cubicBezTo>
                      <a:pt x="267" y="593"/>
                      <a:pt x="288" y="576"/>
                      <a:pt x="264" y="593"/>
                    </a:cubicBezTo>
                    <a:cubicBezTo>
                      <a:pt x="264" y="600"/>
                      <a:pt x="173" y="671"/>
                      <a:pt x="173" y="678"/>
                    </a:cubicBezTo>
                    <a:cubicBezTo>
                      <a:pt x="157" y="691"/>
                      <a:pt x="157" y="691"/>
                      <a:pt x="157" y="691"/>
                    </a:cubicBezTo>
                    <a:cubicBezTo>
                      <a:pt x="162" y="687"/>
                      <a:pt x="162" y="686"/>
                      <a:pt x="166" y="682"/>
                    </a:cubicBezTo>
                    <a:cubicBezTo>
                      <a:pt x="135" y="706"/>
                      <a:pt x="147" y="704"/>
                      <a:pt x="107" y="737"/>
                    </a:cubicBezTo>
                    <a:cubicBezTo>
                      <a:pt x="93" y="748"/>
                      <a:pt x="83" y="755"/>
                      <a:pt x="92" y="747"/>
                    </a:cubicBezTo>
                    <a:cubicBezTo>
                      <a:pt x="92" y="747"/>
                      <a:pt x="63" y="773"/>
                      <a:pt x="63" y="774"/>
                    </a:cubicBezTo>
                    <a:cubicBezTo>
                      <a:pt x="54" y="782"/>
                      <a:pt x="56" y="780"/>
                      <a:pt x="64" y="772"/>
                    </a:cubicBezTo>
                    <a:cubicBezTo>
                      <a:pt x="64" y="772"/>
                      <a:pt x="61" y="774"/>
                      <a:pt x="57" y="778"/>
                    </a:cubicBezTo>
                    <a:cubicBezTo>
                      <a:pt x="55" y="780"/>
                      <a:pt x="53" y="783"/>
                      <a:pt x="50" y="786"/>
                    </a:cubicBezTo>
                    <a:cubicBezTo>
                      <a:pt x="48" y="789"/>
                      <a:pt x="45" y="792"/>
                      <a:pt x="43" y="795"/>
                    </a:cubicBezTo>
                    <a:cubicBezTo>
                      <a:pt x="41" y="798"/>
                      <a:pt x="38" y="801"/>
                      <a:pt x="36" y="804"/>
                    </a:cubicBezTo>
                    <a:cubicBezTo>
                      <a:pt x="34" y="807"/>
                      <a:pt x="32" y="810"/>
                      <a:pt x="31" y="813"/>
                    </a:cubicBezTo>
                    <a:cubicBezTo>
                      <a:pt x="28" y="818"/>
                      <a:pt x="26" y="822"/>
                      <a:pt x="26" y="822"/>
                    </a:cubicBezTo>
                    <a:cubicBezTo>
                      <a:pt x="26" y="821"/>
                      <a:pt x="26" y="821"/>
                      <a:pt x="26" y="821"/>
                    </a:cubicBezTo>
                    <a:cubicBezTo>
                      <a:pt x="24" y="825"/>
                      <a:pt x="22" y="832"/>
                      <a:pt x="19" y="839"/>
                    </a:cubicBezTo>
                    <a:cubicBezTo>
                      <a:pt x="18" y="841"/>
                      <a:pt x="18" y="843"/>
                      <a:pt x="17" y="844"/>
                    </a:cubicBezTo>
                    <a:cubicBezTo>
                      <a:pt x="17" y="846"/>
                      <a:pt x="16" y="848"/>
                      <a:pt x="16" y="850"/>
                    </a:cubicBezTo>
                    <a:cubicBezTo>
                      <a:pt x="15" y="853"/>
                      <a:pt x="14" y="856"/>
                      <a:pt x="14" y="858"/>
                    </a:cubicBezTo>
                    <a:cubicBezTo>
                      <a:pt x="12" y="862"/>
                      <a:pt x="12" y="864"/>
                      <a:pt x="12" y="864"/>
                    </a:cubicBezTo>
                    <a:cubicBezTo>
                      <a:pt x="12" y="864"/>
                      <a:pt x="12" y="862"/>
                      <a:pt x="12" y="861"/>
                    </a:cubicBezTo>
                    <a:cubicBezTo>
                      <a:pt x="13" y="857"/>
                      <a:pt x="15" y="852"/>
                      <a:pt x="14" y="854"/>
                    </a:cubicBezTo>
                    <a:cubicBezTo>
                      <a:pt x="14" y="854"/>
                      <a:pt x="13" y="856"/>
                      <a:pt x="12" y="859"/>
                    </a:cubicBezTo>
                    <a:cubicBezTo>
                      <a:pt x="11" y="863"/>
                      <a:pt x="11" y="867"/>
                      <a:pt x="10" y="871"/>
                    </a:cubicBezTo>
                    <a:cubicBezTo>
                      <a:pt x="9" y="873"/>
                      <a:pt x="9" y="875"/>
                      <a:pt x="9" y="877"/>
                    </a:cubicBezTo>
                    <a:cubicBezTo>
                      <a:pt x="8" y="879"/>
                      <a:pt x="8" y="881"/>
                      <a:pt x="8" y="883"/>
                    </a:cubicBezTo>
                    <a:cubicBezTo>
                      <a:pt x="8" y="886"/>
                      <a:pt x="8" y="888"/>
                      <a:pt x="8" y="888"/>
                    </a:cubicBezTo>
                    <a:cubicBezTo>
                      <a:pt x="6" y="895"/>
                      <a:pt x="6" y="892"/>
                      <a:pt x="6" y="883"/>
                    </a:cubicBezTo>
                    <a:cubicBezTo>
                      <a:pt x="6" y="879"/>
                      <a:pt x="8" y="874"/>
                      <a:pt x="9" y="868"/>
                    </a:cubicBezTo>
                    <a:cubicBezTo>
                      <a:pt x="9" y="865"/>
                      <a:pt x="10" y="862"/>
                      <a:pt x="11" y="859"/>
                    </a:cubicBezTo>
                    <a:cubicBezTo>
                      <a:pt x="12" y="856"/>
                      <a:pt x="13" y="853"/>
                      <a:pt x="14" y="850"/>
                    </a:cubicBezTo>
                    <a:cubicBezTo>
                      <a:pt x="12" y="854"/>
                      <a:pt x="10" y="857"/>
                      <a:pt x="9" y="860"/>
                    </a:cubicBezTo>
                    <a:cubicBezTo>
                      <a:pt x="8" y="863"/>
                      <a:pt x="7" y="866"/>
                      <a:pt x="6" y="868"/>
                    </a:cubicBezTo>
                    <a:cubicBezTo>
                      <a:pt x="6" y="871"/>
                      <a:pt x="5" y="874"/>
                      <a:pt x="5" y="876"/>
                    </a:cubicBezTo>
                    <a:cubicBezTo>
                      <a:pt x="4" y="879"/>
                      <a:pt x="4" y="882"/>
                      <a:pt x="4" y="885"/>
                    </a:cubicBezTo>
                    <a:cubicBezTo>
                      <a:pt x="3" y="888"/>
                      <a:pt x="3" y="891"/>
                      <a:pt x="3" y="895"/>
                    </a:cubicBezTo>
                    <a:cubicBezTo>
                      <a:pt x="3" y="899"/>
                      <a:pt x="3" y="903"/>
                      <a:pt x="3" y="908"/>
                    </a:cubicBezTo>
                    <a:cubicBezTo>
                      <a:pt x="2" y="913"/>
                      <a:pt x="3" y="919"/>
                      <a:pt x="3" y="926"/>
                    </a:cubicBezTo>
                    <a:cubicBezTo>
                      <a:pt x="3" y="932"/>
                      <a:pt x="5" y="940"/>
                      <a:pt x="5" y="949"/>
                    </a:cubicBezTo>
                    <a:cubicBezTo>
                      <a:pt x="5" y="949"/>
                      <a:pt x="4" y="941"/>
                      <a:pt x="2" y="932"/>
                    </a:cubicBezTo>
                    <a:cubicBezTo>
                      <a:pt x="2" y="924"/>
                      <a:pt x="1" y="916"/>
                      <a:pt x="1" y="916"/>
                    </a:cubicBezTo>
                    <a:cubicBezTo>
                      <a:pt x="1" y="921"/>
                      <a:pt x="0" y="927"/>
                      <a:pt x="1" y="933"/>
                    </a:cubicBezTo>
                    <a:cubicBezTo>
                      <a:pt x="1" y="939"/>
                      <a:pt x="2" y="946"/>
                      <a:pt x="3" y="953"/>
                    </a:cubicBezTo>
                    <a:cubicBezTo>
                      <a:pt x="4" y="956"/>
                      <a:pt x="5" y="960"/>
                      <a:pt x="6" y="963"/>
                    </a:cubicBezTo>
                    <a:cubicBezTo>
                      <a:pt x="6" y="965"/>
                      <a:pt x="7" y="967"/>
                      <a:pt x="7" y="969"/>
                    </a:cubicBezTo>
                    <a:cubicBezTo>
                      <a:pt x="8" y="971"/>
                      <a:pt x="8" y="973"/>
                      <a:pt x="9" y="975"/>
                    </a:cubicBezTo>
                    <a:cubicBezTo>
                      <a:pt x="10" y="979"/>
                      <a:pt x="12" y="983"/>
                      <a:pt x="13" y="987"/>
                    </a:cubicBezTo>
                    <a:cubicBezTo>
                      <a:pt x="15" y="991"/>
                      <a:pt x="17" y="995"/>
                      <a:pt x="19" y="1000"/>
                    </a:cubicBezTo>
                    <a:cubicBezTo>
                      <a:pt x="18" y="998"/>
                      <a:pt x="16" y="992"/>
                      <a:pt x="13" y="985"/>
                    </a:cubicBezTo>
                    <a:cubicBezTo>
                      <a:pt x="12" y="982"/>
                      <a:pt x="11" y="978"/>
                      <a:pt x="10" y="975"/>
                    </a:cubicBezTo>
                    <a:cubicBezTo>
                      <a:pt x="10" y="973"/>
                      <a:pt x="9" y="971"/>
                      <a:pt x="9" y="970"/>
                    </a:cubicBezTo>
                    <a:cubicBezTo>
                      <a:pt x="8" y="968"/>
                      <a:pt x="8" y="966"/>
                      <a:pt x="8" y="964"/>
                    </a:cubicBezTo>
                    <a:cubicBezTo>
                      <a:pt x="6" y="951"/>
                      <a:pt x="5" y="944"/>
                      <a:pt x="11" y="963"/>
                    </a:cubicBezTo>
                    <a:cubicBezTo>
                      <a:pt x="13" y="973"/>
                      <a:pt x="18" y="987"/>
                      <a:pt x="29" y="1004"/>
                    </a:cubicBezTo>
                    <a:cubicBezTo>
                      <a:pt x="28" y="1005"/>
                      <a:pt x="30" y="1009"/>
                      <a:pt x="35" y="1016"/>
                    </a:cubicBezTo>
                    <a:cubicBezTo>
                      <a:pt x="36" y="1018"/>
                      <a:pt x="37" y="1020"/>
                      <a:pt x="38" y="1022"/>
                    </a:cubicBezTo>
                    <a:cubicBezTo>
                      <a:pt x="40" y="1024"/>
                      <a:pt x="41" y="1026"/>
                      <a:pt x="43" y="1028"/>
                    </a:cubicBezTo>
                    <a:cubicBezTo>
                      <a:pt x="45" y="1030"/>
                      <a:pt x="47" y="1032"/>
                      <a:pt x="48" y="1035"/>
                    </a:cubicBezTo>
                    <a:cubicBezTo>
                      <a:pt x="50" y="1037"/>
                      <a:pt x="53" y="1039"/>
                      <a:pt x="55" y="1041"/>
                    </a:cubicBezTo>
                    <a:cubicBezTo>
                      <a:pt x="52" y="1042"/>
                      <a:pt x="52" y="1042"/>
                      <a:pt x="52" y="1042"/>
                    </a:cubicBezTo>
                    <a:cubicBezTo>
                      <a:pt x="56" y="1047"/>
                      <a:pt x="60" y="1050"/>
                      <a:pt x="63" y="1052"/>
                    </a:cubicBezTo>
                    <a:cubicBezTo>
                      <a:pt x="66" y="1055"/>
                      <a:pt x="69" y="1057"/>
                      <a:pt x="71" y="1058"/>
                    </a:cubicBezTo>
                    <a:cubicBezTo>
                      <a:pt x="73" y="1059"/>
                      <a:pt x="75" y="1060"/>
                      <a:pt x="77" y="1062"/>
                    </a:cubicBezTo>
                    <a:cubicBezTo>
                      <a:pt x="79" y="1063"/>
                      <a:pt x="81" y="1064"/>
                      <a:pt x="85" y="1066"/>
                    </a:cubicBezTo>
                    <a:cubicBezTo>
                      <a:pt x="88" y="1068"/>
                      <a:pt x="91" y="1070"/>
                      <a:pt x="94" y="1072"/>
                    </a:cubicBezTo>
                    <a:cubicBezTo>
                      <a:pt x="96" y="1074"/>
                      <a:pt x="99" y="1075"/>
                      <a:pt x="101" y="1076"/>
                    </a:cubicBezTo>
                    <a:cubicBezTo>
                      <a:pt x="105" y="1079"/>
                      <a:pt x="108" y="1081"/>
                      <a:pt x="111" y="1083"/>
                    </a:cubicBezTo>
                    <a:cubicBezTo>
                      <a:pt x="114" y="1084"/>
                      <a:pt x="116" y="1086"/>
                      <a:pt x="117" y="1087"/>
                    </a:cubicBezTo>
                    <a:cubicBezTo>
                      <a:pt x="119" y="1088"/>
                      <a:pt x="121" y="1089"/>
                      <a:pt x="122" y="1090"/>
                    </a:cubicBezTo>
                    <a:cubicBezTo>
                      <a:pt x="125" y="1091"/>
                      <a:pt x="128" y="1092"/>
                      <a:pt x="129" y="1093"/>
                    </a:cubicBezTo>
                    <a:cubicBezTo>
                      <a:pt x="131" y="1094"/>
                      <a:pt x="133" y="1094"/>
                      <a:pt x="134" y="1094"/>
                    </a:cubicBezTo>
                    <a:cubicBezTo>
                      <a:pt x="137" y="1095"/>
                      <a:pt x="138" y="1095"/>
                      <a:pt x="138" y="1095"/>
                    </a:cubicBezTo>
                    <a:cubicBezTo>
                      <a:pt x="138" y="1095"/>
                      <a:pt x="134" y="1093"/>
                      <a:pt x="131" y="1092"/>
                    </a:cubicBezTo>
                    <a:cubicBezTo>
                      <a:pt x="128" y="1090"/>
                      <a:pt x="125" y="1089"/>
                      <a:pt x="126" y="1089"/>
                    </a:cubicBezTo>
                    <a:cubicBezTo>
                      <a:pt x="126" y="1089"/>
                      <a:pt x="128" y="1089"/>
                      <a:pt x="131" y="1090"/>
                    </a:cubicBezTo>
                    <a:cubicBezTo>
                      <a:pt x="135" y="1091"/>
                      <a:pt x="139" y="1092"/>
                      <a:pt x="146" y="1094"/>
                    </a:cubicBezTo>
                    <a:cubicBezTo>
                      <a:pt x="166" y="1099"/>
                      <a:pt x="183" y="1101"/>
                      <a:pt x="201" y="1100"/>
                    </a:cubicBezTo>
                    <a:cubicBezTo>
                      <a:pt x="206" y="1099"/>
                      <a:pt x="210" y="1099"/>
                      <a:pt x="215" y="1098"/>
                    </a:cubicBezTo>
                    <a:cubicBezTo>
                      <a:pt x="220" y="1098"/>
                      <a:pt x="225" y="1097"/>
                      <a:pt x="230" y="1096"/>
                    </a:cubicBezTo>
                    <a:cubicBezTo>
                      <a:pt x="232" y="1095"/>
                      <a:pt x="234" y="1095"/>
                      <a:pt x="236" y="1094"/>
                    </a:cubicBezTo>
                    <a:cubicBezTo>
                      <a:pt x="237" y="1094"/>
                      <a:pt x="239" y="1093"/>
                      <a:pt x="240" y="1093"/>
                    </a:cubicBezTo>
                    <a:cubicBezTo>
                      <a:pt x="241" y="1092"/>
                      <a:pt x="242" y="1092"/>
                      <a:pt x="244" y="1091"/>
                    </a:cubicBezTo>
                    <a:cubicBezTo>
                      <a:pt x="245" y="1091"/>
                      <a:pt x="245" y="1091"/>
                      <a:pt x="245" y="1091"/>
                    </a:cubicBezTo>
                    <a:cubicBezTo>
                      <a:pt x="245" y="1091"/>
                      <a:pt x="245" y="1091"/>
                      <a:pt x="245" y="1091"/>
                    </a:cubicBezTo>
                    <a:cubicBezTo>
                      <a:pt x="245" y="1091"/>
                      <a:pt x="245" y="1091"/>
                      <a:pt x="245" y="1091"/>
                    </a:cubicBezTo>
                    <a:cubicBezTo>
                      <a:pt x="245" y="1092"/>
                      <a:pt x="245" y="1093"/>
                      <a:pt x="245" y="1093"/>
                    </a:cubicBezTo>
                    <a:cubicBezTo>
                      <a:pt x="245" y="1100"/>
                      <a:pt x="244" y="1099"/>
                      <a:pt x="244" y="1098"/>
                    </a:cubicBezTo>
                    <a:cubicBezTo>
                      <a:pt x="244" y="1097"/>
                      <a:pt x="243" y="1095"/>
                      <a:pt x="243" y="1097"/>
                    </a:cubicBezTo>
                    <a:cubicBezTo>
                      <a:pt x="243" y="1097"/>
                      <a:pt x="243" y="1098"/>
                      <a:pt x="243" y="1098"/>
                    </a:cubicBezTo>
                    <a:cubicBezTo>
                      <a:pt x="243" y="1099"/>
                      <a:pt x="243" y="1099"/>
                      <a:pt x="244" y="1100"/>
                    </a:cubicBezTo>
                    <a:cubicBezTo>
                      <a:pt x="244" y="1100"/>
                      <a:pt x="244" y="1100"/>
                      <a:pt x="244" y="1101"/>
                    </a:cubicBezTo>
                    <a:cubicBezTo>
                      <a:pt x="244" y="1101"/>
                      <a:pt x="244" y="1102"/>
                      <a:pt x="244" y="1103"/>
                    </a:cubicBezTo>
                    <a:cubicBezTo>
                      <a:pt x="244" y="1109"/>
                      <a:pt x="245" y="1115"/>
                      <a:pt x="245" y="1115"/>
                    </a:cubicBezTo>
                    <a:cubicBezTo>
                      <a:pt x="245" y="1120"/>
                      <a:pt x="244" y="1119"/>
                      <a:pt x="244" y="1118"/>
                    </a:cubicBezTo>
                    <a:cubicBezTo>
                      <a:pt x="245" y="1138"/>
                      <a:pt x="247" y="1119"/>
                      <a:pt x="247" y="1151"/>
                    </a:cubicBezTo>
                    <a:cubicBezTo>
                      <a:pt x="250" y="1159"/>
                      <a:pt x="243" y="1216"/>
                      <a:pt x="246" y="1255"/>
                    </a:cubicBezTo>
                    <a:cubicBezTo>
                      <a:pt x="246" y="1264"/>
                      <a:pt x="245" y="1250"/>
                      <a:pt x="244" y="1253"/>
                    </a:cubicBezTo>
                    <a:cubicBezTo>
                      <a:pt x="246" y="1307"/>
                      <a:pt x="245" y="1299"/>
                      <a:pt x="248" y="1343"/>
                    </a:cubicBezTo>
                    <a:cubicBezTo>
                      <a:pt x="246" y="1381"/>
                      <a:pt x="246" y="1381"/>
                      <a:pt x="246" y="1381"/>
                    </a:cubicBezTo>
                    <a:cubicBezTo>
                      <a:pt x="248" y="1353"/>
                      <a:pt x="251" y="1388"/>
                      <a:pt x="252" y="1419"/>
                    </a:cubicBezTo>
                    <a:cubicBezTo>
                      <a:pt x="253" y="1409"/>
                      <a:pt x="254" y="1401"/>
                      <a:pt x="255" y="1395"/>
                    </a:cubicBezTo>
                    <a:cubicBezTo>
                      <a:pt x="256" y="1444"/>
                      <a:pt x="256" y="1444"/>
                      <a:pt x="256" y="1444"/>
                    </a:cubicBezTo>
                    <a:cubicBezTo>
                      <a:pt x="256" y="1450"/>
                      <a:pt x="255" y="1445"/>
                      <a:pt x="254" y="1437"/>
                    </a:cubicBezTo>
                    <a:cubicBezTo>
                      <a:pt x="254" y="1441"/>
                      <a:pt x="254" y="1444"/>
                      <a:pt x="254" y="1446"/>
                    </a:cubicBezTo>
                    <a:cubicBezTo>
                      <a:pt x="253" y="1464"/>
                      <a:pt x="252" y="1455"/>
                      <a:pt x="250" y="1442"/>
                    </a:cubicBezTo>
                    <a:cubicBezTo>
                      <a:pt x="251" y="1436"/>
                      <a:pt x="251" y="1430"/>
                      <a:pt x="252" y="1425"/>
                    </a:cubicBezTo>
                    <a:cubicBezTo>
                      <a:pt x="250" y="1412"/>
                      <a:pt x="249" y="1401"/>
                      <a:pt x="247" y="1404"/>
                    </a:cubicBezTo>
                    <a:cubicBezTo>
                      <a:pt x="247" y="1407"/>
                      <a:pt x="248" y="1413"/>
                      <a:pt x="248" y="1420"/>
                    </a:cubicBezTo>
                    <a:cubicBezTo>
                      <a:pt x="247" y="1417"/>
                      <a:pt x="247" y="1414"/>
                      <a:pt x="247" y="1416"/>
                    </a:cubicBezTo>
                    <a:cubicBezTo>
                      <a:pt x="247" y="1418"/>
                      <a:pt x="247" y="1423"/>
                      <a:pt x="248" y="1431"/>
                    </a:cubicBezTo>
                    <a:cubicBezTo>
                      <a:pt x="245" y="1442"/>
                      <a:pt x="245" y="1442"/>
                      <a:pt x="245" y="1442"/>
                    </a:cubicBezTo>
                    <a:cubicBezTo>
                      <a:pt x="246" y="1445"/>
                      <a:pt x="246" y="1445"/>
                      <a:pt x="246" y="1445"/>
                    </a:cubicBezTo>
                    <a:cubicBezTo>
                      <a:pt x="244" y="1509"/>
                      <a:pt x="244" y="1509"/>
                      <a:pt x="244" y="1509"/>
                    </a:cubicBezTo>
                    <a:cubicBezTo>
                      <a:pt x="247" y="1555"/>
                      <a:pt x="251" y="1595"/>
                      <a:pt x="253" y="1668"/>
                    </a:cubicBezTo>
                    <a:cubicBezTo>
                      <a:pt x="250" y="1650"/>
                      <a:pt x="249" y="1664"/>
                      <a:pt x="247" y="1663"/>
                    </a:cubicBezTo>
                    <a:cubicBezTo>
                      <a:pt x="249" y="1644"/>
                      <a:pt x="246" y="1607"/>
                      <a:pt x="246" y="1569"/>
                    </a:cubicBezTo>
                    <a:cubicBezTo>
                      <a:pt x="246" y="1589"/>
                      <a:pt x="245" y="1584"/>
                      <a:pt x="244" y="1579"/>
                    </a:cubicBezTo>
                    <a:cubicBezTo>
                      <a:pt x="247" y="1647"/>
                      <a:pt x="247" y="1647"/>
                      <a:pt x="247" y="1647"/>
                    </a:cubicBezTo>
                    <a:cubicBezTo>
                      <a:pt x="245" y="1645"/>
                      <a:pt x="245" y="1661"/>
                      <a:pt x="244" y="1679"/>
                    </a:cubicBezTo>
                    <a:cubicBezTo>
                      <a:pt x="248" y="1666"/>
                      <a:pt x="247" y="1729"/>
                      <a:pt x="248" y="1757"/>
                    </a:cubicBezTo>
                    <a:cubicBezTo>
                      <a:pt x="247" y="1758"/>
                      <a:pt x="245" y="1752"/>
                      <a:pt x="246" y="1718"/>
                    </a:cubicBezTo>
                    <a:cubicBezTo>
                      <a:pt x="243" y="1755"/>
                      <a:pt x="250" y="1766"/>
                      <a:pt x="248" y="1803"/>
                    </a:cubicBezTo>
                    <a:cubicBezTo>
                      <a:pt x="248" y="1794"/>
                      <a:pt x="248" y="1790"/>
                      <a:pt x="247" y="1787"/>
                    </a:cubicBezTo>
                    <a:cubicBezTo>
                      <a:pt x="249" y="1806"/>
                      <a:pt x="248" y="1853"/>
                      <a:pt x="246" y="1842"/>
                    </a:cubicBezTo>
                    <a:cubicBezTo>
                      <a:pt x="246" y="1833"/>
                      <a:pt x="246" y="1833"/>
                      <a:pt x="246" y="1833"/>
                    </a:cubicBezTo>
                    <a:cubicBezTo>
                      <a:pt x="246" y="1861"/>
                      <a:pt x="246" y="1902"/>
                      <a:pt x="247" y="1938"/>
                    </a:cubicBezTo>
                    <a:cubicBezTo>
                      <a:pt x="247" y="1955"/>
                      <a:pt x="247" y="1972"/>
                      <a:pt x="248" y="1984"/>
                    </a:cubicBezTo>
                    <a:cubicBezTo>
                      <a:pt x="248" y="1990"/>
                      <a:pt x="248" y="1996"/>
                      <a:pt x="249" y="2000"/>
                    </a:cubicBezTo>
                    <a:cubicBezTo>
                      <a:pt x="249" y="2004"/>
                      <a:pt x="250" y="2006"/>
                      <a:pt x="250" y="2007"/>
                    </a:cubicBezTo>
                    <a:cubicBezTo>
                      <a:pt x="250" y="2008"/>
                      <a:pt x="249" y="2006"/>
                      <a:pt x="248" y="2004"/>
                    </a:cubicBezTo>
                    <a:cubicBezTo>
                      <a:pt x="247" y="2001"/>
                      <a:pt x="245" y="1998"/>
                      <a:pt x="245" y="1997"/>
                    </a:cubicBezTo>
                    <a:cubicBezTo>
                      <a:pt x="245" y="1997"/>
                      <a:pt x="245" y="1997"/>
                      <a:pt x="245" y="1998"/>
                    </a:cubicBezTo>
                    <a:cubicBezTo>
                      <a:pt x="245" y="1998"/>
                      <a:pt x="245" y="2000"/>
                      <a:pt x="246" y="2001"/>
                    </a:cubicBezTo>
                    <a:cubicBezTo>
                      <a:pt x="246" y="2003"/>
                      <a:pt x="246" y="2004"/>
                      <a:pt x="246" y="2006"/>
                    </a:cubicBezTo>
                    <a:cubicBezTo>
                      <a:pt x="247" y="2008"/>
                      <a:pt x="247" y="2011"/>
                      <a:pt x="248" y="2013"/>
                    </a:cubicBezTo>
                    <a:cubicBezTo>
                      <a:pt x="250" y="2018"/>
                      <a:pt x="252" y="2023"/>
                      <a:pt x="256" y="2028"/>
                    </a:cubicBezTo>
                    <a:cubicBezTo>
                      <a:pt x="259" y="2033"/>
                      <a:pt x="263" y="2038"/>
                      <a:pt x="268" y="2042"/>
                    </a:cubicBezTo>
                    <a:cubicBezTo>
                      <a:pt x="273" y="2046"/>
                      <a:pt x="278" y="2049"/>
                      <a:pt x="284" y="2052"/>
                    </a:cubicBezTo>
                    <a:cubicBezTo>
                      <a:pt x="289" y="2054"/>
                      <a:pt x="294" y="2055"/>
                      <a:pt x="299" y="2055"/>
                    </a:cubicBezTo>
                    <a:cubicBezTo>
                      <a:pt x="303" y="2056"/>
                      <a:pt x="307" y="2056"/>
                      <a:pt x="309" y="2056"/>
                    </a:cubicBezTo>
                    <a:cubicBezTo>
                      <a:pt x="312" y="2055"/>
                      <a:pt x="313" y="2055"/>
                      <a:pt x="313" y="2055"/>
                    </a:cubicBezTo>
                    <a:cubicBezTo>
                      <a:pt x="309" y="2057"/>
                      <a:pt x="315" y="2059"/>
                      <a:pt x="317" y="2061"/>
                    </a:cubicBezTo>
                    <a:cubicBezTo>
                      <a:pt x="317" y="2063"/>
                      <a:pt x="317" y="2064"/>
                      <a:pt x="314" y="2065"/>
                    </a:cubicBezTo>
                    <a:cubicBezTo>
                      <a:pt x="310" y="2065"/>
                      <a:pt x="303" y="2067"/>
                      <a:pt x="290" y="2063"/>
                    </a:cubicBezTo>
                    <a:cubicBezTo>
                      <a:pt x="292" y="2064"/>
                      <a:pt x="294" y="2064"/>
                      <a:pt x="296" y="2065"/>
                    </a:cubicBezTo>
                    <a:cubicBezTo>
                      <a:pt x="298" y="2065"/>
                      <a:pt x="300" y="2066"/>
                      <a:pt x="302" y="2066"/>
                    </a:cubicBezTo>
                    <a:cubicBezTo>
                      <a:pt x="303" y="2066"/>
                      <a:pt x="304" y="2067"/>
                      <a:pt x="305" y="2067"/>
                    </a:cubicBezTo>
                    <a:cubicBezTo>
                      <a:pt x="306" y="2067"/>
                      <a:pt x="307" y="2067"/>
                      <a:pt x="308" y="2067"/>
                    </a:cubicBezTo>
                    <a:cubicBezTo>
                      <a:pt x="309" y="2067"/>
                      <a:pt x="311" y="2067"/>
                      <a:pt x="312" y="2067"/>
                    </a:cubicBezTo>
                    <a:cubicBezTo>
                      <a:pt x="313" y="2067"/>
                      <a:pt x="314" y="2067"/>
                      <a:pt x="315" y="2067"/>
                    </a:cubicBezTo>
                    <a:cubicBezTo>
                      <a:pt x="324" y="2067"/>
                      <a:pt x="335" y="2067"/>
                      <a:pt x="349" y="2067"/>
                    </a:cubicBezTo>
                    <a:cubicBezTo>
                      <a:pt x="340" y="2066"/>
                      <a:pt x="327" y="2062"/>
                      <a:pt x="339" y="2062"/>
                    </a:cubicBezTo>
                    <a:cubicBezTo>
                      <a:pt x="372" y="2065"/>
                      <a:pt x="362" y="2064"/>
                      <a:pt x="403" y="2067"/>
                    </a:cubicBezTo>
                    <a:cubicBezTo>
                      <a:pt x="389" y="2066"/>
                      <a:pt x="404" y="2061"/>
                      <a:pt x="425" y="2062"/>
                    </a:cubicBezTo>
                    <a:cubicBezTo>
                      <a:pt x="422" y="2062"/>
                      <a:pt x="427" y="2066"/>
                      <a:pt x="419" y="2067"/>
                    </a:cubicBezTo>
                    <a:cubicBezTo>
                      <a:pt x="471" y="2062"/>
                      <a:pt x="471" y="2062"/>
                      <a:pt x="471" y="2062"/>
                    </a:cubicBezTo>
                    <a:cubicBezTo>
                      <a:pt x="458" y="2063"/>
                      <a:pt x="469" y="2066"/>
                      <a:pt x="481" y="2067"/>
                    </a:cubicBezTo>
                    <a:cubicBezTo>
                      <a:pt x="475" y="2066"/>
                      <a:pt x="526" y="2067"/>
                      <a:pt x="539" y="2067"/>
                    </a:cubicBezTo>
                    <a:cubicBezTo>
                      <a:pt x="517" y="2066"/>
                      <a:pt x="517" y="2066"/>
                      <a:pt x="517" y="2066"/>
                    </a:cubicBezTo>
                    <a:cubicBezTo>
                      <a:pt x="576" y="2066"/>
                      <a:pt x="575" y="2059"/>
                      <a:pt x="634" y="2060"/>
                    </a:cubicBezTo>
                    <a:cubicBezTo>
                      <a:pt x="627" y="2061"/>
                      <a:pt x="616" y="2065"/>
                      <a:pt x="646" y="2066"/>
                    </a:cubicBezTo>
                    <a:cubicBezTo>
                      <a:pt x="660" y="2064"/>
                      <a:pt x="706" y="2055"/>
                      <a:pt x="758" y="2053"/>
                    </a:cubicBezTo>
                    <a:cubicBezTo>
                      <a:pt x="768" y="2054"/>
                      <a:pt x="768" y="2054"/>
                      <a:pt x="768" y="2054"/>
                    </a:cubicBezTo>
                    <a:cubicBezTo>
                      <a:pt x="807" y="2053"/>
                      <a:pt x="807" y="2053"/>
                      <a:pt x="807" y="2053"/>
                    </a:cubicBezTo>
                    <a:cubicBezTo>
                      <a:pt x="783" y="2056"/>
                      <a:pt x="713" y="2064"/>
                      <a:pt x="676" y="2066"/>
                    </a:cubicBezTo>
                    <a:cubicBezTo>
                      <a:pt x="698" y="2068"/>
                      <a:pt x="682" y="2068"/>
                      <a:pt x="715" y="2068"/>
                    </a:cubicBezTo>
                    <a:cubicBezTo>
                      <a:pt x="726" y="2069"/>
                      <a:pt x="697" y="2070"/>
                      <a:pt x="687" y="2070"/>
                    </a:cubicBezTo>
                    <a:cubicBezTo>
                      <a:pt x="764" y="2071"/>
                      <a:pt x="764" y="2071"/>
                      <a:pt x="764" y="2071"/>
                    </a:cubicBezTo>
                    <a:cubicBezTo>
                      <a:pt x="760" y="2068"/>
                      <a:pt x="823" y="2068"/>
                      <a:pt x="820" y="2066"/>
                    </a:cubicBezTo>
                    <a:cubicBezTo>
                      <a:pt x="736" y="2068"/>
                      <a:pt x="736" y="2068"/>
                      <a:pt x="736" y="2068"/>
                    </a:cubicBezTo>
                    <a:cubicBezTo>
                      <a:pt x="733" y="2066"/>
                      <a:pt x="784" y="2061"/>
                      <a:pt x="839" y="2061"/>
                    </a:cubicBezTo>
                    <a:cubicBezTo>
                      <a:pt x="853" y="2062"/>
                      <a:pt x="828" y="2066"/>
                      <a:pt x="830" y="2067"/>
                    </a:cubicBezTo>
                    <a:cubicBezTo>
                      <a:pt x="837" y="2066"/>
                      <a:pt x="881" y="2065"/>
                      <a:pt x="886" y="2066"/>
                    </a:cubicBezTo>
                    <a:cubicBezTo>
                      <a:pt x="863" y="2067"/>
                      <a:pt x="863" y="2067"/>
                      <a:pt x="863" y="2067"/>
                    </a:cubicBezTo>
                    <a:cubicBezTo>
                      <a:pt x="893" y="2068"/>
                      <a:pt x="913" y="2064"/>
                      <a:pt x="949" y="2066"/>
                    </a:cubicBezTo>
                    <a:cubicBezTo>
                      <a:pt x="961" y="2067"/>
                      <a:pt x="986" y="2070"/>
                      <a:pt x="989" y="2068"/>
                    </a:cubicBezTo>
                    <a:cubicBezTo>
                      <a:pt x="968" y="2065"/>
                      <a:pt x="964" y="2056"/>
                      <a:pt x="978" y="2053"/>
                    </a:cubicBezTo>
                    <a:cubicBezTo>
                      <a:pt x="982" y="2054"/>
                      <a:pt x="1044" y="2056"/>
                      <a:pt x="1058" y="2058"/>
                    </a:cubicBezTo>
                    <a:cubicBezTo>
                      <a:pt x="1079" y="2060"/>
                      <a:pt x="1027" y="2064"/>
                      <a:pt x="1045" y="2066"/>
                    </a:cubicBezTo>
                    <a:cubicBezTo>
                      <a:pt x="1045" y="2065"/>
                      <a:pt x="1057" y="2064"/>
                      <a:pt x="1061" y="2064"/>
                    </a:cubicBezTo>
                    <a:cubicBezTo>
                      <a:pt x="1075" y="2064"/>
                      <a:pt x="1056" y="2066"/>
                      <a:pt x="1085" y="2066"/>
                    </a:cubicBezTo>
                    <a:cubicBezTo>
                      <a:pt x="1089" y="2063"/>
                      <a:pt x="1143" y="2066"/>
                      <a:pt x="1098" y="2063"/>
                    </a:cubicBezTo>
                    <a:cubicBezTo>
                      <a:pt x="1126" y="2063"/>
                      <a:pt x="1128" y="2064"/>
                      <a:pt x="1161" y="2064"/>
                    </a:cubicBezTo>
                    <a:cubicBezTo>
                      <a:pt x="1150" y="2062"/>
                      <a:pt x="1190" y="2058"/>
                      <a:pt x="1218" y="2057"/>
                    </a:cubicBezTo>
                    <a:cubicBezTo>
                      <a:pt x="1217" y="2058"/>
                      <a:pt x="1223" y="2059"/>
                      <a:pt x="1226" y="2059"/>
                    </a:cubicBezTo>
                    <a:cubicBezTo>
                      <a:pt x="1284" y="2059"/>
                      <a:pt x="1314" y="2060"/>
                      <a:pt x="1368" y="2060"/>
                    </a:cubicBezTo>
                    <a:cubicBezTo>
                      <a:pt x="1373" y="2061"/>
                      <a:pt x="1399" y="2062"/>
                      <a:pt x="1388" y="2063"/>
                    </a:cubicBezTo>
                    <a:cubicBezTo>
                      <a:pt x="1395" y="2063"/>
                      <a:pt x="1403" y="2062"/>
                      <a:pt x="1419" y="2062"/>
                    </a:cubicBezTo>
                    <a:cubicBezTo>
                      <a:pt x="1451" y="2064"/>
                      <a:pt x="1382" y="2062"/>
                      <a:pt x="1407" y="2065"/>
                    </a:cubicBezTo>
                    <a:cubicBezTo>
                      <a:pt x="1409" y="2063"/>
                      <a:pt x="1449" y="2063"/>
                      <a:pt x="1473" y="2062"/>
                    </a:cubicBezTo>
                    <a:cubicBezTo>
                      <a:pt x="1466" y="2059"/>
                      <a:pt x="1418" y="2061"/>
                      <a:pt x="1395" y="2062"/>
                    </a:cubicBezTo>
                    <a:cubicBezTo>
                      <a:pt x="1395" y="2059"/>
                      <a:pt x="1436" y="2055"/>
                      <a:pt x="1492" y="2054"/>
                    </a:cubicBezTo>
                    <a:cubicBezTo>
                      <a:pt x="1536" y="2053"/>
                      <a:pt x="1511" y="2056"/>
                      <a:pt x="1519" y="2055"/>
                    </a:cubicBezTo>
                    <a:cubicBezTo>
                      <a:pt x="1602" y="2056"/>
                      <a:pt x="1590" y="2050"/>
                      <a:pt x="1659" y="2052"/>
                    </a:cubicBezTo>
                    <a:cubicBezTo>
                      <a:pt x="1687" y="2054"/>
                      <a:pt x="1661" y="2056"/>
                      <a:pt x="1667" y="2058"/>
                    </a:cubicBezTo>
                    <a:cubicBezTo>
                      <a:pt x="1631" y="2059"/>
                      <a:pt x="1611" y="2056"/>
                      <a:pt x="1587" y="2057"/>
                    </a:cubicBezTo>
                    <a:cubicBezTo>
                      <a:pt x="1617" y="2058"/>
                      <a:pt x="1617" y="2058"/>
                      <a:pt x="1617" y="2058"/>
                    </a:cubicBezTo>
                    <a:cubicBezTo>
                      <a:pt x="1605" y="2058"/>
                      <a:pt x="1581" y="2059"/>
                      <a:pt x="1568" y="2058"/>
                    </a:cubicBezTo>
                    <a:cubicBezTo>
                      <a:pt x="1579" y="2059"/>
                      <a:pt x="1615" y="2059"/>
                      <a:pt x="1655" y="2059"/>
                    </a:cubicBezTo>
                    <a:cubicBezTo>
                      <a:pt x="1675" y="2059"/>
                      <a:pt x="1697" y="2059"/>
                      <a:pt x="1717" y="2060"/>
                    </a:cubicBezTo>
                    <a:cubicBezTo>
                      <a:pt x="1728" y="2060"/>
                      <a:pt x="1738" y="2060"/>
                      <a:pt x="1747" y="2060"/>
                    </a:cubicBezTo>
                    <a:cubicBezTo>
                      <a:pt x="1752" y="2060"/>
                      <a:pt x="1756" y="2060"/>
                      <a:pt x="1761" y="2060"/>
                    </a:cubicBezTo>
                    <a:cubicBezTo>
                      <a:pt x="1765" y="2060"/>
                      <a:pt x="1770" y="2060"/>
                      <a:pt x="1774" y="2059"/>
                    </a:cubicBezTo>
                    <a:cubicBezTo>
                      <a:pt x="1780" y="2057"/>
                      <a:pt x="1787" y="2054"/>
                      <a:pt x="1791" y="2051"/>
                    </a:cubicBezTo>
                    <a:cubicBezTo>
                      <a:pt x="1792" y="2050"/>
                      <a:pt x="1793" y="2049"/>
                      <a:pt x="1794" y="2049"/>
                    </a:cubicBezTo>
                    <a:cubicBezTo>
                      <a:pt x="1794" y="2048"/>
                      <a:pt x="1795" y="2048"/>
                      <a:pt x="1795" y="2047"/>
                    </a:cubicBezTo>
                    <a:cubicBezTo>
                      <a:pt x="1795" y="2047"/>
                      <a:pt x="1795" y="2047"/>
                      <a:pt x="1793" y="2048"/>
                    </a:cubicBezTo>
                    <a:cubicBezTo>
                      <a:pt x="1793" y="2048"/>
                      <a:pt x="1792" y="2049"/>
                      <a:pt x="1790" y="2050"/>
                    </a:cubicBezTo>
                    <a:cubicBezTo>
                      <a:pt x="1789" y="2051"/>
                      <a:pt x="1786" y="2052"/>
                      <a:pt x="1784" y="2053"/>
                    </a:cubicBezTo>
                    <a:cubicBezTo>
                      <a:pt x="1782" y="2054"/>
                      <a:pt x="1780" y="2055"/>
                      <a:pt x="1778" y="2056"/>
                    </a:cubicBezTo>
                    <a:cubicBezTo>
                      <a:pt x="1776" y="2056"/>
                      <a:pt x="1775" y="2056"/>
                      <a:pt x="1775" y="2056"/>
                    </a:cubicBezTo>
                    <a:cubicBezTo>
                      <a:pt x="1765" y="2057"/>
                      <a:pt x="1775" y="2056"/>
                      <a:pt x="1782" y="2052"/>
                    </a:cubicBezTo>
                    <a:cubicBezTo>
                      <a:pt x="1784" y="2051"/>
                      <a:pt x="1786" y="2050"/>
                      <a:pt x="1787" y="2049"/>
                    </a:cubicBezTo>
                    <a:cubicBezTo>
                      <a:pt x="1789" y="2048"/>
                      <a:pt x="1790" y="2047"/>
                      <a:pt x="1790" y="2047"/>
                    </a:cubicBezTo>
                    <a:cubicBezTo>
                      <a:pt x="1791" y="2046"/>
                      <a:pt x="1790" y="2047"/>
                      <a:pt x="1785" y="2049"/>
                    </a:cubicBezTo>
                    <a:cubicBezTo>
                      <a:pt x="1796" y="2043"/>
                      <a:pt x="1806" y="2032"/>
                      <a:pt x="1811" y="2019"/>
                    </a:cubicBezTo>
                    <a:cubicBezTo>
                      <a:pt x="1812" y="2015"/>
                      <a:pt x="1813" y="2012"/>
                      <a:pt x="1813" y="2008"/>
                    </a:cubicBezTo>
                    <a:cubicBezTo>
                      <a:pt x="1813" y="2006"/>
                      <a:pt x="1814" y="2004"/>
                      <a:pt x="1814" y="2002"/>
                    </a:cubicBezTo>
                    <a:cubicBezTo>
                      <a:pt x="1814" y="2000"/>
                      <a:pt x="1814" y="1999"/>
                      <a:pt x="1814" y="1996"/>
                    </a:cubicBezTo>
                    <a:cubicBezTo>
                      <a:pt x="1814" y="1988"/>
                      <a:pt x="1814" y="1978"/>
                      <a:pt x="1814" y="1969"/>
                    </a:cubicBezTo>
                    <a:cubicBezTo>
                      <a:pt x="1817" y="1962"/>
                      <a:pt x="1817" y="1962"/>
                      <a:pt x="1817" y="1962"/>
                    </a:cubicBezTo>
                    <a:cubicBezTo>
                      <a:pt x="1816" y="1962"/>
                      <a:pt x="1815" y="1987"/>
                      <a:pt x="1816" y="1998"/>
                    </a:cubicBezTo>
                    <a:cubicBezTo>
                      <a:pt x="1815" y="1982"/>
                      <a:pt x="1819" y="1939"/>
                      <a:pt x="1816" y="1921"/>
                    </a:cubicBezTo>
                    <a:cubicBezTo>
                      <a:pt x="1814" y="1948"/>
                      <a:pt x="1814" y="1948"/>
                      <a:pt x="1814" y="1948"/>
                    </a:cubicBezTo>
                    <a:cubicBezTo>
                      <a:pt x="1813" y="1920"/>
                      <a:pt x="1811" y="1886"/>
                      <a:pt x="1811" y="1852"/>
                    </a:cubicBezTo>
                    <a:cubicBezTo>
                      <a:pt x="1809" y="1868"/>
                      <a:pt x="1812" y="1860"/>
                      <a:pt x="1809" y="1884"/>
                    </a:cubicBezTo>
                    <a:cubicBezTo>
                      <a:pt x="1812" y="1863"/>
                      <a:pt x="1809" y="1972"/>
                      <a:pt x="1812" y="1938"/>
                    </a:cubicBezTo>
                    <a:cubicBezTo>
                      <a:pt x="1811" y="1950"/>
                      <a:pt x="1810" y="1961"/>
                      <a:pt x="1810" y="1973"/>
                    </a:cubicBezTo>
                    <a:cubicBezTo>
                      <a:pt x="1810" y="1979"/>
                      <a:pt x="1810" y="1985"/>
                      <a:pt x="1809" y="1992"/>
                    </a:cubicBezTo>
                    <a:cubicBezTo>
                      <a:pt x="1809" y="1999"/>
                      <a:pt x="1809" y="2004"/>
                      <a:pt x="1807" y="2011"/>
                    </a:cubicBezTo>
                    <a:cubicBezTo>
                      <a:pt x="1807" y="2010"/>
                      <a:pt x="1808" y="2008"/>
                      <a:pt x="1808" y="2009"/>
                    </a:cubicBezTo>
                    <a:cubicBezTo>
                      <a:pt x="1808" y="2009"/>
                      <a:pt x="1808" y="2010"/>
                      <a:pt x="1807" y="2013"/>
                    </a:cubicBezTo>
                    <a:cubicBezTo>
                      <a:pt x="1807" y="2015"/>
                      <a:pt x="1805" y="2019"/>
                      <a:pt x="1802" y="2024"/>
                    </a:cubicBezTo>
                    <a:cubicBezTo>
                      <a:pt x="1802" y="2025"/>
                      <a:pt x="1801" y="2027"/>
                      <a:pt x="1800" y="2028"/>
                    </a:cubicBezTo>
                    <a:cubicBezTo>
                      <a:pt x="1800" y="2029"/>
                      <a:pt x="1799" y="2029"/>
                      <a:pt x="1799" y="2030"/>
                    </a:cubicBezTo>
                    <a:cubicBezTo>
                      <a:pt x="1799" y="2029"/>
                      <a:pt x="1800" y="2029"/>
                      <a:pt x="1800" y="2029"/>
                    </a:cubicBezTo>
                    <a:cubicBezTo>
                      <a:pt x="1799" y="2030"/>
                      <a:pt x="1799" y="2030"/>
                      <a:pt x="1800" y="2028"/>
                    </a:cubicBezTo>
                    <a:cubicBezTo>
                      <a:pt x="1801" y="2027"/>
                      <a:pt x="1802" y="2026"/>
                      <a:pt x="1803" y="2025"/>
                    </a:cubicBezTo>
                    <a:cubicBezTo>
                      <a:pt x="1803" y="2024"/>
                      <a:pt x="1804" y="2023"/>
                      <a:pt x="1805" y="2022"/>
                    </a:cubicBezTo>
                    <a:cubicBezTo>
                      <a:pt x="1806" y="2020"/>
                      <a:pt x="1807" y="2019"/>
                      <a:pt x="1807" y="2018"/>
                    </a:cubicBezTo>
                    <a:cubicBezTo>
                      <a:pt x="1807" y="2020"/>
                      <a:pt x="1806" y="2022"/>
                      <a:pt x="1805" y="2024"/>
                    </a:cubicBezTo>
                    <a:cubicBezTo>
                      <a:pt x="1804" y="2026"/>
                      <a:pt x="1803" y="2028"/>
                      <a:pt x="1802" y="2030"/>
                    </a:cubicBezTo>
                    <a:cubicBezTo>
                      <a:pt x="1798" y="2035"/>
                      <a:pt x="1794" y="2040"/>
                      <a:pt x="1788" y="2044"/>
                    </a:cubicBezTo>
                    <a:cubicBezTo>
                      <a:pt x="1783" y="2047"/>
                      <a:pt x="1776" y="2050"/>
                      <a:pt x="1770" y="2051"/>
                    </a:cubicBezTo>
                    <a:cubicBezTo>
                      <a:pt x="1765" y="2052"/>
                      <a:pt x="1760" y="2052"/>
                      <a:pt x="1755" y="2053"/>
                    </a:cubicBezTo>
                    <a:cubicBezTo>
                      <a:pt x="1738" y="2052"/>
                      <a:pt x="1763" y="2052"/>
                      <a:pt x="1753" y="2051"/>
                    </a:cubicBezTo>
                    <a:cubicBezTo>
                      <a:pt x="1730" y="2052"/>
                      <a:pt x="1730" y="2052"/>
                      <a:pt x="1730" y="2052"/>
                    </a:cubicBezTo>
                    <a:cubicBezTo>
                      <a:pt x="1728" y="2051"/>
                      <a:pt x="1685" y="2049"/>
                      <a:pt x="1725" y="2048"/>
                    </a:cubicBezTo>
                    <a:cubicBezTo>
                      <a:pt x="1689" y="2048"/>
                      <a:pt x="1689" y="2048"/>
                      <a:pt x="1689" y="2048"/>
                    </a:cubicBezTo>
                    <a:cubicBezTo>
                      <a:pt x="1668" y="2047"/>
                      <a:pt x="1639" y="2047"/>
                      <a:pt x="1621" y="2048"/>
                    </a:cubicBezTo>
                    <a:cubicBezTo>
                      <a:pt x="1604" y="2047"/>
                      <a:pt x="1578" y="2050"/>
                      <a:pt x="1593" y="2048"/>
                    </a:cubicBezTo>
                    <a:cubicBezTo>
                      <a:pt x="1536" y="2049"/>
                      <a:pt x="1536" y="2049"/>
                      <a:pt x="1536" y="2049"/>
                    </a:cubicBezTo>
                    <a:cubicBezTo>
                      <a:pt x="1535" y="2049"/>
                      <a:pt x="1535" y="2049"/>
                      <a:pt x="1535" y="2049"/>
                    </a:cubicBezTo>
                    <a:cubicBezTo>
                      <a:pt x="1480" y="2049"/>
                      <a:pt x="1421" y="2052"/>
                      <a:pt x="1357" y="2049"/>
                    </a:cubicBezTo>
                    <a:cubicBezTo>
                      <a:pt x="1338" y="2049"/>
                      <a:pt x="1319" y="2050"/>
                      <a:pt x="1287" y="2049"/>
                    </a:cubicBezTo>
                    <a:cubicBezTo>
                      <a:pt x="1281" y="2048"/>
                      <a:pt x="1281" y="2048"/>
                      <a:pt x="1281" y="2048"/>
                    </a:cubicBezTo>
                    <a:cubicBezTo>
                      <a:pt x="1257" y="2048"/>
                      <a:pt x="1209" y="2046"/>
                      <a:pt x="1198" y="2048"/>
                    </a:cubicBezTo>
                    <a:cubicBezTo>
                      <a:pt x="1172" y="2043"/>
                      <a:pt x="1081" y="2047"/>
                      <a:pt x="1039" y="2046"/>
                    </a:cubicBezTo>
                    <a:cubicBezTo>
                      <a:pt x="1037" y="2048"/>
                      <a:pt x="1037" y="2048"/>
                      <a:pt x="1037" y="2048"/>
                    </a:cubicBezTo>
                    <a:cubicBezTo>
                      <a:pt x="1008" y="2048"/>
                      <a:pt x="980" y="2048"/>
                      <a:pt x="944" y="2049"/>
                    </a:cubicBezTo>
                    <a:cubicBezTo>
                      <a:pt x="946" y="2051"/>
                      <a:pt x="946" y="2051"/>
                      <a:pt x="946" y="2051"/>
                    </a:cubicBezTo>
                    <a:cubicBezTo>
                      <a:pt x="915" y="2053"/>
                      <a:pt x="866" y="2050"/>
                      <a:pt x="816" y="2050"/>
                    </a:cubicBezTo>
                    <a:cubicBezTo>
                      <a:pt x="820" y="2049"/>
                      <a:pt x="832" y="2049"/>
                      <a:pt x="841" y="2050"/>
                    </a:cubicBezTo>
                    <a:cubicBezTo>
                      <a:pt x="782" y="2046"/>
                      <a:pt x="716" y="2053"/>
                      <a:pt x="663" y="2050"/>
                    </a:cubicBezTo>
                    <a:cubicBezTo>
                      <a:pt x="650" y="2051"/>
                      <a:pt x="640" y="2050"/>
                      <a:pt x="630" y="2050"/>
                    </a:cubicBezTo>
                    <a:cubicBezTo>
                      <a:pt x="632" y="2050"/>
                      <a:pt x="633" y="2050"/>
                      <a:pt x="634" y="2050"/>
                    </a:cubicBezTo>
                    <a:cubicBezTo>
                      <a:pt x="632" y="2050"/>
                      <a:pt x="630" y="2050"/>
                      <a:pt x="628" y="2050"/>
                    </a:cubicBezTo>
                    <a:cubicBezTo>
                      <a:pt x="622" y="2049"/>
                      <a:pt x="616" y="2049"/>
                      <a:pt x="610" y="2049"/>
                    </a:cubicBezTo>
                    <a:cubicBezTo>
                      <a:pt x="615" y="2049"/>
                      <a:pt x="621" y="2050"/>
                      <a:pt x="625" y="2050"/>
                    </a:cubicBezTo>
                    <a:cubicBezTo>
                      <a:pt x="615" y="2050"/>
                      <a:pt x="599" y="2050"/>
                      <a:pt x="584" y="2050"/>
                    </a:cubicBezTo>
                    <a:cubicBezTo>
                      <a:pt x="578" y="2049"/>
                      <a:pt x="578" y="2049"/>
                      <a:pt x="578" y="2049"/>
                    </a:cubicBezTo>
                    <a:cubicBezTo>
                      <a:pt x="576" y="2049"/>
                      <a:pt x="575" y="2049"/>
                      <a:pt x="574" y="2049"/>
                    </a:cubicBezTo>
                    <a:cubicBezTo>
                      <a:pt x="559" y="2048"/>
                      <a:pt x="562" y="2049"/>
                      <a:pt x="570" y="2051"/>
                    </a:cubicBezTo>
                    <a:cubicBezTo>
                      <a:pt x="562" y="2051"/>
                      <a:pt x="555" y="2052"/>
                      <a:pt x="550" y="2052"/>
                    </a:cubicBezTo>
                    <a:cubicBezTo>
                      <a:pt x="538" y="2049"/>
                      <a:pt x="510" y="2053"/>
                      <a:pt x="493" y="2050"/>
                    </a:cubicBezTo>
                    <a:cubicBezTo>
                      <a:pt x="483" y="2051"/>
                      <a:pt x="416" y="2051"/>
                      <a:pt x="408" y="2054"/>
                    </a:cubicBezTo>
                    <a:cubicBezTo>
                      <a:pt x="407" y="2054"/>
                      <a:pt x="403" y="2054"/>
                      <a:pt x="411" y="2054"/>
                    </a:cubicBezTo>
                    <a:cubicBezTo>
                      <a:pt x="394" y="2053"/>
                      <a:pt x="377" y="2053"/>
                      <a:pt x="362" y="2054"/>
                    </a:cubicBezTo>
                    <a:cubicBezTo>
                      <a:pt x="355" y="2051"/>
                      <a:pt x="355" y="2051"/>
                      <a:pt x="355" y="2051"/>
                    </a:cubicBezTo>
                    <a:cubicBezTo>
                      <a:pt x="317" y="2055"/>
                      <a:pt x="317" y="2055"/>
                      <a:pt x="317" y="2055"/>
                    </a:cubicBezTo>
                    <a:cubicBezTo>
                      <a:pt x="314" y="2055"/>
                      <a:pt x="312" y="2054"/>
                      <a:pt x="310" y="2054"/>
                    </a:cubicBezTo>
                    <a:cubicBezTo>
                      <a:pt x="309" y="2054"/>
                      <a:pt x="308" y="2054"/>
                      <a:pt x="307" y="2054"/>
                    </a:cubicBezTo>
                    <a:cubicBezTo>
                      <a:pt x="306" y="2054"/>
                      <a:pt x="305" y="2053"/>
                      <a:pt x="304" y="2053"/>
                    </a:cubicBezTo>
                    <a:cubicBezTo>
                      <a:pt x="301" y="2052"/>
                      <a:pt x="298" y="2051"/>
                      <a:pt x="297" y="2051"/>
                    </a:cubicBezTo>
                    <a:cubicBezTo>
                      <a:pt x="297" y="2050"/>
                      <a:pt x="297" y="2050"/>
                      <a:pt x="299" y="2050"/>
                    </a:cubicBezTo>
                    <a:cubicBezTo>
                      <a:pt x="300" y="2050"/>
                      <a:pt x="303" y="2050"/>
                      <a:pt x="308" y="2050"/>
                    </a:cubicBezTo>
                    <a:cubicBezTo>
                      <a:pt x="297" y="2050"/>
                      <a:pt x="289" y="2046"/>
                      <a:pt x="283" y="2043"/>
                    </a:cubicBezTo>
                    <a:cubicBezTo>
                      <a:pt x="277" y="2040"/>
                      <a:pt x="274" y="2036"/>
                      <a:pt x="271" y="2033"/>
                    </a:cubicBezTo>
                    <a:cubicBezTo>
                      <a:pt x="268" y="2030"/>
                      <a:pt x="266" y="2026"/>
                      <a:pt x="263" y="2021"/>
                    </a:cubicBezTo>
                    <a:cubicBezTo>
                      <a:pt x="261" y="2016"/>
                      <a:pt x="258" y="2009"/>
                      <a:pt x="257" y="1998"/>
                    </a:cubicBezTo>
                    <a:cubicBezTo>
                      <a:pt x="257" y="1998"/>
                      <a:pt x="257" y="1999"/>
                      <a:pt x="258" y="1999"/>
                    </a:cubicBezTo>
                    <a:cubicBezTo>
                      <a:pt x="258" y="2000"/>
                      <a:pt x="259" y="2000"/>
                      <a:pt x="259" y="2000"/>
                    </a:cubicBezTo>
                    <a:cubicBezTo>
                      <a:pt x="259" y="1984"/>
                      <a:pt x="257" y="1957"/>
                      <a:pt x="258" y="1947"/>
                    </a:cubicBezTo>
                    <a:cubicBezTo>
                      <a:pt x="261" y="1911"/>
                      <a:pt x="258" y="1765"/>
                      <a:pt x="261" y="1670"/>
                    </a:cubicBezTo>
                    <a:cubicBezTo>
                      <a:pt x="256" y="1689"/>
                      <a:pt x="263" y="1626"/>
                      <a:pt x="259" y="1622"/>
                    </a:cubicBezTo>
                    <a:cubicBezTo>
                      <a:pt x="261" y="1617"/>
                      <a:pt x="261" y="1604"/>
                      <a:pt x="262" y="1619"/>
                    </a:cubicBezTo>
                    <a:cubicBezTo>
                      <a:pt x="261" y="1571"/>
                      <a:pt x="264" y="1546"/>
                      <a:pt x="261" y="1513"/>
                    </a:cubicBezTo>
                    <a:cubicBezTo>
                      <a:pt x="262" y="1508"/>
                      <a:pt x="262" y="1523"/>
                      <a:pt x="263" y="1519"/>
                    </a:cubicBezTo>
                    <a:cubicBezTo>
                      <a:pt x="263" y="1515"/>
                      <a:pt x="262" y="1503"/>
                      <a:pt x="263" y="1498"/>
                    </a:cubicBezTo>
                    <a:cubicBezTo>
                      <a:pt x="263" y="1493"/>
                      <a:pt x="264" y="1505"/>
                      <a:pt x="264" y="1513"/>
                    </a:cubicBezTo>
                    <a:cubicBezTo>
                      <a:pt x="264" y="1463"/>
                      <a:pt x="261" y="1458"/>
                      <a:pt x="257" y="1455"/>
                    </a:cubicBezTo>
                    <a:cubicBezTo>
                      <a:pt x="259" y="1430"/>
                      <a:pt x="259" y="1417"/>
                      <a:pt x="257" y="1399"/>
                    </a:cubicBezTo>
                    <a:cubicBezTo>
                      <a:pt x="258" y="1391"/>
                      <a:pt x="259" y="1376"/>
                      <a:pt x="259" y="1407"/>
                    </a:cubicBezTo>
                    <a:cubicBezTo>
                      <a:pt x="259" y="1390"/>
                      <a:pt x="261" y="1301"/>
                      <a:pt x="258" y="1300"/>
                    </a:cubicBezTo>
                    <a:cubicBezTo>
                      <a:pt x="259" y="1294"/>
                      <a:pt x="258" y="1275"/>
                      <a:pt x="258" y="1271"/>
                    </a:cubicBezTo>
                    <a:cubicBezTo>
                      <a:pt x="258" y="1232"/>
                      <a:pt x="258" y="1229"/>
                      <a:pt x="258" y="1191"/>
                    </a:cubicBezTo>
                    <a:cubicBezTo>
                      <a:pt x="258" y="1201"/>
                      <a:pt x="258" y="1201"/>
                      <a:pt x="258" y="1201"/>
                    </a:cubicBezTo>
                    <a:cubicBezTo>
                      <a:pt x="255" y="1186"/>
                      <a:pt x="257" y="1170"/>
                      <a:pt x="257" y="1139"/>
                    </a:cubicBezTo>
                    <a:cubicBezTo>
                      <a:pt x="257" y="1140"/>
                      <a:pt x="257" y="1140"/>
                      <a:pt x="257" y="1140"/>
                    </a:cubicBezTo>
                    <a:cubicBezTo>
                      <a:pt x="258" y="1122"/>
                      <a:pt x="258" y="1112"/>
                      <a:pt x="258" y="1104"/>
                    </a:cubicBezTo>
                    <a:cubicBezTo>
                      <a:pt x="258" y="1100"/>
                      <a:pt x="258" y="1097"/>
                      <a:pt x="258" y="1094"/>
                    </a:cubicBezTo>
                    <a:cubicBezTo>
                      <a:pt x="258" y="1091"/>
                      <a:pt x="258" y="1089"/>
                      <a:pt x="258" y="1086"/>
                    </a:cubicBezTo>
                    <a:cubicBezTo>
                      <a:pt x="258" y="1084"/>
                      <a:pt x="258" y="1082"/>
                      <a:pt x="258" y="1079"/>
                    </a:cubicBezTo>
                    <a:cubicBezTo>
                      <a:pt x="257" y="1078"/>
                      <a:pt x="257" y="1077"/>
                      <a:pt x="257" y="1076"/>
                    </a:cubicBezTo>
                    <a:cubicBezTo>
                      <a:pt x="257" y="1076"/>
                      <a:pt x="257" y="1075"/>
                      <a:pt x="257" y="1075"/>
                    </a:cubicBezTo>
                    <a:cubicBezTo>
                      <a:pt x="257" y="1074"/>
                      <a:pt x="257" y="1074"/>
                      <a:pt x="257" y="1074"/>
                    </a:cubicBezTo>
                    <a:cubicBezTo>
                      <a:pt x="257" y="1074"/>
                      <a:pt x="257" y="1074"/>
                      <a:pt x="257" y="1074"/>
                    </a:cubicBezTo>
                    <a:cubicBezTo>
                      <a:pt x="255" y="1075"/>
                      <a:pt x="253" y="1076"/>
                      <a:pt x="251" y="1076"/>
                    </a:cubicBezTo>
                    <a:cubicBezTo>
                      <a:pt x="247" y="1077"/>
                      <a:pt x="241" y="1079"/>
                      <a:pt x="234" y="1081"/>
                    </a:cubicBezTo>
                    <a:cubicBezTo>
                      <a:pt x="232" y="1081"/>
                      <a:pt x="231" y="1081"/>
                      <a:pt x="229" y="1082"/>
                    </a:cubicBezTo>
                    <a:cubicBezTo>
                      <a:pt x="228" y="1082"/>
                      <a:pt x="226" y="1082"/>
                      <a:pt x="224" y="1082"/>
                    </a:cubicBezTo>
                    <a:cubicBezTo>
                      <a:pt x="221" y="1083"/>
                      <a:pt x="217" y="1083"/>
                      <a:pt x="213" y="1084"/>
                    </a:cubicBezTo>
                    <a:cubicBezTo>
                      <a:pt x="217" y="1085"/>
                      <a:pt x="217" y="1085"/>
                      <a:pt x="217" y="1085"/>
                    </a:cubicBezTo>
                    <a:cubicBezTo>
                      <a:pt x="216" y="1086"/>
                      <a:pt x="215" y="1086"/>
                      <a:pt x="213" y="1087"/>
                    </a:cubicBezTo>
                    <a:cubicBezTo>
                      <a:pt x="211" y="1087"/>
                      <a:pt x="208" y="1087"/>
                      <a:pt x="204" y="1088"/>
                    </a:cubicBezTo>
                    <a:cubicBezTo>
                      <a:pt x="201" y="1088"/>
                      <a:pt x="197" y="1088"/>
                      <a:pt x="193" y="1088"/>
                    </a:cubicBezTo>
                    <a:cubicBezTo>
                      <a:pt x="191" y="1088"/>
                      <a:pt x="189" y="1088"/>
                      <a:pt x="187" y="1088"/>
                    </a:cubicBezTo>
                    <a:cubicBezTo>
                      <a:pt x="184" y="1087"/>
                      <a:pt x="182" y="1087"/>
                      <a:pt x="180" y="1087"/>
                    </a:cubicBezTo>
                    <a:cubicBezTo>
                      <a:pt x="170" y="1086"/>
                      <a:pt x="160" y="1083"/>
                      <a:pt x="149" y="1081"/>
                    </a:cubicBezTo>
                    <a:cubicBezTo>
                      <a:pt x="144" y="1079"/>
                      <a:pt x="139" y="1078"/>
                      <a:pt x="134" y="1076"/>
                    </a:cubicBezTo>
                    <a:cubicBezTo>
                      <a:pt x="129" y="1074"/>
                      <a:pt x="125" y="1072"/>
                      <a:pt x="120" y="1070"/>
                    </a:cubicBezTo>
                    <a:cubicBezTo>
                      <a:pt x="120" y="1070"/>
                      <a:pt x="121" y="1071"/>
                      <a:pt x="122" y="1071"/>
                    </a:cubicBezTo>
                    <a:cubicBezTo>
                      <a:pt x="123" y="1072"/>
                      <a:pt x="125" y="1073"/>
                      <a:pt x="126" y="1074"/>
                    </a:cubicBezTo>
                    <a:cubicBezTo>
                      <a:pt x="130" y="1075"/>
                      <a:pt x="133" y="1077"/>
                      <a:pt x="133" y="1077"/>
                    </a:cubicBezTo>
                    <a:cubicBezTo>
                      <a:pt x="122" y="1074"/>
                      <a:pt x="109" y="1066"/>
                      <a:pt x="97" y="1057"/>
                    </a:cubicBezTo>
                    <a:cubicBezTo>
                      <a:pt x="95" y="1054"/>
                      <a:pt x="92" y="1052"/>
                      <a:pt x="89" y="1049"/>
                    </a:cubicBezTo>
                    <a:cubicBezTo>
                      <a:pt x="86" y="1047"/>
                      <a:pt x="84" y="1044"/>
                      <a:pt x="81" y="1042"/>
                    </a:cubicBezTo>
                    <a:cubicBezTo>
                      <a:pt x="79" y="1040"/>
                      <a:pt x="77" y="1037"/>
                      <a:pt x="75" y="1035"/>
                    </a:cubicBezTo>
                    <a:cubicBezTo>
                      <a:pt x="74" y="1034"/>
                      <a:pt x="73" y="1033"/>
                      <a:pt x="72" y="1032"/>
                    </a:cubicBezTo>
                    <a:cubicBezTo>
                      <a:pt x="71" y="1031"/>
                      <a:pt x="70" y="1029"/>
                      <a:pt x="69" y="1028"/>
                    </a:cubicBezTo>
                    <a:cubicBezTo>
                      <a:pt x="68" y="1027"/>
                      <a:pt x="69" y="1028"/>
                      <a:pt x="71" y="1030"/>
                    </a:cubicBezTo>
                    <a:cubicBezTo>
                      <a:pt x="73" y="1032"/>
                      <a:pt x="77" y="1035"/>
                      <a:pt x="79" y="1037"/>
                    </a:cubicBezTo>
                    <a:cubicBezTo>
                      <a:pt x="77" y="1035"/>
                      <a:pt x="75" y="1033"/>
                      <a:pt x="73" y="1031"/>
                    </a:cubicBezTo>
                    <a:cubicBezTo>
                      <a:pt x="71" y="1029"/>
                      <a:pt x="70" y="1027"/>
                      <a:pt x="68" y="1026"/>
                    </a:cubicBezTo>
                    <a:cubicBezTo>
                      <a:pt x="66" y="1023"/>
                      <a:pt x="64" y="1021"/>
                      <a:pt x="63" y="1019"/>
                    </a:cubicBezTo>
                    <a:cubicBezTo>
                      <a:pt x="60" y="1016"/>
                      <a:pt x="60" y="1016"/>
                      <a:pt x="59" y="1016"/>
                    </a:cubicBezTo>
                    <a:cubicBezTo>
                      <a:pt x="59" y="1017"/>
                      <a:pt x="59" y="1017"/>
                      <a:pt x="57" y="1016"/>
                    </a:cubicBezTo>
                    <a:cubicBezTo>
                      <a:pt x="56" y="1015"/>
                      <a:pt x="55" y="1014"/>
                      <a:pt x="53" y="1012"/>
                    </a:cubicBezTo>
                    <a:cubicBezTo>
                      <a:pt x="52" y="1011"/>
                      <a:pt x="51" y="1010"/>
                      <a:pt x="50" y="1008"/>
                    </a:cubicBezTo>
                    <a:cubicBezTo>
                      <a:pt x="49" y="1007"/>
                      <a:pt x="48" y="1005"/>
                      <a:pt x="46" y="1003"/>
                    </a:cubicBezTo>
                    <a:cubicBezTo>
                      <a:pt x="45" y="999"/>
                      <a:pt x="47" y="1001"/>
                      <a:pt x="47" y="1000"/>
                    </a:cubicBezTo>
                    <a:cubicBezTo>
                      <a:pt x="48" y="1000"/>
                      <a:pt x="48" y="999"/>
                      <a:pt x="47" y="997"/>
                    </a:cubicBezTo>
                    <a:cubicBezTo>
                      <a:pt x="46" y="996"/>
                      <a:pt x="45" y="995"/>
                      <a:pt x="44" y="993"/>
                    </a:cubicBezTo>
                    <a:cubicBezTo>
                      <a:pt x="43" y="991"/>
                      <a:pt x="42" y="988"/>
                      <a:pt x="41" y="985"/>
                    </a:cubicBezTo>
                    <a:cubicBezTo>
                      <a:pt x="40" y="984"/>
                      <a:pt x="39" y="982"/>
                      <a:pt x="38" y="979"/>
                    </a:cubicBezTo>
                    <a:cubicBezTo>
                      <a:pt x="36" y="976"/>
                      <a:pt x="35" y="972"/>
                      <a:pt x="33" y="968"/>
                    </a:cubicBezTo>
                    <a:cubicBezTo>
                      <a:pt x="32" y="966"/>
                      <a:pt x="31" y="964"/>
                      <a:pt x="31" y="962"/>
                    </a:cubicBezTo>
                    <a:cubicBezTo>
                      <a:pt x="30" y="960"/>
                      <a:pt x="29" y="957"/>
                      <a:pt x="28" y="955"/>
                    </a:cubicBezTo>
                    <a:cubicBezTo>
                      <a:pt x="28" y="952"/>
                      <a:pt x="27" y="950"/>
                      <a:pt x="26" y="947"/>
                    </a:cubicBezTo>
                    <a:cubicBezTo>
                      <a:pt x="25" y="945"/>
                      <a:pt x="25" y="942"/>
                      <a:pt x="24" y="939"/>
                    </a:cubicBezTo>
                    <a:cubicBezTo>
                      <a:pt x="24" y="936"/>
                      <a:pt x="23" y="933"/>
                      <a:pt x="22" y="931"/>
                    </a:cubicBezTo>
                    <a:cubicBezTo>
                      <a:pt x="22" y="928"/>
                      <a:pt x="22" y="925"/>
                      <a:pt x="22" y="922"/>
                    </a:cubicBezTo>
                    <a:cubicBezTo>
                      <a:pt x="21" y="919"/>
                      <a:pt x="21" y="916"/>
                      <a:pt x="21" y="913"/>
                    </a:cubicBezTo>
                    <a:cubicBezTo>
                      <a:pt x="21" y="910"/>
                      <a:pt x="21" y="907"/>
                      <a:pt x="21" y="904"/>
                    </a:cubicBezTo>
                    <a:cubicBezTo>
                      <a:pt x="21" y="901"/>
                      <a:pt x="21" y="898"/>
                      <a:pt x="21" y="895"/>
                    </a:cubicBezTo>
                    <a:cubicBezTo>
                      <a:pt x="22" y="892"/>
                      <a:pt x="22" y="890"/>
                      <a:pt x="23" y="887"/>
                    </a:cubicBezTo>
                    <a:cubicBezTo>
                      <a:pt x="23" y="882"/>
                      <a:pt x="25" y="877"/>
                      <a:pt x="26" y="872"/>
                    </a:cubicBezTo>
                    <a:cubicBezTo>
                      <a:pt x="23" y="880"/>
                      <a:pt x="20" y="888"/>
                      <a:pt x="24" y="869"/>
                    </a:cubicBezTo>
                    <a:cubicBezTo>
                      <a:pt x="27" y="855"/>
                      <a:pt x="35" y="836"/>
                      <a:pt x="46" y="820"/>
                    </a:cubicBezTo>
                    <a:cubicBezTo>
                      <a:pt x="57" y="804"/>
                      <a:pt x="70" y="790"/>
                      <a:pt x="79" y="780"/>
                    </a:cubicBezTo>
                    <a:cubicBezTo>
                      <a:pt x="82" y="778"/>
                      <a:pt x="83" y="777"/>
                      <a:pt x="84" y="777"/>
                    </a:cubicBezTo>
                    <a:cubicBezTo>
                      <a:pt x="101" y="761"/>
                      <a:pt x="141" y="727"/>
                      <a:pt x="150" y="716"/>
                    </a:cubicBezTo>
                    <a:cubicBezTo>
                      <a:pt x="171" y="707"/>
                      <a:pt x="259" y="619"/>
                      <a:pt x="263" y="624"/>
                    </a:cubicBezTo>
                    <a:cubicBezTo>
                      <a:pt x="318" y="578"/>
                      <a:pt x="318" y="578"/>
                      <a:pt x="318" y="578"/>
                    </a:cubicBezTo>
                    <a:cubicBezTo>
                      <a:pt x="317" y="579"/>
                      <a:pt x="317" y="579"/>
                      <a:pt x="317" y="579"/>
                    </a:cubicBezTo>
                    <a:cubicBezTo>
                      <a:pt x="352" y="550"/>
                      <a:pt x="364" y="538"/>
                      <a:pt x="375" y="527"/>
                    </a:cubicBezTo>
                    <a:cubicBezTo>
                      <a:pt x="383" y="520"/>
                      <a:pt x="378" y="525"/>
                      <a:pt x="377" y="526"/>
                    </a:cubicBezTo>
                    <a:cubicBezTo>
                      <a:pt x="430" y="484"/>
                      <a:pt x="434" y="479"/>
                      <a:pt x="476" y="440"/>
                    </a:cubicBezTo>
                    <a:cubicBezTo>
                      <a:pt x="481" y="438"/>
                      <a:pt x="481" y="438"/>
                      <a:pt x="481" y="438"/>
                    </a:cubicBezTo>
                    <a:cubicBezTo>
                      <a:pt x="492" y="427"/>
                      <a:pt x="558" y="377"/>
                      <a:pt x="606" y="333"/>
                    </a:cubicBezTo>
                    <a:cubicBezTo>
                      <a:pt x="606" y="334"/>
                      <a:pt x="605" y="335"/>
                      <a:pt x="601" y="338"/>
                    </a:cubicBezTo>
                    <a:cubicBezTo>
                      <a:pt x="657" y="288"/>
                      <a:pt x="741" y="227"/>
                      <a:pt x="757" y="204"/>
                    </a:cubicBezTo>
                    <a:cubicBezTo>
                      <a:pt x="793" y="171"/>
                      <a:pt x="793" y="171"/>
                      <a:pt x="793" y="171"/>
                    </a:cubicBezTo>
                    <a:cubicBezTo>
                      <a:pt x="744" y="212"/>
                      <a:pt x="798" y="163"/>
                      <a:pt x="777" y="179"/>
                    </a:cubicBezTo>
                    <a:cubicBezTo>
                      <a:pt x="796" y="162"/>
                      <a:pt x="828" y="139"/>
                      <a:pt x="805" y="159"/>
                    </a:cubicBezTo>
                    <a:cubicBezTo>
                      <a:pt x="801" y="162"/>
                      <a:pt x="801" y="162"/>
                      <a:pt x="801" y="162"/>
                    </a:cubicBezTo>
                    <a:cubicBezTo>
                      <a:pt x="795" y="172"/>
                      <a:pt x="862" y="112"/>
                      <a:pt x="862" y="115"/>
                    </a:cubicBezTo>
                    <a:cubicBezTo>
                      <a:pt x="874" y="105"/>
                      <a:pt x="886" y="95"/>
                      <a:pt x="898" y="85"/>
                    </a:cubicBezTo>
                    <a:cubicBezTo>
                      <a:pt x="904" y="80"/>
                      <a:pt x="910" y="75"/>
                      <a:pt x="916" y="70"/>
                    </a:cubicBezTo>
                    <a:cubicBezTo>
                      <a:pt x="922" y="65"/>
                      <a:pt x="928" y="59"/>
                      <a:pt x="933" y="55"/>
                    </a:cubicBezTo>
                    <a:cubicBezTo>
                      <a:pt x="938" y="52"/>
                      <a:pt x="938" y="52"/>
                      <a:pt x="938" y="52"/>
                    </a:cubicBezTo>
                    <a:cubicBezTo>
                      <a:pt x="940" y="50"/>
                      <a:pt x="940" y="50"/>
                      <a:pt x="940" y="50"/>
                    </a:cubicBezTo>
                    <a:cubicBezTo>
                      <a:pt x="942" y="49"/>
                      <a:pt x="942" y="49"/>
                      <a:pt x="942" y="49"/>
                    </a:cubicBezTo>
                    <a:cubicBezTo>
                      <a:pt x="952" y="43"/>
                      <a:pt x="952" y="43"/>
                      <a:pt x="952" y="43"/>
                    </a:cubicBezTo>
                    <a:cubicBezTo>
                      <a:pt x="955" y="41"/>
                      <a:pt x="958" y="39"/>
                      <a:pt x="961" y="37"/>
                    </a:cubicBezTo>
                    <a:cubicBezTo>
                      <a:pt x="966" y="35"/>
                      <a:pt x="966" y="35"/>
                      <a:pt x="966" y="35"/>
                    </a:cubicBezTo>
                    <a:cubicBezTo>
                      <a:pt x="968" y="34"/>
                      <a:pt x="970" y="33"/>
                      <a:pt x="971" y="33"/>
                    </a:cubicBezTo>
                    <a:cubicBezTo>
                      <a:pt x="985" y="27"/>
                      <a:pt x="999" y="23"/>
                      <a:pt x="1013" y="21"/>
                    </a:cubicBezTo>
                    <a:cubicBezTo>
                      <a:pt x="1024" y="19"/>
                      <a:pt x="1024" y="19"/>
                      <a:pt x="1024" y="19"/>
                    </a:cubicBezTo>
                    <a:cubicBezTo>
                      <a:pt x="1028" y="19"/>
                      <a:pt x="1032" y="19"/>
                      <a:pt x="1035" y="19"/>
                    </a:cubicBezTo>
                    <a:cubicBezTo>
                      <a:pt x="1037" y="19"/>
                      <a:pt x="1039" y="19"/>
                      <a:pt x="1041" y="19"/>
                    </a:cubicBezTo>
                    <a:cubicBezTo>
                      <a:pt x="1046" y="19"/>
                      <a:pt x="1046" y="19"/>
                      <a:pt x="1046" y="19"/>
                    </a:cubicBezTo>
                    <a:cubicBezTo>
                      <a:pt x="1050" y="19"/>
                      <a:pt x="1053" y="19"/>
                      <a:pt x="1057" y="20"/>
                    </a:cubicBezTo>
                    <a:cubicBezTo>
                      <a:pt x="1071" y="21"/>
                      <a:pt x="1085" y="25"/>
                      <a:pt x="1098" y="30"/>
                    </a:cubicBezTo>
                    <a:cubicBezTo>
                      <a:pt x="1108" y="34"/>
                      <a:pt x="1108" y="34"/>
                      <a:pt x="1108" y="34"/>
                    </a:cubicBezTo>
                    <a:cubicBezTo>
                      <a:pt x="1110" y="35"/>
                      <a:pt x="1111" y="35"/>
                      <a:pt x="1113" y="36"/>
                    </a:cubicBezTo>
                    <a:cubicBezTo>
                      <a:pt x="1118" y="39"/>
                      <a:pt x="1118" y="39"/>
                      <a:pt x="1118" y="39"/>
                    </a:cubicBezTo>
                    <a:cubicBezTo>
                      <a:pt x="1121" y="40"/>
                      <a:pt x="1124" y="42"/>
                      <a:pt x="1127" y="44"/>
                    </a:cubicBezTo>
                    <a:cubicBezTo>
                      <a:pt x="1136" y="49"/>
                      <a:pt x="1136" y="49"/>
                      <a:pt x="1136" y="49"/>
                    </a:cubicBezTo>
                    <a:cubicBezTo>
                      <a:pt x="1139" y="51"/>
                      <a:pt x="1142" y="53"/>
                      <a:pt x="1144" y="56"/>
                    </a:cubicBezTo>
                    <a:cubicBezTo>
                      <a:pt x="1147" y="58"/>
                      <a:pt x="1150" y="60"/>
                      <a:pt x="1153" y="62"/>
                    </a:cubicBezTo>
                    <a:cubicBezTo>
                      <a:pt x="1158" y="67"/>
                      <a:pt x="1164" y="72"/>
                      <a:pt x="1169" y="77"/>
                    </a:cubicBezTo>
                    <a:cubicBezTo>
                      <a:pt x="1161" y="66"/>
                      <a:pt x="1161" y="66"/>
                      <a:pt x="1161" y="66"/>
                    </a:cubicBezTo>
                    <a:cubicBezTo>
                      <a:pt x="1192" y="92"/>
                      <a:pt x="1192" y="92"/>
                      <a:pt x="1192" y="92"/>
                    </a:cubicBezTo>
                    <a:cubicBezTo>
                      <a:pt x="1200" y="100"/>
                      <a:pt x="1201" y="103"/>
                      <a:pt x="1179" y="84"/>
                    </a:cubicBezTo>
                    <a:cubicBezTo>
                      <a:pt x="1190" y="95"/>
                      <a:pt x="1217" y="115"/>
                      <a:pt x="1218" y="115"/>
                    </a:cubicBezTo>
                    <a:cubicBezTo>
                      <a:pt x="1261" y="153"/>
                      <a:pt x="1199" y="103"/>
                      <a:pt x="1212" y="114"/>
                    </a:cubicBezTo>
                    <a:cubicBezTo>
                      <a:pt x="1231" y="130"/>
                      <a:pt x="1231" y="130"/>
                      <a:pt x="1231" y="130"/>
                    </a:cubicBezTo>
                    <a:cubicBezTo>
                      <a:pt x="1227" y="126"/>
                      <a:pt x="1227" y="126"/>
                      <a:pt x="1227" y="126"/>
                    </a:cubicBezTo>
                    <a:cubicBezTo>
                      <a:pt x="1242" y="137"/>
                      <a:pt x="1244" y="138"/>
                      <a:pt x="1271" y="160"/>
                    </a:cubicBezTo>
                    <a:cubicBezTo>
                      <a:pt x="1287" y="175"/>
                      <a:pt x="1278" y="169"/>
                      <a:pt x="1285" y="175"/>
                    </a:cubicBezTo>
                    <a:cubicBezTo>
                      <a:pt x="1285" y="175"/>
                      <a:pt x="1285" y="175"/>
                      <a:pt x="1287" y="177"/>
                    </a:cubicBezTo>
                    <a:cubicBezTo>
                      <a:pt x="1288" y="178"/>
                      <a:pt x="1291" y="180"/>
                      <a:pt x="1295" y="184"/>
                    </a:cubicBezTo>
                    <a:cubicBezTo>
                      <a:pt x="1334" y="217"/>
                      <a:pt x="1334" y="217"/>
                      <a:pt x="1334" y="217"/>
                    </a:cubicBezTo>
                    <a:cubicBezTo>
                      <a:pt x="1320" y="202"/>
                      <a:pt x="1320" y="202"/>
                      <a:pt x="1320" y="202"/>
                    </a:cubicBezTo>
                    <a:cubicBezTo>
                      <a:pt x="1338" y="216"/>
                      <a:pt x="1357" y="233"/>
                      <a:pt x="1340" y="216"/>
                    </a:cubicBezTo>
                    <a:cubicBezTo>
                      <a:pt x="1348" y="225"/>
                      <a:pt x="1367" y="241"/>
                      <a:pt x="1389" y="260"/>
                    </a:cubicBezTo>
                    <a:cubicBezTo>
                      <a:pt x="1400" y="270"/>
                      <a:pt x="1411" y="280"/>
                      <a:pt x="1423" y="290"/>
                    </a:cubicBezTo>
                    <a:cubicBezTo>
                      <a:pt x="1438" y="303"/>
                      <a:pt x="1453" y="316"/>
                      <a:pt x="1467" y="327"/>
                    </a:cubicBezTo>
                    <a:cubicBezTo>
                      <a:pt x="1467" y="308"/>
                      <a:pt x="1467" y="291"/>
                      <a:pt x="1467" y="277"/>
                    </a:cubicBezTo>
                    <a:cubicBezTo>
                      <a:pt x="1467" y="267"/>
                      <a:pt x="1467" y="259"/>
                      <a:pt x="1467" y="256"/>
                    </a:cubicBezTo>
                    <a:cubicBezTo>
                      <a:pt x="1467" y="240"/>
                      <a:pt x="1466" y="224"/>
                      <a:pt x="1466" y="207"/>
                    </a:cubicBezTo>
                    <a:cubicBezTo>
                      <a:pt x="1466" y="199"/>
                      <a:pt x="1465" y="190"/>
                      <a:pt x="1467" y="182"/>
                    </a:cubicBezTo>
                    <a:cubicBezTo>
                      <a:pt x="1468" y="174"/>
                      <a:pt x="1471" y="166"/>
                      <a:pt x="1476" y="159"/>
                    </a:cubicBezTo>
                    <a:cubicBezTo>
                      <a:pt x="1473" y="162"/>
                      <a:pt x="1471" y="165"/>
                      <a:pt x="1471" y="163"/>
                    </a:cubicBezTo>
                    <a:cubicBezTo>
                      <a:pt x="1471" y="163"/>
                      <a:pt x="1472" y="161"/>
                      <a:pt x="1474" y="157"/>
                    </a:cubicBezTo>
                    <a:cubicBezTo>
                      <a:pt x="1476" y="154"/>
                      <a:pt x="1480" y="150"/>
                      <a:pt x="1486" y="145"/>
                    </a:cubicBezTo>
                    <a:cubicBezTo>
                      <a:pt x="1485" y="148"/>
                      <a:pt x="1487" y="147"/>
                      <a:pt x="1491" y="144"/>
                    </a:cubicBezTo>
                    <a:cubicBezTo>
                      <a:pt x="1496" y="142"/>
                      <a:pt x="1503" y="139"/>
                      <a:pt x="1512" y="138"/>
                    </a:cubicBezTo>
                    <a:cubicBezTo>
                      <a:pt x="1515" y="137"/>
                      <a:pt x="1517" y="137"/>
                      <a:pt x="1519" y="137"/>
                    </a:cubicBezTo>
                    <a:cubicBezTo>
                      <a:pt x="1522" y="137"/>
                      <a:pt x="1525" y="137"/>
                      <a:pt x="1527" y="137"/>
                    </a:cubicBezTo>
                    <a:cubicBezTo>
                      <a:pt x="1533" y="137"/>
                      <a:pt x="1538" y="137"/>
                      <a:pt x="1544" y="138"/>
                    </a:cubicBezTo>
                    <a:cubicBezTo>
                      <a:pt x="1554" y="138"/>
                      <a:pt x="1564" y="138"/>
                      <a:pt x="1571" y="139"/>
                    </a:cubicBezTo>
                    <a:cubicBezTo>
                      <a:pt x="1546" y="137"/>
                      <a:pt x="1666" y="139"/>
                      <a:pt x="1628" y="135"/>
                    </a:cubicBezTo>
                    <a:cubicBezTo>
                      <a:pt x="1656" y="136"/>
                      <a:pt x="1630" y="137"/>
                      <a:pt x="1651" y="138"/>
                    </a:cubicBezTo>
                    <a:cubicBezTo>
                      <a:pt x="1685" y="137"/>
                      <a:pt x="1721" y="138"/>
                      <a:pt x="1760" y="138"/>
                    </a:cubicBezTo>
                    <a:cubicBezTo>
                      <a:pt x="1769" y="138"/>
                      <a:pt x="1777" y="141"/>
                      <a:pt x="1785" y="145"/>
                    </a:cubicBezTo>
                    <a:cubicBezTo>
                      <a:pt x="1792" y="149"/>
                      <a:pt x="1799" y="155"/>
                      <a:pt x="1803" y="163"/>
                    </a:cubicBezTo>
                    <a:cubicBezTo>
                      <a:pt x="1808" y="170"/>
                      <a:pt x="1811" y="178"/>
                      <a:pt x="1811" y="187"/>
                    </a:cubicBezTo>
                    <a:cubicBezTo>
                      <a:pt x="1812" y="191"/>
                      <a:pt x="1812" y="191"/>
                      <a:pt x="1812" y="191"/>
                    </a:cubicBezTo>
                    <a:cubicBezTo>
                      <a:pt x="1812" y="194"/>
                      <a:pt x="1812" y="194"/>
                      <a:pt x="1812" y="194"/>
                    </a:cubicBezTo>
                    <a:cubicBezTo>
                      <a:pt x="1812" y="202"/>
                      <a:pt x="1812" y="202"/>
                      <a:pt x="1812" y="202"/>
                    </a:cubicBezTo>
                    <a:cubicBezTo>
                      <a:pt x="1812" y="207"/>
                      <a:pt x="1812" y="212"/>
                      <a:pt x="1812" y="218"/>
                    </a:cubicBezTo>
                    <a:cubicBezTo>
                      <a:pt x="1812" y="219"/>
                      <a:pt x="1813" y="205"/>
                      <a:pt x="1815" y="223"/>
                    </a:cubicBezTo>
                    <a:cubicBezTo>
                      <a:pt x="1811" y="266"/>
                      <a:pt x="1811" y="266"/>
                      <a:pt x="1811" y="266"/>
                    </a:cubicBezTo>
                    <a:cubicBezTo>
                      <a:pt x="1811" y="283"/>
                      <a:pt x="1815" y="281"/>
                      <a:pt x="1813" y="311"/>
                    </a:cubicBezTo>
                    <a:cubicBezTo>
                      <a:pt x="1813" y="307"/>
                      <a:pt x="1814" y="301"/>
                      <a:pt x="1814" y="312"/>
                    </a:cubicBezTo>
                    <a:cubicBezTo>
                      <a:pt x="1813" y="362"/>
                      <a:pt x="1813" y="414"/>
                      <a:pt x="1813" y="466"/>
                    </a:cubicBezTo>
                    <a:cubicBezTo>
                      <a:pt x="1813" y="519"/>
                      <a:pt x="1814" y="572"/>
                      <a:pt x="1814" y="625"/>
                    </a:cubicBezTo>
                    <a:cubicBezTo>
                      <a:pt x="1851" y="657"/>
                      <a:pt x="1851" y="657"/>
                      <a:pt x="1851" y="657"/>
                    </a:cubicBezTo>
                    <a:cubicBezTo>
                      <a:pt x="1862" y="667"/>
                      <a:pt x="1874" y="677"/>
                      <a:pt x="1886" y="688"/>
                    </a:cubicBezTo>
                    <a:cubicBezTo>
                      <a:pt x="1909" y="708"/>
                      <a:pt x="1931" y="728"/>
                      <a:pt x="1954" y="749"/>
                    </a:cubicBezTo>
                    <a:cubicBezTo>
                      <a:pt x="1938" y="734"/>
                      <a:pt x="1949" y="743"/>
                      <a:pt x="1962" y="754"/>
                    </a:cubicBezTo>
                    <a:cubicBezTo>
                      <a:pt x="1954" y="747"/>
                      <a:pt x="1963" y="753"/>
                      <a:pt x="1962" y="751"/>
                    </a:cubicBezTo>
                    <a:cubicBezTo>
                      <a:pt x="1962" y="751"/>
                      <a:pt x="1975" y="763"/>
                      <a:pt x="1988" y="774"/>
                    </a:cubicBezTo>
                    <a:cubicBezTo>
                      <a:pt x="1994" y="780"/>
                      <a:pt x="2000" y="786"/>
                      <a:pt x="2004" y="791"/>
                    </a:cubicBezTo>
                    <a:cubicBezTo>
                      <a:pt x="2008" y="795"/>
                      <a:pt x="2011" y="798"/>
                      <a:pt x="2011" y="798"/>
                    </a:cubicBezTo>
                    <a:cubicBezTo>
                      <a:pt x="2013" y="800"/>
                      <a:pt x="2017" y="805"/>
                      <a:pt x="2022" y="810"/>
                    </a:cubicBezTo>
                    <a:cubicBezTo>
                      <a:pt x="2026" y="816"/>
                      <a:pt x="2031" y="824"/>
                      <a:pt x="2035" y="831"/>
                    </a:cubicBezTo>
                    <a:cubicBezTo>
                      <a:pt x="2043" y="847"/>
                      <a:pt x="2047" y="862"/>
                      <a:pt x="2049" y="866"/>
                    </a:cubicBezTo>
                    <a:cubicBezTo>
                      <a:pt x="2049" y="866"/>
                      <a:pt x="2049" y="864"/>
                      <a:pt x="2048" y="862"/>
                    </a:cubicBezTo>
                    <a:cubicBezTo>
                      <a:pt x="2048" y="860"/>
                      <a:pt x="2047" y="858"/>
                      <a:pt x="2046" y="855"/>
                    </a:cubicBezTo>
                    <a:cubicBezTo>
                      <a:pt x="2045" y="853"/>
                      <a:pt x="2044" y="851"/>
                      <a:pt x="2043" y="849"/>
                    </a:cubicBezTo>
                    <a:cubicBezTo>
                      <a:pt x="2043" y="847"/>
                      <a:pt x="2042" y="846"/>
                      <a:pt x="2042" y="846"/>
                    </a:cubicBezTo>
                    <a:cubicBezTo>
                      <a:pt x="2045" y="852"/>
                      <a:pt x="2046" y="853"/>
                      <a:pt x="2046" y="850"/>
                    </a:cubicBezTo>
                    <a:cubicBezTo>
                      <a:pt x="2046" y="848"/>
                      <a:pt x="2045" y="842"/>
                      <a:pt x="2043" y="836"/>
                    </a:cubicBezTo>
                    <a:cubicBezTo>
                      <a:pt x="2039" y="823"/>
                      <a:pt x="2032" y="808"/>
                      <a:pt x="2034" y="809"/>
                    </a:cubicBezTo>
                    <a:cubicBezTo>
                      <a:pt x="2029" y="802"/>
                      <a:pt x="2023" y="795"/>
                      <a:pt x="2016" y="787"/>
                    </a:cubicBezTo>
                    <a:cubicBezTo>
                      <a:pt x="2009" y="779"/>
                      <a:pt x="2001" y="770"/>
                      <a:pt x="1992" y="762"/>
                    </a:cubicBezTo>
                    <a:cubicBezTo>
                      <a:pt x="1975" y="746"/>
                      <a:pt x="1955" y="728"/>
                      <a:pt x="1933" y="712"/>
                    </a:cubicBezTo>
                    <a:cubicBezTo>
                      <a:pt x="1925" y="704"/>
                      <a:pt x="1942" y="718"/>
                      <a:pt x="1937" y="713"/>
                    </a:cubicBezTo>
                    <a:cubicBezTo>
                      <a:pt x="1926" y="706"/>
                      <a:pt x="1914" y="695"/>
                      <a:pt x="1891" y="675"/>
                    </a:cubicBezTo>
                    <a:cubicBezTo>
                      <a:pt x="1894" y="677"/>
                      <a:pt x="1894" y="677"/>
                      <a:pt x="1894" y="677"/>
                    </a:cubicBezTo>
                    <a:cubicBezTo>
                      <a:pt x="1880" y="665"/>
                      <a:pt x="1868" y="655"/>
                      <a:pt x="1856" y="645"/>
                    </a:cubicBezTo>
                    <a:cubicBezTo>
                      <a:pt x="1851" y="640"/>
                      <a:pt x="1845" y="635"/>
                      <a:pt x="1840" y="631"/>
                    </a:cubicBezTo>
                    <a:cubicBezTo>
                      <a:pt x="1836" y="627"/>
                      <a:pt x="1831" y="623"/>
                      <a:pt x="1827" y="619"/>
                    </a:cubicBezTo>
                    <a:cubicBezTo>
                      <a:pt x="1827" y="584"/>
                      <a:pt x="1828" y="550"/>
                      <a:pt x="1829" y="498"/>
                    </a:cubicBezTo>
                    <a:cubicBezTo>
                      <a:pt x="1827" y="505"/>
                      <a:pt x="1827" y="505"/>
                      <a:pt x="1827" y="505"/>
                    </a:cubicBezTo>
                    <a:cubicBezTo>
                      <a:pt x="1827" y="484"/>
                      <a:pt x="1828" y="480"/>
                      <a:pt x="1828" y="470"/>
                    </a:cubicBezTo>
                    <a:cubicBezTo>
                      <a:pt x="1825" y="447"/>
                      <a:pt x="1828" y="528"/>
                      <a:pt x="1825" y="506"/>
                    </a:cubicBezTo>
                    <a:cubicBezTo>
                      <a:pt x="1829" y="479"/>
                      <a:pt x="1825" y="362"/>
                      <a:pt x="1829" y="344"/>
                    </a:cubicBezTo>
                    <a:cubicBezTo>
                      <a:pt x="1829" y="312"/>
                      <a:pt x="1827" y="353"/>
                      <a:pt x="1827" y="322"/>
                    </a:cubicBezTo>
                    <a:cubicBezTo>
                      <a:pt x="1828" y="313"/>
                      <a:pt x="1828" y="313"/>
                      <a:pt x="1828" y="313"/>
                    </a:cubicBezTo>
                    <a:cubicBezTo>
                      <a:pt x="1827" y="305"/>
                      <a:pt x="1827" y="305"/>
                      <a:pt x="1827" y="305"/>
                    </a:cubicBezTo>
                    <a:cubicBezTo>
                      <a:pt x="1827" y="285"/>
                      <a:pt x="1829" y="274"/>
                      <a:pt x="1830" y="273"/>
                    </a:cubicBezTo>
                    <a:cubicBezTo>
                      <a:pt x="1829" y="278"/>
                      <a:pt x="1830" y="288"/>
                      <a:pt x="1830" y="293"/>
                    </a:cubicBezTo>
                    <a:cubicBezTo>
                      <a:pt x="1831" y="266"/>
                      <a:pt x="1829" y="217"/>
                      <a:pt x="1830" y="208"/>
                    </a:cubicBezTo>
                    <a:cubicBezTo>
                      <a:pt x="1829" y="239"/>
                      <a:pt x="1829" y="239"/>
                      <a:pt x="1829" y="239"/>
                    </a:cubicBezTo>
                    <a:cubicBezTo>
                      <a:pt x="1829" y="228"/>
                      <a:pt x="1829" y="217"/>
                      <a:pt x="1829" y="205"/>
                    </a:cubicBezTo>
                    <a:cubicBezTo>
                      <a:pt x="1829" y="203"/>
                      <a:pt x="1829" y="200"/>
                      <a:pt x="1829" y="197"/>
                    </a:cubicBezTo>
                    <a:cubicBezTo>
                      <a:pt x="1829" y="193"/>
                      <a:pt x="1829" y="193"/>
                      <a:pt x="1829" y="193"/>
                    </a:cubicBezTo>
                    <a:cubicBezTo>
                      <a:pt x="1829" y="191"/>
                      <a:pt x="1829" y="191"/>
                      <a:pt x="1829" y="191"/>
                    </a:cubicBezTo>
                    <a:cubicBezTo>
                      <a:pt x="1829" y="188"/>
                      <a:pt x="1829" y="188"/>
                      <a:pt x="1829" y="188"/>
                    </a:cubicBezTo>
                    <a:cubicBezTo>
                      <a:pt x="1828" y="182"/>
                      <a:pt x="1827" y="175"/>
                      <a:pt x="1825" y="169"/>
                    </a:cubicBezTo>
                    <a:cubicBezTo>
                      <a:pt x="1821" y="156"/>
                      <a:pt x="1813" y="145"/>
                      <a:pt x="1802" y="136"/>
                    </a:cubicBezTo>
                    <a:cubicBezTo>
                      <a:pt x="1797" y="132"/>
                      <a:pt x="1791" y="129"/>
                      <a:pt x="1784" y="127"/>
                    </a:cubicBezTo>
                    <a:cubicBezTo>
                      <a:pt x="1778" y="124"/>
                      <a:pt x="1771" y="123"/>
                      <a:pt x="1764" y="122"/>
                    </a:cubicBezTo>
                    <a:cubicBezTo>
                      <a:pt x="1763" y="122"/>
                      <a:pt x="1761" y="122"/>
                      <a:pt x="1759" y="122"/>
                    </a:cubicBezTo>
                    <a:cubicBezTo>
                      <a:pt x="1755" y="122"/>
                      <a:pt x="1755" y="122"/>
                      <a:pt x="1755" y="122"/>
                    </a:cubicBezTo>
                    <a:cubicBezTo>
                      <a:pt x="1746" y="122"/>
                      <a:pt x="1746" y="122"/>
                      <a:pt x="1746" y="122"/>
                    </a:cubicBezTo>
                    <a:cubicBezTo>
                      <a:pt x="1740" y="122"/>
                      <a:pt x="1734" y="122"/>
                      <a:pt x="1729" y="122"/>
                    </a:cubicBezTo>
                    <a:cubicBezTo>
                      <a:pt x="1717" y="122"/>
                      <a:pt x="1705" y="122"/>
                      <a:pt x="1694" y="122"/>
                    </a:cubicBezTo>
                    <a:cubicBezTo>
                      <a:pt x="1671" y="123"/>
                      <a:pt x="1649" y="123"/>
                      <a:pt x="1628" y="124"/>
                    </a:cubicBezTo>
                    <a:cubicBezTo>
                      <a:pt x="1634" y="124"/>
                      <a:pt x="1634" y="124"/>
                      <a:pt x="1634" y="124"/>
                    </a:cubicBezTo>
                    <a:cubicBezTo>
                      <a:pt x="1603" y="125"/>
                      <a:pt x="1590" y="125"/>
                      <a:pt x="1576" y="125"/>
                    </a:cubicBezTo>
                    <a:cubicBezTo>
                      <a:pt x="1570" y="125"/>
                      <a:pt x="1563" y="124"/>
                      <a:pt x="1553" y="124"/>
                    </a:cubicBezTo>
                    <a:cubicBezTo>
                      <a:pt x="1548" y="124"/>
                      <a:pt x="1543" y="124"/>
                      <a:pt x="1536" y="124"/>
                    </a:cubicBezTo>
                    <a:cubicBezTo>
                      <a:pt x="1533" y="124"/>
                      <a:pt x="1530" y="124"/>
                      <a:pt x="1526" y="124"/>
                    </a:cubicBezTo>
                    <a:cubicBezTo>
                      <a:pt x="1524" y="124"/>
                      <a:pt x="1522" y="124"/>
                      <a:pt x="1520" y="124"/>
                    </a:cubicBezTo>
                    <a:cubicBezTo>
                      <a:pt x="1518" y="124"/>
                      <a:pt x="1516" y="124"/>
                      <a:pt x="1513" y="125"/>
                    </a:cubicBezTo>
                    <a:cubicBezTo>
                      <a:pt x="1516" y="124"/>
                      <a:pt x="1516" y="124"/>
                      <a:pt x="1516" y="124"/>
                    </a:cubicBezTo>
                    <a:cubicBezTo>
                      <a:pt x="1508" y="125"/>
                      <a:pt x="1500" y="127"/>
                      <a:pt x="1491" y="132"/>
                    </a:cubicBezTo>
                    <a:cubicBezTo>
                      <a:pt x="1487" y="134"/>
                      <a:pt x="1483" y="137"/>
                      <a:pt x="1479" y="140"/>
                    </a:cubicBezTo>
                    <a:cubicBezTo>
                      <a:pt x="1475" y="144"/>
                      <a:pt x="1471" y="147"/>
                      <a:pt x="1468" y="152"/>
                    </a:cubicBezTo>
                    <a:cubicBezTo>
                      <a:pt x="1474" y="144"/>
                      <a:pt x="1467" y="150"/>
                      <a:pt x="1463" y="157"/>
                    </a:cubicBezTo>
                    <a:cubicBezTo>
                      <a:pt x="1461" y="159"/>
                      <a:pt x="1460" y="161"/>
                      <a:pt x="1460" y="162"/>
                    </a:cubicBezTo>
                    <a:cubicBezTo>
                      <a:pt x="1459" y="164"/>
                      <a:pt x="1458" y="165"/>
                      <a:pt x="1458" y="166"/>
                    </a:cubicBezTo>
                    <a:cubicBezTo>
                      <a:pt x="1457" y="167"/>
                      <a:pt x="1457" y="165"/>
                      <a:pt x="1460" y="159"/>
                    </a:cubicBezTo>
                    <a:cubicBezTo>
                      <a:pt x="1451" y="177"/>
                      <a:pt x="1453" y="191"/>
                      <a:pt x="1453" y="197"/>
                    </a:cubicBezTo>
                    <a:cubicBezTo>
                      <a:pt x="1453" y="204"/>
                      <a:pt x="1454" y="208"/>
                      <a:pt x="1454" y="211"/>
                    </a:cubicBezTo>
                    <a:cubicBezTo>
                      <a:pt x="1454" y="216"/>
                      <a:pt x="1455" y="219"/>
                      <a:pt x="1457" y="242"/>
                    </a:cubicBezTo>
                    <a:cubicBezTo>
                      <a:pt x="1455" y="252"/>
                      <a:pt x="1455" y="252"/>
                      <a:pt x="1455" y="252"/>
                    </a:cubicBezTo>
                    <a:cubicBezTo>
                      <a:pt x="1456" y="260"/>
                      <a:pt x="1457" y="264"/>
                      <a:pt x="1457" y="271"/>
                    </a:cubicBezTo>
                    <a:cubicBezTo>
                      <a:pt x="1457" y="272"/>
                      <a:pt x="1457" y="274"/>
                      <a:pt x="1457" y="276"/>
                    </a:cubicBezTo>
                    <a:cubicBezTo>
                      <a:pt x="1457" y="278"/>
                      <a:pt x="1457" y="280"/>
                      <a:pt x="1457" y="283"/>
                    </a:cubicBezTo>
                    <a:cubicBezTo>
                      <a:pt x="1458" y="287"/>
                      <a:pt x="1458" y="292"/>
                      <a:pt x="1458" y="299"/>
                    </a:cubicBezTo>
                    <a:cubicBezTo>
                      <a:pt x="1457" y="287"/>
                      <a:pt x="1457" y="291"/>
                      <a:pt x="1456" y="294"/>
                    </a:cubicBezTo>
                    <a:cubicBezTo>
                      <a:pt x="1456" y="295"/>
                      <a:pt x="1455" y="296"/>
                      <a:pt x="1455" y="296"/>
                    </a:cubicBezTo>
                    <a:cubicBezTo>
                      <a:pt x="1455" y="295"/>
                      <a:pt x="1454" y="293"/>
                      <a:pt x="1454" y="288"/>
                    </a:cubicBezTo>
                    <a:cubicBezTo>
                      <a:pt x="1454" y="291"/>
                      <a:pt x="1453" y="294"/>
                      <a:pt x="1453" y="297"/>
                    </a:cubicBezTo>
                    <a:cubicBezTo>
                      <a:pt x="1450" y="294"/>
                      <a:pt x="1448" y="292"/>
                      <a:pt x="1445" y="290"/>
                    </a:cubicBezTo>
                    <a:cubicBezTo>
                      <a:pt x="1442" y="287"/>
                      <a:pt x="1438" y="284"/>
                      <a:pt x="1435" y="282"/>
                    </a:cubicBezTo>
                    <a:cubicBezTo>
                      <a:pt x="1426" y="274"/>
                      <a:pt x="1418" y="268"/>
                      <a:pt x="1410" y="262"/>
                    </a:cubicBezTo>
                    <a:cubicBezTo>
                      <a:pt x="1395" y="250"/>
                      <a:pt x="1383" y="240"/>
                      <a:pt x="1373" y="228"/>
                    </a:cubicBezTo>
                    <a:cubicBezTo>
                      <a:pt x="1345" y="209"/>
                      <a:pt x="1420" y="271"/>
                      <a:pt x="1405" y="259"/>
                    </a:cubicBezTo>
                    <a:cubicBezTo>
                      <a:pt x="1416" y="270"/>
                      <a:pt x="1382" y="244"/>
                      <a:pt x="1365" y="229"/>
                    </a:cubicBezTo>
                    <a:cubicBezTo>
                      <a:pt x="1347" y="213"/>
                      <a:pt x="1338" y="199"/>
                      <a:pt x="1293" y="161"/>
                    </a:cubicBezTo>
                    <a:cubicBezTo>
                      <a:pt x="1298" y="165"/>
                      <a:pt x="1298" y="165"/>
                      <a:pt x="1303" y="168"/>
                    </a:cubicBezTo>
                    <a:cubicBezTo>
                      <a:pt x="1287" y="153"/>
                      <a:pt x="1269" y="142"/>
                      <a:pt x="1250" y="123"/>
                    </a:cubicBezTo>
                    <a:cubicBezTo>
                      <a:pt x="1237" y="115"/>
                      <a:pt x="1223" y="100"/>
                      <a:pt x="1218" y="100"/>
                    </a:cubicBezTo>
                    <a:cubicBezTo>
                      <a:pt x="1259" y="134"/>
                      <a:pt x="1259" y="134"/>
                      <a:pt x="1259" y="134"/>
                    </a:cubicBezTo>
                    <a:cubicBezTo>
                      <a:pt x="1236" y="115"/>
                      <a:pt x="1211" y="99"/>
                      <a:pt x="1174" y="65"/>
                    </a:cubicBezTo>
                    <a:cubicBezTo>
                      <a:pt x="1178" y="67"/>
                      <a:pt x="1190" y="76"/>
                      <a:pt x="1198" y="83"/>
                    </a:cubicBezTo>
                    <a:cubicBezTo>
                      <a:pt x="1187" y="72"/>
                      <a:pt x="1176" y="65"/>
                      <a:pt x="1165" y="54"/>
                    </a:cubicBezTo>
                    <a:cubicBezTo>
                      <a:pt x="1170" y="55"/>
                      <a:pt x="1215" y="96"/>
                      <a:pt x="1241" y="115"/>
                    </a:cubicBezTo>
                    <a:cubicBezTo>
                      <a:pt x="1230" y="104"/>
                      <a:pt x="1193" y="77"/>
                      <a:pt x="1208" y="85"/>
                    </a:cubicBezTo>
                    <a:cubicBezTo>
                      <a:pt x="1197" y="79"/>
                      <a:pt x="1186" y="70"/>
                      <a:pt x="1174" y="59"/>
                    </a:cubicBezTo>
                    <a:cubicBezTo>
                      <a:pt x="1162" y="48"/>
                      <a:pt x="1147" y="35"/>
                      <a:pt x="1128" y="27"/>
                    </a:cubicBezTo>
                    <a:cubicBezTo>
                      <a:pt x="1131" y="26"/>
                      <a:pt x="1131" y="26"/>
                      <a:pt x="1131" y="26"/>
                    </a:cubicBezTo>
                    <a:cubicBezTo>
                      <a:pt x="1128" y="25"/>
                      <a:pt x="1124" y="23"/>
                      <a:pt x="1118" y="20"/>
                    </a:cubicBezTo>
                    <a:cubicBezTo>
                      <a:pt x="1116" y="19"/>
                      <a:pt x="1113" y="18"/>
                      <a:pt x="1110" y="17"/>
                    </a:cubicBezTo>
                    <a:cubicBezTo>
                      <a:pt x="1107" y="16"/>
                      <a:pt x="1104" y="15"/>
                      <a:pt x="1101" y="14"/>
                    </a:cubicBezTo>
                    <a:cubicBezTo>
                      <a:pt x="1101" y="14"/>
                      <a:pt x="1103" y="14"/>
                      <a:pt x="1105" y="15"/>
                    </a:cubicBezTo>
                    <a:cubicBezTo>
                      <a:pt x="1107" y="15"/>
                      <a:pt x="1109" y="16"/>
                      <a:pt x="1112" y="17"/>
                    </a:cubicBezTo>
                    <a:cubicBezTo>
                      <a:pt x="1115" y="18"/>
                      <a:pt x="1117" y="18"/>
                      <a:pt x="1119" y="19"/>
                    </a:cubicBezTo>
                    <a:cubicBezTo>
                      <a:pt x="1120" y="19"/>
                      <a:pt x="1121" y="20"/>
                      <a:pt x="1122" y="20"/>
                    </a:cubicBezTo>
                    <a:cubicBezTo>
                      <a:pt x="1122" y="20"/>
                      <a:pt x="1123" y="20"/>
                      <a:pt x="1123" y="20"/>
                    </a:cubicBezTo>
                    <a:cubicBezTo>
                      <a:pt x="1119" y="18"/>
                      <a:pt x="1115" y="17"/>
                      <a:pt x="1111" y="16"/>
                    </a:cubicBezTo>
                    <a:cubicBezTo>
                      <a:pt x="1109" y="15"/>
                      <a:pt x="1107" y="14"/>
                      <a:pt x="1105" y="13"/>
                    </a:cubicBezTo>
                    <a:cubicBezTo>
                      <a:pt x="1099" y="11"/>
                      <a:pt x="1099" y="11"/>
                      <a:pt x="1099" y="11"/>
                    </a:cubicBezTo>
                    <a:cubicBezTo>
                      <a:pt x="1095" y="10"/>
                      <a:pt x="1091" y="9"/>
                      <a:pt x="1087" y="8"/>
                    </a:cubicBezTo>
                    <a:cubicBezTo>
                      <a:pt x="1084" y="7"/>
                      <a:pt x="1080" y="6"/>
                      <a:pt x="1076" y="5"/>
                    </a:cubicBezTo>
                    <a:cubicBezTo>
                      <a:pt x="1072" y="3"/>
                      <a:pt x="1068" y="3"/>
                      <a:pt x="1064" y="2"/>
                    </a:cubicBezTo>
                    <a:cubicBezTo>
                      <a:pt x="1060" y="2"/>
                      <a:pt x="1056" y="1"/>
                      <a:pt x="1052" y="1"/>
                    </a:cubicBezTo>
                    <a:cubicBezTo>
                      <a:pt x="1048" y="0"/>
                      <a:pt x="1044" y="0"/>
                      <a:pt x="1040" y="0"/>
                    </a:cubicBezTo>
                    <a:cubicBezTo>
                      <a:pt x="1035" y="0"/>
                      <a:pt x="1031" y="1"/>
                      <a:pt x="1027" y="1"/>
                    </a:cubicBezTo>
                    <a:cubicBezTo>
                      <a:pt x="1032" y="1"/>
                      <a:pt x="1035" y="1"/>
                      <a:pt x="1039" y="0"/>
                    </a:cubicBezTo>
                    <a:cubicBezTo>
                      <a:pt x="1042" y="0"/>
                      <a:pt x="1045" y="1"/>
                      <a:pt x="1048" y="1"/>
                    </a:cubicBezTo>
                    <a:cubicBezTo>
                      <a:pt x="1053" y="1"/>
                      <a:pt x="1057" y="1"/>
                      <a:pt x="1059" y="2"/>
                    </a:cubicBezTo>
                    <a:cubicBezTo>
                      <a:pt x="1064" y="3"/>
                      <a:pt x="1065" y="3"/>
                      <a:pt x="1064" y="3"/>
                    </a:cubicBezTo>
                    <a:cubicBezTo>
                      <a:pt x="1063" y="4"/>
                      <a:pt x="1057" y="4"/>
                      <a:pt x="1071" y="7"/>
                    </a:cubicBezTo>
                    <a:cubicBezTo>
                      <a:pt x="1066" y="6"/>
                      <a:pt x="1061" y="6"/>
                      <a:pt x="1057" y="5"/>
                    </a:cubicBezTo>
                    <a:cubicBezTo>
                      <a:pt x="1052" y="5"/>
                      <a:pt x="1049" y="5"/>
                      <a:pt x="1045" y="5"/>
                    </a:cubicBezTo>
                    <a:cubicBezTo>
                      <a:pt x="1043" y="5"/>
                      <a:pt x="1042" y="5"/>
                      <a:pt x="1040" y="5"/>
                    </a:cubicBezTo>
                    <a:cubicBezTo>
                      <a:pt x="1038" y="5"/>
                      <a:pt x="1037" y="5"/>
                      <a:pt x="1035" y="5"/>
                    </a:cubicBezTo>
                    <a:cubicBezTo>
                      <a:pt x="1032" y="5"/>
                      <a:pt x="1030" y="5"/>
                      <a:pt x="1027" y="5"/>
                    </a:cubicBezTo>
                    <a:cubicBezTo>
                      <a:pt x="1026" y="5"/>
                      <a:pt x="1025" y="5"/>
                      <a:pt x="1024" y="5"/>
                    </a:cubicBezTo>
                    <a:cubicBezTo>
                      <a:pt x="1023" y="5"/>
                      <a:pt x="1022" y="5"/>
                      <a:pt x="1020" y="5"/>
                    </a:cubicBezTo>
                    <a:cubicBezTo>
                      <a:pt x="1018" y="5"/>
                      <a:pt x="1017" y="5"/>
                      <a:pt x="1015" y="5"/>
                    </a:cubicBezTo>
                    <a:cubicBezTo>
                      <a:pt x="1011" y="6"/>
                      <a:pt x="1008" y="6"/>
                      <a:pt x="1005" y="6"/>
                    </a:cubicBezTo>
                    <a:cubicBezTo>
                      <a:pt x="1001" y="6"/>
                      <a:pt x="998" y="7"/>
                      <a:pt x="994" y="7"/>
                    </a:cubicBezTo>
                    <a:cubicBezTo>
                      <a:pt x="990" y="8"/>
                      <a:pt x="985" y="9"/>
                      <a:pt x="980" y="10"/>
                    </a:cubicBezTo>
                    <a:cubicBezTo>
                      <a:pt x="974" y="12"/>
                      <a:pt x="968" y="14"/>
                      <a:pt x="961" y="17"/>
                    </a:cubicBezTo>
                    <a:cubicBezTo>
                      <a:pt x="953" y="21"/>
                      <a:pt x="944" y="25"/>
                      <a:pt x="935" y="32"/>
                    </a:cubicBezTo>
                    <a:cubicBezTo>
                      <a:pt x="937" y="30"/>
                      <a:pt x="941" y="28"/>
                      <a:pt x="945" y="25"/>
                    </a:cubicBezTo>
                    <a:cubicBezTo>
                      <a:pt x="950" y="23"/>
                      <a:pt x="954" y="21"/>
                      <a:pt x="958" y="19"/>
                    </a:cubicBezTo>
                    <a:cubicBezTo>
                      <a:pt x="965" y="16"/>
                      <a:pt x="969" y="16"/>
                      <a:pt x="960" y="20"/>
                    </a:cubicBezTo>
                    <a:cubicBezTo>
                      <a:pt x="956" y="22"/>
                      <a:pt x="952" y="24"/>
                      <a:pt x="947" y="26"/>
                    </a:cubicBezTo>
                    <a:cubicBezTo>
                      <a:pt x="943" y="28"/>
                      <a:pt x="939" y="31"/>
                      <a:pt x="934" y="34"/>
                    </a:cubicBezTo>
                    <a:cubicBezTo>
                      <a:pt x="930" y="36"/>
                      <a:pt x="927" y="39"/>
                      <a:pt x="923" y="41"/>
                    </a:cubicBezTo>
                    <a:cubicBezTo>
                      <a:pt x="920" y="43"/>
                      <a:pt x="917" y="45"/>
                      <a:pt x="915" y="47"/>
                    </a:cubicBezTo>
                    <a:cubicBezTo>
                      <a:pt x="870" y="85"/>
                      <a:pt x="923" y="42"/>
                      <a:pt x="905" y="60"/>
                    </a:cubicBezTo>
                    <a:cubicBezTo>
                      <a:pt x="888" y="71"/>
                      <a:pt x="883" y="79"/>
                      <a:pt x="864" y="96"/>
                    </a:cubicBezTo>
                    <a:cubicBezTo>
                      <a:pt x="862" y="95"/>
                      <a:pt x="862" y="95"/>
                      <a:pt x="862" y="95"/>
                    </a:cubicBezTo>
                    <a:cubicBezTo>
                      <a:pt x="810" y="138"/>
                      <a:pt x="851" y="110"/>
                      <a:pt x="804" y="148"/>
                    </a:cubicBezTo>
                    <a:cubicBezTo>
                      <a:pt x="822" y="129"/>
                      <a:pt x="822" y="129"/>
                      <a:pt x="822" y="129"/>
                    </a:cubicBezTo>
                    <a:cubicBezTo>
                      <a:pt x="798" y="150"/>
                      <a:pt x="798" y="150"/>
                      <a:pt x="798" y="150"/>
                    </a:cubicBezTo>
                    <a:cubicBezTo>
                      <a:pt x="802" y="144"/>
                      <a:pt x="802" y="144"/>
                      <a:pt x="802" y="144"/>
                    </a:cubicBezTo>
                    <a:cubicBezTo>
                      <a:pt x="777" y="168"/>
                      <a:pt x="768" y="174"/>
                      <a:pt x="742" y="195"/>
                    </a:cubicBezTo>
                    <a:cubicBezTo>
                      <a:pt x="749" y="191"/>
                      <a:pt x="741" y="201"/>
                      <a:pt x="718" y="220"/>
                    </a:cubicBezTo>
                    <a:cubicBezTo>
                      <a:pt x="702" y="233"/>
                      <a:pt x="726" y="212"/>
                      <a:pt x="694" y="239"/>
                    </a:cubicBezTo>
                    <a:cubicBezTo>
                      <a:pt x="700" y="232"/>
                      <a:pt x="707" y="224"/>
                      <a:pt x="723" y="214"/>
                    </a:cubicBezTo>
                    <a:cubicBezTo>
                      <a:pt x="724" y="212"/>
                      <a:pt x="729" y="207"/>
                      <a:pt x="730" y="205"/>
                    </a:cubicBezTo>
                    <a:cubicBezTo>
                      <a:pt x="712" y="218"/>
                      <a:pt x="688" y="240"/>
                      <a:pt x="676" y="250"/>
                    </a:cubicBezTo>
                    <a:cubicBezTo>
                      <a:pt x="681" y="246"/>
                      <a:pt x="686" y="242"/>
                      <a:pt x="689" y="240"/>
                    </a:cubicBezTo>
                    <a:cubicBezTo>
                      <a:pt x="644" y="281"/>
                      <a:pt x="644" y="281"/>
                      <a:pt x="644" y="281"/>
                    </a:cubicBezTo>
                    <a:cubicBezTo>
                      <a:pt x="636" y="287"/>
                      <a:pt x="642" y="282"/>
                      <a:pt x="647" y="276"/>
                    </a:cubicBezTo>
                    <a:cubicBezTo>
                      <a:pt x="638" y="285"/>
                      <a:pt x="632" y="291"/>
                      <a:pt x="618" y="303"/>
                    </a:cubicBezTo>
                    <a:cubicBezTo>
                      <a:pt x="621" y="298"/>
                      <a:pt x="619" y="298"/>
                      <a:pt x="638" y="281"/>
                    </a:cubicBezTo>
                    <a:cubicBezTo>
                      <a:pt x="595" y="320"/>
                      <a:pt x="595" y="320"/>
                      <a:pt x="595" y="320"/>
                    </a:cubicBezTo>
                    <a:cubicBezTo>
                      <a:pt x="591" y="322"/>
                      <a:pt x="571" y="338"/>
                      <a:pt x="576" y="332"/>
                    </a:cubicBezTo>
                    <a:cubicBezTo>
                      <a:pt x="551" y="353"/>
                      <a:pt x="517" y="386"/>
                      <a:pt x="484" y="413"/>
                    </a:cubicBezTo>
                    <a:cubicBezTo>
                      <a:pt x="482" y="415"/>
                      <a:pt x="479" y="418"/>
                      <a:pt x="472" y="424"/>
                    </a:cubicBezTo>
                    <a:cubicBezTo>
                      <a:pt x="441" y="450"/>
                      <a:pt x="413" y="471"/>
                      <a:pt x="378" y="504"/>
                    </a:cubicBezTo>
                    <a:cubicBezTo>
                      <a:pt x="355" y="519"/>
                      <a:pt x="355" y="519"/>
                      <a:pt x="355" y="519"/>
                    </a:cubicBezTo>
                    <a:cubicBezTo>
                      <a:pt x="327" y="544"/>
                      <a:pt x="386" y="498"/>
                      <a:pt x="339" y="539"/>
                    </a:cubicBezTo>
                    <a:cubicBezTo>
                      <a:pt x="306" y="568"/>
                      <a:pt x="325" y="548"/>
                      <a:pt x="312" y="557"/>
                    </a:cubicBezTo>
                    <a:cubicBezTo>
                      <a:pt x="296" y="573"/>
                      <a:pt x="269" y="600"/>
                      <a:pt x="237" y="624"/>
                    </a:cubicBezTo>
                    <a:cubicBezTo>
                      <a:pt x="247" y="615"/>
                      <a:pt x="255" y="608"/>
                      <a:pt x="264" y="600"/>
                    </a:cubicBezTo>
                    <a:close/>
                    <a:moveTo>
                      <a:pt x="10" y="962"/>
                    </a:moveTo>
                    <a:cubicBezTo>
                      <a:pt x="7" y="953"/>
                      <a:pt x="3" y="935"/>
                      <a:pt x="4" y="928"/>
                    </a:cubicBezTo>
                    <a:cubicBezTo>
                      <a:pt x="5" y="933"/>
                      <a:pt x="6" y="937"/>
                      <a:pt x="7" y="943"/>
                    </a:cubicBezTo>
                    <a:cubicBezTo>
                      <a:pt x="7" y="945"/>
                      <a:pt x="8" y="948"/>
                      <a:pt x="8" y="951"/>
                    </a:cubicBezTo>
                    <a:cubicBezTo>
                      <a:pt x="9" y="954"/>
                      <a:pt x="10" y="958"/>
                      <a:pt x="10" y="962"/>
                    </a:cubicBezTo>
                    <a:close/>
                    <a:moveTo>
                      <a:pt x="249" y="1487"/>
                    </a:moveTo>
                    <a:cubicBezTo>
                      <a:pt x="248" y="1480"/>
                      <a:pt x="248" y="1470"/>
                      <a:pt x="249" y="1458"/>
                    </a:cubicBezTo>
                    <a:cubicBezTo>
                      <a:pt x="249" y="1467"/>
                      <a:pt x="249" y="1476"/>
                      <a:pt x="249" y="1487"/>
                    </a:cubicBezTo>
                    <a:close/>
                    <a:moveTo>
                      <a:pt x="1661" y="2049"/>
                    </a:moveTo>
                    <a:cubicBezTo>
                      <a:pt x="1661" y="2049"/>
                      <a:pt x="1661" y="2049"/>
                      <a:pt x="1660" y="2049"/>
                    </a:cubicBezTo>
                    <a:cubicBezTo>
                      <a:pt x="1640" y="2049"/>
                      <a:pt x="1647" y="2049"/>
                      <a:pt x="1661" y="2049"/>
                    </a:cubicBezTo>
                    <a:close/>
                    <a:moveTo>
                      <a:pt x="1703" y="2050"/>
                    </a:moveTo>
                    <a:cubicBezTo>
                      <a:pt x="1707" y="2050"/>
                      <a:pt x="1707" y="2050"/>
                      <a:pt x="1705" y="2049"/>
                    </a:cubicBezTo>
                    <a:cubicBezTo>
                      <a:pt x="1702" y="2050"/>
                      <a:pt x="1693" y="2050"/>
                      <a:pt x="1682" y="2050"/>
                    </a:cubicBezTo>
                    <a:cubicBezTo>
                      <a:pt x="1685" y="2050"/>
                      <a:pt x="1690" y="2051"/>
                      <a:pt x="1703" y="2050"/>
                    </a:cubicBezTo>
                    <a:close/>
                    <a:moveTo>
                      <a:pt x="1289" y="177"/>
                    </a:moveTo>
                    <a:cubicBezTo>
                      <a:pt x="1283" y="172"/>
                      <a:pt x="1283" y="172"/>
                      <a:pt x="1283" y="172"/>
                    </a:cubicBezTo>
                    <a:cubicBezTo>
                      <a:pt x="1297" y="183"/>
                      <a:pt x="1293" y="180"/>
                      <a:pt x="1289" y="17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 name="Freeform 1317"/>
              <p:cNvSpPr>
                <a:spLocks/>
              </p:cNvSpPr>
              <p:nvPr/>
            </p:nvSpPr>
            <p:spPr bwMode="auto">
              <a:xfrm>
                <a:off x="1700" y="3183"/>
                <a:ext cx="0" cy="1"/>
              </a:xfrm>
              <a:custGeom>
                <a:avLst/>
                <a:gdLst>
                  <a:gd name="T0" fmla="*/ 0 w 1"/>
                  <a:gd name="T1" fmla="*/ 7 h 7"/>
                  <a:gd name="T2" fmla="*/ 1 w 1"/>
                  <a:gd name="T3" fmla="*/ 4 h 7"/>
                  <a:gd name="T4" fmla="*/ 0 w 1"/>
                  <a:gd name="T5" fmla="*/ 7 h 7"/>
                </a:gdLst>
                <a:ahLst/>
                <a:cxnLst>
                  <a:cxn ang="0">
                    <a:pos x="T0" y="T1"/>
                  </a:cxn>
                  <a:cxn ang="0">
                    <a:pos x="T2" y="T3"/>
                  </a:cxn>
                  <a:cxn ang="0">
                    <a:pos x="T4" y="T5"/>
                  </a:cxn>
                </a:cxnLst>
                <a:rect l="0" t="0" r="r" b="b"/>
                <a:pathLst>
                  <a:path w="1" h="7">
                    <a:moveTo>
                      <a:pt x="0" y="7"/>
                    </a:moveTo>
                    <a:cubicBezTo>
                      <a:pt x="0" y="5"/>
                      <a:pt x="1" y="4"/>
                      <a:pt x="1" y="4"/>
                    </a:cubicBezTo>
                    <a:cubicBezTo>
                      <a:pt x="1" y="0"/>
                      <a:pt x="0" y="0"/>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 name="Freeform 1318"/>
              <p:cNvSpPr>
                <a:spLocks/>
              </p:cNvSpPr>
              <p:nvPr/>
            </p:nvSpPr>
            <p:spPr bwMode="auto">
              <a:xfrm>
                <a:off x="1743" y="3002"/>
                <a:ext cx="1" cy="1"/>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2" y="0"/>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 name="Freeform 1319"/>
              <p:cNvSpPr>
                <a:spLocks/>
              </p:cNvSpPr>
              <p:nvPr/>
            </p:nvSpPr>
            <p:spPr bwMode="auto">
              <a:xfrm>
                <a:off x="1846" y="3305"/>
                <a:ext cx="3" cy="0"/>
              </a:xfrm>
              <a:custGeom>
                <a:avLst/>
                <a:gdLst>
                  <a:gd name="T0" fmla="*/ 17 w 17"/>
                  <a:gd name="T1" fmla="*/ 1 h 1"/>
                  <a:gd name="T2" fmla="*/ 1 w 17"/>
                  <a:gd name="T3" fmla="*/ 0 h 1"/>
                  <a:gd name="T4" fmla="*/ 17 w 17"/>
                  <a:gd name="T5" fmla="*/ 1 h 1"/>
                </a:gdLst>
                <a:ahLst/>
                <a:cxnLst>
                  <a:cxn ang="0">
                    <a:pos x="T0" y="T1"/>
                  </a:cxn>
                  <a:cxn ang="0">
                    <a:pos x="T2" y="T3"/>
                  </a:cxn>
                  <a:cxn ang="0">
                    <a:pos x="T4" y="T5"/>
                  </a:cxn>
                </a:cxnLst>
                <a:rect l="0" t="0" r="r" b="b"/>
                <a:pathLst>
                  <a:path w="17" h="1">
                    <a:moveTo>
                      <a:pt x="17" y="1"/>
                    </a:moveTo>
                    <a:cubicBezTo>
                      <a:pt x="8" y="0"/>
                      <a:pt x="4" y="0"/>
                      <a:pt x="1" y="0"/>
                    </a:cubicBezTo>
                    <a:cubicBezTo>
                      <a:pt x="0" y="0"/>
                      <a:pt x="4" y="0"/>
                      <a:pt x="17"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 name="Freeform 1320"/>
              <p:cNvSpPr>
                <a:spLocks/>
              </p:cNvSpPr>
              <p:nvPr/>
            </p:nvSpPr>
            <p:spPr bwMode="auto">
              <a:xfrm>
                <a:off x="1986" y="3280"/>
                <a:ext cx="0" cy="5"/>
              </a:xfrm>
              <a:custGeom>
                <a:avLst/>
                <a:gdLst>
                  <a:gd name="T0" fmla="*/ 0 w 1"/>
                  <a:gd name="T1" fmla="*/ 0 h 26"/>
                  <a:gd name="T2" fmla="*/ 1 w 1"/>
                  <a:gd name="T3" fmla="*/ 26 h 26"/>
                  <a:gd name="T4" fmla="*/ 1 w 1"/>
                  <a:gd name="T5" fmla="*/ 2 h 26"/>
                  <a:gd name="T6" fmla="*/ 0 w 1"/>
                  <a:gd name="T7" fmla="*/ 0 h 26"/>
                </a:gdLst>
                <a:ahLst/>
                <a:cxnLst>
                  <a:cxn ang="0">
                    <a:pos x="T0" y="T1"/>
                  </a:cxn>
                  <a:cxn ang="0">
                    <a:pos x="T2" y="T3"/>
                  </a:cxn>
                  <a:cxn ang="0">
                    <a:pos x="T4" y="T5"/>
                  </a:cxn>
                  <a:cxn ang="0">
                    <a:pos x="T6" y="T7"/>
                  </a:cxn>
                </a:cxnLst>
                <a:rect l="0" t="0" r="r" b="b"/>
                <a:pathLst>
                  <a:path w="1" h="26">
                    <a:moveTo>
                      <a:pt x="0" y="0"/>
                    </a:moveTo>
                    <a:cubicBezTo>
                      <a:pt x="1" y="26"/>
                      <a:pt x="1" y="26"/>
                      <a:pt x="1" y="26"/>
                    </a:cubicBezTo>
                    <a:cubicBezTo>
                      <a:pt x="1" y="13"/>
                      <a:pt x="1" y="9"/>
                      <a:pt x="1" y="2"/>
                    </a:cubicBezTo>
                    <a:cubicBezTo>
                      <a:pt x="1" y="3"/>
                      <a:pt x="0" y="8"/>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 name="Freeform 1321"/>
              <p:cNvSpPr>
                <a:spLocks/>
              </p:cNvSpPr>
              <p:nvPr/>
            </p:nvSpPr>
            <p:spPr bwMode="auto">
              <a:xfrm>
                <a:off x="1988" y="3236"/>
                <a:ext cx="0" cy="5"/>
              </a:xfrm>
              <a:custGeom>
                <a:avLst/>
                <a:gdLst>
                  <a:gd name="T0" fmla="*/ 1 w 1"/>
                  <a:gd name="T1" fmla="*/ 12 h 29"/>
                  <a:gd name="T2" fmla="*/ 1 w 1"/>
                  <a:gd name="T3" fmla="*/ 0 h 29"/>
                  <a:gd name="T4" fmla="*/ 0 w 1"/>
                  <a:gd name="T5" fmla="*/ 1 h 29"/>
                  <a:gd name="T6" fmla="*/ 1 w 1"/>
                  <a:gd name="T7" fmla="*/ 12 h 29"/>
                </a:gdLst>
                <a:ahLst/>
                <a:cxnLst>
                  <a:cxn ang="0">
                    <a:pos x="T0" y="T1"/>
                  </a:cxn>
                  <a:cxn ang="0">
                    <a:pos x="T2" y="T3"/>
                  </a:cxn>
                  <a:cxn ang="0">
                    <a:pos x="T4" y="T5"/>
                  </a:cxn>
                  <a:cxn ang="0">
                    <a:pos x="T6" y="T7"/>
                  </a:cxn>
                </a:cxnLst>
                <a:rect l="0" t="0" r="r" b="b"/>
                <a:pathLst>
                  <a:path w="1" h="29">
                    <a:moveTo>
                      <a:pt x="1" y="12"/>
                    </a:moveTo>
                    <a:cubicBezTo>
                      <a:pt x="1" y="8"/>
                      <a:pt x="1" y="4"/>
                      <a:pt x="1" y="0"/>
                    </a:cubicBezTo>
                    <a:cubicBezTo>
                      <a:pt x="0" y="1"/>
                      <a:pt x="0" y="1"/>
                      <a:pt x="0" y="1"/>
                    </a:cubicBezTo>
                    <a:cubicBezTo>
                      <a:pt x="0" y="18"/>
                      <a:pt x="1" y="29"/>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 name="Freeform 1322"/>
              <p:cNvSpPr>
                <a:spLocks/>
              </p:cNvSpPr>
              <p:nvPr/>
            </p:nvSpPr>
            <p:spPr bwMode="auto">
              <a:xfrm>
                <a:off x="1987" y="3269"/>
                <a:ext cx="0" cy="7"/>
              </a:xfrm>
              <a:custGeom>
                <a:avLst/>
                <a:gdLst>
                  <a:gd name="T0" fmla="*/ 2 w 3"/>
                  <a:gd name="T1" fmla="*/ 39 h 39"/>
                  <a:gd name="T2" fmla="*/ 2 w 3"/>
                  <a:gd name="T3" fmla="*/ 2 h 39"/>
                  <a:gd name="T4" fmla="*/ 2 w 3"/>
                  <a:gd name="T5" fmla="*/ 5 h 39"/>
                  <a:gd name="T6" fmla="*/ 2 w 3"/>
                  <a:gd name="T7" fmla="*/ 39 h 39"/>
                </a:gdLst>
                <a:ahLst/>
                <a:cxnLst>
                  <a:cxn ang="0">
                    <a:pos x="T0" y="T1"/>
                  </a:cxn>
                  <a:cxn ang="0">
                    <a:pos x="T2" y="T3"/>
                  </a:cxn>
                  <a:cxn ang="0">
                    <a:pos x="T4" y="T5"/>
                  </a:cxn>
                  <a:cxn ang="0">
                    <a:pos x="T6" y="T7"/>
                  </a:cxn>
                </a:cxnLst>
                <a:rect l="0" t="0" r="r" b="b"/>
                <a:pathLst>
                  <a:path w="3" h="39">
                    <a:moveTo>
                      <a:pt x="2" y="39"/>
                    </a:moveTo>
                    <a:cubicBezTo>
                      <a:pt x="3" y="37"/>
                      <a:pt x="3" y="20"/>
                      <a:pt x="2" y="2"/>
                    </a:cubicBezTo>
                    <a:cubicBezTo>
                      <a:pt x="2" y="3"/>
                      <a:pt x="2" y="4"/>
                      <a:pt x="2" y="5"/>
                    </a:cubicBezTo>
                    <a:cubicBezTo>
                      <a:pt x="0" y="0"/>
                      <a:pt x="1" y="19"/>
                      <a:pt x="2"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 name="Freeform 1323"/>
              <p:cNvSpPr>
                <a:spLocks/>
              </p:cNvSpPr>
              <p:nvPr/>
            </p:nvSpPr>
            <p:spPr bwMode="auto">
              <a:xfrm>
                <a:off x="1987" y="3265"/>
                <a:ext cx="0" cy="3"/>
              </a:xfrm>
              <a:custGeom>
                <a:avLst/>
                <a:gdLst>
                  <a:gd name="T0" fmla="*/ 1 w 1"/>
                  <a:gd name="T1" fmla="*/ 19 h 19"/>
                  <a:gd name="T2" fmla="*/ 1 w 1"/>
                  <a:gd name="T3" fmla="*/ 2 h 19"/>
                  <a:gd name="T4" fmla="*/ 1 w 1"/>
                  <a:gd name="T5" fmla="*/ 19 h 19"/>
                </a:gdLst>
                <a:ahLst/>
                <a:cxnLst>
                  <a:cxn ang="0">
                    <a:pos x="T0" y="T1"/>
                  </a:cxn>
                  <a:cxn ang="0">
                    <a:pos x="T2" y="T3"/>
                  </a:cxn>
                  <a:cxn ang="0">
                    <a:pos x="T4" y="T5"/>
                  </a:cxn>
                </a:cxnLst>
                <a:rect l="0" t="0" r="r" b="b"/>
                <a:pathLst>
                  <a:path w="1" h="19">
                    <a:moveTo>
                      <a:pt x="1" y="19"/>
                    </a:moveTo>
                    <a:cubicBezTo>
                      <a:pt x="1" y="14"/>
                      <a:pt x="1" y="8"/>
                      <a:pt x="1" y="2"/>
                    </a:cubicBezTo>
                    <a:cubicBezTo>
                      <a:pt x="0" y="0"/>
                      <a:pt x="1" y="9"/>
                      <a:pt x="1"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 name="Freeform 1324"/>
              <p:cNvSpPr>
                <a:spLocks/>
              </p:cNvSpPr>
              <p:nvPr/>
            </p:nvSpPr>
            <p:spPr bwMode="auto">
              <a:xfrm>
                <a:off x="1967" y="3301"/>
                <a:ext cx="13" cy="1"/>
              </a:xfrm>
              <a:custGeom>
                <a:avLst/>
                <a:gdLst>
                  <a:gd name="T0" fmla="*/ 48 w 69"/>
                  <a:gd name="T1" fmla="*/ 3 h 4"/>
                  <a:gd name="T2" fmla="*/ 53 w 69"/>
                  <a:gd name="T3" fmla="*/ 3 h 4"/>
                  <a:gd name="T4" fmla="*/ 55 w 69"/>
                  <a:gd name="T5" fmla="*/ 2 h 4"/>
                  <a:gd name="T6" fmla="*/ 58 w 69"/>
                  <a:gd name="T7" fmla="*/ 2 h 4"/>
                  <a:gd name="T8" fmla="*/ 48 w 69"/>
                  <a:gd name="T9" fmla="*/ 3 h 4"/>
                </a:gdLst>
                <a:ahLst/>
                <a:cxnLst>
                  <a:cxn ang="0">
                    <a:pos x="T0" y="T1"/>
                  </a:cxn>
                  <a:cxn ang="0">
                    <a:pos x="T2" y="T3"/>
                  </a:cxn>
                  <a:cxn ang="0">
                    <a:pos x="T4" y="T5"/>
                  </a:cxn>
                  <a:cxn ang="0">
                    <a:pos x="T6" y="T7"/>
                  </a:cxn>
                  <a:cxn ang="0">
                    <a:pos x="T8" y="T9"/>
                  </a:cxn>
                </a:cxnLst>
                <a:rect l="0" t="0" r="r" b="b"/>
                <a:pathLst>
                  <a:path w="69" h="4">
                    <a:moveTo>
                      <a:pt x="48" y="3"/>
                    </a:moveTo>
                    <a:cubicBezTo>
                      <a:pt x="50" y="3"/>
                      <a:pt x="52" y="3"/>
                      <a:pt x="53" y="3"/>
                    </a:cubicBezTo>
                    <a:cubicBezTo>
                      <a:pt x="54" y="3"/>
                      <a:pt x="54" y="3"/>
                      <a:pt x="55" y="2"/>
                    </a:cubicBezTo>
                    <a:cubicBezTo>
                      <a:pt x="55" y="2"/>
                      <a:pt x="56" y="1"/>
                      <a:pt x="58" y="2"/>
                    </a:cubicBezTo>
                    <a:cubicBezTo>
                      <a:pt x="69" y="0"/>
                      <a:pt x="0" y="4"/>
                      <a:pt x="48"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 name="Freeform 1325"/>
              <p:cNvSpPr>
                <a:spLocks/>
              </p:cNvSpPr>
              <p:nvPr/>
            </p:nvSpPr>
            <p:spPr bwMode="auto">
              <a:xfrm>
                <a:off x="1988" y="327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 name="Freeform 1326"/>
              <p:cNvSpPr>
                <a:spLocks/>
              </p:cNvSpPr>
              <p:nvPr/>
            </p:nvSpPr>
            <p:spPr bwMode="auto">
              <a:xfrm>
                <a:off x="1985" y="3293"/>
                <a:ext cx="3" cy="6"/>
              </a:xfrm>
              <a:custGeom>
                <a:avLst/>
                <a:gdLst>
                  <a:gd name="T0" fmla="*/ 0 w 12"/>
                  <a:gd name="T1" fmla="*/ 34 h 34"/>
                  <a:gd name="T2" fmla="*/ 8 w 12"/>
                  <a:gd name="T3" fmla="*/ 22 h 34"/>
                  <a:gd name="T4" fmla="*/ 12 w 12"/>
                  <a:gd name="T5" fmla="*/ 8 h 34"/>
                  <a:gd name="T6" fmla="*/ 12 w 12"/>
                  <a:gd name="T7" fmla="*/ 0 h 34"/>
                  <a:gd name="T8" fmla="*/ 6 w 12"/>
                  <a:gd name="T9" fmla="*/ 24 h 34"/>
                  <a:gd name="T10" fmla="*/ 0 w 12"/>
                  <a:gd name="T11" fmla="*/ 34 h 34"/>
                </a:gdLst>
                <a:ahLst/>
                <a:cxnLst>
                  <a:cxn ang="0">
                    <a:pos x="T0" y="T1"/>
                  </a:cxn>
                  <a:cxn ang="0">
                    <a:pos x="T2" y="T3"/>
                  </a:cxn>
                  <a:cxn ang="0">
                    <a:pos x="T4" y="T5"/>
                  </a:cxn>
                  <a:cxn ang="0">
                    <a:pos x="T6" y="T7"/>
                  </a:cxn>
                  <a:cxn ang="0">
                    <a:pos x="T8" y="T9"/>
                  </a:cxn>
                  <a:cxn ang="0">
                    <a:pos x="T10" y="T11"/>
                  </a:cxn>
                </a:cxnLst>
                <a:rect l="0" t="0" r="r" b="b"/>
                <a:pathLst>
                  <a:path w="12" h="34">
                    <a:moveTo>
                      <a:pt x="0" y="34"/>
                    </a:moveTo>
                    <a:cubicBezTo>
                      <a:pt x="0" y="34"/>
                      <a:pt x="5" y="29"/>
                      <a:pt x="8" y="22"/>
                    </a:cubicBezTo>
                    <a:cubicBezTo>
                      <a:pt x="11" y="15"/>
                      <a:pt x="12" y="8"/>
                      <a:pt x="12" y="8"/>
                    </a:cubicBezTo>
                    <a:cubicBezTo>
                      <a:pt x="12" y="8"/>
                      <a:pt x="12" y="5"/>
                      <a:pt x="12" y="0"/>
                    </a:cubicBezTo>
                    <a:cubicBezTo>
                      <a:pt x="12" y="9"/>
                      <a:pt x="9" y="18"/>
                      <a:pt x="6" y="24"/>
                    </a:cubicBezTo>
                    <a:cubicBezTo>
                      <a:pt x="3" y="31"/>
                      <a:pt x="0" y="34"/>
                      <a:pt x="0" y="3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 name="Freeform 1327"/>
              <p:cNvSpPr>
                <a:spLocks/>
              </p:cNvSpPr>
              <p:nvPr/>
            </p:nvSpPr>
            <p:spPr bwMode="auto">
              <a:xfrm>
                <a:off x="1988" y="3289"/>
                <a:ext cx="0" cy="4"/>
              </a:xfrm>
              <a:custGeom>
                <a:avLst/>
                <a:gdLst>
                  <a:gd name="T0" fmla="*/ 24 h 24"/>
                  <a:gd name="T1" fmla="*/ 0 h 24"/>
                  <a:gd name="T2" fmla="*/ 24 h 24"/>
                </a:gdLst>
                <a:ahLst/>
                <a:cxnLst>
                  <a:cxn ang="0">
                    <a:pos x="0" y="T0"/>
                  </a:cxn>
                  <a:cxn ang="0">
                    <a:pos x="0" y="T1"/>
                  </a:cxn>
                  <a:cxn ang="0">
                    <a:pos x="0" y="T2"/>
                  </a:cxn>
                </a:cxnLst>
                <a:rect l="0" t="0" r="r" b="b"/>
                <a:pathLst>
                  <a:path h="24">
                    <a:moveTo>
                      <a:pt x="0" y="24"/>
                    </a:moveTo>
                    <a:cubicBezTo>
                      <a:pt x="0" y="15"/>
                      <a:pt x="0" y="6"/>
                      <a:pt x="0" y="0"/>
                    </a:cubicBezTo>
                    <a:cubicBezTo>
                      <a:pt x="0" y="5"/>
                      <a:pt x="0" y="17"/>
                      <a:pt x="0"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309" name="Freeform 1329"/>
            <p:cNvSpPr>
              <a:spLocks/>
            </p:cNvSpPr>
            <p:nvPr/>
          </p:nvSpPr>
          <p:spPr bwMode="auto">
            <a:xfrm>
              <a:off x="1256674" y="5848178"/>
              <a:ext cx="0" cy="5749"/>
            </a:xfrm>
            <a:custGeom>
              <a:avLst/>
              <a:gdLst>
                <a:gd name="T0" fmla="*/ 0 h 5"/>
                <a:gd name="T1" fmla="*/ 1 h 5"/>
                <a:gd name="T2" fmla="*/ 5 h 5"/>
                <a:gd name="T3" fmla="*/ 0 h 5"/>
              </a:gdLst>
              <a:ahLst/>
              <a:cxnLst>
                <a:cxn ang="0">
                  <a:pos x="0" y="T0"/>
                </a:cxn>
                <a:cxn ang="0">
                  <a:pos x="0" y="T1"/>
                </a:cxn>
                <a:cxn ang="0">
                  <a:pos x="0" y="T2"/>
                </a:cxn>
                <a:cxn ang="0">
                  <a:pos x="0" y="T3"/>
                </a:cxn>
              </a:cxnLst>
              <a:rect l="0" t="0" r="r" b="b"/>
              <a:pathLst>
                <a:path h="5">
                  <a:moveTo>
                    <a:pt x="0" y="0"/>
                  </a:moveTo>
                  <a:lnTo>
                    <a:pt x="0" y="1"/>
                  </a:lnTo>
                  <a:lnTo>
                    <a:pt x="0" y="5"/>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 name="Freeform 1330"/>
            <p:cNvSpPr>
              <a:spLocks/>
            </p:cNvSpPr>
            <p:nvPr/>
          </p:nvSpPr>
          <p:spPr bwMode="auto">
            <a:xfrm>
              <a:off x="1180784" y="5873475"/>
              <a:ext cx="9199" cy="1149"/>
            </a:xfrm>
            <a:custGeom>
              <a:avLst/>
              <a:gdLst>
                <a:gd name="T0" fmla="*/ 36 w 41"/>
                <a:gd name="T1" fmla="*/ 0 h 2"/>
                <a:gd name="T2" fmla="*/ 3 w 41"/>
                <a:gd name="T3" fmla="*/ 0 h 2"/>
                <a:gd name="T4" fmla="*/ 21 w 41"/>
                <a:gd name="T5" fmla="*/ 1 h 2"/>
                <a:gd name="T6" fmla="*/ 36 w 41"/>
                <a:gd name="T7" fmla="*/ 0 h 2"/>
              </a:gdLst>
              <a:ahLst/>
              <a:cxnLst>
                <a:cxn ang="0">
                  <a:pos x="T0" y="T1"/>
                </a:cxn>
                <a:cxn ang="0">
                  <a:pos x="T2" y="T3"/>
                </a:cxn>
                <a:cxn ang="0">
                  <a:pos x="T4" y="T5"/>
                </a:cxn>
                <a:cxn ang="0">
                  <a:pos x="T6" y="T7"/>
                </a:cxn>
              </a:cxnLst>
              <a:rect l="0" t="0" r="r" b="b"/>
              <a:pathLst>
                <a:path w="41" h="2">
                  <a:moveTo>
                    <a:pt x="36" y="0"/>
                  </a:moveTo>
                  <a:cubicBezTo>
                    <a:pt x="3" y="0"/>
                    <a:pt x="3" y="0"/>
                    <a:pt x="3" y="0"/>
                  </a:cubicBezTo>
                  <a:cubicBezTo>
                    <a:pt x="0" y="1"/>
                    <a:pt x="9" y="2"/>
                    <a:pt x="21" y="1"/>
                  </a:cubicBezTo>
                  <a:cubicBezTo>
                    <a:pt x="29" y="1"/>
                    <a:pt x="41" y="1"/>
                    <a:pt x="3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 name="Freeform 1331"/>
            <p:cNvSpPr>
              <a:spLocks/>
            </p:cNvSpPr>
            <p:nvPr/>
          </p:nvSpPr>
          <p:spPr bwMode="auto">
            <a:xfrm>
              <a:off x="1206080" y="5874624"/>
              <a:ext cx="3449" cy="1149"/>
            </a:xfrm>
            <a:custGeom>
              <a:avLst/>
              <a:gdLst>
                <a:gd name="T0" fmla="*/ 15 w 15"/>
                <a:gd name="T1" fmla="*/ 1 h 2"/>
                <a:gd name="T2" fmla="*/ 1 w 15"/>
                <a:gd name="T3" fmla="*/ 0 h 2"/>
                <a:gd name="T4" fmla="*/ 0 w 15"/>
                <a:gd name="T5" fmla="*/ 2 h 2"/>
                <a:gd name="T6" fmla="*/ 15 w 15"/>
                <a:gd name="T7" fmla="*/ 1 h 2"/>
              </a:gdLst>
              <a:ahLst/>
              <a:cxnLst>
                <a:cxn ang="0">
                  <a:pos x="T0" y="T1"/>
                </a:cxn>
                <a:cxn ang="0">
                  <a:pos x="T2" y="T3"/>
                </a:cxn>
                <a:cxn ang="0">
                  <a:pos x="T4" y="T5"/>
                </a:cxn>
                <a:cxn ang="0">
                  <a:pos x="T6" y="T7"/>
                </a:cxn>
              </a:cxnLst>
              <a:rect l="0" t="0" r="r" b="b"/>
              <a:pathLst>
                <a:path w="15" h="2">
                  <a:moveTo>
                    <a:pt x="15" y="1"/>
                  </a:moveTo>
                  <a:cubicBezTo>
                    <a:pt x="6" y="1"/>
                    <a:pt x="5" y="0"/>
                    <a:pt x="1" y="0"/>
                  </a:cubicBezTo>
                  <a:cubicBezTo>
                    <a:pt x="0" y="2"/>
                    <a:pt x="0" y="2"/>
                    <a:pt x="0" y="2"/>
                  </a:cubicBezTo>
                  <a:lnTo>
                    <a:pt x="15"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 name="Freeform 1332"/>
            <p:cNvSpPr>
              <a:spLocks/>
            </p:cNvSpPr>
            <p:nvPr/>
          </p:nvSpPr>
          <p:spPr bwMode="auto">
            <a:xfrm>
              <a:off x="1179634" y="5875775"/>
              <a:ext cx="16098" cy="0"/>
            </a:xfrm>
            <a:custGeom>
              <a:avLst/>
              <a:gdLst>
                <a:gd name="T0" fmla="*/ 47 w 77"/>
                <a:gd name="T1" fmla="*/ 0 h 2"/>
                <a:gd name="T2" fmla="*/ 41 w 77"/>
                <a:gd name="T3" fmla="*/ 2 h 2"/>
                <a:gd name="T4" fmla="*/ 47 w 77"/>
                <a:gd name="T5" fmla="*/ 0 h 2"/>
              </a:gdLst>
              <a:ahLst/>
              <a:cxnLst>
                <a:cxn ang="0">
                  <a:pos x="T0" y="T1"/>
                </a:cxn>
                <a:cxn ang="0">
                  <a:pos x="T2" y="T3"/>
                </a:cxn>
                <a:cxn ang="0">
                  <a:pos x="T4" y="T5"/>
                </a:cxn>
              </a:cxnLst>
              <a:rect l="0" t="0" r="r" b="b"/>
              <a:pathLst>
                <a:path w="77" h="2">
                  <a:moveTo>
                    <a:pt x="47" y="0"/>
                  </a:moveTo>
                  <a:cubicBezTo>
                    <a:pt x="44" y="1"/>
                    <a:pt x="0" y="2"/>
                    <a:pt x="41" y="2"/>
                  </a:cubicBezTo>
                  <a:cubicBezTo>
                    <a:pt x="45" y="1"/>
                    <a:pt x="77" y="0"/>
                    <a:pt x="4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 name="Freeform 1333"/>
            <p:cNvSpPr>
              <a:spLocks/>
            </p:cNvSpPr>
            <p:nvPr/>
          </p:nvSpPr>
          <p:spPr bwMode="auto">
            <a:xfrm>
              <a:off x="1086496" y="5873475"/>
              <a:ext cx="1149" cy="114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 name="Freeform 1334"/>
            <p:cNvSpPr>
              <a:spLocks/>
            </p:cNvSpPr>
            <p:nvPr/>
          </p:nvSpPr>
          <p:spPr bwMode="auto">
            <a:xfrm>
              <a:off x="993359" y="5875775"/>
              <a:ext cx="13798" cy="1149"/>
            </a:xfrm>
            <a:custGeom>
              <a:avLst/>
              <a:gdLst>
                <a:gd name="T0" fmla="*/ 10 w 63"/>
                <a:gd name="T1" fmla="*/ 4 h 5"/>
                <a:gd name="T2" fmla="*/ 54 w 63"/>
                <a:gd name="T3" fmla="*/ 2 h 5"/>
                <a:gd name="T4" fmla="*/ 35 w 63"/>
                <a:gd name="T5" fmla="*/ 0 h 5"/>
                <a:gd name="T6" fmla="*/ 10 w 63"/>
                <a:gd name="T7" fmla="*/ 4 h 5"/>
              </a:gdLst>
              <a:ahLst/>
              <a:cxnLst>
                <a:cxn ang="0">
                  <a:pos x="T0" y="T1"/>
                </a:cxn>
                <a:cxn ang="0">
                  <a:pos x="T2" y="T3"/>
                </a:cxn>
                <a:cxn ang="0">
                  <a:pos x="T4" y="T5"/>
                </a:cxn>
                <a:cxn ang="0">
                  <a:pos x="T6" y="T7"/>
                </a:cxn>
              </a:cxnLst>
              <a:rect l="0" t="0" r="r" b="b"/>
              <a:pathLst>
                <a:path w="63" h="5">
                  <a:moveTo>
                    <a:pt x="10" y="4"/>
                  </a:moveTo>
                  <a:cubicBezTo>
                    <a:pt x="49" y="5"/>
                    <a:pt x="19" y="1"/>
                    <a:pt x="54" y="2"/>
                  </a:cubicBezTo>
                  <a:cubicBezTo>
                    <a:pt x="63" y="1"/>
                    <a:pt x="26" y="1"/>
                    <a:pt x="35" y="0"/>
                  </a:cubicBezTo>
                  <a:cubicBezTo>
                    <a:pt x="12" y="1"/>
                    <a:pt x="0" y="1"/>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 name="Freeform 1335"/>
            <p:cNvSpPr>
              <a:spLocks/>
            </p:cNvSpPr>
            <p:nvPr/>
          </p:nvSpPr>
          <p:spPr bwMode="auto">
            <a:xfrm>
              <a:off x="1001408" y="5875775"/>
              <a:ext cx="2300" cy="0"/>
            </a:xfrm>
            <a:custGeom>
              <a:avLst/>
              <a:gdLst>
                <a:gd name="T0" fmla="*/ 0 w 12"/>
                <a:gd name="T1" fmla="*/ 12 w 12"/>
                <a:gd name="T2" fmla="*/ 0 w 12"/>
              </a:gdLst>
              <a:ahLst/>
              <a:cxnLst>
                <a:cxn ang="0">
                  <a:pos x="T0" y="0"/>
                </a:cxn>
                <a:cxn ang="0">
                  <a:pos x="T1" y="0"/>
                </a:cxn>
                <a:cxn ang="0">
                  <a:pos x="T2" y="0"/>
                </a:cxn>
              </a:cxnLst>
              <a:rect l="0" t="0" r="r" b="b"/>
              <a:pathLst>
                <a:path w="12">
                  <a:moveTo>
                    <a:pt x="0" y="0"/>
                  </a:moveTo>
                  <a:cubicBezTo>
                    <a:pt x="4" y="0"/>
                    <a:pt x="8" y="0"/>
                    <a:pt x="12" y="0"/>
                  </a:cubicBezTo>
                  <a:cubicBezTo>
                    <a:pt x="5"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 name="Freeform 1336"/>
            <p:cNvSpPr>
              <a:spLocks/>
            </p:cNvSpPr>
            <p:nvPr/>
          </p:nvSpPr>
          <p:spPr bwMode="auto">
            <a:xfrm>
              <a:off x="1301518" y="5617058"/>
              <a:ext cx="1149" cy="4599"/>
            </a:xfrm>
            <a:custGeom>
              <a:avLst/>
              <a:gdLst>
                <a:gd name="T0" fmla="*/ 0 w 8"/>
                <a:gd name="T1" fmla="*/ 0 h 22"/>
                <a:gd name="T2" fmla="*/ 4 w 8"/>
                <a:gd name="T3" fmla="*/ 11 h 22"/>
                <a:gd name="T4" fmla="*/ 7 w 8"/>
                <a:gd name="T5" fmla="*/ 18 h 22"/>
                <a:gd name="T6" fmla="*/ 8 w 8"/>
                <a:gd name="T7" fmla="*/ 22 h 22"/>
                <a:gd name="T8" fmla="*/ 7 w 8"/>
                <a:gd name="T9" fmla="*/ 20 h 22"/>
                <a:gd name="T10" fmla="*/ 6 w 8"/>
                <a:gd name="T11" fmla="*/ 15 h 22"/>
                <a:gd name="T12" fmla="*/ 5 w 8"/>
                <a:gd name="T13" fmla="*/ 10 h 22"/>
                <a:gd name="T14" fmla="*/ 4 w 8"/>
                <a:gd name="T15" fmla="*/ 7 h 22"/>
                <a:gd name="T16" fmla="*/ 2 w 8"/>
                <a:gd name="T17" fmla="*/ 4 h 22"/>
                <a:gd name="T18" fmla="*/ 0 w 8"/>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2">
                  <a:moveTo>
                    <a:pt x="0" y="0"/>
                  </a:moveTo>
                  <a:cubicBezTo>
                    <a:pt x="0" y="0"/>
                    <a:pt x="2" y="5"/>
                    <a:pt x="4" y="11"/>
                  </a:cubicBezTo>
                  <a:cubicBezTo>
                    <a:pt x="5" y="13"/>
                    <a:pt x="6" y="16"/>
                    <a:pt x="7" y="18"/>
                  </a:cubicBezTo>
                  <a:cubicBezTo>
                    <a:pt x="8" y="20"/>
                    <a:pt x="8" y="22"/>
                    <a:pt x="8" y="22"/>
                  </a:cubicBezTo>
                  <a:cubicBezTo>
                    <a:pt x="8" y="22"/>
                    <a:pt x="8" y="21"/>
                    <a:pt x="7" y="20"/>
                  </a:cubicBezTo>
                  <a:cubicBezTo>
                    <a:pt x="7" y="18"/>
                    <a:pt x="7" y="16"/>
                    <a:pt x="6" y="15"/>
                  </a:cubicBezTo>
                  <a:cubicBezTo>
                    <a:pt x="6" y="13"/>
                    <a:pt x="5" y="11"/>
                    <a:pt x="5" y="10"/>
                  </a:cubicBezTo>
                  <a:cubicBezTo>
                    <a:pt x="4" y="8"/>
                    <a:pt x="4" y="7"/>
                    <a:pt x="4" y="7"/>
                  </a:cubicBezTo>
                  <a:cubicBezTo>
                    <a:pt x="4" y="7"/>
                    <a:pt x="3" y="5"/>
                    <a:pt x="2"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 name="Freeform 1337"/>
            <p:cNvSpPr>
              <a:spLocks/>
            </p:cNvSpPr>
            <p:nvPr/>
          </p:nvSpPr>
          <p:spPr bwMode="auto">
            <a:xfrm>
              <a:off x="1304967" y="5626257"/>
              <a:ext cx="0" cy="3449"/>
            </a:xfrm>
            <a:custGeom>
              <a:avLst/>
              <a:gdLst>
                <a:gd name="T0" fmla="*/ 2 w 4"/>
                <a:gd name="T1" fmla="*/ 0 h 19"/>
                <a:gd name="T2" fmla="*/ 1 w 4"/>
                <a:gd name="T3" fmla="*/ 3 h 19"/>
                <a:gd name="T4" fmla="*/ 0 w 4"/>
                <a:gd name="T5" fmla="*/ 6 h 19"/>
                <a:gd name="T6" fmla="*/ 3 w 4"/>
                <a:gd name="T7" fmla="*/ 13 h 19"/>
                <a:gd name="T8" fmla="*/ 4 w 4"/>
                <a:gd name="T9" fmla="*/ 19 h 19"/>
                <a:gd name="T10" fmla="*/ 2 w 4"/>
                <a:gd name="T11" fmla="*/ 0 h 19"/>
              </a:gdLst>
              <a:ahLst/>
              <a:cxnLst>
                <a:cxn ang="0">
                  <a:pos x="T0" y="T1"/>
                </a:cxn>
                <a:cxn ang="0">
                  <a:pos x="T2" y="T3"/>
                </a:cxn>
                <a:cxn ang="0">
                  <a:pos x="T4" y="T5"/>
                </a:cxn>
                <a:cxn ang="0">
                  <a:pos x="T6" y="T7"/>
                </a:cxn>
                <a:cxn ang="0">
                  <a:pos x="T8" y="T9"/>
                </a:cxn>
                <a:cxn ang="0">
                  <a:pos x="T10" y="T11"/>
                </a:cxn>
              </a:cxnLst>
              <a:rect l="0" t="0" r="r" b="b"/>
              <a:pathLst>
                <a:path w="4" h="19">
                  <a:moveTo>
                    <a:pt x="2" y="0"/>
                  </a:moveTo>
                  <a:cubicBezTo>
                    <a:pt x="2" y="0"/>
                    <a:pt x="2" y="1"/>
                    <a:pt x="1" y="3"/>
                  </a:cubicBezTo>
                  <a:cubicBezTo>
                    <a:pt x="1" y="4"/>
                    <a:pt x="0" y="6"/>
                    <a:pt x="0" y="6"/>
                  </a:cubicBezTo>
                  <a:cubicBezTo>
                    <a:pt x="0" y="6"/>
                    <a:pt x="2" y="9"/>
                    <a:pt x="3" y="13"/>
                  </a:cubicBezTo>
                  <a:cubicBezTo>
                    <a:pt x="4" y="16"/>
                    <a:pt x="4" y="19"/>
                    <a:pt x="4" y="19"/>
                  </a:cubicBezTo>
                  <a:cubicBezTo>
                    <a:pt x="4" y="14"/>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 name="Freeform 1338"/>
            <p:cNvSpPr>
              <a:spLocks/>
            </p:cNvSpPr>
            <p:nvPr/>
          </p:nvSpPr>
          <p:spPr bwMode="auto">
            <a:xfrm>
              <a:off x="879524" y="5653854"/>
              <a:ext cx="2300" cy="3449"/>
            </a:xfrm>
            <a:custGeom>
              <a:avLst/>
              <a:gdLst>
                <a:gd name="T0" fmla="*/ 10 w 12"/>
                <a:gd name="T1" fmla="*/ 18 h 19"/>
                <a:gd name="T2" fmla="*/ 12 w 12"/>
                <a:gd name="T3" fmla="*/ 19 h 19"/>
                <a:gd name="T4" fmla="*/ 0 w 12"/>
                <a:gd name="T5" fmla="*/ 0 h 19"/>
                <a:gd name="T6" fmla="*/ 5 w 12"/>
                <a:gd name="T7" fmla="*/ 9 h 19"/>
                <a:gd name="T8" fmla="*/ 10 w 12"/>
                <a:gd name="T9" fmla="*/ 18 h 19"/>
              </a:gdLst>
              <a:ahLst/>
              <a:cxnLst>
                <a:cxn ang="0">
                  <a:pos x="T0" y="T1"/>
                </a:cxn>
                <a:cxn ang="0">
                  <a:pos x="T2" y="T3"/>
                </a:cxn>
                <a:cxn ang="0">
                  <a:pos x="T4" y="T5"/>
                </a:cxn>
                <a:cxn ang="0">
                  <a:pos x="T6" y="T7"/>
                </a:cxn>
                <a:cxn ang="0">
                  <a:pos x="T8" y="T9"/>
                </a:cxn>
              </a:cxnLst>
              <a:rect l="0" t="0" r="r" b="b"/>
              <a:pathLst>
                <a:path w="12" h="19">
                  <a:moveTo>
                    <a:pt x="10" y="18"/>
                  </a:moveTo>
                  <a:cubicBezTo>
                    <a:pt x="12" y="19"/>
                    <a:pt x="12" y="19"/>
                    <a:pt x="12" y="19"/>
                  </a:cubicBezTo>
                  <a:cubicBezTo>
                    <a:pt x="10" y="15"/>
                    <a:pt x="6" y="11"/>
                    <a:pt x="0" y="0"/>
                  </a:cubicBezTo>
                  <a:cubicBezTo>
                    <a:pt x="0" y="0"/>
                    <a:pt x="2" y="5"/>
                    <a:pt x="5" y="9"/>
                  </a:cubicBezTo>
                  <a:cubicBezTo>
                    <a:pt x="8" y="14"/>
                    <a:pt x="10" y="18"/>
                    <a:pt x="10"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 name="Freeform 1339"/>
            <p:cNvSpPr>
              <a:spLocks/>
            </p:cNvSpPr>
            <p:nvPr/>
          </p:nvSpPr>
          <p:spPr bwMode="auto">
            <a:xfrm>
              <a:off x="896772" y="5592912"/>
              <a:ext cx="2300" cy="1149"/>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0" y="1"/>
                  </a:lnTo>
                  <a:lnTo>
                    <a:pt x="2" y="0"/>
                  </a:ln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 name="Freeform 1340"/>
            <p:cNvSpPr>
              <a:spLocks/>
            </p:cNvSpPr>
            <p:nvPr/>
          </p:nvSpPr>
          <p:spPr bwMode="auto">
            <a:xfrm>
              <a:off x="937016" y="5554967"/>
              <a:ext cx="6899" cy="4599"/>
            </a:xfrm>
            <a:custGeom>
              <a:avLst/>
              <a:gdLst>
                <a:gd name="T0" fmla="*/ 28 w 32"/>
                <a:gd name="T1" fmla="*/ 0 h 24"/>
                <a:gd name="T2" fmla="*/ 0 w 32"/>
                <a:gd name="T3" fmla="*/ 24 h 24"/>
                <a:gd name="T4" fmla="*/ 28 w 32"/>
                <a:gd name="T5" fmla="*/ 0 h 24"/>
              </a:gdLst>
              <a:ahLst/>
              <a:cxnLst>
                <a:cxn ang="0">
                  <a:pos x="T0" y="T1"/>
                </a:cxn>
                <a:cxn ang="0">
                  <a:pos x="T2" y="T3"/>
                </a:cxn>
                <a:cxn ang="0">
                  <a:pos x="T4" y="T5"/>
                </a:cxn>
              </a:cxnLst>
              <a:rect l="0" t="0" r="r" b="b"/>
              <a:pathLst>
                <a:path w="32" h="24">
                  <a:moveTo>
                    <a:pt x="28" y="0"/>
                  </a:moveTo>
                  <a:cubicBezTo>
                    <a:pt x="19" y="7"/>
                    <a:pt x="9" y="16"/>
                    <a:pt x="0" y="24"/>
                  </a:cubicBezTo>
                  <a:cubicBezTo>
                    <a:pt x="19" y="7"/>
                    <a:pt x="32" y="0"/>
                    <a:pt x="2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 name="Rectangle 1342"/>
            <p:cNvSpPr>
              <a:spLocks noChangeArrowheads="1"/>
            </p:cNvSpPr>
            <p:nvPr/>
          </p:nvSpPr>
          <p:spPr bwMode="auto">
            <a:xfrm>
              <a:off x="1119842" y="5669951"/>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 name="Freeform 1343"/>
            <p:cNvSpPr>
              <a:spLocks/>
            </p:cNvSpPr>
            <p:nvPr/>
          </p:nvSpPr>
          <p:spPr bwMode="auto">
            <a:xfrm>
              <a:off x="1118692" y="5657303"/>
              <a:ext cx="2300" cy="11498"/>
            </a:xfrm>
            <a:custGeom>
              <a:avLst/>
              <a:gdLst>
                <a:gd name="T0" fmla="*/ 10 w 15"/>
                <a:gd name="T1" fmla="*/ 13 h 57"/>
                <a:gd name="T2" fmla="*/ 0 w 15"/>
                <a:gd name="T3" fmla="*/ 0 h 57"/>
                <a:gd name="T4" fmla="*/ 5 w 15"/>
                <a:gd name="T5" fmla="*/ 8 h 57"/>
                <a:gd name="T6" fmla="*/ 3 w 15"/>
                <a:gd name="T7" fmla="*/ 19 h 57"/>
                <a:gd name="T8" fmla="*/ 2 w 15"/>
                <a:gd name="T9" fmla="*/ 14 h 57"/>
                <a:gd name="T10" fmla="*/ 6 w 15"/>
                <a:gd name="T11" fmla="*/ 16 h 57"/>
                <a:gd name="T12" fmla="*/ 5 w 15"/>
                <a:gd name="T13" fmla="*/ 34 h 57"/>
                <a:gd name="T14" fmla="*/ 5 w 15"/>
                <a:gd name="T15" fmla="*/ 33 h 57"/>
                <a:gd name="T16" fmla="*/ 7 w 15"/>
                <a:gd name="T17" fmla="*/ 39 h 57"/>
                <a:gd name="T18" fmla="*/ 4 w 15"/>
                <a:gd name="T19" fmla="*/ 40 h 57"/>
                <a:gd name="T20" fmla="*/ 8 w 15"/>
                <a:gd name="T21" fmla="*/ 57 h 57"/>
                <a:gd name="T22" fmla="*/ 10 w 15"/>
                <a:gd name="T23" fmla="*/ 35 h 57"/>
                <a:gd name="T24" fmla="*/ 10 w 15"/>
                <a:gd name="T25" fmla="*/ 35 h 57"/>
                <a:gd name="T26" fmla="*/ 10 w 15"/>
                <a:gd name="T2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7">
                  <a:moveTo>
                    <a:pt x="10" y="13"/>
                  </a:moveTo>
                  <a:cubicBezTo>
                    <a:pt x="7" y="8"/>
                    <a:pt x="6" y="0"/>
                    <a:pt x="0" y="0"/>
                  </a:cubicBezTo>
                  <a:cubicBezTo>
                    <a:pt x="5" y="8"/>
                    <a:pt x="5" y="8"/>
                    <a:pt x="5" y="8"/>
                  </a:cubicBezTo>
                  <a:cubicBezTo>
                    <a:pt x="1" y="9"/>
                    <a:pt x="1" y="14"/>
                    <a:pt x="3" y="19"/>
                  </a:cubicBezTo>
                  <a:cubicBezTo>
                    <a:pt x="2" y="14"/>
                    <a:pt x="2" y="14"/>
                    <a:pt x="2" y="14"/>
                  </a:cubicBezTo>
                  <a:cubicBezTo>
                    <a:pt x="3" y="15"/>
                    <a:pt x="5" y="14"/>
                    <a:pt x="6" y="16"/>
                  </a:cubicBezTo>
                  <a:cubicBezTo>
                    <a:pt x="4" y="24"/>
                    <a:pt x="10" y="26"/>
                    <a:pt x="5" y="34"/>
                  </a:cubicBezTo>
                  <a:cubicBezTo>
                    <a:pt x="5" y="33"/>
                    <a:pt x="5" y="33"/>
                    <a:pt x="5" y="33"/>
                  </a:cubicBezTo>
                  <a:cubicBezTo>
                    <a:pt x="7" y="39"/>
                    <a:pt x="7" y="39"/>
                    <a:pt x="7" y="39"/>
                  </a:cubicBezTo>
                  <a:cubicBezTo>
                    <a:pt x="7" y="41"/>
                    <a:pt x="5" y="40"/>
                    <a:pt x="4" y="40"/>
                  </a:cubicBezTo>
                  <a:cubicBezTo>
                    <a:pt x="6" y="45"/>
                    <a:pt x="8" y="49"/>
                    <a:pt x="8" y="57"/>
                  </a:cubicBezTo>
                  <a:cubicBezTo>
                    <a:pt x="15" y="51"/>
                    <a:pt x="3" y="41"/>
                    <a:pt x="10" y="35"/>
                  </a:cubicBezTo>
                  <a:cubicBezTo>
                    <a:pt x="10" y="35"/>
                    <a:pt x="10" y="35"/>
                    <a:pt x="10" y="35"/>
                  </a:cubicBezTo>
                  <a:cubicBezTo>
                    <a:pt x="8" y="28"/>
                    <a:pt x="12" y="20"/>
                    <a:pt x="10"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 name="Freeform 1344"/>
            <p:cNvSpPr>
              <a:spLocks/>
            </p:cNvSpPr>
            <p:nvPr/>
          </p:nvSpPr>
          <p:spPr bwMode="auto">
            <a:xfrm>
              <a:off x="1118692" y="5665352"/>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 name="Freeform 1345"/>
            <p:cNvSpPr>
              <a:spLocks/>
            </p:cNvSpPr>
            <p:nvPr/>
          </p:nvSpPr>
          <p:spPr bwMode="auto">
            <a:xfrm>
              <a:off x="1101445" y="5617058"/>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 name="Freeform 1346"/>
            <p:cNvSpPr>
              <a:spLocks/>
            </p:cNvSpPr>
            <p:nvPr/>
          </p:nvSpPr>
          <p:spPr bwMode="auto">
            <a:xfrm>
              <a:off x="1117543" y="5622808"/>
              <a:ext cx="1149"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 name="Freeform 1347"/>
            <p:cNvSpPr>
              <a:spLocks/>
            </p:cNvSpPr>
            <p:nvPr/>
          </p:nvSpPr>
          <p:spPr bwMode="auto">
            <a:xfrm>
              <a:off x="1081897" y="5673401"/>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 name="Freeform 1348"/>
            <p:cNvSpPr>
              <a:spLocks/>
            </p:cNvSpPr>
            <p:nvPr/>
          </p:nvSpPr>
          <p:spPr bwMode="auto">
            <a:xfrm>
              <a:off x="1107194" y="5673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 name="Freeform 1349"/>
            <p:cNvSpPr>
              <a:spLocks/>
            </p:cNvSpPr>
            <p:nvPr/>
          </p:nvSpPr>
          <p:spPr bwMode="auto">
            <a:xfrm>
              <a:off x="1094546" y="5668802"/>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 name="Freeform 1350"/>
            <p:cNvSpPr>
              <a:spLocks/>
            </p:cNvSpPr>
            <p:nvPr/>
          </p:nvSpPr>
          <p:spPr bwMode="auto">
            <a:xfrm>
              <a:off x="1103744" y="5668802"/>
              <a:ext cx="0"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 name="Freeform 1351"/>
            <p:cNvSpPr>
              <a:spLocks/>
            </p:cNvSpPr>
            <p:nvPr/>
          </p:nvSpPr>
          <p:spPr bwMode="auto">
            <a:xfrm>
              <a:off x="1106044" y="5673401"/>
              <a:ext cx="1149" cy="1149"/>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 name="Freeform 1352"/>
            <p:cNvSpPr>
              <a:spLocks/>
            </p:cNvSpPr>
            <p:nvPr/>
          </p:nvSpPr>
          <p:spPr bwMode="auto">
            <a:xfrm>
              <a:off x="1081897" y="5667652"/>
              <a:ext cx="1149" cy="1149"/>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 name="Freeform 1353"/>
            <p:cNvSpPr>
              <a:spLocks/>
            </p:cNvSpPr>
            <p:nvPr/>
          </p:nvSpPr>
          <p:spPr bwMode="auto">
            <a:xfrm>
              <a:off x="1104894" y="5667652"/>
              <a:ext cx="1149"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 name="Freeform 1354"/>
            <p:cNvSpPr>
              <a:spLocks/>
            </p:cNvSpPr>
            <p:nvPr/>
          </p:nvSpPr>
          <p:spPr bwMode="auto">
            <a:xfrm>
              <a:off x="1119842" y="5658453"/>
              <a:ext cx="1149" cy="1149"/>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2"/>
                    <a:pt x="1" y="4"/>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 name="Freeform 1355"/>
            <p:cNvSpPr>
              <a:spLocks/>
            </p:cNvSpPr>
            <p:nvPr/>
          </p:nvSpPr>
          <p:spPr bwMode="auto">
            <a:xfrm>
              <a:off x="1068099" y="5641206"/>
              <a:ext cx="1149" cy="114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 name="Freeform 1356"/>
            <p:cNvSpPr>
              <a:spLocks/>
            </p:cNvSpPr>
            <p:nvPr/>
          </p:nvSpPr>
          <p:spPr bwMode="auto">
            <a:xfrm>
              <a:off x="1068099" y="5667652"/>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 name="Freeform 1357"/>
            <p:cNvSpPr>
              <a:spLocks/>
            </p:cNvSpPr>
            <p:nvPr/>
          </p:nvSpPr>
          <p:spPr bwMode="auto">
            <a:xfrm>
              <a:off x="1068099" y="5660753"/>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 name="Freeform 1358"/>
            <p:cNvSpPr>
              <a:spLocks/>
            </p:cNvSpPr>
            <p:nvPr/>
          </p:nvSpPr>
          <p:spPr bwMode="auto">
            <a:xfrm>
              <a:off x="1069249" y="5666502"/>
              <a:ext cx="1149" cy="1149"/>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 name="Freeform 1359"/>
            <p:cNvSpPr>
              <a:spLocks/>
            </p:cNvSpPr>
            <p:nvPr/>
          </p:nvSpPr>
          <p:spPr bwMode="auto">
            <a:xfrm>
              <a:off x="1061200" y="5615909"/>
              <a:ext cx="60942" cy="58642"/>
            </a:xfrm>
            <a:custGeom>
              <a:avLst/>
              <a:gdLst>
                <a:gd name="T0" fmla="*/ 38 w 287"/>
                <a:gd name="T1" fmla="*/ 244 h 281"/>
                <a:gd name="T2" fmla="*/ 34 w 287"/>
                <a:gd name="T3" fmla="*/ 248 h 281"/>
                <a:gd name="T4" fmla="*/ 31 w 287"/>
                <a:gd name="T5" fmla="*/ 245 h 281"/>
                <a:gd name="T6" fmla="*/ 34 w 287"/>
                <a:gd name="T7" fmla="*/ 242 h 281"/>
                <a:gd name="T8" fmla="*/ 30 w 287"/>
                <a:gd name="T9" fmla="*/ 214 h 281"/>
                <a:gd name="T10" fmla="*/ 27 w 287"/>
                <a:gd name="T11" fmla="*/ 168 h 281"/>
                <a:gd name="T12" fmla="*/ 31 w 287"/>
                <a:gd name="T13" fmla="*/ 124 h 281"/>
                <a:gd name="T14" fmla="*/ 26 w 287"/>
                <a:gd name="T15" fmla="*/ 101 h 281"/>
                <a:gd name="T16" fmla="*/ 30 w 287"/>
                <a:gd name="T17" fmla="*/ 80 h 281"/>
                <a:gd name="T18" fmla="*/ 32 w 287"/>
                <a:gd name="T19" fmla="*/ 41 h 281"/>
                <a:gd name="T20" fmla="*/ 30 w 287"/>
                <a:gd name="T21" fmla="*/ 31 h 281"/>
                <a:gd name="T22" fmla="*/ 35 w 287"/>
                <a:gd name="T23" fmla="*/ 35 h 281"/>
                <a:gd name="T24" fmla="*/ 37 w 287"/>
                <a:gd name="T25" fmla="*/ 34 h 281"/>
                <a:gd name="T26" fmla="*/ 68 w 287"/>
                <a:gd name="T27" fmla="*/ 25 h 281"/>
                <a:gd name="T28" fmla="*/ 96 w 287"/>
                <a:gd name="T29" fmla="*/ 24 h 281"/>
                <a:gd name="T30" fmla="*/ 126 w 287"/>
                <a:gd name="T31" fmla="*/ 24 h 281"/>
                <a:gd name="T32" fmla="*/ 151 w 287"/>
                <a:gd name="T33" fmla="*/ 28 h 281"/>
                <a:gd name="T34" fmla="*/ 195 w 287"/>
                <a:gd name="T35" fmla="*/ 31 h 281"/>
                <a:gd name="T36" fmla="*/ 251 w 287"/>
                <a:gd name="T37" fmla="*/ 22 h 281"/>
                <a:gd name="T38" fmla="*/ 269 w 287"/>
                <a:gd name="T39" fmla="*/ 27 h 281"/>
                <a:gd name="T40" fmla="*/ 274 w 287"/>
                <a:gd name="T41" fmla="*/ 37 h 281"/>
                <a:gd name="T42" fmla="*/ 264 w 287"/>
                <a:gd name="T43" fmla="*/ 81 h 281"/>
                <a:gd name="T44" fmla="*/ 270 w 287"/>
                <a:gd name="T45" fmla="*/ 127 h 281"/>
                <a:gd name="T46" fmla="*/ 269 w 287"/>
                <a:gd name="T47" fmla="*/ 150 h 281"/>
                <a:gd name="T48" fmla="*/ 274 w 287"/>
                <a:gd name="T49" fmla="*/ 172 h 281"/>
                <a:gd name="T50" fmla="*/ 279 w 287"/>
                <a:gd name="T51" fmla="*/ 202 h 281"/>
                <a:gd name="T52" fmla="*/ 281 w 287"/>
                <a:gd name="T53" fmla="*/ 180 h 281"/>
                <a:gd name="T54" fmla="*/ 279 w 287"/>
                <a:gd name="T55" fmla="*/ 97 h 281"/>
                <a:gd name="T56" fmla="*/ 282 w 287"/>
                <a:gd name="T57" fmla="*/ 50 h 281"/>
                <a:gd name="T58" fmla="*/ 282 w 287"/>
                <a:gd name="T59" fmla="*/ 39 h 281"/>
                <a:gd name="T60" fmla="*/ 272 w 287"/>
                <a:gd name="T61" fmla="*/ 10 h 281"/>
                <a:gd name="T62" fmla="*/ 236 w 287"/>
                <a:gd name="T63" fmla="*/ 12 h 281"/>
                <a:gd name="T64" fmla="*/ 165 w 287"/>
                <a:gd name="T65" fmla="*/ 8 h 281"/>
                <a:gd name="T66" fmla="*/ 145 w 287"/>
                <a:gd name="T67" fmla="*/ 5 h 281"/>
                <a:gd name="T68" fmla="*/ 117 w 287"/>
                <a:gd name="T69" fmla="*/ 5 h 281"/>
                <a:gd name="T70" fmla="*/ 103 w 287"/>
                <a:gd name="T71" fmla="*/ 4 h 281"/>
                <a:gd name="T72" fmla="*/ 3 w 287"/>
                <a:gd name="T73" fmla="*/ 9 h 281"/>
                <a:gd name="T74" fmla="*/ 7 w 287"/>
                <a:gd name="T75" fmla="*/ 41 h 281"/>
                <a:gd name="T76" fmla="*/ 1 w 287"/>
                <a:gd name="T77" fmla="*/ 82 h 281"/>
                <a:gd name="T78" fmla="*/ 5 w 287"/>
                <a:gd name="T79" fmla="*/ 123 h 281"/>
                <a:gd name="T80" fmla="*/ 4 w 287"/>
                <a:gd name="T81" fmla="*/ 204 h 281"/>
                <a:gd name="T82" fmla="*/ 4 w 287"/>
                <a:gd name="T83" fmla="*/ 235 h 281"/>
                <a:gd name="T84" fmla="*/ 42 w 287"/>
                <a:gd name="T85" fmla="*/ 270 h 281"/>
                <a:gd name="T86" fmla="*/ 81 w 287"/>
                <a:gd name="T87" fmla="*/ 276 h 281"/>
                <a:gd name="T88" fmla="*/ 92 w 287"/>
                <a:gd name="T89" fmla="*/ 273 h 281"/>
                <a:gd name="T90" fmla="*/ 126 w 287"/>
                <a:gd name="T91" fmla="*/ 278 h 281"/>
                <a:gd name="T92" fmla="*/ 176 w 287"/>
                <a:gd name="T93" fmla="*/ 278 h 281"/>
                <a:gd name="T94" fmla="*/ 214 w 287"/>
                <a:gd name="T95" fmla="*/ 276 h 281"/>
                <a:gd name="T96" fmla="*/ 268 w 287"/>
                <a:gd name="T97" fmla="*/ 260 h 281"/>
                <a:gd name="T98" fmla="*/ 241 w 287"/>
                <a:gd name="T99" fmla="*/ 250 h 281"/>
                <a:gd name="T100" fmla="*/ 217 w 287"/>
                <a:gd name="T101" fmla="*/ 252 h 281"/>
                <a:gd name="T102" fmla="*/ 208 w 287"/>
                <a:gd name="T103" fmla="*/ 255 h 281"/>
                <a:gd name="T104" fmla="*/ 171 w 287"/>
                <a:gd name="T105" fmla="*/ 251 h 281"/>
                <a:gd name="T106" fmla="*/ 155 w 287"/>
                <a:gd name="T107" fmla="*/ 244 h 281"/>
                <a:gd name="T108" fmla="*/ 119 w 287"/>
                <a:gd name="T109" fmla="*/ 244 h 281"/>
                <a:gd name="T110" fmla="*/ 107 w 287"/>
                <a:gd name="T111" fmla="*/ 255 h 281"/>
                <a:gd name="T112" fmla="*/ 94 w 287"/>
                <a:gd name="T113" fmla="*/ 251 h 281"/>
                <a:gd name="T114" fmla="*/ 65 w 287"/>
                <a:gd name="T115" fmla="*/ 2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7" h="281">
                  <a:moveTo>
                    <a:pt x="65" y="248"/>
                  </a:moveTo>
                  <a:cubicBezTo>
                    <a:pt x="64" y="247"/>
                    <a:pt x="65" y="245"/>
                    <a:pt x="67" y="244"/>
                  </a:cubicBezTo>
                  <a:cubicBezTo>
                    <a:pt x="60" y="242"/>
                    <a:pt x="58" y="247"/>
                    <a:pt x="51" y="244"/>
                  </a:cubicBezTo>
                  <a:cubicBezTo>
                    <a:pt x="54" y="245"/>
                    <a:pt x="54" y="245"/>
                    <a:pt x="54" y="245"/>
                  </a:cubicBezTo>
                  <a:cubicBezTo>
                    <a:pt x="50" y="248"/>
                    <a:pt x="41" y="249"/>
                    <a:pt x="37" y="245"/>
                  </a:cubicBezTo>
                  <a:cubicBezTo>
                    <a:pt x="37" y="245"/>
                    <a:pt x="38" y="244"/>
                    <a:pt x="38" y="244"/>
                  </a:cubicBezTo>
                  <a:cubicBezTo>
                    <a:pt x="38" y="244"/>
                    <a:pt x="38" y="244"/>
                    <a:pt x="37" y="244"/>
                  </a:cubicBezTo>
                  <a:cubicBezTo>
                    <a:pt x="37" y="245"/>
                    <a:pt x="37" y="245"/>
                    <a:pt x="37" y="245"/>
                  </a:cubicBezTo>
                  <a:cubicBezTo>
                    <a:pt x="37" y="245"/>
                    <a:pt x="37" y="245"/>
                    <a:pt x="37" y="245"/>
                  </a:cubicBezTo>
                  <a:cubicBezTo>
                    <a:pt x="37" y="245"/>
                    <a:pt x="37" y="244"/>
                    <a:pt x="37" y="244"/>
                  </a:cubicBezTo>
                  <a:cubicBezTo>
                    <a:pt x="37" y="243"/>
                    <a:pt x="37" y="243"/>
                    <a:pt x="36" y="244"/>
                  </a:cubicBezTo>
                  <a:cubicBezTo>
                    <a:pt x="36" y="246"/>
                    <a:pt x="35" y="247"/>
                    <a:pt x="34" y="248"/>
                  </a:cubicBezTo>
                  <a:cubicBezTo>
                    <a:pt x="33" y="249"/>
                    <a:pt x="31" y="250"/>
                    <a:pt x="29" y="251"/>
                  </a:cubicBezTo>
                  <a:cubicBezTo>
                    <a:pt x="29" y="251"/>
                    <a:pt x="29" y="250"/>
                    <a:pt x="28" y="250"/>
                  </a:cubicBezTo>
                  <a:cubicBezTo>
                    <a:pt x="28" y="250"/>
                    <a:pt x="30" y="249"/>
                    <a:pt x="31" y="248"/>
                  </a:cubicBezTo>
                  <a:cubicBezTo>
                    <a:pt x="32" y="247"/>
                    <a:pt x="34" y="246"/>
                    <a:pt x="34" y="246"/>
                  </a:cubicBezTo>
                  <a:cubicBezTo>
                    <a:pt x="34" y="246"/>
                    <a:pt x="32" y="245"/>
                    <a:pt x="32" y="245"/>
                  </a:cubicBezTo>
                  <a:cubicBezTo>
                    <a:pt x="31" y="246"/>
                    <a:pt x="31" y="245"/>
                    <a:pt x="31" y="245"/>
                  </a:cubicBezTo>
                  <a:cubicBezTo>
                    <a:pt x="31" y="244"/>
                    <a:pt x="31" y="243"/>
                    <a:pt x="29" y="243"/>
                  </a:cubicBezTo>
                  <a:cubicBezTo>
                    <a:pt x="30" y="242"/>
                    <a:pt x="31" y="243"/>
                    <a:pt x="32" y="243"/>
                  </a:cubicBezTo>
                  <a:cubicBezTo>
                    <a:pt x="33" y="243"/>
                    <a:pt x="34" y="243"/>
                    <a:pt x="35" y="243"/>
                  </a:cubicBezTo>
                  <a:cubicBezTo>
                    <a:pt x="34" y="243"/>
                    <a:pt x="34" y="243"/>
                    <a:pt x="34" y="243"/>
                  </a:cubicBezTo>
                  <a:cubicBezTo>
                    <a:pt x="34" y="243"/>
                    <a:pt x="34" y="243"/>
                    <a:pt x="34" y="243"/>
                  </a:cubicBezTo>
                  <a:cubicBezTo>
                    <a:pt x="34" y="242"/>
                    <a:pt x="34" y="242"/>
                    <a:pt x="34" y="242"/>
                  </a:cubicBezTo>
                  <a:cubicBezTo>
                    <a:pt x="34" y="242"/>
                    <a:pt x="34" y="242"/>
                    <a:pt x="34" y="242"/>
                  </a:cubicBezTo>
                  <a:cubicBezTo>
                    <a:pt x="34" y="242"/>
                    <a:pt x="33" y="241"/>
                    <a:pt x="32" y="240"/>
                  </a:cubicBezTo>
                  <a:cubicBezTo>
                    <a:pt x="37" y="237"/>
                    <a:pt x="37" y="237"/>
                    <a:pt x="37" y="237"/>
                  </a:cubicBezTo>
                  <a:cubicBezTo>
                    <a:pt x="34" y="229"/>
                    <a:pt x="34" y="229"/>
                    <a:pt x="34" y="229"/>
                  </a:cubicBezTo>
                  <a:cubicBezTo>
                    <a:pt x="34" y="229"/>
                    <a:pt x="34" y="228"/>
                    <a:pt x="35" y="229"/>
                  </a:cubicBezTo>
                  <a:cubicBezTo>
                    <a:pt x="31" y="225"/>
                    <a:pt x="37" y="219"/>
                    <a:pt x="30" y="214"/>
                  </a:cubicBezTo>
                  <a:cubicBezTo>
                    <a:pt x="31" y="214"/>
                    <a:pt x="31" y="214"/>
                    <a:pt x="31" y="214"/>
                  </a:cubicBezTo>
                  <a:cubicBezTo>
                    <a:pt x="28" y="212"/>
                    <a:pt x="30" y="205"/>
                    <a:pt x="31" y="203"/>
                  </a:cubicBezTo>
                  <a:cubicBezTo>
                    <a:pt x="30" y="198"/>
                    <a:pt x="27" y="201"/>
                    <a:pt x="25" y="201"/>
                  </a:cubicBezTo>
                  <a:cubicBezTo>
                    <a:pt x="26" y="188"/>
                    <a:pt x="26" y="192"/>
                    <a:pt x="20" y="181"/>
                  </a:cubicBezTo>
                  <a:cubicBezTo>
                    <a:pt x="26" y="175"/>
                    <a:pt x="29" y="189"/>
                    <a:pt x="33" y="181"/>
                  </a:cubicBezTo>
                  <a:cubicBezTo>
                    <a:pt x="31" y="180"/>
                    <a:pt x="28" y="174"/>
                    <a:pt x="27" y="168"/>
                  </a:cubicBezTo>
                  <a:cubicBezTo>
                    <a:pt x="29" y="162"/>
                    <a:pt x="31" y="152"/>
                    <a:pt x="35" y="147"/>
                  </a:cubicBezTo>
                  <a:cubicBezTo>
                    <a:pt x="31" y="147"/>
                    <a:pt x="31" y="147"/>
                    <a:pt x="31" y="147"/>
                  </a:cubicBezTo>
                  <a:cubicBezTo>
                    <a:pt x="29" y="139"/>
                    <a:pt x="29" y="139"/>
                    <a:pt x="29" y="139"/>
                  </a:cubicBezTo>
                  <a:cubicBezTo>
                    <a:pt x="34" y="144"/>
                    <a:pt x="34" y="144"/>
                    <a:pt x="34" y="144"/>
                  </a:cubicBezTo>
                  <a:cubicBezTo>
                    <a:pt x="33" y="142"/>
                    <a:pt x="31" y="138"/>
                    <a:pt x="29" y="136"/>
                  </a:cubicBezTo>
                  <a:cubicBezTo>
                    <a:pt x="26" y="127"/>
                    <a:pt x="37" y="131"/>
                    <a:pt x="31" y="124"/>
                  </a:cubicBezTo>
                  <a:cubicBezTo>
                    <a:pt x="32" y="124"/>
                    <a:pt x="32" y="124"/>
                    <a:pt x="32" y="124"/>
                  </a:cubicBezTo>
                  <a:cubicBezTo>
                    <a:pt x="30" y="121"/>
                    <a:pt x="31" y="116"/>
                    <a:pt x="30" y="109"/>
                  </a:cubicBezTo>
                  <a:cubicBezTo>
                    <a:pt x="34" y="112"/>
                    <a:pt x="34" y="112"/>
                    <a:pt x="34" y="112"/>
                  </a:cubicBezTo>
                  <a:cubicBezTo>
                    <a:pt x="33" y="116"/>
                    <a:pt x="33" y="116"/>
                    <a:pt x="33" y="116"/>
                  </a:cubicBezTo>
                  <a:cubicBezTo>
                    <a:pt x="38" y="114"/>
                    <a:pt x="33" y="109"/>
                    <a:pt x="33" y="105"/>
                  </a:cubicBezTo>
                  <a:cubicBezTo>
                    <a:pt x="31" y="101"/>
                    <a:pt x="27" y="103"/>
                    <a:pt x="26" y="101"/>
                  </a:cubicBezTo>
                  <a:cubicBezTo>
                    <a:pt x="26" y="99"/>
                    <a:pt x="25" y="97"/>
                    <a:pt x="26" y="96"/>
                  </a:cubicBezTo>
                  <a:cubicBezTo>
                    <a:pt x="27" y="92"/>
                    <a:pt x="32" y="95"/>
                    <a:pt x="34" y="96"/>
                  </a:cubicBezTo>
                  <a:cubicBezTo>
                    <a:pt x="29" y="93"/>
                    <a:pt x="29" y="92"/>
                    <a:pt x="27" y="85"/>
                  </a:cubicBezTo>
                  <a:cubicBezTo>
                    <a:pt x="30" y="85"/>
                    <a:pt x="31" y="85"/>
                    <a:pt x="31" y="86"/>
                  </a:cubicBezTo>
                  <a:cubicBezTo>
                    <a:pt x="31" y="84"/>
                    <a:pt x="30" y="83"/>
                    <a:pt x="27" y="82"/>
                  </a:cubicBezTo>
                  <a:cubicBezTo>
                    <a:pt x="30" y="80"/>
                    <a:pt x="30" y="80"/>
                    <a:pt x="30" y="80"/>
                  </a:cubicBezTo>
                  <a:cubicBezTo>
                    <a:pt x="34" y="72"/>
                    <a:pt x="21" y="72"/>
                    <a:pt x="23" y="62"/>
                  </a:cubicBezTo>
                  <a:cubicBezTo>
                    <a:pt x="25" y="65"/>
                    <a:pt x="22" y="54"/>
                    <a:pt x="25" y="51"/>
                  </a:cubicBezTo>
                  <a:cubicBezTo>
                    <a:pt x="26" y="54"/>
                    <a:pt x="32" y="49"/>
                    <a:pt x="35" y="51"/>
                  </a:cubicBezTo>
                  <a:cubicBezTo>
                    <a:pt x="37" y="43"/>
                    <a:pt x="30" y="48"/>
                    <a:pt x="28" y="42"/>
                  </a:cubicBezTo>
                  <a:cubicBezTo>
                    <a:pt x="34" y="44"/>
                    <a:pt x="34" y="44"/>
                    <a:pt x="34" y="44"/>
                  </a:cubicBezTo>
                  <a:cubicBezTo>
                    <a:pt x="33" y="41"/>
                    <a:pt x="32" y="41"/>
                    <a:pt x="32" y="41"/>
                  </a:cubicBezTo>
                  <a:cubicBezTo>
                    <a:pt x="31" y="40"/>
                    <a:pt x="30" y="39"/>
                    <a:pt x="29" y="38"/>
                  </a:cubicBezTo>
                  <a:cubicBezTo>
                    <a:pt x="31" y="39"/>
                    <a:pt x="31" y="37"/>
                    <a:pt x="33" y="39"/>
                  </a:cubicBezTo>
                  <a:cubicBezTo>
                    <a:pt x="33" y="37"/>
                    <a:pt x="33" y="37"/>
                    <a:pt x="34" y="36"/>
                  </a:cubicBezTo>
                  <a:cubicBezTo>
                    <a:pt x="34" y="36"/>
                    <a:pt x="32" y="35"/>
                    <a:pt x="31" y="34"/>
                  </a:cubicBezTo>
                  <a:cubicBezTo>
                    <a:pt x="29" y="32"/>
                    <a:pt x="28" y="31"/>
                    <a:pt x="28" y="31"/>
                  </a:cubicBezTo>
                  <a:cubicBezTo>
                    <a:pt x="27" y="30"/>
                    <a:pt x="28" y="30"/>
                    <a:pt x="30" y="31"/>
                  </a:cubicBezTo>
                  <a:cubicBezTo>
                    <a:pt x="30" y="32"/>
                    <a:pt x="31" y="32"/>
                    <a:pt x="31" y="33"/>
                  </a:cubicBezTo>
                  <a:cubicBezTo>
                    <a:pt x="31" y="33"/>
                    <a:pt x="31" y="33"/>
                    <a:pt x="31" y="33"/>
                  </a:cubicBezTo>
                  <a:cubicBezTo>
                    <a:pt x="31" y="33"/>
                    <a:pt x="31" y="33"/>
                    <a:pt x="31" y="34"/>
                  </a:cubicBezTo>
                  <a:cubicBezTo>
                    <a:pt x="32" y="34"/>
                    <a:pt x="33" y="35"/>
                    <a:pt x="33" y="35"/>
                  </a:cubicBezTo>
                  <a:cubicBezTo>
                    <a:pt x="34" y="35"/>
                    <a:pt x="33" y="34"/>
                    <a:pt x="33" y="34"/>
                  </a:cubicBezTo>
                  <a:cubicBezTo>
                    <a:pt x="33" y="33"/>
                    <a:pt x="33" y="33"/>
                    <a:pt x="35" y="35"/>
                  </a:cubicBezTo>
                  <a:cubicBezTo>
                    <a:pt x="33" y="33"/>
                    <a:pt x="31" y="31"/>
                    <a:pt x="32" y="30"/>
                  </a:cubicBezTo>
                  <a:cubicBezTo>
                    <a:pt x="34" y="34"/>
                    <a:pt x="35" y="33"/>
                    <a:pt x="36" y="35"/>
                  </a:cubicBezTo>
                  <a:cubicBezTo>
                    <a:pt x="35" y="34"/>
                    <a:pt x="36" y="33"/>
                    <a:pt x="36" y="33"/>
                  </a:cubicBezTo>
                  <a:cubicBezTo>
                    <a:pt x="37" y="33"/>
                    <a:pt x="37" y="32"/>
                    <a:pt x="38" y="30"/>
                  </a:cubicBezTo>
                  <a:cubicBezTo>
                    <a:pt x="40" y="31"/>
                    <a:pt x="39" y="32"/>
                    <a:pt x="39" y="33"/>
                  </a:cubicBezTo>
                  <a:cubicBezTo>
                    <a:pt x="38" y="33"/>
                    <a:pt x="38" y="33"/>
                    <a:pt x="37" y="34"/>
                  </a:cubicBezTo>
                  <a:cubicBezTo>
                    <a:pt x="37" y="34"/>
                    <a:pt x="37" y="34"/>
                    <a:pt x="37" y="35"/>
                  </a:cubicBezTo>
                  <a:cubicBezTo>
                    <a:pt x="37" y="34"/>
                    <a:pt x="38" y="33"/>
                    <a:pt x="40" y="33"/>
                  </a:cubicBezTo>
                  <a:cubicBezTo>
                    <a:pt x="41" y="32"/>
                    <a:pt x="42" y="32"/>
                    <a:pt x="44" y="32"/>
                  </a:cubicBezTo>
                  <a:cubicBezTo>
                    <a:pt x="47" y="32"/>
                    <a:pt x="50" y="33"/>
                    <a:pt x="51" y="31"/>
                  </a:cubicBezTo>
                  <a:cubicBezTo>
                    <a:pt x="51" y="32"/>
                    <a:pt x="51" y="32"/>
                    <a:pt x="51" y="32"/>
                  </a:cubicBezTo>
                  <a:cubicBezTo>
                    <a:pt x="55" y="30"/>
                    <a:pt x="61" y="29"/>
                    <a:pt x="68" y="25"/>
                  </a:cubicBezTo>
                  <a:cubicBezTo>
                    <a:pt x="65" y="28"/>
                    <a:pt x="65" y="28"/>
                    <a:pt x="65" y="28"/>
                  </a:cubicBezTo>
                  <a:cubicBezTo>
                    <a:pt x="73" y="30"/>
                    <a:pt x="70" y="21"/>
                    <a:pt x="76" y="21"/>
                  </a:cubicBezTo>
                  <a:cubicBezTo>
                    <a:pt x="75" y="26"/>
                    <a:pt x="86" y="21"/>
                    <a:pt x="83" y="26"/>
                  </a:cubicBezTo>
                  <a:cubicBezTo>
                    <a:pt x="87" y="24"/>
                    <a:pt x="90" y="22"/>
                    <a:pt x="93" y="18"/>
                  </a:cubicBezTo>
                  <a:cubicBezTo>
                    <a:pt x="96" y="21"/>
                    <a:pt x="86" y="25"/>
                    <a:pt x="91" y="26"/>
                  </a:cubicBezTo>
                  <a:cubicBezTo>
                    <a:pt x="96" y="24"/>
                    <a:pt x="96" y="24"/>
                    <a:pt x="96" y="24"/>
                  </a:cubicBezTo>
                  <a:cubicBezTo>
                    <a:pt x="97" y="26"/>
                    <a:pt x="97" y="26"/>
                    <a:pt x="97" y="26"/>
                  </a:cubicBezTo>
                  <a:cubicBezTo>
                    <a:pt x="97" y="24"/>
                    <a:pt x="102" y="24"/>
                    <a:pt x="101" y="23"/>
                  </a:cubicBezTo>
                  <a:cubicBezTo>
                    <a:pt x="102" y="26"/>
                    <a:pt x="104" y="28"/>
                    <a:pt x="104" y="30"/>
                  </a:cubicBezTo>
                  <a:cubicBezTo>
                    <a:pt x="107" y="29"/>
                    <a:pt x="112" y="32"/>
                    <a:pt x="115" y="29"/>
                  </a:cubicBezTo>
                  <a:cubicBezTo>
                    <a:pt x="115" y="31"/>
                    <a:pt x="115" y="31"/>
                    <a:pt x="115" y="31"/>
                  </a:cubicBezTo>
                  <a:cubicBezTo>
                    <a:pt x="118" y="25"/>
                    <a:pt x="125" y="30"/>
                    <a:pt x="126" y="24"/>
                  </a:cubicBezTo>
                  <a:cubicBezTo>
                    <a:pt x="128" y="27"/>
                    <a:pt x="128" y="27"/>
                    <a:pt x="128" y="27"/>
                  </a:cubicBezTo>
                  <a:cubicBezTo>
                    <a:pt x="133" y="26"/>
                    <a:pt x="132" y="21"/>
                    <a:pt x="134" y="19"/>
                  </a:cubicBezTo>
                  <a:cubicBezTo>
                    <a:pt x="136" y="19"/>
                    <a:pt x="139" y="18"/>
                    <a:pt x="141" y="19"/>
                  </a:cubicBezTo>
                  <a:cubicBezTo>
                    <a:pt x="134" y="23"/>
                    <a:pt x="144" y="23"/>
                    <a:pt x="145" y="25"/>
                  </a:cubicBezTo>
                  <a:cubicBezTo>
                    <a:pt x="148" y="25"/>
                    <a:pt x="155" y="25"/>
                    <a:pt x="157" y="22"/>
                  </a:cubicBezTo>
                  <a:cubicBezTo>
                    <a:pt x="154" y="25"/>
                    <a:pt x="156" y="28"/>
                    <a:pt x="151" y="28"/>
                  </a:cubicBezTo>
                  <a:cubicBezTo>
                    <a:pt x="154" y="33"/>
                    <a:pt x="159" y="26"/>
                    <a:pt x="165" y="27"/>
                  </a:cubicBezTo>
                  <a:cubicBezTo>
                    <a:pt x="165" y="30"/>
                    <a:pt x="165" y="30"/>
                    <a:pt x="165" y="30"/>
                  </a:cubicBezTo>
                  <a:cubicBezTo>
                    <a:pt x="174" y="28"/>
                    <a:pt x="174" y="24"/>
                    <a:pt x="178" y="19"/>
                  </a:cubicBezTo>
                  <a:cubicBezTo>
                    <a:pt x="179" y="22"/>
                    <a:pt x="178" y="23"/>
                    <a:pt x="175" y="26"/>
                  </a:cubicBezTo>
                  <a:cubicBezTo>
                    <a:pt x="181" y="28"/>
                    <a:pt x="190" y="26"/>
                    <a:pt x="197" y="27"/>
                  </a:cubicBezTo>
                  <a:cubicBezTo>
                    <a:pt x="199" y="29"/>
                    <a:pt x="198" y="30"/>
                    <a:pt x="195" y="31"/>
                  </a:cubicBezTo>
                  <a:cubicBezTo>
                    <a:pt x="202" y="29"/>
                    <a:pt x="210" y="32"/>
                    <a:pt x="215" y="26"/>
                  </a:cubicBezTo>
                  <a:cubicBezTo>
                    <a:pt x="213" y="28"/>
                    <a:pt x="217" y="27"/>
                    <a:pt x="220" y="29"/>
                  </a:cubicBezTo>
                  <a:cubicBezTo>
                    <a:pt x="220" y="27"/>
                    <a:pt x="220" y="26"/>
                    <a:pt x="221" y="26"/>
                  </a:cubicBezTo>
                  <a:cubicBezTo>
                    <a:pt x="225" y="24"/>
                    <a:pt x="234" y="21"/>
                    <a:pt x="239" y="24"/>
                  </a:cubicBezTo>
                  <a:cubicBezTo>
                    <a:pt x="237" y="25"/>
                    <a:pt x="237" y="25"/>
                    <a:pt x="237" y="25"/>
                  </a:cubicBezTo>
                  <a:cubicBezTo>
                    <a:pt x="243" y="26"/>
                    <a:pt x="247" y="23"/>
                    <a:pt x="251" y="22"/>
                  </a:cubicBezTo>
                  <a:cubicBezTo>
                    <a:pt x="253" y="21"/>
                    <a:pt x="255" y="20"/>
                    <a:pt x="258" y="20"/>
                  </a:cubicBezTo>
                  <a:cubicBezTo>
                    <a:pt x="260" y="19"/>
                    <a:pt x="263" y="19"/>
                    <a:pt x="266" y="20"/>
                  </a:cubicBezTo>
                  <a:cubicBezTo>
                    <a:pt x="266" y="21"/>
                    <a:pt x="264" y="22"/>
                    <a:pt x="263" y="23"/>
                  </a:cubicBezTo>
                  <a:cubicBezTo>
                    <a:pt x="262" y="24"/>
                    <a:pt x="261" y="25"/>
                    <a:pt x="263" y="25"/>
                  </a:cubicBezTo>
                  <a:cubicBezTo>
                    <a:pt x="264" y="25"/>
                    <a:pt x="264" y="25"/>
                    <a:pt x="264" y="25"/>
                  </a:cubicBezTo>
                  <a:cubicBezTo>
                    <a:pt x="266" y="24"/>
                    <a:pt x="270" y="20"/>
                    <a:pt x="269" y="27"/>
                  </a:cubicBezTo>
                  <a:cubicBezTo>
                    <a:pt x="265" y="29"/>
                    <a:pt x="265" y="29"/>
                    <a:pt x="265" y="29"/>
                  </a:cubicBezTo>
                  <a:cubicBezTo>
                    <a:pt x="265" y="29"/>
                    <a:pt x="266" y="29"/>
                    <a:pt x="267" y="30"/>
                  </a:cubicBezTo>
                  <a:cubicBezTo>
                    <a:pt x="268" y="30"/>
                    <a:pt x="269" y="31"/>
                    <a:pt x="269" y="31"/>
                  </a:cubicBezTo>
                  <a:cubicBezTo>
                    <a:pt x="272" y="27"/>
                    <a:pt x="271" y="19"/>
                    <a:pt x="274" y="23"/>
                  </a:cubicBezTo>
                  <a:cubicBezTo>
                    <a:pt x="273" y="27"/>
                    <a:pt x="274" y="28"/>
                    <a:pt x="274" y="29"/>
                  </a:cubicBezTo>
                  <a:cubicBezTo>
                    <a:pt x="275" y="31"/>
                    <a:pt x="276" y="33"/>
                    <a:pt x="274" y="37"/>
                  </a:cubicBezTo>
                  <a:cubicBezTo>
                    <a:pt x="273" y="35"/>
                    <a:pt x="271" y="34"/>
                    <a:pt x="269" y="33"/>
                  </a:cubicBezTo>
                  <a:cubicBezTo>
                    <a:pt x="268" y="37"/>
                    <a:pt x="268" y="39"/>
                    <a:pt x="268" y="42"/>
                  </a:cubicBezTo>
                  <a:cubicBezTo>
                    <a:pt x="268" y="44"/>
                    <a:pt x="268" y="47"/>
                    <a:pt x="269" y="49"/>
                  </a:cubicBezTo>
                  <a:cubicBezTo>
                    <a:pt x="269" y="53"/>
                    <a:pt x="270" y="58"/>
                    <a:pt x="268" y="65"/>
                  </a:cubicBezTo>
                  <a:cubicBezTo>
                    <a:pt x="271" y="71"/>
                    <a:pt x="272" y="79"/>
                    <a:pt x="274" y="84"/>
                  </a:cubicBezTo>
                  <a:cubicBezTo>
                    <a:pt x="271" y="84"/>
                    <a:pt x="267" y="84"/>
                    <a:pt x="264" y="81"/>
                  </a:cubicBezTo>
                  <a:cubicBezTo>
                    <a:pt x="264" y="86"/>
                    <a:pt x="272" y="89"/>
                    <a:pt x="267" y="93"/>
                  </a:cubicBezTo>
                  <a:cubicBezTo>
                    <a:pt x="272" y="95"/>
                    <a:pt x="270" y="108"/>
                    <a:pt x="277" y="109"/>
                  </a:cubicBezTo>
                  <a:cubicBezTo>
                    <a:pt x="276" y="110"/>
                    <a:pt x="277" y="115"/>
                    <a:pt x="273" y="110"/>
                  </a:cubicBezTo>
                  <a:cubicBezTo>
                    <a:pt x="276" y="117"/>
                    <a:pt x="267" y="120"/>
                    <a:pt x="267" y="123"/>
                  </a:cubicBezTo>
                  <a:cubicBezTo>
                    <a:pt x="267" y="125"/>
                    <a:pt x="271" y="121"/>
                    <a:pt x="272" y="125"/>
                  </a:cubicBezTo>
                  <a:cubicBezTo>
                    <a:pt x="271" y="126"/>
                    <a:pt x="271" y="126"/>
                    <a:pt x="270" y="127"/>
                  </a:cubicBezTo>
                  <a:cubicBezTo>
                    <a:pt x="272" y="128"/>
                    <a:pt x="272" y="128"/>
                    <a:pt x="272" y="128"/>
                  </a:cubicBezTo>
                  <a:cubicBezTo>
                    <a:pt x="270" y="130"/>
                    <a:pt x="268" y="126"/>
                    <a:pt x="266" y="126"/>
                  </a:cubicBezTo>
                  <a:cubicBezTo>
                    <a:pt x="265" y="132"/>
                    <a:pt x="271" y="136"/>
                    <a:pt x="271" y="144"/>
                  </a:cubicBezTo>
                  <a:cubicBezTo>
                    <a:pt x="270" y="143"/>
                    <a:pt x="270" y="143"/>
                    <a:pt x="270" y="143"/>
                  </a:cubicBezTo>
                  <a:cubicBezTo>
                    <a:pt x="270" y="150"/>
                    <a:pt x="270" y="150"/>
                    <a:pt x="270" y="150"/>
                  </a:cubicBezTo>
                  <a:cubicBezTo>
                    <a:pt x="269" y="150"/>
                    <a:pt x="269" y="150"/>
                    <a:pt x="269" y="150"/>
                  </a:cubicBezTo>
                  <a:cubicBezTo>
                    <a:pt x="272" y="156"/>
                    <a:pt x="272" y="156"/>
                    <a:pt x="272" y="156"/>
                  </a:cubicBezTo>
                  <a:cubicBezTo>
                    <a:pt x="270" y="156"/>
                    <a:pt x="270" y="156"/>
                    <a:pt x="270" y="156"/>
                  </a:cubicBezTo>
                  <a:cubicBezTo>
                    <a:pt x="270" y="157"/>
                    <a:pt x="272" y="157"/>
                    <a:pt x="272" y="159"/>
                  </a:cubicBezTo>
                  <a:cubicBezTo>
                    <a:pt x="269" y="159"/>
                    <a:pt x="269" y="159"/>
                    <a:pt x="269" y="159"/>
                  </a:cubicBezTo>
                  <a:cubicBezTo>
                    <a:pt x="273" y="161"/>
                    <a:pt x="275" y="168"/>
                    <a:pt x="275" y="171"/>
                  </a:cubicBezTo>
                  <a:cubicBezTo>
                    <a:pt x="274" y="172"/>
                    <a:pt x="274" y="172"/>
                    <a:pt x="274" y="172"/>
                  </a:cubicBezTo>
                  <a:cubicBezTo>
                    <a:pt x="279" y="180"/>
                    <a:pt x="279" y="180"/>
                    <a:pt x="279" y="180"/>
                  </a:cubicBezTo>
                  <a:cubicBezTo>
                    <a:pt x="276" y="184"/>
                    <a:pt x="273" y="174"/>
                    <a:pt x="275" y="183"/>
                  </a:cubicBezTo>
                  <a:cubicBezTo>
                    <a:pt x="270" y="181"/>
                    <a:pt x="270" y="181"/>
                    <a:pt x="270" y="181"/>
                  </a:cubicBezTo>
                  <a:cubicBezTo>
                    <a:pt x="272" y="187"/>
                    <a:pt x="270" y="188"/>
                    <a:pt x="271" y="192"/>
                  </a:cubicBezTo>
                  <a:cubicBezTo>
                    <a:pt x="274" y="190"/>
                    <a:pt x="273" y="187"/>
                    <a:pt x="275" y="190"/>
                  </a:cubicBezTo>
                  <a:cubicBezTo>
                    <a:pt x="270" y="194"/>
                    <a:pt x="277" y="197"/>
                    <a:pt x="279" y="202"/>
                  </a:cubicBezTo>
                  <a:cubicBezTo>
                    <a:pt x="279" y="200"/>
                    <a:pt x="279" y="198"/>
                    <a:pt x="276" y="196"/>
                  </a:cubicBezTo>
                  <a:cubicBezTo>
                    <a:pt x="276" y="194"/>
                    <a:pt x="279" y="196"/>
                    <a:pt x="279" y="194"/>
                  </a:cubicBezTo>
                  <a:cubicBezTo>
                    <a:pt x="276" y="190"/>
                    <a:pt x="276" y="190"/>
                    <a:pt x="276" y="190"/>
                  </a:cubicBezTo>
                  <a:cubicBezTo>
                    <a:pt x="279" y="189"/>
                    <a:pt x="279" y="189"/>
                    <a:pt x="279" y="189"/>
                  </a:cubicBezTo>
                  <a:cubicBezTo>
                    <a:pt x="277" y="183"/>
                    <a:pt x="277" y="183"/>
                    <a:pt x="277" y="183"/>
                  </a:cubicBezTo>
                  <a:cubicBezTo>
                    <a:pt x="281" y="184"/>
                    <a:pt x="277" y="178"/>
                    <a:pt x="281" y="180"/>
                  </a:cubicBezTo>
                  <a:cubicBezTo>
                    <a:pt x="280" y="176"/>
                    <a:pt x="283" y="173"/>
                    <a:pt x="279" y="170"/>
                  </a:cubicBezTo>
                  <a:cubicBezTo>
                    <a:pt x="281" y="167"/>
                    <a:pt x="281" y="174"/>
                    <a:pt x="282" y="171"/>
                  </a:cubicBezTo>
                  <a:cubicBezTo>
                    <a:pt x="279" y="154"/>
                    <a:pt x="279" y="137"/>
                    <a:pt x="281" y="119"/>
                  </a:cubicBezTo>
                  <a:cubicBezTo>
                    <a:pt x="282" y="121"/>
                    <a:pt x="282" y="121"/>
                    <a:pt x="282" y="121"/>
                  </a:cubicBezTo>
                  <a:cubicBezTo>
                    <a:pt x="281" y="119"/>
                    <a:pt x="279" y="117"/>
                    <a:pt x="278" y="115"/>
                  </a:cubicBezTo>
                  <a:cubicBezTo>
                    <a:pt x="281" y="112"/>
                    <a:pt x="285" y="101"/>
                    <a:pt x="279" y="97"/>
                  </a:cubicBezTo>
                  <a:cubicBezTo>
                    <a:pt x="280" y="96"/>
                    <a:pt x="280" y="97"/>
                    <a:pt x="281" y="97"/>
                  </a:cubicBezTo>
                  <a:cubicBezTo>
                    <a:pt x="280" y="92"/>
                    <a:pt x="284" y="81"/>
                    <a:pt x="284" y="73"/>
                  </a:cubicBezTo>
                  <a:cubicBezTo>
                    <a:pt x="277" y="69"/>
                    <a:pt x="287" y="60"/>
                    <a:pt x="279" y="57"/>
                  </a:cubicBezTo>
                  <a:cubicBezTo>
                    <a:pt x="281" y="59"/>
                    <a:pt x="281" y="59"/>
                    <a:pt x="281" y="59"/>
                  </a:cubicBezTo>
                  <a:cubicBezTo>
                    <a:pt x="278" y="61"/>
                    <a:pt x="275" y="54"/>
                    <a:pt x="273" y="53"/>
                  </a:cubicBezTo>
                  <a:cubicBezTo>
                    <a:pt x="278" y="51"/>
                    <a:pt x="277" y="53"/>
                    <a:pt x="282" y="50"/>
                  </a:cubicBezTo>
                  <a:cubicBezTo>
                    <a:pt x="280" y="54"/>
                    <a:pt x="280" y="54"/>
                    <a:pt x="280" y="54"/>
                  </a:cubicBezTo>
                  <a:cubicBezTo>
                    <a:pt x="285" y="53"/>
                    <a:pt x="285" y="53"/>
                    <a:pt x="285" y="53"/>
                  </a:cubicBezTo>
                  <a:cubicBezTo>
                    <a:pt x="282" y="50"/>
                    <a:pt x="281" y="48"/>
                    <a:pt x="281" y="45"/>
                  </a:cubicBezTo>
                  <a:cubicBezTo>
                    <a:pt x="280" y="44"/>
                    <a:pt x="281" y="43"/>
                    <a:pt x="281" y="42"/>
                  </a:cubicBezTo>
                  <a:cubicBezTo>
                    <a:pt x="281" y="41"/>
                    <a:pt x="281" y="40"/>
                    <a:pt x="281" y="40"/>
                  </a:cubicBezTo>
                  <a:cubicBezTo>
                    <a:pt x="282" y="39"/>
                    <a:pt x="282" y="39"/>
                    <a:pt x="282" y="39"/>
                  </a:cubicBezTo>
                  <a:cubicBezTo>
                    <a:pt x="282" y="38"/>
                    <a:pt x="282" y="38"/>
                    <a:pt x="282" y="38"/>
                  </a:cubicBezTo>
                  <a:cubicBezTo>
                    <a:pt x="283" y="34"/>
                    <a:pt x="284" y="29"/>
                    <a:pt x="284" y="26"/>
                  </a:cubicBezTo>
                  <a:cubicBezTo>
                    <a:pt x="284" y="22"/>
                    <a:pt x="284" y="19"/>
                    <a:pt x="282" y="17"/>
                  </a:cubicBezTo>
                  <a:cubicBezTo>
                    <a:pt x="282" y="17"/>
                    <a:pt x="283" y="17"/>
                    <a:pt x="283" y="17"/>
                  </a:cubicBezTo>
                  <a:cubicBezTo>
                    <a:pt x="285" y="12"/>
                    <a:pt x="283" y="8"/>
                    <a:pt x="282" y="7"/>
                  </a:cubicBezTo>
                  <a:cubicBezTo>
                    <a:pt x="278" y="8"/>
                    <a:pt x="275" y="9"/>
                    <a:pt x="272" y="10"/>
                  </a:cubicBezTo>
                  <a:cubicBezTo>
                    <a:pt x="273" y="8"/>
                    <a:pt x="278" y="6"/>
                    <a:pt x="283" y="5"/>
                  </a:cubicBezTo>
                  <a:cubicBezTo>
                    <a:pt x="276" y="4"/>
                    <a:pt x="265" y="5"/>
                    <a:pt x="256" y="6"/>
                  </a:cubicBezTo>
                  <a:cubicBezTo>
                    <a:pt x="253" y="6"/>
                    <a:pt x="251" y="6"/>
                    <a:pt x="249" y="6"/>
                  </a:cubicBezTo>
                  <a:cubicBezTo>
                    <a:pt x="248" y="6"/>
                    <a:pt x="246" y="7"/>
                    <a:pt x="245" y="7"/>
                  </a:cubicBezTo>
                  <a:cubicBezTo>
                    <a:pt x="242" y="7"/>
                    <a:pt x="240" y="6"/>
                    <a:pt x="238" y="5"/>
                  </a:cubicBezTo>
                  <a:cubicBezTo>
                    <a:pt x="235" y="8"/>
                    <a:pt x="239" y="9"/>
                    <a:pt x="236" y="12"/>
                  </a:cubicBezTo>
                  <a:cubicBezTo>
                    <a:pt x="233" y="11"/>
                    <a:pt x="231" y="9"/>
                    <a:pt x="235" y="7"/>
                  </a:cubicBezTo>
                  <a:cubicBezTo>
                    <a:pt x="227" y="1"/>
                    <a:pt x="210" y="11"/>
                    <a:pt x="199" y="6"/>
                  </a:cubicBezTo>
                  <a:cubicBezTo>
                    <a:pt x="193" y="9"/>
                    <a:pt x="197" y="10"/>
                    <a:pt x="188" y="12"/>
                  </a:cubicBezTo>
                  <a:cubicBezTo>
                    <a:pt x="190" y="10"/>
                    <a:pt x="185" y="5"/>
                    <a:pt x="191" y="5"/>
                  </a:cubicBezTo>
                  <a:cubicBezTo>
                    <a:pt x="192" y="3"/>
                    <a:pt x="192" y="3"/>
                    <a:pt x="192" y="3"/>
                  </a:cubicBezTo>
                  <a:cubicBezTo>
                    <a:pt x="183" y="2"/>
                    <a:pt x="170" y="1"/>
                    <a:pt x="165" y="8"/>
                  </a:cubicBezTo>
                  <a:cubicBezTo>
                    <a:pt x="165" y="3"/>
                    <a:pt x="164" y="7"/>
                    <a:pt x="160" y="4"/>
                  </a:cubicBezTo>
                  <a:cubicBezTo>
                    <a:pt x="159" y="5"/>
                    <a:pt x="161" y="5"/>
                    <a:pt x="161" y="5"/>
                  </a:cubicBezTo>
                  <a:cubicBezTo>
                    <a:pt x="158" y="10"/>
                    <a:pt x="156" y="5"/>
                    <a:pt x="154" y="6"/>
                  </a:cubicBezTo>
                  <a:cubicBezTo>
                    <a:pt x="155" y="5"/>
                    <a:pt x="155" y="5"/>
                    <a:pt x="155" y="5"/>
                  </a:cubicBezTo>
                  <a:cubicBezTo>
                    <a:pt x="148" y="8"/>
                    <a:pt x="148" y="8"/>
                    <a:pt x="148" y="8"/>
                  </a:cubicBezTo>
                  <a:cubicBezTo>
                    <a:pt x="147" y="7"/>
                    <a:pt x="145" y="7"/>
                    <a:pt x="145" y="5"/>
                  </a:cubicBezTo>
                  <a:cubicBezTo>
                    <a:pt x="145" y="8"/>
                    <a:pt x="145" y="8"/>
                    <a:pt x="145" y="8"/>
                  </a:cubicBezTo>
                  <a:cubicBezTo>
                    <a:pt x="142" y="8"/>
                    <a:pt x="143" y="4"/>
                    <a:pt x="139" y="5"/>
                  </a:cubicBezTo>
                  <a:cubicBezTo>
                    <a:pt x="140" y="8"/>
                    <a:pt x="140" y="8"/>
                    <a:pt x="140" y="8"/>
                  </a:cubicBezTo>
                  <a:cubicBezTo>
                    <a:pt x="137" y="6"/>
                    <a:pt x="133" y="9"/>
                    <a:pt x="132" y="6"/>
                  </a:cubicBezTo>
                  <a:cubicBezTo>
                    <a:pt x="132" y="5"/>
                    <a:pt x="133" y="5"/>
                    <a:pt x="134" y="5"/>
                  </a:cubicBezTo>
                  <a:cubicBezTo>
                    <a:pt x="129" y="0"/>
                    <a:pt x="122" y="7"/>
                    <a:pt x="117" y="5"/>
                  </a:cubicBezTo>
                  <a:cubicBezTo>
                    <a:pt x="118" y="10"/>
                    <a:pt x="118" y="10"/>
                    <a:pt x="118" y="10"/>
                  </a:cubicBezTo>
                  <a:cubicBezTo>
                    <a:pt x="113" y="12"/>
                    <a:pt x="115" y="9"/>
                    <a:pt x="115" y="7"/>
                  </a:cubicBezTo>
                  <a:cubicBezTo>
                    <a:pt x="112" y="7"/>
                    <a:pt x="111" y="5"/>
                    <a:pt x="107" y="5"/>
                  </a:cubicBezTo>
                  <a:cubicBezTo>
                    <a:pt x="104" y="6"/>
                    <a:pt x="105" y="7"/>
                    <a:pt x="105" y="8"/>
                  </a:cubicBezTo>
                  <a:cubicBezTo>
                    <a:pt x="100" y="7"/>
                    <a:pt x="100" y="7"/>
                    <a:pt x="100" y="7"/>
                  </a:cubicBezTo>
                  <a:cubicBezTo>
                    <a:pt x="103" y="4"/>
                    <a:pt x="103" y="4"/>
                    <a:pt x="103" y="4"/>
                  </a:cubicBezTo>
                  <a:cubicBezTo>
                    <a:pt x="96" y="12"/>
                    <a:pt x="85" y="3"/>
                    <a:pt x="80" y="10"/>
                  </a:cubicBezTo>
                  <a:cubicBezTo>
                    <a:pt x="77" y="9"/>
                    <a:pt x="83" y="7"/>
                    <a:pt x="81" y="6"/>
                  </a:cubicBezTo>
                  <a:cubicBezTo>
                    <a:pt x="72" y="3"/>
                    <a:pt x="62" y="11"/>
                    <a:pt x="55" y="7"/>
                  </a:cubicBezTo>
                  <a:cubicBezTo>
                    <a:pt x="49" y="5"/>
                    <a:pt x="43" y="5"/>
                    <a:pt x="37" y="5"/>
                  </a:cubicBezTo>
                  <a:cubicBezTo>
                    <a:pt x="26" y="6"/>
                    <a:pt x="15" y="6"/>
                    <a:pt x="3" y="5"/>
                  </a:cubicBezTo>
                  <a:cubicBezTo>
                    <a:pt x="3" y="9"/>
                    <a:pt x="3" y="9"/>
                    <a:pt x="3" y="9"/>
                  </a:cubicBezTo>
                  <a:cubicBezTo>
                    <a:pt x="4" y="10"/>
                    <a:pt x="4" y="10"/>
                    <a:pt x="4" y="10"/>
                  </a:cubicBezTo>
                  <a:cubicBezTo>
                    <a:pt x="3" y="26"/>
                    <a:pt x="3" y="26"/>
                    <a:pt x="3" y="26"/>
                  </a:cubicBezTo>
                  <a:cubicBezTo>
                    <a:pt x="5" y="29"/>
                    <a:pt x="5" y="33"/>
                    <a:pt x="6" y="37"/>
                  </a:cubicBezTo>
                  <a:cubicBezTo>
                    <a:pt x="6" y="38"/>
                    <a:pt x="6" y="38"/>
                    <a:pt x="6" y="38"/>
                  </a:cubicBezTo>
                  <a:cubicBezTo>
                    <a:pt x="6" y="39"/>
                    <a:pt x="6" y="39"/>
                    <a:pt x="6" y="39"/>
                  </a:cubicBezTo>
                  <a:cubicBezTo>
                    <a:pt x="6" y="40"/>
                    <a:pt x="6" y="41"/>
                    <a:pt x="7" y="41"/>
                  </a:cubicBezTo>
                  <a:cubicBezTo>
                    <a:pt x="7" y="42"/>
                    <a:pt x="8" y="44"/>
                    <a:pt x="9" y="44"/>
                  </a:cubicBezTo>
                  <a:cubicBezTo>
                    <a:pt x="8" y="44"/>
                    <a:pt x="6" y="45"/>
                    <a:pt x="5" y="44"/>
                  </a:cubicBezTo>
                  <a:cubicBezTo>
                    <a:pt x="5" y="48"/>
                    <a:pt x="7" y="52"/>
                    <a:pt x="5" y="55"/>
                  </a:cubicBezTo>
                  <a:cubicBezTo>
                    <a:pt x="4" y="53"/>
                    <a:pt x="4" y="53"/>
                    <a:pt x="4" y="53"/>
                  </a:cubicBezTo>
                  <a:cubicBezTo>
                    <a:pt x="3" y="62"/>
                    <a:pt x="3" y="74"/>
                    <a:pt x="6" y="78"/>
                  </a:cubicBezTo>
                  <a:cubicBezTo>
                    <a:pt x="6" y="81"/>
                    <a:pt x="3" y="81"/>
                    <a:pt x="1" y="82"/>
                  </a:cubicBezTo>
                  <a:cubicBezTo>
                    <a:pt x="1" y="87"/>
                    <a:pt x="3" y="90"/>
                    <a:pt x="5" y="94"/>
                  </a:cubicBezTo>
                  <a:cubicBezTo>
                    <a:pt x="4" y="96"/>
                    <a:pt x="4" y="97"/>
                    <a:pt x="3" y="98"/>
                  </a:cubicBezTo>
                  <a:cubicBezTo>
                    <a:pt x="6" y="100"/>
                    <a:pt x="6" y="100"/>
                    <a:pt x="6" y="100"/>
                  </a:cubicBezTo>
                  <a:cubicBezTo>
                    <a:pt x="6" y="102"/>
                    <a:pt x="3" y="100"/>
                    <a:pt x="2" y="102"/>
                  </a:cubicBezTo>
                  <a:cubicBezTo>
                    <a:pt x="7" y="110"/>
                    <a:pt x="3" y="119"/>
                    <a:pt x="3" y="124"/>
                  </a:cubicBezTo>
                  <a:cubicBezTo>
                    <a:pt x="5" y="123"/>
                    <a:pt x="5" y="123"/>
                    <a:pt x="5" y="123"/>
                  </a:cubicBezTo>
                  <a:cubicBezTo>
                    <a:pt x="6" y="126"/>
                    <a:pt x="4" y="130"/>
                    <a:pt x="2" y="127"/>
                  </a:cubicBezTo>
                  <a:cubicBezTo>
                    <a:pt x="0" y="138"/>
                    <a:pt x="7" y="143"/>
                    <a:pt x="7" y="158"/>
                  </a:cubicBezTo>
                  <a:cubicBezTo>
                    <a:pt x="0" y="160"/>
                    <a:pt x="8" y="171"/>
                    <a:pt x="1" y="173"/>
                  </a:cubicBezTo>
                  <a:cubicBezTo>
                    <a:pt x="3" y="180"/>
                    <a:pt x="0" y="184"/>
                    <a:pt x="4" y="188"/>
                  </a:cubicBezTo>
                  <a:cubicBezTo>
                    <a:pt x="4" y="188"/>
                    <a:pt x="3" y="188"/>
                    <a:pt x="3" y="188"/>
                  </a:cubicBezTo>
                  <a:cubicBezTo>
                    <a:pt x="0" y="190"/>
                    <a:pt x="3" y="198"/>
                    <a:pt x="4" y="204"/>
                  </a:cubicBezTo>
                  <a:cubicBezTo>
                    <a:pt x="2" y="205"/>
                    <a:pt x="2" y="205"/>
                    <a:pt x="2" y="205"/>
                  </a:cubicBezTo>
                  <a:cubicBezTo>
                    <a:pt x="7" y="207"/>
                    <a:pt x="6" y="218"/>
                    <a:pt x="10" y="220"/>
                  </a:cubicBezTo>
                  <a:cubicBezTo>
                    <a:pt x="9" y="220"/>
                    <a:pt x="8" y="219"/>
                    <a:pt x="7" y="218"/>
                  </a:cubicBezTo>
                  <a:cubicBezTo>
                    <a:pt x="3" y="221"/>
                    <a:pt x="10" y="223"/>
                    <a:pt x="9" y="228"/>
                  </a:cubicBezTo>
                  <a:cubicBezTo>
                    <a:pt x="7" y="227"/>
                    <a:pt x="6" y="228"/>
                    <a:pt x="5" y="228"/>
                  </a:cubicBezTo>
                  <a:cubicBezTo>
                    <a:pt x="4" y="230"/>
                    <a:pt x="4" y="232"/>
                    <a:pt x="4" y="235"/>
                  </a:cubicBezTo>
                  <a:cubicBezTo>
                    <a:pt x="4" y="236"/>
                    <a:pt x="4" y="238"/>
                    <a:pt x="4" y="239"/>
                  </a:cubicBezTo>
                  <a:cubicBezTo>
                    <a:pt x="4" y="240"/>
                    <a:pt x="4" y="240"/>
                    <a:pt x="4" y="241"/>
                  </a:cubicBezTo>
                  <a:cubicBezTo>
                    <a:pt x="4" y="242"/>
                    <a:pt x="4" y="243"/>
                    <a:pt x="4" y="243"/>
                  </a:cubicBezTo>
                  <a:cubicBezTo>
                    <a:pt x="4" y="254"/>
                    <a:pt x="5" y="264"/>
                    <a:pt x="6" y="274"/>
                  </a:cubicBezTo>
                  <a:cubicBezTo>
                    <a:pt x="17" y="274"/>
                    <a:pt x="28" y="273"/>
                    <a:pt x="38" y="275"/>
                  </a:cubicBezTo>
                  <a:cubicBezTo>
                    <a:pt x="43" y="275"/>
                    <a:pt x="36" y="269"/>
                    <a:pt x="42" y="270"/>
                  </a:cubicBezTo>
                  <a:cubicBezTo>
                    <a:pt x="44" y="272"/>
                    <a:pt x="39" y="275"/>
                    <a:pt x="43" y="276"/>
                  </a:cubicBezTo>
                  <a:cubicBezTo>
                    <a:pt x="46" y="273"/>
                    <a:pt x="48" y="273"/>
                    <a:pt x="52" y="274"/>
                  </a:cubicBezTo>
                  <a:cubicBezTo>
                    <a:pt x="51" y="275"/>
                    <a:pt x="51" y="276"/>
                    <a:pt x="49" y="277"/>
                  </a:cubicBezTo>
                  <a:cubicBezTo>
                    <a:pt x="51" y="279"/>
                    <a:pt x="59" y="274"/>
                    <a:pt x="63" y="278"/>
                  </a:cubicBezTo>
                  <a:cubicBezTo>
                    <a:pt x="63" y="276"/>
                    <a:pt x="64" y="275"/>
                    <a:pt x="65" y="274"/>
                  </a:cubicBezTo>
                  <a:cubicBezTo>
                    <a:pt x="71" y="270"/>
                    <a:pt x="80" y="279"/>
                    <a:pt x="81" y="276"/>
                  </a:cubicBezTo>
                  <a:cubicBezTo>
                    <a:pt x="81" y="276"/>
                    <a:pt x="83" y="276"/>
                    <a:pt x="81" y="275"/>
                  </a:cubicBezTo>
                  <a:cubicBezTo>
                    <a:pt x="84" y="275"/>
                    <a:pt x="87" y="276"/>
                    <a:pt x="87" y="278"/>
                  </a:cubicBezTo>
                  <a:cubicBezTo>
                    <a:pt x="88" y="277"/>
                    <a:pt x="89" y="275"/>
                    <a:pt x="91" y="275"/>
                  </a:cubicBezTo>
                  <a:cubicBezTo>
                    <a:pt x="90" y="277"/>
                    <a:pt x="90" y="277"/>
                    <a:pt x="90" y="277"/>
                  </a:cubicBezTo>
                  <a:cubicBezTo>
                    <a:pt x="91" y="277"/>
                    <a:pt x="93" y="275"/>
                    <a:pt x="94" y="275"/>
                  </a:cubicBezTo>
                  <a:cubicBezTo>
                    <a:pt x="92" y="273"/>
                    <a:pt x="92" y="273"/>
                    <a:pt x="92" y="273"/>
                  </a:cubicBezTo>
                  <a:cubicBezTo>
                    <a:pt x="95" y="275"/>
                    <a:pt x="100" y="270"/>
                    <a:pt x="100" y="275"/>
                  </a:cubicBezTo>
                  <a:cubicBezTo>
                    <a:pt x="99" y="275"/>
                    <a:pt x="99" y="275"/>
                    <a:pt x="99" y="275"/>
                  </a:cubicBezTo>
                  <a:cubicBezTo>
                    <a:pt x="105" y="278"/>
                    <a:pt x="105" y="278"/>
                    <a:pt x="105" y="278"/>
                  </a:cubicBezTo>
                  <a:cubicBezTo>
                    <a:pt x="107" y="276"/>
                    <a:pt x="109" y="273"/>
                    <a:pt x="112" y="274"/>
                  </a:cubicBezTo>
                  <a:cubicBezTo>
                    <a:pt x="114" y="280"/>
                    <a:pt x="122" y="275"/>
                    <a:pt x="126" y="276"/>
                  </a:cubicBezTo>
                  <a:cubicBezTo>
                    <a:pt x="126" y="278"/>
                    <a:pt x="126" y="278"/>
                    <a:pt x="126" y="278"/>
                  </a:cubicBezTo>
                  <a:cubicBezTo>
                    <a:pt x="130" y="275"/>
                    <a:pt x="139" y="276"/>
                    <a:pt x="137" y="275"/>
                  </a:cubicBezTo>
                  <a:cubicBezTo>
                    <a:pt x="141" y="275"/>
                    <a:pt x="145" y="277"/>
                    <a:pt x="144" y="278"/>
                  </a:cubicBezTo>
                  <a:cubicBezTo>
                    <a:pt x="146" y="277"/>
                    <a:pt x="152" y="277"/>
                    <a:pt x="154" y="274"/>
                  </a:cubicBezTo>
                  <a:cubicBezTo>
                    <a:pt x="160" y="279"/>
                    <a:pt x="160" y="279"/>
                    <a:pt x="160" y="279"/>
                  </a:cubicBezTo>
                  <a:cubicBezTo>
                    <a:pt x="163" y="272"/>
                    <a:pt x="171" y="281"/>
                    <a:pt x="171" y="274"/>
                  </a:cubicBezTo>
                  <a:cubicBezTo>
                    <a:pt x="174" y="275"/>
                    <a:pt x="174" y="277"/>
                    <a:pt x="176" y="278"/>
                  </a:cubicBezTo>
                  <a:cubicBezTo>
                    <a:pt x="180" y="274"/>
                    <a:pt x="185" y="275"/>
                    <a:pt x="190" y="276"/>
                  </a:cubicBezTo>
                  <a:cubicBezTo>
                    <a:pt x="190" y="276"/>
                    <a:pt x="190" y="276"/>
                    <a:pt x="190" y="276"/>
                  </a:cubicBezTo>
                  <a:cubicBezTo>
                    <a:pt x="194" y="277"/>
                    <a:pt x="200" y="273"/>
                    <a:pt x="206" y="273"/>
                  </a:cubicBezTo>
                  <a:cubicBezTo>
                    <a:pt x="207" y="278"/>
                    <a:pt x="207" y="278"/>
                    <a:pt x="207" y="278"/>
                  </a:cubicBezTo>
                  <a:cubicBezTo>
                    <a:pt x="211" y="278"/>
                    <a:pt x="212" y="273"/>
                    <a:pt x="215" y="275"/>
                  </a:cubicBezTo>
                  <a:cubicBezTo>
                    <a:pt x="216" y="275"/>
                    <a:pt x="215" y="276"/>
                    <a:pt x="214" y="276"/>
                  </a:cubicBezTo>
                  <a:cubicBezTo>
                    <a:pt x="217" y="275"/>
                    <a:pt x="221" y="276"/>
                    <a:pt x="224" y="278"/>
                  </a:cubicBezTo>
                  <a:cubicBezTo>
                    <a:pt x="229" y="274"/>
                    <a:pt x="232" y="275"/>
                    <a:pt x="237" y="271"/>
                  </a:cubicBezTo>
                  <a:cubicBezTo>
                    <a:pt x="240" y="276"/>
                    <a:pt x="231" y="273"/>
                    <a:pt x="234" y="278"/>
                  </a:cubicBezTo>
                  <a:cubicBezTo>
                    <a:pt x="241" y="280"/>
                    <a:pt x="248" y="277"/>
                    <a:pt x="256" y="275"/>
                  </a:cubicBezTo>
                  <a:cubicBezTo>
                    <a:pt x="256" y="276"/>
                    <a:pt x="256" y="277"/>
                    <a:pt x="255" y="278"/>
                  </a:cubicBezTo>
                  <a:cubicBezTo>
                    <a:pt x="255" y="278"/>
                    <a:pt x="271" y="265"/>
                    <a:pt x="268" y="260"/>
                  </a:cubicBezTo>
                  <a:cubicBezTo>
                    <a:pt x="270" y="256"/>
                    <a:pt x="272" y="254"/>
                    <a:pt x="265" y="251"/>
                  </a:cubicBezTo>
                  <a:cubicBezTo>
                    <a:pt x="263" y="253"/>
                    <a:pt x="257" y="256"/>
                    <a:pt x="256" y="252"/>
                  </a:cubicBezTo>
                  <a:cubicBezTo>
                    <a:pt x="256" y="255"/>
                    <a:pt x="256" y="255"/>
                    <a:pt x="256" y="255"/>
                  </a:cubicBezTo>
                  <a:cubicBezTo>
                    <a:pt x="247" y="257"/>
                    <a:pt x="255" y="248"/>
                    <a:pt x="244" y="248"/>
                  </a:cubicBezTo>
                  <a:cubicBezTo>
                    <a:pt x="247" y="249"/>
                    <a:pt x="247" y="249"/>
                    <a:pt x="247" y="249"/>
                  </a:cubicBezTo>
                  <a:cubicBezTo>
                    <a:pt x="245" y="249"/>
                    <a:pt x="243" y="252"/>
                    <a:pt x="241" y="250"/>
                  </a:cubicBezTo>
                  <a:cubicBezTo>
                    <a:pt x="240" y="249"/>
                    <a:pt x="242" y="249"/>
                    <a:pt x="242" y="248"/>
                  </a:cubicBezTo>
                  <a:cubicBezTo>
                    <a:pt x="234" y="253"/>
                    <a:pt x="234" y="253"/>
                    <a:pt x="234" y="253"/>
                  </a:cubicBezTo>
                  <a:cubicBezTo>
                    <a:pt x="233" y="251"/>
                    <a:pt x="234" y="250"/>
                    <a:pt x="236" y="248"/>
                  </a:cubicBezTo>
                  <a:cubicBezTo>
                    <a:pt x="228" y="248"/>
                    <a:pt x="237" y="255"/>
                    <a:pt x="227" y="253"/>
                  </a:cubicBezTo>
                  <a:cubicBezTo>
                    <a:pt x="226" y="252"/>
                    <a:pt x="228" y="251"/>
                    <a:pt x="229" y="250"/>
                  </a:cubicBezTo>
                  <a:cubicBezTo>
                    <a:pt x="225" y="247"/>
                    <a:pt x="222" y="250"/>
                    <a:pt x="217" y="252"/>
                  </a:cubicBezTo>
                  <a:cubicBezTo>
                    <a:pt x="217" y="248"/>
                    <a:pt x="220" y="249"/>
                    <a:pt x="216" y="246"/>
                  </a:cubicBezTo>
                  <a:cubicBezTo>
                    <a:pt x="217" y="248"/>
                    <a:pt x="218" y="251"/>
                    <a:pt x="215" y="252"/>
                  </a:cubicBezTo>
                  <a:cubicBezTo>
                    <a:pt x="216" y="248"/>
                    <a:pt x="212" y="250"/>
                    <a:pt x="210" y="249"/>
                  </a:cubicBezTo>
                  <a:cubicBezTo>
                    <a:pt x="210" y="250"/>
                    <a:pt x="210" y="252"/>
                    <a:pt x="209" y="252"/>
                  </a:cubicBezTo>
                  <a:cubicBezTo>
                    <a:pt x="207" y="253"/>
                    <a:pt x="206" y="251"/>
                    <a:pt x="204" y="252"/>
                  </a:cubicBezTo>
                  <a:cubicBezTo>
                    <a:pt x="208" y="255"/>
                    <a:pt x="208" y="255"/>
                    <a:pt x="208" y="255"/>
                  </a:cubicBezTo>
                  <a:cubicBezTo>
                    <a:pt x="203" y="258"/>
                    <a:pt x="200" y="253"/>
                    <a:pt x="196" y="252"/>
                  </a:cubicBezTo>
                  <a:cubicBezTo>
                    <a:pt x="197" y="251"/>
                    <a:pt x="197" y="251"/>
                    <a:pt x="198" y="251"/>
                  </a:cubicBezTo>
                  <a:cubicBezTo>
                    <a:pt x="194" y="249"/>
                    <a:pt x="190" y="246"/>
                    <a:pt x="185" y="249"/>
                  </a:cubicBezTo>
                  <a:cubicBezTo>
                    <a:pt x="185" y="249"/>
                    <a:pt x="185" y="249"/>
                    <a:pt x="185" y="249"/>
                  </a:cubicBezTo>
                  <a:cubicBezTo>
                    <a:pt x="176" y="252"/>
                    <a:pt x="188" y="255"/>
                    <a:pt x="177" y="258"/>
                  </a:cubicBezTo>
                  <a:cubicBezTo>
                    <a:pt x="174" y="257"/>
                    <a:pt x="179" y="247"/>
                    <a:pt x="171" y="251"/>
                  </a:cubicBezTo>
                  <a:cubicBezTo>
                    <a:pt x="175" y="254"/>
                    <a:pt x="165" y="258"/>
                    <a:pt x="160" y="259"/>
                  </a:cubicBezTo>
                  <a:cubicBezTo>
                    <a:pt x="165" y="252"/>
                    <a:pt x="165" y="252"/>
                    <a:pt x="165" y="252"/>
                  </a:cubicBezTo>
                  <a:cubicBezTo>
                    <a:pt x="163" y="252"/>
                    <a:pt x="160" y="254"/>
                    <a:pt x="159" y="254"/>
                  </a:cubicBezTo>
                  <a:cubicBezTo>
                    <a:pt x="159" y="255"/>
                    <a:pt x="159" y="255"/>
                    <a:pt x="159" y="255"/>
                  </a:cubicBezTo>
                  <a:cubicBezTo>
                    <a:pt x="160" y="261"/>
                    <a:pt x="153" y="254"/>
                    <a:pt x="150" y="258"/>
                  </a:cubicBezTo>
                  <a:cubicBezTo>
                    <a:pt x="154" y="250"/>
                    <a:pt x="154" y="251"/>
                    <a:pt x="155" y="244"/>
                  </a:cubicBezTo>
                  <a:cubicBezTo>
                    <a:pt x="152" y="248"/>
                    <a:pt x="148" y="252"/>
                    <a:pt x="142" y="251"/>
                  </a:cubicBezTo>
                  <a:cubicBezTo>
                    <a:pt x="147" y="245"/>
                    <a:pt x="147" y="245"/>
                    <a:pt x="147" y="245"/>
                  </a:cubicBezTo>
                  <a:cubicBezTo>
                    <a:pt x="139" y="244"/>
                    <a:pt x="129" y="253"/>
                    <a:pt x="122" y="257"/>
                  </a:cubicBezTo>
                  <a:cubicBezTo>
                    <a:pt x="124" y="253"/>
                    <a:pt x="121" y="252"/>
                    <a:pt x="124" y="248"/>
                  </a:cubicBezTo>
                  <a:cubicBezTo>
                    <a:pt x="116" y="249"/>
                    <a:pt x="116" y="249"/>
                    <a:pt x="116" y="249"/>
                  </a:cubicBezTo>
                  <a:cubicBezTo>
                    <a:pt x="119" y="244"/>
                    <a:pt x="119" y="244"/>
                    <a:pt x="119" y="244"/>
                  </a:cubicBezTo>
                  <a:cubicBezTo>
                    <a:pt x="115" y="249"/>
                    <a:pt x="112" y="245"/>
                    <a:pt x="112" y="252"/>
                  </a:cubicBezTo>
                  <a:cubicBezTo>
                    <a:pt x="113" y="251"/>
                    <a:pt x="113" y="250"/>
                    <a:pt x="115" y="250"/>
                  </a:cubicBezTo>
                  <a:cubicBezTo>
                    <a:pt x="115" y="252"/>
                    <a:pt x="113" y="256"/>
                    <a:pt x="109" y="256"/>
                  </a:cubicBezTo>
                  <a:cubicBezTo>
                    <a:pt x="106" y="254"/>
                    <a:pt x="111" y="254"/>
                    <a:pt x="110" y="252"/>
                  </a:cubicBezTo>
                  <a:cubicBezTo>
                    <a:pt x="107" y="254"/>
                    <a:pt x="107" y="250"/>
                    <a:pt x="104" y="252"/>
                  </a:cubicBezTo>
                  <a:cubicBezTo>
                    <a:pt x="107" y="255"/>
                    <a:pt x="107" y="255"/>
                    <a:pt x="107" y="255"/>
                  </a:cubicBezTo>
                  <a:cubicBezTo>
                    <a:pt x="105" y="258"/>
                    <a:pt x="102" y="255"/>
                    <a:pt x="100" y="257"/>
                  </a:cubicBezTo>
                  <a:cubicBezTo>
                    <a:pt x="103" y="255"/>
                    <a:pt x="102" y="253"/>
                    <a:pt x="101" y="251"/>
                  </a:cubicBezTo>
                  <a:cubicBezTo>
                    <a:pt x="101" y="251"/>
                    <a:pt x="101" y="251"/>
                    <a:pt x="101" y="251"/>
                  </a:cubicBezTo>
                  <a:cubicBezTo>
                    <a:pt x="99" y="252"/>
                    <a:pt x="96" y="254"/>
                    <a:pt x="95" y="252"/>
                  </a:cubicBezTo>
                  <a:cubicBezTo>
                    <a:pt x="97" y="247"/>
                    <a:pt x="97" y="247"/>
                    <a:pt x="97" y="247"/>
                  </a:cubicBezTo>
                  <a:cubicBezTo>
                    <a:pt x="94" y="251"/>
                    <a:pt x="94" y="251"/>
                    <a:pt x="94" y="251"/>
                  </a:cubicBezTo>
                  <a:cubicBezTo>
                    <a:pt x="93" y="250"/>
                    <a:pt x="92" y="248"/>
                    <a:pt x="94" y="247"/>
                  </a:cubicBezTo>
                  <a:cubicBezTo>
                    <a:pt x="85" y="244"/>
                    <a:pt x="94" y="258"/>
                    <a:pt x="82" y="253"/>
                  </a:cubicBezTo>
                  <a:cubicBezTo>
                    <a:pt x="82" y="252"/>
                    <a:pt x="84" y="250"/>
                    <a:pt x="87" y="251"/>
                  </a:cubicBezTo>
                  <a:cubicBezTo>
                    <a:pt x="87" y="248"/>
                    <a:pt x="87" y="247"/>
                    <a:pt x="83" y="245"/>
                  </a:cubicBezTo>
                  <a:cubicBezTo>
                    <a:pt x="83" y="245"/>
                    <a:pt x="83" y="245"/>
                    <a:pt x="83" y="245"/>
                  </a:cubicBezTo>
                  <a:cubicBezTo>
                    <a:pt x="77" y="245"/>
                    <a:pt x="69" y="244"/>
                    <a:pt x="65" y="24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 name="Freeform 1360"/>
            <p:cNvSpPr>
              <a:spLocks/>
            </p:cNvSpPr>
            <p:nvPr/>
          </p:nvSpPr>
          <p:spPr bwMode="auto">
            <a:xfrm>
              <a:off x="1079597" y="5666502"/>
              <a:ext cx="1149" cy="1149"/>
            </a:xfrm>
            <a:custGeom>
              <a:avLst/>
              <a:gdLst>
                <a:gd name="T0" fmla="*/ 0 w 8"/>
                <a:gd name="T1" fmla="*/ 3 h 3"/>
                <a:gd name="T2" fmla="*/ 8 w 8"/>
                <a:gd name="T3" fmla="*/ 2 h 3"/>
                <a:gd name="T4" fmla="*/ 0 w 8"/>
                <a:gd name="T5" fmla="*/ 3 h 3"/>
              </a:gdLst>
              <a:ahLst/>
              <a:cxnLst>
                <a:cxn ang="0">
                  <a:pos x="T0" y="T1"/>
                </a:cxn>
                <a:cxn ang="0">
                  <a:pos x="T2" y="T3"/>
                </a:cxn>
                <a:cxn ang="0">
                  <a:pos x="T4" y="T5"/>
                </a:cxn>
              </a:cxnLst>
              <a:rect l="0" t="0" r="r" b="b"/>
              <a:pathLst>
                <a:path w="8" h="3">
                  <a:moveTo>
                    <a:pt x="0" y="3"/>
                  </a:moveTo>
                  <a:cubicBezTo>
                    <a:pt x="4" y="3"/>
                    <a:pt x="6" y="3"/>
                    <a:pt x="8" y="2"/>
                  </a:cubicBezTo>
                  <a:cubicBezTo>
                    <a:pt x="7"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 name="Freeform 1361"/>
            <p:cNvSpPr>
              <a:spLocks/>
            </p:cNvSpPr>
            <p:nvPr/>
          </p:nvSpPr>
          <p:spPr bwMode="auto">
            <a:xfrm>
              <a:off x="1102594" y="5622808"/>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 name="Freeform 1362"/>
            <p:cNvSpPr>
              <a:spLocks/>
            </p:cNvSpPr>
            <p:nvPr/>
          </p:nvSpPr>
          <p:spPr bwMode="auto">
            <a:xfrm>
              <a:off x="1108344" y="562165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 name="Freeform 1363"/>
            <p:cNvSpPr>
              <a:spLocks/>
            </p:cNvSpPr>
            <p:nvPr/>
          </p:nvSpPr>
          <p:spPr bwMode="auto">
            <a:xfrm>
              <a:off x="1068099" y="56343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 name="Freeform 1364"/>
            <p:cNvSpPr>
              <a:spLocks/>
            </p:cNvSpPr>
            <p:nvPr/>
          </p:nvSpPr>
          <p:spPr bwMode="auto">
            <a:xfrm>
              <a:off x="1083047" y="5621658"/>
              <a:ext cx="0" cy="1149"/>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cubicBezTo>
                    <a:pt x="2" y="3"/>
                    <a:pt x="3" y="1"/>
                    <a:pt x="3" y="0"/>
                  </a:cubicBezTo>
                  <a:cubicBezTo>
                    <a:pt x="2" y="0"/>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 name="Freeform 1365"/>
            <p:cNvSpPr>
              <a:spLocks/>
            </p:cNvSpPr>
            <p:nvPr/>
          </p:nvSpPr>
          <p:spPr bwMode="auto">
            <a:xfrm>
              <a:off x="1072698" y="5622808"/>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 name="Freeform 1366"/>
            <p:cNvSpPr>
              <a:spLocks/>
            </p:cNvSpPr>
            <p:nvPr/>
          </p:nvSpPr>
          <p:spPr bwMode="auto">
            <a:xfrm>
              <a:off x="1068099" y="5634306"/>
              <a:ext cx="1149" cy="1149"/>
            </a:xfrm>
            <a:custGeom>
              <a:avLst/>
              <a:gdLst>
                <a:gd name="T0" fmla="*/ 3 w 3"/>
                <a:gd name="T1" fmla="*/ 8 h 8"/>
                <a:gd name="T2" fmla="*/ 0 w 3"/>
                <a:gd name="T3" fmla="*/ 0 h 8"/>
                <a:gd name="T4" fmla="*/ 3 w 3"/>
                <a:gd name="T5" fmla="*/ 8 h 8"/>
              </a:gdLst>
              <a:ahLst/>
              <a:cxnLst>
                <a:cxn ang="0">
                  <a:pos x="T0" y="T1"/>
                </a:cxn>
                <a:cxn ang="0">
                  <a:pos x="T2" y="T3"/>
                </a:cxn>
                <a:cxn ang="0">
                  <a:pos x="T4" y="T5"/>
                </a:cxn>
              </a:cxnLst>
              <a:rect l="0" t="0" r="r" b="b"/>
              <a:pathLst>
                <a:path w="3" h="8">
                  <a:moveTo>
                    <a:pt x="3" y="8"/>
                  </a:moveTo>
                  <a:cubicBezTo>
                    <a:pt x="1" y="6"/>
                    <a:pt x="1" y="3"/>
                    <a:pt x="0" y="0"/>
                  </a:cubicBezTo>
                  <a:cubicBezTo>
                    <a:pt x="1" y="2"/>
                    <a:pt x="0" y="6"/>
                    <a:pt x="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 name="Freeform 1367"/>
            <p:cNvSpPr>
              <a:spLocks/>
            </p:cNvSpPr>
            <p:nvPr/>
          </p:nvSpPr>
          <p:spPr bwMode="auto">
            <a:xfrm>
              <a:off x="1114093" y="5620508"/>
              <a:ext cx="0" cy="1149"/>
            </a:xfrm>
            <a:custGeom>
              <a:avLst/>
              <a:gdLst>
                <a:gd name="T0" fmla="*/ 2 w 2"/>
                <a:gd name="T1" fmla="*/ 0 h 3"/>
                <a:gd name="T2" fmla="*/ 0 w 2"/>
                <a:gd name="T3" fmla="*/ 3 h 3"/>
                <a:gd name="T4" fmla="*/ 2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0" y="3"/>
                    <a:pt x="0" y="3"/>
                  </a:cubicBezTo>
                  <a:cubicBezTo>
                    <a:pt x="0" y="3"/>
                    <a:pt x="2" y="1"/>
                    <a:pt x="2"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 name="Freeform 1368"/>
            <p:cNvSpPr>
              <a:spLocks/>
            </p:cNvSpPr>
            <p:nvPr/>
          </p:nvSpPr>
          <p:spPr bwMode="auto">
            <a:xfrm>
              <a:off x="1108344" y="5620508"/>
              <a:ext cx="1149" cy="1149"/>
            </a:xfrm>
            <a:custGeom>
              <a:avLst/>
              <a:gdLst>
                <a:gd name="T0" fmla="*/ 6 w 6"/>
                <a:gd name="T1" fmla="*/ 1 h 3"/>
                <a:gd name="T2" fmla="*/ 2 w 6"/>
                <a:gd name="T3" fmla="*/ 3 h 3"/>
                <a:gd name="T4" fmla="*/ 6 w 6"/>
                <a:gd name="T5" fmla="*/ 1 h 3"/>
              </a:gdLst>
              <a:ahLst/>
              <a:cxnLst>
                <a:cxn ang="0">
                  <a:pos x="T0" y="T1"/>
                </a:cxn>
                <a:cxn ang="0">
                  <a:pos x="T2" y="T3"/>
                </a:cxn>
                <a:cxn ang="0">
                  <a:pos x="T4" y="T5"/>
                </a:cxn>
              </a:cxnLst>
              <a:rect l="0" t="0" r="r" b="b"/>
              <a:pathLst>
                <a:path w="6" h="3">
                  <a:moveTo>
                    <a:pt x="6" y="1"/>
                  </a:moveTo>
                  <a:cubicBezTo>
                    <a:pt x="5" y="0"/>
                    <a:pt x="0" y="2"/>
                    <a:pt x="2" y="3"/>
                  </a:cubicBezTo>
                  <a:cubicBezTo>
                    <a:pt x="3" y="2"/>
                    <a:pt x="4" y="1"/>
                    <a:pt x="6"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 name="Freeform 1369"/>
            <p:cNvSpPr>
              <a:spLocks/>
            </p:cNvSpPr>
            <p:nvPr/>
          </p:nvSpPr>
          <p:spPr bwMode="auto">
            <a:xfrm>
              <a:off x="1089946" y="5620508"/>
              <a:ext cx="0" cy="1149"/>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 name="Freeform 1370"/>
            <p:cNvSpPr>
              <a:spLocks/>
            </p:cNvSpPr>
            <p:nvPr/>
          </p:nvSpPr>
          <p:spPr bwMode="auto">
            <a:xfrm>
              <a:off x="1130191" y="5596361"/>
              <a:ext cx="2300" cy="1149"/>
            </a:xfrm>
            <a:custGeom>
              <a:avLst/>
              <a:gdLst>
                <a:gd name="T0" fmla="*/ 0 w 10"/>
                <a:gd name="T1" fmla="*/ 0 h 3"/>
                <a:gd name="T2" fmla="*/ 1 w 10"/>
                <a:gd name="T3" fmla="*/ 3 h 3"/>
                <a:gd name="T4" fmla="*/ 5 w 10"/>
                <a:gd name="T5" fmla="*/ 2 h 3"/>
                <a:gd name="T6" fmla="*/ 10 w 10"/>
                <a:gd name="T7" fmla="*/ 1 h 3"/>
                <a:gd name="T8" fmla="*/ 5 w 10"/>
                <a:gd name="T9" fmla="*/ 0 h 3"/>
                <a:gd name="T10" fmla="*/ 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0" y="0"/>
                  </a:moveTo>
                  <a:cubicBezTo>
                    <a:pt x="1" y="3"/>
                    <a:pt x="1" y="3"/>
                    <a:pt x="1" y="3"/>
                  </a:cubicBezTo>
                  <a:cubicBezTo>
                    <a:pt x="1" y="3"/>
                    <a:pt x="3" y="2"/>
                    <a:pt x="5" y="2"/>
                  </a:cubicBezTo>
                  <a:cubicBezTo>
                    <a:pt x="7" y="1"/>
                    <a:pt x="10" y="1"/>
                    <a:pt x="10" y="1"/>
                  </a:cubicBezTo>
                  <a:cubicBezTo>
                    <a:pt x="10" y="1"/>
                    <a:pt x="7" y="0"/>
                    <a:pt x="5"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 name="Freeform 1371"/>
            <p:cNvSpPr>
              <a:spLocks/>
            </p:cNvSpPr>
            <p:nvPr/>
          </p:nvSpPr>
          <p:spPr bwMode="auto">
            <a:xfrm>
              <a:off x="1132490" y="5597511"/>
              <a:ext cx="10348" cy="14948"/>
            </a:xfrm>
            <a:custGeom>
              <a:avLst/>
              <a:gdLst>
                <a:gd name="T0" fmla="*/ 38 w 47"/>
                <a:gd name="T1" fmla="*/ 51 h 76"/>
                <a:gd name="T2" fmla="*/ 47 w 47"/>
                <a:gd name="T3" fmla="*/ 76 h 76"/>
                <a:gd name="T4" fmla="*/ 43 w 47"/>
                <a:gd name="T5" fmla="*/ 60 h 76"/>
                <a:gd name="T6" fmla="*/ 44 w 47"/>
                <a:gd name="T7" fmla="*/ 40 h 76"/>
                <a:gd name="T8" fmla="*/ 45 w 47"/>
                <a:gd name="T9" fmla="*/ 45 h 76"/>
                <a:gd name="T10" fmla="*/ 45 w 47"/>
                <a:gd name="T11" fmla="*/ 49 h 76"/>
                <a:gd name="T12" fmla="*/ 42 w 47"/>
                <a:gd name="T13" fmla="*/ 46 h 76"/>
                <a:gd name="T14" fmla="*/ 38 w 47"/>
                <a:gd name="T15" fmla="*/ 32 h 76"/>
                <a:gd name="T16" fmla="*/ 32 w 47"/>
                <a:gd name="T17" fmla="*/ 18 h 76"/>
                <a:gd name="T18" fmla="*/ 33 w 47"/>
                <a:gd name="T19" fmla="*/ 18 h 76"/>
                <a:gd name="T20" fmla="*/ 32 w 47"/>
                <a:gd name="T21" fmla="*/ 17 h 76"/>
                <a:gd name="T22" fmla="*/ 29 w 47"/>
                <a:gd name="T23" fmla="*/ 15 h 76"/>
                <a:gd name="T24" fmla="*/ 26 w 47"/>
                <a:gd name="T25" fmla="*/ 13 h 76"/>
                <a:gd name="T26" fmla="*/ 25 w 47"/>
                <a:gd name="T27" fmla="*/ 13 h 76"/>
                <a:gd name="T28" fmla="*/ 26 w 47"/>
                <a:gd name="T29" fmla="*/ 10 h 76"/>
                <a:gd name="T30" fmla="*/ 0 w 47"/>
                <a:gd name="T31" fmla="*/ 0 h 76"/>
                <a:gd name="T32" fmla="*/ 15 w 47"/>
                <a:gd name="T33" fmla="*/ 8 h 76"/>
                <a:gd name="T34" fmla="*/ 27 w 47"/>
                <a:gd name="T35" fmla="*/ 19 h 76"/>
                <a:gd name="T36" fmla="*/ 27 w 47"/>
                <a:gd name="T37" fmla="*/ 19 h 76"/>
                <a:gd name="T38" fmla="*/ 35 w 47"/>
                <a:gd name="T39" fmla="*/ 34 h 76"/>
                <a:gd name="T40" fmla="*/ 36 w 47"/>
                <a:gd name="T41" fmla="*/ 38 h 76"/>
                <a:gd name="T42" fmla="*/ 36 w 47"/>
                <a:gd name="T43" fmla="*/ 42 h 76"/>
                <a:gd name="T44" fmla="*/ 37 w 47"/>
                <a:gd name="T45" fmla="*/ 46 h 76"/>
                <a:gd name="T46" fmla="*/ 38 w 47"/>
                <a:gd name="T47"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76">
                  <a:moveTo>
                    <a:pt x="38" y="51"/>
                  </a:moveTo>
                  <a:cubicBezTo>
                    <a:pt x="40" y="59"/>
                    <a:pt x="42" y="76"/>
                    <a:pt x="47" y="76"/>
                  </a:cubicBezTo>
                  <a:cubicBezTo>
                    <a:pt x="43" y="60"/>
                    <a:pt x="43" y="60"/>
                    <a:pt x="43" y="60"/>
                  </a:cubicBezTo>
                  <a:cubicBezTo>
                    <a:pt x="47" y="58"/>
                    <a:pt x="47" y="48"/>
                    <a:pt x="44" y="40"/>
                  </a:cubicBezTo>
                  <a:cubicBezTo>
                    <a:pt x="44" y="40"/>
                    <a:pt x="45" y="42"/>
                    <a:pt x="45" y="45"/>
                  </a:cubicBezTo>
                  <a:cubicBezTo>
                    <a:pt x="45" y="47"/>
                    <a:pt x="45" y="49"/>
                    <a:pt x="45" y="49"/>
                  </a:cubicBezTo>
                  <a:cubicBezTo>
                    <a:pt x="45" y="47"/>
                    <a:pt x="42" y="49"/>
                    <a:pt x="42" y="46"/>
                  </a:cubicBezTo>
                  <a:cubicBezTo>
                    <a:pt x="42" y="39"/>
                    <a:pt x="40" y="35"/>
                    <a:pt x="38" y="32"/>
                  </a:cubicBezTo>
                  <a:cubicBezTo>
                    <a:pt x="36" y="28"/>
                    <a:pt x="34" y="25"/>
                    <a:pt x="32" y="18"/>
                  </a:cubicBezTo>
                  <a:cubicBezTo>
                    <a:pt x="33" y="18"/>
                    <a:pt x="33" y="18"/>
                    <a:pt x="33" y="18"/>
                  </a:cubicBezTo>
                  <a:cubicBezTo>
                    <a:pt x="33" y="18"/>
                    <a:pt x="33" y="18"/>
                    <a:pt x="32" y="17"/>
                  </a:cubicBezTo>
                  <a:cubicBezTo>
                    <a:pt x="31" y="17"/>
                    <a:pt x="30" y="16"/>
                    <a:pt x="29" y="15"/>
                  </a:cubicBezTo>
                  <a:cubicBezTo>
                    <a:pt x="28" y="15"/>
                    <a:pt x="27" y="14"/>
                    <a:pt x="26" y="13"/>
                  </a:cubicBezTo>
                  <a:cubicBezTo>
                    <a:pt x="25" y="13"/>
                    <a:pt x="25" y="13"/>
                    <a:pt x="25" y="13"/>
                  </a:cubicBezTo>
                  <a:cubicBezTo>
                    <a:pt x="23" y="10"/>
                    <a:pt x="25" y="9"/>
                    <a:pt x="26" y="10"/>
                  </a:cubicBezTo>
                  <a:cubicBezTo>
                    <a:pt x="18" y="5"/>
                    <a:pt x="11" y="3"/>
                    <a:pt x="0" y="0"/>
                  </a:cubicBezTo>
                  <a:cubicBezTo>
                    <a:pt x="4" y="5"/>
                    <a:pt x="9" y="5"/>
                    <a:pt x="15" y="8"/>
                  </a:cubicBezTo>
                  <a:cubicBezTo>
                    <a:pt x="21" y="10"/>
                    <a:pt x="27" y="14"/>
                    <a:pt x="27" y="19"/>
                  </a:cubicBezTo>
                  <a:cubicBezTo>
                    <a:pt x="27" y="19"/>
                    <a:pt x="27" y="19"/>
                    <a:pt x="27" y="19"/>
                  </a:cubicBezTo>
                  <a:cubicBezTo>
                    <a:pt x="31" y="22"/>
                    <a:pt x="34" y="28"/>
                    <a:pt x="35" y="34"/>
                  </a:cubicBezTo>
                  <a:cubicBezTo>
                    <a:pt x="36" y="35"/>
                    <a:pt x="36" y="37"/>
                    <a:pt x="36" y="38"/>
                  </a:cubicBezTo>
                  <a:cubicBezTo>
                    <a:pt x="36" y="39"/>
                    <a:pt x="36" y="41"/>
                    <a:pt x="36" y="42"/>
                  </a:cubicBezTo>
                  <a:cubicBezTo>
                    <a:pt x="37" y="44"/>
                    <a:pt x="37" y="45"/>
                    <a:pt x="37" y="46"/>
                  </a:cubicBezTo>
                  <a:cubicBezTo>
                    <a:pt x="37" y="48"/>
                    <a:pt x="37" y="49"/>
                    <a:pt x="38"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 name="Freeform 1372"/>
            <p:cNvSpPr>
              <a:spLocks/>
            </p:cNvSpPr>
            <p:nvPr/>
          </p:nvSpPr>
          <p:spPr bwMode="auto">
            <a:xfrm>
              <a:off x="1138240" y="5598661"/>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 name="Freeform 1373"/>
            <p:cNvSpPr>
              <a:spLocks/>
            </p:cNvSpPr>
            <p:nvPr/>
          </p:nvSpPr>
          <p:spPr bwMode="auto">
            <a:xfrm>
              <a:off x="1120992" y="5692948"/>
              <a:ext cx="0" cy="0"/>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 name="Freeform 1374"/>
            <p:cNvSpPr>
              <a:spLocks/>
            </p:cNvSpPr>
            <p:nvPr/>
          </p:nvSpPr>
          <p:spPr bwMode="auto">
            <a:xfrm>
              <a:off x="1142839" y="5676850"/>
              <a:ext cx="0" cy="1149"/>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 name="Freeform 1375"/>
            <p:cNvSpPr>
              <a:spLocks/>
            </p:cNvSpPr>
            <p:nvPr/>
          </p:nvSpPr>
          <p:spPr bwMode="auto">
            <a:xfrm>
              <a:off x="1062350" y="5597511"/>
              <a:ext cx="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 name="Freeform 1376"/>
            <p:cNvSpPr>
              <a:spLocks/>
            </p:cNvSpPr>
            <p:nvPr/>
          </p:nvSpPr>
          <p:spPr bwMode="auto">
            <a:xfrm>
              <a:off x="1109493" y="55975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 name="Freeform 1377"/>
            <p:cNvSpPr>
              <a:spLocks/>
            </p:cNvSpPr>
            <p:nvPr/>
          </p:nvSpPr>
          <p:spPr bwMode="auto">
            <a:xfrm>
              <a:off x="1087647" y="5592912"/>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 name="Freeform 1378"/>
            <p:cNvSpPr>
              <a:spLocks/>
            </p:cNvSpPr>
            <p:nvPr/>
          </p:nvSpPr>
          <p:spPr bwMode="auto">
            <a:xfrm>
              <a:off x="1102594" y="5592912"/>
              <a:ext cx="1149" cy="0"/>
            </a:xfrm>
            <a:custGeom>
              <a:avLst/>
              <a:gdLst>
                <a:gd name="T0" fmla="*/ 0 w 6"/>
                <a:gd name="T1" fmla="*/ 1 h 1"/>
                <a:gd name="T2" fmla="*/ 6 w 6"/>
                <a:gd name="T3" fmla="*/ 1 h 1"/>
                <a:gd name="T4" fmla="*/ 0 w 6"/>
                <a:gd name="T5" fmla="*/ 1 h 1"/>
              </a:gdLst>
              <a:ahLst/>
              <a:cxnLst>
                <a:cxn ang="0">
                  <a:pos x="T0" y="T1"/>
                </a:cxn>
                <a:cxn ang="0">
                  <a:pos x="T2" y="T3"/>
                </a:cxn>
                <a:cxn ang="0">
                  <a:pos x="T4" y="T5"/>
                </a:cxn>
              </a:cxnLst>
              <a:rect l="0" t="0" r="r" b="b"/>
              <a:pathLst>
                <a:path w="6" h="1">
                  <a:moveTo>
                    <a:pt x="0" y="1"/>
                  </a:moveTo>
                  <a:cubicBezTo>
                    <a:pt x="2" y="1"/>
                    <a:pt x="4" y="1"/>
                    <a:pt x="6" y="1"/>
                  </a:cubicBezTo>
                  <a:cubicBezTo>
                    <a:pt x="5" y="0"/>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 name="Freeform 1379"/>
            <p:cNvSpPr>
              <a:spLocks/>
            </p:cNvSpPr>
            <p:nvPr/>
          </p:nvSpPr>
          <p:spPr bwMode="auto">
            <a:xfrm>
              <a:off x="1108344" y="5597511"/>
              <a:ext cx="1149" cy="1149"/>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 name="Freeform 1380"/>
            <p:cNvSpPr>
              <a:spLocks/>
            </p:cNvSpPr>
            <p:nvPr/>
          </p:nvSpPr>
          <p:spPr bwMode="auto">
            <a:xfrm>
              <a:off x="1063499" y="5591762"/>
              <a:ext cx="1149" cy="1149"/>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0" y="0"/>
                    <a:pt x="0" y="0"/>
                    <a:pt x="0" y="0"/>
                  </a:cubicBezTo>
                  <a:cubicBezTo>
                    <a:pt x="0" y="1"/>
                    <a:pt x="2"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 name="Freeform 1381"/>
            <p:cNvSpPr>
              <a:spLocks/>
            </p:cNvSpPr>
            <p:nvPr/>
          </p:nvSpPr>
          <p:spPr bwMode="auto">
            <a:xfrm>
              <a:off x="1107194" y="5591762"/>
              <a:ext cx="0" cy="1149"/>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2" y="1"/>
                    <a:pt x="4" y="1"/>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 name="Freeform 1382"/>
            <p:cNvSpPr>
              <a:spLocks/>
            </p:cNvSpPr>
            <p:nvPr/>
          </p:nvSpPr>
          <p:spPr bwMode="auto">
            <a:xfrm>
              <a:off x="1140540" y="5609010"/>
              <a:ext cx="0" cy="2300"/>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6"/>
                    <a:pt x="1" y="3"/>
                    <a:pt x="0" y="0"/>
                  </a:cubicBezTo>
                  <a:cubicBezTo>
                    <a:pt x="0" y="3"/>
                    <a:pt x="0" y="5"/>
                    <a:pt x="1"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 name="Freeform 1383"/>
            <p:cNvSpPr>
              <a:spLocks/>
            </p:cNvSpPr>
            <p:nvPr/>
          </p:nvSpPr>
          <p:spPr bwMode="auto">
            <a:xfrm>
              <a:off x="1037053" y="5661903"/>
              <a:ext cx="1149" cy="1149"/>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 name="Freeform 1384"/>
            <p:cNvSpPr>
              <a:spLocks/>
            </p:cNvSpPr>
            <p:nvPr/>
          </p:nvSpPr>
          <p:spPr bwMode="auto">
            <a:xfrm>
              <a:off x="1038203" y="5611309"/>
              <a:ext cx="0" cy="1149"/>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1"/>
                    <a:pt x="1"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 name="Freeform 1385"/>
            <p:cNvSpPr>
              <a:spLocks/>
            </p:cNvSpPr>
            <p:nvPr/>
          </p:nvSpPr>
          <p:spPr bwMode="auto">
            <a:xfrm>
              <a:off x="1038203" y="5626257"/>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 name="Freeform 1386"/>
            <p:cNvSpPr>
              <a:spLocks/>
            </p:cNvSpPr>
            <p:nvPr/>
          </p:nvSpPr>
          <p:spPr bwMode="auto">
            <a:xfrm>
              <a:off x="1039353" y="5598661"/>
              <a:ext cx="0" cy="114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 name="Freeform 1387"/>
            <p:cNvSpPr>
              <a:spLocks/>
            </p:cNvSpPr>
            <p:nvPr/>
          </p:nvSpPr>
          <p:spPr bwMode="auto">
            <a:xfrm>
              <a:off x="1037053" y="5591762"/>
              <a:ext cx="106935" cy="106935"/>
            </a:xfrm>
            <a:custGeom>
              <a:avLst/>
              <a:gdLst>
                <a:gd name="T0" fmla="*/ 39 w 510"/>
                <a:gd name="T1" fmla="*/ 13 h 512"/>
                <a:gd name="T2" fmla="*/ 3 w 510"/>
                <a:gd name="T3" fmla="*/ 67 h 512"/>
                <a:gd name="T4" fmla="*/ 8 w 510"/>
                <a:gd name="T5" fmla="*/ 78 h 512"/>
                <a:gd name="T6" fmla="*/ 3 w 510"/>
                <a:gd name="T7" fmla="*/ 107 h 512"/>
                <a:gd name="T8" fmla="*/ 7 w 510"/>
                <a:gd name="T9" fmla="*/ 168 h 512"/>
                <a:gd name="T10" fmla="*/ 3 w 510"/>
                <a:gd name="T11" fmla="*/ 295 h 512"/>
                <a:gd name="T12" fmla="*/ 5 w 510"/>
                <a:gd name="T13" fmla="*/ 338 h 512"/>
                <a:gd name="T14" fmla="*/ 12 w 510"/>
                <a:gd name="T15" fmla="*/ 391 h 512"/>
                <a:gd name="T16" fmla="*/ 10 w 510"/>
                <a:gd name="T17" fmla="*/ 436 h 512"/>
                <a:gd name="T18" fmla="*/ 17 w 510"/>
                <a:gd name="T19" fmla="*/ 481 h 512"/>
                <a:gd name="T20" fmla="*/ 34 w 510"/>
                <a:gd name="T21" fmla="*/ 496 h 512"/>
                <a:gd name="T22" fmla="*/ 71 w 510"/>
                <a:gd name="T23" fmla="*/ 508 h 512"/>
                <a:gd name="T24" fmla="*/ 92 w 510"/>
                <a:gd name="T25" fmla="*/ 506 h 512"/>
                <a:gd name="T26" fmla="*/ 170 w 510"/>
                <a:gd name="T27" fmla="*/ 501 h 512"/>
                <a:gd name="T28" fmla="*/ 223 w 510"/>
                <a:gd name="T29" fmla="*/ 500 h 512"/>
                <a:gd name="T30" fmla="*/ 279 w 510"/>
                <a:gd name="T31" fmla="*/ 500 h 512"/>
                <a:gd name="T32" fmla="*/ 325 w 510"/>
                <a:gd name="T33" fmla="*/ 504 h 512"/>
                <a:gd name="T34" fmla="*/ 409 w 510"/>
                <a:gd name="T35" fmla="*/ 507 h 512"/>
                <a:gd name="T36" fmla="*/ 473 w 510"/>
                <a:gd name="T37" fmla="*/ 493 h 512"/>
                <a:gd name="T38" fmla="*/ 510 w 510"/>
                <a:gd name="T39" fmla="*/ 433 h 512"/>
                <a:gd name="T40" fmla="*/ 505 w 510"/>
                <a:gd name="T41" fmla="*/ 409 h 512"/>
                <a:gd name="T42" fmla="*/ 501 w 510"/>
                <a:gd name="T43" fmla="*/ 266 h 512"/>
                <a:gd name="T44" fmla="*/ 503 w 510"/>
                <a:gd name="T45" fmla="*/ 202 h 512"/>
                <a:gd name="T46" fmla="*/ 502 w 510"/>
                <a:gd name="T47" fmla="*/ 173 h 512"/>
                <a:gd name="T48" fmla="*/ 504 w 510"/>
                <a:gd name="T49" fmla="*/ 132 h 512"/>
                <a:gd name="T50" fmla="*/ 498 w 510"/>
                <a:gd name="T51" fmla="*/ 114 h 512"/>
                <a:gd name="T52" fmla="*/ 493 w 510"/>
                <a:gd name="T53" fmla="*/ 248 h 512"/>
                <a:gd name="T54" fmla="*/ 495 w 510"/>
                <a:gd name="T55" fmla="*/ 365 h 512"/>
                <a:gd name="T56" fmla="*/ 492 w 510"/>
                <a:gd name="T57" fmla="*/ 421 h 512"/>
                <a:gd name="T58" fmla="*/ 490 w 510"/>
                <a:gd name="T59" fmla="*/ 436 h 512"/>
                <a:gd name="T60" fmla="*/ 477 w 510"/>
                <a:gd name="T61" fmla="*/ 477 h 512"/>
                <a:gd name="T62" fmla="*/ 433 w 510"/>
                <a:gd name="T63" fmla="*/ 483 h 512"/>
                <a:gd name="T64" fmla="*/ 343 w 510"/>
                <a:gd name="T65" fmla="*/ 480 h 512"/>
                <a:gd name="T66" fmla="*/ 315 w 510"/>
                <a:gd name="T67" fmla="*/ 484 h 512"/>
                <a:gd name="T68" fmla="*/ 265 w 510"/>
                <a:gd name="T69" fmla="*/ 486 h 512"/>
                <a:gd name="T70" fmla="*/ 193 w 510"/>
                <a:gd name="T71" fmla="*/ 486 h 512"/>
                <a:gd name="T72" fmla="*/ 79 w 510"/>
                <a:gd name="T73" fmla="*/ 481 h 512"/>
                <a:gd name="T74" fmla="*/ 65 w 510"/>
                <a:gd name="T75" fmla="*/ 479 h 512"/>
                <a:gd name="T76" fmla="*/ 48 w 510"/>
                <a:gd name="T77" fmla="*/ 471 h 512"/>
                <a:gd name="T78" fmla="*/ 32 w 510"/>
                <a:gd name="T79" fmla="*/ 423 h 512"/>
                <a:gd name="T80" fmla="*/ 35 w 510"/>
                <a:gd name="T81" fmla="*/ 337 h 512"/>
                <a:gd name="T82" fmla="*/ 35 w 510"/>
                <a:gd name="T83" fmla="*/ 218 h 512"/>
                <a:gd name="T84" fmla="*/ 33 w 510"/>
                <a:gd name="T85" fmla="*/ 143 h 512"/>
                <a:gd name="T86" fmla="*/ 32 w 510"/>
                <a:gd name="T87" fmla="*/ 73 h 512"/>
                <a:gd name="T88" fmla="*/ 51 w 510"/>
                <a:gd name="T89" fmla="*/ 39 h 512"/>
                <a:gd name="T90" fmla="*/ 85 w 510"/>
                <a:gd name="T91" fmla="*/ 31 h 512"/>
                <a:gd name="T92" fmla="*/ 120 w 510"/>
                <a:gd name="T93" fmla="*/ 31 h 512"/>
                <a:gd name="T94" fmla="*/ 181 w 510"/>
                <a:gd name="T95" fmla="*/ 32 h 512"/>
                <a:gd name="T96" fmla="*/ 265 w 510"/>
                <a:gd name="T97" fmla="*/ 30 h 512"/>
                <a:gd name="T98" fmla="*/ 347 w 510"/>
                <a:gd name="T99" fmla="*/ 31 h 512"/>
                <a:gd name="T100" fmla="*/ 423 w 510"/>
                <a:gd name="T101" fmla="*/ 34 h 512"/>
                <a:gd name="T102" fmla="*/ 406 w 510"/>
                <a:gd name="T103" fmla="*/ 5 h 512"/>
                <a:gd name="T104" fmla="*/ 374 w 510"/>
                <a:gd name="T105" fmla="*/ 6 h 512"/>
                <a:gd name="T106" fmla="*/ 327 w 510"/>
                <a:gd name="T107" fmla="*/ 8 h 512"/>
                <a:gd name="T108" fmla="*/ 276 w 510"/>
                <a:gd name="T109" fmla="*/ 14 h 512"/>
                <a:gd name="T110" fmla="*/ 225 w 510"/>
                <a:gd name="T111" fmla="*/ 14 h 512"/>
                <a:gd name="T112" fmla="*/ 162 w 510"/>
                <a:gd name="T113" fmla="*/ 5 h 512"/>
                <a:gd name="T114" fmla="*/ 140 w 510"/>
                <a:gd name="T115" fmla="*/ 8 h 512"/>
                <a:gd name="T116" fmla="*/ 125 w 510"/>
                <a:gd name="T117" fmla="*/ 3 h 512"/>
                <a:gd name="T118" fmla="*/ 101 w 510"/>
                <a:gd name="T119" fmla="*/ 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12">
                  <a:moveTo>
                    <a:pt x="64" y="5"/>
                  </a:moveTo>
                  <a:cubicBezTo>
                    <a:pt x="61" y="4"/>
                    <a:pt x="64" y="3"/>
                    <a:pt x="67" y="1"/>
                  </a:cubicBezTo>
                  <a:cubicBezTo>
                    <a:pt x="59" y="1"/>
                    <a:pt x="54" y="4"/>
                    <a:pt x="49" y="6"/>
                  </a:cubicBezTo>
                  <a:cubicBezTo>
                    <a:pt x="44" y="9"/>
                    <a:pt x="39" y="12"/>
                    <a:pt x="31" y="15"/>
                  </a:cubicBezTo>
                  <a:cubicBezTo>
                    <a:pt x="31" y="15"/>
                    <a:pt x="33" y="15"/>
                    <a:pt x="35" y="14"/>
                  </a:cubicBezTo>
                  <a:cubicBezTo>
                    <a:pt x="37" y="13"/>
                    <a:pt x="39" y="13"/>
                    <a:pt x="39" y="13"/>
                  </a:cubicBezTo>
                  <a:cubicBezTo>
                    <a:pt x="35" y="16"/>
                    <a:pt x="30" y="22"/>
                    <a:pt x="25" y="27"/>
                  </a:cubicBezTo>
                  <a:cubicBezTo>
                    <a:pt x="20" y="32"/>
                    <a:pt x="16" y="38"/>
                    <a:pt x="12" y="41"/>
                  </a:cubicBezTo>
                  <a:cubicBezTo>
                    <a:pt x="12" y="41"/>
                    <a:pt x="12" y="38"/>
                    <a:pt x="12" y="38"/>
                  </a:cubicBezTo>
                  <a:cubicBezTo>
                    <a:pt x="11" y="43"/>
                    <a:pt x="8" y="49"/>
                    <a:pt x="5" y="54"/>
                  </a:cubicBezTo>
                  <a:cubicBezTo>
                    <a:pt x="4" y="57"/>
                    <a:pt x="3" y="60"/>
                    <a:pt x="3" y="62"/>
                  </a:cubicBezTo>
                  <a:cubicBezTo>
                    <a:pt x="2" y="64"/>
                    <a:pt x="2" y="66"/>
                    <a:pt x="3" y="67"/>
                  </a:cubicBezTo>
                  <a:cubicBezTo>
                    <a:pt x="5" y="63"/>
                    <a:pt x="5" y="68"/>
                    <a:pt x="8" y="62"/>
                  </a:cubicBezTo>
                  <a:cubicBezTo>
                    <a:pt x="8" y="62"/>
                    <a:pt x="8" y="64"/>
                    <a:pt x="8" y="66"/>
                  </a:cubicBezTo>
                  <a:cubicBezTo>
                    <a:pt x="8" y="67"/>
                    <a:pt x="7" y="68"/>
                    <a:pt x="8" y="70"/>
                  </a:cubicBezTo>
                  <a:cubicBezTo>
                    <a:pt x="8" y="71"/>
                    <a:pt x="8" y="73"/>
                    <a:pt x="8" y="74"/>
                  </a:cubicBezTo>
                  <a:cubicBezTo>
                    <a:pt x="8" y="75"/>
                    <a:pt x="8" y="76"/>
                    <a:pt x="8" y="77"/>
                  </a:cubicBezTo>
                  <a:cubicBezTo>
                    <a:pt x="8" y="77"/>
                    <a:pt x="8" y="78"/>
                    <a:pt x="8" y="78"/>
                  </a:cubicBezTo>
                  <a:cubicBezTo>
                    <a:pt x="9" y="80"/>
                    <a:pt x="9" y="81"/>
                    <a:pt x="9" y="82"/>
                  </a:cubicBezTo>
                  <a:cubicBezTo>
                    <a:pt x="9" y="84"/>
                    <a:pt x="9" y="85"/>
                    <a:pt x="9" y="85"/>
                  </a:cubicBezTo>
                  <a:cubicBezTo>
                    <a:pt x="4" y="86"/>
                    <a:pt x="4" y="86"/>
                    <a:pt x="4" y="86"/>
                  </a:cubicBezTo>
                  <a:cubicBezTo>
                    <a:pt x="6" y="97"/>
                    <a:pt x="6" y="97"/>
                    <a:pt x="6" y="97"/>
                  </a:cubicBezTo>
                  <a:cubicBezTo>
                    <a:pt x="8" y="95"/>
                    <a:pt x="4" y="112"/>
                    <a:pt x="9" y="112"/>
                  </a:cubicBezTo>
                  <a:cubicBezTo>
                    <a:pt x="7" y="118"/>
                    <a:pt x="5" y="110"/>
                    <a:pt x="3" y="107"/>
                  </a:cubicBezTo>
                  <a:cubicBezTo>
                    <a:pt x="5" y="113"/>
                    <a:pt x="2" y="114"/>
                    <a:pt x="5" y="120"/>
                  </a:cubicBezTo>
                  <a:cubicBezTo>
                    <a:pt x="1" y="126"/>
                    <a:pt x="1" y="126"/>
                    <a:pt x="1" y="126"/>
                  </a:cubicBezTo>
                  <a:cubicBezTo>
                    <a:pt x="4" y="142"/>
                    <a:pt x="4" y="142"/>
                    <a:pt x="4" y="142"/>
                  </a:cubicBezTo>
                  <a:cubicBezTo>
                    <a:pt x="4" y="141"/>
                    <a:pt x="3" y="142"/>
                    <a:pt x="3" y="141"/>
                  </a:cubicBezTo>
                  <a:cubicBezTo>
                    <a:pt x="7" y="148"/>
                    <a:pt x="1" y="159"/>
                    <a:pt x="7" y="169"/>
                  </a:cubicBezTo>
                  <a:cubicBezTo>
                    <a:pt x="7" y="168"/>
                    <a:pt x="7" y="168"/>
                    <a:pt x="7" y="168"/>
                  </a:cubicBezTo>
                  <a:cubicBezTo>
                    <a:pt x="10" y="173"/>
                    <a:pt x="8" y="186"/>
                    <a:pt x="7" y="190"/>
                  </a:cubicBezTo>
                  <a:cubicBezTo>
                    <a:pt x="8" y="199"/>
                    <a:pt x="11" y="194"/>
                    <a:pt x="13" y="194"/>
                  </a:cubicBezTo>
                  <a:cubicBezTo>
                    <a:pt x="12" y="218"/>
                    <a:pt x="12" y="210"/>
                    <a:pt x="18" y="230"/>
                  </a:cubicBezTo>
                  <a:cubicBezTo>
                    <a:pt x="12" y="242"/>
                    <a:pt x="8" y="216"/>
                    <a:pt x="5" y="231"/>
                  </a:cubicBezTo>
                  <a:cubicBezTo>
                    <a:pt x="7" y="233"/>
                    <a:pt x="9" y="244"/>
                    <a:pt x="11" y="256"/>
                  </a:cubicBezTo>
                  <a:cubicBezTo>
                    <a:pt x="9" y="266"/>
                    <a:pt x="7" y="285"/>
                    <a:pt x="3" y="295"/>
                  </a:cubicBezTo>
                  <a:cubicBezTo>
                    <a:pt x="7" y="294"/>
                    <a:pt x="7" y="294"/>
                    <a:pt x="7" y="294"/>
                  </a:cubicBezTo>
                  <a:cubicBezTo>
                    <a:pt x="9" y="309"/>
                    <a:pt x="9" y="309"/>
                    <a:pt x="9" y="309"/>
                  </a:cubicBezTo>
                  <a:cubicBezTo>
                    <a:pt x="4" y="301"/>
                    <a:pt x="4" y="301"/>
                    <a:pt x="4" y="301"/>
                  </a:cubicBezTo>
                  <a:cubicBezTo>
                    <a:pt x="5" y="303"/>
                    <a:pt x="7" y="311"/>
                    <a:pt x="9" y="316"/>
                  </a:cubicBezTo>
                  <a:cubicBezTo>
                    <a:pt x="12" y="332"/>
                    <a:pt x="1" y="325"/>
                    <a:pt x="7" y="337"/>
                  </a:cubicBezTo>
                  <a:cubicBezTo>
                    <a:pt x="6" y="338"/>
                    <a:pt x="6" y="338"/>
                    <a:pt x="5" y="338"/>
                  </a:cubicBezTo>
                  <a:cubicBezTo>
                    <a:pt x="8" y="342"/>
                    <a:pt x="7" y="353"/>
                    <a:pt x="8" y="365"/>
                  </a:cubicBezTo>
                  <a:cubicBezTo>
                    <a:pt x="4" y="360"/>
                    <a:pt x="4" y="360"/>
                    <a:pt x="4" y="360"/>
                  </a:cubicBezTo>
                  <a:cubicBezTo>
                    <a:pt x="5" y="353"/>
                    <a:pt x="5" y="353"/>
                    <a:pt x="5" y="353"/>
                  </a:cubicBezTo>
                  <a:cubicBezTo>
                    <a:pt x="0" y="357"/>
                    <a:pt x="5" y="366"/>
                    <a:pt x="5" y="373"/>
                  </a:cubicBezTo>
                  <a:cubicBezTo>
                    <a:pt x="7" y="381"/>
                    <a:pt x="11" y="377"/>
                    <a:pt x="12" y="381"/>
                  </a:cubicBezTo>
                  <a:cubicBezTo>
                    <a:pt x="12" y="384"/>
                    <a:pt x="13" y="388"/>
                    <a:pt x="12" y="391"/>
                  </a:cubicBezTo>
                  <a:cubicBezTo>
                    <a:pt x="10" y="398"/>
                    <a:pt x="6" y="391"/>
                    <a:pt x="4" y="389"/>
                  </a:cubicBezTo>
                  <a:cubicBezTo>
                    <a:pt x="9" y="395"/>
                    <a:pt x="8" y="397"/>
                    <a:pt x="10" y="411"/>
                  </a:cubicBezTo>
                  <a:cubicBezTo>
                    <a:pt x="8" y="411"/>
                    <a:pt x="7" y="411"/>
                    <a:pt x="7" y="409"/>
                  </a:cubicBezTo>
                  <a:cubicBezTo>
                    <a:pt x="7" y="412"/>
                    <a:pt x="8" y="414"/>
                    <a:pt x="10" y="415"/>
                  </a:cubicBezTo>
                  <a:cubicBezTo>
                    <a:pt x="8" y="420"/>
                    <a:pt x="8" y="420"/>
                    <a:pt x="8" y="420"/>
                  </a:cubicBezTo>
                  <a:cubicBezTo>
                    <a:pt x="6" y="428"/>
                    <a:pt x="8" y="431"/>
                    <a:pt x="10" y="436"/>
                  </a:cubicBezTo>
                  <a:cubicBezTo>
                    <a:pt x="12" y="438"/>
                    <a:pt x="13" y="440"/>
                    <a:pt x="14" y="443"/>
                  </a:cubicBezTo>
                  <a:cubicBezTo>
                    <a:pt x="16" y="446"/>
                    <a:pt x="16" y="449"/>
                    <a:pt x="17" y="454"/>
                  </a:cubicBezTo>
                  <a:cubicBezTo>
                    <a:pt x="16" y="452"/>
                    <a:pt x="17" y="456"/>
                    <a:pt x="19" y="461"/>
                  </a:cubicBezTo>
                  <a:cubicBezTo>
                    <a:pt x="21" y="467"/>
                    <a:pt x="24" y="473"/>
                    <a:pt x="25" y="476"/>
                  </a:cubicBezTo>
                  <a:cubicBezTo>
                    <a:pt x="23" y="473"/>
                    <a:pt x="22" y="475"/>
                    <a:pt x="21" y="477"/>
                  </a:cubicBezTo>
                  <a:cubicBezTo>
                    <a:pt x="20" y="479"/>
                    <a:pt x="19" y="482"/>
                    <a:pt x="17" y="481"/>
                  </a:cubicBezTo>
                  <a:cubicBezTo>
                    <a:pt x="19" y="485"/>
                    <a:pt x="21" y="487"/>
                    <a:pt x="22" y="488"/>
                  </a:cubicBezTo>
                  <a:cubicBezTo>
                    <a:pt x="24" y="489"/>
                    <a:pt x="25" y="489"/>
                    <a:pt x="26" y="489"/>
                  </a:cubicBezTo>
                  <a:cubicBezTo>
                    <a:pt x="28" y="488"/>
                    <a:pt x="30" y="488"/>
                    <a:pt x="36" y="492"/>
                  </a:cubicBezTo>
                  <a:cubicBezTo>
                    <a:pt x="36" y="492"/>
                    <a:pt x="34" y="492"/>
                    <a:pt x="32" y="492"/>
                  </a:cubicBezTo>
                  <a:cubicBezTo>
                    <a:pt x="30" y="492"/>
                    <a:pt x="28" y="493"/>
                    <a:pt x="28" y="493"/>
                  </a:cubicBezTo>
                  <a:cubicBezTo>
                    <a:pt x="31" y="495"/>
                    <a:pt x="33" y="495"/>
                    <a:pt x="34" y="496"/>
                  </a:cubicBezTo>
                  <a:cubicBezTo>
                    <a:pt x="35" y="496"/>
                    <a:pt x="36" y="496"/>
                    <a:pt x="36" y="496"/>
                  </a:cubicBezTo>
                  <a:cubicBezTo>
                    <a:pt x="37" y="496"/>
                    <a:pt x="39" y="496"/>
                    <a:pt x="45" y="499"/>
                  </a:cubicBezTo>
                  <a:cubicBezTo>
                    <a:pt x="41" y="498"/>
                    <a:pt x="50" y="503"/>
                    <a:pt x="41" y="501"/>
                  </a:cubicBezTo>
                  <a:cubicBezTo>
                    <a:pt x="49" y="505"/>
                    <a:pt x="53" y="506"/>
                    <a:pt x="56" y="507"/>
                  </a:cubicBezTo>
                  <a:cubicBezTo>
                    <a:pt x="59" y="508"/>
                    <a:pt x="62" y="509"/>
                    <a:pt x="70" y="511"/>
                  </a:cubicBezTo>
                  <a:cubicBezTo>
                    <a:pt x="70" y="511"/>
                    <a:pt x="70" y="509"/>
                    <a:pt x="71" y="508"/>
                  </a:cubicBezTo>
                  <a:cubicBezTo>
                    <a:pt x="71" y="507"/>
                    <a:pt x="72" y="505"/>
                    <a:pt x="72" y="505"/>
                  </a:cubicBezTo>
                  <a:cubicBezTo>
                    <a:pt x="77" y="505"/>
                    <a:pt x="79" y="507"/>
                    <a:pt x="80" y="508"/>
                  </a:cubicBezTo>
                  <a:cubicBezTo>
                    <a:pt x="78" y="509"/>
                    <a:pt x="75" y="508"/>
                    <a:pt x="75" y="509"/>
                  </a:cubicBezTo>
                  <a:cubicBezTo>
                    <a:pt x="78" y="512"/>
                    <a:pt x="80" y="511"/>
                    <a:pt x="82" y="510"/>
                  </a:cubicBezTo>
                  <a:cubicBezTo>
                    <a:pt x="85" y="509"/>
                    <a:pt x="87" y="509"/>
                    <a:pt x="90" y="511"/>
                  </a:cubicBezTo>
                  <a:cubicBezTo>
                    <a:pt x="89" y="509"/>
                    <a:pt x="87" y="507"/>
                    <a:pt x="92" y="506"/>
                  </a:cubicBezTo>
                  <a:cubicBezTo>
                    <a:pt x="91" y="510"/>
                    <a:pt x="101" y="509"/>
                    <a:pt x="101" y="511"/>
                  </a:cubicBezTo>
                  <a:cubicBezTo>
                    <a:pt x="98" y="509"/>
                    <a:pt x="113" y="510"/>
                    <a:pt x="114" y="506"/>
                  </a:cubicBezTo>
                  <a:cubicBezTo>
                    <a:pt x="120" y="509"/>
                    <a:pt x="112" y="509"/>
                    <a:pt x="111" y="511"/>
                  </a:cubicBezTo>
                  <a:cubicBezTo>
                    <a:pt x="117" y="506"/>
                    <a:pt x="134" y="510"/>
                    <a:pt x="139" y="507"/>
                  </a:cubicBezTo>
                  <a:cubicBezTo>
                    <a:pt x="139" y="508"/>
                    <a:pt x="139" y="508"/>
                    <a:pt x="139" y="508"/>
                  </a:cubicBezTo>
                  <a:cubicBezTo>
                    <a:pt x="146" y="506"/>
                    <a:pt x="157" y="505"/>
                    <a:pt x="170" y="501"/>
                  </a:cubicBezTo>
                  <a:cubicBezTo>
                    <a:pt x="166" y="504"/>
                    <a:pt x="166" y="504"/>
                    <a:pt x="166" y="504"/>
                  </a:cubicBezTo>
                  <a:cubicBezTo>
                    <a:pt x="179" y="506"/>
                    <a:pt x="174" y="497"/>
                    <a:pt x="185" y="497"/>
                  </a:cubicBezTo>
                  <a:cubicBezTo>
                    <a:pt x="183" y="502"/>
                    <a:pt x="204" y="497"/>
                    <a:pt x="199" y="502"/>
                  </a:cubicBezTo>
                  <a:cubicBezTo>
                    <a:pt x="205" y="500"/>
                    <a:pt x="212" y="498"/>
                    <a:pt x="217" y="494"/>
                  </a:cubicBezTo>
                  <a:cubicBezTo>
                    <a:pt x="223" y="497"/>
                    <a:pt x="205" y="501"/>
                    <a:pt x="214" y="502"/>
                  </a:cubicBezTo>
                  <a:cubicBezTo>
                    <a:pt x="223" y="500"/>
                    <a:pt x="223" y="500"/>
                    <a:pt x="223" y="500"/>
                  </a:cubicBezTo>
                  <a:cubicBezTo>
                    <a:pt x="225" y="502"/>
                    <a:pt x="225" y="502"/>
                    <a:pt x="225" y="502"/>
                  </a:cubicBezTo>
                  <a:cubicBezTo>
                    <a:pt x="225" y="500"/>
                    <a:pt x="233" y="500"/>
                    <a:pt x="233" y="499"/>
                  </a:cubicBezTo>
                  <a:cubicBezTo>
                    <a:pt x="235" y="502"/>
                    <a:pt x="238" y="504"/>
                    <a:pt x="238" y="506"/>
                  </a:cubicBezTo>
                  <a:cubicBezTo>
                    <a:pt x="244" y="505"/>
                    <a:pt x="252" y="508"/>
                    <a:pt x="258" y="505"/>
                  </a:cubicBezTo>
                  <a:cubicBezTo>
                    <a:pt x="258" y="507"/>
                    <a:pt x="258" y="507"/>
                    <a:pt x="258" y="507"/>
                  </a:cubicBezTo>
                  <a:cubicBezTo>
                    <a:pt x="264" y="501"/>
                    <a:pt x="276" y="506"/>
                    <a:pt x="279" y="500"/>
                  </a:cubicBezTo>
                  <a:cubicBezTo>
                    <a:pt x="283" y="503"/>
                    <a:pt x="283" y="503"/>
                    <a:pt x="283" y="503"/>
                  </a:cubicBezTo>
                  <a:cubicBezTo>
                    <a:pt x="292" y="502"/>
                    <a:pt x="290" y="496"/>
                    <a:pt x="295" y="495"/>
                  </a:cubicBezTo>
                  <a:cubicBezTo>
                    <a:pt x="298" y="495"/>
                    <a:pt x="303" y="494"/>
                    <a:pt x="307" y="495"/>
                  </a:cubicBezTo>
                  <a:cubicBezTo>
                    <a:pt x="295" y="498"/>
                    <a:pt x="313" y="499"/>
                    <a:pt x="315" y="501"/>
                  </a:cubicBezTo>
                  <a:cubicBezTo>
                    <a:pt x="320" y="501"/>
                    <a:pt x="334" y="501"/>
                    <a:pt x="338" y="498"/>
                  </a:cubicBezTo>
                  <a:cubicBezTo>
                    <a:pt x="332" y="501"/>
                    <a:pt x="335" y="503"/>
                    <a:pt x="325" y="504"/>
                  </a:cubicBezTo>
                  <a:cubicBezTo>
                    <a:pt x="331" y="509"/>
                    <a:pt x="341" y="502"/>
                    <a:pt x="352" y="503"/>
                  </a:cubicBezTo>
                  <a:cubicBezTo>
                    <a:pt x="352" y="506"/>
                    <a:pt x="352" y="506"/>
                    <a:pt x="352" y="506"/>
                  </a:cubicBezTo>
                  <a:cubicBezTo>
                    <a:pt x="368" y="504"/>
                    <a:pt x="369" y="500"/>
                    <a:pt x="376" y="495"/>
                  </a:cubicBezTo>
                  <a:cubicBezTo>
                    <a:pt x="378" y="498"/>
                    <a:pt x="376" y="499"/>
                    <a:pt x="372" y="502"/>
                  </a:cubicBezTo>
                  <a:cubicBezTo>
                    <a:pt x="382" y="504"/>
                    <a:pt x="400" y="502"/>
                    <a:pt x="412" y="503"/>
                  </a:cubicBezTo>
                  <a:cubicBezTo>
                    <a:pt x="416" y="505"/>
                    <a:pt x="413" y="506"/>
                    <a:pt x="409" y="507"/>
                  </a:cubicBezTo>
                  <a:cubicBezTo>
                    <a:pt x="422" y="505"/>
                    <a:pt x="437" y="508"/>
                    <a:pt x="445" y="502"/>
                  </a:cubicBezTo>
                  <a:cubicBezTo>
                    <a:pt x="444" y="503"/>
                    <a:pt x="445" y="504"/>
                    <a:pt x="447" y="504"/>
                  </a:cubicBezTo>
                  <a:cubicBezTo>
                    <a:pt x="450" y="504"/>
                    <a:pt x="453" y="504"/>
                    <a:pt x="456" y="504"/>
                  </a:cubicBezTo>
                  <a:cubicBezTo>
                    <a:pt x="456" y="503"/>
                    <a:pt x="457" y="501"/>
                    <a:pt x="457" y="501"/>
                  </a:cubicBezTo>
                  <a:cubicBezTo>
                    <a:pt x="459" y="500"/>
                    <a:pt x="462" y="499"/>
                    <a:pt x="465" y="498"/>
                  </a:cubicBezTo>
                  <a:cubicBezTo>
                    <a:pt x="467" y="496"/>
                    <a:pt x="470" y="495"/>
                    <a:pt x="473" y="493"/>
                  </a:cubicBezTo>
                  <a:cubicBezTo>
                    <a:pt x="479" y="489"/>
                    <a:pt x="484" y="486"/>
                    <a:pt x="488" y="483"/>
                  </a:cubicBezTo>
                  <a:cubicBezTo>
                    <a:pt x="488" y="483"/>
                    <a:pt x="488" y="484"/>
                    <a:pt x="488" y="485"/>
                  </a:cubicBezTo>
                  <a:cubicBezTo>
                    <a:pt x="487" y="486"/>
                    <a:pt x="487" y="487"/>
                    <a:pt x="487" y="487"/>
                  </a:cubicBezTo>
                  <a:cubicBezTo>
                    <a:pt x="496" y="480"/>
                    <a:pt x="499" y="471"/>
                    <a:pt x="501" y="464"/>
                  </a:cubicBezTo>
                  <a:cubicBezTo>
                    <a:pt x="502" y="456"/>
                    <a:pt x="503" y="448"/>
                    <a:pt x="506" y="437"/>
                  </a:cubicBezTo>
                  <a:cubicBezTo>
                    <a:pt x="507" y="433"/>
                    <a:pt x="510" y="441"/>
                    <a:pt x="510" y="433"/>
                  </a:cubicBezTo>
                  <a:cubicBezTo>
                    <a:pt x="508" y="429"/>
                    <a:pt x="504" y="430"/>
                    <a:pt x="505" y="420"/>
                  </a:cubicBezTo>
                  <a:cubicBezTo>
                    <a:pt x="509" y="420"/>
                    <a:pt x="509" y="420"/>
                    <a:pt x="509" y="420"/>
                  </a:cubicBezTo>
                  <a:cubicBezTo>
                    <a:pt x="505" y="413"/>
                    <a:pt x="505" y="413"/>
                    <a:pt x="505" y="413"/>
                  </a:cubicBezTo>
                  <a:cubicBezTo>
                    <a:pt x="502" y="417"/>
                    <a:pt x="503" y="429"/>
                    <a:pt x="499" y="420"/>
                  </a:cubicBezTo>
                  <a:cubicBezTo>
                    <a:pt x="503" y="411"/>
                    <a:pt x="496" y="412"/>
                    <a:pt x="500" y="400"/>
                  </a:cubicBezTo>
                  <a:cubicBezTo>
                    <a:pt x="500" y="403"/>
                    <a:pt x="503" y="407"/>
                    <a:pt x="505" y="409"/>
                  </a:cubicBezTo>
                  <a:cubicBezTo>
                    <a:pt x="509" y="384"/>
                    <a:pt x="501" y="375"/>
                    <a:pt x="506" y="350"/>
                  </a:cubicBezTo>
                  <a:cubicBezTo>
                    <a:pt x="503" y="338"/>
                    <a:pt x="502" y="322"/>
                    <a:pt x="499" y="314"/>
                  </a:cubicBezTo>
                  <a:cubicBezTo>
                    <a:pt x="503" y="314"/>
                    <a:pt x="507" y="314"/>
                    <a:pt x="510" y="320"/>
                  </a:cubicBezTo>
                  <a:cubicBezTo>
                    <a:pt x="510" y="310"/>
                    <a:pt x="502" y="305"/>
                    <a:pt x="507" y="297"/>
                  </a:cubicBezTo>
                  <a:cubicBezTo>
                    <a:pt x="502" y="292"/>
                    <a:pt x="504" y="268"/>
                    <a:pt x="497" y="266"/>
                  </a:cubicBezTo>
                  <a:cubicBezTo>
                    <a:pt x="498" y="266"/>
                    <a:pt x="497" y="255"/>
                    <a:pt x="501" y="266"/>
                  </a:cubicBezTo>
                  <a:cubicBezTo>
                    <a:pt x="498" y="251"/>
                    <a:pt x="507" y="247"/>
                    <a:pt x="507" y="240"/>
                  </a:cubicBezTo>
                  <a:cubicBezTo>
                    <a:pt x="507" y="237"/>
                    <a:pt x="502" y="245"/>
                    <a:pt x="502" y="236"/>
                  </a:cubicBezTo>
                  <a:cubicBezTo>
                    <a:pt x="503" y="235"/>
                    <a:pt x="503" y="235"/>
                    <a:pt x="504" y="234"/>
                  </a:cubicBezTo>
                  <a:cubicBezTo>
                    <a:pt x="502" y="231"/>
                    <a:pt x="502" y="231"/>
                    <a:pt x="502" y="231"/>
                  </a:cubicBezTo>
                  <a:cubicBezTo>
                    <a:pt x="504" y="227"/>
                    <a:pt x="505" y="234"/>
                    <a:pt x="507" y="235"/>
                  </a:cubicBezTo>
                  <a:cubicBezTo>
                    <a:pt x="509" y="223"/>
                    <a:pt x="503" y="215"/>
                    <a:pt x="503" y="202"/>
                  </a:cubicBezTo>
                  <a:cubicBezTo>
                    <a:pt x="504" y="204"/>
                    <a:pt x="504" y="204"/>
                    <a:pt x="504" y="204"/>
                  </a:cubicBezTo>
                  <a:cubicBezTo>
                    <a:pt x="504" y="190"/>
                    <a:pt x="504" y="190"/>
                    <a:pt x="504" y="190"/>
                  </a:cubicBezTo>
                  <a:cubicBezTo>
                    <a:pt x="505" y="191"/>
                    <a:pt x="505" y="191"/>
                    <a:pt x="505" y="191"/>
                  </a:cubicBezTo>
                  <a:cubicBezTo>
                    <a:pt x="502" y="179"/>
                    <a:pt x="502" y="179"/>
                    <a:pt x="502" y="179"/>
                  </a:cubicBezTo>
                  <a:cubicBezTo>
                    <a:pt x="504" y="180"/>
                    <a:pt x="504" y="180"/>
                    <a:pt x="504" y="180"/>
                  </a:cubicBezTo>
                  <a:cubicBezTo>
                    <a:pt x="503" y="177"/>
                    <a:pt x="502" y="176"/>
                    <a:pt x="502" y="173"/>
                  </a:cubicBezTo>
                  <a:cubicBezTo>
                    <a:pt x="504" y="174"/>
                    <a:pt x="504" y="174"/>
                    <a:pt x="504" y="174"/>
                  </a:cubicBezTo>
                  <a:cubicBezTo>
                    <a:pt x="501" y="170"/>
                    <a:pt x="499" y="157"/>
                    <a:pt x="499" y="150"/>
                  </a:cubicBezTo>
                  <a:cubicBezTo>
                    <a:pt x="500" y="149"/>
                    <a:pt x="500" y="149"/>
                    <a:pt x="500" y="149"/>
                  </a:cubicBezTo>
                  <a:cubicBezTo>
                    <a:pt x="495" y="134"/>
                    <a:pt x="495" y="134"/>
                    <a:pt x="495" y="134"/>
                  </a:cubicBezTo>
                  <a:cubicBezTo>
                    <a:pt x="498" y="125"/>
                    <a:pt x="501" y="144"/>
                    <a:pt x="499" y="128"/>
                  </a:cubicBezTo>
                  <a:cubicBezTo>
                    <a:pt x="504" y="132"/>
                    <a:pt x="504" y="132"/>
                    <a:pt x="504" y="132"/>
                  </a:cubicBezTo>
                  <a:cubicBezTo>
                    <a:pt x="502" y="120"/>
                    <a:pt x="504" y="119"/>
                    <a:pt x="503" y="111"/>
                  </a:cubicBezTo>
                  <a:cubicBezTo>
                    <a:pt x="500" y="114"/>
                    <a:pt x="501" y="120"/>
                    <a:pt x="498" y="116"/>
                  </a:cubicBezTo>
                  <a:cubicBezTo>
                    <a:pt x="504" y="107"/>
                    <a:pt x="497" y="101"/>
                    <a:pt x="495" y="93"/>
                  </a:cubicBezTo>
                  <a:cubicBezTo>
                    <a:pt x="495" y="97"/>
                    <a:pt x="495" y="100"/>
                    <a:pt x="498" y="103"/>
                  </a:cubicBezTo>
                  <a:cubicBezTo>
                    <a:pt x="498" y="108"/>
                    <a:pt x="495" y="105"/>
                    <a:pt x="495" y="108"/>
                  </a:cubicBezTo>
                  <a:cubicBezTo>
                    <a:pt x="498" y="114"/>
                    <a:pt x="498" y="114"/>
                    <a:pt x="498" y="114"/>
                  </a:cubicBezTo>
                  <a:cubicBezTo>
                    <a:pt x="494" y="116"/>
                    <a:pt x="494" y="116"/>
                    <a:pt x="494" y="116"/>
                  </a:cubicBezTo>
                  <a:cubicBezTo>
                    <a:pt x="497" y="128"/>
                    <a:pt x="497" y="128"/>
                    <a:pt x="497" y="128"/>
                  </a:cubicBezTo>
                  <a:cubicBezTo>
                    <a:pt x="493" y="127"/>
                    <a:pt x="496" y="138"/>
                    <a:pt x="492" y="134"/>
                  </a:cubicBezTo>
                  <a:cubicBezTo>
                    <a:pt x="494" y="142"/>
                    <a:pt x="491" y="146"/>
                    <a:pt x="495" y="153"/>
                  </a:cubicBezTo>
                  <a:cubicBezTo>
                    <a:pt x="493" y="159"/>
                    <a:pt x="492" y="145"/>
                    <a:pt x="492" y="151"/>
                  </a:cubicBezTo>
                  <a:cubicBezTo>
                    <a:pt x="495" y="182"/>
                    <a:pt x="494" y="215"/>
                    <a:pt x="493" y="248"/>
                  </a:cubicBezTo>
                  <a:cubicBezTo>
                    <a:pt x="491" y="245"/>
                    <a:pt x="491" y="245"/>
                    <a:pt x="491" y="245"/>
                  </a:cubicBezTo>
                  <a:cubicBezTo>
                    <a:pt x="493" y="248"/>
                    <a:pt x="495" y="253"/>
                    <a:pt x="496" y="255"/>
                  </a:cubicBezTo>
                  <a:cubicBezTo>
                    <a:pt x="493" y="261"/>
                    <a:pt x="489" y="282"/>
                    <a:pt x="495" y="290"/>
                  </a:cubicBezTo>
                  <a:cubicBezTo>
                    <a:pt x="494" y="291"/>
                    <a:pt x="493" y="289"/>
                    <a:pt x="493" y="289"/>
                  </a:cubicBezTo>
                  <a:cubicBezTo>
                    <a:pt x="494" y="300"/>
                    <a:pt x="490" y="319"/>
                    <a:pt x="490" y="335"/>
                  </a:cubicBezTo>
                  <a:cubicBezTo>
                    <a:pt x="496" y="342"/>
                    <a:pt x="486" y="359"/>
                    <a:pt x="495" y="365"/>
                  </a:cubicBezTo>
                  <a:cubicBezTo>
                    <a:pt x="493" y="361"/>
                    <a:pt x="493" y="361"/>
                    <a:pt x="493" y="361"/>
                  </a:cubicBezTo>
                  <a:cubicBezTo>
                    <a:pt x="495" y="356"/>
                    <a:pt x="499" y="369"/>
                    <a:pt x="501" y="371"/>
                  </a:cubicBezTo>
                  <a:cubicBezTo>
                    <a:pt x="495" y="376"/>
                    <a:pt x="497" y="372"/>
                    <a:pt x="492" y="377"/>
                  </a:cubicBezTo>
                  <a:cubicBezTo>
                    <a:pt x="494" y="371"/>
                    <a:pt x="494" y="371"/>
                    <a:pt x="494" y="371"/>
                  </a:cubicBezTo>
                  <a:cubicBezTo>
                    <a:pt x="489" y="372"/>
                    <a:pt x="489" y="372"/>
                    <a:pt x="489" y="372"/>
                  </a:cubicBezTo>
                  <a:cubicBezTo>
                    <a:pt x="501" y="392"/>
                    <a:pt x="484" y="409"/>
                    <a:pt x="492" y="421"/>
                  </a:cubicBezTo>
                  <a:cubicBezTo>
                    <a:pt x="492" y="421"/>
                    <a:pt x="491" y="421"/>
                    <a:pt x="491" y="420"/>
                  </a:cubicBezTo>
                  <a:cubicBezTo>
                    <a:pt x="489" y="424"/>
                    <a:pt x="490" y="428"/>
                    <a:pt x="491" y="431"/>
                  </a:cubicBezTo>
                  <a:cubicBezTo>
                    <a:pt x="492" y="433"/>
                    <a:pt x="493" y="434"/>
                    <a:pt x="494" y="436"/>
                  </a:cubicBezTo>
                  <a:cubicBezTo>
                    <a:pt x="494" y="437"/>
                    <a:pt x="495" y="438"/>
                    <a:pt x="495" y="440"/>
                  </a:cubicBezTo>
                  <a:cubicBezTo>
                    <a:pt x="493" y="440"/>
                    <a:pt x="492" y="437"/>
                    <a:pt x="490" y="433"/>
                  </a:cubicBezTo>
                  <a:cubicBezTo>
                    <a:pt x="490" y="434"/>
                    <a:pt x="490" y="435"/>
                    <a:pt x="490" y="436"/>
                  </a:cubicBezTo>
                  <a:cubicBezTo>
                    <a:pt x="490" y="437"/>
                    <a:pt x="490" y="438"/>
                    <a:pt x="490" y="439"/>
                  </a:cubicBezTo>
                  <a:cubicBezTo>
                    <a:pt x="489" y="440"/>
                    <a:pt x="489" y="442"/>
                    <a:pt x="489" y="443"/>
                  </a:cubicBezTo>
                  <a:cubicBezTo>
                    <a:pt x="489" y="447"/>
                    <a:pt x="489" y="450"/>
                    <a:pt x="488" y="454"/>
                  </a:cubicBezTo>
                  <a:cubicBezTo>
                    <a:pt x="486" y="461"/>
                    <a:pt x="481" y="468"/>
                    <a:pt x="475" y="471"/>
                  </a:cubicBezTo>
                  <a:cubicBezTo>
                    <a:pt x="475" y="473"/>
                    <a:pt x="475" y="474"/>
                    <a:pt x="476" y="474"/>
                  </a:cubicBezTo>
                  <a:cubicBezTo>
                    <a:pt x="477" y="475"/>
                    <a:pt x="478" y="475"/>
                    <a:pt x="477" y="477"/>
                  </a:cubicBezTo>
                  <a:cubicBezTo>
                    <a:pt x="476" y="478"/>
                    <a:pt x="475" y="478"/>
                    <a:pt x="474" y="478"/>
                  </a:cubicBezTo>
                  <a:cubicBezTo>
                    <a:pt x="473" y="478"/>
                    <a:pt x="472" y="478"/>
                    <a:pt x="472" y="478"/>
                  </a:cubicBezTo>
                  <a:cubicBezTo>
                    <a:pt x="471" y="478"/>
                    <a:pt x="471" y="477"/>
                    <a:pt x="472" y="475"/>
                  </a:cubicBezTo>
                  <a:cubicBezTo>
                    <a:pt x="470" y="475"/>
                    <a:pt x="466" y="476"/>
                    <a:pt x="463" y="478"/>
                  </a:cubicBezTo>
                  <a:cubicBezTo>
                    <a:pt x="459" y="479"/>
                    <a:pt x="455" y="481"/>
                    <a:pt x="451" y="482"/>
                  </a:cubicBezTo>
                  <a:cubicBezTo>
                    <a:pt x="447" y="483"/>
                    <a:pt x="439" y="483"/>
                    <a:pt x="433" y="483"/>
                  </a:cubicBezTo>
                  <a:cubicBezTo>
                    <a:pt x="427" y="483"/>
                    <a:pt x="421" y="483"/>
                    <a:pt x="416" y="481"/>
                  </a:cubicBezTo>
                  <a:cubicBezTo>
                    <a:pt x="405" y="485"/>
                    <a:pt x="412" y="486"/>
                    <a:pt x="395" y="488"/>
                  </a:cubicBezTo>
                  <a:cubicBezTo>
                    <a:pt x="399" y="486"/>
                    <a:pt x="390" y="481"/>
                    <a:pt x="401" y="481"/>
                  </a:cubicBezTo>
                  <a:cubicBezTo>
                    <a:pt x="402" y="479"/>
                    <a:pt x="402" y="479"/>
                    <a:pt x="402" y="479"/>
                  </a:cubicBezTo>
                  <a:cubicBezTo>
                    <a:pt x="385" y="478"/>
                    <a:pt x="362" y="477"/>
                    <a:pt x="353" y="484"/>
                  </a:cubicBezTo>
                  <a:cubicBezTo>
                    <a:pt x="352" y="479"/>
                    <a:pt x="350" y="483"/>
                    <a:pt x="343" y="480"/>
                  </a:cubicBezTo>
                  <a:cubicBezTo>
                    <a:pt x="341" y="481"/>
                    <a:pt x="344" y="481"/>
                    <a:pt x="345" y="481"/>
                  </a:cubicBezTo>
                  <a:cubicBezTo>
                    <a:pt x="339" y="486"/>
                    <a:pt x="335" y="481"/>
                    <a:pt x="331" y="482"/>
                  </a:cubicBezTo>
                  <a:cubicBezTo>
                    <a:pt x="332" y="481"/>
                    <a:pt x="332" y="481"/>
                    <a:pt x="332" y="481"/>
                  </a:cubicBezTo>
                  <a:cubicBezTo>
                    <a:pt x="320" y="484"/>
                    <a:pt x="320" y="484"/>
                    <a:pt x="320" y="484"/>
                  </a:cubicBezTo>
                  <a:cubicBezTo>
                    <a:pt x="318" y="483"/>
                    <a:pt x="315" y="482"/>
                    <a:pt x="315" y="481"/>
                  </a:cubicBezTo>
                  <a:cubicBezTo>
                    <a:pt x="315" y="484"/>
                    <a:pt x="315" y="484"/>
                    <a:pt x="315" y="484"/>
                  </a:cubicBezTo>
                  <a:cubicBezTo>
                    <a:pt x="308" y="484"/>
                    <a:pt x="312" y="480"/>
                    <a:pt x="303" y="481"/>
                  </a:cubicBezTo>
                  <a:cubicBezTo>
                    <a:pt x="305" y="483"/>
                    <a:pt x="305" y="483"/>
                    <a:pt x="305" y="483"/>
                  </a:cubicBezTo>
                  <a:cubicBezTo>
                    <a:pt x="300" y="482"/>
                    <a:pt x="292" y="485"/>
                    <a:pt x="291" y="482"/>
                  </a:cubicBezTo>
                  <a:cubicBezTo>
                    <a:pt x="290" y="481"/>
                    <a:pt x="291" y="481"/>
                    <a:pt x="293" y="481"/>
                  </a:cubicBezTo>
                  <a:cubicBezTo>
                    <a:pt x="285" y="476"/>
                    <a:pt x="272" y="483"/>
                    <a:pt x="262" y="481"/>
                  </a:cubicBezTo>
                  <a:cubicBezTo>
                    <a:pt x="265" y="486"/>
                    <a:pt x="265" y="486"/>
                    <a:pt x="265" y="486"/>
                  </a:cubicBezTo>
                  <a:cubicBezTo>
                    <a:pt x="255" y="488"/>
                    <a:pt x="259" y="485"/>
                    <a:pt x="259" y="483"/>
                  </a:cubicBezTo>
                  <a:cubicBezTo>
                    <a:pt x="253" y="483"/>
                    <a:pt x="251" y="481"/>
                    <a:pt x="243" y="481"/>
                  </a:cubicBezTo>
                  <a:cubicBezTo>
                    <a:pt x="238" y="482"/>
                    <a:pt x="240" y="483"/>
                    <a:pt x="239" y="484"/>
                  </a:cubicBezTo>
                  <a:cubicBezTo>
                    <a:pt x="230" y="483"/>
                    <a:pt x="230" y="483"/>
                    <a:pt x="230" y="483"/>
                  </a:cubicBezTo>
                  <a:cubicBezTo>
                    <a:pt x="236" y="480"/>
                    <a:pt x="236" y="480"/>
                    <a:pt x="236" y="480"/>
                  </a:cubicBezTo>
                  <a:cubicBezTo>
                    <a:pt x="222" y="488"/>
                    <a:pt x="202" y="479"/>
                    <a:pt x="193" y="486"/>
                  </a:cubicBezTo>
                  <a:cubicBezTo>
                    <a:pt x="188" y="485"/>
                    <a:pt x="198" y="483"/>
                    <a:pt x="194" y="482"/>
                  </a:cubicBezTo>
                  <a:cubicBezTo>
                    <a:pt x="178" y="479"/>
                    <a:pt x="159" y="487"/>
                    <a:pt x="145" y="483"/>
                  </a:cubicBezTo>
                  <a:cubicBezTo>
                    <a:pt x="134" y="481"/>
                    <a:pt x="123" y="481"/>
                    <a:pt x="111" y="481"/>
                  </a:cubicBezTo>
                  <a:cubicBezTo>
                    <a:pt x="105" y="481"/>
                    <a:pt x="99" y="482"/>
                    <a:pt x="93" y="482"/>
                  </a:cubicBezTo>
                  <a:cubicBezTo>
                    <a:pt x="90" y="481"/>
                    <a:pt x="87" y="481"/>
                    <a:pt x="83" y="481"/>
                  </a:cubicBezTo>
                  <a:cubicBezTo>
                    <a:pt x="79" y="481"/>
                    <a:pt x="79" y="481"/>
                    <a:pt x="79" y="481"/>
                  </a:cubicBezTo>
                  <a:cubicBezTo>
                    <a:pt x="78" y="481"/>
                    <a:pt x="78" y="481"/>
                    <a:pt x="77" y="481"/>
                  </a:cubicBezTo>
                  <a:cubicBezTo>
                    <a:pt x="75" y="480"/>
                    <a:pt x="75" y="480"/>
                    <a:pt x="75" y="480"/>
                  </a:cubicBezTo>
                  <a:cubicBezTo>
                    <a:pt x="76" y="482"/>
                    <a:pt x="76" y="482"/>
                    <a:pt x="76" y="482"/>
                  </a:cubicBezTo>
                  <a:cubicBezTo>
                    <a:pt x="76" y="482"/>
                    <a:pt x="75" y="482"/>
                    <a:pt x="74" y="482"/>
                  </a:cubicBezTo>
                  <a:cubicBezTo>
                    <a:pt x="72" y="481"/>
                    <a:pt x="71" y="481"/>
                    <a:pt x="69" y="481"/>
                  </a:cubicBezTo>
                  <a:cubicBezTo>
                    <a:pt x="68" y="480"/>
                    <a:pt x="66" y="479"/>
                    <a:pt x="65" y="479"/>
                  </a:cubicBezTo>
                  <a:cubicBezTo>
                    <a:pt x="64" y="479"/>
                    <a:pt x="63" y="478"/>
                    <a:pt x="63" y="478"/>
                  </a:cubicBezTo>
                  <a:cubicBezTo>
                    <a:pt x="61" y="479"/>
                    <a:pt x="58" y="478"/>
                    <a:pt x="55" y="477"/>
                  </a:cubicBezTo>
                  <a:cubicBezTo>
                    <a:pt x="53" y="477"/>
                    <a:pt x="52" y="476"/>
                    <a:pt x="50" y="475"/>
                  </a:cubicBezTo>
                  <a:cubicBezTo>
                    <a:pt x="49" y="475"/>
                    <a:pt x="48" y="474"/>
                    <a:pt x="48" y="474"/>
                  </a:cubicBezTo>
                  <a:cubicBezTo>
                    <a:pt x="47" y="474"/>
                    <a:pt x="46" y="474"/>
                    <a:pt x="45" y="474"/>
                  </a:cubicBezTo>
                  <a:cubicBezTo>
                    <a:pt x="46" y="473"/>
                    <a:pt x="47" y="471"/>
                    <a:pt x="48" y="471"/>
                  </a:cubicBezTo>
                  <a:cubicBezTo>
                    <a:pt x="44" y="468"/>
                    <a:pt x="39" y="463"/>
                    <a:pt x="39" y="460"/>
                  </a:cubicBezTo>
                  <a:cubicBezTo>
                    <a:pt x="41" y="460"/>
                    <a:pt x="41" y="460"/>
                    <a:pt x="41" y="460"/>
                  </a:cubicBezTo>
                  <a:cubicBezTo>
                    <a:pt x="38" y="455"/>
                    <a:pt x="36" y="448"/>
                    <a:pt x="35" y="442"/>
                  </a:cubicBezTo>
                  <a:cubicBezTo>
                    <a:pt x="35" y="440"/>
                    <a:pt x="35" y="439"/>
                    <a:pt x="34" y="437"/>
                  </a:cubicBezTo>
                  <a:cubicBezTo>
                    <a:pt x="34" y="435"/>
                    <a:pt x="34" y="433"/>
                    <a:pt x="34" y="432"/>
                  </a:cubicBezTo>
                  <a:cubicBezTo>
                    <a:pt x="34" y="428"/>
                    <a:pt x="33" y="425"/>
                    <a:pt x="32" y="423"/>
                  </a:cubicBezTo>
                  <a:cubicBezTo>
                    <a:pt x="32" y="417"/>
                    <a:pt x="35" y="418"/>
                    <a:pt x="36" y="416"/>
                  </a:cubicBezTo>
                  <a:cubicBezTo>
                    <a:pt x="37" y="407"/>
                    <a:pt x="35" y="401"/>
                    <a:pt x="33" y="393"/>
                  </a:cubicBezTo>
                  <a:cubicBezTo>
                    <a:pt x="33" y="391"/>
                    <a:pt x="34" y="389"/>
                    <a:pt x="35" y="386"/>
                  </a:cubicBezTo>
                  <a:cubicBezTo>
                    <a:pt x="32" y="383"/>
                    <a:pt x="32" y="383"/>
                    <a:pt x="32" y="383"/>
                  </a:cubicBezTo>
                  <a:cubicBezTo>
                    <a:pt x="32" y="379"/>
                    <a:pt x="35" y="382"/>
                    <a:pt x="36" y="379"/>
                  </a:cubicBezTo>
                  <a:cubicBezTo>
                    <a:pt x="31" y="364"/>
                    <a:pt x="35" y="347"/>
                    <a:pt x="35" y="337"/>
                  </a:cubicBezTo>
                  <a:cubicBezTo>
                    <a:pt x="33" y="339"/>
                    <a:pt x="33" y="339"/>
                    <a:pt x="33" y="339"/>
                  </a:cubicBezTo>
                  <a:cubicBezTo>
                    <a:pt x="32" y="334"/>
                    <a:pt x="34" y="326"/>
                    <a:pt x="36" y="331"/>
                  </a:cubicBezTo>
                  <a:cubicBezTo>
                    <a:pt x="38" y="311"/>
                    <a:pt x="30" y="301"/>
                    <a:pt x="31" y="274"/>
                  </a:cubicBezTo>
                  <a:cubicBezTo>
                    <a:pt x="38" y="270"/>
                    <a:pt x="29" y="249"/>
                    <a:pt x="37" y="245"/>
                  </a:cubicBezTo>
                  <a:cubicBezTo>
                    <a:pt x="35" y="233"/>
                    <a:pt x="38" y="226"/>
                    <a:pt x="34" y="218"/>
                  </a:cubicBezTo>
                  <a:cubicBezTo>
                    <a:pt x="34" y="218"/>
                    <a:pt x="35" y="217"/>
                    <a:pt x="35" y="218"/>
                  </a:cubicBezTo>
                  <a:cubicBezTo>
                    <a:pt x="37" y="214"/>
                    <a:pt x="35" y="199"/>
                    <a:pt x="33" y="187"/>
                  </a:cubicBezTo>
                  <a:cubicBezTo>
                    <a:pt x="36" y="186"/>
                    <a:pt x="36" y="186"/>
                    <a:pt x="36" y="186"/>
                  </a:cubicBezTo>
                  <a:cubicBezTo>
                    <a:pt x="31" y="182"/>
                    <a:pt x="32" y="162"/>
                    <a:pt x="28" y="158"/>
                  </a:cubicBezTo>
                  <a:cubicBezTo>
                    <a:pt x="29" y="157"/>
                    <a:pt x="30" y="160"/>
                    <a:pt x="30" y="162"/>
                  </a:cubicBezTo>
                  <a:cubicBezTo>
                    <a:pt x="35" y="156"/>
                    <a:pt x="28" y="151"/>
                    <a:pt x="29" y="143"/>
                  </a:cubicBezTo>
                  <a:cubicBezTo>
                    <a:pt x="30" y="144"/>
                    <a:pt x="32" y="142"/>
                    <a:pt x="33" y="143"/>
                  </a:cubicBezTo>
                  <a:cubicBezTo>
                    <a:pt x="35" y="130"/>
                    <a:pt x="34" y="115"/>
                    <a:pt x="33" y="98"/>
                  </a:cubicBezTo>
                  <a:cubicBezTo>
                    <a:pt x="33" y="94"/>
                    <a:pt x="33" y="89"/>
                    <a:pt x="32" y="85"/>
                  </a:cubicBezTo>
                  <a:cubicBezTo>
                    <a:pt x="32" y="78"/>
                    <a:pt x="32" y="78"/>
                    <a:pt x="32" y="78"/>
                  </a:cubicBezTo>
                  <a:cubicBezTo>
                    <a:pt x="32" y="77"/>
                    <a:pt x="32" y="77"/>
                    <a:pt x="32" y="77"/>
                  </a:cubicBezTo>
                  <a:cubicBezTo>
                    <a:pt x="32" y="76"/>
                    <a:pt x="32" y="76"/>
                    <a:pt x="32" y="76"/>
                  </a:cubicBezTo>
                  <a:cubicBezTo>
                    <a:pt x="32" y="73"/>
                    <a:pt x="32" y="73"/>
                    <a:pt x="32" y="73"/>
                  </a:cubicBezTo>
                  <a:cubicBezTo>
                    <a:pt x="32" y="66"/>
                    <a:pt x="34" y="59"/>
                    <a:pt x="38" y="54"/>
                  </a:cubicBezTo>
                  <a:cubicBezTo>
                    <a:pt x="40" y="51"/>
                    <a:pt x="39" y="51"/>
                    <a:pt x="38" y="51"/>
                  </a:cubicBezTo>
                  <a:cubicBezTo>
                    <a:pt x="36" y="50"/>
                    <a:pt x="35" y="50"/>
                    <a:pt x="38" y="46"/>
                  </a:cubicBezTo>
                  <a:cubicBezTo>
                    <a:pt x="40" y="45"/>
                    <a:pt x="40" y="47"/>
                    <a:pt x="41" y="48"/>
                  </a:cubicBezTo>
                  <a:cubicBezTo>
                    <a:pt x="41" y="49"/>
                    <a:pt x="42" y="50"/>
                    <a:pt x="44" y="48"/>
                  </a:cubicBezTo>
                  <a:cubicBezTo>
                    <a:pt x="44" y="43"/>
                    <a:pt x="46" y="42"/>
                    <a:pt x="51" y="39"/>
                  </a:cubicBezTo>
                  <a:cubicBezTo>
                    <a:pt x="51" y="41"/>
                    <a:pt x="52" y="41"/>
                    <a:pt x="50" y="44"/>
                  </a:cubicBezTo>
                  <a:cubicBezTo>
                    <a:pt x="51" y="44"/>
                    <a:pt x="52" y="43"/>
                    <a:pt x="53" y="42"/>
                  </a:cubicBezTo>
                  <a:cubicBezTo>
                    <a:pt x="54" y="41"/>
                    <a:pt x="55" y="40"/>
                    <a:pt x="57" y="38"/>
                  </a:cubicBezTo>
                  <a:cubicBezTo>
                    <a:pt x="60" y="36"/>
                    <a:pt x="63" y="34"/>
                    <a:pt x="67" y="35"/>
                  </a:cubicBezTo>
                  <a:cubicBezTo>
                    <a:pt x="66" y="34"/>
                    <a:pt x="67" y="33"/>
                    <a:pt x="68" y="31"/>
                  </a:cubicBezTo>
                  <a:cubicBezTo>
                    <a:pt x="73" y="28"/>
                    <a:pt x="79" y="29"/>
                    <a:pt x="85" y="31"/>
                  </a:cubicBezTo>
                  <a:cubicBezTo>
                    <a:pt x="91" y="32"/>
                    <a:pt x="95" y="33"/>
                    <a:pt x="96" y="32"/>
                  </a:cubicBezTo>
                  <a:cubicBezTo>
                    <a:pt x="96" y="32"/>
                    <a:pt x="100" y="32"/>
                    <a:pt x="96" y="31"/>
                  </a:cubicBezTo>
                  <a:cubicBezTo>
                    <a:pt x="101" y="31"/>
                    <a:pt x="108" y="32"/>
                    <a:pt x="107" y="34"/>
                  </a:cubicBezTo>
                  <a:cubicBezTo>
                    <a:pt x="109" y="33"/>
                    <a:pt x="111" y="31"/>
                    <a:pt x="115" y="31"/>
                  </a:cubicBezTo>
                  <a:cubicBezTo>
                    <a:pt x="113" y="33"/>
                    <a:pt x="113" y="33"/>
                    <a:pt x="113" y="33"/>
                  </a:cubicBezTo>
                  <a:cubicBezTo>
                    <a:pt x="115" y="33"/>
                    <a:pt x="118" y="31"/>
                    <a:pt x="120" y="31"/>
                  </a:cubicBezTo>
                  <a:cubicBezTo>
                    <a:pt x="116" y="29"/>
                    <a:pt x="116" y="29"/>
                    <a:pt x="116" y="29"/>
                  </a:cubicBezTo>
                  <a:cubicBezTo>
                    <a:pt x="122" y="31"/>
                    <a:pt x="132" y="26"/>
                    <a:pt x="132" y="31"/>
                  </a:cubicBezTo>
                  <a:cubicBezTo>
                    <a:pt x="130" y="31"/>
                    <a:pt x="130" y="31"/>
                    <a:pt x="130" y="31"/>
                  </a:cubicBezTo>
                  <a:cubicBezTo>
                    <a:pt x="140" y="34"/>
                    <a:pt x="140" y="34"/>
                    <a:pt x="140" y="34"/>
                  </a:cubicBezTo>
                  <a:cubicBezTo>
                    <a:pt x="144" y="32"/>
                    <a:pt x="148" y="29"/>
                    <a:pt x="155" y="30"/>
                  </a:cubicBezTo>
                  <a:cubicBezTo>
                    <a:pt x="158" y="36"/>
                    <a:pt x="172" y="31"/>
                    <a:pt x="181" y="32"/>
                  </a:cubicBezTo>
                  <a:cubicBezTo>
                    <a:pt x="180" y="34"/>
                    <a:pt x="180" y="34"/>
                    <a:pt x="180" y="34"/>
                  </a:cubicBezTo>
                  <a:cubicBezTo>
                    <a:pt x="187" y="31"/>
                    <a:pt x="204" y="32"/>
                    <a:pt x="201" y="31"/>
                  </a:cubicBezTo>
                  <a:cubicBezTo>
                    <a:pt x="208" y="31"/>
                    <a:pt x="216" y="33"/>
                    <a:pt x="213" y="34"/>
                  </a:cubicBezTo>
                  <a:cubicBezTo>
                    <a:pt x="219" y="33"/>
                    <a:pt x="230" y="33"/>
                    <a:pt x="233" y="30"/>
                  </a:cubicBezTo>
                  <a:cubicBezTo>
                    <a:pt x="243" y="35"/>
                    <a:pt x="243" y="35"/>
                    <a:pt x="243" y="35"/>
                  </a:cubicBezTo>
                  <a:cubicBezTo>
                    <a:pt x="250" y="28"/>
                    <a:pt x="265" y="37"/>
                    <a:pt x="265" y="30"/>
                  </a:cubicBezTo>
                  <a:cubicBezTo>
                    <a:pt x="271" y="31"/>
                    <a:pt x="270" y="33"/>
                    <a:pt x="274" y="34"/>
                  </a:cubicBezTo>
                  <a:cubicBezTo>
                    <a:pt x="282" y="30"/>
                    <a:pt x="291" y="31"/>
                    <a:pt x="299" y="32"/>
                  </a:cubicBezTo>
                  <a:cubicBezTo>
                    <a:pt x="300" y="32"/>
                    <a:pt x="300" y="32"/>
                    <a:pt x="300" y="32"/>
                  </a:cubicBezTo>
                  <a:cubicBezTo>
                    <a:pt x="308" y="33"/>
                    <a:pt x="318" y="29"/>
                    <a:pt x="330" y="29"/>
                  </a:cubicBezTo>
                  <a:cubicBezTo>
                    <a:pt x="333" y="34"/>
                    <a:pt x="333" y="34"/>
                    <a:pt x="333" y="34"/>
                  </a:cubicBezTo>
                  <a:cubicBezTo>
                    <a:pt x="339" y="34"/>
                    <a:pt x="341" y="29"/>
                    <a:pt x="347" y="31"/>
                  </a:cubicBezTo>
                  <a:cubicBezTo>
                    <a:pt x="348" y="31"/>
                    <a:pt x="347" y="32"/>
                    <a:pt x="345" y="32"/>
                  </a:cubicBezTo>
                  <a:cubicBezTo>
                    <a:pt x="351" y="31"/>
                    <a:pt x="359" y="32"/>
                    <a:pt x="364" y="34"/>
                  </a:cubicBezTo>
                  <a:cubicBezTo>
                    <a:pt x="373" y="30"/>
                    <a:pt x="380" y="31"/>
                    <a:pt x="388" y="27"/>
                  </a:cubicBezTo>
                  <a:cubicBezTo>
                    <a:pt x="395" y="32"/>
                    <a:pt x="377" y="29"/>
                    <a:pt x="383" y="34"/>
                  </a:cubicBezTo>
                  <a:cubicBezTo>
                    <a:pt x="396" y="36"/>
                    <a:pt x="409" y="33"/>
                    <a:pt x="423" y="31"/>
                  </a:cubicBezTo>
                  <a:cubicBezTo>
                    <a:pt x="425" y="32"/>
                    <a:pt x="423" y="33"/>
                    <a:pt x="423" y="34"/>
                  </a:cubicBezTo>
                  <a:cubicBezTo>
                    <a:pt x="423" y="34"/>
                    <a:pt x="451" y="21"/>
                    <a:pt x="446" y="16"/>
                  </a:cubicBezTo>
                  <a:cubicBezTo>
                    <a:pt x="450" y="12"/>
                    <a:pt x="454" y="10"/>
                    <a:pt x="441" y="7"/>
                  </a:cubicBezTo>
                  <a:cubicBezTo>
                    <a:pt x="437" y="9"/>
                    <a:pt x="426" y="12"/>
                    <a:pt x="424" y="8"/>
                  </a:cubicBezTo>
                  <a:cubicBezTo>
                    <a:pt x="423" y="11"/>
                    <a:pt x="423" y="11"/>
                    <a:pt x="423" y="11"/>
                  </a:cubicBezTo>
                  <a:cubicBezTo>
                    <a:pt x="407" y="13"/>
                    <a:pt x="422" y="4"/>
                    <a:pt x="402" y="4"/>
                  </a:cubicBezTo>
                  <a:cubicBezTo>
                    <a:pt x="406" y="5"/>
                    <a:pt x="406" y="5"/>
                    <a:pt x="406" y="5"/>
                  </a:cubicBezTo>
                  <a:cubicBezTo>
                    <a:pt x="403" y="5"/>
                    <a:pt x="400" y="8"/>
                    <a:pt x="396" y="6"/>
                  </a:cubicBezTo>
                  <a:cubicBezTo>
                    <a:pt x="394" y="5"/>
                    <a:pt x="397" y="5"/>
                    <a:pt x="399" y="4"/>
                  </a:cubicBezTo>
                  <a:cubicBezTo>
                    <a:pt x="382" y="9"/>
                    <a:pt x="382" y="9"/>
                    <a:pt x="382" y="9"/>
                  </a:cubicBezTo>
                  <a:cubicBezTo>
                    <a:pt x="382" y="7"/>
                    <a:pt x="382" y="6"/>
                    <a:pt x="385" y="4"/>
                  </a:cubicBezTo>
                  <a:cubicBezTo>
                    <a:pt x="371" y="4"/>
                    <a:pt x="388" y="11"/>
                    <a:pt x="370" y="9"/>
                  </a:cubicBezTo>
                  <a:cubicBezTo>
                    <a:pt x="367" y="8"/>
                    <a:pt x="371" y="7"/>
                    <a:pt x="374" y="6"/>
                  </a:cubicBezTo>
                  <a:cubicBezTo>
                    <a:pt x="365" y="3"/>
                    <a:pt x="360" y="6"/>
                    <a:pt x="351" y="8"/>
                  </a:cubicBezTo>
                  <a:cubicBezTo>
                    <a:pt x="351" y="4"/>
                    <a:pt x="357" y="5"/>
                    <a:pt x="350" y="2"/>
                  </a:cubicBezTo>
                  <a:cubicBezTo>
                    <a:pt x="351" y="4"/>
                    <a:pt x="352" y="7"/>
                    <a:pt x="346" y="8"/>
                  </a:cubicBezTo>
                  <a:cubicBezTo>
                    <a:pt x="349" y="4"/>
                    <a:pt x="342" y="6"/>
                    <a:pt x="337" y="5"/>
                  </a:cubicBezTo>
                  <a:cubicBezTo>
                    <a:pt x="338" y="6"/>
                    <a:pt x="337" y="8"/>
                    <a:pt x="335" y="8"/>
                  </a:cubicBezTo>
                  <a:cubicBezTo>
                    <a:pt x="333" y="9"/>
                    <a:pt x="330" y="7"/>
                    <a:pt x="327" y="8"/>
                  </a:cubicBezTo>
                  <a:cubicBezTo>
                    <a:pt x="333" y="11"/>
                    <a:pt x="333" y="11"/>
                    <a:pt x="333" y="11"/>
                  </a:cubicBezTo>
                  <a:cubicBezTo>
                    <a:pt x="324" y="14"/>
                    <a:pt x="319" y="9"/>
                    <a:pt x="312" y="8"/>
                  </a:cubicBezTo>
                  <a:cubicBezTo>
                    <a:pt x="312" y="7"/>
                    <a:pt x="314" y="7"/>
                    <a:pt x="315" y="7"/>
                  </a:cubicBezTo>
                  <a:cubicBezTo>
                    <a:pt x="308" y="5"/>
                    <a:pt x="300" y="2"/>
                    <a:pt x="291" y="5"/>
                  </a:cubicBezTo>
                  <a:cubicBezTo>
                    <a:pt x="291" y="5"/>
                    <a:pt x="291" y="5"/>
                    <a:pt x="291" y="5"/>
                  </a:cubicBezTo>
                  <a:cubicBezTo>
                    <a:pt x="274" y="8"/>
                    <a:pt x="297" y="11"/>
                    <a:pt x="276" y="14"/>
                  </a:cubicBezTo>
                  <a:cubicBezTo>
                    <a:pt x="269" y="13"/>
                    <a:pt x="279" y="3"/>
                    <a:pt x="264" y="7"/>
                  </a:cubicBezTo>
                  <a:cubicBezTo>
                    <a:pt x="271" y="10"/>
                    <a:pt x="254" y="14"/>
                    <a:pt x="245" y="15"/>
                  </a:cubicBezTo>
                  <a:cubicBezTo>
                    <a:pt x="254" y="8"/>
                    <a:pt x="254" y="8"/>
                    <a:pt x="254" y="8"/>
                  </a:cubicBezTo>
                  <a:cubicBezTo>
                    <a:pt x="250" y="8"/>
                    <a:pt x="244" y="10"/>
                    <a:pt x="242" y="10"/>
                  </a:cubicBezTo>
                  <a:cubicBezTo>
                    <a:pt x="243" y="11"/>
                    <a:pt x="243" y="11"/>
                    <a:pt x="243" y="11"/>
                  </a:cubicBezTo>
                  <a:cubicBezTo>
                    <a:pt x="243" y="17"/>
                    <a:pt x="231" y="10"/>
                    <a:pt x="225" y="14"/>
                  </a:cubicBezTo>
                  <a:cubicBezTo>
                    <a:pt x="233" y="6"/>
                    <a:pt x="233" y="7"/>
                    <a:pt x="235" y="0"/>
                  </a:cubicBezTo>
                  <a:cubicBezTo>
                    <a:pt x="228" y="4"/>
                    <a:pt x="221" y="8"/>
                    <a:pt x="210" y="7"/>
                  </a:cubicBezTo>
                  <a:cubicBezTo>
                    <a:pt x="219" y="1"/>
                    <a:pt x="219" y="1"/>
                    <a:pt x="219" y="1"/>
                  </a:cubicBezTo>
                  <a:cubicBezTo>
                    <a:pt x="204" y="0"/>
                    <a:pt x="186" y="9"/>
                    <a:pt x="173" y="13"/>
                  </a:cubicBezTo>
                  <a:cubicBezTo>
                    <a:pt x="177" y="9"/>
                    <a:pt x="172" y="8"/>
                    <a:pt x="177" y="4"/>
                  </a:cubicBezTo>
                  <a:cubicBezTo>
                    <a:pt x="162" y="5"/>
                    <a:pt x="162" y="5"/>
                    <a:pt x="162" y="5"/>
                  </a:cubicBezTo>
                  <a:cubicBezTo>
                    <a:pt x="166" y="0"/>
                    <a:pt x="166" y="0"/>
                    <a:pt x="166" y="0"/>
                  </a:cubicBezTo>
                  <a:cubicBezTo>
                    <a:pt x="160" y="5"/>
                    <a:pt x="154" y="1"/>
                    <a:pt x="155" y="8"/>
                  </a:cubicBezTo>
                  <a:cubicBezTo>
                    <a:pt x="156" y="7"/>
                    <a:pt x="156" y="6"/>
                    <a:pt x="159" y="6"/>
                  </a:cubicBezTo>
                  <a:cubicBezTo>
                    <a:pt x="159" y="8"/>
                    <a:pt x="156" y="12"/>
                    <a:pt x="149" y="12"/>
                  </a:cubicBezTo>
                  <a:cubicBezTo>
                    <a:pt x="143" y="10"/>
                    <a:pt x="152" y="10"/>
                    <a:pt x="150" y="8"/>
                  </a:cubicBezTo>
                  <a:cubicBezTo>
                    <a:pt x="145" y="10"/>
                    <a:pt x="145" y="6"/>
                    <a:pt x="140" y="8"/>
                  </a:cubicBezTo>
                  <a:cubicBezTo>
                    <a:pt x="144" y="11"/>
                    <a:pt x="144" y="11"/>
                    <a:pt x="144" y="11"/>
                  </a:cubicBezTo>
                  <a:cubicBezTo>
                    <a:pt x="141" y="14"/>
                    <a:pt x="136" y="11"/>
                    <a:pt x="131" y="13"/>
                  </a:cubicBezTo>
                  <a:cubicBezTo>
                    <a:pt x="137" y="11"/>
                    <a:pt x="135" y="9"/>
                    <a:pt x="133" y="7"/>
                  </a:cubicBezTo>
                  <a:cubicBezTo>
                    <a:pt x="133" y="7"/>
                    <a:pt x="133" y="7"/>
                    <a:pt x="133" y="7"/>
                  </a:cubicBezTo>
                  <a:cubicBezTo>
                    <a:pt x="130" y="8"/>
                    <a:pt x="125" y="10"/>
                    <a:pt x="122" y="8"/>
                  </a:cubicBezTo>
                  <a:cubicBezTo>
                    <a:pt x="125" y="3"/>
                    <a:pt x="125" y="3"/>
                    <a:pt x="125" y="3"/>
                  </a:cubicBezTo>
                  <a:cubicBezTo>
                    <a:pt x="120" y="7"/>
                    <a:pt x="120" y="7"/>
                    <a:pt x="120" y="7"/>
                  </a:cubicBezTo>
                  <a:cubicBezTo>
                    <a:pt x="118" y="6"/>
                    <a:pt x="116" y="4"/>
                    <a:pt x="120" y="3"/>
                  </a:cubicBezTo>
                  <a:cubicBezTo>
                    <a:pt x="103" y="0"/>
                    <a:pt x="120" y="14"/>
                    <a:pt x="98" y="9"/>
                  </a:cubicBezTo>
                  <a:cubicBezTo>
                    <a:pt x="99" y="8"/>
                    <a:pt x="101" y="6"/>
                    <a:pt x="107" y="7"/>
                  </a:cubicBezTo>
                  <a:cubicBezTo>
                    <a:pt x="108" y="4"/>
                    <a:pt x="107" y="3"/>
                    <a:pt x="101" y="1"/>
                  </a:cubicBezTo>
                  <a:cubicBezTo>
                    <a:pt x="100" y="1"/>
                    <a:pt x="101" y="1"/>
                    <a:pt x="101" y="1"/>
                  </a:cubicBezTo>
                  <a:cubicBezTo>
                    <a:pt x="95" y="1"/>
                    <a:pt x="88" y="1"/>
                    <a:pt x="82" y="1"/>
                  </a:cubicBezTo>
                  <a:cubicBezTo>
                    <a:pt x="81" y="1"/>
                    <a:pt x="79" y="1"/>
                    <a:pt x="78" y="1"/>
                  </a:cubicBezTo>
                  <a:cubicBezTo>
                    <a:pt x="76" y="2"/>
                    <a:pt x="74" y="2"/>
                    <a:pt x="72" y="2"/>
                  </a:cubicBezTo>
                  <a:cubicBezTo>
                    <a:pt x="69" y="3"/>
                    <a:pt x="66" y="4"/>
                    <a:pt x="6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 name="Freeform 1388"/>
            <p:cNvSpPr>
              <a:spLocks/>
            </p:cNvSpPr>
            <p:nvPr/>
          </p:nvSpPr>
          <p:spPr bwMode="auto">
            <a:xfrm>
              <a:off x="1057751" y="5590612"/>
              <a:ext cx="2300" cy="1149"/>
            </a:xfrm>
            <a:custGeom>
              <a:avLst/>
              <a:gdLst>
                <a:gd name="T0" fmla="*/ 1 w 14"/>
                <a:gd name="T1" fmla="*/ 3 h 3"/>
                <a:gd name="T2" fmla="*/ 14 w 14"/>
                <a:gd name="T3" fmla="*/ 2 h 3"/>
                <a:gd name="T4" fmla="*/ 1 w 14"/>
                <a:gd name="T5" fmla="*/ 3 h 3"/>
              </a:gdLst>
              <a:ahLst/>
              <a:cxnLst>
                <a:cxn ang="0">
                  <a:pos x="T0" y="T1"/>
                </a:cxn>
                <a:cxn ang="0">
                  <a:pos x="T2" y="T3"/>
                </a:cxn>
                <a:cxn ang="0">
                  <a:pos x="T4" y="T5"/>
                </a:cxn>
              </a:cxnLst>
              <a:rect l="0" t="0" r="r" b="b"/>
              <a:pathLst>
                <a:path w="14" h="3">
                  <a:moveTo>
                    <a:pt x="1" y="3"/>
                  </a:moveTo>
                  <a:cubicBezTo>
                    <a:pt x="7" y="3"/>
                    <a:pt x="12" y="3"/>
                    <a:pt x="14" y="2"/>
                  </a:cubicBezTo>
                  <a:cubicBezTo>
                    <a:pt x="13" y="1"/>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 name="Freeform 1389"/>
            <p:cNvSpPr>
              <a:spLocks/>
            </p:cNvSpPr>
            <p:nvPr/>
          </p:nvSpPr>
          <p:spPr bwMode="auto">
            <a:xfrm>
              <a:off x="1122142" y="5697548"/>
              <a:ext cx="0" cy="114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 name="Freeform 1390"/>
            <p:cNvSpPr>
              <a:spLocks/>
            </p:cNvSpPr>
            <p:nvPr/>
          </p:nvSpPr>
          <p:spPr bwMode="auto">
            <a:xfrm>
              <a:off x="1132490" y="5697548"/>
              <a:ext cx="1149" cy="0"/>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3" y="0"/>
                    <a:pt x="1" y="0"/>
                    <a:pt x="0" y="0"/>
                  </a:cubicBezTo>
                  <a:cubicBezTo>
                    <a:pt x="0" y="1"/>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 name="Freeform 1391"/>
            <p:cNvSpPr>
              <a:spLocks/>
            </p:cNvSpPr>
            <p:nvPr/>
          </p:nvSpPr>
          <p:spPr bwMode="auto">
            <a:xfrm>
              <a:off x="1038203" y="5676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 name="Freeform 1392"/>
            <p:cNvSpPr>
              <a:spLocks/>
            </p:cNvSpPr>
            <p:nvPr/>
          </p:nvSpPr>
          <p:spPr bwMode="auto">
            <a:xfrm>
              <a:off x="1085347" y="5697548"/>
              <a:ext cx="1149" cy="1149"/>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4" y="3"/>
                    <a:pt x="6" y="1"/>
                    <a:pt x="6" y="0"/>
                  </a:cubicBezTo>
                  <a:cubicBezTo>
                    <a:pt x="3" y="0"/>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 name="Freeform 1393"/>
            <p:cNvSpPr>
              <a:spLocks/>
            </p:cNvSpPr>
            <p:nvPr/>
          </p:nvSpPr>
          <p:spPr bwMode="auto">
            <a:xfrm>
              <a:off x="1065799" y="5698698"/>
              <a:ext cx="0" cy="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 name="Freeform 1394"/>
            <p:cNvSpPr>
              <a:spLocks/>
            </p:cNvSpPr>
            <p:nvPr/>
          </p:nvSpPr>
          <p:spPr bwMode="auto">
            <a:xfrm>
              <a:off x="1037053" y="5674551"/>
              <a:ext cx="1149" cy="2300"/>
            </a:xfrm>
            <a:custGeom>
              <a:avLst/>
              <a:gdLst>
                <a:gd name="T0" fmla="*/ 0 w 3"/>
                <a:gd name="T1" fmla="*/ 0 h 15"/>
                <a:gd name="T2" fmla="*/ 3 w 3"/>
                <a:gd name="T3" fmla="*/ 15 h 15"/>
                <a:gd name="T4" fmla="*/ 0 w 3"/>
                <a:gd name="T5" fmla="*/ 0 h 15"/>
              </a:gdLst>
              <a:ahLst/>
              <a:cxnLst>
                <a:cxn ang="0">
                  <a:pos x="T0" y="T1"/>
                </a:cxn>
                <a:cxn ang="0">
                  <a:pos x="T2" y="T3"/>
                </a:cxn>
                <a:cxn ang="0">
                  <a:pos x="T4" y="T5"/>
                </a:cxn>
              </a:cxnLst>
              <a:rect l="0" t="0" r="r" b="b"/>
              <a:pathLst>
                <a:path w="3" h="15">
                  <a:moveTo>
                    <a:pt x="0" y="0"/>
                  </a:moveTo>
                  <a:cubicBezTo>
                    <a:pt x="2" y="4"/>
                    <a:pt x="2" y="10"/>
                    <a:pt x="3" y="15"/>
                  </a:cubicBezTo>
                  <a:cubicBezTo>
                    <a:pt x="2" y="11"/>
                    <a:pt x="3"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 name="Freeform 1395"/>
            <p:cNvSpPr>
              <a:spLocks/>
            </p:cNvSpPr>
            <p:nvPr/>
          </p:nvSpPr>
          <p:spPr bwMode="auto">
            <a:xfrm>
              <a:off x="1142839" y="5688349"/>
              <a:ext cx="0" cy="1149"/>
            </a:xfrm>
            <a:custGeom>
              <a:avLst/>
              <a:gdLst>
                <a:gd name="T0" fmla="*/ 0 h 6"/>
                <a:gd name="T1" fmla="*/ 3 h 6"/>
                <a:gd name="T2" fmla="*/ 6 h 6"/>
                <a:gd name="T3" fmla="*/ 3 h 6"/>
                <a:gd name="T4" fmla="*/ 1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cubicBezTo>
                    <a:pt x="0" y="0"/>
                    <a:pt x="0" y="1"/>
                    <a:pt x="0" y="3"/>
                  </a:cubicBezTo>
                  <a:cubicBezTo>
                    <a:pt x="0" y="4"/>
                    <a:pt x="0" y="6"/>
                    <a:pt x="0" y="6"/>
                  </a:cubicBezTo>
                  <a:cubicBezTo>
                    <a:pt x="0" y="6"/>
                    <a:pt x="0" y="4"/>
                    <a:pt x="0" y="3"/>
                  </a:cubicBezTo>
                  <a:cubicBezTo>
                    <a:pt x="0" y="2"/>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 name="Freeform 1396"/>
            <p:cNvSpPr>
              <a:spLocks/>
            </p:cNvSpPr>
            <p:nvPr/>
          </p:nvSpPr>
          <p:spPr bwMode="auto">
            <a:xfrm>
              <a:off x="1133640" y="5695248"/>
              <a:ext cx="2300" cy="1149"/>
            </a:xfrm>
            <a:custGeom>
              <a:avLst/>
              <a:gdLst>
                <a:gd name="T0" fmla="*/ 10 w 10"/>
                <a:gd name="T1" fmla="*/ 0 h 5"/>
                <a:gd name="T2" fmla="*/ 3 w 10"/>
                <a:gd name="T3" fmla="*/ 5 h 5"/>
                <a:gd name="T4" fmla="*/ 10 w 10"/>
                <a:gd name="T5" fmla="*/ 0 h 5"/>
              </a:gdLst>
              <a:ahLst/>
              <a:cxnLst>
                <a:cxn ang="0">
                  <a:pos x="T0" y="T1"/>
                </a:cxn>
                <a:cxn ang="0">
                  <a:pos x="T2" y="T3"/>
                </a:cxn>
                <a:cxn ang="0">
                  <a:pos x="T4" y="T5"/>
                </a:cxn>
              </a:cxnLst>
              <a:rect l="0" t="0" r="r" b="b"/>
              <a:pathLst>
                <a:path w="10" h="5">
                  <a:moveTo>
                    <a:pt x="10" y="0"/>
                  </a:moveTo>
                  <a:cubicBezTo>
                    <a:pt x="8" y="1"/>
                    <a:pt x="0" y="5"/>
                    <a:pt x="3" y="5"/>
                  </a:cubicBezTo>
                  <a:cubicBezTo>
                    <a:pt x="5" y="3"/>
                    <a:pt x="7"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 name="Freeform 1397"/>
            <p:cNvSpPr>
              <a:spLocks/>
            </p:cNvSpPr>
            <p:nvPr/>
          </p:nvSpPr>
          <p:spPr bwMode="auto">
            <a:xfrm>
              <a:off x="1099145" y="5696398"/>
              <a:ext cx="0" cy="1149"/>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 name="Freeform 1399"/>
            <p:cNvSpPr>
              <a:spLocks/>
            </p:cNvSpPr>
            <p:nvPr/>
          </p:nvSpPr>
          <p:spPr bwMode="auto">
            <a:xfrm>
              <a:off x="1104894" y="5771138"/>
              <a:ext cx="0" cy="0"/>
            </a:xfrm>
            <a:custGeom>
              <a:avLst/>
              <a:gdLst>
                <a:gd name="T0" fmla="*/ 3 w 3"/>
                <a:gd name="T1" fmla="*/ 2 h 3"/>
                <a:gd name="T2" fmla="*/ 3 w 3"/>
                <a:gd name="T3" fmla="*/ 0 h 3"/>
                <a:gd name="T4" fmla="*/ 1 w 3"/>
                <a:gd name="T5" fmla="*/ 1 h 3"/>
                <a:gd name="T6" fmla="*/ 0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0"/>
                    <a:pt x="3" y="0"/>
                    <a:pt x="3" y="0"/>
                  </a:cubicBezTo>
                  <a:cubicBezTo>
                    <a:pt x="3" y="0"/>
                    <a:pt x="2" y="0"/>
                    <a:pt x="1" y="1"/>
                  </a:cubicBezTo>
                  <a:cubicBezTo>
                    <a:pt x="1" y="2"/>
                    <a:pt x="0" y="3"/>
                    <a:pt x="0" y="3"/>
                  </a:cubicBez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 name="Freeform 1400"/>
            <p:cNvSpPr>
              <a:spLocks/>
            </p:cNvSpPr>
            <p:nvPr/>
          </p:nvSpPr>
          <p:spPr bwMode="auto">
            <a:xfrm>
              <a:off x="1099145" y="5771138"/>
              <a:ext cx="5749" cy="3449"/>
            </a:xfrm>
            <a:custGeom>
              <a:avLst/>
              <a:gdLst>
                <a:gd name="T0" fmla="*/ 4 w 24"/>
                <a:gd name="T1" fmla="*/ 5 h 16"/>
                <a:gd name="T2" fmla="*/ 2 w 24"/>
                <a:gd name="T3" fmla="*/ 16 h 16"/>
                <a:gd name="T4" fmla="*/ 3 w 24"/>
                <a:gd name="T5" fmla="*/ 14 h 16"/>
                <a:gd name="T6" fmla="*/ 4 w 24"/>
                <a:gd name="T7" fmla="*/ 11 h 16"/>
                <a:gd name="T8" fmla="*/ 9 w 24"/>
                <a:gd name="T9" fmla="*/ 12 h 16"/>
                <a:gd name="T10" fmla="*/ 8 w 24"/>
                <a:gd name="T11" fmla="*/ 12 h 16"/>
                <a:gd name="T12" fmla="*/ 7 w 24"/>
                <a:gd name="T13" fmla="*/ 12 h 16"/>
                <a:gd name="T14" fmla="*/ 7 w 24"/>
                <a:gd name="T15" fmla="*/ 9 h 16"/>
                <a:gd name="T16" fmla="*/ 14 w 24"/>
                <a:gd name="T17" fmla="*/ 8 h 16"/>
                <a:gd name="T18" fmla="*/ 14 w 24"/>
                <a:gd name="T19" fmla="*/ 8 h 16"/>
                <a:gd name="T20" fmla="*/ 16 w 24"/>
                <a:gd name="T21" fmla="*/ 5 h 16"/>
                <a:gd name="T22" fmla="*/ 17 w 24"/>
                <a:gd name="T23" fmla="*/ 8 h 16"/>
                <a:gd name="T24" fmla="*/ 20 w 24"/>
                <a:gd name="T25" fmla="*/ 5 h 16"/>
                <a:gd name="T26" fmla="*/ 24 w 24"/>
                <a:gd name="T27" fmla="*/ 4 h 16"/>
                <a:gd name="T28" fmla="*/ 19 w 24"/>
                <a:gd name="T29" fmla="*/ 3 h 16"/>
                <a:gd name="T30" fmla="*/ 14 w 24"/>
                <a:gd name="T31" fmla="*/ 3 h 16"/>
                <a:gd name="T32" fmla="*/ 14 w 24"/>
                <a:gd name="T33" fmla="*/ 3 h 16"/>
                <a:gd name="T34" fmla="*/ 9 w 24"/>
                <a:gd name="T35" fmla="*/ 4 h 16"/>
                <a:gd name="T36" fmla="*/ 4 w 24"/>
                <a:gd name="T3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6">
                  <a:moveTo>
                    <a:pt x="4" y="5"/>
                  </a:moveTo>
                  <a:cubicBezTo>
                    <a:pt x="3" y="8"/>
                    <a:pt x="0" y="11"/>
                    <a:pt x="2" y="16"/>
                  </a:cubicBezTo>
                  <a:cubicBezTo>
                    <a:pt x="2" y="16"/>
                    <a:pt x="3" y="15"/>
                    <a:pt x="3" y="14"/>
                  </a:cubicBezTo>
                  <a:cubicBezTo>
                    <a:pt x="3" y="12"/>
                    <a:pt x="4" y="11"/>
                    <a:pt x="4" y="11"/>
                  </a:cubicBezTo>
                  <a:cubicBezTo>
                    <a:pt x="6" y="14"/>
                    <a:pt x="7" y="13"/>
                    <a:pt x="9" y="12"/>
                  </a:cubicBezTo>
                  <a:cubicBezTo>
                    <a:pt x="9" y="12"/>
                    <a:pt x="8" y="12"/>
                    <a:pt x="8" y="12"/>
                  </a:cubicBezTo>
                  <a:cubicBezTo>
                    <a:pt x="7" y="12"/>
                    <a:pt x="7" y="12"/>
                    <a:pt x="7" y="12"/>
                  </a:cubicBezTo>
                  <a:cubicBezTo>
                    <a:pt x="7" y="12"/>
                    <a:pt x="6" y="9"/>
                    <a:pt x="7" y="9"/>
                  </a:cubicBezTo>
                  <a:cubicBezTo>
                    <a:pt x="10" y="10"/>
                    <a:pt x="10" y="4"/>
                    <a:pt x="14" y="8"/>
                  </a:cubicBezTo>
                  <a:cubicBezTo>
                    <a:pt x="14" y="8"/>
                    <a:pt x="14" y="8"/>
                    <a:pt x="14" y="8"/>
                  </a:cubicBezTo>
                  <a:cubicBezTo>
                    <a:pt x="16" y="5"/>
                    <a:pt x="16" y="5"/>
                    <a:pt x="16" y="5"/>
                  </a:cubicBezTo>
                  <a:cubicBezTo>
                    <a:pt x="17" y="6"/>
                    <a:pt x="17" y="8"/>
                    <a:pt x="17" y="8"/>
                  </a:cubicBezTo>
                  <a:cubicBezTo>
                    <a:pt x="18" y="7"/>
                    <a:pt x="19" y="6"/>
                    <a:pt x="20" y="5"/>
                  </a:cubicBezTo>
                  <a:cubicBezTo>
                    <a:pt x="21" y="4"/>
                    <a:pt x="22" y="3"/>
                    <a:pt x="24" y="4"/>
                  </a:cubicBezTo>
                  <a:cubicBezTo>
                    <a:pt x="22" y="0"/>
                    <a:pt x="21" y="1"/>
                    <a:pt x="19" y="3"/>
                  </a:cubicBezTo>
                  <a:cubicBezTo>
                    <a:pt x="17" y="5"/>
                    <a:pt x="16" y="6"/>
                    <a:pt x="14" y="3"/>
                  </a:cubicBezTo>
                  <a:cubicBezTo>
                    <a:pt x="14" y="3"/>
                    <a:pt x="14" y="3"/>
                    <a:pt x="14" y="3"/>
                  </a:cubicBezTo>
                  <a:cubicBezTo>
                    <a:pt x="13" y="4"/>
                    <a:pt x="11" y="4"/>
                    <a:pt x="9" y="4"/>
                  </a:cubicBezTo>
                  <a:cubicBezTo>
                    <a:pt x="7" y="4"/>
                    <a:pt x="5" y="4"/>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 name="Freeform 1401"/>
            <p:cNvSpPr>
              <a:spLocks/>
            </p:cNvSpPr>
            <p:nvPr/>
          </p:nvSpPr>
          <p:spPr bwMode="auto">
            <a:xfrm>
              <a:off x="1102594" y="5772288"/>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 name="Freeform 1402"/>
            <p:cNvSpPr>
              <a:spLocks/>
            </p:cNvSpPr>
            <p:nvPr/>
          </p:nvSpPr>
          <p:spPr bwMode="auto">
            <a:xfrm>
              <a:off x="1091096" y="5792985"/>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 name="Freeform 1403"/>
            <p:cNvSpPr>
              <a:spLocks/>
            </p:cNvSpPr>
            <p:nvPr/>
          </p:nvSpPr>
          <p:spPr bwMode="auto">
            <a:xfrm>
              <a:off x="1092246" y="5784936"/>
              <a:ext cx="0" cy="0"/>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 name="Freeform 1404"/>
            <p:cNvSpPr>
              <a:spLocks/>
            </p:cNvSpPr>
            <p:nvPr/>
          </p:nvSpPr>
          <p:spPr bwMode="auto">
            <a:xfrm>
              <a:off x="1118692" y="5779187"/>
              <a:ext cx="1149" cy="0"/>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 name="Freeform 1405"/>
            <p:cNvSpPr>
              <a:spLocks/>
            </p:cNvSpPr>
            <p:nvPr/>
          </p:nvSpPr>
          <p:spPr bwMode="auto">
            <a:xfrm>
              <a:off x="1110644" y="57711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 name="Freeform 1406"/>
            <p:cNvSpPr>
              <a:spLocks/>
            </p:cNvSpPr>
            <p:nvPr/>
          </p:nvSpPr>
          <p:spPr bwMode="auto">
            <a:xfrm>
              <a:off x="1111793" y="5776888"/>
              <a:ext cx="0" cy="1149"/>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 name="Freeform 1407"/>
            <p:cNvSpPr>
              <a:spLocks/>
            </p:cNvSpPr>
            <p:nvPr/>
          </p:nvSpPr>
          <p:spPr bwMode="auto">
            <a:xfrm>
              <a:off x="1109493" y="577688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 name="Freeform 1408"/>
            <p:cNvSpPr>
              <a:spLocks/>
            </p:cNvSpPr>
            <p:nvPr/>
          </p:nvSpPr>
          <p:spPr bwMode="auto">
            <a:xfrm>
              <a:off x="1110644" y="5771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 name="Freeform 1409"/>
            <p:cNvSpPr>
              <a:spLocks/>
            </p:cNvSpPr>
            <p:nvPr/>
          </p:nvSpPr>
          <p:spPr bwMode="auto">
            <a:xfrm>
              <a:off x="1114093" y="5781487"/>
              <a:ext cx="0" cy="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 name="Freeform 1410"/>
            <p:cNvSpPr>
              <a:spLocks/>
            </p:cNvSpPr>
            <p:nvPr/>
          </p:nvSpPr>
          <p:spPr bwMode="auto">
            <a:xfrm>
              <a:off x="1108344" y="5776888"/>
              <a:ext cx="1149"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 name="Freeform 1411"/>
            <p:cNvSpPr>
              <a:spLocks/>
            </p:cNvSpPr>
            <p:nvPr/>
          </p:nvSpPr>
          <p:spPr bwMode="auto">
            <a:xfrm>
              <a:off x="1099145" y="5771138"/>
              <a:ext cx="1149" cy="114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 name="Freeform 1412"/>
            <p:cNvSpPr>
              <a:spLocks/>
            </p:cNvSpPr>
            <p:nvPr/>
          </p:nvSpPr>
          <p:spPr bwMode="auto">
            <a:xfrm>
              <a:off x="1110644" y="5792985"/>
              <a:ext cx="1149" cy="1149"/>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 name="Freeform 1413"/>
            <p:cNvSpPr>
              <a:spLocks/>
            </p:cNvSpPr>
            <p:nvPr/>
          </p:nvSpPr>
          <p:spPr bwMode="auto">
            <a:xfrm>
              <a:off x="1115243" y="578723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 name="Freeform 1414"/>
            <p:cNvSpPr>
              <a:spLocks/>
            </p:cNvSpPr>
            <p:nvPr/>
          </p:nvSpPr>
          <p:spPr bwMode="auto">
            <a:xfrm>
              <a:off x="1114093" y="5789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 name="Freeform 1415"/>
            <p:cNvSpPr>
              <a:spLocks/>
            </p:cNvSpPr>
            <p:nvPr/>
          </p:nvSpPr>
          <p:spPr bwMode="auto">
            <a:xfrm>
              <a:off x="1114093" y="578493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 name="Freeform 1416"/>
            <p:cNvSpPr>
              <a:spLocks/>
            </p:cNvSpPr>
            <p:nvPr/>
          </p:nvSpPr>
          <p:spPr bwMode="auto">
            <a:xfrm>
              <a:off x="1088796" y="5768838"/>
              <a:ext cx="32196" cy="33345"/>
            </a:xfrm>
            <a:custGeom>
              <a:avLst/>
              <a:gdLst>
                <a:gd name="T0" fmla="*/ 121 w 154"/>
                <a:gd name="T1" fmla="*/ 75 h 155"/>
                <a:gd name="T2" fmla="*/ 125 w 154"/>
                <a:gd name="T3" fmla="*/ 83 h 155"/>
                <a:gd name="T4" fmla="*/ 119 w 154"/>
                <a:gd name="T5" fmla="*/ 86 h 155"/>
                <a:gd name="T6" fmla="*/ 122 w 154"/>
                <a:gd name="T7" fmla="*/ 98 h 155"/>
                <a:gd name="T8" fmla="*/ 115 w 154"/>
                <a:gd name="T9" fmla="*/ 110 h 155"/>
                <a:gd name="T10" fmla="*/ 110 w 154"/>
                <a:gd name="T11" fmla="*/ 110 h 155"/>
                <a:gd name="T12" fmla="*/ 104 w 154"/>
                <a:gd name="T13" fmla="*/ 116 h 155"/>
                <a:gd name="T14" fmla="*/ 97 w 154"/>
                <a:gd name="T15" fmla="*/ 122 h 155"/>
                <a:gd name="T16" fmla="*/ 87 w 154"/>
                <a:gd name="T17" fmla="*/ 122 h 155"/>
                <a:gd name="T18" fmla="*/ 79 w 154"/>
                <a:gd name="T19" fmla="*/ 130 h 155"/>
                <a:gd name="T20" fmla="*/ 72 w 154"/>
                <a:gd name="T21" fmla="*/ 129 h 155"/>
                <a:gd name="T22" fmla="*/ 57 w 154"/>
                <a:gd name="T23" fmla="*/ 134 h 155"/>
                <a:gd name="T24" fmla="*/ 49 w 154"/>
                <a:gd name="T25" fmla="*/ 129 h 155"/>
                <a:gd name="T26" fmla="*/ 36 w 154"/>
                <a:gd name="T27" fmla="*/ 124 h 155"/>
                <a:gd name="T28" fmla="*/ 35 w 154"/>
                <a:gd name="T29" fmla="*/ 110 h 155"/>
                <a:gd name="T30" fmla="*/ 33 w 154"/>
                <a:gd name="T31" fmla="*/ 100 h 155"/>
                <a:gd name="T32" fmla="*/ 19 w 154"/>
                <a:gd name="T33" fmla="*/ 84 h 155"/>
                <a:gd name="T34" fmla="*/ 17 w 154"/>
                <a:gd name="T35" fmla="*/ 73 h 155"/>
                <a:gd name="T36" fmla="*/ 18 w 154"/>
                <a:gd name="T37" fmla="*/ 51 h 155"/>
                <a:gd name="T38" fmla="*/ 29 w 154"/>
                <a:gd name="T39" fmla="*/ 38 h 155"/>
                <a:gd name="T40" fmla="*/ 38 w 154"/>
                <a:gd name="T41" fmla="*/ 32 h 155"/>
                <a:gd name="T42" fmla="*/ 40 w 154"/>
                <a:gd name="T43" fmla="*/ 30 h 155"/>
                <a:gd name="T44" fmla="*/ 47 w 154"/>
                <a:gd name="T45" fmla="*/ 24 h 155"/>
                <a:gd name="T46" fmla="*/ 48 w 154"/>
                <a:gd name="T47" fmla="*/ 17 h 155"/>
                <a:gd name="T48" fmla="*/ 38 w 154"/>
                <a:gd name="T49" fmla="*/ 17 h 155"/>
                <a:gd name="T50" fmla="*/ 15 w 154"/>
                <a:gd name="T51" fmla="*/ 42 h 155"/>
                <a:gd name="T52" fmla="*/ 15 w 154"/>
                <a:gd name="T53" fmla="*/ 63 h 155"/>
                <a:gd name="T54" fmla="*/ 3 w 154"/>
                <a:gd name="T55" fmla="*/ 73 h 155"/>
                <a:gd name="T56" fmla="*/ 6 w 154"/>
                <a:gd name="T57" fmla="*/ 92 h 155"/>
                <a:gd name="T58" fmla="*/ 12 w 154"/>
                <a:gd name="T59" fmla="*/ 120 h 155"/>
                <a:gd name="T60" fmla="*/ 22 w 154"/>
                <a:gd name="T61" fmla="*/ 128 h 155"/>
                <a:gd name="T62" fmla="*/ 28 w 154"/>
                <a:gd name="T63" fmla="*/ 135 h 155"/>
                <a:gd name="T64" fmla="*/ 37 w 154"/>
                <a:gd name="T65" fmla="*/ 143 h 155"/>
                <a:gd name="T66" fmla="*/ 49 w 154"/>
                <a:gd name="T67" fmla="*/ 148 h 155"/>
                <a:gd name="T68" fmla="*/ 83 w 154"/>
                <a:gd name="T69" fmla="*/ 154 h 155"/>
                <a:gd name="T70" fmla="*/ 105 w 154"/>
                <a:gd name="T71" fmla="*/ 147 h 155"/>
                <a:gd name="T72" fmla="*/ 120 w 154"/>
                <a:gd name="T73" fmla="*/ 141 h 155"/>
                <a:gd name="T74" fmla="*/ 138 w 154"/>
                <a:gd name="T75" fmla="*/ 123 h 155"/>
                <a:gd name="T76" fmla="*/ 144 w 154"/>
                <a:gd name="T77" fmla="*/ 98 h 155"/>
                <a:gd name="T78" fmla="*/ 151 w 154"/>
                <a:gd name="T79" fmla="*/ 78 h 155"/>
                <a:gd name="T80" fmla="*/ 152 w 154"/>
                <a:gd name="T81" fmla="*/ 63 h 155"/>
                <a:gd name="T82" fmla="*/ 149 w 154"/>
                <a:gd name="T83" fmla="*/ 48 h 155"/>
                <a:gd name="T84" fmla="*/ 144 w 154"/>
                <a:gd name="T85" fmla="*/ 44 h 155"/>
                <a:gd name="T86" fmla="*/ 134 w 154"/>
                <a:gd name="T87" fmla="*/ 29 h 155"/>
                <a:gd name="T88" fmla="*/ 121 w 154"/>
                <a:gd name="T89" fmla="*/ 15 h 155"/>
                <a:gd name="T90" fmla="*/ 103 w 154"/>
                <a:gd name="T91" fmla="*/ 8 h 155"/>
                <a:gd name="T92" fmla="*/ 80 w 154"/>
                <a:gd name="T93" fmla="*/ 9 h 155"/>
                <a:gd name="T94" fmla="*/ 85 w 154"/>
                <a:gd name="T95" fmla="*/ 31 h 155"/>
                <a:gd name="T96" fmla="*/ 92 w 154"/>
                <a:gd name="T97" fmla="*/ 28 h 155"/>
                <a:gd name="T98" fmla="*/ 97 w 154"/>
                <a:gd name="T99" fmla="*/ 31 h 155"/>
                <a:gd name="T100" fmla="*/ 103 w 154"/>
                <a:gd name="T101" fmla="*/ 37 h 155"/>
                <a:gd name="T102" fmla="*/ 110 w 154"/>
                <a:gd name="T103" fmla="*/ 38 h 155"/>
                <a:gd name="T104" fmla="*/ 112 w 154"/>
                <a:gd name="T105" fmla="*/ 46 h 155"/>
                <a:gd name="T106" fmla="*/ 113 w 154"/>
                <a:gd name="T107" fmla="*/ 54 h 155"/>
                <a:gd name="T108" fmla="*/ 124 w 154"/>
                <a:gd name="T109" fmla="*/ 51 h 155"/>
                <a:gd name="T110" fmla="*/ 123 w 154"/>
                <a:gd name="T111" fmla="*/ 57 h 155"/>
                <a:gd name="T112" fmla="*/ 123 w 154"/>
                <a:gd name="T113"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55">
                  <a:moveTo>
                    <a:pt x="123" y="66"/>
                  </a:moveTo>
                  <a:cubicBezTo>
                    <a:pt x="122" y="67"/>
                    <a:pt x="121" y="67"/>
                    <a:pt x="119" y="67"/>
                  </a:cubicBezTo>
                  <a:cubicBezTo>
                    <a:pt x="118" y="69"/>
                    <a:pt x="123" y="69"/>
                    <a:pt x="120" y="71"/>
                  </a:cubicBezTo>
                  <a:cubicBezTo>
                    <a:pt x="122" y="70"/>
                    <a:pt x="122" y="70"/>
                    <a:pt x="122" y="70"/>
                  </a:cubicBezTo>
                  <a:cubicBezTo>
                    <a:pt x="125" y="71"/>
                    <a:pt x="126" y="73"/>
                    <a:pt x="122" y="75"/>
                  </a:cubicBezTo>
                  <a:cubicBezTo>
                    <a:pt x="121" y="75"/>
                    <a:pt x="121" y="75"/>
                    <a:pt x="121" y="75"/>
                  </a:cubicBezTo>
                  <a:cubicBezTo>
                    <a:pt x="124" y="76"/>
                    <a:pt x="118" y="78"/>
                    <a:pt x="121" y="78"/>
                  </a:cubicBezTo>
                  <a:cubicBezTo>
                    <a:pt x="123" y="78"/>
                    <a:pt x="124" y="78"/>
                    <a:pt x="125" y="77"/>
                  </a:cubicBezTo>
                  <a:cubicBezTo>
                    <a:pt x="125" y="77"/>
                    <a:pt x="126" y="78"/>
                    <a:pt x="127" y="79"/>
                  </a:cubicBezTo>
                  <a:cubicBezTo>
                    <a:pt x="128" y="80"/>
                    <a:pt x="128" y="81"/>
                    <a:pt x="128" y="81"/>
                  </a:cubicBezTo>
                  <a:cubicBezTo>
                    <a:pt x="123" y="81"/>
                    <a:pt x="123" y="81"/>
                    <a:pt x="123" y="81"/>
                  </a:cubicBezTo>
                  <a:cubicBezTo>
                    <a:pt x="125" y="83"/>
                    <a:pt x="125" y="83"/>
                    <a:pt x="125" y="83"/>
                  </a:cubicBezTo>
                  <a:cubicBezTo>
                    <a:pt x="126" y="83"/>
                    <a:pt x="125" y="83"/>
                    <a:pt x="125" y="84"/>
                  </a:cubicBezTo>
                  <a:cubicBezTo>
                    <a:pt x="125" y="84"/>
                    <a:pt x="125" y="85"/>
                    <a:pt x="128" y="85"/>
                  </a:cubicBezTo>
                  <a:cubicBezTo>
                    <a:pt x="126" y="86"/>
                    <a:pt x="124" y="84"/>
                    <a:pt x="122" y="84"/>
                  </a:cubicBezTo>
                  <a:cubicBezTo>
                    <a:pt x="123" y="85"/>
                    <a:pt x="121" y="85"/>
                    <a:pt x="124" y="86"/>
                  </a:cubicBezTo>
                  <a:cubicBezTo>
                    <a:pt x="124" y="86"/>
                    <a:pt x="123" y="86"/>
                    <a:pt x="122" y="86"/>
                  </a:cubicBezTo>
                  <a:cubicBezTo>
                    <a:pt x="121" y="86"/>
                    <a:pt x="119" y="86"/>
                    <a:pt x="119" y="86"/>
                  </a:cubicBezTo>
                  <a:cubicBezTo>
                    <a:pt x="119" y="86"/>
                    <a:pt x="120" y="87"/>
                    <a:pt x="121" y="88"/>
                  </a:cubicBezTo>
                  <a:cubicBezTo>
                    <a:pt x="121" y="89"/>
                    <a:pt x="122" y="89"/>
                    <a:pt x="122" y="89"/>
                  </a:cubicBezTo>
                  <a:cubicBezTo>
                    <a:pt x="122" y="89"/>
                    <a:pt x="121" y="89"/>
                    <a:pt x="121" y="89"/>
                  </a:cubicBezTo>
                  <a:cubicBezTo>
                    <a:pt x="124" y="91"/>
                    <a:pt x="118" y="91"/>
                    <a:pt x="124" y="94"/>
                  </a:cubicBezTo>
                  <a:cubicBezTo>
                    <a:pt x="124" y="94"/>
                    <a:pt x="124" y="94"/>
                    <a:pt x="123" y="94"/>
                  </a:cubicBezTo>
                  <a:cubicBezTo>
                    <a:pt x="126" y="96"/>
                    <a:pt x="123" y="97"/>
                    <a:pt x="122" y="98"/>
                  </a:cubicBezTo>
                  <a:cubicBezTo>
                    <a:pt x="122" y="99"/>
                    <a:pt x="126" y="100"/>
                    <a:pt x="128" y="101"/>
                  </a:cubicBezTo>
                  <a:cubicBezTo>
                    <a:pt x="125" y="104"/>
                    <a:pt x="126" y="103"/>
                    <a:pt x="128" y="109"/>
                  </a:cubicBezTo>
                  <a:cubicBezTo>
                    <a:pt x="125" y="108"/>
                    <a:pt x="124" y="107"/>
                    <a:pt x="122" y="105"/>
                  </a:cubicBezTo>
                  <a:cubicBezTo>
                    <a:pt x="121" y="104"/>
                    <a:pt x="119" y="102"/>
                    <a:pt x="117" y="102"/>
                  </a:cubicBezTo>
                  <a:cubicBezTo>
                    <a:pt x="119" y="104"/>
                    <a:pt x="120" y="107"/>
                    <a:pt x="120" y="109"/>
                  </a:cubicBezTo>
                  <a:cubicBezTo>
                    <a:pt x="118" y="109"/>
                    <a:pt x="117" y="110"/>
                    <a:pt x="115" y="110"/>
                  </a:cubicBezTo>
                  <a:cubicBezTo>
                    <a:pt x="114" y="110"/>
                    <a:pt x="112" y="110"/>
                    <a:pt x="110" y="109"/>
                  </a:cubicBezTo>
                  <a:cubicBezTo>
                    <a:pt x="113" y="112"/>
                    <a:pt x="113" y="112"/>
                    <a:pt x="113" y="112"/>
                  </a:cubicBezTo>
                  <a:cubicBezTo>
                    <a:pt x="113" y="112"/>
                    <a:pt x="113" y="113"/>
                    <a:pt x="113" y="113"/>
                  </a:cubicBezTo>
                  <a:cubicBezTo>
                    <a:pt x="113" y="114"/>
                    <a:pt x="113" y="115"/>
                    <a:pt x="113" y="115"/>
                  </a:cubicBezTo>
                  <a:cubicBezTo>
                    <a:pt x="113" y="115"/>
                    <a:pt x="112" y="114"/>
                    <a:pt x="111" y="113"/>
                  </a:cubicBezTo>
                  <a:cubicBezTo>
                    <a:pt x="110" y="111"/>
                    <a:pt x="110" y="110"/>
                    <a:pt x="110" y="110"/>
                  </a:cubicBezTo>
                  <a:cubicBezTo>
                    <a:pt x="110" y="111"/>
                    <a:pt x="111" y="114"/>
                    <a:pt x="112" y="116"/>
                  </a:cubicBezTo>
                  <a:cubicBezTo>
                    <a:pt x="112" y="120"/>
                    <a:pt x="105" y="111"/>
                    <a:pt x="107" y="116"/>
                  </a:cubicBezTo>
                  <a:cubicBezTo>
                    <a:pt x="107" y="116"/>
                    <a:pt x="107" y="116"/>
                    <a:pt x="107" y="115"/>
                  </a:cubicBezTo>
                  <a:cubicBezTo>
                    <a:pt x="108" y="118"/>
                    <a:pt x="106" y="118"/>
                    <a:pt x="105" y="120"/>
                  </a:cubicBezTo>
                  <a:cubicBezTo>
                    <a:pt x="103" y="116"/>
                    <a:pt x="103" y="116"/>
                    <a:pt x="103" y="116"/>
                  </a:cubicBezTo>
                  <a:cubicBezTo>
                    <a:pt x="103" y="116"/>
                    <a:pt x="104" y="116"/>
                    <a:pt x="104" y="116"/>
                  </a:cubicBezTo>
                  <a:cubicBezTo>
                    <a:pt x="101" y="113"/>
                    <a:pt x="103" y="118"/>
                    <a:pt x="102" y="118"/>
                  </a:cubicBezTo>
                  <a:cubicBezTo>
                    <a:pt x="102" y="120"/>
                    <a:pt x="104" y="123"/>
                    <a:pt x="104" y="125"/>
                  </a:cubicBezTo>
                  <a:cubicBezTo>
                    <a:pt x="104" y="125"/>
                    <a:pt x="104" y="127"/>
                    <a:pt x="103" y="126"/>
                  </a:cubicBezTo>
                  <a:cubicBezTo>
                    <a:pt x="101" y="125"/>
                    <a:pt x="100" y="121"/>
                    <a:pt x="99" y="119"/>
                  </a:cubicBezTo>
                  <a:cubicBezTo>
                    <a:pt x="101" y="124"/>
                    <a:pt x="100" y="123"/>
                    <a:pt x="99" y="126"/>
                  </a:cubicBezTo>
                  <a:cubicBezTo>
                    <a:pt x="98" y="124"/>
                    <a:pt x="97" y="123"/>
                    <a:pt x="97" y="122"/>
                  </a:cubicBezTo>
                  <a:cubicBezTo>
                    <a:pt x="97" y="123"/>
                    <a:pt x="97" y="124"/>
                    <a:pt x="98" y="126"/>
                  </a:cubicBezTo>
                  <a:cubicBezTo>
                    <a:pt x="96" y="124"/>
                    <a:pt x="96" y="124"/>
                    <a:pt x="96" y="124"/>
                  </a:cubicBezTo>
                  <a:cubicBezTo>
                    <a:pt x="94" y="123"/>
                    <a:pt x="94" y="125"/>
                    <a:pt x="95" y="128"/>
                  </a:cubicBezTo>
                  <a:cubicBezTo>
                    <a:pt x="95" y="130"/>
                    <a:pt x="95" y="133"/>
                    <a:pt x="93" y="133"/>
                  </a:cubicBezTo>
                  <a:cubicBezTo>
                    <a:pt x="93" y="130"/>
                    <a:pt x="90" y="134"/>
                    <a:pt x="88" y="131"/>
                  </a:cubicBezTo>
                  <a:cubicBezTo>
                    <a:pt x="89" y="131"/>
                    <a:pt x="86" y="125"/>
                    <a:pt x="87" y="122"/>
                  </a:cubicBezTo>
                  <a:cubicBezTo>
                    <a:pt x="84" y="120"/>
                    <a:pt x="87" y="127"/>
                    <a:pt x="85" y="129"/>
                  </a:cubicBezTo>
                  <a:cubicBezTo>
                    <a:pt x="85" y="123"/>
                    <a:pt x="85" y="123"/>
                    <a:pt x="85" y="123"/>
                  </a:cubicBezTo>
                  <a:cubicBezTo>
                    <a:pt x="83" y="126"/>
                    <a:pt x="85" y="126"/>
                    <a:pt x="83" y="128"/>
                  </a:cubicBezTo>
                  <a:cubicBezTo>
                    <a:pt x="83" y="126"/>
                    <a:pt x="82" y="127"/>
                    <a:pt x="83" y="125"/>
                  </a:cubicBezTo>
                  <a:cubicBezTo>
                    <a:pt x="81" y="124"/>
                    <a:pt x="81" y="125"/>
                    <a:pt x="79" y="124"/>
                  </a:cubicBezTo>
                  <a:cubicBezTo>
                    <a:pt x="79" y="130"/>
                    <a:pt x="79" y="130"/>
                    <a:pt x="79" y="130"/>
                  </a:cubicBezTo>
                  <a:cubicBezTo>
                    <a:pt x="78" y="131"/>
                    <a:pt x="78" y="128"/>
                    <a:pt x="78" y="127"/>
                  </a:cubicBezTo>
                  <a:cubicBezTo>
                    <a:pt x="78" y="127"/>
                    <a:pt x="79" y="127"/>
                    <a:pt x="79" y="126"/>
                  </a:cubicBezTo>
                  <a:cubicBezTo>
                    <a:pt x="78" y="121"/>
                    <a:pt x="77" y="129"/>
                    <a:pt x="76" y="124"/>
                  </a:cubicBezTo>
                  <a:cubicBezTo>
                    <a:pt x="76" y="126"/>
                    <a:pt x="77" y="129"/>
                    <a:pt x="76" y="129"/>
                  </a:cubicBezTo>
                  <a:cubicBezTo>
                    <a:pt x="76" y="126"/>
                    <a:pt x="74" y="126"/>
                    <a:pt x="74" y="124"/>
                  </a:cubicBezTo>
                  <a:cubicBezTo>
                    <a:pt x="75" y="127"/>
                    <a:pt x="72" y="125"/>
                    <a:pt x="72" y="129"/>
                  </a:cubicBezTo>
                  <a:cubicBezTo>
                    <a:pt x="71" y="126"/>
                    <a:pt x="73" y="126"/>
                    <a:pt x="73" y="124"/>
                  </a:cubicBezTo>
                  <a:cubicBezTo>
                    <a:pt x="71" y="129"/>
                    <a:pt x="69" y="125"/>
                    <a:pt x="68" y="127"/>
                  </a:cubicBezTo>
                  <a:cubicBezTo>
                    <a:pt x="68" y="127"/>
                    <a:pt x="68" y="126"/>
                    <a:pt x="68" y="126"/>
                  </a:cubicBezTo>
                  <a:cubicBezTo>
                    <a:pt x="66" y="128"/>
                    <a:pt x="64" y="129"/>
                    <a:pt x="61" y="132"/>
                  </a:cubicBezTo>
                  <a:cubicBezTo>
                    <a:pt x="63" y="129"/>
                    <a:pt x="63" y="129"/>
                    <a:pt x="63" y="129"/>
                  </a:cubicBezTo>
                  <a:cubicBezTo>
                    <a:pt x="61" y="127"/>
                    <a:pt x="59" y="135"/>
                    <a:pt x="57" y="134"/>
                  </a:cubicBezTo>
                  <a:cubicBezTo>
                    <a:pt x="59" y="130"/>
                    <a:pt x="53" y="133"/>
                    <a:pt x="56" y="129"/>
                  </a:cubicBezTo>
                  <a:cubicBezTo>
                    <a:pt x="54" y="131"/>
                    <a:pt x="52" y="131"/>
                    <a:pt x="49" y="134"/>
                  </a:cubicBezTo>
                  <a:cubicBezTo>
                    <a:pt x="50" y="131"/>
                    <a:pt x="55" y="130"/>
                    <a:pt x="54" y="128"/>
                  </a:cubicBezTo>
                  <a:cubicBezTo>
                    <a:pt x="51" y="129"/>
                    <a:pt x="51" y="129"/>
                    <a:pt x="51" y="129"/>
                  </a:cubicBezTo>
                  <a:cubicBezTo>
                    <a:pt x="52" y="127"/>
                    <a:pt x="52" y="127"/>
                    <a:pt x="52" y="127"/>
                  </a:cubicBezTo>
                  <a:cubicBezTo>
                    <a:pt x="51" y="128"/>
                    <a:pt x="49" y="128"/>
                    <a:pt x="49" y="129"/>
                  </a:cubicBezTo>
                  <a:cubicBezTo>
                    <a:pt x="50" y="126"/>
                    <a:pt x="50" y="124"/>
                    <a:pt x="52" y="122"/>
                  </a:cubicBezTo>
                  <a:cubicBezTo>
                    <a:pt x="50" y="122"/>
                    <a:pt x="51" y="119"/>
                    <a:pt x="48" y="121"/>
                  </a:cubicBezTo>
                  <a:cubicBezTo>
                    <a:pt x="49" y="119"/>
                    <a:pt x="49" y="119"/>
                    <a:pt x="49" y="119"/>
                  </a:cubicBezTo>
                  <a:cubicBezTo>
                    <a:pt x="45" y="123"/>
                    <a:pt x="46" y="118"/>
                    <a:pt x="42" y="123"/>
                  </a:cubicBezTo>
                  <a:cubicBezTo>
                    <a:pt x="43" y="120"/>
                    <a:pt x="43" y="120"/>
                    <a:pt x="43" y="120"/>
                  </a:cubicBezTo>
                  <a:cubicBezTo>
                    <a:pt x="42" y="119"/>
                    <a:pt x="38" y="124"/>
                    <a:pt x="36" y="124"/>
                  </a:cubicBezTo>
                  <a:cubicBezTo>
                    <a:pt x="36" y="124"/>
                    <a:pt x="35" y="124"/>
                    <a:pt x="34" y="123"/>
                  </a:cubicBezTo>
                  <a:cubicBezTo>
                    <a:pt x="39" y="122"/>
                    <a:pt x="37" y="119"/>
                    <a:pt x="38" y="117"/>
                  </a:cubicBezTo>
                  <a:cubicBezTo>
                    <a:pt x="37" y="116"/>
                    <a:pt x="35" y="115"/>
                    <a:pt x="32" y="116"/>
                  </a:cubicBezTo>
                  <a:cubicBezTo>
                    <a:pt x="35" y="115"/>
                    <a:pt x="37" y="113"/>
                    <a:pt x="38" y="114"/>
                  </a:cubicBezTo>
                  <a:cubicBezTo>
                    <a:pt x="40" y="112"/>
                    <a:pt x="39" y="111"/>
                    <a:pt x="38" y="111"/>
                  </a:cubicBezTo>
                  <a:cubicBezTo>
                    <a:pt x="37" y="111"/>
                    <a:pt x="35" y="111"/>
                    <a:pt x="35" y="110"/>
                  </a:cubicBezTo>
                  <a:cubicBezTo>
                    <a:pt x="37" y="109"/>
                    <a:pt x="37" y="109"/>
                    <a:pt x="37" y="109"/>
                  </a:cubicBezTo>
                  <a:cubicBezTo>
                    <a:pt x="34" y="108"/>
                    <a:pt x="30" y="110"/>
                    <a:pt x="25" y="111"/>
                  </a:cubicBezTo>
                  <a:cubicBezTo>
                    <a:pt x="28" y="109"/>
                    <a:pt x="29" y="109"/>
                    <a:pt x="32" y="108"/>
                  </a:cubicBezTo>
                  <a:cubicBezTo>
                    <a:pt x="32" y="106"/>
                    <a:pt x="32" y="105"/>
                    <a:pt x="31" y="104"/>
                  </a:cubicBezTo>
                  <a:cubicBezTo>
                    <a:pt x="30" y="103"/>
                    <a:pt x="29" y="102"/>
                    <a:pt x="29" y="101"/>
                  </a:cubicBezTo>
                  <a:cubicBezTo>
                    <a:pt x="31" y="100"/>
                    <a:pt x="32" y="99"/>
                    <a:pt x="33" y="100"/>
                  </a:cubicBezTo>
                  <a:cubicBezTo>
                    <a:pt x="30" y="99"/>
                    <a:pt x="32" y="95"/>
                    <a:pt x="26" y="96"/>
                  </a:cubicBezTo>
                  <a:cubicBezTo>
                    <a:pt x="28" y="95"/>
                    <a:pt x="27" y="94"/>
                    <a:pt x="28" y="93"/>
                  </a:cubicBezTo>
                  <a:cubicBezTo>
                    <a:pt x="27" y="93"/>
                    <a:pt x="25" y="94"/>
                    <a:pt x="25" y="94"/>
                  </a:cubicBezTo>
                  <a:cubicBezTo>
                    <a:pt x="23" y="93"/>
                    <a:pt x="20" y="90"/>
                    <a:pt x="22" y="88"/>
                  </a:cubicBezTo>
                  <a:cubicBezTo>
                    <a:pt x="23" y="88"/>
                    <a:pt x="23" y="88"/>
                    <a:pt x="23" y="88"/>
                  </a:cubicBezTo>
                  <a:cubicBezTo>
                    <a:pt x="24" y="86"/>
                    <a:pt x="21" y="85"/>
                    <a:pt x="19" y="84"/>
                  </a:cubicBezTo>
                  <a:cubicBezTo>
                    <a:pt x="17" y="82"/>
                    <a:pt x="16" y="80"/>
                    <a:pt x="18" y="78"/>
                  </a:cubicBezTo>
                  <a:cubicBezTo>
                    <a:pt x="19" y="77"/>
                    <a:pt x="22" y="79"/>
                    <a:pt x="22" y="77"/>
                  </a:cubicBezTo>
                  <a:cubicBezTo>
                    <a:pt x="20" y="76"/>
                    <a:pt x="16" y="77"/>
                    <a:pt x="17" y="74"/>
                  </a:cubicBezTo>
                  <a:cubicBezTo>
                    <a:pt x="21" y="75"/>
                    <a:pt x="21" y="75"/>
                    <a:pt x="21" y="75"/>
                  </a:cubicBezTo>
                  <a:cubicBezTo>
                    <a:pt x="21" y="75"/>
                    <a:pt x="20" y="74"/>
                    <a:pt x="19" y="74"/>
                  </a:cubicBezTo>
                  <a:cubicBezTo>
                    <a:pt x="18" y="73"/>
                    <a:pt x="17" y="73"/>
                    <a:pt x="17" y="73"/>
                  </a:cubicBezTo>
                  <a:cubicBezTo>
                    <a:pt x="14" y="73"/>
                    <a:pt x="15" y="76"/>
                    <a:pt x="12" y="74"/>
                  </a:cubicBezTo>
                  <a:cubicBezTo>
                    <a:pt x="15" y="72"/>
                    <a:pt x="8" y="72"/>
                    <a:pt x="13" y="70"/>
                  </a:cubicBezTo>
                  <a:cubicBezTo>
                    <a:pt x="13" y="70"/>
                    <a:pt x="16" y="71"/>
                    <a:pt x="17" y="72"/>
                  </a:cubicBezTo>
                  <a:cubicBezTo>
                    <a:pt x="20" y="70"/>
                    <a:pt x="19" y="68"/>
                    <a:pt x="19" y="66"/>
                  </a:cubicBezTo>
                  <a:cubicBezTo>
                    <a:pt x="18" y="64"/>
                    <a:pt x="18" y="62"/>
                    <a:pt x="21" y="60"/>
                  </a:cubicBezTo>
                  <a:cubicBezTo>
                    <a:pt x="19" y="57"/>
                    <a:pt x="19" y="54"/>
                    <a:pt x="18" y="51"/>
                  </a:cubicBezTo>
                  <a:cubicBezTo>
                    <a:pt x="21" y="52"/>
                    <a:pt x="24" y="54"/>
                    <a:pt x="26" y="56"/>
                  </a:cubicBezTo>
                  <a:cubicBezTo>
                    <a:pt x="28" y="55"/>
                    <a:pt x="20" y="50"/>
                    <a:pt x="26" y="51"/>
                  </a:cubicBezTo>
                  <a:cubicBezTo>
                    <a:pt x="22" y="48"/>
                    <a:pt x="26" y="44"/>
                    <a:pt x="21" y="40"/>
                  </a:cubicBezTo>
                  <a:cubicBezTo>
                    <a:pt x="22" y="40"/>
                    <a:pt x="22" y="38"/>
                    <a:pt x="24" y="42"/>
                  </a:cubicBezTo>
                  <a:cubicBezTo>
                    <a:pt x="24" y="38"/>
                    <a:pt x="32" y="42"/>
                    <a:pt x="32" y="41"/>
                  </a:cubicBezTo>
                  <a:cubicBezTo>
                    <a:pt x="33" y="41"/>
                    <a:pt x="28" y="39"/>
                    <a:pt x="29" y="38"/>
                  </a:cubicBezTo>
                  <a:cubicBezTo>
                    <a:pt x="30" y="38"/>
                    <a:pt x="30" y="38"/>
                    <a:pt x="31" y="38"/>
                  </a:cubicBezTo>
                  <a:cubicBezTo>
                    <a:pt x="30" y="37"/>
                    <a:pt x="30" y="37"/>
                    <a:pt x="30" y="37"/>
                  </a:cubicBezTo>
                  <a:cubicBezTo>
                    <a:pt x="32" y="37"/>
                    <a:pt x="32" y="39"/>
                    <a:pt x="33" y="41"/>
                  </a:cubicBezTo>
                  <a:cubicBezTo>
                    <a:pt x="36" y="40"/>
                    <a:pt x="33" y="35"/>
                    <a:pt x="35" y="33"/>
                  </a:cubicBezTo>
                  <a:cubicBezTo>
                    <a:pt x="35" y="34"/>
                    <a:pt x="35" y="34"/>
                    <a:pt x="35" y="34"/>
                  </a:cubicBezTo>
                  <a:cubicBezTo>
                    <a:pt x="38" y="32"/>
                    <a:pt x="38" y="32"/>
                    <a:pt x="38" y="32"/>
                  </a:cubicBezTo>
                  <a:cubicBezTo>
                    <a:pt x="38" y="32"/>
                    <a:pt x="38" y="32"/>
                    <a:pt x="38" y="32"/>
                  </a:cubicBezTo>
                  <a:cubicBezTo>
                    <a:pt x="38" y="32"/>
                    <a:pt x="38" y="31"/>
                    <a:pt x="38" y="31"/>
                  </a:cubicBezTo>
                  <a:cubicBezTo>
                    <a:pt x="38" y="30"/>
                    <a:pt x="38" y="29"/>
                    <a:pt x="38" y="29"/>
                  </a:cubicBezTo>
                  <a:cubicBezTo>
                    <a:pt x="39" y="30"/>
                    <a:pt x="39" y="30"/>
                    <a:pt x="39" y="30"/>
                  </a:cubicBezTo>
                  <a:cubicBezTo>
                    <a:pt x="39" y="30"/>
                    <a:pt x="39" y="29"/>
                    <a:pt x="39" y="28"/>
                  </a:cubicBezTo>
                  <a:cubicBezTo>
                    <a:pt x="40" y="30"/>
                    <a:pt x="40" y="30"/>
                    <a:pt x="40" y="30"/>
                  </a:cubicBezTo>
                  <a:cubicBezTo>
                    <a:pt x="39" y="27"/>
                    <a:pt x="40" y="23"/>
                    <a:pt x="41" y="22"/>
                  </a:cubicBezTo>
                  <a:cubicBezTo>
                    <a:pt x="42" y="23"/>
                    <a:pt x="42" y="23"/>
                    <a:pt x="42" y="23"/>
                  </a:cubicBezTo>
                  <a:cubicBezTo>
                    <a:pt x="42" y="23"/>
                    <a:pt x="42" y="22"/>
                    <a:pt x="42" y="20"/>
                  </a:cubicBezTo>
                  <a:cubicBezTo>
                    <a:pt x="43" y="19"/>
                    <a:pt x="43" y="17"/>
                    <a:pt x="43" y="17"/>
                  </a:cubicBezTo>
                  <a:cubicBezTo>
                    <a:pt x="46" y="18"/>
                    <a:pt x="44" y="23"/>
                    <a:pt x="46" y="20"/>
                  </a:cubicBezTo>
                  <a:cubicBezTo>
                    <a:pt x="47" y="24"/>
                    <a:pt x="47" y="24"/>
                    <a:pt x="47" y="24"/>
                  </a:cubicBezTo>
                  <a:cubicBezTo>
                    <a:pt x="49" y="22"/>
                    <a:pt x="50" y="24"/>
                    <a:pt x="51" y="22"/>
                  </a:cubicBezTo>
                  <a:cubicBezTo>
                    <a:pt x="49" y="20"/>
                    <a:pt x="48" y="21"/>
                    <a:pt x="48" y="18"/>
                  </a:cubicBezTo>
                  <a:cubicBezTo>
                    <a:pt x="52" y="22"/>
                    <a:pt x="50" y="15"/>
                    <a:pt x="52" y="13"/>
                  </a:cubicBezTo>
                  <a:cubicBezTo>
                    <a:pt x="51" y="13"/>
                    <a:pt x="50" y="13"/>
                    <a:pt x="51" y="16"/>
                  </a:cubicBezTo>
                  <a:cubicBezTo>
                    <a:pt x="50" y="17"/>
                    <a:pt x="49" y="14"/>
                    <a:pt x="48" y="14"/>
                  </a:cubicBezTo>
                  <a:cubicBezTo>
                    <a:pt x="48" y="17"/>
                    <a:pt x="48" y="17"/>
                    <a:pt x="48" y="17"/>
                  </a:cubicBezTo>
                  <a:cubicBezTo>
                    <a:pt x="46" y="15"/>
                    <a:pt x="46" y="15"/>
                    <a:pt x="46" y="15"/>
                  </a:cubicBezTo>
                  <a:cubicBezTo>
                    <a:pt x="46" y="15"/>
                    <a:pt x="46" y="15"/>
                    <a:pt x="46" y="16"/>
                  </a:cubicBezTo>
                  <a:cubicBezTo>
                    <a:pt x="45" y="17"/>
                    <a:pt x="45" y="18"/>
                    <a:pt x="45" y="18"/>
                  </a:cubicBezTo>
                  <a:cubicBezTo>
                    <a:pt x="43" y="15"/>
                    <a:pt x="43" y="19"/>
                    <a:pt x="42" y="15"/>
                  </a:cubicBezTo>
                  <a:cubicBezTo>
                    <a:pt x="41" y="17"/>
                    <a:pt x="38" y="16"/>
                    <a:pt x="39" y="20"/>
                  </a:cubicBezTo>
                  <a:cubicBezTo>
                    <a:pt x="36" y="18"/>
                    <a:pt x="39" y="16"/>
                    <a:pt x="38" y="17"/>
                  </a:cubicBezTo>
                  <a:cubicBezTo>
                    <a:pt x="33" y="24"/>
                    <a:pt x="27" y="28"/>
                    <a:pt x="20" y="34"/>
                  </a:cubicBezTo>
                  <a:cubicBezTo>
                    <a:pt x="20" y="32"/>
                    <a:pt x="20" y="32"/>
                    <a:pt x="20" y="32"/>
                  </a:cubicBezTo>
                  <a:cubicBezTo>
                    <a:pt x="20" y="34"/>
                    <a:pt x="21" y="36"/>
                    <a:pt x="22" y="37"/>
                  </a:cubicBezTo>
                  <a:cubicBezTo>
                    <a:pt x="20" y="37"/>
                    <a:pt x="17" y="37"/>
                    <a:pt x="16" y="38"/>
                  </a:cubicBezTo>
                  <a:cubicBezTo>
                    <a:pt x="15" y="39"/>
                    <a:pt x="14" y="41"/>
                    <a:pt x="16" y="43"/>
                  </a:cubicBezTo>
                  <a:cubicBezTo>
                    <a:pt x="16" y="44"/>
                    <a:pt x="15" y="43"/>
                    <a:pt x="15" y="42"/>
                  </a:cubicBezTo>
                  <a:cubicBezTo>
                    <a:pt x="14" y="44"/>
                    <a:pt x="13" y="45"/>
                    <a:pt x="11" y="47"/>
                  </a:cubicBezTo>
                  <a:cubicBezTo>
                    <a:pt x="9" y="48"/>
                    <a:pt x="8" y="50"/>
                    <a:pt x="7" y="52"/>
                  </a:cubicBezTo>
                  <a:cubicBezTo>
                    <a:pt x="10" y="54"/>
                    <a:pt x="8" y="55"/>
                    <a:pt x="7" y="56"/>
                  </a:cubicBezTo>
                  <a:cubicBezTo>
                    <a:pt x="6" y="57"/>
                    <a:pt x="5" y="59"/>
                    <a:pt x="9" y="60"/>
                  </a:cubicBezTo>
                  <a:cubicBezTo>
                    <a:pt x="8" y="59"/>
                    <a:pt x="8" y="59"/>
                    <a:pt x="8" y="59"/>
                  </a:cubicBezTo>
                  <a:cubicBezTo>
                    <a:pt x="10" y="59"/>
                    <a:pt x="13" y="63"/>
                    <a:pt x="15" y="63"/>
                  </a:cubicBezTo>
                  <a:cubicBezTo>
                    <a:pt x="9" y="63"/>
                    <a:pt x="11" y="62"/>
                    <a:pt x="5" y="63"/>
                  </a:cubicBezTo>
                  <a:cubicBezTo>
                    <a:pt x="8" y="62"/>
                    <a:pt x="8" y="62"/>
                    <a:pt x="8" y="62"/>
                  </a:cubicBezTo>
                  <a:cubicBezTo>
                    <a:pt x="3" y="61"/>
                    <a:pt x="3" y="61"/>
                    <a:pt x="3" y="61"/>
                  </a:cubicBezTo>
                  <a:cubicBezTo>
                    <a:pt x="8" y="65"/>
                    <a:pt x="7" y="66"/>
                    <a:pt x="5" y="68"/>
                  </a:cubicBezTo>
                  <a:cubicBezTo>
                    <a:pt x="3" y="70"/>
                    <a:pt x="0" y="72"/>
                    <a:pt x="4" y="74"/>
                  </a:cubicBezTo>
                  <a:cubicBezTo>
                    <a:pt x="4" y="74"/>
                    <a:pt x="3" y="74"/>
                    <a:pt x="3" y="73"/>
                  </a:cubicBezTo>
                  <a:cubicBezTo>
                    <a:pt x="0" y="75"/>
                    <a:pt x="6" y="77"/>
                    <a:pt x="7" y="79"/>
                  </a:cubicBezTo>
                  <a:cubicBezTo>
                    <a:pt x="5" y="79"/>
                    <a:pt x="4" y="78"/>
                    <a:pt x="2" y="77"/>
                  </a:cubicBezTo>
                  <a:cubicBezTo>
                    <a:pt x="1" y="79"/>
                    <a:pt x="2" y="81"/>
                    <a:pt x="3" y="84"/>
                  </a:cubicBezTo>
                  <a:cubicBezTo>
                    <a:pt x="4" y="86"/>
                    <a:pt x="5" y="89"/>
                    <a:pt x="4" y="91"/>
                  </a:cubicBezTo>
                  <a:cubicBezTo>
                    <a:pt x="7" y="92"/>
                    <a:pt x="8" y="90"/>
                    <a:pt x="10" y="91"/>
                  </a:cubicBezTo>
                  <a:cubicBezTo>
                    <a:pt x="9" y="92"/>
                    <a:pt x="7" y="94"/>
                    <a:pt x="6" y="92"/>
                  </a:cubicBezTo>
                  <a:cubicBezTo>
                    <a:pt x="3" y="95"/>
                    <a:pt x="5" y="97"/>
                    <a:pt x="6" y="100"/>
                  </a:cubicBezTo>
                  <a:cubicBezTo>
                    <a:pt x="8" y="103"/>
                    <a:pt x="10" y="105"/>
                    <a:pt x="9" y="109"/>
                  </a:cubicBezTo>
                  <a:cubicBezTo>
                    <a:pt x="13" y="110"/>
                    <a:pt x="14" y="108"/>
                    <a:pt x="18" y="111"/>
                  </a:cubicBezTo>
                  <a:cubicBezTo>
                    <a:pt x="15" y="111"/>
                    <a:pt x="12" y="115"/>
                    <a:pt x="10" y="113"/>
                  </a:cubicBezTo>
                  <a:cubicBezTo>
                    <a:pt x="8" y="114"/>
                    <a:pt x="8" y="114"/>
                    <a:pt x="8" y="114"/>
                  </a:cubicBezTo>
                  <a:cubicBezTo>
                    <a:pt x="9" y="116"/>
                    <a:pt x="10" y="118"/>
                    <a:pt x="12" y="120"/>
                  </a:cubicBezTo>
                  <a:cubicBezTo>
                    <a:pt x="13" y="122"/>
                    <a:pt x="16" y="123"/>
                    <a:pt x="19" y="122"/>
                  </a:cubicBezTo>
                  <a:cubicBezTo>
                    <a:pt x="15" y="125"/>
                    <a:pt x="19" y="123"/>
                    <a:pt x="18" y="126"/>
                  </a:cubicBezTo>
                  <a:cubicBezTo>
                    <a:pt x="19" y="126"/>
                    <a:pt x="18" y="125"/>
                    <a:pt x="18" y="125"/>
                  </a:cubicBezTo>
                  <a:cubicBezTo>
                    <a:pt x="23" y="123"/>
                    <a:pt x="20" y="127"/>
                    <a:pt x="21" y="127"/>
                  </a:cubicBezTo>
                  <a:cubicBezTo>
                    <a:pt x="20" y="127"/>
                    <a:pt x="20" y="127"/>
                    <a:pt x="20" y="127"/>
                  </a:cubicBezTo>
                  <a:cubicBezTo>
                    <a:pt x="20" y="127"/>
                    <a:pt x="21" y="128"/>
                    <a:pt x="22" y="128"/>
                  </a:cubicBezTo>
                  <a:cubicBezTo>
                    <a:pt x="23" y="128"/>
                    <a:pt x="24" y="128"/>
                    <a:pt x="24" y="128"/>
                  </a:cubicBezTo>
                  <a:cubicBezTo>
                    <a:pt x="24" y="129"/>
                    <a:pt x="24" y="130"/>
                    <a:pt x="23" y="131"/>
                  </a:cubicBezTo>
                  <a:cubicBezTo>
                    <a:pt x="26" y="129"/>
                    <a:pt x="26" y="129"/>
                    <a:pt x="26" y="129"/>
                  </a:cubicBezTo>
                  <a:cubicBezTo>
                    <a:pt x="27" y="130"/>
                    <a:pt x="23" y="132"/>
                    <a:pt x="25" y="133"/>
                  </a:cubicBezTo>
                  <a:cubicBezTo>
                    <a:pt x="27" y="131"/>
                    <a:pt x="27" y="131"/>
                    <a:pt x="27" y="131"/>
                  </a:cubicBezTo>
                  <a:cubicBezTo>
                    <a:pt x="27" y="133"/>
                    <a:pt x="30" y="132"/>
                    <a:pt x="28" y="135"/>
                  </a:cubicBezTo>
                  <a:cubicBezTo>
                    <a:pt x="28" y="135"/>
                    <a:pt x="28" y="135"/>
                    <a:pt x="27" y="135"/>
                  </a:cubicBezTo>
                  <a:cubicBezTo>
                    <a:pt x="26" y="137"/>
                    <a:pt x="28" y="138"/>
                    <a:pt x="29" y="138"/>
                  </a:cubicBezTo>
                  <a:cubicBezTo>
                    <a:pt x="31" y="139"/>
                    <a:pt x="33" y="139"/>
                    <a:pt x="33" y="140"/>
                  </a:cubicBezTo>
                  <a:cubicBezTo>
                    <a:pt x="36" y="135"/>
                    <a:pt x="36" y="135"/>
                    <a:pt x="36" y="135"/>
                  </a:cubicBezTo>
                  <a:cubicBezTo>
                    <a:pt x="39" y="135"/>
                    <a:pt x="36" y="137"/>
                    <a:pt x="35" y="139"/>
                  </a:cubicBezTo>
                  <a:cubicBezTo>
                    <a:pt x="37" y="140"/>
                    <a:pt x="36" y="141"/>
                    <a:pt x="37" y="143"/>
                  </a:cubicBezTo>
                  <a:cubicBezTo>
                    <a:pt x="39" y="142"/>
                    <a:pt x="39" y="142"/>
                    <a:pt x="40" y="140"/>
                  </a:cubicBezTo>
                  <a:cubicBezTo>
                    <a:pt x="41" y="143"/>
                    <a:pt x="41" y="143"/>
                    <a:pt x="41" y="143"/>
                  </a:cubicBezTo>
                  <a:cubicBezTo>
                    <a:pt x="39" y="145"/>
                    <a:pt x="39" y="145"/>
                    <a:pt x="39" y="145"/>
                  </a:cubicBezTo>
                  <a:cubicBezTo>
                    <a:pt x="42" y="142"/>
                    <a:pt x="44" y="143"/>
                    <a:pt x="45" y="144"/>
                  </a:cubicBezTo>
                  <a:cubicBezTo>
                    <a:pt x="47" y="146"/>
                    <a:pt x="49" y="147"/>
                    <a:pt x="51" y="144"/>
                  </a:cubicBezTo>
                  <a:cubicBezTo>
                    <a:pt x="52" y="146"/>
                    <a:pt x="49" y="146"/>
                    <a:pt x="49" y="148"/>
                  </a:cubicBezTo>
                  <a:cubicBezTo>
                    <a:pt x="50" y="150"/>
                    <a:pt x="53" y="150"/>
                    <a:pt x="55" y="149"/>
                  </a:cubicBezTo>
                  <a:cubicBezTo>
                    <a:pt x="58" y="149"/>
                    <a:pt x="60" y="148"/>
                    <a:pt x="61" y="150"/>
                  </a:cubicBezTo>
                  <a:cubicBezTo>
                    <a:pt x="64" y="153"/>
                    <a:pt x="67" y="153"/>
                    <a:pt x="70" y="154"/>
                  </a:cubicBezTo>
                  <a:cubicBezTo>
                    <a:pt x="73" y="154"/>
                    <a:pt x="76" y="154"/>
                    <a:pt x="79" y="155"/>
                  </a:cubicBezTo>
                  <a:cubicBezTo>
                    <a:pt x="79" y="153"/>
                    <a:pt x="79" y="153"/>
                    <a:pt x="79" y="153"/>
                  </a:cubicBezTo>
                  <a:cubicBezTo>
                    <a:pt x="83" y="154"/>
                    <a:pt x="83" y="154"/>
                    <a:pt x="83" y="154"/>
                  </a:cubicBezTo>
                  <a:cubicBezTo>
                    <a:pt x="84" y="151"/>
                    <a:pt x="87" y="152"/>
                    <a:pt x="89" y="148"/>
                  </a:cubicBezTo>
                  <a:cubicBezTo>
                    <a:pt x="89" y="149"/>
                    <a:pt x="89" y="151"/>
                    <a:pt x="89" y="152"/>
                  </a:cubicBezTo>
                  <a:cubicBezTo>
                    <a:pt x="91" y="151"/>
                    <a:pt x="92" y="149"/>
                    <a:pt x="94" y="151"/>
                  </a:cubicBezTo>
                  <a:cubicBezTo>
                    <a:pt x="94" y="152"/>
                    <a:pt x="94" y="152"/>
                    <a:pt x="94" y="152"/>
                  </a:cubicBezTo>
                  <a:cubicBezTo>
                    <a:pt x="96" y="152"/>
                    <a:pt x="98" y="152"/>
                    <a:pt x="100" y="151"/>
                  </a:cubicBezTo>
                  <a:cubicBezTo>
                    <a:pt x="102" y="150"/>
                    <a:pt x="104" y="149"/>
                    <a:pt x="105" y="147"/>
                  </a:cubicBezTo>
                  <a:cubicBezTo>
                    <a:pt x="106" y="146"/>
                    <a:pt x="107" y="149"/>
                    <a:pt x="108" y="150"/>
                  </a:cubicBezTo>
                  <a:cubicBezTo>
                    <a:pt x="110" y="150"/>
                    <a:pt x="111" y="147"/>
                    <a:pt x="112" y="144"/>
                  </a:cubicBezTo>
                  <a:cubicBezTo>
                    <a:pt x="112" y="145"/>
                    <a:pt x="113" y="145"/>
                    <a:pt x="114" y="146"/>
                  </a:cubicBezTo>
                  <a:cubicBezTo>
                    <a:pt x="113" y="142"/>
                    <a:pt x="113" y="142"/>
                    <a:pt x="113" y="142"/>
                  </a:cubicBezTo>
                  <a:cubicBezTo>
                    <a:pt x="115" y="142"/>
                    <a:pt x="115" y="145"/>
                    <a:pt x="116" y="145"/>
                  </a:cubicBezTo>
                  <a:cubicBezTo>
                    <a:pt x="117" y="142"/>
                    <a:pt x="118" y="141"/>
                    <a:pt x="120" y="141"/>
                  </a:cubicBezTo>
                  <a:cubicBezTo>
                    <a:pt x="122" y="140"/>
                    <a:pt x="124" y="139"/>
                    <a:pt x="125" y="139"/>
                  </a:cubicBezTo>
                  <a:cubicBezTo>
                    <a:pt x="124" y="137"/>
                    <a:pt x="124" y="137"/>
                    <a:pt x="124" y="137"/>
                  </a:cubicBezTo>
                  <a:cubicBezTo>
                    <a:pt x="123" y="136"/>
                    <a:pt x="127" y="136"/>
                    <a:pt x="127" y="138"/>
                  </a:cubicBezTo>
                  <a:cubicBezTo>
                    <a:pt x="130" y="138"/>
                    <a:pt x="130" y="135"/>
                    <a:pt x="131" y="133"/>
                  </a:cubicBezTo>
                  <a:cubicBezTo>
                    <a:pt x="131" y="130"/>
                    <a:pt x="131" y="127"/>
                    <a:pt x="134" y="125"/>
                  </a:cubicBezTo>
                  <a:cubicBezTo>
                    <a:pt x="137" y="127"/>
                    <a:pt x="137" y="125"/>
                    <a:pt x="138" y="123"/>
                  </a:cubicBezTo>
                  <a:cubicBezTo>
                    <a:pt x="139" y="122"/>
                    <a:pt x="139" y="120"/>
                    <a:pt x="143" y="122"/>
                  </a:cubicBezTo>
                  <a:cubicBezTo>
                    <a:pt x="143" y="118"/>
                    <a:pt x="146" y="118"/>
                    <a:pt x="144" y="114"/>
                  </a:cubicBezTo>
                  <a:cubicBezTo>
                    <a:pt x="144" y="115"/>
                    <a:pt x="145" y="115"/>
                    <a:pt x="145" y="115"/>
                  </a:cubicBezTo>
                  <a:cubicBezTo>
                    <a:pt x="148" y="115"/>
                    <a:pt x="148" y="111"/>
                    <a:pt x="147" y="107"/>
                  </a:cubicBezTo>
                  <a:cubicBezTo>
                    <a:pt x="149" y="108"/>
                    <a:pt x="149" y="108"/>
                    <a:pt x="149" y="108"/>
                  </a:cubicBezTo>
                  <a:cubicBezTo>
                    <a:pt x="145" y="105"/>
                    <a:pt x="148" y="101"/>
                    <a:pt x="144" y="98"/>
                  </a:cubicBezTo>
                  <a:cubicBezTo>
                    <a:pt x="145" y="98"/>
                    <a:pt x="146" y="100"/>
                    <a:pt x="146" y="100"/>
                  </a:cubicBezTo>
                  <a:cubicBezTo>
                    <a:pt x="151" y="100"/>
                    <a:pt x="145" y="97"/>
                    <a:pt x="146" y="96"/>
                  </a:cubicBezTo>
                  <a:cubicBezTo>
                    <a:pt x="147" y="96"/>
                    <a:pt x="149" y="96"/>
                    <a:pt x="150" y="96"/>
                  </a:cubicBezTo>
                  <a:cubicBezTo>
                    <a:pt x="151" y="95"/>
                    <a:pt x="152" y="93"/>
                    <a:pt x="152" y="91"/>
                  </a:cubicBezTo>
                  <a:cubicBezTo>
                    <a:pt x="153" y="89"/>
                    <a:pt x="153" y="87"/>
                    <a:pt x="152" y="85"/>
                  </a:cubicBezTo>
                  <a:cubicBezTo>
                    <a:pt x="152" y="83"/>
                    <a:pt x="151" y="81"/>
                    <a:pt x="151" y="78"/>
                  </a:cubicBezTo>
                  <a:cubicBezTo>
                    <a:pt x="151" y="76"/>
                    <a:pt x="151" y="74"/>
                    <a:pt x="151" y="72"/>
                  </a:cubicBezTo>
                  <a:cubicBezTo>
                    <a:pt x="151" y="70"/>
                    <a:pt x="147" y="73"/>
                    <a:pt x="147" y="70"/>
                  </a:cubicBezTo>
                  <a:cubicBezTo>
                    <a:pt x="149" y="69"/>
                    <a:pt x="152" y="71"/>
                    <a:pt x="152" y="69"/>
                  </a:cubicBezTo>
                  <a:cubicBezTo>
                    <a:pt x="149" y="68"/>
                    <a:pt x="150" y="68"/>
                    <a:pt x="150" y="66"/>
                  </a:cubicBezTo>
                  <a:cubicBezTo>
                    <a:pt x="151" y="66"/>
                    <a:pt x="152" y="65"/>
                    <a:pt x="154" y="66"/>
                  </a:cubicBezTo>
                  <a:cubicBezTo>
                    <a:pt x="154" y="66"/>
                    <a:pt x="153" y="65"/>
                    <a:pt x="152" y="63"/>
                  </a:cubicBezTo>
                  <a:cubicBezTo>
                    <a:pt x="151" y="62"/>
                    <a:pt x="151" y="61"/>
                    <a:pt x="152" y="59"/>
                  </a:cubicBezTo>
                  <a:cubicBezTo>
                    <a:pt x="151" y="60"/>
                    <a:pt x="150" y="60"/>
                    <a:pt x="149" y="59"/>
                  </a:cubicBezTo>
                  <a:cubicBezTo>
                    <a:pt x="147" y="58"/>
                    <a:pt x="147" y="56"/>
                    <a:pt x="148" y="55"/>
                  </a:cubicBezTo>
                  <a:cubicBezTo>
                    <a:pt x="149" y="53"/>
                    <a:pt x="150" y="51"/>
                    <a:pt x="148" y="51"/>
                  </a:cubicBezTo>
                  <a:cubicBezTo>
                    <a:pt x="148" y="51"/>
                    <a:pt x="147" y="51"/>
                    <a:pt x="147" y="52"/>
                  </a:cubicBezTo>
                  <a:cubicBezTo>
                    <a:pt x="147" y="51"/>
                    <a:pt x="147" y="49"/>
                    <a:pt x="149" y="48"/>
                  </a:cubicBezTo>
                  <a:cubicBezTo>
                    <a:pt x="148" y="48"/>
                    <a:pt x="146" y="48"/>
                    <a:pt x="145" y="48"/>
                  </a:cubicBezTo>
                  <a:cubicBezTo>
                    <a:pt x="148" y="47"/>
                    <a:pt x="148" y="47"/>
                    <a:pt x="148" y="47"/>
                  </a:cubicBezTo>
                  <a:cubicBezTo>
                    <a:pt x="147" y="47"/>
                    <a:pt x="145" y="47"/>
                    <a:pt x="145" y="46"/>
                  </a:cubicBezTo>
                  <a:cubicBezTo>
                    <a:pt x="143" y="48"/>
                    <a:pt x="143" y="48"/>
                    <a:pt x="143" y="48"/>
                  </a:cubicBezTo>
                  <a:cubicBezTo>
                    <a:pt x="145" y="46"/>
                    <a:pt x="139" y="46"/>
                    <a:pt x="144" y="43"/>
                  </a:cubicBezTo>
                  <a:cubicBezTo>
                    <a:pt x="144" y="44"/>
                    <a:pt x="144" y="44"/>
                    <a:pt x="144" y="44"/>
                  </a:cubicBezTo>
                  <a:cubicBezTo>
                    <a:pt x="144" y="44"/>
                    <a:pt x="144" y="43"/>
                    <a:pt x="144" y="42"/>
                  </a:cubicBezTo>
                  <a:cubicBezTo>
                    <a:pt x="144" y="41"/>
                    <a:pt x="145" y="40"/>
                    <a:pt x="145" y="40"/>
                  </a:cubicBezTo>
                  <a:cubicBezTo>
                    <a:pt x="142" y="41"/>
                    <a:pt x="140" y="41"/>
                    <a:pt x="140" y="39"/>
                  </a:cubicBezTo>
                  <a:cubicBezTo>
                    <a:pt x="144" y="35"/>
                    <a:pt x="138" y="35"/>
                    <a:pt x="137" y="33"/>
                  </a:cubicBezTo>
                  <a:cubicBezTo>
                    <a:pt x="139" y="32"/>
                    <a:pt x="139" y="32"/>
                    <a:pt x="139" y="32"/>
                  </a:cubicBezTo>
                  <a:cubicBezTo>
                    <a:pt x="136" y="32"/>
                    <a:pt x="134" y="28"/>
                    <a:pt x="134" y="29"/>
                  </a:cubicBezTo>
                  <a:cubicBezTo>
                    <a:pt x="132" y="28"/>
                    <a:pt x="132" y="25"/>
                    <a:pt x="134" y="25"/>
                  </a:cubicBezTo>
                  <a:cubicBezTo>
                    <a:pt x="132" y="24"/>
                    <a:pt x="130" y="22"/>
                    <a:pt x="127" y="24"/>
                  </a:cubicBezTo>
                  <a:cubicBezTo>
                    <a:pt x="127" y="24"/>
                    <a:pt x="127" y="23"/>
                    <a:pt x="128" y="22"/>
                  </a:cubicBezTo>
                  <a:cubicBezTo>
                    <a:pt x="128" y="20"/>
                    <a:pt x="128" y="19"/>
                    <a:pt x="128" y="19"/>
                  </a:cubicBezTo>
                  <a:cubicBezTo>
                    <a:pt x="122" y="23"/>
                    <a:pt x="125" y="13"/>
                    <a:pt x="121" y="19"/>
                  </a:cubicBezTo>
                  <a:cubicBezTo>
                    <a:pt x="120" y="17"/>
                    <a:pt x="121" y="16"/>
                    <a:pt x="121" y="15"/>
                  </a:cubicBezTo>
                  <a:cubicBezTo>
                    <a:pt x="117" y="16"/>
                    <a:pt x="116" y="15"/>
                    <a:pt x="114" y="13"/>
                  </a:cubicBezTo>
                  <a:cubicBezTo>
                    <a:pt x="114" y="12"/>
                    <a:pt x="114" y="12"/>
                    <a:pt x="114" y="12"/>
                  </a:cubicBezTo>
                  <a:cubicBezTo>
                    <a:pt x="113" y="11"/>
                    <a:pt x="109" y="13"/>
                    <a:pt x="106" y="12"/>
                  </a:cubicBezTo>
                  <a:cubicBezTo>
                    <a:pt x="107" y="7"/>
                    <a:pt x="107" y="7"/>
                    <a:pt x="107" y="7"/>
                  </a:cubicBezTo>
                  <a:cubicBezTo>
                    <a:pt x="106" y="7"/>
                    <a:pt x="104" y="11"/>
                    <a:pt x="103" y="9"/>
                  </a:cubicBezTo>
                  <a:cubicBezTo>
                    <a:pt x="103" y="8"/>
                    <a:pt x="103" y="8"/>
                    <a:pt x="103" y="8"/>
                  </a:cubicBezTo>
                  <a:cubicBezTo>
                    <a:pt x="102" y="8"/>
                    <a:pt x="100" y="6"/>
                    <a:pt x="99" y="5"/>
                  </a:cubicBezTo>
                  <a:cubicBezTo>
                    <a:pt x="96" y="8"/>
                    <a:pt x="95" y="6"/>
                    <a:pt x="92" y="10"/>
                  </a:cubicBezTo>
                  <a:cubicBezTo>
                    <a:pt x="91" y="5"/>
                    <a:pt x="95" y="8"/>
                    <a:pt x="94" y="4"/>
                  </a:cubicBezTo>
                  <a:cubicBezTo>
                    <a:pt x="92" y="0"/>
                    <a:pt x="87" y="2"/>
                    <a:pt x="84" y="5"/>
                  </a:cubicBezTo>
                  <a:cubicBezTo>
                    <a:pt x="83" y="4"/>
                    <a:pt x="84" y="3"/>
                    <a:pt x="84" y="2"/>
                  </a:cubicBezTo>
                  <a:cubicBezTo>
                    <a:pt x="84" y="2"/>
                    <a:pt x="82" y="5"/>
                    <a:pt x="80" y="9"/>
                  </a:cubicBezTo>
                  <a:cubicBezTo>
                    <a:pt x="79" y="13"/>
                    <a:pt x="77" y="17"/>
                    <a:pt x="78" y="20"/>
                  </a:cubicBezTo>
                  <a:cubicBezTo>
                    <a:pt x="77" y="23"/>
                    <a:pt x="77" y="25"/>
                    <a:pt x="79" y="29"/>
                  </a:cubicBezTo>
                  <a:cubicBezTo>
                    <a:pt x="79" y="26"/>
                    <a:pt x="82" y="24"/>
                    <a:pt x="82" y="28"/>
                  </a:cubicBezTo>
                  <a:cubicBezTo>
                    <a:pt x="82" y="24"/>
                    <a:pt x="82" y="24"/>
                    <a:pt x="82" y="24"/>
                  </a:cubicBezTo>
                  <a:cubicBezTo>
                    <a:pt x="85" y="23"/>
                    <a:pt x="82" y="32"/>
                    <a:pt x="85" y="32"/>
                  </a:cubicBezTo>
                  <a:cubicBezTo>
                    <a:pt x="85" y="31"/>
                    <a:pt x="85" y="31"/>
                    <a:pt x="85" y="31"/>
                  </a:cubicBezTo>
                  <a:cubicBezTo>
                    <a:pt x="85" y="31"/>
                    <a:pt x="86" y="29"/>
                    <a:pt x="87" y="30"/>
                  </a:cubicBezTo>
                  <a:cubicBezTo>
                    <a:pt x="87" y="31"/>
                    <a:pt x="86" y="31"/>
                    <a:pt x="86" y="32"/>
                  </a:cubicBezTo>
                  <a:cubicBezTo>
                    <a:pt x="86" y="32"/>
                    <a:pt x="87" y="31"/>
                    <a:pt x="87" y="30"/>
                  </a:cubicBezTo>
                  <a:cubicBezTo>
                    <a:pt x="88" y="29"/>
                    <a:pt x="89" y="28"/>
                    <a:pt x="89" y="28"/>
                  </a:cubicBezTo>
                  <a:cubicBezTo>
                    <a:pt x="89" y="30"/>
                    <a:pt x="89" y="31"/>
                    <a:pt x="88" y="32"/>
                  </a:cubicBezTo>
                  <a:cubicBezTo>
                    <a:pt x="90" y="33"/>
                    <a:pt x="89" y="26"/>
                    <a:pt x="92" y="28"/>
                  </a:cubicBezTo>
                  <a:cubicBezTo>
                    <a:pt x="92" y="30"/>
                    <a:pt x="91" y="30"/>
                    <a:pt x="90" y="31"/>
                  </a:cubicBezTo>
                  <a:cubicBezTo>
                    <a:pt x="91" y="35"/>
                    <a:pt x="92" y="32"/>
                    <a:pt x="94" y="31"/>
                  </a:cubicBezTo>
                  <a:cubicBezTo>
                    <a:pt x="93" y="34"/>
                    <a:pt x="92" y="33"/>
                    <a:pt x="93" y="36"/>
                  </a:cubicBezTo>
                  <a:cubicBezTo>
                    <a:pt x="93" y="34"/>
                    <a:pt x="94" y="31"/>
                    <a:pt x="95" y="31"/>
                  </a:cubicBezTo>
                  <a:cubicBezTo>
                    <a:pt x="93" y="34"/>
                    <a:pt x="95" y="33"/>
                    <a:pt x="96" y="34"/>
                  </a:cubicBezTo>
                  <a:cubicBezTo>
                    <a:pt x="96" y="33"/>
                    <a:pt x="97" y="31"/>
                    <a:pt x="97" y="31"/>
                  </a:cubicBezTo>
                  <a:cubicBezTo>
                    <a:pt x="98" y="31"/>
                    <a:pt x="98" y="32"/>
                    <a:pt x="98" y="32"/>
                  </a:cubicBezTo>
                  <a:cubicBezTo>
                    <a:pt x="98" y="32"/>
                    <a:pt x="98" y="31"/>
                    <a:pt x="98" y="30"/>
                  </a:cubicBezTo>
                  <a:cubicBezTo>
                    <a:pt x="98" y="29"/>
                    <a:pt x="98" y="28"/>
                    <a:pt x="98" y="28"/>
                  </a:cubicBezTo>
                  <a:cubicBezTo>
                    <a:pt x="101" y="26"/>
                    <a:pt x="100" y="31"/>
                    <a:pt x="101" y="33"/>
                  </a:cubicBezTo>
                  <a:cubicBezTo>
                    <a:pt x="100" y="34"/>
                    <a:pt x="100" y="34"/>
                    <a:pt x="100" y="34"/>
                  </a:cubicBezTo>
                  <a:cubicBezTo>
                    <a:pt x="100" y="36"/>
                    <a:pt x="100" y="39"/>
                    <a:pt x="103" y="37"/>
                  </a:cubicBezTo>
                  <a:cubicBezTo>
                    <a:pt x="102" y="37"/>
                    <a:pt x="102" y="37"/>
                    <a:pt x="102" y="37"/>
                  </a:cubicBezTo>
                  <a:cubicBezTo>
                    <a:pt x="107" y="36"/>
                    <a:pt x="104" y="32"/>
                    <a:pt x="109" y="31"/>
                  </a:cubicBezTo>
                  <a:cubicBezTo>
                    <a:pt x="110" y="32"/>
                    <a:pt x="103" y="40"/>
                    <a:pt x="107" y="38"/>
                  </a:cubicBezTo>
                  <a:cubicBezTo>
                    <a:pt x="108" y="35"/>
                    <a:pt x="113" y="34"/>
                    <a:pt x="115" y="34"/>
                  </a:cubicBezTo>
                  <a:cubicBezTo>
                    <a:pt x="115" y="34"/>
                    <a:pt x="114" y="35"/>
                    <a:pt x="112" y="36"/>
                  </a:cubicBezTo>
                  <a:cubicBezTo>
                    <a:pt x="111" y="37"/>
                    <a:pt x="110" y="38"/>
                    <a:pt x="110" y="38"/>
                  </a:cubicBezTo>
                  <a:cubicBezTo>
                    <a:pt x="110" y="38"/>
                    <a:pt x="112" y="38"/>
                    <a:pt x="112" y="38"/>
                  </a:cubicBezTo>
                  <a:cubicBezTo>
                    <a:pt x="113" y="37"/>
                    <a:pt x="113" y="37"/>
                    <a:pt x="113" y="37"/>
                  </a:cubicBezTo>
                  <a:cubicBezTo>
                    <a:pt x="116" y="33"/>
                    <a:pt x="114" y="39"/>
                    <a:pt x="117" y="37"/>
                  </a:cubicBezTo>
                  <a:cubicBezTo>
                    <a:pt x="111" y="42"/>
                    <a:pt x="112" y="41"/>
                    <a:pt x="107" y="47"/>
                  </a:cubicBezTo>
                  <a:cubicBezTo>
                    <a:pt x="110" y="44"/>
                    <a:pt x="114" y="42"/>
                    <a:pt x="114" y="44"/>
                  </a:cubicBezTo>
                  <a:cubicBezTo>
                    <a:pt x="114" y="44"/>
                    <a:pt x="113" y="45"/>
                    <a:pt x="112" y="46"/>
                  </a:cubicBezTo>
                  <a:cubicBezTo>
                    <a:pt x="110" y="46"/>
                    <a:pt x="109" y="47"/>
                    <a:pt x="109" y="47"/>
                  </a:cubicBezTo>
                  <a:cubicBezTo>
                    <a:pt x="110" y="48"/>
                    <a:pt x="112" y="48"/>
                    <a:pt x="115" y="47"/>
                  </a:cubicBezTo>
                  <a:cubicBezTo>
                    <a:pt x="117" y="47"/>
                    <a:pt x="121" y="46"/>
                    <a:pt x="124" y="45"/>
                  </a:cubicBezTo>
                  <a:cubicBezTo>
                    <a:pt x="120" y="47"/>
                    <a:pt x="119" y="49"/>
                    <a:pt x="115" y="50"/>
                  </a:cubicBezTo>
                  <a:cubicBezTo>
                    <a:pt x="118" y="52"/>
                    <a:pt x="118" y="52"/>
                    <a:pt x="118" y="52"/>
                  </a:cubicBezTo>
                  <a:cubicBezTo>
                    <a:pt x="113" y="54"/>
                    <a:pt x="113" y="54"/>
                    <a:pt x="113" y="54"/>
                  </a:cubicBezTo>
                  <a:cubicBezTo>
                    <a:pt x="118" y="52"/>
                    <a:pt x="116" y="55"/>
                    <a:pt x="121" y="51"/>
                  </a:cubicBezTo>
                  <a:cubicBezTo>
                    <a:pt x="120" y="51"/>
                    <a:pt x="119" y="52"/>
                    <a:pt x="119" y="51"/>
                  </a:cubicBezTo>
                  <a:cubicBezTo>
                    <a:pt x="121" y="50"/>
                    <a:pt x="125" y="48"/>
                    <a:pt x="125" y="50"/>
                  </a:cubicBezTo>
                  <a:cubicBezTo>
                    <a:pt x="124" y="51"/>
                    <a:pt x="123" y="51"/>
                    <a:pt x="121" y="52"/>
                  </a:cubicBezTo>
                  <a:cubicBezTo>
                    <a:pt x="124" y="51"/>
                    <a:pt x="120" y="53"/>
                    <a:pt x="122" y="53"/>
                  </a:cubicBezTo>
                  <a:cubicBezTo>
                    <a:pt x="124" y="51"/>
                    <a:pt x="124" y="51"/>
                    <a:pt x="124" y="51"/>
                  </a:cubicBezTo>
                  <a:cubicBezTo>
                    <a:pt x="128" y="50"/>
                    <a:pt x="125" y="52"/>
                    <a:pt x="127" y="52"/>
                  </a:cubicBezTo>
                  <a:cubicBezTo>
                    <a:pt x="125" y="52"/>
                    <a:pt x="124" y="54"/>
                    <a:pt x="122" y="55"/>
                  </a:cubicBezTo>
                  <a:cubicBezTo>
                    <a:pt x="122" y="55"/>
                    <a:pt x="122" y="55"/>
                    <a:pt x="122" y="55"/>
                  </a:cubicBezTo>
                  <a:cubicBezTo>
                    <a:pt x="123" y="55"/>
                    <a:pt x="126" y="55"/>
                    <a:pt x="124" y="56"/>
                  </a:cubicBezTo>
                  <a:cubicBezTo>
                    <a:pt x="119" y="58"/>
                    <a:pt x="119" y="58"/>
                    <a:pt x="119" y="58"/>
                  </a:cubicBezTo>
                  <a:cubicBezTo>
                    <a:pt x="123" y="57"/>
                    <a:pt x="123" y="57"/>
                    <a:pt x="123" y="57"/>
                  </a:cubicBezTo>
                  <a:cubicBezTo>
                    <a:pt x="122" y="58"/>
                    <a:pt x="121" y="59"/>
                    <a:pt x="120" y="58"/>
                  </a:cubicBezTo>
                  <a:cubicBezTo>
                    <a:pt x="118" y="62"/>
                    <a:pt x="130" y="54"/>
                    <a:pt x="127" y="59"/>
                  </a:cubicBezTo>
                  <a:cubicBezTo>
                    <a:pt x="125" y="60"/>
                    <a:pt x="124" y="60"/>
                    <a:pt x="124" y="59"/>
                  </a:cubicBezTo>
                  <a:cubicBezTo>
                    <a:pt x="122" y="60"/>
                    <a:pt x="120" y="61"/>
                    <a:pt x="119" y="62"/>
                  </a:cubicBezTo>
                  <a:cubicBezTo>
                    <a:pt x="119" y="62"/>
                    <a:pt x="119" y="62"/>
                    <a:pt x="119" y="62"/>
                  </a:cubicBezTo>
                  <a:cubicBezTo>
                    <a:pt x="119" y="64"/>
                    <a:pt x="120" y="66"/>
                    <a:pt x="123" y="6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 name="Freeform 1417"/>
            <p:cNvSpPr>
              <a:spLocks/>
            </p:cNvSpPr>
            <p:nvPr/>
          </p:nvSpPr>
          <p:spPr bwMode="auto">
            <a:xfrm>
              <a:off x="1112943" y="5782636"/>
              <a:ext cx="1149" cy="0"/>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3" y="0"/>
                    <a:pt x="2" y="0"/>
                    <a:pt x="1" y="0"/>
                  </a:cubicBezTo>
                  <a:cubicBezTo>
                    <a:pt x="1" y="0"/>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 name="Rectangle 1418"/>
            <p:cNvSpPr>
              <a:spLocks noChangeArrowheads="1"/>
            </p:cNvSpPr>
            <p:nvPr/>
          </p:nvSpPr>
          <p:spPr bwMode="auto">
            <a:xfrm>
              <a:off x="1095695" y="5790686"/>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 name="Freeform 1419"/>
            <p:cNvSpPr>
              <a:spLocks/>
            </p:cNvSpPr>
            <p:nvPr/>
          </p:nvSpPr>
          <p:spPr bwMode="auto">
            <a:xfrm>
              <a:off x="1094546" y="5788386"/>
              <a:ext cx="0" cy="1149"/>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 name="Freeform 1420"/>
            <p:cNvSpPr>
              <a:spLocks/>
            </p:cNvSpPr>
            <p:nvPr/>
          </p:nvSpPr>
          <p:spPr bwMode="auto">
            <a:xfrm>
              <a:off x="1109493" y="57952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9" name="Freeform 1421"/>
            <p:cNvSpPr>
              <a:spLocks/>
            </p:cNvSpPr>
            <p:nvPr/>
          </p:nvSpPr>
          <p:spPr bwMode="auto">
            <a:xfrm>
              <a:off x="1099145" y="5794135"/>
              <a:ext cx="1149" cy="114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1" y="1"/>
                    <a:pt x="0" y="2"/>
                    <a:pt x="0" y="3"/>
                  </a:cubicBezTo>
                  <a:cubicBezTo>
                    <a:pt x="0" y="3"/>
                    <a:pt x="1"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 name="Freeform 1422"/>
            <p:cNvSpPr>
              <a:spLocks/>
            </p:cNvSpPr>
            <p:nvPr/>
          </p:nvSpPr>
          <p:spPr bwMode="auto">
            <a:xfrm>
              <a:off x="1102594" y="5795285"/>
              <a:ext cx="0" cy="1149"/>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 name="Freeform 1423"/>
            <p:cNvSpPr>
              <a:spLocks/>
            </p:cNvSpPr>
            <p:nvPr/>
          </p:nvSpPr>
          <p:spPr bwMode="auto">
            <a:xfrm>
              <a:off x="1109493" y="5794135"/>
              <a:ext cx="0" cy="1149"/>
            </a:xfrm>
            <a:custGeom>
              <a:avLst/>
              <a:gdLst>
                <a:gd name="T0" fmla="*/ 1 w 3"/>
                <a:gd name="T1" fmla="*/ 0 h 3"/>
                <a:gd name="T2" fmla="*/ 0 w 3"/>
                <a:gd name="T3" fmla="*/ 3 h 3"/>
                <a:gd name="T4" fmla="*/ 1 w 3"/>
                <a:gd name="T5" fmla="*/ 0 h 3"/>
              </a:gdLst>
              <a:ahLst/>
              <a:cxnLst>
                <a:cxn ang="0">
                  <a:pos x="T0" y="T1"/>
                </a:cxn>
                <a:cxn ang="0">
                  <a:pos x="T2" y="T3"/>
                </a:cxn>
                <a:cxn ang="0">
                  <a:pos x="T4" y="T5"/>
                </a:cxn>
              </a:cxnLst>
              <a:rect l="0" t="0" r="r" b="b"/>
              <a:pathLst>
                <a:path w="3" h="3">
                  <a:moveTo>
                    <a:pt x="1" y="0"/>
                  </a:moveTo>
                  <a:cubicBezTo>
                    <a:pt x="2" y="2"/>
                    <a:pt x="1" y="2"/>
                    <a:pt x="0" y="3"/>
                  </a:cubicBezTo>
                  <a:cubicBezTo>
                    <a:pt x="1" y="2"/>
                    <a:pt x="3" y="3"/>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 name="Freeform 1424"/>
            <p:cNvSpPr>
              <a:spLocks/>
            </p:cNvSpPr>
            <p:nvPr/>
          </p:nvSpPr>
          <p:spPr bwMode="auto">
            <a:xfrm>
              <a:off x="1093395" y="5786086"/>
              <a:ext cx="0" cy="1149"/>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 name="Freeform 1425"/>
            <p:cNvSpPr>
              <a:spLocks/>
            </p:cNvSpPr>
            <p:nvPr/>
          </p:nvSpPr>
          <p:spPr bwMode="auto">
            <a:xfrm>
              <a:off x="1093395" y="5788386"/>
              <a:ext cx="1149"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0" y="0"/>
                    <a:pt x="2"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 name="Rectangle 1426"/>
            <p:cNvSpPr>
              <a:spLocks noChangeArrowheads="1"/>
            </p:cNvSpPr>
            <p:nvPr/>
          </p:nvSpPr>
          <p:spPr bwMode="auto">
            <a:xfrm>
              <a:off x="1096845" y="5794135"/>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05" name="Группа 2881"/>
          <p:cNvGrpSpPr/>
          <p:nvPr/>
        </p:nvGrpSpPr>
        <p:grpSpPr>
          <a:xfrm>
            <a:off x="632277" y="4508981"/>
            <a:ext cx="561176" cy="480950"/>
            <a:chOff x="873775" y="5441132"/>
            <a:chExt cx="431192" cy="435792"/>
          </a:xfrm>
          <a:solidFill>
            <a:srgbClr val="1FAEDC"/>
          </a:solidFill>
        </p:grpSpPr>
        <p:grpSp>
          <p:nvGrpSpPr>
            <p:cNvPr id="806" name="Group 926"/>
            <p:cNvGrpSpPr>
              <a:grpSpLocks/>
            </p:cNvGrpSpPr>
            <p:nvPr/>
          </p:nvGrpSpPr>
          <p:grpSpPr bwMode="auto">
            <a:xfrm>
              <a:off x="873775" y="5441132"/>
              <a:ext cx="431192" cy="435792"/>
              <a:chOff x="1655" y="2927"/>
              <a:chExt cx="375" cy="379"/>
            </a:xfrm>
            <a:grpFill/>
          </p:grpSpPr>
          <p:sp>
            <p:nvSpPr>
              <p:cNvPr id="1104" name="Freeform 726"/>
              <p:cNvSpPr>
                <a:spLocks/>
              </p:cNvSpPr>
              <p:nvPr/>
            </p:nvSpPr>
            <p:spPr bwMode="auto">
              <a:xfrm>
                <a:off x="1802" y="3224"/>
                <a:ext cx="0" cy="1"/>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5" name="Freeform 727"/>
              <p:cNvSpPr>
                <a:spLocks/>
              </p:cNvSpPr>
              <p:nvPr/>
            </p:nvSpPr>
            <p:spPr bwMode="auto">
              <a:xfrm>
                <a:off x="1802" y="3219"/>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6" name="Freeform 728"/>
              <p:cNvSpPr>
                <a:spLocks/>
              </p:cNvSpPr>
              <p:nvPr/>
            </p:nvSpPr>
            <p:spPr bwMode="auto">
              <a:xfrm>
                <a:off x="1855" y="3191"/>
                <a:ext cx="2" cy="1"/>
              </a:xfrm>
              <a:custGeom>
                <a:avLst/>
                <a:gdLst>
                  <a:gd name="T0" fmla="*/ 11 w 11"/>
                  <a:gd name="T1" fmla="*/ 4 h 4"/>
                  <a:gd name="T2" fmla="*/ 1 w 11"/>
                  <a:gd name="T3" fmla="*/ 2 h 4"/>
                  <a:gd name="T4" fmla="*/ 2 w 11"/>
                  <a:gd name="T5" fmla="*/ 4 h 4"/>
                  <a:gd name="T6" fmla="*/ 11 w 11"/>
                  <a:gd name="T7" fmla="*/ 4 h 4"/>
                </a:gdLst>
                <a:ahLst/>
                <a:cxnLst>
                  <a:cxn ang="0">
                    <a:pos x="T0" y="T1"/>
                  </a:cxn>
                  <a:cxn ang="0">
                    <a:pos x="T2" y="T3"/>
                  </a:cxn>
                  <a:cxn ang="0">
                    <a:pos x="T4" y="T5"/>
                  </a:cxn>
                  <a:cxn ang="0">
                    <a:pos x="T6" y="T7"/>
                  </a:cxn>
                </a:cxnLst>
                <a:rect l="0" t="0" r="r" b="b"/>
                <a:pathLst>
                  <a:path w="11" h="4">
                    <a:moveTo>
                      <a:pt x="11" y="4"/>
                    </a:moveTo>
                    <a:cubicBezTo>
                      <a:pt x="6" y="3"/>
                      <a:pt x="0" y="0"/>
                      <a:pt x="1" y="2"/>
                    </a:cubicBezTo>
                    <a:cubicBezTo>
                      <a:pt x="2" y="4"/>
                      <a:pt x="2" y="4"/>
                      <a:pt x="2" y="4"/>
                    </a:cubicBezTo>
                    <a:cubicBezTo>
                      <a:pt x="6" y="3"/>
                      <a:pt x="9" y="4"/>
                      <a:pt x="1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7" name="Freeform 729"/>
              <p:cNvSpPr>
                <a:spLocks/>
              </p:cNvSpPr>
              <p:nvPr/>
            </p:nvSpPr>
            <p:spPr bwMode="auto">
              <a:xfrm>
                <a:off x="1811" y="3194"/>
                <a:ext cx="1" cy="0"/>
              </a:xfrm>
              <a:custGeom>
                <a:avLst/>
                <a:gdLst>
                  <a:gd name="T0" fmla="*/ 0 w 5"/>
                  <a:gd name="T1" fmla="*/ 1 h 2"/>
                  <a:gd name="T2" fmla="*/ 2 w 5"/>
                  <a:gd name="T3" fmla="*/ 2 h 2"/>
                  <a:gd name="T4" fmla="*/ 5 w 5"/>
                  <a:gd name="T5" fmla="*/ 0 h 2"/>
                  <a:gd name="T6" fmla="*/ 0 w 5"/>
                  <a:gd name="T7" fmla="*/ 1 h 2"/>
                </a:gdLst>
                <a:ahLst/>
                <a:cxnLst>
                  <a:cxn ang="0">
                    <a:pos x="T0" y="T1"/>
                  </a:cxn>
                  <a:cxn ang="0">
                    <a:pos x="T2" y="T3"/>
                  </a:cxn>
                  <a:cxn ang="0">
                    <a:pos x="T4" y="T5"/>
                  </a:cxn>
                  <a:cxn ang="0">
                    <a:pos x="T6" y="T7"/>
                  </a:cxn>
                </a:cxnLst>
                <a:rect l="0" t="0" r="r" b="b"/>
                <a:pathLst>
                  <a:path w="5" h="2">
                    <a:moveTo>
                      <a:pt x="0" y="1"/>
                    </a:moveTo>
                    <a:cubicBezTo>
                      <a:pt x="1" y="2"/>
                      <a:pt x="1" y="2"/>
                      <a:pt x="2" y="2"/>
                    </a:cubicBezTo>
                    <a:cubicBezTo>
                      <a:pt x="3" y="1"/>
                      <a:pt x="4" y="1"/>
                      <a:pt x="5" y="0"/>
                    </a:cubicBezTo>
                    <a:cubicBezTo>
                      <a:pt x="3" y="1"/>
                      <a:pt x="2"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8" name="Freeform 730"/>
              <p:cNvSpPr>
                <a:spLocks/>
              </p:cNvSpPr>
              <p:nvPr/>
            </p:nvSpPr>
            <p:spPr bwMode="auto">
              <a:xfrm>
                <a:off x="1809" y="3195"/>
                <a:ext cx="2" cy="0"/>
              </a:xfrm>
              <a:custGeom>
                <a:avLst/>
                <a:gdLst>
                  <a:gd name="T0" fmla="*/ 7 w 7"/>
                  <a:gd name="T1" fmla="*/ 2 h 2"/>
                  <a:gd name="T2" fmla="*/ 0 w 7"/>
                  <a:gd name="T3" fmla="*/ 0 h 2"/>
                  <a:gd name="T4" fmla="*/ 7 w 7"/>
                  <a:gd name="T5" fmla="*/ 2 h 2"/>
                </a:gdLst>
                <a:ahLst/>
                <a:cxnLst>
                  <a:cxn ang="0">
                    <a:pos x="T0" y="T1"/>
                  </a:cxn>
                  <a:cxn ang="0">
                    <a:pos x="T2" y="T3"/>
                  </a:cxn>
                  <a:cxn ang="0">
                    <a:pos x="T4" y="T5"/>
                  </a:cxn>
                </a:cxnLst>
                <a:rect l="0" t="0" r="r" b="b"/>
                <a:pathLst>
                  <a:path w="7" h="2">
                    <a:moveTo>
                      <a:pt x="7" y="2"/>
                    </a:moveTo>
                    <a:cubicBezTo>
                      <a:pt x="0" y="0"/>
                      <a:pt x="0" y="0"/>
                      <a:pt x="0" y="0"/>
                    </a:cubicBezTo>
                    <a:cubicBezTo>
                      <a:pt x="2" y="1"/>
                      <a:pt x="4" y="1"/>
                      <a:pt x="7"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9" name="Freeform 731"/>
              <p:cNvSpPr>
                <a:spLocks/>
              </p:cNvSpPr>
              <p:nvPr/>
            </p:nvSpPr>
            <p:spPr bwMode="auto">
              <a:xfrm>
                <a:off x="1802" y="3248"/>
                <a:ext cx="0" cy="1"/>
              </a:xfrm>
              <a:custGeom>
                <a:avLst/>
                <a:gdLst>
                  <a:gd name="T0" fmla="*/ 0 w 2"/>
                  <a:gd name="T1" fmla="*/ 2 h 6"/>
                  <a:gd name="T2" fmla="*/ 2 w 2"/>
                  <a:gd name="T3" fmla="*/ 6 h 6"/>
                  <a:gd name="T4" fmla="*/ 0 w 2"/>
                  <a:gd name="T5" fmla="*/ 2 h 6"/>
                </a:gdLst>
                <a:ahLst/>
                <a:cxnLst>
                  <a:cxn ang="0">
                    <a:pos x="T0" y="T1"/>
                  </a:cxn>
                  <a:cxn ang="0">
                    <a:pos x="T2" y="T3"/>
                  </a:cxn>
                  <a:cxn ang="0">
                    <a:pos x="T4" y="T5"/>
                  </a:cxn>
                </a:cxnLst>
                <a:rect l="0" t="0" r="r" b="b"/>
                <a:pathLst>
                  <a:path w="2" h="6">
                    <a:moveTo>
                      <a:pt x="0" y="2"/>
                    </a:moveTo>
                    <a:cubicBezTo>
                      <a:pt x="2" y="6"/>
                      <a:pt x="2" y="6"/>
                      <a:pt x="2" y="6"/>
                    </a:cubicBezTo>
                    <a:cubicBezTo>
                      <a:pt x="2" y="0"/>
                      <a:pt x="1"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0" name="Freeform 732"/>
              <p:cNvSpPr>
                <a:spLocks/>
              </p:cNvSpPr>
              <p:nvPr/>
            </p:nvSpPr>
            <p:spPr bwMode="auto">
              <a:xfrm>
                <a:off x="1891" y="3199"/>
                <a:ext cx="0" cy="2"/>
              </a:xfrm>
              <a:custGeom>
                <a:avLst/>
                <a:gdLst>
                  <a:gd name="T0" fmla="*/ 1 w 2"/>
                  <a:gd name="T1" fmla="*/ 11 h 11"/>
                  <a:gd name="T2" fmla="*/ 2 w 2"/>
                  <a:gd name="T3" fmla="*/ 0 h 11"/>
                  <a:gd name="T4" fmla="*/ 1 w 2"/>
                  <a:gd name="T5" fmla="*/ 11 h 11"/>
                </a:gdLst>
                <a:ahLst/>
                <a:cxnLst>
                  <a:cxn ang="0">
                    <a:pos x="T0" y="T1"/>
                  </a:cxn>
                  <a:cxn ang="0">
                    <a:pos x="T2" y="T3"/>
                  </a:cxn>
                  <a:cxn ang="0">
                    <a:pos x="T4" y="T5"/>
                  </a:cxn>
                </a:cxnLst>
                <a:rect l="0" t="0" r="r" b="b"/>
                <a:pathLst>
                  <a:path w="2" h="11">
                    <a:moveTo>
                      <a:pt x="1" y="11"/>
                    </a:moveTo>
                    <a:cubicBezTo>
                      <a:pt x="2" y="7"/>
                      <a:pt x="2" y="3"/>
                      <a:pt x="2" y="0"/>
                    </a:cubicBezTo>
                    <a:cubicBezTo>
                      <a:pt x="1" y="6"/>
                      <a:pt x="0" y="10"/>
                      <a:pt x="1"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1" name="Freeform 733"/>
              <p:cNvSpPr>
                <a:spLocks/>
              </p:cNvSpPr>
              <p:nvPr/>
            </p:nvSpPr>
            <p:spPr bwMode="auto">
              <a:xfrm>
                <a:off x="1798" y="3222"/>
                <a:ext cx="0" cy="1"/>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1" y="3"/>
                      <a:pt x="1" y="3"/>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2" name="Freeform 734"/>
              <p:cNvSpPr>
                <a:spLocks/>
              </p:cNvSpPr>
              <p:nvPr/>
            </p:nvSpPr>
            <p:spPr bwMode="auto">
              <a:xfrm>
                <a:off x="1891" y="3197"/>
                <a:ext cx="1" cy="2"/>
              </a:xfrm>
              <a:custGeom>
                <a:avLst/>
                <a:gdLst>
                  <a:gd name="T0" fmla="*/ 0 w 2"/>
                  <a:gd name="T1" fmla="*/ 0 h 12"/>
                  <a:gd name="T2" fmla="*/ 0 w 2"/>
                  <a:gd name="T3" fmla="*/ 2 h 12"/>
                  <a:gd name="T4" fmla="*/ 0 w 2"/>
                  <a:gd name="T5" fmla="*/ 12 h 12"/>
                  <a:gd name="T6" fmla="*/ 0 w 2"/>
                  <a:gd name="T7" fmla="*/ 0 h 12"/>
                </a:gdLst>
                <a:ahLst/>
                <a:cxnLst>
                  <a:cxn ang="0">
                    <a:pos x="T0" y="T1"/>
                  </a:cxn>
                  <a:cxn ang="0">
                    <a:pos x="T2" y="T3"/>
                  </a:cxn>
                  <a:cxn ang="0">
                    <a:pos x="T4" y="T5"/>
                  </a:cxn>
                  <a:cxn ang="0">
                    <a:pos x="T6" y="T7"/>
                  </a:cxn>
                </a:cxnLst>
                <a:rect l="0" t="0" r="r" b="b"/>
                <a:pathLst>
                  <a:path w="2" h="12">
                    <a:moveTo>
                      <a:pt x="0" y="0"/>
                    </a:moveTo>
                    <a:cubicBezTo>
                      <a:pt x="0" y="1"/>
                      <a:pt x="0" y="2"/>
                      <a:pt x="0" y="2"/>
                    </a:cubicBezTo>
                    <a:cubicBezTo>
                      <a:pt x="0" y="5"/>
                      <a:pt x="0" y="9"/>
                      <a:pt x="0" y="12"/>
                    </a:cubicBezTo>
                    <a:cubicBezTo>
                      <a:pt x="1" y="9"/>
                      <a:pt x="2" y="4"/>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3" name="Freeform 735"/>
              <p:cNvSpPr>
                <a:spLocks/>
              </p:cNvSpPr>
              <p:nvPr/>
            </p:nvSpPr>
            <p:spPr bwMode="auto">
              <a:xfrm>
                <a:off x="1856" y="3280"/>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4" name="Freeform 736"/>
              <p:cNvSpPr>
                <a:spLocks/>
              </p:cNvSpPr>
              <p:nvPr/>
            </p:nvSpPr>
            <p:spPr bwMode="auto">
              <a:xfrm>
                <a:off x="1881" y="3283"/>
                <a:ext cx="1" cy="0"/>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4" y="0"/>
                      <a:pt x="2" y="0"/>
                      <a:pt x="0" y="0"/>
                    </a:cubicBezTo>
                    <a:cubicBezTo>
                      <a:pt x="1" y="1"/>
                      <a:pt x="3" y="1"/>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5" name="Freeform 737"/>
              <p:cNvSpPr>
                <a:spLocks/>
              </p:cNvSpPr>
              <p:nvPr/>
            </p:nvSpPr>
            <p:spPr bwMode="auto">
              <a:xfrm>
                <a:off x="1891" y="3218"/>
                <a:ext cx="0" cy="1"/>
              </a:xfrm>
              <a:custGeom>
                <a:avLst/>
                <a:gdLst>
                  <a:gd name="T0" fmla="*/ 0 h 4"/>
                  <a:gd name="T1" fmla="*/ 0 h 4"/>
                </a:gdLst>
                <a:ahLst/>
                <a:cxnLst>
                  <a:cxn ang="0">
                    <a:pos x="0" y="T0"/>
                  </a:cxn>
                  <a:cxn ang="0">
                    <a:pos x="0" y="T1"/>
                  </a:cxn>
                </a:cxnLst>
                <a:rect l="0" t="0" r="r" b="b"/>
                <a:pathLst>
                  <a:path h="4">
                    <a:moveTo>
                      <a:pt x="0" y="0"/>
                    </a:moveTo>
                    <a:cubicBezTo>
                      <a:pt x="0" y="4"/>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6" name="Freeform 738"/>
              <p:cNvSpPr>
                <a:spLocks/>
              </p:cNvSpPr>
              <p:nvPr/>
            </p:nvSpPr>
            <p:spPr bwMode="auto">
              <a:xfrm>
                <a:off x="1890" y="322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7" name="Freeform 739"/>
              <p:cNvSpPr>
                <a:spLocks/>
              </p:cNvSpPr>
              <p:nvPr/>
            </p:nvSpPr>
            <p:spPr bwMode="auto">
              <a:xfrm>
                <a:off x="1887" y="3194"/>
                <a:ext cx="0"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8" name="Freeform 740"/>
              <p:cNvSpPr>
                <a:spLocks/>
              </p:cNvSpPr>
              <p:nvPr/>
            </p:nvSpPr>
            <p:spPr bwMode="auto">
              <a:xfrm>
                <a:off x="1891" y="3218"/>
                <a:ext cx="0" cy="1"/>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2"/>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9" name="Freeform 741"/>
              <p:cNvSpPr>
                <a:spLocks/>
              </p:cNvSpPr>
              <p:nvPr/>
            </p:nvSpPr>
            <p:spPr bwMode="auto">
              <a:xfrm>
                <a:off x="1891" y="3219"/>
                <a:ext cx="0" cy="1"/>
              </a:xfrm>
              <a:custGeom>
                <a:avLst/>
                <a:gdLst>
                  <a:gd name="T0" fmla="*/ 0 h 3"/>
                  <a:gd name="T1" fmla="*/ 2 h 3"/>
                  <a:gd name="T2" fmla="*/ 0 h 3"/>
                </a:gdLst>
                <a:ahLst/>
                <a:cxnLst>
                  <a:cxn ang="0">
                    <a:pos x="0" y="T0"/>
                  </a:cxn>
                  <a:cxn ang="0">
                    <a:pos x="0" y="T1"/>
                  </a:cxn>
                  <a:cxn ang="0">
                    <a:pos x="0" y="T2"/>
                  </a:cxn>
                </a:cxnLst>
                <a:rect l="0" t="0" r="r" b="b"/>
                <a:pathLst>
                  <a:path h="3">
                    <a:moveTo>
                      <a:pt x="0" y="0"/>
                    </a:moveTo>
                    <a:cubicBezTo>
                      <a:pt x="0" y="1"/>
                      <a:pt x="0" y="2"/>
                      <a:pt x="0" y="2"/>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0" name="Freeform 742"/>
              <p:cNvSpPr>
                <a:spLocks/>
              </p:cNvSpPr>
              <p:nvPr/>
            </p:nvSpPr>
            <p:spPr bwMode="auto">
              <a:xfrm>
                <a:off x="1891" y="3217"/>
                <a:ext cx="0" cy="1"/>
              </a:xfrm>
              <a:custGeom>
                <a:avLst/>
                <a:gdLst>
                  <a:gd name="T0" fmla="*/ 1 w 1"/>
                  <a:gd name="T1" fmla="*/ 0 h 5"/>
                  <a:gd name="T2" fmla="*/ 0 w 1"/>
                  <a:gd name="T3" fmla="*/ 5 h 5"/>
                  <a:gd name="T4" fmla="*/ 1 w 1"/>
                  <a:gd name="T5" fmla="*/ 4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1" y="4"/>
                      <a:pt x="0" y="5"/>
                    </a:cubicBezTo>
                    <a:cubicBezTo>
                      <a:pt x="1" y="5"/>
                      <a:pt x="1" y="4"/>
                      <a:pt x="1" y="4"/>
                    </a:cubicBezTo>
                    <a:cubicBezTo>
                      <a:pt x="1" y="4"/>
                      <a:pt x="1"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1" name="Freeform 743"/>
              <p:cNvSpPr>
                <a:spLocks/>
              </p:cNvSpPr>
              <p:nvPr/>
            </p:nvSpPr>
            <p:spPr bwMode="auto">
              <a:xfrm>
                <a:off x="1808" y="3281"/>
                <a:ext cx="1" cy="0"/>
              </a:xfrm>
              <a:custGeom>
                <a:avLst/>
                <a:gdLst>
                  <a:gd name="T0" fmla="*/ 0 w 4"/>
                  <a:gd name="T1" fmla="*/ 0 h 1"/>
                  <a:gd name="T2" fmla="*/ 0 w 4"/>
                  <a:gd name="T3" fmla="*/ 1 h 1"/>
                  <a:gd name="T4" fmla="*/ 0 w 4"/>
                  <a:gd name="T5" fmla="*/ 0 h 1"/>
                </a:gdLst>
                <a:ahLst/>
                <a:cxnLst>
                  <a:cxn ang="0">
                    <a:pos x="T0" y="T1"/>
                  </a:cxn>
                  <a:cxn ang="0">
                    <a:pos x="T2" y="T3"/>
                  </a:cxn>
                  <a:cxn ang="0">
                    <a:pos x="T4" y="T5"/>
                  </a:cxn>
                </a:cxnLst>
                <a:rect l="0" t="0" r="r" b="b"/>
                <a:pathLst>
                  <a:path w="4" h="1">
                    <a:moveTo>
                      <a:pt x="0" y="0"/>
                    </a:moveTo>
                    <a:cubicBezTo>
                      <a:pt x="0" y="1"/>
                      <a:pt x="0" y="1"/>
                      <a:pt x="0" y="1"/>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2" name="Freeform 744"/>
              <p:cNvSpPr>
                <a:spLocks/>
              </p:cNvSpPr>
              <p:nvPr/>
            </p:nvSpPr>
            <p:spPr bwMode="auto">
              <a:xfrm>
                <a:off x="1842" y="3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3" name="Freeform 745"/>
              <p:cNvSpPr>
                <a:spLocks/>
              </p:cNvSpPr>
              <p:nvPr/>
            </p:nvSpPr>
            <p:spPr bwMode="auto">
              <a:xfrm>
                <a:off x="1840" y="3194"/>
                <a:ext cx="2" cy="1"/>
              </a:xfrm>
              <a:custGeom>
                <a:avLst/>
                <a:gdLst>
                  <a:gd name="T0" fmla="*/ 0 w 12"/>
                  <a:gd name="T1" fmla="*/ 6 h 6"/>
                  <a:gd name="T2" fmla="*/ 12 w 12"/>
                  <a:gd name="T3" fmla="*/ 5 h 6"/>
                  <a:gd name="T4" fmla="*/ 8 w 12"/>
                  <a:gd name="T5" fmla="*/ 0 h 6"/>
                  <a:gd name="T6" fmla="*/ 0 w 12"/>
                  <a:gd name="T7" fmla="*/ 6 h 6"/>
                </a:gdLst>
                <a:ahLst/>
                <a:cxnLst>
                  <a:cxn ang="0">
                    <a:pos x="T0" y="T1"/>
                  </a:cxn>
                  <a:cxn ang="0">
                    <a:pos x="T2" y="T3"/>
                  </a:cxn>
                  <a:cxn ang="0">
                    <a:pos x="T4" y="T5"/>
                  </a:cxn>
                  <a:cxn ang="0">
                    <a:pos x="T6" y="T7"/>
                  </a:cxn>
                </a:cxnLst>
                <a:rect l="0" t="0" r="r" b="b"/>
                <a:pathLst>
                  <a:path w="12" h="6">
                    <a:moveTo>
                      <a:pt x="0" y="6"/>
                    </a:moveTo>
                    <a:cubicBezTo>
                      <a:pt x="5" y="4"/>
                      <a:pt x="8" y="4"/>
                      <a:pt x="12" y="5"/>
                    </a:cubicBezTo>
                    <a:cubicBezTo>
                      <a:pt x="8" y="0"/>
                      <a:pt x="8" y="0"/>
                      <a:pt x="8"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4" name="Freeform 746"/>
              <p:cNvSpPr>
                <a:spLocks noEditPoints="1"/>
              </p:cNvSpPr>
              <p:nvPr/>
            </p:nvSpPr>
            <p:spPr bwMode="auto">
              <a:xfrm>
                <a:off x="1797" y="3191"/>
                <a:ext cx="95" cy="93"/>
              </a:xfrm>
              <a:custGeom>
                <a:avLst/>
                <a:gdLst>
                  <a:gd name="T0" fmla="*/ 25 w 515"/>
                  <a:gd name="T1" fmla="*/ 206 h 505"/>
                  <a:gd name="T2" fmla="*/ 23 w 515"/>
                  <a:gd name="T3" fmla="*/ 155 h 505"/>
                  <a:gd name="T4" fmla="*/ 25 w 515"/>
                  <a:gd name="T5" fmla="*/ 130 h 505"/>
                  <a:gd name="T6" fmla="*/ 23 w 515"/>
                  <a:gd name="T7" fmla="*/ 86 h 505"/>
                  <a:gd name="T8" fmla="*/ 23 w 515"/>
                  <a:gd name="T9" fmla="*/ 32 h 505"/>
                  <a:gd name="T10" fmla="*/ 32 w 515"/>
                  <a:gd name="T11" fmla="*/ 22 h 505"/>
                  <a:gd name="T12" fmla="*/ 82 w 515"/>
                  <a:gd name="T13" fmla="*/ 12 h 505"/>
                  <a:gd name="T14" fmla="*/ 75 w 515"/>
                  <a:gd name="T15" fmla="*/ 20 h 505"/>
                  <a:gd name="T16" fmla="*/ 140 w 515"/>
                  <a:gd name="T17" fmla="*/ 15 h 505"/>
                  <a:gd name="T18" fmla="*/ 163 w 515"/>
                  <a:gd name="T19" fmla="*/ 20 h 505"/>
                  <a:gd name="T20" fmla="*/ 228 w 515"/>
                  <a:gd name="T21" fmla="*/ 18 h 505"/>
                  <a:gd name="T22" fmla="*/ 274 w 515"/>
                  <a:gd name="T23" fmla="*/ 23 h 505"/>
                  <a:gd name="T24" fmla="*/ 304 w 515"/>
                  <a:gd name="T25" fmla="*/ 22 h 505"/>
                  <a:gd name="T26" fmla="*/ 345 w 515"/>
                  <a:gd name="T27" fmla="*/ 23 h 505"/>
                  <a:gd name="T28" fmla="*/ 387 w 515"/>
                  <a:gd name="T29" fmla="*/ 18 h 505"/>
                  <a:gd name="T30" fmla="*/ 424 w 515"/>
                  <a:gd name="T31" fmla="*/ 10 h 505"/>
                  <a:gd name="T32" fmla="*/ 471 w 515"/>
                  <a:gd name="T33" fmla="*/ 20 h 505"/>
                  <a:gd name="T34" fmla="*/ 501 w 515"/>
                  <a:gd name="T35" fmla="*/ 37 h 505"/>
                  <a:gd name="T36" fmla="*/ 508 w 515"/>
                  <a:gd name="T37" fmla="*/ 69 h 505"/>
                  <a:gd name="T38" fmla="*/ 503 w 515"/>
                  <a:gd name="T39" fmla="*/ 89 h 505"/>
                  <a:gd name="T40" fmla="*/ 506 w 515"/>
                  <a:gd name="T41" fmla="*/ 173 h 505"/>
                  <a:gd name="T42" fmla="*/ 511 w 515"/>
                  <a:gd name="T43" fmla="*/ 180 h 505"/>
                  <a:gd name="T44" fmla="*/ 513 w 515"/>
                  <a:gd name="T45" fmla="*/ 154 h 505"/>
                  <a:gd name="T46" fmla="*/ 513 w 515"/>
                  <a:gd name="T47" fmla="*/ 121 h 505"/>
                  <a:gd name="T48" fmla="*/ 513 w 515"/>
                  <a:gd name="T49" fmla="*/ 31 h 505"/>
                  <a:gd name="T50" fmla="*/ 487 w 515"/>
                  <a:gd name="T51" fmla="*/ 3 h 505"/>
                  <a:gd name="T52" fmla="*/ 415 w 515"/>
                  <a:gd name="T53" fmla="*/ 7 h 505"/>
                  <a:gd name="T54" fmla="*/ 333 w 515"/>
                  <a:gd name="T55" fmla="*/ 6 h 505"/>
                  <a:gd name="T56" fmla="*/ 317 w 515"/>
                  <a:gd name="T57" fmla="*/ 7 h 505"/>
                  <a:gd name="T58" fmla="*/ 261 w 515"/>
                  <a:gd name="T59" fmla="*/ 8 h 505"/>
                  <a:gd name="T60" fmla="*/ 140 w 515"/>
                  <a:gd name="T61" fmla="*/ 7 h 505"/>
                  <a:gd name="T62" fmla="*/ 100 w 515"/>
                  <a:gd name="T63" fmla="*/ 4 h 505"/>
                  <a:gd name="T64" fmla="*/ 25 w 515"/>
                  <a:gd name="T65" fmla="*/ 10 h 505"/>
                  <a:gd name="T66" fmla="*/ 9 w 515"/>
                  <a:gd name="T67" fmla="*/ 36 h 505"/>
                  <a:gd name="T68" fmla="*/ 4 w 515"/>
                  <a:gd name="T69" fmla="*/ 96 h 505"/>
                  <a:gd name="T70" fmla="*/ 7 w 515"/>
                  <a:gd name="T71" fmla="*/ 172 h 505"/>
                  <a:gd name="T72" fmla="*/ 9 w 515"/>
                  <a:gd name="T73" fmla="*/ 273 h 505"/>
                  <a:gd name="T74" fmla="*/ 8 w 515"/>
                  <a:gd name="T75" fmla="*/ 403 h 505"/>
                  <a:gd name="T76" fmla="*/ 7 w 515"/>
                  <a:gd name="T77" fmla="*/ 468 h 505"/>
                  <a:gd name="T78" fmla="*/ 55 w 515"/>
                  <a:gd name="T79" fmla="*/ 504 h 505"/>
                  <a:gd name="T80" fmla="*/ 91 w 515"/>
                  <a:gd name="T81" fmla="*/ 504 h 505"/>
                  <a:gd name="T82" fmla="*/ 191 w 515"/>
                  <a:gd name="T83" fmla="*/ 501 h 505"/>
                  <a:gd name="T84" fmla="*/ 301 w 515"/>
                  <a:gd name="T85" fmla="*/ 501 h 505"/>
                  <a:gd name="T86" fmla="*/ 455 w 515"/>
                  <a:gd name="T87" fmla="*/ 501 h 505"/>
                  <a:gd name="T88" fmla="*/ 444 w 515"/>
                  <a:gd name="T89" fmla="*/ 488 h 505"/>
                  <a:gd name="T90" fmla="*/ 375 w 515"/>
                  <a:gd name="T91" fmla="*/ 491 h 505"/>
                  <a:gd name="T92" fmla="*/ 320 w 515"/>
                  <a:gd name="T93" fmla="*/ 486 h 505"/>
                  <a:gd name="T94" fmla="*/ 205 w 515"/>
                  <a:gd name="T95" fmla="*/ 489 h 505"/>
                  <a:gd name="T96" fmla="*/ 155 w 515"/>
                  <a:gd name="T97" fmla="*/ 489 h 505"/>
                  <a:gd name="T98" fmla="*/ 76 w 515"/>
                  <a:gd name="T99" fmla="*/ 487 h 505"/>
                  <a:gd name="T100" fmla="*/ 73 w 515"/>
                  <a:gd name="T101" fmla="*/ 487 h 505"/>
                  <a:gd name="T102" fmla="*/ 29 w 515"/>
                  <a:gd name="T103" fmla="*/ 488 h 505"/>
                  <a:gd name="T104" fmla="*/ 29 w 515"/>
                  <a:gd name="T105" fmla="*/ 486 h 505"/>
                  <a:gd name="T106" fmla="*/ 25 w 515"/>
                  <a:gd name="T107" fmla="*/ 488 h 505"/>
                  <a:gd name="T108" fmla="*/ 25 w 515"/>
                  <a:gd name="T109" fmla="*/ 467 h 505"/>
                  <a:gd name="T110" fmla="*/ 20 w 515"/>
                  <a:gd name="T111" fmla="*/ 422 h 505"/>
                  <a:gd name="T112" fmla="*/ 22 w 515"/>
                  <a:gd name="T113" fmla="*/ 385 h 505"/>
                  <a:gd name="T114" fmla="*/ 23 w 515"/>
                  <a:gd name="T115" fmla="*/ 369 h 505"/>
                  <a:gd name="T116" fmla="*/ 24 w 515"/>
                  <a:gd name="T117" fmla="*/ 310 h 505"/>
                  <a:gd name="T118" fmla="*/ 24 w 515"/>
                  <a:gd name="T119" fmla="*/ 239 h 505"/>
                  <a:gd name="T120" fmla="*/ 93 w 515"/>
                  <a:gd name="T121" fmla="*/ 19 h 505"/>
                  <a:gd name="T122" fmla="*/ 512 w 515"/>
                  <a:gd name="T123" fmla="*/ 11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505">
                    <a:moveTo>
                      <a:pt x="24" y="239"/>
                    </a:moveTo>
                    <a:cubicBezTo>
                      <a:pt x="26" y="231"/>
                      <a:pt x="26" y="231"/>
                      <a:pt x="26" y="231"/>
                    </a:cubicBezTo>
                    <a:cubicBezTo>
                      <a:pt x="28" y="240"/>
                      <a:pt x="27" y="248"/>
                      <a:pt x="29" y="240"/>
                    </a:cubicBezTo>
                    <a:cubicBezTo>
                      <a:pt x="24" y="239"/>
                      <a:pt x="29" y="209"/>
                      <a:pt x="23" y="208"/>
                    </a:cubicBezTo>
                    <a:cubicBezTo>
                      <a:pt x="25" y="202"/>
                      <a:pt x="25" y="202"/>
                      <a:pt x="25" y="202"/>
                    </a:cubicBezTo>
                    <a:cubicBezTo>
                      <a:pt x="25" y="204"/>
                      <a:pt x="25" y="204"/>
                      <a:pt x="25" y="206"/>
                    </a:cubicBezTo>
                    <a:cubicBezTo>
                      <a:pt x="27" y="195"/>
                      <a:pt x="21" y="198"/>
                      <a:pt x="22" y="185"/>
                    </a:cubicBezTo>
                    <a:cubicBezTo>
                      <a:pt x="22" y="180"/>
                      <a:pt x="23" y="177"/>
                      <a:pt x="24" y="180"/>
                    </a:cubicBezTo>
                    <a:cubicBezTo>
                      <a:pt x="22" y="170"/>
                      <a:pt x="22" y="170"/>
                      <a:pt x="22" y="170"/>
                    </a:cubicBezTo>
                    <a:cubicBezTo>
                      <a:pt x="22" y="167"/>
                      <a:pt x="23" y="167"/>
                      <a:pt x="23" y="170"/>
                    </a:cubicBezTo>
                    <a:cubicBezTo>
                      <a:pt x="23" y="155"/>
                      <a:pt x="23" y="155"/>
                      <a:pt x="23" y="155"/>
                    </a:cubicBezTo>
                    <a:cubicBezTo>
                      <a:pt x="23" y="155"/>
                      <a:pt x="23" y="155"/>
                      <a:pt x="23" y="155"/>
                    </a:cubicBezTo>
                    <a:cubicBezTo>
                      <a:pt x="22" y="153"/>
                      <a:pt x="21" y="147"/>
                      <a:pt x="20" y="145"/>
                    </a:cubicBezTo>
                    <a:cubicBezTo>
                      <a:pt x="21" y="141"/>
                      <a:pt x="21" y="147"/>
                      <a:pt x="21" y="146"/>
                    </a:cubicBezTo>
                    <a:cubicBezTo>
                      <a:pt x="20" y="137"/>
                      <a:pt x="20" y="137"/>
                      <a:pt x="20" y="137"/>
                    </a:cubicBezTo>
                    <a:cubicBezTo>
                      <a:pt x="21" y="134"/>
                      <a:pt x="23" y="141"/>
                      <a:pt x="23" y="147"/>
                    </a:cubicBezTo>
                    <a:cubicBezTo>
                      <a:pt x="28" y="139"/>
                      <a:pt x="21" y="140"/>
                      <a:pt x="24" y="122"/>
                    </a:cubicBezTo>
                    <a:cubicBezTo>
                      <a:pt x="25" y="130"/>
                      <a:pt x="25" y="130"/>
                      <a:pt x="25" y="130"/>
                    </a:cubicBezTo>
                    <a:cubicBezTo>
                      <a:pt x="28" y="125"/>
                      <a:pt x="27" y="119"/>
                      <a:pt x="29" y="109"/>
                    </a:cubicBezTo>
                    <a:cubicBezTo>
                      <a:pt x="28" y="112"/>
                      <a:pt x="24" y="128"/>
                      <a:pt x="23" y="119"/>
                    </a:cubicBezTo>
                    <a:cubicBezTo>
                      <a:pt x="23" y="116"/>
                      <a:pt x="23" y="112"/>
                      <a:pt x="22" y="107"/>
                    </a:cubicBezTo>
                    <a:cubicBezTo>
                      <a:pt x="24" y="107"/>
                      <a:pt x="24" y="102"/>
                      <a:pt x="24" y="96"/>
                    </a:cubicBezTo>
                    <a:cubicBezTo>
                      <a:pt x="26" y="96"/>
                      <a:pt x="26" y="96"/>
                      <a:pt x="26" y="96"/>
                    </a:cubicBezTo>
                    <a:cubicBezTo>
                      <a:pt x="25" y="90"/>
                      <a:pt x="24" y="90"/>
                      <a:pt x="23" y="86"/>
                    </a:cubicBezTo>
                    <a:cubicBezTo>
                      <a:pt x="23" y="79"/>
                      <a:pt x="25" y="77"/>
                      <a:pt x="27" y="75"/>
                    </a:cubicBezTo>
                    <a:cubicBezTo>
                      <a:pt x="27" y="63"/>
                      <a:pt x="24" y="84"/>
                      <a:pt x="23" y="69"/>
                    </a:cubicBezTo>
                    <a:cubicBezTo>
                      <a:pt x="24" y="59"/>
                      <a:pt x="23" y="52"/>
                      <a:pt x="22" y="41"/>
                    </a:cubicBezTo>
                    <a:cubicBezTo>
                      <a:pt x="23" y="34"/>
                      <a:pt x="23" y="42"/>
                      <a:pt x="24" y="39"/>
                    </a:cubicBezTo>
                    <a:cubicBezTo>
                      <a:pt x="22" y="33"/>
                      <a:pt x="22" y="33"/>
                      <a:pt x="22" y="33"/>
                    </a:cubicBezTo>
                    <a:cubicBezTo>
                      <a:pt x="22" y="32"/>
                      <a:pt x="23" y="32"/>
                      <a:pt x="23" y="32"/>
                    </a:cubicBezTo>
                    <a:cubicBezTo>
                      <a:pt x="23" y="31"/>
                      <a:pt x="22" y="30"/>
                      <a:pt x="22" y="30"/>
                    </a:cubicBezTo>
                    <a:cubicBezTo>
                      <a:pt x="22" y="30"/>
                      <a:pt x="22" y="30"/>
                      <a:pt x="21" y="30"/>
                    </a:cubicBezTo>
                    <a:cubicBezTo>
                      <a:pt x="21" y="29"/>
                      <a:pt x="20" y="29"/>
                      <a:pt x="20" y="26"/>
                    </a:cubicBezTo>
                    <a:cubicBezTo>
                      <a:pt x="18" y="25"/>
                      <a:pt x="19" y="23"/>
                      <a:pt x="20" y="21"/>
                    </a:cubicBezTo>
                    <a:cubicBezTo>
                      <a:pt x="22" y="21"/>
                      <a:pt x="24" y="22"/>
                      <a:pt x="26" y="22"/>
                    </a:cubicBezTo>
                    <a:cubicBezTo>
                      <a:pt x="28" y="23"/>
                      <a:pt x="29" y="22"/>
                      <a:pt x="32" y="22"/>
                    </a:cubicBezTo>
                    <a:cubicBezTo>
                      <a:pt x="35" y="22"/>
                      <a:pt x="31" y="23"/>
                      <a:pt x="32" y="24"/>
                    </a:cubicBezTo>
                    <a:cubicBezTo>
                      <a:pt x="46" y="22"/>
                      <a:pt x="44" y="23"/>
                      <a:pt x="55" y="20"/>
                    </a:cubicBezTo>
                    <a:cubicBezTo>
                      <a:pt x="65" y="21"/>
                      <a:pt x="65" y="21"/>
                      <a:pt x="65" y="21"/>
                    </a:cubicBezTo>
                    <a:cubicBezTo>
                      <a:pt x="58" y="19"/>
                      <a:pt x="67" y="17"/>
                      <a:pt x="75" y="15"/>
                    </a:cubicBezTo>
                    <a:cubicBezTo>
                      <a:pt x="73" y="14"/>
                      <a:pt x="70" y="14"/>
                      <a:pt x="69" y="13"/>
                    </a:cubicBezTo>
                    <a:cubicBezTo>
                      <a:pt x="82" y="12"/>
                      <a:pt x="82" y="12"/>
                      <a:pt x="82" y="12"/>
                    </a:cubicBezTo>
                    <a:cubicBezTo>
                      <a:pt x="83" y="12"/>
                      <a:pt x="82" y="13"/>
                      <a:pt x="80" y="14"/>
                    </a:cubicBezTo>
                    <a:cubicBezTo>
                      <a:pt x="81" y="14"/>
                      <a:pt x="82" y="14"/>
                      <a:pt x="82" y="14"/>
                    </a:cubicBezTo>
                    <a:cubicBezTo>
                      <a:pt x="87" y="15"/>
                      <a:pt x="84" y="16"/>
                      <a:pt x="81" y="17"/>
                    </a:cubicBezTo>
                    <a:cubicBezTo>
                      <a:pt x="80" y="17"/>
                      <a:pt x="78" y="16"/>
                      <a:pt x="77" y="16"/>
                    </a:cubicBezTo>
                    <a:cubicBezTo>
                      <a:pt x="73" y="17"/>
                      <a:pt x="70" y="19"/>
                      <a:pt x="71" y="21"/>
                    </a:cubicBezTo>
                    <a:cubicBezTo>
                      <a:pt x="72" y="20"/>
                      <a:pt x="74" y="20"/>
                      <a:pt x="75" y="20"/>
                    </a:cubicBezTo>
                    <a:cubicBezTo>
                      <a:pt x="74" y="20"/>
                      <a:pt x="74" y="21"/>
                      <a:pt x="74" y="21"/>
                    </a:cubicBezTo>
                    <a:cubicBezTo>
                      <a:pt x="75" y="21"/>
                      <a:pt x="76" y="21"/>
                      <a:pt x="78" y="20"/>
                    </a:cubicBezTo>
                    <a:cubicBezTo>
                      <a:pt x="81" y="23"/>
                      <a:pt x="81" y="23"/>
                      <a:pt x="81" y="23"/>
                    </a:cubicBezTo>
                    <a:cubicBezTo>
                      <a:pt x="82" y="22"/>
                      <a:pt x="82" y="22"/>
                      <a:pt x="82" y="22"/>
                    </a:cubicBezTo>
                    <a:cubicBezTo>
                      <a:pt x="99" y="24"/>
                      <a:pt x="99" y="24"/>
                      <a:pt x="99" y="24"/>
                    </a:cubicBezTo>
                    <a:cubicBezTo>
                      <a:pt x="111" y="21"/>
                      <a:pt x="121" y="16"/>
                      <a:pt x="140" y="15"/>
                    </a:cubicBezTo>
                    <a:cubicBezTo>
                      <a:pt x="135" y="17"/>
                      <a:pt x="139" y="19"/>
                      <a:pt x="139" y="21"/>
                    </a:cubicBezTo>
                    <a:cubicBezTo>
                      <a:pt x="134" y="19"/>
                      <a:pt x="124" y="22"/>
                      <a:pt x="114" y="22"/>
                    </a:cubicBezTo>
                    <a:cubicBezTo>
                      <a:pt x="119" y="22"/>
                      <a:pt x="118" y="23"/>
                      <a:pt x="117" y="24"/>
                    </a:cubicBezTo>
                    <a:cubicBezTo>
                      <a:pt x="134" y="21"/>
                      <a:pt x="134" y="21"/>
                      <a:pt x="134" y="21"/>
                    </a:cubicBezTo>
                    <a:cubicBezTo>
                      <a:pt x="134" y="23"/>
                      <a:pt x="138" y="23"/>
                      <a:pt x="143" y="24"/>
                    </a:cubicBezTo>
                    <a:cubicBezTo>
                      <a:pt x="139" y="20"/>
                      <a:pt x="156" y="21"/>
                      <a:pt x="163" y="20"/>
                    </a:cubicBezTo>
                    <a:cubicBezTo>
                      <a:pt x="163" y="21"/>
                      <a:pt x="162" y="22"/>
                      <a:pt x="153" y="22"/>
                    </a:cubicBezTo>
                    <a:cubicBezTo>
                      <a:pt x="163" y="25"/>
                      <a:pt x="165" y="17"/>
                      <a:pt x="175" y="20"/>
                    </a:cubicBezTo>
                    <a:cubicBezTo>
                      <a:pt x="173" y="20"/>
                      <a:pt x="172" y="20"/>
                      <a:pt x="171" y="20"/>
                    </a:cubicBezTo>
                    <a:cubicBezTo>
                      <a:pt x="176" y="19"/>
                      <a:pt x="188" y="20"/>
                      <a:pt x="185" y="21"/>
                    </a:cubicBezTo>
                    <a:cubicBezTo>
                      <a:pt x="183" y="21"/>
                      <a:pt x="183" y="21"/>
                      <a:pt x="183" y="21"/>
                    </a:cubicBezTo>
                    <a:cubicBezTo>
                      <a:pt x="197" y="22"/>
                      <a:pt x="226" y="21"/>
                      <a:pt x="228" y="18"/>
                    </a:cubicBezTo>
                    <a:cubicBezTo>
                      <a:pt x="228" y="18"/>
                      <a:pt x="226" y="22"/>
                      <a:pt x="225" y="23"/>
                    </a:cubicBezTo>
                    <a:cubicBezTo>
                      <a:pt x="251" y="11"/>
                      <a:pt x="251" y="11"/>
                      <a:pt x="251" y="11"/>
                    </a:cubicBezTo>
                    <a:cubicBezTo>
                      <a:pt x="248" y="14"/>
                      <a:pt x="257" y="21"/>
                      <a:pt x="245" y="23"/>
                    </a:cubicBezTo>
                    <a:cubicBezTo>
                      <a:pt x="249" y="23"/>
                      <a:pt x="253" y="24"/>
                      <a:pt x="260" y="23"/>
                    </a:cubicBezTo>
                    <a:cubicBezTo>
                      <a:pt x="258" y="22"/>
                      <a:pt x="254" y="19"/>
                      <a:pt x="257" y="18"/>
                    </a:cubicBezTo>
                    <a:cubicBezTo>
                      <a:pt x="266" y="22"/>
                      <a:pt x="263" y="20"/>
                      <a:pt x="274" y="23"/>
                    </a:cubicBezTo>
                    <a:cubicBezTo>
                      <a:pt x="270" y="22"/>
                      <a:pt x="274" y="18"/>
                      <a:pt x="280" y="18"/>
                    </a:cubicBezTo>
                    <a:cubicBezTo>
                      <a:pt x="279" y="18"/>
                      <a:pt x="280" y="22"/>
                      <a:pt x="278" y="23"/>
                    </a:cubicBezTo>
                    <a:cubicBezTo>
                      <a:pt x="292" y="18"/>
                      <a:pt x="292" y="18"/>
                      <a:pt x="292" y="18"/>
                    </a:cubicBezTo>
                    <a:cubicBezTo>
                      <a:pt x="288" y="19"/>
                      <a:pt x="291" y="22"/>
                      <a:pt x="294" y="23"/>
                    </a:cubicBezTo>
                    <a:cubicBezTo>
                      <a:pt x="293" y="22"/>
                      <a:pt x="306" y="23"/>
                      <a:pt x="310" y="23"/>
                    </a:cubicBezTo>
                    <a:cubicBezTo>
                      <a:pt x="304" y="22"/>
                      <a:pt x="304" y="22"/>
                      <a:pt x="304" y="22"/>
                    </a:cubicBezTo>
                    <a:cubicBezTo>
                      <a:pt x="319" y="23"/>
                      <a:pt x="319" y="16"/>
                      <a:pt x="334" y="16"/>
                    </a:cubicBezTo>
                    <a:cubicBezTo>
                      <a:pt x="332" y="17"/>
                      <a:pt x="330" y="22"/>
                      <a:pt x="337" y="22"/>
                    </a:cubicBezTo>
                    <a:cubicBezTo>
                      <a:pt x="341" y="20"/>
                      <a:pt x="353" y="11"/>
                      <a:pt x="366" y="9"/>
                    </a:cubicBezTo>
                    <a:cubicBezTo>
                      <a:pt x="369" y="11"/>
                      <a:pt x="369" y="11"/>
                      <a:pt x="369" y="11"/>
                    </a:cubicBezTo>
                    <a:cubicBezTo>
                      <a:pt x="379" y="9"/>
                      <a:pt x="379" y="9"/>
                      <a:pt x="379" y="9"/>
                    </a:cubicBezTo>
                    <a:cubicBezTo>
                      <a:pt x="373" y="13"/>
                      <a:pt x="355" y="20"/>
                      <a:pt x="345" y="23"/>
                    </a:cubicBezTo>
                    <a:cubicBezTo>
                      <a:pt x="351" y="24"/>
                      <a:pt x="347" y="24"/>
                      <a:pt x="355" y="24"/>
                    </a:cubicBezTo>
                    <a:cubicBezTo>
                      <a:pt x="358" y="25"/>
                      <a:pt x="350" y="26"/>
                      <a:pt x="348" y="26"/>
                    </a:cubicBezTo>
                    <a:cubicBezTo>
                      <a:pt x="368" y="27"/>
                      <a:pt x="368" y="27"/>
                      <a:pt x="368" y="27"/>
                    </a:cubicBezTo>
                    <a:cubicBezTo>
                      <a:pt x="367" y="24"/>
                      <a:pt x="383" y="24"/>
                      <a:pt x="382" y="22"/>
                    </a:cubicBezTo>
                    <a:cubicBezTo>
                      <a:pt x="361" y="25"/>
                      <a:pt x="361" y="25"/>
                      <a:pt x="361" y="25"/>
                    </a:cubicBezTo>
                    <a:cubicBezTo>
                      <a:pt x="360" y="22"/>
                      <a:pt x="373" y="17"/>
                      <a:pt x="387" y="18"/>
                    </a:cubicBezTo>
                    <a:cubicBezTo>
                      <a:pt x="391" y="19"/>
                      <a:pt x="385" y="22"/>
                      <a:pt x="385" y="23"/>
                    </a:cubicBezTo>
                    <a:cubicBezTo>
                      <a:pt x="387" y="22"/>
                      <a:pt x="398" y="21"/>
                      <a:pt x="400" y="22"/>
                    </a:cubicBezTo>
                    <a:cubicBezTo>
                      <a:pt x="394" y="24"/>
                      <a:pt x="394" y="24"/>
                      <a:pt x="394" y="24"/>
                    </a:cubicBezTo>
                    <a:cubicBezTo>
                      <a:pt x="402" y="25"/>
                      <a:pt x="407" y="20"/>
                      <a:pt x="416" y="23"/>
                    </a:cubicBezTo>
                    <a:cubicBezTo>
                      <a:pt x="419" y="23"/>
                      <a:pt x="426" y="26"/>
                      <a:pt x="426" y="24"/>
                    </a:cubicBezTo>
                    <a:cubicBezTo>
                      <a:pt x="421" y="21"/>
                      <a:pt x="420" y="12"/>
                      <a:pt x="424" y="10"/>
                    </a:cubicBezTo>
                    <a:cubicBezTo>
                      <a:pt x="425" y="10"/>
                      <a:pt x="441" y="13"/>
                      <a:pt x="444" y="14"/>
                    </a:cubicBezTo>
                    <a:cubicBezTo>
                      <a:pt x="450" y="16"/>
                      <a:pt x="436" y="20"/>
                      <a:pt x="441" y="22"/>
                    </a:cubicBezTo>
                    <a:cubicBezTo>
                      <a:pt x="441" y="21"/>
                      <a:pt x="444" y="20"/>
                      <a:pt x="445" y="20"/>
                    </a:cubicBezTo>
                    <a:cubicBezTo>
                      <a:pt x="449" y="21"/>
                      <a:pt x="444" y="22"/>
                      <a:pt x="451" y="22"/>
                    </a:cubicBezTo>
                    <a:cubicBezTo>
                      <a:pt x="453" y="19"/>
                      <a:pt x="467" y="22"/>
                      <a:pt x="455" y="20"/>
                    </a:cubicBezTo>
                    <a:cubicBezTo>
                      <a:pt x="462" y="19"/>
                      <a:pt x="463" y="20"/>
                      <a:pt x="471" y="20"/>
                    </a:cubicBezTo>
                    <a:cubicBezTo>
                      <a:pt x="468" y="18"/>
                      <a:pt x="479" y="14"/>
                      <a:pt x="486" y="13"/>
                    </a:cubicBezTo>
                    <a:cubicBezTo>
                      <a:pt x="486" y="14"/>
                      <a:pt x="487" y="15"/>
                      <a:pt x="488" y="15"/>
                    </a:cubicBezTo>
                    <a:cubicBezTo>
                      <a:pt x="494" y="15"/>
                      <a:pt x="498" y="16"/>
                      <a:pt x="502" y="16"/>
                    </a:cubicBezTo>
                    <a:cubicBezTo>
                      <a:pt x="502" y="19"/>
                      <a:pt x="502" y="23"/>
                      <a:pt x="501" y="26"/>
                    </a:cubicBezTo>
                    <a:cubicBezTo>
                      <a:pt x="501" y="28"/>
                      <a:pt x="501" y="29"/>
                      <a:pt x="501" y="31"/>
                    </a:cubicBezTo>
                    <a:cubicBezTo>
                      <a:pt x="501" y="33"/>
                      <a:pt x="501" y="35"/>
                      <a:pt x="501" y="37"/>
                    </a:cubicBezTo>
                    <a:cubicBezTo>
                      <a:pt x="500" y="39"/>
                      <a:pt x="500" y="45"/>
                      <a:pt x="498" y="42"/>
                    </a:cubicBezTo>
                    <a:cubicBezTo>
                      <a:pt x="499" y="44"/>
                      <a:pt x="500" y="46"/>
                      <a:pt x="500" y="51"/>
                    </a:cubicBezTo>
                    <a:cubicBezTo>
                      <a:pt x="498" y="59"/>
                      <a:pt x="500" y="41"/>
                      <a:pt x="497" y="47"/>
                    </a:cubicBezTo>
                    <a:cubicBezTo>
                      <a:pt x="498" y="48"/>
                      <a:pt x="499" y="58"/>
                      <a:pt x="500" y="65"/>
                    </a:cubicBezTo>
                    <a:cubicBezTo>
                      <a:pt x="502" y="63"/>
                      <a:pt x="500" y="50"/>
                      <a:pt x="499" y="44"/>
                    </a:cubicBezTo>
                    <a:cubicBezTo>
                      <a:pt x="503" y="44"/>
                      <a:pt x="506" y="55"/>
                      <a:pt x="508" y="69"/>
                    </a:cubicBezTo>
                    <a:cubicBezTo>
                      <a:pt x="509" y="81"/>
                      <a:pt x="506" y="74"/>
                      <a:pt x="506" y="76"/>
                    </a:cubicBezTo>
                    <a:cubicBezTo>
                      <a:pt x="506" y="98"/>
                      <a:pt x="512" y="95"/>
                      <a:pt x="510" y="113"/>
                    </a:cubicBezTo>
                    <a:cubicBezTo>
                      <a:pt x="507" y="120"/>
                      <a:pt x="505" y="113"/>
                      <a:pt x="504" y="115"/>
                    </a:cubicBezTo>
                    <a:cubicBezTo>
                      <a:pt x="503" y="106"/>
                      <a:pt x="505" y="100"/>
                      <a:pt x="505" y="94"/>
                    </a:cubicBezTo>
                    <a:cubicBezTo>
                      <a:pt x="504" y="102"/>
                      <a:pt x="504" y="102"/>
                      <a:pt x="504" y="102"/>
                    </a:cubicBezTo>
                    <a:cubicBezTo>
                      <a:pt x="503" y="99"/>
                      <a:pt x="503" y="93"/>
                      <a:pt x="503" y="89"/>
                    </a:cubicBezTo>
                    <a:cubicBezTo>
                      <a:pt x="501" y="95"/>
                      <a:pt x="503" y="126"/>
                      <a:pt x="501" y="143"/>
                    </a:cubicBezTo>
                    <a:cubicBezTo>
                      <a:pt x="502" y="146"/>
                      <a:pt x="503" y="151"/>
                      <a:pt x="504" y="148"/>
                    </a:cubicBezTo>
                    <a:cubicBezTo>
                      <a:pt x="503" y="143"/>
                      <a:pt x="503" y="143"/>
                      <a:pt x="503" y="143"/>
                    </a:cubicBezTo>
                    <a:cubicBezTo>
                      <a:pt x="505" y="138"/>
                      <a:pt x="506" y="153"/>
                      <a:pt x="506" y="146"/>
                    </a:cubicBezTo>
                    <a:cubicBezTo>
                      <a:pt x="508" y="154"/>
                      <a:pt x="510" y="162"/>
                      <a:pt x="509" y="172"/>
                    </a:cubicBezTo>
                    <a:cubicBezTo>
                      <a:pt x="506" y="173"/>
                      <a:pt x="506" y="173"/>
                      <a:pt x="506" y="173"/>
                    </a:cubicBezTo>
                    <a:cubicBezTo>
                      <a:pt x="507" y="173"/>
                      <a:pt x="508" y="167"/>
                      <a:pt x="507" y="164"/>
                    </a:cubicBezTo>
                    <a:cubicBezTo>
                      <a:pt x="508" y="168"/>
                      <a:pt x="504" y="179"/>
                      <a:pt x="507" y="184"/>
                    </a:cubicBezTo>
                    <a:cubicBezTo>
                      <a:pt x="508" y="177"/>
                      <a:pt x="508" y="177"/>
                      <a:pt x="508" y="177"/>
                    </a:cubicBezTo>
                    <a:cubicBezTo>
                      <a:pt x="510" y="184"/>
                      <a:pt x="512" y="193"/>
                      <a:pt x="512" y="202"/>
                    </a:cubicBezTo>
                    <a:cubicBezTo>
                      <a:pt x="514" y="198"/>
                      <a:pt x="511" y="200"/>
                      <a:pt x="514" y="193"/>
                    </a:cubicBezTo>
                    <a:cubicBezTo>
                      <a:pt x="511" y="199"/>
                      <a:pt x="514" y="171"/>
                      <a:pt x="511" y="180"/>
                    </a:cubicBezTo>
                    <a:cubicBezTo>
                      <a:pt x="514" y="173"/>
                      <a:pt x="512" y="168"/>
                      <a:pt x="515" y="160"/>
                    </a:cubicBezTo>
                    <a:cubicBezTo>
                      <a:pt x="514" y="160"/>
                      <a:pt x="513" y="163"/>
                      <a:pt x="514" y="155"/>
                    </a:cubicBezTo>
                    <a:cubicBezTo>
                      <a:pt x="513" y="155"/>
                      <a:pt x="513" y="154"/>
                      <a:pt x="513" y="154"/>
                    </a:cubicBezTo>
                    <a:cubicBezTo>
                      <a:pt x="513" y="154"/>
                      <a:pt x="513" y="153"/>
                      <a:pt x="513" y="153"/>
                    </a:cubicBezTo>
                    <a:cubicBezTo>
                      <a:pt x="513" y="153"/>
                      <a:pt x="513" y="154"/>
                      <a:pt x="513" y="154"/>
                    </a:cubicBezTo>
                    <a:cubicBezTo>
                      <a:pt x="513" y="153"/>
                      <a:pt x="513" y="153"/>
                      <a:pt x="513" y="154"/>
                    </a:cubicBezTo>
                    <a:cubicBezTo>
                      <a:pt x="512" y="156"/>
                      <a:pt x="512" y="157"/>
                      <a:pt x="512" y="158"/>
                    </a:cubicBezTo>
                    <a:cubicBezTo>
                      <a:pt x="510" y="154"/>
                      <a:pt x="510" y="142"/>
                      <a:pt x="509" y="138"/>
                    </a:cubicBezTo>
                    <a:cubicBezTo>
                      <a:pt x="509" y="134"/>
                      <a:pt x="510" y="140"/>
                      <a:pt x="511" y="137"/>
                    </a:cubicBezTo>
                    <a:cubicBezTo>
                      <a:pt x="509" y="131"/>
                      <a:pt x="509" y="131"/>
                      <a:pt x="509" y="131"/>
                    </a:cubicBezTo>
                    <a:cubicBezTo>
                      <a:pt x="511" y="131"/>
                      <a:pt x="512" y="120"/>
                      <a:pt x="513" y="130"/>
                    </a:cubicBezTo>
                    <a:cubicBezTo>
                      <a:pt x="513" y="121"/>
                      <a:pt x="513" y="121"/>
                      <a:pt x="513" y="121"/>
                    </a:cubicBezTo>
                    <a:cubicBezTo>
                      <a:pt x="514" y="115"/>
                      <a:pt x="515" y="108"/>
                      <a:pt x="514" y="103"/>
                    </a:cubicBezTo>
                    <a:cubicBezTo>
                      <a:pt x="514" y="99"/>
                      <a:pt x="512" y="92"/>
                      <a:pt x="513" y="96"/>
                    </a:cubicBezTo>
                    <a:cubicBezTo>
                      <a:pt x="512" y="81"/>
                      <a:pt x="512" y="81"/>
                      <a:pt x="512" y="81"/>
                    </a:cubicBezTo>
                    <a:cubicBezTo>
                      <a:pt x="513" y="81"/>
                      <a:pt x="513" y="81"/>
                      <a:pt x="513" y="81"/>
                    </a:cubicBezTo>
                    <a:cubicBezTo>
                      <a:pt x="513" y="66"/>
                      <a:pt x="510" y="51"/>
                      <a:pt x="513" y="34"/>
                    </a:cubicBezTo>
                    <a:cubicBezTo>
                      <a:pt x="513" y="33"/>
                      <a:pt x="513" y="32"/>
                      <a:pt x="513" y="31"/>
                    </a:cubicBezTo>
                    <a:cubicBezTo>
                      <a:pt x="513" y="29"/>
                      <a:pt x="512" y="26"/>
                      <a:pt x="512" y="24"/>
                    </a:cubicBezTo>
                    <a:cubicBezTo>
                      <a:pt x="512" y="19"/>
                      <a:pt x="512" y="14"/>
                      <a:pt x="512" y="7"/>
                    </a:cubicBezTo>
                    <a:cubicBezTo>
                      <a:pt x="514" y="4"/>
                      <a:pt x="514" y="4"/>
                      <a:pt x="514" y="4"/>
                    </a:cubicBezTo>
                    <a:cubicBezTo>
                      <a:pt x="513" y="4"/>
                      <a:pt x="513" y="4"/>
                      <a:pt x="513" y="4"/>
                    </a:cubicBezTo>
                    <a:cubicBezTo>
                      <a:pt x="508" y="4"/>
                      <a:pt x="500" y="4"/>
                      <a:pt x="493" y="3"/>
                    </a:cubicBezTo>
                    <a:cubicBezTo>
                      <a:pt x="491" y="3"/>
                      <a:pt x="489" y="3"/>
                      <a:pt x="487" y="3"/>
                    </a:cubicBezTo>
                    <a:cubicBezTo>
                      <a:pt x="486" y="3"/>
                      <a:pt x="485" y="3"/>
                      <a:pt x="485" y="3"/>
                    </a:cubicBezTo>
                    <a:cubicBezTo>
                      <a:pt x="483" y="3"/>
                      <a:pt x="482" y="3"/>
                      <a:pt x="481" y="4"/>
                    </a:cubicBezTo>
                    <a:cubicBezTo>
                      <a:pt x="474" y="0"/>
                      <a:pt x="450" y="3"/>
                      <a:pt x="439" y="2"/>
                    </a:cubicBezTo>
                    <a:cubicBezTo>
                      <a:pt x="439" y="4"/>
                      <a:pt x="439" y="4"/>
                      <a:pt x="439" y="4"/>
                    </a:cubicBezTo>
                    <a:cubicBezTo>
                      <a:pt x="431" y="4"/>
                      <a:pt x="424" y="5"/>
                      <a:pt x="415" y="5"/>
                    </a:cubicBezTo>
                    <a:cubicBezTo>
                      <a:pt x="415" y="7"/>
                      <a:pt x="415" y="7"/>
                      <a:pt x="415" y="7"/>
                    </a:cubicBezTo>
                    <a:cubicBezTo>
                      <a:pt x="407" y="9"/>
                      <a:pt x="394" y="6"/>
                      <a:pt x="382" y="6"/>
                    </a:cubicBezTo>
                    <a:cubicBezTo>
                      <a:pt x="382" y="5"/>
                      <a:pt x="386" y="6"/>
                      <a:pt x="388" y="6"/>
                    </a:cubicBezTo>
                    <a:cubicBezTo>
                      <a:pt x="373" y="2"/>
                      <a:pt x="356" y="9"/>
                      <a:pt x="342" y="6"/>
                    </a:cubicBezTo>
                    <a:cubicBezTo>
                      <a:pt x="338" y="7"/>
                      <a:pt x="336" y="7"/>
                      <a:pt x="333" y="6"/>
                    </a:cubicBezTo>
                    <a:cubicBezTo>
                      <a:pt x="334" y="6"/>
                      <a:pt x="334" y="6"/>
                      <a:pt x="334" y="6"/>
                    </a:cubicBezTo>
                    <a:cubicBezTo>
                      <a:pt x="334" y="6"/>
                      <a:pt x="333" y="6"/>
                      <a:pt x="333" y="6"/>
                    </a:cubicBezTo>
                    <a:cubicBezTo>
                      <a:pt x="331" y="6"/>
                      <a:pt x="330" y="5"/>
                      <a:pt x="328" y="5"/>
                    </a:cubicBezTo>
                    <a:cubicBezTo>
                      <a:pt x="329" y="5"/>
                      <a:pt x="331" y="6"/>
                      <a:pt x="332" y="6"/>
                    </a:cubicBezTo>
                    <a:cubicBezTo>
                      <a:pt x="329" y="6"/>
                      <a:pt x="325" y="6"/>
                      <a:pt x="321" y="7"/>
                    </a:cubicBezTo>
                    <a:cubicBezTo>
                      <a:pt x="319" y="5"/>
                      <a:pt x="319" y="5"/>
                      <a:pt x="319" y="5"/>
                    </a:cubicBezTo>
                    <a:cubicBezTo>
                      <a:pt x="319" y="5"/>
                      <a:pt x="319" y="5"/>
                      <a:pt x="319" y="5"/>
                    </a:cubicBezTo>
                    <a:cubicBezTo>
                      <a:pt x="315" y="4"/>
                      <a:pt x="315" y="6"/>
                      <a:pt x="317" y="7"/>
                    </a:cubicBezTo>
                    <a:cubicBezTo>
                      <a:pt x="315" y="7"/>
                      <a:pt x="314" y="8"/>
                      <a:pt x="312" y="8"/>
                    </a:cubicBezTo>
                    <a:cubicBezTo>
                      <a:pt x="309" y="5"/>
                      <a:pt x="302" y="9"/>
                      <a:pt x="297" y="6"/>
                    </a:cubicBezTo>
                    <a:cubicBezTo>
                      <a:pt x="295" y="8"/>
                      <a:pt x="277" y="7"/>
                      <a:pt x="275" y="11"/>
                    </a:cubicBezTo>
                    <a:cubicBezTo>
                      <a:pt x="275" y="10"/>
                      <a:pt x="274" y="10"/>
                      <a:pt x="276" y="10"/>
                    </a:cubicBezTo>
                    <a:cubicBezTo>
                      <a:pt x="272" y="10"/>
                      <a:pt x="267" y="9"/>
                      <a:pt x="263" y="10"/>
                    </a:cubicBezTo>
                    <a:cubicBezTo>
                      <a:pt x="261" y="8"/>
                      <a:pt x="261" y="8"/>
                      <a:pt x="261" y="8"/>
                    </a:cubicBezTo>
                    <a:cubicBezTo>
                      <a:pt x="252" y="11"/>
                      <a:pt x="252" y="11"/>
                      <a:pt x="252" y="11"/>
                    </a:cubicBezTo>
                    <a:cubicBezTo>
                      <a:pt x="246" y="10"/>
                      <a:pt x="243" y="9"/>
                      <a:pt x="249" y="7"/>
                    </a:cubicBezTo>
                    <a:cubicBezTo>
                      <a:pt x="235" y="10"/>
                      <a:pt x="238" y="8"/>
                      <a:pt x="226" y="11"/>
                    </a:cubicBezTo>
                    <a:cubicBezTo>
                      <a:pt x="226" y="9"/>
                      <a:pt x="226" y="9"/>
                      <a:pt x="226" y="9"/>
                    </a:cubicBezTo>
                    <a:cubicBezTo>
                      <a:pt x="222" y="9"/>
                      <a:pt x="215" y="11"/>
                      <a:pt x="213" y="10"/>
                    </a:cubicBezTo>
                    <a:cubicBezTo>
                      <a:pt x="203" y="7"/>
                      <a:pt x="165" y="10"/>
                      <a:pt x="140" y="7"/>
                    </a:cubicBezTo>
                    <a:cubicBezTo>
                      <a:pt x="145" y="11"/>
                      <a:pt x="129" y="5"/>
                      <a:pt x="128" y="8"/>
                    </a:cubicBezTo>
                    <a:cubicBezTo>
                      <a:pt x="127" y="7"/>
                      <a:pt x="123" y="7"/>
                      <a:pt x="127" y="6"/>
                    </a:cubicBezTo>
                    <a:cubicBezTo>
                      <a:pt x="115" y="7"/>
                      <a:pt x="108" y="4"/>
                      <a:pt x="100" y="7"/>
                    </a:cubicBezTo>
                    <a:cubicBezTo>
                      <a:pt x="98" y="6"/>
                      <a:pt x="102" y="5"/>
                      <a:pt x="101" y="5"/>
                    </a:cubicBezTo>
                    <a:cubicBezTo>
                      <a:pt x="100" y="5"/>
                      <a:pt x="97" y="6"/>
                      <a:pt x="96" y="5"/>
                    </a:cubicBezTo>
                    <a:cubicBezTo>
                      <a:pt x="94" y="4"/>
                      <a:pt x="98" y="4"/>
                      <a:pt x="100" y="4"/>
                    </a:cubicBezTo>
                    <a:cubicBezTo>
                      <a:pt x="87" y="4"/>
                      <a:pt x="85" y="7"/>
                      <a:pt x="84" y="10"/>
                    </a:cubicBezTo>
                    <a:cubicBezTo>
                      <a:pt x="78" y="9"/>
                      <a:pt x="75" y="9"/>
                      <a:pt x="70" y="11"/>
                    </a:cubicBezTo>
                    <a:cubicBezTo>
                      <a:pt x="68" y="10"/>
                      <a:pt x="64" y="9"/>
                      <a:pt x="72" y="9"/>
                    </a:cubicBezTo>
                    <a:cubicBezTo>
                      <a:pt x="67" y="8"/>
                      <a:pt x="45" y="7"/>
                      <a:pt x="44" y="10"/>
                    </a:cubicBezTo>
                    <a:cubicBezTo>
                      <a:pt x="43" y="9"/>
                      <a:pt x="38" y="9"/>
                      <a:pt x="37" y="10"/>
                    </a:cubicBezTo>
                    <a:cubicBezTo>
                      <a:pt x="31" y="10"/>
                      <a:pt x="28" y="10"/>
                      <a:pt x="25" y="10"/>
                    </a:cubicBezTo>
                    <a:cubicBezTo>
                      <a:pt x="21" y="9"/>
                      <a:pt x="18" y="9"/>
                      <a:pt x="11" y="10"/>
                    </a:cubicBezTo>
                    <a:cubicBezTo>
                      <a:pt x="15" y="10"/>
                      <a:pt x="15" y="10"/>
                      <a:pt x="15" y="10"/>
                    </a:cubicBezTo>
                    <a:cubicBezTo>
                      <a:pt x="14" y="11"/>
                      <a:pt x="13" y="12"/>
                      <a:pt x="11" y="12"/>
                    </a:cubicBezTo>
                    <a:cubicBezTo>
                      <a:pt x="11" y="15"/>
                      <a:pt x="10" y="19"/>
                      <a:pt x="10" y="26"/>
                    </a:cubicBezTo>
                    <a:cubicBezTo>
                      <a:pt x="10" y="25"/>
                      <a:pt x="10" y="25"/>
                      <a:pt x="10" y="25"/>
                    </a:cubicBezTo>
                    <a:cubicBezTo>
                      <a:pt x="9" y="32"/>
                      <a:pt x="9" y="34"/>
                      <a:pt x="9" y="36"/>
                    </a:cubicBezTo>
                    <a:cubicBezTo>
                      <a:pt x="9" y="38"/>
                      <a:pt x="9" y="39"/>
                      <a:pt x="9" y="40"/>
                    </a:cubicBezTo>
                    <a:cubicBezTo>
                      <a:pt x="9" y="41"/>
                      <a:pt x="10" y="43"/>
                      <a:pt x="8" y="52"/>
                    </a:cubicBezTo>
                    <a:cubicBezTo>
                      <a:pt x="10" y="51"/>
                      <a:pt x="10" y="51"/>
                      <a:pt x="10" y="51"/>
                    </a:cubicBezTo>
                    <a:cubicBezTo>
                      <a:pt x="14" y="53"/>
                      <a:pt x="8" y="67"/>
                      <a:pt x="9" y="78"/>
                    </a:cubicBezTo>
                    <a:cubicBezTo>
                      <a:pt x="11" y="74"/>
                      <a:pt x="11" y="74"/>
                      <a:pt x="11" y="74"/>
                    </a:cubicBezTo>
                    <a:cubicBezTo>
                      <a:pt x="12" y="80"/>
                      <a:pt x="5" y="90"/>
                      <a:pt x="4" y="96"/>
                    </a:cubicBezTo>
                    <a:cubicBezTo>
                      <a:pt x="4" y="97"/>
                      <a:pt x="4" y="94"/>
                      <a:pt x="4" y="92"/>
                    </a:cubicBezTo>
                    <a:cubicBezTo>
                      <a:pt x="1" y="107"/>
                      <a:pt x="6" y="94"/>
                      <a:pt x="7" y="105"/>
                    </a:cubicBezTo>
                    <a:cubicBezTo>
                      <a:pt x="5" y="107"/>
                      <a:pt x="3" y="103"/>
                      <a:pt x="3" y="110"/>
                    </a:cubicBezTo>
                    <a:cubicBezTo>
                      <a:pt x="2" y="114"/>
                      <a:pt x="7" y="132"/>
                      <a:pt x="5" y="142"/>
                    </a:cubicBezTo>
                    <a:cubicBezTo>
                      <a:pt x="6" y="140"/>
                      <a:pt x="7" y="138"/>
                      <a:pt x="8" y="143"/>
                    </a:cubicBezTo>
                    <a:cubicBezTo>
                      <a:pt x="8" y="151"/>
                      <a:pt x="4" y="165"/>
                      <a:pt x="7" y="172"/>
                    </a:cubicBezTo>
                    <a:cubicBezTo>
                      <a:pt x="7" y="173"/>
                      <a:pt x="6" y="173"/>
                      <a:pt x="6" y="173"/>
                    </a:cubicBezTo>
                    <a:cubicBezTo>
                      <a:pt x="7" y="179"/>
                      <a:pt x="8" y="193"/>
                      <a:pt x="9" y="197"/>
                    </a:cubicBezTo>
                    <a:cubicBezTo>
                      <a:pt x="3" y="202"/>
                      <a:pt x="13" y="235"/>
                      <a:pt x="6" y="234"/>
                    </a:cubicBezTo>
                    <a:cubicBezTo>
                      <a:pt x="7" y="253"/>
                      <a:pt x="7" y="253"/>
                      <a:pt x="7" y="253"/>
                    </a:cubicBezTo>
                    <a:cubicBezTo>
                      <a:pt x="6" y="253"/>
                      <a:pt x="6" y="253"/>
                      <a:pt x="6" y="253"/>
                    </a:cubicBezTo>
                    <a:cubicBezTo>
                      <a:pt x="6" y="265"/>
                      <a:pt x="7" y="269"/>
                      <a:pt x="9" y="273"/>
                    </a:cubicBezTo>
                    <a:cubicBezTo>
                      <a:pt x="8" y="276"/>
                      <a:pt x="8" y="274"/>
                      <a:pt x="7" y="274"/>
                    </a:cubicBezTo>
                    <a:cubicBezTo>
                      <a:pt x="6" y="291"/>
                      <a:pt x="6" y="293"/>
                      <a:pt x="9" y="308"/>
                    </a:cubicBezTo>
                    <a:cubicBezTo>
                      <a:pt x="7" y="309"/>
                      <a:pt x="7" y="309"/>
                      <a:pt x="7" y="309"/>
                    </a:cubicBezTo>
                    <a:cubicBezTo>
                      <a:pt x="9" y="313"/>
                      <a:pt x="4" y="334"/>
                      <a:pt x="7" y="352"/>
                    </a:cubicBezTo>
                    <a:cubicBezTo>
                      <a:pt x="6" y="351"/>
                      <a:pt x="6" y="351"/>
                      <a:pt x="6" y="350"/>
                    </a:cubicBezTo>
                    <a:cubicBezTo>
                      <a:pt x="8" y="369"/>
                      <a:pt x="0" y="396"/>
                      <a:pt x="8" y="403"/>
                    </a:cubicBezTo>
                    <a:cubicBezTo>
                      <a:pt x="9" y="416"/>
                      <a:pt x="9" y="416"/>
                      <a:pt x="9" y="416"/>
                    </a:cubicBezTo>
                    <a:cubicBezTo>
                      <a:pt x="10" y="399"/>
                      <a:pt x="12" y="418"/>
                      <a:pt x="14" y="412"/>
                    </a:cubicBezTo>
                    <a:cubicBezTo>
                      <a:pt x="14" y="418"/>
                      <a:pt x="11" y="428"/>
                      <a:pt x="11" y="420"/>
                    </a:cubicBezTo>
                    <a:cubicBezTo>
                      <a:pt x="11" y="419"/>
                      <a:pt x="11" y="419"/>
                      <a:pt x="11" y="419"/>
                    </a:cubicBezTo>
                    <a:cubicBezTo>
                      <a:pt x="8" y="416"/>
                      <a:pt x="10" y="440"/>
                      <a:pt x="8" y="439"/>
                    </a:cubicBezTo>
                    <a:cubicBezTo>
                      <a:pt x="8" y="449"/>
                      <a:pt x="7" y="458"/>
                      <a:pt x="7" y="468"/>
                    </a:cubicBezTo>
                    <a:cubicBezTo>
                      <a:pt x="7" y="480"/>
                      <a:pt x="7" y="492"/>
                      <a:pt x="6" y="503"/>
                    </a:cubicBezTo>
                    <a:cubicBezTo>
                      <a:pt x="15" y="504"/>
                      <a:pt x="24" y="504"/>
                      <a:pt x="33" y="504"/>
                    </a:cubicBezTo>
                    <a:cubicBezTo>
                      <a:pt x="40" y="504"/>
                      <a:pt x="46" y="504"/>
                      <a:pt x="52" y="504"/>
                    </a:cubicBezTo>
                    <a:cubicBezTo>
                      <a:pt x="49" y="501"/>
                      <a:pt x="49" y="501"/>
                      <a:pt x="49" y="501"/>
                    </a:cubicBezTo>
                    <a:cubicBezTo>
                      <a:pt x="59" y="502"/>
                      <a:pt x="59" y="502"/>
                      <a:pt x="59" y="502"/>
                    </a:cubicBezTo>
                    <a:cubicBezTo>
                      <a:pt x="62" y="502"/>
                      <a:pt x="63" y="504"/>
                      <a:pt x="55" y="504"/>
                    </a:cubicBezTo>
                    <a:cubicBezTo>
                      <a:pt x="59" y="505"/>
                      <a:pt x="68" y="502"/>
                      <a:pt x="68" y="502"/>
                    </a:cubicBezTo>
                    <a:cubicBezTo>
                      <a:pt x="83" y="503"/>
                      <a:pt x="62" y="505"/>
                      <a:pt x="67" y="505"/>
                    </a:cubicBezTo>
                    <a:cubicBezTo>
                      <a:pt x="73" y="505"/>
                      <a:pt x="73" y="505"/>
                      <a:pt x="73" y="505"/>
                    </a:cubicBezTo>
                    <a:cubicBezTo>
                      <a:pt x="72" y="505"/>
                      <a:pt x="72" y="505"/>
                      <a:pt x="72" y="505"/>
                    </a:cubicBezTo>
                    <a:cubicBezTo>
                      <a:pt x="77" y="503"/>
                      <a:pt x="77" y="502"/>
                      <a:pt x="86" y="502"/>
                    </a:cubicBezTo>
                    <a:cubicBezTo>
                      <a:pt x="92" y="503"/>
                      <a:pt x="89" y="504"/>
                      <a:pt x="91" y="504"/>
                    </a:cubicBezTo>
                    <a:cubicBezTo>
                      <a:pt x="91" y="504"/>
                      <a:pt x="92" y="504"/>
                      <a:pt x="95" y="504"/>
                    </a:cubicBezTo>
                    <a:cubicBezTo>
                      <a:pt x="108" y="505"/>
                      <a:pt x="108" y="505"/>
                      <a:pt x="108" y="505"/>
                    </a:cubicBezTo>
                    <a:cubicBezTo>
                      <a:pt x="103" y="502"/>
                      <a:pt x="103" y="502"/>
                      <a:pt x="103" y="502"/>
                    </a:cubicBezTo>
                    <a:cubicBezTo>
                      <a:pt x="109" y="501"/>
                      <a:pt x="116" y="502"/>
                      <a:pt x="109" y="500"/>
                    </a:cubicBezTo>
                    <a:cubicBezTo>
                      <a:pt x="118" y="504"/>
                      <a:pt x="159" y="501"/>
                      <a:pt x="165" y="502"/>
                    </a:cubicBezTo>
                    <a:cubicBezTo>
                      <a:pt x="173" y="501"/>
                      <a:pt x="181" y="501"/>
                      <a:pt x="191" y="501"/>
                    </a:cubicBezTo>
                    <a:cubicBezTo>
                      <a:pt x="189" y="500"/>
                      <a:pt x="187" y="498"/>
                      <a:pt x="196" y="498"/>
                    </a:cubicBezTo>
                    <a:cubicBezTo>
                      <a:pt x="193" y="504"/>
                      <a:pt x="212" y="501"/>
                      <a:pt x="219" y="504"/>
                    </a:cubicBezTo>
                    <a:cubicBezTo>
                      <a:pt x="213" y="502"/>
                      <a:pt x="244" y="504"/>
                      <a:pt x="234" y="500"/>
                    </a:cubicBezTo>
                    <a:cubicBezTo>
                      <a:pt x="242" y="501"/>
                      <a:pt x="235" y="502"/>
                      <a:pt x="240" y="503"/>
                    </a:cubicBezTo>
                    <a:cubicBezTo>
                      <a:pt x="258" y="501"/>
                      <a:pt x="279" y="505"/>
                      <a:pt x="300" y="504"/>
                    </a:cubicBezTo>
                    <a:cubicBezTo>
                      <a:pt x="300" y="503"/>
                      <a:pt x="297" y="502"/>
                      <a:pt x="301" y="501"/>
                    </a:cubicBezTo>
                    <a:cubicBezTo>
                      <a:pt x="313" y="505"/>
                      <a:pt x="313" y="505"/>
                      <a:pt x="313" y="505"/>
                    </a:cubicBezTo>
                    <a:cubicBezTo>
                      <a:pt x="317" y="504"/>
                      <a:pt x="317" y="501"/>
                      <a:pt x="324" y="503"/>
                    </a:cubicBezTo>
                    <a:cubicBezTo>
                      <a:pt x="323" y="503"/>
                      <a:pt x="322" y="502"/>
                      <a:pt x="324" y="501"/>
                    </a:cubicBezTo>
                    <a:cubicBezTo>
                      <a:pt x="367" y="505"/>
                      <a:pt x="410" y="499"/>
                      <a:pt x="453" y="505"/>
                    </a:cubicBezTo>
                    <a:cubicBezTo>
                      <a:pt x="447" y="504"/>
                      <a:pt x="451" y="504"/>
                      <a:pt x="456" y="503"/>
                    </a:cubicBezTo>
                    <a:cubicBezTo>
                      <a:pt x="453" y="503"/>
                      <a:pt x="456" y="502"/>
                      <a:pt x="455" y="501"/>
                    </a:cubicBezTo>
                    <a:cubicBezTo>
                      <a:pt x="473" y="503"/>
                      <a:pt x="473" y="503"/>
                      <a:pt x="473" y="503"/>
                    </a:cubicBezTo>
                    <a:cubicBezTo>
                      <a:pt x="476" y="501"/>
                      <a:pt x="492" y="503"/>
                      <a:pt x="494" y="501"/>
                    </a:cubicBezTo>
                    <a:cubicBezTo>
                      <a:pt x="489" y="501"/>
                      <a:pt x="489" y="501"/>
                      <a:pt x="489" y="501"/>
                    </a:cubicBezTo>
                    <a:cubicBezTo>
                      <a:pt x="496" y="498"/>
                      <a:pt x="478" y="495"/>
                      <a:pt x="479" y="491"/>
                    </a:cubicBezTo>
                    <a:cubicBezTo>
                      <a:pt x="471" y="494"/>
                      <a:pt x="457" y="486"/>
                      <a:pt x="443" y="491"/>
                    </a:cubicBezTo>
                    <a:cubicBezTo>
                      <a:pt x="440" y="490"/>
                      <a:pt x="446" y="489"/>
                      <a:pt x="444" y="488"/>
                    </a:cubicBezTo>
                    <a:cubicBezTo>
                      <a:pt x="440" y="490"/>
                      <a:pt x="436" y="490"/>
                      <a:pt x="428" y="490"/>
                    </a:cubicBezTo>
                    <a:cubicBezTo>
                      <a:pt x="429" y="489"/>
                      <a:pt x="429" y="489"/>
                      <a:pt x="429" y="489"/>
                    </a:cubicBezTo>
                    <a:cubicBezTo>
                      <a:pt x="407" y="490"/>
                      <a:pt x="398" y="488"/>
                      <a:pt x="373" y="487"/>
                    </a:cubicBezTo>
                    <a:cubicBezTo>
                      <a:pt x="375" y="489"/>
                      <a:pt x="375" y="489"/>
                      <a:pt x="375" y="489"/>
                    </a:cubicBezTo>
                    <a:cubicBezTo>
                      <a:pt x="369" y="489"/>
                      <a:pt x="368" y="488"/>
                      <a:pt x="366" y="488"/>
                    </a:cubicBezTo>
                    <a:cubicBezTo>
                      <a:pt x="360" y="490"/>
                      <a:pt x="381" y="488"/>
                      <a:pt x="375" y="491"/>
                    </a:cubicBezTo>
                    <a:cubicBezTo>
                      <a:pt x="368" y="487"/>
                      <a:pt x="338" y="491"/>
                      <a:pt x="333" y="486"/>
                    </a:cubicBezTo>
                    <a:cubicBezTo>
                      <a:pt x="325" y="486"/>
                      <a:pt x="335" y="489"/>
                      <a:pt x="327" y="489"/>
                    </a:cubicBezTo>
                    <a:cubicBezTo>
                      <a:pt x="325" y="487"/>
                      <a:pt x="325" y="487"/>
                      <a:pt x="325" y="487"/>
                    </a:cubicBezTo>
                    <a:cubicBezTo>
                      <a:pt x="323" y="489"/>
                      <a:pt x="323" y="489"/>
                      <a:pt x="323" y="489"/>
                    </a:cubicBezTo>
                    <a:cubicBezTo>
                      <a:pt x="317" y="489"/>
                      <a:pt x="315" y="487"/>
                      <a:pt x="315" y="486"/>
                    </a:cubicBezTo>
                    <a:cubicBezTo>
                      <a:pt x="316" y="486"/>
                      <a:pt x="318" y="486"/>
                      <a:pt x="320" y="486"/>
                    </a:cubicBezTo>
                    <a:cubicBezTo>
                      <a:pt x="313" y="484"/>
                      <a:pt x="300" y="486"/>
                      <a:pt x="298" y="486"/>
                    </a:cubicBezTo>
                    <a:cubicBezTo>
                      <a:pt x="305" y="487"/>
                      <a:pt x="305" y="487"/>
                      <a:pt x="305" y="487"/>
                    </a:cubicBezTo>
                    <a:cubicBezTo>
                      <a:pt x="283" y="488"/>
                      <a:pt x="256" y="486"/>
                      <a:pt x="234" y="489"/>
                    </a:cubicBezTo>
                    <a:cubicBezTo>
                      <a:pt x="236" y="489"/>
                      <a:pt x="236" y="489"/>
                      <a:pt x="236" y="489"/>
                    </a:cubicBezTo>
                    <a:cubicBezTo>
                      <a:pt x="219" y="491"/>
                      <a:pt x="223" y="488"/>
                      <a:pt x="205" y="489"/>
                    </a:cubicBezTo>
                    <a:cubicBezTo>
                      <a:pt x="205" y="489"/>
                      <a:pt x="205" y="489"/>
                      <a:pt x="205" y="489"/>
                    </a:cubicBezTo>
                    <a:cubicBezTo>
                      <a:pt x="202" y="490"/>
                      <a:pt x="197" y="490"/>
                      <a:pt x="192" y="490"/>
                    </a:cubicBezTo>
                    <a:cubicBezTo>
                      <a:pt x="196" y="489"/>
                      <a:pt x="183" y="488"/>
                      <a:pt x="189" y="487"/>
                    </a:cubicBezTo>
                    <a:cubicBezTo>
                      <a:pt x="171" y="489"/>
                      <a:pt x="180" y="488"/>
                      <a:pt x="168" y="492"/>
                    </a:cubicBezTo>
                    <a:cubicBezTo>
                      <a:pt x="166" y="490"/>
                      <a:pt x="166" y="490"/>
                      <a:pt x="166" y="490"/>
                    </a:cubicBezTo>
                    <a:cubicBezTo>
                      <a:pt x="162" y="492"/>
                      <a:pt x="161" y="492"/>
                      <a:pt x="152" y="493"/>
                    </a:cubicBezTo>
                    <a:cubicBezTo>
                      <a:pt x="160" y="491"/>
                      <a:pt x="147" y="490"/>
                      <a:pt x="155" y="489"/>
                    </a:cubicBezTo>
                    <a:cubicBezTo>
                      <a:pt x="136" y="486"/>
                      <a:pt x="127" y="492"/>
                      <a:pt x="118" y="487"/>
                    </a:cubicBezTo>
                    <a:cubicBezTo>
                      <a:pt x="109" y="491"/>
                      <a:pt x="134" y="490"/>
                      <a:pt x="130" y="490"/>
                    </a:cubicBezTo>
                    <a:cubicBezTo>
                      <a:pt x="134" y="492"/>
                      <a:pt x="122" y="494"/>
                      <a:pt x="116" y="493"/>
                    </a:cubicBezTo>
                    <a:cubicBezTo>
                      <a:pt x="110" y="493"/>
                      <a:pt x="106" y="488"/>
                      <a:pt x="91" y="488"/>
                    </a:cubicBezTo>
                    <a:cubicBezTo>
                      <a:pt x="92" y="488"/>
                      <a:pt x="92" y="488"/>
                      <a:pt x="94" y="488"/>
                    </a:cubicBezTo>
                    <a:cubicBezTo>
                      <a:pt x="88" y="487"/>
                      <a:pt x="83" y="489"/>
                      <a:pt x="76" y="487"/>
                    </a:cubicBezTo>
                    <a:cubicBezTo>
                      <a:pt x="72" y="490"/>
                      <a:pt x="67" y="487"/>
                      <a:pt x="66" y="490"/>
                    </a:cubicBezTo>
                    <a:cubicBezTo>
                      <a:pt x="80" y="490"/>
                      <a:pt x="80" y="490"/>
                      <a:pt x="80" y="490"/>
                    </a:cubicBezTo>
                    <a:cubicBezTo>
                      <a:pt x="72" y="491"/>
                      <a:pt x="64" y="494"/>
                      <a:pt x="51" y="492"/>
                    </a:cubicBezTo>
                    <a:cubicBezTo>
                      <a:pt x="52" y="492"/>
                      <a:pt x="56" y="491"/>
                      <a:pt x="59" y="490"/>
                    </a:cubicBezTo>
                    <a:cubicBezTo>
                      <a:pt x="55" y="490"/>
                      <a:pt x="51" y="491"/>
                      <a:pt x="47" y="490"/>
                    </a:cubicBezTo>
                    <a:cubicBezTo>
                      <a:pt x="48" y="487"/>
                      <a:pt x="64" y="489"/>
                      <a:pt x="73" y="487"/>
                    </a:cubicBezTo>
                    <a:cubicBezTo>
                      <a:pt x="69" y="486"/>
                      <a:pt x="57" y="489"/>
                      <a:pt x="61" y="486"/>
                    </a:cubicBezTo>
                    <a:cubicBezTo>
                      <a:pt x="55" y="490"/>
                      <a:pt x="46" y="485"/>
                      <a:pt x="36" y="489"/>
                    </a:cubicBezTo>
                    <a:cubicBezTo>
                      <a:pt x="36" y="487"/>
                      <a:pt x="36" y="487"/>
                      <a:pt x="36" y="487"/>
                    </a:cubicBezTo>
                    <a:cubicBezTo>
                      <a:pt x="36" y="487"/>
                      <a:pt x="34" y="487"/>
                      <a:pt x="33" y="487"/>
                    </a:cubicBezTo>
                    <a:cubicBezTo>
                      <a:pt x="32" y="488"/>
                      <a:pt x="31" y="488"/>
                      <a:pt x="31" y="488"/>
                    </a:cubicBezTo>
                    <a:cubicBezTo>
                      <a:pt x="29" y="488"/>
                      <a:pt x="29" y="488"/>
                      <a:pt x="29" y="488"/>
                    </a:cubicBezTo>
                    <a:cubicBezTo>
                      <a:pt x="29" y="488"/>
                      <a:pt x="29" y="488"/>
                      <a:pt x="29" y="488"/>
                    </a:cubicBezTo>
                    <a:cubicBezTo>
                      <a:pt x="29" y="488"/>
                      <a:pt x="29" y="488"/>
                      <a:pt x="29" y="488"/>
                    </a:cubicBezTo>
                    <a:cubicBezTo>
                      <a:pt x="30" y="487"/>
                      <a:pt x="30" y="487"/>
                      <a:pt x="31" y="487"/>
                    </a:cubicBezTo>
                    <a:cubicBezTo>
                      <a:pt x="32" y="486"/>
                      <a:pt x="34" y="485"/>
                      <a:pt x="34" y="485"/>
                    </a:cubicBezTo>
                    <a:cubicBezTo>
                      <a:pt x="33" y="486"/>
                      <a:pt x="32" y="486"/>
                      <a:pt x="31" y="486"/>
                    </a:cubicBezTo>
                    <a:cubicBezTo>
                      <a:pt x="30" y="486"/>
                      <a:pt x="29" y="486"/>
                      <a:pt x="29" y="486"/>
                    </a:cubicBezTo>
                    <a:cubicBezTo>
                      <a:pt x="29" y="486"/>
                      <a:pt x="28" y="486"/>
                      <a:pt x="27" y="486"/>
                    </a:cubicBezTo>
                    <a:cubicBezTo>
                      <a:pt x="26" y="485"/>
                      <a:pt x="26" y="485"/>
                      <a:pt x="25" y="485"/>
                    </a:cubicBezTo>
                    <a:cubicBezTo>
                      <a:pt x="25" y="484"/>
                      <a:pt x="25" y="484"/>
                      <a:pt x="25" y="483"/>
                    </a:cubicBezTo>
                    <a:cubicBezTo>
                      <a:pt x="25" y="484"/>
                      <a:pt x="25" y="484"/>
                      <a:pt x="25" y="485"/>
                    </a:cubicBezTo>
                    <a:cubicBezTo>
                      <a:pt x="26" y="485"/>
                      <a:pt x="26" y="486"/>
                      <a:pt x="25" y="486"/>
                    </a:cubicBezTo>
                    <a:cubicBezTo>
                      <a:pt x="25" y="487"/>
                      <a:pt x="23" y="488"/>
                      <a:pt x="25" y="488"/>
                    </a:cubicBezTo>
                    <a:cubicBezTo>
                      <a:pt x="23" y="489"/>
                      <a:pt x="22" y="489"/>
                      <a:pt x="21" y="489"/>
                    </a:cubicBezTo>
                    <a:cubicBezTo>
                      <a:pt x="21" y="485"/>
                      <a:pt x="22" y="483"/>
                      <a:pt x="23" y="482"/>
                    </a:cubicBezTo>
                    <a:cubicBezTo>
                      <a:pt x="24" y="482"/>
                      <a:pt x="24" y="481"/>
                      <a:pt x="24" y="481"/>
                    </a:cubicBezTo>
                    <a:cubicBezTo>
                      <a:pt x="24" y="481"/>
                      <a:pt x="24" y="481"/>
                      <a:pt x="25" y="480"/>
                    </a:cubicBezTo>
                    <a:cubicBezTo>
                      <a:pt x="25" y="480"/>
                      <a:pt x="25" y="479"/>
                      <a:pt x="25" y="478"/>
                    </a:cubicBezTo>
                    <a:cubicBezTo>
                      <a:pt x="25" y="476"/>
                      <a:pt x="26" y="472"/>
                      <a:pt x="25" y="467"/>
                    </a:cubicBezTo>
                    <a:cubicBezTo>
                      <a:pt x="26" y="470"/>
                      <a:pt x="24" y="479"/>
                      <a:pt x="23" y="474"/>
                    </a:cubicBezTo>
                    <a:cubicBezTo>
                      <a:pt x="24" y="470"/>
                      <a:pt x="24" y="464"/>
                      <a:pt x="25" y="461"/>
                    </a:cubicBezTo>
                    <a:cubicBezTo>
                      <a:pt x="25" y="446"/>
                      <a:pt x="24" y="463"/>
                      <a:pt x="22" y="457"/>
                    </a:cubicBezTo>
                    <a:cubicBezTo>
                      <a:pt x="25" y="452"/>
                      <a:pt x="21" y="449"/>
                      <a:pt x="21" y="443"/>
                    </a:cubicBezTo>
                    <a:cubicBezTo>
                      <a:pt x="23" y="443"/>
                      <a:pt x="23" y="443"/>
                      <a:pt x="23" y="443"/>
                    </a:cubicBezTo>
                    <a:cubicBezTo>
                      <a:pt x="24" y="425"/>
                      <a:pt x="19" y="438"/>
                      <a:pt x="20" y="422"/>
                    </a:cubicBezTo>
                    <a:cubicBezTo>
                      <a:pt x="23" y="429"/>
                      <a:pt x="23" y="429"/>
                      <a:pt x="23" y="429"/>
                    </a:cubicBezTo>
                    <a:cubicBezTo>
                      <a:pt x="22" y="421"/>
                      <a:pt x="22" y="421"/>
                      <a:pt x="22" y="421"/>
                    </a:cubicBezTo>
                    <a:cubicBezTo>
                      <a:pt x="24" y="422"/>
                      <a:pt x="24" y="422"/>
                      <a:pt x="24" y="422"/>
                    </a:cubicBezTo>
                    <a:cubicBezTo>
                      <a:pt x="23" y="413"/>
                      <a:pt x="23" y="411"/>
                      <a:pt x="24" y="402"/>
                    </a:cubicBezTo>
                    <a:cubicBezTo>
                      <a:pt x="22" y="404"/>
                      <a:pt x="20" y="401"/>
                      <a:pt x="20" y="393"/>
                    </a:cubicBezTo>
                    <a:cubicBezTo>
                      <a:pt x="21" y="388"/>
                      <a:pt x="22" y="396"/>
                      <a:pt x="22" y="385"/>
                    </a:cubicBezTo>
                    <a:cubicBezTo>
                      <a:pt x="23" y="387"/>
                      <a:pt x="24" y="390"/>
                      <a:pt x="23" y="395"/>
                    </a:cubicBezTo>
                    <a:cubicBezTo>
                      <a:pt x="23" y="395"/>
                      <a:pt x="24" y="397"/>
                      <a:pt x="24" y="398"/>
                    </a:cubicBezTo>
                    <a:cubicBezTo>
                      <a:pt x="26" y="392"/>
                      <a:pt x="25" y="383"/>
                      <a:pt x="25" y="379"/>
                    </a:cubicBezTo>
                    <a:cubicBezTo>
                      <a:pt x="25" y="381"/>
                      <a:pt x="25" y="383"/>
                      <a:pt x="24" y="384"/>
                    </a:cubicBezTo>
                    <a:cubicBezTo>
                      <a:pt x="22" y="368"/>
                      <a:pt x="22" y="368"/>
                      <a:pt x="22" y="368"/>
                    </a:cubicBezTo>
                    <a:cubicBezTo>
                      <a:pt x="22" y="365"/>
                      <a:pt x="23" y="367"/>
                      <a:pt x="23" y="369"/>
                    </a:cubicBezTo>
                    <a:cubicBezTo>
                      <a:pt x="23" y="366"/>
                      <a:pt x="22" y="364"/>
                      <a:pt x="22" y="359"/>
                    </a:cubicBezTo>
                    <a:cubicBezTo>
                      <a:pt x="24" y="360"/>
                      <a:pt x="25" y="360"/>
                      <a:pt x="26" y="367"/>
                    </a:cubicBezTo>
                    <a:cubicBezTo>
                      <a:pt x="24" y="352"/>
                      <a:pt x="24" y="352"/>
                      <a:pt x="24" y="352"/>
                    </a:cubicBezTo>
                    <a:cubicBezTo>
                      <a:pt x="25" y="351"/>
                      <a:pt x="26" y="344"/>
                      <a:pt x="27" y="346"/>
                    </a:cubicBezTo>
                    <a:cubicBezTo>
                      <a:pt x="28" y="337"/>
                      <a:pt x="24" y="325"/>
                      <a:pt x="25" y="314"/>
                    </a:cubicBezTo>
                    <a:cubicBezTo>
                      <a:pt x="25" y="313"/>
                      <a:pt x="24" y="312"/>
                      <a:pt x="24" y="310"/>
                    </a:cubicBezTo>
                    <a:cubicBezTo>
                      <a:pt x="25" y="299"/>
                      <a:pt x="26" y="290"/>
                      <a:pt x="24" y="278"/>
                    </a:cubicBezTo>
                    <a:cubicBezTo>
                      <a:pt x="27" y="271"/>
                      <a:pt x="27" y="271"/>
                      <a:pt x="27" y="271"/>
                    </a:cubicBezTo>
                    <a:cubicBezTo>
                      <a:pt x="27" y="261"/>
                      <a:pt x="24" y="280"/>
                      <a:pt x="23" y="264"/>
                    </a:cubicBezTo>
                    <a:cubicBezTo>
                      <a:pt x="22" y="252"/>
                      <a:pt x="25" y="260"/>
                      <a:pt x="26" y="256"/>
                    </a:cubicBezTo>
                    <a:cubicBezTo>
                      <a:pt x="24" y="250"/>
                      <a:pt x="21" y="240"/>
                      <a:pt x="24" y="229"/>
                    </a:cubicBezTo>
                    <a:cubicBezTo>
                      <a:pt x="24" y="233"/>
                      <a:pt x="24" y="236"/>
                      <a:pt x="24" y="239"/>
                    </a:cubicBezTo>
                    <a:close/>
                    <a:moveTo>
                      <a:pt x="23" y="119"/>
                    </a:moveTo>
                    <a:cubicBezTo>
                      <a:pt x="23" y="121"/>
                      <a:pt x="24" y="126"/>
                      <a:pt x="23" y="127"/>
                    </a:cubicBezTo>
                    <a:cubicBezTo>
                      <a:pt x="21" y="125"/>
                      <a:pt x="22" y="123"/>
                      <a:pt x="23" y="119"/>
                    </a:cubicBezTo>
                    <a:close/>
                    <a:moveTo>
                      <a:pt x="93" y="19"/>
                    </a:moveTo>
                    <a:cubicBezTo>
                      <a:pt x="91" y="20"/>
                      <a:pt x="88" y="19"/>
                      <a:pt x="85" y="19"/>
                    </a:cubicBezTo>
                    <a:cubicBezTo>
                      <a:pt x="88" y="18"/>
                      <a:pt x="90" y="19"/>
                      <a:pt x="93" y="19"/>
                    </a:cubicBezTo>
                    <a:close/>
                    <a:moveTo>
                      <a:pt x="512" y="114"/>
                    </a:moveTo>
                    <a:cubicBezTo>
                      <a:pt x="512" y="113"/>
                      <a:pt x="512" y="113"/>
                      <a:pt x="512" y="113"/>
                    </a:cubicBezTo>
                    <a:cubicBezTo>
                      <a:pt x="513" y="108"/>
                      <a:pt x="512" y="110"/>
                      <a:pt x="512" y="114"/>
                    </a:cubicBezTo>
                    <a:close/>
                    <a:moveTo>
                      <a:pt x="511" y="124"/>
                    </a:moveTo>
                    <a:cubicBezTo>
                      <a:pt x="512" y="125"/>
                      <a:pt x="512" y="125"/>
                      <a:pt x="512" y="125"/>
                    </a:cubicBezTo>
                    <a:cubicBezTo>
                      <a:pt x="512" y="124"/>
                      <a:pt x="512" y="122"/>
                      <a:pt x="512" y="119"/>
                    </a:cubicBezTo>
                    <a:cubicBezTo>
                      <a:pt x="511" y="120"/>
                      <a:pt x="511" y="121"/>
                      <a:pt x="511" y="124"/>
                    </a:cubicBezTo>
                    <a:close/>
                    <a:moveTo>
                      <a:pt x="93" y="503"/>
                    </a:moveTo>
                    <a:cubicBezTo>
                      <a:pt x="91" y="503"/>
                      <a:pt x="91" y="503"/>
                      <a:pt x="91" y="503"/>
                    </a:cubicBezTo>
                    <a:cubicBezTo>
                      <a:pt x="95" y="502"/>
                      <a:pt x="94" y="503"/>
                      <a:pt x="93" y="50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5" name="Freeform 747"/>
              <p:cNvSpPr>
                <a:spLocks/>
              </p:cNvSpPr>
              <p:nvPr/>
            </p:nvSpPr>
            <p:spPr bwMode="auto">
              <a:xfrm>
                <a:off x="1810" y="3195"/>
                <a:ext cx="1"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0"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6" name="Freeform 748"/>
              <p:cNvSpPr>
                <a:spLocks/>
              </p:cNvSpPr>
              <p:nvPr/>
            </p:nvSpPr>
            <p:spPr bwMode="auto">
              <a:xfrm>
                <a:off x="1802" y="3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7" name="Freeform 749"/>
              <p:cNvSpPr>
                <a:spLocks/>
              </p:cNvSpPr>
              <p:nvPr/>
            </p:nvSpPr>
            <p:spPr bwMode="auto">
              <a:xfrm>
                <a:off x="1878" y="3195"/>
                <a:ext cx="1" cy="0"/>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2" y="1"/>
                      <a:pt x="1" y="0"/>
                      <a:pt x="0" y="0"/>
                    </a:cubicBezTo>
                    <a:cubicBezTo>
                      <a:pt x="0" y="0"/>
                      <a:pt x="1"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8" name="Freeform 750"/>
              <p:cNvSpPr>
                <a:spLocks/>
              </p:cNvSpPr>
              <p:nvPr/>
            </p:nvSpPr>
            <p:spPr bwMode="auto">
              <a:xfrm>
                <a:off x="1891" y="3223"/>
                <a:ext cx="1" cy="1"/>
              </a:xfrm>
              <a:custGeom>
                <a:avLst/>
                <a:gdLst>
                  <a:gd name="T0" fmla="*/ 2 w 2"/>
                  <a:gd name="T1" fmla="*/ 6 h 6"/>
                  <a:gd name="T2" fmla="*/ 1 w 2"/>
                  <a:gd name="T3" fmla="*/ 0 h 6"/>
                  <a:gd name="T4" fmla="*/ 0 w 2"/>
                  <a:gd name="T5" fmla="*/ 6 h 6"/>
                  <a:gd name="T6" fmla="*/ 2 w 2"/>
                  <a:gd name="T7" fmla="*/ 6 h 6"/>
                </a:gdLst>
                <a:ahLst/>
                <a:cxnLst>
                  <a:cxn ang="0">
                    <a:pos x="T0" y="T1"/>
                  </a:cxn>
                  <a:cxn ang="0">
                    <a:pos x="T2" y="T3"/>
                  </a:cxn>
                  <a:cxn ang="0">
                    <a:pos x="T4" y="T5"/>
                  </a:cxn>
                  <a:cxn ang="0">
                    <a:pos x="T6" y="T7"/>
                  </a:cxn>
                </a:cxnLst>
                <a:rect l="0" t="0" r="r" b="b"/>
                <a:pathLst>
                  <a:path w="2" h="6">
                    <a:moveTo>
                      <a:pt x="2" y="6"/>
                    </a:moveTo>
                    <a:cubicBezTo>
                      <a:pt x="1" y="0"/>
                      <a:pt x="1" y="0"/>
                      <a:pt x="1" y="0"/>
                    </a:cubicBezTo>
                    <a:cubicBezTo>
                      <a:pt x="1" y="3"/>
                      <a:pt x="1" y="4"/>
                      <a:pt x="0" y="6"/>
                    </a:cubicBezTo>
                    <a:cubicBezTo>
                      <a:pt x="1" y="6"/>
                      <a:pt x="2" y="4"/>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9" name="Freeform 751"/>
              <p:cNvSpPr>
                <a:spLocks/>
              </p:cNvSpPr>
              <p:nvPr/>
            </p:nvSpPr>
            <p:spPr bwMode="auto">
              <a:xfrm>
                <a:off x="1889" y="3234"/>
                <a:ext cx="1" cy="2"/>
              </a:xfrm>
              <a:custGeom>
                <a:avLst/>
                <a:gdLst>
                  <a:gd name="T0" fmla="*/ 0 w 1"/>
                  <a:gd name="T1" fmla="*/ 4 h 8"/>
                  <a:gd name="T2" fmla="*/ 0 w 1"/>
                  <a:gd name="T3" fmla="*/ 8 h 8"/>
                  <a:gd name="T4" fmla="*/ 1 w 1"/>
                  <a:gd name="T5" fmla="*/ 7 h 8"/>
                  <a:gd name="T6" fmla="*/ 0 w 1"/>
                  <a:gd name="T7" fmla="*/ 4 h 8"/>
                </a:gdLst>
                <a:ahLst/>
                <a:cxnLst>
                  <a:cxn ang="0">
                    <a:pos x="T0" y="T1"/>
                  </a:cxn>
                  <a:cxn ang="0">
                    <a:pos x="T2" y="T3"/>
                  </a:cxn>
                  <a:cxn ang="0">
                    <a:pos x="T4" y="T5"/>
                  </a:cxn>
                  <a:cxn ang="0">
                    <a:pos x="T6" y="T7"/>
                  </a:cxn>
                </a:cxnLst>
                <a:rect l="0" t="0" r="r" b="b"/>
                <a:pathLst>
                  <a:path w="1" h="8">
                    <a:moveTo>
                      <a:pt x="0" y="4"/>
                    </a:moveTo>
                    <a:cubicBezTo>
                      <a:pt x="0" y="5"/>
                      <a:pt x="0" y="7"/>
                      <a:pt x="0" y="8"/>
                    </a:cubicBezTo>
                    <a:cubicBezTo>
                      <a:pt x="1" y="7"/>
                      <a:pt x="1" y="7"/>
                      <a:pt x="1" y="7"/>
                    </a:cubicBezTo>
                    <a:cubicBezTo>
                      <a:pt x="1" y="3"/>
                      <a:pt x="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0" name="Freeform 752"/>
              <p:cNvSpPr>
                <a:spLocks/>
              </p:cNvSpPr>
              <p:nvPr/>
            </p:nvSpPr>
            <p:spPr bwMode="auto">
              <a:xfrm>
                <a:off x="1890" y="3225"/>
                <a:ext cx="1" cy="2"/>
              </a:xfrm>
              <a:custGeom>
                <a:avLst/>
                <a:gdLst>
                  <a:gd name="T0" fmla="*/ 1 w 3"/>
                  <a:gd name="T1" fmla="*/ 0 h 10"/>
                  <a:gd name="T2" fmla="*/ 0 w 3"/>
                  <a:gd name="T3" fmla="*/ 10 h 10"/>
                  <a:gd name="T4" fmla="*/ 0 w 3"/>
                  <a:gd name="T5" fmla="*/ 9 h 10"/>
                  <a:gd name="T6" fmla="*/ 1 w 3"/>
                  <a:gd name="T7" fmla="*/ 0 h 10"/>
                </a:gdLst>
                <a:ahLst/>
                <a:cxnLst>
                  <a:cxn ang="0">
                    <a:pos x="T0" y="T1"/>
                  </a:cxn>
                  <a:cxn ang="0">
                    <a:pos x="T2" y="T3"/>
                  </a:cxn>
                  <a:cxn ang="0">
                    <a:pos x="T4" y="T5"/>
                  </a:cxn>
                  <a:cxn ang="0">
                    <a:pos x="T6" y="T7"/>
                  </a:cxn>
                </a:cxnLst>
                <a:rect l="0" t="0" r="r" b="b"/>
                <a:pathLst>
                  <a:path w="3" h="10">
                    <a:moveTo>
                      <a:pt x="1" y="0"/>
                    </a:moveTo>
                    <a:cubicBezTo>
                      <a:pt x="0" y="0"/>
                      <a:pt x="0" y="5"/>
                      <a:pt x="0" y="10"/>
                    </a:cubicBezTo>
                    <a:cubicBezTo>
                      <a:pt x="0" y="9"/>
                      <a:pt x="0" y="9"/>
                      <a:pt x="0" y="9"/>
                    </a:cubicBezTo>
                    <a:cubicBezTo>
                      <a:pt x="3" y="10"/>
                      <a:pt x="2" y="5"/>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1" name="Freeform 753"/>
              <p:cNvSpPr>
                <a:spLocks/>
              </p:cNvSpPr>
              <p:nvPr/>
            </p:nvSpPr>
            <p:spPr bwMode="auto">
              <a:xfrm>
                <a:off x="1890" y="3227"/>
                <a:ext cx="0" cy="1"/>
              </a:xfrm>
              <a:custGeom>
                <a:avLst/>
                <a:gdLst>
                  <a:gd name="T0" fmla="*/ 0 w 1"/>
                  <a:gd name="T1" fmla="*/ 0 h 5"/>
                  <a:gd name="T2" fmla="*/ 0 w 1"/>
                  <a:gd name="T3" fmla="*/ 4 h 5"/>
                  <a:gd name="T4" fmla="*/ 0 w 1"/>
                  <a:gd name="T5" fmla="*/ 0 h 5"/>
                </a:gdLst>
                <a:ahLst/>
                <a:cxnLst>
                  <a:cxn ang="0">
                    <a:pos x="T0" y="T1"/>
                  </a:cxn>
                  <a:cxn ang="0">
                    <a:pos x="T2" y="T3"/>
                  </a:cxn>
                  <a:cxn ang="0">
                    <a:pos x="T4" y="T5"/>
                  </a:cxn>
                </a:cxnLst>
                <a:rect l="0" t="0" r="r" b="b"/>
                <a:pathLst>
                  <a:path w="1" h="5">
                    <a:moveTo>
                      <a:pt x="0" y="0"/>
                    </a:moveTo>
                    <a:cubicBezTo>
                      <a:pt x="1" y="1"/>
                      <a:pt x="1" y="3"/>
                      <a:pt x="0" y="4"/>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2" name="Freeform 754"/>
              <p:cNvSpPr>
                <a:spLocks/>
              </p:cNvSpPr>
              <p:nvPr/>
            </p:nvSpPr>
            <p:spPr bwMode="auto">
              <a:xfrm>
                <a:off x="1891" y="3214"/>
                <a:ext cx="1" cy="3"/>
              </a:xfrm>
              <a:custGeom>
                <a:avLst/>
                <a:gdLst>
                  <a:gd name="T0" fmla="*/ 1 w 5"/>
                  <a:gd name="T1" fmla="*/ 13 h 18"/>
                  <a:gd name="T2" fmla="*/ 3 w 5"/>
                  <a:gd name="T3" fmla="*/ 16 h 18"/>
                  <a:gd name="T4" fmla="*/ 1 w 5"/>
                  <a:gd name="T5" fmla="*/ 13 h 18"/>
                </a:gdLst>
                <a:ahLst/>
                <a:cxnLst>
                  <a:cxn ang="0">
                    <a:pos x="T0" y="T1"/>
                  </a:cxn>
                  <a:cxn ang="0">
                    <a:pos x="T2" y="T3"/>
                  </a:cxn>
                  <a:cxn ang="0">
                    <a:pos x="T4" y="T5"/>
                  </a:cxn>
                </a:cxnLst>
                <a:rect l="0" t="0" r="r" b="b"/>
                <a:pathLst>
                  <a:path w="5" h="18">
                    <a:moveTo>
                      <a:pt x="1" y="13"/>
                    </a:moveTo>
                    <a:cubicBezTo>
                      <a:pt x="1" y="15"/>
                      <a:pt x="3" y="14"/>
                      <a:pt x="3" y="16"/>
                    </a:cubicBezTo>
                    <a:cubicBezTo>
                      <a:pt x="5" y="18"/>
                      <a:pt x="0" y="0"/>
                      <a:pt x="1"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3" name="Freeform 755"/>
              <p:cNvSpPr>
                <a:spLocks/>
              </p:cNvSpPr>
              <p:nvPr/>
            </p:nvSpPr>
            <p:spPr bwMode="auto">
              <a:xfrm>
                <a:off x="1889" y="3225"/>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4" name="Freeform 756"/>
              <p:cNvSpPr>
                <a:spLocks/>
              </p:cNvSpPr>
              <p:nvPr/>
            </p:nvSpPr>
            <p:spPr bwMode="auto">
              <a:xfrm>
                <a:off x="1890" y="3219"/>
                <a:ext cx="0" cy="2"/>
              </a:xfrm>
              <a:custGeom>
                <a:avLst/>
                <a:gdLst>
                  <a:gd name="T0" fmla="*/ 0 w 1"/>
                  <a:gd name="T1" fmla="*/ 1 h 10"/>
                  <a:gd name="T2" fmla="*/ 0 w 1"/>
                  <a:gd name="T3" fmla="*/ 8 h 10"/>
                  <a:gd name="T4" fmla="*/ 0 w 1"/>
                  <a:gd name="T5" fmla="*/ 10 h 10"/>
                  <a:gd name="T6" fmla="*/ 0 w 1"/>
                  <a:gd name="T7" fmla="*/ 1 h 10"/>
                </a:gdLst>
                <a:ahLst/>
                <a:cxnLst>
                  <a:cxn ang="0">
                    <a:pos x="T0" y="T1"/>
                  </a:cxn>
                  <a:cxn ang="0">
                    <a:pos x="T2" y="T3"/>
                  </a:cxn>
                  <a:cxn ang="0">
                    <a:pos x="T4" y="T5"/>
                  </a:cxn>
                  <a:cxn ang="0">
                    <a:pos x="T6" y="T7"/>
                  </a:cxn>
                </a:cxnLst>
                <a:rect l="0" t="0" r="r" b="b"/>
                <a:pathLst>
                  <a:path w="1" h="10">
                    <a:moveTo>
                      <a:pt x="0" y="1"/>
                    </a:moveTo>
                    <a:cubicBezTo>
                      <a:pt x="0" y="8"/>
                      <a:pt x="0" y="8"/>
                      <a:pt x="0" y="8"/>
                    </a:cubicBezTo>
                    <a:cubicBezTo>
                      <a:pt x="0" y="8"/>
                      <a:pt x="0" y="9"/>
                      <a:pt x="0" y="10"/>
                    </a:cubicBezTo>
                    <a:cubicBezTo>
                      <a:pt x="0" y="6"/>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5" name="Freeform 757"/>
              <p:cNvSpPr>
                <a:spLocks/>
              </p:cNvSpPr>
              <p:nvPr/>
            </p:nvSpPr>
            <p:spPr bwMode="auto">
              <a:xfrm>
                <a:off x="1890" y="3221"/>
                <a:ext cx="0" cy="1"/>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6" name="Freeform 758"/>
              <p:cNvSpPr>
                <a:spLocks/>
              </p:cNvSpPr>
              <p:nvPr/>
            </p:nvSpPr>
            <p:spPr bwMode="auto">
              <a:xfrm>
                <a:off x="1889" y="3223"/>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7" name="Freeform 759"/>
              <p:cNvSpPr>
                <a:spLocks/>
              </p:cNvSpPr>
              <p:nvPr/>
            </p:nvSpPr>
            <p:spPr bwMode="auto">
              <a:xfrm>
                <a:off x="1889" y="3202"/>
                <a:ext cx="1" cy="2"/>
              </a:xfrm>
              <a:custGeom>
                <a:avLst/>
                <a:gdLst>
                  <a:gd name="T0" fmla="*/ 2 w 2"/>
                  <a:gd name="T1" fmla="*/ 9 h 11"/>
                  <a:gd name="T2" fmla="*/ 1 w 2"/>
                  <a:gd name="T3" fmla="*/ 1 h 11"/>
                  <a:gd name="T4" fmla="*/ 0 w 2"/>
                  <a:gd name="T5" fmla="*/ 6 h 11"/>
                  <a:gd name="T6" fmla="*/ 2 w 2"/>
                  <a:gd name="T7" fmla="*/ 9 h 11"/>
                </a:gdLst>
                <a:ahLst/>
                <a:cxnLst>
                  <a:cxn ang="0">
                    <a:pos x="T0" y="T1"/>
                  </a:cxn>
                  <a:cxn ang="0">
                    <a:pos x="T2" y="T3"/>
                  </a:cxn>
                  <a:cxn ang="0">
                    <a:pos x="T4" y="T5"/>
                  </a:cxn>
                  <a:cxn ang="0">
                    <a:pos x="T6" y="T7"/>
                  </a:cxn>
                </a:cxnLst>
                <a:rect l="0" t="0" r="r" b="b"/>
                <a:pathLst>
                  <a:path w="2" h="11">
                    <a:moveTo>
                      <a:pt x="2" y="9"/>
                    </a:moveTo>
                    <a:cubicBezTo>
                      <a:pt x="1" y="1"/>
                      <a:pt x="1" y="1"/>
                      <a:pt x="1" y="1"/>
                    </a:cubicBezTo>
                    <a:cubicBezTo>
                      <a:pt x="0" y="0"/>
                      <a:pt x="0" y="2"/>
                      <a:pt x="0" y="6"/>
                    </a:cubicBezTo>
                    <a:cubicBezTo>
                      <a:pt x="1" y="8"/>
                      <a:pt x="1" y="11"/>
                      <a:pt x="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8" name="Freeform 760"/>
              <p:cNvSpPr>
                <a:spLocks/>
              </p:cNvSpPr>
              <p:nvPr/>
            </p:nvSpPr>
            <p:spPr bwMode="auto">
              <a:xfrm>
                <a:off x="1888" y="3208"/>
                <a:ext cx="1" cy="1"/>
              </a:xfrm>
              <a:custGeom>
                <a:avLst/>
                <a:gdLst>
                  <a:gd name="T0" fmla="*/ 1 w 3"/>
                  <a:gd name="T1" fmla="*/ 4 h 4"/>
                  <a:gd name="T2" fmla="*/ 3 w 3"/>
                  <a:gd name="T3" fmla="*/ 0 h 4"/>
                  <a:gd name="T4" fmla="*/ 0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2" y="2"/>
                      <a:pt x="2" y="2"/>
                      <a:pt x="3" y="0"/>
                    </a:cubicBezTo>
                    <a:cubicBezTo>
                      <a:pt x="0" y="0"/>
                      <a:pt x="0" y="0"/>
                      <a:pt x="0" y="0"/>
                    </a:cubicBezTo>
                    <a:lnTo>
                      <a:pt x="1"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9" name="Freeform 761"/>
              <p:cNvSpPr>
                <a:spLocks/>
              </p:cNvSpPr>
              <p:nvPr/>
            </p:nvSpPr>
            <p:spPr bwMode="auto">
              <a:xfrm>
                <a:off x="1888" y="3202"/>
                <a:ext cx="1" cy="4"/>
              </a:xfrm>
              <a:custGeom>
                <a:avLst/>
                <a:gdLst>
                  <a:gd name="T0" fmla="*/ 2 w 2"/>
                  <a:gd name="T1" fmla="*/ 12 h 20"/>
                  <a:gd name="T2" fmla="*/ 0 w 2"/>
                  <a:gd name="T3" fmla="*/ 11 h 20"/>
                  <a:gd name="T4" fmla="*/ 2 w 2"/>
                  <a:gd name="T5" fmla="*/ 12 h 20"/>
                </a:gdLst>
                <a:ahLst/>
                <a:cxnLst>
                  <a:cxn ang="0">
                    <a:pos x="T0" y="T1"/>
                  </a:cxn>
                  <a:cxn ang="0">
                    <a:pos x="T2" y="T3"/>
                  </a:cxn>
                  <a:cxn ang="0">
                    <a:pos x="T4" y="T5"/>
                  </a:cxn>
                </a:cxnLst>
                <a:rect l="0" t="0" r="r" b="b"/>
                <a:pathLst>
                  <a:path w="2" h="20">
                    <a:moveTo>
                      <a:pt x="2" y="12"/>
                    </a:moveTo>
                    <a:cubicBezTo>
                      <a:pt x="1" y="12"/>
                      <a:pt x="0" y="0"/>
                      <a:pt x="0" y="11"/>
                    </a:cubicBezTo>
                    <a:cubicBezTo>
                      <a:pt x="0" y="12"/>
                      <a:pt x="1" y="20"/>
                      <a:pt x="2"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0" name="Freeform 762"/>
              <p:cNvSpPr>
                <a:spLocks/>
              </p:cNvSpPr>
              <p:nvPr/>
            </p:nvSpPr>
            <p:spPr bwMode="auto">
              <a:xfrm>
                <a:off x="1876" y="319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1" name="Freeform 763"/>
              <p:cNvSpPr>
                <a:spLocks/>
              </p:cNvSpPr>
              <p:nvPr/>
            </p:nvSpPr>
            <p:spPr bwMode="auto">
              <a:xfrm>
                <a:off x="1855" y="3195"/>
                <a:ext cx="3" cy="1"/>
              </a:xfrm>
              <a:custGeom>
                <a:avLst/>
                <a:gdLst>
                  <a:gd name="T0" fmla="*/ 3 w 17"/>
                  <a:gd name="T1" fmla="*/ 3 h 4"/>
                  <a:gd name="T2" fmla="*/ 15 w 17"/>
                  <a:gd name="T3" fmla="*/ 1 h 4"/>
                  <a:gd name="T4" fmla="*/ 10 w 17"/>
                  <a:gd name="T5" fmla="*/ 0 h 4"/>
                  <a:gd name="T6" fmla="*/ 3 w 17"/>
                  <a:gd name="T7" fmla="*/ 3 h 4"/>
                </a:gdLst>
                <a:ahLst/>
                <a:cxnLst>
                  <a:cxn ang="0">
                    <a:pos x="T0" y="T1"/>
                  </a:cxn>
                  <a:cxn ang="0">
                    <a:pos x="T2" y="T3"/>
                  </a:cxn>
                  <a:cxn ang="0">
                    <a:pos x="T4" y="T5"/>
                  </a:cxn>
                  <a:cxn ang="0">
                    <a:pos x="T6" y="T7"/>
                  </a:cxn>
                </a:cxnLst>
                <a:rect l="0" t="0" r="r" b="b"/>
                <a:pathLst>
                  <a:path w="17" h="4">
                    <a:moveTo>
                      <a:pt x="3" y="3"/>
                    </a:moveTo>
                    <a:cubicBezTo>
                      <a:pt x="13" y="4"/>
                      <a:pt x="6" y="0"/>
                      <a:pt x="15" y="1"/>
                    </a:cubicBezTo>
                    <a:cubicBezTo>
                      <a:pt x="17" y="1"/>
                      <a:pt x="7" y="0"/>
                      <a:pt x="10" y="0"/>
                    </a:cubicBezTo>
                    <a:cubicBezTo>
                      <a:pt x="4" y="1"/>
                      <a:pt x="0" y="0"/>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2" name="Freeform 764"/>
              <p:cNvSpPr>
                <a:spLocks/>
              </p:cNvSpPr>
              <p:nvPr/>
            </p:nvSpPr>
            <p:spPr bwMode="auto">
              <a:xfrm>
                <a:off x="1857" y="3195"/>
                <a:ext cx="1"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3" name="Freeform 765"/>
              <p:cNvSpPr>
                <a:spLocks/>
              </p:cNvSpPr>
              <p:nvPr/>
            </p:nvSpPr>
            <p:spPr bwMode="auto">
              <a:xfrm>
                <a:off x="1886" y="328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4" name="Freeform 766"/>
              <p:cNvSpPr>
                <a:spLocks/>
              </p:cNvSpPr>
              <p:nvPr/>
            </p:nvSpPr>
            <p:spPr bwMode="auto">
              <a:xfrm>
                <a:off x="1888" y="3283"/>
                <a:ext cx="1" cy="1"/>
              </a:xfrm>
              <a:custGeom>
                <a:avLst/>
                <a:gdLst>
                  <a:gd name="T0" fmla="*/ 0 w 6"/>
                  <a:gd name="T1" fmla="*/ 0 h 2"/>
                  <a:gd name="T2" fmla="*/ 2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cubicBezTo>
                      <a:pt x="2" y="2"/>
                      <a:pt x="2" y="2"/>
                      <a:pt x="2" y="2"/>
                    </a:cubicBezTo>
                    <a:cubicBezTo>
                      <a:pt x="6" y="0"/>
                      <a:pt x="6" y="0"/>
                      <a:pt x="6" y="0"/>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5" name="Freeform 767"/>
              <p:cNvSpPr>
                <a:spLocks/>
              </p:cNvSpPr>
              <p:nvPr/>
            </p:nvSpPr>
            <p:spPr bwMode="auto">
              <a:xfrm>
                <a:off x="1802" y="3209"/>
                <a:ext cx="0" cy="1"/>
              </a:xfrm>
              <a:custGeom>
                <a:avLst/>
                <a:gdLst>
                  <a:gd name="T0" fmla="*/ 1 w 1"/>
                  <a:gd name="T1" fmla="*/ 1 h 6"/>
                  <a:gd name="T2" fmla="*/ 0 w 1"/>
                  <a:gd name="T3" fmla="*/ 0 h 6"/>
                  <a:gd name="T4" fmla="*/ 0 w 1"/>
                  <a:gd name="T5" fmla="*/ 6 h 6"/>
                  <a:gd name="T6" fmla="*/ 1 w 1"/>
                  <a:gd name="T7" fmla="*/ 1 h 6"/>
                </a:gdLst>
                <a:ahLst/>
                <a:cxnLst>
                  <a:cxn ang="0">
                    <a:pos x="T0" y="T1"/>
                  </a:cxn>
                  <a:cxn ang="0">
                    <a:pos x="T2" y="T3"/>
                  </a:cxn>
                  <a:cxn ang="0">
                    <a:pos x="T4" y="T5"/>
                  </a:cxn>
                  <a:cxn ang="0">
                    <a:pos x="T6" y="T7"/>
                  </a:cxn>
                </a:cxnLst>
                <a:rect l="0" t="0" r="r" b="b"/>
                <a:pathLst>
                  <a:path w="1" h="6">
                    <a:moveTo>
                      <a:pt x="1" y="1"/>
                    </a:moveTo>
                    <a:cubicBezTo>
                      <a:pt x="0" y="0"/>
                      <a:pt x="0" y="0"/>
                      <a:pt x="0" y="0"/>
                    </a:cubicBezTo>
                    <a:cubicBezTo>
                      <a:pt x="0" y="1"/>
                      <a:pt x="0" y="3"/>
                      <a:pt x="0" y="6"/>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6" name="Freeform 768"/>
              <p:cNvSpPr>
                <a:spLocks/>
              </p:cNvSpPr>
              <p:nvPr/>
            </p:nvSpPr>
            <p:spPr bwMode="auto">
              <a:xfrm>
                <a:off x="1802" y="322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7" name="Freeform 769"/>
              <p:cNvSpPr>
                <a:spLocks/>
              </p:cNvSpPr>
              <p:nvPr/>
            </p:nvSpPr>
            <p:spPr bwMode="auto">
              <a:xfrm>
                <a:off x="1802" y="3237"/>
                <a:ext cx="1" cy="2"/>
              </a:xfrm>
              <a:custGeom>
                <a:avLst/>
                <a:gdLst>
                  <a:gd name="T0" fmla="*/ 3 w 3"/>
                  <a:gd name="T1" fmla="*/ 9 h 10"/>
                  <a:gd name="T2" fmla="*/ 3 w 3"/>
                  <a:gd name="T3" fmla="*/ 0 h 10"/>
                  <a:gd name="T4" fmla="*/ 3 w 3"/>
                  <a:gd name="T5" fmla="*/ 9 h 10"/>
                </a:gdLst>
                <a:ahLst/>
                <a:cxnLst>
                  <a:cxn ang="0">
                    <a:pos x="T0" y="T1"/>
                  </a:cxn>
                  <a:cxn ang="0">
                    <a:pos x="T2" y="T3"/>
                  </a:cxn>
                  <a:cxn ang="0">
                    <a:pos x="T4" y="T5"/>
                  </a:cxn>
                </a:cxnLst>
                <a:rect l="0" t="0" r="r" b="b"/>
                <a:pathLst>
                  <a:path w="3" h="10">
                    <a:moveTo>
                      <a:pt x="3" y="9"/>
                    </a:moveTo>
                    <a:cubicBezTo>
                      <a:pt x="3" y="6"/>
                      <a:pt x="3" y="3"/>
                      <a:pt x="3" y="0"/>
                    </a:cubicBezTo>
                    <a:cubicBezTo>
                      <a:pt x="3" y="6"/>
                      <a:pt x="0" y="10"/>
                      <a:pt x="3"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8" name="Freeform 770"/>
              <p:cNvSpPr>
                <a:spLocks/>
              </p:cNvSpPr>
              <p:nvPr/>
            </p:nvSpPr>
            <p:spPr bwMode="auto">
              <a:xfrm>
                <a:off x="1942" y="2973"/>
                <a:ext cx="0" cy="0"/>
              </a:xfrm>
              <a:custGeom>
                <a:avLst/>
                <a:gdLst>
                  <a:gd name="T0" fmla="*/ 2 w 3"/>
                  <a:gd name="T1" fmla="*/ 1 h 2"/>
                  <a:gd name="T2" fmla="*/ 0 w 3"/>
                  <a:gd name="T3" fmla="*/ 0 h 2"/>
                  <a:gd name="T4" fmla="*/ 2 w 3"/>
                  <a:gd name="T5" fmla="*/ 1 h 2"/>
                </a:gdLst>
                <a:ahLst/>
                <a:cxnLst>
                  <a:cxn ang="0">
                    <a:pos x="T0" y="T1"/>
                  </a:cxn>
                  <a:cxn ang="0">
                    <a:pos x="T2" y="T3"/>
                  </a:cxn>
                  <a:cxn ang="0">
                    <a:pos x="T4" y="T5"/>
                  </a:cxn>
                </a:cxnLst>
                <a:rect l="0" t="0" r="r" b="b"/>
                <a:pathLst>
                  <a:path w="3" h="2">
                    <a:moveTo>
                      <a:pt x="2" y="1"/>
                    </a:moveTo>
                    <a:cubicBezTo>
                      <a:pt x="2" y="0"/>
                      <a:pt x="1" y="0"/>
                      <a:pt x="0" y="0"/>
                    </a:cubicBezTo>
                    <a:cubicBezTo>
                      <a:pt x="1" y="2"/>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9" name="Rectangle 771"/>
              <p:cNvSpPr>
                <a:spLocks noChangeArrowheads="1"/>
              </p:cNvSpPr>
              <p:nvPr/>
            </p:nvSpPr>
            <p:spPr bwMode="auto">
              <a:xfrm>
                <a:off x="1943" y="297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0" name="Freeform 772"/>
              <p:cNvSpPr>
                <a:spLocks/>
              </p:cNvSpPr>
              <p:nvPr/>
            </p:nvSpPr>
            <p:spPr bwMode="auto">
              <a:xfrm>
                <a:off x="1943" y="2977"/>
                <a:ext cx="0" cy="2"/>
              </a:xfrm>
              <a:custGeom>
                <a:avLst/>
                <a:gdLst>
                  <a:gd name="T0" fmla="*/ 1 w 4"/>
                  <a:gd name="T1" fmla="*/ 10 h 10"/>
                  <a:gd name="T2" fmla="*/ 2 w 4"/>
                  <a:gd name="T3" fmla="*/ 1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9"/>
                      <a:pt x="1" y="4"/>
                      <a:pt x="2" y="1"/>
                    </a:cubicBezTo>
                    <a:cubicBezTo>
                      <a:pt x="2" y="1"/>
                      <a:pt x="2" y="1"/>
                      <a:pt x="2" y="1"/>
                    </a:cubicBezTo>
                    <a:cubicBezTo>
                      <a:pt x="0" y="0"/>
                      <a:pt x="0" y="0"/>
                      <a:pt x="0" y="0"/>
                    </a:cubicBezTo>
                    <a:cubicBezTo>
                      <a:pt x="0" y="3"/>
                      <a:pt x="2" y="8"/>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1" name="Freeform 773"/>
              <p:cNvSpPr>
                <a:spLocks/>
              </p:cNvSpPr>
              <p:nvPr/>
            </p:nvSpPr>
            <p:spPr bwMode="auto">
              <a:xfrm>
                <a:off x="1942" y="2980"/>
                <a:ext cx="0" cy="1"/>
              </a:xfrm>
              <a:custGeom>
                <a:avLst/>
                <a:gdLst>
                  <a:gd name="T0" fmla="*/ 0 w 1"/>
                  <a:gd name="T1" fmla="*/ 2 h 4"/>
                  <a:gd name="T2" fmla="*/ 0 w 1"/>
                  <a:gd name="T3" fmla="*/ 0 h 4"/>
                  <a:gd name="T4" fmla="*/ 0 w 1"/>
                  <a:gd name="T5" fmla="*/ 0 h 4"/>
                  <a:gd name="T6" fmla="*/ 0 w 1"/>
                  <a:gd name="T7" fmla="*/ 2 h 4"/>
                </a:gdLst>
                <a:ahLst/>
                <a:cxnLst>
                  <a:cxn ang="0">
                    <a:pos x="T0" y="T1"/>
                  </a:cxn>
                  <a:cxn ang="0">
                    <a:pos x="T2" y="T3"/>
                  </a:cxn>
                  <a:cxn ang="0">
                    <a:pos x="T4" y="T5"/>
                  </a:cxn>
                  <a:cxn ang="0">
                    <a:pos x="T6" y="T7"/>
                  </a:cxn>
                </a:cxnLst>
                <a:rect l="0" t="0" r="r" b="b"/>
                <a:pathLst>
                  <a:path w="1" h="4">
                    <a:moveTo>
                      <a:pt x="0" y="2"/>
                    </a:moveTo>
                    <a:cubicBezTo>
                      <a:pt x="1" y="1"/>
                      <a:pt x="1" y="4"/>
                      <a:pt x="0" y="0"/>
                    </a:cubicBez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2" name="Freeform 774"/>
              <p:cNvSpPr>
                <a:spLocks/>
              </p:cNvSpPr>
              <p:nvPr/>
            </p:nvSpPr>
            <p:spPr bwMode="auto">
              <a:xfrm>
                <a:off x="1942" y="2980"/>
                <a:ext cx="0" cy="1"/>
              </a:xfrm>
              <a:custGeom>
                <a:avLst/>
                <a:gdLst>
                  <a:gd name="T0" fmla="*/ 1 w 1"/>
                  <a:gd name="T1" fmla="*/ 1 h 2"/>
                  <a:gd name="T2" fmla="*/ 1 w 1"/>
                  <a:gd name="T3" fmla="*/ 1 h 2"/>
                </a:gdLst>
                <a:ahLst/>
                <a:cxnLst>
                  <a:cxn ang="0">
                    <a:pos x="T0" y="T1"/>
                  </a:cxn>
                  <a:cxn ang="0">
                    <a:pos x="T2" y="T3"/>
                  </a:cxn>
                </a:cxnLst>
                <a:rect l="0" t="0" r="r" b="b"/>
                <a:pathLst>
                  <a:path w="1" h="2">
                    <a:moveTo>
                      <a:pt x="1" y="1"/>
                    </a:move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3" name="Freeform 775"/>
              <p:cNvSpPr>
                <a:spLocks/>
              </p:cNvSpPr>
              <p:nvPr/>
            </p:nvSpPr>
            <p:spPr bwMode="auto">
              <a:xfrm>
                <a:off x="1941" y="2981"/>
                <a:ext cx="1" cy="1"/>
              </a:xfrm>
              <a:custGeom>
                <a:avLst/>
                <a:gdLst>
                  <a:gd name="T0" fmla="*/ 3 w 3"/>
                  <a:gd name="T1" fmla="*/ 2 h 4"/>
                  <a:gd name="T2" fmla="*/ 2 w 3"/>
                  <a:gd name="T3" fmla="*/ 0 h 4"/>
                  <a:gd name="T4" fmla="*/ 0 w 3"/>
                  <a:gd name="T5" fmla="*/ 2 h 4"/>
                  <a:gd name="T6" fmla="*/ 3 w 3"/>
                  <a:gd name="T7" fmla="*/ 2 h 4"/>
                </a:gdLst>
                <a:ahLst/>
                <a:cxnLst>
                  <a:cxn ang="0">
                    <a:pos x="T0" y="T1"/>
                  </a:cxn>
                  <a:cxn ang="0">
                    <a:pos x="T2" y="T3"/>
                  </a:cxn>
                  <a:cxn ang="0">
                    <a:pos x="T4" y="T5"/>
                  </a:cxn>
                  <a:cxn ang="0">
                    <a:pos x="T6" y="T7"/>
                  </a:cxn>
                </a:cxnLst>
                <a:rect l="0" t="0" r="r" b="b"/>
                <a:pathLst>
                  <a:path w="3" h="4">
                    <a:moveTo>
                      <a:pt x="3" y="2"/>
                    </a:moveTo>
                    <a:cubicBezTo>
                      <a:pt x="2" y="0"/>
                      <a:pt x="2" y="0"/>
                      <a:pt x="2" y="0"/>
                    </a:cubicBezTo>
                    <a:cubicBezTo>
                      <a:pt x="1" y="0"/>
                      <a:pt x="1" y="2"/>
                      <a:pt x="0" y="2"/>
                    </a:cubicBezTo>
                    <a:cubicBezTo>
                      <a:pt x="1" y="4"/>
                      <a:pt x="1" y="4"/>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4" name="Freeform 776"/>
              <p:cNvSpPr>
                <a:spLocks/>
              </p:cNvSpPr>
              <p:nvPr/>
            </p:nvSpPr>
            <p:spPr bwMode="auto">
              <a:xfrm>
                <a:off x="1942" y="2982"/>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5" name="Freeform 777"/>
              <p:cNvSpPr>
                <a:spLocks/>
              </p:cNvSpPr>
              <p:nvPr/>
            </p:nvSpPr>
            <p:spPr bwMode="auto">
              <a:xfrm>
                <a:off x="1942" y="2982"/>
                <a:ext cx="1" cy="0"/>
              </a:xfrm>
              <a:custGeom>
                <a:avLst/>
                <a:gdLst>
                  <a:gd name="T0" fmla="*/ 0 w 3"/>
                  <a:gd name="T1" fmla="*/ 0 h 2"/>
                  <a:gd name="T2" fmla="*/ 1 w 3"/>
                  <a:gd name="T3" fmla="*/ 2 h 2"/>
                  <a:gd name="T4" fmla="*/ 1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2"/>
                      <a:pt x="1" y="2"/>
                      <a:pt x="1" y="2"/>
                    </a:cubicBezTo>
                    <a:cubicBezTo>
                      <a:pt x="2" y="2"/>
                      <a:pt x="3" y="2"/>
                      <a:pt x="1"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6" name="Freeform 778"/>
              <p:cNvSpPr>
                <a:spLocks/>
              </p:cNvSpPr>
              <p:nvPr/>
            </p:nvSpPr>
            <p:spPr bwMode="auto">
              <a:xfrm>
                <a:off x="1942" y="2980"/>
                <a:ext cx="1" cy="1"/>
              </a:xfrm>
              <a:custGeom>
                <a:avLst/>
                <a:gdLst>
                  <a:gd name="T0" fmla="*/ 1 w 3"/>
                  <a:gd name="T1" fmla="*/ 5 h 5"/>
                  <a:gd name="T2" fmla="*/ 3 w 3"/>
                  <a:gd name="T3" fmla="*/ 5 h 5"/>
                  <a:gd name="T4" fmla="*/ 1 w 3"/>
                  <a:gd name="T5" fmla="*/ 5 h 5"/>
                </a:gdLst>
                <a:ahLst/>
                <a:cxnLst>
                  <a:cxn ang="0">
                    <a:pos x="T0" y="T1"/>
                  </a:cxn>
                  <a:cxn ang="0">
                    <a:pos x="T2" y="T3"/>
                  </a:cxn>
                  <a:cxn ang="0">
                    <a:pos x="T4" y="T5"/>
                  </a:cxn>
                </a:cxnLst>
                <a:rect l="0" t="0" r="r" b="b"/>
                <a:pathLst>
                  <a:path w="3" h="5">
                    <a:moveTo>
                      <a:pt x="1" y="5"/>
                    </a:moveTo>
                    <a:cubicBezTo>
                      <a:pt x="1" y="4"/>
                      <a:pt x="2" y="2"/>
                      <a:pt x="3" y="5"/>
                    </a:cubicBezTo>
                    <a:cubicBezTo>
                      <a:pt x="2" y="0"/>
                      <a:pt x="0" y="1"/>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7" name="Freeform 779"/>
              <p:cNvSpPr>
                <a:spLocks/>
              </p:cNvSpPr>
              <p:nvPr/>
            </p:nvSpPr>
            <p:spPr bwMode="auto">
              <a:xfrm>
                <a:off x="1943" y="2979"/>
                <a:ext cx="1" cy="0"/>
              </a:xfrm>
              <a:custGeom>
                <a:avLst/>
                <a:gdLst>
                  <a:gd name="T0" fmla="*/ 1 w 2"/>
                  <a:gd name="T1" fmla="*/ 3 h 3"/>
                  <a:gd name="T2" fmla="*/ 2 w 2"/>
                  <a:gd name="T3" fmla="*/ 1 h 3"/>
                  <a:gd name="T4" fmla="*/ 1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1"/>
                      <a:pt x="2" y="1"/>
                      <a:pt x="2" y="1"/>
                    </a:cubicBezTo>
                    <a:cubicBezTo>
                      <a:pt x="1" y="0"/>
                      <a:pt x="1" y="0"/>
                      <a:pt x="1" y="0"/>
                    </a:cubicBezTo>
                    <a:cubicBezTo>
                      <a:pt x="1" y="1"/>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8" name="Freeform 780"/>
              <p:cNvSpPr>
                <a:spLocks/>
              </p:cNvSpPr>
              <p:nvPr/>
            </p:nvSpPr>
            <p:spPr bwMode="auto">
              <a:xfrm>
                <a:off x="1942" y="2984"/>
                <a:ext cx="0" cy="0"/>
              </a:xfrm>
              <a:custGeom>
                <a:avLst/>
                <a:gdLst>
                  <a:gd name="T0" fmla="*/ 0 w 2"/>
                  <a:gd name="T1" fmla="*/ 2 h 2"/>
                  <a:gd name="T2" fmla="*/ 2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2"/>
                      <a:pt x="2" y="1"/>
                    </a:cubicBezTo>
                    <a:cubicBezTo>
                      <a:pt x="2" y="0"/>
                      <a:pt x="2" y="0"/>
                      <a:pt x="2"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9" name="Freeform 781"/>
              <p:cNvSpPr>
                <a:spLocks/>
              </p:cNvSpPr>
              <p:nvPr/>
            </p:nvSpPr>
            <p:spPr bwMode="auto">
              <a:xfrm>
                <a:off x="1942" y="2984"/>
                <a:ext cx="0" cy="1"/>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0" name="Freeform 782"/>
              <p:cNvSpPr>
                <a:spLocks/>
              </p:cNvSpPr>
              <p:nvPr/>
            </p:nvSpPr>
            <p:spPr bwMode="auto">
              <a:xfrm>
                <a:off x="1943" y="298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1" name="Freeform 783"/>
              <p:cNvSpPr>
                <a:spLocks/>
              </p:cNvSpPr>
              <p:nvPr/>
            </p:nvSpPr>
            <p:spPr bwMode="auto">
              <a:xfrm>
                <a:off x="1941" y="298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2" name="Freeform 784"/>
              <p:cNvSpPr>
                <a:spLocks/>
              </p:cNvSpPr>
              <p:nvPr/>
            </p:nvSpPr>
            <p:spPr bwMode="auto">
              <a:xfrm>
                <a:off x="1941" y="2987"/>
                <a:ext cx="1" cy="1"/>
              </a:xfrm>
              <a:custGeom>
                <a:avLst/>
                <a:gdLst>
                  <a:gd name="T0" fmla="*/ 2 w 2"/>
                  <a:gd name="T1" fmla="*/ 1 h 6"/>
                  <a:gd name="T2" fmla="*/ 0 w 2"/>
                  <a:gd name="T3" fmla="*/ 1 h 6"/>
                  <a:gd name="T4" fmla="*/ 2 w 2"/>
                  <a:gd name="T5" fmla="*/ 6 h 6"/>
                  <a:gd name="T6" fmla="*/ 2 w 2"/>
                  <a:gd name="T7" fmla="*/ 1 h 6"/>
                </a:gdLst>
                <a:ahLst/>
                <a:cxnLst>
                  <a:cxn ang="0">
                    <a:pos x="T0" y="T1"/>
                  </a:cxn>
                  <a:cxn ang="0">
                    <a:pos x="T2" y="T3"/>
                  </a:cxn>
                  <a:cxn ang="0">
                    <a:pos x="T4" y="T5"/>
                  </a:cxn>
                  <a:cxn ang="0">
                    <a:pos x="T6" y="T7"/>
                  </a:cxn>
                </a:cxnLst>
                <a:rect l="0" t="0" r="r" b="b"/>
                <a:pathLst>
                  <a:path w="2" h="6">
                    <a:moveTo>
                      <a:pt x="2" y="1"/>
                    </a:moveTo>
                    <a:cubicBezTo>
                      <a:pt x="1" y="0"/>
                      <a:pt x="0" y="3"/>
                      <a:pt x="0" y="1"/>
                    </a:cubicBezTo>
                    <a:cubicBezTo>
                      <a:pt x="0" y="3"/>
                      <a:pt x="1" y="5"/>
                      <a:pt x="2" y="6"/>
                    </a:cubicBezTo>
                    <a:cubicBezTo>
                      <a:pt x="1" y="5"/>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3" name="Freeform 785"/>
              <p:cNvSpPr>
                <a:spLocks/>
              </p:cNvSpPr>
              <p:nvPr/>
            </p:nvSpPr>
            <p:spPr bwMode="auto">
              <a:xfrm>
                <a:off x="1942" y="2988"/>
                <a:ext cx="0"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4" name="Freeform 786"/>
              <p:cNvSpPr>
                <a:spLocks/>
              </p:cNvSpPr>
              <p:nvPr/>
            </p:nvSpPr>
            <p:spPr bwMode="auto">
              <a:xfrm>
                <a:off x="1942" y="2985"/>
                <a:ext cx="0"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2" y="1"/>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5" name="Freeform 787"/>
              <p:cNvSpPr>
                <a:spLocks/>
              </p:cNvSpPr>
              <p:nvPr/>
            </p:nvSpPr>
            <p:spPr bwMode="auto">
              <a:xfrm>
                <a:off x="1942" y="2986"/>
                <a:ext cx="0" cy="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6" name="Freeform 788"/>
              <p:cNvSpPr>
                <a:spLocks/>
              </p:cNvSpPr>
              <p:nvPr/>
            </p:nvSpPr>
            <p:spPr bwMode="auto">
              <a:xfrm>
                <a:off x="1942" y="2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7" name="Freeform 789"/>
              <p:cNvSpPr>
                <a:spLocks/>
              </p:cNvSpPr>
              <p:nvPr/>
            </p:nvSpPr>
            <p:spPr bwMode="auto">
              <a:xfrm>
                <a:off x="1943" y="2983"/>
                <a:ext cx="0" cy="1"/>
              </a:xfrm>
              <a:custGeom>
                <a:avLst/>
                <a:gdLst>
                  <a:gd name="T0" fmla="*/ 0 w 4"/>
                  <a:gd name="T1" fmla="*/ 0 h 5"/>
                  <a:gd name="T2" fmla="*/ 4 w 4"/>
                  <a:gd name="T3" fmla="*/ 2 h 5"/>
                  <a:gd name="T4" fmla="*/ 0 w 4"/>
                  <a:gd name="T5" fmla="*/ 0 h 5"/>
                </a:gdLst>
                <a:ahLst/>
                <a:cxnLst>
                  <a:cxn ang="0">
                    <a:pos x="T0" y="T1"/>
                  </a:cxn>
                  <a:cxn ang="0">
                    <a:pos x="T2" y="T3"/>
                  </a:cxn>
                  <a:cxn ang="0">
                    <a:pos x="T4" y="T5"/>
                  </a:cxn>
                </a:cxnLst>
                <a:rect l="0" t="0" r="r" b="b"/>
                <a:pathLst>
                  <a:path w="4" h="5">
                    <a:moveTo>
                      <a:pt x="0" y="0"/>
                    </a:moveTo>
                    <a:cubicBezTo>
                      <a:pt x="1" y="2"/>
                      <a:pt x="2" y="5"/>
                      <a:pt x="4" y="2"/>
                    </a:cubicBezTo>
                    <a:cubicBezTo>
                      <a:pt x="3" y="1"/>
                      <a:pt x="2"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8" name="Freeform 790"/>
              <p:cNvSpPr>
                <a:spLocks/>
              </p:cNvSpPr>
              <p:nvPr/>
            </p:nvSpPr>
            <p:spPr bwMode="auto">
              <a:xfrm>
                <a:off x="1942" y="2985"/>
                <a:ext cx="1" cy="0"/>
              </a:xfrm>
              <a:custGeom>
                <a:avLst/>
                <a:gdLst>
                  <a:gd name="T0" fmla="*/ 1 w 2"/>
                  <a:gd name="T1" fmla="*/ 3 h 3"/>
                  <a:gd name="T2" fmla="*/ 2 w 2"/>
                  <a:gd name="T3" fmla="*/ 0 h 3"/>
                  <a:gd name="T4" fmla="*/ 0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0"/>
                      <a:pt x="2" y="0"/>
                      <a:pt x="2" y="0"/>
                    </a:cubicBezTo>
                    <a:cubicBezTo>
                      <a:pt x="1" y="0"/>
                      <a:pt x="1" y="0"/>
                      <a:pt x="0" y="0"/>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9" name="Rectangle 791"/>
              <p:cNvSpPr>
                <a:spLocks noChangeArrowheads="1"/>
              </p:cNvSpPr>
              <p:nvPr/>
            </p:nvSpPr>
            <p:spPr bwMode="auto">
              <a:xfrm>
                <a:off x="1943" y="29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0" name="Freeform 792"/>
              <p:cNvSpPr>
                <a:spLocks/>
              </p:cNvSpPr>
              <p:nvPr/>
            </p:nvSpPr>
            <p:spPr bwMode="auto">
              <a:xfrm>
                <a:off x="1942" y="2987"/>
                <a:ext cx="0" cy="1"/>
              </a:xfrm>
              <a:custGeom>
                <a:avLst/>
                <a:gdLst>
                  <a:gd name="T0" fmla="*/ 0 w 1"/>
                  <a:gd name="T1" fmla="*/ 2 h 5"/>
                  <a:gd name="T2" fmla="*/ 1 w 1"/>
                  <a:gd name="T3" fmla="*/ 5 h 5"/>
                  <a:gd name="T4" fmla="*/ 1 w 1"/>
                  <a:gd name="T5" fmla="*/ 1 h 5"/>
                  <a:gd name="T6" fmla="*/ 0 w 1"/>
                  <a:gd name="T7" fmla="*/ 2 h 5"/>
                </a:gdLst>
                <a:ahLst/>
                <a:cxnLst>
                  <a:cxn ang="0">
                    <a:pos x="T0" y="T1"/>
                  </a:cxn>
                  <a:cxn ang="0">
                    <a:pos x="T2" y="T3"/>
                  </a:cxn>
                  <a:cxn ang="0">
                    <a:pos x="T4" y="T5"/>
                  </a:cxn>
                  <a:cxn ang="0">
                    <a:pos x="T6" y="T7"/>
                  </a:cxn>
                </a:cxnLst>
                <a:rect l="0" t="0" r="r" b="b"/>
                <a:pathLst>
                  <a:path w="1" h="5">
                    <a:moveTo>
                      <a:pt x="0" y="2"/>
                    </a:moveTo>
                    <a:cubicBezTo>
                      <a:pt x="0" y="3"/>
                      <a:pt x="0" y="4"/>
                      <a:pt x="1" y="5"/>
                    </a:cubicBezTo>
                    <a:cubicBezTo>
                      <a:pt x="1" y="4"/>
                      <a:pt x="1" y="2"/>
                      <a:pt x="1" y="1"/>
                    </a:cubicBezTo>
                    <a:cubicBezTo>
                      <a:pt x="0"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1" name="Freeform 793"/>
              <p:cNvSpPr>
                <a:spLocks/>
              </p:cNvSpPr>
              <p:nvPr/>
            </p:nvSpPr>
            <p:spPr bwMode="auto">
              <a:xfrm>
                <a:off x="1942" y="29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2" name="Rectangle 794"/>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3" name="Freeform 795"/>
              <p:cNvSpPr>
                <a:spLocks/>
              </p:cNvSpPr>
              <p:nvPr/>
            </p:nvSpPr>
            <p:spPr bwMode="auto">
              <a:xfrm>
                <a:off x="1942" y="2987"/>
                <a:ext cx="1" cy="1"/>
              </a:xfrm>
              <a:custGeom>
                <a:avLst/>
                <a:gdLst>
                  <a:gd name="T0" fmla="*/ 0 w 1"/>
                  <a:gd name="T1" fmla="*/ 3 h 3"/>
                  <a:gd name="T2" fmla="*/ 0 w 1"/>
                  <a:gd name="T3" fmla="*/ 0 h 3"/>
                  <a:gd name="T4" fmla="*/ 0 w 1"/>
                  <a:gd name="T5" fmla="*/ 3 h 3"/>
                  <a:gd name="T6" fmla="*/ 0 w 1"/>
                  <a:gd name="T7" fmla="*/ 3 h 3"/>
                </a:gdLst>
                <a:ahLst/>
                <a:cxnLst>
                  <a:cxn ang="0">
                    <a:pos x="T0" y="T1"/>
                  </a:cxn>
                  <a:cxn ang="0">
                    <a:pos x="T2" y="T3"/>
                  </a:cxn>
                  <a:cxn ang="0">
                    <a:pos x="T4" y="T5"/>
                  </a:cxn>
                  <a:cxn ang="0">
                    <a:pos x="T6" y="T7"/>
                  </a:cxn>
                </a:cxnLst>
                <a:rect l="0" t="0" r="r" b="b"/>
                <a:pathLst>
                  <a:path w="1" h="3">
                    <a:moveTo>
                      <a:pt x="0" y="3"/>
                    </a:moveTo>
                    <a:cubicBezTo>
                      <a:pt x="1" y="1"/>
                      <a:pt x="0" y="1"/>
                      <a:pt x="0" y="0"/>
                    </a:cubicBezTo>
                    <a:cubicBezTo>
                      <a:pt x="0" y="1"/>
                      <a:pt x="0" y="2"/>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4" name="Freeform 796"/>
              <p:cNvSpPr>
                <a:spLocks/>
              </p:cNvSpPr>
              <p:nvPr/>
            </p:nvSpPr>
            <p:spPr bwMode="auto">
              <a:xfrm>
                <a:off x="1942" y="2989"/>
                <a:ext cx="0" cy="0"/>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5" name="Freeform 797"/>
              <p:cNvSpPr>
                <a:spLocks/>
              </p:cNvSpPr>
              <p:nvPr/>
            </p:nvSpPr>
            <p:spPr bwMode="auto">
              <a:xfrm>
                <a:off x="1942" y="2987"/>
                <a:ext cx="0"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6" name="Freeform 798"/>
              <p:cNvSpPr>
                <a:spLocks/>
              </p:cNvSpPr>
              <p:nvPr/>
            </p:nvSpPr>
            <p:spPr bwMode="auto">
              <a:xfrm>
                <a:off x="1942" y="2987"/>
                <a:ext cx="0" cy="0"/>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7" name="Freeform 799"/>
              <p:cNvSpPr>
                <a:spLocks/>
              </p:cNvSpPr>
              <p:nvPr/>
            </p:nvSpPr>
            <p:spPr bwMode="auto">
              <a:xfrm>
                <a:off x="1942" y="2990"/>
                <a:ext cx="2" cy="2"/>
              </a:xfrm>
              <a:custGeom>
                <a:avLst/>
                <a:gdLst>
                  <a:gd name="T0" fmla="*/ 10 w 10"/>
                  <a:gd name="T1" fmla="*/ 9 h 12"/>
                  <a:gd name="T2" fmla="*/ 9 w 10"/>
                  <a:gd name="T3" fmla="*/ 3 h 12"/>
                  <a:gd name="T4" fmla="*/ 0 w 10"/>
                  <a:gd name="T5" fmla="*/ 4 h 12"/>
                  <a:gd name="T6" fmla="*/ 2 w 10"/>
                  <a:gd name="T7" fmla="*/ 7 h 12"/>
                  <a:gd name="T8" fmla="*/ 6 w 10"/>
                  <a:gd name="T9" fmla="*/ 3 h 12"/>
                  <a:gd name="T10" fmla="*/ 4 w 10"/>
                  <a:gd name="T11" fmla="*/ 8 h 12"/>
                  <a:gd name="T12" fmla="*/ 10 w 10"/>
                  <a:gd name="T13" fmla="*/ 11 h 12"/>
                  <a:gd name="T14" fmla="*/ 9 w 10"/>
                  <a:gd name="T15" fmla="*/ 8 h 12"/>
                  <a:gd name="T16" fmla="*/ 10 w 1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10" y="9"/>
                    </a:moveTo>
                    <a:cubicBezTo>
                      <a:pt x="9" y="8"/>
                      <a:pt x="7" y="5"/>
                      <a:pt x="9" y="3"/>
                    </a:cubicBezTo>
                    <a:cubicBezTo>
                      <a:pt x="8" y="0"/>
                      <a:pt x="3" y="2"/>
                      <a:pt x="0" y="4"/>
                    </a:cubicBezTo>
                    <a:cubicBezTo>
                      <a:pt x="0" y="4"/>
                      <a:pt x="1" y="4"/>
                      <a:pt x="2" y="7"/>
                    </a:cubicBezTo>
                    <a:cubicBezTo>
                      <a:pt x="3" y="6"/>
                      <a:pt x="4" y="1"/>
                      <a:pt x="6" y="3"/>
                    </a:cubicBezTo>
                    <a:cubicBezTo>
                      <a:pt x="6" y="7"/>
                      <a:pt x="5" y="6"/>
                      <a:pt x="4" y="8"/>
                    </a:cubicBezTo>
                    <a:cubicBezTo>
                      <a:pt x="6" y="6"/>
                      <a:pt x="7" y="12"/>
                      <a:pt x="10" y="11"/>
                    </a:cubicBezTo>
                    <a:cubicBezTo>
                      <a:pt x="9" y="8"/>
                      <a:pt x="9" y="8"/>
                      <a:pt x="9" y="8"/>
                    </a:cubicBezTo>
                    <a:cubicBezTo>
                      <a:pt x="9" y="8"/>
                      <a:pt x="10" y="9"/>
                      <a:pt x="1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8" name="Freeform 800"/>
              <p:cNvSpPr>
                <a:spLocks/>
              </p:cNvSpPr>
              <p:nvPr/>
            </p:nvSpPr>
            <p:spPr bwMode="auto">
              <a:xfrm>
                <a:off x="1942" y="2990"/>
                <a:ext cx="0" cy="1"/>
              </a:xfrm>
              <a:custGeom>
                <a:avLst/>
                <a:gdLst>
                  <a:gd name="T0" fmla="*/ 2 w 2"/>
                  <a:gd name="T1" fmla="*/ 1 h 6"/>
                  <a:gd name="T2" fmla="*/ 2 w 2"/>
                  <a:gd name="T3" fmla="*/ 0 h 6"/>
                  <a:gd name="T4" fmla="*/ 0 w 2"/>
                  <a:gd name="T5" fmla="*/ 4 h 6"/>
                  <a:gd name="T6" fmla="*/ 2 w 2"/>
                  <a:gd name="T7" fmla="*/ 6 h 6"/>
                  <a:gd name="T8" fmla="*/ 2 w 2"/>
                  <a:gd name="T9" fmla="*/ 1 h 6"/>
                </a:gdLst>
                <a:ahLst/>
                <a:cxnLst>
                  <a:cxn ang="0">
                    <a:pos x="T0" y="T1"/>
                  </a:cxn>
                  <a:cxn ang="0">
                    <a:pos x="T2" y="T3"/>
                  </a:cxn>
                  <a:cxn ang="0">
                    <a:pos x="T4" y="T5"/>
                  </a:cxn>
                  <a:cxn ang="0">
                    <a:pos x="T6" y="T7"/>
                  </a:cxn>
                  <a:cxn ang="0">
                    <a:pos x="T8" y="T9"/>
                  </a:cxn>
                </a:cxnLst>
                <a:rect l="0" t="0" r="r" b="b"/>
                <a:pathLst>
                  <a:path w="2" h="6">
                    <a:moveTo>
                      <a:pt x="2" y="1"/>
                    </a:moveTo>
                    <a:cubicBezTo>
                      <a:pt x="2" y="0"/>
                      <a:pt x="2" y="0"/>
                      <a:pt x="2" y="0"/>
                    </a:cubicBezTo>
                    <a:cubicBezTo>
                      <a:pt x="1" y="1"/>
                      <a:pt x="1" y="2"/>
                      <a:pt x="0" y="4"/>
                    </a:cubicBezTo>
                    <a:cubicBezTo>
                      <a:pt x="0" y="6"/>
                      <a:pt x="1" y="6"/>
                      <a:pt x="2" y="6"/>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9" name="Freeform 801"/>
              <p:cNvSpPr>
                <a:spLocks/>
              </p:cNvSpPr>
              <p:nvPr/>
            </p:nvSpPr>
            <p:spPr bwMode="auto">
              <a:xfrm>
                <a:off x="1942" y="2988"/>
                <a:ext cx="1" cy="2"/>
              </a:xfrm>
              <a:custGeom>
                <a:avLst/>
                <a:gdLst>
                  <a:gd name="T0" fmla="*/ 1 w 5"/>
                  <a:gd name="T1" fmla="*/ 4 h 9"/>
                  <a:gd name="T2" fmla="*/ 5 w 5"/>
                  <a:gd name="T3" fmla="*/ 6 h 9"/>
                  <a:gd name="T4" fmla="*/ 3 w 5"/>
                  <a:gd name="T5" fmla="*/ 2 h 9"/>
                  <a:gd name="T6" fmla="*/ 1 w 5"/>
                  <a:gd name="T7" fmla="*/ 4 h 9"/>
                  <a:gd name="T8" fmla="*/ 1 w 5"/>
                  <a:gd name="T9" fmla="*/ 1 h 9"/>
                  <a:gd name="T10" fmla="*/ 0 w 5"/>
                  <a:gd name="T11" fmla="*/ 4 h 9"/>
                  <a:gd name="T12" fmla="*/ 0 w 5"/>
                  <a:gd name="T13" fmla="*/ 4 h 9"/>
                  <a:gd name="T14" fmla="*/ 0 w 5"/>
                  <a:gd name="T15" fmla="*/ 4 h 9"/>
                  <a:gd name="T16" fmla="*/ 0 w 5"/>
                  <a:gd name="T17" fmla="*/ 4 h 9"/>
                  <a:gd name="T18" fmla="*/ 0 w 5"/>
                  <a:gd name="T19" fmla="*/ 4 h 9"/>
                  <a:gd name="T20" fmla="*/ 0 w 5"/>
                  <a:gd name="T21" fmla="*/ 4 h 9"/>
                  <a:gd name="T22" fmla="*/ 1 w 5"/>
                  <a:gd name="T23" fmla="*/ 4 h 9"/>
                  <a:gd name="T24" fmla="*/ 0 w 5"/>
                  <a:gd name="T25" fmla="*/ 4 h 9"/>
                  <a:gd name="T26" fmla="*/ 0 w 5"/>
                  <a:gd name="T27" fmla="*/ 4 h 9"/>
                  <a:gd name="T28" fmla="*/ 0 w 5"/>
                  <a:gd name="T29" fmla="*/ 4 h 9"/>
                  <a:gd name="T30" fmla="*/ 1 w 5"/>
                  <a:gd name="T31" fmla="*/ 9 h 9"/>
                  <a:gd name="T32" fmla="*/ 1 w 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1" y="4"/>
                    </a:moveTo>
                    <a:cubicBezTo>
                      <a:pt x="2" y="5"/>
                      <a:pt x="3" y="8"/>
                      <a:pt x="5" y="6"/>
                    </a:cubicBezTo>
                    <a:cubicBezTo>
                      <a:pt x="5" y="3"/>
                      <a:pt x="4" y="4"/>
                      <a:pt x="3" y="2"/>
                    </a:cubicBezTo>
                    <a:cubicBezTo>
                      <a:pt x="3" y="7"/>
                      <a:pt x="2" y="0"/>
                      <a:pt x="1" y="4"/>
                    </a:cubicBezTo>
                    <a:cubicBezTo>
                      <a:pt x="1" y="3"/>
                      <a:pt x="1" y="2"/>
                      <a:pt x="1" y="1"/>
                    </a:cubicBezTo>
                    <a:cubicBezTo>
                      <a:pt x="0" y="2"/>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4"/>
                      <a:pt x="1" y="4"/>
                    </a:cubicBezTo>
                    <a:cubicBezTo>
                      <a:pt x="0" y="6"/>
                      <a:pt x="0" y="4"/>
                      <a:pt x="0" y="4"/>
                    </a:cubicBezTo>
                    <a:cubicBezTo>
                      <a:pt x="0" y="4"/>
                      <a:pt x="0" y="4"/>
                      <a:pt x="0" y="4"/>
                    </a:cubicBezTo>
                    <a:cubicBezTo>
                      <a:pt x="0" y="4"/>
                      <a:pt x="0" y="4"/>
                      <a:pt x="0" y="4"/>
                    </a:cubicBezTo>
                    <a:cubicBezTo>
                      <a:pt x="1" y="9"/>
                      <a:pt x="1" y="9"/>
                      <a:pt x="1" y="9"/>
                    </a:cubicBezTo>
                    <a:cubicBezTo>
                      <a:pt x="1" y="8"/>
                      <a:pt x="1" y="7"/>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0" name="Freeform 802"/>
              <p:cNvSpPr>
                <a:spLocks/>
              </p:cNvSpPr>
              <p:nvPr/>
            </p:nvSpPr>
            <p:spPr bwMode="auto">
              <a:xfrm>
                <a:off x="1944" y="29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1" name="Freeform 803"/>
              <p:cNvSpPr>
                <a:spLocks/>
              </p:cNvSpPr>
              <p:nvPr/>
            </p:nvSpPr>
            <p:spPr bwMode="auto">
              <a:xfrm>
                <a:off x="1943" y="2984"/>
                <a:ext cx="1" cy="1"/>
              </a:xfrm>
              <a:custGeom>
                <a:avLst/>
                <a:gdLst>
                  <a:gd name="T0" fmla="*/ 4 w 5"/>
                  <a:gd name="T1" fmla="*/ 5 h 8"/>
                  <a:gd name="T2" fmla="*/ 4 w 5"/>
                  <a:gd name="T3" fmla="*/ 3 h 8"/>
                  <a:gd name="T4" fmla="*/ 5 w 5"/>
                  <a:gd name="T5" fmla="*/ 3 h 8"/>
                  <a:gd name="T6" fmla="*/ 3 w 5"/>
                  <a:gd name="T7" fmla="*/ 2 h 8"/>
                  <a:gd name="T8" fmla="*/ 3 w 5"/>
                  <a:gd name="T9" fmla="*/ 3 h 8"/>
                  <a:gd name="T10" fmla="*/ 0 w 5"/>
                  <a:gd name="T11" fmla="*/ 7 h 8"/>
                  <a:gd name="T12" fmla="*/ 4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5"/>
                    </a:moveTo>
                    <a:cubicBezTo>
                      <a:pt x="4" y="4"/>
                      <a:pt x="3" y="4"/>
                      <a:pt x="4" y="3"/>
                    </a:cubicBezTo>
                    <a:cubicBezTo>
                      <a:pt x="4" y="2"/>
                      <a:pt x="4" y="3"/>
                      <a:pt x="5" y="3"/>
                    </a:cubicBezTo>
                    <a:cubicBezTo>
                      <a:pt x="5" y="2"/>
                      <a:pt x="4" y="0"/>
                      <a:pt x="3" y="2"/>
                    </a:cubicBezTo>
                    <a:cubicBezTo>
                      <a:pt x="3" y="3"/>
                      <a:pt x="3" y="3"/>
                      <a:pt x="3" y="3"/>
                    </a:cubicBezTo>
                    <a:cubicBezTo>
                      <a:pt x="3" y="5"/>
                      <a:pt x="0" y="8"/>
                      <a:pt x="0" y="7"/>
                    </a:cubicBezTo>
                    <a:cubicBezTo>
                      <a:pt x="2" y="7"/>
                      <a:pt x="3" y="6"/>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2" name="Freeform 804"/>
              <p:cNvSpPr>
                <a:spLocks/>
              </p:cNvSpPr>
              <p:nvPr/>
            </p:nvSpPr>
            <p:spPr bwMode="auto">
              <a:xfrm>
                <a:off x="1943" y="2987"/>
                <a:ext cx="0" cy="1"/>
              </a:xfrm>
              <a:custGeom>
                <a:avLst/>
                <a:gdLst>
                  <a:gd name="T0" fmla="*/ 0 w 2"/>
                  <a:gd name="T1" fmla="*/ 1 h 5"/>
                  <a:gd name="T2" fmla="*/ 1 w 2"/>
                  <a:gd name="T3" fmla="*/ 5 h 5"/>
                  <a:gd name="T4" fmla="*/ 2 w 2"/>
                  <a:gd name="T5" fmla="*/ 3 h 5"/>
                  <a:gd name="T6" fmla="*/ 1 w 2"/>
                  <a:gd name="T7" fmla="*/ 3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5"/>
                      <a:pt x="1" y="5"/>
                      <a:pt x="1" y="5"/>
                    </a:cubicBezTo>
                    <a:cubicBezTo>
                      <a:pt x="2" y="3"/>
                      <a:pt x="2" y="3"/>
                      <a:pt x="2" y="3"/>
                    </a:cubicBezTo>
                    <a:cubicBezTo>
                      <a:pt x="1" y="3"/>
                      <a:pt x="1" y="3"/>
                      <a:pt x="1" y="3"/>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3" name="Rectangle 805"/>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4" name="Rectangle 806"/>
              <p:cNvSpPr>
                <a:spLocks noChangeArrowheads="1"/>
              </p:cNvSpPr>
              <p:nvPr/>
            </p:nvSpPr>
            <p:spPr bwMode="auto">
              <a:xfrm>
                <a:off x="1942" y="299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5" name="Freeform 807"/>
              <p:cNvSpPr>
                <a:spLocks/>
              </p:cNvSpPr>
              <p:nvPr/>
            </p:nvSpPr>
            <p:spPr bwMode="auto">
              <a:xfrm>
                <a:off x="1964" y="3005"/>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6" name="Freeform 808"/>
              <p:cNvSpPr>
                <a:spLocks/>
              </p:cNvSpPr>
              <p:nvPr/>
            </p:nvSpPr>
            <p:spPr bwMode="auto">
              <a:xfrm>
                <a:off x="1964" y="30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7" name="Freeform 809"/>
              <p:cNvSpPr>
                <a:spLocks/>
              </p:cNvSpPr>
              <p:nvPr/>
            </p:nvSpPr>
            <p:spPr bwMode="auto">
              <a:xfrm>
                <a:off x="1953" y="3013"/>
                <a:ext cx="1" cy="2"/>
              </a:xfrm>
              <a:custGeom>
                <a:avLst/>
                <a:gdLst>
                  <a:gd name="T0" fmla="*/ 0 w 2"/>
                  <a:gd name="T1" fmla="*/ 0 h 6"/>
                  <a:gd name="T2" fmla="*/ 2 w 2"/>
                  <a:gd name="T3" fmla="*/ 4 h 6"/>
                  <a:gd name="T4" fmla="*/ 2 w 2"/>
                  <a:gd name="T5" fmla="*/ 2 h 6"/>
                  <a:gd name="T6" fmla="*/ 0 w 2"/>
                  <a:gd name="T7" fmla="*/ 0 h 6"/>
                </a:gdLst>
                <a:ahLst/>
                <a:cxnLst>
                  <a:cxn ang="0">
                    <a:pos x="T0" y="T1"/>
                  </a:cxn>
                  <a:cxn ang="0">
                    <a:pos x="T2" y="T3"/>
                  </a:cxn>
                  <a:cxn ang="0">
                    <a:pos x="T4" y="T5"/>
                  </a:cxn>
                  <a:cxn ang="0">
                    <a:pos x="T6" y="T7"/>
                  </a:cxn>
                </a:cxnLst>
                <a:rect l="0" t="0" r="r" b="b"/>
                <a:pathLst>
                  <a:path w="2" h="6">
                    <a:moveTo>
                      <a:pt x="0" y="0"/>
                    </a:moveTo>
                    <a:cubicBezTo>
                      <a:pt x="1" y="2"/>
                      <a:pt x="1" y="6"/>
                      <a:pt x="2" y="4"/>
                    </a:cubicBezTo>
                    <a:cubicBezTo>
                      <a:pt x="2" y="2"/>
                      <a:pt x="2"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8" name="Freeform 810"/>
              <p:cNvSpPr>
                <a:spLocks/>
              </p:cNvSpPr>
              <p:nvPr/>
            </p:nvSpPr>
            <p:spPr bwMode="auto">
              <a:xfrm>
                <a:off x="1966" y="3020"/>
                <a:ext cx="0" cy="1"/>
              </a:xfrm>
              <a:custGeom>
                <a:avLst/>
                <a:gdLst>
                  <a:gd name="T0" fmla="*/ 0 w 2"/>
                  <a:gd name="T1" fmla="*/ 1 h 4"/>
                  <a:gd name="T2" fmla="*/ 0 w 2"/>
                  <a:gd name="T3" fmla="*/ 0 h 4"/>
                  <a:gd name="T4" fmla="*/ 2 w 2"/>
                  <a:gd name="T5" fmla="*/ 4 h 4"/>
                  <a:gd name="T6" fmla="*/ 0 w 2"/>
                  <a:gd name="T7" fmla="*/ 1 h 4"/>
                </a:gdLst>
                <a:ahLst/>
                <a:cxnLst>
                  <a:cxn ang="0">
                    <a:pos x="T0" y="T1"/>
                  </a:cxn>
                  <a:cxn ang="0">
                    <a:pos x="T2" y="T3"/>
                  </a:cxn>
                  <a:cxn ang="0">
                    <a:pos x="T4" y="T5"/>
                  </a:cxn>
                  <a:cxn ang="0">
                    <a:pos x="T6" y="T7"/>
                  </a:cxn>
                </a:cxnLst>
                <a:rect l="0" t="0" r="r" b="b"/>
                <a:pathLst>
                  <a:path w="2" h="4">
                    <a:moveTo>
                      <a:pt x="0" y="1"/>
                    </a:moveTo>
                    <a:cubicBezTo>
                      <a:pt x="0" y="0"/>
                      <a:pt x="0" y="0"/>
                      <a:pt x="0" y="0"/>
                    </a:cubicBezTo>
                    <a:cubicBezTo>
                      <a:pt x="0" y="2"/>
                      <a:pt x="1" y="3"/>
                      <a:pt x="2" y="4"/>
                    </a:cubicBezTo>
                    <a:cubicBezTo>
                      <a:pt x="1" y="3"/>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9" name="Freeform 811"/>
              <p:cNvSpPr>
                <a:spLocks/>
              </p:cNvSpPr>
              <p:nvPr/>
            </p:nvSpPr>
            <p:spPr bwMode="auto">
              <a:xfrm>
                <a:off x="1965" y="301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0" name="Freeform 812"/>
              <p:cNvSpPr>
                <a:spLocks/>
              </p:cNvSpPr>
              <p:nvPr/>
            </p:nvSpPr>
            <p:spPr bwMode="auto">
              <a:xfrm>
                <a:off x="1964" y="2996"/>
                <a:ext cx="0" cy="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0"/>
                      <a:pt x="0" y="0"/>
                      <a:pt x="0" y="0"/>
                    </a:cubicBezTo>
                    <a:cubicBezTo>
                      <a:pt x="0" y="3"/>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1" name="Freeform 813"/>
              <p:cNvSpPr>
                <a:spLocks/>
              </p:cNvSpPr>
              <p:nvPr/>
            </p:nvSpPr>
            <p:spPr bwMode="auto">
              <a:xfrm>
                <a:off x="1942" y="3003"/>
                <a:ext cx="1" cy="1"/>
              </a:xfrm>
              <a:custGeom>
                <a:avLst/>
                <a:gdLst>
                  <a:gd name="T0" fmla="*/ 1 w 3"/>
                  <a:gd name="T1" fmla="*/ 0 h 7"/>
                  <a:gd name="T2" fmla="*/ 0 w 3"/>
                  <a:gd name="T3" fmla="*/ 6 h 7"/>
                  <a:gd name="T4" fmla="*/ 1 w 3"/>
                  <a:gd name="T5" fmla="*/ 7 h 7"/>
                  <a:gd name="T6" fmla="*/ 1 w 3"/>
                  <a:gd name="T7" fmla="*/ 6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1" y="3"/>
                      <a:pt x="1" y="5"/>
                      <a:pt x="0" y="6"/>
                    </a:cubicBezTo>
                    <a:cubicBezTo>
                      <a:pt x="1" y="7"/>
                      <a:pt x="1" y="7"/>
                      <a:pt x="1" y="7"/>
                    </a:cubicBezTo>
                    <a:cubicBezTo>
                      <a:pt x="1" y="6"/>
                      <a:pt x="1" y="6"/>
                      <a:pt x="1" y="6"/>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2" name="Freeform 814"/>
              <p:cNvSpPr>
                <a:spLocks/>
              </p:cNvSpPr>
              <p:nvPr/>
            </p:nvSpPr>
            <p:spPr bwMode="auto">
              <a:xfrm>
                <a:off x="1968" y="3005"/>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3" name="Freeform 815"/>
              <p:cNvSpPr>
                <a:spLocks/>
              </p:cNvSpPr>
              <p:nvPr/>
            </p:nvSpPr>
            <p:spPr bwMode="auto">
              <a:xfrm>
                <a:off x="1942" y="3004"/>
                <a:ext cx="1" cy="1"/>
              </a:xfrm>
              <a:custGeom>
                <a:avLst/>
                <a:gdLst>
                  <a:gd name="T0" fmla="*/ 6 w 6"/>
                  <a:gd name="T1" fmla="*/ 5 h 5"/>
                  <a:gd name="T2" fmla="*/ 5 w 6"/>
                  <a:gd name="T3" fmla="*/ 4 h 5"/>
                  <a:gd name="T4" fmla="*/ 0 w 6"/>
                  <a:gd name="T5" fmla="*/ 0 h 5"/>
                  <a:gd name="T6" fmla="*/ 6 w 6"/>
                  <a:gd name="T7" fmla="*/ 5 h 5"/>
                </a:gdLst>
                <a:ahLst/>
                <a:cxnLst>
                  <a:cxn ang="0">
                    <a:pos x="T0" y="T1"/>
                  </a:cxn>
                  <a:cxn ang="0">
                    <a:pos x="T2" y="T3"/>
                  </a:cxn>
                  <a:cxn ang="0">
                    <a:pos x="T4" y="T5"/>
                  </a:cxn>
                  <a:cxn ang="0">
                    <a:pos x="T6" y="T7"/>
                  </a:cxn>
                </a:cxnLst>
                <a:rect l="0" t="0" r="r" b="b"/>
                <a:pathLst>
                  <a:path w="6" h="5">
                    <a:moveTo>
                      <a:pt x="6" y="5"/>
                    </a:moveTo>
                    <a:cubicBezTo>
                      <a:pt x="6" y="4"/>
                      <a:pt x="5" y="4"/>
                      <a:pt x="5" y="4"/>
                    </a:cubicBezTo>
                    <a:cubicBezTo>
                      <a:pt x="3" y="3"/>
                      <a:pt x="2" y="1"/>
                      <a:pt x="0" y="0"/>
                    </a:cubicBezTo>
                    <a:cubicBezTo>
                      <a:pt x="1" y="2"/>
                      <a:pt x="3" y="4"/>
                      <a:pt x="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4" name="Freeform 816"/>
              <p:cNvSpPr>
                <a:spLocks/>
              </p:cNvSpPr>
              <p:nvPr/>
            </p:nvSpPr>
            <p:spPr bwMode="auto">
              <a:xfrm>
                <a:off x="1956" y="29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5" name="Freeform 817"/>
              <p:cNvSpPr>
                <a:spLocks/>
              </p:cNvSpPr>
              <p:nvPr/>
            </p:nvSpPr>
            <p:spPr bwMode="auto">
              <a:xfrm>
                <a:off x="1947" y="2971"/>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6" name="Freeform 818"/>
              <p:cNvSpPr>
                <a:spLocks/>
              </p:cNvSpPr>
              <p:nvPr/>
            </p:nvSpPr>
            <p:spPr bwMode="auto">
              <a:xfrm>
                <a:off x="1942" y="2996"/>
                <a:ext cx="0" cy="0"/>
              </a:xfrm>
              <a:custGeom>
                <a:avLst/>
                <a:gdLst>
                  <a:gd name="T0" fmla="*/ 2 h 2"/>
                  <a:gd name="T1" fmla="*/ 2 h 2"/>
                </a:gdLst>
                <a:ahLst/>
                <a:cxnLst>
                  <a:cxn ang="0">
                    <a:pos x="0" y="T0"/>
                  </a:cxn>
                  <a:cxn ang="0">
                    <a:pos x="0" y="T1"/>
                  </a:cxn>
                </a:cxnLst>
                <a:rect l="0" t="0" r="r" b="b"/>
                <a:pathLst>
                  <a:path h="2">
                    <a:moveTo>
                      <a:pt x="0" y="2"/>
                    </a:move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7" name="Freeform 819"/>
              <p:cNvSpPr>
                <a:spLocks/>
              </p:cNvSpPr>
              <p:nvPr/>
            </p:nvSpPr>
            <p:spPr bwMode="auto">
              <a:xfrm>
                <a:off x="1943" y="2995"/>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8" name="Freeform 820"/>
              <p:cNvSpPr>
                <a:spLocks/>
              </p:cNvSpPr>
              <p:nvPr/>
            </p:nvSpPr>
            <p:spPr bwMode="auto">
              <a:xfrm>
                <a:off x="1946" y="3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9" name="Freeform 821"/>
              <p:cNvSpPr>
                <a:spLocks/>
              </p:cNvSpPr>
              <p:nvPr/>
            </p:nvSpPr>
            <p:spPr bwMode="auto">
              <a:xfrm>
                <a:off x="1942" y="2996"/>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0" name="Freeform 822"/>
              <p:cNvSpPr>
                <a:spLocks/>
              </p:cNvSpPr>
              <p:nvPr/>
            </p:nvSpPr>
            <p:spPr bwMode="auto">
              <a:xfrm>
                <a:off x="1942" y="2996"/>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1" name="Freeform 823"/>
              <p:cNvSpPr>
                <a:spLocks/>
              </p:cNvSpPr>
              <p:nvPr/>
            </p:nvSpPr>
            <p:spPr bwMode="auto">
              <a:xfrm>
                <a:off x="1942" y="2996"/>
                <a:ext cx="0" cy="0"/>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2" name="Freeform 824"/>
              <p:cNvSpPr>
                <a:spLocks/>
              </p:cNvSpPr>
              <p:nvPr/>
            </p:nvSpPr>
            <p:spPr bwMode="auto">
              <a:xfrm>
                <a:off x="1965" y="298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3" name="Freeform 825"/>
              <p:cNvSpPr>
                <a:spLocks/>
              </p:cNvSpPr>
              <p:nvPr/>
            </p:nvSpPr>
            <p:spPr bwMode="auto">
              <a:xfrm>
                <a:off x="1960"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4" name="Freeform 826"/>
              <p:cNvSpPr>
                <a:spLocks/>
              </p:cNvSpPr>
              <p:nvPr/>
            </p:nvSpPr>
            <p:spPr bwMode="auto">
              <a:xfrm>
                <a:off x="1959" y="3015"/>
                <a:ext cx="1" cy="0"/>
              </a:xfrm>
              <a:custGeom>
                <a:avLst/>
                <a:gdLst>
                  <a:gd name="T0" fmla="*/ 6 w 6"/>
                  <a:gd name="T1" fmla="*/ 2 h 5"/>
                  <a:gd name="T2" fmla="*/ 2 w 6"/>
                  <a:gd name="T3" fmla="*/ 0 h 5"/>
                  <a:gd name="T4" fmla="*/ 0 w 6"/>
                  <a:gd name="T5" fmla="*/ 5 h 5"/>
                  <a:gd name="T6" fmla="*/ 6 w 6"/>
                  <a:gd name="T7" fmla="*/ 2 h 5"/>
                </a:gdLst>
                <a:ahLst/>
                <a:cxnLst>
                  <a:cxn ang="0">
                    <a:pos x="T0" y="T1"/>
                  </a:cxn>
                  <a:cxn ang="0">
                    <a:pos x="T2" y="T3"/>
                  </a:cxn>
                  <a:cxn ang="0">
                    <a:pos x="T4" y="T5"/>
                  </a:cxn>
                  <a:cxn ang="0">
                    <a:pos x="T6" y="T7"/>
                  </a:cxn>
                </a:cxnLst>
                <a:rect l="0" t="0" r="r" b="b"/>
                <a:pathLst>
                  <a:path w="6" h="5">
                    <a:moveTo>
                      <a:pt x="6" y="2"/>
                    </a:moveTo>
                    <a:cubicBezTo>
                      <a:pt x="3" y="2"/>
                      <a:pt x="3" y="2"/>
                      <a:pt x="2" y="0"/>
                    </a:cubicBezTo>
                    <a:cubicBezTo>
                      <a:pt x="0" y="5"/>
                      <a:pt x="0" y="5"/>
                      <a:pt x="0" y="5"/>
                    </a:cubicBezTo>
                    <a:lnTo>
                      <a:pt x="6"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5" name="Freeform 827"/>
              <p:cNvSpPr>
                <a:spLocks noEditPoints="1"/>
              </p:cNvSpPr>
              <p:nvPr/>
            </p:nvSpPr>
            <p:spPr bwMode="auto">
              <a:xfrm>
                <a:off x="1942" y="2971"/>
                <a:ext cx="27" cy="55"/>
              </a:xfrm>
              <a:custGeom>
                <a:avLst/>
                <a:gdLst>
                  <a:gd name="T0" fmla="*/ 122 w 147"/>
                  <a:gd name="T1" fmla="*/ 176 h 301"/>
                  <a:gd name="T2" fmla="*/ 124 w 147"/>
                  <a:gd name="T3" fmla="*/ 194 h 301"/>
                  <a:gd name="T4" fmla="*/ 122 w 147"/>
                  <a:gd name="T5" fmla="*/ 203 h 301"/>
                  <a:gd name="T6" fmla="*/ 124 w 147"/>
                  <a:gd name="T7" fmla="*/ 220 h 301"/>
                  <a:gd name="T8" fmla="*/ 124 w 147"/>
                  <a:gd name="T9" fmla="*/ 240 h 301"/>
                  <a:gd name="T10" fmla="*/ 126 w 147"/>
                  <a:gd name="T11" fmla="*/ 251 h 301"/>
                  <a:gd name="T12" fmla="*/ 136 w 147"/>
                  <a:gd name="T13" fmla="*/ 276 h 301"/>
                  <a:gd name="T14" fmla="*/ 128 w 147"/>
                  <a:gd name="T15" fmla="*/ 261 h 301"/>
                  <a:gd name="T16" fmla="*/ 125 w 147"/>
                  <a:gd name="T17" fmla="*/ 259 h 301"/>
                  <a:gd name="T18" fmla="*/ 124 w 147"/>
                  <a:gd name="T19" fmla="*/ 262 h 301"/>
                  <a:gd name="T20" fmla="*/ 118 w 147"/>
                  <a:gd name="T21" fmla="*/ 256 h 301"/>
                  <a:gd name="T22" fmla="*/ 112 w 147"/>
                  <a:gd name="T23" fmla="*/ 252 h 301"/>
                  <a:gd name="T24" fmla="*/ 98 w 147"/>
                  <a:gd name="T25" fmla="*/ 238 h 301"/>
                  <a:gd name="T26" fmla="*/ 82 w 147"/>
                  <a:gd name="T27" fmla="*/ 231 h 301"/>
                  <a:gd name="T28" fmla="*/ 55 w 147"/>
                  <a:gd name="T29" fmla="*/ 220 h 301"/>
                  <a:gd name="T30" fmla="*/ 66 w 147"/>
                  <a:gd name="T31" fmla="*/ 206 h 301"/>
                  <a:gd name="T32" fmla="*/ 57 w 147"/>
                  <a:gd name="T33" fmla="*/ 202 h 301"/>
                  <a:gd name="T34" fmla="*/ 40 w 147"/>
                  <a:gd name="T35" fmla="*/ 193 h 301"/>
                  <a:gd name="T36" fmla="*/ 16 w 147"/>
                  <a:gd name="T37" fmla="*/ 176 h 301"/>
                  <a:gd name="T38" fmla="*/ 15 w 147"/>
                  <a:gd name="T39" fmla="*/ 174 h 301"/>
                  <a:gd name="T40" fmla="*/ 7 w 147"/>
                  <a:gd name="T41" fmla="*/ 167 h 301"/>
                  <a:gd name="T42" fmla="*/ 11 w 147"/>
                  <a:gd name="T43" fmla="*/ 159 h 301"/>
                  <a:gd name="T44" fmla="*/ 9 w 147"/>
                  <a:gd name="T45" fmla="*/ 128 h 301"/>
                  <a:gd name="T46" fmla="*/ 4 w 147"/>
                  <a:gd name="T47" fmla="*/ 126 h 301"/>
                  <a:gd name="T48" fmla="*/ 2 w 147"/>
                  <a:gd name="T49" fmla="*/ 136 h 301"/>
                  <a:gd name="T50" fmla="*/ 2 w 147"/>
                  <a:gd name="T51" fmla="*/ 148 h 301"/>
                  <a:gd name="T52" fmla="*/ 3 w 147"/>
                  <a:gd name="T53" fmla="*/ 167 h 301"/>
                  <a:gd name="T54" fmla="*/ 13 w 147"/>
                  <a:gd name="T55" fmla="*/ 191 h 301"/>
                  <a:gd name="T56" fmla="*/ 49 w 147"/>
                  <a:gd name="T57" fmla="*/ 218 h 301"/>
                  <a:gd name="T58" fmla="*/ 63 w 147"/>
                  <a:gd name="T59" fmla="*/ 232 h 301"/>
                  <a:gd name="T60" fmla="*/ 70 w 147"/>
                  <a:gd name="T61" fmla="*/ 233 h 301"/>
                  <a:gd name="T62" fmla="*/ 88 w 147"/>
                  <a:gd name="T63" fmla="*/ 246 h 301"/>
                  <a:gd name="T64" fmla="*/ 104 w 147"/>
                  <a:gd name="T65" fmla="*/ 262 h 301"/>
                  <a:gd name="T66" fmla="*/ 137 w 147"/>
                  <a:gd name="T67" fmla="*/ 294 h 301"/>
                  <a:gd name="T68" fmla="*/ 137 w 147"/>
                  <a:gd name="T69" fmla="*/ 280 h 301"/>
                  <a:gd name="T70" fmla="*/ 138 w 147"/>
                  <a:gd name="T71" fmla="*/ 247 h 301"/>
                  <a:gd name="T72" fmla="*/ 137 w 147"/>
                  <a:gd name="T73" fmla="*/ 232 h 301"/>
                  <a:gd name="T74" fmla="*/ 144 w 147"/>
                  <a:gd name="T75" fmla="*/ 211 h 301"/>
                  <a:gd name="T76" fmla="*/ 140 w 147"/>
                  <a:gd name="T77" fmla="*/ 165 h 301"/>
                  <a:gd name="T78" fmla="*/ 139 w 147"/>
                  <a:gd name="T79" fmla="*/ 138 h 301"/>
                  <a:gd name="T80" fmla="*/ 136 w 147"/>
                  <a:gd name="T81" fmla="*/ 97 h 301"/>
                  <a:gd name="T82" fmla="*/ 141 w 147"/>
                  <a:gd name="T83" fmla="*/ 54 h 301"/>
                  <a:gd name="T84" fmla="*/ 141 w 147"/>
                  <a:gd name="T85" fmla="*/ 40 h 301"/>
                  <a:gd name="T86" fmla="*/ 139 w 147"/>
                  <a:gd name="T87" fmla="*/ 22 h 301"/>
                  <a:gd name="T88" fmla="*/ 111 w 147"/>
                  <a:gd name="T89" fmla="*/ 5 h 301"/>
                  <a:gd name="T90" fmla="*/ 78 w 147"/>
                  <a:gd name="T91" fmla="*/ 4 h 301"/>
                  <a:gd name="T92" fmla="*/ 17 w 147"/>
                  <a:gd name="T93" fmla="*/ 4 h 301"/>
                  <a:gd name="T94" fmla="*/ 60 w 147"/>
                  <a:gd name="T95" fmla="*/ 19 h 301"/>
                  <a:gd name="T96" fmla="*/ 77 w 147"/>
                  <a:gd name="T97" fmla="*/ 18 h 301"/>
                  <a:gd name="T98" fmla="*/ 111 w 147"/>
                  <a:gd name="T99" fmla="*/ 17 h 301"/>
                  <a:gd name="T100" fmla="*/ 123 w 147"/>
                  <a:gd name="T101" fmla="*/ 15 h 301"/>
                  <a:gd name="T102" fmla="*/ 130 w 147"/>
                  <a:gd name="T103" fmla="*/ 19 h 301"/>
                  <a:gd name="T104" fmla="*/ 130 w 147"/>
                  <a:gd name="T105" fmla="*/ 31 h 301"/>
                  <a:gd name="T106" fmla="*/ 129 w 147"/>
                  <a:gd name="T107" fmla="*/ 55 h 301"/>
                  <a:gd name="T108" fmla="*/ 124 w 147"/>
                  <a:gd name="T109" fmla="*/ 61 h 301"/>
                  <a:gd name="T110" fmla="*/ 123 w 147"/>
                  <a:gd name="T111" fmla="*/ 77 h 301"/>
                  <a:gd name="T112" fmla="*/ 124 w 147"/>
                  <a:gd name="T113" fmla="*/ 94 h 301"/>
                  <a:gd name="T114" fmla="*/ 124 w 147"/>
                  <a:gd name="T115" fmla="*/ 106 h 301"/>
                  <a:gd name="T116" fmla="*/ 125 w 147"/>
                  <a:gd name="T117" fmla="*/ 119 h 301"/>
                  <a:gd name="T118" fmla="*/ 122 w 147"/>
                  <a:gd name="T119" fmla="*/ 149 h 301"/>
                  <a:gd name="T120" fmla="*/ 124 w 147"/>
                  <a:gd name="T121" fmla="*/ 208 h 301"/>
                  <a:gd name="T122" fmla="*/ 3 w 147"/>
                  <a:gd name="T123" fmla="*/ 150 h 301"/>
                  <a:gd name="T124" fmla="*/ 4 w 147"/>
                  <a:gd name="T125" fmla="*/ 14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301">
                    <a:moveTo>
                      <a:pt x="123" y="163"/>
                    </a:moveTo>
                    <a:cubicBezTo>
                      <a:pt x="121" y="166"/>
                      <a:pt x="121" y="166"/>
                      <a:pt x="121" y="166"/>
                    </a:cubicBezTo>
                    <a:cubicBezTo>
                      <a:pt x="119" y="163"/>
                      <a:pt x="120" y="160"/>
                      <a:pt x="117" y="163"/>
                    </a:cubicBezTo>
                    <a:cubicBezTo>
                      <a:pt x="123" y="163"/>
                      <a:pt x="118" y="175"/>
                      <a:pt x="123" y="175"/>
                    </a:cubicBezTo>
                    <a:cubicBezTo>
                      <a:pt x="122" y="177"/>
                      <a:pt x="122" y="177"/>
                      <a:pt x="122" y="177"/>
                    </a:cubicBezTo>
                    <a:cubicBezTo>
                      <a:pt x="122" y="176"/>
                      <a:pt x="122" y="176"/>
                      <a:pt x="122" y="176"/>
                    </a:cubicBezTo>
                    <a:cubicBezTo>
                      <a:pt x="119" y="180"/>
                      <a:pt x="126" y="179"/>
                      <a:pt x="125" y="183"/>
                    </a:cubicBezTo>
                    <a:cubicBezTo>
                      <a:pt x="125" y="185"/>
                      <a:pt x="124" y="186"/>
                      <a:pt x="123" y="185"/>
                    </a:cubicBezTo>
                    <a:cubicBezTo>
                      <a:pt x="125" y="189"/>
                      <a:pt x="125" y="189"/>
                      <a:pt x="125" y="189"/>
                    </a:cubicBezTo>
                    <a:cubicBezTo>
                      <a:pt x="125" y="190"/>
                      <a:pt x="124" y="190"/>
                      <a:pt x="124" y="189"/>
                    </a:cubicBezTo>
                    <a:cubicBezTo>
                      <a:pt x="124" y="194"/>
                      <a:pt x="124" y="194"/>
                      <a:pt x="124" y="194"/>
                    </a:cubicBezTo>
                    <a:cubicBezTo>
                      <a:pt x="124" y="194"/>
                      <a:pt x="124" y="194"/>
                      <a:pt x="124" y="194"/>
                    </a:cubicBezTo>
                    <a:cubicBezTo>
                      <a:pt x="125" y="195"/>
                      <a:pt x="126" y="197"/>
                      <a:pt x="127" y="198"/>
                    </a:cubicBezTo>
                    <a:cubicBezTo>
                      <a:pt x="126" y="200"/>
                      <a:pt x="126" y="197"/>
                      <a:pt x="125" y="198"/>
                    </a:cubicBezTo>
                    <a:cubicBezTo>
                      <a:pt x="127" y="201"/>
                      <a:pt x="127" y="201"/>
                      <a:pt x="127" y="201"/>
                    </a:cubicBezTo>
                    <a:cubicBezTo>
                      <a:pt x="125" y="202"/>
                      <a:pt x="124" y="200"/>
                      <a:pt x="124" y="197"/>
                    </a:cubicBezTo>
                    <a:cubicBezTo>
                      <a:pt x="119" y="200"/>
                      <a:pt x="126" y="200"/>
                      <a:pt x="122" y="206"/>
                    </a:cubicBezTo>
                    <a:cubicBezTo>
                      <a:pt x="122" y="203"/>
                      <a:pt x="122" y="203"/>
                      <a:pt x="122" y="203"/>
                    </a:cubicBezTo>
                    <a:cubicBezTo>
                      <a:pt x="119" y="205"/>
                      <a:pt x="120" y="208"/>
                      <a:pt x="118" y="211"/>
                    </a:cubicBezTo>
                    <a:cubicBezTo>
                      <a:pt x="119" y="210"/>
                      <a:pt x="123" y="204"/>
                      <a:pt x="124" y="208"/>
                    </a:cubicBezTo>
                    <a:cubicBezTo>
                      <a:pt x="124" y="209"/>
                      <a:pt x="123" y="210"/>
                      <a:pt x="124" y="212"/>
                    </a:cubicBezTo>
                    <a:cubicBezTo>
                      <a:pt x="123" y="212"/>
                      <a:pt x="123" y="214"/>
                      <a:pt x="123" y="216"/>
                    </a:cubicBezTo>
                    <a:cubicBezTo>
                      <a:pt x="121" y="216"/>
                      <a:pt x="121" y="216"/>
                      <a:pt x="121" y="216"/>
                    </a:cubicBezTo>
                    <a:cubicBezTo>
                      <a:pt x="121" y="218"/>
                      <a:pt x="123" y="218"/>
                      <a:pt x="124" y="220"/>
                    </a:cubicBezTo>
                    <a:cubicBezTo>
                      <a:pt x="124" y="222"/>
                      <a:pt x="122" y="223"/>
                      <a:pt x="120" y="224"/>
                    </a:cubicBezTo>
                    <a:cubicBezTo>
                      <a:pt x="119" y="228"/>
                      <a:pt x="123" y="221"/>
                      <a:pt x="124" y="226"/>
                    </a:cubicBezTo>
                    <a:cubicBezTo>
                      <a:pt x="123" y="229"/>
                      <a:pt x="124" y="232"/>
                      <a:pt x="125" y="236"/>
                    </a:cubicBezTo>
                    <a:cubicBezTo>
                      <a:pt x="124" y="239"/>
                      <a:pt x="124" y="236"/>
                      <a:pt x="123" y="237"/>
                    </a:cubicBezTo>
                    <a:cubicBezTo>
                      <a:pt x="125" y="239"/>
                      <a:pt x="125" y="239"/>
                      <a:pt x="125" y="239"/>
                    </a:cubicBezTo>
                    <a:cubicBezTo>
                      <a:pt x="125" y="240"/>
                      <a:pt x="124" y="240"/>
                      <a:pt x="124" y="240"/>
                    </a:cubicBezTo>
                    <a:cubicBezTo>
                      <a:pt x="125" y="241"/>
                      <a:pt x="126" y="240"/>
                      <a:pt x="127" y="243"/>
                    </a:cubicBezTo>
                    <a:cubicBezTo>
                      <a:pt x="128" y="243"/>
                      <a:pt x="128" y="243"/>
                      <a:pt x="128" y="244"/>
                    </a:cubicBezTo>
                    <a:cubicBezTo>
                      <a:pt x="128" y="245"/>
                      <a:pt x="127" y="245"/>
                      <a:pt x="127" y="246"/>
                    </a:cubicBezTo>
                    <a:cubicBezTo>
                      <a:pt x="126" y="247"/>
                      <a:pt x="125" y="248"/>
                      <a:pt x="126" y="249"/>
                    </a:cubicBezTo>
                    <a:cubicBezTo>
                      <a:pt x="125" y="250"/>
                      <a:pt x="125" y="248"/>
                      <a:pt x="124" y="248"/>
                    </a:cubicBezTo>
                    <a:cubicBezTo>
                      <a:pt x="125" y="250"/>
                      <a:pt x="125" y="251"/>
                      <a:pt x="126" y="251"/>
                    </a:cubicBezTo>
                    <a:cubicBezTo>
                      <a:pt x="126" y="252"/>
                      <a:pt x="127" y="253"/>
                      <a:pt x="128" y="256"/>
                    </a:cubicBezTo>
                    <a:cubicBezTo>
                      <a:pt x="128" y="256"/>
                      <a:pt x="126" y="257"/>
                      <a:pt x="126" y="256"/>
                    </a:cubicBezTo>
                    <a:cubicBezTo>
                      <a:pt x="127" y="257"/>
                      <a:pt x="128" y="258"/>
                      <a:pt x="129" y="260"/>
                    </a:cubicBezTo>
                    <a:cubicBezTo>
                      <a:pt x="130" y="262"/>
                      <a:pt x="131" y="265"/>
                      <a:pt x="132" y="268"/>
                    </a:cubicBezTo>
                    <a:cubicBezTo>
                      <a:pt x="133" y="268"/>
                      <a:pt x="134" y="269"/>
                      <a:pt x="135" y="268"/>
                    </a:cubicBezTo>
                    <a:cubicBezTo>
                      <a:pt x="136" y="276"/>
                      <a:pt x="136" y="276"/>
                      <a:pt x="136" y="276"/>
                    </a:cubicBezTo>
                    <a:cubicBezTo>
                      <a:pt x="135" y="276"/>
                      <a:pt x="135" y="274"/>
                      <a:pt x="134" y="271"/>
                    </a:cubicBezTo>
                    <a:cubicBezTo>
                      <a:pt x="134" y="272"/>
                      <a:pt x="134" y="273"/>
                      <a:pt x="134" y="273"/>
                    </a:cubicBezTo>
                    <a:cubicBezTo>
                      <a:pt x="133" y="274"/>
                      <a:pt x="132" y="270"/>
                      <a:pt x="130" y="266"/>
                    </a:cubicBezTo>
                    <a:cubicBezTo>
                      <a:pt x="131" y="267"/>
                      <a:pt x="131" y="267"/>
                      <a:pt x="132" y="267"/>
                    </a:cubicBezTo>
                    <a:cubicBezTo>
                      <a:pt x="130" y="264"/>
                      <a:pt x="129" y="261"/>
                      <a:pt x="127" y="259"/>
                    </a:cubicBezTo>
                    <a:cubicBezTo>
                      <a:pt x="127" y="259"/>
                      <a:pt x="128" y="260"/>
                      <a:pt x="128" y="261"/>
                    </a:cubicBezTo>
                    <a:cubicBezTo>
                      <a:pt x="127" y="260"/>
                      <a:pt x="127" y="259"/>
                      <a:pt x="127" y="259"/>
                    </a:cubicBezTo>
                    <a:cubicBezTo>
                      <a:pt x="126" y="259"/>
                      <a:pt x="127" y="260"/>
                      <a:pt x="128" y="261"/>
                    </a:cubicBezTo>
                    <a:cubicBezTo>
                      <a:pt x="128" y="261"/>
                      <a:pt x="127" y="260"/>
                      <a:pt x="126" y="259"/>
                    </a:cubicBezTo>
                    <a:cubicBezTo>
                      <a:pt x="126" y="258"/>
                      <a:pt x="125" y="257"/>
                      <a:pt x="125" y="257"/>
                    </a:cubicBezTo>
                    <a:cubicBezTo>
                      <a:pt x="126" y="259"/>
                      <a:pt x="126" y="259"/>
                      <a:pt x="126" y="259"/>
                    </a:cubicBezTo>
                    <a:cubicBezTo>
                      <a:pt x="126" y="259"/>
                      <a:pt x="126" y="260"/>
                      <a:pt x="125" y="259"/>
                    </a:cubicBezTo>
                    <a:cubicBezTo>
                      <a:pt x="125" y="259"/>
                      <a:pt x="124" y="259"/>
                      <a:pt x="124" y="259"/>
                    </a:cubicBezTo>
                    <a:cubicBezTo>
                      <a:pt x="125" y="262"/>
                      <a:pt x="125" y="262"/>
                      <a:pt x="125" y="262"/>
                    </a:cubicBezTo>
                    <a:cubicBezTo>
                      <a:pt x="127" y="267"/>
                      <a:pt x="127" y="271"/>
                      <a:pt x="122" y="269"/>
                    </a:cubicBezTo>
                    <a:cubicBezTo>
                      <a:pt x="123" y="267"/>
                      <a:pt x="121" y="264"/>
                      <a:pt x="120" y="260"/>
                    </a:cubicBezTo>
                    <a:cubicBezTo>
                      <a:pt x="121" y="262"/>
                      <a:pt x="122" y="262"/>
                      <a:pt x="122" y="262"/>
                    </a:cubicBezTo>
                    <a:cubicBezTo>
                      <a:pt x="123" y="262"/>
                      <a:pt x="123" y="261"/>
                      <a:pt x="124" y="262"/>
                    </a:cubicBezTo>
                    <a:cubicBezTo>
                      <a:pt x="123" y="261"/>
                      <a:pt x="122" y="259"/>
                      <a:pt x="122" y="258"/>
                    </a:cubicBezTo>
                    <a:cubicBezTo>
                      <a:pt x="122" y="258"/>
                      <a:pt x="122" y="259"/>
                      <a:pt x="122" y="259"/>
                    </a:cubicBezTo>
                    <a:cubicBezTo>
                      <a:pt x="122" y="260"/>
                      <a:pt x="121" y="260"/>
                      <a:pt x="121" y="260"/>
                    </a:cubicBezTo>
                    <a:cubicBezTo>
                      <a:pt x="120" y="257"/>
                      <a:pt x="120" y="257"/>
                      <a:pt x="119" y="255"/>
                    </a:cubicBezTo>
                    <a:cubicBezTo>
                      <a:pt x="121" y="262"/>
                      <a:pt x="118" y="258"/>
                      <a:pt x="116" y="258"/>
                    </a:cubicBezTo>
                    <a:cubicBezTo>
                      <a:pt x="116" y="256"/>
                      <a:pt x="117" y="255"/>
                      <a:pt x="118" y="256"/>
                    </a:cubicBezTo>
                    <a:cubicBezTo>
                      <a:pt x="117" y="254"/>
                      <a:pt x="117" y="255"/>
                      <a:pt x="116" y="256"/>
                    </a:cubicBezTo>
                    <a:cubicBezTo>
                      <a:pt x="116" y="257"/>
                      <a:pt x="115" y="258"/>
                      <a:pt x="114" y="256"/>
                    </a:cubicBezTo>
                    <a:cubicBezTo>
                      <a:pt x="114" y="256"/>
                      <a:pt x="115" y="257"/>
                      <a:pt x="115" y="256"/>
                    </a:cubicBezTo>
                    <a:cubicBezTo>
                      <a:pt x="114" y="256"/>
                      <a:pt x="112" y="253"/>
                      <a:pt x="113" y="253"/>
                    </a:cubicBezTo>
                    <a:cubicBezTo>
                      <a:pt x="113" y="253"/>
                      <a:pt x="113" y="253"/>
                      <a:pt x="113" y="253"/>
                    </a:cubicBezTo>
                    <a:cubicBezTo>
                      <a:pt x="113" y="253"/>
                      <a:pt x="113" y="253"/>
                      <a:pt x="112" y="252"/>
                    </a:cubicBezTo>
                    <a:cubicBezTo>
                      <a:pt x="112" y="252"/>
                      <a:pt x="112" y="252"/>
                      <a:pt x="111" y="251"/>
                    </a:cubicBezTo>
                    <a:cubicBezTo>
                      <a:pt x="110" y="250"/>
                      <a:pt x="108" y="249"/>
                      <a:pt x="107" y="248"/>
                    </a:cubicBezTo>
                    <a:cubicBezTo>
                      <a:pt x="104" y="246"/>
                      <a:pt x="101" y="245"/>
                      <a:pt x="100" y="246"/>
                    </a:cubicBezTo>
                    <a:cubicBezTo>
                      <a:pt x="100" y="246"/>
                      <a:pt x="103" y="243"/>
                      <a:pt x="103" y="243"/>
                    </a:cubicBezTo>
                    <a:cubicBezTo>
                      <a:pt x="89" y="246"/>
                      <a:pt x="89" y="246"/>
                      <a:pt x="89" y="246"/>
                    </a:cubicBezTo>
                    <a:cubicBezTo>
                      <a:pt x="91" y="244"/>
                      <a:pt x="94" y="237"/>
                      <a:pt x="98" y="238"/>
                    </a:cubicBezTo>
                    <a:cubicBezTo>
                      <a:pt x="97" y="237"/>
                      <a:pt x="96" y="236"/>
                      <a:pt x="94" y="235"/>
                    </a:cubicBezTo>
                    <a:cubicBezTo>
                      <a:pt x="94" y="236"/>
                      <a:pt x="93" y="239"/>
                      <a:pt x="92" y="239"/>
                    </a:cubicBezTo>
                    <a:cubicBezTo>
                      <a:pt x="91" y="234"/>
                      <a:pt x="91" y="236"/>
                      <a:pt x="90" y="231"/>
                    </a:cubicBezTo>
                    <a:cubicBezTo>
                      <a:pt x="90" y="233"/>
                      <a:pt x="86" y="235"/>
                      <a:pt x="85" y="234"/>
                    </a:cubicBezTo>
                    <a:cubicBezTo>
                      <a:pt x="86" y="234"/>
                      <a:pt x="88" y="230"/>
                      <a:pt x="89" y="230"/>
                    </a:cubicBezTo>
                    <a:cubicBezTo>
                      <a:pt x="82" y="231"/>
                      <a:pt x="82" y="231"/>
                      <a:pt x="82" y="231"/>
                    </a:cubicBezTo>
                    <a:cubicBezTo>
                      <a:pt x="83" y="231"/>
                      <a:pt x="84" y="228"/>
                      <a:pt x="84" y="226"/>
                    </a:cubicBezTo>
                    <a:cubicBezTo>
                      <a:pt x="84" y="227"/>
                      <a:pt x="81" y="223"/>
                      <a:pt x="80" y="223"/>
                    </a:cubicBezTo>
                    <a:cubicBezTo>
                      <a:pt x="81" y="225"/>
                      <a:pt x="81" y="225"/>
                      <a:pt x="81" y="225"/>
                    </a:cubicBezTo>
                    <a:cubicBezTo>
                      <a:pt x="77" y="221"/>
                      <a:pt x="73" y="226"/>
                      <a:pt x="68" y="222"/>
                    </a:cubicBezTo>
                    <a:cubicBezTo>
                      <a:pt x="70" y="222"/>
                      <a:pt x="73" y="219"/>
                      <a:pt x="72" y="217"/>
                    </a:cubicBezTo>
                    <a:cubicBezTo>
                      <a:pt x="69" y="218"/>
                      <a:pt x="60" y="222"/>
                      <a:pt x="55" y="220"/>
                    </a:cubicBezTo>
                    <a:cubicBezTo>
                      <a:pt x="55" y="218"/>
                      <a:pt x="55" y="218"/>
                      <a:pt x="55" y="218"/>
                    </a:cubicBezTo>
                    <a:cubicBezTo>
                      <a:pt x="51" y="217"/>
                      <a:pt x="51" y="217"/>
                      <a:pt x="51" y="217"/>
                    </a:cubicBezTo>
                    <a:cubicBezTo>
                      <a:pt x="55" y="216"/>
                      <a:pt x="65" y="214"/>
                      <a:pt x="70" y="215"/>
                    </a:cubicBezTo>
                    <a:cubicBezTo>
                      <a:pt x="69" y="212"/>
                      <a:pt x="70" y="213"/>
                      <a:pt x="68" y="211"/>
                    </a:cubicBezTo>
                    <a:cubicBezTo>
                      <a:pt x="68" y="209"/>
                      <a:pt x="70" y="211"/>
                      <a:pt x="71" y="211"/>
                    </a:cubicBezTo>
                    <a:cubicBezTo>
                      <a:pt x="66" y="206"/>
                      <a:pt x="66" y="206"/>
                      <a:pt x="66" y="206"/>
                    </a:cubicBezTo>
                    <a:cubicBezTo>
                      <a:pt x="65" y="208"/>
                      <a:pt x="60" y="204"/>
                      <a:pt x="59" y="206"/>
                    </a:cubicBezTo>
                    <a:cubicBezTo>
                      <a:pt x="67" y="209"/>
                      <a:pt x="67" y="209"/>
                      <a:pt x="67" y="209"/>
                    </a:cubicBezTo>
                    <a:cubicBezTo>
                      <a:pt x="65" y="212"/>
                      <a:pt x="58" y="212"/>
                      <a:pt x="55" y="208"/>
                    </a:cubicBezTo>
                    <a:cubicBezTo>
                      <a:pt x="54" y="207"/>
                      <a:pt x="58" y="205"/>
                      <a:pt x="59" y="205"/>
                    </a:cubicBezTo>
                    <a:cubicBezTo>
                      <a:pt x="58" y="205"/>
                      <a:pt x="54" y="203"/>
                      <a:pt x="54" y="202"/>
                    </a:cubicBezTo>
                    <a:cubicBezTo>
                      <a:pt x="57" y="202"/>
                      <a:pt x="57" y="202"/>
                      <a:pt x="57" y="202"/>
                    </a:cubicBezTo>
                    <a:cubicBezTo>
                      <a:pt x="55" y="200"/>
                      <a:pt x="51" y="202"/>
                      <a:pt x="50" y="198"/>
                    </a:cubicBezTo>
                    <a:cubicBezTo>
                      <a:pt x="49" y="197"/>
                      <a:pt x="49" y="193"/>
                      <a:pt x="48" y="194"/>
                    </a:cubicBezTo>
                    <a:cubicBezTo>
                      <a:pt x="48" y="197"/>
                      <a:pt x="42" y="205"/>
                      <a:pt x="39" y="206"/>
                    </a:cubicBezTo>
                    <a:cubicBezTo>
                      <a:pt x="39" y="205"/>
                      <a:pt x="36" y="199"/>
                      <a:pt x="36" y="197"/>
                    </a:cubicBezTo>
                    <a:cubicBezTo>
                      <a:pt x="36" y="194"/>
                      <a:pt x="42" y="195"/>
                      <a:pt x="42" y="192"/>
                    </a:cubicBezTo>
                    <a:cubicBezTo>
                      <a:pt x="42" y="193"/>
                      <a:pt x="40" y="193"/>
                      <a:pt x="40" y="193"/>
                    </a:cubicBezTo>
                    <a:cubicBezTo>
                      <a:pt x="39" y="191"/>
                      <a:pt x="42" y="191"/>
                      <a:pt x="39" y="190"/>
                    </a:cubicBezTo>
                    <a:cubicBezTo>
                      <a:pt x="37" y="192"/>
                      <a:pt x="35" y="186"/>
                      <a:pt x="37" y="191"/>
                    </a:cubicBezTo>
                    <a:cubicBezTo>
                      <a:pt x="34" y="190"/>
                      <a:pt x="35" y="188"/>
                      <a:pt x="33" y="187"/>
                    </a:cubicBezTo>
                    <a:cubicBezTo>
                      <a:pt x="32" y="189"/>
                      <a:pt x="27" y="189"/>
                      <a:pt x="24" y="188"/>
                    </a:cubicBezTo>
                    <a:cubicBezTo>
                      <a:pt x="25" y="188"/>
                      <a:pt x="25" y="187"/>
                      <a:pt x="25" y="186"/>
                    </a:cubicBezTo>
                    <a:cubicBezTo>
                      <a:pt x="21" y="182"/>
                      <a:pt x="19" y="179"/>
                      <a:pt x="16" y="176"/>
                    </a:cubicBezTo>
                    <a:cubicBezTo>
                      <a:pt x="16" y="176"/>
                      <a:pt x="15" y="174"/>
                      <a:pt x="17" y="174"/>
                    </a:cubicBezTo>
                    <a:cubicBezTo>
                      <a:pt x="17" y="174"/>
                      <a:pt x="16" y="174"/>
                      <a:pt x="16" y="174"/>
                    </a:cubicBezTo>
                    <a:cubicBezTo>
                      <a:pt x="15" y="174"/>
                      <a:pt x="15" y="173"/>
                      <a:pt x="15" y="173"/>
                    </a:cubicBezTo>
                    <a:cubicBezTo>
                      <a:pt x="17" y="170"/>
                      <a:pt x="15" y="175"/>
                      <a:pt x="18" y="172"/>
                    </a:cubicBezTo>
                    <a:cubicBezTo>
                      <a:pt x="17" y="173"/>
                      <a:pt x="16" y="170"/>
                      <a:pt x="15" y="168"/>
                    </a:cubicBezTo>
                    <a:cubicBezTo>
                      <a:pt x="13" y="169"/>
                      <a:pt x="14" y="173"/>
                      <a:pt x="15" y="174"/>
                    </a:cubicBezTo>
                    <a:cubicBezTo>
                      <a:pt x="15" y="174"/>
                      <a:pt x="16" y="174"/>
                      <a:pt x="16" y="174"/>
                    </a:cubicBezTo>
                    <a:cubicBezTo>
                      <a:pt x="15" y="174"/>
                      <a:pt x="15" y="175"/>
                      <a:pt x="14" y="175"/>
                    </a:cubicBezTo>
                    <a:cubicBezTo>
                      <a:pt x="12" y="175"/>
                      <a:pt x="11" y="175"/>
                      <a:pt x="10" y="173"/>
                    </a:cubicBezTo>
                    <a:cubicBezTo>
                      <a:pt x="9" y="172"/>
                      <a:pt x="9" y="171"/>
                      <a:pt x="8" y="170"/>
                    </a:cubicBezTo>
                    <a:cubicBezTo>
                      <a:pt x="8" y="170"/>
                      <a:pt x="8" y="169"/>
                      <a:pt x="8" y="168"/>
                    </a:cubicBezTo>
                    <a:cubicBezTo>
                      <a:pt x="7" y="168"/>
                      <a:pt x="7" y="167"/>
                      <a:pt x="7" y="167"/>
                    </a:cubicBezTo>
                    <a:cubicBezTo>
                      <a:pt x="6" y="162"/>
                      <a:pt x="9" y="165"/>
                      <a:pt x="9" y="164"/>
                    </a:cubicBezTo>
                    <a:cubicBezTo>
                      <a:pt x="9" y="156"/>
                      <a:pt x="3" y="157"/>
                      <a:pt x="5" y="151"/>
                    </a:cubicBezTo>
                    <a:cubicBezTo>
                      <a:pt x="7" y="148"/>
                      <a:pt x="10" y="151"/>
                      <a:pt x="11" y="150"/>
                    </a:cubicBezTo>
                    <a:cubicBezTo>
                      <a:pt x="12" y="153"/>
                      <a:pt x="10" y="155"/>
                      <a:pt x="10" y="158"/>
                    </a:cubicBezTo>
                    <a:cubicBezTo>
                      <a:pt x="11" y="155"/>
                      <a:pt x="11" y="155"/>
                      <a:pt x="11" y="155"/>
                    </a:cubicBezTo>
                    <a:cubicBezTo>
                      <a:pt x="12" y="156"/>
                      <a:pt x="12" y="158"/>
                      <a:pt x="11" y="159"/>
                    </a:cubicBezTo>
                    <a:cubicBezTo>
                      <a:pt x="13" y="157"/>
                      <a:pt x="12" y="146"/>
                      <a:pt x="14" y="140"/>
                    </a:cubicBezTo>
                    <a:cubicBezTo>
                      <a:pt x="13" y="139"/>
                      <a:pt x="12" y="137"/>
                      <a:pt x="11" y="138"/>
                    </a:cubicBezTo>
                    <a:cubicBezTo>
                      <a:pt x="12" y="140"/>
                      <a:pt x="12" y="140"/>
                      <a:pt x="12" y="140"/>
                    </a:cubicBezTo>
                    <a:cubicBezTo>
                      <a:pt x="10" y="141"/>
                      <a:pt x="9" y="136"/>
                      <a:pt x="8" y="138"/>
                    </a:cubicBezTo>
                    <a:cubicBezTo>
                      <a:pt x="7" y="136"/>
                      <a:pt x="5" y="133"/>
                      <a:pt x="6" y="129"/>
                    </a:cubicBezTo>
                    <a:cubicBezTo>
                      <a:pt x="9" y="128"/>
                      <a:pt x="9" y="128"/>
                      <a:pt x="9" y="128"/>
                    </a:cubicBezTo>
                    <a:cubicBezTo>
                      <a:pt x="8" y="129"/>
                      <a:pt x="7" y="131"/>
                      <a:pt x="8" y="132"/>
                    </a:cubicBezTo>
                    <a:cubicBezTo>
                      <a:pt x="7" y="130"/>
                      <a:pt x="11" y="126"/>
                      <a:pt x="8" y="125"/>
                    </a:cubicBezTo>
                    <a:cubicBezTo>
                      <a:pt x="6" y="127"/>
                      <a:pt x="6" y="127"/>
                      <a:pt x="6" y="127"/>
                    </a:cubicBezTo>
                    <a:cubicBezTo>
                      <a:pt x="5" y="124"/>
                      <a:pt x="3" y="121"/>
                      <a:pt x="3" y="118"/>
                    </a:cubicBezTo>
                    <a:cubicBezTo>
                      <a:pt x="1" y="119"/>
                      <a:pt x="4" y="119"/>
                      <a:pt x="1" y="121"/>
                    </a:cubicBezTo>
                    <a:cubicBezTo>
                      <a:pt x="4" y="119"/>
                      <a:pt x="1" y="129"/>
                      <a:pt x="4" y="126"/>
                    </a:cubicBezTo>
                    <a:cubicBezTo>
                      <a:pt x="1" y="129"/>
                      <a:pt x="3" y="130"/>
                      <a:pt x="0" y="133"/>
                    </a:cubicBezTo>
                    <a:cubicBezTo>
                      <a:pt x="1" y="133"/>
                      <a:pt x="2" y="132"/>
                      <a:pt x="1" y="135"/>
                    </a:cubicBezTo>
                    <a:cubicBezTo>
                      <a:pt x="1" y="135"/>
                      <a:pt x="2" y="135"/>
                      <a:pt x="2" y="136"/>
                    </a:cubicBezTo>
                    <a:cubicBezTo>
                      <a:pt x="2" y="136"/>
                      <a:pt x="2" y="136"/>
                      <a:pt x="2" y="136"/>
                    </a:cubicBezTo>
                    <a:cubicBezTo>
                      <a:pt x="2" y="136"/>
                      <a:pt x="2" y="136"/>
                      <a:pt x="2" y="136"/>
                    </a:cubicBezTo>
                    <a:cubicBezTo>
                      <a:pt x="2" y="136"/>
                      <a:pt x="2" y="136"/>
                      <a:pt x="2" y="136"/>
                    </a:cubicBezTo>
                    <a:cubicBezTo>
                      <a:pt x="2" y="135"/>
                      <a:pt x="3" y="134"/>
                      <a:pt x="3" y="134"/>
                    </a:cubicBezTo>
                    <a:cubicBezTo>
                      <a:pt x="5" y="136"/>
                      <a:pt x="5" y="140"/>
                      <a:pt x="6" y="141"/>
                    </a:cubicBezTo>
                    <a:cubicBezTo>
                      <a:pt x="6" y="143"/>
                      <a:pt x="5" y="141"/>
                      <a:pt x="4" y="142"/>
                    </a:cubicBezTo>
                    <a:cubicBezTo>
                      <a:pt x="6" y="144"/>
                      <a:pt x="6" y="144"/>
                      <a:pt x="6" y="144"/>
                    </a:cubicBezTo>
                    <a:cubicBezTo>
                      <a:pt x="4" y="144"/>
                      <a:pt x="3" y="148"/>
                      <a:pt x="2" y="144"/>
                    </a:cubicBezTo>
                    <a:cubicBezTo>
                      <a:pt x="2" y="148"/>
                      <a:pt x="2" y="148"/>
                      <a:pt x="2" y="148"/>
                    </a:cubicBezTo>
                    <a:cubicBezTo>
                      <a:pt x="1" y="150"/>
                      <a:pt x="0" y="153"/>
                      <a:pt x="1" y="154"/>
                    </a:cubicBezTo>
                    <a:cubicBezTo>
                      <a:pt x="0" y="156"/>
                      <a:pt x="3" y="158"/>
                      <a:pt x="1" y="157"/>
                    </a:cubicBezTo>
                    <a:cubicBezTo>
                      <a:pt x="3" y="162"/>
                      <a:pt x="3" y="162"/>
                      <a:pt x="3" y="162"/>
                    </a:cubicBezTo>
                    <a:cubicBezTo>
                      <a:pt x="2" y="163"/>
                      <a:pt x="2" y="163"/>
                      <a:pt x="2" y="163"/>
                    </a:cubicBezTo>
                    <a:cubicBezTo>
                      <a:pt x="2" y="164"/>
                      <a:pt x="2" y="165"/>
                      <a:pt x="2" y="166"/>
                    </a:cubicBezTo>
                    <a:cubicBezTo>
                      <a:pt x="3" y="167"/>
                      <a:pt x="3" y="167"/>
                      <a:pt x="3" y="167"/>
                    </a:cubicBezTo>
                    <a:cubicBezTo>
                      <a:pt x="3" y="168"/>
                      <a:pt x="3" y="168"/>
                      <a:pt x="3" y="169"/>
                    </a:cubicBezTo>
                    <a:cubicBezTo>
                      <a:pt x="3" y="173"/>
                      <a:pt x="4" y="176"/>
                      <a:pt x="3" y="180"/>
                    </a:cubicBezTo>
                    <a:cubicBezTo>
                      <a:pt x="5" y="181"/>
                      <a:pt x="6" y="183"/>
                      <a:pt x="7" y="185"/>
                    </a:cubicBezTo>
                    <a:cubicBezTo>
                      <a:pt x="8" y="185"/>
                      <a:pt x="10" y="186"/>
                      <a:pt x="11" y="187"/>
                    </a:cubicBezTo>
                    <a:cubicBezTo>
                      <a:pt x="12" y="188"/>
                      <a:pt x="13" y="189"/>
                      <a:pt x="14" y="190"/>
                    </a:cubicBezTo>
                    <a:cubicBezTo>
                      <a:pt x="13" y="191"/>
                      <a:pt x="13" y="191"/>
                      <a:pt x="13" y="191"/>
                    </a:cubicBezTo>
                    <a:cubicBezTo>
                      <a:pt x="15" y="193"/>
                      <a:pt x="18" y="197"/>
                      <a:pt x="19" y="197"/>
                    </a:cubicBezTo>
                    <a:cubicBezTo>
                      <a:pt x="19" y="201"/>
                      <a:pt x="27" y="204"/>
                      <a:pt x="30" y="208"/>
                    </a:cubicBezTo>
                    <a:cubicBezTo>
                      <a:pt x="31" y="206"/>
                      <a:pt x="31" y="206"/>
                      <a:pt x="31" y="206"/>
                    </a:cubicBezTo>
                    <a:cubicBezTo>
                      <a:pt x="34" y="208"/>
                      <a:pt x="36" y="209"/>
                      <a:pt x="39" y="211"/>
                    </a:cubicBezTo>
                    <a:cubicBezTo>
                      <a:pt x="40" y="210"/>
                      <a:pt x="40" y="210"/>
                      <a:pt x="40" y="210"/>
                    </a:cubicBezTo>
                    <a:cubicBezTo>
                      <a:pt x="43" y="210"/>
                      <a:pt x="45" y="216"/>
                      <a:pt x="49" y="218"/>
                    </a:cubicBezTo>
                    <a:cubicBezTo>
                      <a:pt x="48" y="219"/>
                      <a:pt x="47" y="218"/>
                      <a:pt x="47" y="217"/>
                    </a:cubicBezTo>
                    <a:cubicBezTo>
                      <a:pt x="49" y="224"/>
                      <a:pt x="58" y="222"/>
                      <a:pt x="60" y="228"/>
                    </a:cubicBezTo>
                    <a:cubicBezTo>
                      <a:pt x="61" y="228"/>
                      <a:pt x="62" y="229"/>
                      <a:pt x="62" y="230"/>
                    </a:cubicBezTo>
                    <a:cubicBezTo>
                      <a:pt x="62" y="230"/>
                      <a:pt x="62" y="230"/>
                      <a:pt x="62" y="230"/>
                    </a:cubicBezTo>
                    <a:cubicBezTo>
                      <a:pt x="62" y="230"/>
                      <a:pt x="62" y="230"/>
                      <a:pt x="62" y="230"/>
                    </a:cubicBezTo>
                    <a:cubicBezTo>
                      <a:pt x="63" y="231"/>
                      <a:pt x="63" y="232"/>
                      <a:pt x="63" y="232"/>
                    </a:cubicBezTo>
                    <a:cubicBezTo>
                      <a:pt x="63" y="231"/>
                      <a:pt x="63" y="231"/>
                      <a:pt x="63" y="230"/>
                    </a:cubicBezTo>
                    <a:cubicBezTo>
                      <a:pt x="63" y="231"/>
                      <a:pt x="65" y="232"/>
                      <a:pt x="66" y="232"/>
                    </a:cubicBezTo>
                    <a:cubicBezTo>
                      <a:pt x="65" y="234"/>
                      <a:pt x="65" y="234"/>
                      <a:pt x="65" y="234"/>
                    </a:cubicBezTo>
                    <a:cubicBezTo>
                      <a:pt x="65" y="234"/>
                      <a:pt x="65" y="234"/>
                      <a:pt x="66" y="235"/>
                    </a:cubicBezTo>
                    <a:cubicBezTo>
                      <a:pt x="66" y="236"/>
                      <a:pt x="67" y="235"/>
                      <a:pt x="67" y="233"/>
                    </a:cubicBezTo>
                    <a:cubicBezTo>
                      <a:pt x="68" y="233"/>
                      <a:pt x="69" y="233"/>
                      <a:pt x="70" y="233"/>
                    </a:cubicBezTo>
                    <a:cubicBezTo>
                      <a:pt x="69" y="236"/>
                      <a:pt x="73" y="235"/>
                      <a:pt x="72" y="239"/>
                    </a:cubicBezTo>
                    <a:cubicBezTo>
                      <a:pt x="74" y="238"/>
                      <a:pt x="79" y="242"/>
                      <a:pt x="82" y="240"/>
                    </a:cubicBezTo>
                    <a:cubicBezTo>
                      <a:pt x="81" y="241"/>
                      <a:pt x="81" y="241"/>
                      <a:pt x="81" y="241"/>
                    </a:cubicBezTo>
                    <a:cubicBezTo>
                      <a:pt x="82" y="242"/>
                      <a:pt x="83" y="243"/>
                      <a:pt x="85" y="244"/>
                    </a:cubicBezTo>
                    <a:cubicBezTo>
                      <a:pt x="84" y="246"/>
                      <a:pt x="84" y="246"/>
                      <a:pt x="84" y="246"/>
                    </a:cubicBezTo>
                    <a:cubicBezTo>
                      <a:pt x="88" y="246"/>
                      <a:pt x="88" y="246"/>
                      <a:pt x="88" y="246"/>
                    </a:cubicBezTo>
                    <a:cubicBezTo>
                      <a:pt x="89" y="248"/>
                      <a:pt x="89" y="250"/>
                      <a:pt x="86" y="250"/>
                    </a:cubicBezTo>
                    <a:cubicBezTo>
                      <a:pt x="92" y="251"/>
                      <a:pt x="90" y="251"/>
                      <a:pt x="95" y="252"/>
                    </a:cubicBezTo>
                    <a:cubicBezTo>
                      <a:pt x="94" y="253"/>
                      <a:pt x="94" y="253"/>
                      <a:pt x="94" y="253"/>
                    </a:cubicBezTo>
                    <a:cubicBezTo>
                      <a:pt x="96" y="254"/>
                      <a:pt x="99" y="254"/>
                      <a:pt x="99" y="256"/>
                    </a:cubicBezTo>
                    <a:cubicBezTo>
                      <a:pt x="99" y="257"/>
                      <a:pt x="100" y="258"/>
                      <a:pt x="101" y="260"/>
                    </a:cubicBezTo>
                    <a:cubicBezTo>
                      <a:pt x="102" y="260"/>
                      <a:pt x="102" y="261"/>
                      <a:pt x="104" y="262"/>
                    </a:cubicBezTo>
                    <a:cubicBezTo>
                      <a:pt x="105" y="263"/>
                      <a:pt x="106" y="264"/>
                      <a:pt x="107" y="265"/>
                    </a:cubicBezTo>
                    <a:cubicBezTo>
                      <a:pt x="113" y="270"/>
                      <a:pt x="119" y="275"/>
                      <a:pt x="125" y="282"/>
                    </a:cubicBezTo>
                    <a:cubicBezTo>
                      <a:pt x="123" y="278"/>
                      <a:pt x="124" y="279"/>
                      <a:pt x="126" y="282"/>
                    </a:cubicBezTo>
                    <a:cubicBezTo>
                      <a:pt x="128" y="284"/>
                      <a:pt x="130" y="287"/>
                      <a:pt x="129" y="284"/>
                    </a:cubicBezTo>
                    <a:cubicBezTo>
                      <a:pt x="130" y="286"/>
                      <a:pt x="132" y="289"/>
                      <a:pt x="131" y="289"/>
                    </a:cubicBezTo>
                    <a:cubicBezTo>
                      <a:pt x="133" y="290"/>
                      <a:pt x="135" y="292"/>
                      <a:pt x="137" y="294"/>
                    </a:cubicBezTo>
                    <a:cubicBezTo>
                      <a:pt x="139" y="296"/>
                      <a:pt x="141" y="298"/>
                      <a:pt x="142" y="297"/>
                    </a:cubicBezTo>
                    <a:cubicBezTo>
                      <a:pt x="141" y="296"/>
                      <a:pt x="141" y="295"/>
                      <a:pt x="141" y="294"/>
                    </a:cubicBezTo>
                    <a:cubicBezTo>
                      <a:pt x="142" y="296"/>
                      <a:pt x="142" y="299"/>
                      <a:pt x="143" y="300"/>
                    </a:cubicBezTo>
                    <a:cubicBezTo>
                      <a:pt x="143" y="299"/>
                      <a:pt x="142" y="295"/>
                      <a:pt x="143" y="296"/>
                    </a:cubicBezTo>
                    <a:cubicBezTo>
                      <a:pt x="143" y="297"/>
                      <a:pt x="144" y="299"/>
                      <a:pt x="144" y="301"/>
                    </a:cubicBezTo>
                    <a:cubicBezTo>
                      <a:pt x="144" y="292"/>
                      <a:pt x="141" y="286"/>
                      <a:pt x="137" y="280"/>
                    </a:cubicBezTo>
                    <a:cubicBezTo>
                      <a:pt x="139" y="279"/>
                      <a:pt x="139" y="277"/>
                      <a:pt x="137" y="272"/>
                    </a:cubicBezTo>
                    <a:cubicBezTo>
                      <a:pt x="138" y="272"/>
                      <a:pt x="139" y="272"/>
                      <a:pt x="139" y="276"/>
                    </a:cubicBezTo>
                    <a:cubicBezTo>
                      <a:pt x="139" y="275"/>
                      <a:pt x="140" y="272"/>
                      <a:pt x="140" y="269"/>
                    </a:cubicBezTo>
                    <a:cubicBezTo>
                      <a:pt x="140" y="266"/>
                      <a:pt x="139" y="262"/>
                      <a:pt x="138" y="261"/>
                    </a:cubicBezTo>
                    <a:cubicBezTo>
                      <a:pt x="139" y="261"/>
                      <a:pt x="138" y="258"/>
                      <a:pt x="138" y="257"/>
                    </a:cubicBezTo>
                    <a:cubicBezTo>
                      <a:pt x="138" y="252"/>
                      <a:pt x="138" y="252"/>
                      <a:pt x="138" y="247"/>
                    </a:cubicBezTo>
                    <a:cubicBezTo>
                      <a:pt x="138" y="248"/>
                      <a:pt x="138" y="248"/>
                      <a:pt x="138" y="248"/>
                    </a:cubicBezTo>
                    <a:cubicBezTo>
                      <a:pt x="136" y="247"/>
                      <a:pt x="136" y="246"/>
                      <a:pt x="136" y="245"/>
                    </a:cubicBezTo>
                    <a:cubicBezTo>
                      <a:pt x="136" y="244"/>
                      <a:pt x="137" y="243"/>
                      <a:pt x="137" y="242"/>
                    </a:cubicBezTo>
                    <a:cubicBezTo>
                      <a:pt x="137" y="242"/>
                      <a:pt x="137" y="242"/>
                      <a:pt x="137" y="242"/>
                    </a:cubicBezTo>
                    <a:cubicBezTo>
                      <a:pt x="139" y="235"/>
                      <a:pt x="136" y="239"/>
                      <a:pt x="138" y="232"/>
                    </a:cubicBezTo>
                    <a:cubicBezTo>
                      <a:pt x="137" y="232"/>
                      <a:pt x="137" y="232"/>
                      <a:pt x="137" y="232"/>
                    </a:cubicBezTo>
                    <a:cubicBezTo>
                      <a:pt x="132" y="232"/>
                      <a:pt x="139" y="227"/>
                      <a:pt x="137" y="223"/>
                    </a:cubicBezTo>
                    <a:cubicBezTo>
                      <a:pt x="136" y="224"/>
                      <a:pt x="136" y="224"/>
                      <a:pt x="136" y="224"/>
                    </a:cubicBezTo>
                    <a:cubicBezTo>
                      <a:pt x="135" y="222"/>
                      <a:pt x="142" y="218"/>
                      <a:pt x="142" y="216"/>
                    </a:cubicBezTo>
                    <a:cubicBezTo>
                      <a:pt x="143" y="216"/>
                      <a:pt x="143" y="217"/>
                      <a:pt x="143" y="217"/>
                    </a:cubicBezTo>
                    <a:cubicBezTo>
                      <a:pt x="146" y="212"/>
                      <a:pt x="141" y="217"/>
                      <a:pt x="140" y="213"/>
                    </a:cubicBezTo>
                    <a:cubicBezTo>
                      <a:pt x="142" y="212"/>
                      <a:pt x="144" y="214"/>
                      <a:pt x="144" y="211"/>
                    </a:cubicBezTo>
                    <a:cubicBezTo>
                      <a:pt x="145" y="209"/>
                      <a:pt x="139" y="203"/>
                      <a:pt x="142" y="199"/>
                    </a:cubicBezTo>
                    <a:cubicBezTo>
                      <a:pt x="141" y="200"/>
                      <a:pt x="140" y="201"/>
                      <a:pt x="139" y="199"/>
                    </a:cubicBezTo>
                    <a:cubicBezTo>
                      <a:pt x="139" y="196"/>
                      <a:pt x="143" y="191"/>
                      <a:pt x="140" y="188"/>
                    </a:cubicBezTo>
                    <a:cubicBezTo>
                      <a:pt x="140" y="188"/>
                      <a:pt x="140" y="188"/>
                      <a:pt x="141" y="188"/>
                    </a:cubicBezTo>
                    <a:cubicBezTo>
                      <a:pt x="140" y="185"/>
                      <a:pt x="139" y="180"/>
                      <a:pt x="137" y="179"/>
                    </a:cubicBezTo>
                    <a:cubicBezTo>
                      <a:pt x="144" y="177"/>
                      <a:pt x="134" y="165"/>
                      <a:pt x="140" y="165"/>
                    </a:cubicBezTo>
                    <a:cubicBezTo>
                      <a:pt x="140" y="158"/>
                      <a:pt x="140" y="158"/>
                      <a:pt x="140" y="158"/>
                    </a:cubicBezTo>
                    <a:cubicBezTo>
                      <a:pt x="141" y="158"/>
                      <a:pt x="141" y="158"/>
                      <a:pt x="141" y="158"/>
                    </a:cubicBezTo>
                    <a:cubicBezTo>
                      <a:pt x="141" y="154"/>
                      <a:pt x="140" y="152"/>
                      <a:pt x="138" y="151"/>
                    </a:cubicBezTo>
                    <a:cubicBezTo>
                      <a:pt x="139" y="150"/>
                      <a:pt x="139" y="151"/>
                      <a:pt x="139" y="151"/>
                    </a:cubicBezTo>
                    <a:cubicBezTo>
                      <a:pt x="141" y="144"/>
                      <a:pt x="140" y="144"/>
                      <a:pt x="137" y="138"/>
                    </a:cubicBezTo>
                    <a:cubicBezTo>
                      <a:pt x="139" y="138"/>
                      <a:pt x="139" y="138"/>
                      <a:pt x="139" y="138"/>
                    </a:cubicBezTo>
                    <a:cubicBezTo>
                      <a:pt x="138" y="136"/>
                      <a:pt x="142" y="128"/>
                      <a:pt x="140" y="122"/>
                    </a:cubicBezTo>
                    <a:cubicBezTo>
                      <a:pt x="140" y="122"/>
                      <a:pt x="141" y="122"/>
                      <a:pt x="141" y="123"/>
                    </a:cubicBezTo>
                    <a:cubicBezTo>
                      <a:pt x="139" y="116"/>
                      <a:pt x="147" y="106"/>
                      <a:pt x="139" y="103"/>
                    </a:cubicBezTo>
                    <a:cubicBezTo>
                      <a:pt x="138" y="98"/>
                      <a:pt x="138" y="98"/>
                      <a:pt x="138" y="98"/>
                    </a:cubicBezTo>
                    <a:cubicBezTo>
                      <a:pt x="137" y="104"/>
                      <a:pt x="134" y="97"/>
                      <a:pt x="133" y="100"/>
                    </a:cubicBezTo>
                    <a:cubicBezTo>
                      <a:pt x="133" y="98"/>
                      <a:pt x="135" y="94"/>
                      <a:pt x="136" y="97"/>
                    </a:cubicBezTo>
                    <a:cubicBezTo>
                      <a:pt x="135" y="97"/>
                      <a:pt x="135" y="97"/>
                      <a:pt x="135" y="97"/>
                    </a:cubicBezTo>
                    <a:cubicBezTo>
                      <a:pt x="139" y="98"/>
                      <a:pt x="137" y="90"/>
                      <a:pt x="139" y="90"/>
                    </a:cubicBezTo>
                    <a:cubicBezTo>
                      <a:pt x="139" y="78"/>
                      <a:pt x="141" y="66"/>
                      <a:pt x="141" y="55"/>
                    </a:cubicBezTo>
                    <a:cubicBezTo>
                      <a:pt x="138" y="56"/>
                      <a:pt x="138" y="56"/>
                      <a:pt x="138" y="56"/>
                    </a:cubicBezTo>
                    <a:cubicBezTo>
                      <a:pt x="139" y="52"/>
                      <a:pt x="139" y="52"/>
                      <a:pt x="139" y="52"/>
                    </a:cubicBezTo>
                    <a:cubicBezTo>
                      <a:pt x="139" y="51"/>
                      <a:pt x="141" y="51"/>
                      <a:pt x="141" y="54"/>
                    </a:cubicBezTo>
                    <a:cubicBezTo>
                      <a:pt x="142" y="52"/>
                      <a:pt x="139" y="49"/>
                      <a:pt x="139" y="49"/>
                    </a:cubicBezTo>
                    <a:cubicBezTo>
                      <a:pt x="140" y="44"/>
                      <a:pt x="142" y="51"/>
                      <a:pt x="142" y="49"/>
                    </a:cubicBezTo>
                    <a:cubicBezTo>
                      <a:pt x="142" y="47"/>
                      <a:pt x="142" y="47"/>
                      <a:pt x="142" y="47"/>
                    </a:cubicBezTo>
                    <a:cubicBezTo>
                      <a:pt x="142" y="48"/>
                      <a:pt x="142" y="48"/>
                      <a:pt x="142" y="48"/>
                    </a:cubicBezTo>
                    <a:cubicBezTo>
                      <a:pt x="140" y="46"/>
                      <a:pt x="139" y="46"/>
                      <a:pt x="139" y="42"/>
                    </a:cubicBezTo>
                    <a:cubicBezTo>
                      <a:pt x="140" y="40"/>
                      <a:pt x="141" y="41"/>
                      <a:pt x="141" y="40"/>
                    </a:cubicBezTo>
                    <a:cubicBezTo>
                      <a:pt x="141" y="40"/>
                      <a:pt x="142" y="40"/>
                      <a:pt x="141" y="39"/>
                    </a:cubicBezTo>
                    <a:cubicBezTo>
                      <a:pt x="142" y="34"/>
                      <a:pt x="142" y="34"/>
                      <a:pt x="142" y="34"/>
                    </a:cubicBezTo>
                    <a:cubicBezTo>
                      <a:pt x="139" y="36"/>
                      <a:pt x="139" y="36"/>
                      <a:pt x="139" y="36"/>
                    </a:cubicBezTo>
                    <a:cubicBezTo>
                      <a:pt x="138" y="34"/>
                      <a:pt x="139" y="32"/>
                      <a:pt x="137" y="34"/>
                    </a:cubicBezTo>
                    <a:cubicBezTo>
                      <a:pt x="138" y="33"/>
                      <a:pt x="138" y="31"/>
                      <a:pt x="139" y="29"/>
                    </a:cubicBezTo>
                    <a:cubicBezTo>
                      <a:pt x="139" y="27"/>
                      <a:pt x="139" y="26"/>
                      <a:pt x="139" y="22"/>
                    </a:cubicBezTo>
                    <a:cubicBezTo>
                      <a:pt x="139" y="16"/>
                      <a:pt x="139" y="10"/>
                      <a:pt x="139" y="8"/>
                    </a:cubicBezTo>
                    <a:cubicBezTo>
                      <a:pt x="139" y="7"/>
                      <a:pt x="138" y="6"/>
                      <a:pt x="138" y="4"/>
                    </a:cubicBezTo>
                    <a:cubicBezTo>
                      <a:pt x="135" y="5"/>
                      <a:pt x="133" y="5"/>
                      <a:pt x="130" y="5"/>
                    </a:cubicBezTo>
                    <a:cubicBezTo>
                      <a:pt x="131" y="5"/>
                      <a:pt x="130" y="8"/>
                      <a:pt x="126" y="7"/>
                    </a:cubicBezTo>
                    <a:cubicBezTo>
                      <a:pt x="130" y="2"/>
                      <a:pt x="119" y="5"/>
                      <a:pt x="116" y="1"/>
                    </a:cubicBezTo>
                    <a:cubicBezTo>
                      <a:pt x="119" y="4"/>
                      <a:pt x="107" y="2"/>
                      <a:pt x="111" y="5"/>
                    </a:cubicBezTo>
                    <a:cubicBezTo>
                      <a:pt x="108" y="5"/>
                      <a:pt x="111" y="3"/>
                      <a:pt x="109" y="2"/>
                    </a:cubicBezTo>
                    <a:cubicBezTo>
                      <a:pt x="102" y="4"/>
                      <a:pt x="95" y="1"/>
                      <a:pt x="87" y="1"/>
                    </a:cubicBezTo>
                    <a:cubicBezTo>
                      <a:pt x="87" y="2"/>
                      <a:pt x="88" y="3"/>
                      <a:pt x="86" y="4"/>
                    </a:cubicBezTo>
                    <a:cubicBezTo>
                      <a:pt x="82" y="1"/>
                      <a:pt x="82" y="1"/>
                      <a:pt x="82" y="1"/>
                    </a:cubicBezTo>
                    <a:cubicBezTo>
                      <a:pt x="80" y="1"/>
                      <a:pt x="81" y="5"/>
                      <a:pt x="78" y="2"/>
                    </a:cubicBezTo>
                    <a:cubicBezTo>
                      <a:pt x="78" y="3"/>
                      <a:pt x="79" y="4"/>
                      <a:pt x="78" y="4"/>
                    </a:cubicBezTo>
                    <a:cubicBezTo>
                      <a:pt x="62" y="1"/>
                      <a:pt x="46" y="7"/>
                      <a:pt x="30" y="0"/>
                    </a:cubicBezTo>
                    <a:cubicBezTo>
                      <a:pt x="32" y="2"/>
                      <a:pt x="31" y="2"/>
                      <a:pt x="29" y="2"/>
                    </a:cubicBezTo>
                    <a:cubicBezTo>
                      <a:pt x="30" y="2"/>
                      <a:pt x="29" y="4"/>
                      <a:pt x="30" y="5"/>
                    </a:cubicBezTo>
                    <a:cubicBezTo>
                      <a:pt x="23" y="2"/>
                      <a:pt x="23" y="2"/>
                      <a:pt x="23" y="2"/>
                    </a:cubicBezTo>
                    <a:cubicBezTo>
                      <a:pt x="22" y="5"/>
                      <a:pt x="16" y="2"/>
                      <a:pt x="15" y="5"/>
                    </a:cubicBezTo>
                    <a:cubicBezTo>
                      <a:pt x="17" y="4"/>
                      <a:pt x="17" y="4"/>
                      <a:pt x="17" y="4"/>
                    </a:cubicBezTo>
                    <a:cubicBezTo>
                      <a:pt x="14" y="7"/>
                      <a:pt x="21" y="11"/>
                      <a:pt x="21" y="15"/>
                    </a:cubicBezTo>
                    <a:cubicBezTo>
                      <a:pt x="24" y="11"/>
                      <a:pt x="29" y="20"/>
                      <a:pt x="34" y="15"/>
                    </a:cubicBezTo>
                    <a:cubicBezTo>
                      <a:pt x="35" y="16"/>
                      <a:pt x="33" y="16"/>
                      <a:pt x="34" y="17"/>
                    </a:cubicBezTo>
                    <a:cubicBezTo>
                      <a:pt x="35" y="15"/>
                      <a:pt x="37" y="15"/>
                      <a:pt x="39" y="16"/>
                    </a:cubicBezTo>
                    <a:cubicBezTo>
                      <a:pt x="39" y="16"/>
                      <a:pt x="39" y="16"/>
                      <a:pt x="39" y="16"/>
                    </a:cubicBezTo>
                    <a:cubicBezTo>
                      <a:pt x="47" y="16"/>
                      <a:pt x="51" y="17"/>
                      <a:pt x="60" y="19"/>
                    </a:cubicBezTo>
                    <a:cubicBezTo>
                      <a:pt x="59" y="17"/>
                      <a:pt x="59" y="17"/>
                      <a:pt x="59" y="17"/>
                    </a:cubicBezTo>
                    <a:cubicBezTo>
                      <a:pt x="61" y="17"/>
                      <a:pt x="62" y="17"/>
                      <a:pt x="62" y="18"/>
                    </a:cubicBezTo>
                    <a:cubicBezTo>
                      <a:pt x="65" y="15"/>
                      <a:pt x="57" y="18"/>
                      <a:pt x="59" y="15"/>
                    </a:cubicBezTo>
                    <a:cubicBezTo>
                      <a:pt x="62" y="18"/>
                      <a:pt x="73" y="15"/>
                      <a:pt x="75" y="19"/>
                    </a:cubicBezTo>
                    <a:cubicBezTo>
                      <a:pt x="78" y="19"/>
                      <a:pt x="74" y="17"/>
                      <a:pt x="77" y="17"/>
                    </a:cubicBezTo>
                    <a:cubicBezTo>
                      <a:pt x="77" y="18"/>
                      <a:pt x="77" y="18"/>
                      <a:pt x="77" y="18"/>
                    </a:cubicBezTo>
                    <a:cubicBezTo>
                      <a:pt x="78" y="17"/>
                      <a:pt x="78" y="17"/>
                      <a:pt x="78" y="17"/>
                    </a:cubicBezTo>
                    <a:cubicBezTo>
                      <a:pt x="80" y="17"/>
                      <a:pt x="81" y="18"/>
                      <a:pt x="81" y="19"/>
                    </a:cubicBezTo>
                    <a:cubicBezTo>
                      <a:pt x="81" y="19"/>
                      <a:pt x="80" y="20"/>
                      <a:pt x="79" y="20"/>
                    </a:cubicBezTo>
                    <a:cubicBezTo>
                      <a:pt x="82" y="21"/>
                      <a:pt x="87" y="19"/>
                      <a:pt x="88" y="20"/>
                    </a:cubicBezTo>
                    <a:cubicBezTo>
                      <a:pt x="85" y="19"/>
                      <a:pt x="85" y="19"/>
                      <a:pt x="85" y="19"/>
                    </a:cubicBezTo>
                    <a:cubicBezTo>
                      <a:pt x="93" y="18"/>
                      <a:pt x="103" y="19"/>
                      <a:pt x="111" y="17"/>
                    </a:cubicBezTo>
                    <a:cubicBezTo>
                      <a:pt x="110" y="16"/>
                      <a:pt x="110" y="16"/>
                      <a:pt x="110" y="16"/>
                    </a:cubicBezTo>
                    <a:cubicBezTo>
                      <a:pt x="113" y="15"/>
                      <a:pt x="115" y="15"/>
                      <a:pt x="116" y="16"/>
                    </a:cubicBezTo>
                    <a:cubicBezTo>
                      <a:pt x="116" y="16"/>
                      <a:pt x="117" y="16"/>
                      <a:pt x="118" y="16"/>
                    </a:cubicBezTo>
                    <a:cubicBezTo>
                      <a:pt x="118" y="16"/>
                      <a:pt x="119" y="16"/>
                      <a:pt x="120" y="16"/>
                    </a:cubicBezTo>
                    <a:cubicBezTo>
                      <a:pt x="120" y="16"/>
                      <a:pt x="120" y="16"/>
                      <a:pt x="120" y="16"/>
                    </a:cubicBezTo>
                    <a:cubicBezTo>
                      <a:pt x="121" y="16"/>
                      <a:pt x="122" y="15"/>
                      <a:pt x="123" y="15"/>
                    </a:cubicBezTo>
                    <a:cubicBezTo>
                      <a:pt x="122" y="16"/>
                      <a:pt x="123" y="16"/>
                      <a:pt x="123" y="17"/>
                    </a:cubicBezTo>
                    <a:cubicBezTo>
                      <a:pt x="123" y="17"/>
                      <a:pt x="123" y="18"/>
                      <a:pt x="122" y="18"/>
                    </a:cubicBezTo>
                    <a:cubicBezTo>
                      <a:pt x="125" y="17"/>
                      <a:pt x="125" y="17"/>
                      <a:pt x="127" y="16"/>
                    </a:cubicBezTo>
                    <a:cubicBezTo>
                      <a:pt x="127" y="16"/>
                      <a:pt x="128" y="15"/>
                      <a:pt x="129" y="15"/>
                    </a:cubicBezTo>
                    <a:cubicBezTo>
                      <a:pt x="127" y="17"/>
                      <a:pt x="127" y="17"/>
                      <a:pt x="127" y="17"/>
                    </a:cubicBezTo>
                    <a:cubicBezTo>
                      <a:pt x="129" y="17"/>
                      <a:pt x="129" y="17"/>
                      <a:pt x="130" y="19"/>
                    </a:cubicBezTo>
                    <a:cubicBezTo>
                      <a:pt x="129" y="19"/>
                      <a:pt x="129" y="19"/>
                      <a:pt x="128" y="20"/>
                    </a:cubicBezTo>
                    <a:cubicBezTo>
                      <a:pt x="127" y="21"/>
                      <a:pt x="127" y="21"/>
                      <a:pt x="126" y="21"/>
                    </a:cubicBezTo>
                    <a:cubicBezTo>
                      <a:pt x="124" y="23"/>
                      <a:pt x="125" y="24"/>
                      <a:pt x="126" y="25"/>
                    </a:cubicBezTo>
                    <a:cubicBezTo>
                      <a:pt x="126" y="27"/>
                      <a:pt x="127" y="29"/>
                      <a:pt x="124" y="31"/>
                    </a:cubicBezTo>
                    <a:cubicBezTo>
                      <a:pt x="128" y="34"/>
                      <a:pt x="127" y="25"/>
                      <a:pt x="128" y="26"/>
                    </a:cubicBezTo>
                    <a:cubicBezTo>
                      <a:pt x="129" y="25"/>
                      <a:pt x="131" y="29"/>
                      <a:pt x="130" y="31"/>
                    </a:cubicBezTo>
                    <a:cubicBezTo>
                      <a:pt x="130" y="33"/>
                      <a:pt x="125" y="35"/>
                      <a:pt x="125" y="41"/>
                    </a:cubicBezTo>
                    <a:cubicBezTo>
                      <a:pt x="125" y="40"/>
                      <a:pt x="125" y="40"/>
                      <a:pt x="125" y="39"/>
                    </a:cubicBezTo>
                    <a:cubicBezTo>
                      <a:pt x="124" y="42"/>
                      <a:pt x="126" y="44"/>
                      <a:pt x="124" y="46"/>
                    </a:cubicBezTo>
                    <a:cubicBezTo>
                      <a:pt x="127" y="48"/>
                      <a:pt x="124" y="50"/>
                      <a:pt x="127" y="50"/>
                    </a:cubicBezTo>
                    <a:cubicBezTo>
                      <a:pt x="127" y="45"/>
                      <a:pt x="127" y="45"/>
                      <a:pt x="127" y="45"/>
                    </a:cubicBezTo>
                    <a:cubicBezTo>
                      <a:pt x="128" y="48"/>
                      <a:pt x="131" y="50"/>
                      <a:pt x="129" y="55"/>
                    </a:cubicBezTo>
                    <a:cubicBezTo>
                      <a:pt x="129" y="55"/>
                      <a:pt x="128" y="53"/>
                      <a:pt x="128" y="52"/>
                    </a:cubicBezTo>
                    <a:cubicBezTo>
                      <a:pt x="127" y="54"/>
                      <a:pt x="128" y="55"/>
                      <a:pt x="127" y="57"/>
                    </a:cubicBezTo>
                    <a:cubicBezTo>
                      <a:pt x="124" y="56"/>
                      <a:pt x="127" y="50"/>
                      <a:pt x="124" y="47"/>
                    </a:cubicBezTo>
                    <a:cubicBezTo>
                      <a:pt x="123" y="49"/>
                      <a:pt x="126" y="53"/>
                      <a:pt x="123" y="52"/>
                    </a:cubicBezTo>
                    <a:cubicBezTo>
                      <a:pt x="127" y="54"/>
                      <a:pt x="122" y="57"/>
                      <a:pt x="126" y="61"/>
                    </a:cubicBezTo>
                    <a:cubicBezTo>
                      <a:pt x="124" y="61"/>
                      <a:pt x="124" y="61"/>
                      <a:pt x="124" y="61"/>
                    </a:cubicBezTo>
                    <a:cubicBezTo>
                      <a:pt x="124" y="61"/>
                      <a:pt x="125" y="63"/>
                      <a:pt x="125" y="64"/>
                    </a:cubicBezTo>
                    <a:cubicBezTo>
                      <a:pt x="123" y="62"/>
                      <a:pt x="123" y="62"/>
                      <a:pt x="123" y="62"/>
                    </a:cubicBezTo>
                    <a:cubicBezTo>
                      <a:pt x="125" y="65"/>
                      <a:pt x="121" y="68"/>
                      <a:pt x="122" y="71"/>
                    </a:cubicBezTo>
                    <a:cubicBezTo>
                      <a:pt x="122" y="64"/>
                      <a:pt x="124" y="69"/>
                      <a:pt x="126" y="67"/>
                    </a:cubicBezTo>
                    <a:cubicBezTo>
                      <a:pt x="128" y="74"/>
                      <a:pt x="121" y="71"/>
                      <a:pt x="121" y="79"/>
                    </a:cubicBezTo>
                    <a:cubicBezTo>
                      <a:pt x="121" y="78"/>
                      <a:pt x="123" y="75"/>
                      <a:pt x="123" y="77"/>
                    </a:cubicBezTo>
                    <a:cubicBezTo>
                      <a:pt x="123" y="79"/>
                      <a:pt x="122" y="81"/>
                      <a:pt x="121" y="82"/>
                    </a:cubicBezTo>
                    <a:cubicBezTo>
                      <a:pt x="122" y="87"/>
                      <a:pt x="123" y="81"/>
                      <a:pt x="124" y="83"/>
                    </a:cubicBezTo>
                    <a:cubicBezTo>
                      <a:pt x="122" y="85"/>
                      <a:pt x="125" y="86"/>
                      <a:pt x="126" y="88"/>
                    </a:cubicBezTo>
                    <a:cubicBezTo>
                      <a:pt x="124" y="89"/>
                      <a:pt x="124" y="89"/>
                      <a:pt x="124" y="89"/>
                    </a:cubicBezTo>
                    <a:cubicBezTo>
                      <a:pt x="123" y="95"/>
                      <a:pt x="128" y="90"/>
                      <a:pt x="127" y="96"/>
                    </a:cubicBezTo>
                    <a:cubicBezTo>
                      <a:pt x="124" y="94"/>
                      <a:pt x="124" y="94"/>
                      <a:pt x="124" y="94"/>
                    </a:cubicBezTo>
                    <a:cubicBezTo>
                      <a:pt x="125" y="97"/>
                      <a:pt x="125" y="97"/>
                      <a:pt x="125" y="97"/>
                    </a:cubicBezTo>
                    <a:cubicBezTo>
                      <a:pt x="123" y="96"/>
                      <a:pt x="123" y="96"/>
                      <a:pt x="123" y="96"/>
                    </a:cubicBezTo>
                    <a:cubicBezTo>
                      <a:pt x="124" y="99"/>
                      <a:pt x="124" y="100"/>
                      <a:pt x="123" y="104"/>
                    </a:cubicBezTo>
                    <a:cubicBezTo>
                      <a:pt x="125" y="103"/>
                      <a:pt x="127" y="104"/>
                      <a:pt x="127" y="107"/>
                    </a:cubicBezTo>
                    <a:cubicBezTo>
                      <a:pt x="126" y="109"/>
                      <a:pt x="125" y="106"/>
                      <a:pt x="125" y="110"/>
                    </a:cubicBezTo>
                    <a:cubicBezTo>
                      <a:pt x="124" y="109"/>
                      <a:pt x="122" y="108"/>
                      <a:pt x="124" y="106"/>
                    </a:cubicBezTo>
                    <a:cubicBezTo>
                      <a:pt x="124" y="106"/>
                      <a:pt x="123" y="105"/>
                      <a:pt x="122" y="105"/>
                    </a:cubicBezTo>
                    <a:cubicBezTo>
                      <a:pt x="121" y="107"/>
                      <a:pt x="122" y="110"/>
                      <a:pt x="122" y="112"/>
                    </a:cubicBezTo>
                    <a:cubicBezTo>
                      <a:pt x="122" y="111"/>
                      <a:pt x="122" y="110"/>
                      <a:pt x="123" y="110"/>
                    </a:cubicBezTo>
                    <a:cubicBezTo>
                      <a:pt x="125" y="116"/>
                      <a:pt x="125" y="116"/>
                      <a:pt x="125" y="116"/>
                    </a:cubicBezTo>
                    <a:cubicBezTo>
                      <a:pt x="125" y="117"/>
                      <a:pt x="124" y="116"/>
                      <a:pt x="123" y="115"/>
                    </a:cubicBezTo>
                    <a:cubicBezTo>
                      <a:pt x="124" y="117"/>
                      <a:pt x="124" y="117"/>
                      <a:pt x="125" y="119"/>
                    </a:cubicBezTo>
                    <a:cubicBezTo>
                      <a:pt x="123" y="119"/>
                      <a:pt x="121" y="119"/>
                      <a:pt x="121" y="116"/>
                    </a:cubicBezTo>
                    <a:cubicBezTo>
                      <a:pt x="122" y="122"/>
                      <a:pt x="122" y="122"/>
                      <a:pt x="122" y="122"/>
                    </a:cubicBezTo>
                    <a:cubicBezTo>
                      <a:pt x="122" y="122"/>
                      <a:pt x="121" y="125"/>
                      <a:pt x="120" y="124"/>
                    </a:cubicBezTo>
                    <a:cubicBezTo>
                      <a:pt x="119" y="127"/>
                      <a:pt x="123" y="132"/>
                      <a:pt x="122" y="136"/>
                    </a:cubicBezTo>
                    <a:cubicBezTo>
                      <a:pt x="122" y="136"/>
                      <a:pt x="122" y="136"/>
                      <a:pt x="123" y="137"/>
                    </a:cubicBezTo>
                    <a:cubicBezTo>
                      <a:pt x="122" y="141"/>
                      <a:pt x="120" y="145"/>
                      <a:pt x="122" y="149"/>
                    </a:cubicBezTo>
                    <a:cubicBezTo>
                      <a:pt x="120" y="152"/>
                      <a:pt x="120" y="152"/>
                      <a:pt x="120" y="152"/>
                    </a:cubicBezTo>
                    <a:cubicBezTo>
                      <a:pt x="120" y="155"/>
                      <a:pt x="123" y="148"/>
                      <a:pt x="124" y="154"/>
                    </a:cubicBezTo>
                    <a:cubicBezTo>
                      <a:pt x="125" y="159"/>
                      <a:pt x="122" y="156"/>
                      <a:pt x="121" y="157"/>
                    </a:cubicBezTo>
                    <a:cubicBezTo>
                      <a:pt x="123" y="159"/>
                      <a:pt x="125" y="163"/>
                      <a:pt x="123" y="167"/>
                    </a:cubicBezTo>
                    <a:cubicBezTo>
                      <a:pt x="123" y="166"/>
                      <a:pt x="123" y="165"/>
                      <a:pt x="123" y="163"/>
                    </a:cubicBezTo>
                    <a:close/>
                    <a:moveTo>
                      <a:pt x="124" y="208"/>
                    </a:moveTo>
                    <a:cubicBezTo>
                      <a:pt x="124" y="207"/>
                      <a:pt x="122" y="205"/>
                      <a:pt x="124" y="204"/>
                    </a:cubicBezTo>
                    <a:cubicBezTo>
                      <a:pt x="126" y="205"/>
                      <a:pt x="125" y="206"/>
                      <a:pt x="124" y="208"/>
                    </a:cubicBezTo>
                    <a:close/>
                    <a:moveTo>
                      <a:pt x="129" y="267"/>
                    </a:moveTo>
                    <a:cubicBezTo>
                      <a:pt x="128" y="265"/>
                      <a:pt x="128" y="265"/>
                      <a:pt x="129" y="266"/>
                    </a:cubicBezTo>
                    <a:cubicBezTo>
                      <a:pt x="129" y="267"/>
                      <a:pt x="129" y="267"/>
                      <a:pt x="129" y="267"/>
                    </a:cubicBezTo>
                    <a:close/>
                    <a:moveTo>
                      <a:pt x="3" y="150"/>
                    </a:moveTo>
                    <a:cubicBezTo>
                      <a:pt x="3" y="151"/>
                      <a:pt x="3" y="151"/>
                      <a:pt x="3" y="151"/>
                    </a:cubicBezTo>
                    <a:cubicBezTo>
                      <a:pt x="2" y="152"/>
                      <a:pt x="2" y="152"/>
                      <a:pt x="3" y="150"/>
                    </a:cubicBezTo>
                    <a:close/>
                    <a:moveTo>
                      <a:pt x="4" y="146"/>
                    </a:moveTo>
                    <a:cubicBezTo>
                      <a:pt x="3" y="146"/>
                      <a:pt x="3" y="146"/>
                      <a:pt x="3" y="146"/>
                    </a:cubicBezTo>
                    <a:cubicBezTo>
                      <a:pt x="3" y="147"/>
                      <a:pt x="3" y="147"/>
                      <a:pt x="3" y="148"/>
                    </a:cubicBezTo>
                    <a:cubicBezTo>
                      <a:pt x="4" y="148"/>
                      <a:pt x="4" y="148"/>
                      <a:pt x="4" y="146"/>
                    </a:cubicBezTo>
                    <a:close/>
                    <a:moveTo>
                      <a:pt x="141" y="40"/>
                    </a:moveTo>
                    <a:cubicBezTo>
                      <a:pt x="140" y="41"/>
                      <a:pt x="140" y="41"/>
                      <a:pt x="140" y="41"/>
                    </a:cubicBezTo>
                    <a:cubicBezTo>
                      <a:pt x="139" y="39"/>
                      <a:pt x="140" y="39"/>
                      <a:pt x="141" y="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6" name="Freeform 828"/>
              <p:cNvSpPr>
                <a:spLocks/>
              </p:cNvSpPr>
              <p:nvPr/>
            </p:nvSpPr>
            <p:spPr bwMode="auto">
              <a:xfrm>
                <a:off x="1965" y="3018"/>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7" name="Freeform 829"/>
              <p:cNvSpPr>
                <a:spLocks/>
              </p:cNvSpPr>
              <p:nvPr/>
            </p:nvSpPr>
            <p:spPr bwMode="auto">
              <a:xfrm>
                <a:off x="1964" y="299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8" name="Freeform 830"/>
              <p:cNvSpPr>
                <a:spLocks/>
              </p:cNvSpPr>
              <p:nvPr/>
            </p:nvSpPr>
            <p:spPr bwMode="auto">
              <a:xfrm>
                <a:off x="1950" y="3006"/>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9" name="Freeform 831"/>
              <p:cNvSpPr>
                <a:spLocks/>
              </p:cNvSpPr>
              <p:nvPr/>
            </p:nvSpPr>
            <p:spPr bwMode="auto">
              <a:xfrm>
                <a:off x="1942" y="2994"/>
                <a:ext cx="0" cy="0"/>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1" y="3"/>
                      <a:pt x="1" y="3"/>
                      <a:pt x="1" y="3"/>
                    </a:cubicBezTo>
                    <a:cubicBezTo>
                      <a:pt x="1" y="2"/>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0" name="Freeform 832"/>
              <p:cNvSpPr>
                <a:spLocks/>
              </p:cNvSpPr>
              <p:nvPr/>
            </p:nvSpPr>
            <p:spPr bwMode="auto">
              <a:xfrm>
                <a:off x="1944" y="2990"/>
                <a:ext cx="0" cy="0"/>
              </a:xfrm>
              <a:custGeom>
                <a:avLst/>
                <a:gdLst>
                  <a:gd name="T0" fmla="*/ 1 w 1"/>
                  <a:gd name="T1" fmla="*/ 1 h 3"/>
                  <a:gd name="T2" fmla="*/ 1 w 1"/>
                  <a:gd name="T3" fmla="*/ 0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cubicBezTo>
                      <a:pt x="1" y="1"/>
                      <a:pt x="1" y="1"/>
                      <a:pt x="1" y="0"/>
                    </a:cubicBezTo>
                    <a:cubicBezTo>
                      <a:pt x="0" y="0"/>
                      <a:pt x="0" y="0"/>
                      <a:pt x="0" y="0"/>
                    </a:cubicBezTo>
                    <a:cubicBezTo>
                      <a:pt x="0" y="2"/>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1" name="Freeform 833"/>
              <p:cNvSpPr>
                <a:spLocks/>
              </p:cNvSpPr>
              <p:nvPr/>
            </p:nvSpPr>
            <p:spPr bwMode="auto">
              <a:xfrm>
                <a:off x="1943" y="2993"/>
                <a:ext cx="0" cy="1"/>
              </a:xfrm>
              <a:custGeom>
                <a:avLst/>
                <a:gdLst>
                  <a:gd name="T0" fmla="*/ 2 w 3"/>
                  <a:gd name="T1" fmla="*/ 4 h 4"/>
                  <a:gd name="T2" fmla="*/ 2 w 3"/>
                  <a:gd name="T3" fmla="*/ 1 h 4"/>
                  <a:gd name="T4" fmla="*/ 2 w 3"/>
                  <a:gd name="T5" fmla="*/ 1 h 4"/>
                  <a:gd name="T6" fmla="*/ 2 w 3"/>
                  <a:gd name="T7" fmla="*/ 4 h 4"/>
                </a:gdLst>
                <a:ahLst/>
                <a:cxnLst>
                  <a:cxn ang="0">
                    <a:pos x="T0" y="T1"/>
                  </a:cxn>
                  <a:cxn ang="0">
                    <a:pos x="T2" y="T3"/>
                  </a:cxn>
                  <a:cxn ang="0">
                    <a:pos x="T4" y="T5"/>
                  </a:cxn>
                  <a:cxn ang="0">
                    <a:pos x="T6" y="T7"/>
                  </a:cxn>
                </a:cxnLst>
                <a:rect l="0" t="0" r="r" b="b"/>
                <a:pathLst>
                  <a:path w="3" h="4">
                    <a:moveTo>
                      <a:pt x="2" y="4"/>
                    </a:moveTo>
                    <a:cubicBezTo>
                      <a:pt x="3" y="4"/>
                      <a:pt x="3" y="2"/>
                      <a:pt x="2" y="1"/>
                    </a:cubicBezTo>
                    <a:cubicBezTo>
                      <a:pt x="2" y="1"/>
                      <a:pt x="2" y="1"/>
                      <a:pt x="2" y="1"/>
                    </a:cubicBezTo>
                    <a:cubicBezTo>
                      <a:pt x="0" y="0"/>
                      <a:pt x="1" y="2"/>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2" name="Freeform 834"/>
              <p:cNvSpPr>
                <a:spLocks/>
              </p:cNvSpPr>
              <p:nvPr/>
            </p:nvSpPr>
            <p:spPr bwMode="auto">
              <a:xfrm>
                <a:off x="1943" y="2992"/>
                <a:ext cx="0"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1" y="0"/>
                    </a:cubicBezTo>
                    <a:cubicBezTo>
                      <a:pt x="0"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3" name="Freeform 835"/>
              <p:cNvSpPr>
                <a:spLocks/>
              </p:cNvSpPr>
              <p:nvPr/>
            </p:nvSpPr>
            <p:spPr bwMode="auto">
              <a:xfrm>
                <a:off x="1942" y="2997"/>
                <a:ext cx="1" cy="1"/>
              </a:xfrm>
              <a:custGeom>
                <a:avLst/>
                <a:gdLst>
                  <a:gd name="T0" fmla="*/ 3 w 5"/>
                  <a:gd name="T1" fmla="*/ 1 h 6"/>
                  <a:gd name="T2" fmla="*/ 2 w 5"/>
                  <a:gd name="T3" fmla="*/ 0 h 6"/>
                  <a:gd name="T4" fmla="*/ 3 w 5"/>
                  <a:gd name="T5" fmla="*/ 1 h 6"/>
                </a:gdLst>
                <a:ahLst/>
                <a:cxnLst>
                  <a:cxn ang="0">
                    <a:pos x="T0" y="T1"/>
                  </a:cxn>
                  <a:cxn ang="0">
                    <a:pos x="T2" y="T3"/>
                  </a:cxn>
                  <a:cxn ang="0">
                    <a:pos x="T4" y="T5"/>
                  </a:cxn>
                </a:cxnLst>
                <a:rect l="0" t="0" r="r" b="b"/>
                <a:pathLst>
                  <a:path w="5" h="6">
                    <a:moveTo>
                      <a:pt x="3" y="1"/>
                    </a:moveTo>
                    <a:cubicBezTo>
                      <a:pt x="4" y="1"/>
                      <a:pt x="1" y="1"/>
                      <a:pt x="2" y="0"/>
                    </a:cubicBezTo>
                    <a:cubicBezTo>
                      <a:pt x="0" y="0"/>
                      <a:pt x="5" y="6"/>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4" name="Freeform 836"/>
              <p:cNvSpPr>
                <a:spLocks/>
              </p:cNvSpPr>
              <p:nvPr/>
            </p:nvSpPr>
            <p:spPr bwMode="auto">
              <a:xfrm>
                <a:off x="1944" y="2993"/>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5" name="Freeform 837"/>
              <p:cNvSpPr>
                <a:spLocks/>
              </p:cNvSpPr>
              <p:nvPr/>
            </p:nvSpPr>
            <p:spPr bwMode="auto">
              <a:xfrm>
                <a:off x="1944" y="2995"/>
                <a:ext cx="0" cy="1"/>
              </a:xfrm>
              <a:custGeom>
                <a:avLst/>
                <a:gdLst>
                  <a:gd name="T0" fmla="*/ 1 w 1"/>
                  <a:gd name="T1" fmla="*/ 4 h 4"/>
                  <a:gd name="T2" fmla="*/ 1 w 1"/>
                  <a:gd name="T3" fmla="*/ 1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cubicBezTo>
                      <a:pt x="1" y="1"/>
                      <a:pt x="1" y="1"/>
                      <a:pt x="1" y="1"/>
                    </a:cubicBezTo>
                    <a:cubicBezTo>
                      <a:pt x="1" y="1"/>
                      <a:pt x="1" y="1"/>
                      <a:pt x="0" y="0"/>
                    </a:cubicBezTo>
                    <a:cubicBezTo>
                      <a:pt x="0" y="2"/>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6" name="Freeform 838"/>
              <p:cNvSpPr>
                <a:spLocks/>
              </p:cNvSpPr>
              <p:nvPr/>
            </p:nvSpPr>
            <p:spPr bwMode="auto">
              <a:xfrm>
                <a:off x="1944" y="2995"/>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7" name="Rectangle 839"/>
              <p:cNvSpPr>
                <a:spLocks noChangeArrowheads="1"/>
              </p:cNvSpPr>
              <p:nvPr/>
            </p:nvSpPr>
            <p:spPr bwMode="auto">
              <a:xfrm>
                <a:off x="1944" y="29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8" name="Freeform 840"/>
              <p:cNvSpPr>
                <a:spLocks/>
              </p:cNvSpPr>
              <p:nvPr/>
            </p:nvSpPr>
            <p:spPr bwMode="auto">
              <a:xfrm>
                <a:off x="1944" y="3001"/>
                <a:ext cx="0" cy="1"/>
              </a:xfrm>
              <a:custGeom>
                <a:avLst/>
                <a:gdLst>
                  <a:gd name="T0" fmla="*/ 0 w 2"/>
                  <a:gd name="T1" fmla="*/ 0 h 4"/>
                  <a:gd name="T2" fmla="*/ 1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cubicBezTo>
                      <a:pt x="1" y="4"/>
                      <a:pt x="1" y="4"/>
                      <a:pt x="1" y="4"/>
                    </a:cubicBezTo>
                    <a:cubicBezTo>
                      <a:pt x="1" y="4"/>
                      <a:pt x="2" y="3"/>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9" name="Freeform 841"/>
              <p:cNvSpPr>
                <a:spLocks/>
              </p:cNvSpPr>
              <p:nvPr/>
            </p:nvSpPr>
            <p:spPr bwMode="auto">
              <a:xfrm>
                <a:off x="1944" y="3000"/>
                <a:ext cx="1" cy="0"/>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1" y="1"/>
                      <a:pt x="0" y="1"/>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0" name="Freeform 842"/>
              <p:cNvSpPr>
                <a:spLocks/>
              </p:cNvSpPr>
              <p:nvPr/>
            </p:nvSpPr>
            <p:spPr bwMode="auto">
              <a:xfrm>
                <a:off x="1945" y="3001"/>
                <a:ext cx="0" cy="1"/>
              </a:xfrm>
              <a:custGeom>
                <a:avLst/>
                <a:gdLst>
                  <a:gd name="T0" fmla="*/ 0 w 2"/>
                  <a:gd name="T1" fmla="*/ 3 h 7"/>
                  <a:gd name="T2" fmla="*/ 2 w 2"/>
                  <a:gd name="T3" fmla="*/ 4 h 7"/>
                  <a:gd name="T4" fmla="*/ 0 w 2"/>
                  <a:gd name="T5" fmla="*/ 3 h 7"/>
                </a:gdLst>
                <a:ahLst/>
                <a:cxnLst>
                  <a:cxn ang="0">
                    <a:pos x="T0" y="T1"/>
                  </a:cxn>
                  <a:cxn ang="0">
                    <a:pos x="T2" y="T3"/>
                  </a:cxn>
                  <a:cxn ang="0">
                    <a:pos x="T4" y="T5"/>
                  </a:cxn>
                </a:cxnLst>
                <a:rect l="0" t="0" r="r" b="b"/>
                <a:pathLst>
                  <a:path w="2" h="7">
                    <a:moveTo>
                      <a:pt x="0" y="3"/>
                    </a:moveTo>
                    <a:cubicBezTo>
                      <a:pt x="1" y="3"/>
                      <a:pt x="2" y="7"/>
                      <a:pt x="2" y="4"/>
                    </a:cubicBezTo>
                    <a:cubicBezTo>
                      <a:pt x="1"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1" name="Freeform 843"/>
              <p:cNvSpPr>
                <a:spLocks/>
              </p:cNvSpPr>
              <p:nvPr/>
            </p:nvSpPr>
            <p:spPr bwMode="auto">
              <a:xfrm>
                <a:off x="1949" y="300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2" name="Freeform 844"/>
              <p:cNvSpPr>
                <a:spLocks/>
              </p:cNvSpPr>
              <p:nvPr/>
            </p:nvSpPr>
            <p:spPr bwMode="auto">
              <a:xfrm>
                <a:off x="1955" y="3010"/>
                <a:ext cx="1" cy="1"/>
              </a:xfrm>
              <a:custGeom>
                <a:avLst/>
                <a:gdLst>
                  <a:gd name="T0" fmla="*/ 6 w 6"/>
                  <a:gd name="T1" fmla="*/ 3 h 6"/>
                  <a:gd name="T2" fmla="*/ 2 w 6"/>
                  <a:gd name="T3" fmla="*/ 1 h 6"/>
                  <a:gd name="T4" fmla="*/ 2 w 6"/>
                  <a:gd name="T5" fmla="*/ 4 h 6"/>
                  <a:gd name="T6" fmla="*/ 6 w 6"/>
                  <a:gd name="T7" fmla="*/ 3 h 6"/>
                </a:gdLst>
                <a:ahLst/>
                <a:cxnLst>
                  <a:cxn ang="0">
                    <a:pos x="T0" y="T1"/>
                  </a:cxn>
                  <a:cxn ang="0">
                    <a:pos x="T2" y="T3"/>
                  </a:cxn>
                  <a:cxn ang="0">
                    <a:pos x="T4" y="T5"/>
                  </a:cxn>
                  <a:cxn ang="0">
                    <a:pos x="T6" y="T7"/>
                  </a:cxn>
                </a:cxnLst>
                <a:rect l="0" t="0" r="r" b="b"/>
                <a:pathLst>
                  <a:path w="6" h="6">
                    <a:moveTo>
                      <a:pt x="6" y="3"/>
                    </a:moveTo>
                    <a:cubicBezTo>
                      <a:pt x="4" y="0"/>
                      <a:pt x="3" y="5"/>
                      <a:pt x="2" y="1"/>
                    </a:cubicBezTo>
                    <a:cubicBezTo>
                      <a:pt x="0" y="2"/>
                      <a:pt x="3" y="4"/>
                      <a:pt x="2" y="4"/>
                    </a:cubicBezTo>
                    <a:cubicBezTo>
                      <a:pt x="4" y="5"/>
                      <a:pt x="5" y="6"/>
                      <a:pt x="6"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3" name="Freeform 845"/>
              <p:cNvSpPr>
                <a:spLocks/>
              </p:cNvSpPr>
              <p:nvPr/>
            </p:nvSpPr>
            <p:spPr bwMode="auto">
              <a:xfrm>
                <a:off x="1955" y="30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4" name="Rectangle 846"/>
              <p:cNvSpPr>
                <a:spLocks noChangeArrowheads="1"/>
              </p:cNvSpPr>
              <p:nvPr/>
            </p:nvSpPr>
            <p:spPr bwMode="auto">
              <a:xfrm>
                <a:off x="1945" y="29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5" name="Freeform 847"/>
              <p:cNvSpPr>
                <a:spLocks/>
              </p:cNvSpPr>
              <p:nvPr/>
            </p:nvSpPr>
            <p:spPr bwMode="auto">
              <a:xfrm>
                <a:off x="1944" y="2971"/>
                <a:ext cx="0" cy="1"/>
              </a:xfrm>
              <a:custGeom>
                <a:avLst/>
                <a:gdLst>
                  <a:gd name="T0" fmla="*/ 2 w 2"/>
                  <a:gd name="T1" fmla="*/ 3 h 3"/>
                  <a:gd name="T2" fmla="*/ 1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3"/>
                      <a:pt x="0" y="3"/>
                      <a:pt x="0" y="3"/>
                    </a:cubicBezTo>
                    <a:cubicBezTo>
                      <a:pt x="1" y="3"/>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6" name="Freeform 848"/>
              <p:cNvSpPr>
                <a:spLocks/>
              </p:cNvSpPr>
              <p:nvPr/>
            </p:nvSpPr>
            <p:spPr bwMode="auto">
              <a:xfrm>
                <a:off x="1964" y="3010"/>
                <a:ext cx="0" cy="0"/>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2"/>
                      <a:pt x="1" y="2"/>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7" name="Rectangle 849"/>
              <p:cNvSpPr>
                <a:spLocks noChangeArrowheads="1"/>
              </p:cNvSpPr>
              <p:nvPr/>
            </p:nvSpPr>
            <p:spPr bwMode="auto">
              <a:xfrm>
                <a:off x="1964" y="300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8" name="Freeform 850"/>
              <p:cNvSpPr>
                <a:spLocks/>
              </p:cNvSpPr>
              <p:nvPr/>
            </p:nvSpPr>
            <p:spPr bwMode="auto">
              <a:xfrm>
                <a:off x="1963" y="2999"/>
                <a:ext cx="1" cy="1"/>
              </a:xfrm>
              <a:custGeom>
                <a:avLst/>
                <a:gdLst>
                  <a:gd name="T0" fmla="*/ 0 w 3"/>
                  <a:gd name="T1" fmla="*/ 0 h 4"/>
                  <a:gd name="T2" fmla="*/ 0 w 3"/>
                  <a:gd name="T3" fmla="*/ 4 h 4"/>
                  <a:gd name="T4" fmla="*/ 0 w 3"/>
                  <a:gd name="T5" fmla="*/ 0 h 4"/>
                </a:gdLst>
                <a:ahLst/>
                <a:cxnLst>
                  <a:cxn ang="0">
                    <a:pos x="T0" y="T1"/>
                  </a:cxn>
                  <a:cxn ang="0">
                    <a:pos x="T2" y="T3"/>
                  </a:cxn>
                  <a:cxn ang="0">
                    <a:pos x="T4" y="T5"/>
                  </a:cxn>
                </a:cxnLst>
                <a:rect l="0" t="0" r="r" b="b"/>
                <a:pathLst>
                  <a:path w="3" h="4">
                    <a:moveTo>
                      <a:pt x="0" y="0"/>
                    </a:moveTo>
                    <a:cubicBezTo>
                      <a:pt x="0" y="1"/>
                      <a:pt x="0" y="3"/>
                      <a:pt x="0" y="4"/>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9" name="Freeform 851"/>
              <p:cNvSpPr>
                <a:spLocks/>
              </p:cNvSpPr>
              <p:nvPr/>
            </p:nvSpPr>
            <p:spPr bwMode="auto">
              <a:xfrm>
                <a:off x="2030" y="3091"/>
                <a:ext cx="0" cy="2"/>
              </a:xfrm>
              <a:custGeom>
                <a:avLst/>
                <a:gdLst>
                  <a:gd name="T0" fmla="*/ 2 w 2"/>
                  <a:gd name="T1" fmla="*/ 10 h 12"/>
                  <a:gd name="T2" fmla="*/ 0 w 2"/>
                  <a:gd name="T3" fmla="*/ 2 h 12"/>
                  <a:gd name="T4" fmla="*/ 2 w 2"/>
                  <a:gd name="T5" fmla="*/ 12 h 12"/>
                  <a:gd name="T6" fmla="*/ 2 w 2"/>
                  <a:gd name="T7" fmla="*/ 10 h 12"/>
                </a:gdLst>
                <a:ahLst/>
                <a:cxnLst>
                  <a:cxn ang="0">
                    <a:pos x="T0" y="T1"/>
                  </a:cxn>
                  <a:cxn ang="0">
                    <a:pos x="T2" y="T3"/>
                  </a:cxn>
                  <a:cxn ang="0">
                    <a:pos x="T4" y="T5"/>
                  </a:cxn>
                  <a:cxn ang="0">
                    <a:pos x="T6" y="T7"/>
                  </a:cxn>
                </a:cxnLst>
                <a:rect l="0" t="0" r="r" b="b"/>
                <a:pathLst>
                  <a:path w="2" h="12">
                    <a:moveTo>
                      <a:pt x="2" y="10"/>
                    </a:moveTo>
                    <a:cubicBezTo>
                      <a:pt x="2" y="0"/>
                      <a:pt x="0" y="3"/>
                      <a:pt x="0" y="2"/>
                    </a:cubicBezTo>
                    <a:cubicBezTo>
                      <a:pt x="1" y="10"/>
                      <a:pt x="1" y="12"/>
                      <a:pt x="2" y="12"/>
                    </a:cubicBezTo>
                    <a:cubicBezTo>
                      <a:pt x="2" y="12"/>
                      <a:pt x="2" y="10"/>
                      <a:pt x="2"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0" name="Freeform 852"/>
              <p:cNvSpPr>
                <a:spLocks/>
              </p:cNvSpPr>
              <p:nvPr/>
            </p:nvSpPr>
            <p:spPr bwMode="auto">
              <a:xfrm>
                <a:off x="2013" y="3120"/>
                <a:ext cx="4" cy="2"/>
              </a:xfrm>
              <a:custGeom>
                <a:avLst/>
                <a:gdLst>
                  <a:gd name="T0" fmla="*/ 19 w 21"/>
                  <a:gd name="T1" fmla="*/ 2 h 15"/>
                  <a:gd name="T2" fmla="*/ 21 w 21"/>
                  <a:gd name="T3" fmla="*/ 0 h 15"/>
                  <a:gd name="T4" fmla="*/ 18 w 21"/>
                  <a:gd name="T5" fmla="*/ 2 h 15"/>
                  <a:gd name="T6" fmla="*/ 14 w 21"/>
                  <a:gd name="T7" fmla="*/ 5 h 15"/>
                  <a:gd name="T8" fmla="*/ 11 w 21"/>
                  <a:gd name="T9" fmla="*/ 8 h 15"/>
                  <a:gd name="T10" fmla="*/ 3 w 21"/>
                  <a:gd name="T11" fmla="*/ 13 h 15"/>
                  <a:gd name="T12" fmla="*/ 0 w 21"/>
                  <a:gd name="T13" fmla="*/ 15 h 15"/>
                  <a:gd name="T14" fmla="*/ 3 w 21"/>
                  <a:gd name="T15" fmla="*/ 13 h 15"/>
                  <a:gd name="T16" fmla="*/ 9 w 21"/>
                  <a:gd name="T17" fmla="*/ 9 h 15"/>
                  <a:gd name="T18" fmla="*/ 19 w 21"/>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19" y="2"/>
                    </a:moveTo>
                    <a:cubicBezTo>
                      <a:pt x="21" y="0"/>
                      <a:pt x="21" y="0"/>
                      <a:pt x="21" y="0"/>
                    </a:cubicBezTo>
                    <a:cubicBezTo>
                      <a:pt x="21" y="0"/>
                      <a:pt x="20" y="1"/>
                      <a:pt x="18" y="2"/>
                    </a:cubicBezTo>
                    <a:cubicBezTo>
                      <a:pt x="17" y="3"/>
                      <a:pt x="16" y="4"/>
                      <a:pt x="14" y="5"/>
                    </a:cubicBezTo>
                    <a:cubicBezTo>
                      <a:pt x="13" y="6"/>
                      <a:pt x="12" y="7"/>
                      <a:pt x="11" y="8"/>
                    </a:cubicBezTo>
                    <a:cubicBezTo>
                      <a:pt x="8" y="9"/>
                      <a:pt x="5" y="11"/>
                      <a:pt x="3" y="13"/>
                    </a:cubicBezTo>
                    <a:cubicBezTo>
                      <a:pt x="1" y="14"/>
                      <a:pt x="0" y="15"/>
                      <a:pt x="0" y="15"/>
                    </a:cubicBezTo>
                    <a:cubicBezTo>
                      <a:pt x="0" y="15"/>
                      <a:pt x="1" y="14"/>
                      <a:pt x="3" y="13"/>
                    </a:cubicBezTo>
                    <a:cubicBezTo>
                      <a:pt x="5" y="12"/>
                      <a:pt x="7" y="10"/>
                      <a:pt x="9" y="9"/>
                    </a:cubicBezTo>
                    <a:cubicBezTo>
                      <a:pt x="14" y="6"/>
                      <a:pt x="19" y="2"/>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1" name="Freeform 853"/>
              <p:cNvSpPr>
                <a:spLocks/>
              </p:cNvSpPr>
              <p:nvPr/>
            </p:nvSpPr>
            <p:spPr bwMode="auto">
              <a:xfrm>
                <a:off x="1987" y="3123"/>
                <a:ext cx="20" cy="3"/>
              </a:xfrm>
              <a:custGeom>
                <a:avLst/>
                <a:gdLst>
                  <a:gd name="T0" fmla="*/ 0 w 110"/>
                  <a:gd name="T1" fmla="*/ 3 h 13"/>
                  <a:gd name="T2" fmla="*/ 0 w 110"/>
                  <a:gd name="T3" fmla="*/ 1 h 13"/>
                  <a:gd name="T4" fmla="*/ 0 w 110"/>
                  <a:gd name="T5" fmla="*/ 0 h 13"/>
                  <a:gd name="T6" fmla="*/ 2 w 110"/>
                  <a:gd name="T7" fmla="*/ 0 h 13"/>
                  <a:gd name="T8" fmla="*/ 7 w 110"/>
                  <a:gd name="T9" fmla="*/ 2 h 13"/>
                  <a:gd name="T10" fmla="*/ 19 w 110"/>
                  <a:gd name="T11" fmla="*/ 6 h 13"/>
                  <a:gd name="T12" fmla="*/ 26 w 110"/>
                  <a:gd name="T13" fmla="*/ 8 h 13"/>
                  <a:gd name="T14" fmla="*/ 32 w 110"/>
                  <a:gd name="T15" fmla="*/ 9 h 13"/>
                  <a:gd name="T16" fmla="*/ 44 w 110"/>
                  <a:gd name="T17" fmla="*/ 11 h 13"/>
                  <a:gd name="T18" fmla="*/ 93 w 110"/>
                  <a:gd name="T19" fmla="*/ 10 h 13"/>
                  <a:gd name="T20" fmla="*/ 98 w 110"/>
                  <a:gd name="T21" fmla="*/ 10 h 13"/>
                  <a:gd name="T22" fmla="*/ 100 w 110"/>
                  <a:gd name="T23" fmla="*/ 9 h 13"/>
                  <a:gd name="T24" fmla="*/ 104 w 110"/>
                  <a:gd name="T25" fmla="*/ 7 h 13"/>
                  <a:gd name="T26" fmla="*/ 110 w 110"/>
                  <a:gd name="T27" fmla="*/ 5 h 13"/>
                  <a:gd name="T28" fmla="*/ 54 w 110"/>
                  <a:gd name="T29" fmla="*/ 11 h 13"/>
                  <a:gd name="T30" fmla="*/ 47 w 110"/>
                  <a:gd name="T31" fmla="*/ 11 h 13"/>
                  <a:gd name="T32" fmla="*/ 40 w 110"/>
                  <a:gd name="T33" fmla="*/ 10 h 13"/>
                  <a:gd name="T34" fmla="*/ 33 w 110"/>
                  <a:gd name="T35" fmla="*/ 9 h 13"/>
                  <a:gd name="T36" fmla="*/ 27 w 110"/>
                  <a:gd name="T37" fmla="*/ 7 h 13"/>
                  <a:gd name="T38" fmla="*/ 23 w 110"/>
                  <a:gd name="T39" fmla="*/ 7 h 13"/>
                  <a:gd name="T40" fmla="*/ 19 w 110"/>
                  <a:gd name="T41" fmla="*/ 5 h 13"/>
                  <a:gd name="T42" fmla="*/ 11 w 110"/>
                  <a:gd name="T43" fmla="*/ 3 h 13"/>
                  <a:gd name="T44" fmla="*/ 4 w 110"/>
                  <a:gd name="T45" fmla="*/ 1 h 13"/>
                  <a:gd name="T46" fmla="*/ 0 w 110"/>
                  <a:gd name="T47" fmla="*/ 0 h 13"/>
                  <a:gd name="T48" fmla="*/ 0 w 110"/>
                  <a:gd name="T4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3">
                    <a:moveTo>
                      <a:pt x="0" y="3"/>
                    </a:moveTo>
                    <a:cubicBezTo>
                      <a:pt x="0" y="2"/>
                      <a:pt x="0" y="2"/>
                      <a:pt x="0" y="1"/>
                    </a:cubicBezTo>
                    <a:cubicBezTo>
                      <a:pt x="0" y="1"/>
                      <a:pt x="0" y="0"/>
                      <a:pt x="0" y="0"/>
                    </a:cubicBezTo>
                    <a:cubicBezTo>
                      <a:pt x="1" y="0"/>
                      <a:pt x="1" y="0"/>
                      <a:pt x="2" y="0"/>
                    </a:cubicBezTo>
                    <a:cubicBezTo>
                      <a:pt x="3" y="1"/>
                      <a:pt x="5" y="2"/>
                      <a:pt x="7" y="2"/>
                    </a:cubicBezTo>
                    <a:cubicBezTo>
                      <a:pt x="11" y="4"/>
                      <a:pt x="15" y="5"/>
                      <a:pt x="19" y="6"/>
                    </a:cubicBezTo>
                    <a:cubicBezTo>
                      <a:pt x="21" y="7"/>
                      <a:pt x="24" y="8"/>
                      <a:pt x="26" y="8"/>
                    </a:cubicBezTo>
                    <a:cubicBezTo>
                      <a:pt x="28" y="9"/>
                      <a:pt x="30" y="9"/>
                      <a:pt x="32" y="9"/>
                    </a:cubicBezTo>
                    <a:cubicBezTo>
                      <a:pt x="35" y="10"/>
                      <a:pt x="39" y="11"/>
                      <a:pt x="44" y="11"/>
                    </a:cubicBezTo>
                    <a:cubicBezTo>
                      <a:pt x="60" y="13"/>
                      <a:pt x="79" y="12"/>
                      <a:pt x="93" y="10"/>
                    </a:cubicBezTo>
                    <a:cubicBezTo>
                      <a:pt x="98" y="10"/>
                      <a:pt x="98" y="10"/>
                      <a:pt x="98" y="10"/>
                    </a:cubicBezTo>
                    <a:cubicBezTo>
                      <a:pt x="98" y="10"/>
                      <a:pt x="99" y="10"/>
                      <a:pt x="100" y="9"/>
                    </a:cubicBezTo>
                    <a:cubicBezTo>
                      <a:pt x="101" y="9"/>
                      <a:pt x="103" y="8"/>
                      <a:pt x="104" y="7"/>
                    </a:cubicBezTo>
                    <a:cubicBezTo>
                      <a:pt x="107" y="6"/>
                      <a:pt x="110" y="5"/>
                      <a:pt x="110" y="5"/>
                    </a:cubicBezTo>
                    <a:cubicBezTo>
                      <a:pt x="93" y="10"/>
                      <a:pt x="73" y="12"/>
                      <a:pt x="54" y="11"/>
                    </a:cubicBezTo>
                    <a:cubicBezTo>
                      <a:pt x="52" y="11"/>
                      <a:pt x="49" y="11"/>
                      <a:pt x="47" y="11"/>
                    </a:cubicBezTo>
                    <a:cubicBezTo>
                      <a:pt x="45" y="10"/>
                      <a:pt x="42" y="10"/>
                      <a:pt x="40" y="10"/>
                    </a:cubicBezTo>
                    <a:cubicBezTo>
                      <a:pt x="38" y="9"/>
                      <a:pt x="35" y="9"/>
                      <a:pt x="33" y="9"/>
                    </a:cubicBezTo>
                    <a:cubicBezTo>
                      <a:pt x="31" y="8"/>
                      <a:pt x="29" y="8"/>
                      <a:pt x="27" y="7"/>
                    </a:cubicBezTo>
                    <a:cubicBezTo>
                      <a:pt x="26" y="7"/>
                      <a:pt x="24" y="7"/>
                      <a:pt x="23" y="7"/>
                    </a:cubicBezTo>
                    <a:cubicBezTo>
                      <a:pt x="22" y="6"/>
                      <a:pt x="20" y="6"/>
                      <a:pt x="19" y="5"/>
                    </a:cubicBezTo>
                    <a:cubicBezTo>
                      <a:pt x="16" y="5"/>
                      <a:pt x="13" y="4"/>
                      <a:pt x="11" y="3"/>
                    </a:cubicBezTo>
                    <a:cubicBezTo>
                      <a:pt x="8" y="2"/>
                      <a:pt x="6" y="1"/>
                      <a:pt x="4" y="1"/>
                    </a:cubicBezTo>
                    <a:cubicBezTo>
                      <a:pt x="2" y="0"/>
                      <a:pt x="1" y="0"/>
                      <a:pt x="0" y="0"/>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2" name="Freeform 854"/>
              <p:cNvSpPr>
                <a:spLocks/>
              </p:cNvSpPr>
              <p:nvPr/>
            </p:nvSpPr>
            <p:spPr bwMode="auto">
              <a:xfrm>
                <a:off x="1986" y="3138"/>
                <a:ext cx="0" cy="7"/>
              </a:xfrm>
              <a:custGeom>
                <a:avLst/>
                <a:gdLst>
                  <a:gd name="T0" fmla="*/ 0 w 1"/>
                  <a:gd name="T1" fmla="*/ 21 h 41"/>
                  <a:gd name="T2" fmla="*/ 0 w 1"/>
                  <a:gd name="T3" fmla="*/ 0 h 41"/>
                  <a:gd name="T4" fmla="*/ 0 w 1"/>
                  <a:gd name="T5" fmla="*/ 4 h 41"/>
                  <a:gd name="T6" fmla="*/ 0 w 1"/>
                  <a:gd name="T7" fmla="*/ 21 h 41"/>
                </a:gdLst>
                <a:ahLst/>
                <a:cxnLst>
                  <a:cxn ang="0">
                    <a:pos x="T0" y="T1"/>
                  </a:cxn>
                  <a:cxn ang="0">
                    <a:pos x="T2" y="T3"/>
                  </a:cxn>
                  <a:cxn ang="0">
                    <a:pos x="T4" y="T5"/>
                  </a:cxn>
                  <a:cxn ang="0">
                    <a:pos x="T6" y="T7"/>
                  </a:cxn>
                </a:cxnLst>
                <a:rect l="0" t="0" r="r" b="b"/>
                <a:pathLst>
                  <a:path w="1" h="41">
                    <a:moveTo>
                      <a:pt x="0" y="21"/>
                    </a:moveTo>
                    <a:cubicBezTo>
                      <a:pt x="1" y="16"/>
                      <a:pt x="1" y="41"/>
                      <a:pt x="0" y="0"/>
                    </a:cubicBezTo>
                    <a:cubicBezTo>
                      <a:pt x="0" y="2"/>
                      <a:pt x="0" y="3"/>
                      <a:pt x="0" y="4"/>
                    </a:cubicBezTo>
                    <a:cubicBezTo>
                      <a:pt x="0" y="8"/>
                      <a:pt x="0" y="13"/>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3" name="Freeform 855"/>
              <p:cNvSpPr>
                <a:spLocks/>
              </p:cNvSpPr>
              <p:nvPr/>
            </p:nvSpPr>
            <p:spPr bwMode="auto">
              <a:xfrm>
                <a:off x="1986" y="3135"/>
                <a:ext cx="0" cy="6"/>
              </a:xfrm>
              <a:custGeom>
                <a:avLst/>
                <a:gdLst>
                  <a:gd name="T0" fmla="*/ 1 w 1"/>
                  <a:gd name="T1" fmla="*/ 18 h 30"/>
                  <a:gd name="T2" fmla="*/ 1 w 1"/>
                  <a:gd name="T3" fmla="*/ 18 h 30"/>
                </a:gdLst>
                <a:ahLst/>
                <a:cxnLst>
                  <a:cxn ang="0">
                    <a:pos x="T0" y="T1"/>
                  </a:cxn>
                  <a:cxn ang="0">
                    <a:pos x="T2" y="T3"/>
                  </a:cxn>
                </a:cxnLst>
                <a:rect l="0" t="0" r="r" b="b"/>
                <a:pathLst>
                  <a:path w="1" h="30">
                    <a:moveTo>
                      <a:pt x="1" y="18"/>
                    </a:moveTo>
                    <a:cubicBezTo>
                      <a:pt x="1" y="0"/>
                      <a:pt x="0" y="30"/>
                      <a:pt x="1"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4" name="Freeform 856"/>
              <p:cNvSpPr>
                <a:spLocks/>
              </p:cNvSpPr>
              <p:nvPr/>
            </p:nvSpPr>
            <p:spPr bwMode="auto">
              <a:xfrm>
                <a:off x="1985" y="3149"/>
                <a:ext cx="1" cy="8"/>
              </a:xfrm>
              <a:custGeom>
                <a:avLst/>
                <a:gdLst>
                  <a:gd name="T0" fmla="*/ 3 w 3"/>
                  <a:gd name="T1" fmla="*/ 24 h 43"/>
                  <a:gd name="T2" fmla="*/ 2 w 3"/>
                  <a:gd name="T3" fmla="*/ 0 h 43"/>
                  <a:gd name="T4" fmla="*/ 0 w 3"/>
                  <a:gd name="T5" fmla="*/ 18 h 43"/>
                  <a:gd name="T6" fmla="*/ 3 w 3"/>
                  <a:gd name="T7" fmla="*/ 24 h 43"/>
                </a:gdLst>
                <a:ahLst/>
                <a:cxnLst>
                  <a:cxn ang="0">
                    <a:pos x="T0" y="T1"/>
                  </a:cxn>
                  <a:cxn ang="0">
                    <a:pos x="T2" y="T3"/>
                  </a:cxn>
                  <a:cxn ang="0">
                    <a:pos x="T4" y="T5"/>
                  </a:cxn>
                  <a:cxn ang="0">
                    <a:pos x="T6" y="T7"/>
                  </a:cxn>
                </a:cxnLst>
                <a:rect l="0" t="0" r="r" b="b"/>
                <a:pathLst>
                  <a:path w="3" h="43">
                    <a:moveTo>
                      <a:pt x="3" y="24"/>
                    </a:moveTo>
                    <a:cubicBezTo>
                      <a:pt x="2" y="0"/>
                      <a:pt x="2" y="0"/>
                      <a:pt x="2" y="0"/>
                    </a:cubicBezTo>
                    <a:cubicBezTo>
                      <a:pt x="1" y="5"/>
                      <a:pt x="1" y="26"/>
                      <a:pt x="0" y="18"/>
                    </a:cubicBezTo>
                    <a:cubicBezTo>
                      <a:pt x="1" y="43"/>
                      <a:pt x="1" y="38"/>
                      <a:pt x="3"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5" name="Freeform 857"/>
              <p:cNvSpPr>
                <a:spLocks/>
              </p:cNvSpPr>
              <p:nvPr/>
            </p:nvSpPr>
            <p:spPr bwMode="auto">
              <a:xfrm>
                <a:off x="1986" y="3156"/>
                <a:ext cx="0" cy="2"/>
              </a:xfrm>
              <a:custGeom>
                <a:avLst/>
                <a:gdLst>
                  <a:gd name="T0" fmla="*/ 1 w 1"/>
                  <a:gd name="T1" fmla="*/ 12 h 12"/>
                  <a:gd name="T2" fmla="*/ 0 w 1"/>
                  <a:gd name="T3" fmla="*/ 0 h 12"/>
                  <a:gd name="T4" fmla="*/ 1 w 1"/>
                  <a:gd name="T5" fmla="*/ 12 h 12"/>
                </a:gdLst>
                <a:ahLst/>
                <a:cxnLst>
                  <a:cxn ang="0">
                    <a:pos x="T0" y="T1"/>
                  </a:cxn>
                  <a:cxn ang="0">
                    <a:pos x="T2" y="T3"/>
                  </a:cxn>
                  <a:cxn ang="0">
                    <a:pos x="T4" y="T5"/>
                  </a:cxn>
                </a:cxnLst>
                <a:rect l="0" t="0" r="r" b="b"/>
                <a:pathLst>
                  <a:path w="1" h="12">
                    <a:moveTo>
                      <a:pt x="1" y="12"/>
                    </a:moveTo>
                    <a:cubicBezTo>
                      <a:pt x="0" y="0"/>
                      <a:pt x="0" y="0"/>
                      <a:pt x="0" y="0"/>
                    </a:cubicBezTo>
                    <a:cubicBezTo>
                      <a:pt x="0" y="2"/>
                      <a:pt x="0" y="5"/>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6" name="Freeform 858"/>
              <p:cNvSpPr>
                <a:spLocks/>
              </p:cNvSpPr>
              <p:nvPr/>
            </p:nvSpPr>
            <p:spPr bwMode="auto">
              <a:xfrm>
                <a:off x="1986" y="3151"/>
                <a:ext cx="0" cy="5"/>
              </a:xfrm>
              <a:custGeom>
                <a:avLst/>
                <a:gdLst>
                  <a:gd name="T0" fmla="*/ 0 w 3"/>
                  <a:gd name="T1" fmla="*/ 0 h 26"/>
                  <a:gd name="T2" fmla="*/ 1 w 3"/>
                  <a:gd name="T3" fmla="*/ 26 h 26"/>
                  <a:gd name="T4" fmla="*/ 1 w 3"/>
                  <a:gd name="T5" fmla="*/ 14 h 26"/>
                  <a:gd name="T6" fmla="*/ 0 w 3"/>
                  <a:gd name="T7" fmla="*/ 0 h 26"/>
                </a:gdLst>
                <a:ahLst/>
                <a:cxnLst>
                  <a:cxn ang="0">
                    <a:pos x="T0" y="T1"/>
                  </a:cxn>
                  <a:cxn ang="0">
                    <a:pos x="T2" y="T3"/>
                  </a:cxn>
                  <a:cxn ang="0">
                    <a:pos x="T4" y="T5"/>
                  </a:cxn>
                  <a:cxn ang="0">
                    <a:pos x="T6" y="T7"/>
                  </a:cxn>
                </a:cxnLst>
                <a:rect l="0" t="0" r="r" b="b"/>
                <a:pathLst>
                  <a:path w="3" h="26">
                    <a:moveTo>
                      <a:pt x="0" y="0"/>
                    </a:moveTo>
                    <a:cubicBezTo>
                      <a:pt x="1" y="26"/>
                      <a:pt x="1" y="26"/>
                      <a:pt x="1" y="26"/>
                    </a:cubicBezTo>
                    <a:cubicBezTo>
                      <a:pt x="2" y="23"/>
                      <a:pt x="3" y="22"/>
                      <a:pt x="1" y="14"/>
                    </a:cubicBezTo>
                    <a:cubicBezTo>
                      <a:pt x="2" y="16"/>
                      <a:pt x="1" y="1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7" name="Freeform 859"/>
              <p:cNvSpPr>
                <a:spLocks/>
              </p:cNvSpPr>
              <p:nvPr/>
            </p:nvSpPr>
            <p:spPr bwMode="auto">
              <a:xfrm>
                <a:off x="1986" y="3139"/>
                <a:ext cx="0" cy="9"/>
              </a:xfrm>
              <a:custGeom>
                <a:avLst/>
                <a:gdLst>
                  <a:gd name="T0" fmla="*/ 1 w 3"/>
                  <a:gd name="T1" fmla="*/ 51 h 51"/>
                  <a:gd name="T2" fmla="*/ 3 w 3"/>
                  <a:gd name="T3" fmla="*/ 45 h 51"/>
                  <a:gd name="T4" fmla="*/ 1 w 3"/>
                  <a:gd name="T5" fmla="*/ 51 h 51"/>
                </a:gdLst>
                <a:ahLst/>
                <a:cxnLst>
                  <a:cxn ang="0">
                    <a:pos x="T0" y="T1"/>
                  </a:cxn>
                  <a:cxn ang="0">
                    <a:pos x="T2" y="T3"/>
                  </a:cxn>
                  <a:cxn ang="0">
                    <a:pos x="T4" y="T5"/>
                  </a:cxn>
                </a:cxnLst>
                <a:rect l="0" t="0" r="r" b="b"/>
                <a:pathLst>
                  <a:path w="3" h="51">
                    <a:moveTo>
                      <a:pt x="1" y="51"/>
                    </a:moveTo>
                    <a:cubicBezTo>
                      <a:pt x="1" y="38"/>
                      <a:pt x="2" y="21"/>
                      <a:pt x="3" y="45"/>
                    </a:cubicBezTo>
                    <a:cubicBezTo>
                      <a:pt x="2" y="0"/>
                      <a:pt x="0" y="6"/>
                      <a:pt x="1"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8" name="Freeform 860"/>
              <p:cNvSpPr>
                <a:spLocks/>
              </p:cNvSpPr>
              <p:nvPr/>
            </p:nvSpPr>
            <p:spPr bwMode="auto">
              <a:xfrm>
                <a:off x="1987" y="3124"/>
                <a:ext cx="5" cy="2"/>
              </a:xfrm>
              <a:custGeom>
                <a:avLst/>
                <a:gdLst>
                  <a:gd name="T0" fmla="*/ 0 w 25"/>
                  <a:gd name="T1" fmla="*/ 14 h 14"/>
                  <a:gd name="T2" fmla="*/ 0 w 25"/>
                  <a:gd name="T3" fmla="*/ 4 h 14"/>
                  <a:gd name="T4" fmla="*/ 0 w 25"/>
                  <a:gd name="T5" fmla="*/ 2 h 14"/>
                  <a:gd name="T6" fmla="*/ 1 w 25"/>
                  <a:gd name="T7" fmla="*/ 1 h 14"/>
                  <a:gd name="T8" fmla="*/ 2 w 25"/>
                  <a:gd name="T9" fmla="*/ 1 h 14"/>
                  <a:gd name="T10" fmla="*/ 5 w 25"/>
                  <a:gd name="T11" fmla="*/ 3 h 14"/>
                  <a:gd name="T12" fmla="*/ 8 w 25"/>
                  <a:gd name="T13" fmla="*/ 4 h 14"/>
                  <a:gd name="T14" fmla="*/ 16 w 25"/>
                  <a:gd name="T15" fmla="*/ 6 h 14"/>
                  <a:gd name="T16" fmla="*/ 22 w 25"/>
                  <a:gd name="T17" fmla="*/ 7 h 14"/>
                  <a:gd name="T18" fmla="*/ 25 w 25"/>
                  <a:gd name="T19" fmla="*/ 7 h 14"/>
                  <a:gd name="T20" fmla="*/ 15 w 25"/>
                  <a:gd name="T21" fmla="*/ 5 h 14"/>
                  <a:gd name="T22" fmla="*/ 2 w 25"/>
                  <a:gd name="T23" fmla="*/ 1 h 14"/>
                  <a:gd name="T24" fmla="*/ 0 w 25"/>
                  <a:gd name="T25" fmla="*/ 0 h 14"/>
                  <a:gd name="T26" fmla="*/ 0 w 25"/>
                  <a:gd name="T27" fmla="*/ 0 h 14"/>
                  <a:gd name="T28" fmla="*/ 0 w 25"/>
                  <a:gd name="T29" fmla="*/ 1 h 14"/>
                  <a:gd name="T30" fmla="*/ 0 w 25"/>
                  <a:gd name="T31" fmla="*/ 4 h 14"/>
                  <a:gd name="T32" fmla="*/ 0 w 25"/>
                  <a:gd name="T33" fmla="*/ 9 h 14"/>
                  <a:gd name="T34" fmla="*/ 0 w 25"/>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4">
                    <a:moveTo>
                      <a:pt x="0" y="14"/>
                    </a:moveTo>
                    <a:cubicBezTo>
                      <a:pt x="0" y="14"/>
                      <a:pt x="0" y="9"/>
                      <a:pt x="0" y="4"/>
                    </a:cubicBezTo>
                    <a:cubicBezTo>
                      <a:pt x="0" y="2"/>
                      <a:pt x="0" y="2"/>
                      <a:pt x="0" y="2"/>
                    </a:cubicBezTo>
                    <a:cubicBezTo>
                      <a:pt x="1" y="2"/>
                      <a:pt x="0" y="1"/>
                      <a:pt x="1" y="1"/>
                    </a:cubicBezTo>
                    <a:cubicBezTo>
                      <a:pt x="2" y="1"/>
                      <a:pt x="2" y="1"/>
                      <a:pt x="2" y="1"/>
                    </a:cubicBezTo>
                    <a:cubicBezTo>
                      <a:pt x="3" y="2"/>
                      <a:pt x="4" y="2"/>
                      <a:pt x="5" y="3"/>
                    </a:cubicBezTo>
                    <a:cubicBezTo>
                      <a:pt x="7" y="3"/>
                      <a:pt x="8" y="4"/>
                      <a:pt x="8" y="4"/>
                    </a:cubicBezTo>
                    <a:cubicBezTo>
                      <a:pt x="8" y="4"/>
                      <a:pt x="12" y="5"/>
                      <a:pt x="16" y="6"/>
                    </a:cubicBezTo>
                    <a:cubicBezTo>
                      <a:pt x="18" y="6"/>
                      <a:pt x="21" y="7"/>
                      <a:pt x="22" y="7"/>
                    </a:cubicBezTo>
                    <a:cubicBezTo>
                      <a:pt x="24" y="7"/>
                      <a:pt x="25" y="7"/>
                      <a:pt x="25" y="7"/>
                    </a:cubicBezTo>
                    <a:cubicBezTo>
                      <a:pt x="23" y="7"/>
                      <a:pt x="19" y="6"/>
                      <a:pt x="15" y="5"/>
                    </a:cubicBezTo>
                    <a:cubicBezTo>
                      <a:pt x="11" y="4"/>
                      <a:pt x="6" y="2"/>
                      <a:pt x="2" y="1"/>
                    </a:cubicBezTo>
                    <a:cubicBezTo>
                      <a:pt x="0" y="0"/>
                      <a:pt x="0" y="0"/>
                      <a:pt x="0" y="0"/>
                    </a:cubicBezTo>
                    <a:cubicBezTo>
                      <a:pt x="0" y="0"/>
                      <a:pt x="0" y="0"/>
                      <a:pt x="0" y="0"/>
                    </a:cubicBezTo>
                    <a:cubicBezTo>
                      <a:pt x="0" y="1"/>
                      <a:pt x="0" y="1"/>
                      <a:pt x="0" y="1"/>
                    </a:cubicBezTo>
                    <a:cubicBezTo>
                      <a:pt x="0" y="2"/>
                      <a:pt x="0" y="3"/>
                      <a:pt x="0" y="4"/>
                    </a:cubicBezTo>
                    <a:cubicBezTo>
                      <a:pt x="0" y="6"/>
                      <a:pt x="0" y="8"/>
                      <a:pt x="0" y="9"/>
                    </a:cubicBezTo>
                    <a:cubicBezTo>
                      <a:pt x="0" y="12"/>
                      <a:pt x="0" y="14"/>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9" name="Freeform 861"/>
              <p:cNvSpPr>
                <a:spLocks/>
              </p:cNvSpPr>
              <p:nvPr/>
            </p:nvSpPr>
            <p:spPr bwMode="auto">
              <a:xfrm>
                <a:off x="1986" y="3175"/>
                <a:ext cx="0" cy="6"/>
              </a:xfrm>
              <a:custGeom>
                <a:avLst/>
                <a:gdLst>
                  <a:gd name="T0" fmla="*/ 0 w 2"/>
                  <a:gd name="T1" fmla="*/ 28 h 29"/>
                  <a:gd name="T2" fmla="*/ 2 w 2"/>
                  <a:gd name="T3" fmla="*/ 18 h 29"/>
                  <a:gd name="T4" fmla="*/ 2 w 2"/>
                  <a:gd name="T5" fmla="*/ 0 h 29"/>
                  <a:gd name="T6" fmla="*/ 0 w 2"/>
                  <a:gd name="T7" fmla="*/ 28 h 29"/>
                </a:gdLst>
                <a:ahLst/>
                <a:cxnLst>
                  <a:cxn ang="0">
                    <a:pos x="T0" y="T1"/>
                  </a:cxn>
                  <a:cxn ang="0">
                    <a:pos x="T2" y="T3"/>
                  </a:cxn>
                  <a:cxn ang="0">
                    <a:pos x="T4" y="T5"/>
                  </a:cxn>
                  <a:cxn ang="0">
                    <a:pos x="T6" y="T7"/>
                  </a:cxn>
                </a:cxnLst>
                <a:rect l="0" t="0" r="r" b="b"/>
                <a:pathLst>
                  <a:path w="2" h="29">
                    <a:moveTo>
                      <a:pt x="0" y="28"/>
                    </a:moveTo>
                    <a:cubicBezTo>
                      <a:pt x="1" y="29"/>
                      <a:pt x="2" y="20"/>
                      <a:pt x="2" y="18"/>
                    </a:cubicBezTo>
                    <a:cubicBezTo>
                      <a:pt x="2" y="0"/>
                      <a:pt x="2" y="0"/>
                      <a:pt x="2" y="0"/>
                    </a:cubicBezTo>
                    <a:cubicBezTo>
                      <a:pt x="1" y="9"/>
                      <a:pt x="1" y="26"/>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0" name="Freeform 862"/>
              <p:cNvSpPr>
                <a:spLocks/>
              </p:cNvSpPr>
              <p:nvPr/>
            </p:nvSpPr>
            <p:spPr bwMode="auto">
              <a:xfrm>
                <a:off x="1986" y="3178"/>
                <a:ext cx="0" cy="6"/>
              </a:xfrm>
              <a:custGeom>
                <a:avLst/>
                <a:gdLst>
                  <a:gd name="T0" fmla="*/ 0 w 2"/>
                  <a:gd name="T1" fmla="*/ 2 h 28"/>
                  <a:gd name="T2" fmla="*/ 2 w 2"/>
                  <a:gd name="T3" fmla="*/ 28 h 28"/>
                  <a:gd name="T4" fmla="*/ 0 w 2"/>
                  <a:gd name="T5" fmla="*/ 2 h 28"/>
                </a:gdLst>
                <a:ahLst/>
                <a:cxnLst>
                  <a:cxn ang="0">
                    <a:pos x="T0" y="T1"/>
                  </a:cxn>
                  <a:cxn ang="0">
                    <a:pos x="T2" y="T3"/>
                  </a:cxn>
                  <a:cxn ang="0">
                    <a:pos x="T4" y="T5"/>
                  </a:cxn>
                </a:cxnLst>
                <a:rect l="0" t="0" r="r" b="b"/>
                <a:pathLst>
                  <a:path w="2" h="28">
                    <a:moveTo>
                      <a:pt x="0" y="2"/>
                    </a:moveTo>
                    <a:cubicBezTo>
                      <a:pt x="2" y="28"/>
                      <a:pt x="2" y="28"/>
                      <a:pt x="2" y="28"/>
                    </a:cubicBezTo>
                    <a:cubicBezTo>
                      <a:pt x="2" y="5"/>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1" name="Freeform 863"/>
              <p:cNvSpPr>
                <a:spLocks/>
              </p:cNvSpPr>
              <p:nvPr/>
            </p:nvSpPr>
            <p:spPr bwMode="auto">
              <a:xfrm>
                <a:off x="1986" y="3151"/>
                <a:ext cx="1" cy="9"/>
              </a:xfrm>
              <a:custGeom>
                <a:avLst/>
                <a:gdLst>
                  <a:gd name="T0" fmla="*/ 1 w 1"/>
                  <a:gd name="T1" fmla="*/ 7 h 9"/>
                  <a:gd name="T2" fmla="*/ 0 w 1"/>
                  <a:gd name="T3" fmla="*/ 0 h 9"/>
                  <a:gd name="T4" fmla="*/ 1 w 1"/>
                  <a:gd name="T5" fmla="*/ 9 h 9"/>
                  <a:gd name="T6" fmla="*/ 1 w 1"/>
                  <a:gd name="T7" fmla="*/ 7 h 9"/>
                </a:gdLst>
                <a:ahLst/>
                <a:cxnLst>
                  <a:cxn ang="0">
                    <a:pos x="T0" y="T1"/>
                  </a:cxn>
                  <a:cxn ang="0">
                    <a:pos x="T2" y="T3"/>
                  </a:cxn>
                  <a:cxn ang="0">
                    <a:pos x="T4" y="T5"/>
                  </a:cxn>
                  <a:cxn ang="0">
                    <a:pos x="T6" y="T7"/>
                  </a:cxn>
                </a:cxnLst>
                <a:rect l="0" t="0" r="r" b="b"/>
                <a:pathLst>
                  <a:path w="1" h="9">
                    <a:moveTo>
                      <a:pt x="1" y="7"/>
                    </a:moveTo>
                    <a:lnTo>
                      <a:pt x="0" y="0"/>
                    </a:lnTo>
                    <a:lnTo>
                      <a:pt x="1" y="9"/>
                    </a:lnTo>
                    <a:lnTo>
                      <a:pt x="1"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2" name="Freeform 864"/>
              <p:cNvSpPr>
                <a:spLocks/>
              </p:cNvSpPr>
              <p:nvPr/>
            </p:nvSpPr>
            <p:spPr bwMode="auto">
              <a:xfrm>
                <a:off x="1985" y="3196"/>
                <a:ext cx="1" cy="5"/>
              </a:xfrm>
              <a:custGeom>
                <a:avLst/>
                <a:gdLst>
                  <a:gd name="T0" fmla="*/ 1 w 1"/>
                  <a:gd name="T1" fmla="*/ 3 h 5"/>
                  <a:gd name="T2" fmla="*/ 0 w 1"/>
                  <a:gd name="T3" fmla="*/ 0 h 5"/>
                  <a:gd name="T4" fmla="*/ 1 w 1"/>
                  <a:gd name="T5" fmla="*/ 5 h 5"/>
                  <a:gd name="T6" fmla="*/ 1 w 1"/>
                  <a:gd name="T7" fmla="*/ 3 h 5"/>
                </a:gdLst>
                <a:ahLst/>
                <a:cxnLst>
                  <a:cxn ang="0">
                    <a:pos x="T0" y="T1"/>
                  </a:cxn>
                  <a:cxn ang="0">
                    <a:pos x="T2" y="T3"/>
                  </a:cxn>
                  <a:cxn ang="0">
                    <a:pos x="T4" y="T5"/>
                  </a:cxn>
                  <a:cxn ang="0">
                    <a:pos x="T6" y="T7"/>
                  </a:cxn>
                </a:cxnLst>
                <a:rect l="0" t="0" r="r" b="b"/>
                <a:pathLst>
                  <a:path w="1" h="5">
                    <a:moveTo>
                      <a:pt x="1" y="3"/>
                    </a:moveTo>
                    <a:lnTo>
                      <a:pt x="0" y="0"/>
                    </a:lnTo>
                    <a:lnTo>
                      <a:pt x="1" y="5"/>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3" name="Freeform 865"/>
              <p:cNvSpPr>
                <a:spLocks/>
              </p:cNvSpPr>
              <p:nvPr/>
            </p:nvSpPr>
            <p:spPr bwMode="auto">
              <a:xfrm>
                <a:off x="1985" y="3209"/>
                <a:ext cx="1" cy="11"/>
              </a:xfrm>
              <a:custGeom>
                <a:avLst/>
                <a:gdLst>
                  <a:gd name="T0" fmla="*/ 2 w 2"/>
                  <a:gd name="T1" fmla="*/ 11 h 61"/>
                  <a:gd name="T2" fmla="*/ 0 w 2"/>
                  <a:gd name="T3" fmla="*/ 14 h 61"/>
                  <a:gd name="T4" fmla="*/ 2 w 2"/>
                  <a:gd name="T5" fmla="*/ 61 h 61"/>
                  <a:gd name="T6" fmla="*/ 2 w 2"/>
                  <a:gd name="T7" fmla="*/ 11 h 61"/>
                </a:gdLst>
                <a:ahLst/>
                <a:cxnLst>
                  <a:cxn ang="0">
                    <a:pos x="T0" y="T1"/>
                  </a:cxn>
                  <a:cxn ang="0">
                    <a:pos x="T2" y="T3"/>
                  </a:cxn>
                  <a:cxn ang="0">
                    <a:pos x="T4" y="T5"/>
                  </a:cxn>
                  <a:cxn ang="0">
                    <a:pos x="T6" y="T7"/>
                  </a:cxn>
                </a:cxnLst>
                <a:rect l="0" t="0" r="r" b="b"/>
                <a:pathLst>
                  <a:path w="2" h="61">
                    <a:moveTo>
                      <a:pt x="2" y="11"/>
                    </a:moveTo>
                    <a:cubicBezTo>
                      <a:pt x="1" y="0"/>
                      <a:pt x="0" y="26"/>
                      <a:pt x="0" y="14"/>
                    </a:cubicBezTo>
                    <a:cubicBezTo>
                      <a:pt x="0" y="32"/>
                      <a:pt x="1" y="48"/>
                      <a:pt x="2" y="61"/>
                    </a:cubicBezTo>
                    <a:cubicBezTo>
                      <a:pt x="1" y="47"/>
                      <a:pt x="1" y="31"/>
                      <a:pt x="2"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4" name="Freeform 866"/>
              <p:cNvSpPr>
                <a:spLocks/>
              </p:cNvSpPr>
              <p:nvPr/>
            </p:nvSpPr>
            <p:spPr bwMode="auto">
              <a:xfrm>
                <a:off x="1986" y="3220"/>
                <a:ext cx="0" cy="4"/>
              </a:xfrm>
              <a:custGeom>
                <a:avLst/>
                <a:gdLst>
                  <a:gd name="T0" fmla="*/ 1 w 1"/>
                  <a:gd name="T1" fmla="*/ 24 h 24"/>
                  <a:gd name="T2" fmla="*/ 0 w 1"/>
                  <a:gd name="T3" fmla="*/ 0 h 24"/>
                  <a:gd name="T4" fmla="*/ 1 w 1"/>
                  <a:gd name="T5" fmla="*/ 24 h 24"/>
                </a:gdLst>
                <a:ahLst/>
                <a:cxnLst>
                  <a:cxn ang="0">
                    <a:pos x="T0" y="T1"/>
                  </a:cxn>
                  <a:cxn ang="0">
                    <a:pos x="T2" y="T3"/>
                  </a:cxn>
                  <a:cxn ang="0">
                    <a:pos x="T4" y="T5"/>
                  </a:cxn>
                </a:cxnLst>
                <a:rect l="0" t="0" r="r" b="b"/>
                <a:pathLst>
                  <a:path w="1" h="24">
                    <a:moveTo>
                      <a:pt x="1" y="24"/>
                    </a:moveTo>
                    <a:cubicBezTo>
                      <a:pt x="1" y="16"/>
                      <a:pt x="0" y="9"/>
                      <a:pt x="0" y="0"/>
                    </a:cubicBezTo>
                    <a:cubicBezTo>
                      <a:pt x="0" y="8"/>
                      <a:pt x="0" y="16"/>
                      <a:pt x="1"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5" name="Freeform 867"/>
              <p:cNvSpPr>
                <a:spLocks/>
              </p:cNvSpPr>
              <p:nvPr/>
            </p:nvSpPr>
            <p:spPr bwMode="auto">
              <a:xfrm>
                <a:off x="1986" y="3192"/>
                <a:ext cx="0" cy="3"/>
              </a:xfrm>
              <a:custGeom>
                <a:avLst/>
                <a:gdLst>
                  <a:gd name="T0" fmla="*/ 2 w 2"/>
                  <a:gd name="T1" fmla="*/ 0 h 21"/>
                  <a:gd name="T2" fmla="*/ 0 w 2"/>
                  <a:gd name="T3" fmla="*/ 21 h 21"/>
                  <a:gd name="T4" fmla="*/ 2 w 2"/>
                  <a:gd name="T5" fmla="*/ 11 h 21"/>
                  <a:gd name="T6" fmla="*/ 2 w 2"/>
                  <a:gd name="T7" fmla="*/ 0 h 21"/>
                </a:gdLst>
                <a:ahLst/>
                <a:cxnLst>
                  <a:cxn ang="0">
                    <a:pos x="T0" y="T1"/>
                  </a:cxn>
                  <a:cxn ang="0">
                    <a:pos x="T2" y="T3"/>
                  </a:cxn>
                  <a:cxn ang="0">
                    <a:pos x="T4" y="T5"/>
                  </a:cxn>
                  <a:cxn ang="0">
                    <a:pos x="T6" y="T7"/>
                  </a:cxn>
                </a:cxnLst>
                <a:rect l="0" t="0" r="r" b="b"/>
                <a:pathLst>
                  <a:path w="2" h="21">
                    <a:moveTo>
                      <a:pt x="2" y="0"/>
                    </a:moveTo>
                    <a:cubicBezTo>
                      <a:pt x="2" y="2"/>
                      <a:pt x="1" y="6"/>
                      <a:pt x="0" y="21"/>
                    </a:cubicBezTo>
                    <a:cubicBezTo>
                      <a:pt x="2" y="11"/>
                      <a:pt x="2" y="11"/>
                      <a:pt x="2" y="11"/>
                    </a:cubicBezTo>
                    <a:cubicBezTo>
                      <a:pt x="2" y="7"/>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6" name="Freeform 868"/>
              <p:cNvSpPr>
                <a:spLocks/>
              </p:cNvSpPr>
              <p:nvPr/>
            </p:nvSpPr>
            <p:spPr bwMode="auto">
              <a:xfrm>
                <a:off x="1986" y="3193"/>
                <a:ext cx="0" cy="5"/>
              </a:xfrm>
              <a:custGeom>
                <a:avLst/>
                <a:gdLst>
                  <a:gd name="T0" fmla="*/ 0 h 23"/>
                  <a:gd name="T1" fmla="*/ 1 h 23"/>
                  <a:gd name="T2" fmla="*/ 23 h 23"/>
                  <a:gd name="T3" fmla="*/ 0 h 23"/>
                </a:gdLst>
                <a:ahLst/>
                <a:cxnLst>
                  <a:cxn ang="0">
                    <a:pos x="0" y="T0"/>
                  </a:cxn>
                  <a:cxn ang="0">
                    <a:pos x="0" y="T1"/>
                  </a:cxn>
                  <a:cxn ang="0">
                    <a:pos x="0" y="T2"/>
                  </a:cxn>
                  <a:cxn ang="0">
                    <a:pos x="0" y="T3"/>
                  </a:cxn>
                </a:cxnLst>
                <a:rect l="0" t="0" r="r" b="b"/>
                <a:pathLst>
                  <a:path h="23">
                    <a:moveTo>
                      <a:pt x="0" y="0"/>
                    </a:moveTo>
                    <a:cubicBezTo>
                      <a:pt x="0" y="1"/>
                      <a:pt x="0" y="1"/>
                      <a:pt x="0" y="1"/>
                    </a:cubicBezTo>
                    <a:cubicBezTo>
                      <a:pt x="0" y="12"/>
                      <a:pt x="0" y="19"/>
                      <a:pt x="0" y="23"/>
                    </a:cubicBezTo>
                    <a:cubicBezTo>
                      <a:pt x="0" y="20"/>
                      <a:pt x="0" y="1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7" name="Freeform 869"/>
              <p:cNvSpPr>
                <a:spLocks/>
              </p:cNvSpPr>
              <p:nvPr/>
            </p:nvSpPr>
            <p:spPr bwMode="auto">
              <a:xfrm>
                <a:off x="1986" y="3191"/>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8" name="Freeform 870"/>
              <p:cNvSpPr>
                <a:spLocks/>
              </p:cNvSpPr>
              <p:nvPr/>
            </p:nvSpPr>
            <p:spPr bwMode="auto">
              <a:xfrm>
                <a:off x="1986" y="3171"/>
                <a:ext cx="1" cy="9"/>
              </a:xfrm>
              <a:custGeom>
                <a:avLst/>
                <a:gdLst>
                  <a:gd name="T0" fmla="*/ 0 w 4"/>
                  <a:gd name="T1" fmla="*/ 0 h 47"/>
                  <a:gd name="T2" fmla="*/ 4 w 4"/>
                  <a:gd name="T3" fmla="*/ 16 h 47"/>
                  <a:gd name="T4" fmla="*/ 0 w 4"/>
                  <a:gd name="T5" fmla="*/ 0 h 47"/>
                </a:gdLst>
                <a:ahLst/>
                <a:cxnLst>
                  <a:cxn ang="0">
                    <a:pos x="T0" y="T1"/>
                  </a:cxn>
                  <a:cxn ang="0">
                    <a:pos x="T2" y="T3"/>
                  </a:cxn>
                  <a:cxn ang="0">
                    <a:pos x="T4" y="T5"/>
                  </a:cxn>
                </a:cxnLst>
                <a:rect l="0" t="0" r="r" b="b"/>
                <a:pathLst>
                  <a:path w="4" h="47">
                    <a:moveTo>
                      <a:pt x="0" y="0"/>
                    </a:moveTo>
                    <a:cubicBezTo>
                      <a:pt x="1" y="15"/>
                      <a:pt x="2" y="47"/>
                      <a:pt x="4" y="16"/>
                    </a:cubicBezTo>
                    <a:cubicBezTo>
                      <a:pt x="3" y="5"/>
                      <a:pt x="2" y="2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9" name="Freeform 871"/>
              <p:cNvSpPr>
                <a:spLocks/>
              </p:cNvSpPr>
              <p:nvPr/>
            </p:nvSpPr>
            <p:spPr bwMode="auto">
              <a:xfrm>
                <a:off x="1986" y="3183"/>
                <a:ext cx="1" cy="6"/>
              </a:xfrm>
              <a:custGeom>
                <a:avLst/>
                <a:gdLst>
                  <a:gd name="T0" fmla="*/ 1 w 2"/>
                  <a:gd name="T1" fmla="*/ 30 h 30"/>
                  <a:gd name="T2" fmla="*/ 2 w 2"/>
                  <a:gd name="T3" fmla="*/ 2 h 30"/>
                  <a:gd name="T4" fmla="*/ 0 w 2"/>
                  <a:gd name="T5" fmla="*/ 0 h 30"/>
                  <a:gd name="T6" fmla="*/ 1 w 2"/>
                  <a:gd name="T7" fmla="*/ 30 h 30"/>
                </a:gdLst>
                <a:ahLst/>
                <a:cxnLst>
                  <a:cxn ang="0">
                    <a:pos x="T0" y="T1"/>
                  </a:cxn>
                  <a:cxn ang="0">
                    <a:pos x="T2" y="T3"/>
                  </a:cxn>
                  <a:cxn ang="0">
                    <a:pos x="T4" y="T5"/>
                  </a:cxn>
                  <a:cxn ang="0">
                    <a:pos x="T6" y="T7"/>
                  </a:cxn>
                </a:cxnLst>
                <a:rect l="0" t="0" r="r" b="b"/>
                <a:pathLst>
                  <a:path w="2" h="30">
                    <a:moveTo>
                      <a:pt x="1" y="30"/>
                    </a:moveTo>
                    <a:cubicBezTo>
                      <a:pt x="2" y="2"/>
                      <a:pt x="2" y="2"/>
                      <a:pt x="2" y="2"/>
                    </a:cubicBezTo>
                    <a:cubicBezTo>
                      <a:pt x="1" y="3"/>
                      <a:pt x="1" y="8"/>
                      <a:pt x="0" y="0"/>
                    </a:cubicBezTo>
                    <a:lnTo>
                      <a:pt x="1" y="3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0" name="Freeform 872"/>
              <p:cNvSpPr>
                <a:spLocks/>
              </p:cNvSpPr>
              <p:nvPr/>
            </p:nvSpPr>
            <p:spPr bwMode="auto">
              <a:xfrm>
                <a:off x="1986" y="3189"/>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1" name="Freeform 873"/>
              <p:cNvSpPr>
                <a:spLocks/>
              </p:cNvSpPr>
              <p:nvPr/>
            </p:nvSpPr>
            <p:spPr bwMode="auto">
              <a:xfrm>
                <a:off x="1986" y="3212"/>
                <a:ext cx="0" cy="11"/>
              </a:xfrm>
              <a:custGeom>
                <a:avLst/>
                <a:gdLst>
                  <a:gd name="T0" fmla="*/ 0 w 1"/>
                  <a:gd name="T1" fmla="*/ 17 h 57"/>
                  <a:gd name="T2" fmla="*/ 0 w 1"/>
                  <a:gd name="T3" fmla="*/ 57 h 57"/>
                  <a:gd name="T4" fmla="*/ 1 w 1"/>
                  <a:gd name="T5" fmla="*/ 9 h 57"/>
                  <a:gd name="T6" fmla="*/ 0 w 1"/>
                  <a:gd name="T7" fmla="*/ 17 h 57"/>
                </a:gdLst>
                <a:ahLst/>
                <a:cxnLst>
                  <a:cxn ang="0">
                    <a:pos x="T0" y="T1"/>
                  </a:cxn>
                  <a:cxn ang="0">
                    <a:pos x="T2" y="T3"/>
                  </a:cxn>
                  <a:cxn ang="0">
                    <a:pos x="T4" y="T5"/>
                  </a:cxn>
                  <a:cxn ang="0">
                    <a:pos x="T6" y="T7"/>
                  </a:cxn>
                </a:cxnLst>
                <a:rect l="0" t="0" r="r" b="b"/>
                <a:pathLst>
                  <a:path w="1" h="57">
                    <a:moveTo>
                      <a:pt x="0" y="17"/>
                    </a:moveTo>
                    <a:cubicBezTo>
                      <a:pt x="0" y="29"/>
                      <a:pt x="0" y="42"/>
                      <a:pt x="0" y="57"/>
                    </a:cubicBezTo>
                    <a:cubicBezTo>
                      <a:pt x="1" y="41"/>
                      <a:pt x="1" y="25"/>
                      <a:pt x="1" y="9"/>
                    </a:cubicBezTo>
                    <a:cubicBezTo>
                      <a:pt x="0" y="7"/>
                      <a:pt x="0" y="0"/>
                      <a:pt x="0"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2" name="Freeform 874"/>
              <p:cNvSpPr>
                <a:spLocks/>
              </p:cNvSpPr>
              <p:nvPr/>
            </p:nvSpPr>
            <p:spPr bwMode="auto">
              <a:xfrm>
                <a:off x="1986" y="3205"/>
                <a:ext cx="0" cy="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3" name="Freeform 875"/>
              <p:cNvSpPr>
                <a:spLocks/>
              </p:cNvSpPr>
              <p:nvPr/>
            </p:nvSpPr>
            <p:spPr bwMode="auto">
              <a:xfrm>
                <a:off x="1986" y="3249"/>
                <a:ext cx="0" cy="0"/>
              </a:xfrm>
              <a:custGeom>
                <a:avLst/>
                <a:gdLst>
                  <a:gd name="T0" fmla="*/ 0 w 1"/>
                  <a:gd name="T1" fmla="*/ 3 h 3"/>
                  <a:gd name="T2" fmla="*/ 1 w 1"/>
                  <a:gd name="T3" fmla="*/ 1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1"/>
                    </a:cubicBezTo>
                    <a:cubicBezTo>
                      <a:pt x="1" y="1"/>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4" name="Freeform 876"/>
              <p:cNvSpPr>
                <a:spLocks/>
              </p:cNvSpPr>
              <p:nvPr/>
            </p:nvSpPr>
            <p:spPr bwMode="auto">
              <a:xfrm>
                <a:off x="1986" y="3209"/>
                <a:ext cx="0" cy="5"/>
              </a:xfrm>
              <a:custGeom>
                <a:avLst/>
                <a:gdLst>
                  <a:gd name="T0" fmla="*/ 0 w 1"/>
                  <a:gd name="T1" fmla="*/ 26 h 29"/>
                  <a:gd name="T2" fmla="*/ 0 w 1"/>
                  <a:gd name="T3" fmla="*/ 0 h 29"/>
                  <a:gd name="T4" fmla="*/ 0 w 1"/>
                  <a:gd name="T5" fmla="*/ 28 h 29"/>
                  <a:gd name="T6" fmla="*/ 0 w 1"/>
                  <a:gd name="T7" fmla="*/ 26 h 29"/>
                </a:gdLst>
                <a:ahLst/>
                <a:cxnLst>
                  <a:cxn ang="0">
                    <a:pos x="T0" y="T1"/>
                  </a:cxn>
                  <a:cxn ang="0">
                    <a:pos x="T2" y="T3"/>
                  </a:cxn>
                  <a:cxn ang="0">
                    <a:pos x="T4" y="T5"/>
                  </a:cxn>
                  <a:cxn ang="0">
                    <a:pos x="T6" y="T7"/>
                  </a:cxn>
                </a:cxnLst>
                <a:rect l="0" t="0" r="r" b="b"/>
                <a:pathLst>
                  <a:path w="1" h="29">
                    <a:moveTo>
                      <a:pt x="0" y="26"/>
                    </a:moveTo>
                    <a:cubicBezTo>
                      <a:pt x="1" y="14"/>
                      <a:pt x="0" y="7"/>
                      <a:pt x="0" y="0"/>
                    </a:cubicBezTo>
                    <a:cubicBezTo>
                      <a:pt x="0" y="9"/>
                      <a:pt x="0" y="18"/>
                      <a:pt x="0" y="28"/>
                    </a:cubicBezTo>
                    <a:cubicBezTo>
                      <a:pt x="0" y="29"/>
                      <a:pt x="0" y="29"/>
                      <a:pt x="0"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5" name="Freeform 877"/>
              <p:cNvSpPr>
                <a:spLocks/>
              </p:cNvSpPr>
              <p:nvPr/>
            </p:nvSpPr>
            <p:spPr bwMode="auto">
              <a:xfrm>
                <a:off x="1986" y="3228"/>
                <a:ext cx="0" cy="4"/>
              </a:xfrm>
              <a:custGeom>
                <a:avLst/>
                <a:gdLst>
                  <a:gd name="T0" fmla="*/ 1 w 2"/>
                  <a:gd name="T1" fmla="*/ 20 h 20"/>
                  <a:gd name="T2" fmla="*/ 2 w 2"/>
                  <a:gd name="T3" fmla="*/ 0 h 20"/>
                  <a:gd name="T4" fmla="*/ 1 w 2"/>
                  <a:gd name="T5" fmla="*/ 20 h 20"/>
                </a:gdLst>
                <a:ahLst/>
                <a:cxnLst>
                  <a:cxn ang="0">
                    <a:pos x="T0" y="T1"/>
                  </a:cxn>
                  <a:cxn ang="0">
                    <a:pos x="T2" y="T3"/>
                  </a:cxn>
                  <a:cxn ang="0">
                    <a:pos x="T4" y="T5"/>
                  </a:cxn>
                </a:cxnLst>
                <a:rect l="0" t="0" r="r" b="b"/>
                <a:pathLst>
                  <a:path w="2" h="20">
                    <a:moveTo>
                      <a:pt x="1" y="20"/>
                    </a:moveTo>
                    <a:cubicBezTo>
                      <a:pt x="1" y="14"/>
                      <a:pt x="1" y="7"/>
                      <a:pt x="2" y="0"/>
                    </a:cubicBezTo>
                    <a:cubicBezTo>
                      <a:pt x="1" y="6"/>
                      <a:pt x="0" y="18"/>
                      <a:pt x="1" y="2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6" name="Freeform 878"/>
              <p:cNvSpPr>
                <a:spLocks/>
              </p:cNvSpPr>
              <p:nvPr/>
            </p:nvSpPr>
            <p:spPr bwMode="auto">
              <a:xfrm>
                <a:off x="1986" y="3206"/>
                <a:ext cx="0" cy="0"/>
              </a:xfrm>
              <a:custGeom>
                <a:avLst/>
                <a:gdLst>
                  <a:gd name="T0" fmla="*/ 1 w 1"/>
                  <a:gd name="T1" fmla="*/ 2 h 4"/>
                  <a:gd name="T2" fmla="*/ 1 w 1"/>
                  <a:gd name="T3" fmla="*/ 0 h 4"/>
                  <a:gd name="T4" fmla="*/ 1 w 1"/>
                  <a:gd name="T5" fmla="*/ 2 h 4"/>
                </a:gdLst>
                <a:ahLst/>
                <a:cxnLst>
                  <a:cxn ang="0">
                    <a:pos x="T0" y="T1"/>
                  </a:cxn>
                  <a:cxn ang="0">
                    <a:pos x="T2" y="T3"/>
                  </a:cxn>
                  <a:cxn ang="0">
                    <a:pos x="T4" y="T5"/>
                  </a:cxn>
                </a:cxnLst>
                <a:rect l="0" t="0" r="r" b="b"/>
                <a:pathLst>
                  <a:path w="1" h="4">
                    <a:moveTo>
                      <a:pt x="1" y="2"/>
                    </a:moveTo>
                    <a:cubicBezTo>
                      <a:pt x="1" y="1"/>
                      <a:pt x="1" y="1"/>
                      <a:pt x="1" y="0"/>
                    </a:cubicBezTo>
                    <a:cubicBezTo>
                      <a:pt x="0" y="4"/>
                      <a:pt x="0"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7" name="Freeform 879"/>
              <p:cNvSpPr>
                <a:spLocks/>
              </p:cNvSpPr>
              <p:nvPr/>
            </p:nvSpPr>
            <p:spPr bwMode="auto">
              <a:xfrm>
                <a:off x="1986" y="3205"/>
                <a:ext cx="0" cy="4"/>
              </a:xfrm>
              <a:custGeom>
                <a:avLst/>
                <a:gdLst>
                  <a:gd name="T0" fmla="*/ 0 w 1"/>
                  <a:gd name="T1" fmla="*/ 4 h 20"/>
                  <a:gd name="T2" fmla="*/ 1 w 1"/>
                  <a:gd name="T3" fmla="*/ 20 h 20"/>
                  <a:gd name="T4" fmla="*/ 0 w 1"/>
                  <a:gd name="T5" fmla="*/ 0 h 20"/>
                  <a:gd name="T6" fmla="*/ 0 w 1"/>
                  <a:gd name="T7" fmla="*/ 4 h 20"/>
                </a:gdLst>
                <a:ahLst/>
                <a:cxnLst>
                  <a:cxn ang="0">
                    <a:pos x="T0" y="T1"/>
                  </a:cxn>
                  <a:cxn ang="0">
                    <a:pos x="T2" y="T3"/>
                  </a:cxn>
                  <a:cxn ang="0">
                    <a:pos x="T4" y="T5"/>
                  </a:cxn>
                  <a:cxn ang="0">
                    <a:pos x="T6" y="T7"/>
                  </a:cxn>
                </a:cxnLst>
                <a:rect l="0" t="0" r="r" b="b"/>
                <a:pathLst>
                  <a:path w="1" h="20">
                    <a:moveTo>
                      <a:pt x="0" y="4"/>
                    </a:moveTo>
                    <a:cubicBezTo>
                      <a:pt x="0" y="10"/>
                      <a:pt x="0" y="15"/>
                      <a:pt x="1" y="20"/>
                    </a:cubicBezTo>
                    <a:cubicBezTo>
                      <a:pt x="1" y="13"/>
                      <a:pt x="0" y="6"/>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8" name="Freeform 880"/>
              <p:cNvSpPr>
                <a:spLocks/>
              </p:cNvSpPr>
              <p:nvPr/>
            </p:nvSpPr>
            <p:spPr bwMode="auto">
              <a:xfrm>
                <a:off x="1986" y="3242"/>
                <a:ext cx="2" cy="22"/>
              </a:xfrm>
              <a:custGeom>
                <a:avLst/>
                <a:gdLst>
                  <a:gd name="T0" fmla="*/ 10 w 10"/>
                  <a:gd name="T1" fmla="*/ 87 h 125"/>
                  <a:gd name="T2" fmla="*/ 9 w 10"/>
                  <a:gd name="T3" fmla="*/ 27 h 125"/>
                  <a:gd name="T4" fmla="*/ 0 w 10"/>
                  <a:gd name="T5" fmla="*/ 41 h 125"/>
                  <a:gd name="T6" fmla="*/ 2 w 10"/>
                  <a:gd name="T7" fmla="*/ 69 h 125"/>
                  <a:gd name="T8" fmla="*/ 6 w 10"/>
                  <a:gd name="T9" fmla="*/ 32 h 125"/>
                  <a:gd name="T10" fmla="*/ 4 w 10"/>
                  <a:gd name="T11" fmla="*/ 79 h 125"/>
                  <a:gd name="T12" fmla="*/ 10 w 10"/>
                  <a:gd name="T13" fmla="*/ 117 h 125"/>
                  <a:gd name="T14" fmla="*/ 9 w 10"/>
                  <a:gd name="T15" fmla="*/ 85 h 125"/>
                  <a:gd name="T16" fmla="*/ 10 w 10"/>
                  <a:gd name="T17"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5">
                    <a:moveTo>
                      <a:pt x="10" y="87"/>
                    </a:moveTo>
                    <a:cubicBezTo>
                      <a:pt x="9" y="85"/>
                      <a:pt x="7" y="54"/>
                      <a:pt x="9" y="27"/>
                    </a:cubicBezTo>
                    <a:cubicBezTo>
                      <a:pt x="8" y="0"/>
                      <a:pt x="3" y="18"/>
                      <a:pt x="0" y="41"/>
                    </a:cubicBezTo>
                    <a:cubicBezTo>
                      <a:pt x="0" y="42"/>
                      <a:pt x="1" y="42"/>
                      <a:pt x="2" y="69"/>
                    </a:cubicBezTo>
                    <a:cubicBezTo>
                      <a:pt x="3" y="60"/>
                      <a:pt x="4" y="8"/>
                      <a:pt x="6" y="32"/>
                    </a:cubicBezTo>
                    <a:cubicBezTo>
                      <a:pt x="6" y="68"/>
                      <a:pt x="5" y="61"/>
                      <a:pt x="4" y="79"/>
                    </a:cubicBezTo>
                    <a:cubicBezTo>
                      <a:pt x="6" y="64"/>
                      <a:pt x="7" y="125"/>
                      <a:pt x="10" y="117"/>
                    </a:cubicBezTo>
                    <a:cubicBezTo>
                      <a:pt x="9" y="85"/>
                      <a:pt x="9" y="85"/>
                      <a:pt x="9" y="85"/>
                    </a:cubicBezTo>
                    <a:cubicBezTo>
                      <a:pt x="9" y="85"/>
                      <a:pt x="10" y="96"/>
                      <a:pt x="10" y="8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9" name="Freeform 881"/>
              <p:cNvSpPr>
                <a:spLocks/>
              </p:cNvSpPr>
              <p:nvPr/>
            </p:nvSpPr>
            <p:spPr bwMode="auto">
              <a:xfrm>
                <a:off x="1986" y="3238"/>
                <a:ext cx="0" cy="11"/>
              </a:xfrm>
              <a:custGeom>
                <a:avLst/>
                <a:gdLst>
                  <a:gd name="T0" fmla="*/ 2 w 2"/>
                  <a:gd name="T1" fmla="*/ 11 h 62"/>
                  <a:gd name="T2" fmla="*/ 2 w 2"/>
                  <a:gd name="T3" fmla="*/ 0 h 62"/>
                  <a:gd name="T4" fmla="*/ 0 w 2"/>
                  <a:gd name="T5" fmla="*/ 39 h 62"/>
                  <a:gd name="T6" fmla="*/ 2 w 2"/>
                  <a:gd name="T7" fmla="*/ 62 h 62"/>
                  <a:gd name="T8" fmla="*/ 2 w 2"/>
                  <a:gd name="T9" fmla="*/ 7 h 62"/>
                  <a:gd name="T10" fmla="*/ 2 w 2"/>
                  <a:gd name="T11" fmla="*/ 11 h 62"/>
                </a:gdLst>
                <a:ahLst/>
                <a:cxnLst>
                  <a:cxn ang="0">
                    <a:pos x="T0" y="T1"/>
                  </a:cxn>
                  <a:cxn ang="0">
                    <a:pos x="T2" y="T3"/>
                  </a:cxn>
                  <a:cxn ang="0">
                    <a:pos x="T4" y="T5"/>
                  </a:cxn>
                  <a:cxn ang="0">
                    <a:pos x="T6" y="T7"/>
                  </a:cxn>
                  <a:cxn ang="0">
                    <a:pos x="T8" y="T9"/>
                  </a:cxn>
                  <a:cxn ang="0">
                    <a:pos x="T10" y="T11"/>
                  </a:cxn>
                </a:cxnLst>
                <a:rect l="0" t="0" r="r" b="b"/>
                <a:pathLst>
                  <a:path w="2" h="62">
                    <a:moveTo>
                      <a:pt x="2" y="11"/>
                    </a:moveTo>
                    <a:cubicBezTo>
                      <a:pt x="2" y="0"/>
                      <a:pt x="2" y="0"/>
                      <a:pt x="2" y="0"/>
                    </a:cubicBezTo>
                    <a:cubicBezTo>
                      <a:pt x="1" y="12"/>
                      <a:pt x="1" y="22"/>
                      <a:pt x="0" y="39"/>
                    </a:cubicBezTo>
                    <a:cubicBezTo>
                      <a:pt x="0" y="57"/>
                      <a:pt x="1" y="61"/>
                      <a:pt x="2" y="62"/>
                    </a:cubicBezTo>
                    <a:cubicBezTo>
                      <a:pt x="2" y="7"/>
                      <a:pt x="2" y="7"/>
                      <a:pt x="2" y="7"/>
                    </a:cubicBezTo>
                    <a:lnTo>
                      <a:pt x="2" y="1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0" name="Freeform 882"/>
              <p:cNvSpPr>
                <a:spLocks/>
              </p:cNvSpPr>
              <p:nvPr/>
            </p:nvSpPr>
            <p:spPr bwMode="auto">
              <a:xfrm>
                <a:off x="1986" y="3221"/>
                <a:ext cx="1" cy="17"/>
              </a:xfrm>
              <a:custGeom>
                <a:avLst/>
                <a:gdLst>
                  <a:gd name="T0" fmla="*/ 1 w 5"/>
                  <a:gd name="T1" fmla="*/ 39 h 90"/>
                  <a:gd name="T2" fmla="*/ 5 w 5"/>
                  <a:gd name="T3" fmla="*/ 58 h 90"/>
                  <a:gd name="T4" fmla="*/ 3 w 5"/>
                  <a:gd name="T5" fmla="*/ 16 h 90"/>
                  <a:gd name="T6" fmla="*/ 1 w 5"/>
                  <a:gd name="T7" fmla="*/ 39 h 90"/>
                  <a:gd name="T8" fmla="*/ 0 w 5"/>
                  <a:gd name="T9" fmla="*/ 10 h 90"/>
                  <a:gd name="T10" fmla="*/ 0 w 5"/>
                  <a:gd name="T11" fmla="*/ 38 h 90"/>
                  <a:gd name="T12" fmla="*/ 0 w 5"/>
                  <a:gd name="T13" fmla="*/ 36 h 90"/>
                  <a:gd name="T14" fmla="*/ 0 w 5"/>
                  <a:gd name="T15" fmla="*/ 36 h 90"/>
                  <a:gd name="T16" fmla="*/ 0 w 5"/>
                  <a:gd name="T17" fmla="*/ 36 h 90"/>
                  <a:gd name="T18" fmla="*/ 0 w 5"/>
                  <a:gd name="T19" fmla="*/ 36 h 90"/>
                  <a:gd name="T20" fmla="*/ 0 w 5"/>
                  <a:gd name="T21" fmla="*/ 37 h 90"/>
                  <a:gd name="T22" fmla="*/ 1 w 5"/>
                  <a:gd name="T23" fmla="*/ 39 h 90"/>
                  <a:gd name="T24" fmla="*/ 0 w 5"/>
                  <a:gd name="T25" fmla="*/ 37 h 90"/>
                  <a:gd name="T26" fmla="*/ 0 w 5"/>
                  <a:gd name="T27" fmla="*/ 36 h 90"/>
                  <a:gd name="T28" fmla="*/ 0 w 5"/>
                  <a:gd name="T29" fmla="*/ 36 h 90"/>
                  <a:gd name="T30" fmla="*/ 1 w 5"/>
                  <a:gd name="T31" fmla="*/ 90 h 90"/>
                  <a:gd name="T32" fmla="*/ 1 w 5"/>
                  <a:gd name="T33"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0">
                    <a:moveTo>
                      <a:pt x="1" y="39"/>
                    </a:moveTo>
                    <a:cubicBezTo>
                      <a:pt x="2" y="48"/>
                      <a:pt x="3" y="75"/>
                      <a:pt x="5" y="58"/>
                    </a:cubicBezTo>
                    <a:cubicBezTo>
                      <a:pt x="5" y="25"/>
                      <a:pt x="4" y="35"/>
                      <a:pt x="3" y="16"/>
                    </a:cubicBezTo>
                    <a:cubicBezTo>
                      <a:pt x="3" y="69"/>
                      <a:pt x="2" y="0"/>
                      <a:pt x="1" y="39"/>
                    </a:cubicBezTo>
                    <a:cubicBezTo>
                      <a:pt x="1" y="28"/>
                      <a:pt x="1" y="19"/>
                      <a:pt x="0" y="10"/>
                    </a:cubicBezTo>
                    <a:cubicBezTo>
                      <a:pt x="0" y="20"/>
                      <a:pt x="0" y="29"/>
                      <a:pt x="0" y="38"/>
                    </a:cubicBezTo>
                    <a:cubicBezTo>
                      <a:pt x="0" y="37"/>
                      <a:pt x="0" y="37"/>
                      <a:pt x="0" y="36"/>
                    </a:cubicBezTo>
                    <a:cubicBezTo>
                      <a:pt x="0" y="36"/>
                      <a:pt x="0" y="36"/>
                      <a:pt x="0" y="36"/>
                    </a:cubicBezTo>
                    <a:cubicBezTo>
                      <a:pt x="0" y="36"/>
                      <a:pt x="0" y="36"/>
                      <a:pt x="0" y="36"/>
                    </a:cubicBezTo>
                    <a:cubicBezTo>
                      <a:pt x="0" y="34"/>
                      <a:pt x="0" y="33"/>
                      <a:pt x="0" y="36"/>
                    </a:cubicBezTo>
                    <a:cubicBezTo>
                      <a:pt x="0" y="36"/>
                      <a:pt x="0" y="36"/>
                      <a:pt x="0" y="37"/>
                    </a:cubicBezTo>
                    <a:cubicBezTo>
                      <a:pt x="0" y="37"/>
                      <a:pt x="1" y="38"/>
                      <a:pt x="1" y="39"/>
                    </a:cubicBezTo>
                    <a:cubicBezTo>
                      <a:pt x="0" y="55"/>
                      <a:pt x="0" y="42"/>
                      <a:pt x="0" y="37"/>
                    </a:cubicBezTo>
                    <a:cubicBezTo>
                      <a:pt x="0" y="37"/>
                      <a:pt x="0" y="36"/>
                      <a:pt x="0" y="36"/>
                    </a:cubicBezTo>
                    <a:cubicBezTo>
                      <a:pt x="0" y="36"/>
                      <a:pt x="0" y="36"/>
                      <a:pt x="0" y="36"/>
                    </a:cubicBezTo>
                    <a:cubicBezTo>
                      <a:pt x="1" y="90"/>
                      <a:pt x="1" y="90"/>
                      <a:pt x="1" y="90"/>
                    </a:cubicBezTo>
                    <a:cubicBezTo>
                      <a:pt x="1" y="78"/>
                      <a:pt x="1" y="64"/>
                      <a:pt x="1"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1" name="Freeform 883"/>
              <p:cNvSpPr>
                <a:spLocks/>
              </p:cNvSpPr>
              <p:nvPr/>
            </p:nvSpPr>
            <p:spPr bwMode="auto">
              <a:xfrm>
                <a:off x="1988" y="3179"/>
                <a:ext cx="0" cy="1"/>
              </a:xfrm>
              <a:custGeom>
                <a:avLst/>
                <a:gdLst>
                  <a:gd name="T0" fmla="*/ 0 h 7"/>
                  <a:gd name="T1" fmla="*/ 2 h 7"/>
                  <a:gd name="T2" fmla="*/ 0 h 7"/>
                </a:gdLst>
                <a:ahLst/>
                <a:cxnLst>
                  <a:cxn ang="0">
                    <a:pos x="0" y="T0"/>
                  </a:cxn>
                  <a:cxn ang="0">
                    <a:pos x="0" y="T1"/>
                  </a:cxn>
                  <a:cxn ang="0">
                    <a:pos x="0" y="T2"/>
                  </a:cxn>
                </a:cxnLst>
                <a:rect l="0" t="0" r="r" b="b"/>
                <a:pathLst>
                  <a:path h="7">
                    <a:moveTo>
                      <a:pt x="0" y="0"/>
                    </a:moveTo>
                    <a:cubicBezTo>
                      <a:pt x="0" y="2"/>
                      <a:pt x="0" y="2"/>
                      <a:pt x="0" y="2"/>
                    </a:cubicBezTo>
                    <a:cubicBezTo>
                      <a:pt x="0" y="6"/>
                      <a:pt x="0"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2" name="Freeform 884"/>
              <p:cNvSpPr>
                <a:spLocks/>
              </p:cNvSpPr>
              <p:nvPr/>
            </p:nvSpPr>
            <p:spPr bwMode="auto">
              <a:xfrm>
                <a:off x="1987" y="3175"/>
                <a:ext cx="1" cy="14"/>
              </a:xfrm>
              <a:custGeom>
                <a:avLst/>
                <a:gdLst>
                  <a:gd name="T0" fmla="*/ 4 w 5"/>
                  <a:gd name="T1" fmla="*/ 47 h 77"/>
                  <a:gd name="T2" fmla="*/ 4 w 5"/>
                  <a:gd name="T3" fmla="*/ 28 h 77"/>
                  <a:gd name="T4" fmla="*/ 5 w 5"/>
                  <a:gd name="T5" fmla="*/ 27 h 77"/>
                  <a:gd name="T6" fmla="*/ 3 w 5"/>
                  <a:gd name="T7" fmla="*/ 24 h 77"/>
                  <a:gd name="T8" fmla="*/ 3 w 5"/>
                  <a:gd name="T9" fmla="*/ 28 h 77"/>
                  <a:gd name="T10" fmla="*/ 0 w 5"/>
                  <a:gd name="T11" fmla="*/ 73 h 77"/>
                  <a:gd name="T12" fmla="*/ 4 w 5"/>
                  <a:gd name="T13" fmla="*/ 47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4" y="47"/>
                    </a:moveTo>
                    <a:cubicBezTo>
                      <a:pt x="4" y="43"/>
                      <a:pt x="3" y="40"/>
                      <a:pt x="4" y="28"/>
                    </a:cubicBezTo>
                    <a:cubicBezTo>
                      <a:pt x="4" y="17"/>
                      <a:pt x="4" y="28"/>
                      <a:pt x="5" y="27"/>
                    </a:cubicBezTo>
                    <a:cubicBezTo>
                      <a:pt x="5" y="19"/>
                      <a:pt x="4" y="0"/>
                      <a:pt x="3" y="24"/>
                    </a:cubicBezTo>
                    <a:cubicBezTo>
                      <a:pt x="3" y="28"/>
                      <a:pt x="3" y="28"/>
                      <a:pt x="3" y="28"/>
                    </a:cubicBezTo>
                    <a:cubicBezTo>
                      <a:pt x="3" y="50"/>
                      <a:pt x="0" y="77"/>
                      <a:pt x="0" y="73"/>
                    </a:cubicBezTo>
                    <a:cubicBezTo>
                      <a:pt x="2" y="67"/>
                      <a:pt x="3" y="62"/>
                      <a:pt x="4"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3" name="Freeform 885"/>
              <p:cNvSpPr>
                <a:spLocks/>
              </p:cNvSpPr>
              <p:nvPr/>
            </p:nvSpPr>
            <p:spPr bwMode="auto">
              <a:xfrm>
                <a:off x="1987" y="3206"/>
                <a:ext cx="0" cy="8"/>
              </a:xfrm>
              <a:custGeom>
                <a:avLst/>
                <a:gdLst>
                  <a:gd name="T0" fmla="*/ 0 w 2"/>
                  <a:gd name="T1" fmla="*/ 3 h 47"/>
                  <a:gd name="T2" fmla="*/ 1 w 2"/>
                  <a:gd name="T3" fmla="*/ 47 h 47"/>
                  <a:gd name="T4" fmla="*/ 2 w 2"/>
                  <a:gd name="T5" fmla="*/ 25 h 47"/>
                  <a:gd name="T6" fmla="*/ 1 w 2"/>
                  <a:gd name="T7" fmla="*/ 26 h 47"/>
                  <a:gd name="T8" fmla="*/ 0 w 2"/>
                  <a:gd name="T9" fmla="*/ 3 h 47"/>
                </a:gdLst>
                <a:ahLst/>
                <a:cxnLst>
                  <a:cxn ang="0">
                    <a:pos x="T0" y="T1"/>
                  </a:cxn>
                  <a:cxn ang="0">
                    <a:pos x="T2" y="T3"/>
                  </a:cxn>
                  <a:cxn ang="0">
                    <a:pos x="T4" y="T5"/>
                  </a:cxn>
                  <a:cxn ang="0">
                    <a:pos x="T6" y="T7"/>
                  </a:cxn>
                  <a:cxn ang="0">
                    <a:pos x="T8" y="T9"/>
                  </a:cxn>
                </a:cxnLst>
                <a:rect l="0" t="0" r="r" b="b"/>
                <a:pathLst>
                  <a:path w="2" h="47">
                    <a:moveTo>
                      <a:pt x="0" y="3"/>
                    </a:moveTo>
                    <a:cubicBezTo>
                      <a:pt x="1" y="47"/>
                      <a:pt x="1" y="47"/>
                      <a:pt x="1" y="47"/>
                    </a:cubicBezTo>
                    <a:cubicBezTo>
                      <a:pt x="2" y="25"/>
                      <a:pt x="2" y="25"/>
                      <a:pt x="2" y="25"/>
                    </a:cubicBezTo>
                    <a:cubicBezTo>
                      <a:pt x="1" y="26"/>
                      <a:pt x="1" y="26"/>
                      <a:pt x="1" y="26"/>
                    </a:cubicBezTo>
                    <a:cubicBezTo>
                      <a:pt x="2" y="0"/>
                      <a:pt x="1" y="6"/>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4" name="Freeform 886"/>
              <p:cNvSpPr>
                <a:spLocks/>
              </p:cNvSpPr>
              <p:nvPr/>
            </p:nvSpPr>
            <p:spPr bwMode="auto">
              <a:xfrm>
                <a:off x="1986" y="3249"/>
                <a:ext cx="0" cy="5"/>
              </a:xfrm>
              <a:custGeom>
                <a:avLst/>
                <a:gdLst>
                  <a:gd name="T0" fmla="*/ 1 h 5"/>
                  <a:gd name="T1" fmla="*/ 0 h 5"/>
                  <a:gd name="T2" fmla="*/ 5 h 5"/>
                  <a:gd name="T3" fmla="*/ 1 h 5"/>
                </a:gdLst>
                <a:ahLst/>
                <a:cxnLst>
                  <a:cxn ang="0">
                    <a:pos x="0" y="T0"/>
                  </a:cxn>
                  <a:cxn ang="0">
                    <a:pos x="0" y="T1"/>
                  </a:cxn>
                  <a:cxn ang="0">
                    <a:pos x="0" y="T2"/>
                  </a:cxn>
                  <a:cxn ang="0">
                    <a:pos x="0" y="T3"/>
                  </a:cxn>
                </a:cxnLst>
                <a:rect l="0" t="0" r="r" b="b"/>
                <a:pathLst>
                  <a:path h="5">
                    <a:moveTo>
                      <a:pt x="0" y="1"/>
                    </a:moveTo>
                    <a:lnTo>
                      <a:pt x="0" y="0"/>
                    </a:lnTo>
                    <a:lnTo>
                      <a:pt x="0" y="5"/>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5" name="Freeform 887"/>
              <p:cNvSpPr>
                <a:spLocks/>
              </p:cNvSpPr>
              <p:nvPr/>
            </p:nvSpPr>
            <p:spPr bwMode="auto">
              <a:xfrm>
                <a:off x="1986" y="326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6" name="Freeform 888"/>
              <p:cNvSpPr>
                <a:spLocks/>
              </p:cNvSpPr>
              <p:nvPr/>
            </p:nvSpPr>
            <p:spPr bwMode="auto">
              <a:xfrm>
                <a:off x="1672" y="3062"/>
                <a:ext cx="2" cy="2"/>
              </a:xfrm>
              <a:custGeom>
                <a:avLst/>
                <a:gdLst>
                  <a:gd name="T0" fmla="*/ 0 w 10"/>
                  <a:gd name="T1" fmla="*/ 9 h 9"/>
                  <a:gd name="T2" fmla="*/ 10 w 10"/>
                  <a:gd name="T3" fmla="*/ 0 h 9"/>
                  <a:gd name="T4" fmla="*/ 0 w 10"/>
                  <a:gd name="T5" fmla="*/ 9 h 9"/>
                </a:gdLst>
                <a:ahLst/>
                <a:cxnLst>
                  <a:cxn ang="0">
                    <a:pos x="T0" y="T1"/>
                  </a:cxn>
                  <a:cxn ang="0">
                    <a:pos x="T2" y="T3"/>
                  </a:cxn>
                  <a:cxn ang="0">
                    <a:pos x="T4" y="T5"/>
                  </a:cxn>
                </a:cxnLst>
                <a:rect l="0" t="0" r="r" b="b"/>
                <a:pathLst>
                  <a:path w="10" h="9">
                    <a:moveTo>
                      <a:pt x="0" y="9"/>
                    </a:moveTo>
                    <a:cubicBezTo>
                      <a:pt x="10" y="0"/>
                      <a:pt x="10" y="0"/>
                      <a:pt x="10"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7" name="Freeform 889"/>
              <p:cNvSpPr>
                <a:spLocks/>
              </p:cNvSpPr>
              <p:nvPr/>
            </p:nvSpPr>
            <p:spPr bwMode="auto">
              <a:xfrm>
                <a:off x="1660" y="3076"/>
                <a:ext cx="0" cy="1"/>
              </a:xfrm>
              <a:custGeom>
                <a:avLst/>
                <a:gdLst>
                  <a:gd name="T0" fmla="*/ 1 w 3"/>
                  <a:gd name="T1" fmla="*/ 4 h 6"/>
                  <a:gd name="T2" fmla="*/ 0 w 3"/>
                  <a:gd name="T3" fmla="*/ 6 h 6"/>
                  <a:gd name="T4" fmla="*/ 1 w 3"/>
                  <a:gd name="T5" fmla="*/ 4 h 6"/>
                </a:gdLst>
                <a:ahLst/>
                <a:cxnLst>
                  <a:cxn ang="0">
                    <a:pos x="T0" y="T1"/>
                  </a:cxn>
                  <a:cxn ang="0">
                    <a:pos x="T2" y="T3"/>
                  </a:cxn>
                  <a:cxn ang="0">
                    <a:pos x="T4" y="T5"/>
                  </a:cxn>
                </a:cxnLst>
                <a:rect l="0" t="0" r="r" b="b"/>
                <a:pathLst>
                  <a:path w="3" h="6">
                    <a:moveTo>
                      <a:pt x="1" y="4"/>
                    </a:moveTo>
                    <a:cubicBezTo>
                      <a:pt x="0" y="6"/>
                      <a:pt x="0" y="6"/>
                      <a:pt x="0" y="6"/>
                    </a:cubicBezTo>
                    <a:cubicBezTo>
                      <a:pt x="2" y="2"/>
                      <a:pt x="3" y="0"/>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8" name="Freeform 890"/>
              <p:cNvSpPr>
                <a:spLocks/>
              </p:cNvSpPr>
              <p:nvPr/>
            </p:nvSpPr>
            <p:spPr bwMode="auto">
              <a:xfrm>
                <a:off x="1759" y="3301"/>
                <a:ext cx="8" cy="1"/>
              </a:xfrm>
              <a:custGeom>
                <a:avLst/>
                <a:gdLst>
                  <a:gd name="T0" fmla="*/ 40 w 40"/>
                  <a:gd name="T1" fmla="*/ 4 h 4"/>
                  <a:gd name="T2" fmla="*/ 2 w 40"/>
                  <a:gd name="T3" fmla="*/ 2 h 4"/>
                  <a:gd name="T4" fmla="*/ 8 w 40"/>
                  <a:gd name="T5" fmla="*/ 4 h 4"/>
                  <a:gd name="T6" fmla="*/ 40 w 40"/>
                  <a:gd name="T7" fmla="*/ 4 h 4"/>
                </a:gdLst>
                <a:ahLst/>
                <a:cxnLst>
                  <a:cxn ang="0">
                    <a:pos x="T0" y="T1"/>
                  </a:cxn>
                  <a:cxn ang="0">
                    <a:pos x="T2" y="T3"/>
                  </a:cxn>
                  <a:cxn ang="0">
                    <a:pos x="T4" y="T5"/>
                  </a:cxn>
                  <a:cxn ang="0">
                    <a:pos x="T6" y="T7"/>
                  </a:cxn>
                </a:cxnLst>
                <a:rect l="0" t="0" r="r" b="b"/>
                <a:pathLst>
                  <a:path w="40" h="4">
                    <a:moveTo>
                      <a:pt x="40" y="4"/>
                    </a:moveTo>
                    <a:cubicBezTo>
                      <a:pt x="21" y="2"/>
                      <a:pt x="0" y="0"/>
                      <a:pt x="2" y="2"/>
                    </a:cubicBezTo>
                    <a:cubicBezTo>
                      <a:pt x="8" y="4"/>
                      <a:pt x="8" y="4"/>
                      <a:pt x="8" y="4"/>
                    </a:cubicBezTo>
                    <a:cubicBezTo>
                      <a:pt x="21" y="3"/>
                      <a:pt x="31" y="3"/>
                      <a:pt x="4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9" name="Freeform 891"/>
              <p:cNvSpPr>
                <a:spLocks/>
              </p:cNvSpPr>
              <p:nvPr/>
            </p:nvSpPr>
            <p:spPr bwMode="auto">
              <a:xfrm>
                <a:off x="1701" y="3187"/>
                <a:ext cx="0" cy="3"/>
              </a:xfrm>
              <a:custGeom>
                <a:avLst/>
                <a:gdLst>
                  <a:gd name="T0" fmla="*/ 0 w 2"/>
                  <a:gd name="T1" fmla="*/ 0 h 18"/>
                  <a:gd name="T2" fmla="*/ 0 w 2"/>
                  <a:gd name="T3" fmla="*/ 6 h 18"/>
                  <a:gd name="T4" fmla="*/ 2 w 2"/>
                  <a:gd name="T5" fmla="*/ 18 h 18"/>
                  <a:gd name="T6" fmla="*/ 0 w 2"/>
                  <a:gd name="T7" fmla="*/ 0 h 18"/>
                </a:gdLst>
                <a:ahLst/>
                <a:cxnLst>
                  <a:cxn ang="0">
                    <a:pos x="T0" y="T1"/>
                  </a:cxn>
                  <a:cxn ang="0">
                    <a:pos x="T2" y="T3"/>
                  </a:cxn>
                  <a:cxn ang="0">
                    <a:pos x="T4" y="T5"/>
                  </a:cxn>
                  <a:cxn ang="0">
                    <a:pos x="T6" y="T7"/>
                  </a:cxn>
                </a:cxnLst>
                <a:rect l="0" t="0" r="r" b="b"/>
                <a:pathLst>
                  <a:path w="2" h="18">
                    <a:moveTo>
                      <a:pt x="0" y="0"/>
                    </a:moveTo>
                    <a:cubicBezTo>
                      <a:pt x="0" y="2"/>
                      <a:pt x="0" y="4"/>
                      <a:pt x="0" y="6"/>
                    </a:cubicBezTo>
                    <a:cubicBezTo>
                      <a:pt x="1" y="10"/>
                      <a:pt x="1" y="15"/>
                      <a:pt x="2" y="18"/>
                    </a:cubicBezTo>
                    <a:cubicBezTo>
                      <a:pt x="1" y="13"/>
                      <a:pt x="1"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0" name="Freeform 892"/>
              <p:cNvSpPr>
                <a:spLocks/>
              </p:cNvSpPr>
              <p:nvPr/>
            </p:nvSpPr>
            <p:spPr bwMode="auto">
              <a:xfrm>
                <a:off x="1700" y="3180"/>
                <a:ext cx="0" cy="4"/>
              </a:xfrm>
              <a:custGeom>
                <a:avLst/>
                <a:gdLst>
                  <a:gd name="T0" fmla="*/ 0 w 1"/>
                  <a:gd name="T1" fmla="*/ 25 h 25"/>
                  <a:gd name="T2" fmla="*/ 1 w 1"/>
                  <a:gd name="T3" fmla="*/ 0 h 25"/>
                  <a:gd name="T4" fmla="*/ 0 w 1"/>
                  <a:gd name="T5" fmla="*/ 25 h 25"/>
                </a:gdLst>
                <a:ahLst/>
                <a:cxnLst>
                  <a:cxn ang="0">
                    <a:pos x="T0" y="T1"/>
                  </a:cxn>
                  <a:cxn ang="0">
                    <a:pos x="T2" y="T3"/>
                  </a:cxn>
                  <a:cxn ang="0">
                    <a:pos x="T4" y="T5"/>
                  </a:cxn>
                </a:cxnLst>
                <a:rect l="0" t="0" r="r" b="b"/>
                <a:pathLst>
                  <a:path w="1" h="25">
                    <a:moveTo>
                      <a:pt x="0" y="25"/>
                    </a:moveTo>
                    <a:cubicBezTo>
                      <a:pt x="1" y="0"/>
                      <a:pt x="1" y="0"/>
                      <a:pt x="1" y="0"/>
                    </a:cubicBezTo>
                    <a:cubicBezTo>
                      <a:pt x="1" y="5"/>
                      <a:pt x="1" y="13"/>
                      <a:pt x="0"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1" name="Freeform 893"/>
              <p:cNvSpPr>
                <a:spLocks/>
              </p:cNvSpPr>
              <p:nvPr/>
            </p:nvSpPr>
            <p:spPr bwMode="auto">
              <a:xfrm>
                <a:off x="1742" y="3000"/>
                <a:ext cx="4" cy="3"/>
              </a:xfrm>
              <a:custGeom>
                <a:avLst/>
                <a:gdLst>
                  <a:gd name="T0" fmla="*/ 8 w 18"/>
                  <a:gd name="T1" fmla="*/ 12 h 16"/>
                  <a:gd name="T2" fmla="*/ 18 w 18"/>
                  <a:gd name="T3" fmla="*/ 0 h 16"/>
                  <a:gd name="T4" fmla="*/ 8 w 18"/>
                  <a:gd name="T5" fmla="*/ 12 h 16"/>
                </a:gdLst>
                <a:ahLst/>
                <a:cxnLst>
                  <a:cxn ang="0">
                    <a:pos x="T0" y="T1"/>
                  </a:cxn>
                  <a:cxn ang="0">
                    <a:pos x="T2" y="T3"/>
                  </a:cxn>
                  <a:cxn ang="0">
                    <a:pos x="T4" y="T5"/>
                  </a:cxn>
                </a:cxnLst>
                <a:rect l="0" t="0" r="r" b="b"/>
                <a:pathLst>
                  <a:path w="18" h="16">
                    <a:moveTo>
                      <a:pt x="8" y="12"/>
                    </a:moveTo>
                    <a:cubicBezTo>
                      <a:pt x="18" y="0"/>
                      <a:pt x="18" y="0"/>
                      <a:pt x="18" y="0"/>
                    </a:cubicBezTo>
                    <a:cubicBezTo>
                      <a:pt x="0" y="16"/>
                      <a:pt x="9" y="10"/>
                      <a:pt x="8"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2" name="Freeform 894"/>
              <p:cNvSpPr>
                <a:spLocks/>
              </p:cNvSpPr>
              <p:nvPr/>
            </p:nvSpPr>
            <p:spPr bwMode="auto">
              <a:xfrm>
                <a:off x="1910" y="3302"/>
                <a:ext cx="8" cy="0"/>
              </a:xfrm>
              <a:custGeom>
                <a:avLst/>
                <a:gdLst>
                  <a:gd name="T0" fmla="*/ 40 w 40"/>
                  <a:gd name="T1" fmla="*/ 1 h 3"/>
                  <a:gd name="T2" fmla="*/ 0 w 40"/>
                  <a:gd name="T3" fmla="*/ 0 h 3"/>
                  <a:gd name="T4" fmla="*/ 40 w 40"/>
                  <a:gd name="T5" fmla="*/ 1 h 3"/>
                </a:gdLst>
                <a:ahLst/>
                <a:cxnLst>
                  <a:cxn ang="0">
                    <a:pos x="T0" y="T1"/>
                  </a:cxn>
                  <a:cxn ang="0">
                    <a:pos x="T2" y="T3"/>
                  </a:cxn>
                  <a:cxn ang="0">
                    <a:pos x="T4" y="T5"/>
                  </a:cxn>
                </a:cxnLst>
                <a:rect l="0" t="0" r="r" b="b"/>
                <a:pathLst>
                  <a:path w="40" h="3">
                    <a:moveTo>
                      <a:pt x="40" y="1"/>
                    </a:moveTo>
                    <a:cubicBezTo>
                      <a:pt x="24" y="1"/>
                      <a:pt x="11" y="0"/>
                      <a:pt x="0" y="0"/>
                    </a:cubicBezTo>
                    <a:cubicBezTo>
                      <a:pt x="19" y="1"/>
                      <a:pt x="35" y="3"/>
                      <a:pt x="4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3" name="Freeform 895"/>
              <p:cNvSpPr>
                <a:spLocks/>
              </p:cNvSpPr>
              <p:nvPr/>
            </p:nvSpPr>
            <p:spPr bwMode="auto">
              <a:xfrm>
                <a:off x="1669" y="3069"/>
                <a:ext cx="1" cy="2"/>
              </a:xfrm>
              <a:custGeom>
                <a:avLst/>
                <a:gdLst>
                  <a:gd name="T0" fmla="*/ 0 w 8"/>
                  <a:gd name="T1" fmla="*/ 8 h 8"/>
                  <a:gd name="T2" fmla="*/ 8 w 8"/>
                  <a:gd name="T3" fmla="*/ 0 h 8"/>
                  <a:gd name="T4" fmla="*/ 1 w 8"/>
                  <a:gd name="T5" fmla="*/ 6 h 8"/>
                  <a:gd name="T6" fmla="*/ 0 w 8"/>
                  <a:gd name="T7" fmla="*/ 8 h 8"/>
                </a:gdLst>
                <a:ahLst/>
                <a:cxnLst>
                  <a:cxn ang="0">
                    <a:pos x="T0" y="T1"/>
                  </a:cxn>
                  <a:cxn ang="0">
                    <a:pos x="T2" y="T3"/>
                  </a:cxn>
                  <a:cxn ang="0">
                    <a:pos x="T4" y="T5"/>
                  </a:cxn>
                  <a:cxn ang="0">
                    <a:pos x="T6" y="T7"/>
                  </a:cxn>
                </a:cxnLst>
                <a:rect l="0" t="0" r="r" b="b"/>
                <a:pathLst>
                  <a:path w="8" h="8">
                    <a:moveTo>
                      <a:pt x="0" y="8"/>
                    </a:moveTo>
                    <a:cubicBezTo>
                      <a:pt x="5" y="3"/>
                      <a:pt x="8" y="0"/>
                      <a:pt x="8" y="0"/>
                    </a:cubicBezTo>
                    <a:cubicBezTo>
                      <a:pt x="4" y="3"/>
                      <a:pt x="2" y="5"/>
                      <a:pt x="1" y="6"/>
                    </a:cubicBezTo>
                    <a:cubicBezTo>
                      <a:pt x="0"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4" name="Freeform 896"/>
              <p:cNvSpPr>
                <a:spLocks/>
              </p:cNvSpPr>
              <p:nvPr/>
            </p:nvSpPr>
            <p:spPr bwMode="auto">
              <a:xfrm>
                <a:off x="1902" y="3302"/>
                <a:ext cx="8" cy="0"/>
              </a:xfrm>
              <a:custGeom>
                <a:avLst/>
                <a:gdLst>
                  <a:gd name="T0" fmla="*/ 0 w 48"/>
                  <a:gd name="T1" fmla="*/ 1 h 2"/>
                  <a:gd name="T2" fmla="*/ 9 w 48"/>
                  <a:gd name="T3" fmla="*/ 2 h 2"/>
                  <a:gd name="T4" fmla="*/ 48 w 48"/>
                  <a:gd name="T5" fmla="*/ 1 h 2"/>
                  <a:gd name="T6" fmla="*/ 0 w 48"/>
                  <a:gd name="T7" fmla="*/ 1 h 2"/>
                </a:gdLst>
                <a:ahLst/>
                <a:cxnLst>
                  <a:cxn ang="0">
                    <a:pos x="T0" y="T1"/>
                  </a:cxn>
                  <a:cxn ang="0">
                    <a:pos x="T2" y="T3"/>
                  </a:cxn>
                  <a:cxn ang="0">
                    <a:pos x="T4" y="T5"/>
                  </a:cxn>
                  <a:cxn ang="0">
                    <a:pos x="T6" y="T7"/>
                  </a:cxn>
                </a:cxnLst>
                <a:rect l="0" t="0" r="r" b="b"/>
                <a:pathLst>
                  <a:path w="48" h="2">
                    <a:moveTo>
                      <a:pt x="0" y="1"/>
                    </a:moveTo>
                    <a:cubicBezTo>
                      <a:pt x="3" y="1"/>
                      <a:pt x="6" y="1"/>
                      <a:pt x="9" y="2"/>
                    </a:cubicBezTo>
                    <a:cubicBezTo>
                      <a:pt x="21" y="1"/>
                      <a:pt x="33" y="1"/>
                      <a:pt x="48" y="1"/>
                    </a:cubicBezTo>
                    <a:cubicBezTo>
                      <a:pt x="33" y="0"/>
                      <a:pt x="16"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5" name="Freeform 897"/>
              <p:cNvSpPr>
                <a:spLocks/>
              </p:cNvSpPr>
              <p:nvPr/>
            </p:nvSpPr>
            <p:spPr bwMode="auto">
              <a:xfrm>
                <a:off x="1990" y="2981"/>
                <a:ext cx="0" cy="0"/>
              </a:xfrm>
              <a:custGeom>
                <a:avLst/>
                <a:gdLst>
                  <a:gd name="T0" fmla="*/ 0 h 5"/>
                  <a:gd name="T1" fmla="*/ 4 h 5"/>
                  <a:gd name="T2" fmla="*/ 0 h 5"/>
                </a:gdLst>
                <a:ahLst/>
                <a:cxnLst>
                  <a:cxn ang="0">
                    <a:pos x="0" y="T0"/>
                  </a:cxn>
                  <a:cxn ang="0">
                    <a:pos x="0" y="T1"/>
                  </a:cxn>
                  <a:cxn ang="0">
                    <a:pos x="0" y="T2"/>
                  </a:cxn>
                </a:cxnLst>
                <a:rect l="0" t="0" r="r" b="b"/>
                <a:pathLst>
                  <a:path h="5">
                    <a:moveTo>
                      <a:pt x="0" y="0"/>
                    </a:moveTo>
                    <a:cubicBezTo>
                      <a:pt x="0" y="1"/>
                      <a:pt x="0" y="3"/>
                      <a:pt x="0" y="4"/>
                    </a:cubicBezTo>
                    <a:cubicBezTo>
                      <a:pt x="0" y="5"/>
                      <a:pt x="0"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6" name="Freeform 898"/>
              <p:cNvSpPr>
                <a:spLocks/>
              </p:cNvSpPr>
              <p:nvPr/>
            </p:nvSpPr>
            <p:spPr bwMode="auto">
              <a:xfrm>
                <a:off x="2014" y="3065"/>
                <a:ext cx="3" cy="3"/>
              </a:xfrm>
              <a:custGeom>
                <a:avLst/>
                <a:gdLst>
                  <a:gd name="T0" fmla="*/ 17 w 17"/>
                  <a:gd name="T1" fmla="*/ 15 h 15"/>
                  <a:gd name="T2" fmla="*/ 0 w 17"/>
                  <a:gd name="T3" fmla="*/ 0 h 15"/>
                  <a:gd name="T4" fmla="*/ 17 w 17"/>
                  <a:gd name="T5" fmla="*/ 15 h 15"/>
                </a:gdLst>
                <a:ahLst/>
                <a:cxnLst>
                  <a:cxn ang="0">
                    <a:pos x="T0" y="T1"/>
                  </a:cxn>
                  <a:cxn ang="0">
                    <a:pos x="T2" y="T3"/>
                  </a:cxn>
                  <a:cxn ang="0">
                    <a:pos x="T4" y="T5"/>
                  </a:cxn>
                </a:cxnLst>
                <a:rect l="0" t="0" r="r" b="b"/>
                <a:pathLst>
                  <a:path w="17" h="15">
                    <a:moveTo>
                      <a:pt x="17" y="15"/>
                    </a:moveTo>
                    <a:cubicBezTo>
                      <a:pt x="13" y="11"/>
                      <a:pt x="6" y="6"/>
                      <a:pt x="0" y="0"/>
                    </a:cubicBezTo>
                    <a:cubicBezTo>
                      <a:pt x="3" y="3"/>
                      <a:pt x="8" y="7"/>
                      <a:pt x="17"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7" name="Freeform 899"/>
              <p:cNvSpPr>
                <a:spLocks/>
              </p:cNvSpPr>
              <p:nvPr/>
            </p:nvSpPr>
            <p:spPr bwMode="auto">
              <a:xfrm>
                <a:off x="1982" y="3299"/>
                <a:ext cx="1" cy="1"/>
              </a:xfrm>
              <a:custGeom>
                <a:avLst/>
                <a:gdLst>
                  <a:gd name="T0" fmla="*/ 0 w 8"/>
                  <a:gd name="T1" fmla="*/ 6 h 6"/>
                  <a:gd name="T2" fmla="*/ 0 w 8"/>
                  <a:gd name="T3" fmla="*/ 6 h 6"/>
                </a:gdLst>
                <a:ahLst/>
                <a:cxnLst>
                  <a:cxn ang="0">
                    <a:pos x="T0" y="T1"/>
                  </a:cxn>
                  <a:cxn ang="0">
                    <a:pos x="T2" y="T3"/>
                  </a:cxn>
                </a:cxnLst>
                <a:rect l="0" t="0" r="r" b="b"/>
                <a:pathLst>
                  <a:path w="8" h="6">
                    <a:moveTo>
                      <a:pt x="0" y="6"/>
                    </a:moveTo>
                    <a:cubicBezTo>
                      <a:pt x="8" y="0"/>
                      <a:pt x="2" y="5"/>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8" name="Freeform 900"/>
              <p:cNvSpPr>
                <a:spLocks/>
              </p:cNvSpPr>
              <p:nvPr/>
            </p:nvSpPr>
            <p:spPr bwMode="auto">
              <a:xfrm>
                <a:off x="1987" y="3293"/>
                <a:ext cx="0" cy="1"/>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0" y="2"/>
                      <a:pt x="0" y="4"/>
                      <a:pt x="1" y="5"/>
                    </a:cubicBezTo>
                    <a:cubicBezTo>
                      <a:pt x="0" y="4"/>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9" name="Freeform 901"/>
              <p:cNvSpPr>
                <a:spLocks/>
              </p:cNvSpPr>
              <p:nvPr/>
            </p:nvSpPr>
            <p:spPr bwMode="auto">
              <a:xfrm>
                <a:off x="1879" y="3304"/>
                <a:ext cx="1" cy="0"/>
              </a:xfrm>
              <a:custGeom>
                <a:avLst/>
                <a:gdLst>
                  <a:gd name="T0" fmla="*/ 1 w 4"/>
                  <a:gd name="T1" fmla="*/ 0 w 4"/>
                  <a:gd name="T2" fmla="*/ 1 w 4"/>
                </a:gdLst>
                <a:ahLst/>
                <a:cxnLst>
                  <a:cxn ang="0">
                    <a:pos x="T0" y="0"/>
                  </a:cxn>
                  <a:cxn ang="0">
                    <a:pos x="T1" y="0"/>
                  </a:cxn>
                  <a:cxn ang="0">
                    <a:pos x="T2" y="0"/>
                  </a:cxn>
                </a:cxnLst>
                <a:rect l="0" t="0" r="r" b="b"/>
                <a:pathLst>
                  <a:path w="4">
                    <a:moveTo>
                      <a:pt x="1" y="0"/>
                    </a:moveTo>
                    <a:cubicBezTo>
                      <a:pt x="1" y="0"/>
                      <a:pt x="1" y="0"/>
                      <a:pt x="0" y="0"/>
                    </a:cubicBezTo>
                    <a:cubicBezTo>
                      <a:pt x="4"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0" name="Freeform 902"/>
              <p:cNvSpPr>
                <a:spLocks/>
              </p:cNvSpPr>
              <p:nvPr/>
            </p:nvSpPr>
            <p:spPr bwMode="auto">
              <a:xfrm>
                <a:off x="1982" y="3299"/>
                <a:ext cx="2" cy="1"/>
              </a:xfrm>
              <a:custGeom>
                <a:avLst/>
                <a:gdLst>
                  <a:gd name="T0" fmla="*/ 10 w 10"/>
                  <a:gd name="T1" fmla="*/ 0 h 8"/>
                  <a:gd name="T2" fmla="*/ 0 w 10"/>
                  <a:gd name="T3" fmla="*/ 8 h 8"/>
                  <a:gd name="T4" fmla="*/ 4 w 10"/>
                  <a:gd name="T5" fmla="*/ 6 h 8"/>
                  <a:gd name="T6" fmla="*/ 10 w 10"/>
                  <a:gd name="T7" fmla="*/ 0 h 8"/>
                </a:gdLst>
                <a:ahLst/>
                <a:cxnLst>
                  <a:cxn ang="0">
                    <a:pos x="T0" y="T1"/>
                  </a:cxn>
                  <a:cxn ang="0">
                    <a:pos x="T2" y="T3"/>
                  </a:cxn>
                  <a:cxn ang="0">
                    <a:pos x="T4" y="T5"/>
                  </a:cxn>
                  <a:cxn ang="0">
                    <a:pos x="T6" y="T7"/>
                  </a:cxn>
                </a:cxnLst>
                <a:rect l="0" t="0" r="r" b="b"/>
                <a:pathLst>
                  <a:path w="10" h="8">
                    <a:moveTo>
                      <a:pt x="10" y="0"/>
                    </a:moveTo>
                    <a:cubicBezTo>
                      <a:pt x="7" y="3"/>
                      <a:pt x="4" y="6"/>
                      <a:pt x="0" y="8"/>
                    </a:cubicBezTo>
                    <a:cubicBezTo>
                      <a:pt x="1" y="8"/>
                      <a:pt x="3" y="7"/>
                      <a:pt x="4" y="6"/>
                    </a:cubicBezTo>
                    <a:cubicBezTo>
                      <a:pt x="6" y="4"/>
                      <a:pt x="8"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1" name="Freeform 903"/>
              <p:cNvSpPr>
                <a:spLocks/>
              </p:cNvSpPr>
              <p:nvPr/>
            </p:nvSpPr>
            <p:spPr bwMode="auto">
              <a:xfrm>
                <a:off x="1984" y="3297"/>
                <a:ext cx="1" cy="2"/>
              </a:xfrm>
              <a:custGeom>
                <a:avLst/>
                <a:gdLst>
                  <a:gd name="T0" fmla="*/ 0 w 6"/>
                  <a:gd name="T1" fmla="*/ 8 h 8"/>
                  <a:gd name="T2" fmla="*/ 5 w 6"/>
                  <a:gd name="T3" fmla="*/ 1 h 8"/>
                  <a:gd name="T4" fmla="*/ 5 w 6"/>
                  <a:gd name="T5" fmla="*/ 1 h 8"/>
                  <a:gd name="T6" fmla="*/ 0 w 6"/>
                  <a:gd name="T7" fmla="*/ 8 h 8"/>
                </a:gdLst>
                <a:ahLst/>
                <a:cxnLst>
                  <a:cxn ang="0">
                    <a:pos x="T0" y="T1"/>
                  </a:cxn>
                  <a:cxn ang="0">
                    <a:pos x="T2" y="T3"/>
                  </a:cxn>
                  <a:cxn ang="0">
                    <a:pos x="T4" y="T5"/>
                  </a:cxn>
                  <a:cxn ang="0">
                    <a:pos x="T6" y="T7"/>
                  </a:cxn>
                </a:cxnLst>
                <a:rect l="0" t="0" r="r" b="b"/>
                <a:pathLst>
                  <a:path w="6" h="8">
                    <a:moveTo>
                      <a:pt x="0" y="8"/>
                    </a:moveTo>
                    <a:cubicBezTo>
                      <a:pt x="2" y="5"/>
                      <a:pt x="4" y="3"/>
                      <a:pt x="5" y="1"/>
                    </a:cubicBezTo>
                    <a:cubicBezTo>
                      <a:pt x="6" y="0"/>
                      <a:pt x="5" y="0"/>
                      <a:pt x="5" y="1"/>
                    </a:cubicBezTo>
                    <a:cubicBezTo>
                      <a:pt x="4" y="2"/>
                      <a:pt x="3" y="4"/>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2" name="Freeform 904"/>
              <p:cNvSpPr>
                <a:spLocks/>
              </p:cNvSpPr>
              <p:nvPr/>
            </p:nvSpPr>
            <p:spPr bwMode="auto">
              <a:xfrm>
                <a:off x="1980" y="3300"/>
                <a:ext cx="2" cy="1"/>
              </a:xfrm>
              <a:custGeom>
                <a:avLst/>
                <a:gdLst>
                  <a:gd name="T0" fmla="*/ 0 w 14"/>
                  <a:gd name="T1" fmla="*/ 8 h 8"/>
                  <a:gd name="T2" fmla="*/ 14 w 14"/>
                  <a:gd name="T3" fmla="*/ 0 h 8"/>
                  <a:gd name="T4" fmla="*/ 12 w 14"/>
                  <a:gd name="T5" fmla="*/ 1 h 8"/>
                  <a:gd name="T6" fmla="*/ 0 w 14"/>
                  <a:gd name="T7" fmla="*/ 8 h 8"/>
                </a:gdLst>
                <a:ahLst/>
                <a:cxnLst>
                  <a:cxn ang="0">
                    <a:pos x="T0" y="T1"/>
                  </a:cxn>
                  <a:cxn ang="0">
                    <a:pos x="T2" y="T3"/>
                  </a:cxn>
                  <a:cxn ang="0">
                    <a:pos x="T4" y="T5"/>
                  </a:cxn>
                  <a:cxn ang="0">
                    <a:pos x="T6" y="T7"/>
                  </a:cxn>
                </a:cxnLst>
                <a:rect l="0" t="0" r="r" b="b"/>
                <a:pathLst>
                  <a:path w="14" h="8">
                    <a:moveTo>
                      <a:pt x="0" y="8"/>
                    </a:moveTo>
                    <a:cubicBezTo>
                      <a:pt x="5" y="6"/>
                      <a:pt x="10" y="3"/>
                      <a:pt x="14" y="0"/>
                    </a:cubicBezTo>
                    <a:cubicBezTo>
                      <a:pt x="13" y="1"/>
                      <a:pt x="12" y="2"/>
                      <a:pt x="12" y="1"/>
                    </a:cubicBezTo>
                    <a:cubicBezTo>
                      <a:pt x="10" y="3"/>
                      <a:pt x="6" y="6"/>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3" name="Freeform 905"/>
              <p:cNvSpPr>
                <a:spLocks/>
              </p:cNvSpPr>
              <p:nvPr/>
            </p:nvSpPr>
            <p:spPr bwMode="auto">
              <a:xfrm>
                <a:off x="1874" y="2942"/>
                <a:ext cx="2" cy="2"/>
              </a:xfrm>
              <a:custGeom>
                <a:avLst/>
                <a:gdLst>
                  <a:gd name="T0" fmla="*/ 0 w 12"/>
                  <a:gd name="T1" fmla="*/ 0 h 9"/>
                  <a:gd name="T2" fmla="*/ 2 w 12"/>
                  <a:gd name="T3" fmla="*/ 1 h 9"/>
                  <a:gd name="T4" fmla="*/ 0 w 12"/>
                  <a:gd name="T5" fmla="*/ 0 h 9"/>
                </a:gdLst>
                <a:ahLst/>
                <a:cxnLst>
                  <a:cxn ang="0">
                    <a:pos x="T0" y="T1"/>
                  </a:cxn>
                  <a:cxn ang="0">
                    <a:pos x="T2" y="T3"/>
                  </a:cxn>
                  <a:cxn ang="0">
                    <a:pos x="T4" y="T5"/>
                  </a:cxn>
                </a:cxnLst>
                <a:rect l="0" t="0" r="r" b="b"/>
                <a:pathLst>
                  <a:path w="12" h="9">
                    <a:moveTo>
                      <a:pt x="0" y="0"/>
                    </a:moveTo>
                    <a:cubicBezTo>
                      <a:pt x="0" y="0"/>
                      <a:pt x="1" y="1"/>
                      <a:pt x="2" y="1"/>
                    </a:cubicBezTo>
                    <a:cubicBezTo>
                      <a:pt x="12" y="9"/>
                      <a:pt x="7"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4" name="Freeform 906"/>
              <p:cNvSpPr>
                <a:spLocks/>
              </p:cNvSpPr>
              <p:nvPr/>
            </p:nvSpPr>
            <p:spPr bwMode="auto">
              <a:xfrm>
                <a:off x="1708" y="3304"/>
                <a:ext cx="0" cy="1"/>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5" name="Freeform 907"/>
              <p:cNvSpPr>
                <a:spLocks/>
              </p:cNvSpPr>
              <p:nvPr/>
            </p:nvSpPr>
            <p:spPr bwMode="auto">
              <a:xfrm>
                <a:off x="1701" y="3299"/>
                <a:ext cx="7" cy="5"/>
              </a:xfrm>
              <a:custGeom>
                <a:avLst/>
                <a:gdLst>
                  <a:gd name="T0" fmla="*/ 0 w 37"/>
                  <a:gd name="T1" fmla="*/ 0 h 31"/>
                  <a:gd name="T2" fmla="*/ 18 w 37"/>
                  <a:gd name="T3" fmla="*/ 20 h 31"/>
                  <a:gd name="T4" fmla="*/ 37 w 37"/>
                  <a:gd name="T5" fmla="*/ 31 h 31"/>
                  <a:gd name="T6" fmla="*/ 35 w 37"/>
                  <a:gd name="T7" fmla="*/ 30 h 31"/>
                  <a:gd name="T8" fmla="*/ 31 w 37"/>
                  <a:gd name="T9" fmla="*/ 26 h 31"/>
                  <a:gd name="T10" fmla="*/ 27 w 37"/>
                  <a:gd name="T11" fmla="*/ 21 h 31"/>
                  <a:gd name="T12" fmla="*/ 26 w 37"/>
                  <a:gd name="T13" fmla="*/ 20 h 31"/>
                  <a:gd name="T14" fmla="*/ 21 w 37"/>
                  <a:gd name="T15" fmla="*/ 17 h 31"/>
                  <a:gd name="T16" fmla="*/ 12 w 37"/>
                  <a:gd name="T17" fmla="*/ 11 h 31"/>
                  <a:gd name="T18" fmla="*/ 7 w 37"/>
                  <a:gd name="T19" fmla="*/ 8 h 31"/>
                  <a:gd name="T20" fmla="*/ 4 w 37"/>
                  <a:gd name="T21" fmla="*/ 4 h 31"/>
                  <a:gd name="T22" fmla="*/ 1 w 37"/>
                  <a:gd name="T23" fmla="*/ 1 h 31"/>
                  <a:gd name="T24" fmla="*/ 0 w 37"/>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0" y="0"/>
                    </a:moveTo>
                    <a:cubicBezTo>
                      <a:pt x="6" y="9"/>
                      <a:pt x="12" y="15"/>
                      <a:pt x="18" y="20"/>
                    </a:cubicBezTo>
                    <a:cubicBezTo>
                      <a:pt x="24" y="24"/>
                      <a:pt x="30" y="28"/>
                      <a:pt x="37" y="31"/>
                    </a:cubicBezTo>
                    <a:cubicBezTo>
                      <a:pt x="37" y="31"/>
                      <a:pt x="36" y="31"/>
                      <a:pt x="35" y="30"/>
                    </a:cubicBezTo>
                    <a:cubicBezTo>
                      <a:pt x="34" y="29"/>
                      <a:pt x="32" y="27"/>
                      <a:pt x="31" y="26"/>
                    </a:cubicBezTo>
                    <a:cubicBezTo>
                      <a:pt x="29" y="24"/>
                      <a:pt x="28" y="23"/>
                      <a:pt x="27" y="21"/>
                    </a:cubicBezTo>
                    <a:cubicBezTo>
                      <a:pt x="26" y="20"/>
                      <a:pt x="26" y="20"/>
                      <a:pt x="26" y="20"/>
                    </a:cubicBezTo>
                    <a:cubicBezTo>
                      <a:pt x="26" y="20"/>
                      <a:pt x="24" y="19"/>
                      <a:pt x="21" y="17"/>
                    </a:cubicBezTo>
                    <a:cubicBezTo>
                      <a:pt x="19" y="16"/>
                      <a:pt x="15" y="14"/>
                      <a:pt x="12" y="11"/>
                    </a:cubicBezTo>
                    <a:cubicBezTo>
                      <a:pt x="10" y="10"/>
                      <a:pt x="9" y="9"/>
                      <a:pt x="7" y="8"/>
                    </a:cubicBezTo>
                    <a:cubicBezTo>
                      <a:pt x="6" y="6"/>
                      <a:pt x="5" y="5"/>
                      <a:pt x="4" y="4"/>
                    </a:cubicBezTo>
                    <a:cubicBezTo>
                      <a:pt x="3" y="3"/>
                      <a:pt x="2" y="2"/>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6" name="Freeform 908"/>
              <p:cNvSpPr>
                <a:spLocks noEditPoints="1"/>
              </p:cNvSpPr>
              <p:nvPr/>
            </p:nvSpPr>
            <p:spPr bwMode="auto">
              <a:xfrm>
                <a:off x="1655" y="2927"/>
                <a:ext cx="375" cy="379"/>
              </a:xfrm>
              <a:custGeom>
                <a:avLst/>
                <a:gdLst>
                  <a:gd name="T0" fmla="*/ 57 w 2049"/>
                  <a:gd name="T1" fmla="*/ 778 h 2071"/>
                  <a:gd name="T2" fmla="*/ 12 w 2049"/>
                  <a:gd name="T3" fmla="*/ 864 h 2071"/>
                  <a:gd name="T4" fmla="*/ 14 w 2049"/>
                  <a:gd name="T5" fmla="*/ 850 h 2071"/>
                  <a:gd name="T6" fmla="*/ 1 w 2049"/>
                  <a:gd name="T7" fmla="*/ 933 h 2071"/>
                  <a:gd name="T8" fmla="*/ 11 w 2049"/>
                  <a:gd name="T9" fmla="*/ 963 h 2071"/>
                  <a:gd name="T10" fmla="*/ 85 w 2049"/>
                  <a:gd name="T11" fmla="*/ 1066 h 2071"/>
                  <a:gd name="T12" fmla="*/ 131 w 2049"/>
                  <a:gd name="T13" fmla="*/ 1090 h 2071"/>
                  <a:gd name="T14" fmla="*/ 245 w 2049"/>
                  <a:gd name="T15" fmla="*/ 1093 h 2071"/>
                  <a:gd name="T16" fmla="*/ 244 w 2049"/>
                  <a:gd name="T17" fmla="*/ 1253 h 2071"/>
                  <a:gd name="T18" fmla="*/ 248 w 2049"/>
                  <a:gd name="T19" fmla="*/ 1420 h 2071"/>
                  <a:gd name="T20" fmla="*/ 244 w 2049"/>
                  <a:gd name="T21" fmla="*/ 1679 h 2071"/>
                  <a:gd name="T22" fmla="*/ 248 w 2049"/>
                  <a:gd name="T23" fmla="*/ 2004 h 2071"/>
                  <a:gd name="T24" fmla="*/ 313 w 2049"/>
                  <a:gd name="T25" fmla="*/ 2055 h 2071"/>
                  <a:gd name="T26" fmla="*/ 339 w 2049"/>
                  <a:gd name="T27" fmla="*/ 2062 h 2071"/>
                  <a:gd name="T28" fmla="*/ 768 w 2049"/>
                  <a:gd name="T29" fmla="*/ 2054 h 2071"/>
                  <a:gd name="T30" fmla="*/ 863 w 2049"/>
                  <a:gd name="T31" fmla="*/ 2067 h 2071"/>
                  <a:gd name="T32" fmla="*/ 1226 w 2049"/>
                  <a:gd name="T33" fmla="*/ 2059 h 2071"/>
                  <a:gd name="T34" fmla="*/ 1587 w 2049"/>
                  <a:gd name="T35" fmla="*/ 2057 h 2071"/>
                  <a:gd name="T36" fmla="*/ 1793 w 2049"/>
                  <a:gd name="T37" fmla="*/ 2048 h 2071"/>
                  <a:gd name="T38" fmla="*/ 1814 w 2049"/>
                  <a:gd name="T39" fmla="*/ 2002 h 2071"/>
                  <a:gd name="T40" fmla="*/ 1809 w 2049"/>
                  <a:gd name="T41" fmla="*/ 1992 h 2071"/>
                  <a:gd name="T42" fmla="*/ 1807 w 2049"/>
                  <a:gd name="T43" fmla="*/ 2018 h 2071"/>
                  <a:gd name="T44" fmla="*/ 1593 w 2049"/>
                  <a:gd name="T45" fmla="*/ 2048 h 2071"/>
                  <a:gd name="T46" fmla="*/ 816 w 2049"/>
                  <a:gd name="T47" fmla="*/ 2050 h 2071"/>
                  <a:gd name="T48" fmla="*/ 570 w 2049"/>
                  <a:gd name="T49" fmla="*/ 2051 h 2071"/>
                  <a:gd name="T50" fmla="*/ 297 w 2049"/>
                  <a:gd name="T51" fmla="*/ 2051 h 2071"/>
                  <a:gd name="T52" fmla="*/ 259 w 2049"/>
                  <a:gd name="T53" fmla="*/ 1622 h 2071"/>
                  <a:gd name="T54" fmla="*/ 258 w 2049"/>
                  <a:gd name="T55" fmla="*/ 1191 h 2071"/>
                  <a:gd name="T56" fmla="*/ 257 w 2049"/>
                  <a:gd name="T57" fmla="*/ 1074 h 2071"/>
                  <a:gd name="T58" fmla="*/ 180 w 2049"/>
                  <a:gd name="T59" fmla="*/ 1087 h 2071"/>
                  <a:gd name="T60" fmla="*/ 72 w 2049"/>
                  <a:gd name="T61" fmla="*/ 1032 h 2071"/>
                  <a:gd name="T62" fmla="*/ 46 w 2049"/>
                  <a:gd name="T63" fmla="*/ 1003 h 2071"/>
                  <a:gd name="T64" fmla="*/ 22 w 2049"/>
                  <a:gd name="T65" fmla="*/ 931 h 2071"/>
                  <a:gd name="T66" fmla="*/ 150 w 2049"/>
                  <a:gd name="T67" fmla="*/ 716 h 2071"/>
                  <a:gd name="T68" fmla="*/ 793 w 2049"/>
                  <a:gd name="T69" fmla="*/ 171 h 2071"/>
                  <a:gd name="T70" fmla="*/ 952 w 2049"/>
                  <a:gd name="T71" fmla="*/ 43 h 2071"/>
                  <a:gd name="T72" fmla="*/ 1108 w 2049"/>
                  <a:gd name="T73" fmla="*/ 34 h 2071"/>
                  <a:gd name="T74" fmla="*/ 1218 w 2049"/>
                  <a:gd name="T75" fmla="*/ 115 h 2071"/>
                  <a:gd name="T76" fmla="*/ 1389 w 2049"/>
                  <a:gd name="T77" fmla="*/ 260 h 2071"/>
                  <a:gd name="T78" fmla="*/ 1491 w 2049"/>
                  <a:gd name="T79" fmla="*/ 144 h 2071"/>
                  <a:gd name="T80" fmla="*/ 1811 w 2049"/>
                  <a:gd name="T81" fmla="*/ 187 h 2071"/>
                  <a:gd name="T82" fmla="*/ 1851 w 2049"/>
                  <a:gd name="T83" fmla="*/ 657 h 2071"/>
                  <a:gd name="T84" fmla="*/ 2048 w 2049"/>
                  <a:gd name="T85" fmla="*/ 862 h 2071"/>
                  <a:gd name="T86" fmla="*/ 1891 w 2049"/>
                  <a:gd name="T87" fmla="*/ 675 h 2071"/>
                  <a:gd name="T88" fmla="*/ 1828 w 2049"/>
                  <a:gd name="T89" fmla="*/ 313 h 2071"/>
                  <a:gd name="T90" fmla="*/ 1825 w 2049"/>
                  <a:gd name="T91" fmla="*/ 169 h 2071"/>
                  <a:gd name="T92" fmla="*/ 1576 w 2049"/>
                  <a:gd name="T93" fmla="*/ 125 h 2071"/>
                  <a:gd name="T94" fmla="*/ 1460 w 2049"/>
                  <a:gd name="T95" fmla="*/ 162 h 2071"/>
                  <a:gd name="T96" fmla="*/ 1456 w 2049"/>
                  <a:gd name="T97" fmla="*/ 294 h 2071"/>
                  <a:gd name="T98" fmla="*/ 1303 w 2049"/>
                  <a:gd name="T99" fmla="*/ 168 h 2071"/>
                  <a:gd name="T100" fmla="*/ 1131 w 2049"/>
                  <a:gd name="T101" fmla="*/ 26 h 2071"/>
                  <a:gd name="T102" fmla="*/ 1099 w 2049"/>
                  <a:gd name="T103" fmla="*/ 11 h 2071"/>
                  <a:gd name="T104" fmla="*/ 1071 w 2049"/>
                  <a:gd name="T105" fmla="*/ 7 h 2071"/>
                  <a:gd name="T106" fmla="*/ 980 w 2049"/>
                  <a:gd name="T107" fmla="*/ 10 h 2071"/>
                  <a:gd name="T108" fmla="*/ 864 w 2049"/>
                  <a:gd name="T109" fmla="*/ 96 h 2071"/>
                  <a:gd name="T110" fmla="*/ 676 w 2049"/>
                  <a:gd name="T111" fmla="*/ 250 h 2071"/>
                  <a:gd name="T112" fmla="*/ 355 w 2049"/>
                  <a:gd name="T113" fmla="*/ 519 h 2071"/>
                  <a:gd name="T114" fmla="*/ 249 w 2049"/>
                  <a:gd name="T115" fmla="*/ 1458 h 2071"/>
                  <a:gd name="T116" fmla="*/ 1289 w 2049"/>
                  <a:gd name="T117" fmla="*/ 177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9" h="2071">
                    <a:moveTo>
                      <a:pt x="264" y="600"/>
                    </a:moveTo>
                    <a:cubicBezTo>
                      <a:pt x="240" y="619"/>
                      <a:pt x="240" y="619"/>
                      <a:pt x="240" y="619"/>
                    </a:cubicBezTo>
                    <a:cubicBezTo>
                      <a:pt x="267" y="593"/>
                      <a:pt x="288" y="576"/>
                      <a:pt x="264" y="593"/>
                    </a:cubicBezTo>
                    <a:cubicBezTo>
                      <a:pt x="264" y="600"/>
                      <a:pt x="173" y="671"/>
                      <a:pt x="173" y="678"/>
                    </a:cubicBezTo>
                    <a:cubicBezTo>
                      <a:pt x="157" y="691"/>
                      <a:pt x="157" y="691"/>
                      <a:pt x="157" y="691"/>
                    </a:cubicBezTo>
                    <a:cubicBezTo>
                      <a:pt x="162" y="687"/>
                      <a:pt x="162" y="686"/>
                      <a:pt x="166" y="682"/>
                    </a:cubicBezTo>
                    <a:cubicBezTo>
                      <a:pt x="135" y="706"/>
                      <a:pt x="147" y="704"/>
                      <a:pt x="107" y="737"/>
                    </a:cubicBezTo>
                    <a:cubicBezTo>
                      <a:pt x="93" y="748"/>
                      <a:pt x="83" y="755"/>
                      <a:pt x="92" y="747"/>
                    </a:cubicBezTo>
                    <a:cubicBezTo>
                      <a:pt x="92" y="747"/>
                      <a:pt x="63" y="773"/>
                      <a:pt x="63" y="774"/>
                    </a:cubicBezTo>
                    <a:cubicBezTo>
                      <a:pt x="54" y="782"/>
                      <a:pt x="56" y="780"/>
                      <a:pt x="64" y="772"/>
                    </a:cubicBezTo>
                    <a:cubicBezTo>
                      <a:pt x="64" y="772"/>
                      <a:pt x="61" y="774"/>
                      <a:pt x="57" y="778"/>
                    </a:cubicBezTo>
                    <a:cubicBezTo>
                      <a:pt x="55" y="780"/>
                      <a:pt x="53" y="783"/>
                      <a:pt x="50" y="786"/>
                    </a:cubicBezTo>
                    <a:cubicBezTo>
                      <a:pt x="48" y="789"/>
                      <a:pt x="45" y="792"/>
                      <a:pt x="43" y="795"/>
                    </a:cubicBezTo>
                    <a:cubicBezTo>
                      <a:pt x="41" y="798"/>
                      <a:pt x="38" y="801"/>
                      <a:pt x="36" y="804"/>
                    </a:cubicBezTo>
                    <a:cubicBezTo>
                      <a:pt x="34" y="807"/>
                      <a:pt x="32" y="810"/>
                      <a:pt x="31" y="813"/>
                    </a:cubicBezTo>
                    <a:cubicBezTo>
                      <a:pt x="28" y="818"/>
                      <a:pt x="26" y="822"/>
                      <a:pt x="26" y="822"/>
                    </a:cubicBezTo>
                    <a:cubicBezTo>
                      <a:pt x="26" y="821"/>
                      <a:pt x="26" y="821"/>
                      <a:pt x="26" y="821"/>
                    </a:cubicBezTo>
                    <a:cubicBezTo>
                      <a:pt x="24" y="825"/>
                      <a:pt x="22" y="832"/>
                      <a:pt x="19" y="839"/>
                    </a:cubicBezTo>
                    <a:cubicBezTo>
                      <a:pt x="18" y="841"/>
                      <a:pt x="18" y="843"/>
                      <a:pt x="17" y="844"/>
                    </a:cubicBezTo>
                    <a:cubicBezTo>
                      <a:pt x="17" y="846"/>
                      <a:pt x="16" y="848"/>
                      <a:pt x="16" y="850"/>
                    </a:cubicBezTo>
                    <a:cubicBezTo>
                      <a:pt x="15" y="853"/>
                      <a:pt x="14" y="856"/>
                      <a:pt x="14" y="858"/>
                    </a:cubicBezTo>
                    <a:cubicBezTo>
                      <a:pt x="12" y="862"/>
                      <a:pt x="12" y="864"/>
                      <a:pt x="12" y="864"/>
                    </a:cubicBezTo>
                    <a:cubicBezTo>
                      <a:pt x="12" y="864"/>
                      <a:pt x="12" y="862"/>
                      <a:pt x="12" y="861"/>
                    </a:cubicBezTo>
                    <a:cubicBezTo>
                      <a:pt x="13" y="857"/>
                      <a:pt x="15" y="852"/>
                      <a:pt x="14" y="854"/>
                    </a:cubicBezTo>
                    <a:cubicBezTo>
                      <a:pt x="14" y="854"/>
                      <a:pt x="13" y="856"/>
                      <a:pt x="12" y="859"/>
                    </a:cubicBezTo>
                    <a:cubicBezTo>
                      <a:pt x="11" y="863"/>
                      <a:pt x="11" y="867"/>
                      <a:pt x="10" y="871"/>
                    </a:cubicBezTo>
                    <a:cubicBezTo>
                      <a:pt x="9" y="873"/>
                      <a:pt x="9" y="875"/>
                      <a:pt x="9" y="877"/>
                    </a:cubicBezTo>
                    <a:cubicBezTo>
                      <a:pt x="8" y="879"/>
                      <a:pt x="8" y="881"/>
                      <a:pt x="8" y="883"/>
                    </a:cubicBezTo>
                    <a:cubicBezTo>
                      <a:pt x="8" y="886"/>
                      <a:pt x="8" y="888"/>
                      <a:pt x="8" y="888"/>
                    </a:cubicBezTo>
                    <a:cubicBezTo>
                      <a:pt x="6" y="895"/>
                      <a:pt x="6" y="892"/>
                      <a:pt x="6" y="883"/>
                    </a:cubicBezTo>
                    <a:cubicBezTo>
                      <a:pt x="6" y="879"/>
                      <a:pt x="8" y="874"/>
                      <a:pt x="9" y="868"/>
                    </a:cubicBezTo>
                    <a:cubicBezTo>
                      <a:pt x="9" y="865"/>
                      <a:pt x="10" y="862"/>
                      <a:pt x="11" y="859"/>
                    </a:cubicBezTo>
                    <a:cubicBezTo>
                      <a:pt x="12" y="856"/>
                      <a:pt x="13" y="853"/>
                      <a:pt x="14" y="850"/>
                    </a:cubicBezTo>
                    <a:cubicBezTo>
                      <a:pt x="12" y="854"/>
                      <a:pt x="10" y="857"/>
                      <a:pt x="9" y="860"/>
                    </a:cubicBezTo>
                    <a:cubicBezTo>
                      <a:pt x="8" y="863"/>
                      <a:pt x="7" y="866"/>
                      <a:pt x="6" y="868"/>
                    </a:cubicBezTo>
                    <a:cubicBezTo>
                      <a:pt x="6" y="871"/>
                      <a:pt x="5" y="874"/>
                      <a:pt x="5" y="876"/>
                    </a:cubicBezTo>
                    <a:cubicBezTo>
                      <a:pt x="4" y="879"/>
                      <a:pt x="4" y="882"/>
                      <a:pt x="4" y="885"/>
                    </a:cubicBezTo>
                    <a:cubicBezTo>
                      <a:pt x="3" y="888"/>
                      <a:pt x="3" y="891"/>
                      <a:pt x="3" y="895"/>
                    </a:cubicBezTo>
                    <a:cubicBezTo>
                      <a:pt x="3" y="899"/>
                      <a:pt x="3" y="903"/>
                      <a:pt x="3" y="908"/>
                    </a:cubicBezTo>
                    <a:cubicBezTo>
                      <a:pt x="2" y="913"/>
                      <a:pt x="3" y="919"/>
                      <a:pt x="3" y="926"/>
                    </a:cubicBezTo>
                    <a:cubicBezTo>
                      <a:pt x="3" y="932"/>
                      <a:pt x="5" y="940"/>
                      <a:pt x="5" y="949"/>
                    </a:cubicBezTo>
                    <a:cubicBezTo>
                      <a:pt x="5" y="949"/>
                      <a:pt x="4" y="941"/>
                      <a:pt x="2" y="932"/>
                    </a:cubicBezTo>
                    <a:cubicBezTo>
                      <a:pt x="2" y="924"/>
                      <a:pt x="1" y="916"/>
                      <a:pt x="1" y="916"/>
                    </a:cubicBezTo>
                    <a:cubicBezTo>
                      <a:pt x="1" y="921"/>
                      <a:pt x="0" y="927"/>
                      <a:pt x="1" y="933"/>
                    </a:cubicBezTo>
                    <a:cubicBezTo>
                      <a:pt x="1" y="939"/>
                      <a:pt x="2" y="946"/>
                      <a:pt x="3" y="953"/>
                    </a:cubicBezTo>
                    <a:cubicBezTo>
                      <a:pt x="4" y="956"/>
                      <a:pt x="5" y="960"/>
                      <a:pt x="6" y="963"/>
                    </a:cubicBezTo>
                    <a:cubicBezTo>
                      <a:pt x="6" y="965"/>
                      <a:pt x="7" y="967"/>
                      <a:pt x="7" y="969"/>
                    </a:cubicBezTo>
                    <a:cubicBezTo>
                      <a:pt x="8" y="971"/>
                      <a:pt x="8" y="973"/>
                      <a:pt x="9" y="975"/>
                    </a:cubicBezTo>
                    <a:cubicBezTo>
                      <a:pt x="10" y="979"/>
                      <a:pt x="12" y="983"/>
                      <a:pt x="13" y="987"/>
                    </a:cubicBezTo>
                    <a:cubicBezTo>
                      <a:pt x="15" y="991"/>
                      <a:pt x="17" y="995"/>
                      <a:pt x="19" y="1000"/>
                    </a:cubicBezTo>
                    <a:cubicBezTo>
                      <a:pt x="18" y="998"/>
                      <a:pt x="16" y="992"/>
                      <a:pt x="13" y="985"/>
                    </a:cubicBezTo>
                    <a:cubicBezTo>
                      <a:pt x="12" y="982"/>
                      <a:pt x="11" y="978"/>
                      <a:pt x="10" y="975"/>
                    </a:cubicBezTo>
                    <a:cubicBezTo>
                      <a:pt x="10" y="973"/>
                      <a:pt x="9" y="971"/>
                      <a:pt x="9" y="970"/>
                    </a:cubicBezTo>
                    <a:cubicBezTo>
                      <a:pt x="8" y="968"/>
                      <a:pt x="8" y="966"/>
                      <a:pt x="8" y="964"/>
                    </a:cubicBezTo>
                    <a:cubicBezTo>
                      <a:pt x="6" y="951"/>
                      <a:pt x="5" y="944"/>
                      <a:pt x="11" y="963"/>
                    </a:cubicBezTo>
                    <a:cubicBezTo>
                      <a:pt x="13" y="973"/>
                      <a:pt x="18" y="987"/>
                      <a:pt x="29" y="1004"/>
                    </a:cubicBezTo>
                    <a:cubicBezTo>
                      <a:pt x="28" y="1005"/>
                      <a:pt x="30" y="1009"/>
                      <a:pt x="35" y="1016"/>
                    </a:cubicBezTo>
                    <a:cubicBezTo>
                      <a:pt x="36" y="1018"/>
                      <a:pt x="37" y="1020"/>
                      <a:pt x="38" y="1022"/>
                    </a:cubicBezTo>
                    <a:cubicBezTo>
                      <a:pt x="40" y="1024"/>
                      <a:pt x="41" y="1026"/>
                      <a:pt x="43" y="1028"/>
                    </a:cubicBezTo>
                    <a:cubicBezTo>
                      <a:pt x="45" y="1030"/>
                      <a:pt x="47" y="1032"/>
                      <a:pt x="48" y="1035"/>
                    </a:cubicBezTo>
                    <a:cubicBezTo>
                      <a:pt x="50" y="1037"/>
                      <a:pt x="53" y="1039"/>
                      <a:pt x="55" y="1041"/>
                    </a:cubicBezTo>
                    <a:cubicBezTo>
                      <a:pt x="52" y="1042"/>
                      <a:pt x="52" y="1042"/>
                      <a:pt x="52" y="1042"/>
                    </a:cubicBezTo>
                    <a:cubicBezTo>
                      <a:pt x="56" y="1047"/>
                      <a:pt x="60" y="1050"/>
                      <a:pt x="63" y="1052"/>
                    </a:cubicBezTo>
                    <a:cubicBezTo>
                      <a:pt x="66" y="1055"/>
                      <a:pt x="69" y="1057"/>
                      <a:pt x="71" y="1058"/>
                    </a:cubicBezTo>
                    <a:cubicBezTo>
                      <a:pt x="73" y="1059"/>
                      <a:pt x="75" y="1060"/>
                      <a:pt x="77" y="1062"/>
                    </a:cubicBezTo>
                    <a:cubicBezTo>
                      <a:pt x="79" y="1063"/>
                      <a:pt x="81" y="1064"/>
                      <a:pt x="85" y="1066"/>
                    </a:cubicBezTo>
                    <a:cubicBezTo>
                      <a:pt x="88" y="1068"/>
                      <a:pt x="91" y="1070"/>
                      <a:pt x="94" y="1072"/>
                    </a:cubicBezTo>
                    <a:cubicBezTo>
                      <a:pt x="96" y="1074"/>
                      <a:pt x="99" y="1075"/>
                      <a:pt x="101" y="1076"/>
                    </a:cubicBezTo>
                    <a:cubicBezTo>
                      <a:pt x="105" y="1079"/>
                      <a:pt x="108" y="1081"/>
                      <a:pt x="111" y="1083"/>
                    </a:cubicBezTo>
                    <a:cubicBezTo>
                      <a:pt x="114" y="1084"/>
                      <a:pt x="116" y="1086"/>
                      <a:pt x="117" y="1087"/>
                    </a:cubicBezTo>
                    <a:cubicBezTo>
                      <a:pt x="119" y="1088"/>
                      <a:pt x="121" y="1089"/>
                      <a:pt x="122" y="1090"/>
                    </a:cubicBezTo>
                    <a:cubicBezTo>
                      <a:pt x="125" y="1091"/>
                      <a:pt x="128" y="1092"/>
                      <a:pt x="129" y="1093"/>
                    </a:cubicBezTo>
                    <a:cubicBezTo>
                      <a:pt x="131" y="1094"/>
                      <a:pt x="133" y="1094"/>
                      <a:pt x="134" y="1094"/>
                    </a:cubicBezTo>
                    <a:cubicBezTo>
                      <a:pt x="137" y="1095"/>
                      <a:pt x="138" y="1095"/>
                      <a:pt x="138" y="1095"/>
                    </a:cubicBezTo>
                    <a:cubicBezTo>
                      <a:pt x="138" y="1095"/>
                      <a:pt x="134" y="1093"/>
                      <a:pt x="131" y="1092"/>
                    </a:cubicBezTo>
                    <a:cubicBezTo>
                      <a:pt x="128" y="1090"/>
                      <a:pt x="125" y="1089"/>
                      <a:pt x="126" y="1089"/>
                    </a:cubicBezTo>
                    <a:cubicBezTo>
                      <a:pt x="126" y="1089"/>
                      <a:pt x="128" y="1089"/>
                      <a:pt x="131" y="1090"/>
                    </a:cubicBezTo>
                    <a:cubicBezTo>
                      <a:pt x="135" y="1091"/>
                      <a:pt x="139" y="1092"/>
                      <a:pt x="146" y="1094"/>
                    </a:cubicBezTo>
                    <a:cubicBezTo>
                      <a:pt x="166" y="1099"/>
                      <a:pt x="183" y="1101"/>
                      <a:pt x="201" y="1100"/>
                    </a:cubicBezTo>
                    <a:cubicBezTo>
                      <a:pt x="206" y="1099"/>
                      <a:pt x="210" y="1099"/>
                      <a:pt x="215" y="1098"/>
                    </a:cubicBezTo>
                    <a:cubicBezTo>
                      <a:pt x="220" y="1098"/>
                      <a:pt x="225" y="1097"/>
                      <a:pt x="230" y="1096"/>
                    </a:cubicBezTo>
                    <a:cubicBezTo>
                      <a:pt x="232" y="1095"/>
                      <a:pt x="234" y="1095"/>
                      <a:pt x="236" y="1094"/>
                    </a:cubicBezTo>
                    <a:cubicBezTo>
                      <a:pt x="237" y="1094"/>
                      <a:pt x="239" y="1093"/>
                      <a:pt x="240" y="1093"/>
                    </a:cubicBezTo>
                    <a:cubicBezTo>
                      <a:pt x="241" y="1092"/>
                      <a:pt x="242" y="1092"/>
                      <a:pt x="244" y="1091"/>
                    </a:cubicBezTo>
                    <a:cubicBezTo>
                      <a:pt x="245" y="1091"/>
                      <a:pt x="245" y="1091"/>
                      <a:pt x="245" y="1091"/>
                    </a:cubicBezTo>
                    <a:cubicBezTo>
                      <a:pt x="245" y="1091"/>
                      <a:pt x="245" y="1091"/>
                      <a:pt x="245" y="1091"/>
                    </a:cubicBezTo>
                    <a:cubicBezTo>
                      <a:pt x="245" y="1091"/>
                      <a:pt x="245" y="1091"/>
                      <a:pt x="245" y="1091"/>
                    </a:cubicBezTo>
                    <a:cubicBezTo>
                      <a:pt x="245" y="1092"/>
                      <a:pt x="245" y="1093"/>
                      <a:pt x="245" y="1093"/>
                    </a:cubicBezTo>
                    <a:cubicBezTo>
                      <a:pt x="245" y="1100"/>
                      <a:pt x="244" y="1099"/>
                      <a:pt x="244" y="1098"/>
                    </a:cubicBezTo>
                    <a:cubicBezTo>
                      <a:pt x="244" y="1097"/>
                      <a:pt x="243" y="1095"/>
                      <a:pt x="243" y="1097"/>
                    </a:cubicBezTo>
                    <a:cubicBezTo>
                      <a:pt x="243" y="1097"/>
                      <a:pt x="243" y="1098"/>
                      <a:pt x="243" y="1098"/>
                    </a:cubicBezTo>
                    <a:cubicBezTo>
                      <a:pt x="243" y="1099"/>
                      <a:pt x="243" y="1099"/>
                      <a:pt x="244" y="1100"/>
                    </a:cubicBezTo>
                    <a:cubicBezTo>
                      <a:pt x="244" y="1100"/>
                      <a:pt x="244" y="1100"/>
                      <a:pt x="244" y="1101"/>
                    </a:cubicBezTo>
                    <a:cubicBezTo>
                      <a:pt x="244" y="1101"/>
                      <a:pt x="244" y="1102"/>
                      <a:pt x="244" y="1103"/>
                    </a:cubicBezTo>
                    <a:cubicBezTo>
                      <a:pt x="244" y="1109"/>
                      <a:pt x="245" y="1115"/>
                      <a:pt x="245" y="1115"/>
                    </a:cubicBezTo>
                    <a:cubicBezTo>
                      <a:pt x="245" y="1120"/>
                      <a:pt x="244" y="1119"/>
                      <a:pt x="244" y="1118"/>
                    </a:cubicBezTo>
                    <a:cubicBezTo>
                      <a:pt x="245" y="1138"/>
                      <a:pt x="247" y="1119"/>
                      <a:pt x="247" y="1151"/>
                    </a:cubicBezTo>
                    <a:cubicBezTo>
                      <a:pt x="250" y="1159"/>
                      <a:pt x="243" y="1216"/>
                      <a:pt x="246" y="1255"/>
                    </a:cubicBezTo>
                    <a:cubicBezTo>
                      <a:pt x="246" y="1264"/>
                      <a:pt x="245" y="1250"/>
                      <a:pt x="244" y="1253"/>
                    </a:cubicBezTo>
                    <a:cubicBezTo>
                      <a:pt x="246" y="1307"/>
                      <a:pt x="245" y="1299"/>
                      <a:pt x="248" y="1343"/>
                    </a:cubicBezTo>
                    <a:cubicBezTo>
                      <a:pt x="246" y="1381"/>
                      <a:pt x="246" y="1381"/>
                      <a:pt x="246" y="1381"/>
                    </a:cubicBezTo>
                    <a:cubicBezTo>
                      <a:pt x="248" y="1353"/>
                      <a:pt x="251" y="1388"/>
                      <a:pt x="252" y="1419"/>
                    </a:cubicBezTo>
                    <a:cubicBezTo>
                      <a:pt x="253" y="1409"/>
                      <a:pt x="254" y="1401"/>
                      <a:pt x="255" y="1395"/>
                    </a:cubicBezTo>
                    <a:cubicBezTo>
                      <a:pt x="256" y="1444"/>
                      <a:pt x="256" y="1444"/>
                      <a:pt x="256" y="1444"/>
                    </a:cubicBezTo>
                    <a:cubicBezTo>
                      <a:pt x="256" y="1450"/>
                      <a:pt x="255" y="1445"/>
                      <a:pt x="254" y="1437"/>
                    </a:cubicBezTo>
                    <a:cubicBezTo>
                      <a:pt x="254" y="1441"/>
                      <a:pt x="254" y="1444"/>
                      <a:pt x="254" y="1446"/>
                    </a:cubicBezTo>
                    <a:cubicBezTo>
                      <a:pt x="253" y="1464"/>
                      <a:pt x="252" y="1455"/>
                      <a:pt x="250" y="1442"/>
                    </a:cubicBezTo>
                    <a:cubicBezTo>
                      <a:pt x="251" y="1436"/>
                      <a:pt x="251" y="1430"/>
                      <a:pt x="252" y="1425"/>
                    </a:cubicBezTo>
                    <a:cubicBezTo>
                      <a:pt x="250" y="1412"/>
                      <a:pt x="249" y="1401"/>
                      <a:pt x="247" y="1404"/>
                    </a:cubicBezTo>
                    <a:cubicBezTo>
                      <a:pt x="247" y="1407"/>
                      <a:pt x="248" y="1413"/>
                      <a:pt x="248" y="1420"/>
                    </a:cubicBezTo>
                    <a:cubicBezTo>
                      <a:pt x="247" y="1417"/>
                      <a:pt x="247" y="1414"/>
                      <a:pt x="247" y="1416"/>
                    </a:cubicBezTo>
                    <a:cubicBezTo>
                      <a:pt x="247" y="1418"/>
                      <a:pt x="247" y="1423"/>
                      <a:pt x="248" y="1431"/>
                    </a:cubicBezTo>
                    <a:cubicBezTo>
                      <a:pt x="245" y="1442"/>
                      <a:pt x="245" y="1442"/>
                      <a:pt x="245" y="1442"/>
                    </a:cubicBezTo>
                    <a:cubicBezTo>
                      <a:pt x="246" y="1445"/>
                      <a:pt x="246" y="1445"/>
                      <a:pt x="246" y="1445"/>
                    </a:cubicBezTo>
                    <a:cubicBezTo>
                      <a:pt x="244" y="1509"/>
                      <a:pt x="244" y="1509"/>
                      <a:pt x="244" y="1509"/>
                    </a:cubicBezTo>
                    <a:cubicBezTo>
                      <a:pt x="247" y="1555"/>
                      <a:pt x="251" y="1595"/>
                      <a:pt x="253" y="1668"/>
                    </a:cubicBezTo>
                    <a:cubicBezTo>
                      <a:pt x="250" y="1650"/>
                      <a:pt x="249" y="1664"/>
                      <a:pt x="247" y="1663"/>
                    </a:cubicBezTo>
                    <a:cubicBezTo>
                      <a:pt x="249" y="1644"/>
                      <a:pt x="246" y="1607"/>
                      <a:pt x="246" y="1569"/>
                    </a:cubicBezTo>
                    <a:cubicBezTo>
                      <a:pt x="246" y="1589"/>
                      <a:pt x="245" y="1584"/>
                      <a:pt x="244" y="1579"/>
                    </a:cubicBezTo>
                    <a:cubicBezTo>
                      <a:pt x="247" y="1647"/>
                      <a:pt x="247" y="1647"/>
                      <a:pt x="247" y="1647"/>
                    </a:cubicBezTo>
                    <a:cubicBezTo>
                      <a:pt x="245" y="1645"/>
                      <a:pt x="245" y="1661"/>
                      <a:pt x="244" y="1679"/>
                    </a:cubicBezTo>
                    <a:cubicBezTo>
                      <a:pt x="248" y="1666"/>
                      <a:pt x="247" y="1729"/>
                      <a:pt x="248" y="1757"/>
                    </a:cubicBezTo>
                    <a:cubicBezTo>
                      <a:pt x="247" y="1758"/>
                      <a:pt x="245" y="1752"/>
                      <a:pt x="246" y="1718"/>
                    </a:cubicBezTo>
                    <a:cubicBezTo>
                      <a:pt x="243" y="1755"/>
                      <a:pt x="250" y="1766"/>
                      <a:pt x="248" y="1803"/>
                    </a:cubicBezTo>
                    <a:cubicBezTo>
                      <a:pt x="248" y="1794"/>
                      <a:pt x="248" y="1790"/>
                      <a:pt x="247" y="1787"/>
                    </a:cubicBezTo>
                    <a:cubicBezTo>
                      <a:pt x="249" y="1806"/>
                      <a:pt x="248" y="1853"/>
                      <a:pt x="246" y="1842"/>
                    </a:cubicBezTo>
                    <a:cubicBezTo>
                      <a:pt x="246" y="1833"/>
                      <a:pt x="246" y="1833"/>
                      <a:pt x="246" y="1833"/>
                    </a:cubicBezTo>
                    <a:cubicBezTo>
                      <a:pt x="246" y="1861"/>
                      <a:pt x="246" y="1902"/>
                      <a:pt x="247" y="1938"/>
                    </a:cubicBezTo>
                    <a:cubicBezTo>
                      <a:pt x="247" y="1955"/>
                      <a:pt x="247" y="1972"/>
                      <a:pt x="248" y="1984"/>
                    </a:cubicBezTo>
                    <a:cubicBezTo>
                      <a:pt x="248" y="1990"/>
                      <a:pt x="248" y="1996"/>
                      <a:pt x="249" y="2000"/>
                    </a:cubicBezTo>
                    <a:cubicBezTo>
                      <a:pt x="249" y="2004"/>
                      <a:pt x="250" y="2006"/>
                      <a:pt x="250" y="2007"/>
                    </a:cubicBezTo>
                    <a:cubicBezTo>
                      <a:pt x="250" y="2008"/>
                      <a:pt x="249" y="2006"/>
                      <a:pt x="248" y="2004"/>
                    </a:cubicBezTo>
                    <a:cubicBezTo>
                      <a:pt x="247" y="2001"/>
                      <a:pt x="245" y="1998"/>
                      <a:pt x="245" y="1997"/>
                    </a:cubicBezTo>
                    <a:cubicBezTo>
                      <a:pt x="245" y="1997"/>
                      <a:pt x="245" y="1997"/>
                      <a:pt x="245" y="1998"/>
                    </a:cubicBezTo>
                    <a:cubicBezTo>
                      <a:pt x="245" y="1998"/>
                      <a:pt x="245" y="2000"/>
                      <a:pt x="246" y="2001"/>
                    </a:cubicBezTo>
                    <a:cubicBezTo>
                      <a:pt x="246" y="2003"/>
                      <a:pt x="246" y="2004"/>
                      <a:pt x="246" y="2006"/>
                    </a:cubicBezTo>
                    <a:cubicBezTo>
                      <a:pt x="247" y="2008"/>
                      <a:pt x="247" y="2011"/>
                      <a:pt x="248" y="2013"/>
                    </a:cubicBezTo>
                    <a:cubicBezTo>
                      <a:pt x="250" y="2018"/>
                      <a:pt x="252" y="2023"/>
                      <a:pt x="256" y="2028"/>
                    </a:cubicBezTo>
                    <a:cubicBezTo>
                      <a:pt x="259" y="2033"/>
                      <a:pt x="263" y="2038"/>
                      <a:pt x="268" y="2042"/>
                    </a:cubicBezTo>
                    <a:cubicBezTo>
                      <a:pt x="273" y="2046"/>
                      <a:pt x="278" y="2049"/>
                      <a:pt x="284" y="2052"/>
                    </a:cubicBezTo>
                    <a:cubicBezTo>
                      <a:pt x="289" y="2054"/>
                      <a:pt x="294" y="2055"/>
                      <a:pt x="299" y="2055"/>
                    </a:cubicBezTo>
                    <a:cubicBezTo>
                      <a:pt x="303" y="2056"/>
                      <a:pt x="307" y="2056"/>
                      <a:pt x="309" y="2056"/>
                    </a:cubicBezTo>
                    <a:cubicBezTo>
                      <a:pt x="312" y="2055"/>
                      <a:pt x="313" y="2055"/>
                      <a:pt x="313" y="2055"/>
                    </a:cubicBezTo>
                    <a:cubicBezTo>
                      <a:pt x="309" y="2057"/>
                      <a:pt x="315" y="2059"/>
                      <a:pt x="317" y="2061"/>
                    </a:cubicBezTo>
                    <a:cubicBezTo>
                      <a:pt x="317" y="2063"/>
                      <a:pt x="317" y="2064"/>
                      <a:pt x="314" y="2065"/>
                    </a:cubicBezTo>
                    <a:cubicBezTo>
                      <a:pt x="310" y="2065"/>
                      <a:pt x="303" y="2067"/>
                      <a:pt x="290" y="2063"/>
                    </a:cubicBezTo>
                    <a:cubicBezTo>
                      <a:pt x="292" y="2064"/>
                      <a:pt x="294" y="2064"/>
                      <a:pt x="296" y="2065"/>
                    </a:cubicBezTo>
                    <a:cubicBezTo>
                      <a:pt x="298" y="2065"/>
                      <a:pt x="300" y="2066"/>
                      <a:pt x="302" y="2066"/>
                    </a:cubicBezTo>
                    <a:cubicBezTo>
                      <a:pt x="303" y="2066"/>
                      <a:pt x="304" y="2067"/>
                      <a:pt x="305" y="2067"/>
                    </a:cubicBezTo>
                    <a:cubicBezTo>
                      <a:pt x="306" y="2067"/>
                      <a:pt x="307" y="2067"/>
                      <a:pt x="308" y="2067"/>
                    </a:cubicBezTo>
                    <a:cubicBezTo>
                      <a:pt x="309" y="2067"/>
                      <a:pt x="311" y="2067"/>
                      <a:pt x="312" y="2067"/>
                    </a:cubicBezTo>
                    <a:cubicBezTo>
                      <a:pt x="313" y="2067"/>
                      <a:pt x="314" y="2067"/>
                      <a:pt x="315" y="2067"/>
                    </a:cubicBezTo>
                    <a:cubicBezTo>
                      <a:pt x="324" y="2067"/>
                      <a:pt x="335" y="2067"/>
                      <a:pt x="349" y="2067"/>
                    </a:cubicBezTo>
                    <a:cubicBezTo>
                      <a:pt x="340" y="2066"/>
                      <a:pt x="327" y="2062"/>
                      <a:pt x="339" y="2062"/>
                    </a:cubicBezTo>
                    <a:cubicBezTo>
                      <a:pt x="372" y="2065"/>
                      <a:pt x="362" y="2064"/>
                      <a:pt x="403" y="2067"/>
                    </a:cubicBezTo>
                    <a:cubicBezTo>
                      <a:pt x="389" y="2066"/>
                      <a:pt x="404" y="2061"/>
                      <a:pt x="425" y="2062"/>
                    </a:cubicBezTo>
                    <a:cubicBezTo>
                      <a:pt x="422" y="2062"/>
                      <a:pt x="427" y="2066"/>
                      <a:pt x="419" y="2067"/>
                    </a:cubicBezTo>
                    <a:cubicBezTo>
                      <a:pt x="471" y="2062"/>
                      <a:pt x="471" y="2062"/>
                      <a:pt x="471" y="2062"/>
                    </a:cubicBezTo>
                    <a:cubicBezTo>
                      <a:pt x="458" y="2063"/>
                      <a:pt x="469" y="2066"/>
                      <a:pt x="481" y="2067"/>
                    </a:cubicBezTo>
                    <a:cubicBezTo>
                      <a:pt x="475" y="2066"/>
                      <a:pt x="526" y="2067"/>
                      <a:pt x="539" y="2067"/>
                    </a:cubicBezTo>
                    <a:cubicBezTo>
                      <a:pt x="517" y="2066"/>
                      <a:pt x="517" y="2066"/>
                      <a:pt x="517" y="2066"/>
                    </a:cubicBezTo>
                    <a:cubicBezTo>
                      <a:pt x="576" y="2066"/>
                      <a:pt x="575" y="2059"/>
                      <a:pt x="634" y="2060"/>
                    </a:cubicBezTo>
                    <a:cubicBezTo>
                      <a:pt x="627" y="2061"/>
                      <a:pt x="616" y="2065"/>
                      <a:pt x="646" y="2066"/>
                    </a:cubicBezTo>
                    <a:cubicBezTo>
                      <a:pt x="660" y="2064"/>
                      <a:pt x="706" y="2055"/>
                      <a:pt x="758" y="2053"/>
                    </a:cubicBezTo>
                    <a:cubicBezTo>
                      <a:pt x="768" y="2054"/>
                      <a:pt x="768" y="2054"/>
                      <a:pt x="768" y="2054"/>
                    </a:cubicBezTo>
                    <a:cubicBezTo>
                      <a:pt x="807" y="2053"/>
                      <a:pt x="807" y="2053"/>
                      <a:pt x="807" y="2053"/>
                    </a:cubicBezTo>
                    <a:cubicBezTo>
                      <a:pt x="783" y="2056"/>
                      <a:pt x="713" y="2064"/>
                      <a:pt x="676" y="2066"/>
                    </a:cubicBezTo>
                    <a:cubicBezTo>
                      <a:pt x="698" y="2068"/>
                      <a:pt x="682" y="2068"/>
                      <a:pt x="715" y="2068"/>
                    </a:cubicBezTo>
                    <a:cubicBezTo>
                      <a:pt x="726" y="2069"/>
                      <a:pt x="697" y="2070"/>
                      <a:pt x="687" y="2070"/>
                    </a:cubicBezTo>
                    <a:cubicBezTo>
                      <a:pt x="764" y="2071"/>
                      <a:pt x="764" y="2071"/>
                      <a:pt x="764" y="2071"/>
                    </a:cubicBezTo>
                    <a:cubicBezTo>
                      <a:pt x="760" y="2068"/>
                      <a:pt x="823" y="2068"/>
                      <a:pt x="820" y="2066"/>
                    </a:cubicBezTo>
                    <a:cubicBezTo>
                      <a:pt x="736" y="2068"/>
                      <a:pt x="736" y="2068"/>
                      <a:pt x="736" y="2068"/>
                    </a:cubicBezTo>
                    <a:cubicBezTo>
                      <a:pt x="733" y="2066"/>
                      <a:pt x="784" y="2061"/>
                      <a:pt x="839" y="2061"/>
                    </a:cubicBezTo>
                    <a:cubicBezTo>
                      <a:pt x="853" y="2062"/>
                      <a:pt x="828" y="2066"/>
                      <a:pt x="830" y="2067"/>
                    </a:cubicBezTo>
                    <a:cubicBezTo>
                      <a:pt x="837" y="2066"/>
                      <a:pt x="881" y="2065"/>
                      <a:pt x="886" y="2066"/>
                    </a:cubicBezTo>
                    <a:cubicBezTo>
                      <a:pt x="863" y="2067"/>
                      <a:pt x="863" y="2067"/>
                      <a:pt x="863" y="2067"/>
                    </a:cubicBezTo>
                    <a:cubicBezTo>
                      <a:pt x="893" y="2068"/>
                      <a:pt x="913" y="2064"/>
                      <a:pt x="949" y="2066"/>
                    </a:cubicBezTo>
                    <a:cubicBezTo>
                      <a:pt x="961" y="2067"/>
                      <a:pt x="986" y="2070"/>
                      <a:pt x="989" y="2068"/>
                    </a:cubicBezTo>
                    <a:cubicBezTo>
                      <a:pt x="968" y="2065"/>
                      <a:pt x="964" y="2056"/>
                      <a:pt x="978" y="2053"/>
                    </a:cubicBezTo>
                    <a:cubicBezTo>
                      <a:pt x="982" y="2054"/>
                      <a:pt x="1044" y="2056"/>
                      <a:pt x="1058" y="2058"/>
                    </a:cubicBezTo>
                    <a:cubicBezTo>
                      <a:pt x="1079" y="2060"/>
                      <a:pt x="1027" y="2064"/>
                      <a:pt x="1045" y="2066"/>
                    </a:cubicBezTo>
                    <a:cubicBezTo>
                      <a:pt x="1045" y="2065"/>
                      <a:pt x="1057" y="2064"/>
                      <a:pt x="1061" y="2064"/>
                    </a:cubicBezTo>
                    <a:cubicBezTo>
                      <a:pt x="1075" y="2064"/>
                      <a:pt x="1056" y="2066"/>
                      <a:pt x="1085" y="2066"/>
                    </a:cubicBezTo>
                    <a:cubicBezTo>
                      <a:pt x="1089" y="2063"/>
                      <a:pt x="1143" y="2066"/>
                      <a:pt x="1098" y="2063"/>
                    </a:cubicBezTo>
                    <a:cubicBezTo>
                      <a:pt x="1126" y="2063"/>
                      <a:pt x="1128" y="2064"/>
                      <a:pt x="1161" y="2064"/>
                    </a:cubicBezTo>
                    <a:cubicBezTo>
                      <a:pt x="1150" y="2062"/>
                      <a:pt x="1190" y="2058"/>
                      <a:pt x="1218" y="2057"/>
                    </a:cubicBezTo>
                    <a:cubicBezTo>
                      <a:pt x="1217" y="2058"/>
                      <a:pt x="1223" y="2059"/>
                      <a:pt x="1226" y="2059"/>
                    </a:cubicBezTo>
                    <a:cubicBezTo>
                      <a:pt x="1284" y="2059"/>
                      <a:pt x="1314" y="2060"/>
                      <a:pt x="1368" y="2060"/>
                    </a:cubicBezTo>
                    <a:cubicBezTo>
                      <a:pt x="1373" y="2061"/>
                      <a:pt x="1399" y="2062"/>
                      <a:pt x="1388" y="2063"/>
                    </a:cubicBezTo>
                    <a:cubicBezTo>
                      <a:pt x="1395" y="2063"/>
                      <a:pt x="1403" y="2062"/>
                      <a:pt x="1419" y="2062"/>
                    </a:cubicBezTo>
                    <a:cubicBezTo>
                      <a:pt x="1451" y="2064"/>
                      <a:pt x="1382" y="2062"/>
                      <a:pt x="1407" y="2065"/>
                    </a:cubicBezTo>
                    <a:cubicBezTo>
                      <a:pt x="1409" y="2063"/>
                      <a:pt x="1449" y="2063"/>
                      <a:pt x="1473" y="2062"/>
                    </a:cubicBezTo>
                    <a:cubicBezTo>
                      <a:pt x="1466" y="2059"/>
                      <a:pt x="1418" y="2061"/>
                      <a:pt x="1395" y="2062"/>
                    </a:cubicBezTo>
                    <a:cubicBezTo>
                      <a:pt x="1395" y="2059"/>
                      <a:pt x="1436" y="2055"/>
                      <a:pt x="1492" y="2054"/>
                    </a:cubicBezTo>
                    <a:cubicBezTo>
                      <a:pt x="1536" y="2053"/>
                      <a:pt x="1511" y="2056"/>
                      <a:pt x="1519" y="2055"/>
                    </a:cubicBezTo>
                    <a:cubicBezTo>
                      <a:pt x="1602" y="2056"/>
                      <a:pt x="1590" y="2050"/>
                      <a:pt x="1659" y="2052"/>
                    </a:cubicBezTo>
                    <a:cubicBezTo>
                      <a:pt x="1687" y="2054"/>
                      <a:pt x="1661" y="2056"/>
                      <a:pt x="1667" y="2058"/>
                    </a:cubicBezTo>
                    <a:cubicBezTo>
                      <a:pt x="1631" y="2059"/>
                      <a:pt x="1611" y="2056"/>
                      <a:pt x="1587" y="2057"/>
                    </a:cubicBezTo>
                    <a:cubicBezTo>
                      <a:pt x="1617" y="2058"/>
                      <a:pt x="1617" y="2058"/>
                      <a:pt x="1617" y="2058"/>
                    </a:cubicBezTo>
                    <a:cubicBezTo>
                      <a:pt x="1605" y="2058"/>
                      <a:pt x="1581" y="2059"/>
                      <a:pt x="1568" y="2058"/>
                    </a:cubicBezTo>
                    <a:cubicBezTo>
                      <a:pt x="1579" y="2059"/>
                      <a:pt x="1615" y="2059"/>
                      <a:pt x="1655" y="2059"/>
                    </a:cubicBezTo>
                    <a:cubicBezTo>
                      <a:pt x="1675" y="2059"/>
                      <a:pt x="1697" y="2059"/>
                      <a:pt x="1717" y="2060"/>
                    </a:cubicBezTo>
                    <a:cubicBezTo>
                      <a:pt x="1728" y="2060"/>
                      <a:pt x="1738" y="2060"/>
                      <a:pt x="1747" y="2060"/>
                    </a:cubicBezTo>
                    <a:cubicBezTo>
                      <a:pt x="1752" y="2060"/>
                      <a:pt x="1756" y="2060"/>
                      <a:pt x="1761" y="2060"/>
                    </a:cubicBezTo>
                    <a:cubicBezTo>
                      <a:pt x="1765" y="2060"/>
                      <a:pt x="1770" y="2060"/>
                      <a:pt x="1774" y="2059"/>
                    </a:cubicBezTo>
                    <a:cubicBezTo>
                      <a:pt x="1780" y="2057"/>
                      <a:pt x="1787" y="2054"/>
                      <a:pt x="1791" y="2051"/>
                    </a:cubicBezTo>
                    <a:cubicBezTo>
                      <a:pt x="1792" y="2050"/>
                      <a:pt x="1793" y="2049"/>
                      <a:pt x="1794" y="2049"/>
                    </a:cubicBezTo>
                    <a:cubicBezTo>
                      <a:pt x="1794" y="2048"/>
                      <a:pt x="1795" y="2048"/>
                      <a:pt x="1795" y="2047"/>
                    </a:cubicBezTo>
                    <a:cubicBezTo>
                      <a:pt x="1795" y="2047"/>
                      <a:pt x="1795" y="2047"/>
                      <a:pt x="1793" y="2048"/>
                    </a:cubicBezTo>
                    <a:cubicBezTo>
                      <a:pt x="1793" y="2048"/>
                      <a:pt x="1792" y="2049"/>
                      <a:pt x="1790" y="2050"/>
                    </a:cubicBezTo>
                    <a:cubicBezTo>
                      <a:pt x="1789" y="2051"/>
                      <a:pt x="1786" y="2052"/>
                      <a:pt x="1784" y="2053"/>
                    </a:cubicBezTo>
                    <a:cubicBezTo>
                      <a:pt x="1782" y="2054"/>
                      <a:pt x="1780" y="2055"/>
                      <a:pt x="1778" y="2056"/>
                    </a:cubicBezTo>
                    <a:cubicBezTo>
                      <a:pt x="1776" y="2056"/>
                      <a:pt x="1775" y="2056"/>
                      <a:pt x="1775" y="2056"/>
                    </a:cubicBezTo>
                    <a:cubicBezTo>
                      <a:pt x="1765" y="2057"/>
                      <a:pt x="1775" y="2056"/>
                      <a:pt x="1782" y="2052"/>
                    </a:cubicBezTo>
                    <a:cubicBezTo>
                      <a:pt x="1784" y="2051"/>
                      <a:pt x="1786" y="2050"/>
                      <a:pt x="1787" y="2049"/>
                    </a:cubicBezTo>
                    <a:cubicBezTo>
                      <a:pt x="1789" y="2048"/>
                      <a:pt x="1790" y="2047"/>
                      <a:pt x="1790" y="2047"/>
                    </a:cubicBezTo>
                    <a:cubicBezTo>
                      <a:pt x="1791" y="2046"/>
                      <a:pt x="1790" y="2047"/>
                      <a:pt x="1785" y="2049"/>
                    </a:cubicBezTo>
                    <a:cubicBezTo>
                      <a:pt x="1796" y="2043"/>
                      <a:pt x="1806" y="2032"/>
                      <a:pt x="1811" y="2019"/>
                    </a:cubicBezTo>
                    <a:cubicBezTo>
                      <a:pt x="1812" y="2015"/>
                      <a:pt x="1813" y="2012"/>
                      <a:pt x="1813" y="2008"/>
                    </a:cubicBezTo>
                    <a:cubicBezTo>
                      <a:pt x="1813" y="2006"/>
                      <a:pt x="1814" y="2004"/>
                      <a:pt x="1814" y="2002"/>
                    </a:cubicBezTo>
                    <a:cubicBezTo>
                      <a:pt x="1814" y="2000"/>
                      <a:pt x="1814" y="1999"/>
                      <a:pt x="1814" y="1996"/>
                    </a:cubicBezTo>
                    <a:cubicBezTo>
                      <a:pt x="1814" y="1988"/>
                      <a:pt x="1814" y="1978"/>
                      <a:pt x="1814" y="1969"/>
                    </a:cubicBezTo>
                    <a:cubicBezTo>
                      <a:pt x="1817" y="1962"/>
                      <a:pt x="1817" y="1962"/>
                      <a:pt x="1817" y="1962"/>
                    </a:cubicBezTo>
                    <a:cubicBezTo>
                      <a:pt x="1816" y="1962"/>
                      <a:pt x="1815" y="1987"/>
                      <a:pt x="1816" y="1998"/>
                    </a:cubicBezTo>
                    <a:cubicBezTo>
                      <a:pt x="1815" y="1982"/>
                      <a:pt x="1819" y="1939"/>
                      <a:pt x="1816" y="1921"/>
                    </a:cubicBezTo>
                    <a:cubicBezTo>
                      <a:pt x="1814" y="1948"/>
                      <a:pt x="1814" y="1948"/>
                      <a:pt x="1814" y="1948"/>
                    </a:cubicBezTo>
                    <a:cubicBezTo>
                      <a:pt x="1813" y="1920"/>
                      <a:pt x="1811" y="1886"/>
                      <a:pt x="1811" y="1852"/>
                    </a:cubicBezTo>
                    <a:cubicBezTo>
                      <a:pt x="1809" y="1868"/>
                      <a:pt x="1812" y="1860"/>
                      <a:pt x="1809" y="1884"/>
                    </a:cubicBezTo>
                    <a:cubicBezTo>
                      <a:pt x="1812" y="1863"/>
                      <a:pt x="1809" y="1972"/>
                      <a:pt x="1812" y="1938"/>
                    </a:cubicBezTo>
                    <a:cubicBezTo>
                      <a:pt x="1811" y="1950"/>
                      <a:pt x="1810" y="1961"/>
                      <a:pt x="1810" y="1973"/>
                    </a:cubicBezTo>
                    <a:cubicBezTo>
                      <a:pt x="1810" y="1979"/>
                      <a:pt x="1810" y="1985"/>
                      <a:pt x="1809" y="1992"/>
                    </a:cubicBezTo>
                    <a:cubicBezTo>
                      <a:pt x="1809" y="1999"/>
                      <a:pt x="1809" y="2004"/>
                      <a:pt x="1807" y="2011"/>
                    </a:cubicBezTo>
                    <a:cubicBezTo>
                      <a:pt x="1807" y="2010"/>
                      <a:pt x="1808" y="2008"/>
                      <a:pt x="1808" y="2009"/>
                    </a:cubicBezTo>
                    <a:cubicBezTo>
                      <a:pt x="1808" y="2009"/>
                      <a:pt x="1808" y="2010"/>
                      <a:pt x="1807" y="2013"/>
                    </a:cubicBezTo>
                    <a:cubicBezTo>
                      <a:pt x="1807" y="2015"/>
                      <a:pt x="1805" y="2019"/>
                      <a:pt x="1802" y="2024"/>
                    </a:cubicBezTo>
                    <a:cubicBezTo>
                      <a:pt x="1802" y="2025"/>
                      <a:pt x="1801" y="2027"/>
                      <a:pt x="1800" y="2028"/>
                    </a:cubicBezTo>
                    <a:cubicBezTo>
                      <a:pt x="1800" y="2029"/>
                      <a:pt x="1799" y="2029"/>
                      <a:pt x="1799" y="2030"/>
                    </a:cubicBezTo>
                    <a:cubicBezTo>
                      <a:pt x="1799" y="2029"/>
                      <a:pt x="1800" y="2029"/>
                      <a:pt x="1800" y="2029"/>
                    </a:cubicBezTo>
                    <a:cubicBezTo>
                      <a:pt x="1799" y="2030"/>
                      <a:pt x="1799" y="2030"/>
                      <a:pt x="1800" y="2028"/>
                    </a:cubicBezTo>
                    <a:cubicBezTo>
                      <a:pt x="1801" y="2027"/>
                      <a:pt x="1802" y="2026"/>
                      <a:pt x="1803" y="2025"/>
                    </a:cubicBezTo>
                    <a:cubicBezTo>
                      <a:pt x="1803" y="2024"/>
                      <a:pt x="1804" y="2023"/>
                      <a:pt x="1805" y="2022"/>
                    </a:cubicBezTo>
                    <a:cubicBezTo>
                      <a:pt x="1806" y="2020"/>
                      <a:pt x="1807" y="2019"/>
                      <a:pt x="1807" y="2018"/>
                    </a:cubicBezTo>
                    <a:cubicBezTo>
                      <a:pt x="1807" y="2020"/>
                      <a:pt x="1806" y="2022"/>
                      <a:pt x="1805" y="2024"/>
                    </a:cubicBezTo>
                    <a:cubicBezTo>
                      <a:pt x="1804" y="2026"/>
                      <a:pt x="1803" y="2028"/>
                      <a:pt x="1802" y="2030"/>
                    </a:cubicBezTo>
                    <a:cubicBezTo>
                      <a:pt x="1798" y="2035"/>
                      <a:pt x="1794" y="2040"/>
                      <a:pt x="1788" y="2044"/>
                    </a:cubicBezTo>
                    <a:cubicBezTo>
                      <a:pt x="1783" y="2047"/>
                      <a:pt x="1776" y="2050"/>
                      <a:pt x="1770" y="2051"/>
                    </a:cubicBezTo>
                    <a:cubicBezTo>
                      <a:pt x="1765" y="2052"/>
                      <a:pt x="1760" y="2052"/>
                      <a:pt x="1755" y="2053"/>
                    </a:cubicBezTo>
                    <a:cubicBezTo>
                      <a:pt x="1738" y="2052"/>
                      <a:pt x="1763" y="2052"/>
                      <a:pt x="1753" y="2051"/>
                    </a:cubicBezTo>
                    <a:cubicBezTo>
                      <a:pt x="1730" y="2052"/>
                      <a:pt x="1730" y="2052"/>
                      <a:pt x="1730" y="2052"/>
                    </a:cubicBezTo>
                    <a:cubicBezTo>
                      <a:pt x="1728" y="2051"/>
                      <a:pt x="1685" y="2049"/>
                      <a:pt x="1725" y="2048"/>
                    </a:cubicBezTo>
                    <a:cubicBezTo>
                      <a:pt x="1689" y="2048"/>
                      <a:pt x="1689" y="2048"/>
                      <a:pt x="1689" y="2048"/>
                    </a:cubicBezTo>
                    <a:cubicBezTo>
                      <a:pt x="1668" y="2047"/>
                      <a:pt x="1639" y="2047"/>
                      <a:pt x="1621" y="2048"/>
                    </a:cubicBezTo>
                    <a:cubicBezTo>
                      <a:pt x="1604" y="2047"/>
                      <a:pt x="1578" y="2050"/>
                      <a:pt x="1593" y="2048"/>
                    </a:cubicBezTo>
                    <a:cubicBezTo>
                      <a:pt x="1536" y="2049"/>
                      <a:pt x="1536" y="2049"/>
                      <a:pt x="1536" y="2049"/>
                    </a:cubicBezTo>
                    <a:cubicBezTo>
                      <a:pt x="1535" y="2049"/>
                      <a:pt x="1535" y="2049"/>
                      <a:pt x="1535" y="2049"/>
                    </a:cubicBezTo>
                    <a:cubicBezTo>
                      <a:pt x="1480" y="2049"/>
                      <a:pt x="1421" y="2052"/>
                      <a:pt x="1357" y="2049"/>
                    </a:cubicBezTo>
                    <a:cubicBezTo>
                      <a:pt x="1338" y="2049"/>
                      <a:pt x="1319" y="2050"/>
                      <a:pt x="1287" y="2049"/>
                    </a:cubicBezTo>
                    <a:cubicBezTo>
                      <a:pt x="1281" y="2048"/>
                      <a:pt x="1281" y="2048"/>
                      <a:pt x="1281" y="2048"/>
                    </a:cubicBezTo>
                    <a:cubicBezTo>
                      <a:pt x="1257" y="2048"/>
                      <a:pt x="1209" y="2046"/>
                      <a:pt x="1198" y="2048"/>
                    </a:cubicBezTo>
                    <a:cubicBezTo>
                      <a:pt x="1172" y="2043"/>
                      <a:pt x="1081" y="2047"/>
                      <a:pt x="1039" y="2046"/>
                    </a:cubicBezTo>
                    <a:cubicBezTo>
                      <a:pt x="1037" y="2048"/>
                      <a:pt x="1037" y="2048"/>
                      <a:pt x="1037" y="2048"/>
                    </a:cubicBezTo>
                    <a:cubicBezTo>
                      <a:pt x="1008" y="2048"/>
                      <a:pt x="980" y="2048"/>
                      <a:pt x="944" y="2049"/>
                    </a:cubicBezTo>
                    <a:cubicBezTo>
                      <a:pt x="946" y="2051"/>
                      <a:pt x="946" y="2051"/>
                      <a:pt x="946" y="2051"/>
                    </a:cubicBezTo>
                    <a:cubicBezTo>
                      <a:pt x="915" y="2053"/>
                      <a:pt x="866" y="2050"/>
                      <a:pt x="816" y="2050"/>
                    </a:cubicBezTo>
                    <a:cubicBezTo>
                      <a:pt x="820" y="2049"/>
                      <a:pt x="832" y="2049"/>
                      <a:pt x="841" y="2050"/>
                    </a:cubicBezTo>
                    <a:cubicBezTo>
                      <a:pt x="782" y="2046"/>
                      <a:pt x="716" y="2053"/>
                      <a:pt x="663" y="2050"/>
                    </a:cubicBezTo>
                    <a:cubicBezTo>
                      <a:pt x="650" y="2051"/>
                      <a:pt x="640" y="2050"/>
                      <a:pt x="630" y="2050"/>
                    </a:cubicBezTo>
                    <a:cubicBezTo>
                      <a:pt x="632" y="2050"/>
                      <a:pt x="633" y="2050"/>
                      <a:pt x="634" y="2050"/>
                    </a:cubicBezTo>
                    <a:cubicBezTo>
                      <a:pt x="632" y="2050"/>
                      <a:pt x="630" y="2050"/>
                      <a:pt x="628" y="2050"/>
                    </a:cubicBezTo>
                    <a:cubicBezTo>
                      <a:pt x="622" y="2049"/>
                      <a:pt x="616" y="2049"/>
                      <a:pt x="610" y="2049"/>
                    </a:cubicBezTo>
                    <a:cubicBezTo>
                      <a:pt x="615" y="2049"/>
                      <a:pt x="621" y="2050"/>
                      <a:pt x="625" y="2050"/>
                    </a:cubicBezTo>
                    <a:cubicBezTo>
                      <a:pt x="615" y="2050"/>
                      <a:pt x="599" y="2050"/>
                      <a:pt x="584" y="2050"/>
                    </a:cubicBezTo>
                    <a:cubicBezTo>
                      <a:pt x="578" y="2049"/>
                      <a:pt x="578" y="2049"/>
                      <a:pt x="578" y="2049"/>
                    </a:cubicBezTo>
                    <a:cubicBezTo>
                      <a:pt x="576" y="2049"/>
                      <a:pt x="575" y="2049"/>
                      <a:pt x="574" y="2049"/>
                    </a:cubicBezTo>
                    <a:cubicBezTo>
                      <a:pt x="559" y="2048"/>
                      <a:pt x="562" y="2049"/>
                      <a:pt x="570" y="2051"/>
                    </a:cubicBezTo>
                    <a:cubicBezTo>
                      <a:pt x="562" y="2051"/>
                      <a:pt x="555" y="2052"/>
                      <a:pt x="550" y="2052"/>
                    </a:cubicBezTo>
                    <a:cubicBezTo>
                      <a:pt x="538" y="2049"/>
                      <a:pt x="510" y="2053"/>
                      <a:pt x="493" y="2050"/>
                    </a:cubicBezTo>
                    <a:cubicBezTo>
                      <a:pt x="483" y="2051"/>
                      <a:pt x="416" y="2051"/>
                      <a:pt x="408" y="2054"/>
                    </a:cubicBezTo>
                    <a:cubicBezTo>
                      <a:pt x="407" y="2054"/>
                      <a:pt x="403" y="2054"/>
                      <a:pt x="411" y="2054"/>
                    </a:cubicBezTo>
                    <a:cubicBezTo>
                      <a:pt x="394" y="2053"/>
                      <a:pt x="377" y="2053"/>
                      <a:pt x="362" y="2054"/>
                    </a:cubicBezTo>
                    <a:cubicBezTo>
                      <a:pt x="355" y="2051"/>
                      <a:pt x="355" y="2051"/>
                      <a:pt x="355" y="2051"/>
                    </a:cubicBezTo>
                    <a:cubicBezTo>
                      <a:pt x="317" y="2055"/>
                      <a:pt x="317" y="2055"/>
                      <a:pt x="317" y="2055"/>
                    </a:cubicBezTo>
                    <a:cubicBezTo>
                      <a:pt x="314" y="2055"/>
                      <a:pt x="312" y="2054"/>
                      <a:pt x="310" y="2054"/>
                    </a:cubicBezTo>
                    <a:cubicBezTo>
                      <a:pt x="309" y="2054"/>
                      <a:pt x="308" y="2054"/>
                      <a:pt x="307" y="2054"/>
                    </a:cubicBezTo>
                    <a:cubicBezTo>
                      <a:pt x="306" y="2054"/>
                      <a:pt x="305" y="2053"/>
                      <a:pt x="304" y="2053"/>
                    </a:cubicBezTo>
                    <a:cubicBezTo>
                      <a:pt x="301" y="2052"/>
                      <a:pt x="298" y="2051"/>
                      <a:pt x="297" y="2051"/>
                    </a:cubicBezTo>
                    <a:cubicBezTo>
                      <a:pt x="297" y="2050"/>
                      <a:pt x="297" y="2050"/>
                      <a:pt x="299" y="2050"/>
                    </a:cubicBezTo>
                    <a:cubicBezTo>
                      <a:pt x="300" y="2050"/>
                      <a:pt x="303" y="2050"/>
                      <a:pt x="308" y="2050"/>
                    </a:cubicBezTo>
                    <a:cubicBezTo>
                      <a:pt x="297" y="2050"/>
                      <a:pt x="289" y="2046"/>
                      <a:pt x="283" y="2043"/>
                    </a:cubicBezTo>
                    <a:cubicBezTo>
                      <a:pt x="277" y="2040"/>
                      <a:pt x="274" y="2036"/>
                      <a:pt x="271" y="2033"/>
                    </a:cubicBezTo>
                    <a:cubicBezTo>
                      <a:pt x="268" y="2030"/>
                      <a:pt x="266" y="2026"/>
                      <a:pt x="263" y="2021"/>
                    </a:cubicBezTo>
                    <a:cubicBezTo>
                      <a:pt x="261" y="2016"/>
                      <a:pt x="258" y="2009"/>
                      <a:pt x="257" y="1998"/>
                    </a:cubicBezTo>
                    <a:cubicBezTo>
                      <a:pt x="257" y="1998"/>
                      <a:pt x="257" y="1999"/>
                      <a:pt x="258" y="1999"/>
                    </a:cubicBezTo>
                    <a:cubicBezTo>
                      <a:pt x="258" y="2000"/>
                      <a:pt x="259" y="2000"/>
                      <a:pt x="259" y="2000"/>
                    </a:cubicBezTo>
                    <a:cubicBezTo>
                      <a:pt x="259" y="1984"/>
                      <a:pt x="257" y="1957"/>
                      <a:pt x="258" y="1947"/>
                    </a:cubicBezTo>
                    <a:cubicBezTo>
                      <a:pt x="261" y="1911"/>
                      <a:pt x="258" y="1765"/>
                      <a:pt x="261" y="1670"/>
                    </a:cubicBezTo>
                    <a:cubicBezTo>
                      <a:pt x="256" y="1689"/>
                      <a:pt x="263" y="1626"/>
                      <a:pt x="259" y="1622"/>
                    </a:cubicBezTo>
                    <a:cubicBezTo>
                      <a:pt x="261" y="1617"/>
                      <a:pt x="261" y="1604"/>
                      <a:pt x="262" y="1619"/>
                    </a:cubicBezTo>
                    <a:cubicBezTo>
                      <a:pt x="261" y="1571"/>
                      <a:pt x="264" y="1546"/>
                      <a:pt x="261" y="1513"/>
                    </a:cubicBezTo>
                    <a:cubicBezTo>
                      <a:pt x="262" y="1508"/>
                      <a:pt x="262" y="1523"/>
                      <a:pt x="263" y="1519"/>
                    </a:cubicBezTo>
                    <a:cubicBezTo>
                      <a:pt x="263" y="1515"/>
                      <a:pt x="262" y="1503"/>
                      <a:pt x="263" y="1498"/>
                    </a:cubicBezTo>
                    <a:cubicBezTo>
                      <a:pt x="263" y="1493"/>
                      <a:pt x="264" y="1505"/>
                      <a:pt x="264" y="1513"/>
                    </a:cubicBezTo>
                    <a:cubicBezTo>
                      <a:pt x="264" y="1463"/>
                      <a:pt x="261" y="1458"/>
                      <a:pt x="257" y="1455"/>
                    </a:cubicBezTo>
                    <a:cubicBezTo>
                      <a:pt x="259" y="1430"/>
                      <a:pt x="259" y="1417"/>
                      <a:pt x="257" y="1399"/>
                    </a:cubicBezTo>
                    <a:cubicBezTo>
                      <a:pt x="258" y="1391"/>
                      <a:pt x="259" y="1376"/>
                      <a:pt x="259" y="1407"/>
                    </a:cubicBezTo>
                    <a:cubicBezTo>
                      <a:pt x="259" y="1390"/>
                      <a:pt x="261" y="1301"/>
                      <a:pt x="258" y="1300"/>
                    </a:cubicBezTo>
                    <a:cubicBezTo>
                      <a:pt x="259" y="1294"/>
                      <a:pt x="258" y="1275"/>
                      <a:pt x="258" y="1271"/>
                    </a:cubicBezTo>
                    <a:cubicBezTo>
                      <a:pt x="258" y="1232"/>
                      <a:pt x="258" y="1229"/>
                      <a:pt x="258" y="1191"/>
                    </a:cubicBezTo>
                    <a:cubicBezTo>
                      <a:pt x="258" y="1201"/>
                      <a:pt x="258" y="1201"/>
                      <a:pt x="258" y="1201"/>
                    </a:cubicBezTo>
                    <a:cubicBezTo>
                      <a:pt x="255" y="1186"/>
                      <a:pt x="257" y="1170"/>
                      <a:pt x="257" y="1139"/>
                    </a:cubicBezTo>
                    <a:cubicBezTo>
                      <a:pt x="257" y="1140"/>
                      <a:pt x="257" y="1140"/>
                      <a:pt x="257" y="1140"/>
                    </a:cubicBezTo>
                    <a:cubicBezTo>
                      <a:pt x="258" y="1122"/>
                      <a:pt x="258" y="1112"/>
                      <a:pt x="258" y="1104"/>
                    </a:cubicBezTo>
                    <a:cubicBezTo>
                      <a:pt x="258" y="1100"/>
                      <a:pt x="258" y="1097"/>
                      <a:pt x="258" y="1094"/>
                    </a:cubicBezTo>
                    <a:cubicBezTo>
                      <a:pt x="258" y="1091"/>
                      <a:pt x="258" y="1089"/>
                      <a:pt x="258" y="1086"/>
                    </a:cubicBezTo>
                    <a:cubicBezTo>
                      <a:pt x="258" y="1084"/>
                      <a:pt x="258" y="1082"/>
                      <a:pt x="258" y="1079"/>
                    </a:cubicBezTo>
                    <a:cubicBezTo>
                      <a:pt x="257" y="1078"/>
                      <a:pt x="257" y="1077"/>
                      <a:pt x="257" y="1076"/>
                    </a:cubicBezTo>
                    <a:cubicBezTo>
                      <a:pt x="257" y="1076"/>
                      <a:pt x="257" y="1075"/>
                      <a:pt x="257" y="1075"/>
                    </a:cubicBezTo>
                    <a:cubicBezTo>
                      <a:pt x="257" y="1074"/>
                      <a:pt x="257" y="1074"/>
                      <a:pt x="257" y="1074"/>
                    </a:cubicBezTo>
                    <a:cubicBezTo>
                      <a:pt x="257" y="1074"/>
                      <a:pt x="257" y="1074"/>
                      <a:pt x="257" y="1074"/>
                    </a:cubicBezTo>
                    <a:cubicBezTo>
                      <a:pt x="255" y="1075"/>
                      <a:pt x="253" y="1076"/>
                      <a:pt x="251" y="1076"/>
                    </a:cubicBezTo>
                    <a:cubicBezTo>
                      <a:pt x="247" y="1077"/>
                      <a:pt x="241" y="1079"/>
                      <a:pt x="234" y="1081"/>
                    </a:cubicBezTo>
                    <a:cubicBezTo>
                      <a:pt x="232" y="1081"/>
                      <a:pt x="231" y="1081"/>
                      <a:pt x="229" y="1082"/>
                    </a:cubicBezTo>
                    <a:cubicBezTo>
                      <a:pt x="228" y="1082"/>
                      <a:pt x="226" y="1082"/>
                      <a:pt x="224" y="1082"/>
                    </a:cubicBezTo>
                    <a:cubicBezTo>
                      <a:pt x="221" y="1083"/>
                      <a:pt x="217" y="1083"/>
                      <a:pt x="213" y="1084"/>
                    </a:cubicBezTo>
                    <a:cubicBezTo>
                      <a:pt x="217" y="1085"/>
                      <a:pt x="217" y="1085"/>
                      <a:pt x="217" y="1085"/>
                    </a:cubicBezTo>
                    <a:cubicBezTo>
                      <a:pt x="216" y="1086"/>
                      <a:pt x="215" y="1086"/>
                      <a:pt x="213" y="1087"/>
                    </a:cubicBezTo>
                    <a:cubicBezTo>
                      <a:pt x="211" y="1087"/>
                      <a:pt x="208" y="1087"/>
                      <a:pt x="204" y="1088"/>
                    </a:cubicBezTo>
                    <a:cubicBezTo>
                      <a:pt x="201" y="1088"/>
                      <a:pt x="197" y="1088"/>
                      <a:pt x="193" y="1088"/>
                    </a:cubicBezTo>
                    <a:cubicBezTo>
                      <a:pt x="191" y="1088"/>
                      <a:pt x="189" y="1088"/>
                      <a:pt x="187" y="1088"/>
                    </a:cubicBezTo>
                    <a:cubicBezTo>
                      <a:pt x="184" y="1087"/>
                      <a:pt x="182" y="1087"/>
                      <a:pt x="180" y="1087"/>
                    </a:cubicBezTo>
                    <a:cubicBezTo>
                      <a:pt x="170" y="1086"/>
                      <a:pt x="160" y="1083"/>
                      <a:pt x="149" y="1081"/>
                    </a:cubicBezTo>
                    <a:cubicBezTo>
                      <a:pt x="144" y="1079"/>
                      <a:pt x="139" y="1078"/>
                      <a:pt x="134" y="1076"/>
                    </a:cubicBezTo>
                    <a:cubicBezTo>
                      <a:pt x="129" y="1074"/>
                      <a:pt x="125" y="1072"/>
                      <a:pt x="120" y="1070"/>
                    </a:cubicBezTo>
                    <a:cubicBezTo>
                      <a:pt x="120" y="1070"/>
                      <a:pt x="121" y="1071"/>
                      <a:pt x="122" y="1071"/>
                    </a:cubicBezTo>
                    <a:cubicBezTo>
                      <a:pt x="123" y="1072"/>
                      <a:pt x="125" y="1073"/>
                      <a:pt x="126" y="1074"/>
                    </a:cubicBezTo>
                    <a:cubicBezTo>
                      <a:pt x="130" y="1075"/>
                      <a:pt x="133" y="1077"/>
                      <a:pt x="133" y="1077"/>
                    </a:cubicBezTo>
                    <a:cubicBezTo>
                      <a:pt x="122" y="1074"/>
                      <a:pt x="109" y="1066"/>
                      <a:pt x="97" y="1057"/>
                    </a:cubicBezTo>
                    <a:cubicBezTo>
                      <a:pt x="95" y="1054"/>
                      <a:pt x="92" y="1052"/>
                      <a:pt x="89" y="1049"/>
                    </a:cubicBezTo>
                    <a:cubicBezTo>
                      <a:pt x="86" y="1047"/>
                      <a:pt x="84" y="1044"/>
                      <a:pt x="81" y="1042"/>
                    </a:cubicBezTo>
                    <a:cubicBezTo>
                      <a:pt x="79" y="1040"/>
                      <a:pt x="77" y="1037"/>
                      <a:pt x="75" y="1035"/>
                    </a:cubicBezTo>
                    <a:cubicBezTo>
                      <a:pt x="74" y="1034"/>
                      <a:pt x="73" y="1033"/>
                      <a:pt x="72" y="1032"/>
                    </a:cubicBezTo>
                    <a:cubicBezTo>
                      <a:pt x="71" y="1031"/>
                      <a:pt x="70" y="1029"/>
                      <a:pt x="69" y="1028"/>
                    </a:cubicBezTo>
                    <a:cubicBezTo>
                      <a:pt x="68" y="1027"/>
                      <a:pt x="69" y="1028"/>
                      <a:pt x="71" y="1030"/>
                    </a:cubicBezTo>
                    <a:cubicBezTo>
                      <a:pt x="73" y="1032"/>
                      <a:pt x="77" y="1035"/>
                      <a:pt x="79" y="1037"/>
                    </a:cubicBezTo>
                    <a:cubicBezTo>
                      <a:pt x="77" y="1035"/>
                      <a:pt x="75" y="1033"/>
                      <a:pt x="73" y="1031"/>
                    </a:cubicBezTo>
                    <a:cubicBezTo>
                      <a:pt x="71" y="1029"/>
                      <a:pt x="70" y="1027"/>
                      <a:pt x="68" y="1026"/>
                    </a:cubicBezTo>
                    <a:cubicBezTo>
                      <a:pt x="66" y="1023"/>
                      <a:pt x="64" y="1021"/>
                      <a:pt x="63" y="1019"/>
                    </a:cubicBezTo>
                    <a:cubicBezTo>
                      <a:pt x="60" y="1016"/>
                      <a:pt x="60" y="1016"/>
                      <a:pt x="59" y="1016"/>
                    </a:cubicBezTo>
                    <a:cubicBezTo>
                      <a:pt x="59" y="1017"/>
                      <a:pt x="59" y="1017"/>
                      <a:pt x="57" y="1016"/>
                    </a:cubicBezTo>
                    <a:cubicBezTo>
                      <a:pt x="56" y="1015"/>
                      <a:pt x="55" y="1014"/>
                      <a:pt x="53" y="1012"/>
                    </a:cubicBezTo>
                    <a:cubicBezTo>
                      <a:pt x="52" y="1011"/>
                      <a:pt x="51" y="1010"/>
                      <a:pt x="50" y="1008"/>
                    </a:cubicBezTo>
                    <a:cubicBezTo>
                      <a:pt x="49" y="1007"/>
                      <a:pt x="48" y="1005"/>
                      <a:pt x="46" y="1003"/>
                    </a:cubicBezTo>
                    <a:cubicBezTo>
                      <a:pt x="45" y="999"/>
                      <a:pt x="47" y="1001"/>
                      <a:pt x="47" y="1000"/>
                    </a:cubicBezTo>
                    <a:cubicBezTo>
                      <a:pt x="48" y="1000"/>
                      <a:pt x="48" y="999"/>
                      <a:pt x="47" y="997"/>
                    </a:cubicBezTo>
                    <a:cubicBezTo>
                      <a:pt x="46" y="996"/>
                      <a:pt x="45" y="995"/>
                      <a:pt x="44" y="993"/>
                    </a:cubicBezTo>
                    <a:cubicBezTo>
                      <a:pt x="43" y="991"/>
                      <a:pt x="42" y="988"/>
                      <a:pt x="41" y="985"/>
                    </a:cubicBezTo>
                    <a:cubicBezTo>
                      <a:pt x="40" y="984"/>
                      <a:pt x="39" y="982"/>
                      <a:pt x="38" y="979"/>
                    </a:cubicBezTo>
                    <a:cubicBezTo>
                      <a:pt x="36" y="976"/>
                      <a:pt x="35" y="972"/>
                      <a:pt x="33" y="968"/>
                    </a:cubicBezTo>
                    <a:cubicBezTo>
                      <a:pt x="32" y="966"/>
                      <a:pt x="31" y="964"/>
                      <a:pt x="31" y="962"/>
                    </a:cubicBezTo>
                    <a:cubicBezTo>
                      <a:pt x="30" y="960"/>
                      <a:pt x="29" y="957"/>
                      <a:pt x="28" y="955"/>
                    </a:cubicBezTo>
                    <a:cubicBezTo>
                      <a:pt x="28" y="952"/>
                      <a:pt x="27" y="950"/>
                      <a:pt x="26" y="947"/>
                    </a:cubicBezTo>
                    <a:cubicBezTo>
                      <a:pt x="25" y="945"/>
                      <a:pt x="25" y="942"/>
                      <a:pt x="24" y="939"/>
                    </a:cubicBezTo>
                    <a:cubicBezTo>
                      <a:pt x="24" y="936"/>
                      <a:pt x="23" y="933"/>
                      <a:pt x="22" y="931"/>
                    </a:cubicBezTo>
                    <a:cubicBezTo>
                      <a:pt x="22" y="928"/>
                      <a:pt x="22" y="925"/>
                      <a:pt x="22" y="922"/>
                    </a:cubicBezTo>
                    <a:cubicBezTo>
                      <a:pt x="21" y="919"/>
                      <a:pt x="21" y="916"/>
                      <a:pt x="21" y="913"/>
                    </a:cubicBezTo>
                    <a:cubicBezTo>
                      <a:pt x="21" y="910"/>
                      <a:pt x="21" y="907"/>
                      <a:pt x="21" y="904"/>
                    </a:cubicBezTo>
                    <a:cubicBezTo>
                      <a:pt x="21" y="901"/>
                      <a:pt x="21" y="898"/>
                      <a:pt x="21" y="895"/>
                    </a:cubicBezTo>
                    <a:cubicBezTo>
                      <a:pt x="22" y="892"/>
                      <a:pt x="22" y="890"/>
                      <a:pt x="23" y="887"/>
                    </a:cubicBezTo>
                    <a:cubicBezTo>
                      <a:pt x="23" y="882"/>
                      <a:pt x="25" y="877"/>
                      <a:pt x="26" y="872"/>
                    </a:cubicBezTo>
                    <a:cubicBezTo>
                      <a:pt x="23" y="880"/>
                      <a:pt x="20" y="888"/>
                      <a:pt x="24" y="869"/>
                    </a:cubicBezTo>
                    <a:cubicBezTo>
                      <a:pt x="27" y="855"/>
                      <a:pt x="35" y="836"/>
                      <a:pt x="46" y="820"/>
                    </a:cubicBezTo>
                    <a:cubicBezTo>
                      <a:pt x="57" y="804"/>
                      <a:pt x="70" y="790"/>
                      <a:pt x="79" y="780"/>
                    </a:cubicBezTo>
                    <a:cubicBezTo>
                      <a:pt x="82" y="778"/>
                      <a:pt x="83" y="777"/>
                      <a:pt x="84" y="777"/>
                    </a:cubicBezTo>
                    <a:cubicBezTo>
                      <a:pt x="101" y="761"/>
                      <a:pt x="141" y="727"/>
                      <a:pt x="150" y="716"/>
                    </a:cubicBezTo>
                    <a:cubicBezTo>
                      <a:pt x="171" y="707"/>
                      <a:pt x="259" y="619"/>
                      <a:pt x="263" y="624"/>
                    </a:cubicBezTo>
                    <a:cubicBezTo>
                      <a:pt x="318" y="578"/>
                      <a:pt x="318" y="578"/>
                      <a:pt x="318" y="578"/>
                    </a:cubicBezTo>
                    <a:cubicBezTo>
                      <a:pt x="317" y="579"/>
                      <a:pt x="317" y="579"/>
                      <a:pt x="317" y="579"/>
                    </a:cubicBezTo>
                    <a:cubicBezTo>
                      <a:pt x="352" y="550"/>
                      <a:pt x="364" y="538"/>
                      <a:pt x="375" y="527"/>
                    </a:cubicBezTo>
                    <a:cubicBezTo>
                      <a:pt x="383" y="520"/>
                      <a:pt x="378" y="525"/>
                      <a:pt x="377" y="526"/>
                    </a:cubicBezTo>
                    <a:cubicBezTo>
                      <a:pt x="430" y="484"/>
                      <a:pt x="434" y="479"/>
                      <a:pt x="476" y="440"/>
                    </a:cubicBezTo>
                    <a:cubicBezTo>
                      <a:pt x="481" y="438"/>
                      <a:pt x="481" y="438"/>
                      <a:pt x="481" y="438"/>
                    </a:cubicBezTo>
                    <a:cubicBezTo>
                      <a:pt x="492" y="427"/>
                      <a:pt x="558" y="377"/>
                      <a:pt x="606" y="333"/>
                    </a:cubicBezTo>
                    <a:cubicBezTo>
                      <a:pt x="606" y="334"/>
                      <a:pt x="605" y="335"/>
                      <a:pt x="601" y="338"/>
                    </a:cubicBezTo>
                    <a:cubicBezTo>
                      <a:pt x="657" y="288"/>
                      <a:pt x="741" y="227"/>
                      <a:pt x="757" y="204"/>
                    </a:cubicBezTo>
                    <a:cubicBezTo>
                      <a:pt x="793" y="171"/>
                      <a:pt x="793" y="171"/>
                      <a:pt x="793" y="171"/>
                    </a:cubicBezTo>
                    <a:cubicBezTo>
                      <a:pt x="744" y="212"/>
                      <a:pt x="798" y="163"/>
                      <a:pt x="777" y="179"/>
                    </a:cubicBezTo>
                    <a:cubicBezTo>
                      <a:pt x="796" y="162"/>
                      <a:pt x="828" y="139"/>
                      <a:pt x="805" y="159"/>
                    </a:cubicBezTo>
                    <a:cubicBezTo>
                      <a:pt x="801" y="162"/>
                      <a:pt x="801" y="162"/>
                      <a:pt x="801" y="162"/>
                    </a:cubicBezTo>
                    <a:cubicBezTo>
                      <a:pt x="795" y="172"/>
                      <a:pt x="862" y="112"/>
                      <a:pt x="862" y="115"/>
                    </a:cubicBezTo>
                    <a:cubicBezTo>
                      <a:pt x="874" y="105"/>
                      <a:pt x="886" y="95"/>
                      <a:pt x="898" y="85"/>
                    </a:cubicBezTo>
                    <a:cubicBezTo>
                      <a:pt x="904" y="80"/>
                      <a:pt x="910" y="75"/>
                      <a:pt x="916" y="70"/>
                    </a:cubicBezTo>
                    <a:cubicBezTo>
                      <a:pt x="922" y="65"/>
                      <a:pt x="928" y="59"/>
                      <a:pt x="933" y="55"/>
                    </a:cubicBezTo>
                    <a:cubicBezTo>
                      <a:pt x="938" y="52"/>
                      <a:pt x="938" y="52"/>
                      <a:pt x="938" y="52"/>
                    </a:cubicBezTo>
                    <a:cubicBezTo>
                      <a:pt x="940" y="50"/>
                      <a:pt x="940" y="50"/>
                      <a:pt x="940" y="50"/>
                    </a:cubicBezTo>
                    <a:cubicBezTo>
                      <a:pt x="942" y="49"/>
                      <a:pt x="942" y="49"/>
                      <a:pt x="942" y="49"/>
                    </a:cubicBezTo>
                    <a:cubicBezTo>
                      <a:pt x="952" y="43"/>
                      <a:pt x="952" y="43"/>
                      <a:pt x="952" y="43"/>
                    </a:cubicBezTo>
                    <a:cubicBezTo>
                      <a:pt x="955" y="41"/>
                      <a:pt x="958" y="39"/>
                      <a:pt x="961" y="37"/>
                    </a:cubicBezTo>
                    <a:cubicBezTo>
                      <a:pt x="966" y="35"/>
                      <a:pt x="966" y="35"/>
                      <a:pt x="966" y="35"/>
                    </a:cubicBezTo>
                    <a:cubicBezTo>
                      <a:pt x="968" y="34"/>
                      <a:pt x="970" y="33"/>
                      <a:pt x="971" y="33"/>
                    </a:cubicBezTo>
                    <a:cubicBezTo>
                      <a:pt x="985" y="27"/>
                      <a:pt x="999" y="23"/>
                      <a:pt x="1013" y="21"/>
                    </a:cubicBezTo>
                    <a:cubicBezTo>
                      <a:pt x="1024" y="19"/>
                      <a:pt x="1024" y="19"/>
                      <a:pt x="1024" y="19"/>
                    </a:cubicBezTo>
                    <a:cubicBezTo>
                      <a:pt x="1028" y="19"/>
                      <a:pt x="1032" y="19"/>
                      <a:pt x="1035" y="19"/>
                    </a:cubicBezTo>
                    <a:cubicBezTo>
                      <a:pt x="1037" y="19"/>
                      <a:pt x="1039" y="19"/>
                      <a:pt x="1041" y="19"/>
                    </a:cubicBezTo>
                    <a:cubicBezTo>
                      <a:pt x="1046" y="19"/>
                      <a:pt x="1046" y="19"/>
                      <a:pt x="1046" y="19"/>
                    </a:cubicBezTo>
                    <a:cubicBezTo>
                      <a:pt x="1050" y="19"/>
                      <a:pt x="1053" y="19"/>
                      <a:pt x="1057" y="20"/>
                    </a:cubicBezTo>
                    <a:cubicBezTo>
                      <a:pt x="1071" y="21"/>
                      <a:pt x="1085" y="25"/>
                      <a:pt x="1098" y="30"/>
                    </a:cubicBezTo>
                    <a:cubicBezTo>
                      <a:pt x="1108" y="34"/>
                      <a:pt x="1108" y="34"/>
                      <a:pt x="1108" y="34"/>
                    </a:cubicBezTo>
                    <a:cubicBezTo>
                      <a:pt x="1110" y="35"/>
                      <a:pt x="1111" y="35"/>
                      <a:pt x="1113" y="36"/>
                    </a:cubicBezTo>
                    <a:cubicBezTo>
                      <a:pt x="1118" y="39"/>
                      <a:pt x="1118" y="39"/>
                      <a:pt x="1118" y="39"/>
                    </a:cubicBezTo>
                    <a:cubicBezTo>
                      <a:pt x="1121" y="40"/>
                      <a:pt x="1124" y="42"/>
                      <a:pt x="1127" y="44"/>
                    </a:cubicBezTo>
                    <a:cubicBezTo>
                      <a:pt x="1136" y="49"/>
                      <a:pt x="1136" y="49"/>
                      <a:pt x="1136" y="49"/>
                    </a:cubicBezTo>
                    <a:cubicBezTo>
                      <a:pt x="1139" y="51"/>
                      <a:pt x="1142" y="53"/>
                      <a:pt x="1144" y="56"/>
                    </a:cubicBezTo>
                    <a:cubicBezTo>
                      <a:pt x="1147" y="58"/>
                      <a:pt x="1150" y="60"/>
                      <a:pt x="1153" y="62"/>
                    </a:cubicBezTo>
                    <a:cubicBezTo>
                      <a:pt x="1158" y="67"/>
                      <a:pt x="1164" y="72"/>
                      <a:pt x="1169" y="77"/>
                    </a:cubicBezTo>
                    <a:cubicBezTo>
                      <a:pt x="1161" y="66"/>
                      <a:pt x="1161" y="66"/>
                      <a:pt x="1161" y="66"/>
                    </a:cubicBezTo>
                    <a:cubicBezTo>
                      <a:pt x="1192" y="92"/>
                      <a:pt x="1192" y="92"/>
                      <a:pt x="1192" y="92"/>
                    </a:cubicBezTo>
                    <a:cubicBezTo>
                      <a:pt x="1200" y="100"/>
                      <a:pt x="1201" y="103"/>
                      <a:pt x="1179" y="84"/>
                    </a:cubicBezTo>
                    <a:cubicBezTo>
                      <a:pt x="1190" y="95"/>
                      <a:pt x="1217" y="115"/>
                      <a:pt x="1218" y="115"/>
                    </a:cubicBezTo>
                    <a:cubicBezTo>
                      <a:pt x="1261" y="153"/>
                      <a:pt x="1199" y="103"/>
                      <a:pt x="1212" y="114"/>
                    </a:cubicBezTo>
                    <a:cubicBezTo>
                      <a:pt x="1231" y="130"/>
                      <a:pt x="1231" y="130"/>
                      <a:pt x="1231" y="130"/>
                    </a:cubicBezTo>
                    <a:cubicBezTo>
                      <a:pt x="1227" y="126"/>
                      <a:pt x="1227" y="126"/>
                      <a:pt x="1227" y="126"/>
                    </a:cubicBezTo>
                    <a:cubicBezTo>
                      <a:pt x="1242" y="137"/>
                      <a:pt x="1244" y="138"/>
                      <a:pt x="1271" y="160"/>
                    </a:cubicBezTo>
                    <a:cubicBezTo>
                      <a:pt x="1287" y="175"/>
                      <a:pt x="1278" y="169"/>
                      <a:pt x="1285" y="175"/>
                    </a:cubicBezTo>
                    <a:cubicBezTo>
                      <a:pt x="1285" y="175"/>
                      <a:pt x="1285" y="175"/>
                      <a:pt x="1287" y="177"/>
                    </a:cubicBezTo>
                    <a:cubicBezTo>
                      <a:pt x="1288" y="178"/>
                      <a:pt x="1291" y="180"/>
                      <a:pt x="1295" y="184"/>
                    </a:cubicBezTo>
                    <a:cubicBezTo>
                      <a:pt x="1334" y="217"/>
                      <a:pt x="1334" y="217"/>
                      <a:pt x="1334" y="217"/>
                    </a:cubicBezTo>
                    <a:cubicBezTo>
                      <a:pt x="1320" y="202"/>
                      <a:pt x="1320" y="202"/>
                      <a:pt x="1320" y="202"/>
                    </a:cubicBezTo>
                    <a:cubicBezTo>
                      <a:pt x="1338" y="216"/>
                      <a:pt x="1357" y="233"/>
                      <a:pt x="1340" y="216"/>
                    </a:cubicBezTo>
                    <a:cubicBezTo>
                      <a:pt x="1348" y="225"/>
                      <a:pt x="1367" y="241"/>
                      <a:pt x="1389" y="260"/>
                    </a:cubicBezTo>
                    <a:cubicBezTo>
                      <a:pt x="1400" y="270"/>
                      <a:pt x="1411" y="280"/>
                      <a:pt x="1423" y="290"/>
                    </a:cubicBezTo>
                    <a:cubicBezTo>
                      <a:pt x="1438" y="303"/>
                      <a:pt x="1453" y="316"/>
                      <a:pt x="1467" y="327"/>
                    </a:cubicBezTo>
                    <a:cubicBezTo>
                      <a:pt x="1467" y="308"/>
                      <a:pt x="1467" y="291"/>
                      <a:pt x="1467" y="277"/>
                    </a:cubicBezTo>
                    <a:cubicBezTo>
                      <a:pt x="1467" y="267"/>
                      <a:pt x="1467" y="259"/>
                      <a:pt x="1467" y="256"/>
                    </a:cubicBezTo>
                    <a:cubicBezTo>
                      <a:pt x="1467" y="240"/>
                      <a:pt x="1466" y="224"/>
                      <a:pt x="1466" y="207"/>
                    </a:cubicBezTo>
                    <a:cubicBezTo>
                      <a:pt x="1466" y="199"/>
                      <a:pt x="1465" y="190"/>
                      <a:pt x="1467" y="182"/>
                    </a:cubicBezTo>
                    <a:cubicBezTo>
                      <a:pt x="1468" y="174"/>
                      <a:pt x="1471" y="166"/>
                      <a:pt x="1476" y="159"/>
                    </a:cubicBezTo>
                    <a:cubicBezTo>
                      <a:pt x="1473" y="162"/>
                      <a:pt x="1471" y="165"/>
                      <a:pt x="1471" y="163"/>
                    </a:cubicBezTo>
                    <a:cubicBezTo>
                      <a:pt x="1471" y="163"/>
                      <a:pt x="1472" y="161"/>
                      <a:pt x="1474" y="157"/>
                    </a:cubicBezTo>
                    <a:cubicBezTo>
                      <a:pt x="1476" y="154"/>
                      <a:pt x="1480" y="150"/>
                      <a:pt x="1486" y="145"/>
                    </a:cubicBezTo>
                    <a:cubicBezTo>
                      <a:pt x="1485" y="148"/>
                      <a:pt x="1487" y="147"/>
                      <a:pt x="1491" y="144"/>
                    </a:cubicBezTo>
                    <a:cubicBezTo>
                      <a:pt x="1496" y="142"/>
                      <a:pt x="1503" y="139"/>
                      <a:pt x="1512" y="138"/>
                    </a:cubicBezTo>
                    <a:cubicBezTo>
                      <a:pt x="1515" y="137"/>
                      <a:pt x="1517" y="137"/>
                      <a:pt x="1519" y="137"/>
                    </a:cubicBezTo>
                    <a:cubicBezTo>
                      <a:pt x="1522" y="137"/>
                      <a:pt x="1525" y="137"/>
                      <a:pt x="1527" y="137"/>
                    </a:cubicBezTo>
                    <a:cubicBezTo>
                      <a:pt x="1533" y="137"/>
                      <a:pt x="1538" y="137"/>
                      <a:pt x="1544" y="138"/>
                    </a:cubicBezTo>
                    <a:cubicBezTo>
                      <a:pt x="1554" y="138"/>
                      <a:pt x="1564" y="138"/>
                      <a:pt x="1571" y="139"/>
                    </a:cubicBezTo>
                    <a:cubicBezTo>
                      <a:pt x="1546" y="137"/>
                      <a:pt x="1666" y="139"/>
                      <a:pt x="1628" y="135"/>
                    </a:cubicBezTo>
                    <a:cubicBezTo>
                      <a:pt x="1656" y="136"/>
                      <a:pt x="1630" y="137"/>
                      <a:pt x="1651" y="138"/>
                    </a:cubicBezTo>
                    <a:cubicBezTo>
                      <a:pt x="1685" y="137"/>
                      <a:pt x="1721" y="138"/>
                      <a:pt x="1760" y="138"/>
                    </a:cubicBezTo>
                    <a:cubicBezTo>
                      <a:pt x="1769" y="138"/>
                      <a:pt x="1777" y="141"/>
                      <a:pt x="1785" y="145"/>
                    </a:cubicBezTo>
                    <a:cubicBezTo>
                      <a:pt x="1792" y="149"/>
                      <a:pt x="1799" y="155"/>
                      <a:pt x="1803" y="163"/>
                    </a:cubicBezTo>
                    <a:cubicBezTo>
                      <a:pt x="1808" y="170"/>
                      <a:pt x="1811" y="178"/>
                      <a:pt x="1811" y="187"/>
                    </a:cubicBezTo>
                    <a:cubicBezTo>
                      <a:pt x="1812" y="191"/>
                      <a:pt x="1812" y="191"/>
                      <a:pt x="1812" y="191"/>
                    </a:cubicBezTo>
                    <a:cubicBezTo>
                      <a:pt x="1812" y="194"/>
                      <a:pt x="1812" y="194"/>
                      <a:pt x="1812" y="194"/>
                    </a:cubicBezTo>
                    <a:cubicBezTo>
                      <a:pt x="1812" y="202"/>
                      <a:pt x="1812" y="202"/>
                      <a:pt x="1812" y="202"/>
                    </a:cubicBezTo>
                    <a:cubicBezTo>
                      <a:pt x="1812" y="207"/>
                      <a:pt x="1812" y="212"/>
                      <a:pt x="1812" y="218"/>
                    </a:cubicBezTo>
                    <a:cubicBezTo>
                      <a:pt x="1812" y="219"/>
                      <a:pt x="1813" y="205"/>
                      <a:pt x="1815" y="223"/>
                    </a:cubicBezTo>
                    <a:cubicBezTo>
                      <a:pt x="1811" y="266"/>
                      <a:pt x="1811" y="266"/>
                      <a:pt x="1811" y="266"/>
                    </a:cubicBezTo>
                    <a:cubicBezTo>
                      <a:pt x="1811" y="283"/>
                      <a:pt x="1815" y="281"/>
                      <a:pt x="1813" y="311"/>
                    </a:cubicBezTo>
                    <a:cubicBezTo>
                      <a:pt x="1813" y="307"/>
                      <a:pt x="1814" y="301"/>
                      <a:pt x="1814" y="312"/>
                    </a:cubicBezTo>
                    <a:cubicBezTo>
                      <a:pt x="1813" y="362"/>
                      <a:pt x="1813" y="414"/>
                      <a:pt x="1813" y="466"/>
                    </a:cubicBezTo>
                    <a:cubicBezTo>
                      <a:pt x="1813" y="519"/>
                      <a:pt x="1814" y="572"/>
                      <a:pt x="1814" y="625"/>
                    </a:cubicBezTo>
                    <a:cubicBezTo>
                      <a:pt x="1851" y="657"/>
                      <a:pt x="1851" y="657"/>
                      <a:pt x="1851" y="657"/>
                    </a:cubicBezTo>
                    <a:cubicBezTo>
                      <a:pt x="1862" y="667"/>
                      <a:pt x="1874" y="677"/>
                      <a:pt x="1886" y="688"/>
                    </a:cubicBezTo>
                    <a:cubicBezTo>
                      <a:pt x="1909" y="708"/>
                      <a:pt x="1931" y="728"/>
                      <a:pt x="1954" y="749"/>
                    </a:cubicBezTo>
                    <a:cubicBezTo>
                      <a:pt x="1938" y="734"/>
                      <a:pt x="1949" y="743"/>
                      <a:pt x="1962" y="754"/>
                    </a:cubicBezTo>
                    <a:cubicBezTo>
                      <a:pt x="1954" y="747"/>
                      <a:pt x="1963" y="753"/>
                      <a:pt x="1962" y="751"/>
                    </a:cubicBezTo>
                    <a:cubicBezTo>
                      <a:pt x="1962" y="751"/>
                      <a:pt x="1975" y="763"/>
                      <a:pt x="1988" y="774"/>
                    </a:cubicBezTo>
                    <a:cubicBezTo>
                      <a:pt x="1994" y="780"/>
                      <a:pt x="2000" y="786"/>
                      <a:pt x="2004" y="791"/>
                    </a:cubicBezTo>
                    <a:cubicBezTo>
                      <a:pt x="2008" y="795"/>
                      <a:pt x="2011" y="798"/>
                      <a:pt x="2011" y="798"/>
                    </a:cubicBezTo>
                    <a:cubicBezTo>
                      <a:pt x="2013" y="800"/>
                      <a:pt x="2017" y="805"/>
                      <a:pt x="2022" y="810"/>
                    </a:cubicBezTo>
                    <a:cubicBezTo>
                      <a:pt x="2026" y="816"/>
                      <a:pt x="2031" y="824"/>
                      <a:pt x="2035" y="831"/>
                    </a:cubicBezTo>
                    <a:cubicBezTo>
                      <a:pt x="2043" y="847"/>
                      <a:pt x="2047" y="862"/>
                      <a:pt x="2049" y="866"/>
                    </a:cubicBezTo>
                    <a:cubicBezTo>
                      <a:pt x="2049" y="866"/>
                      <a:pt x="2049" y="864"/>
                      <a:pt x="2048" y="862"/>
                    </a:cubicBezTo>
                    <a:cubicBezTo>
                      <a:pt x="2048" y="860"/>
                      <a:pt x="2047" y="858"/>
                      <a:pt x="2046" y="855"/>
                    </a:cubicBezTo>
                    <a:cubicBezTo>
                      <a:pt x="2045" y="853"/>
                      <a:pt x="2044" y="851"/>
                      <a:pt x="2043" y="849"/>
                    </a:cubicBezTo>
                    <a:cubicBezTo>
                      <a:pt x="2043" y="847"/>
                      <a:pt x="2042" y="846"/>
                      <a:pt x="2042" y="846"/>
                    </a:cubicBezTo>
                    <a:cubicBezTo>
                      <a:pt x="2045" y="852"/>
                      <a:pt x="2046" y="853"/>
                      <a:pt x="2046" y="850"/>
                    </a:cubicBezTo>
                    <a:cubicBezTo>
                      <a:pt x="2046" y="848"/>
                      <a:pt x="2045" y="842"/>
                      <a:pt x="2043" y="836"/>
                    </a:cubicBezTo>
                    <a:cubicBezTo>
                      <a:pt x="2039" y="823"/>
                      <a:pt x="2032" y="808"/>
                      <a:pt x="2034" y="809"/>
                    </a:cubicBezTo>
                    <a:cubicBezTo>
                      <a:pt x="2029" y="802"/>
                      <a:pt x="2023" y="795"/>
                      <a:pt x="2016" y="787"/>
                    </a:cubicBezTo>
                    <a:cubicBezTo>
                      <a:pt x="2009" y="779"/>
                      <a:pt x="2001" y="770"/>
                      <a:pt x="1992" y="762"/>
                    </a:cubicBezTo>
                    <a:cubicBezTo>
                      <a:pt x="1975" y="746"/>
                      <a:pt x="1955" y="728"/>
                      <a:pt x="1933" y="712"/>
                    </a:cubicBezTo>
                    <a:cubicBezTo>
                      <a:pt x="1925" y="704"/>
                      <a:pt x="1942" y="718"/>
                      <a:pt x="1937" y="713"/>
                    </a:cubicBezTo>
                    <a:cubicBezTo>
                      <a:pt x="1926" y="706"/>
                      <a:pt x="1914" y="695"/>
                      <a:pt x="1891" y="675"/>
                    </a:cubicBezTo>
                    <a:cubicBezTo>
                      <a:pt x="1894" y="677"/>
                      <a:pt x="1894" y="677"/>
                      <a:pt x="1894" y="677"/>
                    </a:cubicBezTo>
                    <a:cubicBezTo>
                      <a:pt x="1880" y="665"/>
                      <a:pt x="1868" y="655"/>
                      <a:pt x="1856" y="645"/>
                    </a:cubicBezTo>
                    <a:cubicBezTo>
                      <a:pt x="1851" y="640"/>
                      <a:pt x="1845" y="635"/>
                      <a:pt x="1840" y="631"/>
                    </a:cubicBezTo>
                    <a:cubicBezTo>
                      <a:pt x="1836" y="627"/>
                      <a:pt x="1831" y="623"/>
                      <a:pt x="1827" y="619"/>
                    </a:cubicBezTo>
                    <a:cubicBezTo>
                      <a:pt x="1827" y="584"/>
                      <a:pt x="1828" y="550"/>
                      <a:pt x="1829" y="498"/>
                    </a:cubicBezTo>
                    <a:cubicBezTo>
                      <a:pt x="1827" y="505"/>
                      <a:pt x="1827" y="505"/>
                      <a:pt x="1827" y="505"/>
                    </a:cubicBezTo>
                    <a:cubicBezTo>
                      <a:pt x="1827" y="484"/>
                      <a:pt x="1828" y="480"/>
                      <a:pt x="1828" y="470"/>
                    </a:cubicBezTo>
                    <a:cubicBezTo>
                      <a:pt x="1825" y="447"/>
                      <a:pt x="1828" y="528"/>
                      <a:pt x="1825" y="506"/>
                    </a:cubicBezTo>
                    <a:cubicBezTo>
                      <a:pt x="1829" y="479"/>
                      <a:pt x="1825" y="362"/>
                      <a:pt x="1829" y="344"/>
                    </a:cubicBezTo>
                    <a:cubicBezTo>
                      <a:pt x="1829" y="312"/>
                      <a:pt x="1827" y="353"/>
                      <a:pt x="1827" y="322"/>
                    </a:cubicBezTo>
                    <a:cubicBezTo>
                      <a:pt x="1828" y="313"/>
                      <a:pt x="1828" y="313"/>
                      <a:pt x="1828" y="313"/>
                    </a:cubicBezTo>
                    <a:cubicBezTo>
                      <a:pt x="1827" y="305"/>
                      <a:pt x="1827" y="305"/>
                      <a:pt x="1827" y="305"/>
                    </a:cubicBezTo>
                    <a:cubicBezTo>
                      <a:pt x="1827" y="285"/>
                      <a:pt x="1829" y="274"/>
                      <a:pt x="1830" y="273"/>
                    </a:cubicBezTo>
                    <a:cubicBezTo>
                      <a:pt x="1829" y="278"/>
                      <a:pt x="1830" y="288"/>
                      <a:pt x="1830" y="293"/>
                    </a:cubicBezTo>
                    <a:cubicBezTo>
                      <a:pt x="1831" y="266"/>
                      <a:pt x="1829" y="217"/>
                      <a:pt x="1830" y="208"/>
                    </a:cubicBezTo>
                    <a:cubicBezTo>
                      <a:pt x="1829" y="239"/>
                      <a:pt x="1829" y="239"/>
                      <a:pt x="1829" y="239"/>
                    </a:cubicBezTo>
                    <a:cubicBezTo>
                      <a:pt x="1829" y="228"/>
                      <a:pt x="1829" y="217"/>
                      <a:pt x="1829" y="205"/>
                    </a:cubicBezTo>
                    <a:cubicBezTo>
                      <a:pt x="1829" y="203"/>
                      <a:pt x="1829" y="200"/>
                      <a:pt x="1829" y="197"/>
                    </a:cubicBezTo>
                    <a:cubicBezTo>
                      <a:pt x="1829" y="193"/>
                      <a:pt x="1829" y="193"/>
                      <a:pt x="1829" y="193"/>
                    </a:cubicBezTo>
                    <a:cubicBezTo>
                      <a:pt x="1829" y="191"/>
                      <a:pt x="1829" y="191"/>
                      <a:pt x="1829" y="191"/>
                    </a:cubicBezTo>
                    <a:cubicBezTo>
                      <a:pt x="1829" y="188"/>
                      <a:pt x="1829" y="188"/>
                      <a:pt x="1829" y="188"/>
                    </a:cubicBezTo>
                    <a:cubicBezTo>
                      <a:pt x="1828" y="182"/>
                      <a:pt x="1827" y="175"/>
                      <a:pt x="1825" y="169"/>
                    </a:cubicBezTo>
                    <a:cubicBezTo>
                      <a:pt x="1821" y="156"/>
                      <a:pt x="1813" y="145"/>
                      <a:pt x="1802" y="136"/>
                    </a:cubicBezTo>
                    <a:cubicBezTo>
                      <a:pt x="1797" y="132"/>
                      <a:pt x="1791" y="129"/>
                      <a:pt x="1784" y="127"/>
                    </a:cubicBezTo>
                    <a:cubicBezTo>
                      <a:pt x="1778" y="124"/>
                      <a:pt x="1771" y="123"/>
                      <a:pt x="1764" y="122"/>
                    </a:cubicBezTo>
                    <a:cubicBezTo>
                      <a:pt x="1763" y="122"/>
                      <a:pt x="1761" y="122"/>
                      <a:pt x="1759" y="122"/>
                    </a:cubicBezTo>
                    <a:cubicBezTo>
                      <a:pt x="1755" y="122"/>
                      <a:pt x="1755" y="122"/>
                      <a:pt x="1755" y="122"/>
                    </a:cubicBezTo>
                    <a:cubicBezTo>
                      <a:pt x="1746" y="122"/>
                      <a:pt x="1746" y="122"/>
                      <a:pt x="1746" y="122"/>
                    </a:cubicBezTo>
                    <a:cubicBezTo>
                      <a:pt x="1740" y="122"/>
                      <a:pt x="1734" y="122"/>
                      <a:pt x="1729" y="122"/>
                    </a:cubicBezTo>
                    <a:cubicBezTo>
                      <a:pt x="1717" y="122"/>
                      <a:pt x="1705" y="122"/>
                      <a:pt x="1694" y="122"/>
                    </a:cubicBezTo>
                    <a:cubicBezTo>
                      <a:pt x="1671" y="123"/>
                      <a:pt x="1649" y="123"/>
                      <a:pt x="1628" y="124"/>
                    </a:cubicBezTo>
                    <a:cubicBezTo>
                      <a:pt x="1634" y="124"/>
                      <a:pt x="1634" y="124"/>
                      <a:pt x="1634" y="124"/>
                    </a:cubicBezTo>
                    <a:cubicBezTo>
                      <a:pt x="1603" y="125"/>
                      <a:pt x="1590" y="125"/>
                      <a:pt x="1576" y="125"/>
                    </a:cubicBezTo>
                    <a:cubicBezTo>
                      <a:pt x="1570" y="125"/>
                      <a:pt x="1563" y="124"/>
                      <a:pt x="1553" y="124"/>
                    </a:cubicBezTo>
                    <a:cubicBezTo>
                      <a:pt x="1548" y="124"/>
                      <a:pt x="1543" y="124"/>
                      <a:pt x="1536" y="124"/>
                    </a:cubicBezTo>
                    <a:cubicBezTo>
                      <a:pt x="1533" y="124"/>
                      <a:pt x="1530" y="124"/>
                      <a:pt x="1526" y="124"/>
                    </a:cubicBezTo>
                    <a:cubicBezTo>
                      <a:pt x="1524" y="124"/>
                      <a:pt x="1522" y="124"/>
                      <a:pt x="1520" y="124"/>
                    </a:cubicBezTo>
                    <a:cubicBezTo>
                      <a:pt x="1518" y="124"/>
                      <a:pt x="1516" y="124"/>
                      <a:pt x="1513" y="125"/>
                    </a:cubicBezTo>
                    <a:cubicBezTo>
                      <a:pt x="1516" y="124"/>
                      <a:pt x="1516" y="124"/>
                      <a:pt x="1516" y="124"/>
                    </a:cubicBezTo>
                    <a:cubicBezTo>
                      <a:pt x="1508" y="125"/>
                      <a:pt x="1500" y="127"/>
                      <a:pt x="1491" y="132"/>
                    </a:cubicBezTo>
                    <a:cubicBezTo>
                      <a:pt x="1487" y="134"/>
                      <a:pt x="1483" y="137"/>
                      <a:pt x="1479" y="140"/>
                    </a:cubicBezTo>
                    <a:cubicBezTo>
                      <a:pt x="1475" y="144"/>
                      <a:pt x="1471" y="147"/>
                      <a:pt x="1468" y="152"/>
                    </a:cubicBezTo>
                    <a:cubicBezTo>
                      <a:pt x="1474" y="144"/>
                      <a:pt x="1467" y="150"/>
                      <a:pt x="1463" y="157"/>
                    </a:cubicBezTo>
                    <a:cubicBezTo>
                      <a:pt x="1461" y="159"/>
                      <a:pt x="1460" y="161"/>
                      <a:pt x="1460" y="162"/>
                    </a:cubicBezTo>
                    <a:cubicBezTo>
                      <a:pt x="1459" y="164"/>
                      <a:pt x="1458" y="165"/>
                      <a:pt x="1458" y="166"/>
                    </a:cubicBezTo>
                    <a:cubicBezTo>
                      <a:pt x="1457" y="167"/>
                      <a:pt x="1457" y="165"/>
                      <a:pt x="1460" y="159"/>
                    </a:cubicBezTo>
                    <a:cubicBezTo>
                      <a:pt x="1451" y="177"/>
                      <a:pt x="1453" y="191"/>
                      <a:pt x="1453" y="197"/>
                    </a:cubicBezTo>
                    <a:cubicBezTo>
                      <a:pt x="1453" y="204"/>
                      <a:pt x="1454" y="208"/>
                      <a:pt x="1454" y="211"/>
                    </a:cubicBezTo>
                    <a:cubicBezTo>
                      <a:pt x="1454" y="216"/>
                      <a:pt x="1455" y="219"/>
                      <a:pt x="1457" y="242"/>
                    </a:cubicBezTo>
                    <a:cubicBezTo>
                      <a:pt x="1455" y="252"/>
                      <a:pt x="1455" y="252"/>
                      <a:pt x="1455" y="252"/>
                    </a:cubicBezTo>
                    <a:cubicBezTo>
                      <a:pt x="1456" y="260"/>
                      <a:pt x="1457" y="264"/>
                      <a:pt x="1457" y="271"/>
                    </a:cubicBezTo>
                    <a:cubicBezTo>
                      <a:pt x="1457" y="272"/>
                      <a:pt x="1457" y="274"/>
                      <a:pt x="1457" y="276"/>
                    </a:cubicBezTo>
                    <a:cubicBezTo>
                      <a:pt x="1457" y="278"/>
                      <a:pt x="1457" y="280"/>
                      <a:pt x="1457" y="283"/>
                    </a:cubicBezTo>
                    <a:cubicBezTo>
                      <a:pt x="1458" y="287"/>
                      <a:pt x="1458" y="292"/>
                      <a:pt x="1458" y="299"/>
                    </a:cubicBezTo>
                    <a:cubicBezTo>
                      <a:pt x="1457" y="287"/>
                      <a:pt x="1457" y="291"/>
                      <a:pt x="1456" y="294"/>
                    </a:cubicBezTo>
                    <a:cubicBezTo>
                      <a:pt x="1456" y="295"/>
                      <a:pt x="1455" y="296"/>
                      <a:pt x="1455" y="296"/>
                    </a:cubicBezTo>
                    <a:cubicBezTo>
                      <a:pt x="1455" y="295"/>
                      <a:pt x="1454" y="293"/>
                      <a:pt x="1454" y="288"/>
                    </a:cubicBezTo>
                    <a:cubicBezTo>
                      <a:pt x="1454" y="291"/>
                      <a:pt x="1453" y="294"/>
                      <a:pt x="1453" y="297"/>
                    </a:cubicBezTo>
                    <a:cubicBezTo>
                      <a:pt x="1450" y="294"/>
                      <a:pt x="1448" y="292"/>
                      <a:pt x="1445" y="290"/>
                    </a:cubicBezTo>
                    <a:cubicBezTo>
                      <a:pt x="1442" y="287"/>
                      <a:pt x="1438" y="284"/>
                      <a:pt x="1435" y="282"/>
                    </a:cubicBezTo>
                    <a:cubicBezTo>
                      <a:pt x="1426" y="274"/>
                      <a:pt x="1418" y="268"/>
                      <a:pt x="1410" y="262"/>
                    </a:cubicBezTo>
                    <a:cubicBezTo>
                      <a:pt x="1395" y="250"/>
                      <a:pt x="1383" y="240"/>
                      <a:pt x="1373" y="228"/>
                    </a:cubicBezTo>
                    <a:cubicBezTo>
                      <a:pt x="1345" y="209"/>
                      <a:pt x="1420" y="271"/>
                      <a:pt x="1405" y="259"/>
                    </a:cubicBezTo>
                    <a:cubicBezTo>
                      <a:pt x="1416" y="270"/>
                      <a:pt x="1382" y="244"/>
                      <a:pt x="1365" y="229"/>
                    </a:cubicBezTo>
                    <a:cubicBezTo>
                      <a:pt x="1347" y="213"/>
                      <a:pt x="1338" y="199"/>
                      <a:pt x="1293" y="161"/>
                    </a:cubicBezTo>
                    <a:cubicBezTo>
                      <a:pt x="1298" y="165"/>
                      <a:pt x="1298" y="165"/>
                      <a:pt x="1303" y="168"/>
                    </a:cubicBezTo>
                    <a:cubicBezTo>
                      <a:pt x="1287" y="153"/>
                      <a:pt x="1269" y="142"/>
                      <a:pt x="1250" y="123"/>
                    </a:cubicBezTo>
                    <a:cubicBezTo>
                      <a:pt x="1237" y="115"/>
                      <a:pt x="1223" y="100"/>
                      <a:pt x="1218" y="100"/>
                    </a:cubicBezTo>
                    <a:cubicBezTo>
                      <a:pt x="1259" y="134"/>
                      <a:pt x="1259" y="134"/>
                      <a:pt x="1259" y="134"/>
                    </a:cubicBezTo>
                    <a:cubicBezTo>
                      <a:pt x="1236" y="115"/>
                      <a:pt x="1211" y="99"/>
                      <a:pt x="1174" y="65"/>
                    </a:cubicBezTo>
                    <a:cubicBezTo>
                      <a:pt x="1178" y="67"/>
                      <a:pt x="1190" y="76"/>
                      <a:pt x="1198" y="83"/>
                    </a:cubicBezTo>
                    <a:cubicBezTo>
                      <a:pt x="1187" y="72"/>
                      <a:pt x="1176" y="65"/>
                      <a:pt x="1165" y="54"/>
                    </a:cubicBezTo>
                    <a:cubicBezTo>
                      <a:pt x="1170" y="55"/>
                      <a:pt x="1215" y="96"/>
                      <a:pt x="1241" y="115"/>
                    </a:cubicBezTo>
                    <a:cubicBezTo>
                      <a:pt x="1230" y="104"/>
                      <a:pt x="1193" y="77"/>
                      <a:pt x="1208" y="85"/>
                    </a:cubicBezTo>
                    <a:cubicBezTo>
                      <a:pt x="1197" y="79"/>
                      <a:pt x="1186" y="70"/>
                      <a:pt x="1174" y="59"/>
                    </a:cubicBezTo>
                    <a:cubicBezTo>
                      <a:pt x="1162" y="48"/>
                      <a:pt x="1147" y="35"/>
                      <a:pt x="1128" y="27"/>
                    </a:cubicBezTo>
                    <a:cubicBezTo>
                      <a:pt x="1131" y="26"/>
                      <a:pt x="1131" y="26"/>
                      <a:pt x="1131" y="26"/>
                    </a:cubicBezTo>
                    <a:cubicBezTo>
                      <a:pt x="1128" y="25"/>
                      <a:pt x="1124" y="23"/>
                      <a:pt x="1118" y="20"/>
                    </a:cubicBezTo>
                    <a:cubicBezTo>
                      <a:pt x="1116" y="19"/>
                      <a:pt x="1113" y="18"/>
                      <a:pt x="1110" y="17"/>
                    </a:cubicBezTo>
                    <a:cubicBezTo>
                      <a:pt x="1107" y="16"/>
                      <a:pt x="1104" y="15"/>
                      <a:pt x="1101" y="14"/>
                    </a:cubicBezTo>
                    <a:cubicBezTo>
                      <a:pt x="1101" y="14"/>
                      <a:pt x="1103" y="14"/>
                      <a:pt x="1105" y="15"/>
                    </a:cubicBezTo>
                    <a:cubicBezTo>
                      <a:pt x="1107" y="15"/>
                      <a:pt x="1109" y="16"/>
                      <a:pt x="1112" y="17"/>
                    </a:cubicBezTo>
                    <a:cubicBezTo>
                      <a:pt x="1115" y="18"/>
                      <a:pt x="1117" y="18"/>
                      <a:pt x="1119" y="19"/>
                    </a:cubicBezTo>
                    <a:cubicBezTo>
                      <a:pt x="1120" y="19"/>
                      <a:pt x="1121" y="20"/>
                      <a:pt x="1122" y="20"/>
                    </a:cubicBezTo>
                    <a:cubicBezTo>
                      <a:pt x="1122" y="20"/>
                      <a:pt x="1123" y="20"/>
                      <a:pt x="1123" y="20"/>
                    </a:cubicBezTo>
                    <a:cubicBezTo>
                      <a:pt x="1119" y="18"/>
                      <a:pt x="1115" y="17"/>
                      <a:pt x="1111" y="16"/>
                    </a:cubicBezTo>
                    <a:cubicBezTo>
                      <a:pt x="1109" y="15"/>
                      <a:pt x="1107" y="14"/>
                      <a:pt x="1105" y="13"/>
                    </a:cubicBezTo>
                    <a:cubicBezTo>
                      <a:pt x="1099" y="11"/>
                      <a:pt x="1099" y="11"/>
                      <a:pt x="1099" y="11"/>
                    </a:cubicBezTo>
                    <a:cubicBezTo>
                      <a:pt x="1095" y="10"/>
                      <a:pt x="1091" y="9"/>
                      <a:pt x="1087" y="8"/>
                    </a:cubicBezTo>
                    <a:cubicBezTo>
                      <a:pt x="1084" y="7"/>
                      <a:pt x="1080" y="6"/>
                      <a:pt x="1076" y="5"/>
                    </a:cubicBezTo>
                    <a:cubicBezTo>
                      <a:pt x="1072" y="3"/>
                      <a:pt x="1068" y="3"/>
                      <a:pt x="1064" y="2"/>
                    </a:cubicBezTo>
                    <a:cubicBezTo>
                      <a:pt x="1060" y="2"/>
                      <a:pt x="1056" y="1"/>
                      <a:pt x="1052" y="1"/>
                    </a:cubicBezTo>
                    <a:cubicBezTo>
                      <a:pt x="1048" y="0"/>
                      <a:pt x="1044" y="0"/>
                      <a:pt x="1040" y="0"/>
                    </a:cubicBezTo>
                    <a:cubicBezTo>
                      <a:pt x="1035" y="0"/>
                      <a:pt x="1031" y="1"/>
                      <a:pt x="1027" y="1"/>
                    </a:cubicBezTo>
                    <a:cubicBezTo>
                      <a:pt x="1032" y="1"/>
                      <a:pt x="1035" y="1"/>
                      <a:pt x="1039" y="0"/>
                    </a:cubicBezTo>
                    <a:cubicBezTo>
                      <a:pt x="1042" y="0"/>
                      <a:pt x="1045" y="1"/>
                      <a:pt x="1048" y="1"/>
                    </a:cubicBezTo>
                    <a:cubicBezTo>
                      <a:pt x="1053" y="1"/>
                      <a:pt x="1057" y="1"/>
                      <a:pt x="1059" y="2"/>
                    </a:cubicBezTo>
                    <a:cubicBezTo>
                      <a:pt x="1064" y="3"/>
                      <a:pt x="1065" y="3"/>
                      <a:pt x="1064" y="3"/>
                    </a:cubicBezTo>
                    <a:cubicBezTo>
                      <a:pt x="1063" y="4"/>
                      <a:pt x="1057" y="4"/>
                      <a:pt x="1071" y="7"/>
                    </a:cubicBezTo>
                    <a:cubicBezTo>
                      <a:pt x="1066" y="6"/>
                      <a:pt x="1061" y="6"/>
                      <a:pt x="1057" y="5"/>
                    </a:cubicBezTo>
                    <a:cubicBezTo>
                      <a:pt x="1052" y="5"/>
                      <a:pt x="1049" y="5"/>
                      <a:pt x="1045" y="5"/>
                    </a:cubicBezTo>
                    <a:cubicBezTo>
                      <a:pt x="1043" y="5"/>
                      <a:pt x="1042" y="5"/>
                      <a:pt x="1040" y="5"/>
                    </a:cubicBezTo>
                    <a:cubicBezTo>
                      <a:pt x="1038" y="5"/>
                      <a:pt x="1037" y="5"/>
                      <a:pt x="1035" y="5"/>
                    </a:cubicBezTo>
                    <a:cubicBezTo>
                      <a:pt x="1032" y="5"/>
                      <a:pt x="1030" y="5"/>
                      <a:pt x="1027" y="5"/>
                    </a:cubicBezTo>
                    <a:cubicBezTo>
                      <a:pt x="1026" y="5"/>
                      <a:pt x="1025" y="5"/>
                      <a:pt x="1024" y="5"/>
                    </a:cubicBezTo>
                    <a:cubicBezTo>
                      <a:pt x="1023" y="5"/>
                      <a:pt x="1022" y="5"/>
                      <a:pt x="1020" y="5"/>
                    </a:cubicBezTo>
                    <a:cubicBezTo>
                      <a:pt x="1018" y="5"/>
                      <a:pt x="1017" y="5"/>
                      <a:pt x="1015" y="5"/>
                    </a:cubicBezTo>
                    <a:cubicBezTo>
                      <a:pt x="1011" y="6"/>
                      <a:pt x="1008" y="6"/>
                      <a:pt x="1005" y="6"/>
                    </a:cubicBezTo>
                    <a:cubicBezTo>
                      <a:pt x="1001" y="6"/>
                      <a:pt x="998" y="7"/>
                      <a:pt x="994" y="7"/>
                    </a:cubicBezTo>
                    <a:cubicBezTo>
                      <a:pt x="990" y="8"/>
                      <a:pt x="985" y="9"/>
                      <a:pt x="980" y="10"/>
                    </a:cubicBezTo>
                    <a:cubicBezTo>
                      <a:pt x="974" y="12"/>
                      <a:pt x="968" y="14"/>
                      <a:pt x="961" y="17"/>
                    </a:cubicBezTo>
                    <a:cubicBezTo>
                      <a:pt x="953" y="21"/>
                      <a:pt x="944" y="25"/>
                      <a:pt x="935" y="32"/>
                    </a:cubicBezTo>
                    <a:cubicBezTo>
                      <a:pt x="937" y="30"/>
                      <a:pt x="941" y="28"/>
                      <a:pt x="945" y="25"/>
                    </a:cubicBezTo>
                    <a:cubicBezTo>
                      <a:pt x="950" y="23"/>
                      <a:pt x="954" y="21"/>
                      <a:pt x="958" y="19"/>
                    </a:cubicBezTo>
                    <a:cubicBezTo>
                      <a:pt x="965" y="16"/>
                      <a:pt x="969" y="16"/>
                      <a:pt x="960" y="20"/>
                    </a:cubicBezTo>
                    <a:cubicBezTo>
                      <a:pt x="956" y="22"/>
                      <a:pt x="952" y="24"/>
                      <a:pt x="947" y="26"/>
                    </a:cubicBezTo>
                    <a:cubicBezTo>
                      <a:pt x="943" y="28"/>
                      <a:pt x="939" y="31"/>
                      <a:pt x="934" y="34"/>
                    </a:cubicBezTo>
                    <a:cubicBezTo>
                      <a:pt x="930" y="36"/>
                      <a:pt x="927" y="39"/>
                      <a:pt x="923" y="41"/>
                    </a:cubicBezTo>
                    <a:cubicBezTo>
                      <a:pt x="920" y="43"/>
                      <a:pt x="917" y="45"/>
                      <a:pt x="915" y="47"/>
                    </a:cubicBezTo>
                    <a:cubicBezTo>
                      <a:pt x="870" y="85"/>
                      <a:pt x="923" y="42"/>
                      <a:pt x="905" y="60"/>
                    </a:cubicBezTo>
                    <a:cubicBezTo>
                      <a:pt x="888" y="71"/>
                      <a:pt x="883" y="79"/>
                      <a:pt x="864" y="96"/>
                    </a:cubicBezTo>
                    <a:cubicBezTo>
                      <a:pt x="862" y="95"/>
                      <a:pt x="862" y="95"/>
                      <a:pt x="862" y="95"/>
                    </a:cubicBezTo>
                    <a:cubicBezTo>
                      <a:pt x="810" y="138"/>
                      <a:pt x="851" y="110"/>
                      <a:pt x="804" y="148"/>
                    </a:cubicBezTo>
                    <a:cubicBezTo>
                      <a:pt x="822" y="129"/>
                      <a:pt x="822" y="129"/>
                      <a:pt x="822" y="129"/>
                    </a:cubicBezTo>
                    <a:cubicBezTo>
                      <a:pt x="798" y="150"/>
                      <a:pt x="798" y="150"/>
                      <a:pt x="798" y="150"/>
                    </a:cubicBezTo>
                    <a:cubicBezTo>
                      <a:pt x="802" y="144"/>
                      <a:pt x="802" y="144"/>
                      <a:pt x="802" y="144"/>
                    </a:cubicBezTo>
                    <a:cubicBezTo>
                      <a:pt x="777" y="168"/>
                      <a:pt x="768" y="174"/>
                      <a:pt x="742" y="195"/>
                    </a:cubicBezTo>
                    <a:cubicBezTo>
                      <a:pt x="749" y="191"/>
                      <a:pt x="741" y="201"/>
                      <a:pt x="718" y="220"/>
                    </a:cubicBezTo>
                    <a:cubicBezTo>
                      <a:pt x="702" y="233"/>
                      <a:pt x="726" y="212"/>
                      <a:pt x="694" y="239"/>
                    </a:cubicBezTo>
                    <a:cubicBezTo>
                      <a:pt x="700" y="232"/>
                      <a:pt x="707" y="224"/>
                      <a:pt x="723" y="214"/>
                    </a:cubicBezTo>
                    <a:cubicBezTo>
                      <a:pt x="724" y="212"/>
                      <a:pt x="729" y="207"/>
                      <a:pt x="730" y="205"/>
                    </a:cubicBezTo>
                    <a:cubicBezTo>
                      <a:pt x="712" y="218"/>
                      <a:pt x="688" y="240"/>
                      <a:pt x="676" y="250"/>
                    </a:cubicBezTo>
                    <a:cubicBezTo>
                      <a:pt x="681" y="246"/>
                      <a:pt x="686" y="242"/>
                      <a:pt x="689" y="240"/>
                    </a:cubicBezTo>
                    <a:cubicBezTo>
                      <a:pt x="644" y="281"/>
                      <a:pt x="644" y="281"/>
                      <a:pt x="644" y="281"/>
                    </a:cubicBezTo>
                    <a:cubicBezTo>
                      <a:pt x="636" y="287"/>
                      <a:pt x="642" y="282"/>
                      <a:pt x="647" y="276"/>
                    </a:cubicBezTo>
                    <a:cubicBezTo>
                      <a:pt x="638" y="285"/>
                      <a:pt x="632" y="291"/>
                      <a:pt x="618" y="303"/>
                    </a:cubicBezTo>
                    <a:cubicBezTo>
                      <a:pt x="621" y="298"/>
                      <a:pt x="619" y="298"/>
                      <a:pt x="638" y="281"/>
                    </a:cubicBezTo>
                    <a:cubicBezTo>
                      <a:pt x="595" y="320"/>
                      <a:pt x="595" y="320"/>
                      <a:pt x="595" y="320"/>
                    </a:cubicBezTo>
                    <a:cubicBezTo>
                      <a:pt x="591" y="322"/>
                      <a:pt x="571" y="338"/>
                      <a:pt x="576" y="332"/>
                    </a:cubicBezTo>
                    <a:cubicBezTo>
                      <a:pt x="551" y="353"/>
                      <a:pt x="517" y="386"/>
                      <a:pt x="484" y="413"/>
                    </a:cubicBezTo>
                    <a:cubicBezTo>
                      <a:pt x="482" y="415"/>
                      <a:pt x="479" y="418"/>
                      <a:pt x="472" y="424"/>
                    </a:cubicBezTo>
                    <a:cubicBezTo>
                      <a:pt x="441" y="450"/>
                      <a:pt x="413" y="471"/>
                      <a:pt x="378" y="504"/>
                    </a:cubicBezTo>
                    <a:cubicBezTo>
                      <a:pt x="355" y="519"/>
                      <a:pt x="355" y="519"/>
                      <a:pt x="355" y="519"/>
                    </a:cubicBezTo>
                    <a:cubicBezTo>
                      <a:pt x="327" y="544"/>
                      <a:pt x="386" y="498"/>
                      <a:pt x="339" y="539"/>
                    </a:cubicBezTo>
                    <a:cubicBezTo>
                      <a:pt x="306" y="568"/>
                      <a:pt x="325" y="548"/>
                      <a:pt x="312" y="557"/>
                    </a:cubicBezTo>
                    <a:cubicBezTo>
                      <a:pt x="296" y="573"/>
                      <a:pt x="269" y="600"/>
                      <a:pt x="237" y="624"/>
                    </a:cubicBezTo>
                    <a:cubicBezTo>
                      <a:pt x="247" y="615"/>
                      <a:pt x="255" y="608"/>
                      <a:pt x="264" y="600"/>
                    </a:cubicBezTo>
                    <a:close/>
                    <a:moveTo>
                      <a:pt x="10" y="962"/>
                    </a:moveTo>
                    <a:cubicBezTo>
                      <a:pt x="7" y="953"/>
                      <a:pt x="3" y="935"/>
                      <a:pt x="4" y="928"/>
                    </a:cubicBezTo>
                    <a:cubicBezTo>
                      <a:pt x="5" y="933"/>
                      <a:pt x="6" y="937"/>
                      <a:pt x="7" y="943"/>
                    </a:cubicBezTo>
                    <a:cubicBezTo>
                      <a:pt x="7" y="945"/>
                      <a:pt x="8" y="948"/>
                      <a:pt x="8" y="951"/>
                    </a:cubicBezTo>
                    <a:cubicBezTo>
                      <a:pt x="9" y="954"/>
                      <a:pt x="10" y="958"/>
                      <a:pt x="10" y="962"/>
                    </a:cubicBezTo>
                    <a:close/>
                    <a:moveTo>
                      <a:pt x="249" y="1487"/>
                    </a:moveTo>
                    <a:cubicBezTo>
                      <a:pt x="248" y="1480"/>
                      <a:pt x="248" y="1470"/>
                      <a:pt x="249" y="1458"/>
                    </a:cubicBezTo>
                    <a:cubicBezTo>
                      <a:pt x="249" y="1467"/>
                      <a:pt x="249" y="1476"/>
                      <a:pt x="249" y="1487"/>
                    </a:cubicBezTo>
                    <a:close/>
                    <a:moveTo>
                      <a:pt x="1661" y="2049"/>
                    </a:moveTo>
                    <a:cubicBezTo>
                      <a:pt x="1661" y="2049"/>
                      <a:pt x="1661" y="2049"/>
                      <a:pt x="1660" y="2049"/>
                    </a:cubicBezTo>
                    <a:cubicBezTo>
                      <a:pt x="1640" y="2049"/>
                      <a:pt x="1647" y="2049"/>
                      <a:pt x="1661" y="2049"/>
                    </a:cubicBezTo>
                    <a:close/>
                    <a:moveTo>
                      <a:pt x="1703" y="2050"/>
                    </a:moveTo>
                    <a:cubicBezTo>
                      <a:pt x="1707" y="2050"/>
                      <a:pt x="1707" y="2050"/>
                      <a:pt x="1705" y="2049"/>
                    </a:cubicBezTo>
                    <a:cubicBezTo>
                      <a:pt x="1702" y="2050"/>
                      <a:pt x="1693" y="2050"/>
                      <a:pt x="1682" y="2050"/>
                    </a:cubicBezTo>
                    <a:cubicBezTo>
                      <a:pt x="1685" y="2050"/>
                      <a:pt x="1690" y="2051"/>
                      <a:pt x="1703" y="2050"/>
                    </a:cubicBezTo>
                    <a:close/>
                    <a:moveTo>
                      <a:pt x="1289" y="177"/>
                    </a:moveTo>
                    <a:cubicBezTo>
                      <a:pt x="1283" y="172"/>
                      <a:pt x="1283" y="172"/>
                      <a:pt x="1283" y="172"/>
                    </a:cubicBezTo>
                    <a:cubicBezTo>
                      <a:pt x="1297" y="183"/>
                      <a:pt x="1293" y="180"/>
                      <a:pt x="1289" y="17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7" name="Freeform 909"/>
              <p:cNvSpPr>
                <a:spLocks/>
              </p:cNvSpPr>
              <p:nvPr/>
            </p:nvSpPr>
            <p:spPr bwMode="auto">
              <a:xfrm>
                <a:off x="1700" y="3183"/>
                <a:ext cx="0" cy="1"/>
              </a:xfrm>
              <a:custGeom>
                <a:avLst/>
                <a:gdLst>
                  <a:gd name="T0" fmla="*/ 0 w 1"/>
                  <a:gd name="T1" fmla="*/ 7 h 7"/>
                  <a:gd name="T2" fmla="*/ 1 w 1"/>
                  <a:gd name="T3" fmla="*/ 4 h 7"/>
                  <a:gd name="T4" fmla="*/ 0 w 1"/>
                  <a:gd name="T5" fmla="*/ 7 h 7"/>
                </a:gdLst>
                <a:ahLst/>
                <a:cxnLst>
                  <a:cxn ang="0">
                    <a:pos x="T0" y="T1"/>
                  </a:cxn>
                  <a:cxn ang="0">
                    <a:pos x="T2" y="T3"/>
                  </a:cxn>
                  <a:cxn ang="0">
                    <a:pos x="T4" y="T5"/>
                  </a:cxn>
                </a:cxnLst>
                <a:rect l="0" t="0" r="r" b="b"/>
                <a:pathLst>
                  <a:path w="1" h="7">
                    <a:moveTo>
                      <a:pt x="0" y="7"/>
                    </a:moveTo>
                    <a:cubicBezTo>
                      <a:pt x="0" y="5"/>
                      <a:pt x="1" y="4"/>
                      <a:pt x="1" y="4"/>
                    </a:cubicBezTo>
                    <a:cubicBezTo>
                      <a:pt x="1" y="0"/>
                      <a:pt x="0" y="0"/>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8" name="Freeform 910"/>
              <p:cNvSpPr>
                <a:spLocks/>
              </p:cNvSpPr>
              <p:nvPr/>
            </p:nvSpPr>
            <p:spPr bwMode="auto">
              <a:xfrm>
                <a:off x="1743" y="3002"/>
                <a:ext cx="1" cy="1"/>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2" y="0"/>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9" name="Freeform 911"/>
              <p:cNvSpPr>
                <a:spLocks/>
              </p:cNvSpPr>
              <p:nvPr/>
            </p:nvSpPr>
            <p:spPr bwMode="auto">
              <a:xfrm>
                <a:off x="1846" y="3305"/>
                <a:ext cx="3" cy="0"/>
              </a:xfrm>
              <a:custGeom>
                <a:avLst/>
                <a:gdLst>
                  <a:gd name="T0" fmla="*/ 17 w 17"/>
                  <a:gd name="T1" fmla="*/ 1 h 1"/>
                  <a:gd name="T2" fmla="*/ 1 w 17"/>
                  <a:gd name="T3" fmla="*/ 0 h 1"/>
                  <a:gd name="T4" fmla="*/ 17 w 17"/>
                  <a:gd name="T5" fmla="*/ 1 h 1"/>
                </a:gdLst>
                <a:ahLst/>
                <a:cxnLst>
                  <a:cxn ang="0">
                    <a:pos x="T0" y="T1"/>
                  </a:cxn>
                  <a:cxn ang="0">
                    <a:pos x="T2" y="T3"/>
                  </a:cxn>
                  <a:cxn ang="0">
                    <a:pos x="T4" y="T5"/>
                  </a:cxn>
                </a:cxnLst>
                <a:rect l="0" t="0" r="r" b="b"/>
                <a:pathLst>
                  <a:path w="17" h="1">
                    <a:moveTo>
                      <a:pt x="17" y="1"/>
                    </a:moveTo>
                    <a:cubicBezTo>
                      <a:pt x="8" y="0"/>
                      <a:pt x="4" y="0"/>
                      <a:pt x="1" y="0"/>
                    </a:cubicBezTo>
                    <a:cubicBezTo>
                      <a:pt x="0" y="0"/>
                      <a:pt x="4" y="0"/>
                      <a:pt x="17"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0" name="Freeform 912"/>
              <p:cNvSpPr>
                <a:spLocks/>
              </p:cNvSpPr>
              <p:nvPr/>
            </p:nvSpPr>
            <p:spPr bwMode="auto">
              <a:xfrm>
                <a:off x="1986" y="3280"/>
                <a:ext cx="0" cy="5"/>
              </a:xfrm>
              <a:custGeom>
                <a:avLst/>
                <a:gdLst>
                  <a:gd name="T0" fmla="*/ 0 w 1"/>
                  <a:gd name="T1" fmla="*/ 0 h 26"/>
                  <a:gd name="T2" fmla="*/ 1 w 1"/>
                  <a:gd name="T3" fmla="*/ 26 h 26"/>
                  <a:gd name="T4" fmla="*/ 1 w 1"/>
                  <a:gd name="T5" fmla="*/ 2 h 26"/>
                  <a:gd name="T6" fmla="*/ 0 w 1"/>
                  <a:gd name="T7" fmla="*/ 0 h 26"/>
                </a:gdLst>
                <a:ahLst/>
                <a:cxnLst>
                  <a:cxn ang="0">
                    <a:pos x="T0" y="T1"/>
                  </a:cxn>
                  <a:cxn ang="0">
                    <a:pos x="T2" y="T3"/>
                  </a:cxn>
                  <a:cxn ang="0">
                    <a:pos x="T4" y="T5"/>
                  </a:cxn>
                  <a:cxn ang="0">
                    <a:pos x="T6" y="T7"/>
                  </a:cxn>
                </a:cxnLst>
                <a:rect l="0" t="0" r="r" b="b"/>
                <a:pathLst>
                  <a:path w="1" h="26">
                    <a:moveTo>
                      <a:pt x="0" y="0"/>
                    </a:moveTo>
                    <a:cubicBezTo>
                      <a:pt x="1" y="26"/>
                      <a:pt x="1" y="26"/>
                      <a:pt x="1" y="26"/>
                    </a:cubicBezTo>
                    <a:cubicBezTo>
                      <a:pt x="1" y="13"/>
                      <a:pt x="1" y="9"/>
                      <a:pt x="1" y="2"/>
                    </a:cubicBezTo>
                    <a:cubicBezTo>
                      <a:pt x="1" y="3"/>
                      <a:pt x="0" y="8"/>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1" name="Freeform 913"/>
              <p:cNvSpPr>
                <a:spLocks/>
              </p:cNvSpPr>
              <p:nvPr/>
            </p:nvSpPr>
            <p:spPr bwMode="auto">
              <a:xfrm>
                <a:off x="1988" y="3236"/>
                <a:ext cx="0" cy="5"/>
              </a:xfrm>
              <a:custGeom>
                <a:avLst/>
                <a:gdLst>
                  <a:gd name="T0" fmla="*/ 1 w 1"/>
                  <a:gd name="T1" fmla="*/ 12 h 29"/>
                  <a:gd name="T2" fmla="*/ 1 w 1"/>
                  <a:gd name="T3" fmla="*/ 0 h 29"/>
                  <a:gd name="T4" fmla="*/ 0 w 1"/>
                  <a:gd name="T5" fmla="*/ 1 h 29"/>
                  <a:gd name="T6" fmla="*/ 1 w 1"/>
                  <a:gd name="T7" fmla="*/ 12 h 29"/>
                </a:gdLst>
                <a:ahLst/>
                <a:cxnLst>
                  <a:cxn ang="0">
                    <a:pos x="T0" y="T1"/>
                  </a:cxn>
                  <a:cxn ang="0">
                    <a:pos x="T2" y="T3"/>
                  </a:cxn>
                  <a:cxn ang="0">
                    <a:pos x="T4" y="T5"/>
                  </a:cxn>
                  <a:cxn ang="0">
                    <a:pos x="T6" y="T7"/>
                  </a:cxn>
                </a:cxnLst>
                <a:rect l="0" t="0" r="r" b="b"/>
                <a:pathLst>
                  <a:path w="1" h="29">
                    <a:moveTo>
                      <a:pt x="1" y="12"/>
                    </a:moveTo>
                    <a:cubicBezTo>
                      <a:pt x="1" y="8"/>
                      <a:pt x="1" y="4"/>
                      <a:pt x="1" y="0"/>
                    </a:cubicBezTo>
                    <a:cubicBezTo>
                      <a:pt x="0" y="1"/>
                      <a:pt x="0" y="1"/>
                      <a:pt x="0" y="1"/>
                    </a:cubicBezTo>
                    <a:cubicBezTo>
                      <a:pt x="0" y="18"/>
                      <a:pt x="1" y="29"/>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2" name="Freeform 914"/>
              <p:cNvSpPr>
                <a:spLocks/>
              </p:cNvSpPr>
              <p:nvPr/>
            </p:nvSpPr>
            <p:spPr bwMode="auto">
              <a:xfrm>
                <a:off x="1987" y="3269"/>
                <a:ext cx="0" cy="7"/>
              </a:xfrm>
              <a:custGeom>
                <a:avLst/>
                <a:gdLst>
                  <a:gd name="T0" fmla="*/ 2 w 3"/>
                  <a:gd name="T1" fmla="*/ 39 h 39"/>
                  <a:gd name="T2" fmla="*/ 2 w 3"/>
                  <a:gd name="T3" fmla="*/ 2 h 39"/>
                  <a:gd name="T4" fmla="*/ 2 w 3"/>
                  <a:gd name="T5" fmla="*/ 5 h 39"/>
                  <a:gd name="T6" fmla="*/ 2 w 3"/>
                  <a:gd name="T7" fmla="*/ 39 h 39"/>
                </a:gdLst>
                <a:ahLst/>
                <a:cxnLst>
                  <a:cxn ang="0">
                    <a:pos x="T0" y="T1"/>
                  </a:cxn>
                  <a:cxn ang="0">
                    <a:pos x="T2" y="T3"/>
                  </a:cxn>
                  <a:cxn ang="0">
                    <a:pos x="T4" y="T5"/>
                  </a:cxn>
                  <a:cxn ang="0">
                    <a:pos x="T6" y="T7"/>
                  </a:cxn>
                </a:cxnLst>
                <a:rect l="0" t="0" r="r" b="b"/>
                <a:pathLst>
                  <a:path w="3" h="39">
                    <a:moveTo>
                      <a:pt x="2" y="39"/>
                    </a:moveTo>
                    <a:cubicBezTo>
                      <a:pt x="3" y="37"/>
                      <a:pt x="3" y="20"/>
                      <a:pt x="2" y="2"/>
                    </a:cubicBezTo>
                    <a:cubicBezTo>
                      <a:pt x="2" y="3"/>
                      <a:pt x="2" y="4"/>
                      <a:pt x="2" y="5"/>
                    </a:cubicBezTo>
                    <a:cubicBezTo>
                      <a:pt x="0" y="0"/>
                      <a:pt x="1" y="19"/>
                      <a:pt x="2"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3" name="Freeform 915"/>
              <p:cNvSpPr>
                <a:spLocks/>
              </p:cNvSpPr>
              <p:nvPr/>
            </p:nvSpPr>
            <p:spPr bwMode="auto">
              <a:xfrm>
                <a:off x="1987" y="3265"/>
                <a:ext cx="0" cy="3"/>
              </a:xfrm>
              <a:custGeom>
                <a:avLst/>
                <a:gdLst>
                  <a:gd name="T0" fmla="*/ 1 w 1"/>
                  <a:gd name="T1" fmla="*/ 19 h 19"/>
                  <a:gd name="T2" fmla="*/ 1 w 1"/>
                  <a:gd name="T3" fmla="*/ 2 h 19"/>
                  <a:gd name="T4" fmla="*/ 1 w 1"/>
                  <a:gd name="T5" fmla="*/ 19 h 19"/>
                </a:gdLst>
                <a:ahLst/>
                <a:cxnLst>
                  <a:cxn ang="0">
                    <a:pos x="T0" y="T1"/>
                  </a:cxn>
                  <a:cxn ang="0">
                    <a:pos x="T2" y="T3"/>
                  </a:cxn>
                  <a:cxn ang="0">
                    <a:pos x="T4" y="T5"/>
                  </a:cxn>
                </a:cxnLst>
                <a:rect l="0" t="0" r="r" b="b"/>
                <a:pathLst>
                  <a:path w="1" h="19">
                    <a:moveTo>
                      <a:pt x="1" y="19"/>
                    </a:moveTo>
                    <a:cubicBezTo>
                      <a:pt x="1" y="14"/>
                      <a:pt x="1" y="8"/>
                      <a:pt x="1" y="2"/>
                    </a:cubicBezTo>
                    <a:cubicBezTo>
                      <a:pt x="0" y="0"/>
                      <a:pt x="1" y="9"/>
                      <a:pt x="1"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4" name="Freeform 916"/>
              <p:cNvSpPr>
                <a:spLocks/>
              </p:cNvSpPr>
              <p:nvPr/>
            </p:nvSpPr>
            <p:spPr bwMode="auto">
              <a:xfrm>
                <a:off x="1967" y="3301"/>
                <a:ext cx="13" cy="1"/>
              </a:xfrm>
              <a:custGeom>
                <a:avLst/>
                <a:gdLst>
                  <a:gd name="T0" fmla="*/ 48 w 69"/>
                  <a:gd name="T1" fmla="*/ 3 h 4"/>
                  <a:gd name="T2" fmla="*/ 53 w 69"/>
                  <a:gd name="T3" fmla="*/ 3 h 4"/>
                  <a:gd name="T4" fmla="*/ 55 w 69"/>
                  <a:gd name="T5" fmla="*/ 2 h 4"/>
                  <a:gd name="T6" fmla="*/ 58 w 69"/>
                  <a:gd name="T7" fmla="*/ 2 h 4"/>
                  <a:gd name="T8" fmla="*/ 48 w 69"/>
                  <a:gd name="T9" fmla="*/ 3 h 4"/>
                </a:gdLst>
                <a:ahLst/>
                <a:cxnLst>
                  <a:cxn ang="0">
                    <a:pos x="T0" y="T1"/>
                  </a:cxn>
                  <a:cxn ang="0">
                    <a:pos x="T2" y="T3"/>
                  </a:cxn>
                  <a:cxn ang="0">
                    <a:pos x="T4" y="T5"/>
                  </a:cxn>
                  <a:cxn ang="0">
                    <a:pos x="T6" y="T7"/>
                  </a:cxn>
                  <a:cxn ang="0">
                    <a:pos x="T8" y="T9"/>
                  </a:cxn>
                </a:cxnLst>
                <a:rect l="0" t="0" r="r" b="b"/>
                <a:pathLst>
                  <a:path w="69" h="4">
                    <a:moveTo>
                      <a:pt x="48" y="3"/>
                    </a:moveTo>
                    <a:cubicBezTo>
                      <a:pt x="50" y="3"/>
                      <a:pt x="52" y="3"/>
                      <a:pt x="53" y="3"/>
                    </a:cubicBezTo>
                    <a:cubicBezTo>
                      <a:pt x="54" y="3"/>
                      <a:pt x="54" y="3"/>
                      <a:pt x="55" y="2"/>
                    </a:cubicBezTo>
                    <a:cubicBezTo>
                      <a:pt x="55" y="2"/>
                      <a:pt x="56" y="1"/>
                      <a:pt x="58" y="2"/>
                    </a:cubicBezTo>
                    <a:cubicBezTo>
                      <a:pt x="69" y="0"/>
                      <a:pt x="0" y="4"/>
                      <a:pt x="48"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5" name="Freeform 917"/>
              <p:cNvSpPr>
                <a:spLocks/>
              </p:cNvSpPr>
              <p:nvPr/>
            </p:nvSpPr>
            <p:spPr bwMode="auto">
              <a:xfrm>
                <a:off x="1988" y="327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6" name="Freeform 918"/>
              <p:cNvSpPr>
                <a:spLocks/>
              </p:cNvSpPr>
              <p:nvPr/>
            </p:nvSpPr>
            <p:spPr bwMode="auto">
              <a:xfrm>
                <a:off x="1985" y="3293"/>
                <a:ext cx="3" cy="6"/>
              </a:xfrm>
              <a:custGeom>
                <a:avLst/>
                <a:gdLst>
                  <a:gd name="T0" fmla="*/ 0 w 12"/>
                  <a:gd name="T1" fmla="*/ 34 h 34"/>
                  <a:gd name="T2" fmla="*/ 8 w 12"/>
                  <a:gd name="T3" fmla="*/ 22 h 34"/>
                  <a:gd name="T4" fmla="*/ 12 w 12"/>
                  <a:gd name="T5" fmla="*/ 8 h 34"/>
                  <a:gd name="T6" fmla="*/ 12 w 12"/>
                  <a:gd name="T7" fmla="*/ 0 h 34"/>
                  <a:gd name="T8" fmla="*/ 6 w 12"/>
                  <a:gd name="T9" fmla="*/ 24 h 34"/>
                  <a:gd name="T10" fmla="*/ 0 w 12"/>
                  <a:gd name="T11" fmla="*/ 34 h 34"/>
                </a:gdLst>
                <a:ahLst/>
                <a:cxnLst>
                  <a:cxn ang="0">
                    <a:pos x="T0" y="T1"/>
                  </a:cxn>
                  <a:cxn ang="0">
                    <a:pos x="T2" y="T3"/>
                  </a:cxn>
                  <a:cxn ang="0">
                    <a:pos x="T4" y="T5"/>
                  </a:cxn>
                  <a:cxn ang="0">
                    <a:pos x="T6" y="T7"/>
                  </a:cxn>
                  <a:cxn ang="0">
                    <a:pos x="T8" y="T9"/>
                  </a:cxn>
                  <a:cxn ang="0">
                    <a:pos x="T10" y="T11"/>
                  </a:cxn>
                </a:cxnLst>
                <a:rect l="0" t="0" r="r" b="b"/>
                <a:pathLst>
                  <a:path w="12" h="34">
                    <a:moveTo>
                      <a:pt x="0" y="34"/>
                    </a:moveTo>
                    <a:cubicBezTo>
                      <a:pt x="0" y="34"/>
                      <a:pt x="5" y="29"/>
                      <a:pt x="8" y="22"/>
                    </a:cubicBezTo>
                    <a:cubicBezTo>
                      <a:pt x="11" y="15"/>
                      <a:pt x="12" y="8"/>
                      <a:pt x="12" y="8"/>
                    </a:cubicBezTo>
                    <a:cubicBezTo>
                      <a:pt x="12" y="8"/>
                      <a:pt x="12" y="5"/>
                      <a:pt x="12" y="0"/>
                    </a:cubicBezTo>
                    <a:cubicBezTo>
                      <a:pt x="12" y="9"/>
                      <a:pt x="9" y="18"/>
                      <a:pt x="6" y="24"/>
                    </a:cubicBezTo>
                    <a:cubicBezTo>
                      <a:pt x="3" y="31"/>
                      <a:pt x="0" y="34"/>
                      <a:pt x="0" y="3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7" name="Freeform 919"/>
              <p:cNvSpPr>
                <a:spLocks/>
              </p:cNvSpPr>
              <p:nvPr/>
            </p:nvSpPr>
            <p:spPr bwMode="auto">
              <a:xfrm>
                <a:off x="1988" y="3289"/>
                <a:ext cx="0" cy="4"/>
              </a:xfrm>
              <a:custGeom>
                <a:avLst/>
                <a:gdLst>
                  <a:gd name="T0" fmla="*/ 24 h 24"/>
                  <a:gd name="T1" fmla="*/ 0 h 24"/>
                  <a:gd name="T2" fmla="*/ 24 h 24"/>
                </a:gdLst>
                <a:ahLst/>
                <a:cxnLst>
                  <a:cxn ang="0">
                    <a:pos x="0" y="T0"/>
                  </a:cxn>
                  <a:cxn ang="0">
                    <a:pos x="0" y="T1"/>
                  </a:cxn>
                  <a:cxn ang="0">
                    <a:pos x="0" y="T2"/>
                  </a:cxn>
                </a:cxnLst>
                <a:rect l="0" t="0" r="r" b="b"/>
                <a:pathLst>
                  <a:path h="24">
                    <a:moveTo>
                      <a:pt x="0" y="24"/>
                    </a:moveTo>
                    <a:cubicBezTo>
                      <a:pt x="0" y="15"/>
                      <a:pt x="0" y="6"/>
                      <a:pt x="0" y="0"/>
                    </a:cubicBezTo>
                    <a:cubicBezTo>
                      <a:pt x="0" y="5"/>
                      <a:pt x="0" y="17"/>
                      <a:pt x="0"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8" name="Freeform 920"/>
              <p:cNvSpPr>
                <a:spLocks/>
              </p:cNvSpPr>
              <p:nvPr/>
            </p:nvSpPr>
            <p:spPr bwMode="auto">
              <a:xfrm>
                <a:off x="1988" y="3281"/>
                <a:ext cx="0" cy="5"/>
              </a:xfrm>
              <a:custGeom>
                <a:avLst/>
                <a:gdLst>
                  <a:gd name="T0" fmla="*/ 0 h 5"/>
                  <a:gd name="T1" fmla="*/ 1 h 5"/>
                  <a:gd name="T2" fmla="*/ 5 h 5"/>
                  <a:gd name="T3" fmla="*/ 0 h 5"/>
                </a:gdLst>
                <a:ahLst/>
                <a:cxnLst>
                  <a:cxn ang="0">
                    <a:pos x="0" y="T0"/>
                  </a:cxn>
                  <a:cxn ang="0">
                    <a:pos x="0" y="T1"/>
                  </a:cxn>
                  <a:cxn ang="0">
                    <a:pos x="0" y="T2"/>
                  </a:cxn>
                  <a:cxn ang="0">
                    <a:pos x="0" y="T3"/>
                  </a:cxn>
                </a:cxnLst>
                <a:rect l="0" t="0" r="r" b="b"/>
                <a:pathLst>
                  <a:path h="5">
                    <a:moveTo>
                      <a:pt x="0" y="0"/>
                    </a:moveTo>
                    <a:lnTo>
                      <a:pt x="0" y="1"/>
                    </a:lnTo>
                    <a:lnTo>
                      <a:pt x="0" y="5"/>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9" name="Freeform 921"/>
              <p:cNvSpPr>
                <a:spLocks/>
              </p:cNvSpPr>
              <p:nvPr/>
            </p:nvSpPr>
            <p:spPr bwMode="auto">
              <a:xfrm>
                <a:off x="1922" y="3303"/>
                <a:ext cx="8" cy="1"/>
              </a:xfrm>
              <a:custGeom>
                <a:avLst/>
                <a:gdLst>
                  <a:gd name="T0" fmla="*/ 36 w 41"/>
                  <a:gd name="T1" fmla="*/ 0 h 2"/>
                  <a:gd name="T2" fmla="*/ 3 w 41"/>
                  <a:gd name="T3" fmla="*/ 0 h 2"/>
                  <a:gd name="T4" fmla="*/ 21 w 41"/>
                  <a:gd name="T5" fmla="*/ 1 h 2"/>
                  <a:gd name="T6" fmla="*/ 36 w 41"/>
                  <a:gd name="T7" fmla="*/ 0 h 2"/>
                </a:gdLst>
                <a:ahLst/>
                <a:cxnLst>
                  <a:cxn ang="0">
                    <a:pos x="T0" y="T1"/>
                  </a:cxn>
                  <a:cxn ang="0">
                    <a:pos x="T2" y="T3"/>
                  </a:cxn>
                  <a:cxn ang="0">
                    <a:pos x="T4" y="T5"/>
                  </a:cxn>
                  <a:cxn ang="0">
                    <a:pos x="T6" y="T7"/>
                  </a:cxn>
                </a:cxnLst>
                <a:rect l="0" t="0" r="r" b="b"/>
                <a:pathLst>
                  <a:path w="41" h="2">
                    <a:moveTo>
                      <a:pt x="36" y="0"/>
                    </a:moveTo>
                    <a:cubicBezTo>
                      <a:pt x="3" y="0"/>
                      <a:pt x="3" y="0"/>
                      <a:pt x="3" y="0"/>
                    </a:cubicBezTo>
                    <a:cubicBezTo>
                      <a:pt x="0" y="1"/>
                      <a:pt x="9" y="2"/>
                      <a:pt x="21" y="1"/>
                    </a:cubicBezTo>
                    <a:cubicBezTo>
                      <a:pt x="29" y="1"/>
                      <a:pt x="41" y="1"/>
                      <a:pt x="3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0" name="Freeform 922"/>
              <p:cNvSpPr>
                <a:spLocks/>
              </p:cNvSpPr>
              <p:nvPr/>
            </p:nvSpPr>
            <p:spPr bwMode="auto">
              <a:xfrm>
                <a:off x="1944" y="3304"/>
                <a:ext cx="3" cy="1"/>
              </a:xfrm>
              <a:custGeom>
                <a:avLst/>
                <a:gdLst>
                  <a:gd name="T0" fmla="*/ 15 w 15"/>
                  <a:gd name="T1" fmla="*/ 1 h 2"/>
                  <a:gd name="T2" fmla="*/ 1 w 15"/>
                  <a:gd name="T3" fmla="*/ 0 h 2"/>
                  <a:gd name="T4" fmla="*/ 0 w 15"/>
                  <a:gd name="T5" fmla="*/ 2 h 2"/>
                  <a:gd name="T6" fmla="*/ 15 w 15"/>
                  <a:gd name="T7" fmla="*/ 1 h 2"/>
                </a:gdLst>
                <a:ahLst/>
                <a:cxnLst>
                  <a:cxn ang="0">
                    <a:pos x="T0" y="T1"/>
                  </a:cxn>
                  <a:cxn ang="0">
                    <a:pos x="T2" y="T3"/>
                  </a:cxn>
                  <a:cxn ang="0">
                    <a:pos x="T4" y="T5"/>
                  </a:cxn>
                  <a:cxn ang="0">
                    <a:pos x="T6" y="T7"/>
                  </a:cxn>
                </a:cxnLst>
                <a:rect l="0" t="0" r="r" b="b"/>
                <a:pathLst>
                  <a:path w="15" h="2">
                    <a:moveTo>
                      <a:pt x="15" y="1"/>
                    </a:moveTo>
                    <a:cubicBezTo>
                      <a:pt x="6" y="1"/>
                      <a:pt x="5" y="0"/>
                      <a:pt x="1" y="0"/>
                    </a:cubicBezTo>
                    <a:cubicBezTo>
                      <a:pt x="0" y="2"/>
                      <a:pt x="0" y="2"/>
                      <a:pt x="0" y="2"/>
                    </a:cubicBezTo>
                    <a:lnTo>
                      <a:pt x="15"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1" name="Freeform 923"/>
              <p:cNvSpPr>
                <a:spLocks/>
              </p:cNvSpPr>
              <p:nvPr/>
            </p:nvSpPr>
            <p:spPr bwMode="auto">
              <a:xfrm>
                <a:off x="1921" y="3305"/>
                <a:ext cx="14" cy="0"/>
              </a:xfrm>
              <a:custGeom>
                <a:avLst/>
                <a:gdLst>
                  <a:gd name="T0" fmla="*/ 47 w 77"/>
                  <a:gd name="T1" fmla="*/ 0 h 2"/>
                  <a:gd name="T2" fmla="*/ 41 w 77"/>
                  <a:gd name="T3" fmla="*/ 2 h 2"/>
                  <a:gd name="T4" fmla="*/ 47 w 77"/>
                  <a:gd name="T5" fmla="*/ 0 h 2"/>
                </a:gdLst>
                <a:ahLst/>
                <a:cxnLst>
                  <a:cxn ang="0">
                    <a:pos x="T0" y="T1"/>
                  </a:cxn>
                  <a:cxn ang="0">
                    <a:pos x="T2" y="T3"/>
                  </a:cxn>
                  <a:cxn ang="0">
                    <a:pos x="T4" y="T5"/>
                  </a:cxn>
                </a:cxnLst>
                <a:rect l="0" t="0" r="r" b="b"/>
                <a:pathLst>
                  <a:path w="77" h="2">
                    <a:moveTo>
                      <a:pt x="47" y="0"/>
                    </a:moveTo>
                    <a:cubicBezTo>
                      <a:pt x="44" y="1"/>
                      <a:pt x="0" y="2"/>
                      <a:pt x="41" y="2"/>
                    </a:cubicBezTo>
                    <a:cubicBezTo>
                      <a:pt x="45" y="1"/>
                      <a:pt x="77" y="0"/>
                      <a:pt x="4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2" name="Freeform 924"/>
              <p:cNvSpPr>
                <a:spLocks/>
              </p:cNvSpPr>
              <p:nvPr/>
            </p:nvSpPr>
            <p:spPr bwMode="auto">
              <a:xfrm>
                <a:off x="1840" y="330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3" name="Freeform 925"/>
              <p:cNvSpPr>
                <a:spLocks/>
              </p:cNvSpPr>
              <p:nvPr/>
            </p:nvSpPr>
            <p:spPr bwMode="auto">
              <a:xfrm>
                <a:off x="1759" y="3305"/>
                <a:ext cx="12" cy="1"/>
              </a:xfrm>
              <a:custGeom>
                <a:avLst/>
                <a:gdLst>
                  <a:gd name="T0" fmla="*/ 10 w 63"/>
                  <a:gd name="T1" fmla="*/ 4 h 5"/>
                  <a:gd name="T2" fmla="*/ 54 w 63"/>
                  <a:gd name="T3" fmla="*/ 2 h 5"/>
                  <a:gd name="T4" fmla="*/ 35 w 63"/>
                  <a:gd name="T5" fmla="*/ 0 h 5"/>
                  <a:gd name="T6" fmla="*/ 10 w 63"/>
                  <a:gd name="T7" fmla="*/ 4 h 5"/>
                </a:gdLst>
                <a:ahLst/>
                <a:cxnLst>
                  <a:cxn ang="0">
                    <a:pos x="T0" y="T1"/>
                  </a:cxn>
                  <a:cxn ang="0">
                    <a:pos x="T2" y="T3"/>
                  </a:cxn>
                  <a:cxn ang="0">
                    <a:pos x="T4" y="T5"/>
                  </a:cxn>
                  <a:cxn ang="0">
                    <a:pos x="T6" y="T7"/>
                  </a:cxn>
                </a:cxnLst>
                <a:rect l="0" t="0" r="r" b="b"/>
                <a:pathLst>
                  <a:path w="63" h="5">
                    <a:moveTo>
                      <a:pt x="10" y="4"/>
                    </a:moveTo>
                    <a:cubicBezTo>
                      <a:pt x="49" y="5"/>
                      <a:pt x="19" y="1"/>
                      <a:pt x="54" y="2"/>
                    </a:cubicBezTo>
                    <a:cubicBezTo>
                      <a:pt x="63" y="1"/>
                      <a:pt x="26" y="1"/>
                      <a:pt x="35" y="0"/>
                    </a:cubicBezTo>
                    <a:cubicBezTo>
                      <a:pt x="12" y="1"/>
                      <a:pt x="0" y="1"/>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07" name="Group 1328"/>
            <p:cNvGrpSpPr>
              <a:grpSpLocks/>
            </p:cNvGrpSpPr>
            <p:nvPr/>
          </p:nvGrpSpPr>
          <p:grpSpPr bwMode="auto">
            <a:xfrm>
              <a:off x="873775" y="5441132"/>
              <a:ext cx="431192" cy="435792"/>
              <a:chOff x="1655" y="2927"/>
              <a:chExt cx="375" cy="379"/>
            </a:xfrm>
            <a:grpFill/>
          </p:grpSpPr>
          <p:sp>
            <p:nvSpPr>
              <p:cNvPr id="904" name="Freeform 1128"/>
              <p:cNvSpPr>
                <a:spLocks/>
              </p:cNvSpPr>
              <p:nvPr/>
            </p:nvSpPr>
            <p:spPr bwMode="auto">
              <a:xfrm>
                <a:off x="1890" y="3235"/>
                <a:ext cx="1" cy="5"/>
              </a:xfrm>
              <a:custGeom>
                <a:avLst/>
                <a:gdLst>
                  <a:gd name="T0" fmla="*/ 4 w 5"/>
                  <a:gd name="T1" fmla="*/ 13 h 24"/>
                  <a:gd name="T2" fmla="*/ 0 w 5"/>
                  <a:gd name="T3" fmla="*/ 8 h 24"/>
                  <a:gd name="T4" fmla="*/ 2 w 5"/>
                  <a:gd name="T5" fmla="*/ 20 h 24"/>
                  <a:gd name="T6" fmla="*/ 4 w 5"/>
                  <a:gd name="T7" fmla="*/ 14 h 24"/>
                  <a:gd name="T8" fmla="*/ 4 w 5"/>
                  <a:gd name="T9" fmla="*/ 21 h 24"/>
                  <a:gd name="T10" fmla="*/ 5 w 5"/>
                  <a:gd name="T11" fmla="*/ 14 h 24"/>
                  <a:gd name="T12" fmla="*/ 5 w 5"/>
                  <a:gd name="T13" fmla="*/ 14 h 24"/>
                  <a:gd name="T14" fmla="*/ 5 w 5"/>
                  <a:gd name="T15" fmla="*/ 14 h 24"/>
                  <a:gd name="T16" fmla="*/ 5 w 5"/>
                  <a:gd name="T17" fmla="*/ 14 h 24"/>
                  <a:gd name="T18" fmla="*/ 5 w 5"/>
                  <a:gd name="T19" fmla="*/ 14 h 24"/>
                  <a:gd name="T20" fmla="*/ 5 w 5"/>
                  <a:gd name="T21" fmla="*/ 14 h 24"/>
                  <a:gd name="T22" fmla="*/ 4 w 5"/>
                  <a:gd name="T23" fmla="*/ 13 h 24"/>
                  <a:gd name="T24" fmla="*/ 5 w 5"/>
                  <a:gd name="T25" fmla="*/ 14 h 24"/>
                  <a:gd name="T26" fmla="*/ 5 w 5"/>
                  <a:gd name="T27" fmla="*/ 14 h 24"/>
                  <a:gd name="T28" fmla="*/ 5 w 5"/>
                  <a:gd name="T29" fmla="*/ 14 h 24"/>
                  <a:gd name="T30" fmla="*/ 4 w 5"/>
                  <a:gd name="T31" fmla="*/ 0 h 24"/>
                  <a:gd name="T32" fmla="*/ 4 w 5"/>
                  <a:gd name="T3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4">
                    <a:moveTo>
                      <a:pt x="4" y="13"/>
                    </a:moveTo>
                    <a:cubicBezTo>
                      <a:pt x="2" y="11"/>
                      <a:pt x="2" y="4"/>
                      <a:pt x="0" y="8"/>
                    </a:cubicBezTo>
                    <a:cubicBezTo>
                      <a:pt x="0" y="17"/>
                      <a:pt x="1" y="14"/>
                      <a:pt x="2" y="20"/>
                    </a:cubicBezTo>
                    <a:cubicBezTo>
                      <a:pt x="1" y="6"/>
                      <a:pt x="3" y="24"/>
                      <a:pt x="4" y="14"/>
                    </a:cubicBezTo>
                    <a:cubicBezTo>
                      <a:pt x="4" y="16"/>
                      <a:pt x="4" y="19"/>
                      <a:pt x="4" y="21"/>
                    </a:cubicBezTo>
                    <a:cubicBezTo>
                      <a:pt x="5" y="19"/>
                      <a:pt x="5" y="16"/>
                      <a:pt x="5" y="14"/>
                    </a:cubicBezTo>
                    <a:cubicBezTo>
                      <a:pt x="5" y="14"/>
                      <a:pt x="5" y="14"/>
                      <a:pt x="5" y="14"/>
                    </a:cubicBezTo>
                    <a:cubicBezTo>
                      <a:pt x="5" y="14"/>
                      <a:pt x="5" y="14"/>
                      <a:pt x="5" y="14"/>
                    </a:cubicBezTo>
                    <a:cubicBezTo>
                      <a:pt x="5" y="14"/>
                      <a:pt x="5" y="14"/>
                      <a:pt x="5" y="14"/>
                    </a:cubicBezTo>
                    <a:cubicBezTo>
                      <a:pt x="5" y="15"/>
                      <a:pt x="5" y="15"/>
                      <a:pt x="5" y="14"/>
                    </a:cubicBezTo>
                    <a:cubicBezTo>
                      <a:pt x="5" y="14"/>
                      <a:pt x="5" y="14"/>
                      <a:pt x="5" y="14"/>
                    </a:cubicBezTo>
                    <a:cubicBezTo>
                      <a:pt x="4" y="14"/>
                      <a:pt x="4" y="14"/>
                      <a:pt x="4" y="13"/>
                    </a:cubicBezTo>
                    <a:cubicBezTo>
                      <a:pt x="4" y="9"/>
                      <a:pt x="4" y="13"/>
                      <a:pt x="5" y="14"/>
                    </a:cubicBezTo>
                    <a:cubicBezTo>
                      <a:pt x="5" y="14"/>
                      <a:pt x="5" y="14"/>
                      <a:pt x="5" y="14"/>
                    </a:cubicBezTo>
                    <a:cubicBezTo>
                      <a:pt x="5" y="14"/>
                      <a:pt x="5" y="14"/>
                      <a:pt x="5" y="14"/>
                    </a:cubicBezTo>
                    <a:cubicBezTo>
                      <a:pt x="4" y="0"/>
                      <a:pt x="4" y="0"/>
                      <a:pt x="4" y="0"/>
                    </a:cubicBezTo>
                    <a:cubicBezTo>
                      <a:pt x="4" y="3"/>
                      <a:pt x="4" y="7"/>
                      <a:pt x="4"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5" name="Freeform 1129"/>
              <p:cNvSpPr>
                <a:spLocks/>
              </p:cNvSpPr>
              <p:nvPr/>
            </p:nvSpPr>
            <p:spPr bwMode="auto">
              <a:xfrm>
                <a:off x="1889" y="3250"/>
                <a:ext cx="1" cy="1"/>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6" name="Freeform 1130"/>
              <p:cNvSpPr>
                <a:spLocks/>
              </p:cNvSpPr>
              <p:nvPr/>
            </p:nvSpPr>
            <p:spPr bwMode="auto">
              <a:xfrm>
                <a:off x="1890" y="3248"/>
                <a:ext cx="0" cy="4"/>
              </a:xfrm>
              <a:custGeom>
                <a:avLst/>
                <a:gdLst>
                  <a:gd name="T0" fmla="*/ 0 w 5"/>
                  <a:gd name="T1" fmla="*/ 7 h 20"/>
                  <a:gd name="T2" fmla="*/ 1 w 5"/>
                  <a:gd name="T3" fmla="*/ 13 h 20"/>
                  <a:gd name="T4" fmla="*/ 0 w 5"/>
                  <a:gd name="T5" fmla="*/ 13 h 20"/>
                  <a:gd name="T6" fmla="*/ 2 w 5"/>
                  <a:gd name="T7" fmla="*/ 13 h 20"/>
                  <a:gd name="T8" fmla="*/ 2 w 5"/>
                  <a:gd name="T9" fmla="*/ 12 h 20"/>
                  <a:gd name="T10" fmla="*/ 5 w 5"/>
                  <a:gd name="T11" fmla="*/ 1 h 20"/>
                  <a:gd name="T12" fmla="*/ 0 w 5"/>
                  <a:gd name="T13" fmla="*/ 7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0" y="7"/>
                    </a:moveTo>
                    <a:cubicBezTo>
                      <a:pt x="1" y="8"/>
                      <a:pt x="1" y="9"/>
                      <a:pt x="1" y="13"/>
                    </a:cubicBezTo>
                    <a:cubicBezTo>
                      <a:pt x="1" y="15"/>
                      <a:pt x="0" y="13"/>
                      <a:pt x="0" y="13"/>
                    </a:cubicBezTo>
                    <a:cubicBezTo>
                      <a:pt x="0" y="15"/>
                      <a:pt x="1" y="20"/>
                      <a:pt x="2" y="13"/>
                    </a:cubicBezTo>
                    <a:cubicBezTo>
                      <a:pt x="2" y="12"/>
                      <a:pt x="2" y="12"/>
                      <a:pt x="2" y="12"/>
                    </a:cubicBezTo>
                    <a:cubicBezTo>
                      <a:pt x="2" y="7"/>
                      <a:pt x="4" y="0"/>
                      <a:pt x="5" y="1"/>
                    </a:cubicBezTo>
                    <a:cubicBezTo>
                      <a:pt x="3" y="2"/>
                      <a:pt x="2" y="4"/>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7" name="Freeform 1131"/>
              <p:cNvSpPr>
                <a:spLocks/>
              </p:cNvSpPr>
              <p:nvPr/>
            </p:nvSpPr>
            <p:spPr bwMode="auto">
              <a:xfrm>
                <a:off x="1890" y="3241"/>
                <a:ext cx="0" cy="3"/>
              </a:xfrm>
              <a:custGeom>
                <a:avLst/>
                <a:gdLst>
                  <a:gd name="T0" fmla="*/ 3 w 3"/>
                  <a:gd name="T1" fmla="*/ 12 h 13"/>
                  <a:gd name="T2" fmla="*/ 2 w 3"/>
                  <a:gd name="T3" fmla="*/ 0 h 13"/>
                  <a:gd name="T4" fmla="*/ 0 w 3"/>
                  <a:gd name="T5" fmla="*/ 6 h 13"/>
                  <a:gd name="T6" fmla="*/ 1 w 3"/>
                  <a:gd name="T7" fmla="*/ 6 h 13"/>
                  <a:gd name="T8" fmla="*/ 3 w 3"/>
                  <a:gd name="T9" fmla="*/ 12 h 13"/>
                </a:gdLst>
                <a:ahLst/>
                <a:cxnLst>
                  <a:cxn ang="0">
                    <a:pos x="T0" y="T1"/>
                  </a:cxn>
                  <a:cxn ang="0">
                    <a:pos x="T2" y="T3"/>
                  </a:cxn>
                  <a:cxn ang="0">
                    <a:pos x="T4" y="T5"/>
                  </a:cxn>
                  <a:cxn ang="0">
                    <a:pos x="T6" y="T7"/>
                  </a:cxn>
                  <a:cxn ang="0">
                    <a:pos x="T8" y="T9"/>
                  </a:cxn>
                </a:cxnLst>
                <a:rect l="0" t="0" r="r" b="b"/>
                <a:pathLst>
                  <a:path w="3" h="13">
                    <a:moveTo>
                      <a:pt x="3" y="12"/>
                    </a:moveTo>
                    <a:cubicBezTo>
                      <a:pt x="2" y="0"/>
                      <a:pt x="2" y="0"/>
                      <a:pt x="2" y="0"/>
                    </a:cubicBezTo>
                    <a:cubicBezTo>
                      <a:pt x="0" y="6"/>
                      <a:pt x="0" y="6"/>
                      <a:pt x="0" y="6"/>
                    </a:cubicBezTo>
                    <a:cubicBezTo>
                      <a:pt x="1" y="6"/>
                      <a:pt x="1" y="6"/>
                      <a:pt x="1" y="6"/>
                    </a:cubicBezTo>
                    <a:cubicBezTo>
                      <a:pt x="1" y="13"/>
                      <a:pt x="2" y="11"/>
                      <a:pt x="3"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8" name="Freeform 1132"/>
              <p:cNvSpPr>
                <a:spLocks/>
              </p:cNvSpPr>
              <p:nvPr/>
            </p:nvSpPr>
            <p:spPr bwMode="auto">
              <a:xfrm>
                <a:off x="1891" y="3231"/>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9" name="Freeform 1133"/>
              <p:cNvSpPr>
                <a:spLocks/>
              </p:cNvSpPr>
              <p:nvPr/>
            </p:nvSpPr>
            <p:spPr bwMode="auto">
              <a:xfrm>
                <a:off x="1891" y="322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0" name="Freeform 1134"/>
              <p:cNvSpPr>
                <a:spLocks/>
              </p:cNvSpPr>
              <p:nvPr/>
            </p:nvSpPr>
            <p:spPr bwMode="auto">
              <a:xfrm>
                <a:off x="1802" y="3224"/>
                <a:ext cx="0" cy="1"/>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1" name="Freeform 1135"/>
              <p:cNvSpPr>
                <a:spLocks/>
              </p:cNvSpPr>
              <p:nvPr/>
            </p:nvSpPr>
            <p:spPr bwMode="auto">
              <a:xfrm>
                <a:off x="1802" y="3219"/>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2" name="Freeform 1136"/>
              <p:cNvSpPr>
                <a:spLocks/>
              </p:cNvSpPr>
              <p:nvPr/>
            </p:nvSpPr>
            <p:spPr bwMode="auto">
              <a:xfrm>
                <a:off x="1855" y="3191"/>
                <a:ext cx="2" cy="1"/>
              </a:xfrm>
              <a:custGeom>
                <a:avLst/>
                <a:gdLst>
                  <a:gd name="T0" fmla="*/ 11 w 11"/>
                  <a:gd name="T1" fmla="*/ 4 h 4"/>
                  <a:gd name="T2" fmla="*/ 1 w 11"/>
                  <a:gd name="T3" fmla="*/ 2 h 4"/>
                  <a:gd name="T4" fmla="*/ 2 w 11"/>
                  <a:gd name="T5" fmla="*/ 4 h 4"/>
                  <a:gd name="T6" fmla="*/ 11 w 11"/>
                  <a:gd name="T7" fmla="*/ 4 h 4"/>
                </a:gdLst>
                <a:ahLst/>
                <a:cxnLst>
                  <a:cxn ang="0">
                    <a:pos x="T0" y="T1"/>
                  </a:cxn>
                  <a:cxn ang="0">
                    <a:pos x="T2" y="T3"/>
                  </a:cxn>
                  <a:cxn ang="0">
                    <a:pos x="T4" y="T5"/>
                  </a:cxn>
                  <a:cxn ang="0">
                    <a:pos x="T6" y="T7"/>
                  </a:cxn>
                </a:cxnLst>
                <a:rect l="0" t="0" r="r" b="b"/>
                <a:pathLst>
                  <a:path w="11" h="4">
                    <a:moveTo>
                      <a:pt x="11" y="4"/>
                    </a:moveTo>
                    <a:cubicBezTo>
                      <a:pt x="6" y="3"/>
                      <a:pt x="0" y="0"/>
                      <a:pt x="1" y="2"/>
                    </a:cubicBezTo>
                    <a:cubicBezTo>
                      <a:pt x="2" y="4"/>
                      <a:pt x="2" y="4"/>
                      <a:pt x="2" y="4"/>
                    </a:cubicBezTo>
                    <a:cubicBezTo>
                      <a:pt x="6" y="3"/>
                      <a:pt x="9" y="4"/>
                      <a:pt x="1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3" name="Freeform 1137"/>
              <p:cNvSpPr>
                <a:spLocks/>
              </p:cNvSpPr>
              <p:nvPr/>
            </p:nvSpPr>
            <p:spPr bwMode="auto">
              <a:xfrm>
                <a:off x="1811" y="3194"/>
                <a:ext cx="1" cy="0"/>
              </a:xfrm>
              <a:custGeom>
                <a:avLst/>
                <a:gdLst>
                  <a:gd name="T0" fmla="*/ 0 w 5"/>
                  <a:gd name="T1" fmla="*/ 1 h 2"/>
                  <a:gd name="T2" fmla="*/ 2 w 5"/>
                  <a:gd name="T3" fmla="*/ 2 h 2"/>
                  <a:gd name="T4" fmla="*/ 5 w 5"/>
                  <a:gd name="T5" fmla="*/ 0 h 2"/>
                  <a:gd name="T6" fmla="*/ 0 w 5"/>
                  <a:gd name="T7" fmla="*/ 1 h 2"/>
                </a:gdLst>
                <a:ahLst/>
                <a:cxnLst>
                  <a:cxn ang="0">
                    <a:pos x="T0" y="T1"/>
                  </a:cxn>
                  <a:cxn ang="0">
                    <a:pos x="T2" y="T3"/>
                  </a:cxn>
                  <a:cxn ang="0">
                    <a:pos x="T4" y="T5"/>
                  </a:cxn>
                  <a:cxn ang="0">
                    <a:pos x="T6" y="T7"/>
                  </a:cxn>
                </a:cxnLst>
                <a:rect l="0" t="0" r="r" b="b"/>
                <a:pathLst>
                  <a:path w="5" h="2">
                    <a:moveTo>
                      <a:pt x="0" y="1"/>
                    </a:moveTo>
                    <a:cubicBezTo>
                      <a:pt x="1" y="2"/>
                      <a:pt x="1" y="2"/>
                      <a:pt x="2" y="2"/>
                    </a:cubicBezTo>
                    <a:cubicBezTo>
                      <a:pt x="3" y="1"/>
                      <a:pt x="4" y="1"/>
                      <a:pt x="5" y="0"/>
                    </a:cubicBezTo>
                    <a:cubicBezTo>
                      <a:pt x="3" y="1"/>
                      <a:pt x="2"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4" name="Freeform 1138"/>
              <p:cNvSpPr>
                <a:spLocks/>
              </p:cNvSpPr>
              <p:nvPr/>
            </p:nvSpPr>
            <p:spPr bwMode="auto">
              <a:xfrm>
                <a:off x="1809" y="3195"/>
                <a:ext cx="2" cy="0"/>
              </a:xfrm>
              <a:custGeom>
                <a:avLst/>
                <a:gdLst>
                  <a:gd name="T0" fmla="*/ 7 w 7"/>
                  <a:gd name="T1" fmla="*/ 2 h 2"/>
                  <a:gd name="T2" fmla="*/ 0 w 7"/>
                  <a:gd name="T3" fmla="*/ 0 h 2"/>
                  <a:gd name="T4" fmla="*/ 7 w 7"/>
                  <a:gd name="T5" fmla="*/ 2 h 2"/>
                </a:gdLst>
                <a:ahLst/>
                <a:cxnLst>
                  <a:cxn ang="0">
                    <a:pos x="T0" y="T1"/>
                  </a:cxn>
                  <a:cxn ang="0">
                    <a:pos x="T2" y="T3"/>
                  </a:cxn>
                  <a:cxn ang="0">
                    <a:pos x="T4" y="T5"/>
                  </a:cxn>
                </a:cxnLst>
                <a:rect l="0" t="0" r="r" b="b"/>
                <a:pathLst>
                  <a:path w="7" h="2">
                    <a:moveTo>
                      <a:pt x="7" y="2"/>
                    </a:moveTo>
                    <a:cubicBezTo>
                      <a:pt x="0" y="0"/>
                      <a:pt x="0" y="0"/>
                      <a:pt x="0" y="0"/>
                    </a:cubicBezTo>
                    <a:cubicBezTo>
                      <a:pt x="2" y="1"/>
                      <a:pt x="4" y="1"/>
                      <a:pt x="7"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5" name="Freeform 1139"/>
              <p:cNvSpPr>
                <a:spLocks/>
              </p:cNvSpPr>
              <p:nvPr/>
            </p:nvSpPr>
            <p:spPr bwMode="auto">
              <a:xfrm>
                <a:off x="1802" y="3248"/>
                <a:ext cx="0" cy="1"/>
              </a:xfrm>
              <a:custGeom>
                <a:avLst/>
                <a:gdLst>
                  <a:gd name="T0" fmla="*/ 0 w 2"/>
                  <a:gd name="T1" fmla="*/ 2 h 6"/>
                  <a:gd name="T2" fmla="*/ 2 w 2"/>
                  <a:gd name="T3" fmla="*/ 6 h 6"/>
                  <a:gd name="T4" fmla="*/ 0 w 2"/>
                  <a:gd name="T5" fmla="*/ 2 h 6"/>
                </a:gdLst>
                <a:ahLst/>
                <a:cxnLst>
                  <a:cxn ang="0">
                    <a:pos x="T0" y="T1"/>
                  </a:cxn>
                  <a:cxn ang="0">
                    <a:pos x="T2" y="T3"/>
                  </a:cxn>
                  <a:cxn ang="0">
                    <a:pos x="T4" y="T5"/>
                  </a:cxn>
                </a:cxnLst>
                <a:rect l="0" t="0" r="r" b="b"/>
                <a:pathLst>
                  <a:path w="2" h="6">
                    <a:moveTo>
                      <a:pt x="0" y="2"/>
                    </a:moveTo>
                    <a:cubicBezTo>
                      <a:pt x="2" y="6"/>
                      <a:pt x="2" y="6"/>
                      <a:pt x="2" y="6"/>
                    </a:cubicBezTo>
                    <a:cubicBezTo>
                      <a:pt x="2" y="0"/>
                      <a:pt x="1"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6" name="Freeform 1140"/>
              <p:cNvSpPr>
                <a:spLocks/>
              </p:cNvSpPr>
              <p:nvPr/>
            </p:nvSpPr>
            <p:spPr bwMode="auto">
              <a:xfrm>
                <a:off x="1891" y="3199"/>
                <a:ext cx="0" cy="2"/>
              </a:xfrm>
              <a:custGeom>
                <a:avLst/>
                <a:gdLst>
                  <a:gd name="T0" fmla="*/ 1 w 2"/>
                  <a:gd name="T1" fmla="*/ 11 h 11"/>
                  <a:gd name="T2" fmla="*/ 2 w 2"/>
                  <a:gd name="T3" fmla="*/ 0 h 11"/>
                  <a:gd name="T4" fmla="*/ 1 w 2"/>
                  <a:gd name="T5" fmla="*/ 11 h 11"/>
                </a:gdLst>
                <a:ahLst/>
                <a:cxnLst>
                  <a:cxn ang="0">
                    <a:pos x="T0" y="T1"/>
                  </a:cxn>
                  <a:cxn ang="0">
                    <a:pos x="T2" y="T3"/>
                  </a:cxn>
                  <a:cxn ang="0">
                    <a:pos x="T4" y="T5"/>
                  </a:cxn>
                </a:cxnLst>
                <a:rect l="0" t="0" r="r" b="b"/>
                <a:pathLst>
                  <a:path w="2" h="11">
                    <a:moveTo>
                      <a:pt x="1" y="11"/>
                    </a:moveTo>
                    <a:cubicBezTo>
                      <a:pt x="2" y="7"/>
                      <a:pt x="2" y="3"/>
                      <a:pt x="2" y="0"/>
                    </a:cubicBezTo>
                    <a:cubicBezTo>
                      <a:pt x="1" y="6"/>
                      <a:pt x="0" y="10"/>
                      <a:pt x="1"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7" name="Freeform 1141"/>
              <p:cNvSpPr>
                <a:spLocks/>
              </p:cNvSpPr>
              <p:nvPr/>
            </p:nvSpPr>
            <p:spPr bwMode="auto">
              <a:xfrm>
                <a:off x="1798" y="3222"/>
                <a:ext cx="0" cy="1"/>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1" y="3"/>
                      <a:pt x="1" y="3"/>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8" name="Freeform 1142"/>
              <p:cNvSpPr>
                <a:spLocks/>
              </p:cNvSpPr>
              <p:nvPr/>
            </p:nvSpPr>
            <p:spPr bwMode="auto">
              <a:xfrm>
                <a:off x="1891" y="3197"/>
                <a:ext cx="1" cy="2"/>
              </a:xfrm>
              <a:custGeom>
                <a:avLst/>
                <a:gdLst>
                  <a:gd name="T0" fmla="*/ 0 w 2"/>
                  <a:gd name="T1" fmla="*/ 0 h 12"/>
                  <a:gd name="T2" fmla="*/ 0 w 2"/>
                  <a:gd name="T3" fmla="*/ 2 h 12"/>
                  <a:gd name="T4" fmla="*/ 0 w 2"/>
                  <a:gd name="T5" fmla="*/ 12 h 12"/>
                  <a:gd name="T6" fmla="*/ 0 w 2"/>
                  <a:gd name="T7" fmla="*/ 0 h 12"/>
                </a:gdLst>
                <a:ahLst/>
                <a:cxnLst>
                  <a:cxn ang="0">
                    <a:pos x="T0" y="T1"/>
                  </a:cxn>
                  <a:cxn ang="0">
                    <a:pos x="T2" y="T3"/>
                  </a:cxn>
                  <a:cxn ang="0">
                    <a:pos x="T4" y="T5"/>
                  </a:cxn>
                  <a:cxn ang="0">
                    <a:pos x="T6" y="T7"/>
                  </a:cxn>
                </a:cxnLst>
                <a:rect l="0" t="0" r="r" b="b"/>
                <a:pathLst>
                  <a:path w="2" h="12">
                    <a:moveTo>
                      <a:pt x="0" y="0"/>
                    </a:moveTo>
                    <a:cubicBezTo>
                      <a:pt x="0" y="1"/>
                      <a:pt x="0" y="2"/>
                      <a:pt x="0" y="2"/>
                    </a:cubicBezTo>
                    <a:cubicBezTo>
                      <a:pt x="0" y="5"/>
                      <a:pt x="0" y="9"/>
                      <a:pt x="0" y="12"/>
                    </a:cubicBezTo>
                    <a:cubicBezTo>
                      <a:pt x="1" y="9"/>
                      <a:pt x="2" y="4"/>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9" name="Freeform 1143"/>
              <p:cNvSpPr>
                <a:spLocks/>
              </p:cNvSpPr>
              <p:nvPr/>
            </p:nvSpPr>
            <p:spPr bwMode="auto">
              <a:xfrm>
                <a:off x="1856" y="3280"/>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0" name="Freeform 1144"/>
              <p:cNvSpPr>
                <a:spLocks/>
              </p:cNvSpPr>
              <p:nvPr/>
            </p:nvSpPr>
            <p:spPr bwMode="auto">
              <a:xfrm>
                <a:off x="1881" y="3283"/>
                <a:ext cx="1" cy="0"/>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4" y="0"/>
                      <a:pt x="2" y="0"/>
                      <a:pt x="0" y="0"/>
                    </a:cubicBezTo>
                    <a:cubicBezTo>
                      <a:pt x="1" y="1"/>
                      <a:pt x="3" y="1"/>
                      <a:pt x="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1" name="Freeform 1145"/>
              <p:cNvSpPr>
                <a:spLocks/>
              </p:cNvSpPr>
              <p:nvPr/>
            </p:nvSpPr>
            <p:spPr bwMode="auto">
              <a:xfrm>
                <a:off x="1891" y="3218"/>
                <a:ext cx="0" cy="1"/>
              </a:xfrm>
              <a:custGeom>
                <a:avLst/>
                <a:gdLst>
                  <a:gd name="T0" fmla="*/ 0 h 4"/>
                  <a:gd name="T1" fmla="*/ 0 h 4"/>
                </a:gdLst>
                <a:ahLst/>
                <a:cxnLst>
                  <a:cxn ang="0">
                    <a:pos x="0" y="T0"/>
                  </a:cxn>
                  <a:cxn ang="0">
                    <a:pos x="0" y="T1"/>
                  </a:cxn>
                </a:cxnLst>
                <a:rect l="0" t="0" r="r" b="b"/>
                <a:pathLst>
                  <a:path h="4">
                    <a:moveTo>
                      <a:pt x="0" y="0"/>
                    </a:moveTo>
                    <a:cubicBezTo>
                      <a:pt x="0" y="4"/>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2" name="Freeform 1146"/>
              <p:cNvSpPr>
                <a:spLocks/>
              </p:cNvSpPr>
              <p:nvPr/>
            </p:nvSpPr>
            <p:spPr bwMode="auto">
              <a:xfrm>
                <a:off x="1890" y="3221"/>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3" name="Freeform 1147"/>
              <p:cNvSpPr>
                <a:spLocks/>
              </p:cNvSpPr>
              <p:nvPr/>
            </p:nvSpPr>
            <p:spPr bwMode="auto">
              <a:xfrm>
                <a:off x="1887" y="3194"/>
                <a:ext cx="0"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4" name="Freeform 1148"/>
              <p:cNvSpPr>
                <a:spLocks/>
              </p:cNvSpPr>
              <p:nvPr/>
            </p:nvSpPr>
            <p:spPr bwMode="auto">
              <a:xfrm>
                <a:off x="1891" y="3218"/>
                <a:ext cx="0" cy="1"/>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2"/>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5" name="Freeform 1149"/>
              <p:cNvSpPr>
                <a:spLocks/>
              </p:cNvSpPr>
              <p:nvPr/>
            </p:nvSpPr>
            <p:spPr bwMode="auto">
              <a:xfrm>
                <a:off x="1891" y="3219"/>
                <a:ext cx="0" cy="1"/>
              </a:xfrm>
              <a:custGeom>
                <a:avLst/>
                <a:gdLst>
                  <a:gd name="T0" fmla="*/ 0 h 3"/>
                  <a:gd name="T1" fmla="*/ 2 h 3"/>
                  <a:gd name="T2" fmla="*/ 0 h 3"/>
                </a:gdLst>
                <a:ahLst/>
                <a:cxnLst>
                  <a:cxn ang="0">
                    <a:pos x="0" y="T0"/>
                  </a:cxn>
                  <a:cxn ang="0">
                    <a:pos x="0" y="T1"/>
                  </a:cxn>
                  <a:cxn ang="0">
                    <a:pos x="0" y="T2"/>
                  </a:cxn>
                </a:cxnLst>
                <a:rect l="0" t="0" r="r" b="b"/>
                <a:pathLst>
                  <a:path h="3">
                    <a:moveTo>
                      <a:pt x="0" y="0"/>
                    </a:moveTo>
                    <a:cubicBezTo>
                      <a:pt x="0" y="1"/>
                      <a:pt x="0" y="2"/>
                      <a:pt x="0" y="2"/>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6" name="Freeform 1150"/>
              <p:cNvSpPr>
                <a:spLocks/>
              </p:cNvSpPr>
              <p:nvPr/>
            </p:nvSpPr>
            <p:spPr bwMode="auto">
              <a:xfrm>
                <a:off x="1891" y="3217"/>
                <a:ext cx="0" cy="1"/>
              </a:xfrm>
              <a:custGeom>
                <a:avLst/>
                <a:gdLst>
                  <a:gd name="T0" fmla="*/ 1 w 1"/>
                  <a:gd name="T1" fmla="*/ 0 h 5"/>
                  <a:gd name="T2" fmla="*/ 0 w 1"/>
                  <a:gd name="T3" fmla="*/ 5 h 5"/>
                  <a:gd name="T4" fmla="*/ 1 w 1"/>
                  <a:gd name="T5" fmla="*/ 4 h 5"/>
                  <a:gd name="T6" fmla="*/ 1 w 1"/>
                  <a:gd name="T7" fmla="*/ 0 h 5"/>
                </a:gdLst>
                <a:ahLst/>
                <a:cxnLst>
                  <a:cxn ang="0">
                    <a:pos x="T0" y="T1"/>
                  </a:cxn>
                  <a:cxn ang="0">
                    <a:pos x="T2" y="T3"/>
                  </a:cxn>
                  <a:cxn ang="0">
                    <a:pos x="T4" y="T5"/>
                  </a:cxn>
                  <a:cxn ang="0">
                    <a:pos x="T6" y="T7"/>
                  </a:cxn>
                </a:cxnLst>
                <a:rect l="0" t="0" r="r" b="b"/>
                <a:pathLst>
                  <a:path w="1" h="5">
                    <a:moveTo>
                      <a:pt x="1" y="0"/>
                    </a:moveTo>
                    <a:cubicBezTo>
                      <a:pt x="1" y="2"/>
                      <a:pt x="1" y="4"/>
                      <a:pt x="0" y="5"/>
                    </a:cubicBezTo>
                    <a:cubicBezTo>
                      <a:pt x="1" y="5"/>
                      <a:pt x="1" y="4"/>
                      <a:pt x="1" y="4"/>
                    </a:cubicBezTo>
                    <a:cubicBezTo>
                      <a:pt x="1" y="4"/>
                      <a:pt x="1"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7" name="Freeform 1151"/>
              <p:cNvSpPr>
                <a:spLocks/>
              </p:cNvSpPr>
              <p:nvPr/>
            </p:nvSpPr>
            <p:spPr bwMode="auto">
              <a:xfrm>
                <a:off x="1808" y="3281"/>
                <a:ext cx="1" cy="0"/>
              </a:xfrm>
              <a:custGeom>
                <a:avLst/>
                <a:gdLst>
                  <a:gd name="T0" fmla="*/ 0 w 4"/>
                  <a:gd name="T1" fmla="*/ 0 h 1"/>
                  <a:gd name="T2" fmla="*/ 0 w 4"/>
                  <a:gd name="T3" fmla="*/ 1 h 1"/>
                  <a:gd name="T4" fmla="*/ 0 w 4"/>
                  <a:gd name="T5" fmla="*/ 0 h 1"/>
                </a:gdLst>
                <a:ahLst/>
                <a:cxnLst>
                  <a:cxn ang="0">
                    <a:pos x="T0" y="T1"/>
                  </a:cxn>
                  <a:cxn ang="0">
                    <a:pos x="T2" y="T3"/>
                  </a:cxn>
                  <a:cxn ang="0">
                    <a:pos x="T4" y="T5"/>
                  </a:cxn>
                </a:cxnLst>
                <a:rect l="0" t="0" r="r" b="b"/>
                <a:pathLst>
                  <a:path w="4" h="1">
                    <a:moveTo>
                      <a:pt x="0" y="0"/>
                    </a:moveTo>
                    <a:cubicBezTo>
                      <a:pt x="0" y="1"/>
                      <a:pt x="0" y="1"/>
                      <a:pt x="0" y="1"/>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8" name="Freeform 1152"/>
              <p:cNvSpPr>
                <a:spLocks/>
              </p:cNvSpPr>
              <p:nvPr/>
            </p:nvSpPr>
            <p:spPr bwMode="auto">
              <a:xfrm>
                <a:off x="1842" y="3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9" name="Freeform 1153"/>
              <p:cNvSpPr>
                <a:spLocks/>
              </p:cNvSpPr>
              <p:nvPr/>
            </p:nvSpPr>
            <p:spPr bwMode="auto">
              <a:xfrm>
                <a:off x="1840" y="3194"/>
                <a:ext cx="2" cy="1"/>
              </a:xfrm>
              <a:custGeom>
                <a:avLst/>
                <a:gdLst>
                  <a:gd name="T0" fmla="*/ 0 w 12"/>
                  <a:gd name="T1" fmla="*/ 6 h 6"/>
                  <a:gd name="T2" fmla="*/ 12 w 12"/>
                  <a:gd name="T3" fmla="*/ 5 h 6"/>
                  <a:gd name="T4" fmla="*/ 8 w 12"/>
                  <a:gd name="T5" fmla="*/ 0 h 6"/>
                  <a:gd name="T6" fmla="*/ 0 w 12"/>
                  <a:gd name="T7" fmla="*/ 6 h 6"/>
                </a:gdLst>
                <a:ahLst/>
                <a:cxnLst>
                  <a:cxn ang="0">
                    <a:pos x="T0" y="T1"/>
                  </a:cxn>
                  <a:cxn ang="0">
                    <a:pos x="T2" y="T3"/>
                  </a:cxn>
                  <a:cxn ang="0">
                    <a:pos x="T4" y="T5"/>
                  </a:cxn>
                  <a:cxn ang="0">
                    <a:pos x="T6" y="T7"/>
                  </a:cxn>
                </a:cxnLst>
                <a:rect l="0" t="0" r="r" b="b"/>
                <a:pathLst>
                  <a:path w="12" h="6">
                    <a:moveTo>
                      <a:pt x="0" y="6"/>
                    </a:moveTo>
                    <a:cubicBezTo>
                      <a:pt x="5" y="4"/>
                      <a:pt x="8" y="4"/>
                      <a:pt x="12" y="5"/>
                    </a:cubicBezTo>
                    <a:cubicBezTo>
                      <a:pt x="8" y="0"/>
                      <a:pt x="8" y="0"/>
                      <a:pt x="8"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0" name="Freeform 1154"/>
              <p:cNvSpPr>
                <a:spLocks noEditPoints="1"/>
              </p:cNvSpPr>
              <p:nvPr/>
            </p:nvSpPr>
            <p:spPr bwMode="auto">
              <a:xfrm>
                <a:off x="1797" y="3191"/>
                <a:ext cx="95" cy="93"/>
              </a:xfrm>
              <a:custGeom>
                <a:avLst/>
                <a:gdLst>
                  <a:gd name="T0" fmla="*/ 25 w 515"/>
                  <a:gd name="T1" fmla="*/ 206 h 505"/>
                  <a:gd name="T2" fmla="*/ 23 w 515"/>
                  <a:gd name="T3" fmla="*/ 155 h 505"/>
                  <a:gd name="T4" fmla="*/ 25 w 515"/>
                  <a:gd name="T5" fmla="*/ 130 h 505"/>
                  <a:gd name="T6" fmla="*/ 23 w 515"/>
                  <a:gd name="T7" fmla="*/ 86 h 505"/>
                  <a:gd name="T8" fmla="*/ 23 w 515"/>
                  <a:gd name="T9" fmla="*/ 32 h 505"/>
                  <a:gd name="T10" fmla="*/ 32 w 515"/>
                  <a:gd name="T11" fmla="*/ 22 h 505"/>
                  <a:gd name="T12" fmla="*/ 82 w 515"/>
                  <a:gd name="T13" fmla="*/ 12 h 505"/>
                  <a:gd name="T14" fmla="*/ 75 w 515"/>
                  <a:gd name="T15" fmla="*/ 20 h 505"/>
                  <a:gd name="T16" fmla="*/ 140 w 515"/>
                  <a:gd name="T17" fmla="*/ 15 h 505"/>
                  <a:gd name="T18" fmla="*/ 163 w 515"/>
                  <a:gd name="T19" fmla="*/ 20 h 505"/>
                  <a:gd name="T20" fmla="*/ 228 w 515"/>
                  <a:gd name="T21" fmla="*/ 18 h 505"/>
                  <a:gd name="T22" fmla="*/ 274 w 515"/>
                  <a:gd name="T23" fmla="*/ 23 h 505"/>
                  <a:gd name="T24" fmla="*/ 304 w 515"/>
                  <a:gd name="T25" fmla="*/ 22 h 505"/>
                  <a:gd name="T26" fmla="*/ 345 w 515"/>
                  <a:gd name="T27" fmla="*/ 23 h 505"/>
                  <a:gd name="T28" fmla="*/ 387 w 515"/>
                  <a:gd name="T29" fmla="*/ 18 h 505"/>
                  <a:gd name="T30" fmla="*/ 424 w 515"/>
                  <a:gd name="T31" fmla="*/ 10 h 505"/>
                  <a:gd name="T32" fmla="*/ 471 w 515"/>
                  <a:gd name="T33" fmla="*/ 20 h 505"/>
                  <a:gd name="T34" fmla="*/ 501 w 515"/>
                  <a:gd name="T35" fmla="*/ 37 h 505"/>
                  <a:gd name="T36" fmla="*/ 508 w 515"/>
                  <a:gd name="T37" fmla="*/ 69 h 505"/>
                  <a:gd name="T38" fmla="*/ 503 w 515"/>
                  <a:gd name="T39" fmla="*/ 89 h 505"/>
                  <a:gd name="T40" fmla="*/ 506 w 515"/>
                  <a:gd name="T41" fmla="*/ 173 h 505"/>
                  <a:gd name="T42" fmla="*/ 511 w 515"/>
                  <a:gd name="T43" fmla="*/ 180 h 505"/>
                  <a:gd name="T44" fmla="*/ 513 w 515"/>
                  <a:gd name="T45" fmla="*/ 154 h 505"/>
                  <a:gd name="T46" fmla="*/ 513 w 515"/>
                  <a:gd name="T47" fmla="*/ 121 h 505"/>
                  <a:gd name="T48" fmla="*/ 513 w 515"/>
                  <a:gd name="T49" fmla="*/ 31 h 505"/>
                  <a:gd name="T50" fmla="*/ 487 w 515"/>
                  <a:gd name="T51" fmla="*/ 3 h 505"/>
                  <a:gd name="T52" fmla="*/ 415 w 515"/>
                  <a:gd name="T53" fmla="*/ 7 h 505"/>
                  <a:gd name="T54" fmla="*/ 333 w 515"/>
                  <a:gd name="T55" fmla="*/ 6 h 505"/>
                  <a:gd name="T56" fmla="*/ 317 w 515"/>
                  <a:gd name="T57" fmla="*/ 7 h 505"/>
                  <a:gd name="T58" fmla="*/ 261 w 515"/>
                  <a:gd name="T59" fmla="*/ 8 h 505"/>
                  <a:gd name="T60" fmla="*/ 140 w 515"/>
                  <a:gd name="T61" fmla="*/ 7 h 505"/>
                  <a:gd name="T62" fmla="*/ 100 w 515"/>
                  <a:gd name="T63" fmla="*/ 4 h 505"/>
                  <a:gd name="T64" fmla="*/ 25 w 515"/>
                  <a:gd name="T65" fmla="*/ 10 h 505"/>
                  <a:gd name="T66" fmla="*/ 9 w 515"/>
                  <a:gd name="T67" fmla="*/ 36 h 505"/>
                  <a:gd name="T68" fmla="*/ 4 w 515"/>
                  <a:gd name="T69" fmla="*/ 96 h 505"/>
                  <a:gd name="T70" fmla="*/ 7 w 515"/>
                  <a:gd name="T71" fmla="*/ 172 h 505"/>
                  <a:gd name="T72" fmla="*/ 9 w 515"/>
                  <a:gd name="T73" fmla="*/ 273 h 505"/>
                  <a:gd name="T74" fmla="*/ 8 w 515"/>
                  <a:gd name="T75" fmla="*/ 403 h 505"/>
                  <a:gd name="T76" fmla="*/ 7 w 515"/>
                  <a:gd name="T77" fmla="*/ 468 h 505"/>
                  <a:gd name="T78" fmla="*/ 55 w 515"/>
                  <a:gd name="T79" fmla="*/ 504 h 505"/>
                  <a:gd name="T80" fmla="*/ 91 w 515"/>
                  <a:gd name="T81" fmla="*/ 504 h 505"/>
                  <a:gd name="T82" fmla="*/ 191 w 515"/>
                  <a:gd name="T83" fmla="*/ 501 h 505"/>
                  <a:gd name="T84" fmla="*/ 301 w 515"/>
                  <a:gd name="T85" fmla="*/ 501 h 505"/>
                  <a:gd name="T86" fmla="*/ 455 w 515"/>
                  <a:gd name="T87" fmla="*/ 501 h 505"/>
                  <a:gd name="T88" fmla="*/ 444 w 515"/>
                  <a:gd name="T89" fmla="*/ 488 h 505"/>
                  <a:gd name="T90" fmla="*/ 375 w 515"/>
                  <a:gd name="T91" fmla="*/ 491 h 505"/>
                  <a:gd name="T92" fmla="*/ 320 w 515"/>
                  <a:gd name="T93" fmla="*/ 486 h 505"/>
                  <a:gd name="T94" fmla="*/ 205 w 515"/>
                  <a:gd name="T95" fmla="*/ 489 h 505"/>
                  <a:gd name="T96" fmla="*/ 155 w 515"/>
                  <a:gd name="T97" fmla="*/ 489 h 505"/>
                  <a:gd name="T98" fmla="*/ 76 w 515"/>
                  <a:gd name="T99" fmla="*/ 487 h 505"/>
                  <a:gd name="T100" fmla="*/ 73 w 515"/>
                  <a:gd name="T101" fmla="*/ 487 h 505"/>
                  <a:gd name="T102" fmla="*/ 29 w 515"/>
                  <a:gd name="T103" fmla="*/ 488 h 505"/>
                  <a:gd name="T104" fmla="*/ 29 w 515"/>
                  <a:gd name="T105" fmla="*/ 486 h 505"/>
                  <a:gd name="T106" fmla="*/ 25 w 515"/>
                  <a:gd name="T107" fmla="*/ 488 h 505"/>
                  <a:gd name="T108" fmla="*/ 25 w 515"/>
                  <a:gd name="T109" fmla="*/ 467 h 505"/>
                  <a:gd name="T110" fmla="*/ 20 w 515"/>
                  <a:gd name="T111" fmla="*/ 422 h 505"/>
                  <a:gd name="T112" fmla="*/ 22 w 515"/>
                  <a:gd name="T113" fmla="*/ 385 h 505"/>
                  <a:gd name="T114" fmla="*/ 23 w 515"/>
                  <a:gd name="T115" fmla="*/ 369 h 505"/>
                  <a:gd name="T116" fmla="*/ 24 w 515"/>
                  <a:gd name="T117" fmla="*/ 310 h 505"/>
                  <a:gd name="T118" fmla="*/ 24 w 515"/>
                  <a:gd name="T119" fmla="*/ 239 h 505"/>
                  <a:gd name="T120" fmla="*/ 93 w 515"/>
                  <a:gd name="T121" fmla="*/ 19 h 505"/>
                  <a:gd name="T122" fmla="*/ 512 w 515"/>
                  <a:gd name="T123" fmla="*/ 119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5" h="505">
                    <a:moveTo>
                      <a:pt x="24" y="239"/>
                    </a:moveTo>
                    <a:cubicBezTo>
                      <a:pt x="26" y="231"/>
                      <a:pt x="26" y="231"/>
                      <a:pt x="26" y="231"/>
                    </a:cubicBezTo>
                    <a:cubicBezTo>
                      <a:pt x="28" y="240"/>
                      <a:pt x="27" y="248"/>
                      <a:pt x="29" y="240"/>
                    </a:cubicBezTo>
                    <a:cubicBezTo>
                      <a:pt x="24" y="239"/>
                      <a:pt x="29" y="209"/>
                      <a:pt x="23" y="208"/>
                    </a:cubicBezTo>
                    <a:cubicBezTo>
                      <a:pt x="25" y="202"/>
                      <a:pt x="25" y="202"/>
                      <a:pt x="25" y="202"/>
                    </a:cubicBezTo>
                    <a:cubicBezTo>
                      <a:pt x="25" y="204"/>
                      <a:pt x="25" y="204"/>
                      <a:pt x="25" y="206"/>
                    </a:cubicBezTo>
                    <a:cubicBezTo>
                      <a:pt x="27" y="195"/>
                      <a:pt x="21" y="198"/>
                      <a:pt x="22" y="185"/>
                    </a:cubicBezTo>
                    <a:cubicBezTo>
                      <a:pt x="22" y="180"/>
                      <a:pt x="23" y="177"/>
                      <a:pt x="24" y="180"/>
                    </a:cubicBezTo>
                    <a:cubicBezTo>
                      <a:pt x="22" y="170"/>
                      <a:pt x="22" y="170"/>
                      <a:pt x="22" y="170"/>
                    </a:cubicBezTo>
                    <a:cubicBezTo>
                      <a:pt x="22" y="167"/>
                      <a:pt x="23" y="167"/>
                      <a:pt x="23" y="170"/>
                    </a:cubicBezTo>
                    <a:cubicBezTo>
                      <a:pt x="23" y="155"/>
                      <a:pt x="23" y="155"/>
                      <a:pt x="23" y="155"/>
                    </a:cubicBezTo>
                    <a:cubicBezTo>
                      <a:pt x="23" y="155"/>
                      <a:pt x="23" y="155"/>
                      <a:pt x="23" y="155"/>
                    </a:cubicBezTo>
                    <a:cubicBezTo>
                      <a:pt x="22" y="153"/>
                      <a:pt x="21" y="147"/>
                      <a:pt x="20" y="145"/>
                    </a:cubicBezTo>
                    <a:cubicBezTo>
                      <a:pt x="21" y="141"/>
                      <a:pt x="21" y="147"/>
                      <a:pt x="21" y="146"/>
                    </a:cubicBezTo>
                    <a:cubicBezTo>
                      <a:pt x="20" y="137"/>
                      <a:pt x="20" y="137"/>
                      <a:pt x="20" y="137"/>
                    </a:cubicBezTo>
                    <a:cubicBezTo>
                      <a:pt x="21" y="134"/>
                      <a:pt x="23" y="141"/>
                      <a:pt x="23" y="147"/>
                    </a:cubicBezTo>
                    <a:cubicBezTo>
                      <a:pt x="28" y="139"/>
                      <a:pt x="21" y="140"/>
                      <a:pt x="24" y="122"/>
                    </a:cubicBezTo>
                    <a:cubicBezTo>
                      <a:pt x="25" y="130"/>
                      <a:pt x="25" y="130"/>
                      <a:pt x="25" y="130"/>
                    </a:cubicBezTo>
                    <a:cubicBezTo>
                      <a:pt x="28" y="125"/>
                      <a:pt x="27" y="119"/>
                      <a:pt x="29" y="109"/>
                    </a:cubicBezTo>
                    <a:cubicBezTo>
                      <a:pt x="28" y="112"/>
                      <a:pt x="24" y="128"/>
                      <a:pt x="23" y="119"/>
                    </a:cubicBezTo>
                    <a:cubicBezTo>
                      <a:pt x="23" y="116"/>
                      <a:pt x="23" y="112"/>
                      <a:pt x="22" y="107"/>
                    </a:cubicBezTo>
                    <a:cubicBezTo>
                      <a:pt x="24" y="107"/>
                      <a:pt x="24" y="102"/>
                      <a:pt x="24" y="96"/>
                    </a:cubicBezTo>
                    <a:cubicBezTo>
                      <a:pt x="26" y="96"/>
                      <a:pt x="26" y="96"/>
                      <a:pt x="26" y="96"/>
                    </a:cubicBezTo>
                    <a:cubicBezTo>
                      <a:pt x="25" y="90"/>
                      <a:pt x="24" y="90"/>
                      <a:pt x="23" y="86"/>
                    </a:cubicBezTo>
                    <a:cubicBezTo>
                      <a:pt x="23" y="79"/>
                      <a:pt x="25" y="77"/>
                      <a:pt x="27" y="75"/>
                    </a:cubicBezTo>
                    <a:cubicBezTo>
                      <a:pt x="27" y="63"/>
                      <a:pt x="24" y="84"/>
                      <a:pt x="23" y="69"/>
                    </a:cubicBezTo>
                    <a:cubicBezTo>
                      <a:pt x="24" y="59"/>
                      <a:pt x="23" y="52"/>
                      <a:pt x="22" y="41"/>
                    </a:cubicBezTo>
                    <a:cubicBezTo>
                      <a:pt x="23" y="34"/>
                      <a:pt x="23" y="42"/>
                      <a:pt x="24" y="39"/>
                    </a:cubicBezTo>
                    <a:cubicBezTo>
                      <a:pt x="22" y="33"/>
                      <a:pt x="22" y="33"/>
                      <a:pt x="22" y="33"/>
                    </a:cubicBezTo>
                    <a:cubicBezTo>
                      <a:pt x="22" y="32"/>
                      <a:pt x="23" y="32"/>
                      <a:pt x="23" y="32"/>
                    </a:cubicBezTo>
                    <a:cubicBezTo>
                      <a:pt x="23" y="31"/>
                      <a:pt x="22" y="30"/>
                      <a:pt x="22" y="30"/>
                    </a:cubicBezTo>
                    <a:cubicBezTo>
                      <a:pt x="22" y="30"/>
                      <a:pt x="22" y="30"/>
                      <a:pt x="21" y="30"/>
                    </a:cubicBezTo>
                    <a:cubicBezTo>
                      <a:pt x="21" y="29"/>
                      <a:pt x="20" y="29"/>
                      <a:pt x="20" y="26"/>
                    </a:cubicBezTo>
                    <a:cubicBezTo>
                      <a:pt x="18" y="25"/>
                      <a:pt x="19" y="23"/>
                      <a:pt x="20" y="21"/>
                    </a:cubicBezTo>
                    <a:cubicBezTo>
                      <a:pt x="22" y="21"/>
                      <a:pt x="24" y="22"/>
                      <a:pt x="26" y="22"/>
                    </a:cubicBezTo>
                    <a:cubicBezTo>
                      <a:pt x="28" y="23"/>
                      <a:pt x="29" y="22"/>
                      <a:pt x="32" y="22"/>
                    </a:cubicBezTo>
                    <a:cubicBezTo>
                      <a:pt x="35" y="22"/>
                      <a:pt x="31" y="23"/>
                      <a:pt x="32" y="24"/>
                    </a:cubicBezTo>
                    <a:cubicBezTo>
                      <a:pt x="46" y="22"/>
                      <a:pt x="44" y="23"/>
                      <a:pt x="55" y="20"/>
                    </a:cubicBezTo>
                    <a:cubicBezTo>
                      <a:pt x="65" y="21"/>
                      <a:pt x="65" y="21"/>
                      <a:pt x="65" y="21"/>
                    </a:cubicBezTo>
                    <a:cubicBezTo>
                      <a:pt x="58" y="19"/>
                      <a:pt x="67" y="17"/>
                      <a:pt x="75" y="15"/>
                    </a:cubicBezTo>
                    <a:cubicBezTo>
                      <a:pt x="73" y="14"/>
                      <a:pt x="70" y="14"/>
                      <a:pt x="69" y="13"/>
                    </a:cubicBezTo>
                    <a:cubicBezTo>
                      <a:pt x="82" y="12"/>
                      <a:pt x="82" y="12"/>
                      <a:pt x="82" y="12"/>
                    </a:cubicBezTo>
                    <a:cubicBezTo>
                      <a:pt x="83" y="12"/>
                      <a:pt x="82" y="13"/>
                      <a:pt x="80" y="14"/>
                    </a:cubicBezTo>
                    <a:cubicBezTo>
                      <a:pt x="81" y="14"/>
                      <a:pt x="82" y="14"/>
                      <a:pt x="82" y="14"/>
                    </a:cubicBezTo>
                    <a:cubicBezTo>
                      <a:pt x="87" y="15"/>
                      <a:pt x="84" y="16"/>
                      <a:pt x="81" y="17"/>
                    </a:cubicBezTo>
                    <a:cubicBezTo>
                      <a:pt x="80" y="17"/>
                      <a:pt x="78" y="16"/>
                      <a:pt x="77" y="16"/>
                    </a:cubicBezTo>
                    <a:cubicBezTo>
                      <a:pt x="73" y="17"/>
                      <a:pt x="70" y="19"/>
                      <a:pt x="71" y="21"/>
                    </a:cubicBezTo>
                    <a:cubicBezTo>
                      <a:pt x="72" y="20"/>
                      <a:pt x="74" y="20"/>
                      <a:pt x="75" y="20"/>
                    </a:cubicBezTo>
                    <a:cubicBezTo>
                      <a:pt x="74" y="20"/>
                      <a:pt x="74" y="21"/>
                      <a:pt x="74" y="21"/>
                    </a:cubicBezTo>
                    <a:cubicBezTo>
                      <a:pt x="75" y="21"/>
                      <a:pt x="76" y="21"/>
                      <a:pt x="78" y="20"/>
                    </a:cubicBezTo>
                    <a:cubicBezTo>
                      <a:pt x="81" y="23"/>
                      <a:pt x="81" y="23"/>
                      <a:pt x="81" y="23"/>
                    </a:cubicBezTo>
                    <a:cubicBezTo>
                      <a:pt x="82" y="22"/>
                      <a:pt x="82" y="22"/>
                      <a:pt x="82" y="22"/>
                    </a:cubicBezTo>
                    <a:cubicBezTo>
                      <a:pt x="99" y="24"/>
                      <a:pt x="99" y="24"/>
                      <a:pt x="99" y="24"/>
                    </a:cubicBezTo>
                    <a:cubicBezTo>
                      <a:pt x="111" y="21"/>
                      <a:pt x="121" y="16"/>
                      <a:pt x="140" y="15"/>
                    </a:cubicBezTo>
                    <a:cubicBezTo>
                      <a:pt x="135" y="17"/>
                      <a:pt x="139" y="19"/>
                      <a:pt x="139" y="21"/>
                    </a:cubicBezTo>
                    <a:cubicBezTo>
                      <a:pt x="134" y="19"/>
                      <a:pt x="124" y="22"/>
                      <a:pt x="114" y="22"/>
                    </a:cubicBezTo>
                    <a:cubicBezTo>
                      <a:pt x="119" y="22"/>
                      <a:pt x="118" y="23"/>
                      <a:pt x="117" y="24"/>
                    </a:cubicBezTo>
                    <a:cubicBezTo>
                      <a:pt x="134" y="21"/>
                      <a:pt x="134" y="21"/>
                      <a:pt x="134" y="21"/>
                    </a:cubicBezTo>
                    <a:cubicBezTo>
                      <a:pt x="134" y="23"/>
                      <a:pt x="138" y="23"/>
                      <a:pt x="143" y="24"/>
                    </a:cubicBezTo>
                    <a:cubicBezTo>
                      <a:pt x="139" y="20"/>
                      <a:pt x="156" y="21"/>
                      <a:pt x="163" y="20"/>
                    </a:cubicBezTo>
                    <a:cubicBezTo>
                      <a:pt x="163" y="21"/>
                      <a:pt x="162" y="22"/>
                      <a:pt x="153" y="22"/>
                    </a:cubicBezTo>
                    <a:cubicBezTo>
                      <a:pt x="163" y="25"/>
                      <a:pt x="165" y="17"/>
                      <a:pt x="175" y="20"/>
                    </a:cubicBezTo>
                    <a:cubicBezTo>
                      <a:pt x="173" y="20"/>
                      <a:pt x="172" y="20"/>
                      <a:pt x="171" y="20"/>
                    </a:cubicBezTo>
                    <a:cubicBezTo>
                      <a:pt x="176" y="19"/>
                      <a:pt x="188" y="20"/>
                      <a:pt x="185" y="21"/>
                    </a:cubicBezTo>
                    <a:cubicBezTo>
                      <a:pt x="183" y="21"/>
                      <a:pt x="183" y="21"/>
                      <a:pt x="183" y="21"/>
                    </a:cubicBezTo>
                    <a:cubicBezTo>
                      <a:pt x="197" y="22"/>
                      <a:pt x="226" y="21"/>
                      <a:pt x="228" y="18"/>
                    </a:cubicBezTo>
                    <a:cubicBezTo>
                      <a:pt x="228" y="18"/>
                      <a:pt x="226" y="22"/>
                      <a:pt x="225" y="23"/>
                    </a:cubicBezTo>
                    <a:cubicBezTo>
                      <a:pt x="251" y="11"/>
                      <a:pt x="251" y="11"/>
                      <a:pt x="251" y="11"/>
                    </a:cubicBezTo>
                    <a:cubicBezTo>
                      <a:pt x="248" y="14"/>
                      <a:pt x="257" y="21"/>
                      <a:pt x="245" y="23"/>
                    </a:cubicBezTo>
                    <a:cubicBezTo>
                      <a:pt x="249" y="23"/>
                      <a:pt x="253" y="24"/>
                      <a:pt x="260" y="23"/>
                    </a:cubicBezTo>
                    <a:cubicBezTo>
                      <a:pt x="258" y="22"/>
                      <a:pt x="254" y="19"/>
                      <a:pt x="257" y="18"/>
                    </a:cubicBezTo>
                    <a:cubicBezTo>
                      <a:pt x="266" y="22"/>
                      <a:pt x="263" y="20"/>
                      <a:pt x="274" y="23"/>
                    </a:cubicBezTo>
                    <a:cubicBezTo>
                      <a:pt x="270" y="22"/>
                      <a:pt x="274" y="18"/>
                      <a:pt x="280" y="18"/>
                    </a:cubicBezTo>
                    <a:cubicBezTo>
                      <a:pt x="279" y="18"/>
                      <a:pt x="280" y="22"/>
                      <a:pt x="278" y="23"/>
                    </a:cubicBezTo>
                    <a:cubicBezTo>
                      <a:pt x="292" y="18"/>
                      <a:pt x="292" y="18"/>
                      <a:pt x="292" y="18"/>
                    </a:cubicBezTo>
                    <a:cubicBezTo>
                      <a:pt x="288" y="19"/>
                      <a:pt x="291" y="22"/>
                      <a:pt x="294" y="23"/>
                    </a:cubicBezTo>
                    <a:cubicBezTo>
                      <a:pt x="293" y="22"/>
                      <a:pt x="306" y="23"/>
                      <a:pt x="310" y="23"/>
                    </a:cubicBezTo>
                    <a:cubicBezTo>
                      <a:pt x="304" y="22"/>
                      <a:pt x="304" y="22"/>
                      <a:pt x="304" y="22"/>
                    </a:cubicBezTo>
                    <a:cubicBezTo>
                      <a:pt x="319" y="23"/>
                      <a:pt x="319" y="16"/>
                      <a:pt x="334" y="16"/>
                    </a:cubicBezTo>
                    <a:cubicBezTo>
                      <a:pt x="332" y="17"/>
                      <a:pt x="330" y="22"/>
                      <a:pt x="337" y="22"/>
                    </a:cubicBezTo>
                    <a:cubicBezTo>
                      <a:pt x="341" y="20"/>
                      <a:pt x="353" y="11"/>
                      <a:pt x="366" y="9"/>
                    </a:cubicBezTo>
                    <a:cubicBezTo>
                      <a:pt x="369" y="11"/>
                      <a:pt x="369" y="11"/>
                      <a:pt x="369" y="11"/>
                    </a:cubicBezTo>
                    <a:cubicBezTo>
                      <a:pt x="379" y="9"/>
                      <a:pt x="379" y="9"/>
                      <a:pt x="379" y="9"/>
                    </a:cubicBezTo>
                    <a:cubicBezTo>
                      <a:pt x="373" y="13"/>
                      <a:pt x="355" y="20"/>
                      <a:pt x="345" y="23"/>
                    </a:cubicBezTo>
                    <a:cubicBezTo>
                      <a:pt x="351" y="24"/>
                      <a:pt x="347" y="24"/>
                      <a:pt x="355" y="24"/>
                    </a:cubicBezTo>
                    <a:cubicBezTo>
                      <a:pt x="358" y="25"/>
                      <a:pt x="350" y="26"/>
                      <a:pt x="348" y="26"/>
                    </a:cubicBezTo>
                    <a:cubicBezTo>
                      <a:pt x="368" y="27"/>
                      <a:pt x="368" y="27"/>
                      <a:pt x="368" y="27"/>
                    </a:cubicBezTo>
                    <a:cubicBezTo>
                      <a:pt x="367" y="24"/>
                      <a:pt x="383" y="24"/>
                      <a:pt x="382" y="22"/>
                    </a:cubicBezTo>
                    <a:cubicBezTo>
                      <a:pt x="361" y="25"/>
                      <a:pt x="361" y="25"/>
                      <a:pt x="361" y="25"/>
                    </a:cubicBezTo>
                    <a:cubicBezTo>
                      <a:pt x="360" y="22"/>
                      <a:pt x="373" y="17"/>
                      <a:pt x="387" y="18"/>
                    </a:cubicBezTo>
                    <a:cubicBezTo>
                      <a:pt x="391" y="19"/>
                      <a:pt x="385" y="22"/>
                      <a:pt x="385" y="23"/>
                    </a:cubicBezTo>
                    <a:cubicBezTo>
                      <a:pt x="387" y="22"/>
                      <a:pt x="398" y="21"/>
                      <a:pt x="400" y="22"/>
                    </a:cubicBezTo>
                    <a:cubicBezTo>
                      <a:pt x="394" y="24"/>
                      <a:pt x="394" y="24"/>
                      <a:pt x="394" y="24"/>
                    </a:cubicBezTo>
                    <a:cubicBezTo>
                      <a:pt x="402" y="25"/>
                      <a:pt x="407" y="20"/>
                      <a:pt x="416" y="23"/>
                    </a:cubicBezTo>
                    <a:cubicBezTo>
                      <a:pt x="419" y="23"/>
                      <a:pt x="426" y="26"/>
                      <a:pt x="426" y="24"/>
                    </a:cubicBezTo>
                    <a:cubicBezTo>
                      <a:pt x="421" y="21"/>
                      <a:pt x="420" y="12"/>
                      <a:pt x="424" y="10"/>
                    </a:cubicBezTo>
                    <a:cubicBezTo>
                      <a:pt x="425" y="10"/>
                      <a:pt x="441" y="13"/>
                      <a:pt x="444" y="14"/>
                    </a:cubicBezTo>
                    <a:cubicBezTo>
                      <a:pt x="450" y="16"/>
                      <a:pt x="436" y="20"/>
                      <a:pt x="441" y="22"/>
                    </a:cubicBezTo>
                    <a:cubicBezTo>
                      <a:pt x="441" y="21"/>
                      <a:pt x="444" y="20"/>
                      <a:pt x="445" y="20"/>
                    </a:cubicBezTo>
                    <a:cubicBezTo>
                      <a:pt x="449" y="21"/>
                      <a:pt x="444" y="22"/>
                      <a:pt x="451" y="22"/>
                    </a:cubicBezTo>
                    <a:cubicBezTo>
                      <a:pt x="453" y="19"/>
                      <a:pt x="467" y="22"/>
                      <a:pt x="455" y="20"/>
                    </a:cubicBezTo>
                    <a:cubicBezTo>
                      <a:pt x="462" y="19"/>
                      <a:pt x="463" y="20"/>
                      <a:pt x="471" y="20"/>
                    </a:cubicBezTo>
                    <a:cubicBezTo>
                      <a:pt x="468" y="18"/>
                      <a:pt x="479" y="14"/>
                      <a:pt x="486" y="13"/>
                    </a:cubicBezTo>
                    <a:cubicBezTo>
                      <a:pt x="486" y="14"/>
                      <a:pt x="487" y="15"/>
                      <a:pt x="488" y="15"/>
                    </a:cubicBezTo>
                    <a:cubicBezTo>
                      <a:pt x="494" y="15"/>
                      <a:pt x="498" y="16"/>
                      <a:pt x="502" y="16"/>
                    </a:cubicBezTo>
                    <a:cubicBezTo>
                      <a:pt x="502" y="19"/>
                      <a:pt x="502" y="23"/>
                      <a:pt x="501" y="26"/>
                    </a:cubicBezTo>
                    <a:cubicBezTo>
                      <a:pt x="501" y="28"/>
                      <a:pt x="501" y="29"/>
                      <a:pt x="501" y="31"/>
                    </a:cubicBezTo>
                    <a:cubicBezTo>
                      <a:pt x="501" y="33"/>
                      <a:pt x="501" y="35"/>
                      <a:pt x="501" y="37"/>
                    </a:cubicBezTo>
                    <a:cubicBezTo>
                      <a:pt x="500" y="39"/>
                      <a:pt x="500" y="45"/>
                      <a:pt x="498" y="42"/>
                    </a:cubicBezTo>
                    <a:cubicBezTo>
                      <a:pt x="499" y="44"/>
                      <a:pt x="500" y="46"/>
                      <a:pt x="500" y="51"/>
                    </a:cubicBezTo>
                    <a:cubicBezTo>
                      <a:pt x="498" y="59"/>
                      <a:pt x="500" y="41"/>
                      <a:pt x="497" y="47"/>
                    </a:cubicBezTo>
                    <a:cubicBezTo>
                      <a:pt x="498" y="48"/>
                      <a:pt x="499" y="58"/>
                      <a:pt x="500" y="65"/>
                    </a:cubicBezTo>
                    <a:cubicBezTo>
                      <a:pt x="502" y="63"/>
                      <a:pt x="500" y="50"/>
                      <a:pt x="499" y="44"/>
                    </a:cubicBezTo>
                    <a:cubicBezTo>
                      <a:pt x="503" y="44"/>
                      <a:pt x="506" y="55"/>
                      <a:pt x="508" y="69"/>
                    </a:cubicBezTo>
                    <a:cubicBezTo>
                      <a:pt x="509" y="81"/>
                      <a:pt x="506" y="74"/>
                      <a:pt x="506" y="76"/>
                    </a:cubicBezTo>
                    <a:cubicBezTo>
                      <a:pt x="506" y="98"/>
                      <a:pt x="512" y="95"/>
                      <a:pt x="510" y="113"/>
                    </a:cubicBezTo>
                    <a:cubicBezTo>
                      <a:pt x="507" y="120"/>
                      <a:pt x="505" y="113"/>
                      <a:pt x="504" y="115"/>
                    </a:cubicBezTo>
                    <a:cubicBezTo>
                      <a:pt x="503" y="106"/>
                      <a:pt x="505" y="100"/>
                      <a:pt x="505" y="94"/>
                    </a:cubicBezTo>
                    <a:cubicBezTo>
                      <a:pt x="504" y="102"/>
                      <a:pt x="504" y="102"/>
                      <a:pt x="504" y="102"/>
                    </a:cubicBezTo>
                    <a:cubicBezTo>
                      <a:pt x="503" y="99"/>
                      <a:pt x="503" y="93"/>
                      <a:pt x="503" y="89"/>
                    </a:cubicBezTo>
                    <a:cubicBezTo>
                      <a:pt x="501" y="95"/>
                      <a:pt x="503" y="126"/>
                      <a:pt x="501" y="143"/>
                    </a:cubicBezTo>
                    <a:cubicBezTo>
                      <a:pt x="502" y="146"/>
                      <a:pt x="503" y="151"/>
                      <a:pt x="504" y="148"/>
                    </a:cubicBezTo>
                    <a:cubicBezTo>
                      <a:pt x="503" y="143"/>
                      <a:pt x="503" y="143"/>
                      <a:pt x="503" y="143"/>
                    </a:cubicBezTo>
                    <a:cubicBezTo>
                      <a:pt x="505" y="138"/>
                      <a:pt x="506" y="153"/>
                      <a:pt x="506" y="146"/>
                    </a:cubicBezTo>
                    <a:cubicBezTo>
                      <a:pt x="508" y="154"/>
                      <a:pt x="510" y="162"/>
                      <a:pt x="509" y="172"/>
                    </a:cubicBezTo>
                    <a:cubicBezTo>
                      <a:pt x="506" y="173"/>
                      <a:pt x="506" y="173"/>
                      <a:pt x="506" y="173"/>
                    </a:cubicBezTo>
                    <a:cubicBezTo>
                      <a:pt x="507" y="173"/>
                      <a:pt x="508" y="167"/>
                      <a:pt x="507" y="164"/>
                    </a:cubicBezTo>
                    <a:cubicBezTo>
                      <a:pt x="508" y="168"/>
                      <a:pt x="504" y="179"/>
                      <a:pt x="507" y="184"/>
                    </a:cubicBezTo>
                    <a:cubicBezTo>
                      <a:pt x="508" y="177"/>
                      <a:pt x="508" y="177"/>
                      <a:pt x="508" y="177"/>
                    </a:cubicBezTo>
                    <a:cubicBezTo>
                      <a:pt x="510" y="184"/>
                      <a:pt x="512" y="193"/>
                      <a:pt x="512" y="202"/>
                    </a:cubicBezTo>
                    <a:cubicBezTo>
                      <a:pt x="514" y="198"/>
                      <a:pt x="511" y="200"/>
                      <a:pt x="514" y="193"/>
                    </a:cubicBezTo>
                    <a:cubicBezTo>
                      <a:pt x="511" y="199"/>
                      <a:pt x="514" y="171"/>
                      <a:pt x="511" y="180"/>
                    </a:cubicBezTo>
                    <a:cubicBezTo>
                      <a:pt x="514" y="173"/>
                      <a:pt x="512" y="168"/>
                      <a:pt x="515" y="160"/>
                    </a:cubicBezTo>
                    <a:cubicBezTo>
                      <a:pt x="514" y="160"/>
                      <a:pt x="513" y="163"/>
                      <a:pt x="514" y="155"/>
                    </a:cubicBezTo>
                    <a:cubicBezTo>
                      <a:pt x="513" y="155"/>
                      <a:pt x="513" y="154"/>
                      <a:pt x="513" y="154"/>
                    </a:cubicBezTo>
                    <a:cubicBezTo>
                      <a:pt x="513" y="154"/>
                      <a:pt x="513" y="153"/>
                      <a:pt x="513" y="153"/>
                    </a:cubicBezTo>
                    <a:cubicBezTo>
                      <a:pt x="513" y="153"/>
                      <a:pt x="513" y="154"/>
                      <a:pt x="513" y="154"/>
                    </a:cubicBezTo>
                    <a:cubicBezTo>
                      <a:pt x="513" y="153"/>
                      <a:pt x="513" y="153"/>
                      <a:pt x="513" y="154"/>
                    </a:cubicBezTo>
                    <a:cubicBezTo>
                      <a:pt x="512" y="156"/>
                      <a:pt x="512" y="157"/>
                      <a:pt x="512" y="158"/>
                    </a:cubicBezTo>
                    <a:cubicBezTo>
                      <a:pt x="510" y="154"/>
                      <a:pt x="510" y="142"/>
                      <a:pt x="509" y="138"/>
                    </a:cubicBezTo>
                    <a:cubicBezTo>
                      <a:pt x="509" y="134"/>
                      <a:pt x="510" y="140"/>
                      <a:pt x="511" y="137"/>
                    </a:cubicBezTo>
                    <a:cubicBezTo>
                      <a:pt x="509" y="131"/>
                      <a:pt x="509" y="131"/>
                      <a:pt x="509" y="131"/>
                    </a:cubicBezTo>
                    <a:cubicBezTo>
                      <a:pt x="511" y="131"/>
                      <a:pt x="512" y="120"/>
                      <a:pt x="513" y="130"/>
                    </a:cubicBezTo>
                    <a:cubicBezTo>
                      <a:pt x="513" y="121"/>
                      <a:pt x="513" y="121"/>
                      <a:pt x="513" y="121"/>
                    </a:cubicBezTo>
                    <a:cubicBezTo>
                      <a:pt x="514" y="115"/>
                      <a:pt x="515" y="108"/>
                      <a:pt x="514" y="103"/>
                    </a:cubicBezTo>
                    <a:cubicBezTo>
                      <a:pt x="514" y="99"/>
                      <a:pt x="512" y="92"/>
                      <a:pt x="513" y="96"/>
                    </a:cubicBezTo>
                    <a:cubicBezTo>
                      <a:pt x="512" y="81"/>
                      <a:pt x="512" y="81"/>
                      <a:pt x="512" y="81"/>
                    </a:cubicBezTo>
                    <a:cubicBezTo>
                      <a:pt x="513" y="81"/>
                      <a:pt x="513" y="81"/>
                      <a:pt x="513" y="81"/>
                    </a:cubicBezTo>
                    <a:cubicBezTo>
                      <a:pt x="513" y="66"/>
                      <a:pt x="510" y="51"/>
                      <a:pt x="513" y="34"/>
                    </a:cubicBezTo>
                    <a:cubicBezTo>
                      <a:pt x="513" y="33"/>
                      <a:pt x="513" y="32"/>
                      <a:pt x="513" y="31"/>
                    </a:cubicBezTo>
                    <a:cubicBezTo>
                      <a:pt x="513" y="29"/>
                      <a:pt x="512" y="26"/>
                      <a:pt x="512" y="24"/>
                    </a:cubicBezTo>
                    <a:cubicBezTo>
                      <a:pt x="512" y="19"/>
                      <a:pt x="512" y="14"/>
                      <a:pt x="512" y="7"/>
                    </a:cubicBezTo>
                    <a:cubicBezTo>
                      <a:pt x="514" y="4"/>
                      <a:pt x="514" y="4"/>
                      <a:pt x="514" y="4"/>
                    </a:cubicBezTo>
                    <a:cubicBezTo>
                      <a:pt x="513" y="4"/>
                      <a:pt x="513" y="4"/>
                      <a:pt x="513" y="4"/>
                    </a:cubicBezTo>
                    <a:cubicBezTo>
                      <a:pt x="508" y="4"/>
                      <a:pt x="500" y="4"/>
                      <a:pt x="493" y="3"/>
                    </a:cubicBezTo>
                    <a:cubicBezTo>
                      <a:pt x="491" y="3"/>
                      <a:pt x="489" y="3"/>
                      <a:pt x="487" y="3"/>
                    </a:cubicBezTo>
                    <a:cubicBezTo>
                      <a:pt x="486" y="3"/>
                      <a:pt x="485" y="3"/>
                      <a:pt x="485" y="3"/>
                    </a:cubicBezTo>
                    <a:cubicBezTo>
                      <a:pt x="483" y="3"/>
                      <a:pt x="482" y="3"/>
                      <a:pt x="481" y="4"/>
                    </a:cubicBezTo>
                    <a:cubicBezTo>
                      <a:pt x="474" y="0"/>
                      <a:pt x="450" y="3"/>
                      <a:pt x="439" y="2"/>
                    </a:cubicBezTo>
                    <a:cubicBezTo>
                      <a:pt x="439" y="4"/>
                      <a:pt x="439" y="4"/>
                      <a:pt x="439" y="4"/>
                    </a:cubicBezTo>
                    <a:cubicBezTo>
                      <a:pt x="431" y="4"/>
                      <a:pt x="424" y="5"/>
                      <a:pt x="415" y="5"/>
                    </a:cubicBezTo>
                    <a:cubicBezTo>
                      <a:pt x="415" y="7"/>
                      <a:pt x="415" y="7"/>
                      <a:pt x="415" y="7"/>
                    </a:cubicBezTo>
                    <a:cubicBezTo>
                      <a:pt x="407" y="9"/>
                      <a:pt x="394" y="6"/>
                      <a:pt x="382" y="6"/>
                    </a:cubicBezTo>
                    <a:cubicBezTo>
                      <a:pt x="382" y="5"/>
                      <a:pt x="386" y="6"/>
                      <a:pt x="388" y="6"/>
                    </a:cubicBezTo>
                    <a:cubicBezTo>
                      <a:pt x="373" y="2"/>
                      <a:pt x="356" y="9"/>
                      <a:pt x="342" y="6"/>
                    </a:cubicBezTo>
                    <a:cubicBezTo>
                      <a:pt x="338" y="7"/>
                      <a:pt x="336" y="7"/>
                      <a:pt x="333" y="6"/>
                    </a:cubicBezTo>
                    <a:cubicBezTo>
                      <a:pt x="334" y="6"/>
                      <a:pt x="334" y="6"/>
                      <a:pt x="334" y="6"/>
                    </a:cubicBezTo>
                    <a:cubicBezTo>
                      <a:pt x="334" y="6"/>
                      <a:pt x="333" y="6"/>
                      <a:pt x="333" y="6"/>
                    </a:cubicBezTo>
                    <a:cubicBezTo>
                      <a:pt x="331" y="6"/>
                      <a:pt x="330" y="5"/>
                      <a:pt x="328" y="5"/>
                    </a:cubicBezTo>
                    <a:cubicBezTo>
                      <a:pt x="329" y="5"/>
                      <a:pt x="331" y="6"/>
                      <a:pt x="332" y="6"/>
                    </a:cubicBezTo>
                    <a:cubicBezTo>
                      <a:pt x="329" y="6"/>
                      <a:pt x="325" y="6"/>
                      <a:pt x="321" y="7"/>
                    </a:cubicBezTo>
                    <a:cubicBezTo>
                      <a:pt x="319" y="5"/>
                      <a:pt x="319" y="5"/>
                      <a:pt x="319" y="5"/>
                    </a:cubicBezTo>
                    <a:cubicBezTo>
                      <a:pt x="319" y="5"/>
                      <a:pt x="319" y="5"/>
                      <a:pt x="319" y="5"/>
                    </a:cubicBezTo>
                    <a:cubicBezTo>
                      <a:pt x="315" y="4"/>
                      <a:pt x="315" y="6"/>
                      <a:pt x="317" y="7"/>
                    </a:cubicBezTo>
                    <a:cubicBezTo>
                      <a:pt x="315" y="7"/>
                      <a:pt x="314" y="8"/>
                      <a:pt x="312" y="8"/>
                    </a:cubicBezTo>
                    <a:cubicBezTo>
                      <a:pt x="309" y="5"/>
                      <a:pt x="302" y="9"/>
                      <a:pt x="297" y="6"/>
                    </a:cubicBezTo>
                    <a:cubicBezTo>
                      <a:pt x="295" y="8"/>
                      <a:pt x="277" y="7"/>
                      <a:pt x="275" y="11"/>
                    </a:cubicBezTo>
                    <a:cubicBezTo>
                      <a:pt x="275" y="10"/>
                      <a:pt x="274" y="10"/>
                      <a:pt x="276" y="10"/>
                    </a:cubicBezTo>
                    <a:cubicBezTo>
                      <a:pt x="272" y="10"/>
                      <a:pt x="267" y="9"/>
                      <a:pt x="263" y="10"/>
                    </a:cubicBezTo>
                    <a:cubicBezTo>
                      <a:pt x="261" y="8"/>
                      <a:pt x="261" y="8"/>
                      <a:pt x="261" y="8"/>
                    </a:cubicBezTo>
                    <a:cubicBezTo>
                      <a:pt x="252" y="11"/>
                      <a:pt x="252" y="11"/>
                      <a:pt x="252" y="11"/>
                    </a:cubicBezTo>
                    <a:cubicBezTo>
                      <a:pt x="246" y="10"/>
                      <a:pt x="243" y="9"/>
                      <a:pt x="249" y="7"/>
                    </a:cubicBezTo>
                    <a:cubicBezTo>
                      <a:pt x="235" y="10"/>
                      <a:pt x="238" y="8"/>
                      <a:pt x="226" y="11"/>
                    </a:cubicBezTo>
                    <a:cubicBezTo>
                      <a:pt x="226" y="9"/>
                      <a:pt x="226" y="9"/>
                      <a:pt x="226" y="9"/>
                    </a:cubicBezTo>
                    <a:cubicBezTo>
                      <a:pt x="222" y="9"/>
                      <a:pt x="215" y="11"/>
                      <a:pt x="213" y="10"/>
                    </a:cubicBezTo>
                    <a:cubicBezTo>
                      <a:pt x="203" y="7"/>
                      <a:pt x="165" y="10"/>
                      <a:pt x="140" y="7"/>
                    </a:cubicBezTo>
                    <a:cubicBezTo>
                      <a:pt x="145" y="11"/>
                      <a:pt x="129" y="5"/>
                      <a:pt x="128" y="8"/>
                    </a:cubicBezTo>
                    <a:cubicBezTo>
                      <a:pt x="127" y="7"/>
                      <a:pt x="123" y="7"/>
                      <a:pt x="127" y="6"/>
                    </a:cubicBezTo>
                    <a:cubicBezTo>
                      <a:pt x="115" y="7"/>
                      <a:pt x="108" y="4"/>
                      <a:pt x="100" y="7"/>
                    </a:cubicBezTo>
                    <a:cubicBezTo>
                      <a:pt x="98" y="6"/>
                      <a:pt x="102" y="5"/>
                      <a:pt x="101" y="5"/>
                    </a:cubicBezTo>
                    <a:cubicBezTo>
                      <a:pt x="100" y="5"/>
                      <a:pt x="97" y="6"/>
                      <a:pt x="96" y="5"/>
                    </a:cubicBezTo>
                    <a:cubicBezTo>
                      <a:pt x="94" y="4"/>
                      <a:pt x="98" y="4"/>
                      <a:pt x="100" y="4"/>
                    </a:cubicBezTo>
                    <a:cubicBezTo>
                      <a:pt x="87" y="4"/>
                      <a:pt x="85" y="7"/>
                      <a:pt x="84" y="10"/>
                    </a:cubicBezTo>
                    <a:cubicBezTo>
                      <a:pt x="78" y="9"/>
                      <a:pt x="75" y="9"/>
                      <a:pt x="70" y="11"/>
                    </a:cubicBezTo>
                    <a:cubicBezTo>
                      <a:pt x="68" y="10"/>
                      <a:pt x="64" y="9"/>
                      <a:pt x="72" y="9"/>
                    </a:cubicBezTo>
                    <a:cubicBezTo>
                      <a:pt x="67" y="8"/>
                      <a:pt x="45" y="7"/>
                      <a:pt x="44" y="10"/>
                    </a:cubicBezTo>
                    <a:cubicBezTo>
                      <a:pt x="43" y="9"/>
                      <a:pt x="38" y="9"/>
                      <a:pt x="37" y="10"/>
                    </a:cubicBezTo>
                    <a:cubicBezTo>
                      <a:pt x="31" y="10"/>
                      <a:pt x="28" y="10"/>
                      <a:pt x="25" y="10"/>
                    </a:cubicBezTo>
                    <a:cubicBezTo>
                      <a:pt x="21" y="9"/>
                      <a:pt x="18" y="9"/>
                      <a:pt x="11" y="10"/>
                    </a:cubicBezTo>
                    <a:cubicBezTo>
                      <a:pt x="15" y="10"/>
                      <a:pt x="15" y="10"/>
                      <a:pt x="15" y="10"/>
                    </a:cubicBezTo>
                    <a:cubicBezTo>
                      <a:pt x="14" y="11"/>
                      <a:pt x="13" y="12"/>
                      <a:pt x="11" y="12"/>
                    </a:cubicBezTo>
                    <a:cubicBezTo>
                      <a:pt x="11" y="15"/>
                      <a:pt x="10" y="19"/>
                      <a:pt x="10" y="26"/>
                    </a:cubicBezTo>
                    <a:cubicBezTo>
                      <a:pt x="10" y="25"/>
                      <a:pt x="10" y="25"/>
                      <a:pt x="10" y="25"/>
                    </a:cubicBezTo>
                    <a:cubicBezTo>
                      <a:pt x="9" y="32"/>
                      <a:pt x="9" y="34"/>
                      <a:pt x="9" y="36"/>
                    </a:cubicBezTo>
                    <a:cubicBezTo>
                      <a:pt x="9" y="38"/>
                      <a:pt x="9" y="39"/>
                      <a:pt x="9" y="40"/>
                    </a:cubicBezTo>
                    <a:cubicBezTo>
                      <a:pt x="9" y="41"/>
                      <a:pt x="10" y="43"/>
                      <a:pt x="8" y="52"/>
                    </a:cubicBezTo>
                    <a:cubicBezTo>
                      <a:pt x="10" y="51"/>
                      <a:pt x="10" y="51"/>
                      <a:pt x="10" y="51"/>
                    </a:cubicBezTo>
                    <a:cubicBezTo>
                      <a:pt x="14" y="53"/>
                      <a:pt x="8" y="67"/>
                      <a:pt x="9" y="78"/>
                    </a:cubicBezTo>
                    <a:cubicBezTo>
                      <a:pt x="11" y="74"/>
                      <a:pt x="11" y="74"/>
                      <a:pt x="11" y="74"/>
                    </a:cubicBezTo>
                    <a:cubicBezTo>
                      <a:pt x="12" y="80"/>
                      <a:pt x="5" y="90"/>
                      <a:pt x="4" y="96"/>
                    </a:cubicBezTo>
                    <a:cubicBezTo>
                      <a:pt x="4" y="97"/>
                      <a:pt x="4" y="94"/>
                      <a:pt x="4" y="92"/>
                    </a:cubicBezTo>
                    <a:cubicBezTo>
                      <a:pt x="1" y="107"/>
                      <a:pt x="6" y="94"/>
                      <a:pt x="7" y="105"/>
                    </a:cubicBezTo>
                    <a:cubicBezTo>
                      <a:pt x="5" y="107"/>
                      <a:pt x="3" y="103"/>
                      <a:pt x="3" y="110"/>
                    </a:cubicBezTo>
                    <a:cubicBezTo>
                      <a:pt x="2" y="114"/>
                      <a:pt x="7" y="132"/>
                      <a:pt x="5" y="142"/>
                    </a:cubicBezTo>
                    <a:cubicBezTo>
                      <a:pt x="6" y="140"/>
                      <a:pt x="7" y="138"/>
                      <a:pt x="8" y="143"/>
                    </a:cubicBezTo>
                    <a:cubicBezTo>
                      <a:pt x="8" y="151"/>
                      <a:pt x="4" y="165"/>
                      <a:pt x="7" y="172"/>
                    </a:cubicBezTo>
                    <a:cubicBezTo>
                      <a:pt x="7" y="173"/>
                      <a:pt x="6" y="173"/>
                      <a:pt x="6" y="173"/>
                    </a:cubicBezTo>
                    <a:cubicBezTo>
                      <a:pt x="7" y="179"/>
                      <a:pt x="8" y="193"/>
                      <a:pt x="9" y="197"/>
                    </a:cubicBezTo>
                    <a:cubicBezTo>
                      <a:pt x="3" y="202"/>
                      <a:pt x="13" y="235"/>
                      <a:pt x="6" y="234"/>
                    </a:cubicBezTo>
                    <a:cubicBezTo>
                      <a:pt x="7" y="253"/>
                      <a:pt x="7" y="253"/>
                      <a:pt x="7" y="253"/>
                    </a:cubicBezTo>
                    <a:cubicBezTo>
                      <a:pt x="6" y="253"/>
                      <a:pt x="6" y="253"/>
                      <a:pt x="6" y="253"/>
                    </a:cubicBezTo>
                    <a:cubicBezTo>
                      <a:pt x="6" y="265"/>
                      <a:pt x="7" y="269"/>
                      <a:pt x="9" y="273"/>
                    </a:cubicBezTo>
                    <a:cubicBezTo>
                      <a:pt x="8" y="276"/>
                      <a:pt x="8" y="274"/>
                      <a:pt x="7" y="274"/>
                    </a:cubicBezTo>
                    <a:cubicBezTo>
                      <a:pt x="6" y="291"/>
                      <a:pt x="6" y="293"/>
                      <a:pt x="9" y="308"/>
                    </a:cubicBezTo>
                    <a:cubicBezTo>
                      <a:pt x="7" y="309"/>
                      <a:pt x="7" y="309"/>
                      <a:pt x="7" y="309"/>
                    </a:cubicBezTo>
                    <a:cubicBezTo>
                      <a:pt x="9" y="313"/>
                      <a:pt x="4" y="334"/>
                      <a:pt x="7" y="352"/>
                    </a:cubicBezTo>
                    <a:cubicBezTo>
                      <a:pt x="6" y="351"/>
                      <a:pt x="6" y="351"/>
                      <a:pt x="6" y="350"/>
                    </a:cubicBezTo>
                    <a:cubicBezTo>
                      <a:pt x="8" y="369"/>
                      <a:pt x="0" y="396"/>
                      <a:pt x="8" y="403"/>
                    </a:cubicBezTo>
                    <a:cubicBezTo>
                      <a:pt x="9" y="416"/>
                      <a:pt x="9" y="416"/>
                      <a:pt x="9" y="416"/>
                    </a:cubicBezTo>
                    <a:cubicBezTo>
                      <a:pt x="10" y="399"/>
                      <a:pt x="12" y="418"/>
                      <a:pt x="14" y="412"/>
                    </a:cubicBezTo>
                    <a:cubicBezTo>
                      <a:pt x="14" y="418"/>
                      <a:pt x="11" y="428"/>
                      <a:pt x="11" y="420"/>
                    </a:cubicBezTo>
                    <a:cubicBezTo>
                      <a:pt x="11" y="419"/>
                      <a:pt x="11" y="419"/>
                      <a:pt x="11" y="419"/>
                    </a:cubicBezTo>
                    <a:cubicBezTo>
                      <a:pt x="8" y="416"/>
                      <a:pt x="10" y="440"/>
                      <a:pt x="8" y="439"/>
                    </a:cubicBezTo>
                    <a:cubicBezTo>
                      <a:pt x="8" y="449"/>
                      <a:pt x="7" y="458"/>
                      <a:pt x="7" y="468"/>
                    </a:cubicBezTo>
                    <a:cubicBezTo>
                      <a:pt x="7" y="480"/>
                      <a:pt x="7" y="492"/>
                      <a:pt x="6" y="503"/>
                    </a:cubicBezTo>
                    <a:cubicBezTo>
                      <a:pt x="15" y="504"/>
                      <a:pt x="24" y="504"/>
                      <a:pt x="33" y="504"/>
                    </a:cubicBezTo>
                    <a:cubicBezTo>
                      <a:pt x="40" y="504"/>
                      <a:pt x="46" y="504"/>
                      <a:pt x="52" y="504"/>
                    </a:cubicBezTo>
                    <a:cubicBezTo>
                      <a:pt x="49" y="501"/>
                      <a:pt x="49" y="501"/>
                      <a:pt x="49" y="501"/>
                    </a:cubicBezTo>
                    <a:cubicBezTo>
                      <a:pt x="59" y="502"/>
                      <a:pt x="59" y="502"/>
                      <a:pt x="59" y="502"/>
                    </a:cubicBezTo>
                    <a:cubicBezTo>
                      <a:pt x="62" y="502"/>
                      <a:pt x="63" y="504"/>
                      <a:pt x="55" y="504"/>
                    </a:cubicBezTo>
                    <a:cubicBezTo>
                      <a:pt x="59" y="505"/>
                      <a:pt x="68" y="502"/>
                      <a:pt x="68" y="502"/>
                    </a:cubicBezTo>
                    <a:cubicBezTo>
                      <a:pt x="83" y="503"/>
                      <a:pt x="62" y="505"/>
                      <a:pt x="67" y="505"/>
                    </a:cubicBezTo>
                    <a:cubicBezTo>
                      <a:pt x="73" y="505"/>
                      <a:pt x="73" y="505"/>
                      <a:pt x="73" y="505"/>
                    </a:cubicBezTo>
                    <a:cubicBezTo>
                      <a:pt x="72" y="505"/>
                      <a:pt x="72" y="505"/>
                      <a:pt x="72" y="505"/>
                    </a:cubicBezTo>
                    <a:cubicBezTo>
                      <a:pt x="77" y="503"/>
                      <a:pt x="77" y="502"/>
                      <a:pt x="86" y="502"/>
                    </a:cubicBezTo>
                    <a:cubicBezTo>
                      <a:pt x="92" y="503"/>
                      <a:pt x="89" y="504"/>
                      <a:pt x="91" y="504"/>
                    </a:cubicBezTo>
                    <a:cubicBezTo>
                      <a:pt x="91" y="504"/>
                      <a:pt x="92" y="504"/>
                      <a:pt x="95" y="504"/>
                    </a:cubicBezTo>
                    <a:cubicBezTo>
                      <a:pt x="108" y="505"/>
                      <a:pt x="108" y="505"/>
                      <a:pt x="108" y="505"/>
                    </a:cubicBezTo>
                    <a:cubicBezTo>
                      <a:pt x="103" y="502"/>
                      <a:pt x="103" y="502"/>
                      <a:pt x="103" y="502"/>
                    </a:cubicBezTo>
                    <a:cubicBezTo>
                      <a:pt x="109" y="501"/>
                      <a:pt x="116" y="502"/>
                      <a:pt x="109" y="500"/>
                    </a:cubicBezTo>
                    <a:cubicBezTo>
                      <a:pt x="118" y="504"/>
                      <a:pt x="159" y="501"/>
                      <a:pt x="165" y="502"/>
                    </a:cubicBezTo>
                    <a:cubicBezTo>
                      <a:pt x="173" y="501"/>
                      <a:pt x="181" y="501"/>
                      <a:pt x="191" y="501"/>
                    </a:cubicBezTo>
                    <a:cubicBezTo>
                      <a:pt x="189" y="500"/>
                      <a:pt x="187" y="498"/>
                      <a:pt x="196" y="498"/>
                    </a:cubicBezTo>
                    <a:cubicBezTo>
                      <a:pt x="193" y="504"/>
                      <a:pt x="212" y="501"/>
                      <a:pt x="219" y="504"/>
                    </a:cubicBezTo>
                    <a:cubicBezTo>
                      <a:pt x="213" y="502"/>
                      <a:pt x="244" y="504"/>
                      <a:pt x="234" y="500"/>
                    </a:cubicBezTo>
                    <a:cubicBezTo>
                      <a:pt x="242" y="501"/>
                      <a:pt x="235" y="502"/>
                      <a:pt x="240" y="503"/>
                    </a:cubicBezTo>
                    <a:cubicBezTo>
                      <a:pt x="258" y="501"/>
                      <a:pt x="279" y="505"/>
                      <a:pt x="300" y="504"/>
                    </a:cubicBezTo>
                    <a:cubicBezTo>
                      <a:pt x="300" y="503"/>
                      <a:pt x="297" y="502"/>
                      <a:pt x="301" y="501"/>
                    </a:cubicBezTo>
                    <a:cubicBezTo>
                      <a:pt x="313" y="505"/>
                      <a:pt x="313" y="505"/>
                      <a:pt x="313" y="505"/>
                    </a:cubicBezTo>
                    <a:cubicBezTo>
                      <a:pt x="317" y="504"/>
                      <a:pt x="317" y="501"/>
                      <a:pt x="324" y="503"/>
                    </a:cubicBezTo>
                    <a:cubicBezTo>
                      <a:pt x="323" y="503"/>
                      <a:pt x="322" y="502"/>
                      <a:pt x="324" y="501"/>
                    </a:cubicBezTo>
                    <a:cubicBezTo>
                      <a:pt x="367" y="505"/>
                      <a:pt x="410" y="499"/>
                      <a:pt x="453" y="505"/>
                    </a:cubicBezTo>
                    <a:cubicBezTo>
                      <a:pt x="447" y="504"/>
                      <a:pt x="451" y="504"/>
                      <a:pt x="456" y="503"/>
                    </a:cubicBezTo>
                    <a:cubicBezTo>
                      <a:pt x="453" y="503"/>
                      <a:pt x="456" y="502"/>
                      <a:pt x="455" y="501"/>
                    </a:cubicBezTo>
                    <a:cubicBezTo>
                      <a:pt x="473" y="503"/>
                      <a:pt x="473" y="503"/>
                      <a:pt x="473" y="503"/>
                    </a:cubicBezTo>
                    <a:cubicBezTo>
                      <a:pt x="476" y="501"/>
                      <a:pt x="492" y="503"/>
                      <a:pt x="494" y="501"/>
                    </a:cubicBezTo>
                    <a:cubicBezTo>
                      <a:pt x="489" y="501"/>
                      <a:pt x="489" y="501"/>
                      <a:pt x="489" y="501"/>
                    </a:cubicBezTo>
                    <a:cubicBezTo>
                      <a:pt x="496" y="498"/>
                      <a:pt x="478" y="495"/>
                      <a:pt x="479" y="491"/>
                    </a:cubicBezTo>
                    <a:cubicBezTo>
                      <a:pt x="471" y="494"/>
                      <a:pt x="457" y="486"/>
                      <a:pt x="443" y="491"/>
                    </a:cubicBezTo>
                    <a:cubicBezTo>
                      <a:pt x="440" y="490"/>
                      <a:pt x="446" y="489"/>
                      <a:pt x="444" y="488"/>
                    </a:cubicBezTo>
                    <a:cubicBezTo>
                      <a:pt x="440" y="490"/>
                      <a:pt x="436" y="490"/>
                      <a:pt x="428" y="490"/>
                    </a:cubicBezTo>
                    <a:cubicBezTo>
                      <a:pt x="429" y="489"/>
                      <a:pt x="429" y="489"/>
                      <a:pt x="429" y="489"/>
                    </a:cubicBezTo>
                    <a:cubicBezTo>
                      <a:pt x="407" y="490"/>
                      <a:pt x="398" y="488"/>
                      <a:pt x="373" y="487"/>
                    </a:cubicBezTo>
                    <a:cubicBezTo>
                      <a:pt x="375" y="489"/>
                      <a:pt x="375" y="489"/>
                      <a:pt x="375" y="489"/>
                    </a:cubicBezTo>
                    <a:cubicBezTo>
                      <a:pt x="369" y="489"/>
                      <a:pt x="368" y="488"/>
                      <a:pt x="366" y="488"/>
                    </a:cubicBezTo>
                    <a:cubicBezTo>
                      <a:pt x="360" y="490"/>
                      <a:pt x="381" y="488"/>
                      <a:pt x="375" y="491"/>
                    </a:cubicBezTo>
                    <a:cubicBezTo>
                      <a:pt x="368" y="487"/>
                      <a:pt x="338" y="491"/>
                      <a:pt x="333" y="486"/>
                    </a:cubicBezTo>
                    <a:cubicBezTo>
                      <a:pt x="325" y="486"/>
                      <a:pt x="335" y="489"/>
                      <a:pt x="327" y="489"/>
                    </a:cubicBezTo>
                    <a:cubicBezTo>
                      <a:pt x="325" y="487"/>
                      <a:pt x="325" y="487"/>
                      <a:pt x="325" y="487"/>
                    </a:cubicBezTo>
                    <a:cubicBezTo>
                      <a:pt x="323" y="489"/>
                      <a:pt x="323" y="489"/>
                      <a:pt x="323" y="489"/>
                    </a:cubicBezTo>
                    <a:cubicBezTo>
                      <a:pt x="317" y="489"/>
                      <a:pt x="315" y="487"/>
                      <a:pt x="315" y="486"/>
                    </a:cubicBezTo>
                    <a:cubicBezTo>
                      <a:pt x="316" y="486"/>
                      <a:pt x="318" y="486"/>
                      <a:pt x="320" y="486"/>
                    </a:cubicBezTo>
                    <a:cubicBezTo>
                      <a:pt x="313" y="484"/>
                      <a:pt x="300" y="486"/>
                      <a:pt x="298" y="486"/>
                    </a:cubicBezTo>
                    <a:cubicBezTo>
                      <a:pt x="305" y="487"/>
                      <a:pt x="305" y="487"/>
                      <a:pt x="305" y="487"/>
                    </a:cubicBezTo>
                    <a:cubicBezTo>
                      <a:pt x="283" y="488"/>
                      <a:pt x="256" y="486"/>
                      <a:pt x="234" y="489"/>
                    </a:cubicBezTo>
                    <a:cubicBezTo>
                      <a:pt x="236" y="489"/>
                      <a:pt x="236" y="489"/>
                      <a:pt x="236" y="489"/>
                    </a:cubicBezTo>
                    <a:cubicBezTo>
                      <a:pt x="219" y="491"/>
                      <a:pt x="223" y="488"/>
                      <a:pt x="205" y="489"/>
                    </a:cubicBezTo>
                    <a:cubicBezTo>
                      <a:pt x="205" y="489"/>
                      <a:pt x="205" y="489"/>
                      <a:pt x="205" y="489"/>
                    </a:cubicBezTo>
                    <a:cubicBezTo>
                      <a:pt x="202" y="490"/>
                      <a:pt x="197" y="490"/>
                      <a:pt x="192" y="490"/>
                    </a:cubicBezTo>
                    <a:cubicBezTo>
                      <a:pt x="196" y="489"/>
                      <a:pt x="183" y="488"/>
                      <a:pt x="189" y="487"/>
                    </a:cubicBezTo>
                    <a:cubicBezTo>
                      <a:pt x="171" y="489"/>
                      <a:pt x="180" y="488"/>
                      <a:pt x="168" y="492"/>
                    </a:cubicBezTo>
                    <a:cubicBezTo>
                      <a:pt x="166" y="490"/>
                      <a:pt x="166" y="490"/>
                      <a:pt x="166" y="490"/>
                    </a:cubicBezTo>
                    <a:cubicBezTo>
                      <a:pt x="162" y="492"/>
                      <a:pt x="161" y="492"/>
                      <a:pt x="152" y="493"/>
                    </a:cubicBezTo>
                    <a:cubicBezTo>
                      <a:pt x="160" y="491"/>
                      <a:pt x="147" y="490"/>
                      <a:pt x="155" y="489"/>
                    </a:cubicBezTo>
                    <a:cubicBezTo>
                      <a:pt x="136" y="486"/>
                      <a:pt x="127" y="492"/>
                      <a:pt x="118" y="487"/>
                    </a:cubicBezTo>
                    <a:cubicBezTo>
                      <a:pt x="109" y="491"/>
                      <a:pt x="134" y="490"/>
                      <a:pt x="130" y="490"/>
                    </a:cubicBezTo>
                    <a:cubicBezTo>
                      <a:pt x="134" y="492"/>
                      <a:pt x="122" y="494"/>
                      <a:pt x="116" y="493"/>
                    </a:cubicBezTo>
                    <a:cubicBezTo>
                      <a:pt x="110" y="493"/>
                      <a:pt x="106" y="488"/>
                      <a:pt x="91" y="488"/>
                    </a:cubicBezTo>
                    <a:cubicBezTo>
                      <a:pt x="92" y="488"/>
                      <a:pt x="92" y="488"/>
                      <a:pt x="94" y="488"/>
                    </a:cubicBezTo>
                    <a:cubicBezTo>
                      <a:pt x="88" y="487"/>
                      <a:pt x="83" y="489"/>
                      <a:pt x="76" y="487"/>
                    </a:cubicBezTo>
                    <a:cubicBezTo>
                      <a:pt x="72" y="490"/>
                      <a:pt x="67" y="487"/>
                      <a:pt x="66" y="490"/>
                    </a:cubicBezTo>
                    <a:cubicBezTo>
                      <a:pt x="80" y="490"/>
                      <a:pt x="80" y="490"/>
                      <a:pt x="80" y="490"/>
                    </a:cubicBezTo>
                    <a:cubicBezTo>
                      <a:pt x="72" y="491"/>
                      <a:pt x="64" y="494"/>
                      <a:pt x="51" y="492"/>
                    </a:cubicBezTo>
                    <a:cubicBezTo>
                      <a:pt x="52" y="492"/>
                      <a:pt x="56" y="491"/>
                      <a:pt x="59" y="490"/>
                    </a:cubicBezTo>
                    <a:cubicBezTo>
                      <a:pt x="55" y="490"/>
                      <a:pt x="51" y="491"/>
                      <a:pt x="47" y="490"/>
                    </a:cubicBezTo>
                    <a:cubicBezTo>
                      <a:pt x="48" y="487"/>
                      <a:pt x="64" y="489"/>
                      <a:pt x="73" y="487"/>
                    </a:cubicBezTo>
                    <a:cubicBezTo>
                      <a:pt x="69" y="486"/>
                      <a:pt x="57" y="489"/>
                      <a:pt x="61" y="486"/>
                    </a:cubicBezTo>
                    <a:cubicBezTo>
                      <a:pt x="55" y="490"/>
                      <a:pt x="46" y="485"/>
                      <a:pt x="36" y="489"/>
                    </a:cubicBezTo>
                    <a:cubicBezTo>
                      <a:pt x="36" y="487"/>
                      <a:pt x="36" y="487"/>
                      <a:pt x="36" y="487"/>
                    </a:cubicBezTo>
                    <a:cubicBezTo>
                      <a:pt x="36" y="487"/>
                      <a:pt x="34" y="487"/>
                      <a:pt x="33" y="487"/>
                    </a:cubicBezTo>
                    <a:cubicBezTo>
                      <a:pt x="32" y="488"/>
                      <a:pt x="31" y="488"/>
                      <a:pt x="31" y="488"/>
                    </a:cubicBezTo>
                    <a:cubicBezTo>
                      <a:pt x="29" y="488"/>
                      <a:pt x="29" y="488"/>
                      <a:pt x="29" y="488"/>
                    </a:cubicBezTo>
                    <a:cubicBezTo>
                      <a:pt x="29" y="488"/>
                      <a:pt x="29" y="488"/>
                      <a:pt x="29" y="488"/>
                    </a:cubicBezTo>
                    <a:cubicBezTo>
                      <a:pt x="29" y="488"/>
                      <a:pt x="29" y="488"/>
                      <a:pt x="29" y="488"/>
                    </a:cubicBezTo>
                    <a:cubicBezTo>
                      <a:pt x="30" y="487"/>
                      <a:pt x="30" y="487"/>
                      <a:pt x="31" y="487"/>
                    </a:cubicBezTo>
                    <a:cubicBezTo>
                      <a:pt x="32" y="486"/>
                      <a:pt x="34" y="485"/>
                      <a:pt x="34" y="485"/>
                    </a:cubicBezTo>
                    <a:cubicBezTo>
                      <a:pt x="33" y="486"/>
                      <a:pt x="32" y="486"/>
                      <a:pt x="31" y="486"/>
                    </a:cubicBezTo>
                    <a:cubicBezTo>
                      <a:pt x="30" y="486"/>
                      <a:pt x="29" y="486"/>
                      <a:pt x="29" y="486"/>
                    </a:cubicBezTo>
                    <a:cubicBezTo>
                      <a:pt x="29" y="486"/>
                      <a:pt x="28" y="486"/>
                      <a:pt x="27" y="486"/>
                    </a:cubicBezTo>
                    <a:cubicBezTo>
                      <a:pt x="26" y="485"/>
                      <a:pt x="26" y="485"/>
                      <a:pt x="25" y="485"/>
                    </a:cubicBezTo>
                    <a:cubicBezTo>
                      <a:pt x="25" y="484"/>
                      <a:pt x="25" y="484"/>
                      <a:pt x="25" y="483"/>
                    </a:cubicBezTo>
                    <a:cubicBezTo>
                      <a:pt x="25" y="484"/>
                      <a:pt x="25" y="484"/>
                      <a:pt x="25" y="485"/>
                    </a:cubicBezTo>
                    <a:cubicBezTo>
                      <a:pt x="26" y="485"/>
                      <a:pt x="26" y="486"/>
                      <a:pt x="25" y="486"/>
                    </a:cubicBezTo>
                    <a:cubicBezTo>
                      <a:pt x="25" y="487"/>
                      <a:pt x="23" y="488"/>
                      <a:pt x="25" y="488"/>
                    </a:cubicBezTo>
                    <a:cubicBezTo>
                      <a:pt x="23" y="489"/>
                      <a:pt x="22" y="489"/>
                      <a:pt x="21" y="489"/>
                    </a:cubicBezTo>
                    <a:cubicBezTo>
                      <a:pt x="21" y="485"/>
                      <a:pt x="22" y="483"/>
                      <a:pt x="23" y="482"/>
                    </a:cubicBezTo>
                    <a:cubicBezTo>
                      <a:pt x="24" y="482"/>
                      <a:pt x="24" y="481"/>
                      <a:pt x="24" y="481"/>
                    </a:cubicBezTo>
                    <a:cubicBezTo>
                      <a:pt x="24" y="481"/>
                      <a:pt x="24" y="481"/>
                      <a:pt x="25" y="480"/>
                    </a:cubicBezTo>
                    <a:cubicBezTo>
                      <a:pt x="25" y="480"/>
                      <a:pt x="25" y="479"/>
                      <a:pt x="25" y="478"/>
                    </a:cubicBezTo>
                    <a:cubicBezTo>
                      <a:pt x="25" y="476"/>
                      <a:pt x="26" y="472"/>
                      <a:pt x="25" y="467"/>
                    </a:cubicBezTo>
                    <a:cubicBezTo>
                      <a:pt x="26" y="470"/>
                      <a:pt x="24" y="479"/>
                      <a:pt x="23" y="474"/>
                    </a:cubicBezTo>
                    <a:cubicBezTo>
                      <a:pt x="24" y="470"/>
                      <a:pt x="24" y="464"/>
                      <a:pt x="25" y="461"/>
                    </a:cubicBezTo>
                    <a:cubicBezTo>
                      <a:pt x="25" y="446"/>
                      <a:pt x="24" y="463"/>
                      <a:pt x="22" y="457"/>
                    </a:cubicBezTo>
                    <a:cubicBezTo>
                      <a:pt x="25" y="452"/>
                      <a:pt x="21" y="449"/>
                      <a:pt x="21" y="443"/>
                    </a:cubicBezTo>
                    <a:cubicBezTo>
                      <a:pt x="23" y="443"/>
                      <a:pt x="23" y="443"/>
                      <a:pt x="23" y="443"/>
                    </a:cubicBezTo>
                    <a:cubicBezTo>
                      <a:pt x="24" y="425"/>
                      <a:pt x="19" y="438"/>
                      <a:pt x="20" y="422"/>
                    </a:cubicBezTo>
                    <a:cubicBezTo>
                      <a:pt x="23" y="429"/>
                      <a:pt x="23" y="429"/>
                      <a:pt x="23" y="429"/>
                    </a:cubicBezTo>
                    <a:cubicBezTo>
                      <a:pt x="22" y="421"/>
                      <a:pt x="22" y="421"/>
                      <a:pt x="22" y="421"/>
                    </a:cubicBezTo>
                    <a:cubicBezTo>
                      <a:pt x="24" y="422"/>
                      <a:pt x="24" y="422"/>
                      <a:pt x="24" y="422"/>
                    </a:cubicBezTo>
                    <a:cubicBezTo>
                      <a:pt x="23" y="413"/>
                      <a:pt x="23" y="411"/>
                      <a:pt x="24" y="402"/>
                    </a:cubicBezTo>
                    <a:cubicBezTo>
                      <a:pt x="22" y="404"/>
                      <a:pt x="20" y="401"/>
                      <a:pt x="20" y="393"/>
                    </a:cubicBezTo>
                    <a:cubicBezTo>
                      <a:pt x="21" y="388"/>
                      <a:pt x="22" y="396"/>
                      <a:pt x="22" y="385"/>
                    </a:cubicBezTo>
                    <a:cubicBezTo>
                      <a:pt x="23" y="387"/>
                      <a:pt x="24" y="390"/>
                      <a:pt x="23" y="395"/>
                    </a:cubicBezTo>
                    <a:cubicBezTo>
                      <a:pt x="23" y="395"/>
                      <a:pt x="24" y="397"/>
                      <a:pt x="24" y="398"/>
                    </a:cubicBezTo>
                    <a:cubicBezTo>
                      <a:pt x="26" y="392"/>
                      <a:pt x="25" y="383"/>
                      <a:pt x="25" y="379"/>
                    </a:cubicBezTo>
                    <a:cubicBezTo>
                      <a:pt x="25" y="381"/>
                      <a:pt x="25" y="383"/>
                      <a:pt x="24" y="384"/>
                    </a:cubicBezTo>
                    <a:cubicBezTo>
                      <a:pt x="22" y="368"/>
                      <a:pt x="22" y="368"/>
                      <a:pt x="22" y="368"/>
                    </a:cubicBezTo>
                    <a:cubicBezTo>
                      <a:pt x="22" y="365"/>
                      <a:pt x="23" y="367"/>
                      <a:pt x="23" y="369"/>
                    </a:cubicBezTo>
                    <a:cubicBezTo>
                      <a:pt x="23" y="366"/>
                      <a:pt x="22" y="364"/>
                      <a:pt x="22" y="359"/>
                    </a:cubicBezTo>
                    <a:cubicBezTo>
                      <a:pt x="24" y="360"/>
                      <a:pt x="25" y="360"/>
                      <a:pt x="26" y="367"/>
                    </a:cubicBezTo>
                    <a:cubicBezTo>
                      <a:pt x="24" y="352"/>
                      <a:pt x="24" y="352"/>
                      <a:pt x="24" y="352"/>
                    </a:cubicBezTo>
                    <a:cubicBezTo>
                      <a:pt x="25" y="351"/>
                      <a:pt x="26" y="344"/>
                      <a:pt x="27" y="346"/>
                    </a:cubicBezTo>
                    <a:cubicBezTo>
                      <a:pt x="28" y="337"/>
                      <a:pt x="24" y="325"/>
                      <a:pt x="25" y="314"/>
                    </a:cubicBezTo>
                    <a:cubicBezTo>
                      <a:pt x="25" y="313"/>
                      <a:pt x="24" y="312"/>
                      <a:pt x="24" y="310"/>
                    </a:cubicBezTo>
                    <a:cubicBezTo>
                      <a:pt x="25" y="299"/>
                      <a:pt x="26" y="290"/>
                      <a:pt x="24" y="278"/>
                    </a:cubicBezTo>
                    <a:cubicBezTo>
                      <a:pt x="27" y="271"/>
                      <a:pt x="27" y="271"/>
                      <a:pt x="27" y="271"/>
                    </a:cubicBezTo>
                    <a:cubicBezTo>
                      <a:pt x="27" y="261"/>
                      <a:pt x="24" y="280"/>
                      <a:pt x="23" y="264"/>
                    </a:cubicBezTo>
                    <a:cubicBezTo>
                      <a:pt x="22" y="252"/>
                      <a:pt x="25" y="260"/>
                      <a:pt x="26" y="256"/>
                    </a:cubicBezTo>
                    <a:cubicBezTo>
                      <a:pt x="24" y="250"/>
                      <a:pt x="21" y="240"/>
                      <a:pt x="24" y="229"/>
                    </a:cubicBezTo>
                    <a:cubicBezTo>
                      <a:pt x="24" y="233"/>
                      <a:pt x="24" y="236"/>
                      <a:pt x="24" y="239"/>
                    </a:cubicBezTo>
                    <a:close/>
                    <a:moveTo>
                      <a:pt x="23" y="119"/>
                    </a:moveTo>
                    <a:cubicBezTo>
                      <a:pt x="23" y="121"/>
                      <a:pt x="24" y="126"/>
                      <a:pt x="23" y="127"/>
                    </a:cubicBezTo>
                    <a:cubicBezTo>
                      <a:pt x="21" y="125"/>
                      <a:pt x="22" y="123"/>
                      <a:pt x="23" y="119"/>
                    </a:cubicBezTo>
                    <a:close/>
                    <a:moveTo>
                      <a:pt x="93" y="19"/>
                    </a:moveTo>
                    <a:cubicBezTo>
                      <a:pt x="91" y="20"/>
                      <a:pt x="88" y="19"/>
                      <a:pt x="85" y="19"/>
                    </a:cubicBezTo>
                    <a:cubicBezTo>
                      <a:pt x="88" y="18"/>
                      <a:pt x="90" y="19"/>
                      <a:pt x="93" y="19"/>
                    </a:cubicBezTo>
                    <a:close/>
                    <a:moveTo>
                      <a:pt x="512" y="114"/>
                    </a:moveTo>
                    <a:cubicBezTo>
                      <a:pt x="512" y="113"/>
                      <a:pt x="512" y="113"/>
                      <a:pt x="512" y="113"/>
                    </a:cubicBezTo>
                    <a:cubicBezTo>
                      <a:pt x="513" y="108"/>
                      <a:pt x="512" y="110"/>
                      <a:pt x="512" y="114"/>
                    </a:cubicBezTo>
                    <a:close/>
                    <a:moveTo>
                      <a:pt x="511" y="124"/>
                    </a:moveTo>
                    <a:cubicBezTo>
                      <a:pt x="512" y="125"/>
                      <a:pt x="512" y="125"/>
                      <a:pt x="512" y="125"/>
                    </a:cubicBezTo>
                    <a:cubicBezTo>
                      <a:pt x="512" y="124"/>
                      <a:pt x="512" y="122"/>
                      <a:pt x="512" y="119"/>
                    </a:cubicBezTo>
                    <a:cubicBezTo>
                      <a:pt x="511" y="120"/>
                      <a:pt x="511" y="121"/>
                      <a:pt x="511" y="124"/>
                    </a:cubicBezTo>
                    <a:close/>
                    <a:moveTo>
                      <a:pt x="93" y="503"/>
                    </a:moveTo>
                    <a:cubicBezTo>
                      <a:pt x="91" y="503"/>
                      <a:pt x="91" y="503"/>
                      <a:pt x="91" y="503"/>
                    </a:cubicBezTo>
                    <a:cubicBezTo>
                      <a:pt x="95" y="502"/>
                      <a:pt x="94" y="503"/>
                      <a:pt x="93" y="50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1" name="Freeform 1155"/>
              <p:cNvSpPr>
                <a:spLocks/>
              </p:cNvSpPr>
              <p:nvPr/>
            </p:nvSpPr>
            <p:spPr bwMode="auto">
              <a:xfrm>
                <a:off x="1810" y="3195"/>
                <a:ext cx="1"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0"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2" name="Freeform 1156"/>
              <p:cNvSpPr>
                <a:spLocks/>
              </p:cNvSpPr>
              <p:nvPr/>
            </p:nvSpPr>
            <p:spPr bwMode="auto">
              <a:xfrm>
                <a:off x="1802" y="3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3" name="Freeform 1157"/>
              <p:cNvSpPr>
                <a:spLocks/>
              </p:cNvSpPr>
              <p:nvPr/>
            </p:nvSpPr>
            <p:spPr bwMode="auto">
              <a:xfrm>
                <a:off x="1878" y="3195"/>
                <a:ext cx="1" cy="0"/>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2" y="1"/>
                      <a:pt x="1" y="0"/>
                      <a:pt x="0" y="0"/>
                    </a:cubicBezTo>
                    <a:cubicBezTo>
                      <a:pt x="0" y="0"/>
                      <a:pt x="1"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4" name="Freeform 1158"/>
              <p:cNvSpPr>
                <a:spLocks/>
              </p:cNvSpPr>
              <p:nvPr/>
            </p:nvSpPr>
            <p:spPr bwMode="auto">
              <a:xfrm>
                <a:off x="1891" y="3223"/>
                <a:ext cx="1" cy="1"/>
              </a:xfrm>
              <a:custGeom>
                <a:avLst/>
                <a:gdLst>
                  <a:gd name="T0" fmla="*/ 2 w 2"/>
                  <a:gd name="T1" fmla="*/ 6 h 6"/>
                  <a:gd name="T2" fmla="*/ 1 w 2"/>
                  <a:gd name="T3" fmla="*/ 0 h 6"/>
                  <a:gd name="T4" fmla="*/ 0 w 2"/>
                  <a:gd name="T5" fmla="*/ 6 h 6"/>
                  <a:gd name="T6" fmla="*/ 2 w 2"/>
                  <a:gd name="T7" fmla="*/ 6 h 6"/>
                </a:gdLst>
                <a:ahLst/>
                <a:cxnLst>
                  <a:cxn ang="0">
                    <a:pos x="T0" y="T1"/>
                  </a:cxn>
                  <a:cxn ang="0">
                    <a:pos x="T2" y="T3"/>
                  </a:cxn>
                  <a:cxn ang="0">
                    <a:pos x="T4" y="T5"/>
                  </a:cxn>
                  <a:cxn ang="0">
                    <a:pos x="T6" y="T7"/>
                  </a:cxn>
                </a:cxnLst>
                <a:rect l="0" t="0" r="r" b="b"/>
                <a:pathLst>
                  <a:path w="2" h="6">
                    <a:moveTo>
                      <a:pt x="2" y="6"/>
                    </a:moveTo>
                    <a:cubicBezTo>
                      <a:pt x="1" y="0"/>
                      <a:pt x="1" y="0"/>
                      <a:pt x="1" y="0"/>
                    </a:cubicBezTo>
                    <a:cubicBezTo>
                      <a:pt x="1" y="3"/>
                      <a:pt x="1" y="4"/>
                      <a:pt x="0" y="6"/>
                    </a:cubicBezTo>
                    <a:cubicBezTo>
                      <a:pt x="1" y="6"/>
                      <a:pt x="2" y="4"/>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5" name="Freeform 1159"/>
              <p:cNvSpPr>
                <a:spLocks/>
              </p:cNvSpPr>
              <p:nvPr/>
            </p:nvSpPr>
            <p:spPr bwMode="auto">
              <a:xfrm>
                <a:off x="1889" y="3234"/>
                <a:ext cx="1" cy="2"/>
              </a:xfrm>
              <a:custGeom>
                <a:avLst/>
                <a:gdLst>
                  <a:gd name="T0" fmla="*/ 0 w 1"/>
                  <a:gd name="T1" fmla="*/ 4 h 8"/>
                  <a:gd name="T2" fmla="*/ 0 w 1"/>
                  <a:gd name="T3" fmla="*/ 8 h 8"/>
                  <a:gd name="T4" fmla="*/ 1 w 1"/>
                  <a:gd name="T5" fmla="*/ 7 h 8"/>
                  <a:gd name="T6" fmla="*/ 0 w 1"/>
                  <a:gd name="T7" fmla="*/ 4 h 8"/>
                </a:gdLst>
                <a:ahLst/>
                <a:cxnLst>
                  <a:cxn ang="0">
                    <a:pos x="T0" y="T1"/>
                  </a:cxn>
                  <a:cxn ang="0">
                    <a:pos x="T2" y="T3"/>
                  </a:cxn>
                  <a:cxn ang="0">
                    <a:pos x="T4" y="T5"/>
                  </a:cxn>
                  <a:cxn ang="0">
                    <a:pos x="T6" y="T7"/>
                  </a:cxn>
                </a:cxnLst>
                <a:rect l="0" t="0" r="r" b="b"/>
                <a:pathLst>
                  <a:path w="1" h="8">
                    <a:moveTo>
                      <a:pt x="0" y="4"/>
                    </a:moveTo>
                    <a:cubicBezTo>
                      <a:pt x="0" y="5"/>
                      <a:pt x="0" y="7"/>
                      <a:pt x="0" y="8"/>
                    </a:cubicBezTo>
                    <a:cubicBezTo>
                      <a:pt x="1" y="7"/>
                      <a:pt x="1" y="7"/>
                      <a:pt x="1" y="7"/>
                    </a:cubicBezTo>
                    <a:cubicBezTo>
                      <a:pt x="1" y="3"/>
                      <a:pt x="0"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6" name="Freeform 1160"/>
              <p:cNvSpPr>
                <a:spLocks/>
              </p:cNvSpPr>
              <p:nvPr/>
            </p:nvSpPr>
            <p:spPr bwMode="auto">
              <a:xfrm>
                <a:off x="1890" y="3225"/>
                <a:ext cx="1" cy="2"/>
              </a:xfrm>
              <a:custGeom>
                <a:avLst/>
                <a:gdLst>
                  <a:gd name="T0" fmla="*/ 1 w 3"/>
                  <a:gd name="T1" fmla="*/ 0 h 10"/>
                  <a:gd name="T2" fmla="*/ 0 w 3"/>
                  <a:gd name="T3" fmla="*/ 10 h 10"/>
                  <a:gd name="T4" fmla="*/ 0 w 3"/>
                  <a:gd name="T5" fmla="*/ 9 h 10"/>
                  <a:gd name="T6" fmla="*/ 1 w 3"/>
                  <a:gd name="T7" fmla="*/ 0 h 10"/>
                </a:gdLst>
                <a:ahLst/>
                <a:cxnLst>
                  <a:cxn ang="0">
                    <a:pos x="T0" y="T1"/>
                  </a:cxn>
                  <a:cxn ang="0">
                    <a:pos x="T2" y="T3"/>
                  </a:cxn>
                  <a:cxn ang="0">
                    <a:pos x="T4" y="T5"/>
                  </a:cxn>
                  <a:cxn ang="0">
                    <a:pos x="T6" y="T7"/>
                  </a:cxn>
                </a:cxnLst>
                <a:rect l="0" t="0" r="r" b="b"/>
                <a:pathLst>
                  <a:path w="3" h="10">
                    <a:moveTo>
                      <a:pt x="1" y="0"/>
                    </a:moveTo>
                    <a:cubicBezTo>
                      <a:pt x="0" y="0"/>
                      <a:pt x="0" y="5"/>
                      <a:pt x="0" y="10"/>
                    </a:cubicBezTo>
                    <a:cubicBezTo>
                      <a:pt x="0" y="9"/>
                      <a:pt x="0" y="9"/>
                      <a:pt x="0" y="9"/>
                    </a:cubicBezTo>
                    <a:cubicBezTo>
                      <a:pt x="3" y="10"/>
                      <a:pt x="2" y="5"/>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7" name="Freeform 1161"/>
              <p:cNvSpPr>
                <a:spLocks/>
              </p:cNvSpPr>
              <p:nvPr/>
            </p:nvSpPr>
            <p:spPr bwMode="auto">
              <a:xfrm>
                <a:off x="1890" y="3227"/>
                <a:ext cx="0" cy="1"/>
              </a:xfrm>
              <a:custGeom>
                <a:avLst/>
                <a:gdLst>
                  <a:gd name="T0" fmla="*/ 0 w 1"/>
                  <a:gd name="T1" fmla="*/ 0 h 5"/>
                  <a:gd name="T2" fmla="*/ 0 w 1"/>
                  <a:gd name="T3" fmla="*/ 4 h 5"/>
                  <a:gd name="T4" fmla="*/ 0 w 1"/>
                  <a:gd name="T5" fmla="*/ 0 h 5"/>
                </a:gdLst>
                <a:ahLst/>
                <a:cxnLst>
                  <a:cxn ang="0">
                    <a:pos x="T0" y="T1"/>
                  </a:cxn>
                  <a:cxn ang="0">
                    <a:pos x="T2" y="T3"/>
                  </a:cxn>
                  <a:cxn ang="0">
                    <a:pos x="T4" y="T5"/>
                  </a:cxn>
                </a:cxnLst>
                <a:rect l="0" t="0" r="r" b="b"/>
                <a:pathLst>
                  <a:path w="1" h="5">
                    <a:moveTo>
                      <a:pt x="0" y="0"/>
                    </a:moveTo>
                    <a:cubicBezTo>
                      <a:pt x="1" y="1"/>
                      <a:pt x="1" y="3"/>
                      <a:pt x="0" y="4"/>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8" name="Freeform 1162"/>
              <p:cNvSpPr>
                <a:spLocks/>
              </p:cNvSpPr>
              <p:nvPr/>
            </p:nvSpPr>
            <p:spPr bwMode="auto">
              <a:xfrm>
                <a:off x="1891" y="3214"/>
                <a:ext cx="1" cy="3"/>
              </a:xfrm>
              <a:custGeom>
                <a:avLst/>
                <a:gdLst>
                  <a:gd name="T0" fmla="*/ 1 w 5"/>
                  <a:gd name="T1" fmla="*/ 13 h 18"/>
                  <a:gd name="T2" fmla="*/ 3 w 5"/>
                  <a:gd name="T3" fmla="*/ 16 h 18"/>
                  <a:gd name="T4" fmla="*/ 1 w 5"/>
                  <a:gd name="T5" fmla="*/ 13 h 18"/>
                </a:gdLst>
                <a:ahLst/>
                <a:cxnLst>
                  <a:cxn ang="0">
                    <a:pos x="T0" y="T1"/>
                  </a:cxn>
                  <a:cxn ang="0">
                    <a:pos x="T2" y="T3"/>
                  </a:cxn>
                  <a:cxn ang="0">
                    <a:pos x="T4" y="T5"/>
                  </a:cxn>
                </a:cxnLst>
                <a:rect l="0" t="0" r="r" b="b"/>
                <a:pathLst>
                  <a:path w="5" h="18">
                    <a:moveTo>
                      <a:pt x="1" y="13"/>
                    </a:moveTo>
                    <a:cubicBezTo>
                      <a:pt x="1" y="15"/>
                      <a:pt x="3" y="14"/>
                      <a:pt x="3" y="16"/>
                    </a:cubicBezTo>
                    <a:cubicBezTo>
                      <a:pt x="5" y="18"/>
                      <a:pt x="0" y="0"/>
                      <a:pt x="1"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9" name="Freeform 1163"/>
              <p:cNvSpPr>
                <a:spLocks/>
              </p:cNvSpPr>
              <p:nvPr/>
            </p:nvSpPr>
            <p:spPr bwMode="auto">
              <a:xfrm>
                <a:off x="1889" y="3225"/>
                <a:ext cx="1" cy="1"/>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0" name="Freeform 1164"/>
              <p:cNvSpPr>
                <a:spLocks/>
              </p:cNvSpPr>
              <p:nvPr/>
            </p:nvSpPr>
            <p:spPr bwMode="auto">
              <a:xfrm>
                <a:off x="1890" y="3219"/>
                <a:ext cx="0" cy="2"/>
              </a:xfrm>
              <a:custGeom>
                <a:avLst/>
                <a:gdLst>
                  <a:gd name="T0" fmla="*/ 0 w 1"/>
                  <a:gd name="T1" fmla="*/ 1 h 10"/>
                  <a:gd name="T2" fmla="*/ 0 w 1"/>
                  <a:gd name="T3" fmla="*/ 8 h 10"/>
                  <a:gd name="T4" fmla="*/ 0 w 1"/>
                  <a:gd name="T5" fmla="*/ 10 h 10"/>
                  <a:gd name="T6" fmla="*/ 0 w 1"/>
                  <a:gd name="T7" fmla="*/ 1 h 10"/>
                </a:gdLst>
                <a:ahLst/>
                <a:cxnLst>
                  <a:cxn ang="0">
                    <a:pos x="T0" y="T1"/>
                  </a:cxn>
                  <a:cxn ang="0">
                    <a:pos x="T2" y="T3"/>
                  </a:cxn>
                  <a:cxn ang="0">
                    <a:pos x="T4" y="T5"/>
                  </a:cxn>
                  <a:cxn ang="0">
                    <a:pos x="T6" y="T7"/>
                  </a:cxn>
                </a:cxnLst>
                <a:rect l="0" t="0" r="r" b="b"/>
                <a:pathLst>
                  <a:path w="1" h="10">
                    <a:moveTo>
                      <a:pt x="0" y="1"/>
                    </a:moveTo>
                    <a:cubicBezTo>
                      <a:pt x="0" y="8"/>
                      <a:pt x="0" y="8"/>
                      <a:pt x="0" y="8"/>
                    </a:cubicBezTo>
                    <a:cubicBezTo>
                      <a:pt x="0" y="8"/>
                      <a:pt x="0" y="9"/>
                      <a:pt x="0" y="10"/>
                    </a:cubicBezTo>
                    <a:cubicBezTo>
                      <a:pt x="0" y="6"/>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1" name="Freeform 1165"/>
              <p:cNvSpPr>
                <a:spLocks/>
              </p:cNvSpPr>
              <p:nvPr/>
            </p:nvSpPr>
            <p:spPr bwMode="auto">
              <a:xfrm>
                <a:off x="1890" y="3221"/>
                <a:ext cx="0" cy="1"/>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2" name="Freeform 1166"/>
              <p:cNvSpPr>
                <a:spLocks/>
              </p:cNvSpPr>
              <p:nvPr/>
            </p:nvSpPr>
            <p:spPr bwMode="auto">
              <a:xfrm>
                <a:off x="1889" y="3223"/>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3" name="Freeform 1167"/>
              <p:cNvSpPr>
                <a:spLocks/>
              </p:cNvSpPr>
              <p:nvPr/>
            </p:nvSpPr>
            <p:spPr bwMode="auto">
              <a:xfrm>
                <a:off x="1889" y="3202"/>
                <a:ext cx="1" cy="2"/>
              </a:xfrm>
              <a:custGeom>
                <a:avLst/>
                <a:gdLst>
                  <a:gd name="T0" fmla="*/ 2 w 2"/>
                  <a:gd name="T1" fmla="*/ 9 h 11"/>
                  <a:gd name="T2" fmla="*/ 1 w 2"/>
                  <a:gd name="T3" fmla="*/ 1 h 11"/>
                  <a:gd name="T4" fmla="*/ 0 w 2"/>
                  <a:gd name="T5" fmla="*/ 6 h 11"/>
                  <a:gd name="T6" fmla="*/ 2 w 2"/>
                  <a:gd name="T7" fmla="*/ 9 h 11"/>
                </a:gdLst>
                <a:ahLst/>
                <a:cxnLst>
                  <a:cxn ang="0">
                    <a:pos x="T0" y="T1"/>
                  </a:cxn>
                  <a:cxn ang="0">
                    <a:pos x="T2" y="T3"/>
                  </a:cxn>
                  <a:cxn ang="0">
                    <a:pos x="T4" y="T5"/>
                  </a:cxn>
                  <a:cxn ang="0">
                    <a:pos x="T6" y="T7"/>
                  </a:cxn>
                </a:cxnLst>
                <a:rect l="0" t="0" r="r" b="b"/>
                <a:pathLst>
                  <a:path w="2" h="11">
                    <a:moveTo>
                      <a:pt x="2" y="9"/>
                    </a:moveTo>
                    <a:cubicBezTo>
                      <a:pt x="1" y="1"/>
                      <a:pt x="1" y="1"/>
                      <a:pt x="1" y="1"/>
                    </a:cubicBezTo>
                    <a:cubicBezTo>
                      <a:pt x="0" y="0"/>
                      <a:pt x="0" y="2"/>
                      <a:pt x="0" y="6"/>
                    </a:cubicBezTo>
                    <a:cubicBezTo>
                      <a:pt x="1" y="8"/>
                      <a:pt x="1" y="11"/>
                      <a:pt x="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4" name="Freeform 1168"/>
              <p:cNvSpPr>
                <a:spLocks/>
              </p:cNvSpPr>
              <p:nvPr/>
            </p:nvSpPr>
            <p:spPr bwMode="auto">
              <a:xfrm>
                <a:off x="1888" y="3208"/>
                <a:ext cx="1" cy="1"/>
              </a:xfrm>
              <a:custGeom>
                <a:avLst/>
                <a:gdLst>
                  <a:gd name="T0" fmla="*/ 1 w 3"/>
                  <a:gd name="T1" fmla="*/ 4 h 4"/>
                  <a:gd name="T2" fmla="*/ 3 w 3"/>
                  <a:gd name="T3" fmla="*/ 0 h 4"/>
                  <a:gd name="T4" fmla="*/ 0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2" y="2"/>
                      <a:pt x="2" y="2"/>
                      <a:pt x="3" y="0"/>
                    </a:cubicBezTo>
                    <a:cubicBezTo>
                      <a:pt x="0" y="0"/>
                      <a:pt x="0" y="0"/>
                      <a:pt x="0" y="0"/>
                    </a:cubicBezTo>
                    <a:lnTo>
                      <a:pt x="1"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5" name="Freeform 1169"/>
              <p:cNvSpPr>
                <a:spLocks/>
              </p:cNvSpPr>
              <p:nvPr/>
            </p:nvSpPr>
            <p:spPr bwMode="auto">
              <a:xfrm>
                <a:off x="1888" y="3202"/>
                <a:ext cx="1" cy="4"/>
              </a:xfrm>
              <a:custGeom>
                <a:avLst/>
                <a:gdLst>
                  <a:gd name="T0" fmla="*/ 2 w 2"/>
                  <a:gd name="T1" fmla="*/ 12 h 20"/>
                  <a:gd name="T2" fmla="*/ 0 w 2"/>
                  <a:gd name="T3" fmla="*/ 11 h 20"/>
                  <a:gd name="T4" fmla="*/ 2 w 2"/>
                  <a:gd name="T5" fmla="*/ 12 h 20"/>
                </a:gdLst>
                <a:ahLst/>
                <a:cxnLst>
                  <a:cxn ang="0">
                    <a:pos x="T0" y="T1"/>
                  </a:cxn>
                  <a:cxn ang="0">
                    <a:pos x="T2" y="T3"/>
                  </a:cxn>
                  <a:cxn ang="0">
                    <a:pos x="T4" y="T5"/>
                  </a:cxn>
                </a:cxnLst>
                <a:rect l="0" t="0" r="r" b="b"/>
                <a:pathLst>
                  <a:path w="2" h="20">
                    <a:moveTo>
                      <a:pt x="2" y="12"/>
                    </a:moveTo>
                    <a:cubicBezTo>
                      <a:pt x="1" y="12"/>
                      <a:pt x="0" y="0"/>
                      <a:pt x="0" y="11"/>
                    </a:cubicBezTo>
                    <a:cubicBezTo>
                      <a:pt x="0" y="12"/>
                      <a:pt x="1" y="20"/>
                      <a:pt x="2"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6" name="Freeform 1170"/>
              <p:cNvSpPr>
                <a:spLocks/>
              </p:cNvSpPr>
              <p:nvPr/>
            </p:nvSpPr>
            <p:spPr bwMode="auto">
              <a:xfrm>
                <a:off x="1876" y="3193"/>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7" name="Freeform 1171"/>
              <p:cNvSpPr>
                <a:spLocks/>
              </p:cNvSpPr>
              <p:nvPr/>
            </p:nvSpPr>
            <p:spPr bwMode="auto">
              <a:xfrm>
                <a:off x="1855" y="3195"/>
                <a:ext cx="3" cy="1"/>
              </a:xfrm>
              <a:custGeom>
                <a:avLst/>
                <a:gdLst>
                  <a:gd name="T0" fmla="*/ 3 w 17"/>
                  <a:gd name="T1" fmla="*/ 3 h 4"/>
                  <a:gd name="T2" fmla="*/ 15 w 17"/>
                  <a:gd name="T3" fmla="*/ 1 h 4"/>
                  <a:gd name="T4" fmla="*/ 10 w 17"/>
                  <a:gd name="T5" fmla="*/ 0 h 4"/>
                  <a:gd name="T6" fmla="*/ 3 w 17"/>
                  <a:gd name="T7" fmla="*/ 3 h 4"/>
                </a:gdLst>
                <a:ahLst/>
                <a:cxnLst>
                  <a:cxn ang="0">
                    <a:pos x="T0" y="T1"/>
                  </a:cxn>
                  <a:cxn ang="0">
                    <a:pos x="T2" y="T3"/>
                  </a:cxn>
                  <a:cxn ang="0">
                    <a:pos x="T4" y="T5"/>
                  </a:cxn>
                  <a:cxn ang="0">
                    <a:pos x="T6" y="T7"/>
                  </a:cxn>
                </a:cxnLst>
                <a:rect l="0" t="0" r="r" b="b"/>
                <a:pathLst>
                  <a:path w="17" h="4">
                    <a:moveTo>
                      <a:pt x="3" y="3"/>
                    </a:moveTo>
                    <a:cubicBezTo>
                      <a:pt x="13" y="4"/>
                      <a:pt x="6" y="0"/>
                      <a:pt x="15" y="1"/>
                    </a:cubicBezTo>
                    <a:cubicBezTo>
                      <a:pt x="17" y="1"/>
                      <a:pt x="7" y="0"/>
                      <a:pt x="10" y="0"/>
                    </a:cubicBezTo>
                    <a:cubicBezTo>
                      <a:pt x="4" y="1"/>
                      <a:pt x="0" y="0"/>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8" name="Freeform 1172"/>
              <p:cNvSpPr>
                <a:spLocks/>
              </p:cNvSpPr>
              <p:nvPr/>
            </p:nvSpPr>
            <p:spPr bwMode="auto">
              <a:xfrm>
                <a:off x="1857" y="3195"/>
                <a:ext cx="1"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0"/>
                      <a:pt x="2" y="0"/>
                      <a:pt x="3"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9" name="Freeform 1173"/>
              <p:cNvSpPr>
                <a:spLocks/>
              </p:cNvSpPr>
              <p:nvPr/>
            </p:nvSpPr>
            <p:spPr bwMode="auto">
              <a:xfrm>
                <a:off x="1886" y="328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0" name="Freeform 1174"/>
              <p:cNvSpPr>
                <a:spLocks/>
              </p:cNvSpPr>
              <p:nvPr/>
            </p:nvSpPr>
            <p:spPr bwMode="auto">
              <a:xfrm>
                <a:off x="1888" y="3283"/>
                <a:ext cx="1" cy="1"/>
              </a:xfrm>
              <a:custGeom>
                <a:avLst/>
                <a:gdLst>
                  <a:gd name="T0" fmla="*/ 0 w 6"/>
                  <a:gd name="T1" fmla="*/ 0 h 2"/>
                  <a:gd name="T2" fmla="*/ 2 w 6"/>
                  <a:gd name="T3" fmla="*/ 2 h 2"/>
                  <a:gd name="T4" fmla="*/ 6 w 6"/>
                  <a:gd name="T5" fmla="*/ 0 h 2"/>
                  <a:gd name="T6" fmla="*/ 0 w 6"/>
                  <a:gd name="T7" fmla="*/ 0 h 2"/>
                </a:gdLst>
                <a:ahLst/>
                <a:cxnLst>
                  <a:cxn ang="0">
                    <a:pos x="T0" y="T1"/>
                  </a:cxn>
                  <a:cxn ang="0">
                    <a:pos x="T2" y="T3"/>
                  </a:cxn>
                  <a:cxn ang="0">
                    <a:pos x="T4" y="T5"/>
                  </a:cxn>
                  <a:cxn ang="0">
                    <a:pos x="T6" y="T7"/>
                  </a:cxn>
                </a:cxnLst>
                <a:rect l="0" t="0" r="r" b="b"/>
                <a:pathLst>
                  <a:path w="6" h="2">
                    <a:moveTo>
                      <a:pt x="0" y="0"/>
                    </a:moveTo>
                    <a:cubicBezTo>
                      <a:pt x="2" y="2"/>
                      <a:pt x="2" y="2"/>
                      <a:pt x="2" y="2"/>
                    </a:cubicBezTo>
                    <a:cubicBezTo>
                      <a:pt x="6" y="0"/>
                      <a:pt x="6" y="0"/>
                      <a:pt x="6" y="0"/>
                    </a:cubicBezTo>
                    <a:cubicBezTo>
                      <a:pt x="4"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1" name="Freeform 1175"/>
              <p:cNvSpPr>
                <a:spLocks/>
              </p:cNvSpPr>
              <p:nvPr/>
            </p:nvSpPr>
            <p:spPr bwMode="auto">
              <a:xfrm>
                <a:off x="1802" y="3209"/>
                <a:ext cx="0" cy="1"/>
              </a:xfrm>
              <a:custGeom>
                <a:avLst/>
                <a:gdLst>
                  <a:gd name="T0" fmla="*/ 1 w 1"/>
                  <a:gd name="T1" fmla="*/ 1 h 6"/>
                  <a:gd name="T2" fmla="*/ 0 w 1"/>
                  <a:gd name="T3" fmla="*/ 0 h 6"/>
                  <a:gd name="T4" fmla="*/ 0 w 1"/>
                  <a:gd name="T5" fmla="*/ 6 h 6"/>
                  <a:gd name="T6" fmla="*/ 1 w 1"/>
                  <a:gd name="T7" fmla="*/ 1 h 6"/>
                </a:gdLst>
                <a:ahLst/>
                <a:cxnLst>
                  <a:cxn ang="0">
                    <a:pos x="T0" y="T1"/>
                  </a:cxn>
                  <a:cxn ang="0">
                    <a:pos x="T2" y="T3"/>
                  </a:cxn>
                  <a:cxn ang="0">
                    <a:pos x="T4" y="T5"/>
                  </a:cxn>
                  <a:cxn ang="0">
                    <a:pos x="T6" y="T7"/>
                  </a:cxn>
                </a:cxnLst>
                <a:rect l="0" t="0" r="r" b="b"/>
                <a:pathLst>
                  <a:path w="1" h="6">
                    <a:moveTo>
                      <a:pt x="1" y="1"/>
                    </a:moveTo>
                    <a:cubicBezTo>
                      <a:pt x="0" y="0"/>
                      <a:pt x="0" y="0"/>
                      <a:pt x="0" y="0"/>
                    </a:cubicBezTo>
                    <a:cubicBezTo>
                      <a:pt x="0" y="1"/>
                      <a:pt x="0" y="3"/>
                      <a:pt x="0" y="6"/>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2" name="Freeform 1176"/>
              <p:cNvSpPr>
                <a:spLocks/>
              </p:cNvSpPr>
              <p:nvPr/>
            </p:nvSpPr>
            <p:spPr bwMode="auto">
              <a:xfrm>
                <a:off x="1802" y="322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3" name="Freeform 1177"/>
              <p:cNvSpPr>
                <a:spLocks/>
              </p:cNvSpPr>
              <p:nvPr/>
            </p:nvSpPr>
            <p:spPr bwMode="auto">
              <a:xfrm>
                <a:off x="1802" y="3237"/>
                <a:ext cx="1" cy="2"/>
              </a:xfrm>
              <a:custGeom>
                <a:avLst/>
                <a:gdLst>
                  <a:gd name="T0" fmla="*/ 3 w 3"/>
                  <a:gd name="T1" fmla="*/ 9 h 10"/>
                  <a:gd name="T2" fmla="*/ 3 w 3"/>
                  <a:gd name="T3" fmla="*/ 0 h 10"/>
                  <a:gd name="T4" fmla="*/ 3 w 3"/>
                  <a:gd name="T5" fmla="*/ 9 h 10"/>
                </a:gdLst>
                <a:ahLst/>
                <a:cxnLst>
                  <a:cxn ang="0">
                    <a:pos x="T0" y="T1"/>
                  </a:cxn>
                  <a:cxn ang="0">
                    <a:pos x="T2" y="T3"/>
                  </a:cxn>
                  <a:cxn ang="0">
                    <a:pos x="T4" y="T5"/>
                  </a:cxn>
                </a:cxnLst>
                <a:rect l="0" t="0" r="r" b="b"/>
                <a:pathLst>
                  <a:path w="3" h="10">
                    <a:moveTo>
                      <a:pt x="3" y="9"/>
                    </a:moveTo>
                    <a:cubicBezTo>
                      <a:pt x="3" y="6"/>
                      <a:pt x="3" y="3"/>
                      <a:pt x="3" y="0"/>
                    </a:cubicBezTo>
                    <a:cubicBezTo>
                      <a:pt x="3" y="6"/>
                      <a:pt x="0" y="10"/>
                      <a:pt x="3"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4" name="Freeform 1178"/>
              <p:cNvSpPr>
                <a:spLocks/>
              </p:cNvSpPr>
              <p:nvPr/>
            </p:nvSpPr>
            <p:spPr bwMode="auto">
              <a:xfrm>
                <a:off x="1942" y="2973"/>
                <a:ext cx="0" cy="0"/>
              </a:xfrm>
              <a:custGeom>
                <a:avLst/>
                <a:gdLst>
                  <a:gd name="T0" fmla="*/ 2 w 3"/>
                  <a:gd name="T1" fmla="*/ 1 h 2"/>
                  <a:gd name="T2" fmla="*/ 0 w 3"/>
                  <a:gd name="T3" fmla="*/ 0 h 2"/>
                  <a:gd name="T4" fmla="*/ 2 w 3"/>
                  <a:gd name="T5" fmla="*/ 1 h 2"/>
                </a:gdLst>
                <a:ahLst/>
                <a:cxnLst>
                  <a:cxn ang="0">
                    <a:pos x="T0" y="T1"/>
                  </a:cxn>
                  <a:cxn ang="0">
                    <a:pos x="T2" y="T3"/>
                  </a:cxn>
                  <a:cxn ang="0">
                    <a:pos x="T4" y="T5"/>
                  </a:cxn>
                </a:cxnLst>
                <a:rect l="0" t="0" r="r" b="b"/>
                <a:pathLst>
                  <a:path w="3" h="2">
                    <a:moveTo>
                      <a:pt x="2" y="1"/>
                    </a:moveTo>
                    <a:cubicBezTo>
                      <a:pt x="2" y="0"/>
                      <a:pt x="1" y="0"/>
                      <a:pt x="0" y="0"/>
                    </a:cubicBezTo>
                    <a:cubicBezTo>
                      <a:pt x="1" y="2"/>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5" name="Rectangle 1179"/>
              <p:cNvSpPr>
                <a:spLocks noChangeArrowheads="1"/>
              </p:cNvSpPr>
              <p:nvPr/>
            </p:nvSpPr>
            <p:spPr bwMode="auto">
              <a:xfrm>
                <a:off x="1943" y="297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6" name="Freeform 1180"/>
              <p:cNvSpPr>
                <a:spLocks/>
              </p:cNvSpPr>
              <p:nvPr/>
            </p:nvSpPr>
            <p:spPr bwMode="auto">
              <a:xfrm>
                <a:off x="1943" y="2977"/>
                <a:ext cx="0" cy="2"/>
              </a:xfrm>
              <a:custGeom>
                <a:avLst/>
                <a:gdLst>
                  <a:gd name="T0" fmla="*/ 1 w 4"/>
                  <a:gd name="T1" fmla="*/ 10 h 10"/>
                  <a:gd name="T2" fmla="*/ 2 w 4"/>
                  <a:gd name="T3" fmla="*/ 1 h 10"/>
                  <a:gd name="T4" fmla="*/ 2 w 4"/>
                  <a:gd name="T5" fmla="*/ 1 h 10"/>
                  <a:gd name="T6" fmla="*/ 0 w 4"/>
                  <a:gd name="T7" fmla="*/ 0 h 10"/>
                  <a:gd name="T8" fmla="*/ 1 w 4"/>
                  <a:gd name="T9" fmla="*/ 10 h 10"/>
                </a:gdLst>
                <a:ahLst/>
                <a:cxnLst>
                  <a:cxn ang="0">
                    <a:pos x="T0" y="T1"/>
                  </a:cxn>
                  <a:cxn ang="0">
                    <a:pos x="T2" y="T3"/>
                  </a:cxn>
                  <a:cxn ang="0">
                    <a:pos x="T4" y="T5"/>
                  </a:cxn>
                  <a:cxn ang="0">
                    <a:pos x="T6" y="T7"/>
                  </a:cxn>
                  <a:cxn ang="0">
                    <a:pos x="T8" y="T9"/>
                  </a:cxn>
                </a:cxnLst>
                <a:rect l="0" t="0" r="r" b="b"/>
                <a:pathLst>
                  <a:path w="4" h="10">
                    <a:moveTo>
                      <a:pt x="1" y="10"/>
                    </a:moveTo>
                    <a:cubicBezTo>
                      <a:pt x="4" y="9"/>
                      <a:pt x="1" y="4"/>
                      <a:pt x="2" y="1"/>
                    </a:cubicBezTo>
                    <a:cubicBezTo>
                      <a:pt x="2" y="1"/>
                      <a:pt x="2" y="1"/>
                      <a:pt x="2" y="1"/>
                    </a:cubicBezTo>
                    <a:cubicBezTo>
                      <a:pt x="0" y="0"/>
                      <a:pt x="0" y="0"/>
                      <a:pt x="0" y="0"/>
                    </a:cubicBezTo>
                    <a:cubicBezTo>
                      <a:pt x="0" y="3"/>
                      <a:pt x="2" y="8"/>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7" name="Freeform 1181"/>
              <p:cNvSpPr>
                <a:spLocks/>
              </p:cNvSpPr>
              <p:nvPr/>
            </p:nvSpPr>
            <p:spPr bwMode="auto">
              <a:xfrm>
                <a:off x="1942" y="2980"/>
                <a:ext cx="0" cy="1"/>
              </a:xfrm>
              <a:custGeom>
                <a:avLst/>
                <a:gdLst>
                  <a:gd name="T0" fmla="*/ 0 w 1"/>
                  <a:gd name="T1" fmla="*/ 2 h 4"/>
                  <a:gd name="T2" fmla="*/ 0 w 1"/>
                  <a:gd name="T3" fmla="*/ 0 h 4"/>
                  <a:gd name="T4" fmla="*/ 0 w 1"/>
                  <a:gd name="T5" fmla="*/ 0 h 4"/>
                  <a:gd name="T6" fmla="*/ 0 w 1"/>
                  <a:gd name="T7" fmla="*/ 2 h 4"/>
                </a:gdLst>
                <a:ahLst/>
                <a:cxnLst>
                  <a:cxn ang="0">
                    <a:pos x="T0" y="T1"/>
                  </a:cxn>
                  <a:cxn ang="0">
                    <a:pos x="T2" y="T3"/>
                  </a:cxn>
                  <a:cxn ang="0">
                    <a:pos x="T4" y="T5"/>
                  </a:cxn>
                  <a:cxn ang="0">
                    <a:pos x="T6" y="T7"/>
                  </a:cxn>
                </a:cxnLst>
                <a:rect l="0" t="0" r="r" b="b"/>
                <a:pathLst>
                  <a:path w="1" h="4">
                    <a:moveTo>
                      <a:pt x="0" y="2"/>
                    </a:moveTo>
                    <a:cubicBezTo>
                      <a:pt x="1" y="1"/>
                      <a:pt x="1" y="4"/>
                      <a:pt x="0" y="0"/>
                    </a:cubicBez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8" name="Freeform 1182"/>
              <p:cNvSpPr>
                <a:spLocks/>
              </p:cNvSpPr>
              <p:nvPr/>
            </p:nvSpPr>
            <p:spPr bwMode="auto">
              <a:xfrm>
                <a:off x="1942" y="2980"/>
                <a:ext cx="0" cy="1"/>
              </a:xfrm>
              <a:custGeom>
                <a:avLst/>
                <a:gdLst>
                  <a:gd name="T0" fmla="*/ 1 w 1"/>
                  <a:gd name="T1" fmla="*/ 1 h 2"/>
                  <a:gd name="T2" fmla="*/ 1 w 1"/>
                  <a:gd name="T3" fmla="*/ 1 h 2"/>
                </a:gdLst>
                <a:ahLst/>
                <a:cxnLst>
                  <a:cxn ang="0">
                    <a:pos x="T0" y="T1"/>
                  </a:cxn>
                  <a:cxn ang="0">
                    <a:pos x="T2" y="T3"/>
                  </a:cxn>
                </a:cxnLst>
                <a:rect l="0" t="0" r="r" b="b"/>
                <a:pathLst>
                  <a:path w="1" h="2">
                    <a:moveTo>
                      <a:pt x="1" y="1"/>
                    </a:move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9" name="Freeform 1183"/>
              <p:cNvSpPr>
                <a:spLocks/>
              </p:cNvSpPr>
              <p:nvPr/>
            </p:nvSpPr>
            <p:spPr bwMode="auto">
              <a:xfrm>
                <a:off x="1941" y="2981"/>
                <a:ext cx="1" cy="1"/>
              </a:xfrm>
              <a:custGeom>
                <a:avLst/>
                <a:gdLst>
                  <a:gd name="T0" fmla="*/ 3 w 3"/>
                  <a:gd name="T1" fmla="*/ 2 h 4"/>
                  <a:gd name="T2" fmla="*/ 2 w 3"/>
                  <a:gd name="T3" fmla="*/ 0 h 4"/>
                  <a:gd name="T4" fmla="*/ 0 w 3"/>
                  <a:gd name="T5" fmla="*/ 2 h 4"/>
                  <a:gd name="T6" fmla="*/ 3 w 3"/>
                  <a:gd name="T7" fmla="*/ 2 h 4"/>
                </a:gdLst>
                <a:ahLst/>
                <a:cxnLst>
                  <a:cxn ang="0">
                    <a:pos x="T0" y="T1"/>
                  </a:cxn>
                  <a:cxn ang="0">
                    <a:pos x="T2" y="T3"/>
                  </a:cxn>
                  <a:cxn ang="0">
                    <a:pos x="T4" y="T5"/>
                  </a:cxn>
                  <a:cxn ang="0">
                    <a:pos x="T6" y="T7"/>
                  </a:cxn>
                </a:cxnLst>
                <a:rect l="0" t="0" r="r" b="b"/>
                <a:pathLst>
                  <a:path w="3" h="4">
                    <a:moveTo>
                      <a:pt x="3" y="2"/>
                    </a:moveTo>
                    <a:cubicBezTo>
                      <a:pt x="2" y="0"/>
                      <a:pt x="2" y="0"/>
                      <a:pt x="2" y="0"/>
                    </a:cubicBezTo>
                    <a:cubicBezTo>
                      <a:pt x="1" y="0"/>
                      <a:pt x="1" y="2"/>
                      <a:pt x="0" y="2"/>
                    </a:cubicBezTo>
                    <a:cubicBezTo>
                      <a:pt x="1" y="4"/>
                      <a:pt x="1" y="4"/>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0" name="Freeform 1184"/>
              <p:cNvSpPr>
                <a:spLocks/>
              </p:cNvSpPr>
              <p:nvPr/>
            </p:nvSpPr>
            <p:spPr bwMode="auto">
              <a:xfrm>
                <a:off x="1942" y="2982"/>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1" name="Freeform 1185"/>
              <p:cNvSpPr>
                <a:spLocks/>
              </p:cNvSpPr>
              <p:nvPr/>
            </p:nvSpPr>
            <p:spPr bwMode="auto">
              <a:xfrm>
                <a:off x="1942" y="2982"/>
                <a:ext cx="1" cy="0"/>
              </a:xfrm>
              <a:custGeom>
                <a:avLst/>
                <a:gdLst>
                  <a:gd name="T0" fmla="*/ 0 w 3"/>
                  <a:gd name="T1" fmla="*/ 0 h 2"/>
                  <a:gd name="T2" fmla="*/ 1 w 3"/>
                  <a:gd name="T3" fmla="*/ 2 h 2"/>
                  <a:gd name="T4" fmla="*/ 1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2"/>
                      <a:pt x="1" y="2"/>
                      <a:pt x="1" y="2"/>
                    </a:cubicBezTo>
                    <a:cubicBezTo>
                      <a:pt x="2" y="2"/>
                      <a:pt x="3" y="2"/>
                      <a:pt x="1"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2" name="Freeform 1186"/>
              <p:cNvSpPr>
                <a:spLocks/>
              </p:cNvSpPr>
              <p:nvPr/>
            </p:nvSpPr>
            <p:spPr bwMode="auto">
              <a:xfrm>
                <a:off x="1942" y="2980"/>
                <a:ext cx="1" cy="1"/>
              </a:xfrm>
              <a:custGeom>
                <a:avLst/>
                <a:gdLst>
                  <a:gd name="T0" fmla="*/ 1 w 3"/>
                  <a:gd name="T1" fmla="*/ 5 h 5"/>
                  <a:gd name="T2" fmla="*/ 3 w 3"/>
                  <a:gd name="T3" fmla="*/ 5 h 5"/>
                  <a:gd name="T4" fmla="*/ 1 w 3"/>
                  <a:gd name="T5" fmla="*/ 5 h 5"/>
                </a:gdLst>
                <a:ahLst/>
                <a:cxnLst>
                  <a:cxn ang="0">
                    <a:pos x="T0" y="T1"/>
                  </a:cxn>
                  <a:cxn ang="0">
                    <a:pos x="T2" y="T3"/>
                  </a:cxn>
                  <a:cxn ang="0">
                    <a:pos x="T4" y="T5"/>
                  </a:cxn>
                </a:cxnLst>
                <a:rect l="0" t="0" r="r" b="b"/>
                <a:pathLst>
                  <a:path w="3" h="5">
                    <a:moveTo>
                      <a:pt x="1" y="5"/>
                    </a:moveTo>
                    <a:cubicBezTo>
                      <a:pt x="1" y="4"/>
                      <a:pt x="2" y="2"/>
                      <a:pt x="3" y="5"/>
                    </a:cubicBezTo>
                    <a:cubicBezTo>
                      <a:pt x="2" y="0"/>
                      <a:pt x="0" y="1"/>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3" name="Freeform 1187"/>
              <p:cNvSpPr>
                <a:spLocks/>
              </p:cNvSpPr>
              <p:nvPr/>
            </p:nvSpPr>
            <p:spPr bwMode="auto">
              <a:xfrm>
                <a:off x="1943" y="2979"/>
                <a:ext cx="1" cy="0"/>
              </a:xfrm>
              <a:custGeom>
                <a:avLst/>
                <a:gdLst>
                  <a:gd name="T0" fmla="*/ 1 w 2"/>
                  <a:gd name="T1" fmla="*/ 3 h 3"/>
                  <a:gd name="T2" fmla="*/ 2 w 2"/>
                  <a:gd name="T3" fmla="*/ 1 h 3"/>
                  <a:gd name="T4" fmla="*/ 1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1"/>
                      <a:pt x="2" y="1"/>
                      <a:pt x="2" y="1"/>
                    </a:cubicBezTo>
                    <a:cubicBezTo>
                      <a:pt x="1" y="0"/>
                      <a:pt x="1" y="0"/>
                      <a:pt x="1" y="0"/>
                    </a:cubicBezTo>
                    <a:cubicBezTo>
                      <a:pt x="1" y="1"/>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4" name="Freeform 1188"/>
              <p:cNvSpPr>
                <a:spLocks/>
              </p:cNvSpPr>
              <p:nvPr/>
            </p:nvSpPr>
            <p:spPr bwMode="auto">
              <a:xfrm>
                <a:off x="1942" y="2984"/>
                <a:ext cx="0" cy="0"/>
              </a:xfrm>
              <a:custGeom>
                <a:avLst/>
                <a:gdLst>
                  <a:gd name="T0" fmla="*/ 0 w 2"/>
                  <a:gd name="T1" fmla="*/ 2 h 2"/>
                  <a:gd name="T2" fmla="*/ 2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2"/>
                      <a:pt x="2" y="1"/>
                    </a:cubicBezTo>
                    <a:cubicBezTo>
                      <a:pt x="2" y="0"/>
                      <a:pt x="2" y="0"/>
                      <a:pt x="2"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5" name="Freeform 1189"/>
              <p:cNvSpPr>
                <a:spLocks/>
              </p:cNvSpPr>
              <p:nvPr/>
            </p:nvSpPr>
            <p:spPr bwMode="auto">
              <a:xfrm>
                <a:off x="1942" y="2984"/>
                <a:ext cx="0" cy="1"/>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6" name="Freeform 1190"/>
              <p:cNvSpPr>
                <a:spLocks/>
              </p:cNvSpPr>
              <p:nvPr/>
            </p:nvSpPr>
            <p:spPr bwMode="auto">
              <a:xfrm>
                <a:off x="1943" y="298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7" name="Freeform 1191"/>
              <p:cNvSpPr>
                <a:spLocks/>
              </p:cNvSpPr>
              <p:nvPr/>
            </p:nvSpPr>
            <p:spPr bwMode="auto">
              <a:xfrm>
                <a:off x="1941" y="298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8" name="Freeform 1192"/>
              <p:cNvSpPr>
                <a:spLocks/>
              </p:cNvSpPr>
              <p:nvPr/>
            </p:nvSpPr>
            <p:spPr bwMode="auto">
              <a:xfrm>
                <a:off x="1941" y="2987"/>
                <a:ext cx="1" cy="1"/>
              </a:xfrm>
              <a:custGeom>
                <a:avLst/>
                <a:gdLst>
                  <a:gd name="T0" fmla="*/ 2 w 2"/>
                  <a:gd name="T1" fmla="*/ 1 h 6"/>
                  <a:gd name="T2" fmla="*/ 0 w 2"/>
                  <a:gd name="T3" fmla="*/ 1 h 6"/>
                  <a:gd name="T4" fmla="*/ 2 w 2"/>
                  <a:gd name="T5" fmla="*/ 6 h 6"/>
                  <a:gd name="T6" fmla="*/ 2 w 2"/>
                  <a:gd name="T7" fmla="*/ 1 h 6"/>
                </a:gdLst>
                <a:ahLst/>
                <a:cxnLst>
                  <a:cxn ang="0">
                    <a:pos x="T0" y="T1"/>
                  </a:cxn>
                  <a:cxn ang="0">
                    <a:pos x="T2" y="T3"/>
                  </a:cxn>
                  <a:cxn ang="0">
                    <a:pos x="T4" y="T5"/>
                  </a:cxn>
                  <a:cxn ang="0">
                    <a:pos x="T6" y="T7"/>
                  </a:cxn>
                </a:cxnLst>
                <a:rect l="0" t="0" r="r" b="b"/>
                <a:pathLst>
                  <a:path w="2" h="6">
                    <a:moveTo>
                      <a:pt x="2" y="1"/>
                    </a:moveTo>
                    <a:cubicBezTo>
                      <a:pt x="1" y="0"/>
                      <a:pt x="0" y="3"/>
                      <a:pt x="0" y="1"/>
                    </a:cubicBezTo>
                    <a:cubicBezTo>
                      <a:pt x="0" y="3"/>
                      <a:pt x="1" y="5"/>
                      <a:pt x="2" y="6"/>
                    </a:cubicBezTo>
                    <a:cubicBezTo>
                      <a:pt x="1" y="5"/>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9" name="Freeform 1193"/>
              <p:cNvSpPr>
                <a:spLocks/>
              </p:cNvSpPr>
              <p:nvPr/>
            </p:nvSpPr>
            <p:spPr bwMode="auto">
              <a:xfrm>
                <a:off x="1942" y="2988"/>
                <a:ext cx="0" cy="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0" name="Freeform 1194"/>
              <p:cNvSpPr>
                <a:spLocks/>
              </p:cNvSpPr>
              <p:nvPr/>
            </p:nvSpPr>
            <p:spPr bwMode="auto">
              <a:xfrm>
                <a:off x="1942" y="2985"/>
                <a:ext cx="0"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0"/>
                      <a:pt x="1" y="1"/>
                      <a:pt x="0" y="2"/>
                    </a:cubicBezTo>
                    <a:cubicBezTo>
                      <a:pt x="2" y="1"/>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1" name="Freeform 1195"/>
              <p:cNvSpPr>
                <a:spLocks/>
              </p:cNvSpPr>
              <p:nvPr/>
            </p:nvSpPr>
            <p:spPr bwMode="auto">
              <a:xfrm>
                <a:off x="1942" y="2986"/>
                <a:ext cx="0" cy="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2" name="Freeform 1196"/>
              <p:cNvSpPr>
                <a:spLocks/>
              </p:cNvSpPr>
              <p:nvPr/>
            </p:nvSpPr>
            <p:spPr bwMode="auto">
              <a:xfrm>
                <a:off x="1942" y="2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3" name="Freeform 1197"/>
              <p:cNvSpPr>
                <a:spLocks/>
              </p:cNvSpPr>
              <p:nvPr/>
            </p:nvSpPr>
            <p:spPr bwMode="auto">
              <a:xfrm>
                <a:off x="1943" y="2983"/>
                <a:ext cx="0" cy="1"/>
              </a:xfrm>
              <a:custGeom>
                <a:avLst/>
                <a:gdLst>
                  <a:gd name="T0" fmla="*/ 0 w 4"/>
                  <a:gd name="T1" fmla="*/ 0 h 5"/>
                  <a:gd name="T2" fmla="*/ 4 w 4"/>
                  <a:gd name="T3" fmla="*/ 2 h 5"/>
                  <a:gd name="T4" fmla="*/ 0 w 4"/>
                  <a:gd name="T5" fmla="*/ 0 h 5"/>
                </a:gdLst>
                <a:ahLst/>
                <a:cxnLst>
                  <a:cxn ang="0">
                    <a:pos x="T0" y="T1"/>
                  </a:cxn>
                  <a:cxn ang="0">
                    <a:pos x="T2" y="T3"/>
                  </a:cxn>
                  <a:cxn ang="0">
                    <a:pos x="T4" y="T5"/>
                  </a:cxn>
                </a:cxnLst>
                <a:rect l="0" t="0" r="r" b="b"/>
                <a:pathLst>
                  <a:path w="4" h="5">
                    <a:moveTo>
                      <a:pt x="0" y="0"/>
                    </a:moveTo>
                    <a:cubicBezTo>
                      <a:pt x="1" y="2"/>
                      <a:pt x="2" y="5"/>
                      <a:pt x="4" y="2"/>
                    </a:cubicBezTo>
                    <a:cubicBezTo>
                      <a:pt x="3" y="1"/>
                      <a:pt x="2"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4" name="Freeform 1198"/>
              <p:cNvSpPr>
                <a:spLocks/>
              </p:cNvSpPr>
              <p:nvPr/>
            </p:nvSpPr>
            <p:spPr bwMode="auto">
              <a:xfrm>
                <a:off x="1942" y="2985"/>
                <a:ext cx="1" cy="0"/>
              </a:xfrm>
              <a:custGeom>
                <a:avLst/>
                <a:gdLst>
                  <a:gd name="T0" fmla="*/ 1 w 2"/>
                  <a:gd name="T1" fmla="*/ 3 h 3"/>
                  <a:gd name="T2" fmla="*/ 2 w 2"/>
                  <a:gd name="T3" fmla="*/ 0 h 3"/>
                  <a:gd name="T4" fmla="*/ 0 w 2"/>
                  <a:gd name="T5" fmla="*/ 0 h 3"/>
                  <a:gd name="T6" fmla="*/ 1 w 2"/>
                  <a:gd name="T7" fmla="*/ 3 h 3"/>
                </a:gdLst>
                <a:ahLst/>
                <a:cxnLst>
                  <a:cxn ang="0">
                    <a:pos x="T0" y="T1"/>
                  </a:cxn>
                  <a:cxn ang="0">
                    <a:pos x="T2" y="T3"/>
                  </a:cxn>
                  <a:cxn ang="0">
                    <a:pos x="T4" y="T5"/>
                  </a:cxn>
                  <a:cxn ang="0">
                    <a:pos x="T6" y="T7"/>
                  </a:cxn>
                </a:cxnLst>
                <a:rect l="0" t="0" r="r" b="b"/>
                <a:pathLst>
                  <a:path w="2" h="3">
                    <a:moveTo>
                      <a:pt x="1" y="3"/>
                    </a:moveTo>
                    <a:cubicBezTo>
                      <a:pt x="2" y="0"/>
                      <a:pt x="2" y="0"/>
                      <a:pt x="2" y="0"/>
                    </a:cubicBezTo>
                    <a:cubicBezTo>
                      <a:pt x="1" y="0"/>
                      <a:pt x="1" y="0"/>
                      <a:pt x="0" y="0"/>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5" name="Rectangle 1199"/>
              <p:cNvSpPr>
                <a:spLocks noChangeArrowheads="1"/>
              </p:cNvSpPr>
              <p:nvPr/>
            </p:nvSpPr>
            <p:spPr bwMode="auto">
              <a:xfrm>
                <a:off x="1943" y="29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6" name="Freeform 1200"/>
              <p:cNvSpPr>
                <a:spLocks/>
              </p:cNvSpPr>
              <p:nvPr/>
            </p:nvSpPr>
            <p:spPr bwMode="auto">
              <a:xfrm>
                <a:off x="1942" y="2987"/>
                <a:ext cx="0" cy="1"/>
              </a:xfrm>
              <a:custGeom>
                <a:avLst/>
                <a:gdLst>
                  <a:gd name="T0" fmla="*/ 0 w 1"/>
                  <a:gd name="T1" fmla="*/ 2 h 5"/>
                  <a:gd name="T2" fmla="*/ 1 w 1"/>
                  <a:gd name="T3" fmla="*/ 5 h 5"/>
                  <a:gd name="T4" fmla="*/ 1 w 1"/>
                  <a:gd name="T5" fmla="*/ 1 h 5"/>
                  <a:gd name="T6" fmla="*/ 0 w 1"/>
                  <a:gd name="T7" fmla="*/ 2 h 5"/>
                </a:gdLst>
                <a:ahLst/>
                <a:cxnLst>
                  <a:cxn ang="0">
                    <a:pos x="T0" y="T1"/>
                  </a:cxn>
                  <a:cxn ang="0">
                    <a:pos x="T2" y="T3"/>
                  </a:cxn>
                  <a:cxn ang="0">
                    <a:pos x="T4" y="T5"/>
                  </a:cxn>
                  <a:cxn ang="0">
                    <a:pos x="T6" y="T7"/>
                  </a:cxn>
                </a:cxnLst>
                <a:rect l="0" t="0" r="r" b="b"/>
                <a:pathLst>
                  <a:path w="1" h="5">
                    <a:moveTo>
                      <a:pt x="0" y="2"/>
                    </a:moveTo>
                    <a:cubicBezTo>
                      <a:pt x="0" y="3"/>
                      <a:pt x="0" y="4"/>
                      <a:pt x="1" y="5"/>
                    </a:cubicBezTo>
                    <a:cubicBezTo>
                      <a:pt x="1" y="4"/>
                      <a:pt x="1" y="2"/>
                      <a:pt x="1" y="1"/>
                    </a:cubicBezTo>
                    <a:cubicBezTo>
                      <a:pt x="0" y="1"/>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7" name="Freeform 1201"/>
              <p:cNvSpPr>
                <a:spLocks/>
              </p:cNvSpPr>
              <p:nvPr/>
            </p:nvSpPr>
            <p:spPr bwMode="auto">
              <a:xfrm>
                <a:off x="1942" y="29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8" name="Rectangle 1202"/>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9" name="Freeform 1203"/>
              <p:cNvSpPr>
                <a:spLocks/>
              </p:cNvSpPr>
              <p:nvPr/>
            </p:nvSpPr>
            <p:spPr bwMode="auto">
              <a:xfrm>
                <a:off x="1942" y="2987"/>
                <a:ext cx="1" cy="1"/>
              </a:xfrm>
              <a:custGeom>
                <a:avLst/>
                <a:gdLst>
                  <a:gd name="T0" fmla="*/ 0 w 1"/>
                  <a:gd name="T1" fmla="*/ 3 h 3"/>
                  <a:gd name="T2" fmla="*/ 0 w 1"/>
                  <a:gd name="T3" fmla="*/ 0 h 3"/>
                  <a:gd name="T4" fmla="*/ 0 w 1"/>
                  <a:gd name="T5" fmla="*/ 3 h 3"/>
                  <a:gd name="T6" fmla="*/ 0 w 1"/>
                  <a:gd name="T7" fmla="*/ 3 h 3"/>
                </a:gdLst>
                <a:ahLst/>
                <a:cxnLst>
                  <a:cxn ang="0">
                    <a:pos x="T0" y="T1"/>
                  </a:cxn>
                  <a:cxn ang="0">
                    <a:pos x="T2" y="T3"/>
                  </a:cxn>
                  <a:cxn ang="0">
                    <a:pos x="T4" y="T5"/>
                  </a:cxn>
                  <a:cxn ang="0">
                    <a:pos x="T6" y="T7"/>
                  </a:cxn>
                </a:cxnLst>
                <a:rect l="0" t="0" r="r" b="b"/>
                <a:pathLst>
                  <a:path w="1" h="3">
                    <a:moveTo>
                      <a:pt x="0" y="3"/>
                    </a:moveTo>
                    <a:cubicBezTo>
                      <a:pt x="1" y="1"/>
                      <a:pt x="0" y="1"/>
                      <a:pt x="0" y="0"/>
                    </a:cubicBezTo>
                    <a:cubicBezTo>
                      <a:pt x="0" y="1"/>
                      <a:pt x="0" y="2"/>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0" name="Freeform 1204"/>
              <p:cNvSpPr>
                <a:spLocks/>
              </p:cNvSpPr>
              <p:nvPr/>
            </p:nvSpPr>
            <p:spPr bwMode="auto">
              <a:xfrm>
                <a:off x="1942" y="2989"/>
                <a:ext cx="0" cy="0"/>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1"/>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1" name="Freeform 1205"/>
              <p:cNvSpPr>
                <a:spLocks/>
              </p:cNvSpPr>
              <p:nvPr/>
            </p:nvSpPr>
            <p:spPr bwMode="auto">
              <a:xfrm>
                <a:off x="1942" y="2987"/>
                <a:ext cx="0"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2" name="Freeform 1206"/>
              <p:cNvSpPr>
                <a:spLocks/>
              </p:cNvSpPr>
              <p:nvPr/>
            </p:nvSpPr>
            <p:spPr bwMode="auto">
              <a:xfrm>
                <a:off x="1942" y="2987"/>
                <a:ext cx="0" cy="0"/>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3" name="Freeform 1207"/>
              <p:cNvSpPr>
                <a:spLocks/>
              </p:cNvSpPr>
              <p:nvPr/>
            </p:nvSpPr>
            <p:spPr bwMode="auto">
              <a:xfrm>
                <a:off x="1942" y="2990"/>
                <a:ext cx="2" cy="2"/>
              </a:xfrm>
              <a:custGeom>
                <a:avLst/>
                <a:gdLst>
                  <a:gd name="T0" fmla="*/ 10 w 10"/>
                  <a:gd name="T1" fmla="*/ 9 h 12"/>
                  <a:gd name="T2" fmla="*/ 9 w 10"/>
                  <a:gd name="T3" fmla="*/ 3 h 12"/>
                  <a:gd name="T4" fmla="*/ 0 w 10"/>
                  <a:gd name="T5" fmla="*/ 4 h 12"/>
                  <a:gd name="T6" fmla="*/ 2 w 10"/>
                  <a:gd name="T7" fmla="*/ 7 h 12"/>
                  <a:gd name="T8" fmla="*/ 6 w 10"/>
                  <a:gd name="T9" fmla="*/ 3 h 12"/>
                  <a:gd name="T10" fmla="*/ 4 w 10"/>
                  <a:gd name="T11" fmla="*/ 8 h 12"/>
                  <a:gd name="T12" fmla="*/ 10 w 10"/>
                  <a:gd name="T13" fmla="*/ 11 h 12"/>
                  <a:gd name="T14" fmla="*/ 9 w 10"/>
                  <a:gd name="T15" fmla="*/ 8 h 12"/>
                  <a:gd name="T16" fmla="*/ 10 w 10"/>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10" y="9"/>
                    </a:moveTo>
                    <a:cubicBezTo>
                      <a:pt x="9" y="8"/>
                      <a:pt x="7" y="5"/>
                      <a:pt x="9" y="3"/>
                    </a:cubicBezTo>
                    <a:cubicBezTo>
                      <a:pt x="8" y="0"/>
                      <a:pt x="3" y="2"/>
                      <a:pt x="0" y="4"/>
                    </a:cubicBezTo>
                    <a:cubicBezTo>
                      <a:pt x="0" y="4"/>
                      <a:pt x="1" y="4"/>
                      <a:pt x="2" y="7"/>
                    </a:cubicBezTo>
                    <a:cubicBezTo>
                      <a:pt x="3" y="6"/>
                      <a:pt x="4" y="1"/>
                      <a:pt x="6" y="3"/>
                    </a:cubicBezTo>
                    <a:cubicBezTo>
                      <a:pt x="6" y="7"/>
                      <a:pt x="5" y="6"/>
                      <a:pt x="4" y="8"/>
                    </a:cubicBezTo>
                    <a:cubicBezTo>
                      <a:pt x="6" y="6"/>
                      <a:pt x="7" y="12"/>
                      <a:pt x="10" y="11"/>
                    </a:cubicBezTo>
                    <a:cubicBezTo>
                      <a:pt x="9" y="8"/>
                      <a:pt x="9" y="8"/>
                      <a:pt x="9" y="8"/>
                    </a:cubicBezTo>
                    <a:cubicBezTo>
                      <a:pt x="9" y="8"/>
                      <a:pt x="10" y="9"/>
                      <a:pt x="1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4" name="Freeform 1208"/>
              <p:cNvSpPr>
                <a:spLocks/>
              </p:cNvSpPr>
              <p:nvPr/>
            </p:nvSpPr>
            <p:spPr bwMode="auto">
              <a:xfrm>
                <a:off x="1942" y="2990"/>
                <a:ext cx="0" cy="1"/>
              </a:xfrm>
              <a:custGeom>
                <a:avLst/>
                <a:gdLst>
                  <a:gd name="T0" fmla="*/ 2 w 2"/>
                  <a:gd name="T1" fmla="*/ 1 h 6"/>
                  <a:gd name="T2" fmla="*/ 2 w 2"/>
                  <a:gd name="T3" fmla="*/ 0 h 6"/>
                  <a:gd name="T4" fmla="*/ 0 w 2"/>
                  <a:gd name="T5" fmla="*/ 4 h 6"/>
                  <a:gd name="T6" fmla="*/ 2 w 2"/>
                  <a:gd name="T7" fmla="*/ 6 h 6"/>
                  <a:gd name="T8" fmla="*/ 2 w 2"/>
                  <a:gd name="T9" fmla="*/ 1 h 6"/>
                </a:gdLst>
                <a:ahLst/>
                <a:cxnLst>
                  <a:cxn ang="0">
                    <a:pos x="T0" y="T1"/>
                  </a:cxn>
                  <a:cxn ang="0">
                    <a:pos x="T2" y="T3"/>
                  </a:cxn>
                  <a:cxn ang="0">
                    <a:pos x="T4" y="T5"/>
                  </a:cxn>
                  <a:cxn ang="0">
                    <a:pos x="T6" y="T7"/>
                  </a:cxn>
                  <a:cxn ang="0">
                    <a:pos x="T8" y="T9"/>
                  </a:cxn>
                </a:cxnLst>
                <a:rect l="0" t="0" r="r" b="b"/>
                <a:pathLst>
                  <a:path w="2" h="6">
                    <a:moveTo>
                      <a:pt x="2" y="1"/>
                    </a:moveTo>
                    <a:cubicBezTo>
                      <a:pt x="2" y="0"/>
                      <a:pt x="2" y="0"/>
                      <a:pt x="2" y="0"/>
                    </a:cubicBezTo>
                    <a:cubicBezTo>
                      <a:pt x="1" y="1"/>
                      <a:pt x="1" y="2"/>
                      <a:pt x="0" y="4"/>
                    </a:cubicBezTo>
                    <a:cubicBezTo>
                      <a:pt x="0" y="6"/>
                      <a:pt x="1" y="6"/>
                      <a:pt x="2" y="6"/>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5" name="Freeform 1209"/>
              <p:cNvSpPr>
                <a:spLocks/>
              </p:cNvSpPr>
              <p:nvPr/>
            </p:nvSpPr>
            <p:spPr bwMode="auto">
              <a:xfrm>
                <a:off x="1942" y="2988"/>
                <a:ext cx="1" cy="2"/>
              </a:xfrm>
              <a:custGeom>
                <a:avLst/>
                <a:gdLst>
                  <a:gd name="T0" fmla="*/ 1 w 5"/>
                  <a:gd name="T1" fmla="*/ 4 h 9"/>
                  <a:gd name="T2" fmla="*/ 5 w 5"/>
                  <a:gd name="T3" fmla="*/ 6 h 9"/>
                  <a:gd name="T4" fmla="*/ 3 w 5"/>
                  <a:gd name="T5" fmla="*/ 2 h 9"/>
                  <a:gd name="T6" fmla="*/ 1 w 5"/>
                  <a:gd name="T7" fmla="*/ 4 h 9"/>
                  <a:gd name="T8" fmla="*/ 1 w 5"/>
                  <a:gd name="T9" fmla="*/ 1 h 9"/>
                  <a:gd name="T10" fmla="*/ 0 w 5"/>
                  <a:gd name="T11" fmla="*/ 4 h 9"/>
                  <a:gd name="T12" fmla="*/ 0 w 5"/>
                  <a:gd name="T13" fmla="*/ 4 h 9"/>
                  <a:gd name="T14" fmla="*/ 0 w 5"/>
                  <a:gd name="T15" fmla="*/ 4 h 9"/>
                  <a:gd name="T16" fmla="*/ 0 w 5"/>
                  <a:gd name="T17" fmla="*/ 4 h 9"/>
                  <a:gd name="T18" fmla="*/ 0 w 5"/>
                  <a:gd name="T19" fmla="*/ 4 h 9"/>
                  <a:gd name="T20" fmla="*/ 0 w 5"/>
                  <a:gd name="T21" fmla="*/ 4 h 9"/>
                  <a:gd name="T22" fmla="*/ 1 w 5"/>
                  <a:gd name="T23" fmla="*/ 4 h 9"/>
                  <a:gd name="T24" fmla="*/ 0 w 5"/>
                  <a:gd name="T25" fmla="*/ 4 h 9"/>
                  <a:gd name="T26" fmla="*/ 0 w 5"/>
                  <a:gd name="T27" fmla="*/ 4 h 9"/>
                  <a:gd name="T28" fmla="*/ 0 w 5"/>
                  <a:gd name="T29" fmla="*/ 4 h 9"/>
                  <a:gd name="T30" fmla="*/ 1 w 5"/>
                  <a:gd name="T31" fmla="*/ 9 h 9"/>
                  <a:gd name="T32" fmla="*/ 1 w 5"/>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
                    <a:moveTo>
                      <a:pt x="1" y="4"/>
                    </a:moveTo>
                    <a:cubicBezTo>
                      <a:pt x="2" y="5"/>
                      <a:pt x="3" y="8"/>
                      <a:pt x="5" y="6"/>
                    </a:cubicBezTo>
                    <a:cubicBezTo>
                      <a:pt x="5" y="3"/>
                      <a:pt x="4" y="4"/>
                      <a:pt x="3" y="2"/>
                    </a:cubicBezTo>
                    <a:cubicBezTo>
                      <a:pt x="3" y="7"/>
                      <a:pt x="2" y="0"/>
                      <a:pt x="1" y="4"/>
                    </a:cubicBezTo>
                    <a:cubicBezTo>
                      <a:pt x="1" y="3"/>
                      <a:pt x="1" y="2"/>
                      <a:pt x="1" y="1"/>
                    </a:cubicBezTo>
                    <a:cubicBezTo>
                      <a:pt x="0" y="2"/>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1" y="4"/>
                      <a:pt x="1" y="4"/>
                    </a:cubicBezTo>
                    <a:cubicBezTo>
                      <a:pt x="0" y="6"/>
                      <a:pt x="0" y="4"/>
                      <a:pt x="0" y="4"/>
                    </a:cubicBezTo>
                    <a:cubicBezTo>
                      <a:pt x="0" y="4"/>
                      <a:pt x="0" y="4"/>
                      <a:pt x="0" y="4"/>
                    </a:cubicBezTo>
                    <a:cubicBezTo>
                      <a:pt x="0" y="4"/>
                      <a:pt x="0" y="4"/>
                      <a:pt x="0" y="4"/>
                    </a:cubicBezTo>
                    <a:cubicBezTo>
                      <a:pt x="1" y="9"/>
                      <a:pt x="1" y="9"/>
                      <a:pt x="1" y="9"/>
                    </a:cubicBezTo>
                    <a:cubicBezTo>
                      <a:pt x="1" y="8"/>
                      <a:pt x="1" y="7"/>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6" name="Freeform 1210"/>
              <p:cNvSpPr>
                <a:spLocks/>
              </p:cNvSpPr>
              <p:nvPr/>
            </p:nvSpPr>
            <p:spPr bwMode="auto">
              <a:xfrm>
                <a:off x="1944" y="29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7" name="Freeform 1211"/>
              <p:cNvSpPr>
                <a:spLocks/>
              </p:cNvSpPr>
              <p:nvPr/>
            </p:nvSpPr>
            <p:spPr bwMode="auto">
              <a:xfrm>
                <a:off x="1943" y="2984"/>
                <a:ext cx="1" cy="1"/>
              </a:xfrm>
              <a:custGeom>
                <a:avLst/>
                <a:gdLst>
                  <a:gd name="T0" fmla="*/ 4 w 5"/>
                  <a:gd name="T1" fmla="*/ 5 h 8"/>
                  <a:gd name="T2" fmla="*/ 4 w 5"/>
                  <a:gd name="T3" fmla="*/ 3 h 8"/>
                  <a:gd name="T4" fmla="*/ 5 w 5"/>
                  <a:gd name="T5" fmla="*/ 3 h 8"/>
                  <a:gd name="T6" fmla="*/ 3 w 5"/>
                  <a:gd name="T7" fmla="*/ 2 h 8"/>
                  <a:gd name="T8" fmla="*/ 3 w 5"/>
                  <a:gd name="T9" fmla="*/ 3 h 8"/>
                  <a:gd name="T10" fmla="*/ 0 w 5"/>
                  <a:gd name="T11" fmla="*/ 7 h 8"/>
                  <a:gd name="T12" fmla="*/ 4 w 5"/>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5"/>
                    </a:moveTo>
                    <a:cubicBezTo>
                      <a:pt x="4" y="4"/>
                      <a:pt x="3" y="4"/>
                      <a:pt x="4" y="3"/>
                    </a:cubicBezTo>
                    <a:cubicBezTo>
                      <a:pt x="4" y="2"/>
                      <a:pt x="4" y="3"/>
                      <a:pt x="5" y="3"/>
                    </a:cubicBezTo>
                    <a:cubicBezTo>
                      <a:pt x="5" y="2"/>
                      <a:pt x="4" y="0"/>
                      <a:pt x="3" y="2"/>
                    </a:cubicBezTo>
                    <a:cubicBezTo>
                      <a:pt x="3" y="3"/>
                      <a:pt x="3" y="3"/>
                      <a:pt x="3" y="3"/>
                    </a:cubicBezTo>
                    <a:cubicBezTo>
                      <a:pt x="3" y="5"/>
                      <a:pt x="0" y="8"/>
                      <a:pt x="0" y="7"/>
                    </a:cubicBezTo>
                    <a:cubicBezTo>
                      <a:pt x="2" y="7"/>
                      <a:pt x="3" y="6"/>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8" name="Freeform 1212"/>
              <p:cNvSpPr>
                <a:spLocks/>
              </p:cNvSpPr>
              <p:nvPr/>
            </p:nvSpPr>
            <p:spPr bwMode="auto">
              <a:xfrm>
                <a:off x="1943" y="2987"/>
                <a:ext cx="0" cy="1"/>
              </a:xfrm>
              <a:custGeom>
                <a:avLst/>
                <a:gdLst>
                  <a:gd name="T0" fmla="*/ 0 w 2"/>
                  <a:gd name="T1" fmla="*/ 1 h 5"/>
                  <a:gd name="T2" fmla="*/ 1 w 2"/>
                  <a:gd name="T3" fmla="*/ 5 h 5"/>
                  <a:gd name="T4" fmla="*/ 2 w 2"/>
                  <a:gd name="T5" fmla="*/ 3 h 5"/>
                  <a:gd name="T6" fmla="*/ 1 w 2"/>
                  <a:gd name="T7" fmla="*/ 3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5"/>
                      <a:pt x="1" y="5"/>
                      <a:pt x="1" y="5"/>
                    </a:cubicBezTo>
                    <a:cubicBezTo>
                      <a:pt x="2" y="3"/>
                      <a:pt x="2" y="3"/>
                      <a:pt x="2" y="3"/>
                    </a:cubicBezTo>
                    <a:cubicBezTo>
                      <a:pt x="1" y="3"/>
                      <a:pt x="1" y="3"/>
                      <a:pt x="1" y="3"/>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9" name="Rectangle 1213"/>
              <p:cNvSpPr>
                <a:spLocks noChangeArrowheads="1"/>
              </p:cNvSpPr>
              <p:nvPr/>
            </p:nvSpPr>
            <p:spPr bwMode="auto">
              <a:xfrm>
                <a:off x="1942" y="29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0" name="Rectangle 1214"/>
              <p:cNvSpPr>
                <a:spLocks noChangeArrowheads="1"/>
              </p:cNvSpPr>
              <p:nvPr/>
            </p:nvSpPr>
            <p:spPr bwMode="auto">
              <a:xfrm>
                <a:off x="1942" y="299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1" name="Freeform 1215"/>
              <p:cNvSpPr>
                <a:spLocks/>
              </p:cNvSpPr>
              <p:nvPr/>
            </p:nvSpPr>
            <p:spPr bwMode="auto">
              <a:xfrm>
                <a:off x="1964" y="3005"/>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2" name="Freeform 1216"/>
              <p:cNvSpPr>
                <a:spLocks/>
              </p:cNvSpPr>
              <p:nvPr/>
            </p:nvSpPr>
            <p:spPr bwMode="auto">
              <a:xfrm>
                <a:off x="1964" y="30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3" name="Freeform 1217"/>
              <p:cNvSpPr>
                <a:spLocks/>
              </p:cNvSpPr>
              <p:nvPr/>
            </p:nvSpPr>
            <p:spPr bwMode="auto">
              <a:xfrm>
                <a:off x="1953" y="3013"/>
                <a:ext cx="1" cy="2"/>
              </a:xfrm>
              <a:custGeom>
                <a:avLst/>
                <a:gdLst>
                  <a:gd name="T0" fmla="*/ 0 w 2"/>
                  <a:gd name="T1" fmla="*/ 0 h 6"/>
                  <a:gd name="T2" fmla="*/ 2 w 2"/>
                  <a:gd name="T3" fmla="*/ 4 h 6"/>
                  <a:gd name="T4" fmla="*/ 2 w 2"/>
                  <a:gd name="T5" fmla="*/ 2 h 6"/>
                  <a:gd name="T6" fmla="*/ 0 w 2"/>
                  <a:gd name="T7" fmla="*/ 0 h 6"/>
                </a:gdLst>
                <a:ahLst/>
                <a:cxnLst>
                  <a:cxn ang="0">
                    <a:pos x="T0" y="T1"/>
                  </a:cxn>
                  <a:cxn ang="0">
                    <a:pos x="T2" y="T3"/>
                  </a:cxn>
                  <a:cxn ang="0">
                    <a:pos x="T4" y="T5"/>
                  </a:cxn>
                  <a:cxn ang="0">
                    <a:pos x="T6" y="T7"/>
                  </a:cxn>
                </a:cxnLst>
                <a:rect l="0" t="0" r="r" b="b"/>
                <a:pathLst>
                  <a:path w="2" h="6">
                    <a:moveTo>
                      <a:pt x="0" y="0"/>
                    </a:moveTo>
                    <a:cubicBezTo>
                      <a:pt x="1" y="2"/>
                      <a:pt x="1" y="6"/>
                      <a:pt x="2" y="4"/>
                    </a:cubicBezTo>
                    <a:cubicBezTo>
                      <a:pt x="2" y="2"/>
                      <a:pt x="2"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4" name="Freeform 1218"/>
              <p:cNvSpPr>
                <a:spLocks/>
              </p:cNvSpPr>
              <p:nvPr/>
            </p:nvSpPr>
            <p:spPr bwMode="auto">
              <a:xfrm>
                <a:off x="1966" y="3020"/>
                <a:ext cx="0" cy="1"/>
              </a:xfrm>
              <a:custGeom>
                <a:avLst/>
                <a:gdLst>
                  <a:gd name="T0" fmla="*/ 0 w 2"/>
                  <a:gd name="T1" fmla="*/ 1 h 4"/>
                  <a:gd name="T2" fmla="*/ 0 w 2"/>
                  <a:gd name="T3" fmla="*/ 0 h 4"/>
                  <a:gd name="T4" fmla="*/ 2 w 2"/>
                  <a:gd name="T5" fmla="*/ 4 h 4"/>
                  <a:gd name="T6" fmla="*/ 0 w 2"/>
                  <a:gd name="T7" fmla="*/ 1 h 4"/>
                </a:gdLst>
                <a:ahLst/>
                <a:cxnLst>
                  <a:cxn ang="0">
                    <a:pos x="T0" y="T1"/>
                  </a:cxn>
                  <a:cxn ang="0">
                    <a:pos x="T2" y="T3"/>
                  </a:cxn>
                  <a:cxn ang="0">
                    <a:pos x="T4" y="T5"/>
                  </a:cxn>
                  <a:cxn ang="0">
                    <a:pos x="T6" y="T7"/>
                  </a:cxn>
                </a:cxnLst>
                <a:rect l="0" t="0" r="r" b="b"/>
                <a:pathLst>
                  <a:path w="2" h="4">
                    <a:moveTo>
                      <a:pt x="0" y="1"/>
                    </a:moveTo>
                    <a:cubicBezTo>
                      <a:pt x="0" y="0"/>
                      <a:pt x="0" y="0"/>
                      <a:pt x="0" y="0"/>
                    </a:cubicBezTo>
                    <a:cubicBezTo>
                      <a:pt x="0" y="2"/>
                      <a:pt x="1" y="3"/>
                      <a:pt x="2" y="4"/>
                    </a:cubicBezTo>
                    <a:cubicBezTo>
                      <a:pt x="1" y="3"/>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5" name="Freeform 1219"/>
              <p:cNvSpPr>
                <a:spLocks/>
              </p:cNvSpPr>
              <p:nvPr/>
            </p:nvSpPr>
            <p:spPr bwMode="auto">
              <a:xfrm>
                <a:off x="1965" y="3018"/>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6" name="Freeform 1220"/>
              <p:cNvSpPr>
                <a:spLocks/>
              </p:cNvSpPr>
              <p:nvPr/>
            </p:nvSpPr>
            <p:spPr bwMode="auto">
              <a:xfrm>
                <a:off x="1964" y="2996"/>
                <a:ext cx="0" cy="0"/>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0" y="0"/>
                      <a:pt x="0" y="0"/>
                      <a:pt x="0" y="0"/>
                    </a:cubicBezTo>
                    <a:cubicBezTo>
                      <a:pt x="0" y="3"/>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7" name="Freeform 1221"/>
              <p:cNvSpPr>
                <a:spLocks/>
              </p:cNvSpPr>
              <p:nvPr/>
            </p:nvSpPr>
            <p:spPr bwMode="auto">
              <a:xfrm>
                <a:off x="1942" y="3003"/>
                <a:ext cx="1" cy="1"/>
              </a:xfrm>
              <a:custGeom>
                <a:avLst/>
                <a:gdLst>
                  <a:gd name="T0" fmla="*/ 1 w 3"/>
                  <a:gd name="T1" fmla="*/ 0 h 7"/>
                  <a:gd name="T2" fmla="*/ 0 w 3"/>
                  <a:gd name="T3" fmla="*/ 6 h 7"/>
                  <a:gd name="T4" fmla="*/ 1 w 3"/>
                  <a:gd name="T5" fmla="*/ 7 h 7"/>
                  <a:gd name="T6" fmla="*/ 1 w 3"/>
                  <a:gd name="T7" fmla="*/ 6 h 7"/>
                  <a:gd name="T8" fmla="*/ 1 w 3"/>
                  <a:gd name="T9" fmla="*/ 0 h 7"/>
                </a:gdLst>
                <a:ahLst/>
                <a:cxnLst>
                  <a:cxn ang="0">
                    <a:pos x="T0" y="T1"/>
                  </a:cxn>
                  <a:cxn ang="0">
                    <a:pos x="T2" y="T3"/>
                  </a:cxn>
                  <a:cxn ang="0">
                    <a:pos x="T4" y="T5"/>
                  </a:cxn>
                  <a:cxn ang="0">
                    <a:pos x="T6" y="T7"/>
                  </a:cxn>
                  <a:cxn ang="0">
                    <a:pos x="T8" y="T9"/>
                  </a:cxn>
                </a:cxnLst>
                <a:rect l="0" t="0" r="r" b="b"/>
                <a:pathLst>
                  <a:path w="3" h="7">
                    <a:moveTo>
                      <a:pt x="1" y="0"/>
                    </a:moveTo>
                    <a:cubicBezTo>
                      <a:pt x="1" y="3"/>
                      <a:pt x="1" y="5"/>
                      <a:pt x="0" y="6"/>
                    </a:cubicBezTo>
                    <a:cubicBezTo>
                      <a:pt x="1" y="7"/>
                      <a:pt x="1" y="7"/>
                      <a:pt x="1" y="7"/>
                    </a:cubicBezTo>
                    <a:cubicBezTo>
                      <a:pt x="1" y="6"/>
                      <a:pt x="1" y="6"/>
                      <a:pt x="1" y="6"/>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8" name="Freeform 1222"/>
              <p:cNvSpPr>
                <a:spLocks/>
              </p:cNvSpPr>
              <p:nvPr/>
            </p:nvSpPr>
            <p:spPr bwMode="auto">
              <a:xfrm>
                <a:off x="1968" y="3005"/>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9" name="Freeform 1223"/>
              <p:cNvSpPr>
                <a:spLocks/>
              </p:cNvSpPr>
              <p:nvPr/>
            </p:nvSpPr>
            <p:spPr bwMode="auto">
              <a:xfrm>
                <a:off x="1942" y="3004"/>
                <a:ext cx="1" cy="1"/>
              </a:xfrm>
              <a:custGeom>
                <a:avLst/>
                <a:gdLst>
                  <a:gd name="T0" fmla="*/ 6 w 6"/>
                  <a:gd name="T1" fmla="*/ 5 h 5"/>
                  <a:gd name="T2" fmla="*/ 5 w 6"/>
                  <a:gd name="T3" fmla="*/ 4 h 5"/>
                  <a:gd name="T4" fmla="*/ 0 w 6"/>
                  <a:gd name="T5" fmla="*/ 0 h 5"/>
                  <a:gd name="T6" fmla="*/ 6 w 6"/>
                  <a:gd name="T7" fmla="*/ 5 h 5"/>
                </a:gdLst>
                <a:ahLst/>
                <a:cxnLst>
                  <a:cxn ang="0">
                    <a:pos x="T0" y="T1"/>
                  </a:cxn>
                  <a:cxn ang="0">
                    <a:pos x="T2" y="T3"/>
                  </a:cxn>
                  <a:cxn ang="0">
                    <a:pos x="T4" y="T5"/>
                  </a:cxn>
                  <a:cxn ang="0">
                    <a:pos x="T6" y="T7"/>
                  </a:cxn>
                </a:cxnLst>
                <a:rect l="0" t="0" r="r" b="b"/>
                <a:pathLst>
                  <a:path w="6" h="5">
                    <a:moveTo>
                      <a:pt x="6" y="5"/>
                    </a:moveTo>
                    <a:cubicBezTo>
                      <a:pt x="6" y="4"/>
                      <a:pt x="5" y="4"/>
                      <a:pt x="5" y="4"/>
                    </a:cubicBezTo>
                    <a:cubicBezTo>
                      <a:pt x="3" y="3"/>
                      <a:pt x="2" y="1"/>
                      <a:pt x="0" y="0"/>
                    </a:cubicBezTo>
                    <a:cubicBezTo>
                      <a:pt x="1" y="2"/>
                      <a:pt x="3" y="4"/>
                      <a:pt x="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0" name="Freeform 1224"/>
              <p:cNvSpPr>
                <a:spLocks/>
              </p:cNvSpPr>
              <p:nvPr/>
            </p:nvSpPr>
            <p:spPr bwMode="auto">
              <a:xfrm>
                <a:off x="1956" y="29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1" name="Freeform 1225"/>
              <p:cNvSpPr>
                <a:spLocks/>
              </p:cNvSpPr>
              <p:nvPr/>
            </p:nvSpPr>
            <p:spPr bwMode="auto">
              <a:xfrm>
                <a:off x="1947" y="2971"/>
                <a:ext cx="0"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2" name="Freeform 1226"/>
              <p:cNvSpPr>
                <a:spLocks/>
              </p:cNvSpPr>
              <p:nvPr/>
            </p:nvSpPr>
            <p:spPr bwMode="auto">
              <a:xfrm>
                <a:off x="1942" y="2996"/>
                <a:ext cx="0" cy="0"/>
              </a:xfrm>
              <a:custGeom>
                <a:avLst/>
                <a:gdLst>
                  <a:gd name="T0" fmla="*/ 2 h 2"/>
                  <a:gd name="T1" fmla="*/ 2 h 2"/>
                </a:gdLst>
                <a:ahLst/>
                <a:cxnLst>
                  <a:cxn ang="0">
                    <a:pos x="0" y="T0"/>
                  </a:cxn>
                  <a:cxn ang="0">
                    <a:pos x="0" y="T1"/>
                  </a:cxn>
                </a:cxnLst>
                <a:rect l="0" t="0" r="r" b="b"/>
                <a:pathLst>
                  <a:path h="2">
                    <a:moveTo>
                      <a:pt x="0" y="2"/>
                    </a:move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3" name="Freeform 1227"/>
              <p:cNvSpPr>
                <a:spLocks/>
              </p:cNvSpPr>
              <p:nvPr/>
            </p:nvSpPr>
            <p:spPr bwMode="auto">
              <a:xfrm>
                <a:off x="1943" y="2995"/>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4" name="Freeform 1228"/>
              <p:cNvSpPr>
                <a:spLocks/>
              </p:cNvSpPr>
              <p:nvPr/>
            </p:nvSpPr>
            <p:spPr bwMode="auto">
              <a:xfrm>
                <a:off x="1946" y="30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5" name="Freeform 1229"/>
              <p:cNvSpPr>
                <a:spLocks/>
              </p:cNvSpPr>
              <p:nvPr/>
            </p:nvSpPr>
            <p:spPr bwMode="auto">
              <a:xfrm>
                <a:off x="1942" y="2996"/>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6" name="Freeform 1230"/>
              <p:cNvSpPr>
                <a:spLocks/>
              </p:cNvSpPr>
              <p:nvPr/>
            </p:nvSpPr>
            <p:spPr bwMode="auto">
              <a:xfrm>
                <a:off x="1942" y="2996"/>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7" name="Freeform 1231"/>
              <p:cNvSpPr>
                <a:spLocks/>
              </p:cNvSpPr>
              <p:nvPr/>
            </p:nvSpPr>
            <p:spPr bwMode="auto">
              <a:xfrm>
                <a:off x="1942" y="2996"/>
                <a:ext cx="0" cy="0"/>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8" name="Freeform 1232"/>
              <p:cNvSpPr>
                <a:spLocks/>
              </p:cNvSpPr>
              <p:nvPr/>
            </p:nvSpPr>
            <p:spPr bwMode="auto">
              <a:xfrm>
                <a:off x="1965" y="298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9" name="Freeform 1233"/>
              <p:cNvSpPr>
                <a:spLocks/>
              </p:cNvSpPr>
              <p:nvPr/>
            </p:nvSpPr>
            <p:spPr bwMode="auto">
              <a:xfrm>
                <a:off x="1960"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0" name="Freeform 1234"/>
              <p:cNvSpPr>
                <a:spLocks/>
              </p:cNvSpPr>
              <p:nvPr/>
            </p:nvSpPr>
            <p:spPr bwMode="auto">
              <a:xfrm>
                <a:off x="1959" y="3015"/>
                <a:ext cx="1" cy="0"/>
              </a:xfrm>
              <a:custGeom>
                <a:avLst/>
                <a:gdLst>
                  <a:gd name="T0" fmla="*/ 6 w 6"/>
                  <a:gd name="T1" fmla="*/ 2 h 5"/>
                  <a:gd name="T2" fmla="*/ 2 w 6"/>
                  <a:gd name="T3" fmla="*/ 0 h 5"/>
                  <a:gd name="T4" fmla="*/ 0 w 6"/>
                  <a:gd name="T5" fmla="*/ 5 h 5"/>
                  <a:gd name="T6" fmla="*/ 6 w 6"/>
                  <a:gd name="T7" fmla="*/ 2 h 5"/>
                </a:gdLst>
                <a:ahLst/>
                <a:cxnLst>
                  <a:cxn ang="0">
                    <a:pos x="T0" y="T1"/>
                  </a:cxn>
                  <a:cxn ang="0">
                    <a:pos x="T2" y="T3"/>
                  </a:cxn>
                  <a:cxn ang="0">
                    <a:pos x="T4" y="T5"/>
                  </a:cxn>
                  <a:cxn ang="0">
                    <a:pos x="T6" y="T7"/>
                  </a:cxn>
                </a:cxnLst>
                <a:rect l="0" t="0" r="r" b="b"/>
                <a:pathLst>
                  <a:path w="6" h="5">
                    <a:moveTo>
                      <a:pt x="6" y="2"/>
                    </a:moveTo>
                    <a:cubicBezTo>
                      <a:pt x="3" y="2"/>
                      <a:pt x="3" y="2"/>
                      <a:pt x="2" y="0"/>
                    </a:cubicBezTo>
                    <a:cubicBezTo>
                      <a:pt x="0" y="5"/>
                      <a:pt x="0" y="5"/>
                      <a:pt x="0" y="5"/>
                    </a:cubicBezTo>
                    <a:lnTo>
                      <a:pt x="6"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1" name="Freeform 1235"/>
              <p:cNvSpPr>
                <a:spLocks noEditPoints="1"/>
              </p:cNvSpPr>
              <p:nvPr/>
            </p:nvSpPr>
            <p:spPr bwMode="auto">
              <a:xfrm>
                <a:off x="1942" y="2971"/>
                <a:ext cx="27" cy="55"/>
              </a:xfrm>
              <a:custGeom>
                <a:avLst/>
                <a:gdLst>
                  <a:gd name="T0" fmla="*/ 122 w 147"/>
                  <a:gd name="T1" fmla="*/ 176 h 301"/>
                  <a:gd name="T2" fmla="*/ 124 w 147"/>
                  <a:gd name="T3" fmla="*/ 194 h 301"/>
                  <a:gd name="T4" fmla="*/ 122 w 147"/>
                  <a:gd name="T5" fmla="*/ 203 h 301"/>
                  <a:gd name="T6" fmla="*/ 124 w 147"/>
                  <a:gd name="T7" fmla="*/ 220 h 301"/>
                  <a:gd name="T8" fmla="*/ 124 w 147"/>
                  <a:gd name="T9" fmla="*/ 240 h 301"/>
                  <a:gd name="T10" fmla="*/ 126 w 147"/>
                  <a:gd name="T11" fmla="*/ 251 h 301"/>
                  <a:gd name="T12" fmla="*/ 136 w 147"/>
                  <a:gd name="T13" fmla="*/ 276 h 301"/>
                  <a:gd name="T14" fmla="*/ 128 w 147"/>
                  <a:gd name="T15" fmla="*/ 261 h 301"/>
                  <a:gd name="T16" fmla="*/ 125 w 147"/>
                  <a:gd name="T17" fmla="*/ 259 h 301"/>
                  <a:gd name="T18" fmla="*/ 124 w 147"/>
                  <a:gd name="T19" fmla="*/ 262 h 301"/>
                  <a:gd name="T20" fmla="*/ 118 w 147"/>
                  <a:gd name="T21" fmla="*/ 256 h 301"/>
                  <a:gd name="T22" fmla="*/ 112 w 147"/>
                  <a:gd name="T23" fmla="*/ 252 h 301"/>
                  <a:gd name="T24" fmla="*/ 98 w 147"/>
                  <a:gd name="T25" fmla="*/ 238 h 301"/>
                  <a:gd name="T26" fmla="*/ 82 w 147"/>
                  <a:gd name="T27" fmla="*/ 231 h 301"/>
                  <a:gd name="T28" fmla="*/ 55 w 147"/>
                  <a:gd name="T29" fmla="*/ 220 h 301"/>
                  <a:gd name="T30" fmla="*/ 66 w 147"/>
                  <a:gd name="T31" fmla="*/ 206 h 301"/>
                  <a:gd name="T32" fmla="*/ 57 w 147"/>
                  <a:gd name="T33" fmla="*/ 202 h 301"/>
                  <a:gd name="T34" fmla="*/ 40 w 147"/>
                  <a:gd name="T35" fmla="*/ 193 h 301"/>
                  <a:gd name="T36" fmla="*/ 16 w 147"/>
                  <a:gd name="T37" fmla="*/ 176 h 301"/>
                  <a:gd name="T38" fmla="*/ 15 w 147"/>
                  <a:gd name="T39" fmla="*/ 174 h 301"/>
                  <a:gd name="T40" fmla="*/ 7 w 147"/>
                  <a:gd name="T41" fmla="*/ 167 h 301"/>
                  <a:gd name="T42" fmla="*/ 11 w 147"/>
                  <a:gd name="T43" fmla="*/ 159 h 301"/>
                  <a:gd name="T44" fmla="*/ 9 w 147"/>
                  <a:gd name="T45" fmla="*/ 128 h 301"/>
                  <a:gd name="T46" fmla="*/ 4 w 147"/>
                  <a:gd name="T47" fmla="*/ 126 h 301"/>
                  <a:gd name="T48" fmla="*/ 2 w 147"/>
                  <a:gd name="T49" fmla="*/ 136 h 301"/>
                  <a:gd name="T50" fmla="*/ 2 w 147"/>
                  <a:gd name="T51" fmla="*/ 148 h 301"/>
                  <a:gd name="T52" fmla="*/ 3 w 147"/>
                  <a:gd name="T53" fmla="*/ 167 h 301"/>
                  <a:gd name="T54" fmla="*/ 13 w 147"/>
                  <a:gd name="T55" fmla="*/ 191 h 301"/>
                  <a:gd name="T56" fmla="*/ 49 w 147"/>
                  <a:gd name="T57" fmla="*/ 218 h 301"/>
                  <a:gd name="T58" fmla="*/ 63 w 147"/>
                  <a:gd name="T59" fmla="*/ 232 h 301"/>
                  <a:gd name="T60" fmla="*/ 70 w 147"/>
                  <a:gd name="T61" fmla="*/ 233 h 301"/>
                  <a:gd name="T62" fmla="*/ 88 w 147"/>
                  <a:gd name="T63" fmla="*/ 246 h 301"/>
                  <a:gd name="T64" fmla="*/ 104 w 147"/>
                  <a:gd name="T65" fmla="*/ 262 h 301"/>
                  <a:gd name="T66" fmla="*/ 137 w 147"/>
                  <a:gd name="T67" fmla="*/ 294 h 301"/>
                  <a:gd name="T68" fmla="*/ 137 w 147"/>
                  <a:gd name="T69" fmla="*/ 280 h 301"/>
                  <a:gd name="T70" fmla="*/ 138 w 147"/>
                  <a:gd name="T71" fmla="*/ 247 h 301"/>
                  <a:gd name="T72" fmla="*/ 137 w 147"/>
                  <a:gd name="T73" fmla="*/ 232 h 301"/>
                  <a:gd name="T74" fmla="*/ 144 w 147"/>
                  <a:gd name="T75" fmla="*/ 211 h 301"/>
                  <a:gd name="T76" fmla="*/ 140 w 147"/>
                  <a:gd name="T77" fmla="*/ 165 h 301"/>
                  <a:gd name="T78" fmla="*/ 139 w 147"/>
                  <a:gd name="T79" fmla="*/ 138 h 301"/>
                  <a:gd name="T80" fmla="*/ 136 w 147"/>
                  <a:gd name="T81" fmla="*/ 97 h 301"/>
                  <a:gd name="T82" fmla="*/ 141 w 147"/>
                  <a:gd name="T83" fmla="*/ 54 h 301"/>
                  <a:gd name="T84" fmla="*/ 141 w 147"/>
                  <a:gd name="T85" fmla="*/ 40 h 301"/>
                  <a:gd name="T86" fmla="*/ 139 w 147"/>
                  <a:gd name="T87" fmla="*/ 22 h 301"/>
                  <a:gd name="T88" fmla="*/ 111 w 147"/>
                  <a:gd name="T89" fmla="*/ 5 h 301"/>
                  <a:gd name="T90" fmla="*/ 78 w 147"/>
                  <a:gd name="T91" fmla="*/ 4 h 301"/>
                  <a:gd name="T92" fmla="*/ 17 w 147"/>
                  <a:gd name="T93" fmla="*/ 4 h 301"/>
                  <a:gd name="T94" fmla="*/ 60 w 147"/>
                  <a:gd name="T95" fmla="*/ 19 h 301"/>
                  <a:gd name="T96" fmla="*/ 77 w 147"/>
                  <a:gd name="T97" fmla="*/ 18 h 301"/>
                  <a:gd name="T98" fmla="*/ 111 w 147"/>
                  <a:gd name="T99" fmla="*/ 17 h 301"/>
                  <a:gd name="T100" fmla="*/ 123 w 147"/>
                  <a:gd name="T101" fmla="*/ 15 h 301"/>
                  <a:gd name="T102" fmla="*/ 130 w 147"/>
                  <a:gd name="T103" fmla="*/ 19 h 301"/>
                  <a:gd name="T104" fmla="*/ 130 w 147"/>
                  <a:gd name="T105" fmla="*/ 31 h 301"/>
                  <a:gd name="T106" fmla="*/ 129 w 147"/>
                  <a:gd name="T107" fmla="*/ 55 h 301"/>
                  <a:gd name="T108" fmla="*/ 124 w 147"/>
                  <a:gd name="T109" fmla="*/ 61 h 301"/>
                  <a:gd name="T110" fmla="*/ 123 w 147"/>
                  <a:gd name="T111" fmla="*/ 77 h 301"/>
                  <a:gd name="T112" fmla="*/ 124 w 147"/>
                  <a:gd name="T113" fmla="*/ 94 h 301"/>
                  <a:gd name="T114" fmla="*/ 124 w 147"/>
                  <a:gd name="T115" fmla="*/ 106 h 301"/>
                  <a:gd name="T116" fmla="*/ 125 w 147"/>
                  <a:gd name="T117" fmla="*/ 119 h 301"/>
                  <a:gd name="T118" fmla="*/ 122 w 147"/>
                  <a:gd name="T119" fmla="*/ 149 h 301"/>
                  <a:gd name="T120" fmla="*/ 124 w 147"/>
                  <a:gd name="T121" fmla="*/ 208 h 301"/>
                  <a:gd name="T122" fmla="*/ 3 w 147"/>
                  <a:gd name="T123" fmla="*/ 150 h 301"/>
                  <a:gd name="T124" fmla="*/ 4 w 147"/>
                  <a:gd name="T125" fmla="*/ 14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301">
                    <a:moveTo>
                      <a:pt x="123" y="163"/>
                    </a:moveTo>
                    <a:cubicBezTo>
                      <a:pt x="121" y="166"/>
                      <a:pt x="121" y="166"/>
                      <a:pt x="121" y="166"/>
                    </a:cubicBezTo>
                    <a:cubicBezTo>
                      <a:pt x="119" y="163"/>
                      <a:pt x="120" y="160"/>
                      <a:pt x="117" y="163"/>
                    </a:cubicBezTo>
                    <a:cubicBezTo>
                      <a:pt x="123" y="163"/>
                      <a:pt x="118" y="175"/>
                      <a:pt x="123" y="175"/>
                    </a:cubicBezTo>
                    <a:cubicBezTo>
                      <a:pt x="122" y="177"/>
                      <a:pt x="122" y="177"/>
                      <a:pt x="122" y="177"/>
                    </a:cubicBezTo>
                    <a:cubicBezTo>
                      <a:pt x="122" y="176"/>
                      <a:pt x="122" y="176"/>
                      <a:pt x="122" y="176"/>
                    </a:cubicBezTo>
                    <a:cubicBezTo>
                      <a:pt x="119" y="180"/>
                      <a:pt x="126" y="179"/>
                      <a:pt x="125" y="183"/>
                    </a:cubicBezTo>
                    <a:cubicBezTo>
                      <a:pt x="125" y="185"/>
                      <a:pt x="124" y="186"/>
                      <a:pt x="123" y="185"/>
                    </a:cubicBezTo>
                    <a:cubicBezTo>
                      <a:pt x="125" y="189"/>
                      <a:pt x="125" y="189"/>
                      <a:pt x="125" y="189"/>
                    </a:cubicBezTo>
                    <a:cubicBezTo>
                      <a:pt x="125" y="190"/>
                      <a:pt x="124" y="190"/>
                      <a:pt x="124" y="189"/>
                    </a:cubicBezTo>
                    <a:cubicBezTo>
                      <a:pt x="124" y="194"/>
                      <a:pt x="124" y="194"/>
                      <a:pt x="124" y="194"/>
                    </a:cubicBezTo>
                    <a:cubicBezTo>
                      <a:pt x="124" y="194"/>
                      <a:pt x="124" y="194"/>
                      <a:pt x="124" y="194"/>
                    </a:cubicBezTo>
                    <a:cubicBezTo>
                      <a:pt x="125" y="195"/>
                      <a:pt x="126" y="197"/>
                      <a:pt x="127" y="198"/>
                    </a:cubicBezTo>
                    <a:cubicBezTo>
                      <a:pt x="126" y="200"/>
                      <a:pt x="126" y="197"/>
                      <a:pt x="125" y="198"/>
                    </a:cubicBezTo>
                    <a:cubicBezTo>
                      <a:pt x="127" y="201"/>
                      <a:pt x="127" y="201"/>
                      <a:pt x="127" y="201"/>
                    </a:cubicBezTo>
                    <a:cubicBezTo>
                      <a:pt x="125" y="202"/>
                      <a:pt x="124" y="200"/>
                      <a:pt x="124" y="197"/>
                    </a:cubicBezTo>
                    <a:cubicBezTo>
                      <a:pt x="119" y="200"/>
                      <a:pt x="126" y="200"/>
                      <a:pt x="122" y="206"/>
                    </a:cubicBezTo>
                    <a:cubicBezTo>
                      <a:pt x="122" y="203"/>
                      <a:pt x="122" y="203"/>
                      <a:pt x="122" y="203"/>
                    </a:cubicBezTo>
                    <a:cubicBezTo>
                      <a:pt x="119" y="205"/>
                      <a:pt x="120" y="208"/>
                      <a:pt x="118" y="211"/>
                    </a:cubicBezTo>
                    <a:cubicBezTo>
                      <a:pt x="119" y="210"/>
                      <a:pt x="123" y="204"/>
                      <a:pt x="124" y="208"/>
                    </a:cubicBezTo>
                    <a:cubicBezTo>
                      <a:pt x="124" y="209"/>
                      <a:pt x="123" y="210"/>
                      <a:pt x="124" y="212"/>
                    </a:cubicBezTo>
                    <a:cubicBezTo>
                      <a:pt x="123" y="212"/>
                      <a:pt x="123" y="214"/>
                      <a:pt x="123" y="216"/>
                    </a:cubicBezTo>
                    <a:cubicBezTo>
                      <a:pt x="121" y="216"/>
                      <a:pt x="121" y="216"/>
                      <a:pt x="121" y="216"/>
                    </a:cubicBezTo>
                    <a:cubicBezTo>
                      <a:pt x="121" y="218"/>
                      <a:pt x="123" y="218"/>
                      <a:pt x="124" y="220"/>
                    </a:cubicBezTo>
                    <a:cubicBezTo>
                      <a:pt x="124" y="222"/>
                      <a:pt x="122" y="223"/>
                      <a:pt x="120" y="224"/>
                    </a:cubicBezTo>
                    <a:cubicBezTo>
                      <a:pt x="119" y="228"/>
                      <a:pt x="123" y="221"/>
                      <a:pt x="124" y="226"/>
                    </a:cubicBezTo>
                    <a:cubicBezTo>
                      <a:pt x="123" y="229"/>
                      <a:pt x="124" y="232"/>
                      <a:pt x="125" y="236"/>
                    </a:cubicBezTo>
                    <a:cubicBezTo>
                      <a:pt x="124" y="239"/>
                      <a:pt x="124" y="236"/>
                      <a:pt x="123" y="237"/>
                    </a:cubicBezTo>
                    <a:cubicBezTo>
                      <a:pt x="125" y="239"/>
                      <a:pt x="125" y="239"/>
                      <a:pt x="125" y="239"/>
                    </a:cubicBezTo>
                    <a:cubicBezTo>
                      <a:pt x="125" y="240"/>
                      <a:pt x="124" y="240"/>
                      <a:pt x="124" y="240"/>
                    </a:cubicBezTo>
                    <a:cubicBezTo>
                      <a:pt x="125" y="241"/>
                      <a:pt x="126" y="240"/>
                      <a:pt x="127" y="243"/>
                    </a:cubicBezTo>
                    <a:cubicBezTo>
                      <a:pt x="128" y="243"/>
                      <a:pt x="128" y="243"/>
                      <a:pt x="128" y="244"/>
                    </a:cubicBezTo>
                    <a:cubicBezTo>
                      <a:pt x="128" y="245"/>
                      <a:pt x="127" y="245"/>
                      <a:pt x="127" y="246"/>
                    </a:cubicBezTo>
                    <a:cubicBezTo>
                      <a:pt x="126" y="247"/>
                      <a:pt x="125" y="248"/>
                      <a:pt x="126" y="249"/>
                    </a:cubicBezTo>
                    <a:cubicBezTo>
                      <a:pt x="125" y="250"/>
                      <a:pt x="125" y="248"/>
                      <a:pt x="124" y="248"/>
                    </a:cubicBezTo>
                    <a:cubicBezTo>
                      <a:pt x="125" y="250"/>
                      <a:pt x="125" y="251"/>
                      <a:pt x="126" y="251"/>
                    </a:cubicBezTo>
                    <a:cubicBezTo>
                      <a:pt x="126" y="252"/>
                      <a:pt x="127" y="253"/>
                      <a:pt x="128" y="256"/>
                    </a:cubicBezTo>
                    <a:cubicBezTo>
                      <a:pt x="128" y="256"/>
                      <a:pt x="126" y="257"/>
                      <a:pt x="126" y="256"/>
                    </a:cubicBezTo>
                    <a:cubicBezTo>
                      <a:pt x="127" y="257"/>
                      <a:pt x="128" y="258"/>
                      <a:pt x="129" y="260"/>
                    </a:cubicBezTo>
                    <a:cubicBezTo>
                      <a:pt x="130" y="262"/>
                      <a:pt x="131" y="265"/>
                      <a:pt x="132" y="268"/>
                    </a:cubicBezTo>
                    <a:cubicBezTo>
                      <a:pt x="133" y="268"/>
                      <a:pt x="134" y="269"/>
                      <a:pt x="135" y="268"/>
                    </a:cubicBezTo>
                    <a:cubicBezTo>
                      <a:pt x="136" y="276"/>
                      <a:pt x="136" y="276"/>
                      <a:pt x="136" y="276"/>
                    </a:cubicBezTo>
                    <a:cubicBezTo>
                      <a:pt x="135" y="276"/>
                      <a:pt x="135" y="274"/>
                      <a:pt x="134" y="271"/>
                    </a:cubicBezTo>
                    <a:cubicBezTo>
                      <a:pt x="134" y="272"/>
                      <a:pt x="134" y="273"/>
                      <a:pt x="134" y="273"/>
                    </a:cubicBezTo>
                    <a:cubicBezTo>
                      <a:pt x="133" y="274"/>
                      <a:pt x="132" y="270"/>
                      <a:pt x="130" y="266"/>
                    </a:cubicBezTo>
                    <a:cubicBezTo>
                      <a:pt x="131" y="267"/>
                      <a:pt x="131" y="267"/>
                      <a:pt x="132" y="267"/>
                    </a:cubicBezTo>
                    <a:cubicBezTo>
                      <a:pt x="130" y="264"/>
                      <a:pt x="129" y="261"/>
                      <a:pt x="127" y="259"/>
                    </a:cubicBezTo>
                    <a:cubicBezTo>
                      <a:pt x="127" y="259"/>
                      <a:pt x="128" y="260"/>
                      <a:pt x="128" y="261"/>
                    </a:cubicBezTo>
                    <a:cubicBezTo>
                      <a:pt x="127" y="260"/>
                      <a:pt x="127" y="259"/>
                      <a:pt x="127" y="259"/>
                    </a:cubicBezTo>
                    <a:cubicBezTo>
                      <a:pt x="126" y="259"/>
                      <a:pt x="127" y="260"/>
                      <a:pt x="128" y="261"/>
                    </a:cubicBezTo>
                    <a:cubicBezTo>
                      <a:pt x="128" y="261"/>
                      <a:pt x="127" y="260"/>
                      <a:pt x="126" y="259"/>
                    </a:cubicBezTo>
                    <a:cubicBezTo>
                      <a:pt x="126" y="258"/>
                      <a:pt x="125" y="257"/>
                      <a:pt x="125" y="257"/>
                    </a:cubicBezTo>
                    <a:cubicBezTo>
                      <a:pt x="126" y="259"/>
                      <a:pt x="126" y="259"/>
                      <a:pt x="126" y="259"/>
                    </a:cubicBezTo>
                    <a:cubicBezTo>
                      <a:pt x="126" y="259"/>
                      <a:pt x="126" y="260"/>
                      <a:pt x="125" y="259"/>
                    </a:cubicBezTo>
                    <a:cubicBezTo>
                      <a:pt x="125" y="259"/>
                      <a:pt x="124" y="259"/>
                      <a:pt x="124" y="259"/>
                    </a:cubicBezTo>
                    <a:cubicBezTo>
                      <a:pt x="125" y="262"/>
                      <a:pt x="125" y="262"/>
                      <a:pt x="125" y="262"/>
                    </a:cubicBezTo>
                    <a:cubicBezTo>
                      <a:pt x="127" y="267"/>
                      <a:pt x="127" y="271"/>
                      <a:pt x="122" y="269"/>
                    </a:cubicBezTo>
                    <a:cubicBezTo>
                      <a:pt x="123" y="267"/>
                      <a:pt x="121" y="264"/>
                      <a:pt x="120" y="260"/>
                    </a:cubicBezTo>
                    <a:cubicBezTo>
                      <a:pt x="121" y="262"/>
                      <a:pt x="122" y="262"/>
                      <a:pt x="122" y="262"/>
                    </a:cubicBezTo>
                    <a:cubicBezTo>
                      <a:pt x="123" y="262"/>
                      <a:pt x="123" y="261"/>
                      <a:pt x="124" y="262"/>
                    </a:cubicBezTo>
                    <a:cubicBezTo>
                      <a:pt x="123" y="261"/>
                      <a:pt x="122" y="259"/>
                      <a:pt x="122" y="258"/>
                    </a:cubicBezTo>
                    <a:cubicBezTo>
                      <a:pt x="122" y="258"/>
                      <a:pt x="122" y="259"/>
                      <a:pt x="122" y="259"/>
                    </a:cubicBezTo>
                    <a:cubicBezTo>
                      <a:pt x="122" y="260"/>
                      <a:pt x="121" y="260"/>
                      <a:pt x="121" y="260"/>
                    </a:cubicBezTo>
                    <a:cubicBezTo>
                      <a:pt x="120" y="257"/>
                      <a:pt x="120" y="257"/>
                      <a:pt x="119" y="255"/>
                    </a:cubicBezTo>
                    <a:cubicBezTo>
                      <a:pt x="121" y="262"/>
                      <a:pt x="118" y="258"/>
                      <a:pt x="116" y="258"/>
                    </a:cubicBezTo>
                    <a:cubicBezTo>
                      <a:pt x="116" y="256"/>
                      <a:pt x="117" y="255"/>
                      <a:pt x="118" y="256"/>
                    </a:cubicBezTo>
                    <a:cubicBezTo>
                      <a:pt x="117" y="254"/>
                      <a:pt x="117" y="255"/>
                      <a:pt x="116" y="256"/>
                    </a:cubicBezTo>
                    <a:cubicBezTo>
                      <a:pt x="116" y="257"/>
                      <a:pt x="115" y="258"/>
                      <a:pt x="114" y="256"/>
                    </a:cubicBezTo>
                    <a:cubicBezTo>
                      <a:pt x="114" y="256"/>
                      <a:pt x="115" y="257"/>
                      <a:pt x="115" y="256"/>
                    </a:cubicBezTo>
                    <a:cubicBezTo>
                      <a:pt x="114" y="256"/>
                      <a:pt x="112" y="253"/>
                      <a:pt x="113" y="253"/>
                    </a:cubicBezTo>
                    <a:cubicBezTo>
                      <a:pt x="113" y="253"/>
                      <a:pt x="113" y="253"/>
                      <a:pt x="113" y="253"/>
                    </a:cubicBezTo>
                    <a:cubicBezTo>
                      <a:pt x="113" y="253"/>
                      <a:pt x="113" y="253"/>
                      <a:pt x="112" y="252"/>
                    </a:cubicBezTo>
                    <a:cubicBezTo>
                      <a:pt x="112" y="252"/>
                      <a:pt x="112" y="252"/>
                      <a:pt x="111" y="251"/>
                    </a:cubicBezTo>
                    <a:cubicBezTo>
                      <a:pt x="110" y="250"/>
                      <a:pt x="108" y="249"/>
                      <a:pt x="107" y="248"/>
                    </a:cubicBezTo>
                    <a:cubicBezTo>
                      <a:pt x="104" y="246"/>
                      <a:pt x="101" y="245"/>
                      <a:pt x="100" y="246"/>
                    </a:cubicBezTo>
                    <a:cubicBezTo>
                      <a:pt x="100" y="246"/>
                      <a:pt x="103" y="243"/>
                      <a:pt x="103" y="243"/>
                    </a:cubicBezTo>
                    <a:cubicBezTo>
                      <a:pt x="89" y="246"/>
                      <a:pt x="89" y="246"/>
                      <a:pt x="89" y="246"/>
                    </a:cubicBezTo>
                    <a:cubicBezTo>
                      <a:pt x="91" y="244"/>
                      <a:pt x="94" y="237"/>
                      <a:pt x="98" y="238"/>
                    </a:cubicBezTo>
                    <a:cubicBezTo>
                      <a:pt x="97" y="237"/>
                      <a:pt x="96" y="236"/>
                      <a:pt x="94" y="235"/>
                    </a:cubicBezTo>
                    <a:cubicBezTo>
                      <a:pt x="94" y="236"/>
                      <a:pt x="93" y="239"/>
                      <a:pt x="92" y="239"/>
                    </a:cubicBezTo>
                    <a:cubicBezTo>
                      <a:pt x="91" y="234"/>
                      <a:pt x="91" y="236"/>
                      <a:pt x="90" y="231"/>
                    </a:cubicBezTo>
                    <a:cubicBezTo>
                      <a:pt x="90" y="233"/>
                      <a:pt x="86" y="235"/>
                      <a:pt x="85" y="234"/>
                    </a:cubicBezTo>
                    <a:cubicBezTo>
                      <a:pt x="86" y="234"/>
                      <a:pt x="88" y="230"/>
                      <a:pt x="89" y="230"/>
                    </a:cubicBezTo>
                    <a:cubicBezTo>
                      <a:pt x="82" y="231"/>
                      <a:pt x="82" y="231"/>
                      <a:pt x="82" y="231"/>
                    </a:cubicBezTo>
                    <a:cubicBezTo>
                      <a:pt x="83" y="231"/>
                      <a:pt x="84" y="228"/>
                      <a:pt x="84" y="226"/>
                    </a:cubicBezTo>
                    <a:cubicBezTo>
                      <a:pt x="84" y="227"/>
                      <a:pt x="81" y="223"/>
                      <a:pt x="80" y="223"/>
                    </a:cubicBezTo>
                    <a:cubicBezTo>
                      <a:pt x="81" y="225"/>
                      <a:pt x="81" y="225"/>
                      <a:pt x="81" y="225"/>
                    </a:cubicBezTo>
                    <a:cubicBezTo>
                      <a:pt x="77" y="221"/>
                      <a:pt x="73" y="226"/>
                      <a:pt x="68" y="222"/>
                    </a:cubicBezTo>
                    <a:cubicBezTo>
                      <a:pt x="70" y="222"/>
                      <a:pt x="73" y="219"/>
                      <a:pt x="72" y="217"/>
                    </a:cubicBezTo>
                    <a:cubicBezTo>
                      <a:pt x="69" y="218"/>
                      <a:pt x="60" y="222"/>
                      <a:pt x="55" y="220"/>
                    </a:cubicBezTo>
                    <a:cubicBezTo>
                      <a:pt x="55" y="218"/>
                      <a:pt x="55" y="218"/>
                      <a:pt x="55" y="218"/>
                    </a:cubicBezTo>
                    <a:cubicBezTo>
                      <a:pt x="51" y="217"/>
                      <a:pt x="51" y="217"/>
                      <a:pt x="51" y="217"/>
                    </a:cubicBezTo>
                    <a:cubicBezTo>
                      <a:pt x="55" y="216"/>
                      <a:pt x="65" y="214"/>
                      <a:pt x="70" y="215"/>
                    </a:cubicBezTo>
                    <a:cubicBezTo>
                      <a:pt x="69" y="212"/>
                      <a:pt x="70" y="213"/>
                      <a:pt x="68" y="211"/>
                    </a:cubicBezTo>
                    <a:cubicBezTo>
                      <a:pt x="68" y="209"/>
                      <a:pt x="70" y="211"/>
                      <a:pt x="71" y="211"/>
                    </a:cubicBezTo>
                    <a:cubicBezTo>
                      <a:pt x="66" y="206"/>
                      <a:pt x="66" y="206"/>
                      <a:pt x="66" y="206"/>
                    </a:cubicBezTo>
                    <a:cubicBezTo>
                      <a:pt x="65" y="208"/>
                      <a:pt x="60" y="204"/>
                      <a:pt x="59" y="206"/>
                    </a:cubicBezTo>
                    <a:cubicBezTo>
                      <a:pt x="67" y="209"/>
                      <a:pt x="67" y="209"/>
                      <a:pt x="67" y="209"/>
                    </a:cubicBezTo>
                    <a:cubicBezTo>
                      <a:pt x="65" y="212"/>
                      <a:pt x="58" y="212"/>
                      <a:pt x="55" y="208"/>
                    </a:cubicBezTo>
                    <a:cubicBezTo>
                      <a:pt x="54" y="207"/>
                      <a:pt x="58" y="205"/>
                      <a:pt x="59" y="205"/>
                    </a:cubicBezTo>
                    <a:cubicBezTo>
                      <a:pt x="58" y="205"/>
                      <a:pt x="54" y="203"/>
                      <a:pt x="54" y="202"/>
                    </a:cubicBezTo>
                    <a:cubicBezTo>
                      <a:pt x="57" y="202"/>
                      <a:pt x="57" y="202"/>
                      <a:pt x="57" y="202"/>
                    </a:cubicBezTo>
                    <a:cubicBezTo>
                      <a:pt x="55" y="200"/>
                      <a:pt x="51" y="202"/>
                      <a:pt x="50" y="198"/>
                    </a:cubicBezTo>
                    <a:cubicBezTo>
                      <a:pt x="49" y="197"/>
                      <a:pt x="49" y="193"/>
                      <a:pt x="48" y="194"/>
                    </a:cubicBezTo>
                    <a:cubicBezTo>
                      <a:pt x="48" y="197"/>
                      <a:pt x="42" y="205"/>
                      <a:pt x="39" y="206"/>
                    </a:cubicBezTo>
                    <a:cubicBezTo>
                      <a:pt x="39" y="205"/>
                      <a:pt x="36" y="199"/>
                      <a:pt x="36" y="197"/>
                    </a:cubicBezTo>
                    <a:cubicBezTo>
                      <a:pt x="36" y="194"/>
                      <a:pt x="42" y="195"/>
                      <a:pt x="42" y="192"/>
                    </a:cubicBezTo>
                    <a:cubicBezTo>
                      <a:pt x="42" y="193"/>
                      <a:pt x="40" y="193"/>
                      <a:pt x="40" y="193"/>
                    </a:cubicBezTo>
                    <a:cubicBezTo>
                      <a:pt x="39" y="191"/>
                      <a:pt x="42" y="191"/>
                      <a:pt x="39" y="190"/>
                    </a:cubicBezTo>
                    <a:cubicBezTo>
                      <a:pt x="37" y="192"/>
                      <a:pt x="35" y="186"/>
                      <a:pt x="37" y="191"/>
                    </a:cubicBezTo>
                    <a:cubicBezTo>
                      <a:pt x="34" y="190"/>
                      <a:pt x="35" y="188"/>
                      <a:pt x="33" y="187"/>
                    </a:cubicBezTo>
                    <a:cubicBezTo>
                      <a:pt x="32" y="189"/>
                      <a:pt x="27" y="189"/>
                      <a:pt x="24" y="188"/>
                    </a:cubicBezTo>
                    <a:cubicBezTo>
                      <a:pt x="25" y="188"/>
                      <a:pt x="25" y="187"/>
                      <a:pt x="25" y="186"/>
                    </a:cubicBezTo>
                    <a:cubicBezTo>
                      <a:pt x="21" y="182"/>
                      <a:pt x="19" y="179"/>
                      <a:pt x="16" y="176"/>
                    </a:cubicBezTo>
                    <a:cubicBezTo>
                      <a:pt x="16" y="176"/>
                      <a:pt x="15" y="174"/>
                      <a:pt x="17" y="174"/>
                    </a:cubicBezTo>
                    <a:cubicBezTo>
                      <a:pt x="17" y="174"/>
                      <a:pt x="16" y="174"/>
                      <a:pt x="16" y="174"/>
                    </a:cubicBezTo>
                    <a:cubicBezTo>
                      <a:pt x="15" y="174"/>
                      <a:pt x="15" y="173"/>
                      <a:pt x="15" y="173"/>
                    </a:cubicBezTo>
                    <a:cubicBezTo>
                      <a:pt x="17" y="170"/>
                      <a:pt x="15" y="175"/>
                      <a:pt x="18" y="172"/>
                    </a:cubicBezTo>
                    <a:cubicBezTo>
                      <a:pt x="17" y="173"/>
                      <a:pt x="16" y="170"/>
                      <a:pt x="15" y="168"/>
                    </a:cubicBezTo>
                    <a:cubicBezTo>
                      <a:pt x="13" y="169"/>
                      <a:pt x="14" y="173"/>
                      <a:pt x="15" y="174"/>
                    </a:cubicBezTo>
                    <a:cubicBezTo>
                      <a:pt x="15" y="174"/>
                      <a:pt x="16" y="174"/>
                      <a:pt x="16" y="174"/>
                    </a:cubicBezTo>
                    <a:cubicBezTo>
                      <a:pt x="15" y="174"/>
                      <a:pt x="15" y="175"/>
                      <a:pt x="14" y="175"/>
                    </a:cubicBezTo>
                    <a:cubicBezTo>
                      <a:pt x="12" y="175"/>
                      <a:pt x="11" y="175"/>
                      <a:pt x="10" y="173"/>
                    </a:cubicBezTo>
                    <a:cubicBezTo>
                      <a:pt x="9" y="172"/>
                      <a:pt x="9" y="171"/>
                      <a:pt x="8" y="170"/>
                    </a:cubicBezTo>
                    <a:cubicBezTo>
                      <a:pt x="8" y="170"/>
                      <a:pt x="8" y="169"/>
                      <a:pt x="8" y="168"/>
                    </a:cubicBezTo>
                    <a:cubicBezTo>
                      <a:pt x="7" y="168"/>
                      <a:pt x="7" y="167"/>
                      <a:pt x="7" y="167"/>
                    </a:cubicBezTo>
                    <a:cubicBezTo>
                      <a:pt x="6" y="162"/>
                      <a:pt x="9" y="165"/>
                      <a:pt x="9" y="164"/>
                    </a:cubicBezTo>
                    <a:cubicBezTo>
                      <a:pt x="9" y="156"/>
                      <a:pt x="3" y="157"/>
                      <a:pt x="5" y="151"/>
                    </a:cubicBezTo>
                    <a:cubicBezTo>
                      <a:pt x="7" y="148"/>
                      <a:pt x="10" y="151"/>
                      <a:pt x="11" y="150"/>
                    </a:cubicBezTo>
                    <a:cubicBezTo>
                      <a:pt x="12" y="153"/>
                      <a:pt x="10" y="155"/>
                      <a:pt x="10" y="158"/>
                    </a:cubicBezTo>
                    <a:cubicBezTo>
                      <a:pt x="11" y="155"/>
                      <a:pt x="11" y="155"/>
                      <a:pt x="11" y="155"/>
                    </a:cubicBezTo>
                    <a:cubicBezTo>
                      <a:pt x="12" y="156"/>
                      <a:pt x="12" y="158"/>
                      <a:pt x="11" y="159"/>
                    </a:cubicBezTo>
                    <a:cubicBezTo>
                      <a:pt x="13" y="157"/>
                      <a:pt x="12" y="146"/>
                      <a:pt x="14" y="140"/>
                    </a:cubicBezTo>
                    <a:cubicBezTo>
                      <a:pt x="13" y="139"/>
                      <a:pt x="12" y="137"/>
                      <a:pt x="11" y="138"/>
                    </a:cubicBezTo>
                    <a:cubicBezTo>
                      <a:pt x="12" y="140"/>
                      <a:pt x="12" y="140"/>
                      <a:pt x="12" y="140"/>
                    </a:cubicBezTo>
                    <a:cubicBezTo>
                      <a:pt x="10" y="141"/>
                      <a:pt x="9" y="136"/>
                      <a:pt x="8" y="138"/>
                    </a:cubicBezTo>
                    <a:cubicBezTo>
                      <a:pt x="7" y="136"/>
                      <a:pt x="5" y="133"/>
                      <a:pt x="6" y="129"/>
                    </a:cubicBezTo>
                    <a:cubicBezTo>
                      <a:pt x="9" y="128"/>
                      <a:pt x="9" y="128"/>
                      <a:pt x="9" y="128"/>
                    </a:cubicBezTo>
                    <a:cubicBezTo>
                      <a:pt x="8" y="129"/>
                      <a:pt x="7" y="131"/>
                      <a:pt x="8" y="132"/>
                    </a:cubicBezTo>
                    <a:cubicBezTo>
                      <a:pt x="7" y="130"/>
                      <a:pt x="11" y="126"/>
                      <a:pt x="8" y="125"/>
                    </a:cubicBezTo>
                    <a:cubicBezTo>
                      <a:pt x="6" y="127"/>
                      <a:pt x="6" y="127"/>
                      <a:pt x="6" y="127"/>
                    </a:cubicBezTo>
                    <a:cubicBezTo>
                      <a:pt x="5" y="124"/>
                      <a:pt x="3" y="121"/>
                      <a:pt x="3" y="118"/>
                    </a:cubicBezTo>
                    <a:cubicBezTo>
                      <a:pt x="1" y="119"/>
                      <a:pt x="4" y="119"/>
                      <a:pt x="1" y="121"/>
                    </a:cubicBezTo>
                    <a:cubicBezTo>
                      <a:pt x="4" y="119"/>
                      <a:pt x="1" y="129"/>
                      <a:pt x="4" y="126"/>
                    </a:cubicBezTo>
                    <a:cubicBezTo>
                      <a:pt x="1" y="129"/>
                      <a:pt x="3" y="130"/>
                      <a:pt x="0" y="133"/>
                    </a:cubicBezTo>
                    <a:cubicBezTo>
                      <a:pt x="1" y="133"/>
                      <a:pt x="2" y="132"/>
                      <a:pt x="1" y="135"/>
                    </a:cubicBezTo>
                    <a:cubicBezTo>
                      <a:pt x="1" y="135"/>
                      <a:pt x="2" y="135"/>
                      <a:pt x="2" y="136"/>
                    </a:cubicBezTo>
                    <a:cubicBezTo>
                      <a:pt x="2" y="136"/>
                      <a:pt x="2" y="136"/>
                      <a:pt x="2" y="136"/>
                    </a:cubicBezTo>
                    <a:cubicBezTo>
                      <a:pt x="2" y="136"/>
                      <a:pt x="2" y="136"/>
                      <a:pt x="2" y="136"/>
                    </a:cubicBezTo>
                    <a:cubicBezTo>
                      <a:pt x="2" y="136"/>
                      <a:pt x="2" y="136"/>
                      <a:pt x="2" y="136"/>
                    </a:cubicBezTo>
                    <a:cubicBezTo>
                      <a:pt x="2" y="135"/>
                      <a:pt x="3" y="134"/>
                      <a:pt x="3" y="134"/>
                    </a:cubicBezTo>
                    <a:cubicBezTo>
                      <a:pt x="5" y="136"/>
                      <a:pt x="5" y="140"/>
                      <a:pt x="6" y="141"/>
                    </a:cubicBezTo>
                    <a:cubicBezTo>
                      <a:pt x="6" y="143"/>
                      <a:pt x="5" y="141"/>
                      <a:pt x="4" y="142"/>
                    </a:cubicBezTo>
                    <a:cubicBezTo>
                      <a:pt x="6" y="144"/>
                      <a:pt x="6" y="144"/>
                      <a:pt x="6" y="144"/>
                    </a:cubicBezTo>
                    <a:cubicBezTo>
                      <a:pt x="4" y="144"/>
                      <a:pt x="3" y="148"/>
                      <a:pt x="2" y="144"/>
                    </a:cubicBezTo>
                    <a:cubicBezTo>
                      <a:pt x="2" y="148"/>
                      <a:pt x="2" y="148"/>
                      <a:pt x="2" y="148"/>
                    </a:cubicBezTo>
                    <a:cubicBezTo>
                      <a:pt x="1" y="150"/>
                      <a:pt x="0" y="153"/>
                      <a:pt x="1" y="154"/>
                    </a:cubicBezTo>
                    <a:cubicBezTo>
                      <a:pt x="0" y="156"/>
                      <a:pt x="3" y="158"/>
                      <a:pt x="1" y="157"/>
                    </a:cubicBezTo>
                    <a:cubicBezTo>
                      <a:pt x="3" y="162"/>
                      <a:pt x="3" y="162"/>
                      <a:pt x="3" y="162"/>
                    </a:cubicBezTo>
                    <a:cubicBezTo>
                      <a:pt x="2" y="163"/>
                      <a:pt x="2" y="163"/>
                      <a:pt x="2" y="163"/>
                    </a:cubicBezTo>
                    <a:cubicBezTo>
                      <a:pt x="2" y="164"/>
                      <a:pt x="2" y="165"/>
                      <a:pt x="2" y="166"/>
                    </a:cubicBezTo>
                    <a:cubicBezTo>
                      <a:pt x="3" y="167"/>
                      <a:pt x="3" y="167"/>
                      <a:pt x="3" y="167"/>
                    </a:cubicBezTo>
                    <a:cubicBezTo>
                      <a:pt x="3" y="168"/>
                      <a:pt x="3" y="168"/>
                      <a:pt x="3" y="169"/>
                    </a:cubicBezTo>
                    <a:cubicBezTo>
                      <a:pt x="3" y="173"/>
                      <a:pt x="4" y="176"/>
                      <a:pt x="3" y="180"/>
                    </a:cubicBezTo>
                    <a:cubicBezTo>
                      <a:pt x="5" y="181"/>
                      <a:pt x="6" y="183"/>
                      <a:pt x="7" y="185"/>
                    </a:cubicBezTo>
                    <a:cubicBezTo>
                      <a:pt x="8" y="185"/>
                      <a:pt x="10" y="186"/>
                      <a:pt x="11" y="187"/>
                    </a:cubicBezTo>
                    <a:cubicBezTo>
                      <a:pt x="12" y="188"/>
                      <a:pt x="13" y="189"/>
                      <a:pt x="14" y="190"/>
                    </a:cubicBezTo>
                    <a:cubicBezTo>
                      <a:pt x="13" y="191"/>
                      <a:pt x="13" y="191"/>
                      <a:pt x="13" y="191"/>
                    </a:cubicBezTo>
                    <a:cubicBezTo>
                      <a:pt x="15" y="193"/>
                      <a:pt x="18" y="197"/>
                      <a:pt x="19" y="197"/>
                    </a:cubicBezTo>
                    <a:cubicBezTo>
                      <a:pt x="19" y="201"/>
                      <a:pt x="27" y="204"/>
                      <a:pt x="30" y="208"/>
                    </a:cubicBezTo>
                    <a:cubicBezTo>
                      <a:pt x="31" y="206"/>
                      <a:pt x="31" y="206"/>
                      <a:pt x="31" y="206"/>
                    </a:cubicBezTo>
                    <a:cubicBezTo>
                      <a:pt x="34" y="208"/>
                      <a:pt x="36" y="209"/>
                      <a:pt x="39" y="211"/>
                    </a:cubicBezTo>
                    <a:cubicBezTo>
                      <a:pt x="40" y="210"/>
                      <a:pt x="40" y="210"/>
                      <a:pt x="40" y="210"/>
                    </a:cubicBezTo>
                    <a:cubicBezTo>
                      <a:pt x="43" y="210"/>
                      <a:pt x="45" y="216"/>
                      <a:pt x="49" y="218"/>
                    </a:cubicBezTo>
                    <a:cubicBezTo>
                      <a:pt x="48" y="219"/>
                      <a:pt x="47" y="218"/>
                      <a:pt x="47" y="217"/>
                    </a:cubicBezTo>
                    <a:cubicBezTo>
                      <a:pt x="49" y="224"/>
                      <a:pt x="58" y="222"/>
                      <a:pt x="60" y="228"/>
                    </a:cubicBezTo>
                    <a:cubicBezTo>
                      <a:pt x="61" y="228"/>
                      <a:pt x="62" y="229"/>
                      <a:pt x="62" y="230"/>
                    </a:cubicBezTo>
                    <a:cubicBezTo>
                      <a:pt x="62" y="230"/>
                      <a:pt x="62" y="230"/>
                      <a:pt x="62" y="230"/>
                    </a:cubicBezTo>
                    <a:cubicBezTo>
                      <a:pt x="62" y="230"/>
                      <a:pt x="62" y="230"/>
                      <a:pt x="62" y="230"/>
                    </a:cubicBezTo>
                    <a:cubicBezTo>
                      <a:pt x="63" y="231"/>
                      <a:pt x="63" y="232"/>
                      <a:pt x="63" y="232"/>
                    </a:cubicBezTo>
                    <a:cubicBezTo>
                      <a:pt x="63" y="231"/>
                      <a:pt x="63" y="231"/>
                      <a:pt x="63" y="230"/>
                    </a:cubicBezTo>
                    <a:cubicBezTo>
                      <a:pt x="63" y="231"/>
                      <a:pt x="65" y="232"/>
                      <a:pt x="66" y="232"/>
                    </a:cubicBezTo>
                    <a:cubicBezTo>
                      <a:pt x="65" y="234"/>
                      <a:pt x="65" y="234"/>
                      <a:pt x="65" y="234"/>
                    </a:cubicBezTo>
                    <a:cubicBezTo>
                      <a:pt x="65" y="234"/>
                      <a:pt x="65" y="234"/>
                      <a:pt x="66" y="235"/>
                    </a:cubicBezTo>
                    <a:cubicBezTo>
                      <a:pt x="66" y="236"/>
                      <a:pt x="67" y="235"/>
                      <a:pt x="67" y="233"/>
                    </a:cubicBezTo>
                    <a:cubicBezTo>
                      <a:pt x="68" y="233"/>
                      <a:pt x="69" y="233"/>
                      <a:pt x="70" y="233"/>
                    </a:cubicBezTo>
                    <a:cubicBezTo>
                      <a:pt x="69" y="236"/>
                      <a:pt x="73" y="235"/>
                      <a:pt x="72" y="239"/>
                    </a:cubicBezTo>
                    <a:cubicBezTo>
                      <a:pt x="74" y="238"/>
                      <a:pt x="79" y="242"/>
                      <a:pt x="82" y="240"/>
                    </a:cubicBezTo>
                    <a:cubicBezTo>
                      <a:pt x="81" y="241"/>
                      <a:pt x="81" y="241"/>
                      <a:pt x="81" y="241"/>
                    </a:cubicBezTo>
                    <a:cubicBezTo>
                      <a:pt x="82" y="242"/>
                      <a:pt x="83" y="243"/>
                      <a:pt x="85" y="244"/>
                    </a:cubicBezTo>
                    <a:cubicBezTo>
                      <a:pt x="84" y="246"/>
                      <a:pt x="84" y="246"/>
                      <a:pt x="84" y="246"/>
                    </a:cubicBezTo>
                    <a:cubicBezTo>
                      <a:pt x="88" y="246"/>
                      <a:pt x="88" y="246"/>
                      <a:pt x="88" y="246"/>
                    </a:cubicBezTo>
                    <a:cubicBezTo>
                      <a:pt x="89" y="248"/>
                      <a:pt x="89" y="250"/>
                      <a:pt x="86" y="250"/>
                    </a:cubicBezTo>
                    <a:cubicBezTo>
                      <a:pt x="92" y="251"/>
                      <a:pt x="90" y="251"/>
                      <a:pt x="95" y="252"/>
                    </a:cubicBezTo>
                    <a:cubicBezTo>
                      <a:pt x="94" y="253"/>
                      <a:pt x="94" y="253"/>
                      <a:pt x="94" y="253"/>
                    </a:cubicBezTo>
                    <a:cubicBezTo>
                      <a:pt x="96" y="254"/>
                      <a:pt x="99" y="254"/>
                      <a:pt x="99" y="256"/>
                    </a:cubicBezTo>
                    <a:cubicBezTo>
                      <a:pt x="99" y="257"/>
                      <a:pt x="100" y="258"/>
                      <a:pt x="101" y="260"/>
                    </a:cubicBezTo>
                    <a:cubicBezTo>
                      <a:pt x="102" y="260"/>
                      <a:pt x="102" y="261"/>
                      <a:pt x="104" y="262"/>
                    </a:cubicBezTo>
                    <a:cubicBezTo>
                      <a:pt x="105" y="263"/>
                      <a:pt x="106" y="264"/>
                      <a:pt x="107" y="265"/>
                    </a:cubicBezTo>
                    <a:cubicBezTo>
                      <a:pt x="113" y="270"/>
                      <a:pt x="119" y="275"/>
                      <a:pt x="125" y="282"/>
                    </a:cubicBezTo>
                    <a:cubicBezTo>
                      <a:pt x="123" y="278"/>
                      <a:pt x="124" y="279"/>
                      <a:pt x="126" y="282"/>
                    </a:cubicBezTo>
                    <a:cubicBezTo>
                      <a:pt x="128" y="284"/>
                      <a:pt x="130" y="287"/>
                      <a:pt x="129" y="284"/>
                    </a:cubicBezTo>
                    <a:cubicBezTo>
                      <a:pt x="130" y="286"/>
                      <a:pt x="132" y="289"/>
                      <a:pt x="131" y="289"/>
                    </a:cubicBezTo>
                    <a:cubicBezTo>
                      <a:pt x="133" y="290"/>
                      <a:pt x="135" y="292"/>
                      <a:pt x="137" y="294"/>
                    </a:cubicBezTo>
                    <a:cubicBezTo>
                      <a:pt x="139" y="296"/>
                      <a:pt x="141" y="298"/>
                      <a:pt x="142" y="297"/>
                    </a:cubicBezTo>
                    <a:cubicBezTo>
                      <a:pt x="141" y="296"/>
                      <a:pt x="141" y="295"/>
                      <a:pt x="141" y="294"/>
                    </a:cubicBezTo>
                    <a:cubicBezTo>
                      <a:pt x="142" y="296"/>
                      <a:pt x="142" y="299"/>
                      <a:pt x="143" y="300"/>
                    </a:cubicBezTo>
                    <a:cubicBezTo>
                      <a:pt x="143" y="299"/>
                      <a:pt x="142" y="295"/>
                      <a:pt x="143" y="296"/>
                    </a:cubicBezTo>
                    <a:cubicBezTo>
                      <a:pt x="143" y="297"/>
                      <a:pt x="144" y="299"/>
                      <a:pt x="144" y="301"/>
                    </a:cubicBezTo>
                    <a:cubicBezTo>
                      <a:pt x="144" y="292"/>
                      <a:pt x="141" y="286"/>
                      <a:pt x="137" y="280"/>
                    </a:cubicBezTo>
                    <a:cubicBezTo>
                      <a:pt x="139" y="279"/>
                      <a:pt x="139" y="277"/>
                      <a:pt x="137" y="272"/>
                    </a:cubicBezTo>
                    <a:cubicBezTo>
                      <a:pt x="138" y="272"/>
                      <a:pt x="139" y="272"/>
                      <a:pt x="139" y="276"/>
                    </a:cubicBezTo>
                    <a:cubicBezTo>
                      <a:pt x="139" y="275"/>
                      <a:pt x="140" y="272"/>
                      <a:pt x="140" y="269"/>
                    </a:cubicBezTo>
                    <a:cubicBezTo>
                      <a:pt x="140" y="266"/>
                      <a:pt x="139" y="262"/>
                      <a:pt x="138" y="261"/>
                    </a:cubicBezTo>
                    <a:cubicBezTo>
                      <a:pt x="139" y="261"/>
                      <a:pt x="138" y="258"/>
                      <a:pt x="138" y="257"/>
                    </a:cubicBezTo>
                    <a:cubicBezTo>
                      <a:pt x="138" y="252"/>
                      <a:pt x="138" y="252"/>
                      <a:pt x="138" y="247"/>
                    </a:cubicBezTo>
                    <a:cubicBezTo>
                      <a:pt x="138" y="248"/>
                      <a:pt x="138" y="248"/>
                      <a:pt x="138" y="248"/>
                    </a:cubicBezTo>
                    <a:cubicBezTo>
                      <a:pt x="136" y="247"/>
                      <a:pt x="136" y="246"/>
                      <a:pt x="136" y="245"/>
                    </a:cubicBezTo>
                    <a:cubicBezTo>
                      <a:pt x="136" y="244"/>
                      <a:pt x="137" y="243"/>
                      <a:pt x="137" y="242"/>
                    </a:cubicBezTo>
                    <a:cubicBezTo>
                      <a:pt x="137" y="242"/>
                      <a:pt x="137" y="242"/>
                      <a:pt x="137" y="242"/>
                    </a:cubicBezTo>
                    <a:cubicBezTo>
                      <a:pt x="139" y="235"/>
                      <a:pt x="136" y="239"/>
                      <a:pt x="138" y="232"/>
                    </a:cubicBezTo>
                    <a:cubicBezTo>
                      <a:pt x="137" y="232"/>
                      <a:pt x="137" y="232"/>
                      <a:pt x="137" y="232"/>
                    </a:cubicBezTo>
                    <a:cubicBezTo>
                      <a:pt x="132" y="232"/>
                      <a:pt x="139" y="227"/>
                      <a:pt x="137" y="223"/>
                    </a:cubicBezTo>
                    <a:cubicBezTo>
                      <a:pt x="136" y="224"/>
                      <a:pt x="136" y="224"/>
                      <a:pt x="136" y="224"/>
                    </a:cubicBezTo>
                    <a:cubicBezTo>
                      <a:pt x="135" y="222"/>
                      <a:pt x="142" y="218"/>
                      <a:pt x="142" y="216"/>
                    </a:cubicBezTo>
                    <a:cubicBezTo>
                      <a:pt x="143" y="216"/>
                      <a:pt x="143" y="217"/>
                      <a:pt x="143" y="217"/>
                    </a:cubicBezTo>
                    <a:cubicBezTo>
                      <a:pt x="146" y="212"/>
                      <a:pt x="141" y="217"/>
                      <a:pt x="140" y="213"/>
                    </a:cubicBezTo>
                    <a:cubicBezTo>
                      <a:pt x="142" y="212"/>
                      <a:pt x="144" y="214"/>
                      <a:pt x="144" y="211"/>
                    </a:cubicBezTo>
                    <a:cubicBezTo>
                      <a:pt x="145" y="209"/>
                      <a:pt x="139" y="203"/>
                      <a:pt x="142" y="199"/>
                    </a:cubicBezTo>
                    <a:cubicBezTo>
                      <a:pt x="141" y="200"/>
                      <a:pt x="140" y="201"/>
                      <a:pt x="139" y="199"/>
                    </a:cubicBezTo>
                    <a:cubicBezTo>
                      <a:pt x="139" y="196"/>
                      <a:pt x="143" y="191"/>
                      <a:pt x="140" y="188"/>
                    </a:cubicBezTo>
                    <a:cubicBezTo>
                      <a:pt x="140" y="188"/>
                      <a:pt x="140" y="188"/>
                      <a:pt x="141" y="188"/>
                    </a:cubicBezTo>
                    <a:cubicBezTo>
                      <a:pt x="140" y="185"/>
                      <a:pt x="139" y="180"/>
                      <a:pt x="137" y="179"/>
                    </a:cubicBezTo>
                    <a:cubicBezTo>
                      <a:pt x="144" y="177"/>
                      <a:pt x="134" y="165"/>
                      <a:pt x="140" y="165"/>
                    </a:cubicBezTo>
                    <a:cubicBezTo>
                      <a:pt x="140" y="158"/>
                      <a:pt x="140" y="158"/>
                      <a:pt x="140" y="158"/>
                    </a:cubicBezTo>
                    <a:cubicBezTo>
                      <a:pt x="141" y="158"/>
                      <a:pt x="141" y="158"/>
                      <a:pt x="141" y="158"/>
                    </a:cubicBezTo>
                    <a:cubicBezTo>
                      <a:pt x="141" y="154"/>
                      <a:pt x="140" y="152"/>
                      <a:pt x="138" y="151"/>
                    </a:cubicBezTo>
                    <a:cubicBezTo>
                      <a:pt x="139" y="150"/>
                      <a:pt x="139" y="151"/>
                      <a:pt x="139" y="151"/>
                    </a:cubicBezTo>
                    <a:cubicBezTo>
                      <a:pt x="141" y="144"/>
                      <a:pt x="140" y="144"/>
                      <a:pt x="137" y="138"/>
                    </a:cubicBezTo>
                    <a:cubicBezTo>
                      <a:pt x="139" y="138"/>
                      <a:pt x="139" y="138"/>
                      <a:pt x="139" y="138"/>
                    </a:cubicBezTo>
                    <a:cubicBezTo>
                      <a:pt x="138" y="136"/>
                      <a:pt x="142" y="128"/>
                      <a:pt x="140" y="122"/>
                    </a:cubicBezTo>
                    <a:cubicBezTo>
                      <a:pt x="140" y="122"/>
                      <a:pt x="141" y="122"/>
                      <a:pt x="141" y="123"/>
                    </a:cubicBezTo>
                    <a:cubicBezTo>
                      <a:pt x="139" y="116"/>
                      <a:pt x="147" y="106"/>
                      <a:pt x="139" y="103"/>
                    </a:cubicBezTo>
                    <a:cubicBezTo>
                      <a:pt x="138" y="98"/>
                      <a:pt x="138" y="98"/>
                      <a:pt x="138" y="98"/>
                    </a:cubicBezTo>
                    <a:cubicBezTo>
                      <a:pt x="137" y="104"/>
                      <a:pt x="134" y="97"/>
                      <a:pt x="133" y="100"/>
                    </a:cubicBezTo>
                    <a:cubicBezTo>
                      <a:pt x="133" y="98"/>
                      <a:pt x="135" y="94"/>
                      <a:pt x="136" y="97"/>
                    </a:cubicBezTo>
                    <a:cubicBezTo>
                      <a:pt x="135" y="97"/>
                      <a:pt x="135" y="97"/>
                      <a:pt x="135" y="97"/>
                    </a:cubicBezTo>
                    <a:cubicBezTo>
                      <a:pt x="139" y="98"/>
                      <a:pt x="137" y="90"/>
                      <a:pt x="139" y="90"/>
                    </a:cubicBezTo>
                    <a:cubicBezTo>
                      <a:pt x="139" y="78"/>
                      <a:pt x="141" y="66"/>
                      <a:pt x="141" y="55"/>
                    </a:cubicBezTo>
                    <a:cubicBezTo>
                      <a:pt x="138" y="56"/>
                      <a:pt x="138" y="56"/>
                      <a:pt x="138" y="56"/>
                    </a:cubicBezTo>
                    <a:cubicBezTo>
                      <a:pt x="139" y="52"/>
                      <a:pt x="139" y="52"/>
                      <a:pt x="139" y="52"/>
                    </a:cubicBezTo>
                    <a:cubicBezTo>
                      <a:pt x="139" y="51"/>
                      <a:pt x="141" y="51"/>
                      <a:pt x="141" y="54"/>
                    </a:cubicBezTo>
                    <a:cubicBezTo>
                      <a:pt x="142" y="52"/>
                      <a:pt x="139" y="49"/>
                      <a:pt x="139" y="49"/>
                    </a:cubicBezTo>
                    <a:cubicBezTo>
                      <a:pt x="140" y="44"/>
                      <a:pt x="142" y="51"/>
                      <a:pt x="142" y="49"/>
                    </a:cubicBezTo>
                    <a:cubicBezTo>
                      <a:pt x="142" y="47"/>
                      <a:pt x="142" y="47"/>
                      <a:pt x="142" y="47"/>
                    </a:cubicBezTo>
                    <a:cubicBezTo>
                      <a:pt x="142" y="48"/>
                      <a:pt x="142" y="48"/>
                      <a:pt x="142" y="48"/>
                    </a:cubicBezTo>
                    <a:cubicBezTo>
                      <a:pt x="140" y="46"/>
                      <a:pt x="139" y="46"/>
                      <a:pt x="139" y="42"/>
                    </a:cubicBezTo>
                    <a:cubicBezTo>
                      <a:pt x="140" y="40"/>
                      <a:pt x="141" y="41"/>
                      <a:pt x="141" y="40"/>
                    </a:cubicBezTo>
                    <a:cubicBezTo>
                      <a:pt x="141" y="40"/>
                      <a:pt x="142" y="40"/>
                      <a:pt x="141" y="39"/>
                    </a:cubicBezTo>
                    <a:cubicBezTo>
                      <a:pt x="142" y="34"/>
                      <a:pt x="142" y="34"/>
                      <a:pt x="142" y="34"/>
                    </a:cubicBezTo>
                    <a:cubicBezTo>
                      <a:pt x="139" y="36"/>
                      <a:pt x="139" y="36"/>
                      <a:pt x="139" y="36"/>
                    </a:cubicBezTo>
                    <a:cubicBezTo>
                      <a:pt x="138" y="34"/>
                      <a:pt x="139" y="32"/>
                      <a:pt x="137" y="34"/>
                    </a:cubicBezTo>
                    <a:cubicBezTo>
                      <a:pt x="138" y="33"/>
                      <a:pt x="138" y="31"/>
                      <a:pt x="139" y="29"/>
                    </a:cubicBezTo>
                    <a:cubicBezTo>
                      <a:pt x="139" y="27"/>
                      <a:pt x="139" y="26"/>
                      <a:pt x="139" y="22"/>
                    </a:cubicBezTo>
                    <a:cubicBezTo>
                      <a:pt x="139" y="16"/>
                      <a:pt x="139" y="10"/>
                      <a:pt x="139" y="8"/>
                    </a:cubicBezTo>
                    <a:cubicBezTo>
                      <a:pt x="139" y="7"/>
                      <a:pt x="138" y="6"/>
                      <a:pt x="138" y="4"/>
                    </a:cubicBezTo>
                    <a:cubicBezTo>
                      <a:pt x="135" y="5"/>
                      <a:pt x="133" y="5"/>
                      <a:pt x="130" y="5"/>
                    </a:cubicBezTo>
                    <a:cubicBezTo>
                      <a:pt x="131" y="5"/>
                      <a:pt x="130" y="8"/>
                      <a:pt x="126" y="7"/>
                    </a:cubicBezTo>
                    <a:cubicBezTo>
                      <a:pt x="130" y="2"/>
                      <a:pt x="119" y="5"/>
                      <a:pt x="116" y="1"/>
                    </a:cubicBezTo>
                    <a:cubicBezTo>
                      <a:pt x="119" y="4"/>
                      <a:pt x="107" y="2"/>
                      <a:pt x="111" y="5"/>
                    </a:cubicBezTo>
                    <a:cubicBezTo>
                      <a:pt x="108" y="5"/>
                      <a:pt x="111" y="3"/>
                      <a:pt x="109" y="2"/>
                    </a:cubicBezTo>
                    <a:cubicBezTo>
                      <a:pt x="102" y="4"/>
                      <a:pt x="95" y="1"/>
                      <a:pt x="87" y="1"/>
                    </a:cubicBezTo>
                    <a:cubicBezTo>
                      <a:pt x="87" y="2"/>
                      <a:pt x="88" y="3"/>
                      <a:pt x="86" y="4"/>
                    </a:cubicBezTo>
                    <a:cubicBezTo>
                      <a:pt x="82" y="1"/>
                      <a:pt x="82" y="1"/>
                      <a:pt x="82" y="1"/>
                    </a:cubicBezTo>
                    <a:cubicBezTo>
                      <a:pt x="80" y="1"/>
                      <a:pt x="81" y="5"/>
                      <a:pt x="78" y="2"/>
                    </a:cubicBezTo>
                    <a:cubicBezTo>
                      <a:pt x="78" y="3"/>
                      <a:pt x="79" y="4"/>
                      <a:pt x="78" y="4"/>
                    </a:cubicBezTo>
                    <a:cubicBezTo>
                      <a:pt x="62" y="1"/>
                      <a:pt x="46" y="7"/>
                      <a:pt x="30" y="0"/>
                    </a:cubicBezTo>
                    <a:cubicBezTo>
                      <a:pt x="32" y="2"/>
                      <a:pt x="31" y="2"/>
                      <a:pt x="29" y="2"/>
                    </a:cubicBezTo>
                    <a:cubicBezTo>
                      <a:pt x="30" y="2"/>
                      <a:pt x="29" y="4"/>
                      <a:pt x="30" y="5"/>
                    </a:cubicBezTo>
                    <a:cubicBezTo>
                      <a:pt x="23" y="2"/>
                      <a:pt x="23" y="2"/>
                      <a:pt x="23" y="2"/>
                    </a:cubicBezTo>
                    <a:cubicBezTo>
                      <a:pt x="22" y="5"/>
                      <a:pt x="16" y="2"/>
                      <a:pt x="15" y="5"/>
                    </a:cubicBezTo>
                    <a:cubicBezTo>
                      <a:pt x="17" y="4"/>
                      <a:pt x="17" y="4"/>
                      <a:pt x="17" y="4"/>
                    </a:cubicBezTo>
                    <a:cubicBezTo>
                      <a:pt x="14" y="7"/>
                      <a:pt x="21" y="11"/>
                      <a:pt x="21" y="15"/>
                    </a:cubicBezTo>
                    <a:cubicBezTo>
                      <a:pt x="24" y="11"/>
                      <a:pt x="29" y="20"/>
                      <a:pt x="34" y="15"/>
                    </a:cubicBezTo>
                    <a:cubicBezTo>
                      <a:pt x="35" y="16"/>
                      <a:pt x="33" y="16"/>
                      <a:pt x="34" y="17"/>
                    </a:cubicBezTo>
                    <a:cubicBezTo>
                      <a:pt x="35" y="15"/>
                      <a:pt x="37" y="15"/>
                      <a:pt x="39" y="16"/>
                    </a:cubicBezTo>
                    <a:cubicBezTo>
                      <a:pt x="39" y="16"/>
                      <a:pt x="39" y="16"/>
                      <a:pt x="39" y="16"/>
                    </a:cubicBezTo>
                    <a:cubicBezTo>
                      <a:pt x="47" y="16"/>
                      <a:pt x="51" y="17"/>
                      <a:pt x="60" y="19"/>
                    </a:cubicBezTo>
                    <a:cubicBezTo>
                      <a:pt x="59" y="17"/>
                      <a:pt x="59" y="17"/>
                      <a:pt x="59" y="17"/>
                    </a:cubicBezTo>
                    <a:cubicBezTo>
                      <a:pt x="61" y="17"/>
                      <a:pt x="62" y="17"/>
                      <a:pt x="62" y="18"/>
                    </a:cubicBezTo>
                    <a:cubicBezTo>
                      <a:pt x="65" y="15"/>
                      <a:pt x="57" y="18"/>
                      <a:pt x="59" y="15"/>
                    </a:cubicBezTo>
                    <a:cubicBezTo>
                      <a:pt x="62" y="18"/>
                      <a:pt x="73" y="15"/>
                      <a:pt x="75" y="19"/>
                    </a:cubicBezTo>
                    <a:cubicBezTo>
                      <a:pt x="78" y="19"/>
                      <a:pt x="74" y="17"/>
                      <a:pt x="77" y="17"/>
                    </a:cubicBezTo>
                    <a:cubicBezTo>
                      <a:pt x="77" y="18"/>
                      <a:pt x="77" y="18"/>
                      <a:pt x="77" y="18"/>
                    </a:cubicBezTo>
                    <a:cubicBezTo>
                      <a:pt x="78" y="17"/>
                      <a:pt x="78" y="17"/>
                      <a:pt x="78" y="17"/>
                    </a:cubicBezTo>
                    <a:cubicBezTo>
                      <a:pt x="80" y="17"/>
                      <a:pt x="81" y="18"/>
                      <a:pt x="81" y="19"/>
                    </a:cubicBezTo>
                    <a:cubicBezTo>
                      <a:pt x="81" y="19"/>
                      <a:pt x="80" y="20"/>
                      <a:pt x="79" y="20"/>
                    </a:cubicBezTo>
                    <a:cubicBezTo>
                      <a:pt x="82" y="21"/>
                      <a:pt x="87" y="19"/>
                      <a:pt x="88" y="20"/>
                    </a:cubicBezTo>
                    <a:cubicBezTo>
                      <a:pt x="85" y="19"/>
                      <a:pt x="85" y="19"/>
                      <a:pt x="85" y="19"/>
                    </a:cubicBezTo>
                    <a:cubicBezTo>
                      <a:pt x="93" y="18"/>
                      <a:pt x="103" y="19"/>
                      <a:pt x="111" y="17"/>
                    </a:cubicBezTo>
                    <a:cubicBezTo>
                      <a:pt x="110" y="16"/>
                      <a:pt x="110" y="16"/>
                      <a:pt x="110" y="16"/>
                    </a:cubicBezTo>
                    <a:cubicBezTo>
                      <a:pt x="113" y="15"/>
                      <a:pt x="115" y="15"/>
                      <a:pt x="116" y="16"/>
                    </a:cubicBezTo>
                    <a:cubicBezTo>
                      <a:pt x="116" y="16"/>
                      <a:pt x="117" y="16"/>
                      <a:pt x="118" y="16"/>
                    </a:cubicBezTo>
                    <a:cubicBezTo>
                      <a:pt x="118" y="16"/>
                      <a:pt x="119" y="16"/>
                      <a:pt x="120" y="16"/>
                    </a:cubicBezTo>
                    <a:cubicBezTo>
                      <a:pt x="120" y="16"/>
                      <a:pt x="120" y="16"/>
                      <a:pt x="120" y="16"/>
                    </a:cubicBezTo>
                    <a:cubicBezTo>
                      <a:pt x="121" y="16"/>
                      <a:pt x="122" y="15"/>
                      <a:pt x="123" y="15"/>
                    </a:cubicBezTo>
                    <a:cubicBezTo>
                      <a:pt x="122" y="16"/>
                      <a:pt x="123" y="16"/>
                      <a:pt x="123" y="17"/>
                    </a:cubicBezTo>
                    <a:cubicBezTo>
                      <a:pt x="123" y="17"/>
                      <a:pt x="123" y="18"/>
                      <a:pt x="122" y="18"/>
                    </a:cubicBezTo>
                    <a:cubicBezTo>
                      <a:pt x="125" y="17"/>
                      <a:pt x="125" y="17"/>
                      <a:pt x="127" y="16"/>
                    </a:cubicBezTo>
                    <a:cubicBezTo>
                      <a:pt x="127" y="16"/>
                      <a:pt x="128" y="15"/>
                      <a:pt x="129" y="15"/>
                    </a:cubicBezTo>
                    <a:cubicBezTo>
                      <a:pt x="127" y="17"/>
                      <a:pt x="127" y="17"/>
                      <a:pt x="127" y="17"/>
                    </a:cubicBezTo>
                    <a:cubicBezTo>
                      <a:pt x="129" y="17"/>
                      <a:pt x="129" y="17"/>
                      <a:pt x="130" y="19"/>
                    </a:cubicBezTo>
                    <a:cubicBezTo>
                      <a:pt x="129" y="19"/>
                      <a:pt x="129" y="19"/>
                      <a:pt x="128" y="20"/>
                    </a:cubicBezTo>
                    <a:cubicBezTo>
                      <a:pt x="127" y="21"/>
                      <a:pt x="127" y="21"/>
                      <a:pt x="126" y="21"/>
                    </a:cubicBezTo>
                    <a:cubicBezTo>
                      <a:pt x="124" y="23"/>
                      <a:pt x="125" y="24"/>
                      <a:pt x="126" y="25"/>
                    </a:cubicBezTo>
                    <a:cubicBezTo>
                      <a:pt x="126" y="27"/>
                      <a:pt x="127" y="29"/>
                      <a:pt x="124" y="31"/>
                    </a:cubicBezTo>
                    <a:cubicBezTo>
                      <a:pt x="128" y="34"/>
                      <a:pt x="127" y="25"/>
                      <a:pt x="128" y="26"/>
                    </a:cubicBezTo>
                    <a:cubicBezTo>
                      <a:pt x="129" y="25"/>
                      <a:pt x="131" y="29"/>
                      <a:pt x="130" y="31"/>
                    </a:cubicBezTo>
                    <a:cubicBezTo>
                      <a:pt x="130" y="33"/>
                      <a:pt x="125" y="35"/>
                      <a:pt x="125" y="41"/>
                    </a:cubicBezTo>
                    <a:cubicBezTo>
                      <a:pt x="125" y="40"/>
                      <a:pt x="125" y="40"/>
                      <a:pt x="125" y="39"/>
                    </a:cubicBezTo>
                    <a:cubicBezTo>
                      <a:pt x="124" y="42"/>
                      <a:pt x="126" y="44"/>
                      <a:pt x="124" y="46"/>
                    </a:cubicBezTo>
                    <a:cubicBezTo>
                      <a:pt x="127" y="48"/>
                      <a:pt x="124" y="50"/>
                      <a:pt x="127" y="50"/>
                    </a:cubicBezTo>
                    <a:cubicBezTo>
                      <a:pt x="127" y="45"/>
                      <a:pt x="127" y="45"/>
                      <a:pt x="127" y="45"/>
                    </a:cubicBezTo>
                    <a:cubicBezTo>
                      <a:pt x="128" y="48"/>
                      <a:pt x="131" y="50"/>
                      <a:pt x="129" y="55"/>
                    </a:cubicBezTo>
                    <a:cubicBezTo>
                      <a:pt x="129" y="55"/>
                      <a:pt x="128" y="53"/>
                      <a:pt x="128" y="52"/>
                    </a:cubicBezTo>
                    <a:cubicBezTo>
                      <a:pt x="127" y="54"/>
                      <a:pt x="128" y="55"/>
                      <a:pt x="127" y="57"/>
                    </a:cubicBezTo>
                    <a:cubicBezTo>
                      <a:pt x="124" y="56"/>
                      <a:pt x="127" y="50"/>
                      <a:pt x="124" y="47"/>
                    </a:cubicBezTo>
                    <a:cubicBezTo>
                      <a:pt x="123" y="49"/>
                      <a:pt x="126" y="53"/>
                      <a:pt x="123" y="52"/>
                    </a:cubicBezTo>
                    <a:cubicBezTo>
                      <a:pt x="127" y="54"/>
                      <a:pt x="122" y="57"/>
                      <a:pt x="126" y="61"/>
                    </a:cubicBezTo>
                    <a:cubicBezTo>
                      <a:pt x="124" y="61"/>
                      <a:pt x="124" y="61"/>
                      <a:pt x="124" y="61"/>
                    </a:cubicBezTo>
                    <a:cubicBezTo>
                      <a:pt x="124" y="61"/>
                      <a:pt x="125" y="63"/>
                      <a:pt x="125" y="64"/>
                    </a:cubicBezTo>
                    <a:cubicBezTo>
                      <a:pt x="123" y="62"/>
                      <a:pt x="123" y="62"/>
                      <a:pt x="123" y="62"/>
                    </a:cubicBezTo>
                    <a:cubicBezTo>
                      <a:pt x="125" y="65"/>
                      <a:pt x="121" y="68"/>
                      <a:pt x="122" y="71"/>
                    </a:cubicBezTo>
                    <a:cubicBezTo>
                      <a:pt x="122" y="64"/>
                      <a:pt x="124" y="69"/>
                      <a:pt x="126" y="67"/>
                    </a:cubicBezTo>
                    <a:cubicBezTo>
                      <a:pt x="128" y="74"/>
                      <a:pt x="121" y="71"/>
                      <a:pt x="121" y="79"/>
                    </a:cubicBezTo>
                    <a:cubicBezTo>
                      <a:pt x="121" y="78"/>
                      <a:pt x="123" y="75"/>
                      <a:pt x="123" y="77"/>
                    </a:cubicBezTo>
                    <a:cubicBezTo>
                      <a:pt x="123" y="79"/>
                      <a:pt x="122" y="81"/>
                      <a:pt x="121" y="82"/>
                    </a:cubicBezTo>
                    <a:cubicBezTo>
                      <a:pt x="122" y="87"/>
                      <a:pt x="123" y="81"/>
                      <a:pt x="124" y="83"/>
                    </a:cubicBezTo>
                    <a:cubicBezTo>
                      <a:pt x="122" y="85"/>
                      <a:pt x="125" y="86"/>
                      <a:pt x="126" y="88"/>
                    </a:cubicBezTo>
                    <a:cubicBezTo>
                      <a:pt x="124" y="89"/>
                      <a:pt x="124" y="89"/>
                      <a:pt x="124" y="89"/>
                    </a:cubicBezTo>
                    <a:cubicBezTo>
                      <a:pt x="123" y="95"/>
                      <a:pt x="128" y="90"/>
                      <a:pt x="127" y="96"/>
                    </a:cubicBezTo>
                    <a:cubicBezTo>
                      <a:pt x="124" y="94"/>
                      <a:pt x="124" y="94"/>
                      <a:pt x="124" y="94"/>
                    </a:cubicBezTo>
                    <a:cubicBezTo>
                      <a:pt x="125" y="97"/>
                      <a:pt x="125" y="97"/>
                      <a:pt x="125" y="97"/>
                    </a:cubicBezTo>
                    <a:cubicBezTo>
                      <a:pt x="123" y="96"/>
                      <a:pt x="123" y="96"/>
                      <a:pt x="123" y="96"/>
                    </a:cubicBezTo>
                    <a:cubicBezTo>
                      <a:pt x="124" y="99"/>
                      <a:pt x="124" y="100"/>
                      <a:pt x="123" y="104"/>
                    </a:cubicBezTo>
                    <a:cubicBezTo>
                      <a:pt x="125" y="103"/>
                      <a:pt x="127" y="104"/>
                      <a:pt x="127" y="107"/>
                    </a:cubicBezTo>
                    <a:cubicBezTo>
                      <a:pt x="126" y="109"/>
                      <a:pt x="125" y="106"/>
                      <a:pt x="125" y="110"/>
                    </a:cubicBezTo>
                    <a:cubicBezTo>
                      <a:pt x="124" y="109"/>
                      <a:pt x="122" y="108"/>
                      <a:pt x="124" y="106"/>
                    </a:cubicBezTo>
                    <a:cubicBezTo>
                      <a:pt x="124" y="106"/>
                      <a:pt x="123" y="105"/>
                      <a:pt x="122" y="105"/>
                    </a:cubicBezTo>
                    <a:cubicBezTo>
                      <a:pt x="121" y="107"/>
                      <a:pt x="122" y="110"/>
                      <a:pt x="122" y="112"/>
                    </a:cubicBezTo>
                    <a:cubicBezTo>
                      <a:pt x="122" y="111"/>
                      <a:pt x="122" y="110"/>
                      <a:pt x="123" y="110"/>
                    </a:cubicBezTo>
                    <a:cubicBezTo>
                      <a:pt x="125" y="116"/>
                      <a:pt x="125" y="116"/>
                      <a:pt x="125" y="116"/>
                    </a:cubicBezTo>
                    <a:cubicBezTo>
                      <a:pt x="125" y="117"/>
                      <a:pt x="124" y="116"/>
                      <a:pt x="123" y="115"/>
                    </a:cubicBezTo>
                    <a:cubicBezTo>
                      <a:pt x="124" y="117"/>
                      <a:pt x="124" y="117"/>
                      <a:pt x="125" y="119"/>
                    </a:cubicBezTo>
                    <a:cubicBezTo>
                      <a:pt x="123" y="119"/>
                      <a:pt x="121" y="119"/>
                      <a:pt x="121" y="116"/>
                    </a:cubicBezTo>
                    <a:cubicBezTo>
                      <a:pt x="122" y="122"/>
                      <a:pt x="122" y="122"/>
                      <a:pt x="122" y="122"/>
                    </a:cubicBezTo>
                    <a:cubicBezTo>
                      <a:pt x="122" y="122"/>
                      <a:pt x="121" y="125"/>
                      <a:pt x="120" y="124"/>
                    </a:cubicBezTo>
                    <a:cubicBezTo>
                      <a:pt x="119" y="127"/>
                      <a:pt x="123" y="132"/>
                      <a:pt x="122" y="136"/>
                    </a:cubicBezTo>
                    <a:cubicBezTo>
                      <a:pt x="122" y="136"/>
                      <a:pt x="122" y="136"/>
                      <a:pt x="123" y="137"/>
                    </a:cubicBezTo>
                    <a:cubicBezTo>
                      <a:pt x="122" y="141"/>
                      <a:pt x="120" y="145"/>
                      <a:pt x="122" y="149"/>
                    </a:cubicBezTo>
                    <a:cubicBezTo>
                      <a:pt x="120" y="152"/>
                      <a:pt x="120" y="152"/>
                      <a:pt x="120" y="152"/>
                    </a:cubicBezTo>
                    <a:cubicBezTo>
                      <a:pt x="120" y="155"/>
                      <a:pt x="123" y="148"/>
                      <a:pt x="124" y="154"/>
                    </a:cubicBezTo>
                    <a:cubicBezTo>
                      <a:pt x="125" y="159"/>
                      <a:pt x="122" y="156"/>
                      <a:pt x="121" y="157"/>
                    </a:cubicBezTo>
                    <a:cubicBezTo>
                      <a:pt x="123" y="159"/>
                      <a:pt x="125" y="163"/>
                      <a:pt x="123" y="167"/>
                    </a:cubicBezTo>
                    <a:cubicBezTo>
                      <a:pt x="123" y="166"/>
                      <a:pt x="123" y="165"/>
                      <a:pt x="123" y="163"/>
                    </a:cubicBezTo>
                    <a:close/>
                    <a:moveTo>
                      <a:pt x="124" y="208"/>
                    </a:moveTo>
                    <a:cubicBezTo>
                      <a:pt x="124" y="207"/>
                      <a:pt x="122" y="205"/>
                      <a:pt x="124" y="204"/>
                    </a:cubicBezTo>
                    <a:cubicBezTo>
                      <a:pt x="126" y="205"/>
                      <a:pt x="125" y="206"/>
                      <a:pt x="124" y="208"/>
                    </a:cubicBezTo>
                    <a:close/>
                    <a:moveTo>
                      <a:pt x="129" y="267"/>
                    </a:moveTo>
                    <a:cubicBezTo>
                      <a:pt x="128" y="265"/>
                      <a:pt x="128" y="265"/>
                      <a:pt x="129" y="266"/>
                    </a:cubicBezTo>
                    <a:cubicBezTo>
                      <a:pt x="129" y="267"/>
                      <a:pt x="129" y="267"/>
                      <a:pt x="129" y="267"/>
                    </a:cubicBezTo>
                    <a:close/>
                    <a:moveTo>
                      <a:pt x="3" y="150"/>
                    </a:moveTo>
                    <a:cubicBezTo>
                      <a:pt x="3" y="151"/>
                      <a:pt x="3" y="151"/>
                      <a:pt x="3" y="151"/>
                    </a:cubicBezTo>
                    <a:cubicBezTo>
                      <a:pt x="2" y="152"/>
                      <a:pt x="2" y="152"/>
                      <a:pt x="3" y="150"/>
                    </a:cubicBezTo>
                    <a:close/>
                    <a:moveTo>
                      <a:pt x="4" y="146"/>
                    </a:moveTo>
                    <a:cubicBezTo>
                      <a:pt x="3" y="146"/>
                      <a:pt x="3" y="146"/>
                      <a:pt x="3" y="146"/>
                    </a:cubicBezTo>
                    <a:cubicBezTo>
                      <a:pt x="3" y="147"/>
                      <a:pt x="3" y="147"/>
                      <a:pt x="3" y="148"/>
                    </a:cubicBezTo>
                    <a:cubicBezTo>
                      <a:pt x="4" y="148"/>
                      <a:pt x="4" y="148"/>
                      <a:pt x="4" y="146"/>
                    </a:cubicBezTo>
                    <a:close/>
                    <a:moveTo>
                      <a:pt x="141" y="40"/>
                    </a:moveTo>
                    <a:cubicBezTo>
                      <a:pt x="140" y="41"/>
                      <a:pt x="140" y="41"/>
                      <a:pt x="140" y="41"/>
                    </a:cubicBezTo>
                    <a:cubicBezTo>
                      <a:pt x="139" y="39"/>
                      <a:pt x="140" y="39"/>
                      <a:pt x="141" y="4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2" name="Freeform 1236"/>
              <p:cNvSpPr>
                <a:spLocks/>
              </p:cNvSpPr>
              <p:nvPr/>
            </p:nvSpPr>
            <p:spPr bwMode="auto">
              <a:xfrm>
                <a:off x="1965" y="3018"/>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3" name="Freeform 1237"/>
              <p:cNvSpPr>
                <a:spLocks/>
              </p:cNvSpPr>
              <p:nvPr/>
            </p:nvSpPr>
            <p:spPr bwMode="auto">
              <a:xfrm>
                <a:off x="1964" y="299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4" name="Freeform 1238"/>
              <p:cNvSpPr>
                <a:spLocks/>
              </p:cNvSpPr>
              <p:nvPr/>
            </p:nvSpPr>
            <p:spPr bwMode="auto">
              <a:xfrm>
                <a:off x="1950" y="3006"/>
                <a:ext cx="0" cy="0"/>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5" name="Freeform 1239"/>
              <p:cNvSpPr>
                <a:spLocks/>
              </p:cNvSpPr>
              <p:nvPr/>
            </p:nvSpPr>
            <p:spPr bwMode="auto">
              <a:xfrm>
                <a:off x="1942" y="2994"/>
                <a:ext cx="0" cy="0"/>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cubicBezTo>
                      <a:pt x="1" y="3"/>
                      <a:pt x="1" y="3"/>
                      <a:pt x="1" y="3"/>
                    </a:cubicBezTo>
                    <a:cubicBezTo>
                      <a:pt x="1" y="2"/>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6" name="Freeform 1240"/>
              <p:cNvSpPr>
                <a:spLocks/>
              </p:cNvSpPr>
              <p:nvPr/>
            </p:nvSpPr>
            <p:spPr bwMode="auto">
              <a:xfrm>
                <a:off x="1944" y="2990"/>
                <a:ext cx="0" cy="0"/>
              </a:xfrm>
              <a:custGeom>
                <a:avLst/>
                <a:gdLst>
                  <a:gd name="T0" fmla="*/ 1 w 1"/>
                  <a:gd name="T1" fmla="*/ 1 h 3"/>
                  <a:gd name="T2" fmla="*/ 1 w 1"/>
                  <a:gd name="T3" fmla="*/ 0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cubicBezTo>
                      <a:pt x="1" y="1"/>
                      <a:pt x="1" y="1"/>
                      <a:pt x="1" y="0"/>
                    </a:cubicBezTo>
                    <a:cubicBezTo>
                      <a:pt x="0" y="0"/>
                      <a:pt x="0" y="0"/>
                      <a:pt x="0" y="0"/>
                    </a:cubicBezTo>
                    <a:cubicBezTo>
                      <a:pt x="0" y="2"/>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7" name="Freeform 1241"/>
              <p:cNvSpPr>
                <a:spLocks/>
              </p:cNvSpPr>
              <p:nvPr/>
            </p:nvSpPr>
            <p:spPr bwMode="auto">
              <a:xfrm>
                <a:off x="1943" y="2993"/>
                <a:ext cx="0" cy="1"/>
              </a:xfrm>
              <a:custGeom>
                <a:avLst/>
                <a:gdLst>
                  <a:gd name="T0" fmla="*/ 2 w 3"/>
                  <a:gd name="T1" fmla="*/ 4 h 4"/>
                  <a:gd name="T2" fmla="*/ 2 w 3"/>
                  <a:gd name="T3" fmla="*/ 1 h 4"/>
                  <a:gd name="T4" fmla="*/ 2 w 3"/>
                  <a:gd name="T5" fmla="*/ 1 h 4"/>
                  <a:gd name="T6" fmla="*/ 2 w 3"/>
                  <a:gd name="T7" fmla="*/ 4 h 4"/>
                </a:gdLst>
                <a:ahLst/>
                <a:cxnLst>
                  <a:cxn ang="0">
                    <a:pos x="T0" y="T1"/>
                  </a:cxn>
                  <a:cxn ang="0">
                    <a:pos x="T2" y="T3"/>
                  </a:cxn>
                  <a:cxn ang="0">
                    <a:pos x="T4" y="T5"/>
                  </a:cxn>
                  <a:cxn ang="0">
                    <a:pos x="T6" y="T7"/>
                  </a:cxn>
                </a:cxnLst>
                <a:rect l="0" t="0" r="r" b="b"/>
                <a:pathLst>
                  <a:path w="3" h="4">
                    <a:moveTo>
                      <a:pt x="2" y="4"/>
                    </a:moveTo>
                    <a:cubicBezTo>
                      <a:pt x="3" y="4"/>
                      <a:pt x="3" y="2"/>
                      <a:pt x="2" y="1"/>
                    </a:cubicBezTo>
                    <a:cubicBezTo>
                      <a:pt x="2" y="1"/>
                      <a:pt x="2" y="1"/>
                      <a:pt x="2" y="1"/>
                    </a:cubicBezTo>
                    <a:cubicBezTo>
                      <a:pt x="0" y="0"/>
                      <a:pt x="1" y="2"/>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8" name="Freeform 1242"/>
              <p:cNvSpPr>
                <a:spLocks/>
              </p:cNvSpPr>
              <p:nvPr/>
            </p:nvSpPr>
            <p:spPr bwMode="auto">
              <a:xfrm>
                <a:off x="1943" y="2992"/>
                <a:ext cx="0"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1" y="0"/>
                    </a:cubicBezTo>
                    <a:cubicBezTo>
                      <a:pt x="0"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9" name="Freeform 1243"/>
              <p:cNvSpPr>
                <a:spLocks/>
              </p:cNvSpPr>
              <p:nvPr/>
            </p:nvSpPr>
            <p:spPr bwMode="auto">
              <a:xfrm>
                <a:off x="1942" y="2997"/>
                <a:ext cx="1" cy="1"/>
              </a:xfrm>
              <a:custGeom>
                <a:avLst/>
                <a:gdLst>
                  <a:gd name="T0" fmla="*/ 3 w 5"/>
                  <a:gd name="T1" fmla="*/ 1 h 6"/>
                  <a:gd name="T2" fmla="*/ 2 w 5"/>
                  <a:gd name="T3" fmla="*/ 0 h 6"/>
                  <a:gd name="T4" fmla="*/ 3 w 5"/>
                  <a:gd name="T5" fmla="*/ 1 h 6"/>
                </a:gdLst>
                <a:ahLst/>
                <a:cxnLst>
                  <a:cxn ang="0">
                    <a:pos x="T0" y="T1"/>
                  </a:cxn>
                  <a:cxn ang="0">
                    <a:pos x="T2" y="T3"/>
                  </a:cxn>
                  <a:cxn ang="0">
                    <a:pos x="T4" y="T5"/>
                  </a:cxn>
                </a:cxnLst>
                <a:rect l="0" t="0" r="r" b="b"/>
                <a:pathLst>
                  <a:path w="5" h="6">
                    <a:moveTo>
                      <a:pt x="3" y="1"/>
                    </a:moveTo>
                    <a:cubicBezTo>
                      <a:pt x="4" y="1"/>
                      <a:pt x="1" y="1"/>
                      <a:pt x="2" y="0"/>
                    </a:cubicBezTo>
                    <a:cubicBezTo>
                      <a:pt x="0" y="0"/>
                      <a:pt x="5" y="6"/>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0" name="Freeform 1244"/>
              <p:cNvSpPr>
                <a:spLocks/>
              </p:cNvSpPr>
              <p:nvPr/>
            </p:nvSpPr>
            <p:spPr bwMode="auto">
              <a:xfrm>
                <a:off x="1944" y="2993"/>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1" name="Freeform 1245"/>
              <p:cNvSpPr>
                <a:spLocks/>
              </p:cNvSpPr>
              <p:nvPr/>
            </p:nvSpPr>
            <p:spPr bwMode="auto">
              <a:xfrm>
                <a:off x="1944" y="2995"/>
                <a:ext cx="0" cy="1"/>
              </a:xfrm>
              <a:custGeom>
                <a:avLst/>
                <a:gdLst>
                  <a:gd name="T0" fmla="*/ 1 w 1"/>
                  <a:gd name="T1" fmla="*/ 4 h 4"/>
                  <a:gd name="T2" fmla="*/ 1 w 1"/>
                  <a:gd name="T3" fmla="*/ 1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cubicBezTo>
                      <a:pt x="1" y="1"/>
                      <a:pt x="1" y="1"/>
                      <a:pt x="1" y="1"/>
                    </a:cubicBezTo>
                    <a:cubicBezTo>
                      <a:pt x="1" y="1"/>
                      <a:pt x="1" y="1"/>
                      <a:pt x="0" y="0"/>
                    </a:cubicBezTo>
                    <a:cubicBezTo>
                      <a:pt x="0" y="2"/>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2" name="Freeform 1246"/>
              <p:cNvSpPr>
                <a:spLocks/>
              </p:cNvSpPr>
              <p:nvPr/>
            </p:nvSpPr>
            <p:spPr bwMode="auto">
              <a:xfrm>
                <a:off x="1944" y="2995"/>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3" name="Rectangle 1247"/>
              <p:cNvSpPr>
                <a:spLocks noChangeArrowheads="1"/>
              </p:cNvSpPr>
              <p:nvPr/>
            </p:nvSpPr>
            <p:spPr bwMode="auto">
              <a:xfrm>
                <a:off x="1944" y="29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4" name="Freeform 1248"/>
              <p:cNvSpPr>
                <a:spLocks/>
              </p:cNvSpPr>
              <p:nvPr/>
            </p:nvSpPr>
            <p:spPr bwMode="auto">
              <a:xfrm>
                <a:off x="1944" y="3001"/>
                <a:ext cx="0" cy="1"/>
              </a:xfrm>
              <a:custGeom>
                <a:avLst/>
                <a:gdLst>
                  <a:gd name="T0" fmla="*/ 0 w 2"/>
                  <a:gd name="T1" fmla="*/ 0 h 4"/>
                  <a:gd name="T2" fmla="*/ 1 w 2"/>
                  <a:gd name="T3" fmla="*/ 4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cubicBezTo>
                      <a:pt x="1" y="4"/>
                      <a:pt x="1" y="4"/>
                      <a:pt x="1" y="4"/>
                    </a:cubicBezTo>
                    <a:cubicBezTo>
                      <a:pt x="1" y="4"/>
                      <a:pt x="2" y="3"/>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5" name="Freeform 1249"/>
              <p:cNvSpPr>
                <a:spLocks/>
              </p:cNvSpPr>
              <p:nvPr/>
            </p:nvSpPr>
            <p:spPr bwMode="auto">
              <a:xfrm>
                <a:off x="1944" y="3000"/>
                <a:ext cx="1" cy="0"/>
              </a:xfrm>
              <a:custGeom>
                <a:avLst/>
                <a:gdLst>
                  <a:gd name="T0" fmla="*/ 2 w 3"/>
                  <a:gd name="T1" fmla="*/ 0 h 1"/>
                  <a:gd name="T2" fmla="*/ 0 w 3"/>
                  <a:gd name="T3" fmla="*/ 1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1" y="1"/>
                      <a:pt x="0" y="1"/>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6" name="Freeform 1250"/>
              <p:cNvSpPr>
                <a:spLocks/>
              </p:cNvSpPr>
              <p:nvPr/>
            </p:nvSpPr>
            <p:spPr bwMode="auto">
              <a:xfrm>
                <a:off x="1945" y="3001"/>
                <a:ext cx="0" cy="1"/>
              </a:xfrm>
              <a:custGeom>
                <a:avLst/>
                <a:gdLst>
                  <a:gd name="T0" fmla="*/ 0 w 2"/>
                  <a:gd name="T1" fmla="*/ 3 h 7"/>
                  <a:gd name="T2" fmla="*/ 2 w 2"/>
                  <a:gd name="T3" fmla="*/ 4 h 7"/>
                  <a:gd name="T4" fmla="*/ 0 w 2"/>
                  <a:gd name="T5" fmla="*/ 3 h 7"/>
                </a:gdLst>
                <a:ahLst/>
                <a:cxnLst>
                  <a:cxn ang="0">
                    <a:pos x="T0" y="T1"/>
                  </a:cxn>
                  <a:cxn ang="0">
                    <a:pos x="T2" y="T3"/>
                  </a:cxn>
                  <a:cxn ang="0">
                    <a:pos x="T4" y="T5"/>
                  </a:cxn>
                </a:cxnLst>
                <a:rect l="0" t="0" r="r" b="b"/>
                <a:pathLst>
                  <a:path w="2" h="7">
                    <a:moveTo>
                      <a:pt x="0" y="3"/>
                    </a:moveTo>
                    <a:cubicBezTo>
                      <a:pt x="1" y="3"/>
                      <a:pt x="2" y="7"/>
                      <a:pt x="2" y="4"/>
                    </a:cubicBezTo>
                    <a:cubicBezTo>
                      <a:pt x="1"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7" name="Freeform 1251"/>
              <p:cNvSpPr>
                <a:spLocks/>
              </p:cNvSpPr>
              <p:nvPr/>
            </p:nvSpPr>
            <p:spPr bwMode="auto">
              <a:xfrm>
                <a:off x="1949" y="300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8" name="Freeform 1252"/>
              <p:cNvSpPr>
                <a:spLocks/>
              </p:cNvSpPr>
              <p:nvPr/>
            </p:nvSpPr>
            <p:spPr bwMode="auto">
              <a:xfrm>
                <a:off x="1955" y="3010"/>
                <a:ext cx="1" cy="1"/>
              </a:xfrm>
              <a:custGeom>
                <a:avLst/>
                <a:gdLst>
                  <a:gd name="T0" fmla="*/ 6 w 6"/>
                  <a:gd name="T1" fmla="*/ 3 h 6"/>
                  <a:gd name="T2" fmla="*/ 2 w 6"/>
                  <a:gd name="T3" fmla="*/ 1 h 6"/>
                  <a:gd name="T4" fmla="*/ 2 w 6"/>
                  <a:gd name="T5" fmla="*/ 4 h 6"/>
                  <a:gd name="T6" fmla="*/ 6 w 6"/>
                  <a:gd name="T7" fmla="*/ 3 h 6"/>
                </a:gdLst>
                <a:ahLst/>
                <a:cxnLst>
                  <a:cxn ang="0">
                    <a:pos x="T0" y="T1"/>
                  </a:cxn>
                  <a:cxn ang="0">
                    <a:pos x="T2" y="T3"/>
                  </a:cxn>
                  <a:cxn ang="0">
                    <a:pos x="T4" y="T5"/>
                  </a:cxn>
                  <a:cxn ang="0">
                    <a:pos x="T6" y="T7"/>
                  </a:cxn>
                </a:cxnLst>
                <a:rect l="0" t="0" r="r" b="b"/>
                <a:pathLst>
                  <a:path w="6" h="6">
                    <a:moveTo>
                      <a:pt x="6" y="3"/>
                    </a:moveTo>
                    <a:cubicBezTo>
                      <a:pt x="4" y="0"/>
                      <a:pt x="3" y="5"/>
                      <a:pt x="2" y="1"/>
                    </a:cubicBezTo>
                    <a:cubicBezTo>
                      <a:pt x="0" y="2"/>
                      <a:pt x="3" y="4"/>
                      <a:pt x="2" y="4"/>
                    </a:cubicBezTo>
                    <a:cubicBezTo>
                      <a:pt x="4" y="5"/>
                      <a:pt x="5" y="6"/>
                      <a:pt x="6"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9" name="Freeform 1253"/>
              <p:cNvSpPr>
                <a:spLocks/>
              </p:cNvSpPr>
              <p:nvPr/>
            </p:nvSpPr>
            <p:spPr bwMode="auto">
              <a:xfrm>
                <a:off x="1955" y="30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0" name="Rectangle 1254"/>
              <p:cNvSpPr>
                <a:spLocks noChangeArrowheads="1"/>
              </p:cNvSpPr>
              <p:nvPr/>
            </p:nvSpPr>
            <p:spPr bwMode="auto">
              <a:xfrm>
                <a:off x="1945" y="29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1" name="Freeform 1255"/>
              <p:cNvSpPr>
                <a:spLocks/>
              </p:cNvSpPr>
              <p:nvPr/>
            </p:nvSpPr>
            <p:spPr bwMode="auto">
              <a:xfrm>
                <a:off x="1944" y="2971"/>
                <a:ext cx="0" cy="1"/>
              </a:xfrm>
              <a:custGeom>
                <a:avLst/>
                <a:gdLst>
                  <a:gd name="T0" fmla="*/ 2 w 2"/>
                  <a:gd name="T1" fmla="*/ 3 h 3"/>
                  <a:gd name="T2" fmla="*/ 1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3"/>
                      <a:pt x="0" y="3"/>
                      <a:pt x="0" y="3"/>
                    </a:cubicBezTo>
                    <a:cubicBezTo>
                      <a:pt x="1" y="3"/>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2" name="Freeform 1256"/>
              <p:cNvSpPr>
                <a:spLocks/>
              </p:cNvSpPr>
              <p:nvPr/>
            </p:nvSpPr>
            <p:spPr bwMode="auto">
              <a:xfrm>
                <a:off x="1964" y="3010"/>
                <a:ext cx="0" cy="0"/>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2"/>
                      <a:pt x="1" y="2"/>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3" name="Rectangle 1257"/>
              <p:cNvSpPr>
                <a:spLocks noChangeArrowheads="1"/>
              </p:cNvSpPr>
              <p:nvPr/>
            </p:nvSpPr>
            <p:spPr bwMode="auto">
              <a:xfrm>
                <a:off x="1964" y="300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4" name="Freeform 1258"/>
              <p:cNvSpPr>
                <a:spLocks/>
              </p:cNvSpPr>
              <p:nvPr/>
            </p:nvSpPr>
            <p:spPr bwMode="auto">
              <a:xfrm>
                <a:off x="1963" y="2999"/>
                <a:ext cx="1" cy="1"/>
              </a:xfrm>
              <a:custGeom>
                <a:avLst/>
                <a:gdLst>
                  <a:gd name="T0" fmla="*/ 0 w 3"/>
                  <a:gd name="T1" fmla="*/ 0 h 4"/>
                  <a:gd name="T2" fmla="*/ 0 w 3"/>
                  <a:gd name="T3" fmla="*/ 4 h 4"/>
                  <a:gd name="T4" fmla="*/ 0 w 3"/>
                  <a:gd name="T5" fmla="*/ 0 h 4"/>
                </a:gdLst>
                <a:ahLst/>
                <a:cxnLst>
                  <a:cxn ang="0">
                    <a:pos x="T0" y="T1"/>
                  </a:cxn>
                  <a:cxn ang="0">
                    <a:pos x="T2" y="T3"/>
                  </a:cxn>
                  <a:cxn ang="0">
                    <a:pos x="T4" y="T5"/>
                  </a:cxn>
                </a:cxnLst>
                <a:rect l="0" t="0" r="r" b="b"/>
                <a:pathLst>
                  <a:path w="3" h="4">
                    <a:moveTo>
                      <a:pt x="0" y="0"/>
                    </a:moveTo>
                    <a:cubicBezTo>
                      <a:pt x="0" y="1"/>
                      <a:pt x="0" y="3"/>
                      <a:pt x="0" y="4"/>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5" name="Freeform 1259"/>
              <p:cNvSpPr>
                <a:spLocks/>
              </p:cNvSpPr>
              <p:nvPr/>
            </p:nvSpPr>
            <p:spPr bwMode="auto">
              <a:xfrm>
                <a:off x="2030" y="3091"/>
                <a:ext cx="0" cy="2"/>
              </a:xfrm>
              <a:custGeom>
                <a:avLst/>
                <a:gdLst>
                  <a:gd name="T0" fmla="*/ 2 w 2"/>
                  <a:gd name="T1" fmla="*/ 10 h 12"/>
                  <a:gd name="T2" fmla="*/ 0 w 2"/>
                  <a:gd name="T3" fmla="*/ 2 h 12"/>
                  <a:gd name="T4" fmla="*/ 2 w 2"/>
                  <a:gd name="T5" fmla="*/ 12 h 12"/>
                  <a:gd name="T6" fmla="*/ 2 w 2"/>
                  <a:gd name="T7" fmla="*/ 10 h 12"/>
                </a:gdLst>
                <a:ahLst/>
                <a:cxnLst>
                  <a:cxn ang="0">
                    <a:pos x="T0" y="T1"/>
                  </a:cxn>
                  <a:cxn ang="0">
                    <a:pos x="T2" y="T3"/>
                  </a:cxn>
                  <a:cxn ang="0">
                    <a:pos x="T4" y="T5"/>
                  </a:cxn>
                  <a:cxn ang="0">
                    <a:pos x="T6" y="T7"/>
                  </a:cxn>
                </a:cxnLst>
                <a:rect l="0" t="0" r="r" b="b"/>
                <a:pathLst>
                  <a:path w="2" h="12">
                    <a:moveTo>
                      <a:pt x="2" y="10"/>
                    </a:moveTo>
                    <a:cubicBezTo>
                      <a:pt x="2" y="0"/>
                      <a:pt x="0" y="3"/>
                      <a:pt x="0" y="2"/>
                    </a:cubicBezTo>
                    <a:cubicBezTo>
                      <a:pt x="1" y="10"/>
                      <a:pt x="1" y="12"/>
                      <a:pt x="2" y="12"/>
                    </a:cubicBezTo>
                    <a:cubicBezTo>
                      <a:pt x="2" y="12"/>
                      <a:pt x="2" y="10"/>
                      <a:pt x="2"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6" name="Freeform 1260"/>
              <p:cNvSpPr>
                <a:spLocks/>
              </p:cNvSpPr>
              <p:nvPr/>
            </p:nvSpPr>
            <p:spPr bwMode="auto">
              <a:xfrm>
                <a:off x="2013" y="3120"/>
                <a:ext cx="4" cy="2"/>
              </a:xfrm>
              <a:custGeom>
                <a:avLst/>
                <a:gdLst>
                  <a:gd name="T0" fmla="*/ 19 w 21"/>
                  <a:gd name="T1" fmla="*/ 2 h 15"/>
                  <a:gd name="T2" fmla="*/ 21 w 21"/>
                  <a:gd name="T3" fmla="*/ 0 h 15"/>
                  <a:gd name="T4" fmla="*/ 18 w 21"/>
                  <a:gd name="T5" fmla="*/ 2 h 15"/>
                  <a:gd name="T6" fmla="*/ 14 w 21"/>
                  <a:gd name="T7" fmla="*/ 5 h 15"/>
                  <a:gd name="T8" fmla="*/ 11 w 21"/>
                  <a:gd name="T9" fmla="*/ 8 h 15"/>
                  <a:gd name="T10" fmla="*/ 3 w 21"/>
                  <a:gd name="T11" fmla="*/ 13 h 15"/>
                  <a:gd name="T12" fmla="*/ 0 w 21"/>
                  <a:gd name="T13" fmla="*/ 15 h 15"/>
                  <a:gd name="T14" fmla="*/ 3 w 21"/>
                  <a:gd name="T15" fmla="*/ 13 h 15"/>
                  <a:gd name="T16" fmla="*/ 9 w 21"/>
                  <a:gd name="T17" fmla="*/ 9 h 15"/>
                  <a:gd name="T18" fmla="*/ 19 w 21"/>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19" y="2"/>
                    </a:moveTo>
                    <a:cubicBezTo>
                      <a:pt x="21" y="0"/>
                      <a:pt x="21" y="0"/>
                      <a:pt x="21" y="0"/>
                    </a:cubicBezTo>
                    <a:cubicBezTo>
                      <a:pt x="21" y="0"/>
                      <a:pt x="20" y="1"/>
                      <a:pt x="18" y="2"/>
                    </a:cubicBezTo>
                    <a:cubicBezTo>
                      <a:pt x="17" y="3"/>
                      <a:pt x="16" y="4"/>
                      <a:pt x="14" y="5"/>
                    </a:cubicBezTo>
                    <a:cubicBezTo>
                      <a:pt x="13" y="6"/>
                      <a:pt x="12" y="7"/>
                      <a:pt x="11" y="8"/>
                    </a:cubicBezTo>
                    <a:cubicBezTo>
                      <a:pt x="8" y="9"/>
                      <a:pt x="5" y="11"/>
                      <a:pt x="3" y="13"/>
                    </a:cubicBezTo>
                    <a:cubicBezTo>
                      <a:pt x="1" y="14"/>
                      <a:pt x="0" y="15"/>
                      <a:pt x="0" y="15"/>
                    </a:cubicBezTo>
                    <a:cubicBezTo>
                      <a:pt x="0" y="15"/>
                      <a:pt x="1" y="14"/>
                      <a:pt x="3" y="13"/>
                    </a:cubicBezTo>
                    <a:cubicBezTo>
                      <a:pt x="5" y="12"/>
                      <a:pt x="7" y="10"/>
                      <a:pt x="9" y="9"/>
                    </a:cubicBezTo>
                    <a:cubicBezTo>
                      <a:pt x="14" y="6"/>
                      <a:pt x="19" y="2"/>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7" name="Freeform 1261"/>
              <p:cNvSpPr>
                <a:spLocks/>
              </p:cNvSpPr>
              <p:nvPr/>
            </p:nvSpPr>
            <p:spPr bwMode="auto">
              <a:xfrm>
                <a:off x="1987" y="3123"/>
                <a:ext cx="20" cy="3"/>
              </a:xfrm>
              <a:custGeom>
                <a:avLst/>
                <a:gdLst>
                  <a:gd name="T0" fmla="*/ 0 w 110"/>
                  <a:gd name="T1" fmla="*/ 3 h 13"/>
                  <a:gd name="T2" fmla="*/ 0 w 110"/>
                  <a:gd name="T3" fmla="*/ 1 h 13"/>
                  <a:gd name="T4" fmla="*/ 0 w 110"/>
                  <a:gd name="T5" fmla="*/ 0 h 13"/>
                  <a:gd name="T6" fmla="*/ 2 w 110"/>
                  <a:gd name="T7" fmla="*/ 0 h 13"/>
                  <a:gd name="T8" fmla="*/ 7 w 110"/>
                  <a:gd name="T9" fmla="*/ 2 h 13"/>
                  <a:gd name="T10" fmla="*/ 19 w 110"/>
                  <a:gd name="T11" fmla="*/ 6 h 13"/>
                  <a:gd name="T12" fmla="*/ 26 w 110"/>
                  <a:gd name="T13" fmla="*/ 8 h 13"/>
                  <a:gd name="T14" fmla="*/ 32 w 110"/>
                  <a:gd name="T15" fmla="*/ 9 h 13"/>
                  <a:gd name="T16" fmla="*/ 44 w 110"/>
                  <a:gd name="T17" fmla="*/ 11 h 13"/>
                  <a:gd name="T18" fmla="*/ 93 w 110"/>
                  <a:gd name="T19" fmla="*/ 10 h 13"/>
                  <a:gd name="T20" fmla="*/ 98 w 110"/>
                  <a:gd name="T21" fmla="*/ 10 h 13"/>
                  <a:gd name="T22" fmla="*/ 100 w 110"/>
                  <a:gd name="T23" fmla="*/ 9 h 13"/>
                  <a:gd name="T24" fmla="*/ 104 w 110"/>
                  <a:gd name="T25" fmla="*/ 7 h 13"/>
                  <a:gd name="T26" fmla="*/ 110 w 110"/>
                  <a:gd name="T27" fmla="*/ 5 h 13"/>
                  <a:gd name="T28" fmla="*/ 54 w 110"/>
                  <a:gd name="T29" fmla="*/ 11 h 13"/>
                  <a:gd name="T30" fmla="*/ 47 w 110"/>
                  <a:gd name="T31" fmla="*/ 11 h 13"/>
                  <a:gd name="T32" fmla="*/ 40 w 110"/>
                  <a:gd name="T33" fmla="*/ 10 h 13"/>
                  <a:gd name="T34" fmla="*/ 33 w 110"/>
                  <a:gd name="T35" fmla="*/ 9 h 13"/>
                  <a:gd name="T36" fmla="*/ 27 w 110"/>
                  <a:gd name="T37" fmla="*/ 7 h 13"/>
                  <a:gd name="T38" fmla="*/ 23 w 110"/>
                  <a:gd name="T39" fmla="*/ 7 h 13"/>
                  <a:gd name="T40" fmla="*/ 19 w 110"/>
                  <a:gd name="T41" fmla="*/ 5 h 13"/>
                  <a:gd name="T42" fmla="*/ 11 w 110"/>
                  <a:gd name="T43" fmla="*/ 3 h 13"/>
                  <a:gd name="T44" fmla="*/ 4 w 110"/>
                  <a:gd name="T45" fmla="*/ 1 h 13"/>
                  <a:gd name="T46" fmla="*/ 0 w 110"/>
                  <a:gd name="T47" fmla="*/ 0 h 13"/>
                  <a:gd name="T48" fmla="*/ 0 w 110"/>
                  <a:gd name="T4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3">
                    <a:moveTo>
                      <a:pt x="0" y="3"/>
                    </a:moveTo>
                    <a:cubicBezTo>
                      <a:pt x="0" y="2"/>
                      <a:pt x="0" y="2"/>
                      <a:pt x="0" y="1"/>
                    </a:cubicBezTo>
                    <a:cubicBezTo>
                      <a:pt x="0" y="1"/>
                      <a:pt x="0" y="0"/>
                      <a:pt x="0" y="0"/>
                    </a:cubicBezTo>
                    <a:cubicBezTo>
                      <a:pt x="1" y="0"/>
                      <a:pt x="1" y="0"/>
                      <a:pt x="2" y="0"/>
                    </a:cubicBezTo>
                    <a:cubicBezTo>
                      <a:pt x="3" y="1"/>
                      <a:pt x="5" y="2"/>
                      <a:pt x="7" y="2"/>
                    </a:cubicBezTo>
                    <a:cubicBezTo>
                      <a:pt x="11" y="4"/>
                      <a:pt x="15" y="5"/>
                      <a:pt x="19" y="6"/>
                    </a:cubicBezTo>
                    <a:cubicBezTo>
                      <a:pt x="21" y="7"/>
                      <a:pt x="24" y="8"/>
                      <a:pt x="26" y="8"/>
                    </a:cubicBezTo>
                    <a:cubicBezTo>
                      <a:pt x="28" y="9"/>
                      <a:pt x="30" y="9"/>
                      <a:pt x="32" y="9"/>
                    </a:cubicBezTo>
                    <a:cubicBezTo>
                      <a:pt x="35" y="10"/>
                      <a:pt x="39" y="11"/>
                      <a:pt x="44" y="11"/>
                    </a:cubicBezTo>
                    <a:cubicBezTo>
                      <a:pt x="60" y="13"/>
                      <a:pt x="79" y="12"/>
                      <a:pt x="93" y="10"/>
                    </a:cubicBezTo>
                    <a:cubicBezTo>
                      <a:pt x="98" y="10"/>
                      <a:pt x="98" y="10"/>
                      <a:pt x="98" y="10"/>
                    </a:cubicBezTo>
                    <a:cubicBezTo>
                      <a:pt x="98" y="10"/>
                      <a:pt x="99" y="10"/>
                      <a:pt x="100" y="9"/>
                    </a:cubicBezTo>
                    <a:cubicBezTo>
                      <a:pt x="101" y="9"/>
                      <a:pt x="103" y="8"/>
                      <a:pt x="104" y="7"/>
                    </a:cubicBezTo>
                    <a:cubicBezTo>
                      <a:pt x="107" y="6"/>
                      <a:pt x="110" y="5"/>
                      <a:pt x="110" y="5"/>
                    </a:cubicBezTo>
                    <a:cubicBezTo>
                      <a:pt x="93" y="10"/>
                      <a:pt x="73" y="12"/>
                      <a:pt x="54" y="11"/>
                    </a:cubicBezTo>
                    <a:cubicBezTo>
                      <a:pt x="52" y="11"/>
                      <a:pt x="49" y="11"/>
                      <a:pt x="47" y="11"/>
                    </a:cubicBezTo>
                    <a:cubicBezTo>
                      <a:pt x="45" y="10"/>
                      <a:pt x="42" y="10"/>
                      <a:pt x="40" y="10"/>
                    </a:cubicBezTo>
                    <a:cubicBezTo>
                      <a:pt x="38" y="9"/>
                      <a:pt x="35" y="9"/>
                      <a:pt x="33" y="9"/>
                    </a:cubicBezTo>
                    <a:cubicBezTo>
                      <a:pt x="31" y="8"/>
                      <a:pt x="29" y="8"/>
                      <a:pt x="27" y="7"/>
                    </a:cubicBezTo>
                    <a:cubicBezTo>
                      <a:pt x="26" y="7"/>
                      <a:pt x="24" y="7"/>
                      <a:pt x="23" y="7"/>
                    </a:cubicBezTo>
                    <a:cubicBezTo>
                      <a:pt x="22" y="6"/>
                      <a:pt x="20" y="6"/>
                      <a:pt x="19" y="5"/>
                    </a:cubicBezTo>
                    <a:cubicBezTo>
                      <a:pt x="16" y="5"/>
                      <a:pt x="13" y="4"/>
                      <a:pt x="11" y="3"/>
                    </a:cubicBezTo>
                    <a:cubicBezTo>
                      <a:pt x="8" y="2"/>
                      <a:pt x="6" y="1"/>
                      <a:pt x="4" y="1"/>
                    </a:cubicBezTo>
                    <a:cubicBezTo>
                      <a:pt x="2" y="0"/>
                      <a:pt x="1" y="0"/>
                      <a:pt x="0" y="0"/>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8" name="Freeform 1262"/>
              <p:cNvSpPr>
                <a:spLocks/>
              </p:cNvSpPr>
              <p:nvPr/>
            </p:nvSpPr>
            <p:spPr bwMode="auto">
              <a:xfrm>
                <a:off x="1986" y="3138"/>
                <a:ext cx="0" cy="7"/>
              </a:xfrm>
              <a:custGeom>
                <a:avLst/>
                <a:gdLst>
                  <a:gd name="T0" fmla="*/ 0 w 1"/>
                  <a:gd name="T1" fmla="*/ 21 h 41"/>
                  <a:gd name="T2" fmla="*/ 0 w 1"/>
                  <a:gd name="T3" fmla="*/ 0 h 41"/>
                  <a:gd name="T4" fmla="*/ 0 w 1"/>
                  <a:gd name="T5" fmla="*/ 4 h 41"/>
                  <a:gd name="T6" fmla="*/ 0 w 1"/>
                  <a:gd name="T7" fmla="*/ 21 h 41"/>
                </a:gdLst>
                <a:ahLst/>
                <a:cxnLst>
                  <a:cxn ang="0">
                    <a:pos x="T0" y="T1"/>
                  </a:cxn>
                  <a:cxn ang="0">
                    <a:pos x="T2" y="T3"/>
                  </a:cxn>
                  <a:cxn ang="0">
                    <a:pos x="T4" y="T5"/>
                  </a:cxn>
                  <a:cxn ang="0">
                    <a:pos x="T6" y="T7"/>
                  </a:cxn>
                </a:cxnLst>
                <a:rect l="0" t="0" r="r" b="b"/>
                <a:pathLst>
                  <a:path w="1" h="41">
                    <a:moveTo>
                      <a:pt x="0" y="21"/>
                    </a:moveTo>
                    <a:cubicBezTo>
                      <a:pt x="1" y="16"/>
                      <a:pt x="1" y="41"/>
                      <a:pt x="0" y="0"/>
                    </a:cubicBezTo>
                    <a:cubicBezTo>
                      <a:pt x="0" y="2"/>
                      <a:pt x="0" y="3"/>
                      <a:pt x="0" y="4"/>
                    </a:cubicBezTo>
                    <a:cubicBezTo>
                      <a:pt x="0" y="8"/>
                      <a:pt x="0" y="13"/>
                      <a:pt x="0"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9" name="Freeform 1263"/>
              <p:cNvSpPr>
                <a:spLocks/>
              </p:cNvSpPr>
              <p:nvPr/>
            </p:nvSpPr>
            <p:spPr bwMode="auto">
              <a:xfrm>
                <a:off x="1986" y="3135"/>
                <a:ext cx="0" cy="6"/>
              </a:xfrm>
              <a:custGeom>
                <a:avLst/>
                <a:gdLst>
                  <a:gd name="T0" fmla="*/ 1 w 1"/>
                  <a:gd name="T1" fmla="*/ 18 h 30"/>
                  <a:gd name="T2" fmla="*/ 1 w 1"/>
                  <a:gd name="T3" fmla="*/ 18 h 30"/>
                </a:gdLst>
                <a:ahLst/>
                <a:cxnLst>
                  <a:cxn ang="0">
                    <a:pos x="T0" y="T1"/>
                  </a:cxn>
                  <a:cxn ang="0">
                    <a:pos x="T2" y="T3"/>
                  </a:cxn>
                </a:cxnLst>
                <a:rect l="0" t="0" r="r" b="b"/>
                <a:pathLst>
                  <a:path w="1" h="30">
                    <a:moveTo>
                      <a:pt x="1" y="18"/>
                    </a:moveTo>
                    <a:cubicBezTo>
                      <a:pt x="1" y="0"/>
                      <a:pt x="0" y="30"/>
                      <a:pt x="1"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0" name="Freeform 1264"/>
              <p:cNvSpPr>
                <a:spLocks/>
              </p:cNvSpPr>
              <p:nvPr/>
            </p:nvSpPr>
            <p:spPr bwMode="auto">
              <a:xfrm>
                <a:off x="1985" y="3149"/>
                <a:ext cx="1" cy="8"/>
              </a:xfrm>
              <a:custGeom>
                <a:avLst/>
                <a:gdLst>
                  <a:gd name="T0" fmla="*/ 3 w 3"/>
                  <a:gd name="T1" fmla="*/ 24 h 43"/>
                  <a:gd name="T2" fmla="*/ 2 w 3"/>
                  <a:gd name="T3" fmla="*/ 0 h 43"/>
                  <a:gd name="T4" fmla="*/ 0 w 3"/>
                  <a:gd name="T5" fmla="*/ 18 h 43"/>
                  <a:gd name="T6" fmla="*/ 3 w 3"/>
                  <a:gd name="T7" fmla="*/ 24 h 43"/>
                </a:gdLst>
                <a:ahLst/>
                <a:cxnLst>
                  <a:cxn ang="0">
                    <a:pos x="T0" y="T1"/>
                  </a:cxn>
                  <a:cxn ang="0">
                    <a:pos x="T2" y="T3"/>
                  </a:cxn>
                  <a:cxn ang="0">
                    <a:pos x="T4" y="T5"/>
                  </a:cxn>
                  <a:cxn ang="0">
                    <a:pos x="T6" y="T7"/>
                  </a:cxn>
                </a:cxnLst>
                <a:rect l="0" t="0" r="r" b="b"/>
                <a:pathLst>
                  <a:path w="3" h="43">
                    <a:moveTo>
                      <a:pt x="3" y="24"/>
                    </a:moveTo>
                    <a:cubicBezTo>
                      <a:pt x="2" y="0"/>
                      <a:pt x="2" y="0"/>
                      <a:pt x="2" y="0"/>
                    </a:cubicBezTo>
                    <a:cubicBezTo>
                      <a:pt x="1" y="5"/>
                      <a:pt x="1" y="26"/>
                      <a:pt x="0" y="18"/>
                    </a:cubicBezTo>
                    <a:cubicBezTo>
                      <a:pt x="1" y="43"/>
                      <a:pt x="1" y="38"/>
                      <a:pt x="3"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1" name="Freeform 1265"/>
              <p:cNvSpPr>
                <a:spLocks/>
              </p:cNvSpPr>
              <p:nvPr/>
            </p:nvSpPr>
            <p:spPr bwMode="auto">
              <a:xfrm>
                <a:off x="1986" y="3156"/>
                <a:ext cx="0" cy="2"/>
              </a:xfrm>
              <a:custGeom>
                <a:avLst/>
                <a:gdLst>
                  <a:gd name="T0" fmla="*/ 1 w 1"/>
                  <a:gd name="T1" fmla="*/ 12 h 12"/>
                  <a:gd name="T2" fmla="*/ 0 w 1"/>
                  <a:gd name="T3" fmla="*/ 0 h 12"/>
                  <a:gd name="T4" fmla="*/ 1 w 1"/>
                  <a:gd name="T5" fmla="*/ 12 h 12"/>
                </a:gdLst>
                <a:ahLst/>
                <a:cxnLst>
                  <a:cxn ang="0">
                    <a:pos x="T0" y="T1"/>
                  </a:cxn>
                  <a:cxn ang="0">
                    <a:pos x="T2" y="T3"/>
                  </a:cxn>
                  <a:cxn ang="0">
                    <a:pos x="T4" y="T5"/>
                  </a:cxn>
                </a:cxnLst>
                <a:rect l="0" t="0" r="r" b="b"/>
                <a:pathLst>
                  <a:path w="1" h="12">
                    <a:moveTo>
                      <a:pt x="1" y="12"/>
                    </a:moveTo>
                    <a:cubicBezTo>
                      <a:pt x="0" y="0"/>
                      <a:pt x="0" y="0"/>
                      <a:pt x="0" y="0"/>
                    </a:cubicBezTo>
                    <a:cubicBezTo>
                      <a:pt x="0" y="2"/>
                      <a:pt x="0" y="5"/>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2" name="Freeform 1266"/>
              <p:cNvSpPr>
                <a:spLocks/>
              </p:cNvSpPr>
              <p:nvPr/>
            </p:nvSpPr>
            <p:spPr bwMode="auto">
              <a:xfrm>
                <a:off x="1986" y="3151"/>
                <a:ext cx="0" cy="5"/>
              </a:xfrm>
              <a:custGeom>
                <a:avLst/>
                <a:gdLst>
                  <a:gd name="T0" fmla="*/ 0 w 3"/>
                  <a:gd name="T1" fmla="*/ 0 h 26"/>
                  <a:gd name="T2" fmla="*/ 1 w 3"/>
                  <a:gd name="T3" fmla="*/ 26 h 26"/>
                  <a:gd name="T4" fmla="*/ 1 w 3"/>
                  <a:gd name="T5" fmla="*/ 14 h 26"/>
                  <a:gd name="T6" fmla="*/ 0 w 3"/>
                  <a:gd name="T7" fmla="*/ 0 h 26"/>
                </a:gdLst>
                <a:ahLst/>
                <a:cxnLst>
                  <a:cxn ang="0">
                    <a:pos x="T0" y="T1"/>
                  </a:cxn>
                  <a:cxn ang="0">
                    <a:pos x="T2" y="T3"/>
                  </a:cxn>
                  <a:cxn ang="0">
                    <a:pos x="T4" y="T5"/>
                  </a:cxn>
                  <a:cxn ang="0">
                    <a:pos x="T6" y="T7"/>
                  </a:cxn>
                </a:cxnLst>
                <a:rect l="0" t="0" r="r" b="b"/>
                <a:pathLst>
                  <a:path w="3" h="26">
                    <a:moveTo>
                      <a:pt x="0" y="0"/>
                    </a:moveTo>
                    <a:cubicBezTo>
                      <a:pt x="1" y="26"/>
                      <a:pt x="1" y="26"/>
                      <a:pt x="1" y="26"/>
                    </a:cubicBezTo>
                    <a:cubicBezTo>
                      <a:pt x="2" y="23"/>
                      <a:pt x="3" y="22"/>
                      <a:pt x="1" y="14"/>
                    </a:cubicBezTo>
                    <a:cubicBezTo>
                      <a:pt x="2" y="16"/>
                      <a:pt x="1" y="1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3" name="Freeform 1267"/>
              <p:cNvSpPr>
                <a:spLocks/>
              </p:cNvSpPr>
              <p:nvPr/>
            </p:nvSpPr>
            <p:spPr bwMode="auto">
              <a:xfrm>
                <a:off x="1986" y="3139"/>
                <a:ext cx="0" cy="9"/>
              </a:xfrm>
              <a:custGeom>
                <a:avLst/>
                <a:gdLst>
                  <a:gd name="T0" fmla="*/ 1 w 3"/>
                  <a:gd name="T1" fmla="*/ 51 h 51"/>
                  <a:gd name="T2" fmla="*/ 3 w 3"/>
                  <a:gd name="T3" fmla="*/ 45 h 51"/>
                  <a:gd name="T4" fmla="*/ 1 w 3"/>
                  <a:gd name="T5" fmla="*/ 51 h 51"/>
                </a:gdLst>
                <a:ahLst/>
                <a:cxnLst>
                  <a:cxn ang="0">
                    <a:pos x="T0" y="T1"/>
                  </a:cxn>
                  <a:cxn ang="0">
                    <a:pos x="T2" y="T3"/>
                  </a:cxn>
                  <a:cxn ang="0">
                    <a:pos x="T4" y="T5"/>
                  </a:cxn>
                </a:cxnLst>
                <a:rect l="0" t="0" r="r" b="b"/>
                <a:pathLst>
                  <a:path w="3" h="51">
                    <a:moveTo>
                      <a:pt x="1" y="51"/>
                    </a:moveTo>
                    <a:cubicBezTo>
                      <a:pt x="1" y="38"/>
                      <a:pt x="2" y="21"/>
                      <a:pt x="3" y="45"/>
                    </a:cubicBezTo>
                    <a:cubicBezTo>
                      <a:pt x="2" y="0"/>
                      <a:pt x="0" y="6"/>
                      <a:pt x="1"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4" name="Freeform 1268"/>
              <p:cNvSpPr>
                <a:spLocks/>
              </p:cNvSpPr>
              <p:nvPr/>
            </p:nvSpPr>
            <p:spPr bwMode="auto">
              <a:xfrm>
                <a:off x="1987" y="3124"/>
                <a:ext cx="5" cy="2"/>
              </a:xfrm>
              <a:custGeom>
                <a:avLst/>
                <a:gdLst>
                  <a:gd name="T0" fmla="*/ 0 w 25"/>
                  <a:gd name="T1" fmla="*/ 14 h 14"/>
                  <a:gd name="T2" fmla="*/ 0 w 25"/>
                  <a:gd name="T3" fmla="*/ 4 h 14"/>
                  <a:gd name="T4" fmla="*/ 0 w 25"/>
                  <a:gd name="T5" fmla="*/ 2 h 14"/>
                  <a:gd name="T6" fmla="*/ 1 w 25"/>
                  <a:gd name="T7" fmla="*/ 1 h 14"/>
                  <a:gd name="T8" fmla="*/ 2 w 25"/>
                  <a:gd name="T9" fmla="*/ 1 h 14"/>
                  <a:gd name="T10" fmla="*/ 5 w 25"/>
                  <a:gd name="T11" fmla="*/ 3 h 14"/>
                  <a:gd name="T12" fmla="*/ 8 w 25"/>
                  <a:gd name="T13" fmla="*/ 4 h 14"/>
                  <a:gd name="T14" fmla="*/ 16 w 25"/>
                  <a:gd name="T15" fmla="*/ 6 h 14"/>
                  <a:gd name="T16" fmla="*/ 22 w 25"/>
                  <a:gd name="T17" fmla="*/ 7 h 14"/>
                  <a:gd name="T18" fmla="*/ 25 w 25"/>
                  <a:gd name="T19" fmla="*/ 7 h 14"/>
                  <a:gd name="T20" fmla="*/ 15 w 25"/>
                  <a:gd name="T21" fmla="*/ 5 h 14"/>
                  <a:gd name="T22" fmla="*/ 2 w 25"/>
                  <a:gd name="T23" fmla="*/ 1 h 14"/>
                  <a:gd name="T24" fmla="*/ 0 w 25"/>
                  <a:gd name="T25" fmla="*/ 0 h 14"/>
                  <a:gd name="T26" fmla="*/ 0 w 25"/>
                  <a:gd name="T27" fmla="*/ 0 h 14"/>
                  <a:gd name="T28" fmla="*/ 0 w 25"/>
                  <a:gd name="T29" fmla="*/ 1 h 14"/>
                  <a:gd name="T30" fmla="*/ 0 w 25"/>
                  <a:gd name="T31" fmla="*/ 4 h 14"/>
                  <a:gd name="T32" fmla="*/ 0 w 25"/>
                  <a:gd name="T33" fmla="*/ 9 h 14"/>
                  <a:gd name="T34" fmla="*/ 0 w 25"/>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4">
                    <a:moveTo>
                      <a:pt x="0" y="14"/>
                    </a:moveTo>
                    <a:cubicBezTo>
                      <a:pt x="0" y="14"/>
                      <a:pt x="0" y="9"/>
                      <a:pt x="0" y="4"/>
                    </a:cubicBezTo>
                    <a:cubicBezTo>
                      <a:pt x="0" y="2"/>
                      <a:pt x="0" y="2"/>
                      <a:pt x="0" y="2"/>
                    </a:cubicBezTo>
                    <a:cubicBezTo>
                      <a:pt x="1" y="2"/>
                      <a:pt x="0" y="1"/>
                      <a:pt x="1" y="1"/>
                    </a:cubicBezTo>
                    <a:cubicBezTo>
                      <a:pt x="2" y="1"/>
                      <a:pt x="2" y="1"/>
                      <a:pt x="2" y="1"/>
                    </a:cubicBezTo>
                    <a:cubicBezTo>
                      <a:pt x="3" y="2"/>
                      <a:pt x="4" y="2"/>
                      <a:pt x="5" y="3"/>
                    </a:cubicBezTo>
                    <a:cubicBezTo>
                      <a:pt x="7" y="3"/>
                      <a:pt x="8" y="4"/>
                      <a:pt x="8" y="4"/>
                    </a:cubicBezTo>
                    <a:cubicBezTo>
                      <a:pt x="8" y="4"/>
                      <a:pt x="12" y="5"/>
                      <a:pt x="16" y="6"/>
                    </a:cubicBezTo>
                    <a:cubicBezTo>
                      <a:pt x="18" y="6"/>
                      <a:pt x="21" y="7"/>
                      <a:pt x="22" y="7"/>
                    </a:cubicBezTo>
                    <a:cubicBezTo>
                      <a:pt x="24" y="7"/>
                      <a:pt x="25" y="7"/>
                      <a:pt x="25" y="7"/>
                    </a:cubicBezTo>
                    <a:cubicBezTo>
                      <a:pt x="23" y="7"/>
                      <a:pt x="19" y="6"/>
                      <a:pt x="15" y="5"/>
                    </a:cubicBezTo>
                    <a:cubicBezTo>
                      <a:pt x="11" y="4"/>
                      <a:pt x="6" y="2"/>
                      <a:pt x="2" y="1"/>
                    </a:cubicBezTo>
                    <a:cubicBezTo>
                      <a:pt x="0" y="0"/>
                      <a:pt x="0" y="0"/>
                      <a:pt x="0" y="0"/>
                    </a:cubicBezTo>
                    <a:cubicBezTo>
                      <a:pt x="0" y="0"/>
                      <a:pt x="0" y="0"/>
                      <a:pt x="0" y="0"/>
                    </a:cubicBezTo>
                    <a:cubicBezTo>
                      <a:pt x="0" y="1"/>
                      <a:pt x="0" y="1"/>
                      <a:pt x="0" y="1"/>
                    </a:cubicBezTo>
                    <a:cubicBezTo>
                      <a:pt x="0" y="2"/>
                      <a:pt x="0" y="3"/>
                      <a:pt x="0" y="4"/>
                    </a:cubicBezTo>
                    <a:cubicBezTo>
                      <a:pt x="0" y="6"/>
                      <a:pt x="0" y="8"/>
                      <a:pt x="0" y="9"/>
                    </a:cubicBezTo>
                    <a:cubicBezTo>
                      <a:pt x="0" y="12"/>
                      <a:pt x="0" y="14"/>
                      <a:pt x="0"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5" name="Freeform 1269"/>
              <p:cNvSpPr>
                <a:spLocks/>
              </p:cNvSpPr>
              <p:nvPr/>
            </p:nvSpPr>
            <p:spPr bwMode="auto">
              <a:xfrm>
                <a:off x="1986" y="3175"/>
                <a:ext cx="0" cy="6"/>
              </a:xfrm>
              <a:custGeom>
                <a:avLst/>
                <a:gdLst>
                  <a:gd name="T0" fmla="*/ 0 w 2"/>
                  <a:gd name="T1" fmla="*/ 28 h 29"/>
                  <a:gd name="T2" fmla="*/ 2 w 2"/>
                  <a:gd name="T3" fmla="*/ 18 h 29"/>
                  <a:gd name="T4" fmla="*/ 2 w 2"/>
                  <a:gd name="T5" fmla="*/ 0 h 29"/>
                  <a:gd name="T6" fmla="*/ 0 w 2"/>
                  <a:gd name="T7" fmla="*/ 28 h 29"/>
                </a:gdLst>
                <a:ahLst/>
                <a:cxnLst>
                  <a:cxn ang="0">
                    <a:pos x="T0" y="T1"/>
                  </a:cxn>
                  <a:cxn ang="0">
                    <a:pos x="T2" y="T3"/>
                  </a:cxn>
                  <a:cxn ang="0">
                    <a:pos x="T4" y="T5"/>
                  </a:cxn>
                  <a:cxn ang="0">
                    <a:pos x="T6" y="T7"/>
                  </a:cxn>
                </a:cxnLst>
                <a:rect l="0" t="0" r="r" b="b"/>
                <a:pathLst>
                  <a:path w="2" h="29">
                    <a:moveTo>
                      <a:pt x="0" y="28"/>
                    </a:moveTo>
                    <a:cubicBezTo>
                      <a:pt x="1" y="29"/>
                      <a:pt x="2" y="20"/>
                      <a:pt x="2" y="18"/>
                    </a:cubicBezTo>
                    <a:cubicBezTo>
                      <a:pt x="2" y="0"/>
                      <a:pt x="2" y="0"/>
                      <a:pt x="2" y="0"/>
                    </a:cubicBezTo>
                    <a:cubicBezTo>
                      <a:pt x="1" y="9"/>
                      <a:pt x="1" y="26"/>
                      <a:pt x="0"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6" name="Freeform 1270"/>
              <p:cNvSpPr>
                <a:spLocks/>
              </p:cNvSpPr>
              <p:nvPr/>
            </p:nvSpPr>
            <p:spPr bwMode="auto">
              <a:xfrm>
                <a:off x="1986" y="3178"/>
                <a:ext cx="0" cy="6"/>
              </a:xfrm>
              <a:custGeom>
                <a:avLst/>
                <a:gdLst>
                  <a:gd name="T0" fmla="*/ 0 w 2"/>
                  <a:gd name="T1" fmla="*/ 2 h 28"/>
                  <a:gd name="T2" fmla="*/ 2 w 2"/>
                  <a:gd name="T3" fmla="*/ 28 h 28"/>
                  <a:gd name="T4" fmla="*/ 0 w 2"/>
                  <a:gd name="T5" fmla="*/ 2 h 28"/>
                </a:gdLst>
                <a:ahLst/>
                <a:cxnLst>
                  <a:cxn ang="0">
                    <a:pos x="T0" y="T1"/>
                  </a:cxn>
                  <a:cxn ang="0">
                    <a:pos x="T2" y="T3"/>
                  </a:cxn>
                  <a:cxn ang="0">
                    <a:pos x="T4" y="T5"/>
                  </a:cxn>
                </a:cxnLst>
                <a:rect l="0" t="0" r="r" b="b"/>
                <a:pathLst>
                  <a:path w="2" h="28">
                    <a:moveTo>
                      <a:pt x="0" y="2"/>
                    </a:moveTo>
                    <a:cubicBezTo>
                      <a:pt x="2" y="28"/>
                      <a:pt x="2" y="28"/>
                      <a:pt x="2" y="28"/>
                    </a:cubicBezTo>
                    <a:cubicBezTo>
                      <a:pt x="2" y="5"/>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7" name="Freeform 1271"/>
              <p:cNvSpPr>
                <a:spLocks/>
              </p:cNvSpPr>
              <p:nvPr/>
            </p:nvSpPr>
            <p:spPr bwMode="auto">
              <a:xfrm>
                <a:off x="1986" y="3151"/>
                <a:ext cx="1" cy="9"/>
              </a:xfrm>
              <a:custGeom>
                <a:avLst/>
                <a:gdLst>
                  <a:gd name="T0" fmla="*/ 1 w 1"/>
                  <a:gd name="T1" fmla="*/ 7 h 9"/>
                  <a:gd name="T2" fmla="*/ 0 w 1"/>
                  <a:gd name="T3" fmla="*/ 0 h 9"/>
                  <a:gd name="T4" fmla="*/ 1 w 1"/>
                  <a:gd name="T5" fmla="*/ 9 h 9"/>
                  <a:gd name="T6" fmla="*/ 1 w 1"/>
                  <a:gd name="T7" fmla="*/ 7 h 9"/>
                </a:gdLst>
                <a:ahLst/>
                <a:cxnLst>
                  <a:cxn ang="0">
                    <a:pos x="T0" y="T1"/>
                  </a:cxn>
                  <a:cxn ang="0">
                    <a:pos x="T2" y="T3"/>
                  </a:cxn>
                  <a:cxn ang="0">
                    <a:pos x="T4" y="T5"/>
                  </a:cxn>
                  <a:cxn ang="0">
                    <a:pos x="T6" y="T7"/>
                  </a:cxn>
                </a:cxnLst>
                <a:rect l="0" t="0" r="r" b="b"/>
                <a:pathLst>
                  <a:path w="1" h="9">
                    <a:moveTo>
                      <a:pt x="1" y="7"/>
                    </a:moveTo>
                    <a:lnTo>
                      <a:pt x="0" y="0"/>
                    </a:lnTo>
                    <a:lnTo>
                      <a:pt x="1" y="9"/>
                    </a:lnTo>
                    <a:lnTo>
                      <a:pt x="1"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8" name="Freeform 1272"/>
              <p:cNvSpPr>
                <a:spLocks/>
              </p:cNvSpPr>
              <p:nvPr/>
            </p:nvSpPr>
            <p:spPr bwMode="auto">
              <a:xfrm>
                <a:off x="1985" y="3196"/>
                <a:ext cx="1" cy="5"/>
              </a:xfrm>
              <a:custGeom>
                <a:avLst/>
                <a:gdLst>
                  <a:gd name="T0" fmla="*/ 1 w 1"/>
                  <a:gd name="T1" fmla="*/ 3 h 5"/>
                  <a:gd name="T2" fmla="*/ 0 w 1"/>
                  <a:gd name="T3" fmla="*/ 0 h 5"/>
                  <a:gd name="T4" fmla="*/ 1 w 1"/>
                  <a:gd name="T5" fmla="*/ 5 h 5"/>
                  <a:gd name="T6" fmla="*/ 1 w 1"/>
                  <a:gd name="T7" fmla="*/ 3 h 5"/>
                </a:gdLst>
                <a:ahLst/>
                <a:cxnLst>
                  <a:cxn ang="0">
                    <a:pos x="T0" y="T1"/>
                  </a:cxn>
                  <a:cxn ang="0">
                    <a:pos x="T2" y="T3"/>
                  </a:cxn>
                  <a:cxn ang="0">
                    <a:pos x="T4" y="T5"/>
                  </a:cxn>
                  <a:cxn ang="0">
                    <a:pos x="T6" y="T7"/>
                  </a:cxn>
                </a:cxnLst>
                <a:rect l="0" t="0" r="r" b="b"/>
                <a:pathLst>
                  <a:path w="1" h="5">
                    <a:moveTo>
                      <a:pt x="1" y="3"/>
                    </a:moveTo>
                    <a:lnTo>
                      <a:pt x="0" y="0"/>
                    </a:lnTo>
                    <a:lnTo>
                      <a:pt x="1" y="5"/>
                    </a:ln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9" name="Freeform 1273"/>
              <p:cNvSpPr>
                <a:spLocks/>
              </p:cNvSpPr>
              <p:nvPr/>
            </p:nvSpPr>
            <p:spPr bwMode="auto">
              <a:xfrm>
                <a:off x="1985" y="3209"/>
                <a:ext cx="1" cy="11"/>
              </a:xfrm>
              <a:custGeom>
                <a:avLst/>
                <a:gdLst>
                  <a:gd name="T0" fmla="*/ 2 w 2"/>
                  <a:gd name="T1" fmla="*/ 11 h 61"/>
                  <a:gd name="T2" fmla="*/ 0 w 2"/>
                  <a:gd name="T3" fmla="*/ 14 h 61"/>
                  <a:gd name="T4" fmla="*/ 2 w 2"/>
                  <a:gd name="T5" fmla="*/ 61 h 61"/>
                  <a:gd name="T6" fmla="*/ 2 w 2"/>
                  <a:gd name="T7" fmla="*/ 11 h 61"/>
                </a:gdLst>
                <a:ahLst/>
                <a:cxnLst>
                  <a:cxn ang="0">
                    <a:pos x="T0" y="T1"/>
                  </a:cxn>
                  <a:cxn ang="0">
                    <a:pos x="T2" y="T3"/>
                  </a:cxn>
                  <a:cxn ang="0">
                    <a:pos x="T4" y="T5"/>
                  </a:cxn>
                  <a:cxn ang="0">
                    <a:pos x="T6" y="T7"/>
                  </a:cxn>
                </a:cxnLst>
                <a:rect l="0" t="0" r="r" b="b"/>
                <a:pathLst>
                  <a:path w="2" h="61">
                    <a:moveTo>
                      <a:pt x="2" y="11"/>
                    </a:moveTo>
                    <a:cubicBezTo>
                      <a:pt x="1" y="0"/>
                      <a:pt x="0" y="26"/>
                      <a:pt x="0" y="14"/>
                    </a:cubicBezTo>
                    <a:cubicBezTo>
                      <a:pt x="0" y="32"/>
                      <a:pt x="1" y="48"/>
                      <a:pt x="2" y="61"/>
                    </a:cubicBezTo>
                    <a:cubicBezTo>
                      <a:pt x="1" y="47"/>
                      <a:pt x="1" y="31"/>
                      <a:pt x="2"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0" name="Freeform 1274"/>
              <p:cNvSpPr>
                <a:spLocks/>
              </p:cNvSpPr>
              <p:nvPr/>
            </p:nvSpPr>
            <p:spPr bwMode="auto">
              <a:xfrm>
                <a:off x="1986" y="3220"/>
                <a:ext cx="0" cy="4"/>
              </a:xfrm>
              <a:custGeom>
                <a:avLst/>
                <a:gdLst>
                  <a:gd name="T0" fmla="*/ 1 w 1"/>
                  <a:gd name="T1" fmla="*/ 24 h 24"/>
                  <a:gd name="T2" fmla="*/ 0 w 1"/>
                  <a:gd name="T3" fmla="*/ 0 h 24"/>
                  <a:gd name="T4" fmla="*/ 1 w 1"/>
                  <a:gd name="T5" fmla="*/ 24 h 24"/>
                </a:gdLst>
                <a:ahLst/>
                <a:cxnLst>
                  <a:cxn ang="0">
                    <a:pos x="T0" y="T1"/>
                  </a:cxn>
                  <a:cxn ang="0">
                    <a:pos x="T2" y="T3"/>
                  </a:cxn>
                  <a:cxn ang="0">
                    <a:pos x="T4" y="T5"/>
                  </a:cxn>
                </a:cxnLst>
                <a:rect l="0" t="0" r="r" b="b"/>
                <a:pathLst>
                  <a:path w="1" h="24">
                    <a:moveTo>
                      <a:pt x="1" y="24"/>
                    </a:moveTo>
                    <a:cubicBezTo>
                      <a:pt x="1" y="16"/>
                      <a:pt x="0" y="9"/>
                      <a:pt x="0" y="0"/>
                    </a:cubicBezTo>
                    <a:cubicBezTo>
                      <a:pt x="0" y="8"/>
                      <a:pt x="0" y="16"/>
                      <a:pt x="1"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1" name="Freeform 1275"/>
              <p:cNvSpPr>
                <a:spLocks/>
              </p:cNvSpPr>
              <p:nvPr/>
            </p:nvSpPr>
            <p:spPr bwMode="auto">
              <a:xfrm>
                <a:off x="1986" y="3192"/>
                <a:ext cx="0" cy="3"/>
              </a:xfrm>
              <a:custGeom>
                <a:avLst/>
                <a:gdLst>
                  <a:gd name="T0" fmla="*/ 2 w 2"/>
                  <a:gd name="T1" fmla="*/ 0 h 21"/>
                  <a:gd name="T2" fmla="*/ 0 w 2"/>
                  <a:gd name="T3" fmla="*/ 21 h 21"/>
                  <a:gd name="T4" fmla="*/ 2 w 2"/>
                  <a:gd name="T5" fmla="*/ 11 h 21"/>
                  <a:gd name="T6" fmla="*/ 2 w 2"/>
                  <a:gd name="T7" fmla="*/ 0 h 21"/>
                </a:gdLst>
                <a:ahLst/>
                <a:cxnLst>
                  <a:cxn ang="0">
                    <a:pos x="T0" y="T1"/>
                  </a:cxn>
                  <a:cxn ang="0">
                    <a:pos x="T2" y="T3"/>
                  </a:cxn>
                  <a:cxn ang="0">
                    <a:pos x="T4" y="T5"/>
                  </a:cxn>
                  <a:cxn ang="0">
                    <a:pos x="T6" y="T7"/>
                  </a:cxn>
                </a:cxnLst>
                <a:rect l="0" t="0" r="r" b="b"/>
                <a:pathLst>
                  <a:path w="2" h="21">
                    <a:moveTo>
                      <a:pt x="2" y="0"/>
                    </a:moveTo>
                    <a:cubicBezTo>
                      <a:pt x="2" y="2"/>
                      <a:pt x="1" y="6"/>
                      <a:pt x="0" y="21"/>
                    </a:cubicBezTo>
                    <a:cubicBezTo>
                      <a:pt x="2" y="11"/>
                      <a:pt x="2" y="11"/>
                      <a:pt x="2" y="11"/>
                    </a:cubicBezTo>
                    <a:cubicBezTo>
                      <a:pt x="2" y="7"/>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2" name="Freeform 1276"/>
              <p:cNvSpPr>
                <a:spLocks/>
              </p:cNvSpPr>
              <p:nvPr/>
            </p:nvSpPr>
            <p:spPr bwMode="auto">
              <a:xfrm>
                <a:off x="1986" y="3193"/>
                <a:ext cx="0" cy="5"/>
              </a:xfrm>
              <a:custGeom>
                <a:avLst/>
                <a:gdLst>
                  <a:gd name="T0" fmla="*/ 0 h 23"/>
                  <a:gd name="T1" fmla="*/ 1 h 23"/>
                  <a:gd name="T2" fmla="*/ 23 h 23"/>
                  <a:gd name="T3" fmla="*/ 0 h 23"/>
                </a:gdLst>
                <a:ahLst/>
                <a:cxnLst>
                  <a:cxn ang="0">
                    <a:pos x="0" y="T0"/>
                  </a:cxn>
                  <a:cxn ang="0">
                    <a:pos x="0" y="T1"/>
                  </a:cxn>
                  <a:cxn ang="0">
                    <a:pos x="0" y="T2"/>
                  </a:cxn>
                  <a:cxn ang="0">
                    <a:pos x="0" y="T3"/>
                  </a:cxn>
                </a:cxnLst>
                <a:rect l="0" t="0" r="r" b="b"/>
                <a:pathLst>
                  <a:path h="23">
                    <a:moveTo>
                      <a:pt x="0" y="0"/>
                    </a:moveTo>
                    <a:cubicBezTo>
                      <a:pt x="0" y="1"/>
                      <a:pt x="0" y="1"/>
                      <a:pt x="0" y="1"/>
                    </a:cubicBezTo>
                    <a:cubicBezTo>
                      <a:pt x="0" y="12"/>
                      <a:pt x="0" y="19"/>
                      <a:pt x="0" y="23"/>
                    </a:cubicBezTo>
                    <a:cubicBezTo>
                      <a:pt x="0" y="20"/>
                      <a:pt x="0" y="1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3" name="Freeform 1277"/>
              <p:cNvSpPr>
                <a:spLocks/>
              </p:cNvSpPr>
              <p:nvPr/>
            </p:nvSpPr>
            <p:spPr bwMode="auto">
              <a:xfrm>
                <a:off x="1986" y="3191"/>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4" name="Freeform 1278"/>
              <p:cNvSpPr>
                <a:spLocks/>
              </p:cNvSpPr>
              <p:nvPr/>
            </p:nvSpPr>
            <p:spPr bwMode="auto">
              <a:xfrm>
                <a:off x="1986" y="3171"/>
                <a:ext cx="1" cy="9"/>
              </a:xfrm>
              <a:custGeom>
                <a:avLst/>
                <a:gdLst>
                  <a:gd name="T0" fmla="*/ 0 w 4"/>
                  <a:gd name="T1" fmla="*/ 0 h 47"/>
                  <a:gd name="T2" fmla="*/ 4 w 4"/>
                  <a:gd name="T3" fmla="*/ 16 h 47"/>
                  <a:gd name="T4" fmla="*/ 0 w 4"/>
                  <a:gd name="T5" fmla="*/ 0 h 47"/>
                </a:gdLst>
                <a:ahLst/>
                <a:cxnLst>
                  <a:cxn ang="0">
                    <a:pos x="T0" y="T1"/>
                  </a:cxn>
                  <a:cxn ang="0">
                    <a:pos x="T2" y="T3"/>
                  </a:cxn>
                  <a:cxn ang="0">
                    <a:pos x="T4" y="T5"/>
                  </a:cxn>
                </a:cxnLst>
                <a:rect l="0" t="0" r="r" b="b"/>
                <a:pathLst>
                  <a:path w="4" h="47">
                    <a:moveTo>
                      <a:pt x="0" y="0"/>
                    </a:moveTo>
                    <a:cubicBezTo>
                      <a:pt x="1" y="15"/>
                      <a:pt x="2" y="47"/>
                      <a:pt x="4" y="16"/>
                    </a:cubicBezTo>
                    <a:cubicBezTo>
                      <a:pt x="3" y="5"/>
                      <a:pt x="2" y="2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5" name="Freeform 1279"/>
              <p:cNvSpPr>
                <a:spLocks/>
              </p:cNvSpPr>
              <p:nvPr/>
            </p:nvSpPr>
            <p:spPr bwMode="auto">
              <a:xfrm>
                <a:off x="1986" y="3183"/>
                <a:ext cx="1" cy="6"/>
              </a:xfrm>
              <a:custGeom>
                <a:avLst/>
                <a:gdLst>
                  <a:gd name="T0" fmla="*/ 1 w 2"/>
                  <a:gd name="T1" fmla="*/ 30 h 30"/>
                  <a:gd name="T2" fmla="*/ 2 w 2"/>
                  <a:gd name="T3" fmla="*/ 2 h 30"/>
                  <a:gd name="T4" fmla="*/ 0 w 2"/>
                  <a:gd name="T5" fmla="*/ 0 h 30"/>
                  <a:gd name="T6" fmla="*/ 1 w 2"/>
                  <a:gd name="T7" fmla="*/ 30 h 30"/>
                </a:gdLst>
                <a:ahLst/>
                <a:cxnLst>
                  <a:cxn ang="0">
                    <a:pos x="T0" y="T1"/>
                  </a:cxn>
                  <a:cxn ang="0">
                    <a:pos x="T2" y="T3"/>
                  </a:cxn>
                  <a:cxn ang="0">
                    <a:pos x="T4" y="T5"/>
                  </a:cxn>
                  <a:cxn ang="0">
                    <a:pos x="T6" y="T7"/>
                  </a:cxn>
                </a:cxnLst>
                <a:rect l="0" t="0" r="r" b="b"/>
                <a:pathLst>
                  <a:path w="2" h="30">
                    <a:moveTo>
                      <a:pt x="1" y="30"/>
                    </a:moveTo>
                    <a:cubicBezTo>
                      <a:pt x="2" y="2"/>
                      <a:pt x="2" y="2"/>
                      <a:pt x="2" y="2"/>
                    </a:cubicBezTo>
                    <a:cubicBezTo>
                      <a:pt x="1" y="3"/>
                      <a:pt x="1" y="8"/>
                      <a:pt x="0" y="0"/>
                    </a:cubicBezTo>
                    <a:lnTo>
                      <a:pt x="1" y="3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6" name="Freeform 1280"/>
              <p:cNvSpPr>
                <a:spLocks/>
              </p:cNvSpPr>
              <p:nvPr/>
            </p:nvSpPr>
            <p:spPr bwMode="auto">
              <a:xfrm>
                <a:off x="1986" y="3189"/>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7" name="Freeform 1281"/>
              <p:cNvSpPr>
                <a:spLocks/>
              </p:cNvSpPr>
              <p:nvPr/>
            </p:nvSpPr>
            <p:spPr bwMode="auto">
              <a:xfrm>
                <a:off x="1986" y="3212"/>
                <a:ext cx="0" cy="11"/>
              </a:xfrm>
              <a:custGeom>
                <a:avLst/>
                <a:gdLst>
                  <a:gd name="T0" fmla="*/ 0 w 1"/>
                  <a:gd name="T1" fmla="*/ 17 h 57"/>
                  <a:gd name="T2" fmla="*/ 0 w 1"/>
                  <a:gd name="T3" fmla="*/ 57 h 57"/>
                  <a:gd name="T4" fmla="*/ 1 w 1"/>
                  <a:gd name="T5" fmla="*/ 9 h 57"/>
                  <a:gd name="T6" fmla="*/ 0 w 1"/>
                  <a:gd name="T7" fmla="*/ 17 h 57"/>
                </a:gdLst>
                <a:ahLst/>
                <a:cxnLst>
                  <a:cxn ang="0">
                    <a:pos x="T0" y="T1"/>
                  </a:cxn>
                  <a:cxn ang="0">
                    <a:pos x="T2" y="T3"/>
                  </a:cxn>
                  <a:cxn ang="0">
                    <a:pos x="T4" y="T5"/>
                  </a:cxn>
                  <a:cxn ang="0">
                    <a:pos x="T6" y="T7"/>
                  </a:cxn>
                </a:cxnLst>
                <a:rect l="0" t="0" r="r" b="b"/>
                <a:pathLst>
                  <a:path w="1" h="57">
                    <a:moveTo>
                      <a:pt x="0" y="17"/>
                    </a:moveTo>
                    <a:cubicBezTo>
                      <a:pt x="0" y="29"/>
                      <a:pt x="0" y="42"/>
                      <a:pt x="0" y="57"/>
                    </a:cubicBezTo>
                    <a:cubicBezTo>
                      <a:pt x="1" y="41"/>
                      <a:pt x="1" y="25"/>
                      <a:pt x="1" y="9"/>
                    </a:cubicBezTo>
                    <a:cubicBezTo>
                      <a:pt x="0" y="7"/>
                      <a:pt x="0" y="0"/>
                      <a:pt x="0"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8" name="Freeform 1282"/>
              <p:cNvSpPr>
                <a:spLocks/>
              </p:cNvSpPr>
              <p:nvPr/>
            </p:nvSpPr>
            <p:spPr bwMode="auto">
              <a:xfrm>
                <a:off x="1986" y="3205"/>
                <a:ext cx="0" cy="0"/>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9" name="Freeform 1283"/>
              <p:cNvSpPr>
                <a:spLocks/>
              </p:cNvSpPr>
              <p:nvPr/>
            </p:nvSpPr>
            <p:spPr bwMode="auto">
              <a:xfrm>
                <a:off x="1986" y="3249"/>
                <a:ext cx="0" cy="0"/>
              </a:xfrm>
              <a:custGeom>
                <a:avLst/>
                <a:gdLst>
                  <a:gd name="T0" fmla="*/ 0 w 1"/>
                  <a:gd name="T1" fmla="*/ 3 h 3"/>
                  <a:gd name="T2" fmla="*/ 1 w 1"/>
                  <a:gd name="T3" fmla="*/ 1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1"/>
                    </a:cubicBezTo>
                    <a:cubicBezTo>
                      <a:pt x="1" y="1"/>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0" name="Freeform 1284"/>
              <p:cNvSpPr>
                <a:spLocks/>
              </p:cNvSpPr>
              <p:nvPr/>
            </p:nvSpPr>
            <p:spPr bwMode="auto">
              <a:xfrm>
                <a:off x="1986" y="3209"/>
                <a:ext cx="0" cy="5"/>
              </a:xfrm>
              <a:custGeom>
                <a:avLst/>
                <a:gdLst>
                  <a:gd name="T0" fmla="*/ 0 w 1"/>
                  <a:gd name="T1" fmla="*/ 26 h 29"/>
                  <a:gd name="T2" fmla="*/ 0 w 1"/>
                  <a:gd name="T3" fmla="*/ 0 h 29"/>
                  <a:gd name="T4" fmla="*/ 0 w 1"/>
                  <a:gd name="T5" fmla="*/ 28 h 29"/>
                  <a:gd name="T6" fmla="*/ 0 w 1"/>
                  <a:gd name="T7" fmla="*/ 26 h 29"/>
                </a:gdLst>
                <a:ahLst/>
                <a:cxnLst>
                  <a:cxn ang="0">
                    <a:pos x="T0" y="T1"/>
                  </a:cxn>
                  <a:cxn ang="0">
                    <a:pos x="T2" y="T3"/>
                  </a:cxn>
                  <a:cxn ang="0">
                    <a:pos x="T4" y="T5"/>
                  </a:cxn>
                  <a:cxn ang="0">
                    <a:pos x="T6" y="T7"/>
                  </a:cxn>
                </a:cxnLst>
                <a:rect l="0" t="0" r="r" b="b"/>
                <a:pathLst>
                  <a:path w="1" h="29">
                    <a:moveTo>
                      <a:pt x="0" y="26"/>
                    </a:moveTo>
                    <a:cubicBezTo>
                      <a:pt x="1" y="14"/>
                      <a:pt x="0" y="7"/>
                      <a:pt x="0" y="0"/>
                    </a:cubicBezTo>
                    <a:cubicBezTo>
                      <a:pt x="0" y="9"/>
                      <a:pt x="0" y="18"/>
                      <a:pt x="0" y="28"/>
                    </a:cubicBezTo>
                    <a:cubicBezTo>
                      <a:pt x="0" y="29"/>
                      <a:pt x="0" y="29"/>
                      <a:pt x="0"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1" name="Freeform 1285"/>
              <p:cNvSpPr>
                <a:spLocks/>
              </p:cNvSpPr>
              <p:nvPr/>
            </p:nvSpPr>
            <p:spPr bwMode="auto">
              <a:xfrm>
                <a:off x="1986" y="3228"/>
                <a:ext cx="0" cy="4"/>
              </a:xfrm>
              <a:custGeom>
                <a:avLst/>
                <a:gdLst>
                  <a:gd name="T0" fmla="*/ 1 w 2"/>
                  <a:gd name="T1" fmla="*/ 20 h 20"/>
                  <a:gd name="T2" fmla="*/ 2 w 2"/>
                  <a:gd name="T3" fmla="*/ 0 h 20"/>
                  <a:gd name="T4" fmla="*/ 1 w 2"/>
                  <a:gd name="T5" fmla="*/ 20 h 20"/>
                </a:gdLst>
                <a:ahLst/>
                <a:cxnLst>
                  <a:cxn ang="0">
                    <a:pos x="T0" y="T1"/>
                  </a:cxn>
                  <a:cxn ang="0">
                    <a:pos x="T2" y="T3"/>
                  </a:cxn>
                  <a:cxn ang="0">
                    <a:pos x="T4" y="T5"/>
                  </a:cxn>
                </a:cxnLst>
                <a:rect l="0" t="0" r="r" b="b"/>
                <a:pathLst>
                  <a:path w="2" h="20">
                    <a:moveTo>
                      <a:pt x="1" y="20"/>
                    </a:moveTo>
                    <a:cubicBezTo>
                      <a:pt x="1" y="14"/>
                      <a:pt x="1" y="7"/>
                      <a:pt x="2" y="0"/>
                    </a:cubicBezTo>
                    <a:cubicBezTo>
                      <a:pt x="1" y="6"/>
                      <a:pt x="0" y="18"/>
                      <a:pt x="1" y="2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2" name="Freeform 1286"/>
              <p:cNvSpPr>
                <a:spLocks/>
              </p:cNvSpPr>
              <p:nvPr/>
            </p:nvSpPr>
            <p:spPr bwMode="auto">
              <a:xfrm>
                <a:off x="1986" y="3206"/>
                <a:ext cx="0" cy="0"/>
              </a:xfrm>
              <a:custGeom>
                <a:avLst/>
                <a:gdLst>
                  <a:gd name="T0" fmla="*/ 1 w 1"/>
                  <a:gd name="T1" fmla="*/ 2 h 4"/>
                  <a:gd name="T2" fmla="*/ 1 w 1"/>
                  <a:gd name="T3" fmla="*/ 0 h 4"/>
                  <a:gd name="T4" fmla="*/ 1 w 1"/>
                  <a:gd name="T5" fmla="*/ 2 h 4"/>
                </a:gdLst>
                <a:ahLst/>
                <a:cxnLst>
                  <a:cxn ang="0">
                    <a:pos x="T0" y="T1"/>
                  </a:cxn>
                  <a:cxn ang="0">
                    <a:pos x="T2" y="T3"/>
                  </a:cxn>
                  <a:cxn ang="0">
                    <a:pos x="T4" y="T5"/>
                  </a:cxn>
                </a:cxnLst>
                <a:rect l="0" t="0" r="r" b="b"/>
                <a:pathLst>
                  <a:path w="1" h="4">
                    <a:moveTo>
                      <a:pt x="1" y="2"/>
                    </a:moveTo>
                    <a:cubicBezTo>
                      <a:pt x="1" y="1"/>
                      <a:pt x="1" y="1"/>
                      <a:pt x="1" y="0"/>
                    </a:cubicBezTo>
                    <a:cubicBezTo>
                      <a:pt x="0" y="4"/>
                      <a:pt x="0"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3" name="Freeform 1287"/>
              <p:cNvSpPr>
                <a:spLocks/>
              </p:cNvSpPr>
              <p:nvPr/>
            </p:nvSpPr>
            <p:spPr bwMode="auto">
              <a:xfrm>
                <a:off x="1986" y="3205"/>
                <a:ext cx="0" cy="4"/>
              </a:xfrm>
              <a:custGeom>
                <a:avLst/>
                <a:gdLst>
                  <a:gd name="T0" fmla="*/ 0 w 1"/>
                  <a:gd name="T1" fmla="*/ 4 h 20"/>
                  <a:gd name="T2" fmla="*/ 1 w 1"/>
                  <a:gd name="T3" fmla="*/ 20 h 20"/>
                  <a:gd name="T4" fmla="*/ 0 w 1"/>
                  <a:gd name="T5" fmla="*/ 0 h 20"/>
                  <a:gd name="T6" fmla="*/ 0 w 1"/>
                  <a:gd name="T7" fmla="*/ 4 h 20"/>
                </a:gdLst>
                <a:ahLst/>
                <a:cxnLst>
                  <a:cxn ang="0">
                    <a:pos x="T0" y="T1"/>
                  </a:cxn>
                  <a:cxn ang="0">
                    <a:pos x="T2" y="T3"/>
                  </a:cxn>
                  <a:cxn ang="0">
                    <a:pos x="T4" y="T5"/>
                  </a:cxn>
                  <a:cxn ang="0">
                    <a:pos x="T6" y="T7"/>
                  </a:cxn>
                </a:cxnLst>
                <a:rect l="0" t="0" r="r" b="b"/>
                <a:pathLst>
                  <a:path w="1" h="20">
                    <a:moveTo>
                      <a:pt x="0" y="4"/>
                    </a:moveTo>
                    <a:cubicBezTo>
                      <a:pt x="0" y="10"/>
                      <a:pt x="0" y="15"/>
                      <a:pt x="1" y="20"/>
                    </a:cubicBezTo>
                    <a:cubicBezTo>
                      <a:pt x="1" y="13"/>
                      <a:pt x="0" y="6"/>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4" name="Freeform 1288"/>
              <p:cNvSpPr>
                <a:spLocks/>
              </p:cNvSpPr>
              <p:nvPr/>
            </p:nvSpPr>
            <p:spPr bwMode="auto">
              <a:xfrm>
                <a:off x="1986" y="3242"/>
                <a:ext cx="2" cy="22"/>
              </a:xfrm>
              <a:custGeom>
                <a:avLst/>
                <a:gdLst>
                  <a:gd name="T0" fmla="*/ 10 w 10"/>
                  <a:gd name="T1" fmla="*/ 87 h 125"/>
                  <a:gd name="T2" fmla="*/ 9 w 10"/>
                  <a:gd name="T3" fmla="*/ 27 h 125"/>
                  <a:gd name="T4" fmla="*/ 0 w 10"/>
                  <a:gd name="T5" fmla="*/ 41 h 125"/>
                  <a:gd name="T6" fmla="*/ 2 w 10"/>
                  <a:gd name="T7" fmla="*/ 69 h 125"/>
                  <a:gd name="T8" fmla="*/ 6 w 10"/>
                  <a:gd name="T9" fmla="*/ 32 h 125"/>
                  <a:gd name="T10" fmla="*/ 4 w 10"/>
                  <a:gd name="T11" fmla="*/ 79 h 125"/>
                  <a:gd name="T12" fmla="*/ 10 w 10"/>
                  <a:gd name="T13" fmla="*/ 117 h 125"/>
                  <a:gd name="T14" fmla="*/ 9 w 10"/>
                  <a:gd name="T15" fmla="*/ 85 h 125"/>
                  <a:gd name="T16" fmla="*/ 10 w 10"/>
                  <a:gd name="T17"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5">
                    <a:moveTo>
                      <a:pt x="10" y="87"/>
                    </a:moveTo>
                    <a:cubicBezTo>
                      <a:pt x="9" y="85"/>
                      <a:pt x="7" y="54"/>
                      <a:pt x="9" y="27"/>
                    </a:cubicBezTo>
                    <a:cubicBezTo>
                      <a:pt x="8" y="0"/>
                      <a:pt x="3" y="18"/>
                      <a:pt x="0" y="41"/>
                    </a:cubicBezTo>
                    <a:cubicBezTo>
                      <a:pt x="0" y="42"/>
                      <a:pt x="1" y="42"/>
                      <a:pt x="2" y="69"/>
                    </a:cubicBezTo>
                    <a:cubicBezTo>
                      <a:pt x="3" y="60"/>
                      <a:pt x="4" y="8"/>
                      <a:pt x="6" y="32"/>
                    </a:cubicBezTo>
                    <a:cubicBezTo>
                      <a:pt x="6" y="68"/>
                      <a:pt x="5" y="61"/>
                      <a:pt x="4" y="79"/>
                    </a:cubicBezTo>
                    <a:cubicBezTo>
                      <a:pt x="6" y="64"/>
                      <a:pt x="7" y="125"/>
                      <a:pt x="10" y="117"/>
                    </a:cubicBezTo>
                    <a:cubicBezTo>
                      <a:pt x="9" y="85"/>
                      <a:pt x="9" y="85"/>
                      <a:pt x="9" y="85"/>
                    </a:cubicBezTo>
                    <a:cubicBezTo>
                      <a:pt x="9" y="85"/>
                      <a:pt x="10" y="96"/>
                      <a:pt x="10" y="8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5" name="Freeform 1289"/>
              <p:cNvSpPr>
                <a:spLocks/>
              </p:cNvSpPr>
              <p:nvPr/>
            </p:nvSpPr>
            <p:spPr bwMode="auto">
              <a:xfrm>
                <a:off x="1986" y="3238"/>
                <a:ext cx="0" cy="11"/>
              </a:xfrm>
              <a:custGeom>
                <a:avLst/>
                <a:gdLst>
                  <a:gd name="T0" fmla="*/ 2 w 2"/>
                  <a:gd name="T1" fmla="*/ 11 h 62"/>
                  <a:gd name="T2" fmla="*/ 2 w 2"/>
                  <a:gd name="T3" fmla="*/ 0 h 62"/>
                  <a:gd name="T4" fmla="*/ 0 w 2"/>
                  <a:gd name="T5" fmla="*/ 39 h 62"/>
                  <a:gd name="T6" fmla="*/ 2 w 2"/>
                  <a:gd name="T7" fmla="*/ 62 h 62"/>
                  <a:gd name="T8" fmla="*/ 2 w 2"/>
                  <a:gd name="T9" fmla="*/ 7 h 62"/>
                  <a:gd name="T10" fmla="*/ 2 w 2"/>
                  <a:gd name="T11" fmla="*/ 11 h 62"/>
                </a:gdLst>
                <a:ahLst/>
                <a:cxnLst>
                  <a:cxn ang="0">
                    <a:pos x="T0" y="T1"/>
                  </a:cxn>
                  <a:cxn ang="0">
                    <a:pos x="T2" y="T3"/>
                  </a:cxn>
                  <a:cxn ang="0">
                    <a:pos x="T4" y="T5"/>
                  </a:cxn>
                  <a:cxn ang="0">
                    <a:pos x="T6" y="T7"/>
                  </a:cxn>
                  <a:cxn ang="0">
                    <a:pos x="T8" y="T9"/>
                  </a:cxn>
                  <a:cxn ang="0">
                    <a:pos x="T10" y="T11"/>
                  </a:cxn>
                </a:cxnLst>
                <a:rect l="0" t="0" r="r" b="b"/>
                <a:pathLst>
                  <a:path w="2" h="62">
                    <a:moveTo>
                      <a:pt x="2" y="11"/>
                    </a:moveTo>
                    <a:cubicBezTo>
                      <a:pt x="2" y="0"/>
                      <a:pt x="2" y="0"/>
                      <a:pt x="2" y="0"/>
                    </a:cubicBezTo>
                    <a:cubicBezTo>
                      <a:pt x="1" y="12"/>
                      <a:pt x="1" y="22"/>
                      <a:pt x="0" y="39"/>
                    </a:cubicBezTo>
                    <a:cubicBezTo>
                      <a:pt x="0" y="57"/>
                      <a:pt x="1" y="61"/>
                      <a:pt x="2" y="62"/>
                    </a:cubicBezTo>
                    <a:cubicBezTo>
                      <a:pt x="2" y="7"/>
                      <a:pt x="2" y="7"/>
                      <a:pt x="2" y="7"/>
                    </a:cubicBezTo>
                    <a:lnTo>
                      <a:pt x="2" y="1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6" name="Freeform 1290"/>
              <p:cNvSpPr>
                <a:spLocks/>
              </p:cNvSpPr>
              <p:nvPr/>
            </p:nvSpPr>
            <p:spPr bwMode="auto">
              <a:xfrm>
                <a:off x="1986" y="3221"/>
                <a:ext cx="1" cy="17"/>
              </a:xfrm>
              <a:custGeom>
                <a:avLst/>
                <a:gdLst>
                  <a:gd name="T0" fmla="*/ 1 w 5"/>
                  <a:gd name="T1" fmla="*/ 39 h 90"/>
                  <a:gd name="T2" fmla="*/ 5 w 5"/>
                  <a:gd name="T3" fmla="*/ 58 h 90"/>
                  <a:gd name="T4" fmla="*/ 3 w 5"/>
                  <a:gd name="T5" fmla="*/ 16 h 90"/>
                  <a:gd name="T6" fmla="*/ 1 w 5"/>
                  <a:gd name="T7" fmla="*/ 39 h 90"/>
                  <a:gd name="T8" fmla="*/ 0 w 5"/>
                  <a:gd name="T9" fmla="*/ 10 h 90"/>
                  <a:gd name="T10" fmla="*/ 0 w 5"/>
                  <a:gd name="T11" fmla="*/ 38 h 90"/>
                  <a:gd name="T12" fmla="*/ 0 w 5"/>
                  <a:gd name="T13" fmla="*/ 36 h 90"/>
                  <a:gd name="T14" fmla="*/ 0 w 5"/>
                  <a:gd name="T15" fmla="*/ 36 h 90"/>
                  <a:gd name="T16" fmla="*/ 0 w 5"/>
                  <a:gd name="T17" fmla="*/ 36 h 90"/>
                  <a:gd name="T18" fmla="*/ 0 w 5"/>
                  <a:gd name="T19" fmla="*/ 36 h 90"/>
                  <a:gd name="T20" fmla="*/ 0 w 5"/>
                  <a:gd name="T21" fmla="*/ 37 h 90"/>
                  <a:gd name="T22" fmla="*/ 1 w 5"/>
                  <a:gd name="T23" fmla="*/ 39 h 90"/>
                  <a:gd name="T24" fmla="*/ 0 w 5"/>
                  <a:gd name="T25" fmla="*/ 37 h 90"/>
                  <a:gd name="T26" fmla="*/ 0 w 5"/>
                  <a:gd name="T27" fmla="*/ 36 h 90"/>
                  <a:gd name="T28" fmla="*/ 0 w 5"/>
                  <a:gd name="T29" fmla="*/ 36 h 90"/>
                  <a:gd name="T30" fmla="*/ 1 w 5"/>
                  <a:gd name="T31" fmla="*/ 90 h 90"/>
                  <a:gd name="T32" fmla="*/ 1 w 5"/>
                  <a:gd name="T33" fmla="*/ 3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90">
                    <a:moveTo>
                      <a:pt x="1" y="39"/>
                    </a:moveTo>
                    <a:cubicBezTo>
                      <a:pt x="2" y="48"/>
                      <a:pt x="3" y="75"/>
                      <a:pt x="5" y="58"/>
                    </a:cubicBezTo>
                    <a:cubicBezTo>
                      <a:pt x="5" y="25"/>
                      <a:pt x="4" y="35"/>
                      <a:pt x="3" y="16"/>
                    </a:cubicBezTo>
                    <a:cubicBezTo>
                      <a:pt x="3" y="69"/>
                      <a:pt x="2" y="0"/>
                      <a:pt x="1" y="39"/>
                    </a:cubicBezTo>
                    <a:cubicBezTo>
                      <a:pt x="1" y="28"/>
                      <a:pt x="1" y="19"/>
                      <a:pt x="0" y="10"/>
                    </a:cubicBezTo>
                    <a:cubicBezTo>
                      <a:pt x="0" y="20"/>
                      <a:pt x="0" y="29"/>
                      <a:pt x="0" y="38"/>
                    </a:cubicBezTo>
                    <a:cubicBezTo>
                      <a:pt x="0" y="37"/>
                      <a:pt x="0" y="37"/>
                      <a:pt x="0" y="36"/>
                    </a:cubicBezTo>
                    <a:cubicBezTo>
                      <a:pt x="0" y="36"/>
                      <a:pt x="0" y="36"/>
                      <a:pt x="0" y="36"/>
                    </a:cubicBezTo>
                    <a:cubicBezTo>
                      <a:pt x="0" y="36"/>
                      <a:pt x="0" y="36"/>
                      <a:pt x="0" y="36"/>
                    </a:cubicBezTo>
                    <a:cubicBezTo>
                      <a:pt x="0" y="34"/>
                      <a:pt x="0" y="33"/>
                      <a:pt x="0" y="36"/>
                    </a:cubicBezTo>
                    <a:cubicBezTo>
                      <a:pt x="0" y="36"/>
                      <a:pt x="0" y="36"/>
                      <a:pt x="0" y="37"/>
                    </a:cubicBezTo>
                    <a:cubicBezTo>
                      <a:pt x="0" y="37"/>
                      <a:pt x="1" y="38"/>
                      <a:pt x="1" y="39"/>
                    </a:cubicBezTo>
                    <a:cubicBezTo>
                      <a:pt x="0" y="55"/>
                      <a:pt x="0" y="42"/>
                      <a:pt x="0" y="37"/>
                    </a:cubicBezTo>
                    <a:cubicBezTo>
                      <a:pt x="0" y="37"/>
                      <a:pt x="0" y="36"/>
                      <a:pt x="0" y="36"/>
                    </a:cubicBezTo>
                    <a:cubicBezTo>
                      <a:pt x="0" y="36"/>
                      <a:pt x="0" y="36"/>
                      <a:pt x="0" y="36"/>
                    </a:cubicBezTo>
                    <a:cubicBezTo>
                      <a:pt x="1" y="90"/>
                      <a:pt x="1" y="90"/>
                      <a:pt x="1" y="90"/>
                    </a:cubicBezTo>
                    <a:cubicBezTo>
                      <a:pt x="1" y="78"/>
                      <a:pt x="1" y="64"/>
                      <a:pt x="1"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7" name="Freeform 1291"/>
              <p:cNvSpPr>
                <a:spLocks/>
              </p:cNvSpPr>
              <p:nvPr/>
            </p:nvSpPr>
            <p:spPr bwMode="auto">
              <a:xfrm>
                <a:off x="1988" y="3179"/>
                <a:ext cx="0" cy="1"/>
              </a:xfrm>
              <a:custGeom>
                <a:avLst/>
                <a:gdLst>
                  <a:gd name="T0" fmla="*/ 0 h 7"/>
                  <a:gd name="T1" fmla="*/ 2 h 7"/>
                  <a:gd name="T2" fmla="*/ 0 h 7"/>
                </a:gdLst>
                <a:ahLst/>
                <a:cxnLst>
                  <a:cxn ang="0">
                    <a:pos x="0" y="T0"/>
                  </a:cxn>
                  <a:cxn ang="0">
                    <a:pos x="0" y="T1"/>
                  </a:cxn>
                  <a:cxn ang="0">
                    <a:pos x="0" y="T2"/>
                  </a:cxn>
                </a:cxnLst>
                <a:rect l="0" t="0" r="r" b="b"/>
                <a:pathLst>
                  <a:path h="7">
                    <a:moveTo>
                      <a:pt x="0" y="0"/>
                    </a:moveTo>
                    <a:cubicBezTo>
                      <a:pt x="0" y="2"/>
                      <a:pt x="0" y="2"/>
                      <a:pt x="0" y="2"/>
                    </a:cubicBezTo>
                    <a:cubicBezTo>
                      <a:pt x="0" y="6"/>
                      <a:pt x="0"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8" name="Freeform 1292"/>
              <p:cNvSpPr>
                <a:spLocks/>
              </p:cNvSpPr>
              <p:nvPr/>
            </p:nvSpPr>
            <p:spPr bwMode="auto">
              <a:xfrm>
                <a:off x="1987" y="3175"/>
                <a:ext cx="1" cy="14"/>
              </a:xfrm>
              <a:custGeom>
                <a:avLst/>
                <a:gdLst>
                  <a:gd name="T0" fmla="*/ 4 w 5"/>
                  <a:gd name="T1" fmla="*/ 47 h 77"/>
                  <a:gd name="T2" fmla="*/ 4 w 5"/>
                  <a:gd name="T3" fmla="*/ 28 h 77"/>
                  <a:gd name="T4" fmla="*/ 5 w 5"/>
                  <a:gd name="T5" fmla="*/ 27 h 77"/>
                  <a:gd name="T6" fmla="*/ 3 w 5"/>
                  <a:gd name="T7" fmla="*/ 24 h 77"/>
                  <a:gd name="T8" fmla="*/ 3 w 5"/>
                  <a:gd name="T9" fmla="*/ 28 h 77"/>
                  <a:gd name="T10" fmla="*/ 0 w 5"/>
                  <a:gd name="T11" fmla="*/ 73 h 77"/>
                  <a:gd name="T12" fmla="*/ 4 w 5"/>
                  <a:gd name="T13" fmla="*/ 47 h 77"/>
                </a:gdLst>
                <a:ahLst/>
                <a:cxnLst>
                  <a:cxn ang="0">
                    <a:pos x="T0" y="T1"/>
                  </a:cxn>
                  <a:cxn ang="0">
                    <a:pos x="T2" y="T3"/>
                  </a:cxn>
                  <a:cxn ang="0">
                    <a:pos x="T4" y="T5"/>
                  </a:cxn>
                  <a:cxn ang="0">
                    <a:pos x="T6" y="T7"/>
                  </a:cxn>
                  <a:cxn ang="0">
                    <a:pos x="T8" y="T9"/>
                  </a:cxn>
                  <a:cxn ang="0">
                    <a:pos x="T10" y="T11"/>
                  </a:cxn>
                  <a:cxn ang="0">
                    <a:pos x="T12" y="T13"/>
                  </a:cxn>
                </a:cxnLst>
                <a:rect l="0" t="0" r="r" b="b"/>
                <a:pathLst>
                  <a:path w="5" h="77">
                    <a:moveTo>
                      <a:pt x="4" y="47"/>
                    </a:moveTo>
                    <a:cubicBezTo>
                      <a:pt x="4" y="43"/>
                      <a:pt x="3" y="40"/>
                      <a:pt x="4" y="28"/>
                    </a:cubicBezTo>
                    <a:cubicBezTo>
                      <a:pt x="4" y="17"/>
                      <a:pt x="4" y="28"/>
                      <a:pt x="5" y="27"/>
                    </a:cubicBezTo>
                    <a:cubicBezTo>
                      <a:pt x="5" y="19"/>
                      <a:pt x="4" y="0"/>
                      <a:pt x="3" y="24"/>
                    </a:cubicBezTo>
                    <a:cubicBezTo>
                      <a:pt x="3" y="28"/>
                      <a:pt x="3" y="28"/>
                      <a:pt x="3" y="28"/>
                    </a:cubicBezTo>
                    <a:cubicBezTo>
                      <a:pt x="3" y="50"/>
                      <a:pt x="0" y="77"/>
                      <a:pt x="0" y="73"/>
                    </a:cubicBezTo>
                    <a:cubicBezTo>
                      <a:pt x="2" y="67"/>
                      <a:pt x="3" y="62"/>
                      <a:pt x="4"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9" name="Freeform 1293"/>
              <p:cNvSpPr>
                <a:spLocks/>
              </p:cNvSpPr>
              <p:nvPr/>
            </p:nvSpPr>
            <p:spPr bwMode="auto">
              <a:xfrm>
                <a:off x="1987" y="3206"/>
                <a:ext cx="0" cy="8"/>
              </a:xfrm>
              <a:custGeom>
                <a:avLst/>
                <a:gdLst>
                  <a:gd name="T0" fmla="*/ 0 w 2"/>
                  <a:gd name="T1" fmla="*/ 3 h 47"/>
                  <a:gd name="T2" fmla="*/ 1 w 2"/>
                  <a:gd name="T3" fmla="*/ 47 h 47"/>
                  <a:gd name="T4" fmla="*/ 2 w 2"/>
                  <a:gd name="T5" fmla="*/ 25 h 47"/>
                  <a:gd name="T6" fmla="*/ 1 w 2"/>
                  <a:gd name="T7" fmla="*/ 26 h 47"/>
                  <a:gd name="T8" fmla="*/ 0 w 2"/>
                  <a:gd name="T9" fmla="*/ 3 h 47"/>
                </a:gdLst>
                <a:ahLst/>
                <a:cxnLst>
                  <a:cxn ang="0">
                    <a:pos x="T0" y="T1"/>
                  </a:cxn>
                  <a:cxn ang="0">
                    <a:pos x="T2" y="T3"/>
                  </a:cxn>
                  <a:cxn ang="0">
                    <a:pos x="T4" y="T5"/>
                  </a:cxn>
                  <a:cxn ang="0">
                    <a:pos x="T6" y="T7"/>
                  </a:cxn>
                  <a:cxn ang="0">
                    <a:pos x="T8" y="T9"/>
                  </a:cxn>
                </a:cxnLst>
                <a:rect l="0" t="0" r="r" b="b"/>
                <a:pathLst>
                  <a:path w="2" h="47">
                    <a:moveTo>
                      <a:pt x="0" y="3"/>
                    </a:moveTo>
                    <a:cubicBezTo>
                      <a:pt x="1" y="47"/>
                      <a:pt x="1" y="47"/>
                      <a:pt x="1" y="47"/>
                    </a:cubicBezTo>
                    <a:cubicBezTo>
                      <a:pt x="2" y="25"/>
                      <a:pt x="2" y="25"/>
                      <a:pt x="2" y="25"/>
                    </a:cubicBezTo>
                    <a:cubicBezTo>
                      <a:pt x="1" y="26"/>
                      <a:pt x="1" y="26"/>
                      <a:pt x="1" y="26"/>
                    </a:cubicBezTo>
                    <a:cubicBezTo>
                      <a:pt x="2" y="0"/>
                      <a:pt x="1" y="6"/>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0" name="Freeform 1294"/>
              <p:cNvSpPr>
                <a:spLocks/>
              </p:cNvSpPr>
              <p:nvPr/>
            </p:nvSpPr>
            <p:spPr bwMode="auto">
              <a:xfrm>
                <a:off x="1986" y="3249"/>
                <a:ext cx="0" cy="5"/>
              </a:xfrm>
              <a:custGeom>
                <a:avLst/>
                <a:gdLst>
                  <a:gd name="T0" fmla="*/ 1 h 5"/>
                  <a:gd name="T1" fmla="*/ 0 h 5"/>
                  <a:gd name="T2" fmla="*/ 5 h 5"/>
                  <a:gd name="T3" fmla="*/ 1 h 5"/>
                </a:gdLst>
                <a:ahLst/>
                <a:cxnLst>
                  <a:cxn ang="0">
                    <a:pos x="0" y="T0"/>
                  </a:cxn>
                  <a:cxn ang="0">
                    <a:pos x="0" y="T1"/>
                  </a:cxn>
                  <a:cxn ang="0">
                    <a:pos x="0" y="T2"/>
                  </a:cxn>
                  <a:cxn ang="0">
                    <a:pos x="0" y="T3"/>
                  </a:cxn>
                </a:cxnLst>
                <a:rect l="0" t="0" r="r" b="b"/>
                <a:pathLst>
                  <a:path h="5">
                    <a:moveTo>
                      <a:pt x="0" y="1"/>
                    </a:moveTo>
                    <a:lnTo>
                      <a:pt x="0" y="0"/>
                    </a:lnTo>
                    <a:lnTo>
                      <a:pt x="0" y="5"/>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1" name="Freeform 1295"/>
              <p:cNvSpPr>
                <a:spLocks/>
              </p:cNvSpPr>
              <p:nvPr/>
            </p:nvSpPr>
            <p:spPr bwMode="auto">
              <a:xfrm>
                <a:off x="1986" y="326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2" name="Freeform 1296"/>
              <p:cNvSpPr>
                <a:spLocks/>
              </p:cNvSpPr>
              <p:nvPr/>
            </p:nvSpPr>
            <p:spPr bwMode="auto">
              <a:xfrm>
                <a:off x="1672" y="3062"/>
                <a:ext cx="2" cy="2"/>
              </a:xfrm>
              <a:custGeom>
                <a:avLst/>
                <a:gdLst>
                  <a:gd name="T0" fmla="*/ 0 w 10"/>
                  <a:gd name="T1" fmla="*/ 9 h 9"/>
                  <a:gd name="T2" fmla="*/ 10 w 10"/>
                  <a:gd name="T3" fmla="*/ 0 h 9"/>
                  <a:gd name="T4" fmla="*/ 0 w 10"/>
                  <a:gd name="T5" fmla="*/ 9 h 9"/>
                </a:gdLst>
                <a:ahLst/>
                <a:cxnLst>
                  <a:cxn ang="0">
                    <a:pos x="T0" y="T1"/>
                  </a:cxn>
                  <a:cxn ang="0">
                    <a:pos x="T2" y="T3"/>
                  </a:cxn>
                  <a:cxn ang="0">
                    <a:pos x="T4" y="T5"/>
                  </a:cxn>
                </a:cxnLst>
                <a:rect l="0" t="0" r="r" b="b"/>
                <a:pathLst>
                  <a:path w="10" h="9">
                    <a:moveTo>
                      <a:pt x="0" y="9"/>
                    </a:moveTo>
                    <a:cubicBezTo>
                      <a:pt x="10" y="0"/>
                      <a:pt x="10" y="0"/>
                      <a:pt x="10" y="0"/>
                    </a:cubicBezTo>
                    <a:cubicBezTo>
                      <a:pt x="5" y="4"/>
                      <a:pt x="2" y="7"/>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3" name="Freeform 1297"/>
              <p:cNvSpPr>
                <a:spLocks/>
              </p:cNvSpPr>
              <p:nvPr/>
            </p:nvSpPr>
            <p:spPr bwMode="auto">
              <a:xfrm>
                <a:off x="1660" y="3076"/>
                <a:ext cx="0" cy="1"/>
              </a:xfrm>
              <a:custGeom>
                <a:avLst/>
                <a:gdLst>
                  <a:gd name="T0" fmla="*/ 1 w 3"/>
                  <a:gd name="T1" fmla="*/ 4 h 6"/>
                  <a:gd name="T2" fmla="*/ 0 w 3"/>
                  <a:gd name="T3" fmla="*/ 6 h 6"/>
                  <a:gd name="T4" fmla="*/ 1 w 3"/>
                  <a:gd name="T5" fmla="*/ 4 h 6"/>
                </a:gdLst>
                <a:ahLst/>
                <a:cxnLst>
                  <a:cxn ang="0">
                    <a:pos x="T0" y="T1"/>
                  </a:cxn>
                  <a:cxn ang="0">
                    <a:pos x="T2" y="T3"/>
                  </a:cxn>
                  <a:cxn ang="0">
                    <a:pos x="T4" y="T5"/>
                  </a:cxn>
                </a:cxnLst>
                <a:rect l="0" t="0" r="r" b="b"/>
                <a:pathLst>
                  <a:path w="3" h="6">
                    <a:moveTo>
                      <a:pt x="1" y="4"/>
                    </a:moveTo>
                    <a:cubicBezTo>
                      <a:pt x="0" y="6"/>
                      <a:pt x="0" y="6"/>
                      <a:pt x="0" y="6"/>
                    </a:cubicBezTo>
                    <a:cubicBezTo>
                      <a:pt x="2" y="2"/>
                      <a:pt x="3" y="0"/>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4" name="Freeform 1298"/>
              <p:cNvSpPr>
                <a:spLocks/>
              </p:cNvSpPr>
              <p:nvPr/>
            </p:nvSpPr>
            <p:spPr bwMode="auto">
              <a:xfrm>
                <a:off x="1759" y="3301"/>
                <a:ext cx="8" cy="1"/>
              </a:xfrm>
              <a:custGeom>
                <a:avLst/>
                <a:gdLst>
                  <a:gd name="T0" fmla="*/ 40 w 40"/>
                  <a:gd name="T1" fmla="*/ 4 h 4"/>
                  <a:gd name="T2" fmla="*/ 2 w 40"/>
                  <a:gd name="T3" fmla="*/ 2 h 4"/>
                  <a:gd name="T4" fmla="*/ 8 w 40"/>
                  <a:gd name="T5" fmla="*/ 4 h 4"/>
                  <a:gd name="T6" fmla="*/ 40 w 40"/>
                  <a:gd name="T7" fmla="*/ 4 h 4"/>
                </a:gdLst>
                <a:ahLst/>
                <a:cxnLst>
                  <a:cxn ang="0">
                    <a:pos x="T0" y="T1"/>
                  </a:cxn>
                  <a:cxn ang="0">
                    <a:pos x="T2" y="T3"/>
                  </a:cxn>
                  <a:cxn ang="0">
                    <a:pos x="T4" y="T5"/>
                  </a:cxn>
                  <a:cxn ang="0">
                    <a:pos x="T6" y="T7"/>
                  </a:cxn>
                </a:cxnLst>
                <a:rect l="0" t="0" r="r" b="b"/>
                <a:pathLst>
                  <a:path w="40" h="4">
                    <a:moveTo>
                      <a:pt x="40" y="4"/>
                    </a:moveTo>
                    <a:cubicBezTo>
                      <a:pt x="21" y="2"/>
                      <a:pt x="0" y="0"/>
                      <a:pt x="2" y="2"/>
                    </a:cubicBezTo>
                    <a:cubicBezTo>
                      <a:pt x="8" y="4"/>
                      <a:pt x="8" y="4"/>
                      <a:pt x="8" y="4"/>
                    </a:cubicBezTo>
                    <a:cubicBezTo>
                      <a:pt x="21" y="3"/>
                      <a:pt x="31" y="3"/>
                      <a:pt x="4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5" name="Freeform 1299"/>
              <p:cNvSpPr>
                <a:spLocks/>
              </p:cNvSpPr>
              <p:nvPr/>
            </p:nvSpPr>
            <p:spPr bwMode="auto">
              <a:xfrm>
                <a:off x="1701" y="3187"/>
                <a:ext cx="0" cy="3"/>
              </a:xfrm>
              <a:custGeom>
                <a:avLst/>
                <a:gdLst>
                  <a:gd name="T0" fmla="*/ 0 w 2"/>
                  <a:gd name="T1" fmla="*/ 0 h 18"/>
                  <a:gd name="T2" fmla="*/ 0 w 2"/>
                  <a:gd name="T3" fmla="*/ 6 h 18"/>
                  <a:gd name="T4" fmla="*/ 2 w 2"/>
                  <a:gd name="T5" fmla="*/ 18 h 18"/>
                  <a:gd name="T6" fmla="*/ 0 w 2"/>
                  <a:gd name="T7" fmla="*/ 0 h 18"/>
                </a:gdLst>
                <a:ahLst/>
                <a:cxnLst>
                  <a:cxn ang="0">
                    <a:pos x="T0" y="T1"/>
                  </a:cxn>
                  <a:cxn ang="0">
                    <a:pos x="T2" y="T3"/>
                  </a:cxn>
                  <a:cxn ang="0">
                    <a:pos x="T4" y="T5"/>
                  </a:cxn>
                  <a:cxn ang="0">
                    <a:pos x="T6" y="T7"/>
                  </a:cxn>
                </a:cxnLst>
                <a:rect l="0" t="0" r="r" b="b"/>
                <a:pathLst>
                  <a:path w="2" h="18">
                    <a:moveTo>
                      <a:pt x="0" y="0"/>
                    </a:moveTo>
                    <a:cubicBezTo>
                      <a:pt x="0" y="2"/>
                      <a:pt x="0" y="4"/>
                      <a:pt x="0" y="6"/>
                    </a:cubicBezTo>
                    <a:cubicBezTo>
                      <a:pt x="1" y="10"/>
                      <a:pt x="1" y="15"/>
                      <a:pt x="2" y="18"/>
                    </a:cubicBezTo>
                    <a:cubicBezTo>
                      <a:pt x="1" y="13"/>
                      <a:pt x="1" y="7"/>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6" name="Freeform 1300"/>
              <p:cNvSpPr>
                <a:spLocks/>
              </p:cNvSpPr>
              <p:nvPr/>
            </p:nvSpPr>
            <p:spPr bwMode="auto">
              <a:xfrm>
                <a:off x="1700" y="3180"/>
                <a:ext cx="0" cy="4"/>
              </a:xfrm>
              <a:custGeom>
                <a:avLst/>
                <a:gdLst>
                  <a:gd name="T0" fmla="*/ 0 w 1"/>
                  <a:gd name="T1" fmla="*/ 25 h 25"/>
                  <a:gd name="T2" fmla="*/ 1 w 1"/>
                  <a:gd name="T3" fmla="*/ 0 h 25"/>
                  <a:gd name="T4" fmla="*/ 0 w 1"/>
                  <a:gd name="T5" fmla="*/ 25 h 25"/>
                </a:gdLst>
                <a:ahLst/>
                <a:cxnLst>
                  <a:cxn ang="0">
                    <a:pos x="T0" y="T1"/>
                  </a:cxn>
                  <a:cxn ang="0">
                    <a:pos x="T2" y="T3"/>
                  </a:cxn>
                  <a:cxn ang="0">
                    <a:pos x="T4" y="T5"/>
                  </a:cxn>
                </a:cxnLst>
                <a:rect l="0" t="0" r="r" b="b"/>
                <a:pathLst>
                  <a:path w="1" h="25">
                    <a:moveTo>
                      <a:pt x="0" y="25"/>
                    </a:moveTo>
                    <a:cubicBezTo>
                      <a:pt x="1" y="0"/>
                      <a:pt x="1" y="0"/>
                      <a:pt x="1" y="0"/>
                    </a:cubicBezTo>
                    <a:cubicBezTo>
                      <a:pt x="1" y="5"/>
                      <a:pt x="1" y="13"/>
                      <a:pt x="0"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7" name="Freeform 1301"/>
              <p:cNvSpPr>
                <a:spLocks/>
              </p:cNvSpPr>
              <p:nvPr/>
            </p:nvSpPr>
            <p:spPr bwMode="auto">
              <a:xfrm>
                <a:off x="1742" y="3000"/>
                <a:ext cx="4" cy="3"/>
              </a:xfrm>
              <a:custGeom>
                <a:avLst/>
                <a:gdLst>
                  <a:gd name="T0" fmla="*/ 8 w 18"/>
                  <a:gd name="T1" fmla="*/ 12 h 16"/>
                  <a:gd name="T2" fmla="*/ 18 w 18"/>
                  <a:gd name="T3" fmla="*/ 0 h 16"/>
                  <a:gd name="T4" fmla="*/ 8 w 18"/>
                  <a:gd name="T5" fmla="*/ 12 h 16"/>
                </a:gdLst>
                <a:ahLst/>
                <a:cxnLst>
                  <a:cxn ang="0">
                    <a:pos x="T0" y="T1"/>
                  </a:cxn>
                  <a:cxn ang="0">
                    <a:pos x="T2" y="T3"/>
                  </a:cxn>
                  <a:cxn ang="0">
                    <a:pos x="T4" y="T5"/>
                  </a:cxn>
                </a:cxnLst>
                <a:rect l="0" t="0" r="r" b="b"/>
                <a:pathLst>
                  <a:path w="18" h="16">
                    <a:moveTo>
                      <a:pt x="8" y="12"/>
                    </a:moveTo>
                    <a:cubicBezTo>
                      <a:pt x="18" y="0"/>
                      <a:pt x="18" y="0"/>
                      <a:pt x="18" y="0"/>
                    </a:cubicBezTo>
                    <a:cubicBezTo>
                      <a:pt x="0" y="16"/>
                      <a:pt x="9" y="10"/>
                      <a:pt x="8"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8" name="Freeform 1302"/>
              <p:cNvSpPr>
                <a:spLocks/>
              </p:cNvSpPr>
              <p:nvPr/>
            </p:nvSpPr>
            <p:spPr bwMode="auto">
              <a:xfrm>
                <a:off x="1910" y="3302"/>
                <a:ext cx="8" cy="0"/>
              </a:xfrm>
              <a:custGeom>
                <a:avLst/>
                <a:gdLst>
                  <a:gd name="T0" fmla="*/ 40 w 40"/>
                  <a:gd name="T1" fmla="*/ 1 h 3"/>
                  <a:gd name="T2" fmla="*/ 0 w 40"/>
                  <a:gd name="T3" fmla="*/ 0 h 3"/>
                  <a:gd name="T4" fmla="*/ 40 w 40"/>
                  <a:gd name="T5" fmla="*/ 1 h 3"/>
                </a:gdLst>
                <a:ahLst/>
                <a:cxnLst>
                  <a:cxn ang="0">
                    <a:pos x="T0" y="T1"/>
                  </a:cxn>
                  <a:cxn ang="0">
                    <a:pos x="T2" y="T3"/>
                  </a:cxn>
                  <a:cxn ang="0">
                    <a:pos x="T4" y="T5"/>
                  </a:cxn>
                </a:cxnLst>
                <a:rect l="0" t="0" r="r" b="b"/>
                <a:pathLst>
                  <a:path w="40" h="3">
                    <a:moveTo>
                      <a:pt x="40" y="1"/>
                    </a:moveTo>
                    <a:cubicBezTo>
                      <a:pt x="24" y="1"/>
                      <a:pt x="11" y="0"/>
                      <a:pt x="0" y="0"/>
                    </a:cubicBezTo>
                    <a:cubicBezTo>
                      <a:pt x="19" y="1"/>
                      <a:pt x="35" y="3"/>
                      <a:pt x="4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9" name="Freeform 1303"/>
              <p:cNvSpPr>
                <a:spLocks/>
              </p:cNvSpPr>
              <p:nvPr/>
            </p:nvSpPr>
            <p:spPr bwMode="auto">
              <a:xfrm>
                <a:off x="1669" y="3069"/>
                <a:ext cx="1" cy="2"/>
              </a:xfrm>
              <a:custGeom>
                <a:avLst/>
                <a:gdLst>
                  <a:gd name="T0" fmla="*/ 0 w 8"/>
                  <a:gd name="T1" fmla="*/ 8 h 8"/>
                  <a:gd name="T2" fmla="*/ 8 w 8"/>
                  <a:gd name="T3" fmla="*/ 0 h 8"/>
                  <a:gd name="T4" fmla="*/ 1 w 8"/>
                  <a:gd name="T5" fmla="*/ 6 h 8"/>
                  <a:gd name="T6" fmla="*/ 0 w 8"/>
                  <a:gd name="T7" fmla="*/ 8 h 8"/>
                </a:gdLst>
                <a:ahLst/>
                <a:cxnLst>
                  <a:cxn ang="0">
                    <a:pos x="T0" y="T1"/>
                  </a:cxn>
                  <a:cxn ang="0">
                    <a:pos x="T2" y="T3"/>
                  </a:cxn>
                  <a:cxn ang="0">
                    <a:pos x="T4" y="T5"/>
                  </a:cxn>
                  <a:cxn ang="0">
                    <a:pos x="T6" y="T7"/>
                  </a:cxn>
                </a:cxnLst>
                <a:rect l="0" t="0" r="r" b="b"/>
                <a:pathLst>
                  <a:path w="8" h="8">
                    <a:moveTo>
                      <a:pt x="0" y="8"/>
                    </a:moveTo>
                    <a:cubicBezTo>
                      <a:pt x="5" y="3"/>
                      <a:pt x="8" y="0"/>
                      <a:pt x="8" y="0"/>
                    </a:cubicBezTo>
                    <a:cubicBezTo>
                      <a:pt x="4" y="3"/>
                      <a:pt x="2" y="5"/>
                      <a:pt x="1" y="6"/>
                    </a:cubicBezTo>
                    <a:cubicBezTo>
                      <a:pt x="0"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0" name="Freeform 1304"/>
              <p:cNvSpPr>
                <a:spLocks/>
              </p:cNvSpPr>
              <p:nvPr/>
            </p:nvSpPr>
            <p:spPr bwMode="auto">
              <a:xfrm>
                <a:off x="1902" y="3302"/>
                <a:ext cx="8" cy="0"/>
              </a:xfrm>
              <a:custGeom>
                <a:avLst/>
                <a:gdLst>
                  <a:gd name="T0" fmla="*/ 0 w 48"/>
                  <a:gd name="T1" fmla="*/ 1 h 2"/>
                  <a:gd name="T2" fmla="*/ 9 w 48"/>
                  <a:gd name="T3" fmla="*/ 2 h 2"/>
                  <a:gd name="T4" fmla="*/ 48 w 48"/>
                  <a:gd name="T5" fmla="*/ 1 h 2"/>
                  <a:gd name="T6" fmla="*/ 0 w 48"/>
                  <a:gd name="T7" fmla="*/ 1 h 2"/>
                </a:gdLst>
                <a:ahLst/>
                <a:cxnLst>
                  <a:cxn ang="0">
                    <a:pos x="T0" y="T1"/>
                  </a:cxn>
                  <a:cxn ang="0">
                    <a:pos x="T2" y="T3"/>
                  </a:cxn>
                  <a:cxn ang="0">
                    <a:pos x="T4" y="T5"/>
                  </a:cxn>
                  <a:cxn ang="0">
                    <a:pos x="T6" y="T7"/>
                  </a:cxn>
                </a:cxnLst>
                <a:rect l="0" t="0" r="r" b="b"/>
                <a:pathLst>
                  <a:path w="48" h="2">
                    <a:moveTo>
                      <a:pt x="0" y="1"/>
                    </a:moveTo>
                    <a:cubicBezTo>
                      <a:pt x="3" y="1"/>
                      <a:pt x="6" y="1"/>
                      <a:pt x="9" y="2"/>
                    </a:cubicBezTo>
                    <a:cubicBezTo>
                      <a:pt x="21" y="1"/>
                      <a:pt x="33" y="1"/>
                      <a:pt x="48" y="1"/>
                    </a:cubicBezTo>
                    <a:cubicBezTo>
                      <a:pt x="33" y="0"/>
                      <a:pt x="16"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1" name="Freeform 1305"/>
              <p:cNvSpPr>
                <a:spLocks/>
              </p:cNvSpPr>
              <p:nvPr/>
            </p:nvSpPr>
            <p:spPr bwMode="auto">
              <a:xfrm>
                <a:off x="1990" y="2981"/>
                <a:ext cx="0" cy="0"/>
              </a:xfrm>
              <a:custGeom>
                <a:avLst/>
                <a:gdLst>
                  <a:gd name="T0" fmla="*/ 0 h 5"/>
                  <a:gd name="T1" fmla="*/ 4 h 5"/>
                  <a:gd name="T2" fmla="*/ 0 h 5"/>
                </a:gdLst>
                <a:ahLst/>
                <a:cxnLst>
                  <a:cxn ang="0">
                    <a:pos x="0" y="T0"/>
                  </a:cxn>
                  <a:cxn ang="0">
                    <a:pos x="0" y="T1"/>
                  </a:cxn>
                  <a:cxn ang="0">
                    <a:pos x="0" y="T2"/>
                  </a:cxn>
                </a:cxnLst>
                <a:rect l="0" t="0" r="r" b="b"/>
                <a:pathLst>
                  <a:path h="5">
                    <a:moveTo>
                      <a:pt x="0" y="0"/>
                    </a:moveTo>
                    <a:cubicBezTo>
                      <a:pt x="0" y="1"/>
                      <a:pt x="0" y="3"/>
                      <a:pt x="0" y="4"/>
                    </a:cubicBezTo>
                    <a:cubicBezTo>
                      <a:pt x="0" y="5"/>
                      <a:pt x="0"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2" name="Freeform 1306"/>
              <p:cNvSpPr>
                <a:spLocks/>
              </p:cNvSpPr>
              <p:nvPr/>
            </p:nvSpPr>
            <p:spPr bwMode="auto">
              <a:xfrm>
                <a:off x="2014" y="3065"/>
                <a:ext cx="3" cy="3"/>
              </a:xfrm>
              <a:custGeom>
                <a:avLst/>
                <a:gdLst>
                  <a:gd name="T0" fmla="*/ 17 w 17"/>
                  <a:gd name="T1" fmla="*/ 15 h 15"/>
                  <a:gd name="T2" fmla="*/ 0 w 17"/>
                  <a:gd name="T3" fmla="*/ 0 h 15"/>
                  <a:gd name="T4" fmla="*/ 17 w 17"/>
                  <a:gd name="T5" fmla="*/ 15 h 15"/>
                </a:gdLst>
                <a:ahLst/>
                <a:cxnLst>
                  <a:cxn ang="0">
                    <a:pos x="T0" y="T1"/>
                  </a:cxn>
                  <a:cxn ang="0">
                    <a:pos x="T2" y="T3"/>
                  </a:cxn>
                  <a:cxn ang="0">
                    <a:pos x="T4" y="T5"/>
                  </a:cxn>
                </a:cxnLst>
                <a:rect l="0" t="0" r="r" b="b"/>
                <a:pathLst>
                  <a:path w="17" h="15">
                    <a:moveTo>
                      <a:pt x="17" y="15"/>
                    </a:moveTo>
                    <a:cubicBezTo>
                      <a:pt x="13" y="11"/>
                      <a:pt x="6" y="6"/>
                      <a:pt x="0" y="0"/>
                    </a:cubicBezTo>
                    <a:cubicBezTo>
                      <a:pt x="3" y="3"/>
                      <a:pt x="8" y="7"/>
                      <a:pt x="17" y="1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3" name="Freeform 1307"/>
              <p:cNvSpPr>
                <a:spLocks/>
              </p:cNvSpPr>
              <p:nvPr/>
            </p:nvSpPr>
            <p:spPr bwMode="auto">
              <a:xfrm>
                <a:off x="1982" y="3299"/>
                <a:ext cx="1" cy="1"/>
              </a:xfrm>
              <a:custGeom>
                <a:avLst/>
                <a:gdLst>
                  <a:gd name="T0" fmla="*/ 0 w 8"/>
                  <a:gd name="T1" fmla="*/ 6 h 6"/>
                  <a:gd name="T2" fmla="*/ 0 w 8"/>
                  <a:gd name="T3" fmla="*/ 6 h 6"/>
                </a:gdLst>
                <a:ahLst/>
                <a:cxnLst>
                  <a:cxn ang="0">
                    <a:pos x="T0" y="T1"/>
                  </a:cxn>
                  <a:cxn ang="0">
                    <a:pos x="T2" y="T3"/>
                  </a:cxn>
                </a:cxnLst>
                <a:rect l="0" t="0" r="r" b="b"/>
                <a:pathLst>
                  <a:path w="8" h="6">
                    <a:moveTo>
                      <a:pt x="0" y="6"/>
                    </a:moveTo>
                    <a:cubicBezTo>
                      <a:pt x="8" y="0"/>
                      <a:pt x="2" y="5"/>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4" name="Freeform 1308"/>
              <p:cNvSpPr>
                <a:spLocks/>
              </p:cNvSpPr>
              <p:nvPr/>
            </p:nvSpPr>
            <p:spPr bwMode="auto">
              <a:xfrm>
                <a:off x="1987" y="3293"/>
                <a:ext cx="0" cy="1"/>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0" y="2"/>
                      <a:pt x="0" y="4"/>
                      <a:pt x="1" y="5"/>
                    </a:cubicBezTo>
                    <a:cubicBezTo>
                      <a:pt x="0" y="4"/>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5" name="Freeform 1309"/>
              <p:cNvSpPr>
                <a:spLocks/>
              </p:cNvSpPr>
              <p:nvPr/>
            </p:nvSpPr>
            <p:spPr bwMode="auto">
              <a:xfrm>
                <a:off x="1879" y="3304"/>
                <a:ext cx="1" cy="0"/>
              </a:xfrm>
              <a:custGeom>
                <a:avLst/>
                <a:gdLst>
                  <a:gd name="T0" fmla="*/ 1 w 4"/>
                  <a:gd name="T1" fmla="*/ 0 w 4"/>
                  <a:gd name="T2" fmla="*/ 1 w 4"/>
                </a:gdLst>
                <a:ahLst/>
                <a:cxnLst>
                  <a:cxn ang="0">
                    <a:pos x="T0" y="0"/>
                  </a:cxn>
                  <a:cxn ang="0">
                    <a:pos x="T1" y="0"/>
                  </a:cxn>
                  <a:cxn ang="0">
                    <a:pos x="T2" y="0"/>
                  </a:cxn>
                </a:cxnLst>
                <a:rect l="0" t="0" r="r" b="b"/>
                <a:pathLst>
                  <a:path w="4">
                    <a:moveTo>
                      <a:pt x="1" y="0"/>
                    </a:moveTo>
                    <a:cubicBezTo>
                      <a:pt x="1" y="0"/>
                      <a:pt x="1" y="0"/>
                      <a:pt x="0" y="0"/>
                    </a:cubicBezTo>
                    <a:cubicBezTo>
                      <a:pt x="4"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6" name="Freeform 1310"/>
              <p:cNvSpPr>
                <a:spLocks/>
              </p:cNvSpPr>
              <p:nvPr/>
            </p:nvSpPr>
            <p:spPr bwMode="auto">
              <a:xfrm>
                <a:off x="1982" y="3299"/>
                <a:ext cx="2" cy="1"/>
              </a:xfrm>
              <a:custGeom>
                <a:avLst/>
                <a:gdLst>
                  <a:gd name="T0" fmla="*/ 10 w 10"/>
                  <a:gd name="T1" fmla="*/ 0 h 8"/>
                  <a:gd name="T2" fmla="*/ 0 w 10"/>
                  <a:gd name="T3" fmla="*/ 8 h 8"/>
                  <a:gd name="T4" fmla="*/ 4 w 10"/>
                  <a:gd name="T5" fmla="*/ 6 h 8"/>
                  <a:gd name="T6" fmla="*/ 10 w 10"/>
                  <a:gd name="T7" fmla="*/ 0 h 8"/>
                </a:gdLst>
                <a:ahLst/>
                <a:cxnLst>
                  <a:cxn ang="0">
                    <a:pos x="T0" y="T1"/>
                  </a:cxn>
                  <a:cxn ang="0">
                    <a:pos x="T2" y="T3"/>
                  </a:cxn>
                  <a:cxn ang="0">
                    <a:pos x="T4" y="T5"/>
                  </a:cxn>
                  <a:cxn ang="0">
                    <a:pos x="T6" y="T7"/>
                  </a:cxn>
                </a:cxnLst>
                <a:rect l="0" t="0" r="r" b="b"/>
                <a:pathLst>
                  <a:path w="10" h="8">
                    <a:moveTo>
                      <a:pt x="10" y="0"/>
                    </a:moveTo>
                    <a:cubicBezTo>
                      <a:pt x="7" y="3"/>
                      <a:pt x="4" y="6"/>
                      <a:pt x="0" y="8"/>
                    </a:cubicBezTo>
                    <a:cubicBezTo>
                      <a:pt x="1" y="8"/>
                      <a:pt x="3" y="7"/>
                      <a:pt x="4" y="6"/>
                    </a:cubicBezTo>
                    <a:cubicBezTo>
                      <a:pt x="6" y="4"/>
                      <a:pt x="8"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7" name="Freeform 1311"/>
              <p:cNvSpPr>
                <a:spLocks/>
              </p:cNvSpPr>
              <p:nvPr/>
            </p:nvSpPr>
            <p:spPr bwMode="auto">
              <a:xfrm>
                <a:off x="1984" y="3297"/>
                <a:ext cx="1" cy="2"/>
              </a:xfrm>
              <a:custGeom>
                <a:avLst/>
                <a:gdLst>
                  <a:gd name="T0" fmla="*/ 0 w 6"/>
                  <a:gd name="T1" fmla="*/ 8 h 8"/>
                  <a:gd name="T2" fmla="*/ 5 w 6"/>
                  <a:gd name="T3" fmla="*/ 1 h 8"/>
                  <a:gd name="T4" fmla="*/ 5 w 6"/>
                  <a:gd name="T5" fmla="*/ 1 h 8"/>
                  <a:gd name="T6" fmla="*/ 0 w 6"/>
                  <a:gd name="T7" fmla="*/ 8 h 8"/>
                </a:gdLst>
                <a:ahLst/>
                <a:cxnLst>
                  <a:cxn ang="0">
                    <a:pos x="T0" y="T1"/>
                  </a:cxn>
                  <a:cxn ang="0">
                    <a:pos x="T2" y="T3"/>
                  </a:cxn>
                  <a:cxn ang="0">
                    <a:pos x="T4" y="T5"/>
                  </a:cxn>
                  <a:cxn ang="0">
                    <a:pos x="T6" y="T7"/>
                  </a:cxn>
                </a:cxnLst>
                <a:rect l="0" t="0" r="r" b="b"/>
                <a:pathLst>
                  <a:path w="6" h="8">
                    <a:moveTo>
                      <a:pt x="0" y="8"/>
                    </a:moveTo>
                    <a:cubicBezTo>
                      <a:pt x="2" y="5"/>
                      <a:pt x="4" y="3"/>
                      <a:pt x="5" y="1"/>
                    </a:cubicBezTo>
                    <a:cubicBezTo>
                      <a:pt x="6" y="0"/>
                      <a:pt x="5" y="0"/>
                      <a:pt x="5" y="1"/>
                    </a:cubicBezTo>
                    <a:cubicBezTo>
                      <a:pt x="4" y="2"/>
                      <a:pt x="3" y="4"/>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8" name="Freeform 1312"/>
              <p:cNvSpPr>
                <a:spLocks/>
              </p:cNvSpPr>
              <p:nvPr/>
            </p:nvSpPr>
            <p:spPr bwMode="auto">
              <a:xfrm>
                <a:off x="1980" y="3300"/>
                <a:ext cx="2" cy="1"/>
              </a:xfrm>
              <a:custGeom>
                <a:avLst/>
                <a:gdLst>
                  <a:gd name="T0" fmla="*/ 0 w 14"/>
                  <a:gd name="T1" fmla="*/ 8 h 8"/>
                  <a:gd name="T2" fmla="*/ 14 w 14"/>
                  <a:gd name="T3" fmla="*/ 0 h 8"/>
                  <a:gd name="T4" fmla="*/ 12 w 14"/>
                  <a:gd name="T5" fmla="*/ 1 h 8"/>
                  <a:gd name="T6" fmla="*/ 0 w 14"/>
                  <a:gd name="T7" fmla="*/ 8 h 8"/>
                </a:gdLst>
                <a:ahLst/>
                <a:cxnLst>
                  <a:cxn ang="0">
                    <a:pos x="T0" y="T1"/>
                  </a:cxn>
                  <a:cxn ang="0">
                    <a:pos x="T2" y="T3"/>
                  </a:cxn>
                  <a:cxn ang="0">
                    <a:pos x="T4" y="T5"/>
                  </a:cxn>
                  <a:cxn ang="0">
                    <a:pos x="T6" y="T7"/>
                  </a:cxn>
                </a:cxnLst>
                <a:rect l="0" t="0" r="r" b="b"/>
                <a:pathLst>
                  <a:path w="14" h="8">
                    <a:moveTo>
                      <a:pt x="0" y="8"/>
                    </a:moveTo>
                    <a:cubicBezTo>
                      <a:pt x="5" y="6"/>
                      <a:pt x="10" y="3"/>
                      <a:pt x="14" y="0"/>
                    </a:cubicBezTo>
                    <a:cubicBezTo>
                      <a:pt x="13" y="1"/>
                      <a:pt x="12" y="2"/>
                      <a:pt x="12" y="1"/>
                    </a:cubicBezTo>
                    <a:cubicBezTo>
                      <a:pt x="10" y="3"/>
                      <a:pt x="6" y="6"/>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9" name="Freeform 1313"/>
              <p:cNvSpPr>
                <a:spLocks/>
              </p:cNvSpPr>
              <p:nvPr/>
            </p:nvSpPr>
            <p:spPr bwMode="auto">
              <a:xfrm>
                <a:off x="1874" y="2942"/>
                <a:ext cx="2" cy="2"/>
              </a:xfrm>
              <a:custGeom>
                <a:avLst/>
                <a:gdLst>
                  <a:gd name="T0" fmla="*/ 0 w 12"/>
                  <a:gd name="T1" fmla="*/ 0 h 9"/>
                  <a:gd name="T2" fmla="*/ 2 w 12"/>
                  <a:gd name="T3" fmla="*/ 1 h 9"/>
                  <a:gd name="T4" fmla="*/ 0 w 12"/>
                  <a:gd name="T5" fmla="*/ 0 h 9"/>
                </a:gdLst>
                <a:ahLst/>
                <a:cxnLst>
                  <a:cxn ang="0">
                    <a:pos x="T0" y="T1"/>
                  </a:cxn>
                  <a:cxn ang="0">
                    <a:pos x="T2" y="T3"/>
                  </a:cxn>
                  <a:cxn ang="0">
                    <a:pos x="T4" y="T5"/>
                  </a:cxn>
                </a:cxnLst>
                <a:rect l="0" t="0" r="r" b="b"/>
                <a:pathLst>
                  <a:path w="12" h="9">
                    <a:moveTo>
                      <a:pt x="0" y="0"/>
                    </a:moveTo>
                    <a:cubicBezTo>
                      <a:pt x="0" y="0"/>
                      <a:pt x="1" y="1"/>
                      <a:pt x="2" y="1"/>
                    </a:cubicBezTo>
                    <a:cubicBezTo>
                      <a:pt x="12" y="9"/>
                      <a:pt x="7" y="5"/>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0" name="Freeform 1314"/>
              <p:cNvSpPr>
                <a:spLocks/>
              </p:cNvSpPr>
              <p:nvPr/>
            </p:nvSpPr>
            <p:spPr bwMode="auto">
              <a:xfrm>
                <a:off x="1708" y="3304"/>
                <a:ext cx="0" cy="1"/>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1" name="Freeform 1315"/>
              <p:cNvSpPr>
                <a:spLocks/>
              </p:cNvSpPr>
              <p:nvPr/>
            </p:nvSpPr>
            <p:spPr bwMode="auto">
              <a:xfrm>
                <a:off x="1701" y="3299"/>
                <a:ext cx="7" cy="5"/>
              </a:xfrm>
              <a:custGeom>
                <a:avLst/>
                <a:gdLst>
                  <a:gd name="T0" fmla="*/ 0 w 37"/>
                  <a:gd name="T1" fmla="*/ 0 h 31"/>
                  <a:gd name="T2" fmla="*/ 18 w 37"/>
                  <a:gd name="T3" fmla="*/ 20 h 31"/>
                  <a:gd name="T4" fmla="*/ 37 w 37"/>
                  <a:gd name="T5" fmla="*/ 31 h 31"/>
                  <a:gd name="T6" fmla="*/ 35 w 37"/>
                  <a:gd name="T7" fmla="*/ 30 h 31"/>
                  <a:gd name="T8" fmla="*/ 31 w 37"/>
                  <a:gd name="T9" fmla="*/ 26 h 31"/>
                  <a:gd name="T10" fmla="*/ 27 w 37"/>
                  <a:gd name="T11" fmla="*/ 21 h 31"/>
                  <a:gd name="T12" fmla="*/ 26 w 37"/>
                  <a:gd name="T13" fmla="*/ 20 h 31"/>
                  <a:gd name="T14" fmla="*/ 21 w 37"/>
                  <a:gd name="T15" fmla="*/ 17 h 31"/>
                  <a:gd name="T16" fmla="*/ 12 w 37"/>
                  <a:gd name="T17" fmla="*/ 11 h 31"/>
                  <a:gd name="T18" fmla="*/ 7 w 37"/>
                  <a:gd name="T19" fmla="*/ 8 h 31"/>
                  <a:gd name="T20" fmla="*/ 4 w 37"/>
                  <a:gd name="T21" fmla="*/ 4 h 31"/>
                  <a:gd name="T22" fmla="*/ 1 w 37"/>
                  <a:gd name="T23" fmla="*/ 1 h 31"/>
                  <a:gd name="T24" fmla="*/ 0 w 37"/>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1">
                    <a:moveTo>
                      <a:pt x="0" y="0"/>
                    </a:moveTo>
                    <a:cubicBezTo>
                      <a:pt x="6" y="9"/>
                      <a:pt x="12" y="15"/>
                      <a:pt x="18" y="20"/>
                    </a:cubicBezTo>
                    <a:cubicBezTo>
                      <a:pt x="24" y="24"/>
                      <a:pt x="30" y="28"/>
                      <a:pt x="37" y="31"/>
                    </a:cubicBezTo>
                    <a:cubicBezTo>
                      <a:pt x="37" y="31"/>
                      <a:pt x="36" y="31"/>
                      <a:pt x="35" y="30"/>
                    </a:cubicBezTo>
                    <a:cubicBezTo>
                      <a:pt x="34" y="29"/>
                      <a:pt x="32" y="27"/>
                      <a:pt x="31" y="26"/>
                    </a:cubicBezTo>
                    <a:cubicBezTo>
                      <a:pt x="29" y="24"/>
                      <a:pt x="28" y="23"/>
                      <a:pt x="27" y="21"/>
                    </a:cubicBezTo>
                    <a:cubicBezTo>
                      <a:pt x="26" y="20"/>
                      <a:pt x="26" y="20"/>
                      <a:pt x="26" y="20"/>
                    </a:cubicBezTo>
                    <a:cubicBezTo>
                      <a:pt x="26" y="20"/>
                      <a:pt x="24" y="19"/>
                      <a:pt x="21" y="17"/>
                    </a:cubicBezTo>
                    <a:cubicBezTo>
                      <a:pt x="19" y="16"/>
                      <a:pt x="15" y="14"/>
                      <a:pt x="12" y="11"/>
                    </a:cubicBezTo>
                    <a:cubicBezTo>
                      <a:pt x="10" y="10"/>
                      <a:pt x="9" y="9"/>
                      <a:pt x="7" y="8"/>
                    </a:cubicBezTo>
                    <a:cubicBezTo>
                      <a:pt x="6" y="6"/>
                      <a:pt x="5" y="5"/>
                      <a:pt x="4" y="4"/>
                    </a:cubicBezTo>
                    <a:cubicBezTo>
                      <a:pt x="3" y="3"/>
                      <a:pt x="2" y="2"/>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2" name="Freeform 1316"/>
              <p:cNvSpPr>
                <a:spLocks noEditPoints="1"/>
              </p:cNvSpPr>
              <p:nvPr/>
            </p:nvSpPr>
            <p:spPr bwMode="auto">
              <a:xfrm>
                <a:off x="1655" y="2927"/>
                <a:ext cx="375" cy="379"/>
              </a:xfrm>
              <a:custGeom>
                <a:avLst/>
                <a:gdLst>
                  <a:gd name="T0" fmla="*/ 57 w 2049"/>
                  <a:gd name="T1" fmla="*/ 778 h 2071"/>
                  <a:gd name="T2" fmla="*/ 12 w 2049"/>
                  <a:gd name="T3" fmla="*/ 864 h 2071"/>
                  <a:gd name="T4" fmla="*/ 14 w 2049"/>
                  <a:gd name="T5" fmla="*/ 850 h 2071"/>
                  <a:gd name="T6" fmla="*/ 1 w 2049"/>
                  <a:gd name="T7" fmla="*/ 933 h 2071"/>
                  <a:gd name="T8" fmla="*/ 11 w 2049"/>
                  <a:gd name="T9" fmla="*/ 963 h 2071"/>
                  <a:gd name="T10" fmla="*/ 85 w 2049"/>
                  <a:gd name="T11" fmla="*/ 1066 h 2071"/>
                  <a:gd name="T12" fmla="*/ 131 w 2049"/>
                  <a:gd name="T13" fmla="*/ 1090 h 2071"/>
                  <a:gd name="T14" fmla="*/ 245 w 2049"/>
                  <a:gd name="T15" fmla="*/ 1093 h 2071"/>
                  <a:gd name="T16" fmla="*/ 244 w 2049"/>
                  <a:gd name="T17" fmla="*/ 1253 h 2071"/>
                  <a:gd name="T18" fmla="*/ 248 w 2049"/>
                  <a:gd name="T19" fmla="*/ 1420 h 2071"/>
                  <a:gd name="T20" fmla="*/ 244 w 2049"/>
                  <a:gd name="T21" fmla="*/ 1679 h 2071"/>
                  <a:gd name="T22" fmla="*/ 248 w 2049"/>
                  <a:gd name="T23" fmla="*/ 2004 h 2071"/>
                  <a:gd name="T24" fmla="*/ 313 w 2049"/>
                  <a:gd name="T25" fmla="*/ 2055 h 2071"/>
                  <a:gd name="T26" fmla="*/ 339 w 2049"/>
                  <a:gd name="T27" fmla="*/ 2062 h 2071"/>
                  <a:gd name="T28" fmla="*/ 768 w 2049"/>
                  <a:gd name="T29" fmla="*/ 2054 h 2071"/>
                  <a:gd name="T30" fmla="*/ 863 w 2049"/>
                  <a:gd name="T31" fmla="*/ 2067 h 2071"/>
                  <a:gd name="T32" fmla="*/ 1226 w 2049"/>
                  <a:gd name="T33" fmla="*/ 2059 h 2071"/>
                  <a:gd name="T34" fmla="*/ 1587 w 2049"/>
                  <a:gd name="T35" fmla="*/ 2057 h 2071"/>
                  <a:gd name="T36" fmla="*/ 1793 w 2049"/>
                  <a:gd name="T37" fmla="*/ 2048 h 2071"/>
                  <a:gd name="T38" fmla="*/ 1814 w 2049"/>
                  <a:gd name="T39" fmla="*/ 2002 h 2071"/>
                  <a:gd name="T40" fmla="*/ 1809 w 2049"/>
                  <a:gd name="T41" fmla="*/ 1992 h 2071"/>
                  <a:gd name="T42" fmla="*/ 1807 w 2049"/>
                  <a:gd name="T43" fmla="*/ 2018 h 2071"/>
                  <a:gd name="T44" fmla="*/ 1593 w 2049"/>
                  <a:gd name="T45" fmla="*/ 2048 h 2071"/>
                  <a:gd name="T46" fmla="*/ 816 w 2049"/>
                  <a:gd name="T47" fmla="*/ 2050 h 2071"/>
                  <a:gd name="T48" fmla="*/ 570 w 2049"/>
                  <a:gd name="T49" fmla="*/ 2051 h 2071"/>
                  <a:gd name="T50" fmla="*/ 297 w 2049"/>
                  <a:gd name="T51" fmla="*/ 2051 h 2071"/>
                  <a:gd name="T52" fmla="*/ 259 w 2049"/>
                  <a:gd name="T53" fmla="*/ 1622 h 2071"/>
                  <a:gd name="T54" fmla="*/ 258 w 2049"/>
                  <a:gd name="T55" fmla="*/ 1191 h 2071"/>
                  <a:gd name="T56" fmla="*/ 257 w 2049"/>
                  <a:gd name="T57" fmla="*/ 1074 h 2071"/>
                  <a:gd name="T58" fmla="*/ 180 w 2049"/>
                  <a:gd name="T59" fmla="*/ 1087 h 2071"/>
                  <a:gd name="T60" fmla="*/ 72 w 2049"/>
                  <a:gd name="T61" fmla="*/ 1032 h 2071"/>
                  <a:gd name="T62" fmla="*/ 46 w 2049"/>
                  <a:gd name="T63" fmla="*/ 1003 h 2071"/>
                  <a:gd name="T64" fmla="*/ 22 w 2049"/>
                  <a:gd name="T65" fmla="*/ 931 h 2071"/>
                  <a:gd name="T66" fmla="*/ 150 w 2049"/>
                  <a:gd name="T67" fmla="*/ 716 h 2071"/>
                  <a:gd name="T68" fmla="*/ 793 w 2049"/>
                  <a:gd name="T69" fmla="*/ 171 h 2071"/>
                  <a:gd name="T70" fmla="*/ 952 w 2049"/>
                  <a:gd name="T71" fmla="*/ 43 h 2071"/>
                  <a:gd name="T72" fmla="*/ 1108 w 2049"/>
                  <a:gd name="T73" fmla="*/ 34 h 2071"/>
                  <a:gd name="T74" fmla="*/ 1218 w 2049"/>
                  <a:gd name="T75" fmla="*/ 115 h 2071"/>
                  <a:gd name="T76" fmla="*/ 1389 w 2049"/>
                  <a:gd name="T77" fmla="*/ 260 h 2071"/>
                  <a:gd name="T78" fmla="*/ 1491 w 2049"/>
                  <a:gd name="T79" fmla="*/ 144 h 2071"/>
                  <a:gd name="T80" fmla="*/ 1811 w 2049"/>
                  <a:gd name="T81" fmla="*/ 187 h 2071"/>
                  <a:gd name="T82" fmla="*/ 1851 w 2049"/>
                  <a:gd name="T83" fmla="*/ 657 h 2071"/>
                  <a:gd name="T84" fmla="*/ 2048 w 2049"/>
                  <a:gd name="T85" fmla="*/ 862 h 2071"/>
                  <a:gd name="T86" fmla="*/ 1891 w 2049"/>
                  <a:gd name="T87" fmla="*/ 675 h 2071"/>
                  <a:gd name="T88" fmla="*/ 1828 w 2049"/>
                  <a:gd name="T89" fmla="*/ 313 h 2071"/>
                  <a:gd name="T90" fmla="*/ 1825 w 2049"/>
                  <a:gd name="T91" fmla="*/ 169 h 2071"/>
                  <a:gd name="T92" fmla="*/ 1576 w 2049"/>
                  <a:gd name="T93" fmla="*/ 125 h 2071"/>
                  <a:gd name="T94" fmla="*/ 1460 w 2049"/>
                  <a:gd name="T95" fmla="*/ 162 h 2071"/>
                  <a:gd name="T96" fmla="*/ 1456 w 2049"/>
                  <a:gd name="T97" fmla="*/ 294 h 2071"/>
                  <a:gd name="T98" fmla="*/ 1303 w 2049"/>
                  <a:gd name="T99" fmla="*/ 168 h 2071"/>
                  <a:gd name="T100" fmla="*/ 1131 w 2049"/>
                  <a:gd name="T101" fmla="*/ 26 h 2071"/>
                  <a:gd name="T102" fmla="*/ 1099 w 2049"/>
                  <a:gd name="T103" fmla="*/ 11 h 2071"/>
                  <a:gd name="T104" fmla="*/ 1071 w 2049"/>
                  <a:gd name="T105" fmla="*/ 7 h 2071"/>
                  <a:gd name="T106" fmla="*/ 980 w 2049"/>
                  <a:gd name="T107" fmla="*/ 10 h 2071"/>
                  <a:gd name="T108" fmla="*/ 864 w 2049"/>
                  <a:gd name="T109" fmla="*/ 96 h 2071"/>
                  <a:gd name="T110" fmla="*/ 676 w 2049"/>
                  <a:gd name="T111" fmla="*/ 250 h 2071"/>
                  <a:gd name="T112" fmla="*/ 355 w 2049"/>
                  <a:gd name="T113" fmla="*/ 519 h 2071"/>
                  <a:gd name="T114" fmla="*/ 249 w 2049"/>
                  <a:gd name="T115" fmla="*/ 1458 h 2071"/>
                  <a:gd name="T116" fmla="*/ 1289 w 2049"/>
                  <a:gd name="T117" fmla="*/ 177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9" h="2071">
                    <a:moveTo>
                      <a:pt x="264" y="600"/>
                    </a:moveTo>
                    <a:cubicBezTo>
                      <a:pt x="240" y="619"/>
                      <a:pt x="240" y="619"/>
                      <a:pt x="240" y="619"/>
                    </a:cubicBezTo>
                    <a:cubicBezTo>
                      <a:pt x="267" y="593"/>
                      <a:pt x="288" y="576"/>
                      <a:pt x="264" y="593"/>
                    </a:cubicBezTo>
                    <a:cubicBezTo>
                      <a:pt x="264" y="600"/>
                      <a:pt x="173" y="671"/>
                      <a:pt x="173" y="678"/>
                    </a:cubicBezTo>
                    <a:cubicBezTo>
                      <a:pt x="157" y="691"/>
                      <a:pt x="157" y="691"/>
                      <a:pt x="157" y="691"/>
                    </a:cubicBezTo>
                    <a:cubicBezTo>
                      <a:pt x="162" y="687"/>
                      <a:pt x="162" y="686"/>
                      <a:pt x="166" y="682"/>
                    </a:cubicBezTo>
                    <a:cubicBezTo>
                      <a:pt x="135" y="706"/>
                      <a:pt x="147" y="704"/>
                      <a:pt x="107" y="737"/>
                    </a:cubicBezTo>
                    <a:cubicBezTo>
                      <a:pt x="93" y="748"/>
                      <a:pt x="83" y="755"/>
                      <a:pt x="92" y="747"/>
                    </a:cubicBezTo>
                    <a:cubicBezTo>
                      <a:pt x="92" y="747"/>
                      <a:pt x="63" y="773"/>
                      <a:pt x="63" y="774"/>
                    </a:cubicBezTo>
                    <a:cubicBezTo>
                      <a:pt x="54" y="782"/>
                      <a:pt x="56" y="780"/>
                      <a:pt x="64" y="772"/>
                    </a:cubicBezTo>
                    <a:cubicBezTo>
                      <a:pt x="64" y="772"/>
                      <a:pt x="61" y="774"/>
                      <a:pt x="57" y="778"/>
                    </a:cubicBezTo>
                    <a:cubicBezTo>
                      <a:pt x="55" y="780"/>
                      <a:pt x="53" y="783"/>
                      <a:pt x="50" y="786"/>
                    </a:cubicBezTo>
                    <a:cubicBezTo>
                      <a:pt x="48" y="789"/>
                      <a:pt x="45" y="792"/>
                      <a:pt x="43" y="795"/>
                    </a:cubicBezTo>
                    <a:cubicBezTo>
                      <a:pt x="41" y="798"/>
                      <a:pt x="38" y="801"/>
                      <a:pt x="36" y="804"/>
                    </a:cubicBezTo>
                    <a:cubicBezTo>
                      <a:pt x="34" y="807"/>
                      <a:pt x="32" y="810"/>
                      <a:pt x="31" y="813"/>
                    </a:cubicBezTo>
                    <a:cubicBezTo>
                      <a:pt x="28" y="818"/>
                      <a:pt x="26" y="822"/>
                      <a:pt x="26" y="822"/>
                    </a:cubicBezTo>
                    <a:cubicBezTo>
                      <a:pt x="26" y="821"/>
                      <a:pt x="26" y="821"/>
                      <a:pt x="26" y="821"/>
                    </a:cubicBezTo>
                    <a:cubicBezTo>
                      <a:pt x="24" y="825"/>
                      <a:pt x="22" y="832"/>
                      <a:pt x="19" y="839"/>
                    </a:cubicBezTo>
                    <a:cubicBezTo>
                      <a:pt x="18" y="841"/>
                      <a:pt x="18" y="843"/>
                      <a:pt x="17" y="844"/>
                    </a:cubicBezTo>
                    <a:cubicBezTo>
                      <a:pt x="17" y="846"/>
                      <a:pt x="16" y="848"/>
                      <a:pt x="16" y="850"/>
                    </a:cubicBezTo>
                    <a:cubicBezTo>
                      <a:pt x="15" y="853"/>
                      <a:pt x="14" y="856"/>
                      <a:pt x="14" y="858"/>
                    </a:cubicBezTo>
                    <a:cubicBezTo>
                      <a:pt x="12" y="862"/>
                      <a:pt x="12" y="864"/>
                      <a:pt x="12" y="864"/>
                    </a:cubicBezTo>
                    <a:cubicBezTo>
                      <a:pt x="12" y="864"/>
                      <a:pt x="12" y="862"/>
                      <a:pt x="12" y="861"/>
                    </a:cubicBezTo>
                    <a:cubicBezTo>
                      <a:pt x="13" y="857"/>
                      <a:pt x="15" y="852"/>
                      <a:pt x="14" y="854"/>
                    </a:cubicBezTo>
                    <a:cubicBezTo>
                      <a:pt x="14" y="854"/>
                      <a:pt x="13" y="856"/>
                      <a:pt x="12" y="859"/>
                    </a:cubicBezTo>
                    <a:cubicBezTo>
                      <a:pt x="11" y="863"/>
                      <a:pt x="11" y="867"/>
                      <a:pt x="10" y="871"/>
                    </a:cubicBezTo>
                    <a:cubicBezTo>
                      <a:pt x="9" y="873"/>
                      <a:pt x="9" y="875"/>
                      <a:pt x="9" y="877"/>
                    </a:cubicBezTo>
                    <a:cubicBezTo>
                      <a:pt x="8" y="879"/>
                      <a:pt x="8" y="881"/>
                      <a:pt x="8" y="883"/>
                    </a:cubicBezTo>
                    <a:cubicBezTo>
                      <a:pt x="8" y="886"/>
                      <a:pt x="8" y="888"/>
                      <a:pt x="8" y="888"/>
                    </a:cubicBezTo>
                    <a:cubicBezTo>
                      <a:pt x="6" y="895"/>
                      <a:pt x="6" y="892"/>
                      <a:pt x="6" y="883"/>
                    </a:cubicBezTo>
                    <a:cubicBezTo>
                      <a:pt x="6" y="879"/>
                      <a:pt x="8" y="874"/>
                      <a:pt x="9" y="868"/>
                    </a:cubicBezTo>
                    <a:cubicBezTo>
                      <a:pt x="9" y="865"/>
                      <a:pt x="10" y="862"/>
                      <a:pt x="11" y="859"/>
                    </a:cubicBezTo>
                    <a:cubicBezTo>
                      <a:pt x="12" y="856"/>
                      <a:pt x="13" y="853"/>
                      <a:pt x="14" y="850"/>
                    </a:cubicBezTo>
                    <a:cubicBezTo>
                      <a:pt x="12" y="854"/>
                      <a:pt x="10" y="857"/>
                      <a:pt x="9" y="860"/>
                    </a:cubicBezTo>
                    <a:cubicBezTo>
                      <a:pt x="8" y="863"/>
                      <a:pt x="7" y="866"/>
                      <a:pt x="6" y="868"/>
                    </a:cubicBezTo>
                    <a:cubicBezTo>
                      <a:pt x="6" y="871"/>
                      <a:pt x="5" y="874"/>
                      <a:pt x="5" y="876"/>
                    </a:cubicBezTo>
                    <a:cubicBezTo>
                      <a:pt x="4" y="879"/>
                      <a:pt x="4" y="882"/>
                      <a:pt x="4" y="885"/>
                    </a:cubicBezTo>
                    <a:cubicBezTo>
                      <a:pt x="3" y="888"/>
                      <a:pt x="3" y="891"/>
                      <a:pt x="3" y="895"/>
                    </a:cubicBezTo>
                    <a:cubicBezTo>
                      <a:pt x="3" y="899"/>
                      <a:pt x="3" y="903"/>
                      <a:pt x="3" y="908"/>
                    </a:cubicBezTo>
                    <a:cubicBezTo>
                      <a:pt x="2" y="913"/>
                      <a:pt x="3" y="919"/>
                      <a:pt x="3" y="926"/>
                    </a:cubicBezTo>
                    <a:cubicBezTo>
                      <a:pt x="3" y="932"/>
                      <a:pt x="5" y="940"/>
                      <a:pt x="5" y="949"/>
                    </a:cubicBezTo>
                    <a:cubicBezTo>
                      <a:pt x="5" y="949"/>
                      <a:pt x="4" y="941"/>
                      <a:pt x="2" y="932"/>
                    </a:cubicBezTo>
                    <a:cubicBezTo>
                      <a:pt x="2" y="924"/>
                      <a:pt x="1" y="916"/>
                      <a:pt x="1" y="916"/>
                    </a:cubicBezTo>
                    <a:cubicBezTo>
                      <a:pt x="1" y="921"/>
                      <a:pt x="0" y="927"/>
                      <a:pt x="1" y="933"/>
                    </a:cubicBezTo>
                    <a:cubicBezTo>
                      <a:pt x="1" y="939"/>
                      <a:pt x="2" y="946"/>
                      <a:pt x="3" y="953"/>
                    </a:cubicBezTo>
                    <a:cubicBezTo>
                      <a:pt x="4" y="956"/>
                      <a:pt x="5" y="960"/>
                      <a:pt x="6" y="963"/>
                    </a:cubicBezTo>
                    <a:cubicBezTo>
                      <a:pt x="6" y="965"/>
                      <a:pt x="7" y="967"/>
                      <a:pt x="7" y="969"/>
                    </a:cubicBezTo>
                    <a:cubicBezTo>
                      <a:pt x="8" y="971"/>
                      <a:pt x="8" y="973"/>
                      <a:pt x="9" y="975"/>
                    </a:cubicBezTo>
                    <a:cubicBezTo>
                      <a:pt x="10" y="979"/>
                      <a:pt x="12" y="983"/>
                      <a:pt x="13" y="987"/>
                    </a:cubicBezTo>
                    <a:cubicBezTo>
                      <a:pt x="15" y="991"/>
                      <a:pt x="17" y="995"/>
                      <a:pt x="19" y="1000"/>
                    </a:cubicBezTo>
                    <a:cubicBezTo>
                      <a:pt x="18" y="998"/>
                      <a:pt x="16" y="992"/>
                      <a:pt x="13" y="985"/>
                    </a:cubicBezTo>
                    <a:cubicBezTo>
                      <a:pt x="12" y="982"/>
                      <a:pt x="11" y="978"/>
                      <a:pt x="10" y="975"/>
                    </a:cubicBezTo>
                    <a:cubicBezTo>
                      <a:pt x="10" y="973"/>
                      <a:pt x="9" y="971"/>
                      <a:pt x="9" y="970"/>
                    </a:cubicBezTo>
                    <a:cubicBezTo>
                      <a:pt x="8" y="968"/>
                      <a:pt x="8" y="966"/>
                      <a:pt x="8" y="964"/>
                    </a:cubicBezTo>
                    <a:cubicBezTo>
                      <a:pt x="6" y="951"/>
                      <a:pt x="5" y="944"/>
                      <a:pt x="11" y="963"/>
                    </a:cubicBezTo>
                    <a:cubicBezTo>
                      <a:pt x="13" y="973"/>
                      <a:pt x="18" y="987"/>
                      <a:pt x="29" y="1004"/>
                    </a:cubicBezTo>
                    <a:cubicBezTo>
                      <a:pt x="28" y="1005"/>
                      <a:pt x="30" y="1009"/>
                      <a:pt x="35" y="1016"/>
                    </a:cubicBezTo>
                    <a:cubicBezTo>
                      <a:pt x="36" y="1018"/>
                      <a:pt x="37" y="1020"/>
                      <a:pt x="38" y="1022"/>
                    </a:cubicBezTo>
                    <a:cubicBezTo>
                      <a:pt x="40" y="1024"/>
                      <a:pt x="41" y="1026"/>
                      <a:pt x="43" y="1028"/>
                    </a:cubicBezTo>
                    <a:cubicBezTo>
                      <a:pt x="45" y="1030"/>
                      <a:pt x="47" y="1032"/>
                      <a:pt x="48" y="1035"/>
                    </a:cubicBezTo>
                    <a:cubicBezTo>
                      <a:pt x="50" y="1037"/>
                      <a:pt x="53" y="1039"/>
                      <a:pt x="55" y="1041"/>
                    </a:cubicBezTo>
                    <a:cubicBezTo>
                      <a:pt x="52" y="1042"/>
                      <a:pt x="52" y="1042"/>
                      <a:pt x="52" y="1042"/>
                    </a:cubicBezTo>
                    <a:cubicBezTo>
                      <a:pt x="56" y="1047"/>
                      <a:pt x="60" y="1050"/>
                      <a:pt x="63" y="1052"/>
                    </a:cubicBezTo>
                    <a:cubicBezTo>
                      <a:pt x="66" y="1055"/>
                      <a:pt x="69" y="1057"/>
                      <a:pt x="71" y="1058"/>
                    </a:cubicBezTo>
                    <a:cubicBezTo>
                      <a:pt x="73" y="1059"/>
                      <a:pt x="75" y="1060"/>
                      <a:pt x="77" y="1062"/>
                    </a:cubicBezTo>
                    <a:cubicBezTo>
                      <a:pt x="79" y="1063"/>
                      <a:pt x="81" y="1064"/>
                      <a:pt x="85" y="1066"/>
                    </a:cubicBezTo>
                    <a:cubicBezTo>
                      <a:pt x="88" y="1068"/>
                      <a:pt x="91" y="1070"/>
                      <a:pt x="94" y="1072"/>
                    </a:cubicBezTo>
                    <a:cubicBezTo>
                      <a:pt x="96" y="1074"/>
                      <a:pt x="99" y="1075"/>
                      <a:pt x="101" y="1076"/>
                    </a:cubicBezTo>
                    <a:cubicBezTo>
                      <a:pt x="105" y="1079"/>
                      <a:pt x="108" y="1081"/>
                      <a:pt x="111" y="1083"/>
                    </a:cubicBezTo>
                    <a:cubicBezTo>
                      <a:pt x="114" y="1084"/>
                      <a:pt x="116" y="1086"/>
                      <a:pt x="117" y="1087"/>
                    </a:cubicBezTo>
                    <a:cubicBezTo>
                      <a:pt x="119" y="1088"/>
                      <a:pt x="121" y="1089"/>
                      <a:pt x="122" y="1090"/>
                    </a:cubicBezTo>
                    <a:cubicBezTo>
                      <a:pt x="125" y="1091"/>
                      <a:pt x="128" y="1092"/>
                      <a:pt x="129" y="1093"/>
                    </a:cubicBezTo>
                    <a:cubicBezTo>
                      <a:pt x="131" y="1094"/>
                      <a:pt x="133" y="1094"/>
                      <a:pt x="134" y="1094"/>
                    </a:cubicBezTo>
                    <a:cubicBezTo>
                      <a:pt x="137" y="1095"/>
                      <a:pt x="138" y="1095"/>
                      <a:pt x="138" y="1095"/>
                    </a:cubicBezTo>
                    <a:cubicBezTo>
                      <a:pt x="138" y="1095"/>
                      <a:pt x="134" y="1093"/>
                      <a:pt x="131" y="1092"/>
                    </a:cubicBezTo>
                    <a:cubicBezTo>
                      <a:pt x="128" y="1090"/>
                      <a:pt x="125" y="1089"/>
                      <a:pt x="126" y="1089"/>
                    </a:cubicBezTo>
                    <a:cubicBezTo>
                      <a:pt x="126" y="1089"/>
                      <a:pt x="128" y="1089"/>
                      <a:pt x="131" y="1090"/>
                    </a:cubicBezTo>
                    <a:cubicBezTo>
                      <a:pt x="135" y="1091"/>
                      <a:pt x="139" y="1092"/>
                      <a:pt x="146" y="1094"/>
                    </a:cubicBezTo>
                    <a:cubicBezTo>
                      <a:pt x="166" y="1099"/>
                      <a:pt x="183" y="1101"/>
                      <a:pt x="201" y="1100"/>
                    </a:cubicBezTo>
                    <a:cubicBezTo>
                      <a:pt x="206" y="1099"/>
                      <a:pt x="210" y="1099"/>
                      <a:pt x="215" y="1098"/>
                    </a:cubicBezTo>
                    <a:cubicBezTo>
                      <a:pt x="220" y="1098"/>
                      <a:pt x="225" y="1097"/>
                      <a:pt x="230" y="1096"/>
                    </a:cubicBezTo>
                    <a:cubicBezTo>
                      <a:pt x="232" y="1095"/>
                      <a:pt x="234" y="1095"/>
                      <a:pt x="236" y="1094"/>
                    </a:cubicBezTo>
                    <a:cubicBezTo>
                      <a:pt x="237" y="1094"/>
                      <a:pt x="239" y="1093"/>
                      <a:pt x="240" y="1093"/>
                    </a:cubicBezTo>
                    <a:cubicBezTo>
                      <a:pt x="241" y="1092"/>
                      <a:pt x="242" y="1092"/>
                      <a:pt x="244" y="1091"/>
                    </a:cubicBezTo>
                    <a:cubicBezTo>
                      <a:pt x="245" y="1091"/>
                      <a:pt x="245" y="1091"/>
                      <a:pt x="245" y="1091"/>
                    </a:cubicBezTo>
                    <a:cubicBezTo>
                      <a:pt x="245" y="1091"/>
                      <a:pt x="245" y="1091"/>
                      <a:pt x="245" y="1091"/>
                    </a:cubicBezTo>
                    <a:cubicBezTo>
                      <a:pt x="245" y="1091"/>
                      <a:pt x="245" y="1091"/>
                      <a:pt x="245" y="1091"/>
                    </a:cubicBezTo>
                    <a:cubicBezTo>
                      <a:pt x="245" y="1092"/>
                      <a:pt x="245" y="1093"/>
                      <a:pt x="245" y="1093"/>
                    </a:cubicBezTo>
                    <a:cubicBezTo>
                      <a:pt x="245" y="1100"/>
                      <a:pt x="244" y="1099"/>
                      <a:pt x="244" y="1098"/>
                    </a:cubicBezTo>
                    <a:cubicBezTo>
                      <a:pt x="244" y="1097"/>
                      <a:pt x="243" y="1095"/>
                      <a:pt x="243" y="1097"/>
                    </a:cubicBezTo>
                    <a:cubicBezTo>
                      <a:pt x="243" y="1097"/>
                      <a:pt x="243" y="1098"/>
                      <a:pt x="243" y="1098"/>
                    </a:cubicBezTo>
                    <a:cubicBezTo>
                      <a:pt x="243" y="1099"/>
                      <a:pt x="243" y="1099"/>
                      <a:pt x="244" y="1100"/>
                    </a:cubicBezTo>
                    <a:cubicBezTo>
                      <a:pt x="244" y="1100"/>
                      <a:pt x="244" y="1100"/>
                      <a:pt x="244" y="1101"/>
                    </a:cubicBezTo>
                    <a:cubicBezTo>
                      <a:pt x="244" y="1101"/>
                      <a:pt x="244" y="1102"/>
                      <a:pt x="244" y="1103"/>
                    </a:cubicBezTo>
                    <a:cubicBezTo>
                      <a:pt x="244" y="1109"/>
                      <a:pt x="245" y="1115"/>
                      <a:pt x="245" y="1115"/>
                    </a:cubicBezTo>
                    <a:cubicBezTo>
                      <a:pt x="245" y="1120"/>
                      <a:pt x="244" y="1119"/>
                      <a:pt x="244" y="1118"/>
                    </a:cubicBezTo>
                    <a:cubicBezTo>
                      <a:pt x="245" y="1138"/>
                      <a:pt x="247" y="1119"/>
                      <a:pt x="247" y="1151"/>
                    </a:cubicBezTo>
                    <a:cubicBezTo>
                      <a:pt x="250" y="1159"/>
                      <a:pt x="243" y="1216"/>
                      <a:pt x="246" y="1255"/>
                    </a:cubicBezTo>
                    <a:cubicBezTo>
                      <a:pt x="246" y="1264"/>
                      <a:pt x="245" y="1250"/>
                      <a:pt x="244" y="1253"/>
                    </a:cubicBezTo>
                    <a:cubicBezTo>
                      <a:pt x="246" y="1307"/>
                      <a:pt x="245" y="1299"/>
                      <a:pt x="248" y="1343"/>
                    </a:cubicBezTo>
                    <a:cubicBezTo>
                      <a:pt x="246" y="1381"/>
                      <a:pt x="246" y="1381"/>
                      <a:pt x="246" y="1381"/>
                    </a:cubicBezTo>
                    <a:cubicBezTo>
                      <a:pt x="248" y="1353"/>
                      <a:pt x="251" y="1388"/>
                      <a:pt x="252" y="1419"/>
                    </a:cubicBezTo>
                    <a:cubicBezTo>
                      <a:pt x="253" y="1409"/>
                      <a:pt x="254" y="1401"/>
                      <a:pt x="255" y="1395"/>
                    </a:cubicBezTo>
                    <a:cubicBezTo>
                      <a:pt x="256" y="1444"/>
                      <a:pt x="256" y="1444"/>
                      <a:pt x="256" y="1444"/>
                    </a:cubicBezTo>
                    <a:cubicBezTo>
                      <a:pt x="256" y="1450"/>
                      <a:pt x="255" y="1445"/>
                      <a:pt x="254" y="1437"/>
                    </a:cubicBezTo>
                    <a:cubicBezTo>
                      <a:pt x="254" y="1441"/>
                      <a:pt x="254" y="1444"/>
                      <a:pt x="254" y="1446"/>
                    </a:cubicBezTo>
                    <a:cubicBezTo>
                      <a:pt x="253" y="1464"/>
                      <a:pt x="252" y="1455"/>
                      <a:pt x="250" y="1442"/>
                    </a:cubicBezTo>
                    <a:cubicBezTo>
                      <a:pt x="251" y="1436"/>
                      <a:pt x="251" y="1430"/>
                      <a:pt x="252" y="1425"/>
                    </a:cubicBezTo>
                    <a:cubicBezTo>
                      <a:pt x="250" y="1412"/>
                      <a:pt x="249" y="1401"/>
                      <a:pt x="247" y="1404"/>
                    </a:cubicBezTo>
                    <a:cubicBezTo>
                      <a:pt x="247" y="1407"/>
                      <a:pt x="248" y="1413"/>
                      <a:pt x="248" y="1420"/>
                    </a:cubicBezTo>
                    <a:cubicBezTo>
                      <a:pt x="247" y="1417"/>
                      <a:pt x="247" y="1414"/>
                      <a:pt x="247" y="1416"/>
                    </a:cubicBezTo>
                    <a:cubicBezTo>
                      <a:pt x="247" y="1418"/>
                      <a:pt x="247" y="1423"/>
                      <a:pt x="248" y="1431"/>
                    </a:cubicBezTo>
                    <a:cubicBezTo>
                      <a:pt x="245" y="1442"/>
                      <a:pt x="245" y="1442"/>
                      <a:pt x="245" y="1442"/>
                    </a:cubicBezTo>
                    <a:cubicBezTo>
                      <a:pt x="246" y="1445"/>
                      <a:pt x="246" y="1445"/>
                      <a:pt x="246" y="1445"/>
                    </a:cubicBezTo>
                    <a:cubicBezTo>
                      <a:pt x="244" y="1509"/>
                      <a:pt x="244" y="1509"/>
                      <a:pt x="244" y="1509"/>
                    </a:cubicBezTo>
                    <a:cubicBezTo>
                      <a:pt x="247" y="1555"/>
                      <a:pt x="251" y="1595"/>
                      <a:pt x="253" y="1668"/>
                    </a:cubicBezTo>
                    <a:cubicBezTo>
                      <a:pt x="250" y="1650"/>
                      <a:pt x="249" y="1664"/>
                      <a:pt x="247" y="1663"/>
                    </a:cubicBezTo>
                    <a:cubicBezTo>
                      <a:pt x="249" y="1644"/>
                      <a:pt x="246" y="1607"/>
                      <a:pt x="246" y="1569"/>
                    </a:cubicBezTo>
                    <a:cubicBezTo>
                      <a:pt x="246" y="1589"/>
                      <a:pt x="245" y="1584"/>
                      <a:pt x="244" y="1579"/>
                    </a:cubicBezTo>
                    <a:cubicBezTo>
                      <a:pt x="247" y="1647"/>
                      <a:pt x="247" y="1647"/>
                      <a:pt x="247" y="1647"/>
                    </a:cubicBezTo>
                    <a:cubicBezTo>
                      <a:pt x="245" y="1645"/>
                      <a:pt x="245" y="1661"/>
                      <a:pt x="244" y="1679"/>
                    </a:cubicBezTo>
                    <a:cubicBezTo>
                      <a:pt x="248" y="1666"/>
                      <a:pt x="247" y="1729"/>
                      <a:pt x="248" y="1757"/>
                    </a:cubicBezTo>
                    <a:cubicBezTo>
                      <a:pt x="247" y="1758"/>
                      <a:pt x="245" y="1752"/>
                      <a:pt x="246" y="1718"/>
                    </a:cubicBezTo>
                    <a:cubicBezTo>
                      <a:pt x="243" y="1755"/>
                      <a:pt x="250" y="1766"/>
                      <a:pt x="248" y="1803"/>
                    </a:cubicBezTo>
                    <a:cubicBezTo>
                      <a:pt x="248" y="1794"/>
                      <a:pt x="248" y="1790"/>
                      <a:pt x="247" y="1787"/>
                    </a:cubicBezTo>
                    <a:cubicBezTo>
                      <a:pt x="249" y="1806"/>
                      <a:pt x="248" y="1853"/>
                      <a:pt x="246" y="1842"/>
                    </a:cubicBezTo>
                    <a:cubicBezTo>
                      <a:pt x="246" y="1833"/>
                      <a:pt x="246" y="1833"/>
                      <a:pt x="246" y="1833"/>
                    </a:cubicBezTo>
                    <a:cubicBezTo>
                      <a:pt x="246" y="1861"/>
                      <a:pt x="246" y="1902"/>
                      <a:pt x="247" y="1938"/>
                    </a:cubicBezTo>
                    <a:cubicBezTo>
                      <a:pt x="247" y="1955"/>
                      <a:pt x="247" y="1972"/>
                      <a:pt x="248" y="1984"/>
                    </a:cubicBezTo>
                    <a:cubicBezTo>
                      <a:pt x="248" y="1990"/>
                      <a:pt x="248" y="1996"/>
                      <a:pt x="249" y="2000"/>
                    </a:cubicBezTo>
                    <a:cubicBezTo>
                      <a:pt x="249" y="2004"/>
                      <a:pt x="250" y="2006"/>
                      <a:pt x="250" y="2007"/>
                    </a:cubicBezTo>
                    <a:cubicBezTo>
                      <a:pt x="250" y="2008"/>
                      <a:pt x="249" y="2006"/>
                      <a:pt x="248" y="2004"/>
                    </a:cubicBezTo>
                    <a:cubicBezTo>
                      <a:pt x="247" y="2001"/>
                      <a:pt x="245" y="1998"/>
                      <a:pt x="245" y="1997"/>
                    </a:cubicBezTo>
                    <a:cubicBezTo>
                      <a:pt x="245" y="1997"/>
                      <a:pt x="245" y="1997"/>
                      <a:pt x="245" y="1998"/>
                    </a:cubicBezTo>
                    <a:cubicBezTo>
                      <a:pt x="245" y="1998"/>
                      <a:pt x="245" y="2000"/>
                      <a:pt x="246" y="2001"/>
                    </a:cubicBezTo>
                    <a:cubicBezTo>
                      <a:pt x="246" y="2003"/>
                      <a:pt x="246" y="2004"/>
                      <a:pt x="246" y="2006"/>
                    </a:cubicBezTo>
                    <a:cubicBezTo>
                      <a:pt x="247" y="2008"/>
                      <a:pt x="247" y="2011"/>
                      <a:pt x="248" y="2013"/>
                    </a:cubicBezTo>
                    <a:cubicBezTo>
                      <a:pt x="250" y="2018"/>
                      <a:pt x="252" y="2023"/>
                      <a:pt x="256" y="2028"/>
                    </a:cubicBezTo>
                    <a:cubicBezTo>
                      <a:pt x="259" y="2033"/>
                      <a:pt x="263" y="2038"/>
                      <a:pt x="268" y="2042"/>
                    </a:cubicBezTo>
                    <a:cubicBezTo>
                      <a:pt x="273" y="2046"/>
                      <a:pt x="278" y="2049"/>
                      <a:pt x="284" y="2052"/>
                    </a:cubicBezTo>
                    <a:cubicBezTo>
                      <a:pt x="289" y="2054"/>
                      <a:pt x="294" y="2055"/>
                      <a:pt x="299" y="2055"/>
                    </a:cubicBezTo>
                    <a:cubicBezTo>
                      <a:pt x="303" y="2056"/>
                      <a:pt x="307" y="2056"/>
                      <a:pt x="309" y="2056"/>
                    </a:cubicBezTo>
                    <a:cubicBezTo>
                      <a:pt x="312" y="2055"/>
                      <a:pt x="313" y="2055"/>
                      <a:pt x="313" y="2055"/>
                    </a:cubicBezTo>
                    <a:cubicBezTo>
                      <a:pt x="309" y="2057"/>
                      <a:pt x="315" y="2059"/>
                      <a:pt x="317" y="2061"/>
                    </a:cubicBezTo>
                    <a:cubicBezTo>
                      <a:pt x="317" y="2063"/>
                      <a:pt x="317" y="2064"/>
                      <a:pt x="314" y="2065"/>
                    </a:cubicBezTo>
                    <a:cubicBezTo>
                      <a:pt x="310" y="2065"/>
                      <a:pt x="303" y="2067"/>
                      <a:pt x="290" y="2063"/>
                    </a:cubicBezTo>
                    <a:cubicBezTo>
                      <a:pt x="292" y="2064"/>
                      <a:pt x="294" y="2064"/>
                      <a:pt x="296" y="2065"/>
                    </a:cubicBezTo>
                    <a:cubicBezTo>
                      <a:pt x="298" y="2065"/>
                      <a:pt x="300" y="2066"/>
                      <a:pt x="302" y="2066"/>
                    </a:cubicBezTo>
                    <a:cubicBezTo>
                      <a:pt x="303" y="2066"/>
                      <a:pt x="304" y="2067"/>
                      <a:pt x="305" y="2067"/>
                    </a:cubicBezTo>
                    <a:cubicBezTo>
                      <a:pt x="306" y="2067"/>
                      <a:pt x="307" y="2067"/>
                      <a:pt x="308" y="2067"/>
                    </a:cubicBezTo>
                    <a:cubicBezTo>
                      <a:pt x="309" y="2067"/>
                      <a:pt x="311" y="2067"/>
                      <a:pt x="312" y="2067"/>
                    </a:cubicBezTo>
                    <a:cubicBezTo>
                      <a:pt x="313" y="2067"/>
                      <a:pt x="314" y="2067"/>
                      <a:pt x="315" y="2067"/>
                    </a:cubicBezTo>
                    <a:cubicBezTo>
                      <a:pt x="324" y="2067"/>
                      <a:pt x="335" y="2067"/>
                      <a:pt x="349" y="2067"/>
                    </a:cubicBezTo>
                    <a:cubicBezTo>
                      <a:pt x="340" y="2066"/>
                      <a:pt x="327" y="2062"/>
                      <a:pt x="339" y="2062"/>
                    </a:cubicBezTo>
                    <a:cubicBezTo>
                      <a:pt x="372" y="2065"/>
                      <a:pt x="362" y="2064"/>
                      <a:pt x="403" y="2067"/>
                    </a:cubicBezTo>
                    <a:cubicBezTo>
                      <a:pt x="389" y="2066"/>
                      <a:pt x="404" y="2061"/>
                      <a:pt x="425" y="2062"/>
                    </a:cubicBezTo>
                    <a:cubicBezTo>
                      <a:pt x="422" y="2062"/>
                      <a:pt x="427" y="2066"/>
                      <a:pt x="419" y="2067"/>
                    </a:cubicBezTo>
                    <a:cubicBezTo>
                      <a:pt x="471" y="2062"/>
                      <a:pt x="471" y="2062"/>
                      <a:pt x="471" y="2062"/>
                    </a:cubicBezTo>
                    <a:cubicBezTo>
                      <a:pt x="458" y="2063"/>
                      <a:pt x="469" y="2066"/>
                      <a:pt x="481" y="2067"/>
                    </a:cubicBezTo>
                    <a:cubicBezTo>
                      <a:pt x="475" y="2066"/>
                      <a:pt x="526" y="2067"/>
                      <a:pt x="539" y="2067"/>
                    </a:cubicBezTo>
                    <a:cubicBezTo>
                      <a:pt x="517" y="2066"/>
                      <a:pt x="517" y="2066"/>
                      <a:pt x="517" y="2066"/>
                    </a:cubicBezTo>
                    <a:cubicBezTo>
                      <a:pt x="576" y="2066"/>
                      <a:pt x="575" y="2059"/>
                      <a:pt x="634" y="2060"/>
                    </a:cubicBezTo>
                    <a:cubicBezTo>
                      <a:pt x="627" y="2061"/>
                      <a:pt x="616" y="2065"/>
                      <a:pt x="646" y="2066"/>
                    </a:cubicBezTo>
                    <a:cubicBezTo>
                      <a:pt x="660" y="2064"/>
                      <a:pt x="706" y="2055"/>
                      <a:pt x="758" y="2053"/>
                    </a:cubicBezTo>
                    <a:cubicBezTo>
                      <a:pt x="768" y="2054"/>
                      <a:pt x="768" y="2054"/>
                      <a:pt x="768" y="2054"/>
                    </a:cubicBezTo>
                    <a:cubicBezTo>
                      <a:pt x="807" y="2053"/>
                      <a:pt x="807" y="2053"/>
                      <a:pt x="807" y="2053"/>
                    </a:cubicBezTo>
                    <a:cubicBezTo>
                      <a:pt x="783" y="2056"/>
                      <a:pt x="713" y="2064"/>
                      <a:pt x="676" y="2066"/>
                    </a:cubicBezTo>
                    <a:cubicBezTo>
                      <a:pt x="698" y="2068"/>
                      <a:pt x="682" y="2068"/>
                      <a:pt x="715" y="2068"/>
                    </a:cubicBezTo>
                    <a:cubicBezTo>
                      <a:pt x="726" y="2069"/>
                      <a:pt x="697" y="2070"/>
                      <a:pt x="687" y="2070"/>
                    </a:cubicBezTo>
                    <a:cubicBezTo>
                      <a:pt x="764" y="2071"/>
                      <a:pt x="764" y="2071"/>
                      <a:pt x="764" y="2071"/>
                    </a:cubicBezTo>
                    <a:cubicBezTo>
                      <a:pt x="760" y="2068"/>
                      <a:pt x="823" y="2068"/>
                      <a:pt x="820" y="2066"/>
                    </a:cubicBezTo>
                    <a:cubicBezTo>
                      <a:pt x="736" y="2068"/>
                      <a:pt x="736" y="2068"/>
                      <a:pt x="736" y="2068"/>
                    </a:cubicBezTo>
                    <a:cubicBezTo>
                      <a:pt x="733" y="2066"/>
                      <a:pt x="784" y="2061"/>
                      <a:pt x="839" y="2061"/>
                    </a:cubicBezTo>
                    <a:cubicBezTo>
                      <a:pt x="853" y="2062"/>
                      <a:pt x="828" y="2066"/>
                      <a:pt x="830" y="2067"/>
                    </a:cubicBezTo>
                    <a:cubicBezTo>
                      <a:pt x="837" y="2066"/>
                      <a:pt x="881" y="2065"/>
                      <a:pt x="886" y="2066"/>
                    </a:cubicBezTo>
                    <a:cubicBezTo>
                      <a:pt x="863" y="2067"/>
                      <a:pt x="863" y="2067"/>
                      <a:pt x="863" y="2067"/>
                    </a:cubicBezTo>
                    <a:cubicBezTo>
                      <a:pt x="893" y="2068"/>
                      <a:pt x="913" y="2064"/>
                      <a:pt x="949" y="2066"/>
                    </a:cubicBezTo>
                    <a:cubicBezTo>
                      <a:pt x="961" y="2067"/>
                      <a:pt x="986" y="2070"/>
                      <a:pt x="989" y="2068"/>
                    </a:cubicBezTo>
                    <a:cubicBezTo>
                      <a:pt x="968" y="2065"/>
                      <a:pt x="964" y="2056"/>
                      <a:pt x="978" y="2053"/>
                    </a:cubicBezTo>
                    <a:cubicBezTo>
                      <a:pt x="982" y="2054"/>
                      <a:pt x="1044" y="2056"/>
                      <a:pt x="1058" y="2058"/>
                    </a:cubicBezTo>
                    <a:cubicBezTo>
                      <a:pt x="1079" y="2060"/>
                      <a:pt x="1027" y="2064"/>
                      <a:pt x="1045" y="2066"/>
                    </a:cubicBezTo>
                    <a:cubicBezTo>
                      <a:pt x="1045" y="2065"/>
                      <a:pt x="1057" y="2064"/>
                      <a:pt x="1061" y="2064"/>
                    </a:cubicBezTo>
                    <a:cubicBezTo>
                      <a:pt x="1075" y="2064"/>
                      <a:pt x="1056" y="2066"/>
                      <a:pt x="1085" y="2066"/>
                    </a:cubicBezTo>
                    <a:cubicBezTo>
                      <a:pt x="1089" y="2063"/>
                      <a:pt x="1143" y="2066"/>
                      <a:pt x="1098" y="2063"/>
                    </a:cubicBezTo>
                    <a:cubicBezTo>
                      <a:pt x="1126" y="2063"/>
                      <a:pt x="1128" y="2064"/>
                      <a:pt x="1161" y="2064"/>
                    </a:cubicBezTo>
                    <a:cubicBezTo>
                      <a:pt x="1150" y="2062"/>
                      <a:pt x="1190" y="2058"/>
                      <a:pt x="1218" y="2057"/>
                    </a:cubicBezTo>
                    <a:cubicBezTo>
                      <a:pt x="1217" y="2058"/>
                      <a:pt x="1223" y="2059"/>
                      <a:pt x="1226" y="2059"/>
                    </a:cubicBezTo>
                    <a:cubicBezTo>
                      <a:pt x="1284" y="2059"/>
                      <a:pt x="1314" y="2060"/>
                      <a:pt x="1368" y="2060"/>
                    </a:cubicBezTo>
                    <a:cubicBezTo>
                      <a:pt x="1373" y="2061"/>
                      <a:pt x="1399" y="2062"/>
                      <a:pt x="1388" y="2063"/>
                    </a:cubicBezTo>
                    <a:cubicBezTo>
                      <a:pt x="1395" y="2063"/>
                      <a:pt x="1403" y="2062"/>
                      <a:pt x="1419" y="2062"/>
                    </a:cubicBezTo>
                    <a:cubicBezTo>
                      <a:pt x="1451" y="2064"/>
                      <a:pt x="1382" y="2062"/>
                      <a:pt x="1407" y="2065"/>
                    </a:cubicBezTo>
                    <a:cubicBezTo>
                      <a:pt x="1409" y="2063"/>
                      <a:pt x="1449" y="2063"/>
                      <a:pt x="1473" y="2062"/>
                    </a:cubicBezTo>
                    <a:cubicBezTo>
                      <a:pt x="1466" y="2059"/>
                      <a:pt x="1418" y="2061"/>
                      <a:pt x="1395" y="2062"/>
                    </a:cubicBezTo>
                    <a:cubicBezTo>
                      <a:pt x="1395" y="2059"/>
                      <a:pt x="1436" y="2055"/>
                      <a:pt x="1492" y="2054"/>
                    </a:cubicBezTo>
                    <a:cubicBezTo>
                      <a:pt x="1536" y="2053"/>
                      <a:pt x="1511" y="2056"/>
                      <a:pt x="1519" y="2055"/>
                    </a:cubicBezTo>
                    <a:cubicBezTo>
                      <a:pt x="1602" y="2056"/>
                      <a:pt x="1590" y="2050"/>
                      <a:pt x="1659" y="2052"/>
                    </a:cubicBezTo>
                    <a:cubicBezTo>
                      <a:pt x="1687" y="2054"/>
                      <a:pt x="1661" y="2056"/>
                      <a:pt x="1667" y="2058"/>
                    </a:cubicBezTo>
                    <a:cubicBezTo>
                      <a:pt x="1631" y="2059"/>
                      <a:pt x="1611" y="2056"/>
                      <a:pt x="1587" y="2057"/>
                    </a:cubicBezTo>
                    <a:cubicBezTo>
                      <a:pt x="1617" y="2058"/>
                      <a:pt x="1617" y="2058"/>
                      <a:pt x="1617" y="2058"/>
                    </a:cubicBezTo>
                    <a:cubicBezTo>
                      <a:pt x="1605" y="2058"/>
                      <a:pt x="1581" y="2059"/>
                      <a:pt x="1568" y="2058"/>
                    </a:cubicBezTo>
                    <a:cubicBezTo>
                      <a:pt x="1579" y="2059"/>
                      <a:pt x="1615" y="2059"/>
                      <a:pt x="1655" y="2059"/>
                    </a:cubicBezTo>
                    <a:cubicBezTo>
                      <a:pt x="1675" y="2059"/>
                      <a:pt x="1697" y="2059"/>
                      <a:pt x="1717" y="2060"/>
                    </a:cubicBezTo>
                    <a:cubicBezTo>
                      <a:pt x="1728" y="2060"/>
                      <a:pt x="1738" y="2060"/>
                      <a:pt x="1747" y="2060"/>
                    </a:cubicBezTo>
                    <a:cubicBezTo>
                      <a:pt x="1752" y="2060"/>
                      <a:pt x="1756" y="2060"/>
                      <a:pt x="1761" y="2060"/>
                    </a:cubicBezTo>
                    <a:cubicBezTo>
                      <a:pt x="1765" y="2060"/>
                      <a:pt x="1770" y="2060"/>
                      <a:pt x="1774" y="2059"/>
                    </a:cubicBezTo>
                    <a:cubicBezTo>
                      <a:pt x="1780" y="2057"/>
                      <a:pt x="1787" y="2054"/>
                      <a:pt x="1791" y="2051"/>
                    </a:cubicBezTo>
                    <a:cubicBezTo>
                      <a:pt x="1792" y="2050"/>
                      <a:pt x="1793" y="2049"/>
                      <a:pt x="1794" y="2049"/>
                    </a:cubicBezTo>
                    <a:cubicBezTo>
                      <a:pt x="1794" y="2048"/>
                      <a:pt x="1795" y="2048"/>
                      <a:pt x="1795" y="2047"/>
                    </a:cubicBezTo>
                    <a:cubicBezTo>
                      <a:pt x="1795" y="2047"/>
                      <a:pt x="1795" y="2047"/>
                      <a:pt x="1793" y="2048"/>
                    </a:cubicBezTo>
                    <a:cubicBezTo>
                      <a:pt x="1793" y="2048"/>
                      <a:pt x="1792" y="2049"/>
                      <a:pt x="1790" y="2050"/>
                    </a:cubicBezTo>
                    <a:cubicBezTo>
                      <a:pt x="1789" y="2051"/>
                      <a:pt x="1786" y="2052"/>
                      <a:pt x="1784" y="2053"/>
                    </a:cubicBezTo>
                    <a:cubicBezTo>
                      <a:pt x="1782" y="2054"/>
                      <a:pt x="1780" y="2055"/>
                      <a:pt x="1778" y="2056"/>
                    </a:cubicBezTo>
                    <a:cubicBezTo>
                      <a:pt x="1776" y="2056"/>
                      <a:pt x="1775" y="2056"/>
                      <a:pt x="1775" y="2056"/>
                    </a:cubicBezTo>
                    <a:cubicBezTo>
                      <a:pt x="1765" y="2057"/>
                      <a:pt x="1775" y="2056"/>
                      <a:pt x="1782" y="2052"/>
                    </a:cubicBezTo>
                    <a:cubicBezTo>
                      <a:pt x="1784" y="2051"/>
                      <a:pt x="1786" y="2050"/>
                      <a:pt x="1787" y="2049"/>
                    </a:cubicBezTo>
                    <a:cubicBezTo>
                      <a:pt x="1789" y="2048"/>
                      <a:pt x="1790" y="2047"/>
                      <a:pt x="1790" y="2047"/>
                    </a:cubicBezTo>
                    <a:cubicBezTo>
                      <a:pt x="1791" y="2046"/>
                      <a:pt x="1790" y="2047"/>
                      <a:pt x="1785" y="2049"/>
                    </a:cubicBezTo>
                    <a:cubicBezTo>
                      <a:pt x="1796" y="2043"/>
                      <a:pt x="1806" y="2032"/>
                      <a:pt x="1811" y="2019"/>
                    </a:cubicBezTo>
                    <a:cubicBezTo>
                      <a:pt x="1812" y="2015"/>
                      <a:pt x="1813" y="2012"/>
                      <a:pt x="1813" y="2008"/>
                    </a:cubicBezTo>
                    <a:cubicBezTo>
                      <a:pt x="1813" y="2006"/>
                      <a:pt x="1814" y="2004"/>
                      <a:pt x="1814" y="2002"/>
                    </a:cubicBezTo>
                    <a:cubicBezTo>
                      <a:pt x="1814" y="2000"/>
                      <a:pt x="1814" y="1999"/>
                      <a:pt x="1814" y="1996"/>
                    </a:cubicBezTo>
                    <a:cubicBezTo>
                      <a:pt x="1814" y="1988"/>
                      <a:pt x="1814" y="1978"/>
                      <a:pt x="1814" y="1969"/>
                    </a:cubicBezTo>
                    <a:cubicBezTo>
                      <a:pt x="1817" y="1962"/>
                      <a:pt x="1817" y="1962"/>
                      <a:pt x="1817" y="1962"/>
                    </a:cubicBezTo>
                    <a:cubicBezTo>
                      <a:pt x="1816" y="1962"/>
                      <a:pt x="1815" y="1987"/>
                      <a:pt x="1816" y="1998"/>
                    </a:cubicBezTo>
                    <a:cubicBezTo>
                      <a:pt x="1815" y="1982"/>
                      <a:pt x="1819" y="1939"/>
                      <a:pt x="1816" y="1921"/>
                    </a:cubicBezTo>
                    <a:cubicBezTo>
                      <a:pt x="1814" y="1948"/>
                      <a:pt x="1814" y="1948"/>
                      <a:pt x="1814" y="1948"/>
                    </a:cubicBezTo>
                    <a:cubicBezTo>
                      <a:pt x="1813" y="1920"/>
                      <a:pt x="1811" y="1886"/>
                      <a:pt x="1811" y="1852"/>
                    </a:cubicBezTo>
                    <a:cubicBezTo>
                      <a:pt x="1809" y="1868"/>
                      <a:pt x="1812" y="1860"/>
                      <a:pt x="1809" y="1884"/>
                    </a:cubicBezTo>
                    <a:cubicBezTo>
                      <a:pt x="1812" y="1863"/>
                      <a:pt x="1809" y="1972"/>
                      <a:pt x="1812" y="1938"/>
                    </a:cubicBezTo>
                    <a:cubicBezTo>
                      <a:pt x="1811" y="1950"/>
                      <a:pt x="1810" y="1961"/>
                      <a:pt x="1810" y="1973"/>
                    </a:cubicBezTo>
                    <a:cubicBezTo>
                      <a:pt x="1810" y="1979"/>
                      <a:pt x="1810" y="1985"/>
                      <a:pt x="1809" y="1992"/>
                    </a:cubicBezTo>
                    <a:cubicBezTo>
                      <a:pt x="1809" y="1999"/>
                      <a:pt x="1809" y="2004"/>
                      <a:pt x="1807" y="2011"/>
                    </a:cubicBezTo>
                    <a:cubicBezTo>
                      <a:pt x="1807" y="2010"/>
                      <a:pt x="1808" y="2008"/>
                      <a:pt x="1808" y="2009"/>
                    </a:cubicBezTo>
                    <a:cubicBezTo>
                      <a:pt x="1808" y="2009"/>
                      <a:pt x="1808" y="2010"/>
                      <a:pt x="1807" y="2013"/>
                    </a:cubicBezTo>
                    <a:cubicBezTo>
                      <a:pt x="1807" y="2015"/>
                      <a:pt x="1805" y="2019"/>
                      <a:pt x="1802" y="2024"/>
                    </a:cubicBezTo>
                    <a:cubicBezTo>
                      <a:pt x="1802" y="2025"/>
                      <a:pt x="1801" y="2027"/>
                      <a:pt x="1800" y="2028"/>
                    </a:cubicBezTo>
                    <a:cubicBezTo>
                      <a:pt x="1800" y="2029"/>
                      <a:pt x="1799" y="2029"/>
                      <a:pt x="1799" y="2030"/>
                    </a:cubicBezTo>
                    <a:cubicBezTo>
                      <a:pt x="1799" y="2029"/>
                      <a:pt x="1800" y="2029"/>
                      <a:pt x="1800" y="2029"/>
                    </a:cubicBezTo>
                    <a:cubicBezTo>
                      <a:pt x="1799" y="2030"/>
                      <a:pt x="1799" y="2030"/>
                      <a:pt x="1800" y="2028"/>
                    </a:cubicBezTo>
                    <a:cubicBezTo>
                      <a:pt x="1801" y="2027"/>
                      <a:pt x="1802" y="2026"/>
                      <a:pt x="1803" y="2025"/>
                    </a:cubicBezTo>
                    <a:cubicBezTo>
                      <a:pt x="1803" y="2024"/>
                      <a:pt x="1804" y="2023"/>
                      <a:pt x="1805" y="2022"/>
                    </a:cubicBezTo>
                    <a:cubicBezTo>
                      <a:pt x="1806" y="2020"/>
                      <a:pt x="1807" y="2019"/>
                      <a:pt x="1807" y="2018"/>
                    </a:cubicBezTo>
                    <a:cubicBezTo>
                      <a:pt x="1807" y="2020"/>
                      <a:pt x="1806" y="2022"/>
                      <a:pt x="1805" y="2024"/>
                    </a:cubicBezTo>
                    <a:cubicBezTo>
                      <a:pt x="1804" y="2026"/>
                      <a:pt x="1803" y="2028"/>
                      <a:pt x="1802" y="2030"/>
                    </a:cubicBezTo>
                    <a:cubicBezTo>
                      <a:pt x="1798" y="2035"/>
                      <a:pt x="1794" y="2040"/>
                      <a:pt x="1788" y="2044"/>
                    </a:cubicBezTo>
                    <a:cubicBezTo>
                      <a:pt x="1783" y="2047"/>
                      <a:pt x="1776" y="2050"/>
                      <a:pt x="1770" y="2051"/>
                    </a:cubicBezTo>
                    <a:cubicBezTo>
                      <a:pt x="1765" y="2052"/>
                      <a:pt x="1760" y="2052"/>
                      <a:pt x="1755" y="2053"/>
                    </a:cubicBezTo>
                    <a:cubicBezTo>
                      <a:pt x="1738" y="2052"/>
                      <a:pt x="1763" y="2052"/>
                      <a:pt x="1753" y="2051"/>
                    </a:cubicBezTo>
                    <a:cubicBezTo>
                      <a:pt x="1730" y="2052"/>
                      <a:pt x="1730" y="2052"/>
                      <a:pt x="1730" y="2052"/>
                    </a:cubicBezTo>
                    <a:cubicBezTo>
                      <a:pt x="1728" y="2051"/>
                      <a:pt x="1685" y="2049"/>
                      <a:pt x="1725" y="2048"/>
                    </a:cubicBezTo>
                    <a:cubicBezTo>
                      <a:pt x="1689" y="2048"/>
                      <a:pt x="1689" y="2048"/>
                      <a:pt x="1689" y="2048"/>
                    </a:cubicBezTo>
                    <a:cubicBezTo>
                      <a:pt x="1668" y="2047"/>
                      <a:pt x="1639" y="2047"/>
                      <a:pt x="1621" y="2048"/>
                    </a:cubicBezTo>
                    <a:cubicBezTo>
                      <a:pt x="1604" y="2047"/>
                      <a:pt x="1578" y="2050"/>
                      <a:pt x="1593" y="2048"/>
                    </a:cubicBezTo>
                    <a:cubicBezTo>
                      <a:pt x="1536" y="2049"/>
                      <a:pt x="1536" y="2049"/>
                      <a:pt x="1536" y="2049"/>
                    </a:cubicBezTo>
                    <a:cubicBezTo>
                      <a:pt x="1535" y="2049"/>
                      <a:pt x="1535" y="2049"/>
                      <a:pt x="1535" y="2049"/>
                    </a:cubicBezTo>
                    <a:cubicBezTo>
                      <a:pt x="1480" y="2049"/>
                      <a:pt x="1421" y="2052"/>
                      <a:pt x="1357" y="2049"/>
                    </a:cubicBezTo>
                    <a:cubicBezTo>
                      <a:pt x="1338" y="2049"/>
                      <a:pt x="1319" y="2050"/>
                      <a:pt x="1287" y="2049"/>
                    </a:cubicBezTo>
                    <a:cubicBezTo>
                      <a:pt x="1281" y="2048"/>
                      <a:pt x="1281" y="2048"/>
                      <a:pt x="1281" y="2048"/>
                    </a:cubicBezTo>
                    <a:cubicBezTo>
                      <a:pt x="1257" y="2048"/>
                      <a:pt x="1209" y="2046"/>
                      <a:pt x="1198" y="2048"/>
                    </a:cubicBezTo>
                    <a:cubicBezTo>
                      <a:pt x="1172" y="2043"/>
                      <a:pt x="1081" y="2047"/>
                      <a:pt x="1039" y="2046"/>
                    </a:cubicBezTo>
                    <a:cubicBezTo>
                      <a:pt x="1037" y="2048"/>
                      <a:pt x="1037" y="2048"/>
                      <a:pt x="1037" y="2048"/>
                    </a:cubicBezTo>
                    <a:cubicBezTo>
                      <a:pt x="1008" y="2048"/>
                      <a:pt x="980" y="2048"/>
                      <a:pt x="944" y="2049"/>
                    </a:cubicBezTo>
                    <a:cubicBezTo>
                      <a:pt x="946" y="2051"/>
                      <a:pt x="946" y="2051"/>
                      <a:pt x="946" y="2051"/>
                    </a:cubicBezTo>
                    <a:cubicBezTo>
                      <a:pt x="915" y="2053"/>
                      <a:pt x="866" y="2050"/>
                      <a:pt x="816" y="2050"/>
                    </a:cubicBezTo>
                    <a:cubicBezTo>
                      <a:pt x="820" y="2049"/>
                      <a:pt x="832" y="2049"/>
                      <a:pt x="841" y="2050"/>
                    </a:cubicBezTo>
                    <a:cubicBezTo>
                      <a:pt x="782" y="2046"/>
                      <a:pt x="716" y="2053"/>
                      <a:pt x="663" y="2050"/>
                    </a:cubicBezTo>
                    <a:cubicBezTo>
                      <a:pt x="650" y="2051"/>
                      <a:pt x="640" y="2050"/>
                      <a:pt x="630" y="2050"/>
                    </a:cubicBezTo>
                    <a:cubicBezTo>
                      <a:pt x="632" y="2050"/>
                      <a:pt x="633" y="2050"/>
                      <a:pt x="634" y="2050"/>
                    </a:cubicBezTo>
                    <a:cubicBezTo>
                      <a:pt x="632" y="2050"/>
                      <a:pt x="630" y="2050"/>
                      <a:pt x="628" y="2050"/>
                    </a:cubicBezTo>
                    <a:cubicBezTo>
                      <a:pt x="622" y="2049"/>
                      <a:pt x="616" y="2049"/>
                      <a:pt x="610" y="2049"/>
                    </a:cubicBezTo>
                    <a:cubicBezTo>
                      <a:pt x="615" y="2049"/>
                      <a:pt x="621" y="2050"/>
                      <a:pt x="625" y="2050"/>
                    </a:cubicBezTo>
                    <a:cubicBezTo>
                      <a:pt x="615" y="2050"/>
                      <a:pt x="599" y="2050"/>
                      <a:pt x="584" y="2050"/>
                    </a:cubicBezTo>
                    <a:cubicBezTo>
                      <a:pt x="578" y="2049"/>
                      <a:pt x="578" y="2049"/>
                      <a:pt x="578" y="2049"/>
                    </a:cubicBezTo>
                    <a:cubicBezTo>
                      <a:pt x="576" y="2049"/>
                      <a:pt x="575" y="2049"/>
                      <a:pt x="574" y="2049"/>
                    </a:cubicBezTo>
                    <a:cubicBezTo>
                      <a:pt x="559" y="2048"/>
                      <a:pt x="562" y="2049"/>
                      <a:pt x="570" y="2051"/>
                    </a:cubicBezTo>
                    <a:cubicBezTo>
                      <a:pt x="562" y="2051"/>
                      <a:pt x="555" y="2052"/>
                      <a:pt x="550" y="2052"/>
                    </a:cubicBezTo>
                    <a:cubicBezTo>
                      <a:pt x="538" y="2049"/>
                      <a:pt x="510" y="2053"/>
                      <a:pt x="493" y="2050"/>
                    </a:cubicBezTo>
                    <a:cubicBezTo>
                      <a:pt x="483" y="2051"/>
                      <a:pt x="416" y="2051"/>
                      <a:pt x="408" y="2054"/>
                    </a:cubicBezTo>
                    <a:cubicBezTo>
                      <a:pt x="407" y="2054"/>
                      <a:pt x="403" y="2054"/>
                      <a:pt x="411" y="2054"/>
                    </a:cubicBezTo>
                    <a:cubicBezTo>
                      <a:pt x="394" y="2053"/>
                      <a:pt x="377" y="2053"/>
                      <a:pt x="362" y="2054"/>
                    </a:cubicBezTo>
                    <a:cubicBezTo>
                      <a:pt x="355" y="2051"/>
                      <a:pt x="355" y="2051"/>
                      <a:pt x="355" y="2051"/>
                    </a:cubicBezTo>
                    <a:cubicBezTo>
                      <a:pt x="317" y="2055"/>
                      <a:pt x="317" y="2055"/>
                      <a:pt x="317" y="2055"/>
                    </a:cubicBezTo>
                    <a:cubicBezTo>
                      <a:pt x="314" y="2055"/>
                      <a:pt x="312" y="2054"/>
                      <a:pt x="310" y="2054"/>
                    </a:cubicBezTo>
                    <a:cubicBezTo>
                      <a:pt x="309" y="2054"/>
                      <a:pt x="308" y="2054"/>
                      <a:pt x="307" y="2054"/>
                    </a:cubicBezTo>
                    <a:cubicBezTo>
                      <a:pt x="306" y="2054"/>
                      <a:pt x="305" y="2053"/>
                      <a:pt x="304" y="2053"/>
                    </a:cubicBezTo>
                    <a:cubicBezTo>
                      <a:pt x="301" y="2052"/>
                      <a:pt x="298" y="2051"/>
                      <a:pt x="297" y="2051"/>
                    </a:cubicBezTo>
                    <a:cubicBezTo>
                      <a:pt x="297" y="2050"/>
                      <a:pt x="297" y="2050"/>
                      <a:pt x="299" y="2050"/>
                    </a:cubicBezTo>
                    <a:cubicBezTo>
                      <a:pt x="300" y="2050"/>
                      <a:pt x="303" y="2050"/>
                      <a:pt x="308" y="2050"/>
                    </a:cubicBezTo>
                    <a:cubicBezTo>
                      <a:pt x="297" y="2050"/>
                      <a:pt x="289" y="2046"/>
                      <a:pt x="283" y="2043"/>
                    </a:cubicBezTo>
                    <a:cubicBezTo>
                      <a:pt x="277" y="2040"/>
                      <a:pt x="274" y="2036"/>
                      <a:pt x="271" y="2033"/>
                    </a:cubicBezTo>
                    <a:cubicBezTo>
                      <a:pt x="268" y="2030"/>
                      <a:pt x="266" y="2026"/>
                      <a:pt x="263" y="2021"/>
                    </a:cubicBezTo>
                    <a:cubicBezTo>
                      <a:pt x="261" y="2016"/>
                      <a:pt x="258" y="2009"/>
                      <a:pt x="257" y="1998"/>
                    </a:cubicBezTo>
                    <a:cubicBezTo>
                      <a:pt x="257" y="1998"/>
                      <a:pt x="257" y="1999"/>
                      <a:pt x="258" y="1999"/>
                    </a:cubicBezTo>
                    <a:cubicBezTo>
                      <a:pt x="258" y="2000"/>
                      <a:pt x="259" y="2000"/>
                      <a:pt x="259" y="2000"/>
                    </a:cubicBezTo>
                    <a:cubicBezTo>
                      <a:pt x="259" y="1984"/>
                      <a:pt x="257" y="1957"/>
                      <a:pt x="258" y="1947"/>
                    </a:cubicBezTo>
                    <a:cubicBezTo>
                      <a:pt x="261" y="1911"/>
                      <a:pt x="258" y="1765"/>
                      <a:pt x="261" y="1670"/>
                    </a:cubicBezTo>
                    <a:cubicBezTo>
                      <a:pt x="256" y="1689"/>
                      <a:pt x="263" y="1626"/>
                      <a:pt x="259" y="1622"/>
                    </a:cubicBezTo>
                    <a:cubicBezTo>
                      <a:pt x="261" y="1617"/>
                      <a:pt x="261" y="1604"/>
                      <a:pt x="262" y="1619"/>
                    </a:cubicBezTo>
                    <a:cubicBezTo>
                      <a:pt x="261" y="1571"/>
                      <a:pt x="264" y="1546"/>
                      <a:pt x="261" y="1513"/>
                    </a:cubicBezTo>
                    <a:cubicBezTo>
                      <a:pt x="262" y="1508"/>
                      <a:pt x="262" y="1523"/>
                      <a:pt x="263" y="1519"/>
                    </a:cubicBezTo>
                    <a:cubicBezTo>
                      <a:pt x="263" y="1515"/>
                      <a:pt x="262" y="1503"/>
                      <a:pt x="263" y="1498"/>
                    </a:cubicBezTo>
                    <a:cubicBezTo>
                      <a:pt x="263" y="1493"/>
                      <a:pt x="264" y="1505"/>
                      <a:pt x="264" y="1513"/>
                    </a:cubicBezTo>
                    <a:cubicBezTo>
                      <a:pt x="264" y="1463"/>
                      <a:pt x="261" y="1458"/>
                      <a:pt x="257" y="1455"/>
                    </a:cubicBezTo>
                    <a:cubicBezTo>
                      <a:pt x="259" y="1430"/>
                      <a:pt x="259" y="1417"/>
                      <a:pt x="257" y="1399"/>
                    </a:cubicBezTo>
                    <a:cubicBezTo>
                      <a:pt x="258" y="1391"/>
                      <a:pt x="259" y="1376"/>
                      <a:pt x="259" y="1407"/>
                    </a:cubicBezTo>
                    <a:cubicBezTo>
                      <a:pt x="259" y="1390"/>
                      <a:pt x="261" y="1301"/>
                      <a:pt x="258" y="1300"/>
                    </a:cubicBezTo>
                    <a:cubicBezTo>
                      <a:pt x="259" y="1294"/>
                      <a:pt x="258" y="1275"/>
                      <a:pt x="258" y="1271"/>
                    </a:cubicBezTo>
                    <a:cubicBezTo>
                      <a:pt x="258" y="1232"/>
                      <a:pt x="258" y="1229"/>
                      <a:pt x="258" y="1191"/>
                    </a:cubicBezTo>
                    <a:cubicBezTo>
                      <a:pt x="258" y="1201"/>
                      <a:pt x="258" y="1201"/>
                      <a:pt x="258" y="1201"/>
                    </a:cubicBezTo>
                    <a:cubicBezTo>
                      <a:pt x="255" y="1186"/>
                      <a:pt x="257" y="1170"/>
                      <a:pt x="257" y="1139"/>
                    </a:cubicBezTo>
                    <a:cubicBezTo>
                      <a:pt x="257" y="1140"/>
                      <a:pt x="257" y="1140"/>
                      <a:pt x="257" y="1140"/>
                    </a:cubicBezTo>
                    <a:cubicBezTo>
                      <a:pt x="258" y="1122"/>
                      <a:pt x="258" y="1112"/>
                      <a:pt x="258" y="1104"/>
                    </a:cubicBezTo>
                    <a:cubicBezTo>
                      <a:pt x="258" y="1100"/>
                      <a:pt x="258" y="1097"/>
                      <a:pt x="258" y="1094"/>
                    </a:cubicBezTo>
                    <a:cubicBezTo>
                      <a:pt x="258" y="1091"/>
                      <a:pt x="258" y="1089"/>
                      <a:pt x="258" y="1086"/>
                    </a:cubicBezTo>
                    <a:cubicBezTo>
                      <a:pt x="258" y="1084"/>
                      <a:pt x="258" y="1082"/>
                      <a:pt x="258" y="1079"/>
                    </a:cubicBezTo>
                    <a:cubicBezTo>
                      <a:pt x="257" y="1078"/>
                      <a:pt x="257" y="1077"/>
                      <a:pt x="257" y="1076"/>
                    </a:cubicBezTo>
                    <a:cubicBezTo>
                      <a:pt x="257" y="1076"/>
                      <a:pt x="257" y="1075"/>
                      <a:pt x="257" y="1075"/>
                    </a:cubicBezTo>
                    <a:cubicBezTo>
                      <a:pt x="257" y="1074"/>
                      <a:pt x="257" y="1074"/>
                      <a:pt x="257" y="1074"/>
                    </a:cubicBezTo>
                    <a:cubicBezTo>
                      <a:pt x="257" y="1074"/>
                      <a:pt x="257" y="1074"/>
                      <a:pt x="257" y="1074"/>
                    </a:cubicBezTo>
                    <a:cubicBezTo>
                      <a:pt x="255" y="1075"/>
                      <a:pt x="253" y="1076"/>
                      <a:pt x="251" y="1076"/>
                    </a:cubicBezTo>
                    <a:cubicBezTo>
                      <a:pt x="247" y="1077"/>
                      <a:pt x="241" y="1079"/>
                      <a:pt x="234" y="1081"/>
                    </a:cubicBezTo>
                    <a:cubicBezTo>
                      <a:pt x="232" y="1081"/>
                      <a:pt x="231" y="1081"/>
                      <a:pt x="229" y="1082"/>
                    </a:cubicBezTo>
                    <a:cubicBezTo>
                      <a:pt x="228" y="1082"/>
                      <a:pt x="226" y="1082"/>
                      <a:pt x="224" y="1082"/>
                    </a:cubicBezTo>
                    <a:cubicBezTo>
                      <a:pt x="221" y="1083"/>
                      <a:pt x="217" y="1083"/>
                      <a:pt x="213" y="1084"/>
                    </a:cubicBezTo>
                    <a:cubicBezTo>
                      <a:pt x="217" y="1085"/>
                      <a:pt x="217" y="1085"/>
                      <a:pt x="217" y="1085"/>
                    </a:cubicBezTo>
                    <a:cubicBezTo>
                      <a:pt x="216" y="1086"/>
                      <a:pt x="215" y="1086"/>
                      <a:pt x="213" y="1087"/>
                    </a:cubicBezTo>
                    <a:cubicBezTo>
                      <a:pt x="211" y="1087"/>
                      <a:pt x="208" y="1087"/>
                      <a:pt x="204" y="1088"/>
                    </a:cubicBezTo>
                    <a:cubicBezTo>
                      <a:pt x="201" y="1088"/>
                      <a:pt x="197" y="1088"/>
                      <a:pt x="193" y="1088"/>
                    </a:cubicBezTo>
                    <a:cubicBezTo>
                      <a:pt x="191" y="1088"/>
                      <a:pt x="189" y="1088"/>
                      <a:pt x="187" y="1088"/>
                    </a:cubicBezTo>
                    <a:cubicBezTo>
                      <a:pt x="184" y="1087"/>
                      <a:pt x="182" y="1087"/>
                      <a:pt x="180" y="1087"/>
                    </a:cubicBezTo>
                    <a:cubicBezTo>
                      <a:pt x="170" y="1086"/>
                      <a:pt x="160" y="1083"/>
                      <a:pt x="149" y="1081"/>
                    </a:cubicBezTo>
                    <a:cubicBezTo>
                      <a:pt x="144" y="1079"/>
                      <a:pt x="139" y="1078"/>
                      <a:pt x="134" y="1076"/>
                    </a:cubicBezTo>
                    <a:cubicBezTo>
                      <a:pt x="129" y="1074"/>
                      <a:pt x="125" y="1072"/>
                      <a:pt x="120" y="1070"/>
                    </a:cubicBezTo>
                    <a:cubicBezTo>
                      <a:pt x="120" y="1070"/>
                      <a:pt x="121" y="1071"/>
                      <a:pt x="122" y="1071"/>
                    </a:cubicBezTo>
                    <a:cubicBezTo>
                      <a:pt x="123" y="1072"/>
                      <a:pt x="125" y="1073"/>
                      <a:pt x="126" y="1074"/>
                    </a:cubicBezTo>
                    <a:cubicBezTo>
                      <a:pt x="130" y="1075"/>
                      <a:pt x="133" y="1077"/>
                      <a:pt x="133" y="1077"/>
                    </a:cubicBezTo>
                    <a:cubicBezTo>
                      <a:pt x="122" y="1074"/>
                      <a:pt x="109" y="1066"/>
                      <a:pt x="97" y="1057"/>
                    </a:cubicBezTo>
                    <a:cubicBezTo>
                      <a:pt x="95" y="1054"/>
                      <a:pt x="92" y="1052"/>
                      <a:pt x="89" y="1049"/>
                    </a:cubicBezTo>
                    <a:cubicBezTo>
                      <a:pt x="86" y="1047"/>
                      <a:pt x="84" y="1044"/>
                      <a:pt x="81" y="1042"/>
                    </a:cubicBezTo>
                    <a:cubicBezTo>
                      <a:pt x="79" y="1040"/>
                      <a:pt x="77" y="1037"/>
                      <a:pt x="75" y="1035"/>
                    </a:cubicBezTo>
                    <a:cubicBezTo>
                      <a:pt x="74" y="1034"/>
                      <a:pt x="73" y="1033"/>
                      <a:pt x="72" y="1032"/>
                    </a:cubicBezTo>
                    <a:cubicBezTo>
                      <a:pt x="71" y="1031"/>
                      <a:pt x="70" y="1029"/>
                      <a:pt x="69" y="1028"/>
                    </a:cubicBezTo>
                    <a:cubicBezTo>
                      <a:pt x="68" y="1027"/>
                      <a:pt x="69" y="1028"/>
                      <a:pt x="71" y="1030"/>
                    </a:cubicBezTo>
                    <a:cubicBezTo>
                      <a:pt x="73" y="1032"/>
                      <a:pt x="77" y="1035"/>
                      <a:pt x="79" y="1037"/>
                    </a:cubicBezTo>
                    <a:cubicBezTo>
                      <a:pt x="77" y="1035"/>
                      <a:pt x="75" y="1033"/>
                      <a:pt x="73" y="1031"/>
                    </a:cubicBezTo>
                    <a:cubicBezTo>
                      <a:pt x="71" y="1029"/>
                      <a:pt x="70" y="1027"/>
                      <a:pt x="68" y="1026"/>
                    </a:cubicBezTo>
                    <a:cubicBezTo>
                      <a:pt x="66" y="1023"/>
                      <a:pt x="64" y="1021"/>
                      <a:pt x="63" y="1019"/>
                    </a:cubicBezTo>
                    <a:cubicBezTo>
                      <a:pt x="60" y="1016"/>
                      <a:pt x="60" y="1016"/>
                      <a:pt x="59" y="1016"/>
                    </a:cubicBezTo>
                    <a:cubicBezTo>
                      <a:pt x="59" y="1017"/>
                      <a:pt x="59" y="1017"/>
                      <a:pt x="57" y="1016"/>
                    </a:cubicBezTo>
                    <a:cubicBezTo>
                      <a:pt x="56" y="1015"/>
                      <a:pt x="55" y="1014"/>
                      <a:pt x="53" y="1012"/>
                    </a:cubicBezTo>
                    <a:cubicBezTo>
                      <a:pt x="52" y="1011"/>
                      <a:pt x="51" y="1010"/>
                      <a:pt x="50" y="1008"/>
                    </a:cubicBezTo>
                    <a:cubicBezTo>
                      <a:pt x="49" y="1007"/>
                      <a:pt x="48" y="1005"/>
                      <a:pt x="46" y="1003"/>
                    </a:cubicBezTo>
                    <a:cubicBezTo>
                      <a:pt x="45" y="999"/>
                      <a:pt x="47" y="1001"/>
                      <a:pt x="47" y="1000"/>
                    </a:cubicBezTo>
                    <a:cubicBezTo>
                      <a:pt x="48" y="1000"/>
                      <a:pt x="48" y="999"/>
                      <a:pt x="47" y="997"/>
                    </a:cubicBezTo>
                    <a:cubicBezTo>
                      <a:pt x="46" y="996"/>
                      <a:pt x="45" y="995"/>
                      <a:pt x="44" y="993"/>
                    </a:cubicBezTo>
                    <a:cubicBezTo>
                      <a:pt x="43" y="991"/>
                      <a:pt x="42" y="988"/>
                      <a:pt x="41" y="985"/>
                    </a:cubicBezTo>
                    <a:cubicBezTo>
                      <a:pt x="40" y="984"/>
                      <a:pt x="39" y="982"/>
                      <a:pt x="38" y="979"/>
                    </a:cubicBezTo>
                    <a:cubicBezTo>
                      <a:pt x="36" y="976"/>
                      <a:pt x="35" y="972"/>
                      <a:pt x="33" y="968"/>
                    </a:cubicBezTo>
                    <a:cubicBezTo>
                      <a:pt x="32" y="966"/>
                      <a:pt x="31" y="964"/>
                      <a:pt x="31" y="962"/>
                    </a:cubicBezTo>
                    <a:cubicBezTo>
                      <a:pt x="30" y="960"/>
                      <a:pt x="29" y="957"/>
                      <a:pt x="28" y="955"/>
                    </a:cubicBezTo>
                    <a:cubicBezTo>
                      <a:pt x="28" y="952"/>
                      <a:pt x="27" y="950"/>
                      <a:pt x="26" y="947"/>
                    </a:cubicBezTo>
                    <a:cubicBezTo>
                      <a:pt x="25" y="945"/>
                      <a:pt x="25" y="942"/>
                      <a:pt x="24" y="939"/>
                    </a:cubicBezTo>
                    <a:cubicBezTo>
                      <a:pt x="24" y="936"/>
                      <a:pt x="23" y="933"/>
                      <a:pt x="22" y="931"/>
                    </a:cubicBezTo>
                    <a:cubicBezTo>
                      <a:pt x="22" y="928"/>
                      <a:pt x="22" y="925"/>
                      <a:pt x="22" y="922"/>
                    </a:cubicBezTo>
                    <a:cubicBezTo>
                      <a:pt x="21" y="919"/>
                      <a:pt x="21" y="916"/>
                      <a:pt x="21" y="913"/>
                    </a:cubicBezTo>
                    <a:cubicBezTo>
                      <a:pt x="21" y="910"/>
                      <a:pt x="21" y="907"/>
                      <a:pt x="21" y="904"/>
                    </a:cubicBezTo>
                    <a:cubicBezTo>
                      <a:pt x="21" y="901"/>
                      <a:pt x="21" y="898"/>
                      <a:pt x="21" y="895"/>
                    </a:cubicBezTo>
                    <a:cubicBezTo>
                      <a:pt x="22" y="892"/>
                      <a:pt x="22" y="890"/>
                      <a:pt x="23" y="887"/>
                    </a:cubicBezTo>
                    <a:cubicBezTo>
                      <a:pt x="23" y="882"/>
                      <a:pt x="25" y="877"/>
                      <a:pt x="26" y="872"/>
                    </a:cubicBezTo>
                    <a:cubicBezTo>
                      <a:pt x="23" y="880"/>
                      <a:pt x="20" y="888"/>
                      <a:pt x="24" y="869"/>
                    </a:cubicBezTo>
                    <a:cubicBezTo>
                      <a:pt x="27" y="855"/>
                      <a:pt x="35" y="836"/>
                      <a:pt x="46" y="820"/>
                    </a:cubicBezTo>
                    <a:cubicBezTo>
                      <a:pt x="57" y="804"/>
                      <a:pt x="70" y="790"/>
                      <a:pt x="79" y="780"/>
                    </a:cubicBezTo>
                    <a:cubicBezTo>
                      <a:pt x="82" y="778"/>
                      <a:pt x="83" y="777"/>
                      <a:pt x="84" y="777"/>
                    </a:cubicBezTo>
                    <a:cubicBezTo>
                      <a:pt x="101" y="761"/>
                      <a:pt x="141" y="727"/>
                      <a:pt x="150" y="716"/>
                    </a:cubicBezTo>
                    <a:cubicBezTo>
                      <a:pt x="171" y="707"/>
                      <a:pt x="259" y="619"/>
                      <a:pt x="263" y="624"/>
                    </a:cubicBezTo>
                    <a:cubicBezTo>
                      <a:pt x="318" y="578"/>
                      <a:pt x="318" y="578"/>
                      <a:pt x="318" y="578"/>
                    </a:cubicBezTo>
                    <a:cubicBezTo>
                      <a:pt x="317" y="579"/>
                      <a:pt x="317" y="579"/>
                      <a:pt x="317" y="579"/>
                    </a:cubicBezTo>
                    <a:cubicBezTo>
                      <a:pt x="352" y="550"/>
                      <a:pt x="364" y="538"/>
                      <a:pt x="375" y="527"/>
                    </a:cubicBezTo>
                    <a:cubicBezTo>
                      <a:pt x="383" y="520"/>
                      <a:pt x="378" y="525"/>
                      <a:pt x="377" y="526"/>
                    </a:cubicBezTo>
                    <a:cubicBezTo>
                      <a:pt x="430" y="484"/>
                      <a:pt x="434" y="479"/>
                      <a:pt x="476" y="440"/>
                    </a:cubicBezTo>
                    <a:cubicBezTo>
                      <a:pt x="481" y="438"/>
                      <a:pt x="481" y="438"/>
                      <a:pt x="481" y="438"/>
                    </a:cubicBezTo>
                    <a:cubicBezTo>
                      <a:pt x="492" y="427"/>
                      <a:pt x="558" y="377"/>
                      <a:pt x="606" y="333"/>
                    </a:cubicBezTo>
                    <a:cubicBezTo>
                      <a:pt x="606" y="334"/>
                      <a:pt x="605" y="335"/>
                      <a:pt x="601" y="338"/>
                    </a:cubicBezTo>
                    <a:cubicBezTo>
                      <a:pt x="657" y="288"/>
                      <a:pt x="741" y="227"/>
                      <a:pt x="757" y="204"/>
                    </a:cubicBezTo>
                    <a:cubicBezTo>
                      <a:pt x="793" y="171"/>
                      <a:pt x="793" y="171"/>
                      <a:pt x="793" y="171"/>
                    </a:cubicBezTo>
                    <a:cubicBezTo>
                      <a:pt x="744" y="212"/>
                      <a:pt x="798" y="163"/>
                      <a:pt x="777" y="179"/>
                    </a:cubicBezTo>
                    <a:cubicBezTo>
                      <a:pt x="796" y="162"/>
                      <a:pt x="828" y="139"/>
                      <a:pt x="805" y="159"/>
                    </a:cubicBezTo>
                    <a:cubicBezTo>
                      <a:pt x="801" y="162"/>
                      <a:pt x="801" y="162"/>
                      <a:pt x="801" y="162"/>
                    </a:cubicBezTo>
                    <a:cubicBezTo>
                      <a:pt x="795" y="172"/>
                      <a:pt x="862" y="112"/>
                      <a:pt x="862" y="115"/>
                    </a:cubicBezTo>
                    <a:cubicBezTo>
                      <a:pt x="874" y="105"/>
                      <a:pt x="886" y="95"/>
                      <a:pt x="898" y="85"/>
                    </a:cubicBezTo>
                    <a:cubicBezTo>
                      <a:pt x="904" y="80"/>
                      <a:pt x="910" y="75"/>
                      <a:pt x="916" y="70"/>
                    </a:cubicBezTo>
                    <a:cubicBezTo>
                      <a:pt x="922" y="65"/>
                      <a:pt x="928" y="59"/>
                      <a:pt x="933" y="55"/>
                    </a:cubicBezTo>
                    <a:cubicBezTo>
                      <a:pt x="938" y="52"/>
                      <a:pt x="938" y="52"/>
                      <a:pt x="938" y="52"/>
                    </a:cubicBezTo>
                    <a:cubicBezTo>
                      <a:pt x="940" y="50"/>
                      <a:pt x="940" y="50"/>
                      <a:pt x="940" y="50"/>
                    </a:cubicBezTo>
                    <a:cubicBezTo>
                      <a:pt x="942" y="49"/>
                      <a:pt x="942" y="49"/>
                      <a:pt x="942" y="49"/>
                    </a:cubicBezTo>
                    <a:cubicBezTo>
                      <a:pt x="952" y="43"/>
                      <a:pt x="952" y="43"/>
                      <a:pt x="952" y="43"/>
                    </a:cubicBezTo>
                    <a:cubicBezTo>
                      <a:pt x="955" y="41"/>
                      <a:pt x="958" y="39"/>
                      <a:pt x="961" y="37"/>
                    </a:cubicBezTo>
                    <a:cubicBezTo>
                      <a:pt x="966" y="35"/>
                      <a:pt x="966" y="35"/>
                      <a:pt x="966" y="35"/>
                    </a:cubicBezTo>
                    <a:cubicBezTo>
                      <a:pt x="968" y="34"/>
                      <a:pt x="970" y="33"/>
                      <a:pt x="971" y="33"/>
                    </a:cubicBezTo>
                    <a:cubicBezTo>
                      <a:pt x="985" y="27"/>
                      <a:pt x="999" y="23"/>
                      <a:pt x="1013" y="21"/>
                    </a:cubicBezTo>
                    <a:cubicBezTo>
                      <a:pt x="1024" y="19"/>
                      <a:pt x="1024" y="19"/>
                      <a:pt x="1024" y="19"/>
                    </a:cubicBezTo>
                    <a:cubicBezTo>
                      <a:pt x="1028" y="19"/>
                      <a:pt x="1032" y="19"/>
                      <a:pt x="1035" y="19"/>
                    </a:cubicBezTo>
                    <a:cubicBezTo>
                      <a:pt x="1037" y="19"/>
                      <a:pt x="1039" y="19"/>
                      <a:pt x="1041" y="19"/>
                    </a:cubicBezTo>
                    <a:cubicBezTo>
                      <a:pt x="1046" y="19"/>
                      <a:pt x="1046" y="19"/>
                      <a:pt x="1046" y="19"/>
                    </a:cubicBezTo>
                    <a:cubicBezTo>
                      <a:pt x="1050" y="19"/>
                      <a:pt x="1053" y="19"/>
                      <a:pt x="1057" y="20"/>
                    </a:cubicBezTo>
                    <a:cubicBezTo>
                      <a:pt x="1071" y="21"/>
                      <a:pt x="1085" y="25"/>
                      <a:pt x="1098" y="30"/>
                    </a:cubicBezTo>
                    <a:cubicBezTo>
                      <a:pt x="1108" y="34"/>
                      <a:pt x="1108" y="34"/>
                      <a:pt x="1108" y="34"/>
                    </a:cubicBezTo>
                    <a:cubicBezTo>
                      <a:pt x="1110" y="35"/>
                      <a:pt x="1111" y="35"/>
                      <a:pt x="1113" y="36"/>
                    </a:cubicBezTo>
                    <a:cubicBezTo>
                      <a:pt x="1118" y="39"/>
                      <a:pt x="1118" y="39"/>
                      <a:pt x="1118" y="39"/>
                    </a:cubicBezTo>
                    <a:cubicBezTo>
                      <a:pt x="1121" y="40"/>
                      <a:pt x="1124" y="42"/>
                      <a:pt x="1127" y="44"/>
                    </a:cubicBezTo>
                    <a:cubicBezTo>
                      <a:pt x="1136" y="49"/>
                      <a:pt x="1136" y="49"/>
                      <a:pt x="1136" y="49"/>
                    </a:cubicBezTo>
                    <a:cubicBezTo>
                      <a:pt x="1139" y="51"/>
                      <a:pt x="1142" y="53"/>
                      <a:pt x="1144" y="56"/>
                    </a:cubicBezTo>
                    <a:cubicBezTo>
                      <a:pt x="1147" y="58"/>
                      <a:pt x="1150" y="60"/>
                      <a:pt x="1153" y="62"/>
                    </a:cubicBezTo>
                    <a:cubicBezTo>
                      <a:pt x="1158" y="67"/>
                      <a:pt x="1164" y="72"/>
                      <a:pt x="1169" y="77"/>
                    </a:cubicBezTo>
                    <a:cubicBezTo>
                      <a:pt x="1161" y="66"/>
                      <a:pt x="1161" y="66"/>
                      <a:pt x="1161" y="66"/>
                    </a:cubicBezTo>
                    <a:cubicBezTo>
                      <a:pt x="1192" y="92"/>
                      <a:pt x="1192" y="92"/>
                      <a:pt x="1192" y="92"/>
                    </a:cubicBezTo>
                    <a:cubicBezTo>
                      <a:pt x="1200" y="100"/>
                      <a:pt x="1201" y="103"/>
                      <a:pt x="1179" y="84"/>
                    </a:cubicBezTo>
                    <a:cubicBezTo>
                      <a:pt x="1190" y="95"/>
                      <a:pt x="1217" y="115"/>
                      <a:pt x="1218" y="115"/>
                    </a:cubicBezTo>
                    <a:cubicBezTo>
                      <a:pt x="1261" y="153"/>
                      <a:pt x="1199" y="103"/>
                      <a:pt x="1212" y="114"/>
                    </a:cubicBezTo>
                    <a:cubicBezTo>
                      <a:pt x="1231" y="130"/>
                      <a:pt x="1231" y="130"/>
                      <a:pt x="1231" y="130"/>
                    </a:cubicBezTo>
                    <a:cubicBezTo>
                      <a:pt x="1227" y="126"/>
                      <a:pt x="1227" y="126"/>
                      <a:pt x="1227" y="126"/>
                    </a:cubicBezTo>
                    <a:cubicBezTo>
                      <a:pt x="1242" y="137"/>
                      <a:pt x="1244" y="138"/>
                      <a:pt x="1271" y="160"/>
                    </a:cubicBezTo>
                    <a:cubicBezTo>
                      <a:pt x="1287" y="175"/>
                      <a:pt x="1278" y="169"/>
                      <a:pt x="1285" y="175"/>
                    </a:cubicBezTo>
                    <a:cubicBezTo>
                      <a:pt x="1285" y="175"/>
                      <a:pt x="1285" y="175"/>
                      <a:pt x="1287" y="177"/>
                    </a:cubicBezTo>
                    <a:cubicBezTo>
                      <a:pt x="1288" y="178"/>
                      <a:pt x="1291" y="180"/>
                      <a:pt x="1295" y="184"/>
                    </a:cubicBezTo>
                    <a:cubicBezTo>
                      <a:pt x="1334" y="217"/>
                      <a:pt x="1334" y="217"/>
                      <a:pt x="1334" y="217"/>
                    </a:cubicBezTo>
                    <a:cubicBezTo>
                      <a:pt x="1320" y="202"/>
                      <a:pt x="1320" y="202"/>
                      <a:pt x="1320" y="202"/>
                    </a:cubicBezTo>
                    <a:cubicBezTo>
                      <a:pt x="1338" y="216"/>
                      <a:pt x="1357" y="233"/>
                      <a:pt x="1340" y="216"/>
                    </a:cubicBezTo>
                    <a:cubicBezTo>
                      <a:pt x="1348" y="225"/>
                      <a:pt x="1367" y="241"/>
                      <a:pt x="1389" y="260"/>
                    </a:cubicBezTo>
                    <a:cubicBezTo>
                      <a:pt x="1400" y="270"/>
                      <a:pt x="1411" y="280"/>
                      <a:pt x="1423" y="290"/>
                    </a:cubicBezTo>
                    <a:cubicBezTo>
                      <a:pt x="1438" y="303"/>
                      <a:pt x="1453" y="316"/>
                      <a:pt x="1467" y="327"/>
                    </a:cubicBezTo>
                    <a:cubicBezTo>
                      <a:pt x="1467" y="308"/>
                      <a:pt x="1467" y="291"/>
                      <a:pt x="1467" y="277"/>
                    </a:cubicBezTo>
                    <a:cubicBezTo>
                      <a:pt x="1467" y="267"/>
                      <a:pt x="1467" y="259"/>
                      <a:pt x="1467" y="256"/>
                    </a:cubicBezTo>
                    <a:cubicBezTo>
                      <a:pt x="1467" y="240"/>
                      <a:pt x="1466" y="224"/>
                      <a:pt x="1466" y="207"/>
                    </a:cubicBezTo>
                    <a:cubicBezTo>
                      <a:pt x="1466" y="199"/>
                      <a:pt x="1465" y="190"/>
                      <a:pt x="1467" y="182"/>
                    </a:cubicBezTo>
                    <a:cubicBezTo>
                      <a:pt x="1468" y="174"/>
                      <a:pt x="1471" y="166"/>
                      <a:pt x="1476" y="159"/>
                    </a:cubicBezTo>
                    <a:cubicBezTo>
                      <a:pt x="1473" y="162"/>
                      <a:pt x="1471" y="165"/>
                      <a:pt x="1471" y="163"/>
                    </a:cubicBezTo>
                    <a:cubicBezTo>
                      <a:pt x="1471" y="163"/>
                      <a:pt x="1472" y="161"/>
                      <a:pt x="1474" y="157"/>
                    </a:cubicBezTo>
                    <a:cubicBezTo>
                      <a:pt x="1476" y="154"/>
                      <a:pt x="1480" y="150"/>
                      <a:pt x="1486" y="145"/>
                    </a:cubicBezTo>
                    <a:cubicBezTo>
                      <a:pt x="1485" y="148"/>
                      <a:pt x="1487" y="147"/>
                      <a:pt x="1491" y="144"/>
                    </a:cubicBezTo>
                    <a:cubicBezTo>
                      <a:pt x="1496" y="142"/>
                      <a:pt x="1503" y="139"/>
                      <a:pt x="1512" y="138"/>
                    </a:cubicBezTo>
                    <a:cubicBezTo>
                      <a:pt x="1515" y="137"/>
                      <a:pt x="1517" y="137"/>
                      <a:pt x="1519" y="137"/>
                    </a:cubicBezTo>
                    <a:cubicBezTo>
                      <a:pt x="1522" y="137"/>
                      <a:pt x="1525" y="137"/>
                      <a:pt x="1527" y="137"/>
                    </a:cubicBezTo>
                    <a:cubicBezTo>
                      <a:pt x="1533" y="137"/>
                      <a:pt x="1538" y="137"/>
                      <a:pt x="1544" y="138"/>
                    </a:cubicBezTo>
                    <a:cubicBezTo>
                      <a:pt x="1554" y="138"/>
                      <a:pt x="1564" y="138"/>
                      <a:pt x="1571" y="139"/>
                    </a:cubicBezTo>
                    <a:cubicBezTo>
                      <a:pt x="1546" y="137"/>
                      <a:pt x="1666" y="139"/>
                      <a:pt x="1628" y="135"/>
                    </a:cubicBezTo>
                    <a:cubicBezTo>
                      <a:pt x="1656" y="136"/>
                      <a:pt x="1630" y="137"/>
                      <a:pt x="1651" y="138"/>
                    </a:cubicBezTo>
                    <a:cubicBezTo>
                      <a:pt x="1685" y="137"/>
                      <a:pt x="1721" y="138"/>
                      <a:pt x="1760" y="138"/>
                    </a:cubicBezTo>
                    <a:cubicBezTo>
                      <a:pt x="1769" y="138"/>
                      <a:pt x="1777" y="141"/>
                      <a:pt x="1785" y="145"/>
                    </a:cubicBezTo>
                    <a:cubicBezTo>
                      <a:pt x="1792" y="149"/>
                      <a:pt x="1799" y="155"/>
                      <a:pt x="1803" y="163"/>
                    </a:cubicBezTo>
                    <a:cubicBezTo>
                      <a:pt x="1808" y="170"/>
                      <a:pt x="1811" y="178"/>
                      <a:pt x="1811" y="187"/>
                    </a:cubicBezTo>
                    <a:cubicBezTo>
                      <a:pt x="1812" y="191"/>
                      <a:pt x="1812" y="191"/>
                      <a:pt x="1812" y="191"/>
                    </a:cubicBezTo>
                    <a:cubicBezTo>
                      <a:pt x="1812" y="194"/>
                      <a:pt x="1812" y="194"/>
                      <a:pt x="1812" y="194"/>
                    </a:cubicBezTo>
                    <a:cubicBezTo>
                      <a:pt x="1812" y="202"/>
                      <a:pt x="1812" y="202"/>
                      <a:pt x="1812" y="202"/>
                    </a:cubicBezTo>
                    <a:cubicBezTo>
                      <a:pt x="1812" y="207"/>
                      <a:pt x="1812" y="212"/>
                      <a:pt x="1812" y="218"/>
                    </a:cubicBezTo>
                    <a:cubicBezTo>
                      <a:pt x="1812" y="219"/>
                      <a:pt x="1813" y="205"/>
                      <a:pt x="1815" y="223"/>
                    </a:cubicBezTo>
                    <a:cubicBezTo>
                      <a:pt x="1811" y="266"/>
                      <a:pt x="1811" y="266"/>
                      <a:pt x="1811" y="266"/>
                    </a:cubicBezTo>
                    <a:cubicBezTo>
                      <a:pt x="1811" y="283"/>
                      <a:pt x="1815" y="281"/>
                      <a:pt x="1813" y="311"/>
                    </a:cubicBezTo>
                    <a:cubicBezTo>
                      <a:pt x="1813" y="307"/>
                      <a:pt x="1814" y="301"/>
                      <a:pt x="1814" y="312"/>
                    </a:cubicBezTo>
                    <a:cubicBezTo>
                      <a:pt x="1813" y="362"/>
                      <a:pt x="1813" y="414"/>
                      <a:pt x="1813" y="466"/>
                    </a:cubicBezTo>
                    <a:cubicBezTo>
                      <a:pt x="1813" y="519"/>
                      <a:pt x="1814" y="572"/>
                      <a:pt x="1814" y="625"/>
                    </a:cubicBezTo>
                    <a:cubicBezTo>
                      <a:pt x="1851" y="657"/>
                      <a:pt x="1851" y="657"/>
                      <a:pt x="1851" y="657"/>
                    </a:cubicBezTo>
                    <a:cubicBezTo>
                      <a:pt x="1862" y="667"/>
                      <a:pt x="1874" y="677"/>
                      <a:pt x="1886" y="688"/>
                    </a:cubicBezTo>
                    <a:cubicBezTo>
                      <a:pt x="1909" y="708"/>
                      <a:pt x="1931" y="728"/>
                      <a:pt x="1954" y="749"/>
                    </a:cubicBezTo>
                    <a:cubicBezTo>
                      <a:pt x="1938" y="734"/>
                      <a:pt x="1949" y="743"/>
                      <a:pt x="1962" y="754"/>
                    </a:cubicBezTo>
                    <a:cubicBezTo>
                      <a:pt x="1954" y="747"/>
                      <a:pt x="1963" y="753"/>
                      <a:pt x="1962" y="751"/>
                    </a:cubicBezTo>
                    <a:cubicBezTo>
                      <a:pt x="1962" y="751"/>
                      <a:pt x="1975" y="763"/>
                      <a:pt x="1988" y="774"/>
                    </a:cubicBezTo>
                    <a:cubicBezTo>
                      <a:pt x="1994" y="780"/>
                      <a:pt x="2000" y="786"/>
                      <a:pt x="2004" y="791"/>
                    </a:cubicBezTo>
                    <a:cubicBezTo>
                      <a:pt x="2008" y="795"/>
                      <a:pt x="2011" y="798"/>
                      <a:pt x="2011" y="798"/>
                    </a:cubicBezTo>
                    <a:cubicBezTo>
                      <a:pt x="2013" y="800"/>
                      <a:pt x="2017" y="805"/>
                      <a:pt x="2022" y="810"/>
                    </a:cubicBezTo>
                    <a:cubicBezTo>
                      <a:pt x="2026" y="816"/>
                      <a:pt x="2031" y="824"/>
                      <a:pt x="2035" y="831"/>
                    </a:cubicBezTo>
                    <a:cubicBezTo>
                      <a:pt x="2043" y="847"/>
                      <a:pt x="2047" y="862"/>
                      <a:pt x="2049" y="866"/>
                    </a:cubicBezTo>
                    <a:cubicBezTo>
                      <a:pt x="2049" y="866"/>
                      <a:pt x="2049" y="864"/>
                      <a:pt x="2048" y="862"/>
                    </a:cubicBezTo>
                    <a:cubicBezTo>
                      <a:pt x="2048" y="860"/>
                      <a:pt x="2047" y="858"/>
                      <a:pt x="2046" y="855"/>
                    </a:cubicBezTo>
                    <a:cubicBezTo>
                      <a:pt x="2045" y="853"/>
                      <a:pt x="2044" y="851"/>
                      <a:pt x="2043" y="849"/>
                    </a:cubicBezTo>
                    <a:cubicBezTo>
                      <a:pt x="2043" y="847"/>
                      <a:pt x="2042" y="846"/>
                      <a:pt x="2042" y="846"/>
                    </a:cubicBezTo>
                    <a:cubicBezTo>
                      <a:pt x="2045" y="852"/>
                      <a:pt x="2046" y="853"/>
                      <a:pt x="2046" y="850"/>
                    </a:cubicBezTo>
                    <a:cubicBezTo>
                      <a:pt x="2046" y="848"/>
                      <a:pt x="2045" y="842"/>
                      <a:pt x="2043" y="836"/>
                    </a:cubicBezTo>
                    <a:cubicBezTo>
                      <a:pt x="2039" y="823"/>
                      <a:pt x="2032" y="808"/>
                      <a:pt x="2034" y="809"/>
                    </a:cubicBezTo>
                    <a:cubicBezTo>
                      <a:pt x="2029" y="802"/>
                      <a:pt x="2023" y="795"/>
                      <a:pt x="2016" y="787"/>
                    </a:cubicBezTo>
                    <a:cubicBezTo>
                      <a:pt x="2009" y="779"/>
                      <a:pt x="2001" y="770"/>
                      <a:pt x="1992" y="762"/>
                    </a:cubicBezTo>
                    <a:cubicBezTo>
                      <a:pt x="1975" y="746"/>
                      <a:pt x="1955" y="728"/>
                      <a:pt x="1933" y="712"/>
                    </a:cubicBezTo>
                    <a:cubicBezTo>
                      <a:pt x="1925" y="704"/>
                      <a:pt x="1942" y="718"/>
                      <a:pt x="1937" y="713"/>
                    </a:cubicBezTo>
                    <a:cubicBezTo>
                      <a:pt x="1926" y="706"/>
                      <a:pt x="1914" y="695"/>
                      <a:pt x="1891" y="675"/>
                    </a:cubicBezTo>
                    <a:cubicBezTo>
                      <a:pt x="1894" y="677"/>
                      <a:pt x="1894" y="677"/>
                      <a:pt x="1894" y="677"/>
                    </a:cubicBezTo>
                    <a:cubicBezTo>
                      <a:pt x="1880" y="665"/>
                      <a:pt x="1868" y="655"/>
                      <a:pt x="1856" y="645"/>
                    </a:cubicBezTo>
                    <a:cubicBezTo>
                      <a:pt x="1851" y="640"/>
                      <a:pt x="1845" y="635"/>
                      <a:pt x="1840" y="631"/>
                    </a:cubicBezTo>
                    <a:cubicBezTo>
                      <a:pt x="1836" y="627"/>
                      <a:pt x="1831" y="623"/>
                      <a:pt x="1827" y="619"/>
                    </a:cubicBezTo>
                    <a:cubicBezTo>
                      <a:pt x="1827" y="584"/>
                      <a:pt x="1828" y="550"/>
                      <a:pt x="1829" y="498"/>
                    </a:cubicBezTo>
                    <a:cubicBezTo>
                      <a:pt x="1827" y="505"/>
                      <a:pt x="1827" y="505"/>
                      <a:pt x="1827" y="505"/>
                    </a:cubicBezTo>
                    <a:cubicBezTo>
                      <a:pt x="1827" y="484"/>
                      <a:pt x="1828" y="480"/>
                      <a:pt x="1828" y="470"/>
                    </a:cubicBezTo>
                    <a:cubicBezTo>
                      <a:pt x="1825" y="447"/>
                      <a:pt x="1828" y="528"/>
                      <a:pt x="1825" y="506"/>
                    </a:cubicBezTo>
                    <a:cubicBezTo>
                      <a:pt x="1829" y="479"/>
                      <a:pt x="1825" y="362"/>
                      <a:pt x="1829" y="344"/>
                    </a:cubicBezTo>
                    <a:cubicBezTo>
                      <a:pt x="1829" y="312"/>
                      <a:pt x="1827" y="353"/>
                      <a:pt x="1827" y="322"/>
                    </a:cubicBezTo>
                    <a:cubicBezTo>
                      <a:pt x="1828" y="313"/>
                      <a:pt x="1828" y="313"/>
                      <a:pt x="1828" y="313"/>
                    </a:cubicBezTo>
                    <a:cubicBezTo>
                      <a:pt x="1827" y="305"/>
                      <a:pt x="1827" y="305"/>
                      <a:pt x="1827" y="305"/>
                    </a:cubicBezTo>
                    <a:cubicBezTo>
                      <a:pt x="1827" y="285"/>
                      <a:pt x="1829" y="274"/>
                      <a:pt x="1830" y="273"/>
                    </a:cubicBezTo>
                    <a:cubicBezTo>
                      <a:pt x="1829" y="278"/>
                      <a:pt x="1830" y="288"/>
                      <a:pt x="1830" y="293"/>
                    </a:cubicBezTo>
                    <a:cubicBezTo>
                      <a:pt x="1831" y="266"/>
                      <a:pt x="1829" y="217"/>
                      <a:pt x="1830" y="208"/>
                    </a:cubicBezTo>
                    <a:cubicBezTo>
                      <a:pt x="1829" y="239"/>
                      <a:pt x="1829" y="239"/>
                      <a:pt x="1829" y="239"/>
                    </a:cubicBezTo>
                    <a:cubicBezTo>
                      <a:pt x="1829" y="228"/>
                      <a:pt x="1829" y="217"/>
                      <a:pt x="1829" y="205"/>
                    </a:cubicBezTo>
                    <a:cubicBezTo>
                      <a:pt x="1829" y="203"/>
                      <a:pt x="1829" y="200"/>
                      <a:pt x="1829" y="197"/>
                    </a:cubicBezTo>
                    <a:cubicBezTo>
                      <a:pt x="1829" y="193"/>
                      <a:pt x="1829" y="193"/>
                      <a:pt x="1829" y="193"/>
                    </a:cubicBezTo>
                    <a:cubicBezTo>
                      <a:pt x="1829" y="191"/>
                      <a:pt x="1829" y="191"/>
                      <a:pt x="1829" y="191"/>
                    </a:cubicBezTo>
                    <a:cubicBezTo>
                      <a:pt x="1829" y="188"/>
                      <a:pt x="1829" y="188"/>
                      <a:pt x="1829" y="188"/>
                    </a:cubicBezTo>
                    <a:cubicBezTo>
                      <a:pt x="1828" y="182"/>
                      <a:pt x="1827" y="175"/>
                      <a:pt x="1825" y="169"/>
                    </a:cubicBezTo>
                    <a:cubicBezTo>
                      <a:pt x="1821" y="156"/>
                      <a:pt x="1813" y="145"/>
                      <a:pt x="1802" y="136"/>
                    </a:cubicBezTo>
                    <a:cubicBezTo>
                      <a:pt x="1797" y="132"/>
                      <a:pt x="1791" y="129"/>
                      <a:pt x="1784" y="127"/>
                    </a:cubicBezTo>
                    <a:cubicBezTo>
                      <a:pt x="1778" y="124"/>
                      <a:pt x="1771" y="123"/>
                      <a:pt x="1764" y="122"/>
                    </a:cubicBezTo>
                    <a:cubicBezTo>
                      <a:pt x="1763" y="122"/>
                      <a:pt x="1761" y="122"/>
                      <a:pt x="1759" y="122"/>
                    </a:cubicBezTo>
                    <a:cubicBezTo>
                      <a:pt x="1755" y="122"/>
                      <a:pt x="1755" y="122"/>
                      <a:pt x="1755" y="122"/>
                    </a:cubicBezTo>
                    <a:cubicBezTo>
                      <a:pt x="1746" y="122"/>
                      <a:pt x="1746" y="122"/>
                      <a:pt x="1746" y="122"/>
                    </a:cubicBezTo>
                    <a:cubicBezTo>
                      <a:pt x="1740" y="122"/>
                      <a:pt x="1734" y="122"/>
                      <a:pt x="1729" y="122"/>
                    </a:cubicBezTo>
                    <a:cubicBezTo>
                      <a:pt x="1717" y="122"/>
                      <a:pt x="1705" y="122"/>
                      <a:pt x="1694" y="122"/>
                    </a:cubicBezTo>
                    <a:cubicBezTo>
                      <a:pt x="1671" y="123"/>
                      <a:pt x="1649" y="123"/>
                      <a:pt x="1628" y="124"/>
                    </a:cubicBezTo>
                    <a:cubicBezTo>
                      <a:pt x="1634" y="124"/>
                      <a:pt x="1634" y="124"/>
                      <a:pt x="1634" y="124"/>
                    </a:cubicBezTo>
                    <a:cubicBezTo>
                      <a:pt x="1603" y="125"/>
                      <a:pt x="1590" y="125"/>
                      <a:pt x="1576" y="125"/>
                    </a:cubicBezTo>
                    <a:cubicBezTo>
                      <a:pt x="1570" y="125"/>
                      <a:pt x="1563" y="124"/>
                      <a:pt x="1553" y="124"/>
                    </a:cubicBezTo>
                    <a:cubicBezTo>
                      <a:pt x="1548" y="124"/>
                      <a:pt x="1543" y="124"/>
                      <a:pt x="1536" y="124"/>
                    </a:cubicBezTo>
                    <a:cubicBezTo>
                      <a:pt x="1533" y="124"/>
                      <a:pt x="1530" y="124"/>
                      <a:pt x="1526" y="124"/>
                    </a:cubicBezTo>
                    <a:cubicBezTo>
                      <a:pt x="1524" y="124"/>
                      <a:pt x="1522" y="124"/>
                      <a:pt x="1520" y="124"/>
                    </a:cubicBezTo>
                    <a:cubicBezTo>
                      <a:pt x="1518" y="124"/>
                      <a:pt x="1516" y="124"/>
                      <a:pt x="1513" y="125"/>
                    </a:cubicBezTo>
                    <a:cubicBezTo>
                      <a:pt x="1516" y="124"/>
                      <a:pt x="1516" y="124"/>
                      <a:pt x="1516" y="124"/>
                    </a:cubicBezTo>
                    <a:cubicBezTo>
                      <a:pt x="1508" y="125"/>
                      <a:pt x="1500" y="127"/>
                      <a:pt x="1491" y="132"/>
                    </a:cubicBezTo>
                    <a:cubicBezTo>
                      <a:pt x="1487" y="134"/>
                      <a:pt x="1483" y="137"/>
                      <a:pt x="1479" y="140"/>
                    </a:cubicBezTo>
                    <a:cubicBezTo>
                      <a:pt x="1475" y="144"/>
                      <a:pt x="1471" y="147"/>
                      <a:pt x="1468" y="152"/>
                    </a:cubicBezTo>
                    <a:cubicBezTo>
                      <a:pt x="1474" y="144"/>
                      <a:pt x="1467" y="150"/>
                      <a:pt x="1463" y="157"/>
                    </a:cubicBezTo>
                    <a:cubicBezTo>
                      <a:pt x="1461" y="159"/>
                      <a:pt x="1460" y="161"/>
                      <a:pt x="1460" y="162"/>
                    </a:cubicBezTo>
                    <a:cubicBezTo>
                      <a:pt x="1459" y="164"/>
                      <a:pt x="1458" y="165"/>
                      <a:pt x="1458" y="166"/>
                    </a:cubicBezTo>
                    <a:cubicBezTo>
                      <a:pt x="1457" y="167"/>
                      <a:pt x="1457" y="165"/>
                      <a:pt x="1460" y="159"/>
                    </a:cubicBezTo>
                    <a:cubicBezTo>
                      <a:pt x="1451" y="177"/>
                      <a:pt x="1453" y="191"/>
                      <a:pt x="1453" y="197"/>
                    </a:cubicBezTo>
                    <a:cubicBezTo>
                      <a:pt x="1453" y="204"/>
                      <a:pt x="1454" y="208"/>
                      <a:pt x="1454" y="211"/>
                    </a:cubicBezTo>
                    <a:cubicBezTo>
                      <a:pt x="1454" y="216"/>
                      <a:pt x="1455" y="219"/>
                      <a:pt x="1457" y="242"/>
                    </a:cubicBezTo>
                    <a:cubicBezTo>
                      <a:pt x="1455" y="252"/>
                      <a:pt x="1455" y="252"/>
                      <a:pt x="1455" y="252"/>
                    </a:cubicBezTo>
                    <a:cubicBezTo>
                      <a:pt x="1456" y="260"/>
                      <a:pt x="1457" y="264"/>
                      <a:pt x="1457" y="271"/>
                    </a:cubicBezTo>
                    <a:cubicBezTo>
                      <a:pt x="1457" y="272"/>
                      <a:pt x="1457" y="274"/>
                      <a:pt x="1457" y="276"/>
                    </a:cubicBezTo>
                    <a:cubicBezTo>
                      <a:pt x="1457" y="278"/>
                      <a:pt x="1457" y="280"/>
                      <a:pt x="1457" y="283"/>
                    </a:cubicBezTo>
                    <a:cubicBezTo>
                      <a:pt x="1458" y="287"/>
                      <a:pt x="1458" y="292"/>
                      <a:pt x="1458" y="299"/>
                    </a:cubicBezTo>
                    <a:cubicBezTo>
                      <a:pt x="1457" y="287"/>
                      <a:pt x="1457" y="291"/>
                      <a:pt x="1456" y="294"/>
                    </a:cubicBezTo>
                    <a:cubicBezTo>
                      <a:pt x="1456" y="295"/>
                      <a:pt x="1455" y="296"/>
                      <a:pt x="1455" y="296"/>
                    </a:cubicBezTo>
                    <a:cubicBezTo>
                      <a:pt x="1455" y="295"/>
                      <a:pt x="1454" y="293"/>
                      <a:pt x="1454" y="288"/>
                    </a:cubicBezTo>
                    <a:cubicBezTo>
                      <a:pt x="1454" y="291"/>
                      <a:pt x="1453" y="294"/>
                      <a:pt x="1453" y="297"/>
                    </a:cubicBezTo>
                    <a:cubicBezTo>
                      <a:pt x="1450" y="294"/>
                      <a:pt x="1448" y="292"/>
                      <a:pt x="1445" y="290"/>
                    </a:cubicBezTo>
                    <a:cubicBezTo>
                      <a:pt x="1442" y="287"/>
                      <a:pt x="1438" y="284"/>
                      <a:pt x="1435" y="282"/>
                    </a:cubicBezTo>
                    <a:cubicBezTo>
                      <a:pt x="1426" y="274"/>
                      <a:pt x="1418" y="268"/>
                      <a:pt x="1410" y="262"/>
                    </a:cubicBezTo>
                    <a:cubicBezTo>
                      <a:pt x="1395" y="250"/>
                      <a:pt x="1383" y="240"/>
                      <a:pt x="1373" y="228"/>
                    </a:cubicBezTo>
                    <a:cubicBezTo>
                      <a:pt x="1345" y="209"/>
                      <a:pt x="1420" y="271"/>
                      <a:pt x="1405" y="259"/>
                    </a:cubicBezTo>
                    <a:cubicBezTo>
                      <a:pt x="1416" y="270"/>
                      <a:pt x="1382" y="244"/>
                      <a:pt x="1365" y="229"/>
                    </a:cubicBezTo>
                    <a:cubicBezTo>
                      <a:pt x="1347" y="213"/>
                      <a:pt x="1338" y="199"/>
                      <a:pt x="1293" y="161"/>
                    </a:cubicBezTo>
                    <a:cubicBezTo>
                      <a:pt x="1298" y="165"/>
                      <a:pt x="1298" y="165"/>
                      <a:pt x="1303" y="168"/>
                    </a:cubicBezTo>
                    <a:cubicBezTo>
                      <a:pt x="1287" y="153"/>
                      <a:pt x="1269" y="142"/>
                      <a:pt x="1250" y="123"/>
                    </a:cubicBezTo>
                    <a:cubicBezTo>
                      <a:pt x="1237" y="115"/>
                      <a:pt x="1223" y="100"/>
                      <a:pt x="1218" y="100"/>
                    </a:cubicBezTo>
                    <a:cubicBezTo>
                      <a:pt x="1259" y="134"/>
                      <a:pt x="1259" y="134"/>
                      <a:pt x="1259" y="134"/>
                    </a:cubicBezTo>
                    <a:cubicBezTo>
                      <a:pt x="1236" y="115"/>
                      <a:pt x="1211" y="99"/>
                      <a:pt x="1174" y="65"/>
                    </a:cubicBezTo>
                    <a:cubicBezTo>
                      <a:pt x="1178" y="67"/>
                      <a:pt x="1190" y="76"/>
                      <a:pt x="1198" y="83"/>
                    </a:cubicBezTo>
                    <a:cubicBezTo>
                      <a:pt x="1187" y="72"/>
                      <a:pt x="1176" y="65"/>
                      <a:pt x="1165" y="54"/>
                    </a:cubicBezTo>
                    <a:cubicBezTo>
                      <a:pt x="1170" y="55"/>
                      <a:pt x="1215" y="96"/>
                      <a:pt x="1241" y="115"/>
                    </a:cubicBezTo>
                    <a:cubicBezTo>
                      <a:pt x="1230" y="104"/>
                      <a:pt x="1193" y="77"/>
                      <a:pt x="1208" y="85"/>
                    </a:cubicBezTo>
                    <a:cubicBezTo>
                      <a:pt x="1197" y="79"/>
                      <a:pt x="1186" y="70"/>
                      <a:pt x="1174" y="59"/>
                    </a:cubicBezTo>
                    <a:cubicBezTo>
                      <a:pt x="1162" y="48"/>
                      <a:pt x="1147" y="35"/>
                      <a:pt x="1128" y="27"/>
                    </a:cubicBezTo>
                    <a:cubicBezTo>
                      <a:pt x="1131" y="26"/>
                      <a:pt x="1131" y="26"/>
                      <a:pt x="1131" y="26"/>
                    </a:cubicBezTo>
                    <a:cubicBezTo>
                      <a:pt x="1128" y="25"/>
                      <a:pt x="1124" y="23"/>
                      <a:pt x="1118" y="20"/>
                    </a:cubicBezTo>
                    <a:cubicBezTo>
                      <a:pt x="1116" y="19"/>
                      <a:pt x="1113" y="18"/>
                      <a:pt x="1110" y="17"/>
                    </a:cubicBezTo>
                    <a:cubicBezTo>
                      <a:pt x="1107" y="16"/>
                      <a:pt x="1104" y="15"/>
                      <a:pt x="1101" y="14"/>
                    </a:cubicBezTo>
                    <a:cubicBezTo>
                      <a:pt x="1101" y="14"/>
                      <a:pt x="1103" y="14"/>
                      <a:pt x="1105" y="15"/>
                    </a:cubicBezTo>
                    <a:cubicBezTo>
                      <a:pt x="1107" y="15"/>
                      <a:pt x="1109" y="16"/>
                      <a:pt x="1112" y="17"/>
                    </a:cubicBezTo>
                    <a:cubicBezTo>
                      <a:pt x="1115" y="18"/>
                      <a:pt x="1117" y="18"/>
                      <a:pt x="1119" y="19"/>
                    </a:cubicBezTo>
                    <a:cubicBezTo>
                      <a:pt x="1120" y="19"/>
                      <a:pt x="1121" y="20"/>
                      <a:pt x="1122" y="20"/>
                    </a:cubicBezTo>
                    <a:cubicBezTo>
                      <a:pt x="1122" y="20"/>
                      <a:pt x="1123" y="20"/>
                      <a:pt x="1123" y="20"/>
                    </a:cubicBezTo>
                    <a:cubicBezTo>
                      <a:pt x="1119" y="18"/>
                      <a:pt x="1115" y="17"/>
                      <a:pt x="1111" y="16"/>
                    </a:cubicBezTo>
                    <a:cubicBezTo>
                      <a:pt x="1109" y="15"/>
                      <a:pt x="1107" y="14"/>
                      <a:pt x="1105" y="13"/>
                    </a:cubicBezTo>
                    <a:cubicBezTo>
                      <a:pt x="1099" y="11"/>
                      <a:pt x="1099" y="11"/>
                      <a:pt x="1099" y="11"/>
                    </a:cubicBezTo>
                    <a:cubicBezTo>
                      <a:pt x="1095" y="10"/>
                      <a:pt x="1091" y="9"/>
                      <a:pt x="1087" y="8"/>
                    </a:cubicBezTo>
                    <a:cubicBezTo>
                      <a:pt x="1084" y="7"/>
                      <a:pt x="1080" y="6"/>
                      <a:pt x="1076" y="5"/>
                    </a:cubicBezTo>
                    <a:cubicBezTo>
                      <a:pt x="1072" y="3"/>
                      <a:pt x="1068" y="3"/>
                      <a:pt x="1064" y="2"/>
                    </a:cubicBezTo>
                    <a:cubicBezTo>
                      <a:pt x="1060" y="2"/>
                      <a:pt x="1056" y="1"/>
                      <a:pt x="1052" y="1"/>
                    </a:cubicBezTo>
                    <a:cubicBezTo>
                      <a:pt x="1048" y="0"/>
                      <a:pt x="1044" y="0"/>
                      <a:pt x="1040" y="0"/>
                    </a:cubicBezTo>
                    <a:cubicBezTo>
                      <a:pt x="1035" y="0"/>
                      <a:pt x="1031" y="1"/>
                      <a:pt x="1027" y="1"/>
                    </a:cubicBezTo>
                    <a:cubicBezTo>
                      <a:pt x="1032" y="1"/>
                      <a:pt x="1035" y="1"/>
                      <a:pt x="1039" y="0"/>
                    </a:cubicBezTo>
                    <a:cubicBezTo>
                      <a:pt x="1042" y="0"/>
                      <a:pt x="1045" y="1"/>
                      <a:pt x="1048" y="1"/>
                    </a:cubicBezTo>
                    <a:cubicBezTo>
                      <a:pt x="1053" y="1"/>
                      <a:pt x="1057" y="1"/>
                      <a:pt x="1059" y="2"/>
                    </a:cubicBezTo>
                    <a:cubicBezTo>
                      <a:pt x="1064" y="3"/>
                      <a:pt x="1065" y="3"/>
                      <a:pt x="1064" y="3"/>
                    </a:cubicBezTo>
                    <a:cubicBezTo>
                      <a:pt x="1063" y="4"/>
                      <a:pt x="1057" y="4"/>
                      <a:pt x="1071" y="7"/>
                    </a:cubicBezTo>
                    <a:cubicBezTo>
                      <a:pt x="1066" y="6"/>
                      <a:pt x="1061" y="6"/>
                      <a:pt x="1057" y="5"/>
                    </a:cubicBezTo>
                    <a:cubicBezTo>
                      <a:pt x="1052" y="5"/>
                      <a:pt x="1049" y="5"/>
                      <a:pt x="1045" y="5"/>
                    </a:cubicBezTo>
                    <a:cubicBezTo>
                      <a:pt x="1043" y="5"/>
                      <a:pt x="1042" y="5"/>
                      <a:pt x="1040" y="5"/>
                    </a:cubicBezTo>
                    <a:cubicBezTo>
                      <a:pt x="1038" y="5"/>
                      <a:pt x="1037" y="5"/>
                      <a:pt x="1035" y="5"/>
                    </a:cubicBezTo>
                    <a:cubicBezTo>
                      <a:pt x="1032" y="5"/>
                      <a:pt x="1030" y="5"/>
                      <a:pt x="1027" y="5"/>
                    </a:cubicBezTo>
                    <a:cubicBezTo>
                      <a:pt x="1026" y="5"/>
                      <a:pt x="1025" y="5"/>
                      <a:pt x="1024" y="5"/>
                    </a:cubicBezTo>
                    <a:cubicBezTo>
                      <a:pt x="1023" y="5"/>
                      <a:pt x="1022" y="5"/>
                      <a:pt x="1020" y="5"/>
                    </a:cubicBezTo>
                    <a:cubicBezTo>
                      <a:pt x="1018" y="5"/>
                      <a:pt x="1017" y="5"/>
                      <a:pt x="1015" y="5"/>
                    </a:cubicBezTo>
                    <a:cubicBezTo>
                      <a:pt x="1011" y="6"/>
                      <a:pt x="1008" y="6"/>
                      <a:pt x="1005" y="6"/>
                    </a:cubicBezTo>
                    <a:cubicBezTo>
                      <a:pt x="1001" y="6"/>
                      <a:pt x="998" y="7"/>
                      <a:pt x="994" y="7"/>
                    </a:cubicBezTo>
                    <a:cubicBezTo>
                      <a:pt x="990" y="8"/>
                      <a:pt x="985" y="9"/>
                      <a:pt x="980" y="10"/>
                    </a:cubicBezTo>
                    <a:cubicBezTo>
                      <a:pt x="974" y="12"/>
                      <a:pt x="968" y="14"/>
                      <a:pt x="961" y="17"/>
                    </a:cubicBezTo>
                    <a:cubicBezTo>
                      <a:pt x="953" y="21"/>
                      <a:pt x="944" y="25"/>
                      <a:pt x="935" y="32"/>
                    </a:cubicBezTo>
                    <a:cubicBezTo>
                      <a:pt x="937" y="30"/>
                      <a:pt x="941" y="28"/>
                      <a:pt x="945" y="25"/>
                    </a:cubicBezTo>
                    <a:cubicBezTo>
                      <a:pt x="950" y="23"/>
                      <a:pt x="954" y="21"/>
                      <a:pt x="958" y="19"/>
                    </a:cubicBezTo>
                    <a:cubicBezTo>
                      <a:pt x="965" y="16"/>
                      <a:pt x="969" y="16"/>
                      <a:pt x="960" y="20"/>
                    </a:cubicBezTo>
                    <a:cubicBezTo>
                      <a:pt x="956" y="22"/>
                      <a:pt x="952" y="24"/>
                      <a:pt x="947" y="26"/>
                    </a:cubicBezTo>
                    <a:cubicBezTo>
                      <a:pt x="943" y="28"/>
                      <a:pt x="939" y="31"/>
                      <a:pt x="934" y="34"/>
                    </a:cubicBezTo>
                    <a:cubicBezTo>
                      <a:pt x="930" y="36"/>
                      <a:pt x="927" y="39"/>
                      <a:pt x="923" y="41"/>
                    </a:cubicBezTo>
                    <a:cubicBezTo>
                      <a:pt x="920" y="43"/>
                      <a:pt x="917" y="45"/>
                      <a:pt x="915" y="47"/>
                    </a:cubicBezTo>
                    <a:cubicBezTo>
                      <a:pt x="870" y="85"/>
                      <a:pt x="923" y="42"/>
                      <a:pt x="905" y="60"/>
                    </a:cubicBezTo>
                    <a:cubicBezTo>
                      <a:pt x="888" y="71"/>
                      <a:pt x="883" y="79"/>
                      <a:pt x="864" y="96"/>
                    </a:cubicBezTo>
                    <a:cubicBezTo>
                      <a:pt x="862" y="95"/>
                      <a:pt x="862" y="95"/>
                      <a:pt x="862" y="95"/>
                    </a:cubicBezTo>
                    <a:cubicBezTo>
                      <a:pt x="810" y="138"/>
                      <a:pt x="851" y="110"/>
                      <a:pt x="804" y="148"/>
                    </a:cubicBezTo>
                    <a:cubicBezTo>
                      <a:pt x="822" y="129"/>
                      <a:pt x="822" y="129"/>
                      <a:pt x="822" y="129"/>
                    </a:cubicBezTo>
                    <a:cubicBezTo>
                      <a:pt x="798" y="150"/>
                      <a:pt x="798" y="150"/>
                      <a:pt x="798" y="150"/>
                    </a:cubicBezTo>
                    <a:cubicBezTo>
                      <a:pt x="802" y="144"/>
                      <a:pt x="802" y="144"/>
                      <a:pt x="802" y="144"/>
                    </a:cubicBezTo>
                    <a:cubicBezTo>
                      <a:pt x="777" y="168"/>
                      <a:pt x="768" y="174"/>
                      <a:pt x="742" y="195"/>
                    </a:cubicBezTo>
                    <a:cubicBezTo>
                      <a:pt x="749" y="191"/>
                      <a:pt x="741" y="201"/>
                      <a:pt x="718" y="220"/>
                    </a:cubicBezTo>
                    <a:cubicBezTo>
                      <a:pt x="702" y="233"/>
                      <a:pt x="726" y="212"/>
                      <a:pt x="694" y="239"/>
                    </a:cubicBezTo>
                    <a:cubicBezTo>
                      <a:pt x="700" y="232"/>
                      <a:pt x="707" y="224"/>
                      <a:pt x="723" y="214"/>
                    </a:cubicBezTo>
                    <a:cubicBezTo>
                      <a:pt x="724" y="212"/>
                      <a:pt x="729" y="207"/>
                      <a:pt x="730" y="205"/>
                    </a:cubicBezTo>
                    <a:cubicBezTo>
                      <a:pt x="712" y="218"/>
                      <a:pt x="688" y="240"/>
                      <a:pt x="676" y="250"/>
                    </a:cubicBezTo>
                    <a:cubicBezTo>
                      <a:pt x="681" y="246"/>
                      <a:pt x="686" y="242"/>
                      <a:pt x="689" y="240"/>
                    </a:cubicBezTo>
                    <a:cubicBezTo>
                      <a:pt x="644" y="281"/>
                      <a:pt x="644" y="281"/>
                      <a:pt x="644" y="281"/>
                    </a:cubicBezTo>
                    <a:cubicBezTo>
                      <a:pt x="636" y="287"/>
                      <a:pt x="642" y="282"/>
                      <a:pt x="647" y="276"/>
                    </a:cubicBezTo>
                    <a:cubicBezTo>
                      <a:pt x="638" y="285"/>
                      <a:pt x="632" y="291"/>
                      <a:pt x="618" y="303"/>
                    </a:cubicBezTo>
                    <a:cubicBezTo>
                      <a:pt x="621" y="298"/>
                      <a:pt x="619" y="298"/>
                      <a:pt x="638" y="281"/>
                    </a:cubicBezTo>
                    <a:cubicBezTo>
                      <a:pt x="595" y="320"/>
                      <a:pt x="595" y="320"/>
                      <a:pt x="595" y="320"/>
                    </a:cubicBezTo>
                    <a:cubicBezTo>
                      <a:pt x="591" y="322"/>
                      <a:pt x="571" y="338"/>
                      <a:pt x="576" y="332"/>
                    </a:cubicBezTo>
                    <a:cubicBezTo>
                      <a:pt x="551" y="353"/>
                      <a:pt x="517" y="386"/>
                      <a:pt x="484" y="413"/>
                    </a:cubicBezTo>
                    <a:cubicBezTo>
                      <a:pt x="482" y="415"/>
                      <a:pt x="479" y="418"/>
                      <a:pt x="472" y="424"/>
                    </a:cubicBezTo>
                    <a:cubicBezTo>
                      <a:pt x="441" y="450"/>
                      <a:pt x="413" y="471"/>
                      <a:pt x="378" y="504"/>
                    </a:cubicBezTo>
                    <a:cubicBezTo>
                      <a:pt x="355" y="519"/>
                      <a:pt x="355" y="519"/>
                      <a:pt x="355" y="519"/>
                    </a:cubicBezTo>
                    <a:cubicBezTo>
                      <a:pt x="327" y="544"/>
                      <a:pt x="386" y="498"/>
                      <a:pt x="339" y="539"/>
                    </a:cubicBezTo>
                    <a:cubicBezTo>
                      <a:pt x="306" y="568"/>
                      <a:pt x="325" y="548"/>
                      <a:pt x="312" y="557"/>
                    </a:cubicBezTo>
                    <a:cubicBezTo>
                      <a:pt x="296" y="573"/>
                      <a:pt x="269" y="600"/>
                      <a:pt x="237" y="624"/>
                    </a:cubicBezTo>
                    <a:cubicBezTo>
                      <a:pt x="247" y="615"/>
                      <a:pt x="255" y="608"/>
                      <a:pt x="264" y="600"/>
                    </a:cubicBezTo>
                    <a:close/>
                    <a:moveTo>
                      <a:pt x="10" y="962"/>
                    </a:moveTo>
                    <a:cubicBezTo>
                      <a:pt x="7" y="953"/>
                      <a:pt x="3" y="935"/>
                      <a:pt x="4" y="928"/>
                    </a:cubicBezTo>
                    <a:cubicBezTo>
                      <a:pt x="5" y="933"/>
                      <a:pt x="6" y="937"/>
                      <a:pt x="7" y="943"/>
                    </a:cubicBezTo>
                    <a:cubicBezTo>
                      <a:pt x="7" y="945"/>
                      <a:pt x="8" y="948"/>
                      <a:pt x="8" y="951"/>
                    </a:cubicBezTo>
                    <a:cubicBezTo>
                      <a:pt x="9" y="954"/>
                      <a:pt x="10" y="958"/>
                      <a:pt x="10" y="962"/>
                    </a:cubicBezTo>
                    <a:close/>
                    <a:moveTo>
                      <a:pt x="249" y="1487"/>
                    </a:moveTo>
                    <a:cubicBezTo>
                      <a:pt x="248" y="1480"/>
                      <a:pt x="248" y="1470"/>
                      <a:pt x="249" y="1458"/>
                    </a:cubicBezTo>
                    <a:cubicBezTo>
                      <a:pt x="249" y="1467"/>
                      <a:pt x="249" y="1476"/>
                      <a:pt x="249" y="1487"/>
                    </a:cubicBezTo>
                    <a:close/>
                    <a:moveTo>
                      <a:pt x="1661" y="2049"/>
                    </a:moveTo>
                    <a:cubicBezTo>
                      <a:pt x="1661" y="2049"/>
                      <a:pt x="1661" y="2049"/>
                      <a:pt x="1660" y="2049"/>
                    </a:cubicBezTo>
                    <a:cubicBezTo>
                      <a:pt x="1640" y="2049"/>
                      <a:pt x="1647" y="2049"/>
                      <a:pt x="1661" y="2049"/>
                    </a:cubicBezTo>
                    <a:close/>
                    <a:moveTo>
                      <a:pt x="1703" y="2050"/>
                    </a:moveTo>
                    <a:cubicBezTo>
                      <a:pt x="1707" y="2050"/>
                      <a:pt x="1707" y="2050"/>
                      <a:pt x="1705" y="2049"/>
                    </a:cubicBezTo>
                    <a:cubicBezTo>
                      <a:pt x="1702" y="2050"/>
                      <a:pt x="1693" y="2050"/>
                      <a:pt x="1682" y="2050"/>
                    </a:cubicBezTo>
                    <a:cubicBezTo>
                      <a:pt x="1685" y="2050"/>
                      <a:pt x="1690" y="2051"/>
                      <a:pt x="1703" y="2050"/>
                    </a:cubicBezTo>
                    <a:close/>
                    <a:moveTo>
                      <a:pt x="1289" y="177"/>
                    </a:moveTo>
                    <a:cubicBezTo>
                      <a:pt x="1283" y="172"/>
                      <a:pt x="1283" y="172"/>
                      <a:pt x="1283" y="172"/>
                    </a:cubicBezTo>
                    <a:cubicBezTo>
                      <a:pt x="1297" y="183"/>
                      <a:pt x="1293" y="180"/>
                      <a:pt x="1289" y="17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3" name="Freeform 1317"/>
              <p:cNvSpPr>
                <a:spLocks/>
              </p:cNvSpPr>
              <p:nvPr/>
            </p:nvSpPr>
            <p:spPr bwMode="auto">
              <a:xfrm>
                <a:off x="1700" y="3183"/>
                <a:ext cx="0" cy="1"/>
              </a:xfrm>
              <a:custGeom>
                <a:avLst/>
                <a:gdLst>
                  <a:gd name="T0" fmla="*/ 0 w 1"/>
                  <a:gd name="T1" fmla="*/ 7 h 7"/>
                  <a:gd name="T2" fmla="*/ 1 w 1"/>
                  <a:gd name="T3" fmla="*/ 4 h 7"/>
                  <a:gd name="T4" fmla="*/ 0 w 1"/>
                  <a:gd name="T5" fmla="*/ 7 h 7"/>
                </a:gdLst>
                <a:ahLst/>
                <a:cxnLst>
                  <a:cxn ang="0">
                    <a:pos x="T0" y="T1"/>
                  </a:cxn>
                  <a:cxn ang="0">
                    <a:pos x="T2" y="T3"/>
                  </a:cxn>
                  <a:cxn ang="0">
                    <a:pos x="T4" y="T5"/>
                  </a:cxn>
                </a:cxnLst>
                <a:rect l="0" t="0" r="r" b="b"/>
                <a:pathLst>
                  <a:path w="1" h="7">
                    <a:moveTo>
                      <a:pt x="0" y="7"/>
                    </a:moveTo>
                    <a:cubicBezTo>
                      <a:pt x="0" y="5"/>
                      <a:pt x="1" y="4"/>
                      <a:pt x="1" y="4"/>
                    </a:cubicBezTo>
                    <a:cubicBezTo>
                      <a:pt x="1" y="0"/>
                      <a:pt x="0" y="0"/>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4" name="Freeform 1318"/>
              <p:cNvSpPr>
                <a:spLocks/>
              </p:cNvSpPr>
              <p:nvPr/>
            </p:nvSpPr>
            <p:spPr bwMode="auto">
              <a:xfrm>
                <a:off x="1743" y="3002"/>
                <a:ext cx="1" cy="1"/>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2" y="0"/>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5" name="Freeform 1319"/>
              <p:cNvSpPr>
                <a:spLocks/>
              </p:cNvSpPr>
              <p:nvPr/>
            </p:nvSpPr>
            <p:spPr bwMode="auto">
              <a:xfrm>
                <a:off x="1846" y="3305"/>
                <a:ext cx="3" cy="0"/>
              </a:xfrm>
              <a:custGeom>
                <a:avLst/>
                <a:gdLst>
                  <a:gd name="T0" fmla="*/ 17 w 17"/>
                  <a:gd name="T1" fmla="*/ 1 h 1"/>
                  <a:gd name="T2" fmla="*/ 1 w 17"/>
                  <a:gd name="T3" fmla="*/ 0 h 1"/>
                  <a:gd name="T4" fmla="*/ 17 w 17"/>
                  <a:gd name="T5" fmla="*/ 1 h 1"/>
                </a:gdLst>
                <a:ahLst/>
                <a:cxnLst>
                  <a:cxn ang="0">
                    <a:pos x="T0" y="T1"/>
                  </a:cxn>
                  <a:cxn ang="0">
                    <a:pos x="T2" y="T3"/>
                  </a:cxn>
                  <a:cxn ang="0">
                    <a:pos x="T4" y="T5"/>
                  </a:cxn>
                </a:cxnLst>
                <a:rect l="0" t="0" r="r" b="b"/>
                <a:pathLst>
                  <a:path w="17" h="1">
                    <a:moveTo>
                      <a:pt x="17" y="1"/>
                    </a:moveTo>
                    <a:cubicBezTo>
                      <a:pt x="8" y="0"/>
                      <a:pt x="4" y="0"/>
                      <a:pt x="1" y="0"/>
                    </a:cubicBezTo>
                    <a:cubicBezTo>
                      <a:pt x="0" y="0"/>
                      <a:pt x="4" y="0"/>
                      <a:pt x="17"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6" name="Freeform 1320"/>
              <p:cNvSpPr>
                <a:spLocks/>
              </p:cNvSpPr>
              <p:nvPr/>
            </p:nvSpPr>
            <p:spPr bwMode="auto">
              <a:xfrm>
                <a:off x="1986" y="3280"/>
                <a:ext cx="0" cy="5"/>
              </a:xfrm>
              <a:custGeom>
                <a:avLst/>
                <a:gdLst>
                  <a:gd name="T0" fmla="*/ 0 w 1"/>
                  <a:gd name="T1" fmla="*/ 0 h 26"/>
                  <a:gd name="T2" fmla="*/ 1 w 1"/>
                  <a:gd name="T3" fmla="*/ 26 h 26"/>
                  <a:gd name="T4" fmla="*/ 1 w 1"/>
                  <a:gd name="T5" fmla="*/ 2 h 26"/>
                  <a:gd name="T6" fmla="*/ 0 w 1"/>
                  <a:gd name="T7" fmla="*/ 0 h 26"/>
                </a:gdLst>
                <a:ahLst/>
                <a:cxnLst>
                  <a:cxn ang="0">
                    <a:pos x="T0" y="T1"/>
                  </a:cxn>
                  <a:cxn ang="0">
                    <a:pos x="T2" y="T3"/>
                  </a:cxn>
                  <a:cxn ang="0">
                    <a:pos x="T4" y="T5"/>
                  </a:cxn>
                  <a:cxn ang="0">
                    <a:pos x="T6" y="T7"/>
                  </a:cxn>
                </a:cxnLst>
                <a:rect l="0" t="0" r="r" b="b"/>
                <a:pathLst>
                  <a:path w="1" h="26">
                    <a:moveTo>
                      <a:pt x="0" y="0"/>
                    </a:moveTo>
                    <a:cubicBezTo>
                      <a:pt x="1" y="26"/>
                      <a:pt x="1" y="26"/>
                      <a:pt x="1" y="26"/>
                    </a:cubicBezTo>
                    <a:cubicBezTo>
                      <a:pt x="1" y="13"/>
                      <a:pt x="1" y="9"/>
                      <a:pt x="1" y="2"/>
                    </a:cubicBezTo>
                    <a:cubicBezTo>
                      <a:pt x="1" y="3"/>
                      <a:pt x="0" y="8"/>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7" name="Freeform 1321"/>
              <p:cNvSpPr>
                <a:spLocks/>
              </p:cNvSpPr>
              <p:nvPr/>
            </p:nvSpPr>
            <p:spPr bwMode="auto">
              <a:xfrm>
                <a:off x="1988" y="3236"/>
                <a:ext cx="0" cy="5"/>
              </a:xfrm>
              <a:custGeom>
                <a:avLst/>
                <a:gdLst>
                  <a:gd name="T0" fmla="*/ 1 w 1"/>
                  <a:gd name="T1" fmla="*/ 12 h 29"/>
                  <a:gd name="T2" fmla="*/ 1 w 1"/>
                  <a:gd name="T3" fmla="*/ 0 h 29"/>
                  <a:gd name="T4" fmla="*/ 0 w 1"/>
                  <a:gd name="T5" fmla="*/ 1 h 29"/>
                  <a:gd name="T6" fmla="*/ 1 w 1"/>
                  <a:gd name="T7" fmla="*/ 12 h 29"/>
                </a:gdLst>
                <a:ahLst/>
                <a:cxnLst>
                  <a:cxn ang="0">
                    <a:pos x="T0" y="T1"/>
                  </a:cxn>
                  <a:cxn ang="0">
                    <a:pos x="T2" y="T3"/>
                  </a:cxn>
                  <a:cxn ang="0">
                    <a:pos x="T4" y="T5"/>
                  </a:cxn>
                  <a:cxn ang="0">
                    <a:pos x="T6" y="T7"/>
                  </a:cxn>
                </a:cxnLst>
                <a:rect l="0" t="0" r="r" b="b"/>
                <a:pathLst>
                  <a:path w="1" h="29">
                    <a:moveTo>
                      <a:pt x="1" y="12"/>
                    </a:moveTo>
                    <a:cubicBezTo>
                      <a:pt x="1" y="8"/>
                      <a:pt x="1" y="4"/>
                      <a:pt x="1" y="0"/>
                    </a:cubicBezTo>
                    <a:cubicBezTo>
                      <a:pt x="0" y="1"/>
                      <a:pt x="0" y="1"/>
                      <a:pt x="0" y="1"/>
                    </a:cubicBezTo>
                    <a:cubicBezTo>
                      <a:pt x="0" y="18"/>
                      <a:pt x="1" y="29"/>
                      <a:pt x="1" y="1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8" name="Freeform 1322"/>
              <p:cNvSpPr>
                <a:spLocks/>
              </p:cNvSpPr>
              <p:nvPr/>
            </p:nvSpPr>
            <p:spPr bwMode="auto">
              <a:xfrm>
                <a:off x="1987" y="3269"/>
                <a:ext cx="0" cy="7"/>
              </a:xfrm>
              <a:custGeom>
                <a:avLst/>
                <a:gdLst>
                  <a:gd name="T0" fmla="*/ 2 w 3"/>
                  <a:gd name="T1" fmla="*/ 39 h 39"/>
                  <a:gd name="T2" fmla="*/ 2 w 3"/>
                  <a:gd name="T3" fmla="*/ 2 h 39"/>
                  <a:gd name="T4" fmla="*/ 2 w 3"/>
                  <a:gd name="T5" fmla="*/ 5 h 39"/>
                  <a:gd name="T6" fmla="*/ 2 w 3"/>
                  <a:gd name="T7" fmla="*/ 39 h 39"/>
                </a:gdLst>
                <a:ahLst/>
                <a:cxnLst>
                  <a:cxn ang="0">
                    <a:pos x="T0" y="T1"/>
                  </a:cxn>
                  <a:cxn ang="0">
                    <a:pos x="T2" y="T3"/>
                  </a:cxn>
                  <a:cxn ang="0">
                    <a:pos x="T4" y="T5"/>
                  </a:cxn>
                  <a:cxn ang="0">
                    <a:pos x="T6" y="T7"/>
                  </a:cxn>
                </a:cxnLst>
                <a:rect l="0" t="0" r="r" b="b"/>
                <a:pathLst>
                  <a:path w="3" h="39">
                    <a:moveTo>
                      <a:pt x="2" y="39"/>
                    </a:moveTo>
                    <a:cubicBezTo>
                      <a:pt x="3" y="37"/>
                      <a:pt x="3" y="20"/>
                      <a:pt x="2" y="2"/>
                    </a:cubicBezTo>
                    <a:cubicBezTo>
                      <a:pt x="2" y="3"/>
                      <a:pt x="2" y="4"/>
                      <a:pt x="2" y="5"/>
                    </a:cubicBezTo>
                    <a:cubicBezTo>
                      <a:pt x="0" y="0"/>
                      <a:pt x="1" y="19"/>
                      <a:pt x="2" y="3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9" name="Freeform 1323"/>
              <p:cNvSpPr>
                <a:spLocks/>
              </p:cNvSpPr>
              <p:nvPr/>
            </p:nvSpPr>
            <p:spPr bwMode="auto">
              <a:xfrm>
                <a:off x="1987" y="3265"/>
                <a:ext cx="0" cy="3"/>
              </a:xfrm>
              <a:custGeom>
                <a:avLst/>
                <a:gdLst>
                  <a:gd name="T0" fmla="*/ 1 w 1"/>
                  <a:gd name="T1" fmla="*/ 19 h 19"/>
                  <a:gd name="T2" fmla="*/ 1 w 1"/>
                  <a:gd name="T3" fmla="*/ 2 h 19"/>
                  <a:gd name="T4" fmla="*/ 1 w 1"/>
                  <a:gd name="T5" fmla="*/ 19 h 19"/>
                </a:gdLst>
                <a:ahLst/>
                <a:cxnLst>
                  <a:cxn ang="0">
                    <a:pos x="T0" y="T1"/>
                  </a:cxn>
                  <a:cxn ang="0">
                    <a:pos x="T2" y="T3"/>
                  </a:cxn>
                  <a:cxn ang="0">
                    <a:pos x="T4" y="T5"/>
                  </a:cxn>
                </a:cxnLst>
                <a:rect l="0" t="0" r="r" b="b"/>
                <a:pathLst>
                  <a:path w="1" h="19">
                    <a:moveTo>
                      <a:pt x="1" y="19"/>
                    </a:moveTo>
                    <a:cubicBezTo>
                      <a:pt x="1" y="14"/>
                      <a:pt x="1" y="8"/>
                      <a:pt x="1" y="2"/>
                    </a:cubicBezTo>
                    <a:cubicBezTo>
                      <a:pt x="0" y="0"/>
                      <a:pt x="1" y="9"/>
                      <a:pt x="1"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0" name="Freeform 1324"/>
              <p:cNvSpPr>
                <a:spLocks/>
              </p:cNvSpPr>
              <p:nvPr/>
            </p:nvSpPr>
            <p:spPr bwMode="auto">
              <a:xfrm>
                <a:off x="1967" y="3301"/>
                <a:ext cx="13" cy="1"/>
              </a:xfrm>
              <a:custGeom>
                <a:avLst/>
                <a:gdLst>
                  <a:gd name="T0" fmla="*/ 48 w 69"/>
                  <a:gd name="T1" fmla="*/ 3 h 4"/>
                  <a:gd name="T2" fmla="*/ 53 w 69"/>
                  <a:gd name="T3" fmla="*/ 3 h 4"/>
                  <a:gd name="T4" fmla="*/ 55 w 69"/>
                  <a:gd name="T5" fmla="*/ 2 h 4"/>
                  <a:gd name="T6" fmla="*/ 58 w 69"/>
                  <a:gd name="T7" fmla="*/ 2 h 4"/>
                  <a:gd name="T8" fmla="*/ 48 w 69"/>
                  <a:gd name="T9" fmla="*/ 3 h 4"/>
                </a:gdLst>
                <a:ahLst/>
                <a:cxnLst>
                  <a:cxn ang="0">
                    <a:pos x="T0" y="T1"/>
                  </a:cxn>
                  <a:cxn ang="0">
                    <a:pos x="T2" y="T3"/>
                  </a:cxn>
                  <a:cxn ang="0">
                    <a:pos x="T4" y="T5"/>
                  </a:cxn>
                  <a:cxn ang="0">
                    <a:pos x="T6" y="T7"/>
                  </a:cxn>
                  <a:cxn ang="0">
                    <a:pos x="T8" y="T9"/>
                  </a:cxn>
                </a:cxnLst>
                <a:rect l="0" t="0" r="r" b="b"/>
                <a:pathLst>
                  <a:path w="69" h="4">
                    <a:moveTo>
                      <a:pt x="48" y="3"/>
                    </a:moveTo>
                    <a:cubicBezTo>
                      <a:pt x="50" y="3"/>
                      <a:pt x="52" y="3"/>
                      <a:pt x="53" y="3"/>
                    </a:cubicBezTo>
                    <a:cubicBezTo>
                      <a:pt x="54" y="3"/>
                      <a:pt x="54" y="3"/>
                      <a:pt x="55" y="2"/>
                    </a:cubicBezTo>
                    <a:cubicBezTo>
                      <a:pt x="55" y="2"/>
                      <a:pt x="56" y="1"/>
                      <a:pt x="58" y="2"/>
                    </a:cubicBezTo>
                    <a:cubicBezTo>
                      <a:pt x="69" y="0"/>
                      <a:pt x="0" y="4"/>
                      <a:pt x="48"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1" name="Freeform 1325"/>
              <p:cNvSpPr>
                <a:spLocks/>
              </p:cNvSpPr>
              <p:nvPr/>
            </p:nvSpPr>
            <p:spPr bwMode="auto">
              <a:xfrm>
                <a:off x="1988" y="327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2" name="Freeform 1326"/>
              <p:cNvSpPr>
                <a:spLocks/>
              </p:cNvSpPr>
              <p:nvPr/>
            </p:nvSpPr>
            <p:spPr bwMode="auto">
              <a:xfrm>
                <a:off x="1985" y="3293"/>
                <a:ext cx="3" cy="6"/>
              </a:xfrm>
              <a:custGeom>
                <a:avLst/>
                <a:gdLst>
                  <a:gd name="T0" fmla="*/ 0 w 12"/>
                  <a:gd name="T1" fmla="*/ 34 h 34"/>
                  <a:gd name="T2" fmla="*/ 8 w 12"/>
                  <a:gd name="T3" fmla="*/ 22 h 34"/>
                  <a:gd name="T4" fmla="*/ 12 w 12"/>
                  <a:gd name="T5" fmla="*/ 8 h 34"/>
                  <a:gd name="T6" fmla="*/ 12 w 12"/>
                  <a:gd name="T7" fmla="*/ 0 h 34"/>
                  <a:gd name="T8" fmla="*/ 6 w 12"/>
                  <a:gd name="T9" fmla="*/ 24 h 34"/>
                  <a:gd name="T10" fmla="*/ 0 w 12"/>
                  <a:gd name="T11" fmla="*/ 34 h 34"/>
                </a:gdLst>
                <a:ahLst/>
                <a:cxnLst>
                  <a:cxn ang="0">
                    <a:pos x="T0" y="T1"/>
                  </a:cxn>
                  <a:cxn ang="0">
                    <a:pos x="T2" y="T3"/>
                  </a:cxn>
                  <a:cxn ang="0">
                    <a:pos x="T4" y="T5"/>
                  </a:cxn>
                  <a:cxn ang="0">
                    <a:pos x="T6" y="T7"/>
                  </a:cxn>
                  <a:cxn ang="0">
                    <a:pos x="T8" y="T9"/>
                  </a:cxn>
                  <a:cxn ang="0">
                    <a:pos x="T10" y="T11"/>
                  </a:cxn>
                </a:cxnLst>
                <a:rect l="0" t="0" r="r" b="b"/>
                <a:pathLst>
                  <a:path w="12" h="34">
                    <a:moveTo>
                      <a:pt x="0" y="34"/>
                    </a:moveTo>
                    <a:cubicBezTo>
                      <a:pt x="0" y="34"/>
                      <a:pt x="5" y="29"/>
                      <a:pt x="8" y="22"/>
                    </a:cubicBezTo>
                    <a:cubicBezTo>
                      <a:pt x="11" y="15"/>
                      <a:pt x="12" y="8"/>
                      <a:pt x="12" y="8"/>
                    </a:cubicBezTo>
                    <a:cubicBezTo>
                      <a:pt x="12" y="8"/>
                      <a:pt x="12" y="5"/>
                      <a:pt x="12" y="0"/>
                    </a:cubicBezTo>
                    <a:cubicBezTo>
                      <a:pt x="12" y="9"/>
                      <a:pt x="9" y="18"/>
                      <a:pt x="6" y="24"/>
                    </a:cubicBezTo>
                    <a:cubicBezTo>
                      <a:pt x="3" y="31"/>
                      <a:pt x="0" y="34"/>
                      <a:pt x="0" y="3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3" name="Freeform 1327"/>
              <p:cNvSpPr>
                <a:spLocks/>
              </p:cNvSpPr>
              <p:nvPr/>
            </p:nvSpPr>
            <p:spPr bwMode="auto">
              <a:xfrm>
                <a:off x="1988" y="3289"/>
                <a:ext cx="0" cy="4"/>
              </a:xfrm>
              <a:custGeom>
                <a:avLst/>
                <a:gdLst>
                  <a:gd name="T0" fmla="*/ 24 h 24"/>
                  <a:gd name="T1" fmla="*/ 0 h 24"/>
                  <a:gd name="T2" fmla="*/ 24 h 24"/>
                </a:gdLst>
                <a:ahLst/>
                <a:cxnLst>
                  <a:cxn ang="0">
                    <a:pos x="0" y="T0"/>
                  </a:cxn>
                  <a:cxn ang="0">
                    <a:pos x="0" y="T1"/>
                  </a:cxn>
                  <a:cxn ang="0">
                    <a:pos x="0" y="T2"/>
                  </a:cxn>
                </a:cxnLst>
                <a:rect l="0" t="0" r="r" b="b"/>
                <a:pathLst>
                  <a:path h="24">
                    <a:moveTo>
                      <a:pt x="0" y="24"/>
                    </a:moveTo>
                    <a:cubicBezTo>
                      <a:pt x="0" y="15"/>
                      <a:pt x="0" y="6"/>
                      <a:pt x="0" y="0"/>
                    </a:cubicBezTo>
                    <a:cubicBezTo>
                      <a:pt x="0" y="5"/>
                      <a:pt x="0" y="17"/>
                      <a:pt x="0"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808" name="Freeform 1329"/>
            <p:cNvSpPr>
              <a:spLocks/>
            </p:cNvSpPr>
            <p:nvPr/>
          </p:nvSpPr>
          <p:spPr bwMode="auto">
            <a:xfrm>
              <a:off x="1256674" y="5848178"/>
              <a:ext cx="0" cy="5749"/>
            </a:xfrm>
            <a:custGeom>
              <a:avLst/>
              <a:gdLst>
                <a:gd name="T0" fmla="*/ 0 h 5"/>
                <a:gd name="T1" fmla="*/ 1 h 5"/>
                <a:gd name="T2" fmla="*/ 5 h 5"/>
                <a:gd name="T3" fmla="*/ 0 h 5"/>
              </a:gdLst>
              <a:ahLst/>
              <a:cxnLst>
                <a:cxn ang="0">
                  <a:pos x="0" y="T0"/>
                </a:cxn>
                <a:cxn ang="0">
                  <a:pos x="0" y="T1"/>
                </a:cxn>
                <a:cxn ang="0">
                  <a:pos x="0" y="T2"/>
                </a:cxn>
                <a:cxn ang="0">
                  <a:pos x="0" y="T3"/>
                </a:cxn>
              </a:cxnLst>
              <a:rect l="0" t="0" r="r" b="b"/>
              <a:pathLst>
                <a:path h="5">
                  <a:moveTo>
                    <a:pt x="0" y="0"/>
                  </a:moveTo>
                  <a:lnTo>
                    <a:pt x="0" y="1"/>
                  </a:lnTo>
                  <a:lnTo>
                    <a:pt x="0" y="5"/>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9" name="Freeform 1330"/>
            <p:cNvSpPr>
              <a:spLocks/>
            </p:cNvSpPr>
            <p:nvPr/>
          </p:nvSpPr>
          <p:spPr bwMode="auto">
            <a:xfrm>
              <a:off x="1180784" y="5873475"/>
              <a:ext cx="9199" cy="1149"/>
            </a:xfrm>
            <a:custGeom>
              <a:avLst/>
              <a:gdLst>
                <a:gd name="T0" fmla="*/ 36 w 41"/>
                <a:gd name="T1" fmla="*/ 0 h 2"/>
                <a:gd name="T2" fmla="*/ 3 w 41"/>
                <a:gd name="T3" fmla="*/ 0 h 2"/>
                <a:gd name="T4" fmla="*/ 21 w 41"/>
                <a:gd name="T5" fmla="*/ 1 h 2"/>
                <a:gd name="T6" fmla="*/ 36 w 41"/>
                <a:gd name="T7" fmla="*/ 0 h 2"/>
              </a:gdLst>
              <a:ahLst/>
              <a:cxnLst>
                <a:cxn ang="0">
                  <a:pos x="T0" y="T1"/>
                </a:cxn>
                <a:cxn ang="0">
                  <a:pos x="T2" y="T3"/>
                </a:cxn>
                <a:cxn ang="0">
                  <a:pos x="T4" y="T5"/>
                </a:cxn>
                <a:cxn ang="0">
                  <a:pos x="T6" y="T7"/>
                </a:cxn>
              </a:cxnLst>
              <a:rect l="0" t="0" r="r" b="b"/>
              <a:pathLst>
                <a:path w="41" h="2">
                  <a:moveTo>
                    <a:pt x="36" y="0"/>
                  </a:moveTo>
                  <a:cubicBezTo>
                    <a:pt x="3" y="0"/>
                    <a:pt x="3" y="0"/>
                    <a:pt x="3" y="0"/>
                  </a:cubicBezTo>
                  <a:cubicBezTo>
                    <a:pt x="0" y="1"/>
                    <a:pt x="9" y="2"/>
                    <a:pt x="21" y="1"/>
                  </a:cubicBezTo>
                  <a:cubicBezTo>
                    <a:pt x="29" y="1"/>
                    <a:pt x="41" y="1"/>
                    <a:pt x="36"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0" name="Freeform 1331"/>
            <p:cNvSpPr>
              <a:spLocks/>
            </p:cNvSpPr>
            <p:nvPr/>
          </p:nvSpPr>
          <p:spPr bwMode="auto">
            <a:xfrm>
              <a:off x="1206080" y="5874624"/>
              <a:ext cx="3449" cy="1149"/>
            </a:xfrm>
            <a:custGeom>
              <a:avLst/>
              <a:gdLst>
                <a:gd name="T0" fmla="*/ 15 w 15"/>
                <a:gd name="T1" fmla="*/ 1 h 2"/>
                <a:gd name="T2" fmla="*/ 1 w 15"/>
                <a:gd name="T3" fmla="*/ 0 h 2"/>
                <a:gd name="T4" fmla="*/ 0 w 15"/>
                <a:gd name="T5" fmla="*/ 2 h 2"/>
                <a:gd name="T6" fmla="*/ 15 w 15"/>
                <a:gd name="T7" fmla="*/ 1 h 2"/>
              </a:gdLst>
              <a:ahLst/>
              <a:cxnLst>
                <a:cxn ang="0">
                  <a:pos x="T0" y="T1"/>
                </a:cxn>
                <a:cxn ang="0">
                  <a:pos x="T2" y="T3"/>
                </a:cxn>
                <a:cxn ang="0">
                  <a:pos x="T4" y="T5"/>
                </a:cxn>
                <a:cxn ang="0">
                  <a:pos x="T6" y="T7"/>
                </a:cxn>
              </a:cxnLst>
              <a:rect l="0" t="0" r="r" b="b"/>
              <a:pathLst>
                <a:path w="15" h="2">
                  <a:moveTo>
                    <a:pt x="15" y="1"/>
                  </a:moveTo>
                  <a:cubicBezTo>
                    <a:pt x="6" y="1"/>
                    <a:pt x="5" y="0"/>
                    <a:pt x="1" y="0"/>
                  </a:cubicBezTo>
                  <a:cubicBezTo>
                    <a:pt x="0" y="2"/>
                    <a:pt x="0" y="2"/>
                    <a:pt x="0" y="2"/>
                  </a:cubicBezTo>
                  <a:lnTo>
                    <a:pt x="15"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1" name="Freeform 1332"/>
            <p:cNvSpPr>
              <a:spLocks/>
            </p:cNvSpPr>
            <p:nvPr/>
          </p:nvSpPr>
          <p:spPr bwMode="auto">
            <a:xfrm>
              <a:off x="1179634" y="5875775"/>
              <a:ext cx="16098" cy="0"/>
            </a:xfrm>
            <a:custGeom>
              <a:avLst/>
              <a:gdLst>
                <a:gd name="T0" fmla="*/ 47 w 77"/>
                <a:gd name="T1" fmla="*/ 0 h 2"/>
                <a:gd name="T2" fmla="*/ 41 w 77"/>
                <a:gd name="T3" fmla="*/ 2 h 2"/>
                <a:gd name="T4" fmla="*/ 47 w 77"/>
                <a:gd name="T5" fmla="*/ 0 h 2"/>
              </a:gdLst>
              <a:ahLst/>
              <a:cxnLst>
                <a:cxn ang="0">
                  <a:pos x="T0" y="T1"/>
                </a:cxn>
                <a:cxn ang="0">
                  <a:pos x="T2" y="T3"/>
                </a:cxn>
                <a:cxn ang="0">
                  <a:pos x="T4" y="T5"/>
                </a:cxn>
              </a:cxnLst>
              <a:rect l="0" t="0" r="r" b="b"/>
              <a:pathLst>
                <a:path w="77" h="2">
                  <a:moveTo>
                    <a:pt x="47" y="0"/>
                  </a:moveTo>
                  <a:cubicBezTo>
                    <a:pt x="44" y="1"/>
                    <a:pt x="0" y="2"/>
                    <a:pt x="41" y="2"/>
                  </a:cubicBezTo>
                  <a:cubicBezTo>
                    <a:pt x="45" y="1"/>
                    <a:pt x="77" y="0"/>
                    <a:pt x="47"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2" name="Freeform 1333"/>
            <p:cNvSpPr>
              <a:spLocks/>
            </p:cNvSpPr>
            <p:nvPr/>
          </p:nvSpPr>
          <p:spPr bwMode="auto">
            <a:xfrm>
              <a:off x="1086496" y="5873475"/>
              <a:ext cx="1149" cy="1149"/>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3" name="Freeform 1334"/>
            <p:cNvSpPr>
              <a:spLocks/>
            </p:cNvSpPr>
            <p:nvPr/>
          </p:nvSpPr>
          <p:spPr bwMode="auto">
            <a:xfrm>
              <a:off x="993359" y="5875775"/>
              <a:ext cx="13798" cy="1149"/>
            </a:xfrm>
            <a:custGeom>
              <a:avLst/>
              <a:gdLst>
                <a:gd name="T0" fmla="*/ 10 w 63"/>
                <a:gd name="T1" fmla="*/ 4 h 5"/>
                <a:gd name="T2" fmla="*/ 54 w 63"/>
                <a:gd name="T3" fmla="*/ 2 h 5"/>
                <a:gd name="T4" fmla="*/ 35 w 63"/>
                <a:gd name="T5" fmla="*/ 0 h 5"/>
                <a:gd name="T6" fmla="*/ 10 w 63"/>
                <a:gd name="T7" fmla="*/ 4 h 5"/>
              </a:gdLst>
              <a:ahLst/>
              <a:cxnLst>
                <a:cxn ang="0">
                  <a:pos x="T0" y="T1"/>
                </a:cxn>
                <a:cxn ang="0">
                  <a:pos x="T2" y="T3"/>
                </a:cxn>
                <a:cxn ang="0">
                  <a:pos x="T4" y="T5"/>
                </a:cxn>
                <a:cxn ang="0">
                  <a:pos x="T6" y="T7"/>
                </a:cxn>
              </a:cxnLst>
              <a:rect l="0" t="0" r="r" b="b"/>
              <a:pathLst>
                <a:path w="63" h="5">
                  <a:moveTo>
                    <a:pt x="10" y="4"/>
                  </a:moveTo>
                  <a:cubicBezTo>
                    <a:pt x="49" y="5"/>
                    <a:pt x="19" y="1"/>
                    <a:pt x="54" y="2"/>
                  </a:cubicBezTo>
                  <a:cubicBezTo>
                    <a:pt x="63" y="1"/>
                    <a:pt x="26" y="1"/>
                    <a:pt x="35" y="0"/>
                  </a:cubicBezTo>
                  <a:cubicBezTo>
                    <a:pt x="12" y="1"/>
                    <a:pt x="0" y="1"/>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4" name="Freeform 1335"/>
            <p:cNvSpPr>
              <a:spLocks/>
            </p:cNvSpPr>
            <p:nvPr/>
          </p:nvSpPr>
          <p:spPr bwMode="auto">
            <a:xfrm>
              <a:off x="1001408" y="5875775"/>
              <a:ext cx="2300" cy="0"/>
            </a:xfrm>
            <a:custGeom>
              <a:avLst/>
              <a:gdLst>
                <a:gd name="T0" fmla="*/ 0 w 12"/>
                <a:gd name="T1" fmla="*/ 12 w 12"/>
                <a:gd name="T2" fmla="*/ 0 w 12"/>
              </a:gdLst>
              <a:ahLst/>
              <a:cxnLst>
                <a:cxn ang="0">
                  <a:pos x="T0" y="0"/>
                </a:cxn>
                <a:cxn ang="0">
                  <a:pos x="T1" y="0"/>
                </a:cxn>
                <a:cxn ang="0">
                  <a:pos x="T2" y="0"/>
                </a:cxn>
              </a:cxnLst>
              <a:rect l="0" t="0" r="r" b="b"/>
              <a:pathLst>
                <a:path w="12">
                  <a:moveTo>
                    <a:pt x="0" y="0"/>
                  </a:moveTo>
                  <a:cubicBezTo>
                    <a:pt x="4" y="0"/>
                    <a:pt x="8" y="0"/>
                    <a:pt x="12" y="0"/>
                  </a:cubicBezTo>
                  <a:cubicBezTo>
                    <a:pt x="5"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5" name="Freeform 1336"/>
            <p:cNvSpPr>
              <a:spLocks/>
            </p:cNvSpPr>
            <p:nvPr/>
          </p:nvSpPr>
          <p:spPr bwMode="auto">
            <a:xfrm>
              <a:off x="1301518" y="5617058"/>
              <a:ext cx="1149" cy="4599"/>
            </a:xfrm>
            <a:custGeom>
              <a:avLst/>
              <a:gdLst>
                <a:gd name="T0" fmla="*/ 0 w 8"/>
                <a:gd name="T1" fmla="*/ 0 h 22"/>
                <a:gd name="T2" fmla="*/ 4 w 8"/>
                <a:gd name="T3" fmla="*/ 11 h 22"/>
                <a:gd name="T4" fmla="*/ 7 w 8"/>
                <a:gd name="T5" fmla="*/ 18 h 22"/>
                <a:gd name="T6" fmla="*/ 8 w 8"/>
                <a:gd name="T7" fmla="*/ 22 h 22"/>
                <a:gd name="T8" fmla="*/ 7 w 8"/>
                <a:gd name="T9" fmla="*/ 20 h 22"/>
                <a:gd name="T10" fmla="*/ 6 w 8"/>
                <a:gd name="T11" fmla="*/ 15 h 22"/>
                <a:gd name="T12" fmla="*/ 5 w 8"/>
                <a:gd name="T13" fmla="*/ 10 h 22"/>
                <a:gd name="T14" fmla="*/ 4 w 8"/>
                <a:gd name="T15" fmla="*/ 7 h 22"/>
                <a:gd name="T16" fmla="*/ 2 w 8"/>
                <a:gd name="T17" fmla="*/ 4 h 22"/>
                <a:gd name="T18" fmla="*/ 0 w 8"/>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2">
                  <a:moveTo>
                    <a:pt x="0" y="0"/>
                  </a:moveTo>
                  <a:cubicBezTo>
                    <a:pt x="0" y="0"/>
                    <a:pt x="2" y="5"/>
                    <a:pt x="4" y="11"/>
                  </a:cubicBezTo>
                  <a:cubicBezTo>
                    <a:pt x="5" y="13"/>
                    <a:pt x="6" y="16"/>
                    <a:pt x="7" y="18"/>
                  </a:cubicBezTo>
                  <a:cubicBezTo>
                    <a:pt x="8" y="20"/>
                    <a:pt x="8" y="22"/>
                    <a:pt x="8" y="22"/>
                  </a:cubicBezTo>
                  <a:cubicBezTo>
                    <a:pt x="8" y="22"/>
                    <a:pt x="8" y="21"/>
                    <a:pt x="7" y="20"/>
                  </a:cubicBezTo>
                  <a:cubicBezTo>
                    <a:pt x="7" y="18"/>
                    <a:pt x="7" y="16"/>
                    <a:pt x="6" y="15"/>
                  </a:cubicBezTo>
                  <a:cubicBezTo>
                    <a:pt x="6" y="13"/>
                    <a:pt x="5" y="11"/>
                    <a:pt x="5" y="10"/>
                  </a:cubicBezTo>
                  <a:cubicBezTo>
                    <a:pt x="4" y="8"/>
                    <a:pt x="4" y="7"/>
                    <a:pt x="4" y="7"/>
                  </a:cubicBezTo>
                  <a:cubicBezTo>
                    <a:pt x="4" y="7"/>
                    <a:pt x="3" y="5"/>
                    <a:pt x="2" y="4"/>
                  </a:cubicBezTo>
                  <a:cubicBezTo>
                    <a:pt x="1"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6" name="Freeform 1337"/>
            <p:cNvSpPr>
              <a:spLocks/>
            </p:cNvSpPr>
            <p:nvPr/>
          </p:nvSpPr>
          <p:spPr bwMode="auto">
            <a:xfrm>
              <a:off x="1304967" y="5626257"/>
              <a:ext cx="0" cy="3449"/>
            </a:xfrm>
            <a:custGeom>
              <a:avLst/>
              <a:gdLst>
                <a:gd name="T0" fmla="*/ 2 w 4"/>
                <a:gd name="T1" fmla="*/ 0 h 19"/>
                <a:gd name="T2" fmla="*/ 1 w 4"/>
                <a:gd name="T3" fmla="*/ 3 h 19"/>
                <a:gd name="T4" fmla="*/ 0 w 4"/>
                <a:gd name="T5" fmla="*/ 6 h 19"/>
                <a:gd name="T6" fmla="*/ 3 w 4"/>
                <a:gd name="T7" fmla="*/ 13 h 19"/>
                <a:gd name="T8" fmla="*/ 4 w 4"/>
                <a:gd name="T9" fmla="*/ 19 h 19"/>
                <a:gd name="T10" fmla="*/ 2 w 4"/>
                <a:gd name="T11" fmla="*/ 0 h 19"/>
              </a:gdLst>
              <a:ahLst/>
              <a:cxnLst>
                <a:cxn ang="0">
                  <a:pos x="T0" y="T1"/>
                </a:cxn>
                <a:cxn ang="0">
                  <a:pos x="T2" y="T3"/>
                </a:cxn>
                <a:cxn ang="0">
                  <a:pos x="T4" y="T5"/>
                </a:cxn>
                <a:cxn ang="0">
                  <a:pos x="T6" y="T7"/>
                </a:cxn>
                <a:cxn ang="0">
                  <a:pos x="T8" y="T9"/>
                </a:cxn>
                <a:cxn ang="0">
                  <a:pos x="T10" y="T11"/>
                </a:cxn>
              </a:cxnLst>
              <a:rect l="0" t="0" r="r" b="b"/>
              <a:pathLst>
                <a:path w="4" h="19">
                  <a:moveTo>
                    <a:pt x="2" y="0"/>
                  </a:moveTo>
                  <a:cubicBezTo>
                    <a:pt x="2" y="0"/>
                    <a:pt x="2" y="1"/>
                    <a:pt x="1" y="3"/>
                  </a:cubicBezTo>
                  <a:cubicBezTo>
                    <a:pt x="1" y="4"/>
                    <a:pt x="0" y="6"/>
                    <a:pt x="0" y="6"/>
                  </a:cubicBezTo>
                  <a:cubicBezTo>
                    <a:pt x="0" y="6"/>
                    <a:pt x="2" y="9"/>
                    <a:pt x="3" y="13"/>
                  </a:cubicBezTo>
                  <a:cubicBezTo>
                    <a:pt x="4" y="16"/>
                    <a:pt x="4" y="19"/>
                    <a:pt x="4" y="19"/>
                  </a:cubicBezTo>
                  <a:cubicBezTo>
                    <a:pt x="4" y="14"/>
                    <a:pt x="2" y="4"/>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7" name="Freeform 1338"/>
            <p:cNvSpPr>
              <a:spLocks/>
            </p:cNvSpPr>
            <p:nvPr/>
          </p:nvSpPr>
          <p:spPr bwMode="auto">
            <a:xfrm>
              <a:off x="879524" y="5653854"/>
              <a:ext cx="2300" cy="3449"/>
            </a:xfrm>
            <a:custGeom>
              <a:avLst/>
              <a:gdLst>
                <a:gd name="T0" fmla="*/ 10 w 12"/>
                <a:gd name="T1" fmla="*/ 18 h 19"/>
                <a:gd name="T2" fmla="*/ 12 w 12"/>
                <a:gd name="T3" fmla="*/ 19 h 19"/>
                <a:gd name="T4" fmla="*/ 0 w 12"/>
                <a:gd name="T5" fmla="*/ 0 h 19"/>
                <a:gd name="T6" fmla="*/ 5 w 12"/>
                <a:gd name="T7" fmla="*/ 9 h 19"/>
                <a:gd name="T8" fmla="*/ 10 w 12"/>
                <a:gd name="T9" fmla="*/ 18 h 19"/>
              </a:gdLst>
              <a:ahLst/>
              <a:cxnLst>
                <a:cxn ang="0">
                  <a:pos x="T0" y="T1"/>
                </a:cxn>
                <a:cxn ang="0">
                  <a:pos x="T2" y="T3"/>
                </a:cxn>
                <a:cxn ang="0">
                  <a:pos x="T4" y="T5"/>
                </a:cxn>
                <a:cxn ang="0">
                  <a:pos x="T6" y="T7"/>
                </a:cxn>
                <a:cxn ang="0">
                  <a:pos x="T8" y="T9"/>
                </a:cxn>
              </a:cxnLst>
              <a:rect l="0" t="0" r="r" b="b"/>
              <a:pathLst>
                <a:path w="12" h="19">
                  <a:moveTo>
                    <a:pt x="10" y="18"/>
                  </a:moveTo>
                  <a:cubicBezTo>
                    <a:pt x="12" y="19"/>
                    <a:pt x="12" y="19"/>
                    <a:pt x="12" y="19"/>
                  </a:cubicBezTo>
                  <a:cubicBezTo>
                    <a:pt x="10" y="15"/>
                    <a:pt x="6" y="11"/>
                    <a:pt x="0" y="0"/>
                  </a:cubicBezTo>
                  <a:cubicBezTo>
                    <a:pt x="0" y="0"/>
                    <a:pt x="2" y="5"/>
                    <a:pt x="5" y="9"/>
                  </a:cubicBezTo>
                  <a:cubicBezTo>
                    <a:pt x="8" y="14"/>
                    <a:pt x="10" y="18"/>
                    <a:pt x="10" y="1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8" name="Freeform 1339"/>
            <p:cNvSpPr>
              <a:spLocks/>
            </p:cNvSpPr>
            <p:nvPr/>
          </p:nvSpPr>
          <p:spPr bwMode="auto">
            <a:xfrm>
              <a:off x="896772" y="5592912"/>
              <a:ext cx="2300" cy="1149"/>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0" y="1"/>
                  </a:lnTo>
                  <a:lnTo>
                    <a:pt x="2" y="0"/>
                  </a:ln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9" name="Freeform 1340"/>
            <p:cNvSpPr>
              <a:spLocks/>
            </p:cNvSpPr>
            <p:nvPr/>
          </p:nvSpPr>
          <p:spPr bwMode="auto">
            <a:xfrm>
              <a:off x="937016" y="5554967"/>
              <a:ext cx="6899" cy="4599"/>
            </a:xfrm>
            <a:custGeom>
              <a:avLst/>
              <a:gdLst>
                <a:gd name="T0" fmla="*/ 28 w 32"/>
                <a:gd name="T1" fmla="*/ 0 h 24"/>
                <a:gd name="T2" fmla="*/ 0 w 32"/>
                <a:gd name="T3" fmla="*/ 24 h 24"/>
                <a:gd name="T4" fmla="*/ 28 w 32"/>
                <a:gd name="T5" fmla="*/ 0 h 24"/>
              </a:gdLst>
              <a:ahLst/>
              <a:cxnLst>
                <a:cxn ang="0">
                  <a:pos x="T0" y="T1"/>
                </a:cxn>
                <a:cxn ang="0">
                  <a:pos x="T2" y="T3"/>
                </a:cxn>
                <a:cxn ang="0">
                  <a:pos x="T4" y="T5"/>
                </a:cxn>
              </a:cxnLst>
              <a:rect l="0" t="0" r="r" b="b"/>
              <a:pathLst>
                <a:path w="32" h="24">
                  <a:moveTo>
                    <a:pt x="28" y="0"/>
                  </a:moveTo>
                  <a:cubicBezTo>
                    <a:pt x="19" y="7"/>
                    <a:pt x="9" y="16"/>
                    <a:pt x="0" y="24"/>
                  </a:cubicBezTo>
                  <a:cubicBezTo>
                    <a:pt x="19" y="7"/>
                    <a:pt x="32" y="0"/>
                    <a:pt x="28"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0" name="Rectangle 1342"/>
            <p:cNvSpPr>
              <a:spLocks noChangeArrowheads="1"/>
            </p:cNvSpPr>
            <p:nvPr/>
          </p:nvSpPr>
          <p:spPr bwMode="auto">
            <a:xfrm>
              <a:off x="1119842" y="5669951"/>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1" name="Freeform 1343"/>
            <p:cNvSpPr>
              <a:spLocks/>
            </p:cNvSpPr>
            <p:nvPr/>
          </p:nvSpPr>
          <p:spPr bwMode="auto">
            <a:xfrm>
              <a:off x="1118692" y="5657303"/>
              <a:ext cx="2300" cy="11498"/>
            </a:xfrm>
            <a:custGeom>
              <a:avLst/>
              <a:gdLst>
                <a:gd name="T0" fmla="*/ 10 w 15"/>
                <a:gd name="T1" fmla="*/ 13 h 57"/>
                <a:gd name="T2" fmla="*/ 0 w 15"/>
                <a:gd name="T3" fmla="*/ 0 h 57"/>
                <a:gd name="T4" fmla="*/ 5 w 15"/>
                <a:gd name="T5" fmla="*/ 8 h 57"/>
                <a:gd name="T6" fmla="*/ 3 w 15"/>
                <a:gd name="T7" fmla="*/ 19 h 57"/>
                <a:gd name="T8" fmla="*/ 2 w 15"/>
                <a:gd name="T9" fmla="*/ 14 h 57"/>
                <a:gd name="T10" fmla="*/ 6 w 15"/>
                <a:gd name="T11" fmla="*/ 16 h 57"/>
                <a:gd name="T12" fmla="*/ 5 w 15"/>
                <a:gd name="T13" fmla="*/ 34 h 57"/>
                <a:gd name="T14" fmla="*/ 5 w 15"/>
                <a:gd name="T15" fmla="*/ 33 h 57"/>
                <a:gd name="T16" fmla="*/ 7 w 15"/>
                <a:gd name="T17" fmla="*/ 39 h 57"/>
                <a:gd name="T18" fmla="*/ 4 w 15"/>
                <a:gd name="T19" fmla="*/ 40 h 57"/>
                <a:gd name="T20" fmla="*/ 8 w 15"/>
                <a:gd name="T21" fmla="*/ 57 h 57"/>
                <a:gd name="T22" fmla="*/ 10 w 15"/>
                <a:gd name="T23" fmla="*/ 35 h 57"/>
                <a:gd name="T24" fmla="*/ 10 w 15"/>
                <a:gd name="T25" fmla="*/ 35 h 57"/>
                <a:gd name="T26" fmla="*/ 10 w 15"/>
                <a:gd name="T2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7">
                  <a:moveTo>
                    <a:pt x="10" y="13"/>
                  </a:moveTo>
                  <a:cubicBezTo>
                    <a:pt x="7" y="8"/>
                    <a:pt x="6" y="0"/>
                    <a:pt x="0" y="0"/>
                  </a:cubicBezTo>
                  <a:cubicBezTo>
                    <a:pt x="5" y="8"/>
                    <a:pt x="5" y="8"/>
                    <a:pt x="5" y="8"/>
                  </a:cubicBezTo>
                  <a:cubicBezTo>
                    <a:pt x="1" y="9"/>
                    <a:pt x="1" y="14"/>
                    <a:pt x="3" y="19"/>
                  </a:cubicBezTo>
                  <a:cubicBezTo>
                    <a:pt x="2" y="14"/>
                    <a:pt x="2" y="14"/>
                    <a:pt x="2" y="14"/>
                  </a:cubicBezTo>
                  <a:cubicBezTo>
                    <a:pt x="3" y="15"/>
                    <a:pt x="5" y="14"/>
                    <a:pt x="6" y="16"/>
                  </a:cubicBezTo>
                  <a:cubicBezTo>
                    <a:pt x="4" y="24"/>
                    <a:pt x="10" y="26"/>
                    <a:pt x="5" y="34"/>
                  </a:cubicBezTo>
                  <a:cubicBezTo>
                    <a:pt x="5" y="33"/>
                    <a:pt x="5" y="33"/>
                    <a:pt x="5" y="33"/>
                  </a:cubicBezTo>
                  <a:cubicBezTo>
                    <a:pt x="7" y="39"/>
                    <a:pt x="7" y="39"/>
                    <a:pt x="7" y="39"/>
                  </a:cubicBezTo>
                  <a:cubicBezTo>
                    <a:pt x="7" y="41"/>
                    <a:pt x="5" y="40"/>
                    <a:pt x="4" y="40"/>
                  </a:cubicBezTo>
                  <a:cubicBezTo>
                    <a:pt x="6" y="45"/>
                    <a:pt x="8" y="49"/>
                    <a:pt x="8" y="57"/>
                  </a:cubicBezTo>
                  <a:cubicBezTo>
                    <a:pt x="15" y="51"/>
                    <a:pt x="3" y="41"/>
                    <a:pt x="10" y="35"/>
                  </a:cubicBezTo>
                  <a:cubicBezTo>
                    <a:pt x="10" y="35"/>
                    <a:pt x="10" y="35"/>
                    <a:pt x="10" y="35"/>
                  </a:cubicBezTo>
                  <a:cubicBezTo>
                    <a:pt x="8" y="28"/>
                    <a:pt x="12" y="20"/>
                    <a:pt x="10"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2" name="Freeform 1344"/>
            <p:cNvSpPr>
              <a:spLocks/>
            </p:cNvSpPr>
            <p:nvPr/>
          </p:nvSpPr>
          <p:spPr bwMode="auto">
            <a:xfrm>
              <a:off x="1118692" y="5665352"/>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3" name="Freeform 1345"/>
            <p:cNvSpPr>
              <a:spLocks/>
            </p:cNvSpPr>
            <p:nvPr/>
          </p:nvSpPr>
          <p:spPr bwMode="auto">
            <a:xfrm>
              <a:off x="1101445" y="5617058"/>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4" name="Freeform 1346"/>
            <p:cNvSpPr>
              <a:spLocks/>
            </p:cNvSpPr>
            <p:nvPr/>
          </p:nvSpPr>
          <p:spPr bwMode="auto">
            <a:xfrm>
              <a:off x="1117543" y="5622808"/>
              <a:ext cx="1149"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5" name="Freeform 1347"/>
            <p:cNvSpPr>
              <a:spLocks/>
            </p:cNvSpPr>
            <p:nvPr/>
          </p:nvSpPr>
          <p:spPr bwMode="auto">
            <a:xfrm>
              <a:off x="1081897" y="5673401"/>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6" name="Freeform 1348"/>
            <p:cNvSpPr>
              <a:spLocks/>
            </p:cNvSpPr>
            <p:nvPr/>
          </p:nvSpPr>
          <p:spPr bwMode="auto">
            <a:xfrm>
              <a:off x="1107194" y="56734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7" name="Freeform 1349"/>
            <p:cNvSpPr>
              <a:spLocks/>
            </p:cNvSpPr>
            <p:nvPr/>
          </p:nvSpPr>
          <p:spPr bwMode="auto">
            <a:xfrm>
              <a:off x="1094546" y="5668802"/>
              <a:ext cx="0" cy="0"/>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8" name="Freeform 1350"/>
            <p:cNvSpPr>
              <a:spLocks/>
            </p:cNvSpPr>
            <p:nvPr/>
          </p:nvSpPr>
          <p:spPr bwMode="auto">
            <a:xfrm>
              <a:off x="1103744" y="5668802"/>
              <a:ext cx="0"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9" name="Freeform 1351"/>
            <p:cNvSpPr>
              <a:spLocks/>
            </p:cNvSpPr>
            <p:nvPr/>
          </p:nvSpPr>
          <p:spPr bwMode="auto">
            <a:xfrm>
              <a:off x="1106044" y="5673401"/>
              <a:ext cx="1149" cy="1149"/>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0" name="Freeform 1352"/>
            <p:cNvSpPr>
              <a:spLocks/>
            </p:cNvSpPr>
            <p:nvPr/>
          </p:nvSpPr>
          <p:spPr bwMode="auto">
            <a:xfrm>
              <a:off x="1081897" y="5667652"/>
              <a:ext cx="1149" cy="1149"/>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1" name="Freeform 1353"/>
            <p:cNvSpPr>
              <a:spLocks/>
            </p:cNvSpPr>
            <p:nvPr/>
          </p:nvSpPr>
          <p:spPr bwMode="auto">
            <a:xfrm>
              <a:off x="1104894" y="5667652"/>
              <a:ext cx="1149"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2" name="Freeform 1354"/>
            <p:cNvSpPr>
              <a:spLocks/>
            </p:cNvSpPr>
            <p:nvPr/>
          </p:nvSpPr>
          <p:spPr bwMode="auto">
            <a:xfrm>
              <a:off x="1119842" y="5658453"/>
              <a:ext cx="1149" cy="1149"/>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0" y="1"/>
                    <a:pt x="0" y="2"/>
                    <a:pt x="1" y="4"/>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3" name="Freeform 1355"/>
            <p:cNvSpPr>
              <a:spLocks/>
            </p:cNvSpPr>
            <p:nvPr/>
          </p:nvSpPr>
          <p:spPr bwMode="auto">
            <a:xfrm>
              <a:off x="1068099" y="5641206"/>
              <a:ext cx="1149" cy="1149"/>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4" name="Freeform 1356"/>
            <p:cNvSpPr>
              <a:spLocks/>
            </p:cNvSpPr>
            <p:nvPr/>
          </p:nvSpPr>
          <p:spPr bwMode="auto">
            <a:xfrm>
              <a:off x="1068099" y="5667652"/>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5" name="Freeform 1357"/>
            <p:cNvSpPr>
              <a:spLocks/>
            </p:cNvSpPr>
            <p:nvPr/>
          </p:nvSpPr>
          <p:spPr bwMode="auto">
            <a:xfrm>
              <a:off x="1068099" y="5660753"/>
              <a:ext cx="0" cy="0"/>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6" name="Freeform 1358"/>
            <p:cNvSpPr>
              <a:spLocks/>
            </p:cNvSpPr>
            <p:nvPr/>
          </p:nvSpPr>
          <p:spPr bwMode="auto">
            <a:xfrm>
              <a:off x="1069249" y="5666502"/>
              <a:ext cx="1149" cy="1149"/>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7" name="Freeform 1359"/>
            <p:cNvSpPr>
              <a:spLocks/>
            </p:cNvSpPr>
            <p:nvPr/>
          </p:nvSpPr>
          <p:spPr bwMode="auto">
            <a:xfrm>
              <a:off x="1061200" y="5615909"/>
              <a:ext cx="60942" cy="58642"/>
            </a:xfrm>
            <a:custGeom>
              <a:avLst/>
              <a:gdLst>
                <a:gd name="T0" fmla="*/ 38 w 287"/>
                <a:gd name="T1" fmla="*/ 244 h 281"/>
                <a:gd name="T2" fmla="*/ 34 w 287"/>
                <a:gd name="T3" fmla="*/ 248 h 281"/>
                <a:gd name="T4" fmla="*/ 31 w 287"/>
                <a:gd name="T5" fmla="*/ 245 h 281"/>
                <a:gd name="T6" fmla="*/ 34 w 287"/>
                <a:gd name="T7" fmla="*/ 242 h 281"/>
                <a:gd name="T8" fmla="*/ 30 w 287"/>
                <a:gd name="T9" fmla="*/ 214 h 281"/>
                <a:gd name="T10" fmla="*/ 27 w 287"/>
                <a:gd name="T11" fmla="*/ 168 h 281"/>
                <a:gd name="T12" fmla="*/ 31 w 287"/>
                <a:gd name="T13" fmla="*/ 124 h 281"/>
                <a:gd name="T14" fmla="*/ 26 w 287"/>
                <a:gd name="T15" fmla="*/ 101 h 281"/>
                <a:gd name="T16" fmla="*/ 30 w 287"/>
                <a:gd name="T17" fmla="*/ 80 h 281"/>
                <a:gd name="T18" fmla="*/ 32 w 287"/>
                <a:gd name="T19" fmla="*/ 41 h 281"/>
                <a:gd name="T20" fmla="*/ 30 w 287"/>
                <a:gd name="T21" fmla="*/ 31 h 281"/>
                <a:gd name="T22" fmla="*/ 35 w 287"/>
                <a:gd name="T23" fmla="*/ 35 h 281"/>
                <a:gd name="T24" fmla="*/ 37 w 287"/>
                <a:gd name="T25" fmla="*/ 34 h 281"/>
                <a:gd name="T26" fmla="*/ 68 w 287"/>
                <a:gd name="T27" fmla="*/ 25 h 281"/>
                <a:gd name="T28" fmla="*/ 96 w 287"/>
                <a:gd name="T29" fmla="*/ 24 h 281"/>
                <a:gd name="T30" fmla="*/ 126 w 287"/>
                <a:gd name="T31" fmla="*/ 24 h 281"/>
                <a:gd name="T32" fmla="*/ 151 w 287"/>
                <a:gd name="T33" fmla="*/ 28 h 281"/>
                <a:gd name="T34" fmla="*/ 195 w 287"/>
                <a:gd name="T35" fmla="*/ 31 h 281"/>
                <a:gd name="T36" fmla="*/ 251 w 287"/>
                <a:gd name="T37" fmla="*/ 22 h 281"/>
                <a:gd name="T38" fmla="*/ 269 w 287"/>
                <a:gd name="T39" fmla="*/ 27 h 281"/>
                <a:gd name="T40" fmla="*/ 274 w 287"/>
                <a:gd name="T41" fmla="*/ 37 h 281"/>
                <a:gd name="T42" fmla="*/ 264 w 287"/>
                <a:gd name="T43" fmla="*/ 81 h 281"/>
                <a:gd name="T44" fmla="*/ 270 w 287"/>
                <a:gd name="T45" fmla="*/ 127 h 281"/>
                <a:gd name="T46" fmla="*/ 269 w 287"/>
                <a:gd name="T47" fmla="*/ 150 h 281"/>
                <a:gd name="T48" fmla="*/ 274 w 287"/>
                <a:gd name="T49" fmla="*/ 172 h 281"/>
                <a:gd name="T50" fmla="*/ 279 w 287"/>
                <a:gd name="T51" fmla="*/ 202 h 281"/>
                <a:gd name="T52" fmla="*/ 281 w 287"/>
                <a:gd name="T53" fmla="*/ 180 h 281"/>
                <a:gd name="T54" fmla="*/ 279 w 287"/>
                <a:gd name="T55" fmla="*/ 97 h 281"/>
                <a:gd name="T56" fmla="*/ 282 w 287"/>
                <a:gd name="T57" fmla="*/ 50 h 281"/>
                <a:gd name="T58" fmla="*/ 282 w 287"/>
                <a:gd name="T59" fmla="*/ 39 h 281"/>
                <a:gd name="T60" fmla="*/ 272 w 287"/>
                <a:gd name="T61" fmla="*/ 10 h 281"/>
                <a:gd name="T62" fmla="*/ 236 w 287"/>
                <a:gd name="T63" fmla="*/ 12 h 281"/>
                <a:gd name="T64" fmla="*/ 165 w 287"/>
                <a:gd name="T65" fmla="*/ 8 h 281"/>
                <a:gd name="T66" fmla="*/ 145 w 287"/>
                <a:gd name="T67" fmla="*/ 5 h 281"/>
                <a:gd name="T68" fmla="*/ 117 w 287"/>
                <a:gd name="T69" fmla="*/ 5 h 281"/>
                <a:gd name="T70" fmla="*/ 103 w 287"/>
                <a:gd name="T71" fmla="*/ 4 h 281"/>
                <a:gd name="T72" fmla="*/ 3 w 287"/>
                <a:gd name="T73" fmla="*/ 9 h 281"/>
                <a:gd name="T74" fmla="*/ 7 w 287"/>
                <a:gd name="T75" fmla="*/ 41 h 281"/>
                <a:gd name="T76" fmla="*/ 1 w 287"/>
                <a:gd name="T77" fmla="*/ 82 h 281"/>
                <a:gd name="T78" fmla="*/ 5 w 287"/>
                <a:gd name="T79" fmla="*/ 123 h 281"/>
                <a:gd name="T80" fmla="*/ 4 w 287"/>
                <a:gd name="T81" fmla="*/ 204 h 281"/>
                <a:gd name="T82" fmla="*/ 4 w 287"/>
                <a:gd name="T83" fmla="*/ 235 h 281"/>
                <a:gd name="T84" fmla="*/ 42 w 287"/>
                <a:gd name="T85" fmla="*/ 270 h 281"/>
                <a:gd name="T86" fmla="*/ 81 w 287"/>
                <a:gd name="T87" fmla="*/ 276 h 281"/>
                <a:gd name="T88" fmla="*/ 92 w 287"/>
                <a:gd name="T89" fmla="*/ 273 h 281"/>
                <a:gd name="T90" fmla="*/ 126 w 287"/>
                <a:gd name="T91" fmla="*/ 278 h 281"/>
                <a:gd name="T92" fmla="*/ 176 w 287"/>
                <a:gd name="T93" fmla="*/ 278 h 281"/>
                <a:gd name="T94" fmla="*/ 214 w 287"/>
                <a:gd name="T95" fmla="*/ 276 h 281"/>
                <a:gd name="T96" fmla="*/ 268 w 287"/>
                <a:gd name="T97" fmla="*/ 260 h 281"/>
                <a:gd name="T98" fmla="*/ 241 w 287"/>
                <a:gd name="T99" fmla="*/ 250 h 281"/>
                <a:gd name="T100" fmla="*/ 217 w 287"/>
                <a:gd name="T101" fmla="*/ 252 h 281"/>
                <a:gd name="T102" fmla="*/ 208 w 287"/>
                <a:gd name="T103" fmla="*/ 255 h 281"/>
                <a:gd name="T104" fmla="*/ 171 w 287"/>
                <a:gd name="T105" fmla="*/ 251 h 281"/>
                <a:gd name="T106" fmla="*/ 155 w 287"/>
                <a:gd name="T107" fmla="*/ 244 h 281"/>
                <a:gd name="T108" fmla="*/ 119 w 287"/>
                <a:gd name="T109" fmla="*/ 244 h 281"/>
                <a:gd name="T110" fmla="*/ 107 w 287"/>
                <a:gd name="T111" fmla="*/ 255 h 281"/>
                <a:gd name="T112" fmla="*/ 94 w 287"/>
                <a:gd name="T113" fmla="*/ 251 h 281"/>
                <a:gd name="T114" fmla="*/ 65 w 287"/>
                <a:gd name="T115" fmla="*/ 24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7" h="281">
                  <a:moveTo>
                    <a:pt x="65" y="248"/>
                  </a:moveTo>
                  <a:cubicBezTo>
                    <a:pt x="64" y="247"/>
                    <a:pt x="65" y="245"/>
                    <a:pt x="67" y="244"/>
                  </a:cubicBezTo>
                  <a:cubicBezTo>
                    <a:pt x="60" y="242"/>
                    <a:pt x="58" y="247"/>
                    <a:pt x="51" y="244"/>
                  </a:cubicBezTo>
                  <a:cubicBezTo>
                    <a:pt x="54" y="245"/>
                    <a:pt x="54" y="245"/>
                    <a:pt x="54" y="245"/>
                  </a:cubicBezTo>
                  <a:cubicBezTo>
                    <a:pt x="50" y="248"/>
                    <a:pt x="41" y="249"/>
                    <a:pt x="37" y="245"/>
                  </a:cubicBezTo>
                  <a:cubicBezTo>
                    <a:pt x="37" y="245"/>
                    <a:pt x="38" y="244"/>
                    <a:pt x="38" y="244"/>
                  </a:cubicBezTo>
                  <a:cubicBezTo>
                    <a:pt x="38" y="244"/>
                    <a:pt x="38" y="244"/>
                    <a:pt x="37" y="244"/>
                  </a:cubicBezTo>
                  <a:cubicBezTo>
                    <a:pt x="37" y="245"/>
                    <a:pt x="37" y="245"/>
                    <a:pt x="37" y="245"/>
                  </a:cubicBezTo>
                  <a:cubicBezTo>
                    <a:pt x="37" y="245"/>
                    <a:pt x="37" y="245"/>
                    <a:pt x="37" y="245"/>
                  </a:cubicBezTo>
                  <a:cubicBezTo>
                    <a:pt x="37" y="245"/>
                    <a:pt x="37" y="244"/>
                    <a:pt x="37" y="244"/>
                  </a:cubicBezTo>
                  <a:cubicBezTo>
                    <a:pt x="37" y="243"/>
                    <a:pt x="37" y="243"/>
                    <a:pt x="36" y="244"/>
                  </a:cubicBezTo>
                  <a:cubicBezTo>
                    <a:pt x="36" y="246"/>
                    <a:pt x="35" y="247"/>
                    <a:pt x="34" y="248"/>
                  </a:cubicBezTo>
                  <a:cubicBezTo>
                    <a:pt x="33" y="249"/>
                    <a:pt x="31" y="250"/>
                    <a:pt x="29" y="251"/>
                  </a:cubicBezTo>
                  <a:cubicBezTo>
                    <a:pt x="29" y="251"/>
                    <a:pt x="29" y="250"/>
                    <a:pt x="28" y="250"/>
                  </a:cubicBezTo>
                  <a:cubicBezTo>
                    <a:pt x="28" y="250"/>
                    <a:pt x="30" y="249"/>
                    <a:pt x="31" y="248"/>
                  </a:cubicBezTo>
                  <a:cubicBezTo>
                    <a:pt x="32" y="247"/>
                    <a:pt x="34" y="246"/>
                    <a:pt x="34" y="246"/>
                  </a:cubicBezTo>
                  <a:cubicBezTo>
                    <a:pt x="34" y="246"/>
                    <a:pt x="32" y="245"/>
                    <a:pt x="32" y="245"/>
                  </a:cubicBezTo>
                  <a:cubicBezTo>
                    <a:pt x="31" y="246"/>
                    <a:pt x="31" y="245"/>
                    <a:pt x="31" y="245"/>
                  </a:cubicBezTo>
                  <a:cubicBezTo>
                    <a:pt x="31" y="244"/>
                    <a:pt x="31" y="243"/>
                    <a:pt x="29" y="243"/>
                  </a:cubicBezTo>
                  <a:cubicBezTo>
                    <a:pt x="30" y="242"/>
                    <a:pt x="31" y="243"/>
                    <a:pt x="32" y="243"/>
                  </a:cubicBezTo>
                  <a:cubicBezTo>
                    <a:pt x="33" y="243"/>
                    <a:pt x="34" y="243"/>
                    <a:pt x="35" y="243"/>
                  </a:cubicBezTo>
                  <a:cubicBezTo>
                    <a:pt x="34" y="243"/>
                    <a:pt x="34" y="243"/>
                    <a:pt x="34" y="243"/>
                  </a:cubicBezTo>
                  <a:cubicBezTo>
                    <a:pt x="34" y="243"/>
                    <a:pt x="34" y="243"/>
                    <a:pt x="34" y="243"/>
                  </a:cubicBezTo>
                  <a:cubicBezTo>
                    <a:pt x="34" y="242"/>
                    <a:pt x="34" y="242"/>
                    <a:pt x="34" y="242"/>
                  </a:cubicBezTo>
                  <a:cubicBezTo>
                    <a:pt x="34" y="242"/>
                    <a:pt x="34" y="242"/>
                    <a:pt x="34" y="242"/>
                  </a:cubicBezTo>
                  <a:cubicBezTo>
                    <a:pt x="34" y="242"/>
                    <a:pt x="33" y="241"/>
                    <a:pt x="32" y="240"/>
                  </a:cubicBezTo>
                  <a:cubicBezTo>
                    <a:pt x="37" y="237"/>
                    <a:pt x="37" y="237"/>
                    <a:pt x="37" y="237"/>
                  </a:cubicBezTo>
                  <a:cubicBezTo>
                    <a:pt x="34" y="229"/>
                    <a:pt x="34" y="229"/>
                    <a:pt x="34" y="229"/>
                  </a:cubicBezTo>
                  <a:cubicBezTo>
                    <a:pt x="34" y="229"/>
                    <a:pt x="34" y="228"/>
                    <a:pt x="35" y="229"/>
                  </a:cubicBezTo>
                  <a:cubicBezTo>
                    <a:pt x="31" y="225"/>
                    <a:pt x="37" y="219"/>
                    <a:pt x="30" y="214"/>
                  </a:cubicBezTo>
                  <a:cubicBezTo>
                    <a:pt x="31" y="214"/>
                    <a:pt x="31" y="214"/>
                    <a:pt x="31" y="214"/>
                  </a:cubicBezTo>
                  <a:cubicBezTo>
                    <a:pt x="28" y="212"/>
                    <a:pt x="30" y="205"/>
                    <a:pt x="31" y="203"/>
                  </a:cubicBezTo>
                  <a:cubicBezTo>
                    <a:pt x="30" y="198"/>
                    <a:pt x="27" y="201"/>
                    <a:pt x="25" y="201"/>
                  </a:cubicBezTo>
                  <a:cubicBezTo>
                    <a:pt x="26" y="188"/>
                    <a:pt x="26" y="192"/>
                    <a:pt x="20" y="181"/>
                  </a:cubicBezTo>
                  <a:cubicBezTo>
                    <a:pt x="26" y="175"/>
                    <a:pt x="29" y="189"/>
                    <a:pt x="33" y="181"/>
                  </a:cubicBezTo>
                  <a:cubicBezTo>
                    <a:pt x="31" y="180"/>
                    <a:pt x="28" y="174"/>
                    <a:pt x="27" y="168"/>
                  </a:cubicBezTo>
                  <a:cubicBezTo>
                    <a:pt x="29" y="162"/>
                    <a:pt x="31" y="152"/>
                    <a:pt x="35" y="147"/>
                  </a:cubicBezTo>
                  <a:cubicBezTo>
                    <a:pt x="31" y="147"/>
                    <a:pt x="31" y="147"/>
                    <a:pt x="31" y="147"/>
                  </a:cubicBezTo>
                  <a:cubicBezTo>
                    <a:pt x="29" y="139"/>
                    <a:pt x="29" y="139"/>
                    <a:pt x="29" y="139"/>
                  </a:cubicBezTo>
                  <a:cubicBezTo>
                    <a:pt x="34" y="144"/>
                    <a:pt x="34" y="144"/>
                    <a:pt x="34" y="144"/>
                  </a:cubicBezTo>
                  <a:cubicBezTo>
                    <a:pt x="33" y="142"/>
                    <a:pt x="31" y="138"/>
                    <a:pt x="29" y="136"/>
                  </a:cubicBezTo>
                  <a:cubicBezTo>
                    <a:pt x="26" y="127"/>
                    <a:pt x="37" y="131"/>
                    <a:pt x="31" y="124"/>
                  </a:cubicBezTo>
                  <a:cubicBezTo>
                    <a:pt x="32" y="124"/>
                    <a:pt x="32" y="124"/>
                    <a:pt x="32" y="124"/>
                  </a:cubicBezTo>
                  <a:cubicBezTo>
                    <a:pt x="30" y="121"/>
                    <a:pt x="31" y="116"/>
                    <a:pt x="30" y="109"/>
                  </a:cubicBezTo>
                  <a:cubicBezTo>
                    <a:pt x="34" y="112"/>
                    <a:pt x="34" y="112"/>
                    <a:pt x="34" y="112"/>
                  </a:cubicBezTo>
                  <a:cubicBezTo>
                    <a:pt x="33" y="116"/>
                    <a:pt x="33" y="116"/>
                    <a:pt x="33" y="116"/>
                  </a:cubicBezTo>
                  <a:cubicBezTo>
                    <a:pt x="38" y="114"/>
                    <a:pt x="33" y="109"/>
                    <a:pt x="33" y="105"/>
                  </a:cubicBezTo>
                  <a:cubicBezTo>
                    <a:pt x="31" y="101"/>
                    <a:pt x="27" y="103"/>
                    <a:pt x="26" y="101"/>
                  </a:cubicBezTo>
                  <a:cubicBezTo>
                    <a:pt x="26" y="99"/>
                    <a:pt x="25" y="97"/>
                    <a:pt x="26" y="96"/>
                  </a:cubicBezTo>
                  <a:cubicBezTo>
                    <a:pt x="27" y="92"/>
                    <a:pt x="32" y="95"/>
                    <a:pt x="34" y="96"/>
                  </a:cubicBezTo>
                  <a:cubicBezTo>
                    <a:pt x="29" y="93"/>
                    <a:pt x="29" y="92"/>
                    <a:pt x="27" y="85"/>
                  </a:cubicBezTo>
                  <a:cubicBezTo>
                    <a:pt x="30" y="85"/>
                    <a:pt x="31" y="85"/>
                    <a:pt x="31" y="86"/>
                  </a:cubicBezTo>
                  <a:cubicBezTo>
                    <a:pt x="31" y="84"/>
                    <a:pt x="30" y="83"/>
                    <a:pt x="27" y="82"/>
                  </a:cubicBezTo>
                  <a:cubicBezTo>
                    <a:pt x="30" y="80"/>
                    <a:pt x="30" y="80"/>
                    <a:pt x="30" y="80"/>
                  </a:cubicBezTo>
                  <a:cubicBezTo>
                    <a:pt x="34" y="72"/>
                    <a:pt x="21" y="72"/>
                    <a:pt x="23" y="62"/>
                  </a:cubicBezTo>
                  <a:cubicBezTo>
                    <a:pt x="25" y="65"/>
                    <a:pt x="22" y="54"/>
                    <a:pt x="25" y="51"/>
                  </a:cubicBezTo>
                  <a:cubicBezTo>
                    <a:pt x="26" y="54"/>
                    <a:pt x="32" y="49"/>
                    <a:pt x="35" y="51"/>
                  </a:cubicBezTo>
                  <a:cubicBezTo>
                    <a:pt x="37" y="43"/>
                    <a:pt x="30" y="48"/>
                    <a:pt x="28" y="42"/>
                  </a:cubicBezTo>
                  <a:cubicBezTo>
                    <a:pt x="34" y="44"/>
                    <a:pt x="34" y="44"/>
                    <a:pt x="34" y="44"/>
                  </a:cubicBezTo>
                  <a:cubicBezTo>
                    <a:pt x="33" y="41"/>
                    <a:pt x="32" y="41"/>
                    <a:pt x="32" y="41"/>
                  </a:cubicBezTo>
                  <a:cubicBezTo>
                    <a:pt x="31" y="40"/>
                    <a:pt x="30" y="39"/>
                    <a:pt x="29" y="38"/>
                  </a:cubicBezTo>
                  <a:cubicBezTo>
                    <a:pt x="31" y="39"/>
                    <a:pt x="31" y="37"/>
                    <a:pt x="33" y="39"/>
                  </a:cubicBezTo>
                  <a:cubicBezTo>
                    <a:pt x="33" y="37"/>
                    <a:pt x="33" y="37"/>
                    <a:pt x="34" y="36"/>
                  </a:cubicBezTo>
                  <a:cubicBezTo>
                    <a:pt x="34" y="36"/>
                    <a:pt x="32" y="35"/>
                    <a:pt x="31" y="34"/>
                  </a:cubicBezTo>
                  <a:cubicBezTo>
                    <a:pt x="29" y="32"/>
                    <a:pt x="28" y="31"/>
                    <a:pt x="28" y="31"/>
                  </a:cubicBezTo>
                  <a:cubicBezTo>
                    <a:pt x="27" y="30"/>
                    <a:pt x="28" y="30"/>
                    <a:pt x="30" y="31"/>
                  </a:cubicBezTo>
                  <a:cubicBezTo>
                    <a:pt x="30" y="32"/>
                    <a:pt x="31" y="32"/>
                    <a:pt x="31" y="33"/>
                  </a:cubicBezTo>
                  <a:cubicBezTo>
                    <a:pt x="31" y="33"/>
                    <a:pt x="31" y="33"/>
                    <a:pt x="31" y="33"/>
                  </a:cubicBezTo>
                  <a:cubicBezTo>
                    <a:pt x="31" y="33"/>
                    <a:pt x="31" y="33"/>
                    <a:pt x="31" y="34"/>
                  </a:cubicBezTo>
                  <a:cubicBezTo>
                    <a:pt x="32" y="34"/>
                    <a:pt x="33" y="35"/>
                    <a:pt x="33" y="35"/>
                  </a:cubicBezTo>
                  <a:cubicBezTo>
                    <a:pt x="34" y="35"/>
                    <a:pt x="33" y="34"/>
                    <a:pt x="33" y="34"/>
                  </a:cubicBezTo>
                  <a:cubicBezTo>
                    <a:pt x="33" y="33"/>
                    <a:pt x="33" y="33"/>
                    <a:pt x="35" y="35"/>
                  </a:cubicBezTo>
                  <a:cubicBezTo>
                    <a:pt x="33" y="33"/>
                    <a:pt x="31" y="31"/>
                    <a:pt x="32" y="30"/>
                  </a:cubicBezTo>
                  <a:cubicBezTo>
                    <a:pt x="34" y="34"/>
                    <a:pt x="35" y="33"/>
                    <a:pt x="36" y="35"/>
                  </a:cubicBezTo>
                  <a:cubicBezTo>
                    <a:pt x="35" y="34"/>
                    <a:pt x="36" y="33"/>
                    <a:pt x="36" y="33"/>
                  </a:cubicBezTo>
                  <a:cubicBezTo>
                    <a:pt x="37" y="33"/>
                    <a:pt x="37" y="32"/>
                    <a:pt x="38" y="30"/>
                  </a:cubicBezTo>
                  <a:cubicBezTo>
                    <a:pt x="40" y="31"/>
                    <a:pt x="39" y="32"/>
                    <a:pt x="39" y="33"/>
                  </a:cubicBezTo>
                  <a:cubicBezTo>
                    <a:pt x="38" y="33"/>
                    <a:pt x="38" y="33"/>
                    <a:pt x="37" y="34"/>
                  </a:cubicBezTo>
                  <a:cubicBezTo>
                    <a:pt x="37" y="34"/>
                    <a:pt x="37" y="34"/>
                    <a:pt x="37" y="35"/>
                  </a:cubicBezTo>
                  <a:cubicBezTo>
                    <a:pt x="37" y="34"/>
                    <a:pt x="38" y="33"/>
                    <a:pt x="40" y="33"/>
                  </a:cubicBezTo>
                  <a:cubicBezTo>
                    <a:pt x="41" y="32"/>
                    <a:pt x="42" y="32"/>
                    <a:pt x="44" y="32"/>
                  </a:cubicBezTo>
                  <a:cubicBezTo>
                    <a:pt x="47" y="32"/>
                    <a:pt x="50" y="33"/>
                    <a:pt x="51" y="31"/>
                  </a:cubicBezTo>
                  <a:cubicBezTo>
                    <a:pt x="51" y="32"/>
                    <a:pt x="51" y="32"/>
                    <a:pt x="51" y="32"/>
                  </a:cubicBezTo>
                  <a:cubicBezTo>
                    <a:pt x="55" y="30"/>
                    <a:pt x="61" y="29"/>
                    <a:pt x="68" y="25"/>
                  </a:cubicBezTo>
                  <a:cubicBezTo>
                    <a:pt x="65" y="28"/>
                    <a:pt x="65" y="28"/>
                    <a:pt x="65" y="28"/>
                  </a:cubicBezTo>
                  <a:cubicBezTo>
                    <a:pt x="73" y="30"/>
                    <a:pt x="70" y="21"/>
                    <a:pt x="76" y="21"/>
                  </a:cubicBezTo>
                  <a:cubicBezTo>
                    <a:pt x="75" y="26"/>
                    <a:pt x="86" y="21"/>
                    <a:pt x="83" y="26"/>
                  </a:cubicBezTo>
                  <a:cubicBezTo>
                    <a:pt x="87" y="24"/>
                    <a:pt x="90" y="22"/>
                    <a:pt x="93" y="18"/>
                  </a:cubicBezTo>
                  <a:cubicBezTo>
                    <a:pt x="96" y="21"/>
                    <a:pt x="86" y="25"/>
                    <a:pt x="91" y="26"/>
                  </a:cubicBezTo>
                  <a:cubicBezTo>
                    <a:pt x="96" y="24"/>
                    <a:pt x="96" y="24"/>
                    <a:pt x="96" y="24"/>
                  </a:cubicBezTo>
                  <a:cubicBezTo>
                    <a:pt x="97" y="26"/>
                    <a:pt x="97" y="26"/>
                    <a:pt x="97" y="26"/>
                  </a:cubicBezTo>
                  <a:cubicBezTo>
                    <a:pt x="97" y="24"/>
                    <a:pt x="102" y="24"/>
                    <a:pt x="101" y="23"/>
                  </a:cubicBezTo>
                  <a:cubicBezTo>
                    <a:pt x="102" y="26"/>
                    <a:pt x="104" y="28"/>
                    <a:pt x="104" y="30"/>
                  </a:cubicBezTo>
                  <a:cubicBezTo>
                    <a:pt x="107" y="29"/>
                    <a:pt x="112" y="32"/>
                    <a:pt x="115" y="29"/>
                  </a:cubicBezTo>
                  <a:cubicBezTo>
                    <a:pt x="115" y="31"/>
                    <a:pt x="115" y="31"/>
                    <a:pt x="115" y="31"/>
                  </a:cubicBezTo>
                  <a:cubicBezTo>
                    <a:pt x="118" y="25"/>
                    <a:pt x="125" y="30"/>
                    <a:pt x="126" y="24"/>
                  </a:cubicBezTo>
                  <a:cubicBezTo>
                    <a:pt x="128" y="27"/>
                    <a:pt x="128" y="27"/>
                    <a:pt x="128" y="27"/>
                  </a:cubicBezTo>
                  <a:cubicBezTo>
                    <a:pt x="133" y="26"/>
                    <a:pt x="132" y="21"/>
                    <a:pt x="134" y="19"/>
                  </a:cubicBezTo>
                  <a:cubicBezTo>
                    <a:pt x="136" y="19"/>
                    <a:pt x="139" y="18"/>
                    <a:pt x="141" y="19"/>
                  </a:cubicBezTo>
                  <a:cubicBezTo>
                    <a:pt x="134" y="23"/>
                    <a:pt x="144" y="23"/>
                    <a:pt x="145" y="25"/>
                  </a:cubicBezTo>
                  <a:cubicBezTo>
                    <a:pt x="148" y="25"/>
                    <a:pt x="155" y="25"/>
                    <a:pt x="157" y="22"/>
                  </a:cubicBezTo>
                  <a:cubicBezTo>
                    <a:pt x="154" y="25"/>
                    <a:pt x="156" y="28"/>
                    <a:pt x="151" y="28"/>
                  </a:cubicBezTo>
                  <a:cubicBezTo>
                    <a:pt x="154" y="33"/>
                    <a:pt x="159" y="26"/>
                    <a:pt x="165" y="27"/>
                  </a:cubicBezTo>
                  <a:cubicBezTo>
                    <a:pt x="165" y="30"/>
                    <a:pt x="165" y="30"/>
                    <a:pt x="165" y="30"/>
                  </a:cubicBezTo>
                  <a:cubicBezTo>
                    <a:pt x="174" y="28"/>
                    <a:pt x="174" y="24"/>
                    <a:pt x="178" y="19"/>
                  </a:cubicBezTo>
                  <a:cubicBezTo>
                    <a:pt x="179" y="22"/>
                    <a:pt x="178" y="23"/>
                    <a:pt x="175" y="26"/>
                  </a:cubicBezTo>
                  <a:cubicBezTo>
                    <a:pt x="181" y="28"/>
                    <a:pt x="190" y="26"/>
                    <a:pt x="197" y="27"/>
                  </a:cubicBezTo>
                  <a:cubicBezTo>
                    <a:pt x="199" y="29"/>
                    <a:pt x="198" y="30"/>
                    <a:pt x="195" y="31"/>
                  </a:cubicBezTo>
                  <a:cubicBezTo>
                    <a:pt x="202" y="29"/>
                    <a:pt x="210" y="32"/>
                    <a:pt x="215" y="26"/>
                  </a:cubicBezTo>
                  <a:cubicBezTo>
                    <a:pt x="213" y="28"/>
                    <a:pt x="217" y="27"/>
                    <a:pt x="220" y="29"/>
                  </a:cubicBezTo>
                  <a:cubicBezTo>
                    <a:pt x="220" y="27"/>
                    <a:pt x="220" y="26"/>
                    <a:pt x="221" y="26"/>
                  </a:cubicBezTo>
                  <a:cubicBezTo>
                    <a:pt x="225" y="24"/>
                    <a:pt x="234" y="21"/>
                    <a:pt x="239" y="24"/>
                  </a:cubicBezTo>
                  <a:cubicBezTo>
                    <a:pt x="237" y="25"/>
                    <a:pt x="237" y="25"/>
                    <a:pt x="237" y="25"/>
                  </a:cubicBezTo>
                  <a:cubicBezTo>
                    <a:pt x="243" y="26"/>
                    <a:pt x="247" y="23"/>
                    <a:pt x="251" y="22"/>
                  </a:cubicBezTo>
                  <a:cubicBezTo>
                    <a:pt x="253" y="21"/>
                    <a:pt x="255" y="20"/>
                    <a:pt x="258" y="20"/>
                  </a:cubicBezTo>
                  <a:cubicBezTo>
                    <a:pt x="260" y="19"/>
                    <a:pt x="263" y="19"/>
                    <a:pt x="266" y="20"/>
                  </a:cubicBezTo>
                  <a:cubicBezTo>
                    <a:pt x="266" y="21"/>
                    <a:pt x="264" y="22"/>
                    <a:pt x="263" y="23"/>
                  </a:cubicBezTo>
                  <a:cubicBezTo>
                    <a:pt x="262" y="24"/>
                    <a:pt x="261" y="25"/>
                    <a:pt x="263" y="25"/>
                  </a:cubicBezTo>
                  <a:cubicBezTo>
                    <a:pt x="264" y="25"/>
                    <a:pt x="264" y="25"/>
                    <a:pt x="264" y="25"/>
                  </a:cubicBezTo>
                  <a:cubicBezTo>
                    <a:pt x="266" y="24"/>
                    <a:pt x="270" y="20"/>
                    <a:pt x="269" y="27"/>
                  </a:cubicBezTo>
                  <a:cubicBezTo>
                    <a:pt x="265" y="29"/>
                    <a:pt x="265" y="29"/>
                    <a:pt x="265" y="29"/>
                  </a:cubicBezTo>
                  <a:cubicBezTo>
                    <a:pt x="265" y="29"/>
                    <a:pt x="266" y="29"/>
                    <a:pt x="267" y="30"/>
                  </a:cubicBezTo>
                  <a:cubicBezTo>
                    <a:pt x="268" y="30"/>
                    <a:pt x="269" y="31"/>
                    <a:pt x="269" y="31"/>
                  </a:cubicBezTo>
                  <a:cubicBezTo>
                    <a:pt x="272" y="27"/>
                    <a:pt x="271" y="19"/>
                    <a:pt x="274" y="23"/>
                  </a:cubicBezTo>
                  <a:cubicBezTo>
                    <a:pt x="273" y="27"/>
                    <a:pt x="274" y="28"/>
                    <a:pt x="274" y="29"/>
                  </a:cubicBezTo>
                  <a:cubicBezTo>
                    <a:pt x="275" y="31"/>
                    <a:pt x="276" y="33"/>
                    <a:pt x="274" y="37"/>
                  </a:cubicBezTo>
                  <a:cubicBezTo>
                    <a:pt x="273" y="35"/>
                    <a:pt x="271" y="34"/>
                    <a:pt x="269" y="33"/>
                  </a:cubicBezTo>
                  <a:cubicBezTo>
                    <a:pt x="268" y="37"/>
                    <a:pt x="268" y="39"/>
                    <a:pt x="268" y="42"/>
                  </a:cubicBezTo>
                  <a:cubicBezTo>
                    <a:pt x="268" y="44"/>
                    <a:pt x="268" y="47"/>
                    <a:pt x="269" y="49"/>
                  </a:cubicBezTo>
                  <a:cubicBezTo>
                    <a:pt x="269" y="53"/>
                    <a:pt x="270" y="58"/>
                    <a:pt x="268" y="65"/>
                  </a:cubicBezTo>
                  <a:cubicBezTo>
                    <a:pt x="271" y="71"/>
                    <a:pt x="272" y="79"/>
                    <a:pt x="274" y="84"/>
                  </a:cubicBezTo>
                  <a:cubicBezTo>
                    <a:pt x="271" y="84"/>
                    <a:pt x="267" y="84"/>
                    <a:pt x="264" y="81"/>
                  </a:cubicBezTo>
                  <a:cubicBezTo>
                    <a:pt x="264" y="86"/>
                    <a:pt x="272" y="89"/>
                    <a:pt x="267" y="93"/>
                  </a:cubicBezTo>
                  <a:cubicBezTo>
                    <a:pt x="272" y="95"/>
                    <a:pt x="270" y="108"/>
                    <a:pt x="277" y="109"/>
                  </a:cubicBezTo>
                  <a:cubicBezTo>
                    <a:pt x="276" y="110"/>
                    <a:pt x="277" y="115"/>
                    <a:pt x="273" y="110"/>
                  </a:cubicBezTo>
                  <a:cubicBezTo>
                    <a:pt x="276" y="117"/>
                    <a:pt x="267" y="120"/>
                    <a:pt x="267" y="123"/>
                  </a:cubicBezTo>
                  <a:cubicBezTo>
                    <a:pt x="267" y="125"/>
                    <a:pt x="271" y="121"/>
                    <a:pt x="272" y="125"/>
                  </a:cubicBezTo>
                  <a:cubicBezTo>
                    <a:pt x="271" y="126"/>
                    <a:pt x="271" y="126"/>
                    <a:pt x="270" y="127"/>
                  </a:cubicBezTo>
                  <a:cubicBezTo>
                    <a:pt x="272" y="128"/>
                    <a:pt x="272" y="128"/>
                    <a:pt x="272" y="128"/>
                  </a:cubicBezTo>
                  <a:cubicBezTo>
                    <a:pt x="270" y="130"/>
                    <a:pt x="268" y="126"/>
                    <a:pt x="266" y="126"/>
                  </a:cubicBezTo>
                  <a:cubicBezTo>
                    <a:pt x="265" y="132"/>
                    <a:pt x="271" y="136"/>
                    <a:pt x="271" y="144"/>
                  </a:cubicBezTo>
                  <a:cubicBezTo>
                    <a:pt x="270" y="143"/>
                    <a:pt x="270" y="143"/>
                    <a:pt x="270" y="143"/>
                  </a:cubicBezTo>
                  <a:cubicBezTo>
                    <a:pt x="270" y="150"/>
                    <a:pt x="270" y="150"/>
                    <a:pt x="270" y="150"/>
                  </a:cubicBezTo>
                  <a:cubicBezTo>
                    <a:pt x="269" y="150"/>
                    <a:pt x="269" y="150"/>
                    <a:pt x="269" y="150"/>
                  </a:cubicBezTo>
                  <a:cubicBezTo>
                    <a:pt x="272" y="156"/>
                    <a:pt x="272" y="156"/>
                    <a:pt x="272" y="156"/>
                  </a:cubicBezTo>
                  <a:cubicBezTo>
                    <a:pt x="270" y="156"/>
                    <a:pt x="270" y="156"/>
                    <a:pt x="270" y="156"/>
                  </a:cubicBezTo>
                  <a:cubicBezTo>
                    <a:pt x="270" y="157"/>
                    <a:pt x="272" y="157"/>
                    <a:pt x="272" y="159"/>
                  </a:cubicBezTo>
                  <a:cubicBezTo>
                    <a:pt x="269" y="159"/>
                    <a:pt x="269" y="159"/>
                    <a:pt x="269" y="159"/>
                  </a:cubicBezTo>
                  <a:cubicBezTo>
                    <a:pt x="273" y="161"/>
                    <a:pt x="275" y="168"/>
                    <a:pt x="275" y="171"/>
                  </a:cubicBezTo>
                  <a:cubicBezTo>
                    <a:pt x="274" y="172"/>
                    <a:pt x="274" y="172"/>
                    <a:pt x="274" y="172"/>
                  </a:cubicBezTo>
                  <a:cubicBezTo>
                    <a:pt x="279" y="180"/>
                    <a:pt x="279" y="180"/>
                    <a:pt x="279" y="180"/>
                  </a:cubicBezTo>
                  <a:cubicBezTo>
                    <a:pt x="276" y="184"/>
                    <a:pt x="273" y="174"/>
                    <a:pt x="275" y="183"/>
                  </a:cubicBezTo>
                  <a:cubicBezTo>
                    <a:pt x="270" y="181"/>
                    <a:pt x="270" y="181"/>
                    <a:pt x="270" y="181"/>
                  </a:cubicBezTo>
                  <a:cubicBezTo>
                    <a:pt x="272" y="187"/>
                    <a:pt x="270" y="188"/>
                    <a:pt x="271" y="192"/>
                  </a:cubicBezTo>
                  <a:cubicBezTo>
                    <a:pt x="274" y="190"/>
                    <a:pt x="273" y="187"/>
                    <a:pt x="275" y="190"/>
                  </a:cubicBezTo>
                  <a:cubicBezTo>
                    <a:pt x="270" y="194"/>
                    <a:pt x="277" y="197"/>
                    <a:pt x="279" y="202"/>
                  </a:cubicBezTo>
                  <a:cubicBezTo>
                    <a:pt x="279" y="200"/>
                    <a:pt x="279" y="198"/>
                    <a:pt x="276" y="196"/>
                  </a:cubicBezTo>
                  <a:cubicBezTo>
                    <a:pt x="276" y="194"/>
                    <a:pt x="279" y="196"/>
                    <a:pt x="279" y="194"/>
                  </a:cubicBezTo>
                  <a:cubicBezTo>
                    <a:pt x="276" y="190"/>
                    <a:pt x="276" y="190"/>
                    <a:pt x="276" y="190"/>
                  </a:cubicBezTo>
                  <a:cubicBezTo>
                    <a:pt x="279" y="189"/>
                    <a:pt x="279" y="189"/>
                    <a:pt x="279" y="189"/>
                  </a:cubicBezTo>
                  <a:cubicBezTo>
                    <a:pt x="277" y="183"/>
                    <a:pt x="277" y="183"/>
                    <a:pt x="277" y="183"/>
                  </a:cubicBezTo>
                  <a:cubicBezTo>
                    <a:pt x="281" y="184"/>
                    <a:pt x="277" y="178"/>
                    <a:pt x="281" y="180"/>
                  </a:cubicBezTo>
                  <a:cubicBezTo>
                    <a:pt x="280" y="176"/>
                    <a:pt x="283" y="173"/>
                    <a:pt x="279" y="170"/>
                  </a:cubicBezTo>
                  <a:cubicBezTo>
                    <a:pt x="281" y="167"/>
                    <a:pt x="281" y="174"/>
                    <a:pt x="282" y="171"/>
                  </a:cubicBezTo>
                  <a:cubicBezTo>
                    <a:pt x="279" y="154"/>
                    <a:pt x="279" y="137"/>
                    <a:pt x="281" y="119"/>
                  </a:cubicBezTo>
                  <a:cubicBezTo>
                    <a:pt x="282" y="121"/>
                    <a:pt x="282" y="121"/>
                    <a:pt x="282" y="121"/>
                  </a:cubicBezTo>
                  <a:cubicBezTo>
                    <a:pt x="281" y="119"/>
                    <a:pt x="279" y="117"/>
                    <a:pt x="278" y="115"/>
                  </a:cubicBezTo>
                  <a:cubicBezTo>
                    <a:pt x="281" y="112"/>
                    <a:pt x="285" y="101"/>
                    <a:pt x="279" y="97"/>
                  </a:cubicBezTo>
                  <a:cubicBezTo>
                    <a:pt x="280" y="96"/>
                    <a:pt x="280" y="97"/>
                    <a:pt x="281" y="97"/>
                  </a:cubicBezTo>
                  <a:cubicBezTo>
                    <a:pt x="280" y="92"/>
                    <a:pt x="284" y="81"/>
                    <a:pt x="284" y="73"/>
                  </a:cubicBezTo>
                  <a:cubicBezTo>
                    <a:pt x="277" y="69"/>
                    <a:pt x="287" y="60"/>
                    <a:pt x="279" y="57"/>
                  </a:cubicBezTo>
                  <a:cubicBezTo>
                    <a:pt x="281" y="59"/>
                    <a:pt x="281" y="59"/>
                    <a:pt x="281" y="59"/>
                  </a:cubicBezTo>
                  <a:cubicBezTo>
                    <a:pt x="278" y="61"/>
                    <a:pt x="275" y="54"/>
                    <a:pt x="273" y="53"/>
                  </a:cubicBezTo>
                  <a:cubicBezTo>
                    <a:pt x="278" y="51"/>
                    <a:pt x="277" y="53"/>
                    <a:pt x="282" y="50"/>
                  </a:cubicBezTo>
                  <a:cubicBezTo>
                    <a:pt x="280" y="54"/>
                    <a:pt x="280" y="54"/>
                    <a:pt x="280" y="54"/>
                  </a:cubicBezTo>
                  <a:cubicBezTo>
                    <a:pt x="285" y="53"/>
                    <a:pt x="285" y="53"/>
                    <a:pt x="285" y="53"/>
                  </a:cubicBezTo>
                  <a:cubicBezTo>
                    <a:pt x="282" y="50"/>
                    <a:pt x="281" y="48"/>
                    <a:pt x="281" y="45"/>
                  </a:cubicBezTo>
                  <a:cubicBezTo>
                    <a:pt x="280" y="44"/>
                    <a:pt x="281" y="43"/>
                    <a:pt x="281" y="42"/>
                  </a:cubicBezTo>
                  <a:cubicBezTo>
                    <a:pt x="281" y="41"/>
                    <a:pt x="281" y="40"/>
                    <a:pt x="281" y="40"/>
                  </a:cubicBezTo>
                  <a:cubicBezTo>
                    <a:pt x="282" y="39"/>
                    <a:pt x="282" y="39"/>
                    <a:pt x="282" y="39"/>
                  </a:cubicBezTo>
                  <a:cubicBezTo>
                    <a:pt x="282" y="38"/>
                    <a:pt x="282" y="38"/>
                    <a:pt x="282" y="38"/>
                  </a:cubicBezTo>
                  <a:cubicBezTo>
                    <a:pt x="283" y="34"/>
                    <a:pt x="284" y="29"/>
                    <a:pt x="284" y="26"/>
                  </a:cubicBezTo>
                  <a:cubicBezTo>
                    <a:pt x="284" y="22"/>
                    <a:pt x="284" y="19"/>
                    <a:pt x="282" y="17"/>
                  </a:cubicBezTo>
                  <a:cubicBezTo>
                    <a:pt x="282" y="17"/>
                    <a:pt x="283" y="17"/>
                    <a:pt x="283" y="17"/>
                  </a:cubicBezTo>
                  <a:cubicBezTo>
                    <a:pt x="285" y="12"/>
                    <a:pt x="283" y="8"/>
                    <a:pt x="282" y="7"/>
                  </a:cubicBezTo>
                  <a:cubicBezTo>
                    <a:pt x="278" y="8"/>
                    <a:pt x="275" y="9"/>
                    <a:pt x="272" y="10"/>
                  </a:cubicBezTo>
                  <a:cubicBezTo>
                    <a:pt x="273" y="8"/>
                    <a:pt x="278" y="6"/>
                    <a:pt x="283" y="5"/>
                  </a:cubicBezTo>
                  <a:cubicBezTo>
                    <a:pt x="276" y="4"/>
                    <a:pt x="265" y="5"/>
                    <a:pt x="256" y="6"/>
                  </a:cubicBezTo>
                  <a:cubicBezTo>
                    <a:pt x="253" y="6"/>
                    <a:pt x="251" y="6"/>
                    <a:pt x="249" y="6"/>
                  </a:cubicBezTo>
                  <a:cubicBezTo>
                    <a:pt x="248" y="6"/>
                    <a:pt x="246" y="7"/>
                    <a:pt x="245" y="7"/>
                  </a:cubicBezTo>
                  <a:cubicBezTo>
                    <a:pt x="242" y="7"/>
                    <a:pt x="240" y="6"/>
                    <a:pt x="238" y="5"/>
                  </a:cubicBezTo>
                  <a:cubicBezTo>
                    <a:pt x="235" y="8"/>
                    <a:pt x="239" y="9"/>
                    <a:pt x="236" y="12"/>
                  </a:cubicBezTo>
                  <a:cubicBezTo>
                    <a:pt x="233" y="11"/>
                    <a:pt x="231" y="9"/>
                    <a:pt x="235" y="7"/>
                  </a:cubicBezTo>
                  <a:cubicBezTo>
                    <a:pt x="227" y="1"/>
                    <a:pt x="210" y="11"/>
                    <a:pt x="199" y="6"/>
                  </a:cubicBezTo>
                  <a:cubicBezTo>
                    <a:pt x="193" y="9"/>
                    <a:pt x="197" y="10"/>
                    <a:pt x="188" y="12"/>
                  </a:cubicBezTo>
                  <a:cubicBezTo>
                    <a:pt x="190" y="10"/>
                    <a:pt x="185" y="5"/>
                    <a:pt x="191" y="5"/>
                  </a:cubicBezTo>
                  <a:cubicBezTo>
                    <a:pt x="192" y="3"/>
                    <a:pt x="192" y="3"/>
                    <a:pt x="192" y="3"/>
                  </a:cubicBezTo>
                  <a:cubicBezTo>
                    <a:pt x="183" y="2"/>
                    <a:pt x="170" y="1"/>
                    <a:pt x="165" y="8"/>
                  </a:cubicBezTo>
                  <a:cubicBezTo>
                    <a:pt x="165" y="3"/>
                    <a:pt x="164" y="7"/>
                    <a:pt x="160" y="4"/>
                  </a:cubicBezTo>
                  <a:cubicBezTo>
                    <a:pt x="159" y="5"/>
                    <a:pt x="161" y="5"/>
                    <a:pt x="161" y="5"/>
                  </a:cubicBezTo>
                  <a:cubicBezTo>
                    <a:pt x="158" y="10"/>
                    <a:pt x="156" y="5"/>
                    <a:pt x="154" y="6"/>
                  </a:cubicBezTo>
                  <a:cubicBezTo>
                    <a:pt x="155" y="5"/>
                    <a:pt x="155" y="5"/>
                    <a:pt x="155" y="5"/>
                  </a:cubicBezTo>
                  <a:cubicBezTo>
                    <a:pt x="148" y="8"/>
                    <a:pt x="148" y="8"/>
                    <a:pt x="148" y="8"/>
                  </a:cubicBezTo>
                  <a:cubicBezTo>
                    <a:pt x="147" y="7"/>
                    <a:pt x="145" y="7"/>
                    <a:pt x="145" y="5"/>
                  </a:cubicBezTo>
                  <a:cubicBezTo>
                    <a:pt x="145" y="8"/>
                    <a:pt x="145" y="8"/>
                    <a:pt x="145" y="8"/>
                  </a:cubicBezTo>
                  <a:cubicBezTo>
                    <a:pt x="142" y="8"/>
                    <a:pt x="143" y="4"/>
                    <a:pt x="139" y="5"/>
                  </a:cubicBezTo>
                  <a:cubicBezTo>
                    <a:pt x="140" y="8"/>
                    <a:pt x="140" y="8"/>
                    <a:pt x="140" y="8"/>
                  </a:cubicBezTo>
                  <a:cubicBezTo>
                    <a:pt x="137" y="6"/>
                    <a:pt x="133" y="9"/>
                    <a:pt x="132" y="6"/>
                  </a:cubicBezTo>
                  <a:cubicBezTo>
                    <a:pt x="132" y="5"/>
                    <a:pt x="133" y="5"/>
                    <a:pt x="134" y="5"/>
                  </a:cubicBezTo>
                  <a:cubicBezTo>
                    <a:pt x="129" y="0"/>
                    <a:pt x="122" y="7"/>
                    <a:pt x="117" y="5"/>
                  </a:cubicBezTo>
                  <a:cubicBezTo>
                    <a:pt x="118" y="10"/>
                    <a:pt x="118" y="10"/>
                    <a:pt x="118" y="10"/>
                  </a:cubicBezTo>
                  <a:cubicBezTo>
                    <a:pt x="113" y="12"/>
                    <a:pt x="115" y="9"/>
                    <a:pt x="115" y="7"/>
                  </a:cubicBezTo>
                  <a:cubicBezTo>
                    <a:pt x="112" y="7"/>
                    <a:pt x="111" y="5"/>
                    <a:pt x="107" y="5"/>
                  </a:cubicBezTo>
                  <a:cubicBezTo>
                    <a:pt x="104" y="6"/>
                    <a:pt x="105" y="7"/>
                    <a:pt x="105" y="8"/>
                  </a:cubicBezTo>
                  <a:cubicBezTo>
                    <a:pt x="100" y="7"/>
                    <a:pt x="100" y="7"/>
                    <a:pt x="100" y="7"/>
                  </a:cubicBezTo>
                  <a:cubicBezTo>
                    <a:pt x="103" y="4"/>
                    <a:pt x="103" y="4"/>
                    <a:pt x="103" y="4"/>
                  </a:cubicBezTo>
                  <a:cubicBezTo>
                    <a:pt x="96" y="12"/>
                    <a:pt x="85" y="3"/>
                    <a:pt x="80" y="10"/>
                  </a:cubicBezTo>
                  <a:cubicBezTo>
                    <a:pt x="77" y="9"/>
                    <a:pt x="83" y="7"/>
                    <a:pt x="81" y="6"/>
                  </a:cubicBezTo>
                  <a:cubicBezTo>
                    <a:pt x="72" y="3"/>
                    <a:pt x="62" y="11"/>
                    <a:pt x="55" y="7"/>
                  </a:cubicBezTo>
                  <a:cubicBezTo>
                    <a:pt x="49" y="5"/>
                    <a:pt x="43" y="5"/>
                    <a:pt x="37" y="5"/>
                  </a:cubicBezTo>
                  <a:cubicBezTo>
                    <a:pt x="26" y="6"/>
                    <a:pt x="15" y="6"/>
                    <a:pt x="3" y="5"/>
                  </a:cubicBezTo>
                  <a:cubicBezTo>
                    <a:pt x="3" y="9"/>
                    <a:pt x="3" y="9"/>
                    <a:pt x="3" y="9"/>
                  </a:cubicBezTo>
                  <a:cubicBezTo>
                    <a:pt x="4" y="10"/>
                    <a:pt x="4" y="10"/>
                    <a:pt x="4" y="10"/>
                  </a:cubicBezTo>
                  <a:cubicBezTo>
                    <a:pt x="3" y="26"/>
                    <a:pt x="3" y="26"/>
                    <a:pt x="3" y="26"/>
                  </a:cubicBezTo>
                  <a:cubicBezTo>
                    <a:pt x="5" y="29"/>
                    <a:pt x="5" y="33"/>
                    <a:pt x="6" y="37"/>
                  </a:cubicBezTo>
                  <a:cubicBezTo>
                    <a:pt x="6" y="38"/>
                    <a:pt x="6" y="38"/>
                    <a:pt x="6" y="38"/>
                  </a:cubicBezTo>
                  <a:cubicBezTo>
                    <a:pt x="6" y="39"/>
                    <a:pt x="6" y="39"/>
                    <a:pt x="6" y="39"/>
                  </a:cubicBezTo>
                  <a:cubicBezTo>
                    <a:pt x="6" y="40"/>
                    <a:pt x="6" y="41"/>
                    <a:pt x="7" y="41"/>
                  </a:cubicBezTo>
                  <a:cubicBezTo>
                    <a:pt x="7" y="42"/>
                    <a:pt x="8" y="44"/>
                    <a:pt x="9" y="44"/>
                  </a:cubicBezTo>
                  <a:cubicBezTo>
                    <a:pt x="8" y="44"/>
                    <a:pt x="6" y="45"/>
                    <a:pt x="5" y="44"/>
                  </a:cubicBezTo>
                  <a:cubicBezTo>
                    <a:pt x="5" y="48"/>
                    <a:pt x="7" y="52"/>
                    <a:pt x="5" y="55"/>
                  </a:cubicBezTo>
                  <a:cubicBezTo>
                    <a:pt x="4" y="53"/>
                    <a:pt x="4" y="53"/>
                    <a:pt x="4" y="53"/>
                  </a:cubicBezTo>
                  <a:cubicBezTo>
                    <a:pt x="3" y="62"/>
                    <a:pt x="3" y="74"/>
                    <a:pt x="6" y="78"/>
                  </a:cubicBezTo>
                  <a:cubicBezTo>
                    <a:pt x="6" y="81"/>
                    <a:pt x="3" y="81"/>
                    <a:pt x="1" y="82"/>
                  </a:cubicBezTo>
                  <a:cubicBezTo>
                    <a:pt x="1" y="87"/>
                    <a:pt x="3" y="90"/>
                    <a:pt x="5" y="94"/>
                  </a:cubicBezTo>
                  <a:cubicBezTo>
                    <a:pt x="4" y="96"/>
                    <a:pt x="4" y="97"/>
                    <a:pt x="3" y="98"/>
                  </a:cubicBezTo>
                  <a:cubicBezTo>
                    <a:pt x="6" y="100"/>
                    <a:pt x="6" y="100"/>
                    <a:pt x="6" y="100"/>
                  </a:cubicBezTo>
                  <a:cubicBezTo>
                    <a:pt x="6" y="102"/>
                    <a:pt x="3" y="100"/>
                    <a:pt x="2" y="102"/>
                  </a:cubicBezTo>
                  <a:cubicBezTo>
                    <a:pt x="7" y="110"/>
                    <a:pt x="3" y="119"/>
                    <a:pt x="3" y="124"/>
                  </a:cubicBezTo>
                  <a:cubicBezTo>
                    <a:pt x="5" y="123"/>
                    <a:pt x="5" y="123"/>
                    <a:pt x="5" y="123"/>
                  </a:cubicBezTo>
                  <a:cubicBezTo>
                    <a:pt x="6" y="126"/>
                    <a:pt x="4" y="130"/>
                    <a:pt x="2" y="127"/>
                  </a:cubicBezTo>
                  <a:cubicBezTo>
                    <a:pt x="0" y="138"/>
                    <a:pt x="7" y="143"/>
                    <a:pt x="7" y="158"/>
                  </a:cubicBezTo>
                  <a:cubicBezTo>
                    <a:pt x="0" y="160"/>
                    <a:pt x="8" y="171"/>
                    <a:pt x="1" y="173"/>
                  </a:cubicBezTo>
                  <a:cubicBezTo>
                    <a:pt x="3" y="180"/>
                    <a:pt x="0" y="184"/>
                    <a:pt x="4" y="188"/>
                  </a:cubicBezTo>
                  <a:cubicBezTo>
                    <a:pt x="4" y="188"/>
                    <a:pt x="3" y="188"/>
                    <a:pt x="3" y="188"/>
                  </a:cubicBezTo>
                  <a:cubicBezTo>
                    <a:pt x="0" y="190"/>
                    <a:pt x="3" y="198"/>
                    <a:pt x="4" y="204"/>
                  </a:cubicBezTo>
                  <a:cubicBezTo>
                    <a:pt x="2" y="205"/>
                    <a:pt x="2" y="205"/>
                    <a:pt x="2" y="205"/>
                  </a:cubicBezTo>
                  <a:cubicBezTo>
                    <a:pt x="7" y="207"/>
                    <a:pt x="6" y="218"/>
                    <a:pt x="10" y="220"/>
                  </a:cubicBezTo>
                  <a:cubicBezTo>
                    <a:pt x="9" y="220"/>
                    <a:pt x="8" y="219"/>
                    <a:pt x="7" y="218"/>
                  </a:cubicBezTo>
                  <a:cubicBezTo>
                    <a:pt x="3" y="221"/>
                    <a:pt x="10" y="223"/>
                    <a:pt x="9" y="228"/>
                  </a:cubicBezTo>
                  <a:cubicBezTo>
                    <a:pt x="7" y="227"/>
                    <a:pt x="6" y="228"/>
                    <a:pt x="5" y="228"/>
                  </a:cubicBezTo>
                  <a:cubicBezTo>
                    <a:pt x="4" y="230"/>
                    <a:pt x="4" y="232"/>
                    <a:pt x="4" y="235"/>
                  </a:cubicBezTo>
                  <a:cubicBezTo>
                    <a:pt x="4" y="236"/>
                    <a:pt x="4" y="238"/>
                    <a:pt x="4" y="239"/>
                  </a:cubicBezTo>
                  <a:cubicBezTo>
                    <a:pt x="4" y="240"/>
                    <a:pt x="4" y="240"/>
                    <a:pt x="4" y="241"/>
                  </a:cubicBezTo>
                  <a:cubicBezTo>
                    <a:pt x="4" y="242"/>
                    <a:pt x="4" y="243"/>
                    <a:pt x="4" y="243"/>
                  </a:cubicBezTo>
                  <a:cubicBezTo>
                    <a:pt x="4" y="254"/>
                    <a:pt x="5" y="264"/>
                    <a:pt x="6" y="274"/>
                  </a:cubicBezTo>
                  <a:cubicBezTo>
                    <a:pt x="17" y="274"/>
                    <a:pt x="28" y="273"/>
                    <a:pt x="38" y="275"/>
                  </a:cubicBezTo>
                  <a:cubicBezTo>
                    <a:pt x="43" y="275"/>
                    <a:pt x="36" y="269"/>
                    <a:pt x="42" y="270"/>
                  </a:cubicBezTo>
                  <a:cubicBezTo>
                    <a:pt x="44" y="272"/>
                    <a:pt x="39" y="275"/>
                    <a:pt x="43" y="276"/>
                  </a:cubicBezTo>
                  <a:cubicBezTo>
                    <a:pt x="46" y="273"/>
                    <a:pt x="48" y="273"/>
                    <a:pt x="52" y="274"/>
                  </a:cubicBezTo>
                  <a:cubicBezTo>
                    <a:pt x="51" y="275"/>
                    <a:pt x="51" y="276"/>
                    <a:pt x="49" y="277"/>
                  </a:cubicBezTo>
                  <a:cubicBezTo>
                    <a:pt x="51" y="279"/>
                    <a:pt x="59" y="274"/>
                    <a:pt x="63" y="278"/>
                  </a:cubicBezTo>
                  <a:cubicBezTo>
                    <a:pt x="63" y="276"/>
                    <a:pt x="64" y="275"/>
                    <a:pt x="65" y="274"/>
                  </a:cubicBezTo>
                  <a:cubicBezTo>
                    <a:pt x="71" y="270"/>
                    <a:pt x="80" y="279"/>
                    <a:pt x="81" y="276"/>
                  </a:cubicBezTo>
                  <a:cubicBezTo>
                    <a:pt x="81" y="276"/>
                    <a:pt x="83" y="276"/>
                    <a:pt x="81" y="275"/>
                  </a:cubicBezTo>
                  <a:cubicBezTo>
                    <a:pt x="84" y="275"/>
                    <a:pt x="87" y="276"/>
                    <a:pt x="87" y="278"/>
                  </a:cubicBezTo>
                  <a:cubicBezTo>
                    <a:pt x="88" y="277"/>
                    <a:pt x="89" y="275"/>
                    <a:pt x="91" y="275"/>
                  </a:cubicBezTo>
                  <a:cubicBezTo>
                    <a:pt x="90" y="277"/>
                    <a:pt x="90" y="277"/>
                    <a:pt x="90" y="277"/>
                  </a:cubicBezTo>
                  <a:cubicBezTo>
                    <a:pt x="91" y="277"/>
                    <a:pt x="93" y="275"/>
                    <a:pt x="94" y="275"/>
                  </a:cubicBezTo>
                  <a:cubicBezTo>
                    <a:pt x="92" y="273"/>
                    <a:pt x="92" y="273"/>
                    <a:pt x="92" y="273"/>
                  </a:cubicBezTo>
                  <a:cubicBezTo>
                    <a:pt x="95" y="275"/>
                    <a:pt x="100" y="270"/>
                    <a:pt x="100" y="275"/>
                  </a:cubicBezTo>
                  <a:cubicBezTo>
                    <a:pt x="99" y="275"/>
                    <a:pt x="99" y="275"/>
                    <a:pt x="99" y="275"/>
                  </a:cubicBezTo>
                  <a:cubicBezTo>
                    <a:pt x="105" y="278"/>
                    <a:pt x="105" y="278"/>
                    <a:pt x="105" y="278"/>
                  </a:cubicBezTo>
                  <a:cubicBezTo>
                    <a:pt x="107" y="276"/>
                    <a:pt x="109" y="273"/>
                    <a:pt x="112" y="274"/>
                  </a:cubicBezTo>
                  <a:cubicBezTo>
                    <a:pt x="114" y="280"/>
                    <a:pt x="122" y="275"/>
                    <a:pt x="126" y="276"/>
                  </a:cubicBezTo>
                  <a:cubicBezTo>
                    <a:pt x="126" y="278"/>
                    <a:pt x="126" y="278"/>
                    <a:pt x="126" y="278"/>
                  </a:cubicBezTo>
                  <a:cubicBezTo>
                    <a:pt x="130" y="275"/>
                    <a:pt x="139" y="276"/>
                    <a:pt x="137" y="275"/>
                  </a:cubicBezTo>
                  <a:cubicBezTo>
                    <a:pt x="141" y="275"/>
                    <a:pt x="145" y="277"/>
                    <a:pt x="144" y="278"/>
                  </a:cubicBezTo>
                  <a:cubicBezTo>
                    <a:pt x="146" y="277"/>
                    <a:pt x="152" y="277"/>
                    <a:pt x="154" y="274"/>
                  </a:cubicBezTo>
                  <a:cubicBezTo>
                    <a:pt x="160" y="279"/>
                    <a:pt x="160" y="279"/>
                    <a:pt x="160" y="279"/>
                  </a:cubicBezTo>
                  <a:cubicBezTo>
                    <a:pt x="163" y="272"/>
                    <a:pt x="171" y="281"/>
                    <a:pt x="171" y="274"/>
                  </a:cubicBezTo>
                  <a:cubicBezTo>
                    <a:pt x="174" y="275"/>
                    <a:pt x="174" y="277"/>
                    <a:pt x="176" y="278"/>
                  </a:cubicBezTo>
                  <a:cubicBezTo>
                    <a:pt x="180" y="274"/>
                    <a:pt x="185" y="275"/>
                    <a:pt x="190" y="276"/>
                  </a:cubicBezTo>
                  <a:cubicBezTo>
                    <a:pt x="190" y="276"/>
                    <a:pt x="190" y="276"/>
                    <a:pt x="190" y="276"/>
                  </a:cubicBezTo>
                  <a:cubicBezTo>
                    <a:pt x="194" y="277"/>
                    <a:pt x="200" y="273"/>
                    <a:pt x="206" y="273"/>
                  </a:cubicBezTo>
                  <a:cubicBezTo>
                    <a:pt x="207" y="278"/>
                    <a:pt x="207" y="278"/>
                    <a:pt x="207" y="278"/>
                  </a:cubicBezTo>
                  <a:cubicBezTo>
                    <a:pt x="211" y="278"/>
                    <a:pt x="212" y="273"/>
                    <a:pt x="215" y="275"/>
                  </a:cubicBezTo>
                  <a:cubicBezTo>
                    <a:pt x="216" y="275"/>
                    <a:pt x="215" y="276"/>
                    <a:pt x="214" y="276"/>
                  </a:cubicBezTo>
                  <a:cubicBezTo>
                    <a:pt x="217" y="275"/>
                    <a:pt x="221" y="276"/>
                    <a:pt x="224" y="278"/>
                  </a:cubicBezTo>
                  <a:cubicBezTo>
                    <a:pt x="229" y="274"/>
                    <a:pt x="232" y="275"/>
                    <a:pt x="237" y="271"/>
                  </a:cubicBezTo>
                  <a:cubicBezTo>
                    <a:pt x="240" y="276"/>
                    <a:pt x="231" y="273"/>
                    <a:pt x="234" y="278"/>
                  </a:cubicBezTo>
                  <a:cubicBezTo>
                    <a:pt x="241" y="280"/>
                    <a:pt x="248" y="277"/>
                    <a:pt x="256" y="275"/>
                  </a:cubicBezTo>
                  <a:cubicBezTo>
                    <a:pt x="256" y="276"/>
                    <a:pt x="256" y="277"/>
                    <a:pt x="255" y="278"/>
                  </a:cubicBezTo>
                  <a:cubicBezTo>
                    <a:pt x="255" y="278"/>
                    <a:pt x="271" y="265"/>
                    <a:pt x="268" y="260"/>
                  </a:cubicBezTo>
                  <a:cubicBezTo>
                    <a:pt x="270" y="256"/>
                    <a:pt x="272" y="254"/>
                    <a:pt x="265" y="251"/>
                  </a:cubicBezTo>
                  <a:cubicBezTo>
                    <a:pt x="263" y="253"/>
                    <a:pt x="257" y="256"/>
                    <a:pt x="256" y="252"/>
                  </a:cubicBezTo>
                  <a:cubicBezTo>
                    <a:pt x="256" y="255"/>
                    <a:pt x="256" y="255"/>
                    <a:pt x="256" y="255"/>
                  </a:cubicBezTo>
                  <a:cubicBezTo>
                    <a:pt x="247" y="257"/>
                    <a:pt x="255" y="248"/>
                    <a:pt x="244" y="248"/>
                  </a:cubicBezTo>
                  <a:cubicBezTo>
                    <a:pt x="247" y="249"/>
                    <a:pt x="247" y="249"/>
                    <a:pt x="247" y="249"/>
                  </a:cubicBezTo>
                  <a:cubicBezTo>
                    <a:pt x="245" y="249"/>
                    <a:pt x="243" y="252"/>
                    <a:pt x="241" y="250"/>
                  </a:cubicBezTo>
                  <a:cubicBezTo>
                    <a:pt x="240" y="249"/>
                    <a:pt x="242" y="249"/>
                    <a:pt x="242" y="248"/>
                  </a:cubicBezTo>
                  <a:cubicBezTo>
                    <a:pt x="234" y="253"/>
                    <a:pt x="234" y="253"/>
                    <a:pt x="234" y="253"/>
                  </a:cubicBezTo>
                  <a:cubicBezTo>
                    <a:pt x="233" y="251"/>
                    <a:pt x="234" y="250"/>
                    <a:pt x="236" y="248"/>
                  </a:cubicBezTo>
                  <a:cubicBezTo>
                    <a:pt x="228" y="248"/>
                    <a:pt x="237" y="255"/>
                    <a:pt x="227" y="253"/>
                  </a:cubicBezTo>
                  <a:cubicBezTo>
                    <a:pt x="226" y="252"/>
                    <a:pt x="228" y="251"/>
                    <a:pt x="229" y="250"/>
                  </a:cubicBezTo>
                  <a:cubicBezTo>
                    <a:pt x="225" y="247"/>
                    <a:pt x="222" y="250"/>
                    <a:pt x="217" y="252"/>
                  </a:cubicBezTo>
                  <a:cubicBezTo>
                    <a:pt x="217" y="248"/>
                    <a:pt x="220" y="249"/>
                    <a:pt x="216" y="246"/>
                  </a:cubicBezTo>
                  <a:cubicBezTo>
                    <a:pt x="217" y="248"/>
                    <a:pt x="218" y="251"/>
                    <a:pt x="215" y="252"/>
                  </a:cubicBezTo>
                  <a:cubicBezTo>
                    <a:pt x="216" y="248"/>
                    <a:pt x="212" y="250"/>
                    <a:pt x="210" y="249"/>
                  </a:cubicBezTo>
                  <a:cubicBezTo>
                    <a:pt x="210" y="250"/>
                    <a:pt x="210" y="252"/>
                    <a:pt x="209" y="252"/>
                  </a:cubicBezTo>
                  <a:cubicBezTo>
                    <a:pt x="207" y="253"/>
                    <a:pt x="206" y="251"/>
                    <a:pt x="204" y="252"/>
                  </a:cubicBezTo>
                  <a:cubicBezTo>
                    <a:pt x="208" y="255"/>
                    <a:pt x="208" y="255"/>
                    <a:pt x="208" y="255"/>
                  </a:cubicBezTo>
                  <a:cubicBezTo>
                    <a:pt x="203" y="258"/>
                    <a:pt x="200" y="253"/>
                    <a:pt x="196" y="252"/>
                  </a:cubicBezTo>
                  <a:cubicBezTo>
                    <a:pt x="197" y="251"/>
                    <a:pt x="197" y="251"/>
                    <a:pt x="198" y="251"/>
                  </a:cubicBezTo>
                  <a:cubicBezTo>
                    <a:pt x="194" y="249"/>
                    <a:pt x="190" y="246"/>
                    <a:pt x="185" y="249"/>
                  </a:cubicBezTo>
                  <a:cubicBezTo>
                    <a:pt x="185" y="249"/>
                    <a:pt x="185" y="249"/>
                    <a:pt x="185" y="249"/>
                  </a:cubicBezTo>
                  <a:cubicBezTo>
                    <a:pt x="176" y="252"/>
                    <a:pt x="188" y="255"/>
                    <a:pt x="177" y="258"/>
                  </a:cubicBezTo>
                  <a:cubicBezTo>
                    <a:pt x="174" y="257"/>
                    <a:pt x="179" y="247"/>
                    <a:pt x="171" y="251"/>
                  </a:cubicBezTo>
                  <a:cubicBezTo>
                    <a:pt x="175" y="254"/>
                    <a:pt x="165" y="258"/>
                    <a:pt x="160" y="259"/>
                  </a:cubicBezTo>
                  <a:cubicBezTo>
                    <a:pt x="165" y="252"/>
                    <a:pt x="165" y="252"/>
                    <a:pt x="165" y="252"/>
                  </a:cubicBezTo>
                  <a:cubicBezTo>
                    <a:pt x="163" y="252"/>
                    <a:pt x="160" y="254"/>
                    <a:pt x="159" y="254"/>
                  </a:cubicBezTo>
                  <a:cubicBezTo>
                    <a:pt x="159" y="255"/>
                    <a:pt x="159" y="255"/>
                    <a:pt x="159" y="255"/>
                  </a:cubicBezTo>
                  <a:cubicBezTo>
                    <a:pt x="160" y="261"/>
                    <a:pt x="153" y="254"/>
                    <a:pt x="150" y="258"/>
                  </a:cubicBezTo>
                  <a:cubicBezTo>
                    <a:pt x="154" y="250"/>
                    <a:pt x="154" y="251"/>
                    <a:pt x="155" y="244"/>
                  </a:cubicBezTo>
                  <a:cubicBezTo>
                    <a:pt x="152" y="248"/>
                    <a:pt x="148" y="252"/>
                    <a:pt x="142" y="251"/>
                  </a:cubicBezTo>
                  <a:cubicBezTo>
                    <a:pt x="147" y="245"/>
                    <a:pt x="147" y="245"/>
                    <a:pt x="147" y="245"/>
                  </a:cubicBezTo>
                  <a:cubicBezTo>
                    <a:pt x="139" y="244"/>
                    <a:pt x="129" y="253"/>
                    <a:pt x="122" y="257"/>
                  </a:cubicBezTo>
                  <a:cubicBezTo>
                    <a:pt x="124" y="253"/>
                    <a:pt x="121" y="252"/>
                    <a:pt x="124" y="248"/>
                  </a:cubicBezTo>
                  <a:cubicBezTo>
                    <a:pt x="116" y="249"/>
                    <a:pt x="116" y="249"/>
                    <a:pt x="116" y="249"/>
                  </a:cubicBezTo>
                  <a:cubicBezTo>
                    <a:pt x="119" y="244"/>
                    <a:pt x="119" y="244"/>
                    <a:pt x="119" y="244"/>
                  </a:cubicBezTo>
                  <a:cubicBezTo>
                    <a:pt x="115" y="249"/>
                    <a:pt x="112" y="245"/>
                    <a:pt x="112" y="252"/>
                  </a:cubicBezTo>
                  <a:cubicBezTo>
                    <a:pt x="113" y="251"/>
                    <a:pt x="113" y="250"/>
                    <a:pt x="115" y="250"/>
                  </a:cubicBezTo>
                  <a:cubicBezTo>
                    <a:pt x="115" y="252"/>
                    <a:pt x="113" y="256"/>
                    <a:pt x="109" y="256"/>
                  </a:cubicBezTo>
                  <a:cubicBezTo>
                    <a:pt x="106" y="254"/>
                    <a:pt x="111" y="254"/>
                    <a:pt x="110" y="252"/>
                  </a:cubicBezTo>
                  <a:cubicBezTo>
                    <a:pt x="107" y="254"/>
                    <a:pt x="107" y="250"/>
                    <a:pt x="104" y="252"/>
                  </a:cubicBezTo>
                  <a:cubicBezTo>
                    <a:pt x="107" y="255"/>
                    <a:pt x="107" y="255"/>
                    <a:pt x="107" y="255"/>
                  </a:cubicBezTo>
                  <a:cubicBezTo>
                    <a:pt x="105" y="258"/>
                    <a:pt x="102" y="255"/>
                    <a:pt x="100" y="257"/>
                  </a:cubicBezTo>
                  <a:cubicBezTo>
                    <a:pt x="103" y="255"/>
                    <a:pt x="102" y="253"/>
                    <a:pt x="101" y="251"/>
                  </a:cubicBezTo>
                  <a:cubicBezTo>
                    <a:pt x="101" y="251"/>
                    <a:pt x="101" y="251"/>
                    <a:pt x="101" y="251"/>
                  </a:cubicBezTo>
                  <a:cubicBezTo>
                    <a:pt x="99" y="252"/>
                    <a:pt x="96" y="254"/>
                    <a:pt x="95" y="252"/>
                  </a:cubicBezTo>
                  <a:cubicBezTo>
                    <a:pt x="97" y="247"/>
                    <a:pt x="97" y="247"/>
                    <a:pt x="97" y="247"/>
                  </a:cubicBezTo>
                  <a:cubicBezTo>
                    <a:pt x="94" y="251"/>
                    <a:pt x="94" y="251"/>
                    <a:pt x="94" y="251"/>
                  </a:cubicBezTo>
                  <a:cubicBezTo>
                    <a:pt x="93" y="250"/>
                    <a:pt x="92" y="248"/>
                    <a:pt x="94" y="247"/>
                  </a:cubicBezTo>
                  <a:cubicBezTo>
                    <a:pt x="85" y="244"/>
                    <a:pt x="94" y="258"/>
                    <a:pt x="82" y="253"/>
                  </a:cubicBezTo>
                  <a:cubicBezTo>
                    <a:pt x="82" y="252"/>
                    <a:pt x="84" y="250"/>
                    <a:pt x="87" y="251"/>
                  </a:cubicBezTo>
                  <a:cubicBezTo>
                    <a:pt x="87" y="248"/>
                    <a:pt x="87" y="247"/>
                    <a:pt x="83" y="245"/>
                  </a:cubicBezTo>
                  <a:cubicBezTo>
                    <a:pt x="83" y="245"/>
                    <a:pt x="83" y="245"/>
                    <a:pt x="83" y="245"/>
                  </a:cubicBezTo>
                  <a:cubicBezTo>
                    <a:pt x="77" y="245"/>
                    <a:pt x="69" y="244"/>
                    <a:pt x="65" y="24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8" name="Freeform 1360"/>
            <p:cNvSpPr>
              <a:spLocks/>
            </p:cNvSpPr>
            <p:nvPr/>
          </p:nvSpPr>
          <p:spPr bwMode="auto">
            <a:xfrm>
              <a:off x="1079597" y="5666502"/>
              <a:ext cx="1149" cy="1149"/>
            </a:xfrm>
            <a:custGeom>
              <a:avLst/>
              <a:gdLst>
                <a:gd name="T0" fmla="*/ 0 w 8"/>
                <a:gd name="T1" fmla="*/ 3 h 3"/>
                <a:gd name="T2" fmla="*/ 8 w 8"/>
                <a:gd name="T3" fmla="*/ 2 h 3"/>
                <a:gd name="T4" fmla="*/ 0 w 8"/>
                <a:gd name="T5" fmla="*/ 3 h 3"/>
              </a:gdLst>
              <a:ahLst/>
              <a:cxnLst>
                <a:cxn ang="0">
                  <a:pos x="T0" y="T1"/>
                </a:cxn>
                <a:cxn ang="0">
                  <a:pos x="T2" y="T3"/>
                </a:cxn>
                <a:cxn ang="0">
                  <a:pos x="T4" y="T5"/>
                </a:cxn>
              </a:cxnLst>
              <a:rect l="0" t="0" r="r" b="b"/>
              <a:pathLst>
                <a:path w="8" h="3">
                  <a:moveTo>
                    <a:pt x="0" y="3"/>
                  </a:moveTo>
                  <a:cubicBezTo>
                    <a:pt x="4" y="3"/>
                    <a:pt x="6" y="3"/>
                    <a:pt x="8" y="2"/>
                  </a:cubicBezTo>
                  <a:cubicBezTo>
                    <a:pt x="7"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9" name="Freeform 1361"/>
            <p:cNvSpPr>
              <a:spLocks/>
            </p:cNvSpPr>
            <p:nvPr/>
          </p:nvSpPr>
          <p:spPr bwMode="auto">
            <a:xfrm>
              <a:off x="1102594" y="5622808"/>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0" name="Freeform 1362"/>
            <p:cNvSpPr>
              <a:spLocks/>
            </p:cNvSpPr>
            <p:nvPr/>
          </p:nvSpPr>
          <p:spPr bwMode="auto">
            <a:xfrm>
              <a:off x="1108344" y="562165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1" name="Freeform 1363"/>
            <p:cNvSpPr>
              <a:spLocks/>
            </p:cNvSpPr>
            <p:nvPr/>
          </p:nvSpPr>
          <p:spPr bwMode="auto">
            <a:xfrm>
              <a:off x="1068099" y="56343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2" name="Freeform 1364"/>
            <p:cNvSpPr>
              <a:spLocks/>
            </p:cNvSpPr>
            <p:nvPr/>
          </p:nvSpPr>
          <p:spPr bwMode="auto">
            <a:xfrm>
              <a:off x="1083047" y="5621658"/>
              <a:ext cx="0" cy="1149"/>
            </a:xfrm>
            <a:custGeom>
              <a:avLst/>
              <a:gdLst>
                <a:gd name="T0" fmla="*/ 0 w 3"/>
                <a:gd name="T1" fmla="*/ 4 h 4"/>
                <a:gd name="T2" fmla="*/ 3 w 3"/>
                <a:gd name="T3" fmla="*/ 0 h 4"/>
                <a:gd name="T4" fmla="*/ 0 w 3"/>
                <a:gd name="T5" fmla="*/ 4 h 4"/>
              </a:gdLst>
              <a:ahLst/>
              <a:cxnLst>
                <a:cxn ang="0">
                  <a:pos x="T0" y="T1"/>
                </a:cxn>
                <a:cxn ang="0">
                  <a:pos x="T2" y="T3"/>
                </a:cxn>
                <a:cxn ang="0">
                  <a:pos x="T4" y="T5"/>
                </a:cxn>
              </a:cxnLst>
              <a:rect l="0" t="0" r="r" b="b"/>
              <a:pathLst>
                <a:path w="3" h="4">
                  <a:moveTo>
                    <a:pt x="0" y="4"/>
                  </a:moveTo>
                  <a:cubicBezTo>
                    <a:pt x="2" y="3"/>
                    <a:pt x="3" y="1"/>
                    <a:pt x="3" y="0"/>
                  </a:cubicBezTo>
                  <a:cubicBezTo>
                    <a:pt x="2" y="0"/>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3" name="Freeform 1365"/>
            <p:cNvSpPr>
              <a:spLocks/>
            </p:cNvSpPr>
            <p:nvPr/>
          </p:nvSpPr>
          <p:spPr bwMode="auto">
            <a:xfrm>
              <a:off x="1072698" y="5622808"/>
              <a:ext cx="0"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4" name="Freeform 1366"/>
            <p:cNvSpPr>
              <a:spLocks/>
            </p:cNvSpPr>
            <p:nvPr/>
          </p:nvSpPr>
          <p:spPr bwMode="auto">
            <a:xfrm>
              <a:off x="1068099" y="5634306"/>
              <a:ext cx="1149" cy="1149"/>
            </a:xfrm>
            <a:custGeom>
              <a:avLst/>
              <a:gdLst>
                <a:gd name="T0" fmla="*/ 3 w 3"/>
                <a:gd name="T1" fmla="*/ 8 h 8"/>
                <a:gd name="T2" fmla="*/ 0 w 3"/>
                <a:gd name="T3" fmla="*/ 0 h 8"/>
                <a:gd name="T4" fmla="*/ 3 w 3"/>
                <a:gd name="T5" fmla="*/ 8 h 8"/>
              </a:gdLst>
              <a:ahLst/>
              <a:cxnLst>
                <a:cxn ang="0">
                  <a:pos x="T0" y="T1"/>
                </a:cxn>
                <a:cxn ang="0">
                  <a:pos x="T2" y="T3"/>
                </a:cxn>
                <a:cxn ang="0">
                  <a:pos x="T4" y="T5"/>
                </a:cxn>
              </a:cxnLst>
              <a:rect l="0" t="0" r="r" b="b"/>
              <a:pathLst>
                <a:path w="3" h="8">
                  <a:moveTo>
                    <a:pt x="3" y="8"/>
                  </a:moveTo>
                  <a:cubicBezTo>
                    <a:pt x="1" y="6"/>
                    <a:pt x="1" y="3"/>
                    <a:pt x="0" y="0"/>
                  </a:cubicBezTo>
                  <a:cubicBezTo>
                    <a:pt x="1" y="2"/>
                    <a:pt x="0" y="6"/>
                    <a:pt x="3"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5" name="Freeform 1367"/>
            <p:cNvSpPr>
              <a:spLocks/>
            </p:cNvSpPr>
            <p:nvPr/>
          </p:nvSpPr>
          <p:spPr bwMode="auto">
            <a:xfrm>
              <a:off x="1114093" y="5620508"/>
              <a:ext cx="0" cy="1149"/>
            </a:xfrm>
            <a:custGeom>
              <a:avLst/>
              <a:gdLst>
                <a:gd name="T0" fmla="*/ 2 w 2"/>
                <a:gd name="T1" fmla="*/ 0 h 3"/>
                <a:gd name="T2" fmla="*/ 0 w 2"/>
                <a:gd name="T3" fmla="*/ 3 h 3"/>
                <a:gd name="T4" fmla="*/ 2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0" y="3"/>
                    <a:pt x="0" y="3"/>
                  </a:cubicBezTo>
                  <a:cubicBezTo>
                    <a:pt x="0" y="3"/>
                    <a:pt x="2" y="1"/>
                    <a:pt x="2"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6" name="Freeform 1368"/>
            <p:cNvSpPr>
              <a:spLocks/>
            </p:cNvSpPr>
            <p:nvPr/>
          </p:nvSpPr>
          <p:spPr bwMode="auto">
            <a:xfrm>
              <a:off x="1108344" y="5620508"/>
              <a:ext cx="1149" cy="1149"/>
            </a:xfrm>
            <a:custGeom>
              <a:avLst/>
              <a:gdLst>
                <a:gd name="T0" fmla="*/ 6 w 6"/>
                <a:gd name="T1" fmla="*/ 1 h 3"/>
                <a:gd name="T2" fmla="*/ 2 w 6"/>
                <a:gd name="T3" fmla="*/ 3 h 3"/>
                <a:gd name="T4" fmla="*/ 6 w 6"/>
                <a:gd name="T5" fmla="*/ 1 h 3"/>
              </a:gdLst>
              <a:ahLst/>
              <a:cxnLst>
                <a:cxn ang="0">
                  <a:pos x="T0" y="T1"/>
                </a:cxn>
                <a:cxn ang="0">
                  <a:pos x="T2" y="T3"/>
                </a:cxn>
                <a:cxn ang="0">
                  <a:pos x="T4" y="T5"/>
                </a:cxn>
              </a:cxnLst>
              <a:rect l="0" t="0" r="r" b="b"/>
              <a:pathLst>
                <a:path w="6" h="3">
                  <a:moveTo>
                    <a:pt x="6" y="1"/>
                  </a:moveTo>
                  <a:cubicBezTo>
                    <a:pt x="5" y="0"/>
                    <a:pt x="0" y="2"/>
                    <a:pt x="2" y="3"/>
                  </a:cubicBezTo>
                  <a:cubicBezTo>
                    <a:pt x="3" y="2"/>
                    <a:pt x="4" y="1"/>
                    <a:pt x="6"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7" name="Freeform 1369"/>
            <p:cNvSpPr>
              <a:spLocks/>
            </p:cNvSpPr>
            <p:nvPr/>
          </p:nvSpPr>
          <p:spPr bwMode="auto">
            <a:xfrm>
              <a:off x="1089946" y="5620508"/>
              <a:ext cx="0" cy="1149"/>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8" name="Freeform 1370"/>
            <p:cNvSpPr>
              <a:spLocks/>
            </p:cNvSpPr>
            <p:nvPr/>
          </p:nvSpPr>
          <p:spPr bwMode="auto">
            <a:xfrm>
              <a:off x="1130191" y="5596361"/>
              <a:ext cx="2300" cy="1149"/>
            </a:xfrm>
            <a:custGeom>
              <a:avLst/>
              <a:gdLst>
                <a:gd name="T0" fmla="*/ 0 w 10"/>
                <a:gd name="T1" fmla="*/ 0 h 3"/>
                <a:gd name="T2" fmla="*/ 1 w 10"/>
                <a:gd name="T3" fmla="*/ 3 h 3"/>
                <a:gd name="T4" fmla="*/ 5 w 10"/>
                <a:gd name="T5" fmla="*/ 2 h 3"/>
                <a:gd name="T6" fmla="*/ 10 w 10"/>
                <a:gd name="T7" fmla="*/ 1 h 3"/>
                <a:gd name="T8" fmla="*/ 5 w 10"/>
                <a:gd name="T9" fmla="*/ 0 h 3"/>
                <a:gd name="T10" fmla="*/ 0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0" y="0"/>
                  </a:moveTo>
                  <a:cubicBezTo>
                    <a:pt x="1" y="3"/>
                    <a:pt x="1" y="3"/>
                    <a:pt x="1" y="3"/>
                  </a:cubicBezTo>
                  <a:cubicBezTo>
                    <a:pt x="1" y="3"/>
                    <a:pt x="3" y="2"/>
                    <a:pt x="5" y="2"/>
                  </a:cubicBezTo>
                  <a:cubicBezTo>
                    <a:pt x="7" y="1"/>
                    <a:pt x="10" y="1"/>
                    <a:pt x="10" y="1"/>
                  </a:cubicBezTo>
                  <a:cubicBezTo>
                    <a:pt x="10" y="1"/>
                    <a:pt x="7" y="0"/>
                    <a:pt x="5"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9" name="Freeform 1371"/>
            <p:cNvSpPr>
              <a:spLocks/>
            </p:cNvSpPr>
            <p:nvPr/>
          </p:nvSpPr>
          <p:spPr bwMode="auto">
            <a:xfrm>
              <a:off x="1132490" y="5597511"/>
              <a:ext cx="10348" cy="14948"/>
            </a:xfrm>
            <a:custGeom>
              <a:avLst/>
              <a:gdLst>
                <a:gd name="T0" fmla="*/ 38 w 47"/>
                <a:gd name="T1" fmla="*/ 51 h 76"/>
                <a:gd name="T2" fmla="*/ 47 w 47"/>
                <a:gd name="T3" fmla="*/ 76 h 76"/>
                <a:gd name="T4" fmla="*/ 43 w 47"/>
                <a:gd name="T5" fmla="*/ 60 h 76"/>
                <a:gd name="T6" fmla="*/ 44 w 47"/>
                <a:gd name="T7" fmla="*/ 40 h 76"/>
                <a:gd name="T8" fmla="*/ 45 w 47"/>
                <a:gd name="T9" fmla="*/ 45 h 76"/>
                <a:gd name="T10" fmla="*/ 45 w 47"/>
                <a:gd name="T11" fmla="*/ 49 h 76"/>
                <a:gd name="T12" fmla="*/ 42 w 47"/>
                <a:gd name="T13" fmla="*/ 46 h 76"/>
                <a:gd name="T14" fmla="*/ 38 w 47"/>
                <a:gd name="T15" fmla="*/ 32 h 76"/>
                <a:gd name="T16" fmla="*/ 32 w 47"/>
                <a:gd name="T17" fmla="*/ 18 h 76"/>
                <a:gd name="T18" fmla="*/ 33 w 47"/>
                <a:gd name="T19" fmla="*/ 18 h 76"/>
                <a:gd name="T20" fmla="*/ 32 w 47"/>
                <a:gd name="T21" fmla="*/ 17 h 76"/>
                <a:gd name="T22" fmla="*/ 29 w 47"/>
                <a:gd name="T23" fmla="*/ 15 h 76"/>
                <a:gd name="T24" fmla="*/ 26 w 47"/>
                <a:gd name="T25" fmla="*/ 13 h 76"/>
                <a:gd name="T26" fmla="*/ 25 w 47"/>
                <a:gd name="T27" fmla="*/ 13 h 76"/>
                <a:gd name="T28" fmla="*/ 26 w 47"/>
                <a:gd name="T29" fmla="*/ 10 h 76"/>
                <a:gd name="T30" fmla="*/ 0 w 47"/>
                <a:gd name="T31" fmla="*/ 0 h 76"/>
                <a:gd name="T32" fmla="*/ 15 w 47"/>
                <a:gd name="T33" fmla="*/ 8 h 76"/>
                <a:gd name="T34" fmla="*/ 27 w 47"/>
                <a:gd name="T35" fmla="*/ 19 h 76"/>
                <a:gd name="T36" fmla="*/ 27 w 47"/>
                <a:gd name="T37" fmla="*/ 19 h 76"/>
                <a:gd name="T38" fmla="*/ 35 w 47"/>
                <a:gd name="T39" fmla="*/ 34 h 76"/>
                <a:gd name="T40" fmla="*/ 36 w 47"/>
                <a:gd name="T41" fmla="*/ 38 h 76"/>
                <a:gd name="T42" fmla="*/ 36 w 47"/>
                <a:gd name="T43" fmla="*/ 42 h 76"/>
                <a:gd name="T44" fmla="*/ 37 w 47"/>
                <a:gd name="T45" fmla="*/ 46 h 76"/>
                <a:gd name="T46" fmla="*/ 38 w 47"/>
                <a:gd name="T47"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76">
                  <a:moveTo>
                    <a:pt x="38" y="51"/>
                  </a:moveTo>
                  <a:cubicBezTo>
                    <a:pt x="40" y="59"/>
                    <a:pt x="42" y="76"/>
                    <a:pt x="47" y="76"/>
                  </a:cubicBezTo>
                  <a:cubicBezTo>
                    <a:pt x="43" y="60"/>
                    <a:pt x="43" y="60"/>
                    <a:pt x="43" y="60"/>
                  </a:cubicBezTo>
                  <a:cubicBezTo>
                    <a:pt x="47" y="58"/>
                    <a:pt x="47" y="48"/>
                    <a:pt x="44" y="40"/>
                  </a:cubicBezTo>
                  <a:cubicBezTo>
                    <a:pt x="44" y="40"/>
                    <a:pt x="45" y="42"/>
                    <a:pt x="45" y="45"/>
                  </a:cubicBezTo>
                  <a:cubicBezTo>
                    <a:pt x="45" y="47"/>
                    <a:pt x="45" y="49"/>
                    <a:pt x="45" y="49"/>
                  </a:cubicBezTo>
                  <a:cubicBezTo>
                    <a:pt x="45" y="47"/>
                    <a:pt x="42" y="49"/>
                    <a:pt x="42" y="46"/>
                  </a:cubicBezTo>
                  <a:cubicBezTo>
                    <a:pt x="42" y="39"/>
                    <a:pt x="40" y="35"/>
                    <a:pt x="38" y="32"/>
                  </a:cubicBezTo>
                  <a:cubicBezTo>
                    <a:pt x="36" y="28"/>
                    <a:pt x="34" y="25"/>
                    <a:pt x="32" y="18"/>
                  </a:cubicBezTo>
                  <a:cubicBezTo>
                    <a:pt x="33" y="18"/>
                    <a:pt x="33" y="18"/>
                    <a:pt x="33" y="18"/>
                  </a:cubicBezTo>
                  <a:cubicBezTo>
                    <a:pt x="33" y="18"/>
                    <a:pt x="33" y="18"/>
                    <a:pt x="32" y="17"/>
                  </a:cubicBezTo>
                  <a:cubicBezTo>
                    <a:pt x="31" y="17"/>
                    <a:pt x="30" y="16"/>
                    <a:pt x="29" y="15"/>
                  </a:cubicBezTo>
                  <a:cubicBezTo>
                    <a:pt x="28" y="15"/>
                    <a:pt x="27" y="14"/>
                    <a:pt x="26" y="13"/>
                  </a:cubicBezTo>
                  <a:cubicBezTo>
                    <a:pt x="25" y="13"/>
                    <a:pt x="25" y="13"/>
                    <a:pt x="25" y="13"/>
                  </a:cubicBezTo>
                  <a:cubicBezTo>
                    <a:pt x="23" y="10"/>
                    <a:pt x="25" y="9"/>
                    <a:pt x="26" y="10"/>
                  </a:cubicBezTo>
                  <a:cubicBezTo>
                    <a:pt x="18" y="5"/>
                    <a:pt x="11" y="3"/>
                    <a:pt x="0" y="0"/>
                  </a:cubicBezTo>
                  <a:cubicBezTo>
                    <a:pt x="4" y="5"/>
                    <a:pt x="9" y="5"/>
                    <a:pt x="15" y="8"/>
                  </a:cubicBezTo>
                  <a:cubicBezTo>
                    <a:pt x="21" y="10"/>
                    <a:pt x="27" y="14"/>
                    <a:pt x="27" y="19"/>
                  </a:cubicBezTo>
                  <a:cubicBezTo>
                    <a:pt x="27" y="19"/>
                    <a:pt x="27" y="19"/>
                    <a:pt x="27" y="19"/>
                  </a:cubicBezTo>
                  <a:cubicBezTo>
                    <a:pt x="31" y="22"/>
                    <a:pt x="34" y="28"/>
                    <a:pt x="35" y="34"/>
                  </a:cubicBezTo>
                  <a:cubicBezTo>
                    <a:pt x="36" y="35"/>
                    <a:pt x="36" y="37"/>
                    <a:pt x="36" y="38"/>
                  </a:cubicBezTo>
                  <a:cubicBezTo>
                    <a:pt x="36" y="39"/>
                    <a:pt x="36" y="41"/>
                    <a:pt x="36" y="42"/>
                  </a:cubicBezTo>
                  <a:cubicBezTo>
                    <a:pt x="37" y="44"/>
                    <a:pt x="37" y="45"/>
                    <a:pt x="37" y="46"/>
                  </a:cubicBezTo>
                  <a:cubicBezTo>
                    <a:pt x="37" y="48"/>
                    <a:pt x="37" y="49"/>
                    <a:pt x="38" y="5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0" name="Freeform 1372"/>
            <p:cNvSpPr>
              <a:spLocks/>
            </p:cNvSpPr>
            <p:nvPr/>
          </p:nvSpPr>
          <p:spPr bwMode="auto">
            <a:xfrm>
              <a:off x="1138240" y="5598661"/>
              <a:ext cx="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1" name="Freeform 1373"/>
            <p:cNvSpPr>
              <a:spLocks/>
            </p:cNvSpPr>
            <p:nvPr/>
          </p:nvSpPr>
          <p:spPr bwMode="auto">
            <a:xfrm>
              <a:off x="1120992" y="5692948"/>
              <a:ext cx="0" cy="0"/>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2" name="Freeform 1374"/>
            <p:cNvSpPr>
              <a:spLocks/>
            </p:cNvSpPr>
            <p:nvPr/>
          </p:nvSpPr>
          <p:spPr bwMode="auto">
            <a:xfrm>
              <a:off x="1142839" y="5676850"/>
              <a:ext cx="0" cy="1149"/>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3" name="Freeform 1375"/>
            <p:cNvSpPr>
              <a:spLocks/>
            </p:cNvSpPr>
            <p:nvPr/>
          </p:nvSpPr>
          <p:spPr bwMode="auto">
            <a:xfrm>
              <a:off x="1062350" y="5597511"/>
              <a:ext cx="0"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4" name="Freeform 1376"/>
            <p:cNvSpPr>
              <a:spLocks/>
            </p:cNvSpPr>
            <p:nvPr/>
          </p:nvSpPr>
          <p:spPr bwMode="auto">
            <a:xfrm>
              <a:off x="1109493" y="55975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5" name="Freeform 1377"/>
            <p:cNvSpPr>
              <a:spLocks/>
            </p:cNvSpPr>
            <p:nvPr/>
          </p:nvSpPr>
          <p:spPr bwMode="auto">
            <a:xfrm>
              <a:off x="1087647" y="5592912"/>
              <a:ext cx="0" cy="0"/>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6" name="Freeform 1378"/>
            <p:cNvSpPr>
              <a:spLocks/>
            </p:cNvSpPr>
            <p:nvPr/>
          </p:nvSpPr>
          <p:spPr bwMode="auto">
            <a:xfrm>
              <a:off x="1102594" y="5592912"/>
              <a:ext cx="1149" cy="0"/>
            </a:xfrm>
            <a:custGeom>
              <a:avLst/>
              <a:gdLst>
                <a:gd name="T0" fmla="*/ 0 w 6"/>
                <a:gd name="T1" fmla="*/ 1 h 1"/>
                <a:gd name="T2" fmla="*/ 6 w 6"/>
                <a:gd name="T3" fmla="*/ 1 h 1"/>
                <a:gd name="T4" fmla="*/ 0 w 6"/>
                <a:gd name="T5" fmla="*/ 1 h 1"/>
              </a:gdLst>
              <a:ahLst/>
              <a:cxnLst>
                <a:cxn ang="0">
                  <a:pos x="T0" y="T1"/>
                </a:cxn>
                <a:cxn ang="0">
                  <a:pos x="T2" y="T3"/>
                </a:cxn>
                <a:cxn ang="0">
                  <a:pos x="T4" y="T5"/>
                </a:cxn>
              </a:cxnLst>
              <a:rect l="0" t="0" r="r" b="b"/>
              <a:pathLst>
                <a:path w="6" h="1">
                  <a:moveTo>
                    <a:pt x="0" y="1"/>
                  </a:moveTo>
                  <a:cubicBezTo>
                    <a:pt x="2" y="1"/>
                    <a:pt x="4" y="1"/>
                    <a:pt x="6" y="1"/>
                  </a:cubicBezTo>
                  <a:cubicBezTo>
                    <a:pt x="5" y="0"/>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7" name="Freeform 1379"/>
            <p:cNvSpPr>
              <a:spLocks/>
            </p:cNvSpPr>
            <p:nvPr/>
          </p:nvSpPr>
          <p:spPr bwMode="auto">
            <a:xfrm>
              <a:off x="1108344" y="5597511"/>
              <a:ext cx="1149" cy="1149"/>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8" name="Freeform 1380"/>
            <p:cNvSpPr>
              <a:spLocks/>
            </p:cNvSpPr>
            <p:nvPr/>
          </p:nvSpPr>
          <p:spPr bwMode="auto">
            <a:xfrm>
              <a:off x="1063499" y="5591762"/>
              <a:ext cx="1149" cy="1149"/>
            </a:xfrm>
            <a:custGeom>
              <a:avLst/>
              <a:gdLst>
                <a:gd name="T0" fmla="*/ 3 w 3"/>
                <a:gd name="T1" fmla="*/ 4 h 4"/>
                <a:gd name="T2" fmla="*/ 0 w 3"/>
                <a:gd name="T3" fmla="*/ 0 h 4"/>
                <a:gd name="T4" fmla="*/ 3 w 3"/>
                <a:gd name="T5" fmla="*/ 4 h 4"/>
              </a:gdLst>
              <a:ahLst/>
              <a:cxnLst>
                <a:cxn ang="0">
                  <a:pos x="T0" y="T1"/>
                </a:cxn>
                <a:cxn ang="0">
                  <a:pos x="T2" y="T3"/>
                </a:cxn>
                <a:cxn ang="0">
                  <a:pos x="T4" y="T5"/>
                </a:cxn>
              </a:cxnLst>
              <a:rect l="0" t="0" r="r" b="b"/>
              <a:pathLst>
                <a:path w="3" h="4">
                  <a:moveTo>
                    <a:pt x="3" y="4"/>
                  </a:moveTo>
                  <a:cubicBezTo>
                    <a:pt x="0" y="0"/>
                    <a:pt x="0" y="0"/>
                    <a:pt x="0" y="0"/>
                  </a:cubicBezTo>
                  <a:cubicBezTo>
                    <a:pt x="0" y="1"/>
                    <a:pt x="2"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9" name="Freeform 1381"/>
            <p:cNvSpPr>
              <a:spLocks/>
            </p:cNvSpPr>
            <p:nvPr/>
          </p:nvSpPr>
          <p:spPr bwMode="auto">
            <a:xfrm>
              <a:off x="1107194" y="5591762"/>
              <a:ext cx="0" cy="1149"/>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2" y="1"/>
                    <a:pt x="4" y="1"/>
                  </a:cubicBezTo>
                  <a:cubicBezTo>
                    <a:pt x="3"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0" name="Freeform 1382"/>
            <p:cNvSpPr>
              <a:spLocks/>
            </p:cNvSpPr>
            <p:nvPr/>
          </p:nvSpPr>
          <p:spPr bwMode="auto">
            <a:xfrm>
              <a:off x="1140540" y="5609010"/>
              <a:ext cx="0" cy="2300"/>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6"/>
                    <a:pt x="1" y="3"/>
                    <a:pt x="0" y="0"/>
                  </a:cubicBezTo>
                  <a:cubicBezTo>
                    <a:pt x="0" y="3"/>
                    <a:pt x="0" y="5"/>
                    <a:pt x="1"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1" name="Freeform 1383"/>
            <p:cNvSpPr>
              <a:spLocks/>
            </p:cNvSpPr>
            <p:nvPr/>
          </p:nvSpPr>
          <p:spPr bwMode="auto">
            <a:xfrm>
              <a:off x="1037053" y="5661903"/>
              <a:ext cx="1149" cy="1149"/>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0" y="0"/>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2" name="Freeform 1384"/>
            <p:cNvSpPr>
              <a:spLocks/>
            </p:cNvSpPr>
            <p:nvPr/>
          </p:nvSpPr>
          <p:spPr bwMode="auto">
            <a:xfrm>
              <a:off x="1038203" y="5611309"/>
              <a:ext cx="0" cy="1149"/>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1"/>
                    <a:pt x="1"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3" name="Freeform 1385"/>
            <p:cNvSpPr>
              <a:spLocks/>
            </p:cNvSpPr>
            <p:nvPr/>
          </p:nvSpPr>
          <p:spPr bwMode="auto">
            <a:xfrm>
              <a:off x="1038203" y="5626257"/>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4" name="Freeform 1386"/>
            <p:cNvSpPr>
              <a:spLocks/>
            </p:cNvSpPr>
            <p:nvPr/>
          </p:nvSpPr>
          <p:spPr bwMode="auto">
            <a:xfrm>
              <a:off x="1039353" y="5598661"/>
              <a:ext cx="0" cy="114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1" y="0"/>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5" name="Freeform 1387"/>
            <p:cNvSpPr>
              <a:spLocks/>
            </p:cNvSpPr>
            <p:nvPr/>
          </p:nvSpPr>
          <p:spPr bwMode="auto">
            <a:xfrm>
              <a:off x="1037053" y="5591762"/>
              <a:ext cx="106935" cy="106935"/>
            </a:xfrm>
            <a:custGeom>
              <a:avLst/>
              <a:gdLst>
                <a:gd name="T0" fmla="*/ 39 w 510"/>
                <a:gd name="T1" fmla="*/ 13 h 512"/>
                <a:gd name="T2" fmla="*/ 3 w 510"/>
                <a:gd name="T3" fmla="*/ 67 h 512"/>
                <a:gd name="T4" fmla="*/ 8 w 510"/>
                <a:gd name="T5" fmla="*/ 78 h 512"/>
                <a:gd name="T6" fmla="*/ 3 w 510"/>
                <a:gd name="T7" fmla="*/ 107 h 512"/>
                <a:gd name="T8" fmla="*/ 7 w 510"/>
                <a:gd name="T9" fmla="*/ 168 h 512"/>
                <a:gd name="T10" fmla="*/ 3 w 510"/>
                <a:gd name="T11" fmla="*/ 295 h 512"/>
                <a:gd name="T12" fmla="*/ 5 w 510"/>
                <a:gd name="T13" fmla="*/ 338 h 512"/>
                <a:gd name="T14" fmla="*/ 12 w 510"/>
                <a:gd name="T15" fmla="*/ 391 h 512"/>
                <a:gd name="T16" fmla="*/ 10 w 510"/>
                <a:gd name="T17" fmla="*/ 436 h 512"/>
                <a:gd name="T18" fmla="*/ 17 w 510"/>
                <a:gd name="T19" fmla="*/ 481 h 512"/>
                <a:gd name="T20" fmla="*/ 34 w 510"/>
                <a:gd name="T21" fmla="*/ 496 h 512"/>
                <a:gd name="T22" fmla="*/ 71 w 510"/>
                <a:gd name="T23" fmla="*/ 508 h 512"/>
                <a:gd name="T24" fmla="*/ 92 w 510"/>
                <a:gd name="T25" fmla="*/ 506 h 512"/>
                <a:gd name="T26" fmla="*/ 170 w 510"/>
                <a:gd name="T27" fmla="*/ 501 h 512"/>
                <a:gd name="T28" fmla="*/ 223 w 510"/>
                <a:gd name="T29" fmla="*/ 500 h 512"/>
                <a:gd name="T30" fmla="*/ 279 w 510"/>
                <a:gd name="T31" fmla="*/ 500 h 512"/>
                <a:gd name="T32" fmla="*/ 325 w 510"/>
                <a:gd name="T33" fmla="*/ 504 h 512"/>
                <a:gd name="T34" fmla="*/ 409 w 510"/>
                <a:gd name="T35" fmla="*/ 507 h 512"/>
                <a:gd name="T36" fmla="*/ 473 w 510"/>
                <a:gd name="T37" fmla="*/ 493 h 512"/>
                <a:gd name="T38" fmla="*/ 510 w 510"/>
                <a:gd name="T39" fmla="*/ 433 h 512"/>
                <a:gd name="T40" fmla="*/ 505 w 510"/>
                <a:gd name="T41" fmla="*/ 409 h 512"/>
                <a:gd name="T42" fmla="*/ 501 w 510"/>
                <a:gd name="T43" fmla="*/ 266 h 512"/>
                <a:gd name="T44" fmla="*/ 503 w 510"/>
                <a:gd name="T45" fmla="*/ 202 h 512"/>
                <a:gd name="T46" fmla="*/ 502 w 510"/>
                <a:gd name="T47" fmla="*/ 173 h 512"/>
                <a:gd name="T48" fmla="*/ 504 w 510"/>
                <a:gd name="T49" fmla="*/ 132 h 512"/>
                <a:gd name="T50" fmla="*/ 498 w 510"/>
                <a:gd name="T51" fmla="*/ 114 h 512"/>
                <a:gd name="T52" fmla="*/ 493 w 510"/>
                <a:gd name="T53" fmla="*/ 248 h 512"/>
                <a:gd name="T54" fmla="*/ 495 w 510"/>
                <a:gd name="T55" fmla="*/ 365 h 512"/>
                <a:gd name="T56" fmla="*/ 492 w 510"/>
                <a:gd name="T57" fmla="*/ 421 h 512"/>
                <a:gd name="T58" fmla="*/ 490 w 510"/>
                <a:gd name="T59" fmla="*/ 436 h 512"/>
                <a:gd name="T60" fmla="*/ 477 w 510"/>
                <a:gd name="T61" fmla="*/ 477 h 512"/>
                <a:gd name="T62" fmla="*/ 433 w 510"/>
                <a:gd name="T63" fmla="*/ 483 h 512"/>
                <a:gd name="T64" fmla="*/ 343 w 510"/>
                <a:gd name="T65" fmla="*/ 480 h 512"/>
                <a:gd name="T66" fmla="*/ 315 w 510"/>
                <a:gd name="T67" fmla="*/ 484 h 512"/>
                <a:gd name="T68" fmla="*/ 265 w 510"/>
                <a:gd name="T69" fmla="*/ 486 h 512"/>
                <a:gd name="T70" fmla="*/ 193 w 510"/>
                <a:gd name="T71" fmla="*/ 486 h 512"/>
                <a:gd name="T72" fmla="*/ 79 w 510"/>
                <a:gd name="T73" fmla="*/ 481 h 512"/>
                <a:gd name="T74" fmla="*/ 65 w 510"/>
                <a:gd name="T75" fmla="*/ 479 h 512"/>
                <a:gd name="T76" fmla="*/ 48 w 510"/>
                <a:gd name="T77" fmla="*/ 471 h 512"/>
                <a:gd name="T78" fmla="*/ 32 w 510"/>
                <a:gd name="T79" fmla="*/ 423 h 512"/>
                <a:gd name="T80" fmla="*/ 35 w 510"/>
                <a:gd name="T81" fmla="*/ 337 h 512"/>
                <a:gd name="T82" fmla="*/ 35 w 510"/>
                <a:gd name="T83" fmla="*/ 218 h 512"/>
                <a:gd name="T84" fmla="*/ 33 w 510"/>
                <a:gd name="T85" fmla="*/ 143 h 512"/>
                <a:gd name="T86" fmla="*/ 32 w 510"/>
                <a:gd name="T87" fmla="*/ 73 h 512"/>
                <a:gd name="T88" fmla="*/ 51 w 510"/>
                <a:gd name="T89" fmla="*/ 39 h 512"/>
                <a:gd name="T90" fmla="*/ 85 w 510"/>
                <a:gd name="T91" fmla="*/ 31 h 512"/>
                <a:gd name="T92" fmla="*/ 120 w 510"/>
                <a:gd name="T93" fmla="*/ 31 h 512"/>
                <a:gd name="T94" fmla="*/ 181 w 510"/>
                <a:gd name="T95" fmla="*/ 32 h 512"/>
                <a:gd name="T96" fmla="*/ 265 w 510"/>
                <a:gd name="T97" fmla="*/ 30 h 512"/>
                <a:gd name="T98" fmla="*/ 347 w 510"/>
                <a:gd name="T99" fmla="*/ 31 h 512"/>
                <a:gd name="T100" fmla="*/ 423 w 510"/>
                <a:gd name="T101" fmla="*/ 34 h 512"/>
                <a:gd name="T102" fmla="*/ 406 w 510"/>
                <a:gd name="T103" fmla="*/ 5 h 512"/>
                <a:gd name="T104" fmla="*/ 374 w 510"/>
                <a:gd name="T105" fmla="*/ 6 h 512"/>
                <a:gd name="T106" fmla="*/ 327 w 510"/>
                <a:gd name="T107" fmla="*/ 8 h 512"/>
                <a:gd name="T108" fmla="*/ 276 w 510"/>
                <a:gd name="T109" fmla="*/ 14 h 512"/>
                <a:gd name="T110" fmla="*/ 225 w 510"/>
                <a:gd name="T111" fmla="*/ 14 h 512"/>
                <a:gd name="T112" fmla="*/ 162 w 510"/>
                <a:gd name="T113" fmla="*/ 5 h 512"/>
                <a:gd name="T114" fmla="*/ 140 w 510"/>
                <a:gd name="T115" fmla="*/ 8 h 512"/>
                <a:gd name="T116" fmla="*/ 125 w 510"/>
                <a:gd name="T117" fmla="*/ 3 h 512"/>
                <a:gd name="T118" fmla="*/ 101 w 510"/>
                <a:gd name="T119" fmla="*/ 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512">
                  <a:moveTo>
                    <a:pt x="64" y="5"/>
                  </a:moveTo>
                  <a:cubicBezTo>
                    <a:pt x="61" y="4"/>
                    <a:pt x="64" y="3"/>
                    <a:pt x="67" y="1"/>
                  </a:cubicBezTo>
                  <a:cubicBezTo>
                    <a:pt x="59" y="1"/>
                    <a:pt x="54" y="4"/>
                    <a:pt x="49" y="6"/>
                  </a:cubicBezTo>
                  <a:cubicBezTo>
                    <a:pt x="44" y="9"/>
                    <a:pt x="39" y="12"/>
                    <a:pt x="31" y="15"/>
                  </a:cubicBezTo>
                  <a:cubicBezTo>
                    <a:pt x="31" y="15"/>
                    <a:pt x="33" y="15"/>
                    <a:pt x="35" y="14"/>
                  </a:cubicBezTo>
                  <a:cubicBezTo>
                    <a:pt x="37" y="13"/>
                    <a:pt x="39" y="13"/>
                    <a:pt x="39" y="13"/>
                  </a:cubicBezTo>
                  <a:cubicBezTo>
                    <a:pt x="35" y="16"/>
                    <a:pt x="30" y="22"/>
                    <a:pt x="25" y="27"/>
                  </a:cubicBezTo>
                  <a:cubicBezTo>
                    <a:pt x="20" y="32"/>
                    <a:pt x="16" y="38"/>
                    <a:pt x="12" y="41"/>
                  </a:cubicBezTo>
                  <a:cubicBezTo>
                    <a:pt x="12" y="41"/>
                    <a:pt x="12" y="38"/>
                    <a:pt x="12" y="38"/>
                  </a:cubicBezTo>
                  <a:cubicBezTo>
                    <a:pt x="11" y="43"/>
                    <a:pt x="8" y="49"/>
                    <a:pt x="5" y="54"/>
                  </a:cubicBezTo>
                  <a:cubicBezTo>
                    <a:pt x="4" y="57"/>
                    <a:pt x="3" y="60"/>
                    <a:pt x="3" y="62"/>
                  </a:cubicBezTo>
                  <a:cubicBezTo>
                    <a:pt x="2" y="64"/>
                    <a:pt x="2" y="66"/>
                    <a:pt x="3" y="67"/>
                  </a:cubicBezTo>
                  <a:cubicBezTo>
                    <a:pt x="5" y="63"/>
                    <a:pt x="5" y="68"/>
                    <a:pt x="8" y="62"/>
                  </a:cubicBezTo>
                  <a:cubicBezTo>
                    <a:pt x="8" y="62"/>
                    <a:pt x="8" y="64"/>
                    <a:pt x="8" y="66"/>
                  </a:cubicBezTo>
                  <a:cubicBezTo>
                    <a:pt x="8" y="67"/>
                    <a:pt x="7" y="68"/>
                    <a:pt x="8" y="70"/>
                  </a:cubicBezTo>
                  <a:cubicBezTo>
                    <a:pt x="8" y="71"/>
                    <a:pt x="8" y="73"/>
                    <a:pt x="8" y="74"/>
                  </a:cubicBezTo>
                  <a:cubicBezTo>
                    <a:pt x="8" y="75"/>
                    <a:pt x="8" y="76"/>
                    <a:pt x="8" y="77"/>
                  </a:cubicBezTo>
                  <a:cubicBezTo>
                    <a:pt x="8" y="77"/>
                    <a:pt x="8" y="78"/>
                    <a:pt x="8" y="78"/>
                  </a:cubicBezTo>
                  <a:cubicBezTo>
                    <a:pt x="9" y="80"/>
                    <a:pt x="9" y="81"/>
                    <a:pt x="9" y="82"/>
                  </a:cubicBezTo>
                  <a:cubicBezTo>
                    <a:pt x="9" y="84"/>
                    <a:pt x="9" y="85"/>
                    <a:pt x="9" y="85"/>
                  </a:cubicBezTo>
                  <a:cubicBezTo>
                    <a:pt x="4" y="86"/>
                    <a:pt x="4" y="86"/>
                    <a:pt x="4" y="86"/>
                  </a:cubicBezTo>
                  <a:cubicBezTo>
                    <a:pt x="6" y="97"/>
                    <a:pt x="6" y="97"/>
                    <a:pt x="6" y="97"/>
                  </a:cubicBezTo>
                  <a:cubicBezTo>
                    <a:pt x="8" y="95"/>
                    <a:pt x="4" y="112"/>
                    <a:pt x="9" y="112"/>
                  </a:cubicBezTo>
                  <a:cubicBezTo>
                    <a:pt x="7" y="118"/>
                    <a:pt x="5" y="110"/>
                    <a:pt x="3" y="107"/>
                  </a:cubicBezTo>
                  <a:cubicBezTo>
                    <a:pt x="5" y="113"/>
                    <a:pt x="2" y="114"/>
                    <a:pt x="5" y="120"/>
                  </a:cubicBezTo>
                  <a:cubicBezTo>
                    <a:pt x="1" y="126"/>
                    <a:pt x="1" y="126"/>
                    <a:pt x="1" y="126"/>
                  </a:cubicBezTo>
                  <a:cubicBezTo>
                    <a:pt x="4" y="142"/>
                    <a:pt x="4" y="142"/>
                    <a:pt x="4" y="142"/>
                  </a:cubicBezTo>
                  <a:cubicBezTo>
                    <a:pt x="4" y="141"/>
                    <a:pt x="3" y="142"/>
                    <a:pt x="3" y="141"/>
                  </a:cubicBezTo>
                  <a:cubicBezTo>
                    <a:pt x="7" y="148"/>
                    <a:pt x="1" y="159"/>
                    <a:pt x="7" y="169"/>
                  </a:cubicBezTo>
                  <a:cubicBezTo>
                    <a:pt x="7" y="168"/>
                    <a:pt x="7" y="168"/>
                    <a:pt x="7" y="168"/>
                  </a:cubicBezTo>
                  <a:cubicBezTo>
                    <a:pt x="10" y="173"/>
                    <a:pt x="8" y="186"/>
                    <a:pt x="7" y="190"/>
                  </a:cubicBezTo>
                  <a:cubicBezTo>
                    <a:pt x="8" y="199"/>
                    <a:pt x="11" y="194"/>
                    <a:pt x="13" y="194"/>
                  </a:cubicBezTo>
                  <a:cubicBezTo>
                    <a:pt x="12" y="218"/>
                    <a:pt x="12" y="210"/>
                    <a:pt x="18" y="230"/>
                  </a:cubicBezTo>
                  <a:cubicBezTo>
                    <a:pt x="12" y="242"/>
                    <a:pt x="8" y="216"/>
                    <a:pt x="5" y="231"/>
                  </a:cubicBezTo>
                  <a:cubicBezTo>
                    <a:pt x="7" y="233"/>
                    <a:pt x="9" y="244"/>
                    <a:pt x="11" y="256"/>
                  </a:cubicBezTo>
                  <a:cubicBezTo>
                    <a:pt x="9" y="266"/>
                    <a:pt x="7" y="285"/>
                    <a:pt x="3" y="295"/>
                  </a:cubicBezTo>
                  <a:cubicBezTo>
                    <a:pt x="7" y="294"/>
                    <a:pt x="7" y="294"/>
                    <a:pt x="7" y="294"/>
                  </a:cubicBezTo>
                  <a:cubicBezTo>
                    <a:pt x="9" y="309"/>
                    <a:pt x="9" y="309"/>
                    <a:pt x="9" y="309"/>
                  </a:cubicBezTo>
                  <a:cubicBezTo>
                    <a:pt x="4" y="301"/>
                    <a:pt x="4" y="301"/>
                    <a:pt x="4" y="301"/>
                  </a:cubicBezTo>
                  <a:cubicBezTo>
                    <a:pt x="5" y="303"/>
                    <a:pt x="7" y="311"/>
                    <a:pt x="9" y="316"/>
                  </a:cubicBezTo>
                  <a:cubicBezTo>
                    <a:pt x="12" y="332"/>
                    <a:pt x="1" y="325"/>
                    <a:pt x="7" y="337"/>
                  </a:cubicBezTo>
                  <a:cubicBezTo>
                    <a:pt x="6" y="338"/>
                    <a:pt x="6" y="338"/>
                    <a:pt x="5" y="338"/>
                  </a:cubicBezTo>
                  <a:cubicBezTo>
                    <a:pt x="8" y="342"/>
                    <a:pt x="7" y="353"/>
                    <a:pt x="8" y="365"/>
                  </a:cubicBezTo>
                  <a:cubicBezTo>
                    <a:pt x="4" y="360"/>
                    <a:pt x="4" y="360"/>
                    <a:pt x="4" y="360"/>
                  </a:cubicBezTo>
                  <a:cubicBezTo>
                    <a:pt x="5" y="353"/>
                    <a:pt x="5" y="353"/>
                    <a:pt x="5" y="353"/>
                  </a:cubicBezTo>
                  <a:cubicBezTo>
                    <a:pt x="0" y="357"/>
                    <a:pt x="5" y="366"/>
                    <a:pt x="5" y="373"/>
                  </a:cubicBezTo>
                  <a:cubicBezTo>
                    <a:pt x="7" y="381"/>
                    <a:pt x="11" y="377"/>
                    <a:pt x="12" y="381"/>
                  </a:cubicBezTo>
                  <a:cubicBezTo>
                    <a:pt x="12" y="384"/>
                    <a:pt x="13" y="388"/>
                    <a:pt x="12" y="391"/>
                  </a:cubicBezTo>
                  <a:cubicBezTo>
                    <a:pt x="10" y="398"/>
                    <a:pt x="6" y="391"/>
                    <a:pt x="4" y="389"/>
                  </a:cubicBezTo>
                  <a:cubicBezTo>
                    <a:pt x="9" y="395"/>
                    <a:pt x="8" y="397"/>
                    <a:pt x="10" y="411"/>
                  </a:cubicBezTo>
                  <a:cubicBezTo>
                    <a:pt x="8" y="411"/>
                    <a:pt x="7" y="411"/>
                    <a:pt x="7" y="409"/>
                  </a:cubicBezTo>
                  <a:cubicBezTo>
                    <a:pt x="7" y="412"/>
                    <a:pt x="8" y="414"/>
                    <a:pt x="10" y="415"/>
                  </a:cubicBezTo>
                  <a:cubicBezTo>
                    <a:pt x="8" y="420"/>
                    <a:pt x="8" y="420"/>
                    <a:pt x="8" y="420"/>
                  </a:cubicBezTo>
                  <a:cubicBezTo>
                    <a:pt x="6" y="428"/>
                    <a:pt x="8" y="431"/>
                    <a:pt x="10" y="436"/>
                  </a:cubicBezTo>
                  <a:cubicBezTo>
                    <a:pt x="12" y="438"/>
                    <a:pt x="13" y="440"/>
                    <a:pt x="14" y="443"/>
                  </a:cubicBezTo>
                  <a:cubicBezTo>
                    <a:pt x="16" y="446"/>
                    <a:pt x="16" y="449"/>
                    <a:pt x="17" y="454"/>
                  </a:cubicBezTo>
                  <a:cubicBezTo>
                    <a:pt x="16" y="452"/>
                    <a:pt x="17" y="456"/>
                    <a:pt x="19" y="461"/>
                  </a:cubicBezTo>
                  <a:cubicBezTo>
                    <a:pt x="21" y="467"/>
                    <a:pt x="24" y="473"/>
                    <a:pt x="25" y="476"/>
                  </a:cubicBezTo>
                  <a:cubicBezTo>
                    <a:pt x="23" y="473"/>
                    <a:pt x="22" y="475"/>
                    <a:pt x="21" y="477"/>
                  </a:cubicBezTo>
                  <a:cubicBezTo>
                    <a:pt x="20" y="479"/>
                    <a:pt x="19" y="482"/>
                    <a:pt x="17" y="481"/>
                  </a:cubicBezTo>
                  <a:cubicBezTo>
                    <a:pt x="19" y="485"/>
                    <a:pt x="21" y="487"/>
                    <a:pt x="22" y="488"/>
                  </a:cubicBezTo>
                  <a:cubicBezTo>
                    <a:pt x="24" y="489"/>
                    <a:pt x="25" y="489"/>
                    <a:pt x="26" y="489"/>
                  </a:cubicBezTo>
                  <a:cubicBezTo>
                    <a:pt x="28" y="488"/>
                    <a:pt x="30" y="488"/>
                    <a:pt x="36" y="492"/>
                  </a:cubicBezTo>
                  <a:cubicBezTo>
                    <a:pt x="36" y="492"/>
                    <a:pt x="34" y="492"/>
                    <a:pt x="32" y="492"/>
                  </a:cubicBezTo>
                  <a:cubicBezTo>
                    <a:pt x="30" y="492"/>
                    <a:pt x="28" y="493"/>
                    <a:pt x="28" y="493"/>
                  </a:cubicBezTo>
                  <a:cubicBezTo>
                    <a:pt x="31" y="495"/>
                    <a:pt x="33" y="495"/>
                    <a:pt x="34" y="496"/>
                  </a:cubicBezTo>
                  <a:cubicBezTo>
                    <a:pt x="35" y="496"/>
                    <a:pt x="36" y="496"/>
                    <a:pt x="36" y="496"/>
                  </a:cubicBezTo>
                  <a:cubicBezTo>
                    <a:pt x="37" y="496"/>
                    <a:pt x="39" y="496"/>
                    <a:pt x="45" y="499"/>
                  </a:cubicBezTo>
                  <a:cubicBezTo>
                    <a:pt x="41" y="498"/>
                    <a:pt x="50" y="503"/>
                    <a:pt x="41" y="501"/>
                  </a:cubicBezTo>
                  <a:cubicBezTo>
                    <a:pt x="49" y="505"/>
                    <a:pt x="53" y="506"/>
                    <a:pt x="56" y="507"/>
                  </a:cubicBezTo>
                  <a:cubicBezTo>
                    <a:pt x="59" y="508"/>
                    <a:pt x="62" y="509"/>
                    <a:pt x="70" y="511"/>
                  </a:cubicBezTo>
                  <a:cubicBezTo>
                    <a:pt x="70" y="511"/>
                    <a:pt x="70" y="509"/>
                    <a:pt x="71" y="508"/>
                  </a:cubicBezTo>
                  <a:cubicBezTo>
                    <a:pt x="71" y="507"/>
                    <a:pt x="72" y="505"/>
                    <a:pt x="72" y="505"/>
                  </a:cubicBezTo>
                  <a:cubicBezTo>
                    <a:pt x="77" y="505"/>
                    <a:pt x="79" y="507"/>
                    <a:pt x="80" y="508"/>
                  </a:cubicBezTo>
                  <a:cubicBezTo>
                    <a:pt x="78" y="509"/>
                    <a:pt x="75" y="508"/>
                    <a:pt x="75" y="509"/>
                  </a:cubicBezTo>
                  <a:cubicBezTo>
                    <a:pt x="78" y="512"/>
                    <a:pt x="80" y="511"/>
                    <a:pt x="82" y="510"/>
                  </a:cubicBezTo>
                  <a:cubicBezTo>
                    <a:pt x="85" y="509"/>
                    <a:pt x="87" y="509"/>
                    <a:pt x="90" y="511"/>
                  </a:cubicBezTo>
                  <a:cubicBezTo>
                    <a:pt x="89" y="509"/>
                    <a:pt x="87" y="507"/>
                    <a:pt x="92" y="506"/>
                  </a:cubicBezTo>
                  <a:cubicBezTo>
                    <a:pt x="91" y="510"/>
                    <a:pt x="101" y="509"/>
                    <a:pt x="101" y="511"/>
                  </a:cubicBezTo>
                  <a:cubicBezTo>
                    <a:pt x="98" y="509"/>
                    <a:pt x="113" y="510"/>
                    <a:pt x="114" y="506"/>
                  </a:cubicBezTo>
                  <a:cubicBezTo>
                    <a:pt x="120" y="509"/>
                    <a:pt x="112" y="509"/>
                    <a:pt x="111" y="511"/>
                  </a:cubicBezTo>
                  <a:cubicBezTo>
                    <a:pt x="117" y="506"/>
                    <a:pt x="134" y="510"/>
                    <a:pt x="139" y="507"/>
                  </a:cubicBezTo>
                  <a:cubicBezTo>
                    <a:pt x="139" y="508"/>
                    <a:pt x="139" y="508"/>
                    <a:pt x="139" y="508"/>
                  </a:cubicBezTo>
                  <a:cubicBezTo>
                    <a:pt x="146" y="506"/>
                    <a:pt x="157" y="505"/>
                    <a:pt x="170" y="501"/>
                  </a:cubicBezTo>
                  <a:cubicBezTo>
                    <a:pt x="166" y="504"/>
                    <a:pt x="166" y="504"/>
                    <a:pt x="166" y="504"/>
                  </a:cubicBezTo>
                  <a:cubicBezTo>
                    <a:pt x="179" y="506"/>
                    <a:pt x="174" y="497"/>
                    <a:pt x="185" y="497"/>
                  </a:cubicBezTo>
                  <a:cubicBezTo>
                    <a:pt x="183" y="502"/>
                    <a:pt x="204" y="497"/>
                    <a:pt x="199" y="502"/>
                  </a:cubicBezTo>
                  <a:cubicBezTo>
                    <a:pt x="205" y="500"/>
                    <a:pt x="212" y="498"/>
                    <a:pt x="217" y="494"/>
                  </a:cubicBezTo>
                  <a:cubicBezTo>
                    <a:pt x="223" y="497"/>
                    <a:pt x="205" y="501"/>
                    <a:pt x="214" y="502"/>
                  </a:cubicBezTo>
                  <a:cubicBezTo>
                    <a:pt x="223" y="500"/>
                    <a:pt x="223" y="500"/>
                    <a:pt x="223" y="500"/>
                  </a:cubicBezTo>
                  <a:cubicBezTo>
                    <a:pt x="225" y="502"/>
                    <a:pt x="225" y="502"/>
                    <a:pt x="225" y="502"/>
                  </a:cubicBezTo>
                  <a:cubicBezTo>
                    <a:pt x="225" y="500"/>
                    <a:pt x="233" y="500"/>
                    <a:pt x="233" y="499"/>
                  </a:cubicBezTo>
                  <a:cubicBezTo>
                    <a:pt x="235" y="502"/>
                    <a:pt x="238" y="504"/>
                    <a:pt x="238" y="506"/>
                  </a:cubicBezTo>
                  <a:cubicBezTo>
                    <a:pt x="244" y="505"/>
                    <a:pt x="252" y="508"/>
                    <a:pt x="258" y="505"/>
                  </a:cubicBezTo>
                  <a:cubicBezTo>
                    <a:pt x="258" y="507"/>
                    <a:pt x="258" y="507"/>
                    <a:pt x="258" y="507"/>
                  </a:cubicBezTo>
                  <a:cubicBezTo>
                    <a:pt x="264" y="501"/>
                    <a:pt x="276" y="506"/>
                    <a:pt x="279" y="500"/>
                  </a:cubicBezTo>
                  <a:cubicBezTo>
                    <a:pt x="283" y="503"/>
                    <a:pt x="283" y="503"/>
                    <a:pt x="283" y="503"/>
                  </a:cubicBezTo>
                  <a:cubicBezTo>
                    <a:pt x="292" y="502"/>
                    <a:pt x="290" y="496"/>
                    <a:pt x="295" y="495"/>
                  </a:cubicBezTo>
                  <a:cubicBezTo>
                    <a:pt x="298" y="495"/>
                    <a:pt x="303" y="494"/>
                    <a:pt x="307" y="495"/>
                  </a:cubicBezTo>
                  <a:cubicBezTo>
                    <a:pt x="295" y="498"/>
                    <a:pt x="313" y="499"/>
                    <a:pt x="315" y="501"/>
                  </a:cubicBezTo>
                  <a:cubicBezTo>
                    <a:pt x="320" y="501"/>
                    <a:pt x="334" y="501"/>
                    <a:pt x="338" y="498"/>
                  </a:cubicBezTo>
                  <a:cubicBezTo>
                    <a:pt x="332" y="501"/>
                    <a:pt x="335" y="503"/>
                    <a:pt x="325" y="504"/>
                  </a:cubicBezTo>
                  <a:cubicBezTo>
                    <a:pt x="331" y="509"/>
                    <a:pt x="341" y="502"/>
                    <a:pt x="352" y="503"/>
                  </a:cubicBezTo>
                  <a:cubicBezTo>
                    <a:pt x="352" y="506"/>
                    <a:pt x="352" y="506"/>
                    <a:pt x="352" y="506"/>
                  </a:cubicBezTo>
                  <a:cubicBezTo>
                    <a:pt x="368" y="504"/>
                    <a:pt x="369" y="500"/>
                    <a:pt x="376" y="495"/>
                  </a:cubicBezTo>
                  <a:cubicBezTo>
                    <a:pt x="378" y="498"/>
                    <a:pt x="376" y="499"/>
                    <a:pt x="372" y="502"/>
                  </a:cubicBezTo>
                  <a:cubicBezTo>
                    <a:pt x="382" y="504"/>
                    <a:pt x="400" y="502"/>
                    <a:pt x="412" y="503"/>
                  </a:cubicBezTo>
                  <a:cubicBezTo>
                    <a:pt x="416" y="505"/>
                    <a:pt x="413" y="506"/>
                    <a:pt x="409" y="507"/>
                  </a:cubicBezTo>
                  <a:cubicBezTo>
                    <a:pt x="422" y="505"/>
                    <a:pt x="437" y="508"/>
                    <a:pt x="445" y="502"/>
                  </a:cubicBezTo>
                  <a:cubicBezTo>
                    <a:pt x="444" y="503"/>
                    <a:pt x="445" y="504"/>
                    <a:pt x="447" y="504"/>
                  </a:cubicBezTo>
                  <a:cubicBezTo>
                    <a:pt x="450" y="504"/>
                    <a:pt x="453" y="504"/>
                    <a:pt x="456" y="504"/>
                  </a:cubicBezTo>
                  <a:cubicBezTo>
                    <a:pt x="456" y="503"/>
                    <a:pt x="457" y="501"/>
                    <a:pt x="457" y="501"/>
                  </a:cubicBezTo>
                  <a:cubicBezTo>
                    <a:pt x="459" y="500"/>
                    <a:pt x="462" y="499"/>
                    <a:pt x="465" y="498"/>
                  </a:cubicBezTo>
                  <a:cubicBezTo>
                    <a:pt x="467" y="496"/>
                    <a:pt x="470" y="495"/>
                    <a:pt x="473" y="493"/>
                  </a:cubicBezTo>
                  <a:cubicBezTo>
                    <a:pt x="479" y="489"/>
                    <a:pt x="484" y="486"/>
                    <a:pt x="488" y="483"/>
                  </a:cubicBezTo>
                  <a:cubicBezTo>
                    <a:pt x="488" y="483"/>
                    <a:pt x="488" y="484"/>
                    <a:pt x="488" y="485"/>
                  </a:cubicBezTo>
                  <a:cubicBezTo>
                    <a:pt x="487" y="486"/>
                    <a:pt x="487" y="487"/>
                    <a:pt x="487" y="487"/>
                  </a:cubicBezTo>
                  <a:cubicBezTo>
                    <a:pt x="496" y="480"/>
                    <a:pt x="499" y="471"/>
                    <a:pt x="501" y="464"/>
                  </a:cubicBezTo>
                  <a:cubicBezTo>
                    <a:pt x="502" y="456"/>
                    <a:pt x="503" y="448"/>
                    <a:pt x="506" y="437"/>
                  </a:cubicBezTo>
                  <a:cubicBezTo>
                    <a:pt x="507" y="433"/>
                    <a:pt x="510" y="441"/>
                    <a:pt x="510" y="433"/>
                  </a:cubicBezTo>
                  <a:cubicBezTo>
                    <a:pt x="508" y="429"/>
                    <a:pt x="504" y="430"/>
                    <a:pt x="505" y="420"/>
                  </a:cubicBezTo>
                  <a:cubicBezTo>
                    <a:pt x="509" y="420"/>
                    <a:pt x="509" y="420"/>
                    <a:pt x="509" y="420"/>
                  </a:cubicBezTo>
                  <a:cubicBezTo>
                    <a:pt x="505" y="413"/>
                    <a:pt x="505" y="413"/>
                    <a:pt x="505" y="413"/>
                  </a:cubicBezTo>
                  <a:cubicBezTo>
                    <a:pt x="502" y="417"/>
                    <a:pt x="503" y="429"/>
                    <a:pt x="499" y="420"/>
                  </a:cubicBezTo>
                  <a:cubicBezTo>
                    <a:pt x="503" y="411"/>
                    <a:pt x="496" y="412"/>
                    <a:pt x="500" y="400"/>
                  </a:cubicBezTo>
                  <a:cubicBezTo>
                    <a:pt x="500" y="403"/>
                    <a:pt x="503" y="407"/>
                    <a:pt x="505" y="409"/>
                  </a:cubicBezTo>
                  <a:cubicBezTo>
                    <a:pt x="509" y="384"/>
                    <a:pt x="501" y="375"/>
                    <a:pt x="506" y="350"/>
                  </a:cubicBezTo>
                  <a:cubicBezTo>
                    <a:pt x="503" y="338"/>
                    <a:pt x="502" y="322"/>
                    <a:pt x="499" y="314"/>
                  </a:cubicBezTo>
                  <a:cubicBezTo>
                    <a:pt x="503" y="314"/>
                    <a:pt x="507" y="314"/>
                    <a:pt x="510" y="320"/>
                  </a:cubicBezTo>
                  <a:cubicBezTo>
                    <a:pt x="510" y="310"/>
                    <a:pt x="502" y="305"/>
                    <a:pt x="507" y="297"/>
                  </a:cubicBezTo>
                  <a:cubicBezTo>
                    <a:pt x="502" y="292"/>
                    <a:pt x="504" y="268"/>
                    <a:pt x="497" y="266"/>
                  </a:cubicBezTo>
                  <a:cubicBezTo>
                    <a:pt x="498" y="266"/>
                    <a:pt x="497" y="255"/>
                    <a:pt x="501" y="266"/>
                  </a:cubicBezTo>
                  <a:cubicBezTo>
                    <a:pt x="498" y="251"/>
                    <a:pt x="507" y="247"/>
                    <a:pt x="507" y="240"/>
                  </a:cubicBezTo>
                  <a:cubicBezTo>
                    <a:pt x="507" y="237"/>
                    <a:pt x="502" y="245"/>
                    <a:pt x="502" y="236"/>
                  </a:cubicBezTo>
                  <a:cubicBezTo>
                    <a:pt x="503" y="235"/>
                    <a:pt x="503" y="235"/>
                    <a:pt x="504" y="234"/>
                  </a:cubicBezTo>
                  <a:cubicBezTo>
                    <a:pt x="502" y="231"/>
                    <a:pt x="502" y="231"/>
                    <a:pt x="502" y="231"/>
                  </a:cubicBezTo>
                  <a:cubicBezTo>
                    <a:pt x="504" y="227"/>
                    <a:pt x="505" y="234"/>
                    <a:pt x="507" y="235"/>
                  </a:cubicBezTo>
                  <a:cubicBezTo>
                    <a:pt x="509" y="223"/>
                    <a:pt x="503" y="215"/>
                    <a:pt x="503" y="202"/>
                  </a:cubicBezTo>
                  <a:cubicBezTo>
                    <a:pt x="504" y="204"/>
                    <a:pt x="504" y="204"/>
                    <a:pt x="504" y="204"/>
                  </a:cubicBezTo>
                  <a:cubicBezTo>
                    <a:pt x="504" y="190"/>
                    <a:pt x="504" y="190"/>
                    <a:pt x="504" y="190"/>
                  </a:cubicBezTo>
                  <a:cubicBezTo>
                    <a:pt x="505" y="191"/>
                    <a:pt x="505" y="191"/>
                    <a:pt x="505" y="191"/>
                  </a:cubicBezTo>
                  <a:cubicBezTo>
                    <a:pt x="502" y="179"/>
                    <a:pt x="502" y="179"/>
                    <a:pt x="502" y="179"/>
                  </a:cubicBezTo>
                  <a:cubicBezTo>
                    <a:pt x="504" y="180"/>
                    <a:pt x="504" y="180"/>
                    <a:pt x="504" y="180"/>
                  </a:cubicBezTo>
                  <a:cubicBezTo>
                    <a:pt x="503" y="177"/>
                    <a:pt x="502" y="176"/>
                    <a:pt x="502" y="173"/>
                  </a:cubicBezTo>
                  <a:cubicBezTo>
                    <a:pt x="504" y="174"/>
                    <a:pt x="504" y="174"/>
                    <a:pt x="504" y="174"/>
                  </a:cubicBezTo>
                  <a:cubicBezTo>
                    <a:pt x="501" y="170"/>
                    <a:pt x="499" y="157"/>
                    <a:pt x="499" y="150"/>
                  </a:cubicBezTo>
                  <a:cubicBezTo>
                    <a:pt x="500" y="149"/>
                    <a:pt x="500" y="149"/>
                    <a:pt x="500" y="149"/>
                  </a:cubicBezTo>
                  <a:cubicBezTo>
                    <a:pt x="495" y="134"/>
                    <a:pt x="495" y="134"/>
                    <a:pt x="495" y="134"/>
                  </a:cubicBezTo>
                  <a:cubicBezTo>
                    <a:pt x="498" y="125"/>
                    <a:pt x="501" y="144"/>
                    <a:pt x="499" y="128"/>
                  </a:cubicBezTo>
                  <a:cubicBezTo>
                    <a:pt x="504" y="132"/>
                    <a:pt x="504" y="132"/>
                    <a:pt x="504" y="132"/>
                  </a:cubicBezTo>
                  <a:cubicBezTo>
                    <a:pt x="502" y="120"/>
                    <a:pt x="504" y="119"/>
                    <a:pt x="503" y="111"/>
                  </a:cubicBezTo>
                  <a:cubicBezTo>
                    <a:pt x="500" y="114"/>
                    <a:pt x="501" y="120"/>
                    <a:pt x="498" y="116"/>
                  </a:cubicBezTo>
                  <a:cubicBezTo>
                    <a:pt x="504" y="107"/>
                    <a:pt x="497" y="101"/>
                    <a:pt x="495" y="93"/>
                  </a:cubicBezTo>
                  <a:cubicBezTo>
                    <a:pt x="495" y="97"/>
                    <a:pt x="495" y="100"/>
                    <a:pt x="498" y="103"/>
                  </a:cubicBezTo>
                  <a:cubicBezTo>
                    <a:pt x="498" y="108"/>
                    <a:pt x="495" y="105"/>
                    <a:pt x="495" y="108"/>
                  </a:cubicBezTo>
                  <a:cubicBezTo>
                    <a:pt x="498" y="114"/>
                    <a:pt x="498" y="114"/>
                    <a:pt x="498" y="114"/>
                  </a:cubicBezTo>
                  <a:cubicBezTo>
                    <a:pt x="494" y="116"/>
                    <a:pt x="494" y="116"/>
                    <a:pt x="494" y="116"/>
                  </a:cubicBezTo>
                  <a:cubicBezTo>
                    <a:pt x="497" y="128"/>
                    <a:pt x="497" y="128"/>
                    <a:pt x="497" y="128"/>
                  </a:cubicBezTo>
                  <a:cubicBezTo>
                    <a:pt x="493" y="127"/>
                    <a:pt x="496" y="138"/>
                    <a:pt x="492" y="134"/>
                  </a:cubicBezTo>
                  <a:cubicBezTo>
                    <a:pt x="494" y="142"/>
                    <a:pt x="491" y="146"/>
                    <a:pt x="495" y="153"/>
                  </a:cubicBezTo>
                  <a:cubicBezTo>
                    <a:pt x="493" y="159"/>
                    <a:pt x="492" y="145"/>
                    <a:pt x="492" y="151"/>
                  </a:cubicBezTo>
                  <a:cubicBezTo>
                    <a:pt x="495" y="182"/>
                    <a:pt x="494" y="215"/>
                    <a:pt x="493" y="248"/>
                  </a:cubicBezTo>
                  <a:cubicBezTo>
                    <a:pt x="491" y="245"/>
                    <a:pt x="491" y="245"/>
                    <a:pt x="491" y="245"/>
                  </a:cubicBezTo>
                  <a:cubicBezTo>
                    <a:pt x="493" y="248"/>
                    <a:pt x="495" y="253"/>
                    <a:pt x="496" y="255"/>
                  </a:cubicBezTo>
                  <a:cubicBezTo>
                    <a:pt x="493" y="261"/>
                    <a:pt x="489" y="282"/>
                    <a:pt x="495" y="290"/>
                  </a:cubicBezTo>
                  <a:cubicBezTo>
                    <a:pt x="494" y="291"/>
                    <a:pt x="493" y="289"/>
                    <a:pt x="493" y="289"/>
                  </a:cubicBezTo>
                  <a:cubicBezTo>
                    <a:pt x="494" y="300"/>
                    <a:pt x="490" y="319"/>
                    <a:pt x="490" y="335"/>
                  </a:cubicBezTo>
                  <a:cubicBezTo>
                    <a:pt x="496" y="342"/>
                    <a:pt x="486" y="359"/>
                    <a:pt x="495" y="365"/>
                  </a:cubicBezTo>
                  <a:cubicBezTo>
                    <a:pt x="493" y="361"/>
                    <a:pt x="493" y="361"/>
                    <a:pt x="493" y="361"/>
                  </a:cubicBezTo>
                  <a:cubicBezTo>
                    <a:pt x="495" y="356"/>
                    <a:pt x="499" y="369"/>
                    <a:pt x="501" y="371"/>
                  </a:cubicBezTo>
                  <a:cubicBezTo>
                    <a:pt x="495" y="376"/>
                    <a:pt x="497" y="372"/>
                    <a:pt x="492" y="377"/>
                  </a:cubicBezTo>
                  <a:cubicBezTo>
                    <a:pt x="494" y="371"/>
                    <a:pt x="494" y="371"/>
                    <a:pt x="494" y="371"/>
                  </a:cubicBezTo>
                  <a:cubicBezTo>
                    <a:pt x="489" y="372"/>
                    <a:pt x="489" y="372"/>
                    <a:pt x="489" y="372"/>
                  </a:cubicBezTo>
                  <a:cubicBezTo>
                    <a:pt x="501" y="392"/>
                    <a:pt x="484" y="409"/>
                    <a:pt x="492" y="421"/>
                  </a:cubicBezTo>
                  <a:cubicBezTo>
                    <a:pt x="492" y="421"/>
                    <a:pt x="491" y="421"/>
                    <a:pt x="491" y="420"/>
                  </a:cubicBezTo>
                  <a:cubicBezTo>
                    <a:pt x="489" y="424"/>
                    <a:pt x="490" y="428"/>
                    <a:pt x="491" y="431"/>
                  </a:cubicBezTo>
                  <a:cubicBezTo>
                    <a:pt x="492" y="433"/>
                    <a:pt x="493" y="434"/>
                    <a:pt x="494" y="436"/>
                  </a:cubicBezTo>
                  <a:cubicBezTo>
                    <a:pt x="494" y="437"/>
                    <a:pt x="495" y="438"/>
                    <a:pt x="495" y="440"/>
                  </a:cubicBezTo>
                  <a:cubicBezTo>
                    <a:pt x="493" y="440"/>
                    <a:pt x="492" y="437"/>
                    <a:pt x="490" y="433"/>
                  </a:cubicBezTo>
                  <a:cubicBezTo>
                    <a:pt x="490" y="434"/>
                    <a:pt x="490" y="435"/>
                    <a:pt x="490" y="436"/>
                  </a:cubicBezTo>
                  <a:cubicBezTo>
                    <a:pt x="490" y="437"/>
                    <a:pt x="490" y="438"/>
                    <a:pt x="490" y="439"/>
                  </a:cubicBezTo>
                  <a:cubicBezTo>
                    <a:pt x="489" y="440"/>
                    <a:pt x="489" y="442"/>
                    <a:pt x="489" y="443"/>
                  </a:cubicBezTo>
                  <a:cubicBezTo>
                    <a:pt x="489" y="447"/>
                    <a:pt x="489" y="450"/>
                    <a:pt x="488" y="454"/>
                  </a:cubicBezTo>
                  <a:cubicBezTo>
                    <a:pt x="486" y="461"/>
                    <a:pt x="481" y="468"/>
                    <a:pt x="475" y="471"/>
                  </a:cubicBezTo>
                  <a:cubicBezTo>
                    <a:pt x="475" y="473"/>
                    <a:pt x="475" y="474"/>
                    <a:pt x="476" y="474"/>
                  </a:cubicBezTo>
                  <a:cubicBezTo>
                    <a:pt x="477" y="475"/>
                    <a:pt x="478" y="475"/>
                    <a:pt x="477" y="477"/>
                  </a:cubicBezTo>
                  <a:cubicBezTo>
                    <a:pt x="476" y="478"/>
                    <a:pt x="475" y="478"/>
                    <a:pt x="474" y="478"/>
                  </a:cubicBezTo>
                  <a:cubicBezTo>
                    <a:pt x="473" y="478"/>
                    <a:pt x="472" y="478"/>
                    <a:pt x="472" y="478"/>
                  </a:cubicBezTo>
                  <a:cubicBezTo>
                    <a:pt x="471" y="478"/>
                    <a:pt x="471" y="477"/>
                    <a:pt x="472" y="475"/>
                  </a:cubicBezTo>
                  <a:cubicBezTo>
                    <a:pt x="470" y="475"/>
                    <a:pt x="466" y="476"/>
                    <a:pt x="463" y="478"/>
                  </a:cubicBezTo>
                  <a:cubicBezTo>
                    <a:pt x="459" y="479"/>
                    <a:pt x="455" y="481"/>
                    <a:pt x="451" y="482"/>
                  </a:cubicBezTo>
                  <a:cubicBezTo>
                    <a:pt x="447" y="483"/>
                    <a:pt x="439" y="483"/>
                    <a:pt x="433" y="483"/>
                  </a:cubicBezTo>
                  <a:cubicBezTo>
                    <a:pt x="427" y="483"/>
                    <a:pt x="421" y="483"/>
                    <a:pt x="416" y="481"/>
                  </a:cubicBezTo>
                  <a:cubicBezTo>
                    <a:pt x="405" y="485"/>
                    <a:pt x="412" y="486"/>
                    <a:pt x="395" y="488"/>
                  </a:cubicBezTo>
                  <a:cubicBezTo>
                    <a:pt x="399" y="486"/>
                    <a:pt x="390" y="481"/>
                    <a:pt x="401" y="481"/>
                  </a:cubicBezTo>
                  <a:cubicBezTo>
                    <a:pt x="402" y="479"/>
                    <a:pt x="402" y="479"/>
                    <a:pt x="402" y="479"/>
                  </a:cubicBezTo>
                  <a:cubicBezTo>
                    <a:pt x="385" y="478"/>
                    <a:pt x="362" y="477"/>
                    <a:pt x="353" y="484"/>
                  </a:cubicBezTo>
                  <a:cubicBezTo>
                    <a:pt x="352" y="479"/>
                    <a:pt x="350" y="483"/>
                    <a:pt x="343" y="480"/>
                  </a:cubicBezTo>
                  <a:cubicBezTo>
                    <a:pt x="341" y="481"/>
                    <a:pt x="344" y="481"/>
                    <a:pt x="345" y="481"/>
                  </a:cubicBezTo>
                  <a:cubicBezTo>
                    <a:pt x="339" y="486"/>
                    <a:pt x="335" y="481"/>
                    <a:pt x="331" y="482"/>
                  </a:cubicBezTo>
                  <a:cubicBezTo>
                    <a:pt x="332" y="481"/>
                    <a:pt x="332" y="481"/>
                    <a:pt x="332" y="481"/>
                  </a:cubicBezTo>
                  <a:cubicBezTo>
                    <a:pt x="320" y="484"/>
                    <a:pt x="320" y="484"/>
                    <a:pt x="320" y="484"/>
                  </a:cubicBezTo>
                  <a:cubicBezTo>
                    <a:pt x="318" y="483"/>
                    <a:pt x="315" y="482"/>
                    <a:pt x="315" y="481"/>
                  </a:cubicBezTo>
                  <a:cubicBezTo>
                    <a:pt x="315" y="484"/>
                    <a:pt x="315" y="484"/>
                    <a:pt x="315" y="484"/>
                  </a:cubicBezTo>
                  <a:cubicBezTo>
                    <a:pt x="308" y="484"/>
                    <a:pt x="312" y="480"/>
                    <a:pt x="303" y="481"/>
                  </a:cubicBezTo>
                  <a:cubicBezTo>
                    <a:pt x="305" y="483"/>
                    <a:pt x="305" y="483"/>
                    <a:pt x="305" y="483"/>
                  </a:cubicBezTo>
                  <a:cubicBezTo>
                    <a:pt x="300" y="482"/>
                    <a:pt x="292" y="485"/>
                    <a:pt x="291" y="482"/>
                  </a:cubicBezTo>
                  <a:cubicBezTo>
                    <a:pt x="290" y="481"/>
                    <a:pt x="291" y="481"/>
                    <a:pt x="293" y="481"/>
                  </a:cubicBezTo>
                  <a:cubicBezTo>
                    <a:pt x="285" y="476"/>
                    <a:pt x="272" y="483"/>
                    <a:pt x="262" y="481"/>
                  </a:cubicBezTo>
                  <a:cubicBezTo>
                    <a:pt x="265" y="486"/>
                    <a:pt x="265" y="486"/>
                    <a:pt x="265" y="486"/>
                  </a:cubicBezTo>
                  <a:cubicBezTo>
                    <a:pt x="255" y="488"/>
                    <a:pt x="259" y="485"/>
                    <a:pt x="259" y="483"/>
                  </a:cubicBezTo>
                  <a:cubicBezTo>
                    <a:pt x="253" y="483"/>
                    <a:pt x="251" y="481"/>
                    <a:pt x="243" y="481"/>
                  </a:cubicBezTo>
                  <a:cubicBezTo>
                    <a:pt x="238" y="482"/>
                    <a:pt x="240" y="483"/>
                    <a:pt x="239" y="484"/>
                  </a:cubicBezTo>
                  <a:cubicBezTo>
                    <a:pt x="230" y="483"/>
                    <a:pt x="230" y="483"/>
                    <a:pt x="230" y="483"/>
                  </a:cubicBezTo>
                  <a:cubicBezTo>
                    <a:pt x="236" y="480"/>
                    <a:pt x="236" y="480"/>
                    <a:pt x="236" y="480"/>
                  </a:cubicBezTo>
                  <a:cubicBezTo>
                    <a:pt x="222" y="488"/>
                    <a:pt x="202" y="479"/>
                    <a:pt x="193" y="486"/>
                  </a:cubicBezTo>
                  <a:cubicBezTo>
                    <a:pt x="188" y="485"/>
                    <a:pt x="198" y="483"/>
                    <a:pt x="194" y="482"/>
                  </a:cubicBezTo>
                  <a:cubicBezTo>
                    <a:pt x="178" y="479"/>
                    <a:pt x="159" y="487"/>
                    <a:pt x="145" y="483"/>
                  </a:cubicBezTo>
                  <a:cubicBezTo>
                    <a:pt x="134" y="481"/>
                    <a:pt x="123" y="481"/>
                    <a:pt x="111" y="481"/>
                  </a:cubicBezTo>
                  <a:cubicBezTo>
                    <a:pt x="105" y="481"/>
                    <a:pt x="99" y="482"/>
                    <a:pt x="93" y="482"/>
                  </a:cubicBezTo>
                  <a:cubicBezTo>
                    <a:pt x="90" y="481"/>
                    <a:pt x="87" y="481"/>
                    <a:pt x="83" y="481"/>
                  </a:cubicBezTo>
                  <a:cubicBezTo>
                    <a:pt x="79" y="481"/>
                    <a:pt x="79" y="481"/>
                    <a:pt x="79" y="481"/>
                  </a:cubicBezTo>
                  <a:cubicBezTo>
                    <a:pt x="78" y="481"/>
                    <a:pt x="78" y="481"/>
                    <a:pt x="77" y="481"/>
                  </a:cubicBezTo>
                  <a:cubicBezTo>
                    <a:pt x="75" y="480"/>
                    <a:pt x="75" y="480"/>
                    <a:pt x="75" y="480"/>
                  </a:cubicBezTo>
                  <a:cubicBezTo>
                    <a:pt x="76" y="482"/>
                    <a:pt x="76" y="482"/>
                    <a:pt x="76" y="482"/>
                  </a:cubicBezTo>
                  <a:cubicBezTo>
                    <a:pt x="76" y="482"/>
                    <a:pt x="75" y="482"/>
                    <a:pt x="74" y="482"/>
                  </a:cubicBezTo>
                  <a:cubicBezTo>
                    <a:pt x="72" y="481"/>
                    <a:pt x="71" y="481"/>
                    <a:pt x="69" y="481"/>
                  </a:cubicBezTo>
                  <a:cubicBezTo>
                    <a:pt x="68" y="480"/>
                    <a:pt x="66" y="479"/>
                    <a:pt x="65" y="479"/>
                  </a:cubicBezTo>
                  <a:cubicBezTo>
                    <a:pt x="64" y="479"/>
                    <a:pt x="63" y="478"/>
                    <a:pt x="63" y="478"/>
                  </a:cubicBezTo>
                  <a:cubicBezTo>
                    <a:pt x="61" y="479"/>
                    <a:pt x="58" y="478"/>
                    <a:pt x="55" y="477"/>
                  </a:cubicBezTo>
                  <a:cubicBezTo>
                    <a:pt x="53" y="477"/>
                    <a:pt x="52" y="476"/>
                    <a:pt x="50" y="475"/>
                  </a:cubicBezTo>
                  <a:cubicBezTo>
                    <a:pt x="49" y="475"/>
                    <a:pt x="48" y="474"/>
                    <a:pt x="48" y="474"/>
                  </a:cubicBezTo>
                  <a:cubicBezTo>
                    <a:pt x="47" y="474"/>
                    <a:pt x="46" y="474"/>
                    <a:pt x="45" y="474"/>
                  </a:cubicBezTo>
                  <a:cubicBezTo>
                    <a:pt x="46" y="473"/>
                    <a:pt x="47" y="471"/>
                    <a:pt x="48" y="471"/>
                  </a:cubicBezTo>
                  <a:cubicBezTo>
                    <a:pt x="44" y="468"/>
                    <a:pt x="39" y="463"/>
                    <a:pt x="39" y="460"/>
                  </a:cubicBezTo>
                  <a:cubicBezTo>
                    <a:pt x="41" y="460"/>
                    <a:pt x="41" y="460"/>
                    <a:pt x="41" y="460"/>
                  </a:cubicBezTo>
                  <a:cubicBezTo>
                    <a:pt x="38" y="455"/>
                    <a:pt x="36" y="448"/>
                    <a:pt x="35" y="442"/>
                  </a:cubicBezTo>
                  <a:cubicBezTo>
                    <a:pt x="35" y="440"/>
                    <a:pt x="35" y="439"/>
                    <a:pt x="34" y="437"/>
                  </a:cubicBezTo>
                  <a:cubicBezTo>
                    <a:pt x="34" y="435"/>
                    <a:pt x="34" y="433"/>
                    <a:pt x="34" y="432"/>
                  </a:cubicBezTo>
                  <a:cubicBezTo>
                    <a:pt x="34" y="428"/>
                    <a:pt x="33" y="425"/>
                    <a:pt x="32" y="423"/>
                  </a:cubicBezTo>
                  <a:cubicBezTo>
                    <a:pt x="32" y="417"/>
                    <a:pt x="35" y="418"/>
                    <a:pt x="36" y="416"/>
                  </a:cubicBezTo>
                  <a:cubicBezTo>
                    <a:pt x="37" y="407"/>
                    <a:pt x="35" y="401"/>
                    <a:pt x="33" y="393"/>
                  </a:cubicBezTo>
                  <a:cubicBezTo>
                    <a:pt x="33" y="391"/>
                    <a:pt x="34" y="389"/>
                    <a:pt x="35" y="386"/>
                  </a:cubicBezTo>
                  <a:cubicBezTo>
                    <a:pt x="32" y="383"/>
                    <a:pt x="32" y="383"/>
                    <a:pt x="32" y="383"/>
                  </a:cubicBezTo>
                  <a:cubicBezTo>
                    <a:pt x="32" y="379"/>
                    <a:pt x="35" y="382"/>
                    <a:pt x="36" y="379"/>
                  </a:cubicBezTo>
                  <a:cubicBezTo>
                    <a:pt x="31" y="364"/>
                    <a:pt x="35" y="347"/>
                    <a:pt x="35" y="337"/>
                  </a:cubicBezTo>
                  <a:cubicBezTo>
                    <a:pt x="33" y="339"/>
                    <a:pt x="33" y="339"/>
                    <a:pt x="33" y="339"/>
                  </a:cubicBezTo>
                  <a:cubicBezTo>
                    <a:pt x="32" y="334"/>
                    <a:pt x="34" y="326"/>
                    <a:pt x="36" y="331"/>
                  </a:cubicBezTo>
                  <a:cubicBezTo>
                    <a:pt x="38" y="311"/>
                    <a:pt x="30" y="301"/>
                    <a:pt x="31" y="274"/>
                  </a:cubicBezTo>
                  <a:cubicBezTo>
                    <a:pt x="38" y="270"/>
                    <a:pt x="29" y="249"/>
                    <a:pt x="37" y="245"/>
                  </a:cubicBezTo>
                  <a:cubicBezTo>
                    <a:pt x="35" y="233"/>
                    <a:pt x="38" y="226"/>
                    <a:pt x="34" y="218"/>
                  </a:cubicBezTo>
                  <a:cubicBezTo>
                    <a:pt x="34" y="218"/>
                    <a:pt x="35" y="217"/>
                    <a:pt x="35" y="218"/>
                  </a:cubicBezTo>
                  <a:cubicBezTo>
                    <a:pt x="37" y="214"/>
                    <a:pt x="35" y="199"/>
                    <a:pt x="33" y="187"/>
                  </a:cubicBezTo>
                  <a:cubicBezTo>
                    <a:pt x="36" y="186"/>
                    <a:pt x="36" y="186"/>
                    <a:pt x="36" y="186"/>
                  </a:cubicBezTo>
                  <a:cubicBezTo>
                    <a:pt x="31" y="182"/>
                    <a:pt x="32" y="162"/>
                    <a:pt x="28" y="158"/>
                  </a:cubicBezTo>
                  <a:cubicBezTo>
                    <a:pt x="29" y="157"/>
                    <a:pt x="30" y="160"/>
                    <a:pt x="30" y="162"/>
                  </a:cubicBezTo>
                  <a:cubicBezTo>
                    <a:pt x="35" y="156"/>
                    <a:pt x="28" y="151"/>
                    <a:pt x="29" y="143"/>
                  </a:cubicBezTo>
                  <a:cubicBezTo>
                    <a:pt x="30" y="144"/>
                    <a:pt x="32" y="142"/>
                    <a:pt x="33" y="143"/>
                  </a:cubicBezTo>
                  <a:cubicBezTo>
                    <a:pt x="35" y="130"/>
                    <a:pt x="34" y="115"/>
                    <a:pt x="33" y="98"/>
                  </a:cubicBezTo>
                  <a:cubicBezTo>
                    <a:pt x="33" y="94"/>
                    <a:pt x="33" y="89"/>
                    <a:pt x="32" y="85"/>
                  </a:cubicBezTo>
                  <a:cubicBezTo>
                    <a:pt x="32" y="78"/>
                    <a:pt x="32" y="78"/>
                    <a:pt x="32" y="78"/>
                  </a:cubicBezTo>
                  <a:cubicBezTo>
                    <a:pt x="32" y="77"/>
                    <a:pt x="32" y="77"/>
                    <a:pt x="32" y="77"/>
                  </a:cubicBezTo>
                  <a:cubicBezTo>
                    <a:pt x="32" y="76"/>
                    <a:pt x="32" y="76"/>
                    <a:pt x="32" y="76"/>
                  </a:cubicBezTo>
                  <a:cubicBezTo>
                    <a:pt x="32" y="73"/>
                    <a:pt x="32" y="73"/>
                    <a:pt x="32" y="73"/>
                  </a:cubicBezTo>
                  <a:cubicBezTo>
                    <a:pt x="32" y="66"/>
                    <a:pt x="34" y="59"/>
                    <a:pt x="38" y="54"/>
                  </a:cubicBezTo>
                  <a:cubicBezTo>
                    <a:pt x="40" y="51"/>
                    <a:pt x="39" y="51"/>
                    <a:pt x="38" y="51"/>
                  </a:cubicBezTo>
                  <a:cubicBezTo>
                    <a:pt x="36" y="50"/>
                    <a:pt x="35" y="50"/>
                    <a:pt x="38" y="46"/>
                  </a:cubicBezTo>
                  <a:cubicBezTo>
                    <a:pt x="40" y="45"/>
                    <a:pt x="40" y="47"/>
                    <a:pt x="41" y="48"/>
                  </a:cubicBezTo>
                  <a:cubicBezTo>
                    <a:pt x="41" y="49"/>
                    <a:pt x="42" y="50"/>
                    <a:pt x="44" y="48"/>
                  </a:cubicBezTo>
                  <a:cubicBezTo>
                    <a:pt x="44" y="43"/>
                    <a:pt x="46" y="42"/>
                    <a:pt x="51" y="39"/>
                  </a:cubicBezTo>
                  <a:cubicBezTo>
                    <a:pt x="51" y="41"/>
                    <a:pt x="52" y="41"/>
                    <a:pt x="50" y="44"/>
                  </a:cubicBezTo>
                  <a:cubicBezTo>
                    <a:pt x="51" y="44"/>
                    <a:pt x="52" y="43"/>
                    <a:pt x="53" y="42"/>
                  </a:cubicBezTo>
                  <a:cubicBezTo>
                    <a:pt x="54" y="41"/>
                    <a:pt x="55" y="40"/>
                    <a:pt x="57" y="38"/>
                  </a:cubicBezTo>
                  <a:cubicBezTo>
                    <a:pt x="60" y="36"/>
                    <a:pt x="63" y="34"/>
                    <a:pt x="67" y="35"/>
                  </a:cubicBezTo>
                  <a:cubicBezTo>
                    <a:pt x="66" y="34"/>
                    <a:pt x="67" y="33"/>
                    <a:pt x="68" y="31"/>
                  </a:cubicBezTo>
                  <a:cubicBezTo>
                    <a:pt x="73" y="28"/>
                    <a:pt x="79" y="29"/>
                    <a:pt x="85" y="31"/>
                  </a:cubicBezTo>
                  <a:cubicBezTo>
                    <a:pt x="91" y="32"/>
                    <a:pt x="95" y="33"/>
                    <a:pt x="96" y="32"/>
                  </a:cubicBezTo>
                  <a:cubicBezTo>
                    <a:pt x="96" y="32"/>
                    <a:pt x="100" y="32"/>
                    <a:pt x="96" y="31"/>
                  </a:cubicBezTo>
                  <a:cubicBezTo>
                    <a:pt x="101" y="31"/>
                    <a:pt x="108" y="32"/>
                    <a:pt x="107" y="34"/>
                  </a:cubicBezTo>
                  <a:cubicBezTo>
                    <a:pt x="109" y="33"/>
                    <a:pt x="111" y="31"/>
                    <a:pt x="115" y="31"/>
                  </a:cubicBezTo>
                  <a:cubicBezTo>
                    <a:pt x="113" y="33"/>
                    <a:pt x="113" y="33"/>
                    <a:pt x="113" y="33"/>
                  </a:cubicBezTo>
                  <a:cubicBezTo>
                    <a:pt x="115" y="33"/>
                    <a:pt x="118" y="31"/>
                    <a:pt x="120" y="31"/>
                  </a:cubicBezTo>
                  <a:cubicBezTo>
                    <a:pt x="116" y="29"/>
                    <a:pt x="116" y="29"/>
                    <a:pt x="116" y="29"/>
                  </a:cubicBezTo>
                  <a:cubicBezTo>
                    <a:pt x="122" y="31"/>
                    <a:pt x="132" y="26"/>
                    <a:pt x="132" y="31"/>
                  </a:cubicBezTo>
                  <a:cubicBezTo>
                    <a:pt x="130" y="31"/>
                    <a:pt x="130" y="31"/>
                    <a:pt x="130" y="31"/>
                  </a:cubicBezTo>
                  <a:cubicBezTo>
                    <a:pt x="140" y="34"/>
                    <a:pt x="140" y="34"/>
                    <a:pt x="140" y="34"/>
                  </a:cubicBezTo>
                  <a:cubicBezTo>
                    <a:pt x="144" y="32"/>
                    <a:pt x="148" y="29"/>
                    <a:pt x="155" y="30"/>
                  </a:cubicBezTo>
                  <a:cubicBezTo>
                    <a:pt x="158" y="36"/>
                    <a:pt x="172" y="31"/>
                    <a:pt x="181" y="32"/>
                  </a:cubicBezTo>
                  <a:cubicBezTo>
                    <a:pt x="180" y="34"/>
                    <a:pt x="180" y="34"/>
                    <a:pt x="180" y="34"/>
                  </a:cubicBezTo>
                  <a:cubicBezTo>
                    <a:pt x="187" y="31"/>
                    <a:pt x="204" y="32"/>
                    <a:pt x="201" y="31"/>
                  </a:cubicBezTo>
                  <a:cubicBezTo>
                    <a:pt x="208" y="31"/>
                    <a:pt x="216" y="33"/>
                    <a:pt x="213" y="34"/>
                  </a:cubicBezTo>
                  <a:cubicBezTo>
                    <a:pt x="219" y="33"/>
                    <a:pt x="230" y="33"/>
                    <a:pt x="233" y="30"/>
                  </a:cubicBezTo>
                  <a:cubicBezTo>
                    <a:pt x="243" y="35"/>
                    <a:pt x="243" y="35"/>
                    <a:pt x="243" y="35"/>
                  </a:cubicBezTo>
                  <a:cubicBezTo>
                    <a:pt x="250" y="28"/>
                    <a:pt x="265" y="37"/>
                    <a:pt x="265" y="30"/>
                  </a:cubicBezTo>
                  <a:cubicBezTo>
                    <a:pt x="271" y="31"/>
                    <a:pt x="270" y="33"/>
                    <a:pt x="274" y="34"/>
                  </a:cubicBezTo>
                  <a:cubicBezTo>
                    <a:pt x="282" y="30"/>
                    <a:pt x="291" y="31"/>
                    <a:pt x="299" y="32"/>
                  </a:cubicBezTo>
                  <a:cubicBezTo>
                    <a:pt x="300" y="32"/>
                    <a:pt x="300" y="32"/>
                    <a:pt x="300" y="32"/>
                  </a:cubicBezTo>
                  <a:cubicBezTo>
                    <a:pt x="308" y="33"/>
                    <a:pt x="318" y="29"/>
                    <a:pt x="330" y="29"/>
                  </a:cubicBezTo>
                  <a:cubicBezTo>
                    <a:pt x="333" y="34"/>
                    <a:pt x="333" y="34"/>
                    <a:pt x="333" y="34"/>
                  </a:cubicBezTo>
                  <a:cubicBezTo>
                    <a:pt x="339" y="34"/>
                    <a:pt x="341" y="29"/>
                    <a:pt x="347" y="31"/>
                  </a:cubicBezTo>
                  <a:cubicBezTo>
                    <a:pt x="348" y="31"/>
                    <a:pt x="347" y="32"/>
                    <a:pt x="345" y="32"/>
                  </a:cubicBezTo>
                  <a:cubicBezTo>
                    <a:pt x="351" y="31"/>
                    <a:pt x="359" y="32"/>
                    <a:pt x="364" y="34"/>
                  </a:cubicBezTo>
                  <a:cubicBezTo>
                    <a:pt x="373" y="30"/>
                    <a:pt x="380" y="31"/>
                    <a:pt x="388" y="27"/>
                  </a:cubicBezTo>
                  <a:cubicBezTo>
                    <a:pt x="395" y="32"/>
                    <a:pt x="377" y="29"/>
                    <a:pt x="383" y="34"/>
                  </a:cubicBezTo>
                  <a:cubicBezTo>
                    <a:pt x="396" y="36"/>
                    <a:pt x="409" y="33"/>
                    <a:pt x="423" y="31"/>
                  </a:cubicBezTo>
                  <a:cubicBezTo>
                    <a:pt x="425" y="32"/>
                    <a:pt x="423" y="33"/>
                    <a:pt x="423" y="34"/>
                  </a:cubicBezTo>
                  <a:cubicBezTo>
                    <a:pt x="423" y="34"/>
                    <a:pt x="451" y="21"/>
                    <a:pt x="446" y="16"/>
                  </a:cubicBezTo>
                  <a:cubicBezTo>
                    <a:pt x="450" y="12"/>
                    <a:pt x="454" y="10"/>
                    <a:pt x="441" y="7"/>
                  </a:cubicBezTo>
                  <a:cubicBezTo>
                    <a:pt x="437" y="9"/>
                    <a:pt x="426" y="12"/>
                    <a:pt x="424" y="8"/>
                  </a:cubicBezTo>
                  <a:cubicBezTo>
                    <a:pt x="423" y="11"/>
                    <a:pt x="423" y="11"/>
                    <a:pt x="423" y="11"/>
                  </a:cubicBezTo>
                  <a:cubicBezTo>
                    <a:pt x="407" y="13"/>
                    <a:pt x="422" y="4"/>
                    <a:pt x="402" y="4"/>
                  </a:cubicBezTo>
                  <a:cubicBezTo>
                    <a:pt x="406" y="5"/>
                    <a:pt x="406" y="5"/>
                    <a:pt x="406" y="5"/>
                  </a:cubicBezTo>
                  <a:cubicBezTo>
                    <a:pt x="403" y="5"/>
                    <a:pt x="400" y="8"/>
                    <a:pt x="396" y="6"/>
                  </a:cubicBezTo>
                  <a:cubicBezTo>
                    <a:pt x="394" y="5"/>
                    <a:pt x="397" y="5"/>
                    <a:pt x="399" y="4"/>
                  </a:cubicBezTo>
                  <a:cubicBezTo>
                    <a:pt x="382" y="9"/>
                    <a:pt x="382" y="9"/>
                    <a:pt x="382" y="9"/>
                  </a:cubicBezTo>
                  <a:cubicBezTo>
                    <a:pt x="382" y="7"/>
                    <a:pt x="382" y="6"/>
                    <a:pt x="385" y="4"/>
                  </a:cubicBezTo>
                  <a:cubicBezTo>
                    <a:pt x="371" y="4"/>
                    <a:pt x="388" y="11"/>
                    <a:pt x="370" y="9"/>
                  </a:cubicBezTo>
                  <a:cubicBezTo>
                    <a:pt x="367" y="8"/>
                    <a:pt x="371" y="7"/>
                    <a:pt x="374" y="6"/>
                  </a:cubicBezTo>
                  <a:cubicBezTo>
                    <a:pt x="365" y="3"/>
                    <a:pt x="360" y="6"/>
                    <a:pt x="351" y="8"/>
                  </a:cubicBezTo>
                  <a:cubicBezTo>
                    <a:pt x="351" y="4"/>
                    <a:pt x="357" y="5"/>
                    <a:pt x="350" y="2"/>
                  </a:cubicBezTo>
                  <a:cubicBezTo>
                    <a:pt x="351" y="4"/>
                    <a:pt x="352" y="7"/>
                    <a:pt x="346" y="8"/>
                  </a:cubicBezTo>
                  <a:cubicBezTo>
                    <a:pt x="349" y="4"/>
                    <a:pt x="342" y="6"/>
                    <a:pt x="337" y="5"/>
                  </a:cubicBezTo>
                  <a:cubicBezTo>
                    <a:pt x="338" y="6"/>
                    <a:pt x="337" y="8"/>
                    <a:pt x="335" y="8"/>
                  </a:cubicBezTo>
                  <a:cubicBezTo>
                    <a:pt x="333" y="9"/>
                    <a:pt x="330" y="7"/>
                    <a:pt x="327" y="8"/>
                  </a:cubicBezTo>
                  <a:cubicBezTo>
                    <a:pt x="333" y="11"/>
                    <a:pt x="333" y="11"/>
                    <a:pt x="333" y="11"/>
                  </a:cubicBezTo>
                  <a:cubicBezTo>
                    <a:pt x="324" y="14"/>
                    <a:pt x="319" y="9"/>
                    <a:pt x="312" y="8"/>
                  </a:cubicBezTo>
                  <a:cubicBezTo>
                    <a:pt x="312" y="7"/>
                    <a:pt x="314" y="7"/>
                    <a:pt x="315" y="7"/>
                  </a:cubicBezTo>
                  <a:cubicBezTo>
                    <a:pt x="308" y="5"/>
                    <a:pt x="300" y="2"/>
                    <a:pt x="291" y="5"/>
                  </a:cubicBezTo>
                  <a:cubicBezTo>
                    <a:pt x="291" y="5"/>
                    <a:pt x="291" y="5"/>
                    <a:pt x="291" y="5"/>
                  </a:cubicBezTo>
                  <a:cubicBezTo>
                    <a:pt x="274" y="8"/>
                    <a:pt x="297" y="11"/>
                    <a:pt x="276" y="14"/>
                  </a:cubicBezTo>
                  <a:cubicBezTo>
                    <a:pt x="269" y="13"/>
                    <a:pt x="279" y="3"/>
                    <a:pt x="264" y="7"/>
                  </a:cubicBezTo>
                  <a:cubicBezTo>
                    <a:pt x="271" y="10"/>
                    <a:pt x="254" y="14"/>
                    <a:pt x="245" y="15"/>
                  </a:cubicBezTo>
                  <a:cubicBezTo>
                    <a:pt x="254" y="8"/>
                    <a:pt x="254" y="8"/>
                    <a:pt x="254" y="8"/>
                  </a:cubicBezTo>
                  <a:cubicBezTo>
                    <a:pt x="250" y="8"/>
                    <a:pt x="244" y="10"/>
                    <a:pt x="242" y="10"/>
                  </a:cubicBezTo>
                  <a:cubicBezTo>
                    <a:pt x="243" y="11"/>
                    <a:pt x="243" y="11"/>
                    <a:pt x="243" y="11"/>
                  </a:cubicBezTo>
                  <a:cubicBezTo>
                    <a:pt x="243" y="17"/>
                    <a:pt x="231" y="10"/>
                    <a:pt x="225" y="14"/>
                  </a:cubicBezTo>
                  <a:cubicBezTo>
                    <a:pt x="233" y="6"/>
                    <a:pt x="233" y="7"/>
                    <a:pt x="235" y="0"/>
                  </a:cubicBezTo>
                  <a:cubicBezTo>
                    <a:pt x="228" y="4"/>
                    <a:pt x="221" y="8"/>
                    <a:pt x="210" y="7"/>
                  </a:cubicBezTo>
                  <a:cubicBezTo>
                    <a:pt x="219" y="1"/>
                    <a:pt x="219" y="1"/>
                    <a:pt x="219" y="1"/>
                  </a:cubicBezTo>
                  <a:cubicBezTo>
                    <a:pt x="204" y="0"/>
                    <a:pt x="186" y="9"/>
                    <a:pt x="173" y="13"/>
                  </a:cubicBezTo>
                  <a:cubicBezTo>
                    <a:pt x="177" y="9"/>
                    <a:pt x="172" y="8"/>
                    <a:pt x="177" y="4"/>
                  </a:cubicBezTo>
                  <a:cubicBezTo>
                    <a:pt x="162" y="5"/>
                    <a:pt x="162" y="5"/>
                    <a:pt x="162" y="5"/>
                  </a:cubicBezTo>
                  <a:cubicBezTo>
                    <a:pt x="166" y="0"/>
                    <a:pt x="166" y="0"/>
                    <a:pt x="166" y="0"/>
                  </a:cubicBezTo>
                  <a:cubicBezTo>
                    <a:pt x="160" y="5"/>
                    <a:pt x="154" y="1"/>
                    <a:pt x="155" y="8"/>
                  </a:cubicBezTo>
                  <a:cubicBezTo>
                    <a:pt x="156" y="7"/>
                    <a:pt x="156" y="6"/>
                    <a:pt x="159" y="6"/>
                  </a:cubicBezTo>
                  <a:cubicBezTo>
                    <a:pt x="159" y="8"/>
                    <a:pt x="156" y="12"/>
                    <a:pt x="149" y="12"/>
                  </a:cubicBezTo>
                  <a:cubicBezTo>
                    <a:pt x="143" y="10"/>
                    <a:pt x="152" y="10"/>
                    <a:pt x="150" y="8"/>
                  </a:cubicBezTo>
                  <a:cubicBezTo>
                    <a:pt x="145" y="10"/>
                    <a:pt x="145" y="6"/>
                    <a:pt x="140" y="8"/>
                  </a:cubicBezTo>
                  <a:cubicBezTo>
                    <a:pt x="144" y="11"/>
                    <a:pt x="144" y="11"/>
                    <a:pt x="144" y="11"/>
                  </a:cubicBezTo>
                  <a:cubicBezTo>
                    <a:pt x="141" y="14"/>
                    <a:pt x="136" y="11"/>
                    <a:pt x="131" y="13"/>
                  </a:cubicBezTo>
                  <a:cubicBezTo>
                    <a:pt x="137" y="11"/>
                    <a:pt x="135" y="9"/>
                    <a:pt x="133" y="7"/>
                  </a:cubicBezTo>
                  <a:cubicBezTo>
                    <a:pt x="133" y="7"/>
                    <a:pt x="133" y="7"/>
                    <a:pt x="133" y="7"/>
                  </a:cubicBezTo>
                  <a:cubicBezTo>
                    <a:pt x="130" y="8"/>
                    <a:pt x="125" y="10"/>
                    <a:pt x="122" y="8"/>
                  </a:cubicBezTo>
                  <a:cubicBezTo>
                    <a:pt x="125" y="3"/>
                    <a:pt x="125" y="3"/>
                    <a:pt x="125" y="3"/>
                  </a:cubicBezTo>
                  <a:cubicBezTo>
                    <a:pt x="120" y="7"/>
                    <a:pt x="120" y="7"/>
                    <a:pt x="120" y="7"/>
                  </a:cubicBezTo>
                  <a:cubicBezTo>
                    <a:pt x="118" y="6"/>
                    <a:pt x="116" y="4"/>
                    <a:pt x="120" y="3"/>
                  </a:cubicBezTo>
                  <a:cubicBezTo>
                    <a:pt x="103" y="0"/>
                    <a:pt x="120" y="14"/>
                    <a:pt x="98" y="9"/>
                  </a:cubicBezTo>
                  <a:cubicBezTo>
                    <a:pt x="99" y="8"/>
                    <a:pt x="101" y="6"/>
                    <a:pt x="107" y="7"/>
                  </a:cubicBezTo>
                  <a:cubicBezTo>
                    <a:pt x="108" y="4"/>
                    <a:pt x="107" y="3"/>
                    <a:pt x="101" y="1"/>
                  </a:cubicBezTo>
                  <a:cubicBezTo>
                    <a:pt x="100" y="1"/>
                    <a:pt x="101" y="1"/>
                    <a:pt x="101" y="1"/>
                  </a:cubicBezTo>
                  <a:cubicBezTo>
                    <a:pt x="95" y="1"/>
                    <a:pt x="88" y="1"/>
                    <a:pt x="82" y="1"/>
                  </a:cubicBezTo>
                  <a:cubicBezTo>
                    <a:pt x="81" y="1"/>
                    <a:pt x="79" y="1"/>
                    <a:pt x="78" y="1"/>
                  </a:cubicBezTo>
                  <a:cubicBezTo>
                    <a:pt x="76" y="2"/>
                    <a:pt x="74" y="2"/>
                    <a:pt x="72" y="2"/>
                  </a:cubicBezTo>
                  <a:cubicBezTo>
                    <a:pt x="69" y="3"/>
                    <a:pt x="66" y="4"/>
                    <a:pt x="6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6" name="Freeform 1388"/>
            <p:cNvSpPr>
              <a:spLocks/>
            </p:cNvSpPr>
            <p:nvPr/>
          </p:nvSpPr>
          <p:spPr bwMode="auto">
            <a:xfrm>
              <a:off x="1057751" y="5590612"/>
              <a:ext cx="2300" cy="1149"/>
            </a:xfrm>
            <a:custGeom>
              <a:avLst/>
              <a:gdLst>
                <a:gd name="T0" fmla="*/ 1 w 14"/>
                <a:gd name="T1" fmla="*/ 3 h 3"/>
                <a:gd name="T2" fmla="*/ 14 w 14"/>
                <a:gd name="T3" fmla="*/ 2 h 3"/>
                <a:gd name="T4" fmla="*/ 1 w 14"/>
                <a:gd name="T5" fmla="*/ 3 h 3"/>
              </a:gdLst>
              <a:ahLst/>
              <a:cxnLst>
                <a:cxn ang="0">
                  <a:pos x="T0" y="T1"/>
                </a:cxn>
                <a:cxn ang="0">
                  <a:pos x="T2" y="T3"/>
                </a:cxn>
                <a:cxn ang="0">
                  <a:pos x="T4" y="T5"/>
                </a:cxn>
              </a:cxnLst>
              <a:rect l="0" t="0" r="r" b="b"/>
              <a:pathLst>
                <a:path w="14" h="3">
                  <a:moveTo>
                    <a:pt x="1" y="3"/>
                  </a:moveTo>
                  <a:cubicBezTo>
                    <a:pt x="7" y="3"/>
                    <a:pt x="12" y="3"/>
                    <a:pt x="14" y="2"/>
                  </a:cubicBezTo>
                  <a:cubicBezTo>
                    <a:pt x="13" y="1"/>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7" name="Freeform 1389"/>
            <p:cNvSpPr>
              <a:spLocks/>
            </p:cNvSpPr>
            <p:nvPr/>
          </p:nvSpPr>
          <p:spPr bwMode="auto">
            <a:xfrm>
              <a:off x="1122142" y="5697548"/>
              <a:ext cx="0" cy="1149"/>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8" name="Freeform 1390"/>
            <p:cNvSpPr>
              <a:spLocks/>
            </p:cNvSpPr>
            <p:nvPr/>
          </p:nvSpPr>
          <p:spPr bwMode="auto">
            <a:xfrm>
              <a:off x="1132490" y="5697548"/>
              <a:ext cx="1149" cy="0"/>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3" y="0"/>
                    <a:pt x="1" y="0"/>
                    <a:pt x="0" y="0"/>
                  </a:cubicBezTo>
                  <a:cubicBezTo>
                    <a:pt x="0" y="1"/>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9" name="Freeform 1391"/>
            <p:cNvSpPr>
              <a:spLocks/>
            </p:cNvSpPr>
            <p:nvPr/>
          </p:nvSpPr>
          <p:spPr bwMode="auto">
            <a:xfrm>
              <a:off x="1038203" y="5676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0" name="Freeform 1392"/>
            <p:cNvSpPr>
              <a:spLocks/>
            </p:cNvSpPr>
            <p:nvPr/>
          </p:nvSpPr>
          <p:spPr bwMode="auto">
            <a:xfrm>
              <a:off x="1085347" y="5697548"/>
              <a:ext cx="1149" cy="1149"/>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4" y="3"/>
                    <a:pt x="6" y="1"/>
                    <a:pt x="6" y="0"/>
                  </a:cubicBezTo>
                  <a:cubicBezTo>
                    <a:pt x="3" y="0"/>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1" name="Freeform 1393"/>
            <p:cNvSpPr>
              <a:spLocks/>
            </p:cNvSpPr>
            <p:nvPr/>
          </p:nvSpPr>
          <p:spPr bwMode="auto">
            <a:xfrm>
              <a:off x="1065799" y="5698698"/>
              <a:ext cx="0" cy="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1"/>
                    <a:pt x="1" y="1"/>
                    <a:pt x="0"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2" name="Freeform 1394"/>
            <p:cNvSpPr>
              <a:spLocks/>
            </p:cNvSpPr>
            <p:nvPr/>
          </p:nvSpPr>
          <p:spPr bwMode="auto">
            <a:xfrm>
              <a:off x="1037053" y="5674551"/>
              <a:ext cx="1149" cy="2300"/>
            </a:xfrm>
            <a:custGeom>
              <a:avLst/>
              <a:gdLst>
                <a:gd name="T0" fmla="*/ 0 w 3"/>
                <a:gd name="T1" fmla="*/ 0 h 15"/>
                <a:gd name="T2" fmla="*/ 3 w 3"/>
                <a:gd name="T3" fmla="*/ 15 h 15"/>
                <a:gd name="T4" fmla="*/ 0 w 3"/>
                <a:gd name="T5" fmla="*/ 0 h 15"/>
              </a:gdLst>
              <a:ahLst/>
              <a:cxnLst>
                <a:cxn ang="0">
                  <a:pos x="T0" y="T1"/>
                </a:cxn>
                <a:cxn ang="0">
                  <a:pos x="T2" y="T3"/>
                </a:cxn>
                <a:cxn ang="0">
                  <a:pos x="T4" y="T5"/>
                </a:cxn>
              </a:cxnLst>
              <a:rect l="0" t="0" r="r" b="b"/>
              <a:pathLst>
                <a:path w="3" h="15">
                  <a:moveTo>
                    <a:pt x="0" y="0"/>
                  </a:moveTo>
                  <a:cubicBezTo>
                    <a:pt x="2" y="4"/>
                    <a:pt x="2" y="10"/>
                    <a:pt x="3" y="15"/>
                  </a:cubicBezTo>
                  <a:cubicBezTo>
                    <a:pt x="2" y="11"/>
                    <a:pt x="3" y="3"/>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3" name="Freeform 1395"/>
            <p:cNvSpPr>
              <a:spLocks/>
            </p:cNvSpPr>
            <p:nvPr/>
          </p:nvSpPr>
          <p:spPr bwMode="auto">
            <a:xfrm>
              <a:off x="1142839" y="5688349"/>
              <a:ext cx="0" cy="1149"/>
            </a:xfrm>
            <a:custGeom>
              <a:avLst/>
              <a:gdLst>
                <a:gd name="T0" fmla="*/ 0 h 6"/>
                <a:gd name="T1" fmla="*/ 3 h 6"/>
                <a:gd name="T2" fmla="*/ 6 h 6"/>
                <a:gd name="T3" fmla="*/ 3 h 6"/>
                <a:gd name="T4" fmla="*/ 1 h 6"/>
                <a:gd name="T5" fmla="*/ 0 h 6"/>
              </a:gdLst>
              <a:ahLst/>
              <a:cxnLst>
                <a:cxn ang="0">
                  <a:pos x="0" y="T0"/>
                </a:cxn>
                <a:cxn ang="0">
                  <a:pos x="0" y="T1"/>
                </a:cxn>
                <a:cxn ang="0">
                  <a:pos x="0" y="T2"/>
                </a:cxn>
                <a:cxn ang="0">
                  <a:pos x="0" y="T3"/>
                </a:cxn>
                <a:cxn ang="0">
                  <a:pos x="0" y="T4"/>
                </a:cxn>
                <a:cxn ang="0">
                  <a:pos x="0" y="T5"/>
                </a:cxn>
              </a:cxnLst>
              <a:rect l="0" t="0" r="r" b="b"/>
              <a:pathLst>
                <a:path h="6">
                  <a:moveTo>
                    <a:pt x="0" y="0"/>
                  </a:moveTo>
                  <a:cubicBezTo>
                    <a:pt x="0" y="0"/>
                    <a:pt x="0" y="1"/>
                    <a:pt x="0" y="3"/>
                  </a:cubicBezTo>
                  <a:cubicBezTo>
                    <a:pt x="0" y="4"/>
                    <a:pt x="0" y="6"/>
                    <a:pt x="0" y="6"/>
                  </a:cubicBezTo>
                  <a:cubicBezTo>
                    <a:pt x="0" y="6"/>
                    <a:pt x="0" y="4"/>
                    <a:pt x="0" y="3"/>
                  </a:cubicBezTo>
                  <a:cubicBezTo>
                    <a:pt x="0" y="2"/>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4" name="Freeform 1396"/>
            <p:cNvSpPr>
              <a:spLocks/>
            </p:cNvSpPr>
            <p:nvPr/>
          </p:nvSpPr>
          <p:spPr bwMode="auto">
            <a:xfrm>
              <a:off x="1133640" y="5695248"/>
              <a:ext cx="2300" cy="1149"/>
            </a:xfrm>
            <a:custGeom>
              <a:avLst/>
              <a:gdLst>
                <a:gd name="T0" fmla="*/ 10 w 10"/>
                <a:gd name="T1" fmla="*/ 0 h 5"/>
                <a:gd name="T2" fmla="*/ 3 w 10"/>
                <a:gd name="T3" fmla="*/ 5 h 5"/>
                <a:gd name="T4" fmla="*/ 10 w 10"/>
                <a:gd name="T5" fmla="*/ 0 h 5"/>
              </a:gdLst>
              <a:ahLst/>
              <a:cxnLst>
                <a:cxn ang="0">
                  <a:pos x="T0" y="T1"/>
                </a:cxn>
                <a:cxn ang="0">
                  <a:pos x="T2" y="T3"/>
                </a:cxn>
                <a:cxn ang="0">
                  <a:pos x="T4" y="T5"/>
                </a:cxn>
              </a:cxnLst>
              <a:rect l="0" t="0" r="r" b="b"/>
              <a:pathLst>
                <a:path w="10" h="5">
                  <a:moveTo>
                    <a:pt x="10" y="0"/>
                  </a:moveTo>
                  <a:cubicBezTo>
                    <a:pt x="8" y="1"/>
                    <a:pt x="0" y="5"/>
                    <a:pt x="3" y="5"/>
                  </a:cubicBezTo>
                  <a:cubicBezTo>
                    <a:pt x="5" y="3"/>
                    <a:pt x="7" y="2"/>
                    <a:pt x="1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5" name="Freeform 1397"/>
            <p:cNvSpPr>
              <a:spLocks/>
            </p:cNvSpPr>
            <p:nvPr/>
          </p:nvSpPr>
          <p:spPr bwMode="auto">
            <a:xfrm>
              <a:off x="1099145" y="5696398"/>
              <a:ext cx="0" cy="1149"/>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6" name="Freeform 1399"/>
            <p:cNvSpPr>
              <a:spLocks/>
            </p:cNvSpPr>
            <p:nvPr/>
          </p:nvSpPr>
          <p:spPr bwMode="auto">
            <a:xfrm>
              <a:off x="1104894" y="5771138"/>
              <a:ext cx="0" cy="0"/>
            </a:xfrm>
            <a:custGeom>
              <a:avLst/>
              <a:gdLst>
                <a:gd name="T0" fmla="*/ 3 w 3"/>
                <a:gd name="T1" fmla="*/ 2 h 3"/>
                <a:gd name="T2" fmla="*/ 3 w 3"/>
                <a:gd name="T3" fmla="*/ 0 h 3"/>
                <a:gd name="T4" fmla="*/ 1 w 3"/>
                <a:gd name="T5" fmla="*/ 1 h 3"/>
                <a:gd name="T6" fmla="*/ 0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0"/>
                    <a:pt x="3" y="0"/>
                    <a:pt x="3" y="0"/>
                  </a:cubicBezTo>
                  <a:cubicBezTo>
                    <a:pt x="3" y="0"/>
                    <a:pt x="2" y="0"/>
                    <a:pt x="1" y="1"/>
                  </a:cubicBezTo>
                  <a:cubicBezTo>
                    <a:pt x="1" y="2"/>
                    <a:pt x="0" y="3"/>
                    <a:pt x="0" y="3"/>
                  </a:cubicBez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7" name="Freeform 1400"/>
            <p:cNvSpPr>
              <a:spLocks/>
            </p:cNvSpPr>
            <p:nvPr/>
          </p:nvSpPr>
          <p:spPr bwMode="auto">
            <a:xfrm>
              <a:off x="1099145" y="5771138"/>
              <a:ext cx="5749" cy="3449"/>
            </a:xfrm>
            <a:custGeom>
              <a:avLst/>
              <a:gdLst>
                <a:gd name="T0" fmla="*/ 4 w 24"/>
                <a:gd name="T1" fmla="*/ 5 h 16"/>
                <a:gd name="T2" fmla="*/ 2 w 24"/>
                <a:gd name="T3" fmla="*/ 16 h 16"/>
                <a:gd name="T4" fmla="*/ 3 w 24"/>
                <a:gd name="T5" fmla="*/ 14 h 16"/>
                <a:gd name="T6" fmla="*/ 4 w 24"/>
                <a:gd name="T7" fmla="*/ 11 h 16"/>
                <a:gd name="T8" fmla="*/ 9 w 24"/>
                <a:gd name="T9" fmla="*/ 12 h 16"/>
                <a:gd name="T10" fmla="*/ 8 w 24"/>
                <a:gd name="T11" fmla="*/ 12 h 16"/>
                <a:gd name="T12" fmla="*/ 7 w 24"/>
                <a:gd name="T13" fmla="*/ 12 h 16"/>
                <a:gd name="T14" fmla="*/ 7 w 24"/>
                <a:gd name="T15" fmla="*/ 9 h 16"/>
                <a:gd name="T16" fmla="*/ 14 w 24"/>
                <a:gd name="T17" fmla="*/ 8 h 16"/>
                <a:gd name="T18" fmla="*/ 14 w 24"/>
                <a:gd name="T19" fmla="*/ 8 h 16"/>
                <a:gd name="T20" fmla="*/ 16 w 24"/>
                <a:gd name="T21" fmla="*/ 5 h 16"/>
                <a:gd name="T22" fmla="*/ 17 w 24"/>
                <a:gd name="T23" fmla="*/ 8 h 16"/>
                <a:gd name="T24" fmla="*/ 20 w 24"/>
                <a:gd name="T25" fmla="*/ 5 h 16"/>
                <a:gd name="T26" fmla="*/ 24 w 24"/>
                <a:gd name="T27" fmla="*/ 4 h 16"/>
                <a:gd name="T28" fmla="*/ 19 w 24"/>
                <a:gd name="T29" fmla="*/ 3 h 16"/>
                <a:gd name="T30" fmla="*/ 14 w 24"/>
                <a:gd name="T31" fmla="*/ 3 h 16"/>
                <a:gd name="T32" fmla="*/ 14 w 24"/>
                <a:gd name="T33" fmla="*/ 3 h 16"/>
                <a:gd name="T34" fmla="*/ 9 w 24"/>
                <a:gd name="T35" fmla="*/ 4 h 16"/>
                <a:gd name="T36" fmla="*/ 4 w 24"/>
                <a:gd name="T3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6">
                  <a:moveTo>
                    <a:pt x="4" y="5"/>
                  </a:moveTo>
                  <a:cubicBezTo>
                    <a:pt x="3" y="8"/>
                    <a:pt x="0" y="11"/>
                    <a:pt x="2" y="16"/>
                  </a:cubicBezTo>
                  <a:cubicBezTo>
                    <a:pt x="2" y="16"/>
                    <a:pt x="3" y="15"/>
                    <a:pt x="3" y="14"/>
                  </a:cubicBezTo>
                  <a:cubicBezTo>
                    <a:pt x="3" y="12"/>
                    <a:pt x="4" y="11"/>
                    <a:pt x="4" y="11"/>
                  </a:cubicBezTo>
                  <a:cubicBezTo>
                    <a:pt x="6" y="14"/>
                    <a:pt x="7" y="13"/>
                    <a:pt x="9" y="12"/>
                  </a:cubicBezTo>
                  <a:cubicBezTo>
                    <a:pt x="9" y="12"/>
                    <a:pt x="8" y="12"/>
                    <a:pt x="8" y="12"/>
                  </a:cubicBezTo>
                  <a:cubicBezTo>
                    <a:pt x="7" y="12"/>
                    <a:pt x="7" y="12"/>
                    <a:pt x="7" y="12"/>
                  </a:cubicBezTo>
                  <a:cubicBezTo>
                    <a:pt x="7" y="12"/>
                    <a:pt x="6" y="9"/>
                    <a:pt x="7" y="9"/>
                  </a:cubicBezTo>
                  <a:cubicBezTo>
                    <a:pt x="10" y="10"/>
                    <a:pt x="10" y="4"/>
                    <a:pt x="14" y="8"/>
                  </a:cubicBezTo>
                  <a:cubicBezTo>
                    <a:pt x="14" y="8"/>
                    <a:pt x="14" y="8"/>
                    <a:pt x="14" y="8"/>
                  </a:cubicBezTo>
                  <a:cubicBezTo>
                    <a:pt x="16" y="5"/>
                    <a:pt x="16" y="5"/>
                    <a:pt x="16" y="5"/>
                  </a:cubicBezTo>
                  <a:cubicBezTo>
                    <a:pt x="17" y="6"/>
                    <a:pt x="17" y="8"/>
                    <a:pt x="17" y="8"/>
                  </a:cubicBezTo>
                  <a:cubicBezTo>
                    <a:pt x="18" y="7"/>
                    <a:pt x="19" y="6"/>
                    <a:pt x="20" y="5"/>
                  </a:cubicBezTo>
                  <a:cubicBezTo>
                    <a:pt x="21" y="4"/>
                    <a:pt x="22" y="3"/>
                    <a:pt x="24" y="4"/>
                  </a:cubicBezTo>
                  <a:cubicBezTo>
                    <a:pt x="22" y="0"/>
                    <a:pt x="21" y="1"/>
                    <a:pt x="19" y="3"/>
                  </a:cubicBezTo>
                  <a:cubicBezTo>
                    <a:pt x="17" y="5"/>
                    <a:pt x="16" y="6"/>
                    <a:pt x="14" y="3"/>
                  </a:cubicBezTo>
                  <a:cubicBezTo>
                    <a:pt x="14" y="3"/>
                    <a:pt x="14" y="3"/>
                    <a:pt x="14" y="3"/>
                  </a:cubicBezTo>
                  <a:cubicBezTo>
                    <a:pt x="13" y="4"/>
                    <a:pt x="11" y="4"/>
                    <a:pt x="9" y="4"/>
                  </a:cubicBezTo>
                  <a:cubicBezTo>
                    <a:pt x="7" y="4"/>
                    <a:pt x="5" y="4"/>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8" name="Freeform 1401"/>
            <p:cNvSpPr>
              <a:spLocks/>
            </p:cNvSpPr>
            <p:nvPr/>
          </p:nvSpPr>
          <p:spPr bwMode="auto">
            <a:xfrm>
              <a:off x="1102594" y="5772288"/>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9" name="Freeform 1402"/>
            <p:cNvSpPr>
              <a:spLocks/>
            </p:cNvSpPr>
            <p:nvPr/>
          </p:nvSpPr>
          <p:spPr bwMode="auto">
            <a:xfrm>
              <a:off x="1091096" y="5792985"/>
              <a:ext cx="0"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0" name="Freeform 1403"/>
            <p:cNvSpPr>
              <a:spLocks/>
            </p:cNvSpPr>
            <p:nvPr/>
          </p:nvSpPr>
          <p:spPr bwMode="auto">
            <a:xfrm>
              <a:off x="1092246" y="5784936"/>
              <a:ext cx="0" cy="0"/>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1" name="Freeform 1404"/>
            <p:cNvSpPr>
              <a:spLocks/>
            </p:cNvSpPr>
            <p:nvPr/>
          </p:nvSpPr>
          <p:spPr bwMode="auto">
            <a:xfrm>
              <a:off x="1118692" y="5779187"/>
              <a:ext cx="1149" cy="0"/>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2" name="Freeform 1405"/>
            <p:cNvSpPr>
              <a:spLocks/>
            </p:cNvSpPr>
            <p:nvPr/>
          </p:nvSpPr>
          <p:spPr bwMode="auto">
            <a:xfrm>
              <a:off x="1110644" y="57711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3" name="Freeform 1406"/>
            <p:cNvSpPr>
              <a:spLocks/>
            </p:cNvSpPr>
            <p:nvPr/>
          </p:nvSpPr>
          <p:spPr bwMode="auto">
            <a:xfrm>
              <a:off x="1111793" y="5776888"/>
              <a:ext cx="0" cy="1149"/>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4" name="Freeform 1407"/>
            <p:cNvSpPr>
              <a:spLocks/>
            </p:cNvSpPr>
            <p:nvPr/>
          </p:nvSpPr>
          <p:spPr bwMode="auto">
            <a:xfrm>
              <a:off x="1109493" y="577688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5" name="Freeform 1408"/>
            <p:cNvSpPr>
              <a:spLocks/>
            </p:cNvSpPr>
            <p:nvPr/>
          </p:nvSpPr>
          <p:spPr bwMode="auto">
            <a:xfrm>
              <a:off x="1110644" y="5771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6" name="Freeform 1409"/>
            <p:cNvSpPr>
              <a:spLocks/>
            </p:cNvSpPr>
            <p:nvPr/>
          </p:nvSpPr>
          <p:spPr bwMode="auto">
            <a:xfrm>
              <a:off x="1114093" y="5781487"/>
              <a:ext cx="0" cy="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7" name="Freeform 1410"/>
            <p:cNvSpPr>
              <a:spLocks/>
            </p:cNvSpPr>
            <p:nvPr/>
          </p:nvSpPr>
          <p:spPr bwMode="auto">
            <a:xfrm>
              <a:off x="1108344" y="5776888"/>
              <a:ext cx="1149"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8" name="Freeform 1411"/>
            <p:cNvSpPr>
              <a:spLocks/>
            </p:cNvSpPr>
            <p:nvPr/>
          </p:nvSpPr>
          <p:spPr bwMode="auto">
            <a:xfrm>
              <a:off x="1099145" y="5771138"/>
              <a:ext cx="1149" cy="1149"/>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9" name="Freeform 1412"/>
            <p:cNvSpPr>
              <a:spLocks/>
            </p:cNvSpPr>
            <p:nvPr/>
          </p:nvSpPr>
          <p:spPr bwMode="auto">
            <a:xfrm>
              <a:off x="1110644" y="5792985"/>
              <a:ext cx="1149" cy="1149"/>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0" name="Freeform 1413"/>
            <p:cNvSpPr>
              <a:spLocks/>
            </p:cNvSpPr>
            <p:nvPr/>
          </p:nvSpPr>
          <p:spPr bwMode="auto">
            <a:xfrm>
              <a:off x="1115243" y="5787236"/>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1" name="Freeform 1414"/>
            <p:cNvSpPr>
              <a:spLocks/>
            </p:cNvSpPr>
            <p:nvPr/>
          </p:nvSpPr>
          <p:spPr bwMode="auto">
            <a:xfrm>
              <a:off x="1114093" y="5789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2" name="Freeform 1415"/>
            <p:cNvSpPr>
              <a:spLocks/>
            </p:cNvSpPr>
            <p:nvPr/>
          </p:nvSpPr>
          <p:spPr bwMode="auto">
            <a:xfrm>
              <a:off x="1114093" y="5784936"/>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3" name="Freeform 1416"/>
            <p:cNvSpPr>
              <a:spLocks/>
            </p:cNvSpPr>
            <p:nvPr/>
          </p:nvSpPr>
          <p:spPr bwMode="auto">
            <a:xfrm>
              <a:off x="1088796" y="5768838"/>
              <a:ext cx="32196" cy="33345"/>
            </a:xfrm>
            <a:custGeom>
              <a:avLst/>
              <a:gdLst>
                <a:gd name="T0" fmla="*/ 121 w 154"/>
                <a:gd name="T1" fmla="*/ 75 h 155"/>
                <a:gd name="T2" fmla="*/ 125 w 154"/>
                <a:gd name="T3" fmla="*/ 83 h 155"/>
                <a:gd name="T4" fmla="*/ 119 w 154"/>
                <a:gd name="T5" fmla="*/ 86 h 155"/>
                <a:gd name="T6" fmla="*/ 122 w 154"/>
                <a:gd name="T7" fmla="*/ 98 h 155"/>
                <a:gd name="T8" fmla="*/ 115 w 154"/>
                <a:gd name="T9" fmla="*/ 110 h 155"/>
                <a:gd name="T10" fmla="*/ 110 w 154"/>
                <a:gd name="T11" fmla="*/ 110 h 155"/>
                <a:gd name="T12" fmla="*/ 104 w 154"/>
                <a:gd name="T13" fmla="*/ 116 h 155"/>
                <a:gd name="T14" fmla="*/ 97 w 154"/>
                <a:gd name="T15" fmla="*/ 122 h 155"/>
                <a:gd name="T16" fmla="*/ 87 w 154"/>
                <a:gd name="T17" fmla="*/ 122 h 155"/>
                <a:gd name="T18" fmla="*/ 79 w 154"/>
                <a:gd name="T19" fmla="*/ 130 h 155"/>
                <a:gd name="T20" fmla="*/ 72 w 154"/>
                <a:gd name="T21" fmla="*/ 129 h 155"/>
                <a:gd name="T22" fmla="*/ 57 w 154"/>
                <a:gd name="T23" fmla="*/ 134 h 155"/>
                <a:gd name="T24" fmla="*/ 49 w 154"/>
                <a:gd name="T25" fmla="*/ 129 h 155"/>
                <a:gd name="T26" fmla="*/ 36 w 154"/>
                <a:gd name="T27" fmla="*/ 124 h 155"/>
                <a:gd name="T28" fmla="*/ 35 w 154"/>
                <a:gd name="T29" fmla="*/ 110 h 155"/>
                <a:gd name="T30" fmla="*/ 33 w 154"/>
                <a:gd name="T31" fmla="*/ 100 h 155"/>
                <a:gd name="T32" fmla="*/ 19 w 154"/>
                <a:gd name="T33" fmla="*/ 84 h 155"/>
                <a:gd name="T34" fmla="*/ 17 w 154"/>
                <a:gd name="T35" fmla="*/ 73 h 155"/>
                <a:gd name="T36" fmla="*/ 18 w 154"/>
                <a:gd name="T37" fmla="*/ 51 h 155"/>
                <a:gd name="T38" fmla="*/ 29 w 154"/>
                <a:gd name="T39" fmla="*/ 38 h 155"/>
                <a:gd name="T40" fmla="*/ 38 w 154"/>
                <a:gd name="T41" fmla="*/ 32 h 155"/>
                <a:gd name="T42" fmla="*/ 40 w 154"/>
                <a:gd name="T43" fmla="*/ 30 h 155"/>
                <a:gd name="T44" fmla="*/ 47 w 154"/>
                <a:gd name="T45" fmla="*/ 24 h 155"/>
                <a:gd name="T46" fmla="*/ 48 w 154"/>
                <a:gd name="T47" fmla="*/ 17 h 155"/>
                <a:gd name="T48" fmla="*/ 38 w 154"/>
                <a:gd name="T49" fmla="*/ 17 h 155"/>
                <a:gd name="T50" fmla="*/ 15 w 154"/>
                <a:gd name="T51" fmla="*/ 42 h 155"/>
                <a:gd name="T52" fmla="*/ 15 w 154"/>
                <a:gd name="T53" fmla="*/ 63 h 155"/>
                <a:gd name="T54" fmla="*/ 3 w 154"/>
                <a:gd name="T55" fmla="*/ 73 h 155"/>
                <a:gd name="T56" fmla="*/ 6 w 154"/>
                <a:gd name="T57" fmla="*/ 92 h 155"/>
                <a:gd name="T58" fmla="*/ 12 w 154"/>
                <a:gd name="T59" fmla="*/ 120 h 155"/>
                <a:gd name="T60" fmla="*/ 22 w 154"/>
                <a:gd name="T61" fmla="*/ 128 h 155"/>
                <a:gd name="T62" fmla="*/ 28 w 154"/>
                <a:gd name="T63" fmla="*/ 135 h 155"/>
                <a:gd name="T64" fmla="*/ 37 w 154"/>
                <a:gd name="T65" fmla="*/ 143 h 155"/>
                <a:gd name="T66" fmla="*/ 49 w 154"/>
                <a:gd name="T67" fmla="*/ 148 h 155"/>
                <a:gd name="T68" fmla="*/ 83 w 154"/>
                <a:gd name="T69" fmla="*/ 154 h 155"/>
                <a:gd name="T70" fmla="*/ 105 w 154"/>
                <a:gd name="T71" fmla="*/ 147 h 155"/>
                <a:gd name="T72" fmla="*/ 120 w 154"/>
                <a:gd name="T73" fmla="*/ 141 h 155"/>
                <a:gd name="T74" fmla="*/ 138 w 154"/>
                <a:gd name="T75" fmla="*/ 123 h 155"/>
                <a:gd name="T76" fmla="*/ 144 w 154"/>
                <a:gd name="T77" fmla="*/ 98 h 155"/>
                <a:gd name="T78" fmla="*/ 151 w 154"/>
                <a:gd name="T79" fmla="*/ 78 h 155"/>
                <a:gd name="T80" fmla="*/ 152 w 154"/>
                <a:gd name="T81" fmla="*/ 63 h 155"/>
                <a:gd name="T82" fmla="*/ 149 w 154"/>
                <a:gd name="T83" fmla="*/ 48 h 155"/>
                <a:gd name="T84" fmla="*/ 144 w 154"/>
                <a:gd name="T85" fmla="*/ 44 h 155"/>
                <a:gd name="T86" fmla="*/ 134 w 154"/>
                <a:gd name="T87" fmla="*/ 29 h 155"/>
                <a:gd name="T88" fmla="*/ 121 w 154"/>
                <a:gd name="T89" fmla="*/ 15 h 155"/>
                <a:gd name="T90" fmla="*/ 103 w 154"/>
                <a:gd name="T91" fmla="*/ 8 h 155"/>
                <a:gd name="T92" fmla="*/ 80 w 154"/>
                <a:gd name="T93" fmla="*/ 9 h 155"/>
                <a:gd name="T94" fmla="*/ 85 w 154"/>
                <a:gd name="T95" fmla="*/ 31 h 155"/>
                <a:gd name="T96" fmla="*/ 92 w 154"/>
                <a:gd name="T97" fmla="*/ 28 h 155"/>
                <a:gd name="T98" fmla="*/ 97 w 154"/>
                <a:gd name="T99" fmla="*/ 31 h 155"/>
                <a:gd name="T100" fmla="*/ 103 w 154"/>
                <a:gd name="T101" fmla="*/ 37 h 155"/>
                <a:gd name="T102" fmla="*/ 110 w 154"/>
                <a:gd name="T103" fmla="*/ 38 h 155"/>
                <a:gd name="T104" fmla="*/ 112 w 154"/>
                <a:gd name="T105" fmla="*/ 46 h 155"/>
                <a:gd name="T106" fmla="*/ 113 w 154"/>
                <a:gd name="T107" fmla="*/ 54 h 155"/>
                <a:gd name="T108" fmla="*/ 124 w 154"/>
                <a:gd name="T109" fmla="*/ 51 h 155"/>
                <a:gd name="T110" fmla="*/ 123 w 154"/>
                <a:gd name="T111" fmla="*/ 57 h 155"/>
                <a:gd name="T112" fmla="*/ 123 w 154"/>
                <a:gd name="T113"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55">
                  <a:moveTo>
                    <a:pt x="123" y="66"/>
                  </a:moveTo>
                  <a:cubicBezTo>
                    <a:pt x="122" y="67"/>
                    <a:pt x="121" y="67"/>
                    <a:pt x="119" y="67"/>
                  </a:cubicBezTo>
                  <a:cubicBezTo>
                    <a:pt x="118" y="69"/>
                    <a:pt x="123" y="69"/>
                    <a:pt x="120" y="71"/>
                  </a:cubicBezTo>
                  <a:cubicBezTo>
                    <a:pt x="122" y="70"/>
                    <a:pt x="122" y="70"/>
                    <a:pt x="122" y="70"/>
                  </a:cubicBezTo>
                  <a:cubicBezTo>
                    <a:pt x="125" y="71"/>
                    <a:pt x="126" y="73"/>
                    <a:pt x="122" y="75"/>
                  </a:cubicBezTo>
                  <a:cubicBezTo>
                    <a:pt x="121" y="75"/>
                    <a:pt x="121" y="75"/>
                    <a:pt x="121" y="75"/>
                  </a:cubicBezTo>
                  <a:cubicBezTo>
                    <a:pt x="124" y="76"/>
                    <a:pt x="118" y="78"/>
                    <a:pt x="121" y="78"/>
                  </a:cubicBezTo>
                  <a:cubicBezTo>
                    <a:pt x="123" y="78"/>
                    <a:pt x="124" y="78"/>
                    <a:pt x="125" y="77"/>
                  </a:cubicBezTo>
                  <a:cubicBezTo>
                    <a:pt x="125" y="77"/>
                    <a:pt x="126" y="78"/>
                    <a:pt x="127" y="79"/>
                  </a:cubicBezTo>
                  <a:cubicBezTo>
                    <a:pt x="128" y="80"/>
                    <a:pt x="128" y="81"/>
                    <a:pt x="128" y="81"/>
                  </a:cubicBezTo>
                  <a:cubicBezTo>
                    <a:pt x="123" y="81"/>
                    <a:pt x="123" y="81"/>
                    <a:pt x="123" y="81"/>
                  </a:cubicBezTo>
                  <a:cubicBezTo>
                    <a:pt x="125" y="83"/>
                    <a:pt x="125" y="83"/>
                    <a:pt x="125" y="83"/>
                  </a:cubicBezTo>
                  <a:cubicBezTo>
                    <a:pt x="126" y="83"/>
                    <a:pt x="125" y="83"/>
                    <a:pt x="125" y="84"/>
                  </a:cubicBezTo>
                  <a:cubicBezTo>
                    <a:pt x="125" y="84"/>
                    <a:pt x="125" y="85"/>
                    <a:pt x="128" y="85"/>
                  </a:cubicBezTo>
                  <a:cubicBezTo>
                    <a:pt x="126" y="86"/>
                    <a:pt x="124" y="84"/>
                    <a:pt x="122" y="84"/>
                  </a:cubicBezTo>
                  <a:cubicBezTo>
                    <a:pt x="123" y="85"/>
                    <a:pt x="121" y="85"/>
                    <a:pt x="124" y="86"/>
                  </a:cubicBezTo>
                  <a:cubicBezTo>
                    <a:pt x="124" y="86"/>
                    <a:pt x="123" y="86"/>
                    <a:pt x="122" y="86"/>
                  </a:cubicBezTo>
                  <a:cubicBezTo>
                    <a:pt x="121" y="86"/>
                    <a:pt x="119" y="86"/>
                    <a:pt x="119" y="86"/>
                  </a:cubicBezTo>
                  <a:cubicBezTo>
                    <a:pt x="119" y="86"/>
                    <a:pt x="120" y="87"/>
                    <a:pt x="121" y="88"/>
                  </a:cubicBezTo>
                  <a:cubicBezTo>
                    <a:pt x="121" y="89"/>
                    <a:pt x="122" y="89"/>
                    <a:pt x="122" y="89"/>
                  </a:cubicBezTo>
                  <a:cubicBezTo>
                    <a:pt x="122" y="89"/>
                    <a:pt x="121" y="89"/>
                    <a:pt x="121" y="89"/>
                  </a:cubicBezTo>
                  <a:cubicBezTo>
                    <a:pt x="124" y="91"/>
                    <a:pt x="118" y="91"/>
                    <a:pt x="124" y="94"/>
                  </a:cubicBezTo>
                  <a:cubicBezTo>
                    <a:pt x="124" y="94"/>
                    <a:pt x="124" y="94"/>
                    <a:pt x="123" y="94"/>
                  </a:cubicBezTo>
                  <a:cubicBezTo>
                    <a:pt x="126" y="96"/>
                    <a:pt x="123" y="97"/>
                    <a:pt x="122" y="98"/>
                  </a:cubicBezTo>
                  <a:cubicBezTo>
                    <a:pt x="122" y="99"/>
                    <a:pt x="126" y="100"/>
                    <a:pt x="128" y="101"/>
                  </a:cubicBezTo>
                  <a:cubicBezTo>
                    <a:pt x="125" y="104"/>
                    <a:pt x="126" y="103"/>
                    <a:pt x="128" y="109"/>
                  </a:cubicBezTo>
                  <a:cubicBezTo>
                    <a:pt x="125" y="108"/>
                    <a:pt x="124" y="107"/>
                    <a:pt x="122" y="105"/>
                  </a:cubicBezTo>
                  <a:cubicBezTo>
                    <a:pt x="121" y="104"/>
                    <a:pt x="119" y="102"/>
                    <a:pt x="117" y="102"/>
                  </a:cubicBezTo>
                  <a:cubicBezTo>
                    <a:pt x="119" y="104"/>
                    <a:pt x="120" y="107"/>
                    <a:pt x="120" y="109"/>
                  </a:cubicBezTo>
                  <a:cubicBezTo>
                    <a:pt x="118" y="109"/>
                    <a:pt x="117" y="110"/>
                    <a:pt x="115" y="110"/>
                  </a:cubicBezTo>
                  <a:cubicBezTo>
                    <a:pt x="114" y="110"/>
                    <a:pt x="112" y="110"/>
                    <a:pt x="110" y="109"/>
                  </a:cubicBezTo>
                  <a:cubicBezTo>
                    <a:pt x="113" y="112"/>
                    <a:pt x="113" y="112"/>
                    <a:pt x="113" y="112"/>
                  </a:cubicBezTo>
                  <a:cubicBezTo>
                    <a:pt x="113" y="112"/>
                    <a:pt x="113" y="113"/>
                    <a:pt x="113" y="113"/>
                  </a:cubicBezTo>
                  <a:cubicBezTo>
                    <a:pt x="113" y="114"/>
                    <a:pt x="113" y="115"/>
                    <a:pt x="113" y="115"/>
                  </a:cubicBezTo>
                  <a:cubicBezTo>
                    <a:pt x="113" y="115"/>
                    <a:pt x="112" y="114"/>
                    <a:pt x="111" y="113"/>
                  </a:cubicBezTo>
                  <a:cubicBezTo>
                    <a:pt x="110" y="111"/>
                    <a:pt x="110" y="110"/>
                    <a:pt x="110" y="110"/>
                  </a:cubicBezTo>
                  <a:cubicBezTo>
                    <a:pt x="110" y="111"/>
                    <a:pt x="111" y="114"/>
                    <a:pt x="112" y="116"/>
                  </a:cubicBezTo>
                  <a:cubicBezTo>
                    <a:pt x="112" y="120"/>
                    <a:pt x="105" y="111"/>
                    <a:pt x="107" y="116"/>
                  </a:cubicBezTo>
                  <a:cubicBezTo>
                    <a:pt x="107" y="116"/>
                    <a:pt x="107" y="116"/>
                    <a:pt x="107" y="115"/>
                  </a:cubicBezTo>
                  <a:cubicBezTo>
                    <a:pt x="108" y="118"/>
                    <a:pt x="106" y="118"/>
                    <a:pt x="105" y="120"/>
                  </a:cubicBezTo>
                  <a:cubicBezTo>
                    <a:pt x="103" y="116"/>
                    <a:pt x="103" y="116"/>
                    <a:pt x="103" y="116"/>
                  </a:cubicBezTo>
                  <a:cubicBezTo>
                    <a:pt x="103" y="116"/>
                    <a:pt x="104" y="116"/>
                    <a:pt x="104" y="116"/>
                  </a:cubicBezTo>
                  <a:cubicBezTo>
                    <a:pt x="101" y="113"/>
                    <a:pt x="103" y="118"/>
                    <a:pt x="102" y="118"/>
                  </a:cubicBezTo>
                  <a:cubicBezTo>
                    <a:pt x="102" y="120"/>
                    <a:pt x="104" y="123"/>
                    <a:pt x="104" y="125"/>
                  </a:cubicBezTo>
                  <a:cubicBezTo>
                    <a:pt x="104" y="125"/>
                    <a:pt x="104" y="127"/>
                    <a:pt x="103" y="126"/>
                  </a:cubicBezTo>
                  <a:cubicBezTo>
                    <a:pt x="101" y="125"/>
                    <a:pt x="100" y="121"/>
                    <a:pt x="99" y="119"/>
                  </a:cubicBezTo>
                  <a:cubicBezTo>
                    <a:pt x="101" y="124"/>
                    <a:pt x="100" y="123"/>
                    <a:pt x="99" y="126"/>
                  </a:cubicBezTo>
                  <a:cubicBezTo>
                    <a:pt x="98" y="124"/>
                    <a:pt x="97" y="123"/>
                    <a:pt x="97" y="122"/>
                  </a:cubicBezTo>
                  <a:cubicBezTo>
                    <a:pt x="97" y="123"/>
                    <a:pt x="97" y="124"/>
                    <a:pt x="98" y="126"/>
                  </a:cubicBezTo>
                  <a:cubicBezTo>
                    <a:pt x="96" y="124"/>
                    <a:pt x="96" y="124"/>
                    <a:pt x="96" y="124"/>
                  </a:cubicBezTo>
                  <a:cubicBezTo>
                    <a:pt x="94" y="123"/>
                    <a:pt x="94" y="125"/>
                    <a:pt x="95" y="128"/>
                  </a:cubicBezTo>
                  <a:cubicBezTo>
                    <a:pt x="95" y="130"/>
                    <a:pt x="95" y="133"/>
                    <a:pt x="93" y="133"/>
                  </a:cubicBezTo>
                  <a:cubicBezTo>
                    <a:pt x="93" y="130"/>
                    <a:pt x="90" y="134"/>
                    <a:pt x="88" y="131"/>
                  </a:cubicBezTo>
                  <a:cubicBezTo>
                    <a:pt x="89" y="131"/>
                    <a:pt x="86" y="125"/>
                    <a:pt x="87" y="122"/>
                  </a:cubicBezTo>
                  <a:cubicBezTo>
                    <a:pt x="84" y="120"/>
                    <a:pt x="87" y="127"/>
                    <a:pt x="85" y="129"/>
                  </a:cubicBezTo>
                  <a:cubicBezTo>
                    <a:pt x="85" y="123"/>
                    <a:pt x="85" y="123"/>
                    <a:pt x="85" y="123"/>
                  </a:cubicBezTo>
                  <a:cubicBezTo>
                    <a:pt x="83" y="126"/>
                    <a:pt x="85" y="126"/>
                    <a:pt x="83" y="128"/>
                  </a:cubicBezTo>
                  <a:cubicBezTo>
                    <a:pt x="83" y="126"/>
                    <a:pt x="82" y="127"/>
                    <a:pt x="83" y="125"/>
                  </a:cubicBezTo>
                  <a:cubicBezTo>
                    <a:pt x="81" y="124"/>
                    <a:pt x="81" y="125"/>
                    <a:pt x="79" y="124"/>
                  </a:cubicBezTo>
                  <a:cubicBezTo>
                    <a:pt x="79" y="130"/>
                    <a:pt x="79" y="130"/>
                    <a:pt x="79" y="130"/>
                  </a:cubicBezTo>
                  <a:cubicBezTo>
                    <a:pt x="78" y="131"/>
                    <a:pt x="78" y="128"/>
                    <a:pt x="78" y="127"/>
                  </a:cubicBezTo>
                  <a:cubicBezTo>
                    <a:pt x="78" y="127"/>
                    <a:pt x="79" y="127"/>
                    <a:pt x="79" y="126"/>
                  </a:cubicBezTo>
                  <a:cubicBezTo>
                    <a:pt x="78" y="121"/>
                    <a:pt x="77" y="129"/>
                    <a:pt x="76" y="124"/>
                  </a:cubicBezTo>
                  <a:cubicBezTo>
                    <a:pt x="76" y="126"/>
                    <a:pt x="77" y="129"/>
                    <a:pt x="76" y="129"/>
                  </a:cubicBezTo>
                  <a:cubicBezTo>
                    <a:pt x="76" y="126"/>
                    <a:pt x="74" y="126"/>
                    <a:pt x="74" y="124"/>
                  </a:cubicBezTo>
                  <a:cubicBezTo>
                    <a:pt x="75" y="127"/>
                    <a:pt x="72" y="125"/>
                    <a:pt x="72" y="129"/>
                  </a:cubicBezTo>
                  <a:cubicBezTo>
                    <a:pt x="71" y="126"/>
                    <a:pt x="73" y="126"/>
                    <a:pt x="73" y="124"/>
                  </a:cubicBezTo>
                  <a:cubicBezTo>
                    <a:pt x="71" y="129"/>
                    <a:pt x="69" y="125"/>
                    <a:pt x="68" y="127"/>
                  </a:cubicBezTo>
                  <a:cubicBezTo>
                    <a:pt x="68" y="127"/>
                    <a:pt x="68" y="126"/>
                    <a:pt x="68" y="126"/>
                  </a:cubicBezTo>
                  <a:cubicBezTo>
                    <a:pt x="66" y="128"/>
                    <a:pt x="64" y="129"/>
                    <a:pt x="61" y="132"/>
                  </a:cubicBezTo>
                  <a:cubicBezTo>
                    <a:pt x="63" y="129"/>
                    <a:pt x="63" y="129"/>
                    <a:pt x="63" y="129"/>
                  </a:cubicBezTo>
                  <a:cubicBezTo>
                    <a:pt x="61" y="127"/>
                    <a:pt x="59" y="135"/>
                    <a:pt x="57" y="134"/>
                  </a:cubicBezTo>
                  <a:cubicBezTo>
                    <a:pt x="59" y="130"/>
                    <a:pt x="53" y="133"/>
                    <a:pt x="56" y="129"/>
                  </a:cubicBezTo>
                  <a:cubicBezTo>
                    <a:pt x="54" y="131"/>
                    <a:pt x="52" y="131"/>
                    <a:pt x="49" y="134"/>
                  </a:cubicBezTo>
                  <a:cubicBezTo>
                    <a:pt x="50" y="131"/>
                    <a:pt x="55" y="130"/>
                    <a:pt x="54" y="128"/>
                  </a:cubicBezTo>
                  <a:cubicBezTo>
                    <a:pt x="51" y="129"/>
                    <a:pt x="51" y="129"/>
                    <a:pt x="51" y="129"/>
                  </a:cubicBezTo>
                  <a:cubicBezTo>
                    <a:pt x="52" y="127"/>
                    <a:pt x="52" y="127"/>
                    <a:pt x="52" y="127"/>
                  </a:cubicBezTo>
                  <a:cubicBezTo>
                    <a:pt x="51" y="128"/>
                    <a:pt x="49" y="128"/>
                    <a:pt x="49" y="129"/>
                  </a:cubicBezTo>
                  <a:cubicBezTo>
                    <a:pt x="50" y="126"/>
                    <a:pt x="50" y="124"/>
                    <a:pt x="52" y="122"/>
                  </a:cubicBezTo>
                  <a:cubicBezTo>
                    <a:pt x="50" y="122"/>
                    <a:pt x="51" y="119"/>
                    <a:pt x="48" y="121"/>
                  </a:cubicBezTo>
                  <a:cubicBezTo>
                    <a:pt x="49" y="119"/>
                    <a:pt x="49" y="119"/>
                    <a:pt x="49" y="119"/>
                  </a:cubicBezTo>
                  <a:cubicBezTo>
                    <a:pt x="45" y="123"/>
                    <a:pt x="46" y="118"/>
                    <a:pt x="42" y="123"/>
                  </a:cubicBezTo>
                  <a:cubicBezTo>
                    <a:pt x="43" y="120"/>
                    <a:pt x="43" y="120"/>
                    <a:pt x="43" y="120"/>
                  </a:cubicBezTo>
                  <a:cubicBezTo>
                    <a:pt x="42" y="119"/>
                    <a:pt x="38" y="124"/>
                    <a:pt x="36" y="124"/>
                  </a:cubicBezTo>
                  <a:cubicBezTo>
                    <a:pt x="36" y="124"/>
                    <a:pt x="35" y="124"/>
                    <a:pt x="34" y="123"/>
                  </a:cubicBezTo>
                  <a:cubicBezTo>
                    <a:pt x="39" y="122"/>
                    <a:pt x="37" y="119"/>
                    <a:pt x="38" y="117"/>
                  </a:cubicBezTo>
                  <a:cubicBezTo>
                    <a:pt x="37" y="116"/>
                    <a:pt x="35" y="115"/>
                    <a:pt x="32" y="116"/>
                  </a:cubicBezTo>
                  <a:cubicBezTo>
                    <a:pt x="35" y="115"/>
                    <a:pt x="37" y="113"/>
                    <a:pt x="38" y="114"/>
                  </a:cubicBezTo>
                  <a:cubicBezTo>
                    <a:pt x="40" y="112"/>
                    <a:pt x="39" y="111"/>
                    <a:pt x="38" y="111"/>
                  </a:cubicBezTo>
                  <a:cubicBezTo>
                    <a:pt x="37" y="111"/>
                    <a:pt x="35" y="111"/>
                    <a:pt x="35" y="110"/>
                  </a:cubicBezTo>
                  <a:cubicBezTo>
                    <a:pt x="37" y="109"/>
                    <a:pt x="37" y="109"/>
                    <a:pt x="37" y="109"/>
                  </a:cubicBezTo>
                  <a:cubicBezTo>
                    <a:pt x="34" y="108"/>
                    <a:pt x="30" y="110"/>
                    <a:pt x="25" y="111"/>
                  </a:cubicBezTo>
                  <a:cubicBezTo>
                    <a:pt x="28" y="109"/>
                    <a:pt x="29" y="109"/>
                    <a:pt x="32" y="108"/>
                  </a:cubicBezTo>
                  <a:cubicBezTo>
                    <a:pt x="32" y="106"/>
                    <a:pt x="32" y="105"/>
                    <a:pt x="31" y="104"/>
                  </a:cubicBezTo>
                  <a:cubicBezTo>
                    <a:pt x="30" y="103"/>
                    <a:pt x="29" y="102"/>
                    <a:pt x="29" y="101"/>
                  </a:cubicBezTo>
                  <a:cubicBezTo>
                    <a:pt x="31" y="100"/>
                    <a:pt x="32" y="99"/>
                    <a:pt x="33" y="100"/>
                  </a:cubicBezTo>
                  <a:cubicBezTo>
                    <a:pt x="30" y="99"/>
                    <a:pt x="32" y="95"/>
                    <a:pt x="26" y="96"/>
                  </a:cubicBezTo>
                  <a:cubicBezTo>
                    <a:pt x="28" y="95"/>
                    <a:pt x="27" y="94"/>
                    <a:pt x="28" y="93"/>
                  </a:cubicBezTo>
                  <a:cubicBezTo>
                    <a:pt x="27" y="93"/>
                    <a:pt x="25" y="94"/>
                    <a:pt x="25" y="94"/>
                  </a:cubicBezTo>
                  <a:cubicBezTo>
                    <a:pt x="23" y="93"/>
                    <a:pt x="20" y="90"/>
                    <a:pt x="22" y="88"/>
                  </a:cubicBezTo>
                  <a:cubicBezTo>
                    <a:pt x="23" y="88"/>
                    <a:pt x="23" y="88"/>
                    <a:pt x="23" y="88"/>
                  </a:cubicBezTo>
                  <a:cubicBezTo>
                    <a:pt x="24" y="86"/>
                    <a:pt x="21" y="85"/>
                    <a:pt x="19" y="84"/>
                  </a:cubicBezTo>
                  <a:cubicBezTo>
                    <a:pt x="17" y="82"/>
                    <a:pt x="16" y="80"/>
                    <a:pt x="18" y="78"/>
                  </a:cubicBezTo>
                  <a:cubicBezTo>
                    <a:pt x="19" y="77"/>
                    <a:pt x="22" y="79"/>
                    <a:pt x="22" y="77"/>
                  </a:cubicBezTo>
                  <a:cubicBezTo>
                    <a:pt x="20" y="76"/>
                    <a:pt x="16" y="77"/>
                    <a:pt x="17" y="74"/>
                  </a:cubicBezTo>
                  <a:cubicBezTo>
                    <a:pt x="21" y="75"/>
                    <a:pt x="21" y="75"/>
                    <a:pt x="21" y="75"/>
                  </a:cubicBezTo>
                  <a:cubicBezTo>
                    <a:pt x="21" y="75"/>
                    <a:pt x="20" y="74"/>
                    <a:pt x="19" y="74"/>
                  </a:cubicBezTo>
                  <a:cubicBezTo>
                    <a:pt x="18" y="73"/>
                    <a:pt x="17" y="73"/>
                    <a:pt x="17" y="73"/>
                  </a:cubicBezTo>
                  <a:cubicBezTo>
                    <a:pt x="14" y="73"/>
                    <a:pt x="15" y="76"/>
                    <a:pt x="12" y="74"/>
                  </a:cubicBezTo>
                  <a:cubicBezTo>
                    <a:pt x="15" y="72"/>
                    <a:pt x="8" y="72"/>
                    <a:pt x="13" y="70"/>
                  </a:cubicBezTo>
                  <a:cubicBezTo>
                    <a:pt x="13" y="70"/>
                    <a:pt x="16" y="71"/>
                    <a:pt x="17" y="72"/>
                  </a:cubicBezTo>
                  <a:cubicBezTo>
                    <a:pt x="20" y="70"/>
                    <a:pt x="19" y="68"/>
                    <a:pt x="19" y="66"/>
                  </a:cubicBezTo>
                  <a:cubicBezTo>
                    <a:pt x="18" y="64"/>
                    <a:pt x="18" y="62"/>
                    <a:pt x="21" y="60"/>
                  </a:cubicBezTo>
                  <a:cubicBezTo>
                    <a:pt x="19" y="57"/>
                    <a:pt x="19" y="54"/>
                    <a:pt x="18" y="51"/>
                  </a:cubicBezTo>
                  <a:cubicBezTo>
                    <a:pt x="21" y="52"/>
                    <a:pt x="24" y="54"/>
                    <a:pt x="26" y="56"/>
                  </a:cubicBezTo>
                  <a:cubicBezTo>
                    <a:pt x="28" y="55"/>
                    <a:pt x="20" y="50"/>
                    <a:pt x="26" y="51"/>
                  </a:cubicBezTo>
                  <a:cubicBezTo>
                    <a:pt x="22" y="48"/>
                    <a:pt x="26" y="44"/>
                    <a:pt x="21" y="40"/>
                  </a:cubicBezTo>
                  <a:cubicBezTo>
                    <a:pt x="22" y="40"/>
                    <a:pt x="22" y="38"/>
                    <a:pt x="24" y="42"/>
                  </a:cubicBezTo>
                  <a:cubicBezTo>
                    <a:pt x="24" y="38"/>
                    <a:pt x="32" y="42"/>
                    <a:pt x="32" y="41"/>
                  </a:cubicBezTo>
                  <a:cubicBezTo>
                    <a:pt x="33" y="41"/>
                    <a:pt x="28" y="39"/>
                    <a:pt x="29" y="38"/>
                  </a:cubicBezTo>
                  <a:cubicBezTo>
                    <a:pt x="30" y="38"/>
                    <a:pt x="30" y="38"/>
                    <a:pt x="31" y="38"/>
                  </a:cubicBezTo>
                  <a:cubicBezTo>
                    <a:pt x="30" y="37"/>
                    <a:pt x="30" y="37"/>
                    <a:pt x="30" y="37"/>
                  </a:cubicBezTo>
                  <a:cubicBezTo>
                    <a:pt x="32" y="37"/>
                    <a:pt x="32" y="39"/>
                    <a:pt x="33" y="41"/>
                  </a:cubicBezTo>
                  <a:cubicBezTo>
                    <a:pt x="36" y="40"/>
                    <a:pt x="33" y="35"/>
                    <a:pt x="35" y="33"/>
                  </a:cubicBezTo>
                  <a:cubicBezTo>
                    <a:pt x="35" y="34"/>
                    <a:pt x="35" y="34"/>
                    <a:pt x="35" y="34"/>
                  </a:cubicBezTo>
                  <a:cubicBezTo>
                    <a:pt x="38" y="32"/>
                    <a:pt x="38" y="32"/>
                    <a:pt x="38" y="32"/>
                  </a:cubicBezTo>
                  <a:cubicBezTo>
                    <a:pt x="38" y="32"/>
                    <a:pt x="38" y="32"/>
                    <a:pt x="38" y="32"/>
                  </a:cubicBezTo>
                  <a:cubicBezTo>
                    <a:pt x="38" y="32"/>
                    <a:pt x="38" y="31"/>
                    <a:pt x="38" y="31"/>
                  </a:cubicBezTo>
                  <a:cubicBezTo>
                    <a:pt x="38" y="30"/>
                    <a:pt x="38" y="29"/>
                    <a:pt x="38" y="29"/>
                  </a:cubicBezTo>
                  <a:cubicBezTo>
                    <a:pt x="39" y="30"/>
                    <a:pt x="39" y="30"/>
                    <a:pt x="39" y="30"/>
                  </a:cubicBezTo>
                  <a:cubicBezTo>
                    <a:pt x="39" y="30"/>
                    <a:pt x="39" y="29"/>
                    <a:pt x="39" y="28"/>
                  </a:cubicBezTo>
                  <a:cubicBezTo>
                    <a:pt x="40" y="30"/>
                    <a:pt x="40" y="30"/>
                    <a:pt x="40" y="30"/>
                  </a:cubicBezTo>
                  <a:cubicBezTo>
                    <a:pt x="39" y="27"/>
                    <a:pt x="40" y="23"/>
                    <a:pt x="41" y="22"/>
                  </a:cubicBezTo>
                  <a:cubicBezTo>
                    <a:pt x="42" y="23"/>
                    <a:pt x="42" y="23"/>
                    <a:pt x="42" y="23"/>
                  </a:cubicBezTo>
                  <a:cubicBezTo>
                    <a:pt x="42" y="23"/>
                    <a:pt x="42" y="22"/>
                    <a:pt x="42" y="20"/>
                  </a:cubicBezTo>
                  <a:cubicBezTo>
                    <a:pt x="43" y="19"/>
                    <a:pt x="43" y="17"/>
                    <a:pt x="43" y="17"/>
                  </a:cubicBezTo>
                  <a:cubicBezTo>
                    <a:pt x="46" y="18"/>
                    <a:pt x="44" y="23"/>
                    <a:pt x="46" y="20"/>
                  </a:cubicBezTo>
                  <a:cubicBezTo>
                    <a:pt x="47" y="24"/>
                    <a:pt x="47" y="24"/>
                    <a:pt x="47" y="24"/>
                  </a:cubicBezTo>
                  <a:cubicBezTo>
                    <a:pt x="49" y="22"/>
                    <a:pt x="50" y="24"/>
                    <a:pt x="51" y="22"/>
                  </a:cubicBezTo>
                  <a:cubicBezTo>
                    <a:pt x="49" y="20"/>
                    <a:pt x="48" y="21"/>
                    <a:pt x="48" y="18"/>
                  </a:cubicBezTo>
                  <a:cubicBezTo>
                    <a:pt x="52" y="22"/>
                    <a:pt x="50" y="15"/>
                    <a:pt x="52" y="13"/>
                  </a:cubicBezTo>
                  <a:cubicBezTo>
                    <a:pt x="51" y="13"/>
                    <a:pt x="50" y="13"/>
                    <a:pt x="51" y="16"/>
                  </a:cubicBezTo>
                  <a:cubicBezTo>
                    <a:pt x="50" y="17"/>
                    <a:pt x="49" y="14"/>
                    <a:pt x="48" y="14"/>
                  </a:cubicBezTo>
                  <a:cubicBezTo>
                    <a:pt x="48" y="17"/>
                    <a:pt x="48" y="17"/>
                    <a:pt x="48" y="17"/>
                  </a:cubicBezTo>
                  <a:cubicBezTo>
                    <a:pt x="46" y="15"/>
                    <a:pt x="46" y="15"/>
                    <a:pt x="46" y="15"/>
                  </a:cubicBezTo>
                  <a:cubicBezTo>
                    <a:pt x="46" y="15"/>
                    <a:pt x="46" y="15"/>
                    <a:pt x="46" y="16"/>
                  </a:cubicBezTo>
                  <a:cubicBezTo>
                    <a:pt x="45" y="17"/>
                    <a:pt x="45" y="18"/>
                    <a:pt x="45" y="18"/>
                  </a:cubicBezTo>
                  <a:cubicBezTo>
                    <a:pt x="43" y="15"/>
                    <a:pt x="43" y="19"/>
                    <a:pt x="42" y="15"/>
                  </a:cubicBezTo>
                  <a:cubicBezTo>
                    <a:pt x="41" y="17"/>
                    <a:pt x="38" y="16"/>
                    <a:pt x="39" y="20"/>
                  </a:cubicBezTo>
                  <a:cubicBezTo>
                    <a:pt x="36" y="18"/>
                    <a:pt x="39" y="16"/>
                    <a:pt x="38" y="17"/>
                  </a:cubicBezTo>
                  <a:cubicBezTo>
                    <a:pt x="33" y="24"/>
                    <a:pt x="27" y="28"/>
                    <a:pt x="20" y="34"/>
                  </a:cubicBezTo>
                  <a:cubicBezTo>
                    <a:pt x="20" y="32"/>
                    <a:pt x="20" y="32"/>
                    <a:pt x="20" y="32"/>
                  </a:cubicBezTo>
                  <a:cubicBezTo>
                    <a:pt x="20" y="34"/>
                    <a:pt x="21" y="36"/>
                    <a:pt x="22" y="37"/>
                  </a:cubicBezTo>
                  <a:cubicBezTo>
                    <a:pt x="20" y="37"/>
                    <a:pt x="17" y="37"/>
                    <a:pt x="16" y="38"/>
                  </a:cubicBezTo>
                  <a:cubicBezTo>
                    <a:pt x="15" y="39"/>
                    <a:pt x="14" y="41"/>
                    <a:pt x="16" y="43"/>
                  </a:cubicBezTo>
                  <a:cubicBezTo>
                    <a:pt x="16" y="44"/>
                    <a:pt x="15" y="43"/>
                    <a:pt x="15" y="42"/>
                  </a:cubicBezTo>
                  <a:cubicBezTo>
                    <a:pt x="14" y="44"/>
                    <a:pt x="13" y="45"/>
                    <a:pt x="11" y="47"/>
                  </a:cubicBezTo>
                  <a:cubicBezTo>
                    <a:pt x="9" y="48"/>
                    <a:pt x="8" y="50"/>
                    <a:pt x="7" y="52"/>
                  </a:cubicBezTo>
                  <a:cubicBezTo>
                    <a:pt x="10" y="54"/>
                    <a:pt x="8" y="55"/>
                    <a:pt x="7" y="56"/>
                  </a:cubicBezTo>
                  <a:cubicBezTo>
                    <a:pt x="6" y="57"/>
                    <a:pt x="5" y="59"/>
                    <a:pt x="9" y="60"/>
                  </a:cubicBezTo>
                  <a:cubicBezTo>
                    <a:pt x="8" y="59"/>
                    <a:pt x="8" y="59"/>
                    <a:pt x="8" y="59"/>
                  </a:cubicBezTo>
                  <a:cubicBezTo>
                    <a:pt x="10" y="59"/>
                    <a:pt x="13" y="63"/>
                    <a:pt x="15" y="63"/>
                  </a:cubicBezTo>
                  <a:cubicBezTo>
                    <a:pt x="9" y="63"/>
                    <a:pt x="11" y="62"/>
                    <a:pt x="5" y="63"/>
                  </a:cubicBezTo>
                  <a:cubicBezTo>
                    <a:pt x="8" y="62"/>
                    <a:pt x="8" y="62"/>
                    <a:pt x="8" y="62"/>
                  </a:cubicBezTo>
                  <a:cubicBezTo>
                    <a:pt x="3" y="61"/>
                    <a:pt x="3" y="61"/>
                    <a:pt x="3" y="61"/>
                  </a:cubicBezTo>
                  <a:cubicBezTo>
                    <a:pt x="8" y="65"/>
                    <a:pt x="7" y="66"/>
                    <a:pt x="5" y="68"/>
                  </a:cubicBezTo>
                  <a:cubicBezTo>
                    <a:pt x="3" y="70"/>
                    <a:pt x="0" y="72"/>
                    <a:pt x="4" y="74"/>
                  </a:cubicBezTo>
                  <a:cubicBezTo>
                    <a:pt x="4" y="74"/>
                    <a:pt x="3" y="74"/>
                    <a:pt x="3" y="73"/>
                  </a:cubicBezTo>
                  <a:cubicBezTo>
                    <a:pt x="0" y="75"/>
                    <a:pt x="6" y="77"/>
                    <a:pt x="7" y="79"/>
                  </a:cubicBezTo>
                  <a:cubicBezTo>
                    <a:pt x="5" y="79"/>
                    <a:pt x="4" y="78"/>
                    <a:pt x="2" y="77"/>
                  </a:cubicBezTo>
                  <a:cubicBezTo>
                    <a:pt x="1" y="79"/>
                    <a:pt x="2" y="81"/>
                    <a:pt x="3" y="84"/>
                  </a:cubicBezTo>
                  <a:cubicBezTo>
                    <a:pt x="4" y="86"/>
                    <a:pt x="5" y="89"/>
                    <a:pt x="4" y="91"/>
                  </a:cubicBezTo>
                  <a:cubicBezTo>
                    <a:pt x="7" y="92"/>
                    <a:pt x="8" y="90"/>
                    <a:pt x="10" y="91"/>
                  </a:cubicBezTo>
                  <a:cubicBezTo>
                    <a:pt x="9" y="92"/>
                    <a:pt x="7" y="94"/>
                    <a:pt x="6" y="92"/>
                  </a:cubicBezTo>
                  <a:cubicBezTo>
                    <a:pt x="3" y="95"/>
                    <a:pt x="5" y="97"/>
                    <a:pt x="6" y="100"/>
                  </a:cubicBezTo>
                  <a:cubicBezTo>
                    <a:pt x="8" y="103"/>
                    <a:pt x="10" y="105"/>
                    <a:pt x="9" y="109"/>
                  </a:cubicBezTo>
                  <a:cubicBezTo>
                    <a:pt x="13" y="110"/>
                    <a:pt x="14" y="108"/>
                    <a:pt x="18" y="111"/>
                  </a:cubicBezTo>
                  <a:cubicBezTo>
                    <a:pt x="15" y="111"/>
                    <a:pt x="12" y="115"/>
                    <a:pt x="10" y="113"/>
                  </a:cubicBezTo>
                  <a:cubicBezTo>
                    <a:pt x="8" y="114"/>
                    <a:pt x="8" y="114"/>
                    <a:pt x="8" y="114"/>
                  </a:cubicBezTo>
                  <a:cubicBezTo>
                    <a:pt x="9" y="116"/>
                    <a:pt x="10" y="118"/>
                    <a:pt x="12" y="120"/>
                  </a:cubicBezTo>
                  <a:cubicBezTo>
                    <a:pt x="13" y="122"/>
                    <a:pt x="16" y="123"/>
                    <a:pt x="19" y="122"/>
                  </a:cubicBezTo>
                  <a:cubicBezTo>
                    <a:pt x="15" y="125"/>
                    <a:pt x="19" y="123"/>
                    <a:pt x="18" y="126"/>
                  </a:cubicBezTo>
                  <a:cubicBezTo>
                    <a:pt x="19" y="126"/>
                    <a:pt x="18" y="125"/>
                    <a:pt x="18" y="125"/>
                  </a:cubicBezTo>
                  <a:cubicBezTo>
                    <a:pt x="23" y="123"/>
                    <a:pt x="20" y="127"/>
                    <a:pt x="21" y="127"/>
                  </a:cubicBezTo>
                  <a:cubicBezTo>
                    <a:pt x="20" y="127"/>
                    <a:pt x="20" y="127"/>
                    <a:pt x="20" y="127"/>
                  </a:cubicBezTo>
                  <a:cubicBezTo>
                    <a:pt x="20" y="127"/>
                    <a:pt x="21" y="128"/>
                    <a:pt x="22" y="128"/>
                  </a:cubicBezTo>
                  <a:cubicBezTo>
                    <a:pt x="23" y="128"/>
                    <a:pt x="24" y="128"/>
                    <a:pt x="24" y="128"/>
                  </a:cubicBezTo>
                  <a:cubicBezTo>
                    <a:pt x="24" y="129"/>
                    <a:pt x="24" y="130"/>
                    <a:pt x="23" y="131"/>
                  </a:cubicBezTo>
                  <a:cubicBezTo>
                    <a:pt x="26" y="129"/>
                    <a:pt x="26" y="129"/>
                    <a:pt x="26" y="129"/>
                  </a:cubicBezTo>
                  <a:cubicBezTo>
                    <a:pt x="27" y="130"/>
                    <a:pt x="23" y="132"/>
                    <a:pt x="25" y="133"/>
                  </a:cubicBezTo>
                  <a:cubicBezTo>
                    <a:pt x="27" y="131"/>
                    <a:pt x="27" y="131"/>
                    <a:pt x="27" y="131"/>
                  </a:cubicBezTo>
                  <a:cubicBezTo>
                    <a:pt x="27" y="133"/>
                    <a:pt x="30" y="132"/>
                    <a:pt x="28" y="135"/>
                  </a:cubicBezTo>
                  <a:cubicBezTo>
                    <a:pt x="28" y="135"/>
                    <a:pt x="28" y="135"/>
                    <a:pt x="27" y="135"/>
                  </a:cubicBezTo>
                  <a:cubicBezTo>
                    <a:pt x="26" y="137"/>
                    <a:pt x="28" y="138"/>
                    <a:pt x="29" y="138"/>
                  </a:cubicBezTo>
                  <a:cubicBezTo>
                    <a:pt x="31" y="139"/>
                    <a:pt x="33" y="139"/>
                    <a:pt x="33" y="140"/>
                  </a:cubicBezTo>
                  <a:cubicBezTo>
                    <a:pt x="36" y="135"/>
                    <a:pt x="36" y="135"/>
                    <a:pt x="36" y="135"/>
                  </a:cubicBezTo>
                  <a:cubicBezTo>
                    <a:pt x="39" y="135"/>
                    <a:pt x="36" y="137"/>
                    <a:pt x="35" y="139"/>
                  </a:cubicBezTo>
                  <a:cubicBezTo>
                    <a:pt x="37" y="140"/>
                    <a:pt x="36" y="141"/>
                    <a:pt x="37" y="143"/>
                  </a:cubicBezTo>
                  <a:cubicBezTo>
                    <a:pt x="39" y="142"/>
                    <a:pt x="39" y="142"/>
                    <a:pt x="40" y="140"/>
                  </a:cubicBezTo>
                  <a:cubicBezTo>
                    <a:pt x="41" y="143"/>
                    <a:pt x="41" y="143"/>
                    <a:pt x="41" y="143"/>
                  </a:cubicBezTo>
                  <a:cubicBezTo>
                    <a:pt x="39" y="145"/>
                    <a:pt x="39" y="145"/>
                    <a:pt x="39" y="145"/>
                  </a:cubicBezTo>
                  <a:cubicBezTo>
                    <a:pt x="42" y="142"/>
                    <a:pt x="44" y="143"/>
                    <a:pt x="45" y="144"/>
                  </a:cubicBezTo>
                  <a:cubicBezTo>
                    <a:pt x="47" y="146"/>
                    <a:pt x="49" y="147"/>
                    <a:pt x="51" y="144"/>
                  </a:cubicBezTo>
                  <a:cubicBezTo>
                    <a:pt x="52" y="146"/>
                    <a:pt x="49" y="146"/>
                    <a:pt x="49" y="148"/>
                  </a:cubicBezTo>
                  <a:cubicBezTo>
                    <a:pt x="50" y="150"/>
                    <a:pt x="53" y="150"/>
                    <a:pt x="55" y="149"/>
                  </a:cubicBezTo>
                  <a:cubicBezTo>
                    <a:pt x="58" y="149"/>
                    <a:pt x="60" y="148"/>
                    <a:pt x="61" y="150"/>
                  </a:cubicBezTo>
                  <a:cubicBezTo>
                    <a:pt x="64" y="153"/>
                    <a:pt x="67" y="153"/>
                    <a:pt x="70" y="154"/>
                  </a:cubicBezTo>
                  <a:cubicBezTo>
                    <a:pt x="73" y="154"/>
                    <a:pt x="76" y="154"/>
                    <a:pt x="79" y="155"/>
                  </a:cubicBezTo>
                  <a:cubicBezTo>
                    <a:pt x="79" y="153"/>
                    <a:pt x="79" y="153"/>
                    <a:pt x="79" y="153"/>
                  </a:cubicBezTo>
                  <a:cubicBezTo>
                    <a:pt x="83" y="154"/>
                    <a:pt x="83" y="154"/>
                    <a:pt x="83" y="154"/>
                  </a:cubicBezTo>
                  <a:cubicBezTo>
                    <a:pt x="84" y="151"/>
                    <a:pt x="87" y="152"/>
                    <a:pt x="89" y="148"/>
                  </a:cubicBezTo>
                  <a:cubicBezTo>
                    <a:pt x="89" y="149"/>
                    <a:pt x="89" y="151"/>
                    <a:pt x="89" y="152"/>
                  </a:cubicBezTo>
                  <a:cubicBezTo>
                    <a:pt x="91" y="151"/>
                    <a:pt x="92" y="149"/>
                    <a:pt x="94" y="151"/>
                  </a:cubicBezTo>
                  <a:cubicBezTo>
                    <a:pt x="94" y="152"/>
                    <a:pt x="94" y="152"/>
                    <a:pt x="94" y="152"/>
                  </a:cubicBezTo>
                  <a:cubicBezTo>
                    <a:pt x="96" y="152"/>
                    <a:pt x="98" y="152"/>
                    <a:pt x="100" y="151"/>
                  </a:cubicBezTo>
                  <a:cubicBezTo>
                    <a:pt x="102" y="150"/>
                    <a:pt x="104" y="149"/>
                    <a:pt x="105" y="147"/>
                  </a:cubicBezTo>
                  <a:cubicBezTo>
                    <a:pt x="106" y="146"/>
                    <a:pt x="107" y="149"/>
                    <a:pt x="108" y="150"/>
                  </a:cubicBezTo>
                  <a:cubicBezTo>
                    <a:pt x="110" y="150"/>
                    <a:pt x="111" y="147"/>
                    <a:pt x="112" y="144"/>
                  </a:cubicBezTo>
                  <a:cubicBezTo>
                    <a:pt x="112" y="145"/>
                    <a:pt x="113" y="145"/>
                    <a:pt x="114" y="146"/>
                  </a:cubicBezTo>
                  <a:cubicBezTo>
                    <a:pt x="113" y="142"/>
                    <a:pt x="113" y="142"/>
                    <a:pt x="113" y="142"/>
                  </a:cubicBezTo>
                  <a:cubicBezTo>
                    <a:pt x="115" y="142"/>
                    <a:pt x="115" y="145"/>
                    <a:pt x="116" y="145"/>
                  </a:cubicBezTo>
                  <a:cubicBezTo>
                    <a:pt x="117" y="142"/>
                    <a:pt x="118" y="141"/>
                    <a:pt x="120" y="141"/>
                  </a:cubicBezTo>
                  <a:cubicBezTo>
                    <a:pt x="122" y="140"/>
                    <a:pt x="124" y="139"/>
                    <a:pt x="125" y="139"/>
                  </a:cubicBezTo>
                  <a:cubicBezTo>
                    <a:pt x="124" y="137"/>
                    <a:pt x="124" y="137"/>
                    <a:pt x="124" y="137"/>
                  </a:cubicBezTo>
                  <a:cubicBezTo>
                    <a:pt x="123" y="136"/>
                    <a:pt x="127" y="136"/>
                    <a:pt x="127" y="138"/>
                  </a:cubicBezTo>
                  <a:cubicBezTo>
                    <a:pt x="130" y="138"/>
                    <a:pt x="130" y="135"/>
                    <a:pt x="131" y="133"/>
                  </a:cubicBezTo>
                  <a:cubicBezTo>
                    <a:pt x="131" y="130"/>
                    <a:pt x="131" y="127"/>
                    <a:pt x="134" y="125"/>
                  </a:cubicBezTo>
                  <a:cubicBezTo>
                    <a:pt x="137" y="127"/>
                    <a:pt x="137" y="125"/>
                    <a:pt x="138" y="123"/>
                  </a:cubicBezTo>
                  <a:cubicBezTo>
                    <a:pt x="139" y="122"/>
                    <a:pt x="139" y="120"/>
                    <a:pt x="143" y="122"/>
                  </a:cubicBezTo>
                  <a:cubicBezTo>
                    <a:pt x="143" y="118"/>
                    <a:pt x="146" y="118"/>
                    <a:pt x="144" y="114"/>
                  </a:cubicBezTo>
                  <a:cubicBezTo>
                    <a:pt x="144" y="115"/>
                    <a:pt x="145" y="115"/>
                    <a:pt x="145" y="115"/>
                  </a:cubicBezTo>
                  <a:cubicBezTo>
                    <a:pt x="148" y="115"/>
                    <a:pt x="148" y="111"/>
                    <a:pt x="147" y="107"/>
                  </a:cubicBezTo>
                  <a:cubicBezTo>
                    <a:pt x="149" y="108"/>
                    <a:pt x="149" y="108"/>
                    <a:pt x="149" y="108"/>
                  </a:cubicBezTo>
                  <a:cubicBezTo>
                    <a:pt x="145" y="105"/>
                    <a:pt x="148" y="101"/>
                    <a:pt x="144" y="98"/>
                  </a:cubicBezTo>
                  <a:cubicBezTo>
                    <a:pt x="145" y="98"/>
                    <a:pt x="146" y="100"/>
                    <a:pt x="146" y="100"/>
                  </a:cubicBezTo>
                  <a:cubicBezTo>
                    <a:pt x="151" y="100"/>
                    <a:pt x="145" y="97"/>
                    <a:pt x="146" y="96"/>
                  </a:cubicBezTo>
                  <a:cubicBezTo>
                    <a:pt x="147" y="96"/>
                    <a:pt x="149" y="96"/>
                    <a:pt x="150" y="96"/>
                  </a:cubicBezTo>
                  <a:cubicBezTo>
                    <a:pt x="151" y="95"/>
                    <a:pt x="152" y="93"/>
                    <a:pt x="152" y="91"/>
                  </a:cubicBezTo>
                  <a:cubicBezTo>
                    <a:pt x="153" y="89"/>
                    <a:pt x="153" y="87"/>
                    <a:pt x="152" y="85"/>
                  </a:cubicBezTo>
                  <a:cubicBezTo>
                    <a:pt x="152" y="83"/>
                    <a:pt x="151" y="81"/>
                    <a:pt x="151" y="78"/>
                  </a:cubicBezTo>
                  <a:cubicBezTo>
                    <a:pt x="151" y="76"/>
                    <a:pt x="151" y="74"/>
                    <a:pt x="151" y="72"/>
                  </a:cubicBezTo>
                  <a:cubicBezTo>
                    <a:pt x="151" y="70"/>
                    <a:pt x="147" y="73"/>
                    <a:pt x="147" y="70"/>
                  </a:cubicBezTo>
                  <a:cubicBezTo>
                    <a:pt x="149" y="69"/>
                    <a:pt x="152" y="71"/>
                    <a:pt x="152" y="69"/>
                  </a:cubicBezTo>
                  <a:cubicBezTo>
                    <a:pt x="149" y="68"/>
                    <a:pt x="150" y="68"/>
                    <a:pt x="150" y="66"/>
                  </a:cubicBezTo>
                  <a:cubicBezTo>
                    <a:pt x="151" y="66"/>
                    <a:pt x="152" y="65"/>
                    <a:pt x="154" y="66"/>
                  </a:cubicBezTo>
                  <a:cubicBezTo>
                    <a:pt x="154" y="66"/>
                    <a:pt x="153" y="65"/>
                    <a:pt x="152" y="63"/>
                  </a:cubicBezTo>
                  <a:cubicBezTo>
                    <a:pt x="151" y="62"/>
                    <a:pt x="151" y="61"/>
                    <a:pt x="152" y="59"/>
                  </a:cubicBezTo>
                  <a:cubicBezTo>
                    <a:pt x="151" y="60"/>
                    <a:pt x="150" y="60"/>
                    <a:pt x="149" y="59"/>
                  </a:cubicBezTo>
                  <a:cubicBezTo>
                    <a:pt x="147" y="58"/>
                    <a:pt x="147" y="56"/>
                    <a:pt x="148" y="55"/>
                  </a:cubicBezTo>
                  <a:cubicBezTo>
                    <a:pt x="149" y="53"/>
                    <a:pt x="150" y="51"/>
                    <a:pt x="148" y="51"/>
                  </a:cubicBezTo>
                  <a:cubicBezTo>
                    <a:pt x="148" y="51"/>
                    <a:pt x="147" y="51"/>
                    <a:pt x="147" y="52"/>
                  </a:cubicBezTo>
                  <a:cubicBezTo>
                    <a:pt x="147" y="51"/>
                    <a:pt x="147" y="49"/>
                    <a:pt x="149" y="48"/>
                  </a:cubicBezTo>
                  <a:cubicBezTo>
                    <a:pt x="148" y="48"/>
                    <a:pt x="146" y="48"/>
                    <a:pt x="145" y="48"/>
                  </a:cubicBezTo>
                  <a:cubicBezTo>
                    <a:pt x="148" y="47"/>
                    <a:pt x="148" y="47"/>
                    <a:pt x="148" y="47"/>
                  </a:cubicBezTo>
                  <a:cubicBezTo>
                    <a:pt x="147" y="47"/>
                    <a:pt x="145" y="47"/>
                    <a:pt x="145" y="46"/>
                  </a:cubicBezTo>
                  <a:cubicBezTo>
                    <a:pt x="143" y="48"/>
                    <a:pt x="143" y="48"/>
                    <a:pt x="143" y="48"/>
                  </a:cubicBezTo>
                  <a:cubicBezTo>
                    <a:pt x="145" y="46"/>
                    <a:pt x="139" y="46"/>
                    <a:pt x="144" y="43"/>
                  </a:cubicBezTo>
                  <a:cubicBezTo>
                    <a:pt x="144" y="44"/>
                    <a:pt x="144" y="44"/>
                    <a:pt x="144" y="44"/>
                  </a:cubicBezTo>
                  <a:cubicBezTo>
                    <a:pt x="144" y="44"/>
                    <a:pt x="144" y="43"/>
                    <a:pt x="144" y="42"/>
                  </a:cubicBezTo>
                  <a:cubicBezTo>
                    <a:pt x="144" y="41"/>
                    <a:pt x="145" y="40"/>
                    <a:pt x="145" y="40"/>
                  </a:cubicBezTo>
                  <a:cubicBezTo>
                    <a:pt x="142" y="41"/>
                    <a:pt x="140" y="41"/>
                    <a:pt x="140" y="39"/>
                  </a:cubicBezTo>
                  <a:cubicBezTo>
                    <a:pt x="144" y="35"/>
                    <a:pt x="138" y="35"/>
                    <a:pt x="137" y="33"/>
                  </a:cubicBezTo>
                  <a:cubicBezTo>
                    <a:pt x="139" y="32"/>
                    <a:pt x="139" y="32"/>
                    <a:pt x="139" y="32"/>
                  </a:cubicBezTo>
                  <a:cubicBezTo>
                    <a:pt x="136" y="32"/>
                    <a:pt x="134" y="28"/>
                    <a:pt x="134" y="29"/>
                  </a:cubicBezTo>
                  <a:cubicBezTo>
                    <a:pt x="132" y="28"/>
                    <a:pt x="132" y="25"/>
                    <a:pt x="134" y="25"/>
                  </a:cubicBezTo>
                  <a:cubicBezTo>
                    <a:pt x="132" y="24"/>
                    <a:pt x="130" y="22"/>
                    <a:pt x="127" y="24"/>
                  </a:cubicBezTo>
                  <a:cubicBezTo>
                    <a:pt x="127" y="24"/>
                    <a:pt x="127" y="23"/>
                    <a:pt x="128" y="22"/>
                  </a:cubicBezTo>
                  <a:cubicBezTo>
                    <a:pt x="128" y="20"/>
                    <a:pt x="128" y="19"/>
                    <a:pt x="128" y="19"/>
                  </a:cubicBezTo>
                  <a:cubicBezTo>
                    <a:pt x="122" y="23"/>
                    <a:pt x="125" y="13"/>
                    <a:pt x="121" y="19"/>
                  </a:cubicBezTo>
                  <a:cubicBezTo>
                    <a:pt x="120" y="17"/>
                    <a:pt x="121" y="16"/>
                    <a:pt x="121" y="15"/>
                  </a:cubicBezTo>
                  <a:cubicBezTo>
                    <a:pt x="117" y="16"/>
                    <a:pt x="116" y="15"/>
                    <a:pt x="114" y="13"/>
                  </a:cubicBezTo>
                  <a:cubicBezTo>
                    <a:pt x="114" y="12"/>
                    <a:pt x="114" y="12"/>
                    <a:pt x="114" y="12"/>
                  </a:cubicBezTo>
                  <a:cubicBezTo>
                    <a:pt x="113" y="11"/>
                    <a:pt x="109" y="13"/>
                    <a:pt x="106" y="12"/>
                  </a:cubicBezTo>
                  <a:cubicBezTo>
                    <a:pt x="107" y="7"/>
                    <a:pt x="107" y="7"/>
                    <a:pt x="107" y="7"/>
                  </a:cubicBezTo>
                  <a:cubicBezTo>
                    <a:pt x="106" y="7"/>
                    <a:pt x="104" y="11"/>
                    <a:pt x="103" y="9"/>
                  </a:cubicBezTo>
                  <a:cubicBezTo>
                    <a:pt x="103" y="8"/>
                    <a:pt x="103" y="8"/>
                    <a:pt x="103" y="8"/>
                  </a:cubicBezTo>
                  <a:cubicBezTo>
                    <a:pt x="102" y="8"/>
                    <a:pt x="100" y="6"/>
                    <a:pt x="99" y="5"/>
                  </a:cubicBezTo>
                  <a:cubicBezTo>
                    <a:pt x="96" y="8"/>
                    <a:pt x="95" y="6"/>
                    <a:pt x="92" y="10"/>
                  </a:cubicBezTo>
                  <a:cubicBezTo>
                    <a:pt x="91" y="5"/>
                    <a:pt x="95" y="8"/>
                    <a:pt x="94" y="4"/>
                  </a:cubicBezTo>
                  <a:cubicBezTo>
                    <a:pt x="92" y="0"/>
                    <a:pt x="87" y="2"/>
                    <a:pt x="84" y="5"/>
                  </a:cubicBezTo>
                  <a:cubicBezTo>
                    <a:pt x="83" y="4"/>
                    <a:pt x="84" y="3"/>
                    <a:pt x="84" y="2"/>
                  </a:cubicBezTo>
                  <a:cubicBezTo>
                    <a:pt x="84" y="2"/>
                    <a:pt x="82" y="5"/>
                    <a:pt x="80" y="9"/>
                  </a:cubicBezTo>
                  <a:cubicBezTo>
                    <a:pt x="79" y="13"/>
                    <a:pt x="77" y="17"/>
                    <a:pt x="78" y="20"/>
                  </a:cubicBezTo>
                  <a:cubicBezTo>
                    <a:pt x="77" y="23"/>
                    <a:pt x="77" y="25"/>
                    <a:pt x="79" y="29"/>
                  </a:cubicBezTo>
                  <a:cubicBezTo>
                    <a:pt x="79" y="26"/>
                    <a:pt x="82" y="24"/>
                    <a:pt x="82" y="28"/>
                  </a:cubicBezTo>
                  <a:cubicBezTo>
                    <a:pt x="82" y="24"/>
                    <a:pt x="82" y="24"/>
                    <a:pt x="82" y="24"/>
                  </a:cubicBezTo>
                  <a:cubicBezTo>
                    <a:pt x="85" y="23"/>
                    <a:pt x="82" y="32"/>
                    <a:pt x="85" y="32"/>
                  </a:cubicBezTo>
                  <a:cubicBezTo>
                    <a:pt x="85" y="31"/>
                    <a:pt x="85" y="31"/>
                    <a:pt x="85" y="31"/>
                  </a:cubicBezTo>
                  <a:cubicBezTo>
                    <a:pt x="85" y="31"/>
                    <a:pt x="86" y="29"/>
                    <a:pt x="87" y="30"/>
                  </a:cubicBezTo>
                  <a:cubicBezTo>
                    <a:pt x="87" y="31"/>
                    <a:pt x="86" y="31"/>
                    <a:pt x="86" y="32"/>
                  </a:cubicBezTo>
                  <a:cubicBezTo>
                    <a:pt x="86" y="32"/>
                    <a:pt x="87" y="31"/>
                    <a:pt x="87" y="30"/>
                  </a:cubicBezTo>
                  <a:cubicBezTo>
                    <a:pt x="88" y="29"/>
                    <a:pt x="89" y="28"/>
                    <a:pt x="89" y="28"/>
                  </a:cubicBezTo>
                  <a:cubicBezTo>
                    <a:pt x="89" y="30"/>
                    <a:pt x="89" y="31"/>
                    <a:pt x="88" y="32"/>
                  </a:cubicBezTo>
                  <a:cubicBezTo>
                    <a:pt x="90" y="33"/>
                    <a:pt x="89" y="26"/>
                    <a:pt x="92" y="28"/>
                  </a:cubicBezTo>
                  <a:cubicBezTo>
                    <a:pt x="92" y="30"/>
                    <a:pt x="91" y="30"/>
                    <a:pt x="90" y="31"/>
                  </a:cubicBezTo>
                  <a:cubicBezTo>
                    <a:pt x="91" y="35"/>
                    <a:pt x="92" y="32"/>
                    <a:pt x="94" y="31"/>
                  </a:cubicBezTo>
                  <a:cubicBezTo>
                    <a:pt x="93" y="34"/>
                    <a:pt x="92" y="33"/>
                    <a:pt x="93" y="36"/>
                  </a:cubicBezTo>
                  <a:cubicBezTo>
                    <a:pt x="93" y="34"/>
                    <a:pt x="94" y="31"/>
                    <a:pt x="95" y="31"/>
                  </a:cubicBezTo>
                  <a:cubicBezTo>
                    <a:pt x="93" y="34"/>
                    <a:pt x="95" y="33"/>
                    <a:pt x="96" y="34"/>
                  </a:cubicBezTo>
                  <a:cubicBezTo>
                    <a:pt x="96" y="33"/>
                    <a:pt x="97" y="31"/>
                    <a:pt x="97" y="31"/>
                  </a:cubicBezTo>
                  <a:cubicBezTo>
                    <a:pt x="98" y="31"/>
                    <a:pt x="98" y="32"/>
                    <a:pt x="98" y="32"/>
                  </a:cubicBezTo>
                  <a:cubicBezTo>
                    <a:pt x="98" y="32"/>
                    <a:pt x="98" y="31"/>
                    <a:pt x="98" y="30"/>
                  </a:cubicBezTo>
                  <a:cubicBezTo>
                    <a:pt x="98" y="29"/>
                    <a:pt x="98" y="28"/>
                    <a:pt x="98" y="28"/>
                  </a:cubicBezTo>
                  <a:cubicBezTo>
                    <a:pt x="101" y="26"/>
                    <a:pt x="100" y="31"/>
                    <a:pt x="101" y="33"/>
                  </a:cubicBezTo>
                  <a:cubicBezTo>
                    <a:pt x="100" y="34"/>
                    <a:pt x="100" y="34"/>
                    <a:pt x="100" y="34"/>
                  </a:cubicBezTo>
                  <a:cubicBezTo>
                    <a:pt x="100" y="36"/>
                    <a:pt x="100" y="39"/>
                    <a:pt x="103" y="37"/>
                  </a:cubicBezTo>
                  <a:cubicBezTo>
                    <a:pt x="102" y="37"/>
                    <a:pt x="102" y="37"/>
                    <a:pt x="102" y="37"/>
                  </a:cubicBezTo>
                  <a:cubicBezTo>
                    <a:pt x="107" y="36"/>
                    <a:pt x="104" y="32"/>
                    <a:pt x="109" y="31"/>
                  </a:cubicBezTo>
                  <a:cubicBezTo>
                    <a:pt x="110" y="32"/>
                    <a:pt x="103" y="40"/>
                    <a:pt x="107" y="38"/>
                  </a:cubicBezTo>
                  <a:cubicBezTo>
                    <a:pt x="108" y="35"/>
                    <a:pt x="113" y="34"/>
                    <a:pt x="115" y="34"/>
                  </a:cubicBezTo>
                  <a:cubicBezTo>
                    <a:pt x="115" y="34"/>
                    <a:pt x="114" y="35"/>
                    <a:pt x="112" y="36"/>
                  </a:cubicBezTo>
                  <a:cubicBezTo>
                    <a:pt x="111" y="37"/>
                    <a:pt x="110" y="38"/>
                    <a:pt x="110" y="38"/>
                  </a:cubicBezTo>
                  <a:cubicBezTo>
                    <a:pt x="110" y="38"/>
                    <a:pt x="112" y="38"/>
                    <a:pt x="112" y="38"/>
                  </a:cubicBezTo>
                  <a:cubicBezTo>
                    <a:pt x="113" y="37"/>
                    <a:pt x="113" y="37"/>
                    <a:pt x="113" y="37"/>
                  </a:cubicBezTo>
                  <a:cubicBezTo>
                    <a:pt x="116" y="33"/>
                    <a:pt x="114" y="39"/>
                    <a:pt x="117" y="37"/>
                  </a:cubicBezTo>
                  <a:cubicBezTo>
                    <a:pt x="111" y="42"/>
                    <a:pt x="112" y="41"/>
                    <a:pt x="107" y="47"/>
                  </a:cubicBezTo>
                  <a:cubicBezTo>
                    <a:pt x="110" y="44"/>
                    <a:pt x="114" y="42"/>
                    <a:pt x="114" y="44"/>
                  </a:cubicBezTo>
                  <a:cubicBezTo>
                    <a:pt x="114" y="44"/>
                    <a:pt x="113" y="45"/>
                    <a:pt x="112" y="46"/>
                  </a:cubicBezTo>
                  <a:cubicBezTo>
                    <a:pt x="110" y="46"/>
                    <a:pt x="109" y="47"/>
                    <a:pt x="109" y="47"/>
                  </a:cubicBezTo>
                  <a:cubicBezTo>
                    <a:pt x="110" y="48"/>
                    <a:pt x="112" y="48"/>
                    <a:pt x="115" y="47"/>
                  </a:cubicBezTo>
                  <a:cubicBezTo>
                    <a:pt x="117" y="47"/>
                    <a:pt x="121" y="46"/>
                    <a:pt x="124" y="45"/>
                  </a:cubicBezTo>
                  <a:cubicBezTo>
                    <a:pt x="120" y="47"/>
                    <a:pt x="119" y="49"/>
                    <a:pt x="115" y="50"/>
                  </a:cubicBezTo>
                  <a:cubicBezTo>
                    <a:pt x="118" y="52"/>
                    <a:pt x="118" y="52"/>
                    <a:pt x="118" y="52"/>
                  </a:cubicBezTo>
                  <a:cubicBezTo>
                    <a:pt x="113" y="54"/>
                    <a:pt x="113" y="54"/>
                    <a:pt x="113" y="54"/>
                  </a:cubicBezTo>
                  <a:cubicBezTo>
                    <a:pt x="118" y="52"/>
                    <a:pt x="116" y="55"/>
                    <a:pt x="121" y="51"/>
                  </a:cubicBezTo>
                  <a:cubicBezTo>
                    <a:pt x="120" y="51"/>
                    <a:pt x="119" y="52"/>
                    <a:pt x="119" y="51"/>
                  </a:cubicBezTo>
                  <a:cubicBezTo>
                    <a:pt x="121" y="50"/>
                    <a:pt x="125" y="48"/>
                    <a:pt x="125" y="50"/>
                  </a:cubicBezTo>
                  <a:cubicBezTo>
                    <a:pt x="124" y="51"/>
                    <a:pt x="123" y="51"/>
                    <a:pt x="121" y="52"/>
                  </a:cubicBezTo>
                  <a:cubicBezTo>
                    <a:pt x="124" y="51"/>
                    <a:pt x="120" y="53"/>
                    <a:pt x="122" y="53"/>
                  </a:cubicBezTo>
                  <a:cubicBezTo>
                    <a:pt x="124" y="51"/>
                    <a:pt x="124" y="51"/>
                    <a:pt x="124" y="51"/>
                  </a:cubicBezTo>
                  <a:cubicBezTo>
                    <a:pt x="128" y="50"/>
                    <a:pt x="125" y="52"/>
                    <a:pt x="127" y="52"/>
                  </a:cubicBezTo>
                  <a:cubicBezTo>
                    <a:pt x="125" y="52"/>
                    <a:pt x="124" y="54"/>
                    <a:pt x="122" y="55"/>
                  </a:cubicBezTo>
                  <a:cubicBezTo>
                    <a:pt x="122" y="55"/>
                    <a:pt x="122" y="55"/>
                    <a:pt x="122" y="55"/>
                  </a:cubicBezTo>
                  <a:cubicBezTo>
                    <a:pt x="123" y="55"/>
                    <a:pt x="126" y="55"/>
                    <a:pt x="124" y="56"/>
                  </a:cubicBezTo>
                  <a:cubicBezTo>
                    <a:pt x="119" y="58"/>
                    <a:pt x="119" y="58"/>
                    <a:pt x="119" y="58"/>
                  </a:cubicBezTo>
                  <a:cubicBezTo>
                    <a:pt x="123" y="57"/>
                    <a:pt x="123" y="57"/>
                    <a:pt x="123" y="57"/>
                  </a:cubicBezTo>
                  <a:cubicBezTo>
                    <a:pt x="122" y="58"/>
                    <a:pt x="121" y="59"/>
                    <a:pt x="120" y="58"/>
                  </a:cubicBezTo>
                  <a:cubicBezTo>
                    <a:pt x="118" y="62"/>
                    <a:pt x="130" y="54"/>
                    <a:pt x="127" y="59"/>
                  </a:cubicBezTo>
                  <a:cubicBezTo>
                    <a:pt x="125" y="60"/>
                    <a:pt x="124" y="60"/>
                    <a:pt x="124" y="59"/>
                  </a:cubicBezTo>
                  <a:cubicBezTo>
                    <a:pt x="122" y="60"/>
                    <a:pt x="120" y="61"/>
                    <a:pt x="119" y="62"/>
                  </a:cubicBezTo>
                  <a:cubicBezTo>
                    <a:pt x="119" y="62"/>
                    <a:pt x="119" y="62"/>
                    <a:pt x="119" y="62"/>
                  </a:cubicBezTo>
                  <a:cubicBezTo>
                    <a:pt x="119" y="64"/>
                    <a:pt x="120" y="66"/>
                    <a:pt x="123" y="6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4" name="Freeform 1417"/>
            <p:cNvSpPr>
              <a:spLocks/>
            </p:cNvSpPr>
            <p:nvPr/>
          </p:nvSpPr>
          <p:spPr bwMode="auto">
            <a:xfrm>
              <a:off x="1112943" y="5782636"/>
              <a:ext cx="1149" cy="0"/>
            </a:xfrm>
            <a:custGeom>
              <a:avLst/>
              <a:gdLst>
                <a:gd name="T0" fmla="*/ 3 w 3"/>
                <a:gd name="T1" fmla="*/ 1 h 2"/>
                <a:gd name="T2" fmla="*/ 1 w 3"/>
                <a:gd name="T3" fmla="*/ 0 h 2"/>
                <a:gd name="T4" fmla="*/ 3 w 3"/>
                <a:gd name="T5" fmla="*/ 1 h 2"/>
              </a:gdLst>
              <a:ahLst/>
              <a:cxnLst>
                <a:cxn ang="0">
                  <a:pos x="T0" y="T1"/>
                </a:cxn>
                <a:cxn ang="0">
                  <a:pos x="T2" y="T3"/>
                </a:cxn>
                <a:cxn ang="0">
                  <a:pos x="T4" y="T5"/>
                </a:cxn>
              </a:cxnLst>
              <a:rect l="0" t="0" r="r" b="b"/>
              <a:pathLst>
                <a:path w="3" h="2">
                  <a:moveTo>
                    <a:pt x="3" y="1"/>
                  </a:moveTo>
                  <a:cubicBezTo>
                    <a:pt x="3" y="0"/>
                    <a:pt x="2" y="0"/>
                    <a:pt x="1" y="0"/>
                  </a:cubicBezTo>
                  <a:cubicBezTo>
                    <a:pt x="1" y="0"/>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5" name="Rectangle 1418"/>
            <p:cNvSpPr>
              <a:spLocks noChangeArrowheads="1"/>
            </p:cNvSpPr>
            <p:nvPr/>
          </p:nvSpPr>
          <p:spPr bwMode="auto">
            <a:xfrm>
              <a:off x="1095695" y="5790686"/>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6" name="Freeform 1419"/>
            <p:cNvSpPr>
              <a:spLocks/>
            </p:cNvSpPr>
            <p:nvPr/>
          </p:nvSpPr>
          <p:spPr bwMode="auto">
            <a:xfrm>
              <a:off x="1094546" y="5788386"/>
              <a:ext cx="0" cy="1149"/>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7" name="Freeform 1420"/>
            <p:cNvSpPr>
              <a:spLocks/>
            </p:cNvSpPr>
            <p:nvPr/>
          </p:nvSpPr>
          <p:spPr bwMode="auto">
            <a:xfrm>
              <a:off x="1109493" y="57952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8" name="Freeform 1421"/>
            <p:cNvSpPr>
              <a:spLocks/>
            </p:cNvSpPr>
            <p:nvPr/>
          </p:nvSpPr>
          <p:spPr bwMode="auto">
            <a:xfrm>
              <a:off x="1099145" y="5794135"/>
              <a:ext cx="1149" cy="1149"/>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1" y="1"/>
                    <a:pt x="0" y="2"/>
                    <a:pt x="0" y="3"/>
                  </a:cubicBezTo>
                  <a:cubicBezTo>
                    <a:pt x="0" y="3"/>
                    <a:pt x="1"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9" name="Freeform 1422"/>
            <p:cNvSpPr>
              <a:spLocks/>
            </p:cNvSpPr>
            <p:nvPr/>
          </p:nvSpPr>
          <p:spPr bwMode="auto">
            <a:xfrm>
              <a:off x="1102594" y="5795285"/>
              <a:ext cx="0" cy="1149"/>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0" name="Freeform 1423"/>
            <p:cNvSpPr>
              <a:spLocks/>
            </p:cNvSpPr>
            <p:nvPr/>
          </p:nvSpPr>
          <p:spPr bwMode="auto">
            <a:xfrm>
              <a:off x="1109493" y="5794135"/>
              <a:ext cx="0" cy="1149"/>
            </a:xfrm>
            <a:custGeom>
              <a:avLst/>
              <a:gdLst>
                <a:gd name="T0" fmla="*/ 1 w 3"/>
                <a:gd name="T1" fmla="*/ 0 h 3"/>
                <a:gd name="T2" fmla="*/ 0 w 3"/>
                <a:gd name="T3" fmla="*/ 3 h 3"/>
                <a:gd name="T4" fmla="*/ 1 w 3"/>
                <a:gd name="T5" fmla="*/ 0 h 3"/>
              </a:gdLst>
              <a:ahLst/>
              <a:cxnLst>
                <a:cxn ang="0">
                  <a:pos x="T0" y="T1"/>
                </a:cxn>
                <a:cxn ang="0">
                  <a:pos x="T2" y="T3"/>
                </a:cxn>
                <a:cxn ang="0">
                  <a:pos x="T4" y="T5"/>
                </a:cxn>
              </a:cxnLst>
              <a:rect l="0" t="0" r="r" b="b"/>
              <a:pathLst>
                <a:path w="3" h="3">
                  <a:moveTo>
                    <a:pt x="1" y="0"/>
                  </a:moveTo>
                  <a:cubicBezTo>
                    <a:pt x="2" y="2"/>
                    <a:pt x="1" y="2"/>
                    <a:pt x="0" y="3"/>
                  </a:cubicBezTo>
                  <a:cubicBezTo>
                    <a:pt x="1" y="2"/>
                    <a:pt x="3" y="3"/>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1" name="Freeform 1424"/>
            <p:cNvSpPr>
              <a:spLocks/>
            </p:cNvSpPr>
            <p:nvPr/>
          </p:nvSpPr>
          <p:spPr bwMode="auto">
            <a:xfrm>
              <a:off x="1093395" y="5786086"/>
              <a:ext cx="0" cy="1149"/>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2" name="Freeform 1425"/>
            <p:cNvSpPr>
              <a:spLocks/>
            </p:cNvSpPr>
            <p:nvPr/>
          </p:nvSpPr>
          <p:spPr bwMode="auto">
            <a:xfrm>
              <a:off x="1093395" y="5788386"/>
              <a:ext cx="1149" cy="0"/>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0" y="0"/>
                    <a:pt x="2"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3" name="Rectangle 1426"/>
            <p:cNvSpPr>
              <a:spLocks noChangeArrowheads="1"/>
            </p:cNvSpPr>
            <p:nvPr/>
          </p:nvSpPr>
          <p:spPr bwMode="auto">
            <a:xfrm>
              <a:off x="1096845" y="5794135"/>
              <a:ext cx="1149" cy="1149"/>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1304" name="Rectangle 1303"/>
          <p:cNvSpPr/>
          <p:nvPr/>
        </p:nvSpPr>
        <p:spPr>
          <a:xfrm>
            <a:off x="1307827" y="4482456"/>
            <a:ext cx="10788863" cy="461665"/>
          </a:xfrm>
          <a:prstGeom prst="rect">
            <a:avLst/>
          </a:prstGeom>
        </p:spPr>
        <p:txBody>
          <a:bodyPr wrap="square">
            <a:spAutoFit/>
          </a:bodyPr>
          <a:lstStyle/>
          <a:p>
            <a:pPr lvl="0" algn="just" fontAlgn="base">
              <a:spcBef>
                <a:spcPct val="0"/>
              </a:spcBef>
              <a:spcAft>
                <a:spcPct val="0"/>
              </a:spcAft>
            </a:pPr>
            <a:r>
              <a:rPr lang="fr-FR" sz="2400" dirty="0" err="1">
                <a:solidFill>
                  <a:srgbClr val="660033"/>
                </a:solidFill>
                <a:ea typeface="Times New Roman" pitchFamily="18" charset="0"/>
                <a:cs typeface="Times New Roman" pitchFamily="18" charset="0"/>
              </a:rPr>
              <a:t>Sản</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xuất</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của</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cải</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vật</a:t>
            </a:r>
            <a:r>
              <a:rPr lang="fr-FR" sz="2400" dirty="0">
                <a:solidFill>
                  <a:srgbClr val="660033"/>
                </a:solidFill>
                <a:ea typeface="Times New Roman" pitchFamily="18" charset="0"/>
                <a:cs typeface="Times New Roman" pitchFamily="18" charset="0"/>
              </a:rPr>
              <a:t> </a:t>
            </a:r>
            <a:r>
              <a:rPr lang="fr-FR" sz="2400" dirty="0" err="1">
                <a:solidFill>
                  <a:srgbClr val="660033"/>
                </a:solidFill>
                <a:ea typeface="Times New Roman" pitchFamily="18" charset="0"/>
                <a:cs typeface="Times New Roman" pitchFamily="18" charset="0"/>
              </a:rPr>
              <a:t>chất</a:t>
            </a:r>
            <a:r>
              <a:rPr lang="fr-FR" sz="2400" dirty="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quyết</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định</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toàn</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bộ</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hoạt</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động</a:t>
            </a:r>
            <a:r>
              <a:rPr lang="fr-FR" sz="2400" smtClean="0">
                <a:solidFill>
                  <a:srgbClr val="660033"/>
                </a:solidFill>
                <a:ea typeface="Times New Roman" pitchFamily="18" charset="0"/>
                <a:cs typeface="Times New Roman" pitchFamily="18" charset="0"/>
              </a:rPr>
              <a:t> của</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đời</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sống</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xã</a:t>
            </a:r>
            <a:r>
              <a:rPr lang="fr-FR" sz="2400" dirty="0" smtClean="0">
                <a:solidFill>
                  <a:srgbClr val="660033"/>
                </a:solidFill>
                <a:ea typeface="Times New Roman" pitchFamily="18" charset="0"/>
                <a:cs typeface="Times New Roman" pitchFamily="18" charset="0"/>
              </a:rPr>
              <a:t> </a:t>
            </a:r>
            <a:r>
              <a:rPr lang="fr-FR" sz="2400" dirty="0" err="1" smtClean="0">
                <a:solidFill>
                  <a:srgbClr val="660033"/>
                </a:solidFill>
                <a:ea typeface="Times New Roman" pitchFamily="18" charset="0"/>
                <a:cs typeface="Times New Roman" pitchFamily="18" charset="0"/>
              </a:rPr>
              <a:t>hội</a:t>
            </a:r>
            <a:r>
              <a:rPr lang="fr-FR" sz="2400" dirty="0" smtClean="0">
                <a:solidFill>
                  <a:srgbClr val="660033"/>
                </a:solidFill>
                <a:ea typeface="Times New Roman" pitchFamily="18" charset="0"/>
                <a:cs typeface="Times New Roman" pitchFamily="18" charset="0"/>
              </a:rPr>
              <a:t>.</a:t>
            </a:r>
            <a:endParaRPr lang="fr-FR" sz="2400" dirty="0">
              <a:solidFill>
                <a:srgbClr val="660033"/>
              </a:solidFill>
              <a:cs typeface="Arial" pitchFamily="34" charset="0"/>
            </a:endParaRPr>
          </a:p>
        </p:txBody>
      </p:sp>
    </p:spTree>
    <p:extLst>
      <p:ext uri="{BB962C8B-B14F-4D97-AF65-F5344CB8AC3E}">
        <p14:creationId xmlns:p14="http://schemas.microsoft.com/office/powerpoint/2010/main" val="159547933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33"/>
          <p:cNvSpPr txBox="1">
            <a:spLocks noGrp="1"/>
          </p:cNvSpPr>
          <p:nvPr>
            <p:ph type="title"/>
          </p:nvPr>
        </p:nvSpPr>
        <p:spPr>
          <a:xfrm>
            <a:off x="664614" y="2347413"/>
            <a:ext cx="11305846" cy="3534772"/>
          </a:xfrm>
          <a:prstGeom prst="rect">
            <a:avLst/>
          </a:prstGeom>
        </p:spPr>
        <p:txBody>
          <a:bodyPr spcFirstLastPara="1" wrap="square" lIns="121900" tIns="121900" rIns="121900" bIns="121900" anchor="ctr" anchorCtr="0">
            <a:noAutofit/>
          </a:bodyPr>
          <a:lstStyle/>
          <a:p>
            <a:pPr lvl="0" algn="ctr" defTabSz="1600200">
              <a:lnSpc>
                <a:spcPct val="90000"/>
              </a:lnSpc>
              <a:spcBef>
                <a:spcPct val="0"/>
              </a:spcBef>
              <a:spcAft>
                <a:spcPct val="35000"/>
              </a:spcAft>
            </a:pPr>
            <a:r>
              <a:rPr lang="en-US" sz="6000" b="1" kern="1200" dirty="0" smtClean="0">
                <a:solidFill>
                  <a:srgbClr val="808000"/>
                </a:solidFill>
                <a:latin typeface="UTM Alberta Heavy" panose="02040603050506020204" pitchFamily="18" charset="0"/>
                <a:cs typeface="Times New Roman" pitchFamily="18" charset="0"/>
              </a:rPr>
              <a:t>CÁC YẾU TỐ CƠ BẢN CỦA </a:t>
            </a:r>
            <a:br>
              <a:rPr lang="en-US" sz="6000" b="1" kern="1200" dirty="0" smtClean="0">
                <a:solidFill>
                  <a:srgbClr val="808000"/>
                </a:solidFill>
                <a:latin typeface="UTM Alberta Heavy" panose="02040603050506020204" pitchFamily="18" charset="0"/>
                <a:cs typeface="Times New Roman" pitchFamily="18" charset="0"/>
              </a:rPr>
            </a:br>
            <a:r>
              <a:rPr lang="en-US" sz="6000" b="1" kern="1200" dirty="0" smtClean="0">
                <a:solidFill>
                  <a:srgbClr val="808000"/>
                </a:solidFill>
                <a:latin typeface="UTM Alberta Heavy" panose="02040603050506020204" pitchFamily="18" charset="0"/>
                <a:cs typeface="Times New Roman" pitchFamily="18" charset="0"/>
              </a:rPr>
              <a:t>QUÁ TRÌNH SẢN XUẤT</a:t>
            </a:r>
            <a:endParaRPr lang="en-US" sz="6000" kern="1200" dirty="0">
              <a:solidFill>
                <a:srgbClr val="808000"/>
              </a:solidFill>
              <a:latin typeface="UTM Alberta Heavy" panose="02040603050506020204" pitchFamily="18" charset="0"/>
            </a:endParaRPr>
          </a:p>
        </p:txBody>
      </p:sp>
      <p:sp>
        <p:nvSpPr>
          <p:cNvPr id="8" name="Oval 7"/>
          <p:cNvSpPr/>
          <p:nvPr/>
        </p:nvSpPr>
        <p:spPr>
          <a:xfrm>
            <a:off x="5292580" y="1020337"/>
            <a:ext cx="1394821" cy="1327076"/>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smtClean="0">
                <a:solidFill>
                  <a:srgbClr val="BBD330"/>
                </a:solidFill>
                <a:latin typeface="UTM Alberta Heavy" panose="02040603050506020204" pitchFamily="18" charset="0"/>
              </a:rPr>
              <a:t>2</a:t>
            </a:r>
            <a:endParaRPr lang="en-US" sz="7200" b="1" dirty="0">
              <a:solidFill>
                <a:srgbClr val="BBD330"/>
              </a:solidFill>
              <a:latin typeface="UTM Alberta Heavy" panose="02040603050506020204" pitchFamily="18" charset="0"/>
            </a:endParaRPr>
          </a:p>
        </p:txBody>
      </p:sp>
    </p:spTree>
    <p:extLst>
      <p:ext uri="{BB962C8B-B14F-4D97-AF65-F5344CB8AC3E}">
        <p14:creationId xmlns:p14="http://schemas.microsoft.com/office/powerpoint/2010/main" val="276241563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18</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cs typeface="Times New Roman" pitchFamily="18" charset="0"/>
              </a:rPr>
              <a:t>Các yếu tố cơ bản của quá trình sản xuất</a:t>
            </a:r>
            <a:endParaRPr lang="en-US" sz="3600" kern="1200" dirty="0">
              <a:latin typeface="UTM Alberta Heavy" panose="02040603050506020204" pitchFamily="18" charset="0"/>
            </a:endParaRPr>
          </a:p>
        </p:txBody>
      </p:sp>
      <p:sp>
        <p:nvSpPr>
          <p:cNvPr id="7" name="Oval 6"/>
          <p:cNvSpPr/>
          <p:nvPr/>
        </p:nvSpPr>
        <p:spPr>
          <a:xfrm>
            <a:off x="1332784" y="-1"/>
            <a:ext cx="1301234" cy="1241942"/>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Rectangle 3"/>
          <p:cNvSpPr txBox="1">
            <a:spLocks noChangeArrowheads="1"/>
          </p:cNvSpPr>
          <p:nvPr/>
        </p:nvSpPr>
        <p:spPr>
          <a:xfrm>
            <a:off x="112616" y="3075246"/>
            <a:ext cx="3016155" cy="3452223"/>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0" indent="0" algn="ctr">
              <a:lnSpc>
                <a:spcPct val="100000"/>
              </a:lnSpc>
              <a:buClr>
                <a:srgbClr val="0000FF"/>
              </a:buClr>
              <a:buFont typeface="Roboto"/>
              <a:buNone/>
            </a:pPr>
            <a:r>
              <a:rPr lang="es-VE" sz="4400" kern="0" dirty="0" err="1" smtClean="0">
                <a:latin typeface="+mn-lt"/>
              </a:rPr>
              <a:t>Quá</a:t>
            </a:r>
            <a:r>
              <a:rPr lang="es-VE" sz="4400" kern="0" dirty="0" smtClean="0">
                <a:latin typeface="+mn-lt"/>
              </a:rPr>
              <a:t> </a:t>
            </a:r>
            <a:r>
              <a:rPr lang="es-VE" sz="4400" kern="0" dirty="0" err="1" smtClean="0">
                <a:latin typeface="+mn-lt"/>
              </a:rPr>
              <a:t>trình</a:t>
            </a:r>
            <a:r>
              <a:rPr lang="es-VE" sz="4400" kern="0" dirty="0" smtClean="0">
                <a:latin typeface="+mn-lt"/>
              </a:rPr>
              <a:t> </a:t>
            </a:r>
            <a:r>
              <a:rPr lang="es-VE" sz="4400" kern="0" dirty="0" err="1" smtClean="0">
                <a:latin typeface="+mn-lt"/>
              </a:rPr>
              <a:t>sản</a:t>
            </a:r>
            <a:r>
              <a:rPr lang="es-VE" sz="4400" kern="0" dirty="0" smtClean="0">
                <a:latin typeface="+mn-lt"/>
              </a:rPr>
              <a:t> </a:t>
            </a:r>
            <a:r>
              <a:rPr lang="es-VE" sz="4400" kern="0" dirty="0" err="1" smtClean="0">
                <a:latin typeface="+mn-lt"/>
              </a:rPr>
              <a:t>xuất</a:t>
            </a:r>
            <a:r>
              <a:rPr lang="es-VE" sz="4400" kern="0" dirty="0" smtClean="0">
                <a:latin typeface="+mn-lt"/>
              </a:rPr>
              <a:t> </a:t>
            </a:r>
            <a:r>
              <a:rPr lang="es-VE" sz="4400" kern="0" dirty="0" err="1" smtClean="0">
                <a:latin typeface="+mn-lt"/>
              </a:rPr>
              <a:t>là</a:t>
            </a:r>
            <a:r>
              <a:rPr lang="es-VE" sz="4400" kern="0" dirty="0" smtClean="0">
                <a:latin typeface="+mn-lt"/>
              </a:rPr>
              <a:t> </a:t>
            </a:r>
            <a:r>
              <a:rPr lang="es-VE" sz="4400" kern="0" dirty="0" err="1" smtClean="0">
                <a:latin typeface="+mn-lt"/>
              </a:rPr>
              <a:t>sự</a:t>
            </a:r>
            <a:r>
              <a:rPr lang="es-VE" sz="4400" kern="0" dirty="0" smtClean="0">
                <a:latin typeface="+mn-lt"/>
              </a:rPr>
              <a:t> </a:t>
            </a:r>
            <a:r>
              <a:rPr lang="es-VE" sz="4400" kern="0" dirty="0" err="1" smtClean="0">
                <a:latin typeface="+mn-lt"/>
              </a:rPr>
              <a:t>kết</a:t>
            </a:r>
            <a:r>
              <a:rPr lang="es-VE" sz="4400" kern="0" dirty="0" smtClean="0">
                <a:latin typeface="+mn-lt"/>
              </a:rPr>
              <a:t> </a:t>
            </a:r>
            <a:r>
              <a:rPr lang="es-VE" sz="4400" kern="0" dirty="0" err="1" smtClean="0">
                <a:latin typeface="+mn-lt"/>
              </a:rPr>
              <a:t>hợp</a:t>
            </a:r>
            <a:r>
              <a:rPr lang="es-VE" sz="4400" kern="0" dirty="0" smtClean="0">
                <a:latin typeface="+mn-lt"/>
              </a:rPr>
              <a:t> 3 </a:t>
            </a:r>
            <a:r>
              <a:rPr lang="es-VE" sz="4400" kern="0" dirty="0" err="1" smtClean="0">
                <a:latin typeface="+mn-lt"/>
              </a:rPr>
              <a:t>yếu</a:t>
            </a:r>
            <a:r>
              <a:rPr lang="es-VE" sz="4400" kern="0" dirty="0" smtClean="0">
                <a:latin typeface="+mn-lt"/>
              </a:rPr>
              <a:t> </a:t>
            </a:r>
            <a:r>
              <a:rPr lang="es-VE" sz="4400" kern="0" dirty="0" err="1" smtClean="0">
                <a:latin typeface="+mn-lt"/>
              </a:rPr>
              <a:t>tố</a:t>
            </a:r>
            <a:r>
              <a:rPr lang="es-VE" sz="4400" kern="0" dirty="0" smtClean="0">
                <a:latin typeface="+mn-lt"/>
              </a:rPr>
              <a:t>: </a:t>
            </a:r>
          </a:p>
          <a:p>
            <a:pPr marL="0" indent="0" algn="ctr">
              <a:lnSpc>
                <a:spcPct val="100000"/>
              </a:lnSpc>
              <a:buClr>
                <a:srgbClr val="0000FF"/>
              </a:buClr>
              <a:buNone/>
            </a:pPr>
            <a:endParaRPr lang="es-VE" sz="4400" kern="0" dirty="0">
              <a:latin typeface="+mn-lt"/>
            </a:endParaRPr>
          </a:p>
        </p:txBody>
      </p:sp>
      <p:graphicFrame>
        <p:nvGraphicFramePr>
          <p:cNvPr id="10" name="Diagram 9"/>
          <p:cNvGraphicFramePr/>
          <p:nvPr>
            <p:extLst>
              <p:ext uri="{D42A27DB-BD31-4B8C-83A1-F6EECF244321}">
                <p14:modId xmlns:p14="http://schemas.microsoft.com/office/powerpoint/2010/main" val="2996347704"/>
              </p:ext>
            </p:extLst>
          </p:nvPr>
        </p:nvGraphicFramePr>
        <p:xfrm>
          <a:off x="1991594" y="1687803"/>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Striped Right Arrow 10"/>
          <p:cNvSpPr/>
          <p:nvPr/>
        </p:nvSpPr>
        <p:spPr>
          <a:xfrm>
            <a:off x="8848299" y="3893643"/>
            <a:ext cx="1357595" cy="1278857"/>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10322257" y="3603008"/>
            <a:ext cx="1869743" cy="156949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smtClean="0"/>
              <a:t>Sản</a:t>
            </a:r>
            <a:r>
              <a:rPr lang="en-US" sz="3200" b="1" dirty="0" smtClean="0"/>
              <a:t> </a:t>
            </a:r>
            <a:r>
              <a:rPr lang="en-US" sz="3200" b="1" dirty="0" err="1" smtClean="0"/>
              <a:t>phẩm</a:t>
            </a:r>
            <a:endParaRPr lang="en-US" sz="3200" b="1" dirty="0"/>
          </a:p>
        </p:txBody>
      </p:sp>
      <p:sp>
        <p:nvSpPr>
          <p:cNvPr id="13" name="Rectangle 12"/>
          <p:cNvSpPr/>
          <p:nvPr/>
        </p:nvSpPr>
        <p:spPr>
          <a:xfrm>
            <a:off x="539737" y="1241941"/>
            <a:ext cx="11031713" cy="1083374"/>
          </a:xfrm>
          <a:prstGeom prst="rect">
            <a:avLst/>
          </a:prstGeom>
        </p:spPr>
        <p:txBody>
          <a:bodyPr wrap="square">
            <a:spAutoFit/>
          </a:bodyPr>
          <a:lstStyle/>
          <a:p>
            <a:pPr indent="180340" algn="just">
              <a:lnSpc>
                <a:spcPct val="115000"/>
              </a:lnSpc>
              <a:spcAft>
                <a:spcPts val="0"/>
              </a:spcAft>
            </a:pPr>
            <a:r>
              <a:rPr lang="en-US" sz="2800" b="1" dirty="0" err="1">
                <a:ea typeface="Calibri" panose="020F0502020204030204" pitchFamily="34" charset="0"/>
                <a:cs typeface="Times New Roman" panose="02020603050405020304" pitchFamily="18" charset="0"/>
              </a:rPr>
              <a:t>Để</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thực</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hiện</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quá</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trình</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lao</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động</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sản</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xuất</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cần</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phải</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có</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những</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yếu</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tố</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cơ</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bản</a:t>
            </a:r>
            <a:r>
              <a:rPr lang="en-US" sz="2800" b="1" dirty="0">
                <a:ea typeface="Calibri" panose="020F0502020204030204" pitchFamily="34" charset="0"/>
                <a:cs typeface="Times New Roman" panose="02020603050405020304" pitchFamily="18" charset="0"/>
              </a:rPr>
              <a:t> </a:t>
            </a:r>
            <a:r>
              <a:rPr lang="en-US" sz="2800" b="1" dirty="0" err="1">
                <a:ea typeface="Calibri" panose="020F0502020204030204" pitchFamily="34" charset="0"/>
                <a:cs typeface="Times New Roman" panose="02020603050405020304" pitchFamily="18" charset="0"/>
              </a:rPr>
              <a:t>nào</a:t>
            </a:r>
            <a:r>
              <a:rPr lang="en-US" sz="2800" b="1" dirty="0">
                <a:ea typeface="Calibri" panose="020F0502020204030204" pitchFamily="34" charset="0"/>
                <a:cs typeface="Times New Roman" panose="02020603050405020304" pitchFamily="18" charset="0"/>
              </a:rPr>
              <a:t>?</a:t>
            </a:r>
            <a:endParaRPr lang="en-US" sz="2000" dirty="0">
              <a:effectLs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259848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3"/>
                                        </p:tgtEl>
                                        <p:attrNameLst>
                                          <p:attrName>ppt_w</p:attrName>
                                        </p:attrNameLst>
                                      </p:cBhvr>
                                      <p:tavLst>
                                        <p:tav tm="0">
                                          <p:val>
                                            <p:strVal val="ppt_w"/>
                                          </p:val>
                                        </p:tav>
                                        <p:tav tm="100000">
                                          <p:val>
                                            <p:fltVal val="0"/>
                                          </p:val>
                                        </p:tav>
                                      </p:tavLst>
                                    </p:anim>
                                    <p:anim calcmode="lin" valueType="num">
                                      <p:cBhvr>
                                        <p:cTn id="7" dur="500"/>
                                        <p:tgtEl>
                                          <p:spTgt spid="13"/>
                                        </p:tgtEl>
                                        <p:attrNameLst>
                                          <p:attrName>ppt_h</p:attrName>
                                        </p:attrNameLst>
                                      </p:cBhvr>
                                      <p:tavLst>
                                        <p:tav tm="0">
                                          <p:val>
                                            <p:strVal val="ppt_h"/>
                                          </p:val>
                                        </p:tav>
                                        <p:tav tm="100000">
                                          <p:val>
                                            <p:fltVal val="0"/>
                                          </p:val>
                                        </p:tav>
                                      </p:tavLst>
                                    </p:anim>
                                    <p:animEffect transition="out" filter="fade">
                                      <p:cBhvr>
                                        <p:cTn id="8" dur="500"/>
                                        <p:tgtEl>
                                          <p:spTgt spid="13"/>
                                        </p:tgtEl>
                                      </p:cBhvr>
                                    </p:animEffect>
                                    <p:set>
                                      <p:cBhvr>
                                        <p:cTn id="9" dur="1" fill="hold">
                                          <p:stCondLst>
                                            <p:cond delay="499"/>
                                          </p:stCondLst>
                                        </p:cTn>
                                        <p:tgtEl>
                                          <p:spTgt spid="13"/>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additive="base">
                                        <p:cTn id="14" dur="500" fill="hold"/>
                                        <p:tgtEl>
                                          <p:spTgt spid="9"/>
                                        </p:tgtEl>
                                        <p:attrNameLst>
                                          <p:attrName>ppt_x</p:attrName>
                                        </p:attrNameLst>
                                      </p:cBhvr>
                                      <p:tavLst>
                                        <p:tav tm="0">
                                          <p:val>
                                            <p:strVal val="#ppt_x"/>
                                          </p:val>
                                        </p:tav>
                                        <p:tav tm="100000">
                                          <p:val>
                                            <p:strVal val="#ppt_x"/>
                                          </p:val>
                                        </p:tav>
                                      </p:tavLst>
                                    </p:anim>
                                    <p:anim calcmode="lin" valueType="num">
                                      <p:cBhvr additive="base">
                                        <p:cTn id="1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1000"/>
                                        <p:tgtEl>
                                          <p:spTgt spid="11"/>
                                        </p:tgtEl>
                                      </p:cBhvr>
                                    </p:animEffect>
                                    <p:anim calcmode="lin" valueType="num">
                                      <p:cBhvr>
                                        <p:cTn id="28" dur="1000" fill="hold"/>
                                        <p:tgtEl>
                                          <p:spTgt spid="11"/>
                                        </p:tgtEl>
                                        <p:attrNameLst>
                                          <p:attrName>ppt_x</p:attrName>
                                        </p:attrNameLst>
                                      </p:cBhvr>
                                      <p:tavLst>
                                        <p:tav tm="0">
                                          <p:val>
                                            <p:strVal val="#ppt_x"/>
                                          </p:val>
                                        </p:tav>
                                        <p:tav tm="100000">
                                          <p:val>
                                            <p:strVal val="#ppt_x"/>
                                          </p:val>
                                        </p:tav>
                                      </p:tavLst>
                                    </p:anim>
                                    <p:anim calcmode="lin" valueType="num">
                                      <p:cBhvr>
                                        <p:cTn id="2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anim calcmode="lin" valueType="num">
                                      <p:cBhvr>
                                        <p:cTn id="35" dur="1000" fill="hold"/>
                                        <p:tgtEl>
                                          <p:spTgt spid="12"/>
                                        </p:tgtEl>
                                        <p:attrNameLst>
                                          <p:attrName>ppt_x</p:attrName>
                                        </p:attrNameLst>
                                      </p:cBhvr>
                                      <p:tavLst>
                                        <p:tav tm="0">
                                          <p:val>
                                            <p:strVal val="#ppt_x"/>
                                          </p:val>
                                        </p:tav>
                                        <p:tav tm="100000">
                                          <p:val>
                                            <p:strVal val="#ppt_x"/>
                                          </p:val>
                                        </p:tav>
                                      </p:tavLst>
                                    </p:anim>
                                    <p:anim calcmode="lin" valueType="num">
                                      <p:cBhvr>
                                        <p:cTn id="3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Graphic spid="10" grpId="0">
        <p:bldAsOne/>
      </p:bldGraphic>
      <p:bldP spid="11" grpId="0" animBg="1"/>
      <p:bldP spid="12" grpId="0" animBg="1"/>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cs typeface="Times New Roman" pitchFamily="18" charset="0"/>
              </a:rPr>
              <a:t>Các yếu tố cơ bản của quá trình sản xuất</a:t>
            </a:r>
            <a:endParaRPr lang="en-US" sz="3600" kern="1200" dirty="0">
              <a:latin typeface="UTM Alberta Heavy" panose="02040603050506020204" pitchFamily="18" charset="0"/>
            </a:endParaRPr>
          </a:p>
        </p:txBody>
      </p:sp>
      <p:sp>
        <p:nvSpPr>
          <p:cNvPr id="7" name="Oval 6"/>
          <p:cNvSpPr/>
          <p:nvPr/>
        </p:nvSpPr>
        <p:spPr>
          <a:xfrm>
            <a:off x="1332784" y="-1"/>
            <a:ext cx="1301234" cy="1241942"/>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文本框 71"/>
          <p:cNvSpPr txBox="1"/>
          <p:nvPr/>
        </p:nvSpPr>
        <p:spPr>
          <a:xfrm>
            <a:off x="4545479" y="1251626"/>
            <a:ext cx="3578100" cy="658835"/>
          </a:xfrm>
          <a:prstGeom prst="rect">
            <a:avLst/>
          </a:prstGeom>
          <a:noFill/>
        </p:spPr>
        <p:txBody>
          <a:bodyPr wrap="square">
            <a:spAutoFit/>
          </a:bodyPr>
          <a:lstStyle/>
          <a:p>
            <a:pPr algn="ctr" fontAlgn="auto">
              <a:lnSpc>
                <a:spcPct val="150000"/>
              </a:lnSpc>
              <a:spcBef>
                <a:spcPts val="0"/>
              </a:spcBef>
              <a:spcAft>
                <a:spcPts val="0"/>
              </a:spcAft>
              <a:defRPr/>
            </a:pPr>
            <a:r>
              <a:rPr lang="zh-CN" altLang="en-US" sz="2800" b="1" dirty="0">
                <a:solidFill>
                  <a:srgbClr val="34164A"/>
                </a:solidFill>
                <a:ea typeface="微软雅黑" panose="020B0503020204020204" pitchFamily="34" charset="-122"/>
              </a:rPr>
              <a:t> </a:t>
            </a:r>
            <a:r>
              <a:rPr lang="en-US" altLang="zh-CN" sz="2800" b="1" dirty="0">
                <a:solidFill>
                  <a:srgbClr val="34164A"/>
                </a:solidFill>
                <a:ea typeface="微软雅黑" panose="020B0503020204020204" pitchFamily="34" charset="-122"/>
              </a:rPr>
              <a:t>THẢO LUẬN NHÓM</a:t>
            </a:r>
          </a:p>
        </p:txBody>
      </p:sp>
      <p:grpSp>
        <p:nvGrpSpPr>
          <p:cNvPr id="10" name="组合 72"/>
          <p:cNvGrpSpPr>
            <a:grpSpLocks/>
          </p:cNvGrpSpPr>
          <p:nvPr/>
        </p:nvGrpSpPr>
        <p:grpSpPr bwMode="auto">
          <a:xfrm>
            <a:off x="2760923" y="2128852"/>
            <a:ext cx="2009713" cy="4356941"/>
            <a:chOff x="1237169" y="1119540"/>
            <a:chExt cx="1587182" cy="4356698"/>
          </a:xfrm>
        </p:grpSpPr>
        <p:sp>
          <p:nvSpPr>
            <p:cNvPr id="11" name="圆角矩形 73"/>
            <p:cNvSpPr/>
            <p:nvPr/>
          </p:nvSpPr>
          <p:spPr bwMode="auto">
            <a:xfrm rot="5400000">
              <a:off x="-147589" y="2504298"/>
              <a:ext cx="4356698" cy="1587182"/>
            </a:xfrm>
            <a:prstGeom prst="roundRect">
              <a:avLst>
                <a:gd name="adj" fmla="val 50000"/>
              </a:avLst>
            </a:prstGeom>
            <a:solidFill>
              <a:srgbClr val="E2A6FF">
                <a:alpha val="50000"/>
              </a:srgbClr>
            </a:solidFill>
            <a:ln w="349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ea typeface="微软雅黑" panose="020B0503020204020204" pitchFamily="34" charset="-122"/>
              </a:endParaRPr>
            </a:p>
          </p:txBody>
        </p:sp>
        <p:sp>
          <p:nvSpPr>
            <p:cNvPr id="12" name="椭圆 74"/>
            <p:cNvSpPr/>
            <p:nvPr/>
          </p:nvSpPr>
          <p:spPr bwMode="auto">
            <a:xfrm>
              <a:off x="1551432" y="1411624"/>
              <a:ext cx="949135" cy="949272"/>
            </a:xfrm>
            <a:prstGeom prst="ellipse">
              <a:avLst/>
            </a:prstGeom>
            <a:solidFill>
              <a:srgbClr val="34164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solidFill>
                  <a:schemeClr val="bg1"/>
                </a:solidFill>
                <a:ea typeface="微软雅黑" panose="020B0503020204020204" pitchFamily="34" charset="-122"/>
              </a:endParaRPr>
            </a:p>
          </p:txBody>
        </p:sp>
        <p:sp>
          <p:nvSpPr>
            <p:cNvPr id="13" name="Text Box 39"/>
            <p:cNvSpPr txBox="1">
              <a:spLocks noChangeArrowheads="1"/>
            </p:cNvSpPr>
            <p:nvPr/>
          </p:nvSpPr>
          <p:spPr bwMode="auto">
            <a:xfrm>
              <a:off x="1505018" y="1489604"/>
              <a:ext cx="1042932" cy="646295"/>
            </a:xfrm>
            <a:prstGeom prst="rect">
              <a:avLst/>
            </a:prstGeom>
            <a:noFill/>
            <a:ln w="9525">
              <a:noFill/>
              <a:miter lim="800000"/>
              <a:headEnd/>
              <a:tailEnd/>
            </a:ln>
          </p:spPr>
          <p:txBody>
            <a:bodyPr lIns="0" tIns="0" rIns="0" bIns="0">
              <a:spAutoFit/>
              <a:scene3d>
                <a:camera prst="orthographicFront"/>
                <a:lightRig rig="soft" dir="tl">
                  <a:rot lat="0" lon="0" rev="0"/>
                </a:lightRig>
              </a:scene3d>
              <a:sp3d contourW="25400" prstMaterial="matte">
                <a:contourClr>
                  <a:schemeClr val="accent2">
                    <a:tint val="20000"/>
                  </a:schemeClr>
                </a:contourClr>
              </a:sp3d>
            </a:bodyPr>
            <a:lstStyle/>
            <a:p>
              <a:pPr algn="ctr" fontAlgn="auto">
                <a:lnSpc>
                  <a:spcPct val="150000"/>
                </a:lnSpc>
                <a:spcBef>
                  <a:spcPts val="0"/>
                </a:spcBef>
                <a:spcAft>
                  <a:spcPts val="0"/>
                </a:spcAft>
                <a:buClr>
                  <a:schemeClr val="bg1"/>
                </a:buClr>
                <a:defRPr/>
              </a:pPr>
              <a:r>
                <a:rPr lang="en-US" altLang="zh-CN" sz="2800" b="1" spc="50" dirty="0">
                  <a:ln w="11430"/>
                  <a:solidFill>
                    <a:schemeClr val="bg1"/>
                  </a:solidFill>
                  <a:ea typeface="微软雅黑" panose="020B0503020204020204" pitchFamily="34" charset="-122"/>
                  <a:cs typeface="Arial" pitchFamily="34" charset="0"/>
                </a:rPr>
                <a:t>1</a:t>
              </a:r>
            </a:p>
          </p:txBody>
        </p:sp>
        <p:sp>
          <p:nvSpPr>
            <p:cNvPr id="14" name="Text Box 39"/>
            <p:cNvSpPr txBox="1">
              <a:spLocks noChangeArrowheads="1"/>
            </p:cNvSpPr>
            <p:nvPr/>
          </p:nvSpPr>
          <p:spPr bwMode="auto">
            <a:xfrm>
              <a:off x="1312687" y="2467315"/>
              <a:ext cx="1384627" cy="2677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300">
                  <a:solidFill>
                    <a:schemeClr val="tx1"/>
                  </a:solidFill>
                  <a:latin typeface="Calibri" panose="020F0502020204030204" pitchFamily="34" charset="0"/>
                  <a:ea typeface="宋体" panose="02010600030101010101" pitchFamily="2" charset="-122"/>
                </a:defRPr>
              </a:lvl1pPr>
              <a:lvl2pPr marL="742950" indent="-285750">
                <a:defRPr sz="1300">
                  <a:solidFill>
                    <a:schemeClr val="tx1"/>
                  </a:solidFill>
                  <a:latin typeface="Calibri" panose="020F0502020204030204" pitchFamily="34" charset="0"/>
                  <a:ea typeface="宋体" panose="02010600030101010101" pitchFamily="2" charset="-122"/>
                </a:defRPr>
              </a:lvl2pPr>
              <a:lvl3pPr marL="1143000" indent="-228600">
                <a:defRPr sz="1300">
                  <a:solidFill>
                    <a:schemeClr val="tx1"/>
                  </a:solidFill>
                  <a:latin typeface="Calibri" panose="020F0502020204030204" pitchFamily="34" charset="0"/>
                  <a:ea typeface="宋体" panose="02010600030101010101" pitchFamily="2" charset="-122"/>
                </a:defRPr>
              </a:lvl3pPr>
              <a:lvl4pPr marL="1600200" indent="-228600">
                <a:defRPr sz="1300">
                  <a:solidFill>
                    <a:schemeClr val="tx1"/>
                  </a:solidFill>
                  <a:latin typeface="Calibri" panose="020F0502020204030204" pitchFamily="34" charset="0"/>
                  <a:ea typeface="宋体" panose="02010600030101010101" pitchFamily="2" charset="-122"/>
                </a:defRPr>
              </a:lvl4pPr>
              <a:lvl5pPr marL="2057400" indent="-228600">
                <a:defRPr sz="1300">
                  <a:solidFill>
                    <a:schemeClr val="tx1"/>
                  </a:solidFill>
                  <a:latin typeface="Calibri" panose="020F0502020204030204" pitchFamily="34" charset="0"/>
                  <a:ea typeface="宋体" panose="02010600030101010101" pitchFamily="2" charset="-122"/>
                </a:defRPr>
              </a:lvl5pPr>
              <a:lvl6pPr marL="25146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6pPr>
              <a:lvl7pPr marL="29718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7pPr>
              <a:lvl8pPr marL="34290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8pPr>
              <a:lvl9pPr marL="38862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9pPr>
            </a:lstStyle>
            <a:p>
              <a:pPr algn="ctr"/>
              <a:r>
                <a:rPr lang="vi-VN" altLang="en-US" sz="2800" dirty="0">
                  <a:latin typeface="+mn-lt"/>
                  <a:cs typeface="Calibri" panose="020F0502020204030204" pitchFamily="34" charset="0"/>
                </a:rPr>
                <a:t>Thế nào là sức lao động?</a:t>
              </a:r>
              <a:r>
                <a:rPr lang="en-US" altLang="en-US" sz="2800" dirty="0">
                  <a:latin typeface="+mn-lt"/>
                  <a:cs typeface="Calibri" panose="020F0502020204030204" pitchFamily="34" charset="0"/>
                </a:rPr>
                <a:t> </a:t>
              </a:r>
              <a:r>
                <a:rPr lang="vi-VN" altLang="en-US" sz="2800" dirty="0">
                  <a:latin typeface="+mn-lt"/>
                  <a:cs typeface="Calibri" panose="020F0502020204030204" pitchFamily="34" charset="0"/>
                </a:rPr>
                <a:t>Thế nào là lao động?</a:t>
              </a:r>
            </a:p>
          </p:txBody>
        </p:sp>
      </p:grpSp>
      <p:grpSp>
        <p:nvGrpSpPr>
          <p:cNvPr id="15" name="组合 89"/>
          <p:cNvGrpSpPr>
            <a:grpSpLocks/>
          </p:cNvGrpSpPr>
          <p:nvPr/>
        </p:nvGrpSpPr>
        <p:grpSpPr bwMode="auto">
          <a:xfrm>
            <a:off x="8123581" y="2215070"/>
            <a:ext cx="1907926" cy="4356940"/>
            <a:chOff x="4896953" y="1119539"/>
            <a:chExt cx="1480630" cy="4356697"/>
          </a:xfrm>
        </p:grpSpPr>
        <p:sp>
          <p:nvSpPr>
            <p:cNvPr id="16" name="圆角矩形 90"/>
            <p:cNvSpPr/>
            <p:nvPr/>
          </p:nvSpPr>
          <p:spPr bwMode="auto">
            <a:xfrm rot="5400000">
              <a:off x="3458919" y="2557573"/>
              <a:ext cx="4356697" cy="1480630"/>
            </a:xfrm>
            <a:prstGeom prst="roundRect">
              <a:avLst>
                <a:gd name="adj" fmla="val 50000"/>
              </a:avLst>
            </a:prstGeom>
            <a:solidFill>
              <a:srgbClr val="E2A6FF">
                <a:alpha val="50000"/>
              </a:srgbClr>
            </a:solidFill>
            <a:ln w="349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ea typeface="微软雅黑" panose="020B0503020204020204" pitchFamily="34" charset="-122"/>
              </a:endParaRPr>
            </a:p>
          </p:txBody>
        </p:sp>
        <p:sp>
          <p:nvSpPr>
            <p:cNvPr id="17" name="椭圆 91"/>
            <p:cNvSpPr/>
            <p:nvPr/>
          </p:nvSpPr>
          <p:spPr bwMode="auto">
            <a:xfrm>
              <a:off x="5161974" y="1411624"/>
              <a:ext cx="948999" cy="949272"/>
            </a:xfrm>
            <a:prstGeom prst="ellipse">
              <a:avLst/>
            </a:prstGeom>
            <a:solidFill>
              <a:srgbClr val="34164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ea typeface="微软雅黑" panose="020B0503020204020204" pitchFamily="34" charset="-122"/>
              </a:endParaRPr>
            </a:p>
          </p:txBody>
        </p:sp>
        <p:sp>
          <p:nvSpPr>
            <p:cNvPr id="18" name="Text Box 39"/>
            <p:cNvSpPr txBox="1">
              <a:spLocks noChangeArrowheads="1"/>
            </p:cNvSpPr>
            <p:nvPr/>
          </p:nvSpPr>
          <p:spPr bwMode="auto">
            <a:xfrm>
              <a:off x="5114644" y="1507438"/>
              <a:ext cx="1042932" cy="646295"/>
            </a:xfrm>
            <a:prstGeom prst="rect">
              <a:avLst/>
            </a:prstGeom>
            <a:noFill/>
            <a:ln w="9525">
              <a:noFill/>
              <a:miter lim="800000"/>
              <a:headEnd/>
              <a:tailEnd/>
            </a:ln>
          </p:spPr>
          <p:txBody>
            <a:bodyPr lIns="0" tIns="0" rIns="0" bIns="0">
              <a:spAutoFit/>
              <a:scene3d>
                <a:camera prst="orthographicFront"/>
                <a:lightRig rig="soft" dir="tl">
                  <a:rot lat="0" lon="0" rev="0"/>
                </a:lightRig>
              </a:scene3d>
              <a:sp3d contourW="25400" prstMaterial="matte">
                <a:contourClr>
                  <a:schemeClr val="accent2">
                    <a:tint val="20000"/>
                  </a:schemeClr>
                </a:contourClr>
              </a:sp3d>
            </a:bodyPr>
            <a:lstStyle/>
            <a:p>
              <a:pPr algn="ctr" fontAlgn="auto">
                <a:lnSpc>
                  <a:spcPct val="150000"/>
                </a:lnSpc>
                <a:spcBef>
                  <a:spcPts val="0"/>
                </a:spcBef>
                <a:spcAft>
                  <a:spcPts val="0"/>
                </a:spcAft>
                <a:buClr>
                  <a:schemeClr val="bg1"/>
                </a:buClr>
                <a:defRPr/>
              </a:pPr>
              <a:r>
                <a:rPr lang="en-US" altLang="zh-CN" sz="2800" b="1" spc="50" dirty="0">
                  <a:ln w="11430"/>
                  <a:solidFill>
                    <a:schemeClr val="bg1"/>
                  </a:solidFill>
                  <a:ea typeface="微软雅黑" panose="020B0503020204020204" pitchFamily="34" charset="-122"/>
                  <a:cs typeface="Arial" pitchFamily="34" charset="0"/>
                </a:rPr>
                <a:t>3</a:t>
              </a:r>
            </a:p>
          </p:txBody>
        </p:sp>
        <p:sp>
          <p:nvSpPr>
            <p:cNvPr id="19" name="Text Box 39"/>
            <p:cNvSpPr txBox="1">
              <a:spLocks noChangeArrowheads="1"/>
            </p:cNvSpPr>
            <p:nvPr/>
          </p:nvSpPr>
          <p:spPr bwMode="auto">
            <a:xfrm>
              <a:off x="4896953" y="2450001"/>
              <a:ext cx="1480630" cy="2677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Calibri" panose="020F0502020204030204" pitchFamily="34" charset="0"/>
                  <a:ea typeface="宋体" panose="02010600030101010101" pitchFamily="2" charset="-122"/>
                </a:defRPr>
              </a:lvl1pPr>
              <a:lvl2pPr marL="742950" indent="-285750">
                <a:defRPr sz="1300">
                  <a:solidFill>
                    <a:schemeClr val="tx1"/>
                  </a:solidFill>
                  <a:latin typeface="Calibri" panose="020F0502020204030204" pitchFamily="34" charset="0"/>
                  <a:ea typeface="宋体" panose="02010600030101010101" pitchFamily="2" charset="-122"/>
                </a:defRPr>
              </a:lvl2pPr>
              <a:lvl3pPr marL="1143000" indent="-228600">
                <a:defRPr sz="1300">
                  <a:solidFill>
                    <a:schemeClr val="tx1"/>
                  </a:solidFill>
                  <a:latin typeface="Calibri" panose="020F0502020204030204" pitchFamily="34" charset="0"/>
                  <a:ea typeface="宋体" panose="02010600030101010101" pitchFamily="2" charset="-122"/>
                </a:defRPr>
              </a:lvl3pPr>
              <a:lvl4pPr marL="1600200" indent="-228600">
                <a:defRPr sz="1300">
                  <a:solidFill>
                    <a:schemeClr val="tx1"/>
                  </a:solidFill>
                  <a:latin typeface="Calibri" panose="020F0502020204030204" pitchFamily="34" charset="0"/>
                  <a:ea typeface="宋体" panose="02010600030101010101" pitchFamily="2" charset="-122"/>
                </a:defRPr>
              </a:lvl4pPr>
              <a:lvl5pPr marL="2057400" indent="-228600">
                <a:defRPr sz="1300">
                  <a:solidFill>
                    <a:schemeClr val="tx1"/>
                  </a:solidFill>
                  <a:latin typeface="Calibri" panose="020F0502020204030204" pitchFamily="34" charset="0"/>
                  <a:ea typeface="宋体" panose="02010600030101010101" pitchFamily="2" charset="-122"/>
                </a:defRPr>
              </a:lvl5pPr>
              <a:lvl6pPr marL="25146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6pPr>
              <a:lvl7pPr marL="29718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7pPr>
              <a:lvl8pPr marL="34290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8pPr>
              <a:lvl9pPr marL="38862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9pPr>
            </a:lstStyle>
            <a:p>
              <a:pPr algn="ctr"/>
              <a:r>
                <a:rPr lang="en-US" altLang="en-US" sz="2800" dirty="0" err="1">
                  <a:latin typeface="+mn-lt"/>
                  <a:cs typeface="Calibri" panose="020F0502020204030204" pitchFamily="34" charset="0"/>
                </a:rPr>
                <a:t>Đối</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tượng</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lao</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động</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có</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sẵn</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trong</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tự</a:t>
              </a:r>
              <a:r>
                <a:rPr lang="en-US" altLang="en-US" sz="2800" dirty="0">
                  <a:latin typeface="+mn-lt"/>
                  <a:cs typeface="Calibri" panose="020F0502020204030204" pitchFamily="34" charset="0"/>
                </a:rPr>
                <a:t> </a:t>
              </a:r>
              <a:r>
                <a:rPr lang="en-US" altLang="en-US" sz="2800" dirty="0" err="1">
                  <a:latin typeface="+mn-lt"/>
                  <a:cs typeface="Calibri" panose="020F0502020204030204" pitchFamily="34" charset="0"/>
                </a:rPr>
                <a:t>nhiên</a:t>
              </a:r>
              <a:r>
                <a:rPr lang="en-US" altLang="en-US" sz="2800" dirty="0" smtClean="0">
                  <a:latin typeface="+mn-lt"/>
                  <a:cs typeface="Calibri" panose="020F0502020204030204" pitchFamily="34" charset="0"/>
                </a:rPr>
                <a:t>.</a:t>
              </a:r>
            </a:p>
            <a:p>
              <a:pPr algn="ctr"/>
              <a:r>
                <a:rPr lang="en-US" altLang="en-US" sz="2800" dirty="0" smtClean="0">
                  <a:latin typeface="+mn-lt"/>
                  <a:cs typeface="Calibri" panose="020F0502020204030204" pitchFamily="34" charset="0"/>
                </a:rPr>
                <a:t> </a:t>
              </a:r>
              <a:r>
                <a:rPr lang="en-US" altLang="en-US" sz="2800" dirty="0">
                  <a:latin typeface="+mn-lt"/>
                  <a:cs typeface="Calibri" panose="020F0502020204030204" pitchFamily="34" charset="0"/>
                </a:rPr>
                <a:t>Cho VD.</a:t>
              </a:r>
              <a:endParaRPr lang="en-US" altLang="zh-CN" sz="2800" dirty="0">
                <a:solidFill>
                  <a:schemeClr val="bg1"/>
                </a:solidFill>
                <a:latin typeface="+mn-lt"/>
                <a:ea typeface="微软雅黑" panose="020B0503020204020204" pitchFamily="34" charset="-122"/>
                <a:cs typeface="Calibri" panose="020F0502020204030204" pitchFamily="34" charset="0"/>
              </a:endParaRPr>
            </a:p>
          </p:txBody>
        </p:sp>
      </p:grpSp>
      <p:grpSp>
        <p:nvGrpSpPr>
          <p:cNvPr id="20" name="组合 101"/>
          <p:cNvGrpSpPr/>
          <p:nvPr/>
        </p:nvGrpSpPr>
        <p:grpSpPr>
          <a:xfrm>
            <a:off x="4986257" y="3623509"/>
            <a:ext cx="417263" cy="228018"/>
            <a:chOff x="2673784" y="2255757"/>
            <a:chExt cx="417263" cy="228018"/>
          </a:xfrm>
          <a:solidFill>
            <a:srgbClr val="34164A"/>
          </a:solidFill>
        </p:grpSpPr>
        <p:sp>
          <p:nvSpPr>
            <p:cNvPr id="21" name="燕尾形 102"/>
            <p:cNvSpPr/>
            <p:nvPr/>
          </p:nvSpPr>
          <p:spPr>
            <a:xfrm>
              <a:off x="2673784" y="2255757"/>
              <a:ext cx="228018" cy="228018"/>
            </a:xfrm>
            <a:prstGeom prst="chevron">
              <a:avLst/>
            </a:prstGeom>
            <a:grpFill/>
            <a:ln>
              <a:solidFill>
                <a:srgbClr val="34164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solidFill>
                  <a:schemeClr val="tx1"/>
                </a:solidFill>
              </a:endParaRPr>
            </a:p>
          </p:txBody>
        </p:sp>
        <p:sp>
          <p:nvSpPr>
            <p:cNvPr id="22" name="燕尾形 103"/>
            <p:cNvSpPr/>
            <p:nvPr/>
          </p:nvSpPr>
          <p:spPr>
            <a:xfrm>
              <a:off x="2863029" y="2255757"/>
              <a:ext cx="228018" cy="228018"/>
            </a:xfrm>
            <a:prstGeom prst="chevron">
              <a:avLst/>
            </a:prstGeom>
            <a:grpFill/>
            <a:ln>
              <a:solidFill>
                <a:srgbClr val="34164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solidFill>
                  <a:schemeClr val="tx1"/>
                </a:solidFill>
              </a:endParaRPr>
            </a:p>
          </p:txBody>
        </p:sp>
      </p:grpSp>
      <p:grpSp>
        <p:nvGrpSpPr>
          <p:cNvPr id="23" name="组合 107"/>
          <p:cNvGrpSpPr/>
          <p:nvPr/>
        </p:nvGrpSpPr>
        <p:grpSpPr>
          <a:xfrm>
            <a:off x="7491651" y="3650919"/>
            <a:ext cx="417263" cy="228018"/>
            <a:chOff x="4440922" y="2255757"/>
            <a:chExt cx="417263" cy="228018"/>
          </a:xfrm>
          <a:solidFill>
            <a:srgbClr val="34164A"/>
          </a:solidFill>
        </p:grpSpPr>
        <p:sp>
          <p:nvSpPr>
            <p:cNvPr id="24" name="燕尾形 108"/>
            <p:cNvSpPr/>
            <p:nvPr/>
          </p:nvSpPr>
          <p:spPr>
            <a:xfrm>
              <a:off x="4440922" y="2255757"/>
              <a:ext cx="228018" cy="228018"/>
            </a:xfrm>
            <a:prstGeom prst="chevron">
              <a:avLst/>
            </a:prstGeom>
            <a:grpFill/>
            <a:ln>
              <a:solidFill>
                <a:srgbClr val="34164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solidFill>
                  <a:schemeClr val="tx1"/>
                </a:solidFill>
              </a:endParaRPr>
            </a:p>
          </p:txBody>
        </p:sp>
        <p:sp>
          <p:nvSpPr>
            <p:cNvPr id="25" name="燕尾形 109"/>
            <p:cNvSpPr/>
            <p:nvPr/>
          </p:nvSpPr>
          <p:spPr>
            <a:xfrm>
              <a:off x="4630167" y="2255757"/>
              <a:ext cx="228018" cy="228018"/>
            </a:xfrm>
            <a:prstGeom prst="chevron">
              <a:avLst/>
            </a:prstGeom>
            <a:grpFill/>
            <a:ln>
              <a:solidFill>
                <a:srgbClr val="34164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solidFill>
                  <a:schemeClr val="tx1"/>
                </a:solidFill>
              </a:endParaRPr>
            </a:p>
          </p:txBody>
        </p:sp>
      </p:grpSp>
      <p:sp>
        <p:nvSpPr>
          <p:cNvPr id="26" name="圆角矩形 73">
            <a:extLst/>
          </p:cNvPr>
          <p:cNvSpPr/>
          <p:nvPr/>
        </p:nvSpPr>
        <p:spPr bwMode="auto">
          <a:xfrm rot="5400000">
            <a:off x="4394100" y="3388241"/>
            <a:ext cx="4356940" cy="1838162"/>
          </a:xfrm>
          <a:prstGeom prst="roundRect">
            <a:avLst>
              <a:gd name="adj" fmla="val 50000"/>
            </a:avLst>
          </a:prstGeom>
          <a:solidFill>
            <a:srgbClr val="E2A6FF">
              <a:alpha val="50000"/>
            </a:srgbClr>
          </a:solidFill>
          <a:ln w="349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ea typeface="微软雅黑" panose="020B0503020204020204" pitchFamily="34" charset="-122"/>
            </a:endParaRPr>
          </a:p>
        </p:txBody>
      </p:sp>
      <p:sp>
        <p:nvSpPr>
          <p:cNvPr id="27" name="椭圆 85">
            <a:extLst/>
          </p:cNvPr>
          <p:cNvSpPr/>
          <p:nvPr/>
        </p:nvSpPr>
        <p:spPr bwMode="auto">
          <a:xfrm>
            <a:off x="5953527" y="2478102"/>
            <a:ext cx="949325" cy="949325"/>
          </a:xfrm>
          <a:prstGeom prst="ellipse">
            <a:avLst/>
          </a:prstGeom>
          <a:solidFill>
            <a:srgbClr val="34164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800">
              <a:ea typeface="微软雅黑" panose="020B0503020204020204" pitchFamily="34" charset="-122"/>
            </a:endParaRPr>
          </a:p>
        </p:txBody>
      </p:sp>
      <p:sp>
        <p:nvSpPr>
          <p:cNvPr id="28" name="Text Box 39">
            <a:extLst/>
          </p:cNvPr>
          <p:cNvSpPr txBox="1">
            <a:spLocks noChangeArrowheads="1"/>
          </p:cNvSpPr>
          <p:nvPr/>
        </p:nvSpPr>
        <p:spPr bwMode="auto">
          <a:xfrm>
            <a:off x="5990324" y="2575005"/>
            <a:ext cx="843037" cy="646331"/>
          </a:xfrm>
          <a:prstGeom prst="rect">
            <a:avLst/>
          </a:prstGeom>
          <a:noFill/>
          <a:ln w="9525">
            <a:noFill/>
            <a:miter lim="800000"/>
            <a:headEnd/>
            <a:tailEnd/>
          </a:ln>
        </p:spPr>
        <p:txBody>
          <a:bodyPr lIns="0" tIns="0" rIns="0" bIns="0">
            <a:spAutoFit/>
            <a:scene3d>
              <a:camera prst="orthographicFront"/>
              <a:lightRig rig="soft" dir="tl">
                <a:rot lat="0" lon="0" rev="0"/>
              </a:lightRig>
            </a:scene3d>
            <a:sp3d contourW="25400" prstMaterial="matte">
              <a:contourClr>
                <a:schemeClr val="accent2">
                  <a:tint val="20000"/>
                </a:schemeClr>
              </a:contourClr>
            </a:sp3d>
          </a:bodyPr>
          <a:lstStyle/>
          <a:p>
            <a:pPr algn="ctr" fontAlgn="auto">
              <a:lnSpc>
                <a:spcPct val="150000"/>
              </a:lnSpc>
              <a:spcBef>
                <a:spcPts val="0"/>
              </a:spcBef>
              <a:spcAft>
                <a:spcPts val="0"/>
              </a:spcAft>
              <a:buClr>
                <a:schemeClr val="bg1"/>
              </a:buClr>
              <a:defRPr/>
            </a:pPr>
            <a:r>
              <a:rPr lang="en-US" altLang="zh-CN" sz="2800" b="1" spc="50" dirty="0">
                <a:ln w="11430"/>
                <a:solidFill>
                  <a:schemeClr val="bg1"/>
                </a:solidFill>
                <a:ea typeface="微软雅黑" panose="020B0503020204020204" pitchFamily="34" charset="-122"/>
                <a:cs typeface="Arial" pitchFamily="34" charset="0"/>
              </a:rPr>
              <a:t>2</a:t>
            </a:r>
          </a:p>
        </p:txBody>
      </p:sp>
      <p:sp>
        <p:nvSpPr>
          <p:cNvPr id="29" name="Text Box 39"/>
          <p:cNvSpPr txBox="1">
            <a:spLocks noChangeArrowheads="1"/>
          </p:cNvSpPr>
          <p:nvPr/>
        </p:nvSpPr>
        <p:spPr bwMode="auto">
          <a:xfrm>
            <a:off x="5795936" y="3565887"/>
            <a:ext cx="169571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300">
                <a:solidFill>
                  <a:schemeClr val="tx1"/>
                </a:solidFill>
                <a:latin typeface="Calibri" panose="020F0502020204030204" pitchFamily="34" charset="0"/>
                <a:ea typeface="宋体" panose="02010600030101010101" pitchFamily="2" charset="-122"/>
              </a:defRPr>
            </a:lvl1pPr>
            <a:lvl2pPr marL="742950" indent="-285750">
              <a:defRPr sz="1300">
                <a:solidFill>
                  <a:schemeClr val="tx1"/>
                </a:solidFill>
                <a:latin typeface="Calibri" panose="020F0502020204030204" pitchFamily="34" charset="0"/>
                <a:ea typeface="宋体" panose="02010600030101010101" pitchFamily="2" charset="-122"/>
              </a:defRPr>
            </a:lvl2pPr>
            <a:lvl3pPr marL="1143000" indent="-228600">
              <a:defRPr sz="1300">
                <a:solidFill>
                  <a:schemeClr val="tx1"/>
                </a:solidFill>
                <a:latin typeface="Calibri" panose="020F0502020204030204" pitchFamily="34" charset="0"/>
                <a:ea typeface="宋体" panose="02010600030101010101" pitchFamily="2" charset="-122"/>
              </a:defRPr>
            </a:lvl3pPr>
            <a:lvl4pPr marL="1600200" indent="-228600">
              <a:defRPr sz="1300">
                <a:solidFill>
                  <a:schemeClr val="tx1"/>
                </a:solidFill>
                <a:latin typeface="Calibri" panose="020F0502020204030204" pitchFamily="34" charset="0"/>
                <a:ea typeface="宋体" panose="02010600030101010101" pitchFamily="2" charset="-122"/>
              </a:defRPr>
            </a:lvl4pPr>
            <a:lvl5pPr marL="2057400" indent="-228600">
              <a:defRPr sz="1300">
                <a:solidFill>
                  <a:schemeClr val="tx1"/>
                </a:solidFill>
                <a:latin typeface="Calibri" panose="020F0502020204030204" pitchFamily="34" charset="0"/>
                <a:ea typeface="宋体" panose="02010600030101010101" pitchFamily="2" charset="-122"/>
              </a:defRPr>
            </a:lvl5pPr>
            <a:lvl6pPr marL="25146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6pPr>
            <a:lvl7pPr marL="29718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7pPr>
            <a:lvl8pPr marL="34290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8pPr>
            <a:lvl9pPr marL="38862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9pPr>
          </a:lstStyle>
          <a:p>
            <a:pPr algn="ctr"/>
            <a:r>
              <a:rPr lang="vi-VN" altLang="en-US" sz="2800" dirty="0">
                <a:latin typeface="+mn-lt"/>
                <a:cs typeface="Calibri" panose="020F0502020204030204" pitchFamily="34" charset="0"/>
              </a:rPr>
              <a:t>Phân biệt sức lao động và lao động</a:t>
            </a:r>
            <a:r>
              <a:rPr lang="en-US" altLang="en-US" sz="2800" dirty="0">
                <a:latin typeface="+mn-lt"/>
                <a:cs typeface="Calibri" panose="020F0502020204030204" pitchFamily="34" charset="0"/>
              </a:rPr>
              <a:t>? </a:t>
            </a:r>
            <a:r>
              <a:rPr lang="vi-VN" altLang="en-US" sz="2800" dirty="0">
                <a:latin typeface="+mn-lt"/>
                <a:cs typeface="Calibri" panose="020F0502020204030204" pitchFamily="34" charset="0"/>
              </a:rPr>
              <a:t>Cho VD</a:t>
            </a:r>
            <a:r>
              <a:rPr lang="en-US" altLang="en-US" sz="2800" dirty="0">
                <a:latin typeface="+mn-lt"/>
                <a:cs typeface="Calibri" panose="020F0502020204030204" pitchFamily="34" charset="0"/>
              </a:rPr>
              <a:t>.</a:t>
            </a:r>
          </a:p>
        </p:txBody>
      </p:sp>
      <p:grpSp>
        <p:nvGrpSpPr>
          <p:cNvPr id="30" name="Group 29">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31" name="Group 30">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33" name="Rectangle 32">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 name="TextBox 31">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36" name="Group 35">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37" name="Rectangle 36">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45611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anim calcmode="lin" valueType="num">
                                      <p:cBhvr>
                                        <p:cTn id="28" dur="1000" fill="hold"/>
                                        <p:tgtEl>
                                          <p:spTgt spid="23"/>
                                        </p:tgtEl>
                                        <p:attrNameLst>
                                          <p:attrName>ppt_x</p:attrName>
                                        </p:attrNameLst>
                                      </p:cBhvr>
                                      <p:tavLst>
                                        <p:tav tm="0">
                                          <p:val>
                                            <p:strVal val="#ppt_x"/>
                                          </p:val>
                                        </p:tav>
                                        <p:tav tm="100000">
                                          <p:val>
                                            <p:strVal val="#ppt_x"/>
                                          </p:val>
                                        </p:tav>
                                      </p:tavLst>
                                    </p:anim>
                                    <p:anim calcmode="lin" valueType="num">
                                      <p:cBhvr>
                                        <p:cTn id="29" dur="1000" fill="hold"/>
                                        <p:tgtEl>
                                          <p:spTgt spid="23"/>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1000"/>
                                        <p:tgtEl>
                                          <p:spTgt spid="27"/>
                                        </p:tgtEl>
                                      </p:cBhvr>
                                    </p:animEffect>
                                    <p:anim calcmode="lin" valueType="num">
                                      <p:cBhvr>
                                        <p:cTn id="38" dur="1000" fill="hold"/>
                                        <p:tgtEl>
                                          <p:spTgt spid="27"/>
                                        </p:tgtEl>
                                        <p:attrNameLst>
                                          <p:attrName>ppt_x</p:attrName>
                                        </p:attrNameLst>
                                      </p:cBhvr>
                                      <p:tavLst>
                                        <p:tav tm="0">
                                          <p:val>
                                            <p:strVal val="#ppt_x"/>
                                          </p:val>
                                        </p:tav>
                                        <p:tav tm="100000">
                                          <p:val>
                                            <p:strVal val="#ppt_x"/>
                                          </p:val>
                                        </p:tav>
                                      </p:tavLst>
                                    </p:anim>
                                    <p:anim calcmode="lin" valueType="num">
                                      <p:cBhvr>
                                        <p:cTn id="39" dur="1000" fill="hold"/>
                                        <p:tgtEl>
                                          <p:spTgt spid="27"/>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fade">
                                      <p:cBhvr>
                                        <p:cTn id="42" dur="1000"/>
                                        <p:tgtEl>
                                          <p:spTgt spid="28"/>
                                        </p:tgtEl>
                                      </p:cBhvr>
                                    </p:animEffect>
                                    <p:anim calcmode="lin" valueType="num">
                                      <p:cBhvr>
                                        <p:cTn id="43" dur="1000" fill="hold"/>
                                        <p:tgtEl>
                                          <p:spTgt spid="28"/>
                                        </p:tgtEl>
                                        <p:attrNameLst>
                                          <p:attrName>ppt_x</p:attrName>
                                        </p:attrNameLst>
                                      </p:cBhvr>
                                      <p:tavLst>
                                        <p:tav tm="0">
                                          <p:val>
                                            <p:strVal val="#ppt_x"/>
                                          </p:val>
                                        </p:tav>
                                        <p:tav tm="100000">
                                          <p:val>
                                            <p:strVal val="#ppt_x"/>
                                          </p:val>
                                        </p:tav>
                                      </p:tavLst>
                                    </p:anim>
                                    <p:anim calcmode="lin" valueType="num">
                                      <p:cBhvr>
                                        <p:cTn id="44" dur="1000" fill="hold"/>
                                        <p:tgtEl>
                                          <p:spTgt spid="28"/>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1000"/>
                                        <p:tgtEl>
                                          <p:spTgt spid="29"/>
                                        </p:tgtEl>
                                      </p:cBhvr>
                                    </p:animEffect>
                                    <p:anim calcmode="lin" valueType="num">
                                      <p:cBhvr>
                                        <p:cTn id="48" dur="1000" fill="hold"/>
                                        <p:tgtEl>
                                          <p:spTgt spid="29"/>
                                        </p:tgtEl>
                                        <p:attrNameLst>
                                          <p:attrName>ppt_x</p:attrName>
                                        </p:attrNameLst>
                                      </p:cBhvr>
                                      <p:tavLst>
                                        <p:tav tm="0">
                                          <p:val>
                                            <p:strVal val="#ppt_x"/>
                                          </p:val>
                                        </p:tav>
                                        <p:tav tm="100000">
                                          <p:val>
                                            <p:strVal val="#ppt_x"/>
                                          </p:val>
                                        </p:tav>
                                      </p:tavLst>
                                    </p:anim>
                                    <p:anim calcmode="lin" valueType="num">
                                      <p:cBhvr>
                                        <p:cTn id="49" dur="1000" fill="hold"/>
                                        <p:tgtEl>
                                          <p:spTgt spid="29"/>
                                        </p:tgtEl>
                                        <p:attrNameLst>
                                          <p:attrName>ppt_y</p:attrName>
                                        </p:attrNameLst>
                                      </p:cBhvr>
                                      <p:tavLst>
                                        <p:tav tm="0">
                                          <p:val>
                                            <p:strVal val="#ppt_y+.1"/>
                                          </p:val>
                                        </p:tav>
                                        <p:tav tm="100000">
                                          <p:val>
                                            <p:strVal val="#ppt_y"/>
                                          </p:val>
                                        </p:tav>
                                      </p:tavLst>
                                    </p:anim>
                                  </p:childTnLst>
                                </p:cTn>
                              </p:par>
                            </p:childTnLst>
                          </p:cTn>
                        </p:par>
                        <p:par>
                          <p:cTn id="50" fill="hold">
                            <p:stCondLst>
                              <p:cond delay="1000"/>
                            </p:stCondLst>
                            <p:childTnLst>
                              <p:par>
                                <p:cTn id="51" presetID="23" presetClass="entr" presetSubtype="32"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strVal val="4*#ppt_w"/>
                                          </p:val>
                                        </p:tav>
                                        <p:tav tm="100000">
                                          <p:val>
                                            <p:strVal val="#ppt_w"/>
                                          </p:val>
                                        </p:tav>
                                      </p:tavLst>
                                    </p:anim>
                                    <p:anim calcmode="lin" valueType="num">
                                      <p:cBhvr>
                                        <p:cTn id="54" dur="500" fill="hold"/>
                                        <p:tgtEl>
                                          <p:spTgt spid="36"/>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6" grpId="0" animBg="1"/>
      <p:bldP spid="27" grpId="0" animBg="1"/>
      <p:bldP spid="2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xmlns="" id="{51BDBC00-902C-43B2-9211-D5D373D311D6}"/>
              </a:ext>
            </a:extLst>
          </p:cNvPr>
          <p:cNvSpPr/>
          <p:nvPr/>
        </p:nvSpPr>
        <p:spPr>
          <a:xfrm rot="439804">
            <a:off x="3871214" y="1943787"/>
            <a:ext cx="3869635" cy="1020417"/>
          </a:xfrm>
          <a:prstGeom prst="rect">
            <a:avLst/>
          </a:prstGeom>
          <a:gradFill flip="none" rotWithShape="1">
            <a:gsLst>
              <a:gs pos="0">
                <a:srgbClr val="E6E7E9">
                  <a:alpha val="0"/>
                </a:srgbClr>
              </a:gs>
              <a:gs pos="100000">
                <a:schemeClr val="tx1">
                  <a:alpha val="45000"/>
                </a:schemeClr>
              </a:gs>
            </a:gsLst>
            <a:lin ang="2700000" scaled="1"/>
            <a:tileRect/>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a:extLst>
              <a:ext uri="{FF2B5EF4-FFF2-40B4-BE49-F238E27FC236}">
                <a16:creationId xmlns:a16="http://schemas.microsoft.com/office/drawing/2014/main" xmlns="" id="{9BC1CC6D-89A1-4BD8-BDBC-FFCE9D2505EF}"/>
              </a:ext>
            </a:extLst>
          </p:cNvPr>
          <p:cNvGrpSpPr/>
          <p:nvPr/>
        </p:nvGrpSpPr>
        <p:grpSpPr>
          <a:xfrm>
            <a:off x="541082" y="1516312"/>
            <a:ext cx="3933813" cy="1323439"/>
            <a:chOff x="5413659" y="1361878"/>
            <a:chExt cx="3933813" cy="1323439"/>
          </a:xfrm>
        </p:grpSpPr>
        <p:grpSp>
          <p:nvGrpSpPr>
            <p:cNvPr id="7" name="Group 6">
              <a:extLst>
                <a:ext uri="{FF2B5EF4-FFF2-40B4-BE49-F238E27FC236}">
                  <a16:creationId xmlns:a16="http://schemas.microsoft.com/office/drawing/2014/main" xmlns="" id="{CF36CEEB-F102-4CE4-B011-F4B32BDF6656}"/>
                </a:ext>
              </a:extLst>
            </p:cNvPr>
            <p:cNvGrpSpPr/>
            <p:nvPr/>
          </p:nvGrpSpPr>
          <p:grpSpPr>
            <a:xfrm>
              <a:off x="5413659" y="1364860"/>
              <a:ext cx="3914383" cy="1226820"/>
              <a:chOff x="3119461" y="2798299"/>
              <a:chExt cx="3914383" cy="1226820"/>
            </a:xfrm>
          </p:grpSpPr>
          <p:sp>
            <p:nvSpPr>
              <p:cNvPr id="11" name="Rectangle: Top Corners Rounded 26">
                <a:extLst>
                  <a:ext uri="{FF2B5EF4-FFF2-40B4-BE49-F238E27FC236}">
                    <a16:creationId xmlns:a16="http://schemas.microsoft.com/office/drawing/2014/main" xmlns="" id="{44DCA4D6-F538-4D73-97F3-2DF6990033B3}"/>
                  </a:ext>
                </a:extLst>
              </p:cNvPr>
              <p:cNvSpPr/>
              <p:nvPr/>
            </p:nvSpPr>
            <p:spPr>
              <a:xfrm rot="5400000">
                <a:off x="4469981" y="1447779"/>
                <a:ext cx="1213343" cy="3914383"/>
              </a:xfrm>
              <a:prstGeom prst="round2Same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29">
                <a:extLst>
                  <a:ext uri="{FF2B5EF4-FFF2-40B4-BE49-F238E27FC236}">
                    <a16:creationId xmlns:a16="http://schemas.microsoft.com/office/drawing/2014/main" xmlns="" id="{37F7FAC6-EE9C-4FF0-9191-AE7BCE7F064B}"/>
                  </a:ext>
                </a:extLst>
              </p:cNvPr>
              <p:cNvSpPr/>
              <p:nvPr/>
            </p:nvSpPr>
            <p:spPr>
              <a:xfrm rot="5400000">
                <a:off x="6200922" y="3192198"/>
                <a:ext cx="1213343" cy="452500"/>
              </a:xfrm>
              <a:custGeom>
                <a:avLst/>
                <a:gdLst>
                  <a:gd name="connsiteX0" fmla="*/ 0 w 1213343"/>
                  <a:gd name="connsiteY0" fmla="*/ 452500 h 452500"/>
                  <a:gd name="connsiteX1" fmla="*/ 0 w 1213343"/>
                  <a:gd name="connsiteY1" fmla="*/ 202228 h 452500"/>
                  <a:gd name="connsiteX2" fmla="*/ 202228 w 1213343"/>
                  <a:gd name="connsiteY2" fmla="*/ 0 h 452500"/>
                  <a:gd name="connsiteX3" fmla="*/ 1011115 w 1213343"/>
                  <a:gd name="connsiteY3" fmla="*/ 0 h 452500"/>
                  <a:gd name="connsiteX4" fmla="*/ 1213343 w 1213343"/>
                  <a:gd name="connsiteY4" fmla="*/ 202228 h 452500"/>
                  <a:gd name="connsiteX5" fmla="*/ 1213343 w 1213343"/>
                  <a:gd name="connsiteY5" fmla="*/ 452500 h 4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343" h="452500">
                    <a:moveTo>
                      <a:pt x="0" y="452500"/>
                    </a:moveTo>
                    <a:lnTo>
                      <a:pt x="0" y="202228"/>
                    </a:lnTo>
                    <a:cubicBezTo>
                      <a:pt x="0" y="90541"/>
                      <a:pt x="90541" y="0"/>
                      <a:pt x="202228" y="0"/>
                    </a:cubicBezTo>
                    <a:lnTo>
                      <a:pt x="1011115" y="0"/>
                    </a:lnTo>
                    <a:cubicBezTo>
                      <a:pt x="1122802" y="0"/>
                      <a:pt x="1213343" y="90541"/>
                      <a:pt x="1213343" y="202228"/>
                    </a:cubicBezTo>
                    <a:lnTo>
                      <a:pt x="1213343" y="452500"/>
                    </a:lnTo>
                    <a:close/>
                  </a:path>
                </a:pathLst>
              </a:custGeom>
              <a:solidFill>
                <a:srgbClr val="0066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 name="TextBox 7">
              <a:extLst>
                <a:ext uri="{FF2B5EF4-FFF2-40B4-BE49-F238E27FC236}">
                  <a16:creationId xmlns:a16="http://schemas.microsoft.com/office/drawing/2014/main" xmlns="" id="{BC1EDB35-9F85-4F12-9B6B-A565FEFC5F96}"/>
                </a:ext>
              </a:extLst>
            </p:cNvPr>
            <p:cNvSpPr txBox="1"/>
            <p:nvPr/>
          </p:nvSpPr>
          <p:spPr>
            <a:xfrm>
              <a:off x="8875868" y="1642793"/>
              <a:ext cx="471604" cy="646331"/>
            </a:xfrm>
            <a:prstGeom prst="rect">
              <a:avLst/>
            </a:prstGeom>
            <a:noFill/>
          </p:spPr>
          <p:txBody>
            <a:bodyPr wrap="none" rtlCol="0">
              <a:spAutoFit/>
            </a:bodyPr>
            <a:lstStyle/>
            <a:p>
              <a:r>
                <a:rPr lang="en-US" sz="3600" b="1" dirty="0">
                  <a:solidFill>
                    <a:schemeClr val="bg1"/>
                  </a:solidFill>
                  <a:latin typeface="UTM Alberta Heavy" panose="02040603050506020204" pitchFamily="18" charset="0"/>
                </a:rPr>
                <a:t>1</a:t>
              </a:r>
            </a:p>
          </p:txBody>
        </p:sp>
        <p:sp>
          <p:nvSpPr>
            <p:cNvPr id="10" name="TextBox 9">
              <a:extLst>
                <a:ext uri="{FF2B5EF4-FFF2-40B4-BE49-F238E27FC236}">
                  <a16:creationId xmlns:a16="http://schemas.microsoft.com/office/drawing/2014/main" xmlns="" id="{F96DAB3D-BEC2-4D61-8D81-18DCA98418CA}"/>
                </a:ext>
              </a:extLst>
            </p:cNvPr>
            <p:cNvSpPr txBox="1"/>
            <p:nvPr/>
          </p:nvSpPr>
          <p:spPr>
            <a:xfrm>
              <a:off x="5941550" y="1361878"/>
              <a:ext cx="3010486" cy="1323439"/>
            </a:xfrm>
            <a:prstGeom prst="rect">
              <a:avLst/>
            </a:prstGeom>
            <a:noFill/>
          </p:spPr>
          <p:txBody>
            <a:bodyPr wrap="square" rtlCol="0">
              <a:spAutoFit/>
            </a:bodyPr>
            <a:lstStyle/>
            <a:p>
              <a:pPr>
                <a:buAutoNum type="alphaLcPeriod"/>
              </a:pPr>
              <a:r>
                <a:rPr lang="vi-VN" sz="2000" b="1" dirty="0">
                  <a:solidFill>
                    <a:srgbClr val="005D80"/>
                  </a:solidFill>
                </a:rPr>
                <a:t>Sản xuất của cải vật chất là gì</a:t>
              </a:r>
              <a:r>
                <a:rPr lang="vi-VN" sz="2000" b="1" dirty="0" smtClean="0">
                  <a:solidFill>
                    <a:srgbClr val="005D80"/>
                  </a:solidFill>
                </a:rPr>
                <a:t>?</a:t>
              </a:r>
              <a:endParaRPr lang="en-US" sz="2000" b="1" dirty="0" smtClean="0">
                <a:solidFill>
                  <a:srgbClr val="005D80"/>
                </a:solidFill>
              </a:endParaRPr>
            </a:p>
            <a:p>
              <a:pPr>
                <a:buAutoNum type="alphaLcPeriod"/>
              </a:pPr>
              <a:r>
                <a:rPr lang="fr-FR" sz="2000" b="1" dirty="0" err="1">
                  <a:solidFill>
                    <a:srgbClr val="005D80"/>
                  </a:solidFill>
                  <a:cs typeface="Times New Roman" pitchFamily="18" charset="0"/>
                </a:rPr>
                <a:t>Vai</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trò</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của</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sản</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xuất</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của</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cải</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vật</a:t>
              </a:r>
              <a:r>
                <a:rPr lang="fr-FR" sz="2000" b="1" dirty="0">
                  <a:solidFill>
                    <a:srgbClr val="005D80"/>
                  </a:solidFill>
                  <a:cs typeface="Times New Roman" pitchFamily="18" charset="0"/>
                </a:rPr>
                <a:t> </a:t>
              </a:r>
              <a:r>
                <a:rPr lang="fr-FR" sz="2000" b="1" dirty="0" err="1">
                  <a:solidFill>
                    <a:srgbClr val="005D80"/>
                  </a:solidFill>
                  <a:cs typeface="Times New Roman" pitchFamily="18" charset="0"/>
                </a:rPr>
                <a:t>chất</a:t>
              </a:r>
              <a:endParaRPr lang="vi-VN" sz="2000" b="1" dirty="0">
                <a:solidFill>
                  <a:srgbClr val="005D80"/>
                </a:solidFill>
              </a:endParaRPr>
            </a:p>
          </p:txBody>
        </p:sp>
      </p:grpSp>
      <p:grpSp>
        <p:nvGrpSpPr>
          <p:cNvPr id="13" name="Group 12">
            <a:extLst>
              <a:ext uri="{FF2B5EF4-FFF2-40B4-BE49-F238E27FC236}">
                <a16:creationId xmlns:a16="http://schemas.microsoft.com/office/drawing/2014/main" xmlns="" id="{CF9EDF0F-C82A-48B3-9399-93E30D6B48F6}"/>
              </a:ext>
            </a:extLst>
          </p:cNvPr>
          <p:cNvGrpSpPr/>
          <p:nvPr/>
        </p:nvGrpSpPr>
        <p:grpSpPr>
          <a:xfrm>
            <a:off x="415600" y="1364250"/>
            <a:ext cx="4140532" cy="1602100"/>
            <a:chOff x="1548034" y="686736"/>
            <a:chExt cx="4140532" cy="1602100"/>
          </a:xfrm>
        </p:grpSpPr>
        <p:sp>
          <p:nvSpPr>
            <p:cNvPr id="14" name="Freeform: Shape 25">
              <a:extLst>
                <a:ext uri="{FF2B5EF4-FFF2-40B4-BE49-F238E27FC236}">
                  <a16:creationId xmlns:a16="http://schemas.microsoft.com/office/drawing/2014/main" xmlns="" id="{28D15D18-648A-42E4-BF22-01898E8B0AC0}"/>
                </a:ext>
              </a:extLst>
            </p:cNvPr>
            <p:cNvSpPr/>
            <p:nvPr/>
          </p:nvSpPr>
          <p:spPr>
            <a:xfrm rot="16200000">
              <a:off x="4522710" y="1122979"/>
              <a:ext cx="1561514" cy="770199"/>
            </a:xfrm>
            <a:custGeom>
              <a:avLst/>
              <a:gdLst>
                <a:gd name="connsiteX0" fmla="*/ 1561514 w 1561514"/>
                <a:gd name="connsiteY0" fmla="*/ 0 h 641295"/>
                <a:gd name="connsiteX1" fmla="*/ 1561514 w 1561514"/>
                <a:gd name="connsiteY1" fmla="*/ 641295 h 641295"/>
                <a:gd name="connsiteX2" fmla="*/ 1090247 w 1561514"/>
                <a:gd name="connsiteY2" fmla="*/ 641295 h 641295"/>
                <a:gd name="connsiteX3" fmla="*/ 1083959 w 1561514"/>
                <a:gd name="connsiteY3" fmla="*/ 578925 h 641295"/>
                <a:gd name="connsiteX4" fmla="*/ 780757 w 1561514"/>
                <a:gd name="connsiteY4" fmla="*/ 331808 h 641295"/>
                <a:gd name="connsiteX5" fmla="*/ 477555 w 1561514"/>
                <a:gd name="connsiteY5" fmla="*/ 578925 h 641295"/>
                <a:gd name="connsiteX6" fmla="*/ 471267 w 1561514"/>
                <a:gd name="connsiteY6" fmla="*/ 641295 h 641295"/>
                <a:gd name="connsiteX7" fmla="*/ 0 w 1561514"/>
                <a:gd name="connsiteY7" fmla="*/ 641295 h 641295"/>
                <a:gd name="connsiteX8" fmla="*/ 0 w 1561514"/>
                <a:gd name="connsiteY8" fmla="*/ 0 h 6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4" h="641295">
                  <a:moveTo>
                    <a:pt x="1561514" y="0"/>
                  </a:moveTo>
                  <a:lnTo>
                    <a:pt x="1561514" y="641295"/>
                  </a:lnTo>
                  <a:lnTo>
                    <a:pt x="1090247" y="641295"/>
                  </a:lnTo>
                  <a:lnTo>
                    <a:pt x="1083959" y="578925"/>
                  </a:lnTo>
                  <a:cubicBezTo>
                    <a:pt x="1055100" y="437896"/>
                    <a:pt x="930318" y="331808"/>
                    <a:pt x="780757" y="331808"/>
                  </a:cubicBezTo>
                  <a:cubicBezTo>
                    <a:pt x="631196" y="331808"/>
                    <a:pt x="506413" y="437896"/>
                    <a:pt x="477555" y="578925"/>
                  </a:cubicBezTo>
                  <a:lnTo>
                    <a:pt x="471267" y="641295"/>
                  </a:lnTo>
                  <a:lnTo>
                    <a:pt x="0" y="641295"/>
                  </a:lnTo>
                  <a:lnTo>
                    <a:pt x="0" y="0"/>
                  </a:lnTo>
                  <a:close/>
                </a:path>
              </a:pathLst>
            </a:custGeom>
            <a:solidFill>
              <a:schemeClr val="tx1">
                <a:alpha val="22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xmlns="" id="{34A22F80-88B5-42CC-B09D-C7930205BCCA}"/>
                </a:ext>
              </a:extLst>
            </p:cNvPr>
            <p:cNvGrpSpPr/>
            <p:nvPr/>
          </p:nvGrpSpPr>
          <p:grpSpPr>
            <a:xfrm>
              <a:off x="1548034" y="686736"/>
              <a:ext cx="3939390" cy="1561514"/>
              <a:chOff x="782494" y="1026978"/>
              <a:chExt cx="3939390" cy="1561514"/>
            </a:xfrm>
          </p:grpSpPr>
          <p:sp>
            <p:nvSpPr>
              <p:cNvPr id="16" name="Freeform: Shape 9">
                <a:extLst>
                  <a:ext uri="{FF2B5EF4-FFF2-40B4-BE49-F238E27FC236}">
                    <a16:creationId xmlns:a16="http://schemas.microsoft.com/office/drawing/2014/main" xmlns="" id="{8A9B883D-EF96-429C-A314-F138863FD1A4}"/>
                  </a:ext>
                </a:extLst>
              </p:cNvPr>
              <p:cNvSpPr/>
              <p:nvPr/>
            </p:nvSpPr>
            <p:spPr>
              <a:xfrm rot="16200000">
                <a:off x="1958928" y="-149456"/>
                <a:ext cx="1561514" cy="3914382"/>
              </a:xfrm>
              <a:custGeom>
                <a:avLst/>
                <a:gdLst>
                  <a:gd name="connsiteX0" fmla="*/ 1561514 w 1561514"/>
                  <a:gd name="connsiteY0" fmla="*/ 260258 h 3914382"/>
                  <a:gd name="connsiteX1" fmla="*/ 1561514 w 1561514"/>
                  <a:gd name="connsiteY1" fmla="*/ 3914382 h 3914382"/>
                  <a:gd name="connsiteX2" fmla="*/ 1090247 w 1561514"/>
                  <a:gd name="connsiteY2" fmla="*/ 3914382 h 3914382"/>
                  <a:gd name="connsiteX3" fmla="*/ 1083959 w 1561514"/>
                  <a:gd name="connsiteY3" fmla="*/ 3852012 h 3914382"/>
                  <a:gd name="connsiteX4" fmla="*/ 780757 w 1561514"/>
                  <a:gd name="connsiteY4" fmla="*/ 3604895 h 3914382"/>
                  <a:gd name="connsiteX5" fmla="*/ 477555 w 1561514"/>
                  <a:gd name="connsiteY5" fmla="*/ 3852012 h 3914382"/>
                  <a:gd name="connsiteX6" fmla="*/ 471267 w 1561514"/>
                  <a:gd name="connsiteY6" fmla="*/ 3914382 h 3914382"/>
                  <a:gd name="connsiteX7" fmla="*/ 0 w 1561514"/>
                  <a:gd name="connsiteY7" fmla="*/ 3914382 h 3914382"/>
                  <a:gd name="connsiteX8" fmla="*/ 0 w 1561514"/>
                  <a:gd name="connsiteY8" fmla="*/ 260258 h 3914382"/>
                  <a:gd name="connsiteX9" fmla="*/ 260258 w 1561514"/>
                  <a:gd name="connsiteY9" fmla="*/ 0 h 3914382"/>
                  <a:gd name="connsiteX10" fmla="*/ 1301256 w 1561514"/>
                  <a:gd name="connsiteY10" fmla="*/ 0 h 3914382"/>
                  <a:gd name="connsiteX11" fmla="*/ 1561514 w 1561514"/>
                  <a:gd name="connsiteY11" fmla="*/ 260258 h 39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1514" h="3914382">
                    <a:moveTo>
                      <a:pt x="1561514" y="260258"/>
                    </a:moveTo>
                    <a:lnTo>
                      <a:pt x="1561514" y="3914382"/>
                    </a:lnTo>
                    <a:lnTo>
                      <a:pt x="1090247" y="3914382"/>
                    </a:lnTo>
                    <a:lnTo>
                      <a:pt x="1083959" y="3852012"/>
                    </a:lnTo>
                    <a:cubicBezTo>
                      <a:pt x="1055100" y="3710983"/>
                      <a:pt x="930318" y="3604895"/>
                      <a:pt x="780757" y="3604895"/>
                    </a:cubicBezTo>
                    <a:cubicBezTo>
                      <a:pt x="631196" y="3604895"/>
                      <a:pt x="506413" y="3710983"/>
                      <a:pt x="477555" y="3852012"/>
                    </a:cubicBezTo>
                    <a:lnTo>
                      <a:pt x="471267" y="3914382"/>
                    </a:lnTo>
                    <a:lnTo>
                      <a:pt x="0" y="3914382"/>
                    </a:lnTo>
                    <a:lnTo>
                      <a:pt x="0" y="260258"/>
                    </a:lnTo>
                    <a:cubicBezTo>
                      <a:pt x="0" y="116521"/>
                      <a:pt x="116521" y="0"/>
                      <a:pt x="260258" y="0"/>
                    </a:cubicBezTo>
                    <a:lnTo>
                      <a:pt x="1301256" y="0"/>
                    </a:lnTo>
                    <a:cubicBezTo>
                      <a:pt x="1444993" y="0"/>
                      <a:pt x="1561514" y="116521"/>
                      <a:pt x="1561514" y="260258"/>
                    </a:cubicBezTo>
                    <a:close/>
                  </a:path>
                </a:pathLst>
              </a:custGeom>
              <a:gradFill flip="none" rotWithShape="1">
                <a:gsLst>
                  <a:gs pos="0">
                    <a:srgbClr val="23A6E8"/>
                  </a:gs>
                  <a:gs pos="100000">
                    <a:srgbClr val="0066C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8">
                <a:extLst>
                  <a:ext uri="{FF2B5EF4-FFF2-40B4-BE49-F238E27FC236}">
                    <a16:creationId xmlns:a16="http://schemas.microsoft.com/office/drawing/2014/main" xmlns="" id="{C328BB9E-BA83-4487-A40C-3640C9EA6DB8}"/>
                  </a:ext>
                </a:extLst>
              </p:cNvPr>
              <p:cNvSpPr/>
              <p:nvPr/>
            </p:nvSpPr>
            <p:spPr>
              <a:xfrm rot="16200000">
                <a:off x="2254176" y="-29579"/>
                <a:ext cx="1261403" cy="3674013"/>
              </a:xfrm>
              <a:custGeom>
                <a:avLst/>
                <a:gdLst>
                  <a:gd name="connsiteX0" fmla="*/ 1261403 w 1261403"/>
                  <a:gd name="connsiteY0" fmla="*/ 210238 h 3674013"/>
                  <a:gd name="connsiteX1" fmla="*/ 1261403 w 1261403"/>
                  <a:gd name="connsiteY1" fmla="*/ 3674013 h 3674013"/>
                  <a:gd name="connsiteX2" fmla="*/ 940190 w 1261403"/>
                  <a:gd name="connsiteY2" fmla="*/ 3674013 h 3674013"/>
                  <a:gd name="connsiteX3" fmla="*/ 933902 w 1261403"/>
                  <a:gd name="connsiteY3" fmla="*/ 3611645 h 3674013"/>
                  <a:gd name="connsiteX4" fmla="*/ 630700 w 1261403"/>
                  <a:gd name="connsiteY4" fmla="*/ 3364528 h 3674013"/>
                  <a:gd name="connsiteX5" fmla="*/ 327498 w 1261403"/>
                  <a:gd name="connsiteY5" fmla="*/ 3611645 h 3674013"/>
                  <a:gd name="connsiteX6" fmla="*/ 321211 w 1261403"/>
                  <a:gd name="connsiteY6" fmla="*/ 3674013 h 3674013"/>
                  <a:gd name="connsiteX7" fmla="*/ 0 w 1261403"/>
                  <a:gd name="connsiteY7" fmla="*/ 3674013 h 3674013"/>
                  <a:gd name="connsiteX8" fmla="*/ 0 w 1261403"/>
                  <a:gd name="connsiteY8" fmla="*/ 210238 h 3674013"/>
                  <a:gd name="connsiteX9" fmla="*/ 210238 w 1261403"/>
                  <a:gd name="connsiteY9" fmla="*/ 0 h 3674013"/>
                  <a:gd name="connsiteX10" fmla="*/ 1051165 w 1261403"/>
                  <a:gd name="connsiteY10" fmla="*/ 0 h 3674013"/>
                  <a:gd name="connsiteX11" fmla="*/ 1261403 w 1261403"/>
                  <a:gd name="connsiteY11" fmla="*/ 210238 h 367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1403" h="3674013">
                    <a:moveTo>
                      <a:pt x="1261403" y="210238"/>
                    </a:moveTo>
                    <a:lnTo>
                      <a:pt x="1261403" y="3674013"/>
                    </a:lnTo>
                    <a:lnTo>
                      <a:pt x="940190" y="3674013"/>
                    </a:lnTo>
                    <a:lnTo>
                      <a:pt x="933902" y="3611645"/>
                    </a:lnTo>
                    <a:cubicBezTo>
                      <a:pt x="905044" y="3470616"/>
                      <a:pt x="780261" y="3364528"/>
                      <a:pt x="630700" y="3364528"/>
                    </a:cubicBezTo>
                    <a:cubicBezTo>
                      <a:pt x="481139" y="3364528"/>
                      <a:pt x="356357" y="3470616"/>
                      <a:pt x="327498" y="3611645"/>
                    </a:cubicBezTo>
                    <a:lnTo>
                      <a:pt x="321211" y="3674013"/>
                    </a:lnTo>
                    <a:lnTo>
                      <a:pt x="0" y="3674013"/>
                    </a:lnTo>
                    <a:lnTo>
                      <a:pt x="0" y="210238"/>
                    </a:lnTo>
                    <a:cubicBezTo>
                      <a:pt x="0" y="94127"/>
                      <a:pt x="94127" y="0"/>
                      <a:pt x="210238" y="0"/>
                    </a:cubicBezTo>
                    <a:lnTo>
                      <a:pt x="1051165" y="0"/>
                    </a:lnTo>
                    <a:cubicBezTo>
                      <a:pt x="1167276" y="0"/>
                      <a:pt x="1261403" y="94127"/>
                      <a:pt x="1261403" y="210238"/>
                    </a:cubicBez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 Bracket 12">
                <a:extLst>
                  <a:ext uri="{FF2B5EF4-FFF2-40B4-BE49-F238E27FC236}">
                    <a16:creationId xmlns:a16="http://schemas.microsoft.com/office/drawing/2014/main" xmlns="" id="{9A036B36-32C2-451B-BCB8-E0DF87143723}"/>
                  </a:ext>
                </a:extLst>
              </p:cNvPr>
              <p:cNvSpPr/>
              <p:nvPr/>
            </p:nvSpPr>
            <p:spPr>
              <a:xfrm>
                <a:off x="860706" y="1077959"/>
                <a:ext cx="3788898" cy="1434903"/>
              </a:xfrm>
              <a:custGeom>
                <a:avLst/>
                <a:gdLst>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Lst>
                <a:ahLst/>
                <a:cxnLst>
                  <a:cxn ang="0">
                    <a:pos x="connsiteX0" y="connsiteY0"/>
                  </a:cxn>
                  <a:cxn ang="0">
                    <a:pos x="connsiteX1" y="connsiteY1"/>
                  </a:cxn>
                  <a:cxn ang="0">
                    <a:pos x="connsiteX2" y="connsiteY2"/>
                  </a:cxn>
                  <a:cxn ang="0">
                    <a:pos x="connsiteX3" y="connsiteY3"/>
                  </a:cxn>
                </a:cxnLst>
                <a:rect l="l" t="t" r="r" b="b"/>
                <a:pathLst>
                  <a:path w="3674013" h="1434903" stroke="0" extrusionOk="0">
                    <a:moveTo>
                      <a:pt x="3674013" y="1434903"/>
                    </a:moveTo>
                    <a:cubicBezTo>
                      <a:pt x="1644912" y="1434903"/>
                      <a:pt x="0" y="1416003"/>
                      <a:pt x="0" y="1392688"/>
                    </a:cubicBezTo>
                    <a:lnTo>
                      <a:pt x="0" y="42215"/>
                    </a:lnTo>
                    <a:cubicBezTo>
                      <a:pt x="0" y="18900"/>
                      <a:pt x="1644912" y="0"/>
                      <a:pt x="3674013" y="0"/>
                    </a:cubicBezTo>
                    <a:lnTo>
                      <a:pt x="3674013" y="1434903"/>
                    </a:lnTo>
                    <a:close/>
                  </a:path>
                  <a:path w="3674013" h="1434903" fill="none">
                    <a:moveTo>
                      <a:pt x="3674013" y="1434903"/>
                    </a:moveTo>
                    <a:cubicBezTo>
                      <a:pt x="1644912" y="1434903"/>
                      <a:pt x="0" y="1416003"/>
                      <a:pt x="0" y="1392688"/>
                    </a:cubicBezTo>
                    <a:lnTo>
                      <a:pt x="0" y="42215"/>
                    </a:lnTo>
                    <a:cubicBezTo>
                      <a:pt x="0" y="18900"/>
                      <a:pt x="1644912" y="0"/>
                      <a:pt x="3674013" y="0"/>
                    </a:cubicBezTo>
                  </a:path>
                </a:pathLst>
              </a:custGeom>
              <a:ln w="9525">
                <a:solidFill>
                  <a:schemeClr val="bg1">
                    <a:lumMod val="9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Freeform: Shape 8">
                <a:extLst>
                  <a:ext uri="{FF2B5EF4-FFF2-40B4-BE49-F238E27FC236}">
                    <a16:creationId xmlns:a16="http://schemas.microsoft.com/office/drawing/2014/main" xmlns="" id="{C328BB9E-BA83-4487-A40C-3640C9EA6DB8}"/>
                  </a:ext>
                </a:extLst>
              </p:cNvPr>
              <p:cNvSpPr/>
              <p:nvPr/>
            </p:nvSpPr>
            <p:spPr>
              <a:xfrm rot="16200000">
                <a:off x="2193916" y="-56993"/>
                <a:ext cx="1261403" cy="3674013"/>
              </a:xfrm>
              <a:custGeom>
                <a:avLst/>
                <a:gdLst>
                  <a:gd name="connsiteX0" fmla="*/ 1261403 w 1261403"/>
                  <a:gd name="connsiteY0" fmla="*/ 210238 h 3674013"/>
                  <a:gd name="connsiteX1" fmla="*/ 1261403 w 1261403"/>
                  <a:gd name="connsiteY1" fmla="*/ 3674013 h 3674013"/>
                  <a:gd name="connsiteX2" fmla="*/ 940190 w 1261403"/>
                  <a:gd name="connsiteY2" fmla="*/ 3674013 h 3674013"/>
                  <a:gd name="connsiteX3" fmla="*/ 933902 w 1261403"/>
                  <a:gd name="connsiteY3" fmla="*/ 3611645 h 3674013"/>
                  <a:gd name="connsiteX4" fmla="*/ 630700 w 1261403"/>
                  <a:gd name="connsiteY4" fmla="*/ 3364528 h 3674013"/>
                  <a:gd name="connsiteX5" fmla="*/ 327498 w 1261403"/>
                  <a:gd name="connsiteY5" fmla="*/ 3611645 h 3674013"/>
                  <a:gd name="connsiteX6" fmla="*/ 321211 w 1261403"/>
                  <a:gd name="connsiteY6" fmla="*/ 3674013 h 3674013"/>
                  <a:gd name="connsiteX7" fmla="*/ 0 w 1261403"/>
                  <a:gd name="connsiteY7" fmla="*/ 3674013 h 3674013"/>
                  <a:gd name="connsiteX8" fmla="*/ 0 w 1261403"/>
                  <a:gd name="connsiteY8" fmla="*/ 210238 h 3674013"/>
                  <a:gd name="connsiteX9" fmla="*/ 210238 w 1261403"/>
                  <a:gd name="connsiteY9" fmla="*/ 0 h 3674013"/>
                  <a:gd name="connsiteX10" fmla="*/ 1051165 w 1261403"/>
                  <a:gd name="connsiteY10" fmla="*/ 0 h 3674013"/>
                  <a:gd name="connsiteX11" fmla="*/ 1261403 w 1261403"/>
                  <a:gd name="connsiteY11" fmla="*/ 210238 h 367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1403" h="3674013">
                    <a:moveTo>
                      <a:pt x="1261403" y="210238"/>
                    </a:moveTo>
                    <a:lnTo>
                      <a:pt x="1261403" y="3674013"/>
                    </a:lnTo>
                    <a:lnTo>
                      <a:pt x="940190" y="3674013"/>
                    </a:lnTo>
                    <a:lnTo>
                      <a:pt x="933902" y="3611645"/>
                    </a:lnTo>
                    <a:cubicBezTo>
                      <a:pt x="905044" y="3470616"/>
                      <a:pt x="780261" y="3364528"/>
                      <a:pt x="630700" y="3364528"/>
                    </a:cubicBezTo>
                    <a:cubicBezTo>
                      <a:pt x="481139" y="3364528"/>
                      <a:pt x="356357" y="3470616"/>
                      <a:pt x="327498" y="3611645"/>
                    </a:cubicBezTo>
                    <a:lnTo>
                      <a:pt x="321211" y="3674013"/>
                    </a:lnTo>
                    <a:lnTo>
                      <a:pt x="0" y="3674013"/>
                    </a:lnTo>
                    <a:lnTo>
                      <a:pt x="0" y="210238"/>
                    </a:lnTo>
                    <a:cubicBezTo>
                      <a:pt x="0" y="94127"/>
                      <a:pt x="94127" y="0"/>
                      <a:pt x="210238" y="0"/>
                    </a:cubicBezTo>
                    <a:lnTo>
                      <a:pt x="1051165" y="0"/>
                    </a:lnTo>
                    <a:cubicBezTo>
                      <a:pt x="1167276" y="0"/>
                      <a:pt x="1261403" y="94127"/>
                      <a:pt x="1261403" y="210238"/>
                    </a:cubicBez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xmlns="" id="{936A1819-B2E6-4463-837D-56D1EEC9E752}"/>
                  </a:ext>
                </a:extLst>
              </p:cNvPr>
              <p:cNvSpPr txBox="1"/>
              <p:nvPr/>
            </p:nvSpPr>
            <p:spPr>
              <a:xfrm>
                <a:off x="1030271" y="1207487"/>
                <a:ext cx="3189445" cy="954107"/>
              </a:xfrm>
              <a:prstGeom prst="rect">
                <a:avLst/>
              </a:prstGeom>
              <a:noFill/>
            </p:spPr>
            <p:txBody>
              <a:bodyPr wrap="square" rtlCol="0">
                <a:spAutoFit/>
              </a:bodyPr>
              <a:lstStyle/>
              <a:p>
                <a:pPr lvl="0"/>
                <a:r>
                  <a:rPr lang="en-US" sz="2800" b="1" dirty="0" smtClean="0">
                    <a:solidFill>
                      <a:schemeClr val="bg1"/>
                    </a:solidFill>
                    <a:latin typeface="UTM Alberta Heavy" panose="02040603050506020204" pitchFamily="18" charset="0"/>
                    <a:cs typeface="Times New Roman" pitchFamily="18" charset="0"/>
                  </a:rPr>
                  <a:t>SẢN XUẤT CỦA CẢI VẬT CHẤT</a:t>
                </a:r>
                <a:endParaRPr lang="en-US" sz="2800" dirty="0">
                  <a:solidFill>
                    <a:schemeClr val="bg1"/>
                  </a:solidFill>
                  <a:latin typeface="UTM Alberta Heavy" panose="02040603050506020204" pitchFamily="18" charset="0"/>
                </a:endParaRPr>
              </a:p>
            </p:txBody>
          </p:sp>
        </p:grpSp>
      </p:grpSp>
      <p:sp>
        <p:nvSpPr>
          <p:cNvPr id="20" name="Rectangle 19">
            <a:extLst>
              <a:ext uri="{FF2B5EF4-FFF2-40B4-BE49-F238E27FC236}">
                <a16:creationId xmlns:a16="http://schemas.microsoft.com/office/drawing/2014/main" xmlns="" id="{166CA381-B8E9-4260-9D4F-654D8D7073F3}"/>
              </a:ext>
            </a:extLst>
          </p:cNvPr>
          <p:cNvSpPr/>
          <p:nvPr/>
        </p:nvSpPr>
        <p:spPr>
          <a:xfrm rot="439804">
            <a:off x="3871214" y="3850172"/>
            <a:ext cx="3869635" cy="1020417"/>
          </a:xfrm>
          <a:prstGeom prst="rect">
            <a:avLst/>
          </a:prstGeom>
          <a:gradFill flip="none" rotWithShape="1">
            <a:gsLst>
              <a:gs pos="0">
                <a:srgbClr val="E6E7E9">
                  <a:alpha val="0"/>
                </a:srgbClr>
              </a:gs>
              <a:gs pos="100000">
                <a:schemeClr val="tx1">
                  <a:alpha val="45000"/>
                </a:schemeClr>
              </a:gs>
            </a:gsLst>
            <a:lin ang="2700000" scaled="1"/>
            <a:tileRect/>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xmlns="" id="{B4722E80-26B1-49A7-A77F-B1A779C192A3}"/>
              </a:ext>
            </a:extLst>
          </p:cNvPr>
          <p:cNvGrpSpPr/>
          <p:nvPr/>
        </p:nvGrpSpPr>
        <p:grpSpPr>
          <a:xfrm>
            <a:off x="561345" y="3299357"/>
            <a:ext cx="3933813" cy="1313194"/>
            <a:chOff x="5413659" y="1278486"/>
            <a:chExt cx="3933813" cy="1313194"/>
          </a:xfrm>
        </p:grpSpPr>
        <p:grpSp>
          <p:nvGrpSpPr>
            <p:cNvPr id="22" name="Group 21">
              <a:extLst>
                <a:ext uri="{FF2B5EF4-FFF2-40B4-BE49-F238E27FC236}">
                  <a16:creationId xmlns:a16="http://schemas.microsoft.com/office/drawing/2014/main" xmlns="" id="{3361FB6E-41F6-46EC-95A6-2BA02F153227}"/>
                </a:ext>
              </a:extLst>
            </p:cNvPr>
            <p:cNvGrpSpPr/>
            <p:nvPr/>
          </p:nvGrpSpPr>
          <p:grpSpPr>
            <a:xfrm>
              <a:off x="5413659" y="1364860"/>
              <a:ext cx="3914383" cy="1226820"/>
              <a:chOff x="3119461" y="2798299"/>
              <a:chExt cx="3914383" cy="1226820"/>
            </a:xfrm>
          </p:grpSpPr>
          <p:sp>
            <p:nvSpPr>
              <p:cNvPr id="26" name="Rectangle: Top Corners Rounded 69">
                <a:extLst>
                  <a:ext uri="{FF2B5EF4-FFF2-40B4-BE49-F238E27FC236}">
                    <a16:creationId xmlns:a16="http://schemas.microsoft.com/office/drawing/2014/main" xmlns="" id="{1CD8C1E3-BC7F-4186-82CA-C3C9C095A4B3}"/>
                  </a:ext>
                </a:extLst>
              </p:cNvPr>
              <p:cNvSpPr/>
              <p:nvPr/>
            </p:nvSpPr>
            <p:spPr>
              <a:xfrm rot="5400000">
                <a:off x="4469981" y="1447779"/>
                <a:ext cx="1213343" cy="3914383"/>
              </a:xfrm>
              <a:prstGeom prst="round2Same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70">
                <a:extLst>
                  <a:ext uri="{FF2B5EF4-FFF2-40B4-BE49-F238E27FC236}">
                    <a16:creationId xmlns:a16="http://schemas.microsoft.com/office/drawing/2014/main" xmlns="" id="{CA27B471-0242-4767-BD3A-CB39421E7FE6}"/>
                  </a:ext>
                </a:extLst>
              </p:cNvPr>
              <p:cNvSpPr/>
              <p:nvPr/>
            </p:nvSpPr>
            <p:spPr>
              <a:xfrm rot="5400000">
                <a:off x="6200922" y="3192198"/>
                <a:ext cx="1213343" cy="452500"/>
              </a:xfrm>
              <a:custGeom>
                <a:avLst/>
                <a:gdLst>
                  <a:gd name="connsiteX0" fmla="*/ 0 w 1213343"/>
                  <a:gd name="connsiteY0" fmla="*/ 452500 h 452500"/>
                  <a:gd name="connsiteX1" fmla="*/ 0 w 1213343"/>
                  <a:gd name="connsiteY1" fmla="*/ 202228 h 452500"/>
                  <a:gd name="connsiteX2" fmla="*/ 202228 w 1213343"/>
                  <a:gd name="connsiteY2" fmla="*/ 0 h 452500"/>
                  <a:gd name="connsiteX3" fmla="*/ 1011115 w 1213343"/>
                  <a:gd name="connsiteY3" fmla="*/ 0 h 452500"/>
                  <a:gd name="connsiteX4" fmla="*/ 1213343 w 1213343"/>
                  <a:gd name="connsiteY4" fmla="*/ 202228 h 452500"/>
                  <a:gd name="connsiteX5" fmla="*/ 1213343 w 1213343"/>
                  <a:gd name="connsiteY5" fmla="*/ 452500 h 4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343" h="452500">
                    <a:moveTo>
                      <a:pt x="0" y="452500"/>
                    </a:moveTo>
                    <a:lnTo>
                      <a:pt x="0" y="202228"/>
                    </a:lnTo>
                    <a:cubicBezTo>
                      <a:pt x="0" y="90541"/>
                      <a:pt x="90541" y="0"/>
                      <a:pt x="202228" y="0"/>
                    </a:cubicBezTo>
                    <a:lnTo>
                      <a:pt x="1011115" y="0"/>
                    </a:lnTo>
                    <a:cubicBezTo>
                      <a:pt x="1122802" y="0"/>
                      <a:pt x="1213343" y="90541"/>
                      <a:pt x="1213343" y="202228"/>
                    </a:cubicBezTo>
                    <a:lnTo>
                      <a:pt x="1213343" y="452500"/>
                    </a:lnTo>
                    <a:close/>
                  </a:path>
                </a:pathLst>
              </a:custGeom>
              <a:solidFill>
                <a:srgbClr val="9933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xmlns="" id="{ACFD994F-F7C6-4492-9FDB-2BCAC456E34E}"/>
                </a:ext>
              </a:extLst>
            </p:cNvPr>
            <p:cNvSpPr txBox="1"/>
            <p:nvPr/>
          </p:nvSpPr>
          <p:spPr>
            <a:xfrm>
              <a:off x="8875868" y="1642793"/>
              <a:ext cx="471604" cy="646331"/>
            </a:xfrm>
            <a:prstGeom prst="rect">
              <a:avLst/>
            </a:prstGeom>
            <a:noFill/>
          </p:spPr>
          <p:txBody>
            <a:bodyPr wrap="none" rtlCol="0">
              <a:spAutoFit/>
            </a:bodyPr>
            <a:lstStyle/>
            <a:p>
              <a:r>
                <a:rPr lang="en-US" sz="3600" b="1" dirty="0">
                  <a:solidFill>
                    <a:schemeClr val="bg1"/>
                  </a:solidFill>
                  <a:latin typeface="UTM Alberta Heavy" panose="02040603050506020204" pitchFamily="18" charset="0"/>
                </a:rPr>
                <a:t>2</a:t>
              </a:r>
            </a:p>
          </p:txBody>
        </p:sp>
        <p:sp>
          <p:nvSpPr>
            <p:cNvPr id="25" name="TextBox 24">
              <a:extLst>
                <a:ext uri="{FF2B5EF4-FFF2-40B4-BE49-F238E27FC236}">
                  <a16:creationId xmlns:a16="http://schemas.microsoft.com/office/drawing/2014/main" xmlns="" id="{B1E484E2-4DF0-4768-8403-F3409737270D}"/>
                </a:ext>
              </a:extLst>
            </p:cNvPr>
            <p:cNvSpPr txBox="1"/>
            <p:nvPr/>
          </p:nvSpPr>
          <p:spPr>
            <a:xfrm>
              <a:off x="5725773" y="1278486"/>
              <a:ext cx="3269969" cy="1200329"/>
            </a:xfrm>
            <a:prstGeom prst="rect">
              <a:avLst/>
            </a:prstGeom>
            <a:noFill/>
          </p:spPr>
          <p:txBody>
            <a:bodyPr wrap="square" rtlCol="0">
              <a:spAutoFit/>
            </a:bodyPr>
            <a:lstStyle/>
            <a:p>
              <a:pPr marL="228600" indent="-228600">
                <a:buAutoNum type="alphaLcPeriod"/>
              </a:pPr>
              <a:r>
                <a:rPr lang="en-US" sz="2400" dirty="0" err="1" smtClean="0">
                  <a:solidFill>
                    <a:srgbClr val="660033"/>
                  </a:solidFill>
                  <a:latin typeface="UTM Alberta Heavy" panose="02040603050506020204" pitchFamily="18" charset="0"/>
                </a:rPr>
                <a:t>Sức</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lao</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động</a:t>
              </a:r>
              <a:endParaRPr lang="en-US" sz="2400" dirty="0" smtClean="0">
                <a:solidFill>
                  <a:srgbClr val="660033"/>
                </a:solidFill>
                <a:latin typeface="UTM Alberta Heavy" panose="02040603050506020204" pitchFamily="18" charset="0"/>
              </a:endParaRPr>
            </a:p>
            <a:p>
              <a:pPr marL="228600" indent="-228600">
                <a:buAutoNum type="alphaLcPeriod"/>
              </a:pPr>
              <a:r>
                <a:rPr lang="en-US" sz="2400" dirty="0" err="1" smtClean="0">
                  <a:solidFill>
                    <a:srgbClr val="660033"/>
                  </a:solidFill>
                  <a:latin typeface="UTM Alberta Heavy" panose="02040603050506020204" pitchFamily="18" charset="0"/>
                </a:rPr>
                <a:t>Đối</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tượng</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lao</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động</a:t>
              </a:r>
              <a:endParaRPr lang="en-US" sz="2400" dirty="0" smtClean="0">
                <a:solidFill>
                  <a:srgbClr val="660033"/>
                </a:solidFill>
                <a:latin typeface="UTM Alberta Heavy" panose="02040603050506020204" pitchFamily="18" charset="0"/>
              </a:endParaRPr>
            </a:p>
            <a:p>
              <a:pPr marL="228600" indent="-228600">
                <a:buAutoNum type="alphaLcPeriod"/>
              </a:pPr>
              <a:r>
                <a:rPr lang="en-US" sz="2400" dirty="0" err="1" smtClean="0">
                  <a:solidFill>
                    <a:srgbClr val="660033"/>
                  </a:solidFill>
                  <a:latin typeface="UTM Alberta Heavy" panose="02040603050506020204" pitchFamily="18" charset="0"/>
                </a:rPr>
                <a:t>Tư</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liệu</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lao</a:t>
              </a:r>
              <a:r>
                <a:rPr lang="en-US" sz="2400" dirty="0" smtClean="0">
                  <a:solidFill>
                    <a:srgbClr val="660033"/>
                  </a:solidFill>
                  <a:latin typeface="UTM Alberta Heavy" panose="02040603050506020204" pitchFamily="18" charset="0"/>
                </a:rPr>
                <a:t> </a:t>
              </a:r>
              <a:r>
                <a:rPr lang="en-US" sz="2400" dirty="0" err="1" smtClean="0">
                  <a:solidFill>
                    <a:srgbClr val="660033"/>
                  </a:solidFill>
                  <a:latin typeface="UTM Alberta Heavy" panose="02040603050506020204" pitchFamily="18" charset="0"/>
                </a:rPr>
                <a:t>động</a:t>
              </a:r>
              <a:endParaRPr lang="en-US" sz="2400" dirty="0">
                <a:solidFill>
                  <a:srgbClr val="660033"/>
                </a:solidFill>
                <a:latin typeface="UTM Alberta Heavy" panose="02040603050506020204" pitchFamily="18" charset="0"/>
              </a:endParaRPr>
            </a:p>
          </p:txBody>
        </p:sp>
      </p:grpSp>
      <p:grpSp>
        <p:nvGrpSpPr>
          <p:cNvPr id="28" name="Group 27">
            <a:extLst>
              <a:ext uri="{FF2B5EF4-FFF2-40B4-BE49-F238E27FC236}">
                <a16:creationId xmlns:a16="http://schemas.microsoft.com/office/drawing/2014/main" xmlns="" id="{CDEF8D35-7E1B-43A4-B2CA-1397FC63EDF8}"/>
              </a:ext>
            </a:extLst>
          </p:cNvPr>
          <p:cNvGrpSpPr/>
          <p:nvPr/>
        </p:nvGrpSpPr>
        <p:grpSpPr>
          <a:xfrm>
            <a:off x="442752" y="3203607"/>
            <a:ext cx="4150461" cy="1616941"/>
            <a:chOff x="1538104" y="2633707"/>
            <a:chExt cx="4150461" cy="1616941"/>
          </a:xfrm>
        </p:grpSpPr>
        <p:sp>
          <p:nvSpPr>
            <p:cNvPr id="29" name="Freeform: Shape 71">
              <a:extLst>
                <a:ext uri="{FF2B5EF4-FFF2-40B4-BE49-F238E27FC236}">
                  <a16:creationId xmlns:a16="http://schemas.microsoft.com/office/drawing/2014/main" xmlns="" id="{7B3EAE41-2551-4588-850C-7D16A3944F61}"/>
                </a:ext>
              </a:extLst>
            </p:cNvPr>
            <p:cNvSpPr/>
            <p:nvPr/>
          </p:nvSpPr>
          <p:spPr>
            <a:xfrm rot="16200000">
              <a:off x="4522709" y="3029364"/>
              <a:ext cx="1561514" cy="770199"/>
            </a:xfrm>
            <a:custGeom>
              <a:avLst/>
              <a:gdLst>
                <a:gd name="connsiteX0" fmla="*/ 1561514 w 1561514"/>
                <a:gd name="connsiteY0" fmla="*/ 0 h 641295"/>
                <a:gd name="connsiteX1" fmla="*/ 1561514 w 1561514"/>
                <a:gd name="connsiteY1" fmla="*/ 641295 h 641295"/>
                <a:gd name="connsiteX2" fmla="*/ 1090247 w 1561514"/>
                <a:gd name="connsiteY2" fmla="*/ 641295 h 641295"/>
                <a:gd name="connsiteX3" fmla="*/ 1083959 w 1561514"/>
                <a:gd name="connsiteY3" fmla="*/ 578925 h 641295"/>
                <a:gd name="connsiteX4" fmla="*/ 780757 w 1561514"/>
                <a:gd name="connsiteY4" fmla="*/ 331808 h 641295"/>
                <a:gd name="connsiteX5" fmla="*/ 477555 w 1561514"/>
                <a:gd name="connsiteY5" fmla="*/ 578925 h 641295"/>
                <a:gd name="connsiteX6" fmla="*/ 471267 w 1561514"/>
                <a:gd name="connsiteY6" fmla="*/ 641295 h 641295"/>
                <a:gd name="connsiteX7" fmla="*/ 0 w 1561514"/>
                <a:gd name="connsiteY7" fmla="*/ 641295 h 641295"/>
                <a:gd name="connsiteX8" fmla="*/ 0 w 1561514"/>
                <a:gd name="connsiteY8" fmla="*/ 0 h 6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4" h="641295">
                  <a:moveTo>
                    <a:pt x="1561514" y="0"/>
                  </a:moveTo>
                  <a:lnTo>
                    <a:pt x="1561514" y="641295"/>
                  </a:lnTo>
                  <a:lnTo>
                    <a:pt x="1090247" y="641295"/>
                  </a:lnTo>
                  <a:lnTo>
                    <a:pt x="1083959" y="578925"/>
                  </a:lnTo>
                  <a:cubicBezTo>
                    <a:pt x="1055100" y="437896"/>
                    <a:pt x="930318" y="331808"/>
                    <a:pt x="780757" y="331808"/>
                  </a:cubicBezTo>
                  <a:cubicBezTo>
                    <a:pt x="631196" y="331808"/>
                    <a:pt x="506413" y="437896"/>
                    <a:pt x="477555" y="578925"/>
                  </a:cubicBezTo>
                  <a:lnTo>
                    <a:pt x="471267" y="641295"/>
                  </a:lnTo>
                  <a:lnTo>
                    <a:pt x="0" y="641295"/>
                  </a:lnTo>
                  <a:lnTo>
                    <a:pt x="0" y="0"/>
                  </a:lnTo>
                  <a:close/>
                </a:path>
              </a:pathLst>
            </a:custGeom>
            <a:solidFill>
              <a:schemeClr val="tx1">
                <a:alpha val="22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xmlns="" id="{14FEB18D-2DA9-4579-A199-163B41060B92}"/>
                </a:ext>
              </a:extLst>
            </p:cNvPr>
            <p:cNvGrpSpPr/>
            <p:nvPr/>
          </p:nvGrpSpPr>
          <p:grpSpPr>
            <a:xfrm>
              <a:off x="1538104" y="2689134"/>
              <a:ext cx="3929715" cy="1561514"/>
              <a:chOff x="788035" y="1021965"/>
              <a:chExt cx="3929715" cy="1561514"/>
            </a:xfrm>
          </p:grpSpPr>
          <p:sp>
            <p:nvSpPr>
              <p:cNvPr id="31" name="Freeform: Shape 73">
                <a:extLst>
                  <a:ext uri="{FF2B5EF4-FFF2-40B4-BE49-F238E27FC236}">
                    <a16:creationId xmlns:a16="http://schemas.microsoft.com/office/drawing/2014/main" xmlns="" id="{03FB26B7-FE60-4082-9BAE-A98F8A0DE121}"/>
                  </a:ext>
                </a:extLst>
              </p:cNvPr>
              <p:cNvSpPr/>
              <p:nvPr/>
            </p:nvSpPr>
            <p:spPr>
              <a:xfrm rot="16200000">
                <a:off x="1964469" y="-154469"/>
                <a:ext cx="1561514" cy="3914382"/>
              </a:xfrm>
              <a:custGeom>
                <a:avLst/>
                <a:gdLst>
                  <a:gd name="connsiteX0" fmla="*/ 1561514 w 1561514"/>
                  <a:gd name="connsiteY0" fmla="*/ 260258 h 3914382"/>
                  <a:gd name="connsiteX1" fmla="*/ 1561514 w 1561514"/>
                  <a:gd name="connsiteY1" fmla="*/ 3914382 h 3914382"/>
                  <a:gd name="connsiteX2" fmla="*/ 1090247 w 1561514"/>
                  <a:gd name="connsiteY2" fmla="*/ 3914382 h 3914382"/>
                  <a:gd name="connsiteX3" fmla="*/ 1083959 w 1561514"/>
                  <a:gd name="connsiteY3" fmla="*/ 3852012 h 3914382"/>
                  <a:gd name="connsiteX4" fmla="*/ 780757 w 1561514"/>
                  <a:gd name="connsiteY4" fmla="*/ 3604895 h 3914382"/>
                  <a:gd name="connsiteX5" fmla="*/ 477555 w 1561514"/>
                  <a:gd name="connsiteY5" fmla="*/ 3852012 h 3914382"/>
                  <a:gd name="connsiteX6" fmla="*/ 471267 w 1561514"/>
                  <a:gd name="connsiteY6" fmla="*/ 3914382 h 3914382"/>
                  <a:gd name="connsiteX7" fmla="*/ 0 w 1561514"/>
                  <a:gd name="connsiteY7" fmla="*/ 3914382 h 3914382"/>
                  <a:gd name="connsiteX8" fmla="*/ 0 w 1561514"/>
                  <a:gd name="connsiteY8" fmla="*/ 260258 h 3914382"/>
                  <a:gd name="connsiteX9" fmla="*/ 260258 w 1561514"/>
                  <a:gd name="connsiteY9" fmla="*/ 0 h 3914382"/>
                  <a:gd name="connsiteX10" fmla="*/ 1301256 w 1561514"/>
                  <a:gd name="connsiteY10" fmla="*/ 0 h 3914382"/>
                  <a:gd name="connsiteX11" fmla="*/ 1561514 w 1561514"/>
                  <a:gd name="connsiteY11" fmla="*/ 260258 h 39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1514" h="3914382">
                    <a:moveTo>
                      <a:pt x="1561514" y="260258"/>
                    </a:moveTo>
                    <a:lnTo>
                      <a:pt x="1561514" y="3914382"/>
                    </a:lnTo>
                    <a:lnTo>
                      <a:pt x="1090247" y="3914382"/>
                    </a:lnTo>
                    <a:lnTo>
                      <a:pt x="1083959" y="3852012"/>
                    </a:lnTo>
                    <a:cubicBezTo>
                      <a:pt x="1055100" y="3710983"/>
                      <a:pt x="930318" y="3604895"/>
                      <a:pt x="780757" y="3604895"/>
                    </a:cubicBezTo>
                    <a:cubicBezTo>
                      <a:pt x="631196" y="3604895"/>
                      <a:pt x="506413" y="3710983"/>
                      <a:pt x="477555" y="3852012"/>
                    </a:cubicBezTo>
                    <a:lnTo>
                      <a:pt x="471267" y="3914382"/>
                    </a:lnTo>
                    <a:lnTo>
                      <a:pt x="0" y="3914382"/>
                    </a:lnTo>
                    <a:lnTo>
                      <a:pt x="0" y="260258"/>
                    </a:lnTo>
                    <a:cubicBezTo>
                      <a:pt x="0" y="116521"/>
                      <a:pt x="116521" y="0"/>
                      <a:pt x="260258" y="0"/>
                    </a:cubicBezTo>
                    <a:lnTo>
                      <a:pt x="1301256" y="0"/>
                    </a:lnTo>
                    <a:cubicBezTo>
                      <a:pt x="1444993" y="0"/>
                      <a:pt x="1561514" y="116521"/>
                      <a:pt x="1561514" y="260258"/>
                    </a:cubicBezTo>
                    <a:close/>
                  </a:path>
                </a:pathLst>
              </a:custGeom>
              <a:gradFill flip="none" rotWithShape="1">
                <a:gsLst>
                  <a:gs pos="0">
                    <a:srgbClr val="CC00CC"/>
                  </a:gs>
                  <a:gs pos="100000">
                    <a:srgbClr val="993366"/>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74">
                <a:extLst>
                  <a:ext uri="{FF2B5EF4-FFF2-40B4-BE49-F238E27FC236}">
                    <a16:creationId xmlns:a16="http://schemas.microsoft.com/office/drawing/2014/main" xmlns="" id="{279BCFAA-DF5B-4918-A3B0-071160549DAA}"/>
                  </a:ext>
                </a:extLst>
              </p:cNvPr>
              <p:cNvSpPr/>
              <p:nvPr/>
            </p:nvSpPr>
            <p:spPr>
              <a:xfrm rot="16200000">
                <a:off x="2250042" y="-48115"/>
                <a:ext cx="1261403" cy="3674013"/>
              </a:xfrm>
              <a:custGeom>
                <a:avLst/>
                <a:gdLst>
                  <a:gd name="connsiteX0" fmla="*/ 1261403 w 1261403"/>
                  <a:gd name="connsiteY0" fmla="*/ 210238 h 3674013"/>
                  <a:gd name="connsiteX1" fmla="*/ 1261403 w 1261403"/>
                  <a:gd name="connsiteY1" fmla="*/ 3674013 h 3674013"/>
                  <a:gd name="connsiteX2" fmla="*/ 940190 w 1261403"/>
                  <a:gd name="connsiteY2" fmla="*/ 3674013 h 3674013"/>
                  <a:gd name="connsiteX3" fmla="*/ 933902 w 1261403"/>
                  <a:gd name="connsiteY3" fmla="*/ 3611645 h 3674013"/>
                  <a:gd name="connsiteX4" fmla="*/ 630700 w 1261403"/>
                  <a:gd name="connsiteY4" fmla="*/ 3364528 h 3674013"/>
                  <a:gd name="connsiteX5" fmla="*/ 327498 w 1261403"/>
                  <a:gd name="connsiteY5" fmla="*/ 3611645 h 3674013"/>
                  <a:gd name="connsiteX6" fmla="*/ 321211 w 1261403"/>
                  <a:gd name="connsiteY6" fmla="*/ 3674013 h 3674013"/>
                  <a:gd name="connsiteX7" fmla="*/ 0 w 1261403"/>
                  <a:gd name="connsiteY7" fmla="*/ 3674013 h 3674013"/>
                  <a:gd name="connsiteX8" fmla="*/ 0 w 1261403"/>
                  <a:gd name="connsiteY8" fmla="*/ 210238 h 3674013"/>
                  <a:gd name="connsiteX9" fmla="*/ 210238 w 1261403"/>
                  <a:gd name="connsiteY9" fmla="*/ 0 h 3674013"/>
                  <a:gd name="connsiteX10" fmla="*/ 1051165 w 1261403"/>
                  <a:gd name="connsiteY10" fmla="*/ 0 h 3674013"/>
                  <a:gd name="connsiteX11" fmla="*/ 1261403 w 1261403"/>
                  <a:gd name="connsiteY11" fmla="*/ 210238 h 367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1403" h="3674013">
                    <a:moveTo>
                      <a:pt x="1261403" y="210238"/>
                    </a:moveTo>
                    <a:lnTo>
                      <a:pt x="1261403" y="3674013"/>
                    </a:lnTo>
                    <a:lnTo>
                      <a:pt x="940190" y="3674013"/>
                    </a:lnTo>
                    <a:lnTo>
                      <a:pt x="933902" y="3611645"/>
                    </a:lnTo>
                    <a:cubicBezTo>
                      <a:pt x="905044" y="3470616"/>
                      <a:pt x="780261" y="3364528"/>
                      <a:pt x="630700" y="3364528"/>
                    </a:cubicBezTo>
                    <a:cubicBezTo>
                      <a:pt x="481139" y="3364528"/>
                      <a:pt x="356357" y="3470616"/>
                      <a:pt x="327498" y="3611645"/>
                    </a:cubicBezTo>
                    <a:lnTo>
                      <a:pt x="321211" y="3674013"/>
                    </a:lnTo>
                    <a:lnTo>
                      <a:pt x="0" y="3674013"/>
                    </a:lnTo>
                    <a:lnTo>
                      <a:pt x="0" y="210238"/>
                    </a:lnTo>
                    <a:cubicBezTo>
                      <a:pt x="0" y="94127"/>
                      <a:pt x="94127" y="0"/>
                      <a:pt x="210238" y="0"/>
                    </a:cubicBezTo>
                    <a:lnTo>
                      <a:pt x="1051165" y="0"/>
                    </a:lnTo>
                    <a:cubicBezTo>
                      <a:pt x="1167276" y="0"/>
                      <a:pt x="1261403" y="94127"/>
                      <a:pt x="1261403" y="210238"/>
                    </a:cubicBez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Left Bracket 12">
                <a:extLst>
                  <a:ext uri="{FF2B5EF4-FFF2-40B4-BE49-F238E27FC236}">
                    <a16:creationId xmlns:a16="http://schemas.microsoft.com/office/drawing/2014/main" xmlns="" id="{2C82CF0E-9D91-4A35-B4E7-AB34EA508F62}"/>
                  </a:ext>
                </a:extLst>
              </p:cNvPr>
              <p:cNvSpPr/>
              <p:nvPr/>
            </p:nvSpPr>
            <p:spPr>
              <a:xfrm>
                <a:off x="903184" y="1092183"/>
                <a:ext cx="3788898" cy="1434903"/>
              </a:xfrm>
              <a:custGeom>
                <a:avLst/>
                <a:gdLst>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Lst>
                <a:ahLst/>
                <a:cxnLst>
                  <a:cxn ang="0">
                    <a:pos x="connsiteX0" y="connsiteY0"/>
                  </a:cxn>
                  <a:cxn ang="0">
                    <a:pos x="connsiteX1" y="connsiteY1"/>
                  </a:cxn>
                  <a:cxn ang="0">
                    <a:pos x="connsiteX2" y="connsiteY2"/>
                  </a:cxn>
                  <a:cxn ang="0">
                    <a:pos x="connsiteX3" y="connsiteY3"/>
                  </a:cxn>
                </a:cxnLst>
                <a:rect l="l" t="t" r="r" b="b"/>
                <a:pathLst>
                  <a:path w="3674013" h="1434903" stroke="0" extrusionOk="0">
                    <a:moveTo>
                      <a:pt x="3674013" y="1434903"/>
                    </a:moveTo>
                    <a:cubicBezTo>
                      <a:pt x="1644912" y="1434903"/>
                      <a:pt x="0" y="1416003"/>
                      <a:pt x="0" y="1392688"/>
                    </a:cubicBezTo>
                    <a:lnTo>
                      <a:pt x="0" y="42215"/>
                    </a:lnTo>
                    <a:cubicBezTo>
                      <a:pt x="0" y="18900"/>
                      <a:pt x="1644912" y="0"/>
                      <a:pt x="3674013" y="0"/>
                    </a:cubicBezTo>
                    <a:lnTo>
                      <a:pt x="3674013" y="1434903"/>
                    </a:lnTo>
                    <a:close/>
                  </a:path>
                  <a:path w="3674013" h="1434903" fill="none">
                    <a:moveTo>
                      <a:pt x="3674013" y="1434903"/>
                    </a:moveTo>
                    <a:cubicBezTo>
                      <a:pt x="1644912" y="1434903"/>
                      <a:pt x="0" y="1416003"/>
                      <a:pt x="0" y="1392688"/>
                    </a:cubicBezTo>
                    <a:lnTo>
                      <a:pt x="0" y="42215"/>
                    </a:lnTo>
                    <a:cubicBezTo>
                      <a:pt x="0" y="18900"/>
                      <a:pt x="1644912" y="0"/>
                      <a:pt x="3674013" y="0"/>
                    </a:cubicBezTo>
                  </a:path>
                </a:pathLst>
              </a:custGeom>
              <a:ln w="9525">
                <a:solidFill>
                  <a:schemeClr val="bg1">
                    <a:lumMod val="9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xmlns="" id="{D791129D-41F0-4553-AC72-93C09870C7F9}"/>
                  </a:ext>
                </a:extLst>
              </p:cNvPr>
              <p:cNvSpPr txBox="1"/>
              <p:nvPr/>
            </p:nvSpPr>
            <p:spPr>
              <a:xfrm>
                <a:off x="974327" y="1110525"/>
                <a:ext cx="3575561" cy="1200329"/>
              </a:xfrm>
              <a:prstGeom prst="rect">
                <a:avLst/>
              </a:prstGeom>
              <a:noFill/>
            </p:spPr>
            <p:txBody>
              <a:bodyPr wrap="square" rtlCol="0">
                <a:spAutoFit/>
              </a:bodyPr>
              <a:lstStyle/>
              <a:p>
                <a:pPr lvl="0" algn="ctr"/>
                <a:r>
                  <a:rPr lang="en-US" sz="2400" dirty="0" smtClean="0">
                    <a:solidFill>
                      <a:schemeClr val="bg1"/>
                    </a:solidFill>
                    <a:latin typeface="UTM Alberta Heavy" panose="02040603050506020204" pitchFamily="18" charset="0"/>
                  </a:rPr>
                  <a:t>CÁC YẾU TỐ CƠ BẢN CỦA QUÁ TRÌNH </a:t>
                </a:r>
              </a:p>
              <a:p>
                <a:pPr lvl="0" algn="ctr"/>
                <a:r>
                  <a:rPr lang="en-US" sz="2400" dirty="0" smtClean="0">
                    <a:solidFill>
                      <a:schemeClr val="bg1"/>
                    </a:solidFill>
                    <a:latin typeface="UTM Alberta Heavy" panose="02040603050506020204" pitchFamily="18" charset="0"/>
                  </a:rPr>
                  <a:t>SẢN XUẤT</a:t>
                </a:r>
                <a:endParaRPr lang="en-US" sz="2400" dirty="0">
                  <a:solidFill>
                    <a:schemeClr val="bg1"/>
                  </a:solidFill>
                  <a:latin typeface="UTM Alberta Heavy" panose="02040603050506020204" pitchFamily="18" charset="0"/>
                </a:endParaRPr>
              </a:p>
            </p:txBody>
          </p:sp>
        </p:grpSp>
      </p:grpSp>
      <p:sp>
        <p:nvSpPr>
          <p:cNvPr id="35" name="Rectangle 34">
            <a:extLst>
              <a:ext uri="{FF2B5EF4-FFF2-40B4-BE49-F238E27FC236}">
                <a16:creationId xmlns:a16="http://schemas.microsoft.com/office/drawing/2014/main" xmlns="" id="{F7318AE7-9B6B-426D-8559-847D5C4065A1}"/>
              </a:ext>
            </a:extLst>
          </p:cNvPr>
          <p:cNvSpPr/>
          <p:nvPr/>
        </p:nvSpPr>
        <p:spPr>
          <a:xfrm rot="439804">
            <a:off x="3871214" y="5756557"/>
            <a:ext cx="3869635" cy="1020417"/>
          </a:xfrm>
          <a:prstGeom prst="rect">
            <a:avLst/>
          </a:prstGeom>
          <a:gradFill flip="none" rotWithShape="1">
            <a:gsLst>
              <a:gs pos="0">
                <a:srgbClr val="E6E7E9">
                  <a:alpha val="0"/>
                </a:srgbClr>
              </a:gs>
              <a:gs pos="100000">
                <a:schemeClr val="tx1">
                  <a:alpha val="45000"/>
                </a:schemeClr>
              </a:gs>
            </a:gsLst>
            <a:lin ang="2700000" scaled="1"/>
            <a:tileRect/>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xmlns="" id="{637FF8BE-A26E-4F5D-8B48-CDEADC51BDC7}"/>
              </a:ext>
            </a:extLst>
          </p:cNvPr>
          <p:cNvGrpSpPr/>
          <p:nvPr/>
        </p:nvGrpSpPr>
        <p:grpSpPr>
          <a:xfrm>
            <a:off x="561345" y="5292116"/>
            <a:ext cx="3933813" cy="1226820"/>
            <a:chOff x="5413659" y="1364860"/>
            <a:chExt cx="3933813" cy="1226820"/>
          </a:xfrm>
        </p:grpSpPr>
        <p:grpSp>
          <p:nvGrpSpPr>
            <p:cNvPr id="37" name="Group 36">
              <a:extLst>
                <a:ext uri="{FF2B5EF4-FFF2-40B4-BE49-F238E27FC236}">
                  <a16:creationId xmlns:a16="http://schemas.microsoft.com/office/drawing/2014/main" xmlns="" id="{7602462C-0718-4C8B-AD8C-37935779043A}"/>
                </a:ext>
              </a:extLst>
            </p:cNvPr>
            <p:cNvGrpSpPr/>
            <p:nvPr/>
          </p:nvGrpSpPr>
          <p:grpSpPr>
            <a:xfrm>
              <a:off x="5413659" y="1364860"/>
              <a:ext cx="3914383" cy="1226820"/>
              <a:chOff x="3119461" y="2798299"/>
              <a:chExt cx="3914383" cy="1226820"/>
            </a:xfrm>
          </p:grpSpPr>
          <p:sp>
            <p:nvSpPr>
              <p:cNvPr id="41" name="Rectangle: Top Corners Rounded 83">
                <a:extLst>
                  <a:ext uri="{FF2B5EF4-FFF2-40B4-BE49-F238E27FC236}">
                    <a16:creationId xmlns:a16="http://schemas.microsoft.com/office/drawing/2014/main" xmlns="" id="{921145F7-DD54-4B8E-B47A-C55E4EFF5D3B}"/>
                  </a:ext>
                </a:extLst>
              </p:cNvPr>
              <p:cNvSpPr/>
              <p:nvPr/>
            </p:nvSpPr>
            <p:spPr>
              <a:xfrm rot="5400000">
                <a:off x="4469981" y="1447779"/>
                <a:ext cx="1213343" cy="3914383"/>
              </a:xfrm>
              <a:prstGeom prst="round2Same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84">
                <a:extLst>
                  <a:ext uri="{FF2B5EF4-FFF2-40B4-BE49-F238E27FC236}">
                    <a16:creationId xmlns:a16="http://schemas.microsoft.com/office/drawing/2014/main" xmlns="" id="{6B051CC9-FF3F-4128-922F-B844268E8483}"/>
                  </a:ext>
                </a:extLst>
              </p:cNvPr>
              <p:cNvSpPr/>
              <p:nvPr/>
            </p:nvSpPr>
            <p:spPr>
              <a:xfrm rot="5400000">
                <a:off x="6200922" y="3192198"/>
                <a:ext cx="1213343" cy="452500"/>
              </a:xfrm>
              <a:custGeom>
                <a:avLst/>
                <a:gdLst>
                  <a:gd name="connsiteX0" fmla="*/ 0 w 1213343"/>
                  <a:gd name="connsiteY0" fmla="*/ 452500 h 452500"/>
                  <a:gd name="connsiteX1" fmla="*/ 0 w 1213343"/>
                  <a:gd name="connsiteY1" fmla="*/ 202228 h 452500"/>
                  <a:gd name="connsiteX2" fmla="*/ 202228 w 1213343"/>
                  <a:gd name="connsiteY2" fmla="*/ 0 h 452500"/>
                  <a:gd name="connsiteX3" fmla="*/ 1011115 w 1213343"/>
                  <a:gd name="connsiteY3" fmla="*/ 0 h 452500"/>
                  <a:gd name="connsiteX4" fmla="*/ 1213343 w 1213343"/>
                  <a:gd name="connsiteY4" fmla="*/ 202228 h 452500"/>
                  <a:gd name="connsiteX5" fmla="*/ 1213343 w 1213343"/>
                  <a:gd name="connsiteY5" fmla="*/ 452500 h 4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3343" h="452500">
                    <a:moveTo>
                      <a:pt x="0" y="452500"/>
                    </a:moveTo>
                    <a:lnTo>
                      <a:pt x="0" y="202228"/>
                    </a:lnTo>
                    <a:cubicBezTo>
                      <a:pt x="0" y="90541"/>
                      <a:pt x="90541" y="0"/>
                      <a:pt x="202228" y="0"/>
                    </a:cubicBezTo>
                    <a:lnTo>
                      <a:pt x="1011115" y="0"/>
                    </a:lnTo>
                    <a:cubicBezTo>
                      <a:pt x="1122802" y="0"/>
                      <a:pt x="1213343" y="90541"/>
                      <a:pt x="1213343" y="202228"/>
                    </a:cubicBezTo>
                    <a:lnTo>
                      <a:pt x="1213343" y="452500"/>
                    </a:lnTo>
                    <a:close/>
                  </a:path>
                </a:pathLst>
              </a:cu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xmlns="" id="{46D10031-27B3-4C49-98B3-5B12E260223A}"/>
                </a:ext>
              </a:extLst>
            </p:cNvPr>
            <p:cNvSpPr txBox="1"/>
            <p:nvPr/>
          </p:nvSpPr>
          <p:spPr>
            <a:xfrm>
              <a:off x="8875868" y="1642793"/>
              <a:ext cx="471604" cy="646331"/>
            </a:xfrm>
            <a:prstGeom prst="rect">
              <a:avLst/>
            </a:prstGeom>
            <a:noFill/>
          </p:spPr>
          <p:txBody>
            <a:bodyPr wrap="none" rtlCol="0">
              <a:spAutoFit/>
            </a:bodyPr>
            <a:lstStyle/>
            <a:p>
              <a:r>
                <a:rPr lang="en-US" sz="3600" b="1" dirty="0">
                  <a:solidFill>
                    <a:schemeClr val="bg1"/>
                  </a:solidFill>
                  <a:latin typeface="UTM Alberta Heavy" panose="02040603050506020204" pitchFamily="18" charset="0"/>
                </a:rPr>
                <a:t>3</a:t>
              </a:r>
            </a:p>
          </p:txBody>
        </p:sp>
        <p:sp>
          <p:nvSpPr>
            <p:cNvPr id="40" name="TextBox 39">
              <a:extLst>
                <a:ext uri="{FF2B5EF4-FFF2-40B4-BE49-F238E27FC236}">
                  <a16:creationId xmlns:a16="http://schemas.microsoft.com/office/drawing/2014/main" xmlns="" id="{41561AE9-FE7C-4656-93CC-826AA86047A4}"/>
                </a:ext>
              </a:extLst>
            </p:cNvPr>
            <p:cNvSpPr txBox="1"/>
            <p:nvPr/>
          </p:nvSpPr>
          <p:spPr>
            <a:xfrm>
              <a:off x="5936326" y="1598840"/>
              <a:ext cx="3010486" cy="830997"/>
            </a:xfrm>
            <a:prstGeom prst="rect">
              <a:avLst/>
            </a:prstGeom>
            <a:noFill/>
          </p:spPr>
          <p:txBody>
            <a:bodyPr wrap="square" rtlCol="0">
              <a:spAutoFit/>
            </a:bodyPr>
            <a:lstStyle/>
            <a:p>
              <a:r>
                <a:rPr lang="en-US" sz="2400" dirty="0" err="1" smtClean="0">
                  <a:solidFill>
                    <a:schemeClr val="accent4">
                      <a:lumMod val="75000"/>
                    </a:schemeClr>
                  </a:solidFill>
                  <a:latin typeface="UTM Alberta Heavy" panose="02040603050506020204" pitchFamily="18" charset="0"/>
                </a:rPr>
                <a:t>Đối</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với</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gia</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đình</a:t>
              </a:r>
              <a:endParaRPr lang="en-US" sz="2400" dirty="0" smtClean="0">
                <a:solidFill>
                  <a:schemeClr val="accent4">
                    <a:lumMod val="75000"/>
                  </a:schemeClr>
                </a:solidFill>
                <a:latin typeface="UTM Alberta Heavy" panose="02040603050506020204" pitchFamily="18" charset="0"/>
              </a:endParaRPr>
            </a:p>
            <a:p>
              <a:r>
                <a:rPr lang="en-US" sz="2400" dirty="0" err="1" smtClean="0">
                  <a:solidFill>
                    <a:schemeClr val="accent4">
                      <a:lumMod val="75000"/>
                    </a:schemeClr>
                  </a:solidFill>
                  <a:latin typeface="UTM Alberta Heavy" panose="02040603050506020204" pitchFamily="18" charset="0"/>
                </a:rPr>
                <a:t>Đối</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với</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xã</a:t>
              </a:r>
              <a:r>
                <a:rPr lang="en-US" sz="2400" dirty="0" smtClean="0">
                  <a:solidFill>
                    <a:schemeClr val="accent4">
                      <a:lumMod val="75000"/>
                    </a:schemeClr>
                  </a:solidFill>
                  <a:latin typeface="UTM Alberta Heavy" panose="02040603050506020204" pitchFamily="18" charset="0"/>
                </a:rPr>
                <a:t> </a:t>
              </a:r>
              <a:r>
                <a:rPr lang="en-US" sz="2400" dirty="0" err="1" smtClean="0">
                  <a:solidFill>
                    <a:schemeClr val="accent4">
                      <a:lumMod val="75000"/>
                    </a:schemeClr>
                  </a:solidFill>
                  <a:latin typeface="UTM Alberta Heavy" panose="02040603050506020204" pitchFamily="18" charset="0"/>
                </a:rPr>
                <a:t>hội</a:t>
              </a:r>
              <a:endParaRPr lang="en-US" sz="2400" dirty="0">
                <a:solidFill>
                  <a:schemeClr val="accent4">
                    <a:lumMod val="75000"/>
                  </a:schemeClr>
                </a:solidFill>
                <a:latin typeface="UTM Alberta Heavy" panose="02040603050506020204" pitchFamily="18" charset="0"/>
              </a:endParaRPr>
            </a:p>
          </p:txBody>
        </p:sp>
      </p:grpSp>
      <p:grpSp>
        <p:nvGrpSpPr>
          <p:cNvPr id="43" name="Group 42">
            <a:extLst>
              <a:ext uri="{FF2B5EF4-FFF2-40B4-BE49-F238E27FC236}">
                <a16:creationId xmlns:a16="http://schemas.microsoft.com/office/drawing/2014/main" xmlns="" id="{974773E3-D748-4AB0-84A0-3EE08D8EE1F8}"/>
              </a:ext>
            </a:extLst>
          </p:cNvPr>
          <p:cNvGrpSpPr/>
          <p:nvPr/>
        </p:nvGrpSpPr>
        <p:grpSpPr>
          <a:xfrm>
            <a:off x="453963" y="4997508"/>
            <a:ext cx="11581785" cy="1757036"/>
            <a:chOff x="1501971" y="4344570"/>
            <a:chExt cx="11581785" cy="1757036"/>
          </a:xfrm>
        </p:grpSpPr>
        <p:sp>
          <p:nvSpPr>
            <p:cNvPr id="44" name="Freeform: Shape 85">
              <a:extLst>
                <a:ext uri="{FF2B5EF4-FFF2-40B4-BE49-F238E27FC236}">
                  <a16:creationId xmlns:a16="http://schemas.microsoft.com/office/drawing/2014/main" xmlns="" id="{C9071A32-CEB1-409E-B2F3-6B441E2F4682}"/>
                </a:ext>
              </a:extLst>
            </p:cNvPr>
            <p:cNvSpPr/>
            <p:nvPr/>
          </p:nvSpPr>
          <p:spPr>
            <a:xfrm rot="16200000">
              <a:off x="4522709" y="4935749"/>
              <a:ext cx="1561514" cy="770199"/>
            </a:xfrm>
            <a:custGeom>
              <a:avLst/>
              <a:gdLst>
                <a:gd name="connsiteX0" fmla="*/ 1561514 w 1561514"/>
                <a:gd name="connsiteY0" fmla="*/ 0 h 641295"/>
                <a:gd name="connsiteX1" fmla="*/ 1561514 w 1561514"/>
                <a:gd name="connsiteY1" fmla="*/ 641295 h 641295"/>
                <a:gd name="connsiteX2" fmla="*/ 1090247 w 1561514"/>
                <a:gd name="connsiteY2" fmla="*/ 641295 h 641295"/>
                <a:gd name="connsiteX3" fmla="*/ 1083959 w 1561514"/>
                <a:gd name="connsiteY3" fmla="*/ 578925 h 641295"/>
                <a:gd name="connsiteX4" fmla="*/ 780757 w 1561514"/>
                <a:gd name="connsiteY4" fmla="*/ 331808 h 641295"/>
                <a:gd name="connsiteX5" fmla="*/ 477555 w 1561514"/>
                <a:gd name="connsiteY5" fmla="*/ 578925 h 641295"/>
                <a:gd name="connsiteX6" fmla="*/ 471267 w 1561514"/>
                <a:gd name="connsiteY6" fmla="*/ 641295 h 641295"/>
                <a:gd name="connsiteX7" fmla="*/ 0 w 1561514"/>
                <a:gd name="connsiteY7" fmla="*/ 641295 h 641295"/>
                <a:gd name="connsiteX8" fmla="*/ 0 w 1561514"/>
                <a:gd name="connsiteY8" fmla="*/ 0 h 6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1514" h="641295">
                  <a:moveTo>
                    <a:pt x="1561514" y="0"/>
                  </a:moveTo>
                  <a:lnTo>
                    <a:pt x="1561514" y="641295"/>
                  </a:lnTo>
                  <a:lnTo>
                    <a:pt x="1090247" y="641295"/>
                  </a:lnTo>
                  <a:lnTo>
                    <a:pt x="1083959" y="578925"/>
                  </a:lnTo>
                  <a:cubicBezTo>
                    <a:pt x="1055100" y="437896"/>
                    <a:pt x="930318" y="331808"/>
                    <a:pt x="780757" y="331808"/>
                  </a:cubicBezTo>
                  <a:cubicBezTo>
                    <a:pt x="631196" y="331808"/>
                    <a:pt x="506413" y="437896"/>
                    <a:pt x="477555" y="578925"/>
                  </a:cubicBezTo>
                  <a:lnTo>
                    <a:pt x="471267" y="641295"/>
                  </a:lnTo>
                  <a:lnTo>
                    <a:pt x="0" y="641295"/>
                  </a:lnTo>
                  <a:lnTo>
                    <a:pt x="0" y="0"/>
                  </a:lnTo>
                  <a:close/>
                </a:path>
              </a:pathLst>
            </a:custGeom>
            <a:solidFill>
              <a:schemeClr val="tx1">
                <a:alpha val="22000"/>
              </a:schemeClr>
            </a:soli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5" name="Group 44">
              <a:extLst>
                <a:ext uri="{FF2B5EF4-FFF2-40B4-BE49-F238E27FC236}">
                  <a16:creationId xmlns:a16="http://schemas.microsoft.com/office/drawing/2014/main" xmlns="" id="{328CFC94-5550-4B65-ACAA-61905224DA8E}"/>
                </a:ext>
              </a:extLst>
            </p:cNvPr>
            <p:cNvGrpSpPr/>
            <p:nvPr/>
          </p:nvGrpSpPr>
          <p:grpSpPr>
            <a:xfrm>
              <a:off x="1501971" y="4344570"/>
              <a:ext cx="11581785" cy="1672451"/>
              <a:chOff x="736431" y="872042"/>
              <a:chExt cx="11581785" cy="1672451"/>
            </a:xfrm>
          </p:grpSpPr>
          <p:sp>
            <p:nvSpPr>
              <p:cNvPr id="46" name="Freeform: Shape 87">
                <a:extLst>
                  <a:ext uri="{FF2B5EF4-FFF2-40B4-BE49-F238E27FC236}">
                    <a16:creationId xmlns:a16="http://schemas.microsoft.com/office/drawing/2014/main" xmlns="" id="{E9028026-B729-4171-A906-C0392AC497FF}"/>
                  </a:ext>
                </a:extLst>
              </p:cNvPr>
              <p:cNvSpPr/>
              <p:nvPr/>
            </p:nvSpPr>
            <p:spPr>
              <a:xfrm rot="16200000">
                <a:off x="1912865" y="-193455"/>
                <a:ext cx="1561514" cy="3914382"/>
              </a:xfrm>
              <a:custGeom>
                <a:avLst/>
                <a:gdLst>
                  <a:gd name="connsiteX0" fmla="*/ 1561514 w 1561514"/>
                  <a:gd name="connsiteY0" fmla="*/ 260258 h 3914382"/>
                  <a:gd name="connsiteX1" fmla="*/ 1561514 w 1561514"/>
                  <a:gd name="connsiteY1" fmla="*/ 3914382 h 3914382"/>
                  <a:gd name="connsiteX2" fmla="*/ 1090247 w 1561514"/>
                  <a:gd name="connsiteY2" fmla="*/ 3914382 h 3914382"/>
                  <a:gd name="connsiteX3" fmla="*/ 1083959 w 1561514"/>
                  <a:gd name="connsiteY3" fmla="*/ 3852012 h 3914382"/>
                  <a:gd name="connsiteX4" fmla="*/ 780757 w 1561514"/>
                  <a:gd name="connsiteY4" fmla="*/ 3604895 h 3914382"/>
                  <a:gd name="connsiteX5" fmla="*/ 477555 w 1561514"/>
                  <a:gd name="connsiteY5" fmla="*/ 3852012 h 3914382"/>
                  <a:gd name="connsiteX6" fmla="*/ 471267 w 1561514"/>
                  <a:gd name="connsiteY6" fmla="*/ 3914382 h 3914382"/>
                  <a:gd name="connsiteX7" fmla="*/ 0 w 1561514"/>
                  <a:gd name="connsiteY7" fmla="*/ 3914382 h 3914382"/>
                  <a:gd name="connsiteX8" fmla="*/ 0 w 1561514"/>
                  <a:gd name="connsiteY8" fmla="*/ 260258 h 3914382"/>
                  <a:gd name="connsiteX9" fmla="*/ 260258 w 1561514"/>
                  <a:gd name="connsiteY9" fmla="*/ 0 h 3914382"/>
                  <a:gd name="connsiteX10" fmla="*/ 1301256 w 1561514"/>
                  <a:gd name="connsiteY10" fmla="*/ 0 h 3914382"/>
                  <a:gd name="connsiteX11" fmla="*/ 1561514 w 1561514"/>
                  <a:gd name="connsiteY11" fmla="*/ 260258 h 391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1514" h="3914382">
                    <a:moveTo>
                      <a:pt x="1561514" y="260258"/>
                    </a:moveTo>
                    <a:lnTo>
                      <a:pt x="1561514" y="3914382"/>
                    </a:lnTo>
                    <a:lnTo>
                      <a:pt x="1090247" y="3914382"/>
                    </a:lnTo>
                    <a:lnTo>
                      <a:pt x="1083959" y="3852012"/>
                    </a:lnTo>
                    <a:cubicBezTo>
                      <a:pt x="1055100" y="3710983"/>
                      <a:pt x="930318" y="3604895"/>
                      <a:pt x="780757" y="3604895"/>
                    </a:cubicBezTo>
                    <a:cubicBezTo>
                      <a:pt x="631196" y="3604895"/>
                      <a:pt x="506413" y="3710983"/>
                      <a:pt x="477555" y="3852012"/>
                    </a:cubicBezTo>
                    <a:lnTo>
                      <a:pt x="471267" y="3914382"/>
                    </a:lnTo>
                    <a:lnTo>
                      <a:pt x="0" y="3914382"/>
                    </a:lnTo>
                    <a:lnTo>
                      <a:pt x="0" y="260258"/>
                    </a:lnTo>
                    <a:cubicBezTo>
                      <a:pt x="0" y="116521"/>
                      <a:pt x="116521" y="0"/>
                      <a:pt x="260258" y="0"/>
                    </a:cubicBezTo>
                    <a:lnTo>
                      <a:pt x="1301256" y="0"/>
                    </a:lnTo>
                    <a:cubicBezTo>
                      <a:pt x="1444993" y="0"/>
                      <a:pt x="1561514" y="116521"/>
                      <a:pt x="1561514" y="260258"/>
                    </a:cubicBezTo>
                    <a:close/>
                  </a:path>
                </a:pathLst>
              </a:custGeom>
              <a:gradFill flip="none" rotWithShape="1">
                <a:gsLst>
                  <a:gs pos="0">
                    <a:srgbClr val="FFCC00"/>
                  </a:gs>
                  <a:gs pos="100000">
                    <a:srgbClr val="FF9900"/>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88">
                <a:extLst>
                  <a:ext uri="{FF2B5EF4-FFF2-40B4-BE49-F238E27FC236}">
                    <a16:creationId xmlns:a16="http://schemas.microsoft.com/office/drawing/2014/main" xmlns="" id="{961609A1-C364-4DF4-B50C-B74765F18C20}"/>
                  </a:ext>
                </a:extLst>
              </p:cNvPr>
              <p:cNvSpPr/>
              <p:nvPr/>
            </p:nvSpPr>
            <p:spPr>
              <a:xfrm rot="16200000">
                <a:off x="9850508" y="-334263"/>
                <a:ext cx="1261403" cy="3674013"/>
              </a:xfrm>
              <a:custGeom>
                <a:avLst/>
                <a:gdLst>
                  <a:gd name="connsiteX0" fmla="*/ 1261403 w 1261403"/>
                  <a:gd name="connsiteY0" fmla="*/ 210238 h 3674013"/>
                  <a:gd name="connsiteX1" fmla="*/ 1261403 w 1261403"/>
                  <a:gd name="connsiteY1" fmla="*/ 3674013 h 3674013"/>
                  <a:gd name="connsiteX2" fmla="*/ 940190 w 1261403"/>
                  <a:gd name="connsiteY2" fmla="*/ 3674013 h 3674013"/>
                  <a:gd name="connsiteX3" fmla="*/ 933902 w 1261403"/>
                  <a:gd name="connsiteY3" fmla="*/ 3611645 h 3674013"/>
                  <a:gd name="connsiteX4" fmla="*/ 630700 w 1261403"/>
                  <a:gd name="connsiteY4" fmla="*/ 3364528 h 3674013"/>
                  <a:gd name="connsiteX5" fmla="*/ 327498 w 1261403"/>
                  <a:gd name="connsiteY5" fmla="*/ 3611645 h 3674013"/>
                  <a:gd name="connsiteX6" fmla="*/ 321211 w 1261403"/>
                  <a:gd name="connsiteY6" fmla="*/ 3674013 h 3674013"/>
                  <a:gd name="connsiteX7" fmla="*/ 0 w 1261403"/>
                  <a:gd name="connsiteY7" fmla="*/ 3674013 h 3674013"/>
                  <a:gd name="connsiteX8" fmla="*/ 0 w 1261403"/>
                  <a:gd name="connsiteY8" fmla="*/ 210238 h 3674013"/>
                  <a:gd name="connsiteX9" fmla="*/ 210238 w 1261403"/>
                  <a:gd name="connsiteY9" fmla="*/ 0 h 3674013"/>
                  <a:gd name="connsiteX10" fmla="*/ 1051165 w 1261403"/>
                  <a:gd name="connsiteY10" fmla="*/ 0 h 3674013"/>
                  <a:gd name="connsiteX11" fmla="*/ 1261403 w 1261403"/>
                  <a:gd name="connsiteY11" fmla="*/ 210238 h 367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1403" h="3674013">
                    <a:moveTo>
                      <a:pt x="1261403" y="210238"/>
                    </a:moveTo>
                    <a:lnTo>
                      <a:pt x="1261403" y="3674013"/>
                    </a:lnTo>
                    <a:lnTo>
                      <a:pt x="940190" y="3674013"/>
                    </a:lnTo>
                    <a:lnTo>
                      <a:pt x="933902" y="3611645"/>
                    </a:lnTo>
                    <a:cubicBezTo>
                      <a:pt x="905044" y="3470616"/>
                      <a:pt x="780261" y="3364528"/>
                      <a:pt x="630700" y="3364528"/>
                    </a:cubicBezTo>
                    <a:cubicBezTo>
                      <a:pt x="481139" y="3364528"/>
                      <a:pt x="356357" y="3470616"/>
                      <a:pt x="327498" y="3611645"/>
                    </a:cubicBezTo>
                    <a:lnTo>
                      <a:pt x="321211" y="3674013"/>
                    </a:lnTo>
                    <a:lnTo>
                      <a:pt x="0" y="3674013"/>
                    </a:lnTo>
                    <a:lnTo>
                      <a:pt x="0" y="210238"/>
                    </a:lnTo>
                    <a:cubicBezTo>
                      <a:pt x="0" y="94127"/>
                      <a:pt x="94127" y="0"/>
                      <a:pt x="210238" y="0"/>
                    </a:cubicBezTo>
                    <a:lnTo>
                      <a:pt x="1051165" y="0"/>
                    </a:lnTo>
                    <a:cubicBezTo>
                      <a:pt x="1167276" y="0"/>
                      <a:pt x="1261403" y="94127"/>
                      <a:pt x="1261403" y="210238"/>
                    </a:cubicBez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Left Bracket 12">
                <a:extLst>
                  <a:ext uri="{FF2B5EF4-FFF2-40B4-BE49-F238E27FC236}">
                    <a16:creationId xmlns:a16="http://schemas.microsoft.com/office/drawing/2014/main" xmlns="" id="{1BBC2BBE-49C9-48D1-B788-2CB665EB5738}"/>
                  </a:ext>
                </a:extLst>
              </p:cNvPr>
              <p:cNvSpPr/>
              <p:nvPr/>
            </p:nvSpPr>
            <p:spPr>
              <a:xfrm>
                <a:off x="903184" y="1092183"/>
                <a:ext cx="3788898" cy="1434903"/>
              </a:xfrm>
              <a:custGeom>
                <a:avLst/>
                <a:gdLst>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 name="connsiteX4" fmla="*/ 3674013 w 3674013"/>
                  <a:gd name="connsiteY4" fmla="*/ 1434903 h 1434903"/>
                  <a:gd name="connsiteX0" fmla="*/ 3674013 w 3674013"/>
                  <a:gd name="connsiteY0" fmla="*/ 1434903 h 1434903"/>
                  <a:gd name="connsiteX1" fmla="*/ 0 w 3674013"/>
                  <a:gd name="connsiteY1" fmla="*/ 1392688 h 1434903"/>
                  <a:gd name="connsiteX2" fmla="*/ 0 w 3674013"/>
                  <a:gd name="connsiteY2" fmla="*/ 42215 h 1434903"/>
                  <a:gd name="connsiteX3" fmla="*/ 3674013 w 3674013"/>
                  <a:gd name="connsiteY3" fmla="*/ 0 h 1434903"/>
                </a:gdLst>
                <a:ahLst/>
                <a:cxnLst>
                  <a:cxn ang="0">
                    <a:pos x="connsiteX0" y="connsiteY0"/>
                  </a:cxn>
                  <a:cxn ang="0">
                    <a:pos x="connsiteX1" y="connsiteY1"/>
                  </a:cxn>
                  <a:cxn ang="0">
                    <a:pos x="connsiteX2" y="connsiteY2"/>
                  </a:cxn>
                  <a:cxn ang="0">
                    <a:pos x="connsiteX3" y="connsiteY3"/>
                  </a:cxn>
                </a:cxnLst>
                <a:rect l="l" t="t" r="r" b="b"/>
                <a:pathLst>
                  <a:path w="3674013" h="1434903" stroke="0" extrusionOk="0">
                    <a:moveTo>
                      <a:pt x="3674013" y="1434903"/>
                    </a:moveTo>
                    <a:cubicBezTo>
                      <a:pt x="1644912" y="1434903"/>
                      <a:pt x="0" y="1416003"/>
                      <a:pt x="0" y="1392688"/>
                    </a:cubicBezTo>
                    <a:lnTo>
                      <a:pt x="0" y="42215"/>
                    </a:lnTo>
                    <a:cubicBezTo>
                      <a:pt x="0" y="18900"/>
                      <a:pt x="1644912" y="0"/>
                      <a:pt x="3674013" y="0"/>
                    </a:cubicBezTo>
                    <a:lnTo>
                      <a:pt x="3674013" y="1434903"/>
                    </a:lnTo>
                    <a:close/>
                  </a:path>
                  <a:path w="3674013" h="1434903" fill="none">
                    <a:moveTo>
                      <a:pt x="3674013" y="1434903"/>
                    </a:moveTo>
                    <a:cubicBezTo>
                      <a:pt x="1644912" y="1434903"/>
                      <a:pt x="0" y="1416003"/>
                      <a:pt x="0" y="1392688"/>
                    </a:cubicBezTo>
                    <a:lnTo>
                      <a:pt x="0" y="42215"/>
                    </a:lnTo>
                    <a:cubicBezTo>
                      <a:pt x="0" y="18900"/>
                      <a:pt x="1644912" y="0"/>
                      <a:pt x="3674013" y="0"/>
                    </a:cubicBezTo>
                  </a:path>
                </a:pathLst>
              </a:custGeom>
              <a:ln w="9525">
                <a:solidFill>
                  <a:schemeClr val="bg1">
                    <a:lumMod val="9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TextBox 48">
                <a:extLst>
                  <a:ext uri="{FF2B5EF4-FFF2-40B4-BE49-F238E27FC236}">
                    <a16:creationId xmlns:a16="http://schemas.microsoft.com/office/drawing/2014/main" xmlns="" id="{9F55519C-764E-4618-906D-9E72B48CC833}"/>
                  </a:ext>
                </a:extLst>
              </p:cNvPr>
              <p:cNvSpPr txBox="1"/>
              <p:nvPr/>
            </p:nvSpPr>
            <p:spPr>
              <a:xfrm>
                <a:off x="896218" y="1087490"/>
                <a:ext cx="3668960" cy="1200329"/>
              </a:xfrm>
              <a:prstGeom prst="rect">
                <a:avLst/>
              </a:prstGeom>
              <a:noFill/>
            </p:spPr>
            <p:txBody>
              <a:bodyPr wrap="square" rtlCol="0">
                <a:spAutoFit/>
              </a:bodyPr>
              <a:lstStyle/>
              <a:p>
                <a:pPr lvl="0" algn="ctr" defTabSz="536575"/>
                <a:r>
                  <a:rPr lang="en-US" sz="2400" b="1" dirty="0" smtClean="0">
                    <a:solidFill>
                      <a:schemeClr val="bg1"/>
                    </a:solidFill>
                    <a:latin typeface="UTM Alberta Heavy" panose="02040603050506020204" pitchFamily="18" charset="0"/>
                    <a:cs typeface="Times New Roman" pitchFamily="18" charset="0"/>
                  </a:rPr>
                  <a:t>PHÁT TRIỂN KINH TẾ VÀ Ý NGHĨA CỦA PHÁT TRIỂN KINH TẾ</a:t>
                </a:r>
                <a:endParaRPr lang="en-US" sz="2400" dirty="0">
                  <a:solidFill>
                    <a:schemeClr val="bg1"/>
                  </a:solidFill>
                  <a:latin typeface="UTM Alberta Heavy" panose="02040603050506020204" pitchFamily="18" charset="0"/>
                </a:endParaRPr>
              </a:p>
            </p:txBody>
          </p:sp>
        </p:grpSp>
      </p:grpSp>
      <p:sp>
        <p:nvSpPr>
          <p:cNvPr id="55" name="Title 1"/>
          <p:cNvSpPr>
            <a:spLocks noGrp="1"/>
          </p:cNvSpPr>
          <p:nvPr>
            <p:ph type="title"/>
          </p:nvPr>
        </p:nvSpPr>
        <p:spPr/>
        <p:txBody>
          <a:bodyPr/>
          <a:lstStyle/>
          <a:p>
            <a:pPr algn="ctr"/>
            <a:r>
              <a:rPr lang="en-US" sz="6000" b="1" dirty="0" smtClean="0">
                <a:solidFill>
                  <a:srgbClr val="BBD330"/>
                </a:solidFill>
                <a:latin typeface="UTM Alberta Heavy" panose="02040603050506020204" pitchFamily="18" charset="0"/>
              </a:rPr>
              <a:t>NỘI DUNG BÀI HỌC</a:t>
            </a:r>
            <a:endParaRPr lang="en-US" sz="6000" b="1" dirty="0">
              <a:solidFill>
                <a:srgbClr val="BBD330"/>
              </a:solidFill>
              <a:latin typeface="UTM Alberta Heavy" panose="02040603050506020204" pitchFamily="18" charset="0"/>
            </a:endParaRPr>
          </a:p>
        </p:txBody>
      </p:sp>
    </p:spTree>
    <p:extLst>
      <p:ext uri="{BB962C8B-B14F-4D97-AF65-F5344CB8AC3E}">
        <p14:creationId xmlns:p14="http://schemas.microsoft.com/office/powerpoint/2010/main" val="330964240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fill="hold" nodeType="clickEffect" p14:presetBounceEnd="50000">
                                      <p:stCondLst>
                                        <p:cond delay="0"/>
                                      </p:stCondLst>
                                      <p:childTnLst>
                                        <p:animMotion origin="layout" path="M 4.375E-6 -4.07407E-6 L 0.28033 0.00232 " pathEditMode="relative" rAng="0" ptsTypes="AA" p14:bounceEnd="50000">
                                          <p:cBhvr>
                                            <p:cTn id="6" dur="2000" fill="hold"/>
                                            <p:tgtEl>
                                              <p:spTgt spid="6"/>
                                            </p:tgtEl>
                                            <p:attrNameLst>
                                              <p:attrName>ppt_x</p:attrName>
                                              <p:attrName>ppt_y</p:attrName>
                                            </p:attrNameLst>
                                          </p:cBhvr>
                                          <p:rCtr x="14010" y="116"/>
                                        </p:animMotion>
                                      </p:childTnLst>
                                    </p:cTn>
                                  </p:par>
                                  <p:par>
                                    <p:cTn id="7" presetID="22" presetClass="entr" presetSubtype="8" fill="hold" grpId="0" nodeType="withEffect">
                                      <p:stCondLst>
                                        <p:cond delay="750"/>
                                      </p:stCondLst>
                                      <p:childTnLst>
                                        <p:set>
                                          <p:cBhvr>
                                            <p:cTn id="8" dur="1" fill="hold">
                                              <p:stCondLst>
                                                <p:cond delay="0"/>
                                              </p:stCondLst>
                                            </p:cTn>
                                            <p:tgtEl>
                                              <p:spTgt spid="5"/>
                                            </p:tgtEl>
                                            <p:attrNameLst>
                                              <p:attrName>style.visibility</p:attrName>
                                            </p:attrNameLst>
                                          </p:cBhvr>
                                          <p:to>
                                            <p:strVal val="visible"/>
                                          </p:to>
                                        </p:set>
                                        <p:animEffect transition="in" filter="wipe(left)">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path" presetSubtype="0" accel="50000" fill="hold" nodeType="clickEffect" p14:presetBounceEnd="50000">
                                      <p:stCondLst>
                                        <p:cond delay="0"/>
                                      </p:stCondLst>
                                      <p:childTnLst>
                                        <p:animMotion origin="layout" path="M 3.54167E-6 -1.85185E-6 L 0.28034 0.00232 " pathEditMode="relative" rAng="0" ptsTypes="AA" p14:bounceEnd="50000">
                                          <p:cBhvr>
                                            <p:cTn id="13" dur="2000" fill="hold"/>
                                            <p:tgtEl>
                                              <p:spTgt spid="21"/>
                                            </p:tgtEl>
                                            <p:attrNameLst>
                                              <p:attrName>ppt_x</p:attrName>
                                              <p:attrName>ppt_y</p:attrName>
                                            </p:attrNameLst>
                                          </p:cBhvr>
                                          <p:rCtr x="14010" y="116"/>
                                        </p:animMotion>
                                      </p:childTnLst>
                                    </p:cTn>
                                  </p:par>
                                  <p:par>
                                    <p:cTn id="14" presetID="22" presetClass="entr" presetSubtype="8" fill="hold" grpId="0" nodeType="withEffect">
                                      <p:stCondLst>
                                        <p:cond delay="75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fill="hold" nodeType="clickEffect" p14:presetBounceEnd="50000">
                                      <p:stCondLst>
                                        <p:cond delay="0"/>
                                      </p:stCondLst>
                                      <p:childTnLst>
                                        <p:animMotion origin="layout" path="M 3.54167E-6 -1.11111E-6 L 0.28034 0.00232 " pathEditMode="relative" rAng="0" ptsTypes="AA" p14:bounceEnd="50000">
                                          <p:cBhvr>
                                            <p:cTn id="20" dur="2000" fill="hold"/>
                                            <p:tgtEl>
                                              <p:spTgt spid="36"/>
                                            </p:tgtEl>
                                            <p:attrNameLst>
                                              <p:attrName>ppt_x</p:attrName>
                                              <p:attrName>ppt_y</p:attrName>
                                            </p:attrNameLst>
                                          </p:cBhvr>
                                          <p:rCtr x="14010" y="116"/>
                                        </p:animMotion>
                                      </p:childTnLst>
                                    </p:cTn>
                                  </p:par>
                                  <p:par>
                                    <p:cTn id="21" presetID="22" presetClass="entr" presetSubtype="8" fill="hold" grpId="0" nodeType="withEffect">
                                      <p:stCondLst>
                                        <p:cond delay="75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fill="hold" nodeType="clickEffect">
                                      <p:stCondLst>
                                        <p:cond delay="0"/>
                                      </p:stCondLst>
                                      <p:childTnLst>
                                        <p:animMotion origin="layout" path="M 4.375E-6 -4.07407E-6 L 0.28033 0.00232 " pathEditMode="relative" rAng="0" ptsTypes="AA">
                                          <p:cBhvr>
                                            <p:cTn id="6" dur="2000" fill="hold"/>
                                            <p:tgtEl>
                                              <p:spTgt spid="6"/>
                                            </p:tgtEl>
                                            <p:attrNameLst>
                                              <p:attrName>ppt_x</p:attrName>
                                              <p:attrName>ppt_y</p:attrName>
                                            </p:attrNameLst>
                                          </p:cBhvr>
                                          <p:rCtr x="14010" y="116"/>
                                        </p:animMotion>
                                      </p:childTnLst>
                                    </p:cTn>
                                  </p:par>
                                  <p:par>
                                    <p:cTn id="7" presetID="22" presetClass="entr" presetSubtype="8" fill="hold" grpId="0" nodeType="withEffect">
                                      <p:stCondLst>
                                        <p:cond delay="750"/>
                                      </p:stCondLst>
                                      <p:childTnLst>
                                        <p:set>
                                          <p:cBhvr>
                                            <p:cTn id="8" dur="1" fill="hold">
                                              <p:stCondLst>
                                                <p:cond delay="0"/>
                                              </p:stCondLst>
                                            </p:cTn>
                                            <p:tgtEl>
                                              <p:spTgt spid="5"/>
                                            </p:tgtEl>
                                            <p:attrNameLst>
                                              <p:attrName>style.visibility</p:attrName>
                                            </p:attrNameLst>
                                          </p:cBhvr>
                                          <p:to>
                                            <p:strVal val="visible"/>
                                          </p:to>
                                        </p:set>
                                        <p:animEffect transition="in" filter="wipe(left)">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path" presetSubtype="0" accel="50000" fill="hold" nodeType="clickEffect">
                                      <p:stCondLst>
                                        <p:cond delay="0"/>
                                      </p:stCondLst>
                                      <p:childTnLst>
                                        <p:animMotion origin="layout" path="M 3.54167E-6 -1.85185E-6 L 0.28034 0.00232 " pathEditMode="relative" rAng="0" ptsTypes="AA">
                                          <p:cBhvr>
                                            <p:cTn id="13" dur="2000" fill="hold"/>
                                            <p:tgtEl>
                                              <p:spTgt spid="21"/>
                                            </p:tgtEl>
                                            <p:attrNameLst>
                                              <p:attrName>ppt_x</p:attrName>
                                              <p:attrName>ppt_y</p:attrName>
                                            </p:attrNameLst>
                                          </p:cBhvr>
                                          <p:rCtr x="14010" y="116"/>
                                        </p:animMotion>
                                      </p:childTnLst>
                                    </p:cTn>
                                  </p:par>
                                  <p:par>
                                    <p:cTn id="14" presetID="22" presetClass="entr" presetSubtype="8" fill="hold" grpId="0" nodeType="withEffect">
                                      <p:stCondLst>
                                        <p:cond delay="75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fill="hold" nodeType="clickEffect">
                                      <p:stCondLst>
                                        <p:cond delay="0"/>
                                      </p:stCondLst>
                                      <p:childTnLst>
                                        <p:animMotion origin="layout" path="M 3.54167E-6 -1.11111E-6 L 0.28034 0.00232 " pathEditMode="relative" rAng="0" ptsTypes="AA">
                                          <p:cBhvr>
                                            <p:cTn id="20" dur="2000" fill="hold"/>
                                            <p:tgtEl>
                                              <p:spTgt spid="36"/>
                                            </p:tgtEl>
                                            <p:attrNameLst>
                                              <p:attrName>ppt_x</p:attrName>
                                              <p:attrName>ppt_y</p:attrName>
                                            </p:attrNameLst>
                                          </p:cBhvr>
                                          <p:rCtr x="14010" y="116"/>
                                        </p:animMotion>
                                      </p:childTnLst>
                                    </p:cTn>
                                  </p:par>
                                  <p:par>
                                    <p:cTn id="21" presetID="22" presetClass="entr" presetSubtype="8" fill="hold" grpId="0" nodeType="withEffect">
                                      <p:stCondLst>
                                        <p:cond delay="750"/>
                                      </p:stCondLst>
                                      <p:childTnLst>
                                        <p:set>
                                          <p:cBhvr>
                                            <p:cTn id="22" dur="1" fill="hold">
                                              <p:stCondLst>
                                                <p:cond delay="0"/>
                                              </p:stCondLst>
                                            </p:cTn>
                                            <p:tgtEl>
                                              <p:spTgt spid="35"/>
                                            </p:tgtEl>
                                            <p:attrNameLst>
                                              <p:attrName>style.visibility</p:attrName>
                                            </p:attrNameLst>
                                          </p:cBhvr>
                                          <p:to>
                                            <p:strVal val="visible"/>
                                          </p:to>
                                        </p:set>
                                        <p:animEffect transition="in" filter="wipe(left)">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35" grpId="0" animBg="1"/>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 name="Pentagon 3982"/>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3984"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3985" name="Oval 3984"/>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3986" name="Oval 3985"/>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3987" name="Rectangle 3986"/>
          <p:cNvSpPr/>
          <p:nvPr/>
        </p:nvSpPr>
        <p:spPr>
          <a:xfrm>
            <a:off x="4266249" y="1188732"/>
            <a:ext cx="641522" cy="707886"/>
          </a:xfrm>
          <a:prstGeom prst="rect">
            <a:avLst/>
          </a:prstGeom>
        </p:spPr>
        <p:txBody>
          <a:bodyPr wrap="none">
            <a:spAutoFit/>
          </a:bodyPr>
          <a:lstStyle/>
          <a:p>
            <a:pPr marL="285750" indent="-285750">
              <a:buClr>
                <a:srgbClr val="0000FF"/>
              </a:buClr>
              <a:buFont typeface="Wingdings" panose="05000000000000000000" pitchFamily="2" charset="2"/>
              <a:buChar char="q"/>
            </a:pPr>
            <a:endParaRPr lang="en-US" sz="4000" b="1" kern="0" dirty="0">
              <a:solidFill>
                <a:srgbClr val="005D80"/>
              </a:solidFill>
            </a:endParaRPr>
          </a:p>
        </p:txBody>
      </p:sp>
      <p:grpSp>
        <p:nvGrpSpPr>
          <p:cNvPr id="3988" name="Group 3987">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3989" name="Group 3988">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3991" name="Rectangle 3990">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2"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3"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90" name="TextBox 3989">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3994" name="Group 3993">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3995" name="Rectangle 3994">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6" name="Oval 3995">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7"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8" name="Oval 3997">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99" name="Group 3998"/>
          <p:cNvGrpSpPr/>
          <p:nvPr/>
        </p:nvGrpSpPr>
        <p:grpSpPr>
          <a:xfrm>
            <a:off x="635503" y="4069168"/>
            <a:ext cx="11250280" cy="2095656"/>
            <a:chOff x="690034" y="1365651"/>
            <a:chExt cx="8911165" cy="2095656"/>
          </a:xfrm>
        </p:grpSpPr>
        <p:grpSp>
          <p:nvGrpSpPr>
            <p:cNvPr id="4000" name="Группа 20"/>
            <p:cNvGrpSpPr/>
            <p:nvPr/>
          </p:nvGrpSpPr>
          <p:grpSpPr>
            <a:xfrm flipH="1">
              <a:off x="690034" y="1621738"/>
              <a:ext cx="1685582" cy="1523237"/>
              <a:chOff x="7623175" y="366713"/>
              <a:chExt cx="3444875" cy="3113087"/>
            </a:xfrm>
            <a:solidFill>
              <a:schemeClr val="accent4"/>
            </a:solidFill>
          </p:grpSpPr>
          <p:grpSp>
            <p:nvGrpSpPr>
              <p:cNvPr id="4051" name="Group 205"/>
              <p:cNvGrpSpPr>
                <a:grpSpLocks/>
              </p:cNvGrpSpPr>
              <p:nvPr/>
            </p:nvGrpSpPr>
            <p:grpSpPr bwMode="auto">
              <a:xfrm>
                <a:off x="7664450" y="366713"/>
                <a:ext cx="3403600" cy="2955925"/>
                <a:chOff x="4828" y="231"/>
                <a:chExt cx="2144" cy="1862"/>
              </a:xfrm>
              <a:grpFill/>
            </p:grpSpPr>
            <p:sp>
              <p:nvSpPr>
                <p:cNvPr id="7761"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2"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3"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4"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5"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6"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7"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8"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9"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0"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1"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2"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3"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4"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5"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6"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7"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8"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9"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0"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1"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2"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3"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4"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5"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6"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7"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8"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9"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0"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1"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2"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3"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4"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5"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6"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7"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8"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9"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0"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1"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2"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3"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4"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5"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6"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7"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8"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9"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0" name="Rectangle 54"/>
                <p:cNvSpPr>
                  <a:spLocks noChangeArrowheads="1"/>
                </p:cNvSpPr>
                <p:nvPr/>
              </p:nvSpPr>
              <p:spPr bwMode="auto">
                <a:xfrm>
                  <a:off x="6780" y="132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1"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2"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3"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4"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5"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6"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7"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8"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9"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0"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1"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2"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3"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4"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5"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6"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7"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8"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9"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0"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1"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2"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3"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4"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5"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6"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7"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8"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9"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0"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1"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2"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3"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4"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5"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6"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7"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8"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9"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0"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1"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2"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3"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4"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5"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6"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7"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8"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9"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0"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1"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2"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3"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4"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5"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6"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7"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8"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9"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0"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1"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2"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3"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4"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5"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6"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7"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8"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9"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0"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1"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2"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3"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4"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5"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6"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7"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8"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9"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0"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1"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2"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3"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4"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5"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6"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7"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8"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9"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0"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1"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2"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3"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4"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5"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6"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7"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8"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9"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0"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1"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2"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3"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4"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5"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6"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7"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8"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9"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0"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1"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2"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3"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4"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5"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6"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7"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8"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9"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0"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1"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2"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3"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4"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5"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6"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7"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8"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9"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0"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1"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2"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3"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4"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5" name="Rectangle 189"/>
                <p:cNvSpPr>
                  <a:spLocks noChangeArrowheads="1"/>
                </p:cNvSpPr>
                <p:nvPr/>
              </p:nvSpPr>
              <p:spPr bwMode="auto">
                <a:xfrm>
                  <a:off x="4866" y="129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6"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7"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8" name="Rectangle 192"/>
                <p:cNvSpPr>
                  <a:spLocks noChangeArrowheads="1"/>
                </p:cNvSpPr>
                <p:nvPr/>
              </p:nvSpPr>
              <p:spPr bwMode="auto">
                <a:xfrm>
                  <a:off x="4854" y="12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9"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0"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1"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2"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3"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4"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5"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6"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7"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8"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9"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60"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2" name="Group 406"/>
              <p:cNvGrpSpPr>
                <a:grpSpLocks/>
              </p:cNvGrpSpPr>
              <p:nvPr/>
            </p:nvGrpSpPr>
            <p:grpSpPr bwMode="auto">
              <a:xfrm>
                <a:off x="7623175" y="1552575"/>
                <a:ext cx="1044575" cy="1422400"/>
                <a:chOff x="4802" y="978"/>
                <a:chExt cx="658" cy="896"/>
              </a:xfrm>
              <a:grpFill/>
            </p:grpSpPr>
            <p:sp>
              <p:nvSpPr>
                <p:cNvPr id="7561"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2"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3"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4"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5"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6"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7"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8"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9"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0"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1"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2" name="Rectangle 217"/>
                <p:cNvSpPr>
                  <a:spLocks noChangeArrowheads="1"/>
                </p:cNvSpPr>
                <p:nvPr/>
              </p:nvSpPr>
              <p:spPr bwMode="auto">
                <a:xfrm>
                  <a:off x="4847"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3"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4"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5"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6"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7"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8"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9"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0"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1"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2"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3"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4"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5"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6"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7"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8"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9"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0"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1"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2"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3"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4"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5"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6"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7"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8"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9"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0"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1"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2"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3"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4"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5"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6"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7"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8"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9"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0"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1"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2"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3"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4"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5"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6"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7"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8"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9"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0"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1"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2"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3"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4"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5"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6"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7"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8"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9"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0"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1"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2"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3"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4"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5"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6"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7"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8"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9"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0"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1"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2"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3"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4"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5"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6"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7"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8"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9"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0"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1"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2"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3" name="Rectangle 298"/>
                <p:cNvSpPr>
                  <a:spLocks noChangeArrowheads="1"/>
                </p:cNvSpPr>
                <p:nvPr/>
              </p:nvSpPr>
              <p:spPr bwMode="auto">
                <a:xfrm>
                  <a:off x="4925" y="159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4"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5"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6"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7"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8"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9"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0"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1"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2"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3"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4"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5"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6"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7"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8"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9"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0"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1"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2"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3"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4"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5"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6"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7"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8"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9"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0"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1"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2"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3"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4"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5"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6"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7"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8"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9"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0"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1"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2"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3"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4"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5"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6"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7"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8"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9"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0"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1"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2"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3"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4"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5"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6"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7" name="Rectangle 352"/>
                <p:cNvSpPr>
                  <a:spLocks noChangeArrowheads="1"/>
                </p:cNvSpPr>
                <p:nvPr/>
              </p:nvSpPr>
              <p:spPr bwMode="auto">
                <a:xfrm>
                  <a:off x="4994"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8"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9"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0"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1"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2"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3"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4"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5"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6"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7"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8"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9"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0"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1"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2"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3"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4"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5"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6"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7"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8"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9"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0"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1"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2"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3"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4"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5"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6"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7"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8"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9"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0"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1"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2"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3"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4"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5" name="Rectangle 390"/>
                <p:cNvSpPr>
                  <a:spLocks noChangeArrowheads="1"/>
                </p:cNvSpPr>
                <p:nvPr/>
              </p:nvSpPr>
              <p:spPr bwMode="auto">
                <a:xfrm>
                  <a:off x="4892" y="173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6"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7"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8"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9"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0"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1"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2"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3"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4"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5"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6"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7"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8"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9"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0"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3" name="Group 607"/>
              <p:cNvGrpSpPr>
                <a:grpSpLocks/>
              </p:cNvGrpSpPr>
              <p:nvPr/>
            </p:nvGrpSpPr>
            <p:grpSpPr bwMode="auto">
              <a:xfrm>
                <a:off x="7750175" y="1831975"/>
                <a:ext cx="3265488" cy="1647825"/>
                <a:chOff x="4882" y="1154"/>
                <a:chExt cx="2057" cy="1038"/>
              </a:xfrm>
              <a:grpFill/>
            </p:grpSpPr>
            <p:sp>
              <p:nvSpPr>
                <p:cNvPr id="7361"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2"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3"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4"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5"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6"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7"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8"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9"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0"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1"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2"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3"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4"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5"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6"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7"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8"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9"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0"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1"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2"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3"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4"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5"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6"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7"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8"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9"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0"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1" name="Rectangle 437"/>
                <p:cNvSpPr>
                  <a:spLocks noChangeArrowheads="1"/>
                </p:cNvSpPr>
                <p:nvPr/>
              </p:nvSpPr>
              <p:spPr bwMode="auto">
                <a:xfrm>
                  <a:off x="6015" y="21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2"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3"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4"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5"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6"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7"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8"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9"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0"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1"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2"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3"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4"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5"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6"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7"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8"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9"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0"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1"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2"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3"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4"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5"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6"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7"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8"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9"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0"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1"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2"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3"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4"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5"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6"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7"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8"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9"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0"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1"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2"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3"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4"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5"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6"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7"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8"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9"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0"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1"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2"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3"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4"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5"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6"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7"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8"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9"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0"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1"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2"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3"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4"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5"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6"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7"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8"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9"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0"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1"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2"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3"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4"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5"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6"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7"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8"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9" name="Rectangle 515"/>
                <p:cNvSpPr>
                  <a:spLocks noChangeArrowheads="1"/>
                </p:cNvSpPr>
                <p:nvPr/>
              </p:nvSpPr>
              <p:spPr bwMode="auto">
                <a:xfrm>
                  <a:off x="6219" y="200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0"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1"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2"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3"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4"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5"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6"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7"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8"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9"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0"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1"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2"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3"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4"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5"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6"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7"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8"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9"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0"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1"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2"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3"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4"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5"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6"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7"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8"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9"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0"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1"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2"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3"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4"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5"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6"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7"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8"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9"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0"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1"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2"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3"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4"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5"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6"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7"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8"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9"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0"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1"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2"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3"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4"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5"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6"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7"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8"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9"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0"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1"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2"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3"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4"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5"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6"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7"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8"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9"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0"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1"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2"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3"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4"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5"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6"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7"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8"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9"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0" name="Rectangle 596"/>
                <p:cNvSpPr>
                  <a:spLocks noChangeArrowheads="1"/>
                </p:cNvSpPr>
                <p:nvPr/>
              </p:nvSpPr>
              <p:spPr bwMode="auto">
                <a:xfrm>
                  <a:off x="6920" y="210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1"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2"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3"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4"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5"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6"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7"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8"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9"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0"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4" name="Group 808"/>
              <p:cNvGrpSpPr>
                <a:grpSpLocks/>
              </p:cNvGrpSpPr>
              <p:nvPr/>
            </p:nvGrpSpPr>
            <p:grpSpPr bwMode="auto">
              <a:xfrm>
                <a:off x="9804400" y="1662113"/>
                <a:ext cx="1208088" cy="1803400"/>
                <a:chOff x="6176" y="1047"/>
                <a:chExt cx="761" cy="1136"/>
              </a:xfrm>
              <a:grpFill/>
            </p:grpSpPr>
            <p:sp>
              <p:nvSpPr>
                <p:cNvPr id="7161"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2"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3"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4"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5"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6"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7"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8"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9"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0"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1"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2"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3"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4"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5"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6"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7"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8"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9"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0"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1"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2"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3"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4"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5"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6"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7"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8"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9"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0"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1"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2"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3"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4"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5"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6"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7"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8"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9"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0"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1"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2"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3"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4"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5"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6"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7"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8"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9"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0"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1"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2"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3"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4"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5"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6"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7"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8"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9"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0"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1"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2"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3"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4"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5"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6"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7"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8"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9"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0"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1"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2"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3"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4"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5"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6"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7"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8"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9"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0"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1"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2"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3"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4"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5"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6"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7"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8"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9"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0"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1"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2"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3"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4"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5"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6"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7"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8" name="Rectangle 705"/>
                <p:cNvSpPr>
                  <a:spLocks noChangeArrowheads="1"/>
                </p:cNvSpPr>
                <p:nvPr/>
              </p:nvSpPr>
              <p:spPr bwMode="auto">
                <a:xfrm>
                  <a:off x="6745" y="106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9"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0"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1"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2"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3"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4"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5"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6"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7"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8"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9"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0"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1"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2"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3"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4"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5"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6"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7"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8"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9" name="Rectangle 726"/>
                <p:cNvSpPr>
                  <a:spLocks noChangeArrowheads="1"/>
                </p:cNvSpPr>
                <p:nvPr/>
              </p:nvSpPr>
              <p:spPr bwMode="auto">
                <a:xfrm>
                  <a:off x="6745" y="109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0"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1"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2"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3"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4"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5"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6"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7"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8"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9"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0"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1" name="Line 738"/>
                <p:cNvSpPr>
                  <a:spLocks noChangeShapeType="1"/>
                </p:cNvSpPr>
                <p:nvPr/>
              </p:nvSpPr>
              <p:spPr bwMode="auto">
                <a:xfrm>
                  <a:off x="6216" y="1215"/>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2"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3"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4"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5"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6"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7"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8"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9"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0"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1"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2"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3"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4"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5"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6"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7"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8"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9"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0"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1"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2"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3" name="Rectangle 760"/>
                <p:cNvSpPr>
                  <a:spLocks noChangeArrowheads="1"/>
                </p:cNvSpPr>
                <p:nvPr/>
              </p:nvSpPr>
              <p:spPr bwMode="auto">
                <a:xfrm>
                  <a:off x="6666" y="18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4"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5"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6"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7"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8"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9"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0"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1"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2"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3"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4"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5"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6"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7"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8"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9"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0"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1"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2"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3"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4"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5"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6"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7"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8"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9"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0" name="Rectangle 787"/>
                <p:cNvSpPr>
                  <a:spLocks noChangeArrowheads="1"/>
                </p:cNvSpPr>
                <p:nvPr/>
              </p:nvSpPr>
              <p:spPr bwMode="auto">
                <a:xfrm>
                  <a:off x="6629"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1"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2"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3"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4"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5"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6"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7" name="Rectangle 794"/>
                <p:cNvSpPr>
                  <a:spLocks noChangeArrowheads="1"/>
                </p:cNvSpPr>
                <p:nvPr/>
              </p:nvSpPr>
              <p:spPr bwMode="auto">
                <a:xfrm>
                  <a:off x="6527" y="185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8"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9"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0"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1"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2"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3"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4"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5"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6"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7"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8"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9"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0"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5" name="Group 1009"/>
              <p:cNvGrpSpPr>
                <a:grpSpLocks/>
              </p:cNvGrpSpPr>
              <p:nvPr/>
            </p:nvGrpSpPr>
            <p:grpSpPr bwMode="auto">
              <a:xfrm>
                <a:off x="10353675" y="1684338"/>
                <a:ext cx="466725" cy="1400175"/>
                <a:chOff x="6522" y="1061"/>
                <a:chExt cx="294" cy="882"/>
              </a:xfrm>
              <a:grpFill/>
            </p:grpSpPr>
            <p:sp>
              <p:nvSpPr>
                <p:cNvPr id="6961"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2"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3"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4"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5"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6"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7"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8"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9"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0"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1"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2"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3"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4"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5"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6"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7"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8"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9"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0"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1"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2"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3"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4"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5"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6"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7"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8"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9"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0"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1"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2"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3"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4"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5"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6"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7"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8"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9"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0"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1"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2"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3"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4"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5"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6"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7"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8"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9"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0"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1"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2"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3"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4"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5"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6"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7"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8"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9"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0"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1" name="Rectangle 869"/>
                <p:cNvSpPr>
                  <a:spLocks noChangeArrowheads="1"/>
                </p:cNvSpPr>
                <p:nvPr/>
              </p:nvSpPr>
              <p:spPr bwMode="auto">
                <a:xfrm>
                  <a:off x="6783" y="117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2"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3"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4"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5"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6"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7"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8" name="Rectangle 876"/>
                <p:cNvSpPr>
                  <a:spLocks noChangeArrowheads="1"/>
                </p:cNvSpPr>
                <p:nvPr/>
              </p:nvSpPr>
              <p:spPr bwMode="auto">
                <a:xfrm>
                  <a:off x="6721" y="117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9"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0"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1"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2" name="Rectangle 880"/>
                <p:cNvSpPr>
                  <a:spLocks noChangeArrowheads="1"/>
                </p:cNvSpPr>
                <p:nvPr/>
              </p:nvSpPr>
              <p:spPr bwMode="auto">
                <a:xfrm>
                  <a:off x="6676" y="1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3"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4"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5"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6"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7"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8"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9"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0"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1"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2"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3"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4"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5"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6"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7"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8"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9"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0"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1"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2"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3"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4"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5"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6"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7"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8"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9"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0"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1"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2"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3"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4"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5"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6"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7"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8"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9"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0"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1"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2"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3"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4"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5"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6"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7"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8"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9"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0"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1"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2"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3"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4"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5"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6"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7"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8"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9"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0"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1"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2"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3"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4"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5"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6"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7"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8"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9"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0"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1"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2" name="Rectangle 950"/>
                <p:cNvSpPr>
                  <a:spLocks noChangeArrowheads="1"/>
                </p:cNvSpPr>
                <p:nvPr/>
              </p:nvSpPr>
              <p:spPr bwMode="auto">
                <a:xfrm>
                  <a:off x="6697" y="115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3"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4"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5"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6"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7"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8"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9" name="Rectangle 957"/>
                <p:cNvSpPr>
                  <a:spLocks noChangeArrowheads="1"/>
                </p:cNvSpPr>
                <p:nvPr/>
              </p:nvSpPr>
              <p:spPr bwMode="auto">
                <a:xfrm>
                  <a:off x="6640" y="11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0"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1"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2"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3" name="Rectangle 961"/>
                <p:cNvSpPr>
                  <a:spLocks noChangeArrowheads="1"/>
                </p:cNvSpPr>
                <p:nvPr/>
              </p:nvSpPr>
              <p:spPr bwMode="auto">
                <a:xfrm>
                  <a:off x="6591" y="11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4"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5"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6"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7"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8"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9"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0"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1"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2"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3"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4"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5"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6"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7"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8"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9"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0"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1"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2"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3"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4"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5"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6"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7"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8"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9"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0"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1"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2"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3"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4"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5"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6"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7"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8"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9"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0"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1"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2"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3"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4"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5"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6" name="Rectangle 1004"/>
                <p:cNvSpPr>
                  <a:spLocks noChangeArrowheads="1"/>
                </p:cNvSpPr>
                <p:nvPr/>
              </p:nvSpPr>
              <p:spPr bwMode="auto">
                <a:xfrm>
                  <a:off x="6806" y="123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7"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8"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9"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0"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6" name="Group 1210"/>
              <p:cNvGrpSpPr>
                <a:grpSpLocks/>
              </p:cNvGrpSpPr>
              <p:nvPr/>
            </p:nvGrpSpPr>
            <p:grpSpPr bwMode="auto">
              <a:xfrm>
                <a:off x="9848850" y="1771650"/>
                <a:ext cx="1062038" cy="854075"/>
                <a:chOff x="6204" y="1116"/>
                <a:chExt cx="669" cy="538"/>
              </a:xfrm>
              <a:grpFill/>
            </p:grpSpPr>
            <p:sp>
              <p:nvSpPr>
                <p:cNvPr id="6761"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2"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3"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4"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5"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6"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7"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8"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9"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0"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1"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2"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3"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4"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5"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6"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7"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8"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9"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0"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1"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2"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3" name="Rectangle 1032"/>
                <p:cNvSpPr>
                  <a:spLocks noChangeArrowheads="1"/>
                </p:cNvSpPr>
                <p:nvPr/>
              </p:nvSpPr>
              <p:spPr bwMode="auto">
                <a:xfrm>
                  <a:off x="6804" y="122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4"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5"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6"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7"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8"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9"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0"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1"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2"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3"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4" name="Rectangle 1043"/>
                <p:cNvSpPr>
                  <a:spLocks noChangeArrowheads="1"/>
                </p:cNvSpPr>
                <p:nvPr/>
              </p:nvSpPr>
              <p:spPr bwMode="auto">
                <a:xfrm>
                  <a:off x="6754" y="12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5"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6"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7"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8"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9"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0"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1"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2"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3"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4" name="Rectangle 1053"/>
                <p:cNvSpPr>
                  <a:spLocks noChangeArrowheads="1"/>
                </p:cNvSpPr>
                <p:nvPr/>
              </p:nvSpPr>
              <p:spPr bwMode="auto">
                <a:xfrm>
                  <a:off x="6792" y="125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5"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6"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7"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8"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9"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0"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1"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2"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3"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4"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5"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6"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7"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8"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9"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0"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1"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2"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3"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4"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5"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6"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7"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8"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9"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0"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1"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2"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3"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4"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5"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6"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7" name="Rectangle 1086"/>
                <p:cNvSpPr>
                  <a:spLocks noChangeArrowheads="1"/>
                </p:cNvSpPr>
                <p:nvPr/>
              </p:nvSpPr>
              <p:spPr bwMode="auto">
                <a:xfrm>
                  <a:off x="6541" y="13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8"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9"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0"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1"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2"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3"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4"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5"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6"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7"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8"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9"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0"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1"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2"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3"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4"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5"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6"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7"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8"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9"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0"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1"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2"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3"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4" name="Rectangle 1113"/>
                <p:cNvSpPr>
                  <a:spLocks noChangeArrowheads="1"/>
                </p:cNvSpPr>
                <p:nvPr/>
              </p:nvSpPr>
              <p:spPr bwMode="auto">
                <a:xfrm>
                  <a:off x="6517" y="135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5"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6"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7"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8"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9"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0"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1" name="Rectangle 1120"/>
                <p:cNvSpPr>
                  <a:spLocks noChangeArrowheads="1"/>
                </p:cNvSpPr>
                <p:nvPr/>
              </p:nvSpPr>
              <p:spPr bwMode="auto">
                <a:xfrm>
                  <a:off x="6418" y="132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2"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3"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4"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5"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6"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7"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8"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9"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0"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1"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2"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3"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4"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5" name="Rectangle 1134"/>
                <p:cNvSpPr>
                  <a:spLocks noChangeArrowheads="1"/>
                </p:cNvSpPr>
                <p:nvPr/>
              </p:nvSpPr>
              <p:spPr bwMode="auto">
                <a:xfrm>
                  <a:off x="6505" y="1374"/>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6"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7"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8"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9"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0"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1"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2"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3"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4"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5"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6"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7"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8"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9"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0"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1"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2"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3"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4"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5"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6"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7"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8"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9"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0"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1"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2"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3"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4"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5"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6"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7"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8"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9"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0"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1"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2"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3"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4"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5"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6"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7"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8"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9"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0"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1"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2"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3"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4"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5"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6"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7"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8"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9"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0"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1"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2"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3"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4"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5" name="Rectangle 1194"/>
                <p:cNvSpPr>
                  <a:spLocks noChangeArrowheads="1"/>
                </p:cNvSpPr>
                <p:nvPr/>
              </p:nvSpPr>
              <p:spPr bwMode="auto">
                <a:xfrm>
                  <a:off x="6842" y="16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6"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7"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8"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9"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0"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1"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2" name="Rectangle 1201"/>
                <p:cNvSpPr>
                  <a:spLocks noChangeArrowheads="1"/>
                </p:cNvSpPr>
                <p:nvPr/>
              </p:nvSpPr>
              <p:spPr bwMode="auto">
                <a:xfrm>
                  <a:off x="6771" y="16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3"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4"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5"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6"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7"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8"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9"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0"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7" name="Group 1411"/>
              <p:cNvGrpSpPr>
                <a:grpSpLocks/>
              </p:cNvGrpSpPr>
              <p:nvPr/>
            </p:nvGrpSpPr>
            <p:grpSpPr bwMode="auto">
              <a:xfrm>
                <a:off x="10045700" y="1689100"/>
                <a:ext cx="846138" cy="906462"/>
                <a:chOff x="6328" y="1064"/>
                <a:chExt cx="533" cy="571"/>
              </a:xfrm>
              <a:grpFill/>
            </p:grpSpPr>
            <p:sp>
              <p:nvSpPr>
                <p:cNvPr id="6561"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2"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3"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4"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5"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6" name="Rectangle 1216"/>
                <p:cNvSpPr>
                  <a:spLocks noChangeArrowheads="1"/>
                </p:cNvSpPr>
                <p:nvPr/>
              </p:nvSpPr>
              <p:spPr bwMode="auto">
                <a:xfrm>
                  <a:off x="6830" y="163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7"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8"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9"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0"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1"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2"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3"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4"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5"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6"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7"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8"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9"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0"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1"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2"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3"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4"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5"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6"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7"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8"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9"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0"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1"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2"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3"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4"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5"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6"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7"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8"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9" name="Rectangle 1249"/>
                <p:cNvSpPr>
                  <a:spLocks noChangeArrowheads="1"/>
                </p:cNvSpPr>
                <p:nvPr/>
              </p:nvSpPr>
              <p:spPr bwMode="auto">
                <a:xfrm>
                  <a:off x="6799" y="1443"/>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0"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1"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2"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3"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4"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5"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6"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7"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8"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9"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0"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1"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2"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3"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4"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5"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6"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7"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8"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9"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0"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1"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2"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3"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4"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5"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6" name="Rectangle 1276"/>
                <p:cNvSpPr>
                  <a:spLocks noChangeArrowheads="1"/>
                </p:cNvSpPr>
                <p:nvPr/>
              </p:nvSpPr>
              <p:spPr bwMode="auto">
                <a:xfrm>
                  <a:off x="6764" y="140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7"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8"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9"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0"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1"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2"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3" name="Rectangle 1283"/>
                <p:cNvSpPr>
                  <a:spLocks noChangeArrowheads="1"/>
                </p:cNvSpPr>
                <p:nvPr/>
              </p:nvSpPr>
              <p:spPr bwMode="auto">
                <a:xfrm>
                  <a:off x="6633" y="135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4"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5"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6"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7"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8"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9"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0"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1"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2"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3"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4"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5"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6"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7" name="Rectangle 1297"/>
                <p:cNvSpPr>
                  <a:spLocks noChangeArrowheads="1"/>
                </p:cNvSpPr>
                <p:nvPr/>
              </p:nvSpPr>
              <p:spPr bwMode="auto">
                <a:xfrm>
                  <a:off x="6754" y="142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8"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9"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0"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1"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2"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3"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4"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5"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6"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7"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8"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9"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0"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1"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2"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3"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4"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5"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6"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7"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8"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9"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0"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1"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2"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3"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4"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5"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6"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7"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8"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9"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0" name="Rectangle 1330"/>
                <p:cNvSpPr>
                  <a:spLocks noChangeArrowheads="1"/>
                </p:cNvSpPr>
                <p:nvPr/>
              </p:nvSpPr>
              <p:spPr bwMode="auto">
                <a:xfrm>
                  <a:off x="6659" y="12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1"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2"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3"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4"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5"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6"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7"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8"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9"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0"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1"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2"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3"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4"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5"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6"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7"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8"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9"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0"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1"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2"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3"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4"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5"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6"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7"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8"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9"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0"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1"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2"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3"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4"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5"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6"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7"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8"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9"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0"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1"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2"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3"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4"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5"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6"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7"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8" name="Rectangle 1378"/>
                <p:cNvSpPr>
                  <a:spLocks noChangeArrowheads="1"/>
                </p:cNvSpPr>
                <p:nvPr/>
              </p:nvSpPr>
              <p:spPr bwMode="auto">
                <a:xfrm>
                  <a:off x="6633" y="121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9"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0"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1"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2"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3"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4"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5"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6"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7"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8"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9"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0"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1"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2"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3"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4"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5"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6"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7"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8"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9"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0"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1"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2"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3"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4"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5"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6"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7"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8"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9"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0"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8" name="Group 1612"/>
              <p:cNvGrpSpPr>
                <a:grpSpLocks/>
              </p:cNvGrpSpPr>
              <p:nvPr/>
            </p:nvGrpSpPr>
            <p:grpSpPr bwMode="auto">
              <a:xfrm>
                <a:off x="9848850" y="1733550"/>
                <a:ext cx="1136650" cy="1109662"/>
                <a:chOff x="6204" y="1092"/>
                <a:chExt cx="716" cy="699"/>
              </a:xfrm>
              <a:grpFill/>
            </p:grpSpPr>
            <p:sp>
              <p:nvSpPr>
                <p:cNvPr id="6361" name="Rectangle 1412"/>
                <p:cNvSpPr>
                  <a:spLocks noChangeArrowheads="1"/>
                </p:cNvSpPr>
                <p:nvPr/>
              </p:nvSpPr>
              <p:spPr bwMode="auto">
                <a:xfrm>
                  <a:off x="6809"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2"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3"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4"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5"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6"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7"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8"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9"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0"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1"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2"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3"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4"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5"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6"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7"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8"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9"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0"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1"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2"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3"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4"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5"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6"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7"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8" name="Rectangle 1439"/>
                <p:cNvSpPr>
                  <a:spLocks noChangeArrowheads="1"/>
                </p:cNvSpPr>
                <p:nvPr/>
              </p:nvSpPr>
              <p:spPr bwMode="auto">
                <a:xfrm>
                  <a:off x="6806" y="133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9"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0"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1"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2"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3"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4"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5"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6"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7"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8"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9"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0"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1"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2"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3"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4"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5"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6"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7"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8"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9" name="Rectangle 1460"/>
                <p:cNvSpPr>
                  <a:spLocks noChangeArrowheads="1"/>
                </p:cNvSpPr>
                <p:nvPr/>
              </p:nvSpPr>
              <p:spPr bwMode="auto">
                <a:xfrm>
                  <a:off x="6794" y="1355"/>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0"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1"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2"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3"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4"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5"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6"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7"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8"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9"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0"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1"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2"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3"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4"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5"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6"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7"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8"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9"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0"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1"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2"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3"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4"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5"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6"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7"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8"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9"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0"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1"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2" name="Rectangle 1493"/>
                <p:cNvSpPr>
                  <a:spLocks noChangeArrowheads="1"/>
                </p:cNvSpPr>
                <p:nvPr/>
              </p:nvSpPr>
              <p:spPr bwMode="auto">
                <a:xfrm>
                  <a:off x="6534" y="130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3"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4"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5"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6"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7"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8"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9"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0"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1"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2"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3"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4"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5"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6"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7"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8"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9"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0"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1"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2"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3"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4"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5"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6"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7"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8"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9" name="Rectangle 1520"/>
                <p:cNvSpPr>
                  <a:spLocks noChangeArrowheads="1"/>
                </p:cNvSpPr>
                <p:nvPr/>
              </p:nvSpPr>
              <p:spPr bwMode="auto">
                <a:xfrm>
                  <a:off x="6517" y="12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0"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1"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2"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3"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4"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5"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6"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7"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8"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9"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0"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1"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2"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3"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4"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5"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6"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7"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8"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9"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0"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1"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2"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3"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4"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5"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6"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7"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8"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9"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0"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1"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2"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3"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4"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5"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6"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7"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8"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9"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0"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1"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2"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3"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4"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5"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6"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7"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8"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9"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0"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1"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2"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3"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4"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5"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6"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7"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8"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9"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0"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1"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2"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3"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4"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5"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6"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7"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8"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9"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0"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1"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2"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3"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4"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5"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6"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7"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8"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9"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0"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1"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2"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3"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4"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5"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6"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7"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8"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9"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0"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59" name="Group 1813"/>
              <p:cNvGrpSpPr>
                <a:grpSpLocks/>
              </p:cNvGrpSpPr>
              <p:nvPr/>
            </p:nvGrpSpPr>
            <p:grpSpPr bwMode="auto">
              <a:xfrm>
                <a:off x="9815513" y="1966913"/>
                <a:ext cx="989013" cy="1444625"/>
                <a:chOff x="6183" y="1239"/>
                <a:chExt cx="623" cy="910"/>
              </a:xfrm>
              <a:grpFill/>
            </p:grpSpPr>
            <p:sp>
              <p:nvSpPr>
                <p:cNvPr id="6161"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2"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3"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4"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5"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6"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7"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8"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9"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0"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1"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2"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3"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4"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5"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6"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7"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8"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9"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0"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1"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2"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3"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4"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5"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6"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7"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8"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9"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0"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1"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2"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3"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4"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5"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6"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7"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8"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9"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0"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1"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2"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3"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4" name="Rectangle 1656"/>
                <p:cNvSpPr>
                  <a:spLocks noChangeArrowheads="1"/>
                </p:cNvSpPr>
                <p:nvPr/>
              </p:nvSpPr>
              <p:spPr bwMode="auto">
                <a:xfrm>
                  <a:off x="6318" y="203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5"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6"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7"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8"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9"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0"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1"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2"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3"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4"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5"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6"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7"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8"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9"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0"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1"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2"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3"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4"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5"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6"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7"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8"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9"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0"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1" name="Rectangle 1683"/>
                <p:cNvSpPr>
                  <a:spLocks noChangeArrowheads="1"/>
                </p:cNvSpPr>
                <p:nvPr/>
              </p:nvSpPr>
              <p:spPr bwMode="auto">
                <a:xfrm>
                  <a:off x="6313" y="201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2"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3"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4"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5"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6"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7"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8" name="Rectangle 1690"/>
                <p:cNvSpPr>
                  <a:spLocks noChangeArrowheads="1"/>
                </p:cNvSpPr>
                <p:nvPr/>
              </p:nvSpPr>
              <p:spPr bwMode="auto">
                <a:xfrm>
                  <a:off x="6261" y="203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9"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0"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1"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2" name="Rectangle 1694"/>
                <p:cNvSpPr>
                  <a:spLocks noChangeArrowheads="1"/>
                </p:cNvSpPr>
                <p:nvPr/>
              </p:nvSpPr>
              <p:spPr bwMode="auto">
                <a:xfrm>
                  <a:off x="6226" y="20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3"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4"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5"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6"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7"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8"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9"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0"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1"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2" name="Rectangle 1704"/>
                <p:cNvSpPr>
                  <a:spLocks noChangeArrowheads="1"/>
                </p:cNvSpPr>
                <p:nvPr/>
              </p:nvSpPr>
              <p:spPr bwMode="auto">
                <a:xfrm>
                  <a:off x="6299" y="203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3"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4"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5"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6"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7"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8"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9"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0"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1"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2"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3"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4"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5"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6"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7"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8"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9"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0"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1"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2"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3"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4"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5"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6"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7"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8"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9"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0"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1"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2"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3"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4"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5"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6"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7"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8"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9"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0"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1"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2"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3"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4"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5"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6"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7"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8"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9"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0"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1"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2"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3"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4"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5"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6"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7"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8"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9"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0"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1"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2" name="Rectangle 1764"/>
                <p:cNvSpPr>
                  <a:spLocks noChangeArrowheads="1"/>
                </p:cNvSpPr>
                <p:nvPr/>
              </p:nvSpPr>
              <p:spPr bwMode="auto">
                <a:xfrm>
                  <a:off x="6351" y="2119"/>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3"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4"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5"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6"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7"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8"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9"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0"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1"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2"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3" name="Rectangle 1775"/>
                <p:cNvSpPr>
                  <a:spLocks noChangeArrowheads="1"/>
                </p:cNvSpPr>
                <p:nvPr/>
              </p:nvSpPr>
              <p:spPr bwMode="auto">
                <a:xfrm>
                  <a:off x="6268" y="21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4"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5"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6"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7"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8"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9"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0"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1"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2"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3" name="Rectangle 1785"/>
                <p:cNvSpPr>
                  <a:spLocks noChangeArrowheads="1"/>
                </p:cNvSpPr>
                <p:nvPr/>
              </p:nvSpPr>
              <p:spPr bwMode="auto">
                <a:xfrm>
                  <a:off x="6337" y="214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4"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5"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6"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7"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8"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9"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0"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1"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2"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3"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4"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5"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6"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7"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8"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9"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0"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1"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2"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3"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4"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5"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6"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7"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8"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9"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0"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0" name="Group 2014"/>
              <p:cNvGrpSpPr>
                <a:grpSpLocks/>
              </p:cNvGrpSpPr>
              <p:nvPr/>
            </p:nvGrpSpPr>
            <p:grpSpPr bwMode="auto">
              <a:xfrm>
                <a:off x="9842500" y="2132013"/>
                <a:ext cx="1181100" cy="1223962"/>
                <a:chOff x="6200" y="1343"/>
                <a:chExt cx="744" cy="771"/>
              </a:xfrm>
              <a:grpFill/>
            </p:grpSpPr>
            <p:sp>
              <p:nvSpPr>
                <p:cNvPr id="5961"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2"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3"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4"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5"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6" name="Rectangle 1819"/>
                <p:cNvSpPr>
                  <a:spLocks noChangeArrowheads="1"/>
                </p:cNvSpPr>
                <p:nvPr/>
              </p:nvSpPr>
              <p:spPr bwMode="auto">
                <a:xfrm>
                  <a:off x="6543" y="2100"/>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7"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8"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9"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0"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1"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2"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3"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4"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5"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6"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7"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8"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9"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0"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1"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2"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3"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4"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5"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6"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7"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8"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9"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0"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1"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2"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3"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4"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5"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6"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7"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8"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9"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0" name="Rectangle 1853"/>
                <p:cNvSpPr>
                  <a:spLocks noChangeArrowheads="1"/>
                </p:cNvSpPr>
                <p:nvPr/>
              </p:nvSpPr>
              <p:spPr bwMode="auto">
                <a:xfrm>
                  <a:off x="6420" y="205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1"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2"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3"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4"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5"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6"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7"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8"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9"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0"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1"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2"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3"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4"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5"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6"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7"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8"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9"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0"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1"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2"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3"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4"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5"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6"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7"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8"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9"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0"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1"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2"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3"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4"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5"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6"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7"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8"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9"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0"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1"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2"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3"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4"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5"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6"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7" name="Rectangle 1900"/>
                <p:cNvSpPr>
                  <a:spLocks noChangeArrowheads="1"/>
                </p:cNvSpPr>
                <p:nvPr/>
              </p:nvSpPr>
              <p:spPr bwMode="auto">
                <a:xfrm>
                  <a:off x="6586" y="165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8"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9"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0"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1"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2"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3"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4"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5"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6"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7"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8"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9"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0"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1"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2"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3"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4"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5"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6"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7"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8"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9"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0"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1"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2"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3"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4" name="Rectangle 1927"/>
                <p:cNvSpPr>
                  <a:spLocks noChangeArrowheads="1"/>
                </p:cNvSpPr>
                <p:nvPr/>
              </p:nvSpPr>
              <p:spPr bwMode="auto">
                <a:xfrm>
                  <a:off x="6560" y="16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5"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6"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7"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8"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9"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0"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1" name="Rectangle 1934"/>
                <p:cNvSpPr>
                  <a:spLocks noChangeArrowheads="1"/>
                </p:cNvSpPr>
                <p:nvPr/>
              </p:nvSpPr>
              <p:spPr bwMode="auto">
                <a:xfrm>
                  <a:off x="6448" y="15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2"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3"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4"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5"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6"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7"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8"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9"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0"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1"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2"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3"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4"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5"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6"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7"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8"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9"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0"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1"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2"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3"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4"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5"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6"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7"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8"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9"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0"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1"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2"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3"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4"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5"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6"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7"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8"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9"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0"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1"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2"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3"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4"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5"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6"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7"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8" name="Rectangle 1981"/>
                <p:cNvSpPr>
                  <a:spLocks noChangeArrowheads="1"/>
                </p:cNvSpPr>
                <p:nvPr/>
              </p:nvSpPr>
              <p:spPr bwMode="auto">
                <a:xfrm>
                  <a:off x="6925" y="193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9"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0"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1"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2"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3"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4"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5"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6"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7"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8"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9"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0"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1"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2"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3"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4"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5"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6"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7"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8"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9"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0"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1"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2"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3"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4"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5" name="Rectangle 2008"/>
                <p:cNvSpPr>
                  <a:spLocks noChangeArrowheads="1"/>
                </p:cNvSpPr>
                <p:nvPr/>
              </p:nvSpPr>
              <p:spPr bwMode="auto">
                <a:xfrm>
                  <a:off x="6908" y="19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6"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7"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8"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9"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0"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1" name="Group 2215"/>
              <p:cNvGrpSpPr>
                <a:grpSpLocks/>
              </p:cNvGrpSpPr>
              <p:nvPr/>
            </p:nvGrpSpPr>
            <p:grpSpPr bwMode="auto">
              <a:xfrm>
                <a:off x="9842500" y="2351088"/>
                <a:ext cx="1169988" cy="1042987"/>
                <a:chOff x="6200" y="1481"/>
                <a:chExt cx="737" cy="657"/>
              </a:xfrm>
              <a:grpFill/>
            </p:grpSpPr>
            <p:sp>
              <p:nvSpPr>
                <p:cNvPr id="5761"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2"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3"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4"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5"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6" name="Rectangle 2020"/>
                <p:cNvSpPr>
                  <a:spLocks noChangeArrowheads="1"/>
                </p:cNvSpPr>
                <p:nvPr/>
              </p:nvSpPr>
              <p:spPr bwMode="auto">
                <a:xfrm>
                  <a:off x="6752"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7"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8"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9"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0"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1"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2"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3"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4"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5"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6"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7"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8"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9"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0"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1"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2"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3"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4"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5"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6"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7"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8"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9"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0"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1"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2"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3"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4"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5"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6"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7"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8"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9"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0"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1"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2"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3"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4"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5"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6"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7"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8"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9" name="Rectangle 2063"/>
                <p:cNvSpPr>
                  <a:spLocks noChangeArrowheads="1"/>
                </p:cNvSpPr>
                <p:nvPr/>
              </p:nvSpPr>
              <p:spPr bwMode="auto">
                <a:xfrm>
                  <a:off x="6472" y="168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0"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1"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2"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3"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4"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5"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6"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7"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8"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9"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0"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1"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2"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3"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4"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5"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6"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7"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8"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9"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0"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1"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2"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3"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4"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5"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6" name="Rectangle 2090"/>
                <p:cNvSpPr>
                  <a:spLocks noChangeArrowheads="1"/>
                </p:cNvSpPr>
                <p:nvPr/>
              </p:nvSpPr>
              <p:spPr bwMode="auto">
                <a:xfrm>
                  <a:off x="6456" y="16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7"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8"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9"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0"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1"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2"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3"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4"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5"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6"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7"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8"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9"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0"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1"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2"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3"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4"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5"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6"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7"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8"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9"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0"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1"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2"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3"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4"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5"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6"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7"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8"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9"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0"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1"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2"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3"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4"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5"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6"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7"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8"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9"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0"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1"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2"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3"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4"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5"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6"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7"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8"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9"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0"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1"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2"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3"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4"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5"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6"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7"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8"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9"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0"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1"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2"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3"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4"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5"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6"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7"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8"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9"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0"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1"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2"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3"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4"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5"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6"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7"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8"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9"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0"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1"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2"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3"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4" name="Rectangle 2178"/>
                <p:cNvSpPr>
                  <a:spLocks noChangeArrowheads="1"/>
                </p:cNvSpPr>
                <p:nvPr/>
              </p:nvSpPr>
              <p:spPr bwMode="auto">
                <a:xfrm>
                  <a:off x="6837" y="20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5"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6"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7"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8" name="Rectangle 2182"/>
                <p:cNvSpPr>
                  <a:spLocks noChangeArrowheads="1"/>
                </p:cNvSpPr>
                <p:nvPr/>
              </p:nvSpPr>
              <p:spPr bwMode="auto">
                <a:xfrm>
                  <a:off x="6775" y="20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9"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0"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1"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2"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3"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4"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5"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6"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7"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8"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9"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0"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1"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2"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3"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4"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5"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6"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7"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8"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9"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0"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1"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2"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3"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4"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5"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6"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7"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8"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9"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0"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2" name="Group 2416"/>
              <p:cNvGrpSpPr>
                <a:grpSpLocks/>
              </p:cNvGrpSpPr>
              <p:nvPr/>
            </p:nvGrpSpPr>
            <p:grpSpPr bwMode="auto">
              <a:xfrm>
                <a:off x="9826625" y="2513013"/>
                <a:ext cx="958850" cy="881062"/>
                <a:chOff x="6190" y="1583"/>
                <a:chExt cx="604" cy="555"/>
              </a:xfrm>
              <a:grpFill/>
            </p:grpSpPr>
            <p:sp>
              <p:nvSpPr>
                <p:cNvPr id="5561"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2"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3"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4"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5"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6"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7"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8"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9"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0"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1" name="Rectangle 2226"/>
                <p:cNvSpPr>
                  <a:spLocks noChangeArrowheads="1"/>
                </p:cNvSpPr>
                <p:nvPr/>
              </p:nvSpPr>
              <p:spPr bwMode="auto">
                <a:xfrm>
                  <a:off x="6783" y="21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2"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3"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4"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5"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6"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7"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8"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9"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0"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1"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2"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3"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4"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5"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6"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7"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8"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9"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0"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1"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2"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3"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4"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5"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6"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7"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8" name="Rectangle 2253"/>
                <p:cNvSpPr>
                  <a:spLocks noChangeArrowheads="1"/>
                </p:cNvSpPr>
                <p:nvPr/>
              </p:nvSpPr>
              <p:spPr bwMode="auto">
                <a:xfrm>
                  <a:off x="6778" y="21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9"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0"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1"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2"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3"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4"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5" name="Rectangle 2260"/>
                <p:cNvSpPr>
                  <a:spLocks noChangeArrowheads="1"/>
                </p:cNvSpPr>
                <p:nvPr/>
              </p:nvSpPr>
              <p:spPr bwMode="auto">
                <a:xfrm>
                  <a:off x="6721"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6"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7"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8"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9"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0"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1"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2"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3"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4"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5"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6"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7"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8"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9" name="Rectangle 2274"/>
                <p:cNvSpPr>
                  <a:spLocks noChangeArrowheads="1"/>
                </p:cNvSpPr>
                <p:nvPr/>
              </p:nvSpPr>
              <p:spPr bwMode="auto">
                <a:xfrm>
                  <a:off x="6764" y="21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0"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1"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2"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3"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4"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5"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6"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7"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8"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9"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0"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1"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2"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3"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4"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5"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6"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7"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8"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9"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0"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1"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2"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3"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4"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5"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6"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7"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8"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9"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0"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1"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2" name="Rectangle 2307"/>
                <p:cNvSpPr>
                  <a:spLocks noChangeArrowheads="1"/>
                </p:cNvSpPr>
                <p:nvPr/>
              </p:nvSpPr>
              <p:spPr bwMode="auto">
                <a:xfrm>
                  <a:off x="6363" y="1713"/>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3"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4"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5"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6"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7"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8"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9"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0"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1"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2"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3"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4"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5"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6"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7"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8"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9"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0"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1"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2"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3"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4"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5"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6"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7"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8"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9" name="Rectangle 2334"/>
                <p:cNvSpPr>
                  <a:spLocks noChangeArrowheads="1"/>
                </p:cNvSpPr>
                <p:nvPr/>
              </p:nvSpPr>
              <p:spPr bwMode="auto">
                <a:xfrm>
                  <a:off x="6356" y="16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0"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1"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2"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3"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4"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5"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6" name="Rectangle 2341"/>
                <p:cNvSpPr>
                  <a:spLocks noChangeArrowheads="1"/>
                </p:cNvSpPr>
                <p:nvPr/>
              </p:nvSpPr>
              <p:spPr bwMode="auto">
                <a:xfrm>
                  <a:off x="6294" y="169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7"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8"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9"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0" name="Rectangle 2345"/>
                <p:cNvSpPr>
                  <a:spLocks noChangeArrowheads="1"/>
                </p:cNvSpPr>
                <p:nvPr/>
              </p:nvSpPr>
              <p:spPr bwMode="auto">
                <a:xfrm>
                  <a:off x="6245"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1"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2"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3"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4"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5"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6"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7"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8"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9"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0" name="Rectangle 2355"/>
                <p:cNvSpPr>
                  <a:spLocks noChangeArrowheads="1"/>
                </p:cNvSpPr>
                <p:nvPr/>
              </p:nvSpPr>
              <p:spPr bwMode="auto">
                <a:xfrm>
                  <a:off x="6339" y="17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1"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2"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3"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4"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5"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6"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7"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8"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9"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0"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1"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2"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3"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4"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5"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6"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7"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8"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9"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0"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1"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2"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3"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4"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5"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6"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7"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8"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9"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0"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1"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2"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3"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4"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5"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6"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7"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8"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9"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0"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1"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2"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3"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4"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5"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6"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7"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8"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9"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0"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1"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2"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3"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4"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5"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6"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7"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8"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9"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0" name="Rectangle 2415"/>
                <p:cNvSpPr>
                  <a:spLocks noChangeArrowheads="1"/>
                </p:cNvSpPr>
                <p:nvPr/>
              </p:nvSpPr>
              <p:spPr bwMode="auto">
                <a:xfrm>
                  <a:off x="6413" y="187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3" name="Group 2617"/>
              <p:cNvGrpSpPr>
                <a:grpSpLocks/>
              </p:cNvGrpSpPr>
              <p:nvPr/>
            </p:nvGrpSpPr>
            <p:grpSpPr bwMode="auto">
              <a:xfrm>
                <a:off x="7939088" y="2562225"/>
                <a:ext cx="2351088" cy="496887"/>
                <a:chOff x="5001" y="1614"/>
                <a:chExt cx="1481" cy="313"/>
              </a:xfrm>
              <a:grpFill/>
            </p:grpSpPr>
            <p:sp>
              <p:nvSpPr>
                <p:cNvPr id="5361"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2"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3"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4"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5"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6"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7"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8"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9"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0"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1"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2"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3"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4"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5"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6"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7"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8"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9"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0"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1" name="Rectangle 2437"/>
                <p:cNvSpPr>
                  <a:spLocks noChangeArrowheads="1"/>
                </p:cNvSpPr>
                <p:nvPr/>
              </p:nvSpPr>
              <p:spPr bwMode="auto">
                <a:xfrm>
                  <a:off x="6399" y="190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2"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3"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4"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5"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6"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7"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8"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9"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0"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1"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2"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3"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4"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5"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6"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7"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8"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9"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0"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1"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2"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3"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4"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5"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6"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7"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8"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9"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0"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1"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2"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3"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4" name="Rectangle 2470"/>
                <p:cNvSpPr>
                  <a:spLocks noChangeArrowheads="1"/>
                </p:cNvSpPr>
                <p:nvPr/>
              </p:nvSpPr>
              <p:spPr bwMode="auto">
                <a:xfrm>
                  <a:off x="6470" y="180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5"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6"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7"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8"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9"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0"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1"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2"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3"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4"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5"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6"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7"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8"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9"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0"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1"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2"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3"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4"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5"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6"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7"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8"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9"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0"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1" name="Rectangle 2497"/>
                <p:cNvSpPr>
                  <a:spLocks noChangeArrowheads="1"/>
                </p:cNvSpPr>
                <p:nvPr/>
              </p:nvSpPr>
              <p:spPr bwMode="auto">
                <a:xfrm>
                  <a:off x="6470"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2"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3"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4"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5"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6"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7"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8"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9"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0"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1"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2"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3"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4"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5"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6"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7"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8"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9"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0"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1"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2" name="Rectangle 2518"/>
                <p:cNvSpPr>
                  <a:spLocks noChangeArrowheads="1"/>
                </p:cNvSpPr>
                <p:nvPr/>
              </p:nvSpPr>
              <p:spPr bwMode="auto">
                <a:xfrm>
                  <a:off x="6456" y="181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3"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4"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5"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6"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7"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8"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9"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0"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1"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2"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3"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4"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5"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6"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7"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8"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9"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0"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1"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2"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3"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4"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5"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6"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7"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8"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9"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0"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1"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2"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3"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4"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5" name="Rectangle 2551"/>
                <p:cNvSpPr>
                  <a:spLocks noChangeArrowheads="1"/>
                </p:cNvSpPr>
                <p:nvPr/>
              </p:nvSpPr>
              <p:spPr bwMode="auto">
                <a:xfrm>
                  <a:off x="5159" y="187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6"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7"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8"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9"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0"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1"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2"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3"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4"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5"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6"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7"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8"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9"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0"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1"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2"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3"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4"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5"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6"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7"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8"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9"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0"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1"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2" name="Rectangle 2578"/>
                <p:cNvSpPr>
                  <a:spLocks noChangeArrowheads="1"/>
                </p:cNvSpPr>
                <p:nvPr/>
              </p:nvSpPr>
              <p:spPr bwMode="auto">
                <a:xfrm>
                  <a:off x="5145" y="186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3"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4"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5"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6"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7"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8"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9"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0"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1"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2"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3"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4"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5"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6"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7"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8"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9"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0"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1"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2"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3" name="Rectangle 2599"/>
                <p:cNvSpPr>
                  <a:spLocks noChangeArrowheads="1"/>
                </p:cNvSpPr>
                <p:nvPr/>
              </p:nvSpPr>
              <p:spPr bwMode="auto">
                <a:xfrm>
                  <a:off x="5148" y="18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4"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5"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6"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7"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8"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9"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0"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1"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2"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3"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4"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5"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6"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7"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8"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9" name="Rectangle 2615"/>
                <p:cNvSpPr>
                  <a:spLocks noChangeArrowheads="1"/>
                </p:cNvSpPr>
                <p:nvPr/>
              </p:nvSpPr>
              <p:spPr bwMode="auto">
                <a:xfrm>
                  <a:off x="5103" y="16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0"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4" name="Group 2818"/>
              <p:cNvGrpSpPr>
                <a:grpSpLocks/>
              </p:cNvGrpSpPr>
              <p:nvPr/>
            </p:nvGrpSpPr>
            <p:grpSpPr bwMode="auto">
              <a:xfrm>
                <a:off x="7813675" y="1203325"/>
                <a:ext cx="1855788" cy="1466850"/>
                <a:chOff x="4922" y="758"/>
                <a:chExt cx="1169" cy="924"/>
              </a:xfrm>
              <a:grpFill/>
            </p:grpSpPr>
            <p:sp>
              <p:nvSpPr>
                <p:cNvPr id="5161"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2"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3"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4"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5"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6"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7"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8"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9"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0"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1"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2"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3"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4"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5"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6" name="Rectangle 2633"/>
                <p:cNvSpPr>
                  <a:spLocks noChangeArrowheads="1"/>
                </p:cNvSpPr>
                <p:nvPr/>
              </p:nvSpPr>
              <p:spPr bwMode="auto">
                <a:xfrm>
                  <a:off x="5098" y="162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7"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8"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9"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0"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1"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2"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3"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4"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5"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6"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7"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8"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9"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0"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1"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2"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3"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4"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5"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6"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7"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8"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9"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0"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1"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2"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3" name="Rectangle 2660"/>
                <p:cNvSpPr>
                  <a:spLocks noChangeArrowheads="1"/>
                </p:cNvSpPr>
                <p:nvPr/>
              </p:nvSpPr>
              <p:spPr bwMode="auto">
                <a:xfrm>
                  <a:off x="5084" y="16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4"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5"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6"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7"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8"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9"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0"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1"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2"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3"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4"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5"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6"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7"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8"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9"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0"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1"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2"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3"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4" name="Rectangle 2681"/>
                <p:cNvSpPr>
                  <a:spLocks noChangeArrowheads="1"/>
                </p:cNvSpPr>
                <p:nvPr/>
              </p:nvSpPr>
              <p:spPr bwMode="auto">
                <a:xfrm>
                  <a:off x="5086" y="16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5"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6"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7"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8"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9"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0"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1"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2"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3"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4"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5"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6"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7"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8"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9"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0"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1"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2"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3"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4"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5"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6"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7"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8"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9"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0"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1"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2"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3"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4"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5"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6"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7" name="Rectangle 2714"/>
                <p:cNvSpPr>
                  <a:spLocks noChangeArrowheads="1"/>
                </p:cNvSpPr>
                <p:nvPr/>
              </p:nvSpPr>
              <p:spPr bwMode="auto">
                <a:xfrm>
                  <a:off x="5024"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8"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9"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0"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1"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2"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3"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4"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5"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6"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7"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8"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9"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0"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1"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2"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3"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4"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5"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6"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7"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8"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9"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0"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1"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2"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3"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4" name="Rectangle 2741"/>
                <p:cNvSpPr>
                  <a:spLocks noChangeArrowheads="1"/>
                </p:cNvSpPr>
                <p:nvPr/>
              </p:nvSpPr>
              <p:spPr bwMode="auto">
                <a:xfrm>
                  <a:off x="5015" y="13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5"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6"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7"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8"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9"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0"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1"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2"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3"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4"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5"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6"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7"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8"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9"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0"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1"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2"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3"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4"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5"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6"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7"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8"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9"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0"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1"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2"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3"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4"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5"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6"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7"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8"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9"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0"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1"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2"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3"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4"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5"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6"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7"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8"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9"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0"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1"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2"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3"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4"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5"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6"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7"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8" name="Rectangle 2795"/>
                <p:cNvSpPr>
                  <a:spLocks noChangeArrowheads="1"/>
                </p:cNvSpPr>
                <p:nvPr/>
              </p:nvSpPr>
              <p:spPr bwMode="auto">
                <a:xfrm>
                  <a:off x="6008" y="1185"/>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9"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0"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1"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2"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3"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4"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5"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6"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7"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8"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9"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0"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1"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2"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3"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4"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5"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6"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7"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8"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9"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0"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5" name="Group 3019"/>
              <p:cNvGrpSpPr>
                <a:grpSpLocks/>
              </p:cNvGrpSpPr>
              <p:nvPr/>
            </p:nvGrpSpPr>
            <p:grpSpPr bwMode="auto">
              <a:xfrm>
                <a:off x="8966200" y="665163"/>
                <a:ext cx="852488" cy="2419350"/>
                <a:chOff x="5648" y="419"/>
                <a:chExt cx="537" cy="1524"/>
              </a:xfrm>
              <a:grpFill/>
            </p:grpSpPr>
            <p:sp>
              <p:nvSpPr>
                <p:cNvPr id="4961"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2"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3"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4"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5"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6"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7"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8"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9"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0"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1"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2"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3"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4"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5"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6"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7"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8"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9"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0"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1"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2"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3"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4"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5"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6"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7"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8"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9"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0"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1"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2"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3"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4"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5"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6"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7"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8"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9"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0"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1"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2"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3"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4"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5"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6"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7"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8"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9"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0"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1"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2"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3"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4"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5"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6"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7"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8"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9" name="Rectangle 2877"/>
                <p:cNvSpPr>
                  <a:spLocks noChangeArrowheads="1"/>
                </p:cNvSpPr>
                <p:nvPr/>
              </p:nvSpPr>
              <p:spPr bwMode="auto">
                <a:xfrm>
                  <a:off x="6131"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0"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1"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2"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3"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4"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5"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6"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7"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8"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9"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0"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1"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2"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3"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4"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5"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6"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7"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8"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9"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0"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1"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2"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3"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4"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5"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6" name="Rectangle 2904"/>
                <p:cNvSpPr>
                  <a:spLocks noChangeArrowheads="1"/>
                </p:cNvSpPr>
                <p:nvPr/>
              </p:nvSpPr>
              <p:spPr bwMode="auto">
                <a:xfrm>
                  <a:off x="6140" y="12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7"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8"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9"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0"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1"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2"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3"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4"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5"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6"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7"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8"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9"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0"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1"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2"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3"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4"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5"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6"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7" name="Rectangle 2925"/>
                <p:cNvSpPr>
                  <a:spLocks noChangeArrowheads="1"/>
                </p:cNvSpPr>
                <p:nvPr/>
              </p:nvSpPr>
              <p:spPr bwMode="auto">
                <a:xfrm>
                  <a:off x="6112"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8"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9"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0"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1"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2"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3"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4"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5"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6"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7"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8"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9" name="Line 2937"/>
                <p:cNvSpPr>
                  <a:spLocks noChangeShapeType="1"/>
                </p:cNvSpPr>
                <p:nvPr/>
              </p:nvSpPr>
              <p:spPr bwMode="auto">
                <a:xfrm>
                  <a:off x="6150" y="1310"/>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0"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1"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2"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3"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4"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5"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6"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7"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8"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9"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0"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1"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2"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3"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4"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5"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6"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7"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8"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9"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0"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1" name="Rectangle 2959"/>
                <p:cNvSpPr>
                  <a:spLocks noChangeArrowheads="1"/>
                </p:cNvSpPr>
                <p:nvPr/>
              </p:nvSpPr>
              <p:spPr bwMode="auto">
                <a:xfrm>
                  <a:off x="6131" y="163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2"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3"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4"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5"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6"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7"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8"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9"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0"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1"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2"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3"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4"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5"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6"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7"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8"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9"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0"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1"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2"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3"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4"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5"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6"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7"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8" name="Rectangle 2986"/>
                <p:cNvSpPr>
                  <a:spLocks noChangeArrowheads="1"/>
                </p:cNvSpPr>
                <p:nvPr/>
              </p:nvSpPr>
              <p:spPr bwMode="auto">
                <a:xfrm>
                  <a:off x="6124"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9"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0"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1"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2"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3"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4"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5"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6"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7"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8"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9"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0"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1"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2"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3"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4"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5"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6"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7"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8"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9" name="Rectangle 3007"/>
                <p:cNvSpPr>
                  <a:spLocks noChangeArrowheads="1"/>
                </p:cNvSpPr>
                <p:nvPr/>
              </p:nvSpPr>
              <p:spPr bwMode="auto">
                <a:xfrm>
                  <a:off x="6150" y="165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0"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1"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2"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3"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4"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5"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6"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7"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8"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9"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0"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6" name="Group 3220"/>
              <p:cNvGrpSpPr>
                <a:grpSpLocks/>
              </p:cNvGrpSpPr>
              <p:nvPr/>
            </p:nvGrpSpPr>
            <p:grpSpPr bwMode="auto">
              <a:xfrm>
                <a:off x="7862888" y="2287588"/>
                <a:ext cx="1955800" cy="1117600"/>
                <a:chOff x="4953" y="1441"/>
                <a:chExt cx="1232" cy="704"/>
              </a:xfrm>
              <a:grpFill/>
            </p:grpSpPr>
            <p:sp>
              <p:nvSpPr>
                <p:cNvPr id="4761"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2"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3"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4"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5"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6"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7"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8"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9"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0"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1"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2"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3"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4"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5"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6"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7"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8"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9"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0"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1"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2" name="Rectangle 3041"/>
                <p:cNvSpPr>
                  <a:spLocks noChangeArrowheads="1"/>
                </p:cNvSpPr>
                <p:nvPr/>
              </p:nvSpPr>
              <p:spPr bwMode="auto">
                <a:xfrm>
                  <a:off x="6131" y="1450"/>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3"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4"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5"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6"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7"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8"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9"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0"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1"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2"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3"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4"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5"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6"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7"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8"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9"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0"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1"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2"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3"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4"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5"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6"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7"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8"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9" name="Rectangle 3068"/>
                <p:cNvSpPr>
                  <a:spLocks noChangeArrowheads="1"/>
                </p:cNvSpPr>
                <p:nvPr/>
              </p:nvSpPr>
              <p:spPr bwMode="auto">
                <a:xfrm>
                  <a:off x="6124" y="14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0"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1"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2"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3"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4"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5"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6"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7"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8"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9"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0"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1"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2"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3"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4"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5"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6"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7"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8"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9"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0" name="Rectangle 3089"/>
                <p:cNvSpPr>
                  <a:spLocks noChangeArrowheads="1"/>
                </p:cNvSpPr>
                <p:nvPr/>
              </p:nvSpPr>
              <p:spPr bwMode="auto">
                <a:xfrm>
                  <a:off x="6150" y="14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1"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2"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3"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4"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5"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6"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7"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8"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9"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0"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1"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2"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3"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4"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5"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6"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7"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8"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9"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0"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1"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2"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3"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4"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5"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6"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7"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8"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9"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0"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1"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2"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3" name="Rectangle 3122"/>
                <p:cNvSpPr>
                  <a:spLocks noChangeArrowheads="1"/>
                </p:cNvSpPr>
                <p:nvPr/>
              </p:nvSpPr>
              <p:spPr bwMode="auto">
                <a:xfrm>
                  <a:off x="5020" y="19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4"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5"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6"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7"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8"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9"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0"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1"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2"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3"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4"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5"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6"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7"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8" name="Rectangle 3137"/>
                <p:cNvSpPr>
                  <a:spLocks noChangeArrowheads="1"/>
                </p:cNvSpPr>
                <p:nvPr/>
              </p:nvSpPr>
              <p:spPr bwMode="auto">
                <a:xfrm>
                  <a:off x="5010" y="198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9"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0"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1"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2"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3"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4"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5"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6"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7"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8"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9"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0" name="Rectangle 3149"/>
                <p:cNvSpPr>
                  <a:spLocks noChangeArrowheads="1"/>
                </p:cNvSpPr>
                <p:nvPr/>
              </p:nvSpPr>
              <p:spPr bwMode="auto">
                <a:xfrm>
                  <a:off x="5010" y="198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1"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2"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3"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4"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5"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6"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7"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8"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9"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0"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1" name="Rectangle 3160"/>
                <p:cNvSpPr>
                  <a:spLocks noChangeArrowheads="1"/>
                </p:cNvSpPr>
                <p:nvPr/>
              </p:nvSpPr>
              <p:spPr bwMode="auto">
                <a:xfrm>
                  <a:off x="5086" y="206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2"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3"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4"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5"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6"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7"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8"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9"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0"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1"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2"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3"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4"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5"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6"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7"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8"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9"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0"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1"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2"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3"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4"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5"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6"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7"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8"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9"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0"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1"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2"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3"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4"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5"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6"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7"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8"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9"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0"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1"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2"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3"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4"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5"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6"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7"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8"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9"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0"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1"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2"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3"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4"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5"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6"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7"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8"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9"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0"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7" name="Group 3421"/>
              <p:cNvGrpSpPr>
                <a:grpSpLocks/>
              </p:cNvGrpSpPr>
              <p:nvPr/>
            </p:nvGrpSpPr>
            <p:grpSpPr bwMode="auto">
              <a:xfrm>
                <a:off x="7697788" y="1725613"/>
                <a:ext cx="282575" cy="1212850"/>
                <a:chOff x="4849" y="1087"/>
                <a:chExt cx="178" cy="764"/>
              </a:xfrm>
              <a:grpFill/>
            </p:grpSpPr>
            <p:sp>
              <p:nvSpPr>
                <p:cNvPr id="4561"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2"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3"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4"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5"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6"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7"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8"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9"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0"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1" name="Rectangle 3231"/>
                <p:cNvSpPr>
                  <a:spLocks noChangeArrowheads="1"/>
                </p:cNvSpPr>
                <p:nvPr/>
              </p:nvSpPr>
              <p:spPr bwMode="auto">
                <a:xfrm>
                  <a:off x="4956" y="17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2"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3"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4"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5"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6"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7"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8"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9"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0"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1"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2" name="Rectangle 3242"/>
                <p:cNvSpPr>
                  <a:spLocks noChangeArrowheads="1"/>
                </p:cNvSpPr>
                <p:nvPr/>
              </p:nvSpPr>
              <p:spPr bwMode="auto">
                <a:xfrm>
                  <a:off x="5010" y="17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3"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4"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5"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6"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7"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8"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9"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0"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1"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2" name="Rectangle 3252"/>
                <p:cNvSpPr>
                  <a:spLocks noChangeArrowheads="1"/>
                </p:cNvSpPr>
                <p:nvPr/>
              </p:nvSpPr>
              <p:spPr bwMode="auto">
                <a:xfrm>
                  <a:off x="4982" y="17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3"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4"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5"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6"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7"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8"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9"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0"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1"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2"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3"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4"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5"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6"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7"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8"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9"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0"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1"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2"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3"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4"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5"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6"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7"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8"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9"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0"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1"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2"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3"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4"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5"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6"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7"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8"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9"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0"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1"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2"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3"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4"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5"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6"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7"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8"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9"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0"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1"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2"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3"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4"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5"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6"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7"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8"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9"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0"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1"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2" name="Rectangle 3312"/>
                <p:cNvSpPr>
                  <a:spLocks noChangeArrowheads="1"/>
                </p:cNvSpPr>
                <p:nvPr/>
              </p:nvSpPr>
              <p:spPr bwMode="auto">
                <a:xfrm>
                  <a:off x="4894" y="142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3"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4"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5"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6"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7"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8"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9" name="Rectangle 3319"/>
                <p:cNvSpPr>
                  <a:spLocks noChangeArrowheads="1"/>
                </p:cNvSpPr>
                <p:nvPr/>
              </p:nvSpPr>
              <p:spPr bwMode="auto">
                <a:xfrm>
                  <a:off x="4930" y="14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0"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1"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2"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3"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4"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5"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6"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7"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8"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9"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0"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1"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2"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3"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4"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5"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6"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7"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8"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9"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0"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1"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2"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3"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4"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5"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6"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7"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8"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9"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0"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1"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2"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3"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4"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5"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6"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7"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8"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9"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0"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1"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2"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3"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4"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5"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6" name="Rectangle 3366"/>
                <p:cNvSpPr>
                  <a:spLocks noChangeArrowheads="1"/>
                </p:cNvSpPr>
                <p:nvPr/>
              </p:nvSpPr>
              <p:spPr bwMode="auto">
                <a:xfrm>
                  <a:off x="4880" y="111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7"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8"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9"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0"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1"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2"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3"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4"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5"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6"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7"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8"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9"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0"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1"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2"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3"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4"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5"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6"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7"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8"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9"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0"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1"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2"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3"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4"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5"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6"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7"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8"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9"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0" name="Rectangle 3400"/>
                <p:cNvSpPr>
                  <a:spLocks noChangeArrowheads="1"/>
                </p:cNvSpPr>
                <p:nvPr/>
              </p:nvSpPr>
              <p:spPr bwMode="auto">
                <a:xfrm>
                  <a:off x="4899" y="118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1"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2"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3"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4" name="Rectangle 3404"/>
                <p:cNvSpPr>
                  <a:spLocks noChangeArrowheads="1"/>
                </p:cNvSpPr>
                <p:nvPr/>
              </p:nvSpPr>
              <p:spPr bwMode="auto">
                <a:xfrm>
                  <a:off x="4913"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5"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6"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7"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8"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9"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0"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1"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2"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3"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4" name="Rectangle 3414"/>
                <p:cNvSpPr>
                  <a:spLocks noChangeArrowheads="1"/>
                </p:cNvSpPr>
                <p:nvPr/>
              </p:nvSpPr>
              <p:spPr bwMode="auto">
                <a:xfrm>
                  <a:off x="4889" y="1135"/>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5"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6"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7"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8"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9"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0"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8" name="Group 3622"/>
              <p:cNvGrpSpPr>
                <a:grpSpLocks/>
              </p:cNvGrpSpPr>
              <p:nvPr/>
            </p:nvGrpSpPr>
            <p:grpSpPr bwMode="auto">
              <a:xfrm>
                <a:off x="7791450" y="1263650"/>
                <a:ext cx="944563" cy="823912"/>
                <a:chOff x="4908" y="796"/>
                <a:chExt cx="595" cy="519"/>
              </a:xfrm>
              <a:grpFill/>
            </p:grpSpPr>
            <p:sp>
              <p:nvSpPr>
                <p:cNvPr id="4361"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2"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3"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4"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5"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6"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7"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8"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9"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0"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1"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2"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3"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4"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5"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6"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7"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8"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9"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0"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1"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2"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3"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4"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5"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6"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7" name="Rectangle 3448"/>
                <p:cNvSpPr>
                  <a:spLocks noChangeArrowheads="1"/>
                </p:cNvSpPr>
                <p:nvPr/>
              </p:nvSpPr>
              <p:spPr bwMode="auto">
                <a:xfrm>
                  <a:off x="5496" y="91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8"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9"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0"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1"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2"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3"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4"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5"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6"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7"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8"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9"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0"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1"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2"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3"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4"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5"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6"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7"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8"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9"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0"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1"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2"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3"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4" name="Rectangle 3475"/>
                <p:cNvSpPr>
                  <a:spLocks noChangeArrowheads="1"/>
                </p:cNvSpPr>
                <p:nvPr/>
              </p:nvSpPr>
              <p:spPr bwMode="auto">
                <a:xfrm>
                  <a:off x="5489" y="90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5"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6"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7"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8"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9"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0"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1"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2"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3"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4"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5" name="Rectangle 3486"/>
                <p:cNvSpPr>
                  <a:spLocks noChangeArrowheads="1"/>
                </p:cNvSpPr>
                <p:nvPr/>
              </p:nvSpPr>
              <p:spPr bwMode="auto">
                <a:xfrm>
                  <a:off x="5449" y="9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6"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7"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8"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9"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0"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1"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2"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3"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4"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5" name="Rectangle 3496"/>
                <p:cNvSpPr>
                  <a:spLocks noChangeArrowheads="1"/>
                </p:cNvSpPr>
                <p:nvPr/>
              </p:nvSpPr>
              <p:spPr bwMode="auto">
                <a:xfrm>
                  <a:off x="5491" y="9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6"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7"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8"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9"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0"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1"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2"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3"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4"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5"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6"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7"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8"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9"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0"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1"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2"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3"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4"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5"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6"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7"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8"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9"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0"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1"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2"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3"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4"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5"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6"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7"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8" name="Rectangle 3529"/>
                <p:cNvSpPr>
                  <a:spLocks noChangeArrowheads="1"/>
                </p:cNvSpPr>
                <p:nvPr/>
              </p:nvSpPr>
              <p:spPr bwMode="auto">
                <a:xfrm>
                  <a:off x="5479" y="8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9"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0"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1"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2"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3"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4"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5"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6"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7"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8"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9"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0"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1"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2"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3"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4"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5"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6"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7"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8"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9"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0"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1"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2"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3"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4"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5" name="Rectangle 3556"/>
                <p:cNvSpPr>
                  <a:spLocks noChangeArrowheads="1"/>
                </p:cNvSpPr>
                <p:nvPr/>
              </p:nvSpPr>
              <p:spPr bwMode="auto">
                <a:xfrm>
                  <a:off x="5477" y="8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6"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7"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8"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9"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0"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1"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2"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3"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4"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5"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6" name="Rectangle 3567"/>
                <p:cNvSpPr>
                  <a:spLocks noChangeArrowheads="1"/>
                </p:cNvSpPr>
                <p:nvPr/>
              </p:nvSpPr>
              <p:spPr bwMode="auto">
                <a:xfrm>
                  <a:off x="5441" y="9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7"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8"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9"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0"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1"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2"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3"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4"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5"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6" name="Rectangle 3577"/>
                <p:cNvSpPr>
                  <a:spLocks noChangeArrowheads="1"/>
                </p:cNvSpPr>
                <p:nvPr/>
              </p:nvSpPr>
              <p:spPr bwMode="auto">
                <a:xfrm>
                  <a:off x="5475" y="88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7"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8"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9"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0"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1"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2"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3"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4"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5"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6"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7"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8"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9"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0"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1"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2"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3"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4"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5"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6"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7"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8"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9"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0"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1"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2"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3"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4"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5"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6"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7"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8"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9" name="Rectangle 3610"/>
                <p:cNvSpPr>
                  <a:spLocks noChangeArrowheads="1"/>
                </p:cNvSpPr>
                <p:nvPr/>
              </p:nvSpPr>
              <p:spPr bwMode="auto">
                <a:xfrm>
                  <a:off x="5475" y="815"/>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0"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1"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2"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3"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4"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5"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6"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7"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8"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9"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0"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69" name="Group 3823"/>
              <p:cNvGrpSpPr>
                <a:grpSpLocks/>
              </p:cNvGrpSpPr>
              <p:nvPr/>
            </p:nvGrpSpPr>
            <p:grpSpPr bwMode="auto">
              <a:xfrm>
                <a:off x="8577263" y="1263650"/>
                <a:ext cx="990600" cy="2171700"/>
                <a:chOff x="5403" y="796"/>
                <a:chExt cx="624" cy="1368"/>
              </a:xfrm>
              <a:grpFill/>
            </p:grpSpPr>
            <p:sp>
              <p:nvSpPr>
                <p:cNvPr id="4161"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2"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3"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4"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5"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6"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7"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8"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9"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0"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1"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2"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3"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4"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5"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6" name="Rectangle 3638"/>
                <p:cNvSpPr>
                  <a:spLocks noChangeArrowheads="1"/>
                </p:cNvSpPr>
                <p:nvPr/>
              </p:nvSpPr>
              <p:spPr bwMode="auto">
                <a:xfrm>
                  <a:off x="5470" y="80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7"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8"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9"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0"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1"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2"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3"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4"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5"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6"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7"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8"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9"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0"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1"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2"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3"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4"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5"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6"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7" name="Rectangle 3659"/>
                <p:cNvSpPr>
                  <a:spLocks noChangeArrowheads="1"/>
                </p:cNvSpPr>
                <p:nvPr/>
              </p:nvSpPr>
              <p:spPr bwMode="auto">
                <a:xfrm>
                  <a:off x="5470" y="8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8"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9"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0"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1"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2"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3"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4"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5"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6"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7"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8"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9"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0"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1"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2"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3"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4"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5"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6"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7"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8"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9"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0"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1"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2"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3"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4"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5"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6"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7"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8"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9"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0" name="Rectangle 3692"/>
                <p:cNvSpPr>
                  <a:spLocks noChangeArrowheads="1"/>
                </p:cNvSpPr>
                <p:nvPr/>
              </p:nvSpPr>
              <p:spPr bwMode="auto">
                <a:xfrm>
                  <a:off x="6020" y="211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1"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2"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3"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4"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5"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6"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7"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8"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9"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0"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1"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2"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3"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4"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5"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6"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7"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8"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9"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0"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1"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2"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3"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4"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5"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6"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7" name="Rectangle 3719"/>
                <p:cNvSpPr>
                  <a:spLocks noChangeArrowheads="1"/>
                </p:cNvSpPr>
                <p:nvPr/>
              </p:nvSpPr>
              <p:spPr bwMode="auto">
                <a:xfrm>
                  <a:off x="6020" y="210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8"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9"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0"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1"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2"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3"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4"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5"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6"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7"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8"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9"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0"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1"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2"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3"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4"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5"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6"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7"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8" name="Rectangle 3740"/>
                <p:cNvSpPr>
                  <a:spLocks noChangeArrowheads="1"/>
                </p:cNvSpPr>
                <p:nvPr/>
              </p:nvSpPr>
              <p:spPr bwMode="auto">
                <a:xfrm>
                  <a:off x="6010" y="2133"/>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9"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0"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1"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2"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3"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4"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5"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6"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7"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8"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9"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0"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1"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2"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3"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4"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5"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6"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7"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8"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9"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0"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1"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2"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3"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4"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5"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6"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7"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8"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9"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0"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1"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2"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3"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4"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5"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6"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7"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8"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9"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0"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1"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2"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3"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4"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5"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6"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7"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8"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9"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0"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1"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2"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3"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4"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5"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6"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7"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8" name="Rectangle 3800"/>
                <p:cNvSpPr>
                  <a:spLocks noChangeArrowheads="1"/>
                </p:cNvSpPr>
                <p:nvPr/>
              </p:nvSpPr>
              <p:spPr bwMode="auto">
                <a:xfrm>
                  <a:off x="5958"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9"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0"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1"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2"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3"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4"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5"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6"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7"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8"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9" name="Rectangle 3811"/>
                <p:cNvSpPr>
                  <a:spLocks noChangeArrowheads="1"/>
                </p:cNvSpPr>
                <p:nvPr/>
              </p:nvSpPr>
              <p:spPr bwMode="auto">
                <a:xfrm>
                  <a:off x="5906" y="2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0"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1"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2"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3"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4"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5"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6"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7"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8"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9" name="Rectangle 3821"/>
                <p:cNvSpPr>
                  <a:spLocks noChangeArrowheads="1"/>
                </p:cNvSpPr>
                <p:nvPr/>
              </p:nvSpPr>
              <p:spPr bwMode="auto">
                <a:xfrm>
                  <a:off x="5946" y="214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0"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4070"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1"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2"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3"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4"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5"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6"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7"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8"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9"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0"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1"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2"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3"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4"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5"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6"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7"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8"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9"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0"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1"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2"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3"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4"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5"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6"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7"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8"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9"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0"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1" name="Rectangle 3855"/>
              <p:cNvSpPr>
                <a:spLocks noChangeArrowheads="1"/>
              </p:cNvSpPr>
              <p:nvPr/>
            </p:nvSpPr>
            <p:spPr bwMode="auto">
              <a:xfrm>
                <a:off x="9345613" y="3397250"/>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2"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3"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4"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5"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6"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7"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8"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9"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0"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1"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2"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3"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4"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5"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6"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7"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8"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9"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0"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1"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2"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3"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4"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5"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6"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7"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8" name="Rectangle 3882"/>
              <p:cNvSpPr>
                <a:spLocks noChangeArrowheads="1"/>
              </p:cNvSpPr>
              <p:nvPr/>
            </p:nvSpPr>
            <p:spPr bwMode="auto">
              <a:xfrm>
                <a:off x="9348788" y="3381375"/>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9"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0"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1"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2"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3"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4"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5"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6"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7"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8"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9" name="Rectangle 3893"/>
              <p:cNvSpPr>
                <a:spLocks noChangeArrowheads="1"/>
              </p:cNvSpPr>
              <p:nvPr/>
            </p:nvSpPr>
            <p:spPr bwMode="auto">
              <a:xfrm>
                <a:off x="9263063" y="3411538"/>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0"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1"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2"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3"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4"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5"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6"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7"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8"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9" name="Rectangle 3903"/>
              <p:cNvSpPr>
                <a:spLocks noChangeArrowheads="1"/>
              </p:cNvSpPr>
              <p:nvPr/>
            </p:nvSpPr>
            <p:spPr bwMode="auto">
              <a:xfrm>
                <a:off x="9323388" y="3416300"/>
                <a:ext cx="1588" cy="3175"/>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0"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1"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2"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3"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4"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5"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6"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7"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8"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9"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0"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4001" name="Группа 20262"/>
            <p:cNvGrpSpPr/>
            <p:nvPr/>
          </p:nvGrpSpPr>
          <p:grpSpPr>
            <a:xfrm>
              <a:off x="2610428" y="1514242"/>
              <a:ext cx="6990771" cy="1947065"/>
              <a:chOff x="4880411" y="1990652"/>
              <a:chExt cx="2348122" cy="747685"/>
            </a:xfrm>
            <a:solidFill>
              <a:schemeClr val="accent4"/>
            </a:solidFill>
          </p:grpSpPr>
          <p:sp>
            <p:nvSpPr>
              <p:cNvPr id="4005" name="Freeform 1632"/>
              <p:cNvSpPr>
                <a:spLocks/>
              </p:cNvSpPr>
              <p:nvPr/>
            </p:nvSpPr>
            <p:spPr bwMode="auto">
              <a:xfrm>
                <a:off x="7182490" y="2690714"/>
                <a:ext cx="7938" cy="22225"/>
              </a:xfrm>
              <a:custGeom>
                <a:avLst/>
                <a:gdLst>
                  <a:gd name="T0" fmla="*/ 3 w 5"/>
                  <a:gd name="T1" fmla="*/ 14 h 14"/>
                  <a:gd name="T2" fmla="*/ 5 w 5"/>
                  <a:gd name="T3" fmla="*/ 3 h 14"/>
                  <a:gd name="T4" fmla="*/ 0 w 5"/>
                  <a:gd name="T5" fmla="*/ 0 h 14"/>
                  <a:gd name="T6" fmla="*/ 3 w 5"/>
                  <a:gd name="T7" fmla="*/ 14 h 14"/>
                </a:gdLst>
                <a:ahLst/>
                <a:cxnLst>
                  <a:cxn ang="0">
                    <a:pos x="T0" y="T1"/>
                  </a:cxn>
                  <a:cxn ang="0">
                    <a:pos x="T2" y="T3"/>
                  </a:cxn>
                  <a:cxn ang="0">
                    <a:pos x="T4" y="T5"/>
                  </a:cxn>
                  <a:cxn ang="0">
                    <a:pos x="T6" y="T7"/>
                  </a:cxn>
                </a:cxnLst>
                <a:rect l="0" t="0" r="r" b="b"/>
                <a:pathLst>
                  <a:path w="5" h="14">
                    <a:moveTo>
                      <a:pt x="3" y="14"/>
                    </a:moveTo>
                    <a:lnTo>
                      <a:pt x="5" y="3"/>
                    </a:lnTo>
                    <a:lnTo>
                      <a:pt x="0" y="0"/>
                    </a:lnTo>
                    <a:lnTo>
                      <a:pt x="3" y="14"/>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6" name="Freeform 1633"/>
              <p:cNvSpPr>
                <a:spLocks/>
              </p:cNvSpPr>
              <p:nvPr/>
            </p:nvSpPr>
            <p:spPr bwMode="auto">
              <a:xfrm>
                <a:off x="7180904" y="2601818"/>
                <a:ext cx="30165" cy="93660"/>
              </a:xfrm>
              <a:custGeom>
                <a:avLst/>
                <a:gdLst>
                  <a:gd name="T0" fmla="*/ 23 w 23"/>
                  <a:gd name="T1" fmla="*/ 25 h 69"/>
                  <a:gd name="T2" fmla="*/ 21 w 23"/>
                  <a:gd name="T3" fmla="*/ 4 h 69"/>
                  <a:gd name="T4" fmla="*/ 0 w 23"/>
                  <a:gd name="T5" fmla="*/ 32 h 69"/>
                  <a:gd name="T6" fmla="*/ 13 w 23"/>
                  <a:gd name="T7" fmla="*/ 66 h 69"/>
                  <a:gd name="T8" fmla="*/ 9 w 23"/>
                  <a:gd name="T9" fmla="*/ 33 h 69"/>
                  <a:gd name="T10" fmla="*/ 18 w 23"/>
                  <a:gd name="T11" fmla="*/ 58 h 69"/>
                  <a:gd name="T12" fmla="*/ 16 w 23"/>
                  <a:gd name="T13" fmla="*/ 24 h 69"/>
                  <a:gd name="T14" fmla="*/ 23 w 23"/>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9">
                    <a:moveTo>
                      <a:pt x="23" y="25"/>
                    </a:moveTo>
                    <a:cubicBezTo>
                      <a:pt x="21" y="4"/>
                      <a:pt x="21" y="4"/>
                      <a:pt x="21" y="4"/>
                    </a:cubicBezTo>
                    <a:cubicBezTo>
                      <a:pt x="6" y="16"/>
                      <a:pt x="10" y="0"/>
                      <a:pt x="0" y="32"/>
                    </a:cubicBezTo>
                    <a:cubicBezTo>
                      <a:pt x="2" y="44"/>
                      <a:pt x="7" y="69"/>
                      <a:pt x="13" y="66"/>
                    </a:cubicBezTo>
                    <a:cubicBezTo>
                      <a:pt x="12" y="57"/>
                      <a:pt x="7" y="45"/>
                      <a:pt x="9" y="33"/>
                    </a:cubicBezTo>
                    <a:cubicBezTo>
                      <a:pt x="13" y="39"/>
                      <a:pt x="12" y="52"/>
                      <a:pt x="18" y="58"/>
                    </a:cubicBezTo>
                    <a:cubicBezTo>
                      <a:pt x="22" y="38"/>
                      <a:pt x="14" y="45"/>
                      <a:pt x="16" y="24"/>
                    </a:cubicBezTo>
                    <a:lnTo>
                      <a:pt x="23" y="25"/>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7" name="Freeform 1634"/>
              <p:cNvSpPr>
                <a:spLocks/>
              </p:cNvSpPr>
              <p:nvPr/>
            </p:nvSpPr>
            <p:spPr bwMode="auto">
              <a:xfrm>
                <a:off x="7192016" y="2590705"/>
                <a:ext cx="9526" cy="15875"/>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8" name="Freeform 1635"/>
              <p:cNvSpPr>
                <a:spLocks/>
              </p:cNvSpPr>
              <p:nvPr/>
            </p:nvSpPr>
            <p:spPr bwMode="auto">
              <a:xfrm>
                <a:off x="7185666" y="2563719"/>
                <a:ext cx="12701" cy="20637"/>
              </a:xfrm>
              <a:custGeom>
                <a:avLst/>
                <a:gdLst>
                  <a:gd name="T0" fmla="*/ 3 w 9"/>
                  <a:gd name="T1" fmla="*/ 16 h 16"/>
                  <a:gd name="T2" fmla="*/ 9 w 9"/>
                  <a:gd name="T3" fmla="*/ 15 h 16"/>
                  <a:gd name="T4" fmla="*/ 0 w 9"/>
                  <a:gd name="T5" fmla="*/ 0 h 16"/>
                  <a:gd name="T6" fmla="*/ 3 w 9"/>
                  <a:gd name="T7" fmla="*/ 16 h 16"/>
                </a:gdLst>
                <a:ahLst/>
                <a:cxnLst>
                  <a:cxn ang="0">
                    <a:pos x="T0" y="T1"/>
                  </a:cxn>
                  <a:cxn ang="0">
                    <a:pos x="T2" y="T3"/>
                  </a:cxn>
                  <a:cxn ang="0">
                    <a:pos x="T4" y="T5"/>
                  </a:cxn>
                  <a:cxn ang="0">
                    <a:pos x="T6" y="T7"/>
                  </a:cxn>
                </a:cxnLst>
                <a:rect l="0" t="0" r="r" b="b"/>
                <a:pathLst>
                  <a:path w="9" h="16">
                    <a:moveTo>
                      <a:pt x="3" y="16"/>
                    </a:moveTo>
                    <a:cubicBezTo>
                      <a:pt x="4" y="3"/>
                      <a:pt x="8" y="16"/>
                      <a:pt x="9" y="15"/>
                    </a:cubicBezTo>
                    <a:cubicBezTo>
                      <a:pt x="0" y="0"/>
                      <a:pt x="0" y="0"/>
                      <a:pt x="0" y="0"/>
                    </a:cubicBezTo>
                    <a:lnTo>
                      <a:pt x="3" y="16"/>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9" name="Freeform 1636"/>
              <p:cNvSpPr>
                <a:spLocks/>
              </p:cNvSpPr>
              <p:nvPr/>
            </p:nvSpPr>
            <p:spPr bwMode="auto">
              <a:xfrm>
                <a:off x="7187254" y="2501809"/>
                <a:ext cx="4763" cy="7938"/>
              </a:xfrm>
              <a:custGeom>
                <a:avLst/>
                <a:gdLst>
                  <a:gd name="T0" fmla="*/ 3 w 3"/>
                  <a:gd name="T1" fmla="*/ 6 h 6"/>
                  <a:gd name="T2" fmla="*/ 2 w 3"/>
                  <a:gd name="T3" fmla="*/ 0 h 6"/>
                  <a:gd name="T4" fmla="*/ 3 w 3"/>
                  <a:gd name="T5" fmla="*/ 6 h 6"/>
                </a:gdLst>
                <a:ahLst/>
                <a:cxnLst>
                  <a:cxn ang="0">
                    <a:pos x="T0" y="T1"/>
                  </a:cxn>
                  <a:cxn ang="0">
                    <a:pos x="T2" y="T3"/>
                  </a:cxn>
                  <a:cxn ang="0">
                    <a:pos x="T4" y="T5"/>
                  </a:cxn>
                </a:cxnLst>
                <a:rect l="0" t="0" r="r" b="b"/>
                <a:pathLst>
                  <a:path w="3" h="6">
                    <a:moveTo>
                      <a:pt x="3" y="6"/>
                    </a:moveTo>
                    <a:cubicBezTo>
                      <a:pt x="2" y="4"/>
                      <a:pt x="2" y="2"/>
                      <a:pt x="2" y="0"/>
                    </a:cubicBezTo>
                    <a:cubicBezTo>
                      <a:pt x="0" y="2"/>
                      <a:pt x="1" y="4"/>
                      <a:pt x="3"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0" name="Freeform 1637"/>
              <p:cNvSpPr>
                <a:spLocks/>
              </p:cNvSpPr>
              <p:nvPr/>
            </p:nvSpPr>
            <p:spPr bwMode="auto">
              <a:xfrm>
                <a:off x="7184078" y="2474822"/>
                <a:ext cx="22227" cy="73023"/>
              </a:xfrm>
              <a:custGeom>
                <a:avLst/>
                <a:gdLst>
                  <a:gd name="T0" fmla="*/ 3 w 16"/>
                  <a:gd name="T1" fmla="*/ 0 h 54"/>
                  <a:gd name="T2" fmla="*/ 4 w 16"/>
                  <a:gd name="T3" fmla="*/ 20 h 54"/>
                  <a:gd name="T4" fmla="*/ 4 w 16"/>
                  <a:gd name="T5" fmla="*/ 19 h 54"/>
                  <a:gd name="T6" fmla="*/ 12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4" y="20"/>
                    </a:cubicBezTo>
                    <a:cubicBezTo>
                      <a:pt x="4" y="20"/>
                      <a:pt x="4" y="20"/>
                      <a:pt x="4" y="19"/>
                    </a:cubicBezTo>
                    <a:cubicBezTo>
                      <a:pt x="7" y="12"/>
                      <a:pt x="14" y="19"/>
                      <a:pt x="12" y="31"/>
                    </a:cubicBezTo>
                    <a:cubicBezTo>
                      <a:pt x="13" y="44"/>
                      <a:pt x="7" y="43"/>
                      <a:pt x="11" y="54"/>
                    </a:cubicBezTo>
                    <a:cubicBezTo>
                      <a:pt x="16" y="39"/>
                      <a:pt x="16" y="39"/>
                      <a:pt x="16" y="39"/>
                    </a:cubicBezTo>
                    <a:cubicBezTo>
                      <a:pt x="16" y="19"/>
                      <a:pt x="6" y="7"/>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1" name="Freeform 1638"/>
              <p:cNvSpPr>
                <a:spLocks/>
              </p:cNvSpPr>
              <p:nvPr/>
            </p:nvSpPr>
            <p:spPr bwMode="auto">
              <a:xfrm>
                <a:off x="7192016" y="2509746"/>
                <a:ext cx="0" cy="9525"/>
              </a:xfrm>
              <a:custGeom>
                <a:avLst/>
                <a:gdLst>
                  <a:gd name="T0" fmla="*/ 0 w 1"/>
                  <a:gd name="T1" fmla="*/ 0 h 7"/>
                  <a:gd name="T2" fmla="*/ 0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0" y="7"/>
                    </a:cubicBezTo>
                    <a:cubicBezTo>
                      <a:pt x="1" y="4"/>
                      <a:pt x="0"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2" name="Freeform 1639"/>
              <p:cNvSpPr>
                <a:spLocks/>
              </p:cNvSpPr>
              <p:nvPr/>
            </p:nvSpPr>
            <p:spPr bwMode="auto">
              <a:xfrm>
                <a:off x="7190430" y="2547845"/>
                <a:ext cx="4763" cy="7938"/>
              </a:xfrm>
              <a:custGeom>
                <a:avLst/>
                <a:gdLst>
                  <a:gd name="T0" fmla="*/ 0 w 3"/>
                  <a:gd name="T1" fmla="*/ 0 h 5"/>
                  <a:gd name="T2" fmla="*/ 1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1" y="5"/>
                    </a:lnTo>
                    <a:lnTo>
                      <a:pt x="3" y="4"/>
                    </a:lnTo>
                    <a:lnTo>
                      <a:pt x="0"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3" name="Freeform 1640"/>
              <p:cNvSpPr>
                <a:spLocks/>
              </p:cNvSpPr>
              <p:nvPr/>
            </p:nvSpPr>
            <p:spPr bwMode="auto">
              <a:xfrm>
                <a:off x="7187254" y="2389100"/>
                <a:ext cx="23815" cy="71435"/>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7" y="36"/>
                      <a:pt x="13" y="22"/>
                      <a:pt x="18" y="26"/>
                    </a:cubicBezTo>
                    <a:cubicBezTo>
                      <a:pt x="15" y="6"/>
                      <a:pt x="15" y="6"/>
                      <a:pt x="15" y="6"/>
                    </a:cubicBezTo>
                    <a:cubicBezTo>
                      <a:pt x="12" y="0"/>
                      <a:pt x="5" y="8"/>
                      <a:pt x="1"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4" name="Freeform 1641"/>
              <p:cNvSpPr>
                <a:spLocks/>
              </p:cNvSpPr>
              <p:nvPr/>
            </p:nvSpPr>
            <p:spPr bwMode="auto">
              <a:xfrm>
                <a:off x="7217420" y="2355763"/>
                <a:ext cx="1588"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1" y="3"/>
                      <a:pt x="0" y="2"/>
                      <a:pt x="0" y="0"/>
                    </a:cubicBezTo>
                    <a:cubicBezTo>
                      <a:pt x="0" y="2"/>
                      <a:pt x="1" y="4"/>
                      <a:pt x="2"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5" name="Freeform 1642"/>
              <p:cNvSpPr>
                <a:spLocks/>
              </p:cNvSpPr>
              <p:nvPr/>
            </p:nvSpPr>
            <p:spPr bwMode="auto">
              <a:xfrm>
                <a:off x="7195192" y="2227181"/>
                <a:ext cx="15357" cy="123303"/>
              </a:xfrm>
              <a:custGeom>
                <a:avLst/>
                <a:gdLst>
                  <a:gd name="T0" fmla="*/ 2 w 23"/>
                  <a:gd name="T1" fmla="*/ 0 h 110"/>
                  <a:gd name="T2" fmla="*/ 11 w 23"/>
                  <a:gd name="T3" fmla="*/ 46 h 110"/>
                  <a:gd name="T4" fmla="*/ 5 w 23"/>
                  <a:gd name="T5" fmla="*/ 33 h 110"/>
                  <a:gd name="T6" fmla="*/ 8 w 23"/>
                  <a:gd name="T7" fmla="*/ 72 h 110"/>
                  <a:gd name="T8" fmla="*/ 0 w 23"/>
                  <a:gd name="T9" fmla="*/ 52 h 110"/>
                  <a:gd name="T10" fmla="*/ 8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1"/>
                      <a:pt x="6" y="43"/>
                      <a:pt x="5" y="33"/>
                    </a:cubicBezTo>
                    <a:cubicBezTo>
                      <a:pt x="3" y="53"/>
                      <a:pt x="9" y="56"/>
                      <a:pt x="8" y="72"/>
                    </a:cubicBezTo>
                    <a:cubicBezTo>
                      <a:pt x="0" y="77"/>
                      <a:pt x="8" y="43"/>
                      <a:pt x="0" y="52"/>
                    </a:cubicBezTo>
                    <a:cubicBezTo>
                      <a:pt x="0" y="64"/>
                      <a:pt x="1" y="82"/>
                      <a:pt x="8"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7" y="17"/>
                      <a:pt x="2"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6" name="Freeform 1643"/>
              <p:cNvSpPr>
                <a:spLocks/>
              </p:cNvSpPr>
              <p:nvPr/>
            </p:nvSpPr>
            <p:spPr bwMode="auto">
              <a:xfrm>
                <a:off x="7209480" y="2220831"/>
                <a:ext cx="7938" cy="4762"/>
              </a:xfrm>
              <a:custGeom>
                <a:avLst/>
                <a:gdLst>
                  <a:gd name="T0" fmla="*/ 1 w 5"/>
                  <a:gd name="T1" fmla="*/ 3 h 3"/>
                  <a:gd name="T2" fmla="*/ 5 w 5"/>
                  <a:gd name="T3" fmla="*/ 0 h 3"/>
                  <a:gd name="T4" fmla="*/ 0 w 5"/>
                  <a:gd name="T5" fmla="*/ 3 h 3"/>
                  <a:gd name="T6" fmla="*/ 1 w 5"/>
                  <a:gd name="T7" fmla="*/ 3 h 3"/>
                </a:gdLst>
                <a:ahLst/>
                <a:cxnLst>
                  <a:cxn ang="0">
                    <a:pos x="T0" y="T1"/>
                  </a:cxn>
                  <a:cxn ang="0">
                    <a:pos x="T2" y="T3"/>
                  </a:cxn>
                  <a:cxn ang="0">
                    <a:pos x="T4" y="T5"/>
                  </a:cxn>
                  <a:cxn ang="0">
                    <a:pos x="T6" y="T7"/>
                  </a:cxn>
                </a:cxnLst>
                <a:rect l="0" t="0" r="r" b="b"/>
                <a:pathLst>
                  <a:path w="5" h="3">
                    <a:moveTo>
                      <a:pt x="1" y="3"/>
                    </a:moveTo>
                    <a:lnTo>
                      <a:pt x="5" y="0"/>
                    </a:lnTo>
                    <a:lnTo>
                      <a:pt x="0" y="3"/>
                    </a:lnTo>
                    <a:lnTo>
                      <a:pt x="1" y="3"/>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7" name="Freeform 1644"/>
              <p:cNvSpPr>
                <a:spLocks/>
              </p:cNvSpPr>
              <p:nvPr/>
            </p:nvSpPr>
            <p:spPr bwMode="auto">
              <a:xfrm>
                <a:off x="7193605" y="2079549"/>
                <a:ext cx="34928" cy="126995"/>
              </a:xfrm>
              <a:custGeom>
                <a:avLst/>
                <a:gdLst>
                  <a:gd name="T0" fmla="*/ 1 w 25"/>
                  <a:gd name="T1" fmla="*/ 58 h 93"/>
                  <a:gd name="T2" fmla="*/ 7 w 25"/>
                  <a:gd name="T3" fmla="*/ 81 h 93"/>
                  <a:gd name="T4" fmla="*/ 3 w 25"/>
                  <a:gd name="T5" fmla="*/ 87 h 93"/>
                  <a:gd name="T6" fmla="*/ 10 w 25"/>
                  <a:gd name="T7" fmla="*/ 92 h 93"/>
                  <a:gd name="T8" fmla="*/ 6 w 25"/>
                  <a:gd name="T9" fmla="*/ 50 h 93"/>
                  <a:gd name="T10" fmla="*/ 18 w 25"/>
                  <a:gd name="T11" fmla="*/ 38 h 93"/>
                  <a:gd name="T12" fmla="*/ 16 w 25"/>
                  <a:gd name="T13" fmla="*/ 61 h 93"/>
                  <a:gd name="T14" fmla="*/ 14 w 25"/>
                  <a:gd name="T15" fmla="*/ 1 h 93"/>
                  <a:gd name="T16" fmla="*/ 11 w 25"/>
                  <a:gd name="T17" fmla="*/ 13 h 93"/>
                  <a:gd name="T18" fmla="*/ 9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3" y="87"/>
                    </a:cubicBezTo>
                    <a:cubicBezTo>
                      <a:pt x="5" y="86"/>
                      <a:pt x="8" y="93"/>
                      <a:pt x="10" y="92"/>
                    </a:cubicBezTo>
                    <a:cubicBezTo>
                      <a:pt x="18" y="81"/>
                      <a:pt x="8" y="63"/>
                      <a:pt x="6" y="50"/>
                    </a:cubicBezTo>
                    <a:cubicBezTo>
                      <a:pt x="10" y="16"/>
                      <a:pt x="11" y="51"/>
                      <a:pt x="18" y="38"/>
                    </a:cubicBezTo>
                    <a:cubicBezTo>
                      <a:pt x="18" y="48"/>
                      <a:pt x="16" y="48"/>
                      <a:pt x="16" y="61"/>
                    </a:cubicBezTo>
                    <a:cubicBezTo>
                      <a:pt x="25" y="40"/>
                      <a:pt x="16" y="15"/>
                      <a:pt x="14" y="1"/>
                    </a:cubicBezTo>
                    <a:cubicBezTo>
                      <a:pt x="13" y="5"/>
                      <a:pt x="11" y="6"/>
                      <a:pt x="11" y="13"/>
                    </a:cubicBezTo>
                    <a:cubicBezTo>
                      <a:pt x="9" y="0"/>
                      <a:pt x="9" y="0"/>
                      <a:pt x="9" y="0"/>
                    </a:cubicBezTo>
                    <a:cubicBezTo>
                      <a:pt x="2" y="14"/>
                      <a:pt x="0" y="26"/>
                      <a:pt x="1" y="5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8" name="Freeform 1645"/>
              <p:cNvSpPr>
                <a:spLocks/>
              </p:cNvSpPr>
              <p:nvPr/>
            </p:nvSpPr>
            <p:spPr bwMode="auto">
              <a:xfrm>
                <a:off x="7192017" y="2197020"/>
                <a:ext cx="6351" cy="19049"/>
              </a:xfrm>
              <a:custGeom>
                <a:avLst/>
                <a:gdLst>
                  <a:gd name="T0" fmla="*/ 2 w 4"/>
                  <a:gd name="T1" fmla="*/ 13 h 13"/>
                  <a:gd name="T2" fmla="*/ 4 w 4"/>
                  <a:gd name="T3" fmla="*/ 0 h 13"/>
                  <a:gd name="T4" fmla="*/ 2 w 4"/>
                  <a:gd name="T5" fmla="*/ 13 h 13"/>
                </a:gdLst>
                <a:ahLst/>
                <a:cxnLst>
                  <a:cxn ang="0">
                    <a:pos x="T0" y="T1"/>
                  </a:cxn>
                  <a:cxn ang="0">
                    <a:pos x="T2" y="T3"/>
                  </a:cxn>
                  <a:cxn ang="0">
                    <a:pos x="T4" y="T5"/>
                  </a:cxn>
                </a:cxnLst>
                <a:rect l="0" t="0" r="r" b="b"/>
                <a:pathLst>
                  <a:path w="4" h="13">
                    <a:moveTo>
                      <a:pt x="2" y="13"/>
                    </a:moveTo>
                    <a:cubicBezTo>
                      <a:pt x="2" y="4"/>
                      <a:pt x="2" y="1"/>
                      <a:pt x="4" y="0"/>
                    </a:cubicBezTo>
                    <a:cubicBezTo>
                      <a:pt x="1" y="3"/>
                      <a:pt x="0" y="5"/>
                      <a:pt x="2"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9" name="Freeform 1646"/>
              <p:cNvSpPr>
                <a:spLocks/>
              </p:cNvSpPr>
              <p:nvPr/>
            </p:nvSpPr>
            <p:spPr bwMode="auto">
              <a:xfrm>
                <a:off x="7211069" y="2071612"/>
                <a:ext cx="1588" cy="9525"/>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2"/>
                      <a:pt x="0" y="4"/>
                      <a:pt x="1" y="7"/>
                    </a:cubicBezTo>
                    <a:cubicBezTo>
                      <a:pt x="1" y="6"/>
                      <a:pt x="1" y="4"/>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0" name="Freeform 1647"/>
              <p:cNvSpPr>
                <a:spLocks/>
              </p:cNvSpPr>
              <p:nvPr/>
            </p:nvSpPr>
            <p:spPr bwMode="auto">
              <a:xfrm>
                <a:off x="7195193" y="2066849"/>
                <a:ext cx="6351" cy="23812"/>
              </a:xfrm>
              <a:custGeom>
                <a:avLst/>
                <a:gdLst>
                  <a:gd name="T0" fmla="*/ 3 w 4"/>
                  <a:gd name="T1" fmla="*/ 17 h 17"/>
                  <a:gd name="T2" fmla="*/ 4 w 4"/>
                  <a:gd name="T3" fmla="*/ 0 h 17"/>
                  <a:gd name="T4" fmla="*/ 0 w 4"/>
                  <a:gd name="T5" fmla="*/ 7 h 17"/>
                  <a:gd name="T6" fmla="*/ 3 w 4"/>
                  <a:gd name="T7" fmla="*/ 17 h 17"/>
                </a:gdLst>
                <a:ahLst/>
                <a:cxnLst>
                  <a:cxn ang="0">
                    <a:pos x="T0" y="T1"/>
                  </a:cxn>
                  <a:cxn ang="0">
                    <a:pos x="T2" y="T3"/>
                  </a:cxn>
                  <a:cxn ang="0">
                    <a:pos x="T4" y="T5"/>
                  </a:cxn>
                  <a:cxn ang="0">
                    <a:pos x="T6" y="T7"/>
                  </a:cxn>
                </a:cxnLst>
                <a:rect l="0" t="0" r="r" b="b"/>
                <a:pathLst>
                  <a:path w="4" h="17">
                    <a:moveTo>
                      <a:pt x="3" y="17"/>
                    </a:moveTo>
                    <a:cubicBezTo>
                      <a:pt x="4" y="0"/>
                      <a:pt x="4" y="0"/>
                      <a:pt x="4" y="0"/>
                    </a:cubicBezTo>
                    <a:cubicBezTo>
                      <a:pt x="0" y="7"/>
                      <a:pt x="0" y="7"/>
                      <a:pt x="0" y="7"/>
                    </a:cubicBezTo>
                    <a:cubicBezTo>
                      <a:pt x="0" y="9"/>
                      <a:pt x="1" y="17"/>
                      <a:pt x="3" y="1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1" name="Freeform 1648"/>
              <p:cNvSpPr>
                <a:spLocks/>
              </p:cNvSpPr>
              <p:nvPr/>
            </p:nvSpPr>
            <p:spPr bwMode="auto">
              <a:xfrm>
                <a:off x="6382320" y="1997002"/>
                <a:ext cx="836688" cy="55561"/>
              </a:xfrm>
              <a:custGeom>
                <a:avLst/>
                <a:gdLst>
                  <a:gd name="T0" fmla="*/ 5 w 617"/>
                  <a:gd name="T1" fmla="*/ 3 h 41"/>
                  <a:gd name="T2" fmla="*/ 26 w 617"/>
                  <a:gd name="T3" fmla="*/ 8 h 41"/>
                  <a:gd name="T4" fmla="*/ 0 w 617"/>
                  <a:gd name="T5" fmla="*/ 14 h 41"/>
                  <a:gd name="T6" fmla="*/ 4 w 617"/>
                  <a:gd name="T7" fmla="*/ 24 h 41"/>
                  <a:gd name="T8" fmla="*/ 51 w 617"/>
                  <a:gd name="T9" fmla="*/ 19 h 41"/>
                  <a:gd name="T10" fmla="*/ 53 w 617"/>
                  <a:gd name="T11" fmla="*/ 24 h 41"/>
                  <a:gd name="T12" fmla="*/ 143 w 617"/>
                  <a:gd name="T13" fmla="*/ 21 h 41"/>
                  <a:gd name="T14" fmla="*/ 208 w 617"/>
                  <a:gd name="T15" fmla="*/ 19 h 41"/>
                  <a:gd name="T16" fmla="*/ 466 w 617"/>
                  <a:gd name="T17" fmla="*/ 21 h 41"/>
                  <a:gd name="T18" fmla="*/ 479 w 617"/>
                  <a:gd name="T19" fmla="*/ 12 h 41"/>
                  <a:gd name="T20" fmla="*/ 497 w 617"/>
                  <a:gd name="T21" fmla="*/ 17 h 41"/>
                  <a:gd name="T22" fmla="*/ 482 w 617"/>
                  <a:gd name="T23" fmla="*/ 17 h 41"/>
                  <a:gd name="T24" fmla="*/ 556 w 617"/>
                  <a:gd name="T25" fmla="*/ 20 h 41"/>
                  <a:gd name="T26" fmla="*/ 556 w 617"/>
                  <a:gd name="T27" fmla="*/ 9 h 41"/>
                  <a:gd name="T28" fmla="*/ 560 w 617"/>
                  <a:gd name="T29" fmla="*/ 13 h 41"/>
                  <a:gd name="T30" fmla="*/ 564 w 617"/>
                  <a:gd name="T31" fmla="*/ 14 h 41"/>
                  <a:gd name="T32" fmla="*/ 567 w 617"/>
                  <a:gd name="T33" fmla="*/ 14 h 41"/>
                  <a:gd name="T34" fmla="*/ 570 w 617"/>
                  <a:gd name="T35" fmla="*/ 14 h 41"/>
                  <a:gd name="T36" fmla="*/ 592 w 617"/>
                  <a:gd name="T37" fmla="*/ 20 h 41"/>
                  <a:gd name="T38" fmla="*/ 598 w 617"/>
                  <a:gd name="T39" fmla="*/ 20 h 41"/>
                  <a:gd name="T40" fmla="*/ 602 w 617"/>
                  <a:gd name="T41" fmla="*/ 25 h 41"/>
                  <a:gd name="T42" fmla="*/ 605 w 617"/>
                  <a:gd name="T43" fmla="*/ 40 h 41"/>
                  <a:gd name="T44" fmla="*/ 610 w 617"/>
                  <a:gd name="T45" fmla="*/ 8 h 41"/>
                  <a:gd name="T46" fmla="*/ 599 w 617"/>
                  <a:gd name="T47" fmla="*/ 6 h 41"/>
                  <a:gd name="T48" fmla="*/ 614 w 617"/>
                  <a:gd name="T49" fmla="*/ 4 h 41"/>
                  <a:gd name="T50" fmla="*/ 616 w 617"/>
                  <a:gd name="T51" fmla="*/ 25 h 41"/>
                  <a:gd name="T52" fmla="*/ 617 w 617"/>
                  <a:gd name="T53" fmla="*/ 1 h 41"/>
                  <a:gd name="T54" fmla="*/ 588 w 617"/>
                  <a:gd name="T55" fmla="*/ 2 h 41"/>
                  <a:gd name="T56" fmla="*/ 572 w 617"/>
                  <a:gd name="T57" fmla="*/ 2 h 41"/>
                  <a:gd name="T58" fmla="*/ 568 w 617"/>
                  <a:gd name="T59" fmla="*/ 3 h 41"/>
                  <a:gd name="T60" fmla="*/ 566 w 617"/>
                  <a:gd name="T61" fmla="*/ 3 h 41"/>
                  <a:gd name="T62" fmla="*/ 562 w 617"/>
                  <a:gd name="T63" fmla="*/ 3 h 41"/>
                  <a:gd name="T64" fmla="*/ 523 w 617"/>
                  <a:gd name="T65" fmla="*/ 7 h 41"/>
                  <a:gd name="T66" fmla="*/ 440 w 617"/>
                  <a:gd name="T67" fmla="*/ 14 h 41"/>
                  <a:gd name="T68" fmla="*/ 446 w 617"/>
                  <a:gd name="T69" fmla="*/ 9 h 41"/>
                  <a:gd name="T70" fmla="*/ 344 w 617"/>
                  <a:gd name="T71" fmla="*/ 4 h 41"/>
                  <a:gd name="T72" fmla="*/ 305 w 617"/>
                  <a:gd name="T73" fmla="*/ 13 h 41"/>
                  <a:gd name="T74" fmla="*/ 284 w 617"/>
                  <a:gd name="T75" fmla="*/ 10 h 41"/>
                  <a:gd name="T76" fmla="*/ 281 w 617"/>
                  <a:gd name="T77" fmla="*/ 13 h 41"/>
                  <a:gd name="T78" fmla="*/ 251 w 617"/>
                  <a:gd name="T79" fmla="*/ 8 h 41"/>
                  <a:gd name="T80" fmla="*/ 244 w 617"/>
                  <a:gd name="T81" fmla="*/ 19 h 41"/>
                  <a:gd name="T82" fmla="*/ 183 w 617"/>
                  <a:gd name="T83" fmla="*/ 4 h 41"/>
                  <a:gd name="T84" fmla="*/ 192 w 617"/>
                  <a:gd name="T85" fmla="*/ 9 h 41"/>
                  <a:gd name="T86" fmla="*/ 179 w 617"/>
                  <a:gd name="T87" fmla="*/ 14 h 41"/>
                  <a:gd name="T88" fmla="*/ 169 w 617"/>
                  <a:gd name="T89" fmla="*/ 5 h 41"/>
                  <a:gd name="T90" fmla="*/ 122 w 617"/>
                  <a:gd name="T91" fmla="*/ 11 h 41"/>
                  <a:gd name="T92" fmla="*/ 127 w 617"/>
                  <a:gd name="T93" fmla="*/ 16 h 41"/>
                  <a:gd name="T94" fmla="*/ 62 w 617"/>
                  <a:gd name="T95" fmla="*/ 13 h 41"/>
                  <a:gd name="T96" fmla="*/ 92 w 617"/>
                  <a:gd name="T97" fmla="*/ 4 h 41"/>
                  <a:gd name="T98" fmla="*/ 73 w 617"/>
                  <a:gd name="T99" fmla="*/ 0 h 41"/>
                  <a:gd name="T100" fmla="*/ 32 w 617"/>
                  <a:gd name="T101" fmla="*/ 12 h 41"/>
                  <a:gd name="T102" fmla="*/ 5 w 617"/>
                  <a:gd name="T103"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5" y="3"/>
                    </a:moveTo>
                    <a:cubicBezTo>
                      <a:pt x="7" y="7"/>
                      <a:pt x="13" y="9"/>
                      <a:pt x="26" y="8"/>
                    </a:cubicBezTo>
                    <a:cubicBezTo>
                      <a:pt x="24" y="12"/>
                      <a:pt x="8" y="11"/>
                      <a:pt x="0" y="14"/>
                    </a:cubicBezTo>
                    <a:cubicBezTo>
                      <a:pt x="17" y="17"/>
                      <a:pt x="0" y="19"/>
                      <a:pt x="4" y="24"/>
                    </a:cubicBezTo>
                    <a:cubicBezTo>
                      <a:pt x="23" y="24"/>
                      <a:pt x="31" y="18"/>
                      <a:pt x="51" y="19"/>
                    </a:cubicBezTo>
                    <a:cubicBezTo>
                      <a:pt x="50" y="21"/>
                      <a:pt x="51" y="23"/>
                      <a:pt x="53" y="24"/>
                    </a:cubicBezTo>
                    <a:cubicBezTo>
                      <a:pt x="78" y="21"/>
                      <a:pt x="119" y="17"/>
                      <a:pt x="143" y="21"/>
                    </a:cubicBezTo>
                    <a:cubicBezTo>
                      <a:pt x="166" y="23"/>
                      <a:pt x="183" y="21"/>
                      <a:pt x="208" y="19"/>
                    </a:cubicBezTo>
                    <a:cubicBezTo>
                      <a:pt x="291" y="21"/>
                      <a:pt x="377" y="16"/>
                      <a:pt x="466" y="21"/>
                    </a:cubicBezTo>
                    <a:cubicBezTo>
                      <a:pt x="479" y="12"/>
                      <a:pt x="479" y="12"/>
                      <a:pt x="479" y="12"/>
                    </a:cubicBezTo>
                    <a:cubicBezTo>
                      <a:pt x="483" y="16"/>
                      <a:pt x="500" y="12"/>
                      <a:pt x="497" y="17"/>
                    </a:cubicBezTo>
                    <a:cubicBezTo>
                      <a:pt x="493" y="16"/>
                      <a:pt x="488" y="17"/>
                      <a:pt x="482" y="17"/>
                    </a:cubicBezTo>
                    <a:cubicBezTo>
                      <a:pt x="501" y="25"/>
                      <a:pt x="533" y="17"/>
                      <a:pt x="556" y="20"/>
                    </a:cubicBezTo>
                    <a:cubicBezTo>
                      <a:pt x="553" y="18"/>
                      <a:pt x="549" y="10"/>
                      <a:pt x="556" y="9"/>
                    </a:cubicBezTo>
                    <a:cubicBezTo>
                      <a:pt x="556" y="11"/>
                      <a:pt x="557" y="13"/>
                      <a:pt x="560" y="13"/>
                    </a:cubicBezTo>
                    <a:cubicBezTo>
                      <a:pt x="561" y="14"/>
                      <a:pt x="562" y="14"/>
                      <a:pt x="564" y="14"/>
                    </a:cubicBezTo>
                    <a:cubicBezTo>
                      <a:pt x="565" y="14"/>
                      <a:pt x="566" y="14"/>
                      <a:pt x="567" y="14"/>
                    </a:cubicBezTo>
                    <a:cubicBezTo>
                      <a:pt x="568" y="14"/>
                      <a:pt x="569" y="14"/>
                      <a:pt x="570" y="14"/>
                    </a:cubicBezTo>
                    <a:cubicBezTo>
                      <a:pt x="580" y="14"/>
                      <a:pt x="593" y="14"/>
                      <a:pt x="592" y="20"/>
                    </a:cubicBezTo>
                    <a:cubicBezTo>
                      <a:pt x="594" y="20"/>
                      <a:pt x="596" y="20"/>
                      <a:pt x="598" y="20"/>
                    </a:cubicBezTo>
                    <a:cubicBezTo>
                      <a:pt x="598" y="28"/>
                      <a:pt x="600" y="26"/>
                      <a:pt x="602" y="25"/>
                    </a:cubicBezTo>
                    <a:cubicBezTo>
                      <a:pt x="604" y="24"/>
                      <a:pt x="606" y="24"/>
                      <a:pt x="605" y="40"/>
                    </a:cubicBezTo>
                    <a:cubicBezTo>
                      <a:pt x="609" y="41"/>
                      <a:pt x="609" y="23"/>
                      <a:pt x="610" y="8"/>
                    </a:cubicBezTo>
                    <a:cubicBezTo>
                      <a:pt x="605" y="8"/>
                      <a:pt x="600" y="7"/>
                      <a:pt x="599" y="6"/>
                    </a:cubicBezTo>
                    <a:cubicBezTo>
                      <a:pt x="604" y="5"/>
                      <a:pt x="609" y="4"/>
                      <a:pt x="614" y="4"/>
                    </a:cubicBezTo>
                    <a:cubicBezTo>
                      <a:pt x="614" y="16"/>
                      <a:pt x="612" y="28"/>
                      <a:pt x="616" y="25"/>
                    </a:cubicBezTo>
                    <a:cubicBezTo>
                      <a:pt x="616" y="18"/>
                      <a:pt x="617" y="10"/>
                      <a:pt x="617" y="1"/>
                    </a:cubicBezTo>
                    <a:cubicBezTo>
                      <a:pt x="608" y="1"/>
                      <a:pt x="598" y="2"/>
                      <a:pt x="588" y="2"/>
                    </a:cubicBezTo>
                    <a:cubicBezTo>
                      <a:pt x="583" y="2"/>
                      <a:pt x="577" y="2"/>
                      <a:pt x="572" y="2"/>
                    </a:cubicBezTo>
                    <a:cubicBezTo>
                      <a:pt x="571" y="2"/>
                      <a:pt x="570" y="2"/>
                      <a:pt x="568" y="3"/>
                    </a:cubicBezTo>
                    <a:cubicBezTo>
                      <a:pt x="566" y="3"/>
                      <a:pt x="566" y="3"/>
                      <a:pt x="566" y="3"/>
                    </a:cubicBezTo>
                    <a:cubicBezTo>
                      <a:pt x="565" y="3"/>
                      <a:pt x="563" y="3"/>
                      <a:pt x="562" y="3"/>
                    </a:cubicBezTo>
                    <a:cubicBezTo>
                      <a:pt x="549" y="4"/>
                      <a:pt x="536" y="5"/>
                      <a:pt x="523" y="7"/>
                    </a:cubicBezTo>
                    <a:cubicBezTo>
                      <a:pt x="495" y="10"/>
                      <a:pt x="467" y="13"/>
                      <a:pt x="440" y="14"/>
                    </a:cubicBezTo>
                    <a:cubicBezTo>
                      <a:pt x="446" y="9"/>
                      <a:pt x="446" y="9"/>
                      <a:pt x="446" y="9"/>
                    </a:cubicBezTo>
                    <a:cubicBezTo>
                      <a:pt x="417" y="13"/>
                      <a:pt x="368" y="13"/>
                      <a:pt x="344" y="4"/>
                    </a:cubicBezTo>
                    <a:cubicBezTo>
                      <a:pt x="350" y="9"/>
                      <a:pt x="300" y="1"/>
                      <a:pt x="305" y="13"/>
                    </a:cubicBezTo>
                    <a:cubicBezTo>
                      <a:pt x="297" y="10"/>
                      <a:pt x="295" y="11"/>
                      <a:pt x="284" y="10"/>
                    </a:cubicBezTo>
                    <a:cubicBezTo>
                      <a:pt x="281" y="13"/>
                      <a:pt x="281" y="13"/>
                      <a:pt x="281" y="13"/>
                    </a:cubicBezTo>
                    <a:cubicBezTo>
                      <a:pt x="266" y="13"/>
                      <a:pt x="268" y="8"/>
                      <a:pt x="251" y="8"/>
                    </a:cubicBezTo>
                    <a:cubicBezTo>
                      <a:pt x="262" y="13"/>
                      <a:pt x="250" y="15"/>
                      <a:pt x="244" y="19"/>
                    </a:cubicBezTo>
                    <a:cubicBezTo>
                      <a:pt x="224" y="13"/>
                      <a:pt x="201" y="8"/>
                      <a:pt x="183" y="4"/>
                    </a:cubicBezTo>
                    <a:cubicBezTo>
                      <a:pt x="184" y="5"/>
                      <a:pt x="186" y="7"/>
                      <a:pt x="192" y="9"/>
                    </a:cubicBezTo>
                    <a:cubicBezTo>
                      <a:pt x="180" y="7"/>
                      <a:pt x="182" y="12"/>
                      <a:pt x="179" y="14"/>
                    </a:cubicBezTo>
                    <a:cubicBezTo>
                      <a:pt x="167" y="14"/>
                      <a:pt x="168" y="8"/>
                      <a:pt x="169" y="5"/>
                    </a:cubicBezTo>
                    <a:cubicBezTo>
                      <a:pt x="147" y="3"/>
                      <a:pt x="138" y="15"/>
                      <a:pt x="122" y="11"/>
                    </a:cubicBezTo>
                    <a:cubicBezTo>
                      <a:pt x="127" y="16"/>
                      <a:pt x="127" y="16"/>
                      <a:pt x="127" y="16"/>
                    </a:cubicBezTo>
                    <a:cubicBezTo>
                      <a:pt x="105" y="17"/>
                      <a:pt x="87" y="11"/>
                      <a:pt x="62" y="13"/>
                    </a:cubicBezTo>
                    <a:cubicBezTo>
                      <a:pt x="50" y="6"/>
                      <a:pt x="82" y="7"/>
                      <a:pt x="92" y="4"/>
                    </a:cubicBezTo>
                    <a:cubicBezTo>
                      <a:pt x="87" y="3"/>
                      <a:pt x="77" y="2"/>
                      <a:pt x="73" y="0"/>
                    </a:cubicBezTo>
                    <a:cubicBezTo>
                      <a:pt x="63" y="3"/>
                      <a:pt x="45" y="8"/>
                      <a:pt x="32" y="12"/>
                    </a:cubicBezTo>
                    <a:cubicBezTo>
                      <a:pt x="45" y="4"/>
                      <a:pt x="14" y="4"/>
                      <a:pt x="5"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2" name="Freeform 1649"/>
              <p:cNvSpPr>
                <a:spLocks/>
              </p:cNvSpPr>
              <p:nvPr/>
            </p:nvSpPr>
            <p:spPr bwMode="auto">
              <a:xfrm>
                <a:off x="6480754" y="1992240"/>
                <a:ext cx="9526" cy="476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3" name="Freeform 1650"/>
              <p:cNvSpPr>
                <a:spLocks/>
              </p:cNvSpPr>
              <p:nvPr/>
            </p:nvSpPr>
            <p:spPr bwMode="auto">
              <a:xfrm>
                <a:off x="6385496" y="2000177"/>
                <a:ext cx="3175" cy="0"/>
              </a:xfrm>
              <a:custGeom>
                <a:avLst/>
                <a:gdLst>
                  <a:gd name="T0" fmla="*/ 3 w 3"/>
                  <a:gd name="T1" fmla="*/ 3 w 3"/>
                  <a:gd name="T2" fmla="*/ 3 w 3"/>
                </a:gdLst>
                <a:ahLst/>
                <a:cxnLst>
                  <a:cxn ang="0">
                    <a:pos x="T0" y="0"/>
                  </a:cxn>
                  <a:cxn ang="0">
                    <a:pos x="T1" y="0"/>
                  </a:cxn>
                  <a:cxn ang="0">
                    <a:pos x="T2" y="0"/>
                  </a:cxn>
                </a:cxnLst>
                <a:rect l="0" t="0" r="r" b="b"/>
                <a:pathLst>
                  <a:path w="3">
                    <a:moveTo>
                      <a:pt x="3" y="0"/>
                    </a:moveTo>
                    <a:cubicBezTo>
                      <a:pt x="3" y="0"/>
                      <a:pt x="3" y="0"/>
                      <a:pt x="3" y="0"/>
                    </a:cubicBezTo>
                    <a:cubicBezTo>
                      <a:pt x="0" y="0"/>
                      <a:pt x="1" y="0"/>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4" name="Freeform 1651"/>
              <p:cNvSpPr>
                <a:spLocks/>
              </p:cNvSpPr>
              <p:nvPr/>
            </p:nvSpPr>
            <p:spPr bwMode="auto">
              <a:xfrm>
                <a:off x="6571249" y="2025576"/>
                <a:ext cx="9526" cy="1588"/>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5" name="Freeform 1652"/>
              <p:cNvSpPr>
                <a:spLocks/>
              </p:cNvSpPr>
              <p:nvPr/>
            </p:nvSpPr>
            <p:spPr bwMode="auto">
              <a:xfrm>
                <a:off x="6604591" y="1993827"/>
                <a:ext cx="25402" cy="7938"/>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2" y="4"/>
                      <a:pt x="19" y="6"/>
                    </a:cubicBezTo>
                    <a:cubicBezTo>
                      <a:pt x="17" y="3"/>
                      <a:pt x="15"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6" name="Freeform 1653"/>
              <p:cNvSpPr>
                <a:spLocks/>
              </p:cNvSpPr>
              <p:nvPr/>
            </p:nvSpPr>
            <p:spPr bwMode="auto">
              <a:xfrm>
                <a:off x="6798283" y="1997002"/>
                <a:ext cx="17464" cy="4762"/>
              </a:xfrm>
              <a:custGeom>
                <a:avLst/>
                <a:gdLst>
                  <a:gd name="T0" fmla="*/ 8 w 13"/>
                  <a:gd name="T1" fmla="*/ 4 h 4"/>
                  <a:gd name="T2" fmla="*/ 13 w 13"/>
                  <a:gd name="T3" fmla="*/ 0 h 4"/>
                  <a:gd name="T4" fmla="*/ 8 w 13"/>
                  <a:gd name="T5" fmla="*/ 4 h 4"/>
                </a:gdLst>
                <a:ahLst/>
                <a:cxnLst>
                  <a:cxn ang="0">
                    <a:pos x="T0" y="T1"/>
                  </a:cxn>
                  <a:cxn ang="0">
                    <a:pos x="T2" y="T3"/>
                  </a:cxn>
                  <a:cxn ang="0">
                    <a:pos x="T4" y="T5"/>
                  </a:cxn>
                </a:cxnLst>
                <a:rect l="0" t="0" r="r" b="b"/>
                <a:pathLst>
                  <a:path w="13" h="4">
                    <a:moveTo>
                      <a:pt x="8" y="4"/>
                    </a:moveTo>
                    <a:cubicBezTo>
                      <a:pt x="12" y="3"/>
                      <a:pt x="10" y="1"/>
                      <a:pt x="13" y="0"/>
                    </a:cubicBezTo>
                    <a:cubicBezTo>
                      <a:pt x="3" y="0"/>
                      <a:pt x="0" y="1"/>
                      <a:pt x="8" y="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7" name="Freeform 1654"/>
              <p:cNvSpPr>
                <a:spLocks/>
              </p:cNvSpPr>
              <p:nvPr/>
            </p:nvSpPr>
            <p:spPr bwMode="auto">
              <a:xfrm>
                <a:off x="6410898" y="1995414"/>
                <a:ext cx="34928" cy="3175"/>
              </a:xfrm>
              <a:custGeom>
                <a:avLst/>
                <a:gdLst>
                  <a:gd name="T0" fmla="*/ 22 w 22"/>
                  <a:gd name="T1" fmla="*/ 0 h 2"/>
                  <a:gd name="T2" fmla="*/ 6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lnTo>
                      <a:pt x="6" y="1"/>
                    </a:lnTo>
                    <a:lnTo>
                      <a:pt x="0" y="2"/>
                    </a:lnTo>
                    <a:lnTo>
                      <a:pt x="22"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8" name="Freeform 1655"/>
              <p:cNvSpPr>
                <a:spLocks/>
              </p:cNvSpPr>
              <p:nvPr/>
            </p:nvSpPr>
            <p:spPr bwMode="auto">
              <a:xfrm>
                <a:off x="5904440" y="1993827"/>
                <a:ext cx="457241" cy="44448"/>
              </a:xfrm>
              <a:custGeom>
                <a:avLst/>
                <a:gdLst>
                  <a:gd name="T0" fmla="*/ 22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1 w 337"/>
                  <a:gd name="T19" fmla="*/ 23 h 33"/>
                  <a:gd name="T20" fmla="*/ 337 w 337"/>
                  <a:gd name="T21" fmla="*/ 15 h 33"/>
                  <a:gd name="T22" fmla="*/ 334 w 337"/>
                  <a:gd name="T23" fmla="*/ 7 h 33"/>
                  <a:gd name="T24" fmla="*/ 295 w 337"/>
                  <a:gd name="T25" fmla="*/ 13 h 33"/>
                  <a:gd name="T26" fmla="*/ 291 w 337"/>
                  <a:gd name="T27" fmla="*/ 7 h 33"/>
                  <a:gd name="T28" fmla="*/ 277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8 w 337"/>
                  <a:gd name="T49" fmla="*/ 20 h 33"/>
                  <a:gd name="T50" fmla="*/ 124 w 337"/>
                  <a:gd name="T51" fmla="*/ 9 h 33"/>
                  <a:gd name="T52" fmla="*/ 71 w 337"/>
                  <a:gd name="T53" fmla="*/ 11 h 33"/>
                  <a:gd name="T54" fmla="*/ 71 w 337"/>
                  <a:gd name="T55" fmla="*/ 10 h 33"/>
                  <a:gd name="T56" fmla="*/ 36 w 337"/>
                  <a:gd name="T57" fmla="*/ 14 h 33"/>
                  <a:gd name="T58" fmla="*/ 48 w 337"/>
                  <a:gd name="T59" fmla="*/ 16 h 33"/>
                  <a:gd name="T60" fmla="*/ 33 w 337"/>
                  <a:gd name="T61" fmla="*/ 20 h 33"/>
                  <a:gd name="T62" fmla="*/ 31 w 337"/>
                  <a:gd name="T63" fmla="*/ 17 h 33"/>
                  <a:gd name="T64" fmla="*/ 0 w 337"/>
                  <a:gd name="T65" fmla="*/ 25 h 33"/>
                  <a:gd name="T66" fmla="*/ 37 w 337"/>
                  <a:gd name="T67" fmla="*/ 20 h 33"/>
                  <a:gd name="T68" fmla="*/ 22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2" y="27"/>
                    </a:moveTo>
                    <a:cubicBezTo>
                      <a:pt x="38" y="33"/>
                      <a:pt x="62" y="30"/>
                      <a:pt x="82" y="31"/>
                    </a:cubicBezTo>
                    <a:cubicBezTo>
                      <a:pt x="119" y="28"/>
                      <a:pt x="87" y="17"/>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19"/>
                      <a:pt x="284" y="19"/>
                      <a:pt x="276" y="27"/>
                    </a:cubicBezTo>
                    <a:cubicBezTo>
                      <a:pt x="271" y="28"/>
                      <a:pt x="271" y="28"/>
                      <a:pt x="271" y="28"/>
                    </a:cubicBezTo>
                    <a:cubicBezTo>
                      <a:pt x="291" y="27"/>
                      <a:pt x="318" y="23"/>
                      <a:pt x="331" y="23"/>
                    </a:cubicBezTo>
                    <a:cubicBezTo>
                      <a:pt x="331" y="20"/>
                      <a:pt x="320" y="15"/>
                      <a:pt x="337" y="15"/>
                    </a:cubicBezTo>
                    <a:cubicBezTo>
                      <a:pt x="330" y="14"/>
                      <a:pt x="333" y="10"/>
                      <a:pt x="334" y="7"/>
                    </a:cubicBezTo>
                    <a:cubicBezTo>
                      <a:pt x="316" y="11"/>
                      <a:pt x="306" y="9"/>
                      <a:pt x="295" y="13"/>
                    </a:cubicBezTo>
                    <a:cubicBezTo>
                      <a:pt x="284" y="9"/>
                      <a:pt x="301" y="11"/>
                      <a:pt x="291" y="7"/>
                    </a:cubicBezTo>
                    <a:cubicBezTo>
                      <a:pt x="277" y="11"/>
                      <a:pt x="277" y="11"/>
                      <a:pt x="277" y="11"/>
                    </a:cubicBezTo>
                    <a:cubicBezTo>
                      <a:pt x="266" y="10"/>
                      <a:pt x="288" y="7"/>
                      <a:pt x="271" y="6"/>
                    </a:cubicBezTo>
                    <a:cubicBezTo>
                      <a:pt x="269" y="9"/>
                      <a:pt x="256"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90" y="12"/>
                      <a:pt x="179" y="0"/>
                      <a:pt x="144" y="6"/>
                    </a:cubicBezTo>
                    <a:cubicBezTo>
                      <a:pt x="152" y="8"/>
                      <a:pt x="145" y="10"/>
                      <a:pt x="140" y="11"/>
                    </a:cubicBezTo>
                    <a:cubicBezTo>
                      <a:pt x="155" y="14"/>
                      <a:pt x="158" y="8"/>
                      <a:pt x="172" y="7"/>
                    </a:cubicBezTo>
                    <a:cubicBezTo>
                      <a:pt x="174" y="12"/>
                      <a:pt x="151" y="17"/>
                      <a:pt x="168" y="20"/>
                    </a:cubicBezTo>
                    <a:cubicBezTo>
                      <a:pt x="149" y="15"/>
                      <a:pt x="132" y="21"/>
                      <a:pt x="124" y="9"/>
                    </a:cubicBezTo>
                    <a:cubicBezTo>
                      <a:pt x="102" y="8"/>
                      <a:pt x="93" y="14"/>
                      <a:pt x="71" y="11"/>
                    </a:cubicBezTo>
                    <a:cubicBezTo>
                      <a:pt x="71" y="10"/>
                      <a:pt x="71" y="10"/>
                      <a:pt x="71" y="10"/>
                    </a:cubicBezTo>
                    <a:cubicBezTo>
                      <a:pt x="67" y="17"/>
                      <a:pt x="53" y="6"/>
                      <a:pt x="36"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7" y="20"/>
                    </a:cubicBezTo>
                    <a:cubicBezTo>
                      <a:pt x="30" y="23"/>
                      <a:pt x="32" y="28"/>
                      <a:pt x="22" y="2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9" name="Freeform 1656"/>
              <p:cNvSpPr>
                <a:spLocks/>
              </p:cNvSpPr>
              <p:nvPr/>
            </p:nvSpPr>
            <p:spPr bwMode="auto">
              <a:xfrm>
                <a:off x="6237845" y="2001764"/>
                <a:ext cx="9526" cy="476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0" name="Freeform 1657"/>
              <p:cNvSpPr>
                <a:spLocks/>
              </p:cNvSpPr>
              <p:nvPr/>
            </p:nvSpPr>
            <p:spPr bwMode="auto">
              <a:xfrm>
                <a:off x="5534520" y="1990652"/>
                <a:ext cx="357219" cy="53973"/>
              </a:xfrm>
              <a:custGeom>
                <a:avLst/>
                <a:gdLst>
                  <a:gd name="T0" fmla="*/ 192 w 263"/>
                  <a:gd name="T1" fmla="*/ 19 h 39"/>
                  <a:gd name="T2" fmla="*/ 182 w 263"/>
                  <a:gd name="T3" fmla="*/ 12 h 39"/>
                  <a:gd name="T4" fmla="*/ 185 w 263"/>
                  <a:gd name="T5" fmla="*/ 26 h 39"/>
                  <a:gd name="T6" fmla="*/ 156 w 263"/>
                  <a:gd name="T7" fmla="*/ 29 h 39"/>
                  <a:gd name="T8" fmla="*/ 156 w 263"/>
                  <a:gd name="T9" fmla="*/ 16 h 39"/>
                  <a:gd name="T10" fmla="*/ 128 w 263"/>
                  <a:gd name="T11" fmla="*/ 14 h 39"/>
                  <a:gd name="T12" fmla="*/ 130 w 263"/>
                  <a:gd name="T13" fmla="*/ 22 h 39"/>
                  <a:gd name="T14" fmla="*/ 98 w 263"/>
                  <a:gd name="T15" fmla="*/ 27 h 39"/>
                  <a:gd name="T16" fmla="*/ 111 w 263"/>
                  <a:gd name="T17" fmla="*/ 24 h 39"/>
                  <a:gd name="T18" fmla="*/ 93 w 263"/>
                  <a:gd name="T19" fmla="*/ 15 h 39"/>
                  <a:gd name="T20" fmla="*/ 20 w 263"/>
                  <a:gd name="T21" fmla="*/ 37 h 39"/>
                  <a:gd name="T22" fmla="*/ 43 w 263"/>
                  <a:gd name="T23" fmla="*/ 35 h 39"/>
                  <a:gd name="T24" fmla="*/ 44 w 263"/>
                  <a:gd name="T25" fmla="*/ 26 h 39"/>
                  <a:gd name="T26" fmla="*/ 67 w 263"/>
                  <a:gd name="T27" fmla="*/ 28 h 39"/>
                  <a:gd name="T28" fmla="*/ 52 w 263"/>
                  <a:gd name="T29" fmla="*/ 33 h 39"/>
                  <a:gd name="T30" fmla="*/ 227 w 263"/>
                  <a:gd name="T31" fmla="*/ 33 h 39"/>
                  <a:gd name="T32" fmla="*/ 202 w 263"/>
                  <a:gd name="T33" fmla="*/ 33 h 39"/>
                  <a:gd name="T34" fmla="*/ 226 w 263"/>
                  <a:gd name="T35" fmla="*/ 27 h 39"/>
                  <a:gd name="T36" fmla="*/ 214 w 263"/>
                  <a:gd name="T37" fmla="*/ 18 h 39"/>
                  <a:gd name="T38" fmla="*/ 227 w 263"/>
                  <a:gd name="T39" fmla="*/ 21 h 39"/>
                  <a:gd name="T40" fmla="*/ 227 w 263"/>
                  <a:gd name="T41" fmla="*/ 11 h 39"/>
                  <a:gd name="T42" fmla="*/ 263 w 263"/>
                  <a:gd name="T43" fmla="*/ 7 h 39"/>
                  <a:gd name="T44" fmla="*/ 201 w 263"/>
                  <a:gd name="T45" fmla="*/ 7 h 39"/>
                  <a:gd name="T46" fmla="*/ 192 w 263"/>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39">
                    <a:moveTo>
                      <a:pt x="192" y="19"/>
                    </a:moveTo>
                    <a:cubicBezTo>
                      <a:pt x="177" y="18"/>
                      <a:pt x="196" y="14"/>
                      <a:pt x="182" y="12"/>
                    </a:cubicBezTo>
                    <a:cubicBezTo>
                      <a:pt x="168" y="16"/>
                      <a:pt x="199" y="20"/>
                      <a:pt x="185" y="26"/>
                    </a:cubicBezTo>
                    <a:cubicBezTo>
                      <a:pt x="176" y="22"/>
                      <a:pt x="162" y="28"/>
                      <a:pt x="156" y="29"/>
                    </a:cubicBezTo>
                    <a:cubicBezTo>
                      <a:pt x="162" y="25"/>
                      <a:pt x="158" y="18"/>
                      <a:pt x="156" y="16"/>
                    </a:cubicBezTo>
                    <a:cubicBezTo>
                      <a:pt x="150" y="18"/>
                      <a:pt x="138" y="14"/>
                      <a:pt x="128" y="14"/>
                    </a:cubicBezTo>
                    <a:cubicBezTo>
                      <a:pt x="152" y="19"/>
                      <a:pt x="109" y="17"/>
                      <a:pt x="130" y="22"/>
                    </a:cubicBezTo>
                    <a:cubicBezTo>
                      <a:pt x="128" y="27"/>
                      <a:pt x="106" y="30"/>
                      <a:pt x="98" y="27"/>
                    </a:cubicBezTo>
                    <a:cubicBezTo>
                      <a:pt x="98" y="23"/>
                      <a:pt x="105" y="24"/>
                      <a:pt x="111" y="24"/>
                    </a:cubicBezTo>
                    <a:cubicBezTo>
                      <a:pt x="116" y="18"/>
                      <a:pt x="97" y="20"/>
                      <a:pt x="93" y="15"/>
                    </a:cubicBezTo>
                    <a:cubicBezTo>
                      <a:pt x="71" y="23"/>
                      <a:pt x="0" y="23"/>
                      <a:pt x="20" y="37"/>
                    </a:cubicBezTo>
                    <a:cubicBezTo>
                      <a:pt x="28" y="39"/>
                      <a:pt x="34" y="36"/>
                      <a:pt x="43" y="35"/>
                    </a:cubicBezTo>
                    <a:cubicBezTo>
                      <a:pt x="20" y="33"/>
                      <a:pt x="42" y="28"/>
                      <a:pt x="44" y="26"/>
                    </a:cubicBezTo>
                    <a:cubicBezTo>
                      <a:pt x="54" y="28"/>
                      <a:pt x="71" y="23"/>
                      <a:pt x="67" y="28"/>
                    </a:cubicBezTo>
                    <a:cubicBezTo>
                      <a:pt x="52" y="33"/>
                      <a:pt x="52" y="33"/>
                      <a:pt x="52" y="33"/>
                    </a:cubicBezTo>
                    <a:cubicBezTo>
                      <a:pt x="102" y="36"/>
                      <a:pt x="170"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3" y="7"/>
                    </a:cubicBezTo>
                    <a:cubicBezTo>
                      <a:pt x="232" y="0"/>
                      <a:pt x="237" y="14"/>
                      <a:pt x="201" y="7"/>
                    </a:cubicBezTo>
                    <a:lnTo>
                      <a:pt x="192" y="19"/>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1" name="Freeform 1658"/>
              <p:cNvSpPr>
                <a:spLocks/>
              </p:cNvSpPr>
              <p:nvPr/>
            </p:nvSpPr>
            <p:spPr bwMode="auto">
              <a:xfrm>
                <a:off x="5877450" y="2009701"/>
                <a:ext cx="14289" cy="7938"/>
              </a:xfrm>
              <a:custGeom>
                <a:avLst/>
                <a:gdLst>
                  <a:gd name="T0" fmla="*/ 6 w 9"/>
                  <a:gd name="T1" fmla="*/ 0 h 5"/>
                  <a:gd name="T2" fmla="*/ 0 w 9"/>
                  <a:gd name="T3" fmla="*/ 5 h 5"/>
                  <a:gd name="T4" fmla="*/ 9 w 9"/>
                  <a:gd name="T5" fmla="*/ 3 h 5"/>
                  <a:gd name="T6" fmla="*/ 6 w 9"/>
                  <a:gd name="T7" fmla="*/ 0 h 5"/>
                </a:gdLst>
                <a:ahLst/>
                <a:cxnLst>
                  <a:cxn ang="0">
                    <a:pos x="T0" y="T1"/>
                  </a:cxn>
                  <a:cxn ang="0">
                    <a:pos x="T2" y="T3"/>
                  </a:cxn>
                  <a:cxn ang="0">
                    <a:pos x="T4" y="T5"/>
                  </a:cxn>
                  <a:cxn ang="0">
                    <a:pos x="T6" y="T7"/>
                  </a:cxn>
                </a:cxnLst>
                <a:rect l="0" t="0" r="r" b="b"/>
                <a:pathLst>
                  <a:path w="9" h="5">
                    <a:moveTo>
                      <a:pt x="6" y="0"/>
                    </a:moveTo>
                    <a:lnTo>
                      <a:pt x="0" y="5"/>
                    </a:lnTo>
                    <a:lnTo>
                      <a:pt x="9" y="3"/>
                    </a:lnTo>
                    <a:lnTo>
                      <a:pt x="6"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2" name="Freeform 1659"/>
              <p:cNvSpPr>
                <a:spLocks/>
              </p:cNvSpPr>
              <p:nvPr/>
            </p:nvSpPr>
            <p:spPr bwMode="auto">
              <a:xfrm>
                <a:off x="5856811" y="2028751"/>
                <a:ext cx="20640" cy="7938"/>
              </a:xfrm>
              <a:custGeom>
                <a:avLst/>
                <a:gdLst>
                  <a:gd name="T0" fmla="*/ 10 w 15"/>
                  <a:gd name="T1" fmla="*/ 6 h 6"/>
                  <a:gd name="T2" fmla="*/ 14 w 15"/>
                  <a:gd name="T3" fmla="*/ 1 h 6"/>
                  <a:gd name="T4" fmla="*/ 10 w 15"/>
                  <a:gd name="T5" fmla="*/ 6 h 6"/>
                </a:gdLst>
                <a:ahLst/>
                <a:cxnLst>
                  <a:cxn ang="0">
                    <a:pos x="T0" y="T1"/>
                  </a:cxn>
                  <a:cxn ang="0">
                    <a:pos x="T2" y="T3"/>
                  </a:cxn>
                  <a:cxn ang="0">
                    <a:pos x="T4" y="T5"/>
                  </a:cxn>
                </a:cxnLst>
                <a:rect l="0" t="0" r="r" b="b"/>
                <a:pathLst>
                  <a:path w="15" h="6">
                    <a:moveTo>
                      <a:pt x="10" y="6"/>
                    </a:moveTo>
                    <a:cubicBezTo>
                      <a:pt x="10" y="4"/>
                      <a:pt x="15" y="3"/>
                      <a:pt x="14" y="1"/>
                    </a:cubicBezTo>
                    <a:cubicBezTo>
                      <a:pt x="0" y="0"/>
                      <a:pt x="2" y="3"/>
                      <a:pt x="10"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3" name="Freeform 1660"/>
              <p:cNvSpPr>
                <a:spLocks/>
              </p:cNvSpPr>
              <p:nvPr/>
            </p:nvSpPr>
            <p:spPr bwMode="auto">
              <a:xfrm>
                <a:off x="5610726" y="2011289"/>
                <a:ext cx="25402" cy="4762"/>
              </a:xfrm>
              <a:custGeom>
                <a:avLst/>
                <a:gdLst>
                  <a:gd name="T0" fmla="*/ 18 w 18"/>
                  <a:gd name="T1" fmla="*/ 0 h 3"/>
                  <a:gd name="T2" fmla="*/ 0 w 18"/>
                  <a:gd name="T3" fmla="*/ 1 h 3"/>
                  <a:gd name="T4" fmla="*/ 12 w 18"/>
                  <a:gd name="T5" fmla="*/ 3 h 3"/>
                  <a:gd name="T6" fmla="*/ 18 w 18"/>
                  <a:gd name="T7" fmla="*/ 0 h 3"/>
                </a:gdLst>
                <a:ahLst/>
                <a:cxnLst>
                  <a:cxn ang="0">
                    <a:pos x="T0" y="T1"/>
                  </a:cxn>
                  <a:cxn ang="0">
                    <a:pos x="T2" y="T3"/>
                  </a:cxn>
                  <a:cxn ang="0">
                    <a:pos x="T4" y="T5"/>
                  </a:cxn>
                  <a:cxn ang="0">
                    <a:pos x="T6" y="T7"/>
                  </a:cxn>
                </a:cxnLst>
                <a:rect l="0" t="0" r="r" b="b"/>
                <a:pathLst>
                  <a:path w="18" h="3">
                    <a:moveTo>
                      <a:pt x="18" y="0"/>
                    </a:moveTo>
                    <a:cubicBezTo>
                      <a:pt x="0" y="1"/>
                      <a:pt x="0" y="1"/>
                      <a:pt x="0" y="1"/>
                    </a:cubicBezTo>
                    <a:cubicBezTo>
                      <a:pt x="12" y="3"/>
                      <a:pt x="12" y="3"/>
                      <a:pt x="12" y="3"/>
                    </a:cubicBezTo>
                    <a:cubicBezTo>
                      <a:pt x="11" y="1"/>
                      <a:pt x="16" y="0"/>
                      <a:pt x="18"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4" name="Freeform 1661"/>
              <p:cNvSpPr>
                <a:spLocks/>
              </p:cNvSpPr>
              <p:nvPr/>
            </p:nvSpPr>
            <p:spPr bwMode="auto">
              <a:xfrm>
                <a:off x="5459901" y="2017639"/>
                <a:ext cx="107960" cy="25399"/>
              </a:xfrm>
              <a:custGeom>
                <a:avLst/>
                <a:gdLst>
                  <a:gd name="T0" fmla="*/ 0 w 80"/>
                  <a:gd name="T1" fmla="*/ 18 h 18"/>
                  <a:gd name="T2" fmla="*/ 66 w 80"/>
                  <a:gd name="T3" fmla="*/ 18 h 18"/>
                  <a:gd name="T4" fmla="*/ 65 w 80"/>
                  <a:gd name="T5" fmla="*/ 1 h 18"/>
                  <a:gd name="T6" fmla="*/ 38 w 80"/>
                  <a:gd name="T7" fmla="*/ 12 h 18"/>
                  <a:gd name="T8" fmla="*/ 2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6"/>
                      <a:pt x="65" y="1"/>
                    </a:cubicBezTo>
                    <a:cubicBezTo>
                      <a:pt x="51" y="0"/>
                      <a:pt x="53" y="10"/>
                      <a:pt x="38" y="12"/>
                    </a:cubicBezTo>
                    <a:cubicBezTo>
                      <a:pt x="32" y="7"/>
                      <a:pt x="16" y="13"/>
                      <a:pt x="2" y="12"/>
                    </a:cubicBezTo>
                    <a:cubicBezTo>
                      <a:pt x="3" y="14"/>
                      <a:pt x="3" y="16"/>
                      <a:pt x="0"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5" name="Freeform 1662"/>
              <p:cNvSpPr>
                <a:spLocks/>
              </p:cNvSpPr>
              <p:nvPr/>
            </p:nvSpPr>
            <p:spPr bwMode="auto">
              <a:xfrm>
                <a:off x="4886762" y="1998589"/>
                <a:ext cx="609654" cy="311139"/>
              </a:xfrm>
              <a:custGeom>
                <a:avLst/>
                <a:gdLst>
                  <a:gd name="T0" fmla="*/ 334 w 449"/>
                  <a:gd name="T1" fmla="*/ 14 h 230"/>
                  <a:gd name="T2" fmla="*/ 301 w 449"/>
                  <a:gd name="T3" fmla="*/ 15 h 230"/>
                  <a:gd name="T4" fmla="*/ 316 w 449"/>
                  <a:gd name="T5" fmla="*/ 11 h 230"/>
                  <a:gd name="T6" fmla="*/ 290 w 449"/>
                  <a:gd name="T7" fmla="*/ 8 h 230"/>
                  <a:gd name="T8" fmla="*/ 292 w 449"/>
                  <a:gd name="T9" fmla="*/ 11 h 230"/>
                  <a:gd name="T10" fmla="*/ 234 w 449"/>
                  <a:gd name="T11" fmla="*/ 13 h 230"/>
                  <a:gd name="T12" fmla="*/ 223 w 449"/>
                  <a:gd name="T13" fmla="*/ 20 h 230"/>
                  <a:gd name="T14" fmla="*/ 183 w 449"/>
                  <a:gd name="T15" fmla="*/ 9 h 230"/>
                  <a:gd name="T16" fmla="*/ 193 w 449"/>
                  <a:gd name="T17" fmla="*/ 24 h 230"/>
                  <a:gd name="T18" fmla="*/ 128 w 449"/>
                  <a:gd name="T19" fmla="*/ 19 h 230"/>
                  <a:gd name="T20" fmla="*/ 141 w 449"/>
                  <a:gd name="T21" fmla="*/ 18 h 230"/>
                  <a:gd name="T22" fmla="*/ 105 w 449"/>
                  <a:gd name="T23" fmla="*/ 18 h 230"/>
                  <a:gd name="T24" fmla="*/ 107 w 449"/>
                  <a:gd name="T25" fmla="*/ 10 h 230"/>
                  <a:gd name="T26" fmla="*/ 55 w 449"/>
                  <a:gd name="T27" fmla="*/ 11 h 230"/>
                  <a:gd name="T28" fmla="*/ 59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1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1 w 449"/>
                  <a:gd name="T59" fmla="*/ 62 h 230"/>
                  <a:gd name="T60" fmla="*/ 17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4 w 449"/>
                  <a:gd name="T75" fmla="*/ 23 h 230"/>
                  <a:gd name="T76" fmla="*/ 40 w 449"/>
                  <a:gd name="T77" fmla="*/ 29 h 230"/>
                  <a:gd name="T78" fmla="*/ 43 w 449"/>
                  <a:gd name="T79" fmla="*/ 29 h 230"/>
                  <a:gd name="T80" fmla="*/ 45 w 449"/>
                  <a:gd name="T81" fmla="*/ 29 h 230"/>
                  <a:gd name="T82" fmla="*/ 49 w 449"/>
                  <a:gd name="T83" fmla="*/ 28 h 230"/>
                  <a:gd name="T84" fmla="*/ 50 w 449"/>
                  <a:gd name="T85" fmla="*/ 27 h 230"/>
                  <a:gd name="T86" fmla="*/ 52 w 449"/>
                  <a:gd name="T87" fmla="*/ 21 h 230"/>
                  <a:gd name="T88" fmla="*/ 66 w 449"/>
                  <a:gd name="T89" fmla="*/ 31 h 230"/>
                  <a:gd name="T90" fmla="*/ 294 w 449"/>
                  <a:gd name="T91" fmla="*/ 27 h 230"/>
                  <a:gd name="T92" fmla="*/ 289 w 449"/>
                  <a:gd name="T93" fmla="*/ 21 h 230"/>
                  <a:gd name="T94" fmla="*/ 376 w 449"/>
                  <a:gd name="T95" fmla="*/ 21 h 230"/>
                  <a:gd name="T96" fmla="*/ 386 w 449"/>
                  <a:gd name="T97" fmla="*/ 15 h 230"/>
                  <a:gd name="T98" fmla="*/ 383 w 449"/>
                  <a:gd name="T99" fmla="*/ 29 h 230"/>
                  <a:gd name="T100" fmla="*/ 412 w 449"/>
                  <a:gd name="T101" fmla="*/ 27 h 230"/>
                  <a:gd name="T102" fmla="*/ 395 w 449"/>
                  <a:gd name="T103" fmla="*/ 24 h 230"/>
                  <a:gd name="T104" fmla="*/ 424 w 449"/>
                  <a:gd name="T105" fmla="*/ 27 h 230"/>
                  <a:gd name="T106" fmla="*/ 403 w 449"/>
                  <a:gd name="T107" fmla="*/ 11 h 230"/>
                  <a:gd name="T108" fmla="*/ 333 w 449"/>
                  <a:gd name="T109" fmla="*/ 5 h 230"/>
                  <a:gd name="T110" fmla="*/ 334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4" y="14"/>
                    </a:moveTo>
                    <a:cubicBezTo>
                      <a:pt x="322" y="13"/>
                      <a:pt x="310" y="17"/>
                      <a:pt x="301" y="15"/>
                    </a:cubicBezTo>
                    <a:cubicBezTo>
                      <a:pt x="302" y="12"/>
                      <a:pt x="309" y="11"/>
                      <a:pt x="316" y="11"/>
                    </a:cubicBezTo>
                    <a:cubicBezTo>
                      <a:pt x="311" y="4"/>
                      <a:pt x="303" y="13"/>
                      <a:pt x="290" y="8"/>
                    </a:cubicBezTo>
                    <a:cubicBezTo>
                      <a:pt x="291" y="9"/>
                      <a:pt x="296" y="10"/>
                      <a:pt x="292" y="11"/>
                    </a:cubicBezTo>
                    <a:cubicBezTo>
                      <a:pt x="261" y="10"/>
                      <a:pt x="275" y="17"/>
                      <a:pt x="234" y="13"/>
                    </a:cubicBezTo>
                    <a:cubicBezTo>
                      <a:pt x="228" y="15"/>
                      <a:pt x="222" y="15"/>
                      <a:pt x="223" y="20"/>
                    </a:cubicBezTo>
                    <a:cubicBezTo>
                      <a:pt x="200" y="14"/>
                      <a:pt x="211" y="14"/>
                      <a:pt x="183" y="9"/>
                    </a:cubicBezTo>
                    <a:cubicBezTo>
                      <a:pt x="184" y="11"/>
                      <a:pt x="194" y="18"/>
                      <a:pt x="193" y="24"/>
                    </a:cubicBezTo>
                    <a:cubicBezTo>
                      <a:pt x="154" y="15"/>
                      <a:pt x="153" y="25"/>
                      <a:pt x="128" y="19"/>
                    </a:cubicBezTo>
                    <a:cubicBezTo>
                      <a:pt x="130" y="18"/>
                      <a:pt x="134" y="17"/>
                      <a:pt x="141" y="18"/>
                    </a:cubicBezTo>
                    <a:cubicBezTo>
                      <a:pt x="137" y="9"/>
                      <a:pt x="119" y="19"/>
                      <a:pt x="105" y="18"/>
                    </a:cubicBezTo>
                    <a:cubicBezTo>
                      <a:pt x="107" y="10"/>
                      <a:pt x="107" y="10"/>
                      <a:pt x="107" y="10"/>
                    </a:cubicBezTo>
                    <a:cubicBezTo>
                      <a:pt x="94" y="11"/>
                      <a:pt x="71" y="16"/>
                      <a:pt x="55" y="11"/>
                    </a:cubicBezTo>
                    <a:cubicBezTo>
                      <a:pt x="59" y="7"/>
                      <a:pt x="59" y="7"/>
                      <a:pt x="59" y="7"/>
                    </a:cubicBezTo>
                    <a:cubicBezTo>
                      <a:pt x="55" y="8"/>
                      <a:pt x="52" y="8"/>
                      <a:pt x="48" y="9"/>
                    </a:cubicBezTo>
                    <a:cubicBezTo>
                      <a:pt x="44" y="9"/>
                      <a:pt x="41" y="10"/>
                      <a:pt x="35" y="10"/>
                    </a:cubicBezTo>
                    <a:cubicBezTo>
                      <a:pt x="24" y="10"/>
                      <a:pt x="14" y="11"/>
                      <a:pt x="3" y="11"/>
                    </a:cubicBezTo>
                    <a:cubicBezTo>
                      <a:pt x="3" y="25"/>
                      <a:pt x="4" y="38"/>
                      <a:pt x="4" y="51"/>
                    </a:cubicBezTo>
                    <a:cubicBezTo>
                      <a:pt x="4" y="61"/>
                      <a:pt x="4" y="70"/>
                      <a:pt x="5" y="78"/>
                    </a:cubicBezTo>
                    <a:cubicBezTo>
                      <a:pt x="1" y="93"/>
                      <a:pt x="1" y="93"/>
                      <a:pt x="1" y="93"/>
                    </a:cubicBezTo>
                    <a:cubicBezTo>
                      <a:pt x="6" y="132"/>
                      <a:pt x="3" y="54"/>
                      <a:pt x="14" y="83"/>
                    </a:cubicBezTo>
                    <a:cubicBezTo>
                      <a:pt x="1" y="87"/>
                      <a:pt x="18" y="103"/>
                      <a:pt x="13" y="125"/>
                    </a:cubicBezTo>
                    <a:cubicBezTo>
                      <a:pt x="8" y="135"/>
                      <a:pt x="10" y="102"/>
                      <a:pt x="4" y="114"/>
                    </a:cubicBezTo>
                    <a:cubicBezTo>
                      <a:pt x="11" y="119"/>
                      <a:pt x="6" y="126"/>
                      <a:pt x="8" y="138"/>
                    </a:cubicBezTo>
                    <a:cubicBezTo>
                      <a:pt x="2" y="135"/>
                      <a:pt x="7" y="162"/>
                      <a:pt x="0" y="155"/>
                    </a:cubicBezTo>
                    <a:cubicBezTo>
                      <a:pt x="12" y="197"/>
                      <a:pt x="12" y="197"/>
                      <a:pt x="12" y="197"/>
                    </a:cubicBezTo>
                    <a:cubicBezTo>
                      <a:pt x="8" y="203"/>
                      <a:pt x="9" y="215"/>
                      <a:pt x="10" y="224"/>
                    </a:cubicBezTo>
                    <a:cubicBezTo>
                      <a:pt x="10" y="202"/>
                      <a:pt x="20" y="230"/>
                      <a:pt x="22" y="205"/>
                    </a:cubicBezTo>
                    <a:cubicBezTo>
                      <a:pt x="19" y="169"/>
                      <a:pt x="17" y="107"/>
                      <a:pt x="21" y="62"/>
                    </a:cubicBezTo>
                    <a:cubicBezTo>
                      <a:pt x="18" y="60"/>
                      <a:pt x="17" y="58"/>
                      <a:pt x="17" y="55"/>
                    </a:cubicBezTo>
                    <a:cubicBezTo>
                      <a:pt x="16" y="52"/>
                      <a:pt x="16" y="48"/>
                      <a:pt x="16" y="45"/>
                    </a:cubicBezTo>
                    <a:cubicBezTo>
                      <a:pt x="17"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3" y="21"/>
                      <a:pt x="30" y="22"/>
                      <a:pt x="34" y="23"/>
                    </a:cubicBezTo>
                    <a:cubicBezTo>
                      <a:pt x="38" y="25"/>
                      <a:pt x="40" y="27"/>
                      <a:pt x="40" y="29"/>
                    </a:cubicBezTo>
                    <a:cubicBezTo>
                      <a:pt x="41" y="29"/>
                      <a:pt x="42" y="29"/>
                      <a:pt x="43" y="29"/>
                    </a:cubicBezTo>
                    <a:cubicBezTo>
                      <a:pt x="44" y="29"/>
                      <a:pt x="45" y="29"/>
                      <a:pt x="45" y="29"/>
                    </a:cubicBezTo>
                    <a:cubicBezTo>
                      <a:pt x="47" y="29"/>
                      <a:pt x="48" y="28"/>
                      <a:pt x="49" y="28"/>
                    </a:cubicBezTo>
                    <a:cubicBezTo>
                      <a:pt x="50" y="28"/>
                      <a:pt x="50" y="28"/>
                      <a:pt x="50" y="27"/>
                    </a:cubicBezTo>
                    <a:cubicBezTo>
                      <a:pt x="49" y="26"/>
                      <a:pt x="47" y="24"/>
                      <a:pt x="52" y="21"/>
                    </a:cubicBezTo>
                    <a:cubicBezTo>
                      <a:pt x="66" y="31"/>
                      <a:pt x="66" y="31"/>
                      <a:pt x="66" y="31"/>
                    </a:cubicBezTo>
                    <a:cubicBezTo>
                      <a:pt x="132" y="28"/>
                      <a:pt x="219" y="22"/>
                      <a:pt x="294" y="27"/>
                    </a:cubicBezTo>
                    <a:cubicBezTo>
                      <a:pt x="289" y="21"/>
                      <a:pt x="289" y="21"/>
                      <a:pt x="289" y="21"/>
                    </a:cubicBezTo>
                    <a:cubicBezTo>
                      <a:pt x="323" y="24"/>
                      <a:pt x="346" y="8"/>
                      <a:pt x="376" y="21"/>
                    </a:cubicBezTo>
                    <a:cubicBezTo>
                      <a:pt x="386" y="15"/>
                      <a:pt x="386" y="15"/>
                      <a:pt x="386" y="15"/>
                    </a:cubicBezTo>
                    <a:cubicBezTo>
                      <a:pt x="380" y="18"/>
                      <a:pt x="392" y="24"/>
                      <a:pt x="383" y="29"/>
                    </a:cubicBezTo>
                    <a:cubicBezTo>
                      <a:pt x="392" y="27"/>
                      <a:pt x="402" y="29"/>
                      <a:pt x="412" y="27"/>
                    </a:cubicBezTo>
                    <a:cubicBezTo>
                      <a:pt x="395" y="24"/>
                      <a:pt x="395" y="24"/>
                      <a:pt x="395" y="24"/>
                    </a:cubicBezTo>
                    <a:cubicBezTo>
                      <a:pt x="407" y="19"/>
                      <a:pt x="420" y="22"/>
                      <a:pt x="424" y="27"/>
                    </a:cubicBezTo>
                    <a:cubicBezTo>
                      <a:pt x="449" y="20"/>
                      <a:pt x="409" y="16"/>
                      <a:pt x="403" y="11"/>
                    </a:cubicBezTo>
                    <a:cubicBezTo>
                      <a:pt x="367" y="22"/>
                      <a:pt x="367" y="0"/>
                      <a:pt x="333" y="5"/>
                    </a:cubicBezTo>
                    <a:cubicBezTo>
                      <a:pt x="311" y="8"/>
                      <a:pt x="335" y="10"/>
                      <a:pt x="334" y="1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6" name="Freeform 1663"/>
              <p:cNvSpPr>
                <a:spLocks/>
              </p:cNvSpPr>
              <p:nvPr/>
            </p:nvSpPr>
            <p:spPr bwMode="auto">
              <a:xfrm>
                <a:off x="5399570" y="2036688"/>
                <a:ext cx="6351" cy="1588"/>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2" y="1"/>
                      <a:pt x="4" y="0"/>
                      <a:pt x="5" y="0"/>
                    </a:cubicBezTo>
                    <a:cubicBezTo>
                      <a:pt x="3" y="0"/>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7" name="Freeform 1664"/>
              <p:cNvSpPr>
                <a:spLocks/>
              </p:cNvSpPr>
              <p:nvPr/>
            </p:nvSpPr>
            <p:spPr bwMode="auto">
              <a:xfrm>
                <a:off x="4899463" y="2301790"/>
                <a:ext cx="3175" cy="19049"/>
              </a:xfrm>
              <a:custGeom>
                <a:avLst/>
                <a:gdLst>
                  <a:gd name="T0" fmla="*/ 0 w 2"/>
                  <a:gd name="T1" fmla="*/ 0 h 14"/>
                  <a:gd name="T2" fmla="*/ 0 w 2"/>
                  <a:gd name="T3" fmla="*/ 10 h 14"/>
                  <a:gd name="T4" fmla="*/ 0 w 2"/>
                  <a:gd name="T5" fmla="*/ 0 h 14"/>
                </a:gdLst>
                <a:ahLst/>
                <a:cxnLst>
                  <a:cxn ang="0">
                    <a:pos x="T0" y="T1"/>
                  </a:cxn>
                  <a:cxn ang="0">
                    <a:pos x="T2" y="T3"/>
                  </a:cxn>
                  <a:cxn ang="0">
                    <a:pos x="T4" y="T5"/>
                  </a:cxn>
                </a:cxnLst>
                <a:rect l="0" t="0" r="r" b="b"/>
                <a:pathLst>
                  <a:path w="2" h="14">
                    <a:moveTo>
                      <a:pt x="0" y="0"/>
                    </a:moveTo>
                    <a:cubicBezTo>
                      <a:pt x="0" y="3"/>
                      <a:pt x="0" y="6"/>
                      <a:pt x="0" y="10"/>
                    </a:cubicBezTo>
                    <a:cubicBezTo>
                      <a:pt x="2" y="14"/>
                      <a:pt x="1" y="8"/>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8" name="Freeform 1665"/>
              <p:cNvSpPr>
                <a:spLocks/>
              </p:cNvSpPr>
              <p:nvPr/>
            </p:nvSpPr>
            <p:spPr bwMode="auto">
              <a:xfrm>
                <a:off x="5459901" y="2035100"/>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9" name="Freeform 1666"/>
              <p:cNvSpPr>
                <a:spLocks/>
              </p:cNvSpPr>
              <p:nvPr/>
            </p:nvSpPr>
            <p:spPr bwMode="auto">
              <a:xfrm>
                <a:off x="5471015" y="2014464"/>
                <a:ext cx="14289" cy="3175"/>
              </a:xfrm>
              <a:custGeom>
                <a:avLst/>
                <a:gdLst>
                  <a:gd name="T0" fmla="*/ 9 w 9"/>
                  <a:gd name="T1" fmla="*/ 0 h 2"/>
                  <a:gd name="T2" fmla="*/ 0 w 9"/>
                  <a:gd name="T3" fmla="*/ 0 h 2"/>
                  <a:gd name="T4" fmla="*/ 2 w 9"/>
                  <a:gd name="T5" fmla="*/ 2 h 2"/>
                  <a:gd name="T6" fmla="*/ 9 w 9"/>
                  <a:gd name="T7" fmla="*/ 0 h 2"/>
                </a:gdLst>
                <a:ahLst/>
                <a:cxnLst>
                  <a:cxn ang="0">
                    <a:pos x="T0" y="T1"/>
                  </a:cxn>
                  <a:cxn ang="0">
                    <a:pos x="T2" y="T3"/>
                  </a:cxn>
                  <a:cxn ang="0">
                    <a:pos x="T4" y="T5"/>
                  </a:cxn>
                  <a:cxn ang="0">
                    <a:pos x="T6" y="T7"/>
                  </a:cxn>
                </a:cxnLst>
                <a:rect l="0" t="0" r="r" b="b"/>
                <a:pathLst>
                  <a:path w="9" h="2">
                    <a:moveTo>
                      <a:pt x="9" y="0"/>
                    </a:moveTo>
                    <a:lnTo>
                      <a:pt x="0" y="0"/>
                    </a:lnTo>
                    <a:lnTo>
                      <a:pt x="2" y="2"/>
                    </a:lnTo>
                    <a:lnTo>
                      <a:pt x="9"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0" name="Freeform 1667"/>
              <p:cNvSpPr>
                <a:spLocks/>
              </p:cNvSpPr>
              <p:nvPr/>
            </p:nvSpPr>
            <p:spPr bwMode="auto">
              <a:xfrm>
                <a:off x="4889937" y="2436723"/>
                <a:ext cx="3175" cy="317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1" name="Freeform 1668"/>
              <p:cNvSpPr>
                <a:spLocks/>
              </p:cNvSpPr>
              <p:nvPr/>
            </p:nvSpPr>
            <p:spPr bwMode="auto">
              <a:xfrm>
                <a:off x="4993134" y="2731987"/>
                <a:ext cx="7938" cy="1588"/>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0"/>
                      <a:pt x="6"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2" name="Freeform 1669"/>
              <p:cNvSpPr>
                <a:spLocks/>
              </p:cNvSpPr>
              <p:nvPr/>
            </p:nvSpPr>
            <p:spPr bwMode="auto">
              <a:xfrm>
                <a:off x="4880411" y="2330364"/>
                <a:ext cx="1131990" cy="407973"/>
              </a:xfrm>
              <a:custGeom>
                <a:avLst/>
                <a:gdLst>
                  <a:gd name="T0" fmla="*/ 794 w 833"/>
                  <a:gd name="T1" fmla="*/ 280 h 300"/>
                  <a:gd name="T2" fmla="*/ 813 w 833"/>
                  <a:gd name="T3" fmla="*/ 270 h 300"/>
                  <a:gd name="T4" fmla="*/ 774 w 833"/>
                  <a:gd name="T5" fmla="*/ 266 h 300"/>
                  <a:gd name="T6" fmla="*/ 718 w 833"/>
                  <a:gd name="T7" fmla="*/ 271 h 300"/>
                  <a:gd name="T8" fmla="*/ 593 w 833"/>
                  <a:gd name="T9" fmla="*/ 272 h 300"/>
                  <a:gd name="T10" fmla="*/ 513 w 833"/>
                  <a:gd name="T11" fmla="*/ 269 h 300"/>
                  <a:gd name="T12" fmla="*/ 408 w 833"/>
                  <a:gd name="T13" fmla="*/ 278 h 300"/>
                  <a:gd name="T14" fmla="*/ 384 w 833"/>
                  <a:gd name="T15" fmla="*/ 275 h 300"/>
                  <a:gd name="T16" fmla="*/ 325 w 833"/>
                  <a:gd name="T17" fmla="*/ 273 h 300"/>
                  <a:gd name="T18" fmla="*/ 301 w 833"/>
                  <a:gd name="T19" fmla="*/ 287 h 300"/>
                  <a:gd name="T20" fmla="*/ 246 w 833"/>
                  <a:gd name="T21" fmla="*/ 287 h 300"/>
                  <a:gd name="T22" fmla="*/ 202 w 833"/>
                  <a:gd name="T23" fmla="*/ 281 h 300"/>
                  <a:gd name="T24" fmla="*/ 129 w 833"/>
                  <a:gd name="T25" fmla="*/ 281 h 300"/>
                  <a:gd name="T26" fmla="*/ 55 w 833"/>
                  <a:gd name="T27" fmla="*/ 278 h 300"/>
                  <a:gd name="T28" fmla="*/ 46 w 833"/>
                  <a:gd name="T29" fmla="*/ 280 h 300"/>
                  <a:gd name="T30" fmla="*/ 16 w 833"/>
                  <a:gd name="T31" fmla="*/ 284 h 300"/>
                  <a:gd name="T32" fmla="*/ 5 w 833"/>
                  <a:gd name="T33" fmla="*/ 216 h 300"/>
                  <a:gd name="T34" fmla="*/ 15 w 833"/>
                  <a:gd name="T35" fmla="*/ 237 h 300"/>
                  <a:gd name="T36" fmla="*/ 22 w 833"/>
                  <a:gd name="T37" fmla="*/ 252 h 300"/>
                  <a:gd name="T38" fmla="*/ 24 w 833"/>
                  <a:gd name="T39" fmla="*/ 258 h 300"/>
                  <a:gd name="T40" fmla="*/ 23 w 833"/>
                  <a:gd name="T41" fmla="*/ 252 h 300"/>
                  <a:gd name="T42" fmla="*/ 22 w 833"/>
                  <a:gd name="T43" fmla="*/ 227 h 300"/>
                  <a:gd name="T44" fmla="*/ 25 w 833"/>
                  <a:gd name="T45" fmla="*/ 202 h 300"/>
                  <a:gd name="T46" fmla="*/ 21 w 833"/>
                  <a:gd name="T47" fmla="*/ 158 h 300"/>
                  <a:gd name="T48" fmla="*/ 4 w 833"/>
                  <a:gd name="T49" fmla="*/ 22 h 300"/>
                  <a:gd name="T50" fmla="*/ 9 w 833"/>
                  <a:gd name="T51" fmla="*/ 80 h 300"/>
                  <a:gd name="T52" fmla="*/ 19 w 833"/>
                  <a:gd name="T53" fmla="*/ 123 h 300"/>
                  <a:gd name="T54" fmla="*/ 8 w 833"/>
                  <a:gd name="T55" fmla="*/ 127 h 300"/>
                  <a:gd name="T56" fmla="*/ 3 w 833"/>
                  <a:gd name="T57" fmla="*/ 200 h 300"/>
                  <a:gd name="T58" fmla="*/ 9 w 833"/>
                  <a:gd name="T59" fmla="*/ 201 h 300"/>
                  <a:gd name="T60" fmla="*/ 9 w 833"/>
                  <a:gd name="T61" fmla="*/ 246 h 300"/>
                  <a:gd name="T62" fmla="*/ 12 w 833"/>
                  <a:gd name="T63" fmla="*/ 269 h 300"/>
                  <a:gd name="T64" fmla="*/ 7 w 833"/>
                  <a:gd name="T65" fmla="*/ 293 h 300"/>
                  <a:gd name="T66" fmla="*/ 42 w 833"/>
                  <a:gd name="T67" fmla="*/ 294 h 300"/>
                  <a:gd name="T68" fmla="*/ 49 w 833"/>
                  <a:gd name="T69" fmla="*/ 293 h 300"/>
                  <a:gd name="T70" fmla="*/ 73 w 833"/>
                  <a:gd name="T71" fmla="*/ 291 h 300"/>
                  <a:gd name="T72" fmla="*/ 88 w 833"/>
                  <a:gd name="T73" fmla="*/ 295 h 300"/>
                  <a:gd name="T74" fmla="*/ 96 w 833"/>
                  <a:gd name="T75" fmla="*/ 297 h 300"/>
                  <a:gd name="T76" fmla="*/ 104 w 833"/>
                  <a:gd name="T77" fmla="*/ 298 h 300"/>
                  <a:gd name="T78" fmla="*/ 186 w 833"/>
                  <a:gd name="T79" fmla="*/ 282 h 300"/>
                  <a:gd name="T80" fmla="*/ 245 w 833"/>
                  <a:gd name="T81" fmla="*/ 288 h 300"/>
                  <a:gd name="T82" fmla="*/ 282 w 833"/>
                  <a:gd name="T83" fmla="*/ 292 h 300"/>
                  <a:gd name="T84" fmla="*/ 312 w 833"/>
                  <a:gd name="T85" fmla="*/ 295 h 300"/>
                  <a:gd name="T86" fmla="*/ 364 w 833"/>
                  <a:gd name="T87" fmla="*/ 296 h 300"/>
                  <a:gd name="T88" fmla="*/ 463 w 833"/>
                  <a:gd name="T89" fmla="*/ 280 h 300"/>
                  <a:gd name="T90" fmla="*/ 477 w 833"/>
                  <a:gd name="T91" fmla="*/ 287 h 300"/>
                  <a:gd name="T92" fmla="*/ 536 w 833"/>
                  <a:gd name="T93" fmla="*/ 292 h 300"/>
                  <a:gd name="T94" fmla="*/ 573 w 833"/>
                  <a:gd name="T95" fmla="*/ 280 h 300"/>
                  <a:gd name="T96" fmla="*/ 639 w 833"/>
                  <a:gd name="T97" fmla="*/ 277 h 300"/>
                  <a:gd name="T98" fmla="*/ 739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39" y="289"/>
                    </a:moveTo>
                    <a:cubicBezTo>
                      <a:pt x="757" y="287"/>
                      <a:pt x="781" y="285"/>
                      <a:pt x="794" y="280"/>
                    </a:cubicBezTo>
                    <a:cubicBezTo>
                      <a:pt x="793" y="283"/>
                      <a:pt x="793" y="283"/>
                      <a:pt x="793" y="283"/>
                    </a:cubicBezTo>
                    <a:cubicBezTo>
                      <a:pt x="802" y="281"/>
                      <a:pt x="833" y="276"/>
                      <a:pt x="813" y="270"/>
                    </a:cubicBezTo>
                    <a:cubicBezTo>
                      <a:pt x="808" y="273"/>
                      <a:pt x="808" y="273"/>
                      <a:pt x="808" y="273"/>
                    </a:cubicBezTo>
                    <a:cubicBezTo>
                      <a:pt x="786" y="278"/>
                      <a:pt x="792" y="268"/>
                      <a:pt x="774" y="266"/>
                    </a:cubicBezTo>
                    <a:cubicBezTo>
                      <a:pt x="753" y="267"/>
                      <a:pt x="741" y="279"/>
                      <a:pt x="722" y="276"/>
                    </a:cubicBezTo>
                    <a:cubicBezTo>
                      <a:pt x="714" y="277"/>
                      <a:pt x="715" y="274"/>
                      <a:pt x="718" y="271"/>
                    </a:cubicBezTo>
                    <a:cubicBezTo>
                      <a:pt x="699" y="270"/>
                      <a:pt x="692" y="280"/>
                      <a:pt x="679" y="281"/>
                    </a:cubicBezTo>
                    <a:cubicBezTo>
                      <a:pt x="673" y="257"/>
                      <a:pt x="621" y="287"/>
                      <a:pt x="593" y="272"/>
                    </a:cubicBezTo>
                    <a:cubicBezTo>
                      <a:pt x="575" y="274"/>
                      <a:pt x="552" y="272"/>
                      <a:pt x="529" y="277"/>
                    </a:cubicBezTo>
                    <a:cubicBezTo>
                      <a:pt x="541" y="271"/>
                      <a:pt x="508" y="276"/>
                      <a:pt x="513" y="269"/>
                    </a:cubicBezTo>
                    <a:cubicBezTo>
                      <a:pt x="507" y="283"/>
                      <a:pt x="449" y="263"/>
                      <a:pt x="445" y="281"/>
                    </a:cubicBezTo>
                    <a:cubicBezTo>
                      <a:pt x="414" y="276"/>
                      <a:pt x="443" y="282"/>
                      <a:pt x="408" y="278"/>
                    </a:cubicBezTo>
                    <a:cubicBezTo>
                      <a:pt x="408" y="276"/>
                      <a:pt x="414" y="276"/>
                      <a:pt x="417" y="275"/>
                    </a:cubicBezTo>
                    <a:cubicBezTo>
                      <a:pt x="403" y="272"/>
                      <a:pt x="395" y="283"/>
                      <a:pt x="384" y="275"/>
                    </a:cubicBezTo>
                    <a:cubicBezTo>
                      <a:pt x="355" y="274"/>
                      <a:pt x="379" y="280"/>
                      <a:pt x="362" y="284"/>
                    </a:cubicBezTo>
                    <a:cubicBezTo>
                      <a:pt x="333" y="282"/>
                      <a:pt x="341" y="280"/>
                      <a:pt x="325" y="273"/>
                    </a:cubicBezTo>
                    <a:cubicBezTo>
                      <a:pt x="322" y="281"/>
                      <a:pt x="305" y="277"/>
                      <a:pt x="291" y="281"/>
                    </a:cubicBezTo>
                    <a:cubicBezTo>
                      <a:pt x="294" y="282"/>
                      <a:pt x="314" y="283"/>
                      <a:pt x="301" y="287"/>
                    </a:cubicBezTo>
                    <a:cubicBezTo>
                      <a:pt x="267" y="285"/>
                      <a:pt x="274" y="292"/>
                      <a:pt x="242" y="294"/>
                    </a:cubicBezTo>
                    <a:cubicBezTo>
                      <a:pt x="226" y="285"/>
                      <a:pt x="274" y="294"/>
                      <a:pt x="246" y="287"/>
                    </a:cubicBezTo>
                    <a:cubicBezTo>
                      <a:pt x="266" y="282"/>
                      <a:pt x="281" y="283"/>
                      <a:pt x="292" y="276"/>
                    </a:cubicBezTo>
                    <a:cubicBezTo>
                      <a:pt x="265" y="276"/>
                      <a:pt x="232" y="277"/>
                      <a:pt x="202" y="281"/>
                    </a:cubicBezTo>
                    <a:cubicBezTo>
                      <a:pt x="186" y="280"/>
                      <a:pt x="211" y="277"/>
                      <a:pt x="198" y="276"/>
                    </a:cubicBezTo>
                    <a:cubicBezTo>
                      <a:pt x="169" y="272"/>
                      <a:pt x="153" y="285"/>
                      <a:pt x="129" y="281"/>
                    </a:cubicBezTo>
                    <a:cubicBezTo>
                      <a:pt x="134" y="276"/>
                      <a:pt x="134" y="276"/>
                      <a:pt x="134" y="276"/>
                    </a:cubicBezTo>
                    <a:cubicBezTo>
                      <a:pt x="120" y="283"/>
                      <a:pt x="83" y="275"/>
                      <a:pt x="55" y="278"/>
                    </a:cubicBezTo>
                    <a:cubicBezTo>
                      <a:pt x="59" y="281"/>
                      <a:pt x="61" y="283"/>
                      <a:pt x="58" y="284"/>
                    </a:cubicBezTo>
                    <a:cubicBezTo>
                      <a:pt x="58" y="280"/>
                      <a:pt x="53" y="279"/>
                      <a:pt x="46" y="280"/>
                    </a:cubicBezTo>
                    <a:cubicBezTo>
                      <a:pt x="42" y="281"/>
                      <a:pt x="38" y="281"/>
                      <a:pt x="33" y="282"/>
                    </a:cubicBezTo>
                    <a:cubicBezTo>
                      <a:pt x="28" y="283"/>
                      <a:pt x="22" y="283"/>
                      <a:pt x="16" y="284"/>
                    </a:cubicBezTo>
                    <a:cubicBezTo>
                      <a:pt x="15" y="275"/>
                      <a:pt x="15" y="264"/>
                      <a:pt x="18" y="256"/>
                    </a:cubicBezTo>
                    <a:cubicBezTo>
                      <a:pt x="10" y="258"/>
                      <a:pt x="6" y="232"/>
                      <a:pt x="5" y="216"/>
                    </a:cubicBezTo>
                    <a:cubicBezTo>
                      <a:pt x="7" y="210"/>
                      <a:pt x="10" y="211"/>
                      <a:pt x="12" y="211"/>
                    </a:cubicBezTo>
                    <a:cubicBezTo>
                      <a:pt x="10" y="225"/>
                      <a:pt x="12" y="231"/>
                      <a:pt x="15" y="237"/>
                    </a:cubicBezTo>
                    <a:cubicBezTo>
                      <a:pt x="17" y="240"/>
                      <a:pt x="19" y="243"/>
                      <a:pt x="20" y="246"/>
                    </a:cubicBezTo>
                    <a:cubicBezTo>
                      <a:pt x="21" y="248"/>
                      <a:pt x="22" y="250"/>
                      <a:pt x="22" y="252"/>
                    </a:cubicBezTo>
                    <a:cubicBezTo>
                      <a:pt x="23" y="253"/>
                      <a:pt x="23" y="254"/>
                      <a:pt x="23" y="255"/>
                    </a:cubicBezTo>
                    <a:cubicBezTo>
                      <a:pt x="24" y="256"/>
                      <a:pt x="24" y="257"/>
                      <a:pt x="24" y="258"/>
                    </a:cubicBezTo>
                    <a:cubicBezTo>
                      <a:pt x="24" y="257"/>
                      <a:pt x="24" y="256"/>
                      <a:pt x="24" y="255"/>
                    </a:cubicBezTo>
                    <a:cubicBezTo>
                      <a:pt x="23" y="254"/>
                      <a:pt x="23" y="253"/>
                      <a:pt x="23" y="252"/>
                    </a:cubicBezTo>
                    <a:cubicBezTo>
                      <a:pt x="23" y="249"/>
                      <a:pt x="23" y="246"/>
                      <a:pt x="22" y="244"/>
                    </a:cubicBezTo>
                    <a:cubicBezTo>
                      <a:pt x="22" y="238"/>
                      <a:pt x="22" y="232"/>
                      <a:pt x="22" y="227"/>
                    </a:cubicBezTo>
                    <a:cubicBezTo>
                      <a:pt x="22" y="215"/>
                      <a:pt x="22" y="204"/>
                      <a:pt x="19" y="196"/>
                    </a:cubicBezTo>
                    <a:cubicBezTo>
                      <a:pt x="25" y="202"/>
                      <a:pt x="25" y="202"/>
                      <a:pt x="25" y="202"/>
                    </a:cubicBezTo>
                    <a:cubicBezTo>
                      <a:pt x="26" y="178"/>
                      <a:pt x="11" y="181"/>
                      <a:pt x="17" y="155"/>
                    </a:cubicBezTo>
                    <a:cubicBezTo>
                      <a:pt x="21" y="158"/>
                      <a:pt x="21" y="158"/>
                      <a:pt x="21" y="158"/>
                    </a:cubicBezTo>
                    <a:cubicBezTo>
                      <a:pt x="21" y="106"/>
                      <a:pt x="29" y="45"/>
                      <a:pt x="19" y="3"/>
                    </a:cubicBezTo>
                    <a:cubicBezTo>
                      <a:pt x="15" y="0"/>
                      <a:pt x="7" y="21"/>
                      <a:pt x="4" y="22"/>
                    </a:cubicBezTo>
                    <a:cubicBezTo>
                      <a:pt x="7" y="47"/>
                      <a:pt x="13" y="61"/>
                      <a:pt x="16" y="80"/>
                    </a:cubicBezTo>
                    <a:cubicBezTo>
                      <a:pt x="9" y="80"/>
                      <a:pt x="9" y="80"/>
                      <a:pt x="9" y="80"/>
                    </a:cubicBezTo>
                    <a:cubicBezTo>
                      <a:pt x="14" y="84"/>
                      <a:pt x="17" y="107"/>
                      <a:pt x="21" y="94"/>
                    </a:cubicBezTo>
                    <a:cubicBezTo>
                      <a:pt x="24" y="109"/>
                      <a:pt x="15" y="106"/>
                      <a:pt x="19" y="123"/>
                    </a:cubicBezTo>
                    <a:cubicBezTo>
                      <a:pt x="11" y="122"/>
                      <a:pt x="11" y="111"/>
                      <a:pt x="5" y="111"/>
                    </a:cubicBezTo>
                    <a:cubicBezTo>
                      <a:pt x="8" y="127"/>
                      <a:pt x="8" y="127"/>
                      <a:pt x="8" y="127"/>
                    </a:cubicBezTo>
                    <a:cubicBezTo>
                      <a:pt x="5" y="122"/>
                      <a:pt x="6" y="136"/>
                      <a:pt x="3" y="131"/>
                    </a:cubicBezTo>
                    <a:cubicBezTo>
                      <a:pt x="12" y="160"/>
                      <a:pt x="0" y="171"/>
                      <a:pt x="3" y="200"/>
                    </a:cubicBezTo>
                    <a:cubicBezTo>
                      <a:pt x="5" y="184"/>
                      <a:pt x="5" y="184"/>
                      <a:pt x="5" y="184"/>
                    </a:cubicBezTo>
                    <a:cubicBezTo>
                      <a:pt x="9" y="184"/>
                      <a:pt x="8" y="194"/>
                      <a:pt x="9" y="201"/>
                    </a:cubicBezTo>
                    <a:cubicBezTo>
                      <a:pt x="4" y="209"/>
                      <a:pt x="5" y="214"/>
                      <a:pt x="2" y="229"/>
                    </a:cubicBezTo>
                    <a:cubicBezTo>
                      <a:pt x="4" y="235"/>
                      <a:pt x="6" y="240"/>
                      <a:pt x="9" y="246"/>
                    </a:cubicBezTo>
                    <a:cubicBezTo>
                      <a:pt x="10" y="249"/>
                      <a:pt x="11" y="252"/>
                      <a:pt x="11" y="255"/>
                    </a:cubicBezTo>
                    <a:cubicBezTo>
                      <a:pt x="12" y="259"/>
                      <a:pt x="12" y="264"/>
                      <a:pt x="12" y="269"/>
                    </a:cubicBezTo>
                    <a:cubicBezTo>
                      <a:pt x="10" y="269"/>
                      <a:pt x="9" y="271"/>
                      <a:pt x="8" y="276"/>
                    </a:cubicBezTo>
                    <a:cubicBezTo>
                      <a:pt x="8" y="280"/>
                      <a:pt x="7" y="286"/>
                      <a:pt x="7" y="293"/>
                    </a:cubicBezTo>
                    <a:cubicBezTo>
                      <a:pt x="17" y="294"/>
                      <a:pt x="29" y="295"/>
                      <a:pt x="31" y="298"/>
                    </a:cubicBezTo>
                    <a:cubicBezTo>
                      <a:pt x="33" y="296"/>
                      <a:pt x="37" y="295"/>
                      <a:pt x="42" y="294"/>
                    </a:cubicBezTo>
                    <a:cubicBezTo>
                      <a:pt x="43" y="294"/>
                      <a:pt x="45" y="294"/>
                      <a:pt x="46" y="294"/>
                    </a:cubicBezTo>
                    <a:cubicBezTo>
                      <a:pt x="47" y="293"/>
                      <a:pt x="48" y="293"/>
                      <a:pt x="49" y="293"/>
                    </a:cubicBezTo>
                    <a:cubicBezTo>
                      <a:pt x="51" y="293"/>
                      <a:pt x="53" y="293"/>
                      <a:pt x="55" y="293"/>
                    </a:cubicBezTo>
                    <a:cubicBezTo>
                      <a:pt x="63" y="293"/>
                      <a:pt x="71" y="293"/>
                      <a:pt x="73" y="291"/>
                    </a:cubicBezTo>
                    <a:cubicBezTo>
                      <a:pt x="82" y="289"/>
                      <a:pt x="95" y="290"/>
                      <a:pt x="95" y="294"/>
                    </a:cubicBezTo>
                    <a:cubicBezTo>
                      <a:pt x="94" y="294"/>
                      <a:pt x="91" y="295"/>
                      <a:pt x="88" y="295"/>
                    </a:cubicBezTo>
                    <a:cubicBezTo>
                      <a:pt x="97" y="296"/>
                      <a:pt x="97" y="296"/>
                      <a:pt x="97" y="296"/>
                    </a:cubicBezTo>
                    <a:cubicBezTo>
                      <a:pt x="96" y="296"/>
                      <a:pt x="97" y="297"/>
                      <a:pt x="96" y="297"/>
                    </a:cubicBezTo>
                    <a:cubicBezTo>
                      <a:pt x="104" y="297"/>
                      <a:pt x="104" y="292"/>
                      <a:pt x="115" y="296"/>
                    </a:cubicBezTo>
                    <a:cubicBezTo>
                      <a:pt x="115" y="298"/>
                      <a:pt x="109" y="298"/>
                      <a:pt x="104" y="298"/>
                    </a:cubicBezTo>
                    <a:cubicBezTo>
                      <a:pt x="127" y="300"/>
                      <a:pt x="143" y="287"/>
                      <a:pt x="162" y="294"/>
                    </a:cubicBezTo>
                    <a:cubicBezTo>
                      <a:pt x="166" y="290"/>
                      <a:pt x="191" y="290"/>
                      <a:pt x="186" y="282"/>
                    </a:cubicBezTo>
                    <a:cubicBezTo>
                      <a:pt x="193" y="285"/>
                      <a:pt x="190" y="291"/>
                      <a:pt x="209" y="290"/>
                    </a:cubicBezTo>
                    <a:cubicBezTo>
                      <a:pt x="220" y="283"/>
                      <a:pt x="230" y="292"/>
                      <a:pt x="245" y="288"/>
                    </a:cubicBezTo>
                    <a:cubicBezTo>
                      <a:pt x="225" y="295"/>
                      <a:pt x="244" y="290"/>
                      <a:pt x="228" y="297"/>
                    </a:cubicBezTo>
                    <a:cubicBezTo>
                      <a:pt x="241" y="300"/>
                      <a:pt x="260" y="290"/>
                      <a:pt x="282" y="292"/>
                    </a:cubicBezTo>
                    <a:cubicBezTo>
                      <a:pt x="284" y="293"/>
                      <a:pt x="284" y="295"/>
                      <a:pt x="287" y="297"/>
                    </a:cubicBezTo>
                    <a:cubicBezTo>
                      <a:pt x="295" y="295"/>
                      <a:pt x="304" y="289"/>
                      <a:pt x="312" y="295"/>
                    </a:cubicBezTo>
                    <a:cubicBezTo>
                      <a:pt x="311" y="290"/>
                      <a:pt x="311" y="290"/>
                      <a:pt x="311" y="290"/>
                    </a:cubicBezTo>
                    <a:cubicBezTo>
                      <a:pt x="327" y="292"/>
                      <a:pt x="348" y="291"/>
                      <a:pt x="364" y="296"/>
                    </a:cubicBezTo>
                    <a:cubicBezTo>
                      <a:pt x="383" y="287"/>
                      <a:pt x="383" y="287"/>
                      <a:pt x="383" y="287"/>
                    </a:cubicBezTo>
                    <a:cubicBezTo>
                      <a:pt x="409" y="297"/>
                      <a:pt x="443" y="288"/>
                      <a:pt x="463" y="280"/>
                    </a:cubicBezTo>
                    <a:cubicBezTo>
                      <a:pt x="473" y="280"/>
                      <a:pt x="487" y="282"/>
                      <a:pt x="487" y="284"/>
                    </a:cubicBezTo>
                    <a:cubicBezTo>
                      <a:pt x="485" y="284"/>
                      <a:pt x="481" y="286"/>
                      <a:pt x="477" y="287"/>
                    </a:cubicBezTo>
                    <a:cubicBezTo>
                      <a:pt x="490" y="287"/>
                      <a:pt x="507" y="293"/>
                      <a:pt x="515" y="285"/>
                    </a:cubicBezTo>
                    <a:cubicBezTo>
                      <a:pt x="529" y="283"/>
                      <a:pt x="525" y="290"/>
                      <a:pt x="536" y="292"/>
                    </a:cubicBezTo>
                    <a:cubicBezTo>
                      <a:pt x="565" y="281"/>
                      <a:pt x="620" y="299"/>
                      <a:pt x="629" y="283"/>
                    </a:cubicBezTo>
                    <a:cubicBezTo>
                      <a:pt x="617" y="283"/>
                      <a:pt x="595" y="280"/>
                      <a:pt x="573" y="280"/>
                    </a:cubicBezTo>
                    <a:cubicBezTo>
                      <a:pt x="579" y="278"/>
                      <a:pt x="574" y="275"/>
                      <a:pt x="582" y="275"/>
                    </a:cubicBezTo>
                    <a:cubicBezTo>
                      <a:pt x="605" y="274"/>
                      <a:pt x="616" y="280"/>
                      <a:pt x="639" y="277"/>
                    </a:cubicBezTo>
                    <a:cubicBezTo>
                      <a:pt x="636" y="288"/>
                      <a:pt x="636" y="288"/>
                      <a:pt x="636" y="288"/>
                    </a:cubicBezTo>
                    <a:cubicBezTo>
                      <a:pt x="674" y="298"/>
                      <a:pt x="709" y="274"/>
                      <a:pt x="739" y="289"/>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3" name="Freeform 1670"/>
              <p:cNvSpPr>
                <a:spLocks/>
              </p:cNvSpPr>
              <p:nvPr/>
            </p:nvSpPr>
            <p:spPr bwMode="auto">
              <a:xfrm>
                <a:off x="5496417" y="2722474"/>
                <a:ext cx="20640" cy="7938"/>
              </a:xfrm>
              <a:custGeom>
                <a:avLst/>
                <a:gdLst>
                  <a:gd name="T0" fmla="*/ 0 w 16"/>
                  <a:gd name="T1" fmla="*/ 0 h 6"/>
                  <a:gd name="T2" fmla="*/ 16 w 16"/>
                  <a:gd name="T3" fmla="*/ 6 h 6"/>
                  <a:gd name="T4" fmla="*/ 14 w 16"/>
                  <a:gd name="T5" fmla="*/ 1 h 6"/>
                  <a:gd name="T6" fmla="*/ 0 w 16"/>
                  <a:gd name="T7" fmla="*/ 0 h 6"/>
                </a:gdLst>
                <a:ahLst/>
                <a:cxnLst>
                  <a:cxn ang="0">
                    <a:pos x="T0" y="T1"/>
                  </a:cxn>
                  <a:cxn ang="0">
                    <a:pos x="T2" y="T3"/>
                  </a:cxn>
                  <a:cxn ang="0">
                    <a:pos x="T4" y="T5"/>
                  </a:cxn>
                  <a:cxn ang="0">
                    <a:pos x="T6" y="T7"/>
                  </a:cxn>
                </a:cxnLst>
                <a:rect l="0" t="0" r="r" b="b"/>
                <a:pathLst>
                  <a:path w="16" h="6">
                    <a:moveTo>
                      <a:pt x="0" y="0"/>
                    </a:moveTo>
                    <a:cubicBezTo>
                      <a:pt x="16" y="6"/>
                      <a:pt x="16" y="6"/>
                      <a:pt x="16" y="6"/>
                    </a:cubicBezTo>
                    <a:cubicBezTo>
                      <a:pt x="14" y="1"/>
                      <a:pt x="14" y="1"/>
                      <a:pt x="14" y="1"/>
                    </a:cubicBezTo>
                    <a:cubicBezTo>
                      <a:pt x="9" y="2"/>
                      <a:pt x="4"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4" name="Freeform 1671"/>
              <p:cNvSpPr>
                <a:spLocks/>
              </p:cNvSpPr>
              <p:nvPr/>
            </p:nvSpPr>
            <p:spPr bwMode="auto">
              <a:xfrm>
                <a:off x="5515468" y="2720887"/>
                <a:ext cx="12701" cy="3175"/>
              </a:xfrm>
              <a:custGeom>
                <a:avLst/>
                <a:gdLst>
                  <a:gd name="T0" fmla="*/ 0 w 10"/>
                  <a:gd name="T1" fmla="*/ 2 h 2"/>
                  <a:gd name="T2" fmla="*/ 10 w 10"/>
                  <a:gd name="T3" fmla="*/ 0 h 2"/>
                  <a:gd name="T4" fmla="*/ 0 w 10"/>
                  <a:gd name="T5" fmla="*/ 1 h 2"/>
                  <a:gd name="T6" fmla="*/ 0 w 10"/>
                  <a:gd name="T7" fmla="*/ 2 h 2"/>
                </a:gdLst>
                <a:ahLst/>
                <a:cxnLst>
                  <a:cxn ang="0">
                    <a:pos x="T0" y="T1"/>
                  </a:cxn>
                  <a:cxn ang="0">
                    <a:pos x="T2" y="T3"/>
                  </a:cxn>
                  <a:cxn ang="0">
                    <a:pos x="T4" y="T5"/>
                  </a:cxn>
                  <a:cxn ang="0">
                    <a:pos x="T6" y="T7"/>
                  </a:cxn>
                </a:cxnLst>
                <a:rect l="0" t="0" r="r" b="b"/>
                <a:pathLst>
                  <a:path w="10" h="2">
                    <a:moveTo>
                      <a:pt x="0" y="2"/>
                    </a:moveTo>
                    <a:cubicBezTo>
                      <a:pt x="3" y="2"/>
                      <a:pt x="7" y="1"/>
                      <a:pt x="10" y="0"/>
                    </a:cubicBezTo>
                    <a:cubicBezTo>
                      <a:pt x="6" y="0"/>
                      <a:pt x="3" y="0"/>
                      <a:pt x="0" y="1"/>
                    </a:cubicBezTo>
                    <a:lnTo>
                      <a:pt x="0" y="2"/>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5" name="Freeform 1672"/>
              <p:cNvSpPr>
                <a:spLocks/>
              </p:cNvSpPr>
              <p:nvPr/>
            </p:nvSpPr>
            <p:spPr bwMode="auto">
              <a:xfrm>
                <a:off x="5972709" y="2717711"/>
                <a:ext cx="23815" cy="4763"/>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4" y="2"/>
                      <a:pt x="11" y="3"/>
                      <a:pt x="18" y="2"/>
                    </a:cubicBezTo>
                    <a:cubicBezTo>
                      <a:pt x="13" y="1"/>
                      <a:pt x="4" y="0"/>
                      <a:pt x="0" y="2"/>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6" name="Freeform 1673"/>
              <p:cNvSpPr>
                <a:spLocks/>
              </p:cNvSpPr>
              <p:nvPr/>
            </p:nvSpPr>
            <p:spPr bwMode="auto">
              <a:xfrm>
                <a:off x="5985412" y="2714536"/>
                <a:ext cx="12701" cy="1588"/>
              </a:xfrm>
              <a:custGeom>
                <a:avLst/>
                <a:gdLst>
                  <a:gd name="T0" fmla="*/ 8 w 8"/>
                  <a:gd name="T1" fmla="*/ 1 h 1"/>
                  <a:gd name="T2" fmla="*/ 1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1" y="0"/>
                    </a:lnTo>
                    <a:lnTo>
                      <a:pt x="0" y="0"/>
                    </a:lnTo>
                    <a:lnTo>
                      <a:pt x="8"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7" name="Freeform 1674"/>
              <p:cNvSpPr>
                <a:spLocks/>
              </p:cNvSpPr>
              <p:nvPr/>
            </p:nvSpPr>
            <p:spPr bwMode="auto">
              <a:xfrm>
                <a:off x="5999701" y="2676447"/>
                <a:ext cx="779532" cy="49212"/>
              </a:xfrm>
              <a:custGeom>
                <a:avLst/>
                <a:gdLst>
                  <a:gd name="T0" fmla="*/ 474 w 574"/>
                  <a:gd name="T1" fmla="*/ 20 h 36"/>
                  <a:gd name="T2" fmla="*/ 501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1 w 574"/>
                  <a:gd name="T31" fmla="*/ 12 h 36"/>
                  <a:gd name="T32" fmla="*/ 4 w 574"/>
                  <a:gd name="T33" fmla="*/ 20 h 36"/>
                  <a:gd name="T34" fmla="*/ 0 w 574"/>
                  <a:gd name="T35" fmla="*/ 25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1 w 574"/>
                  <a:gd name="T55" fmla="*/ 16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2 w 574"/>
                  <a:gd name="T73" fmla="*/ 18 h 36"/>
                  <a:gd name="T74" fmla="*/ 453 w 574"/>
                  <a:gd name="T75" fmla="*/ 19 h 36"/>
                  <a:gd name="T76" fmla="*/ 453 w 574"/>
                  <a:gd name="T77" fmla="*/ 19 h 36"/>
                  <a:gd name="T78" fmla="*/ 488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1" y="13"/>
                      <a:pt x="501" y="13"/>
                      <a:pt x="501" y="13"/>
                    </a:cubicBezTo>
                    <a:cubicBezTo>
                      <a:pt x="505" y="16"/>
                      <a:pt x="535" y="13"/>
                      <a:pt x="525" y="18"/>
                    </a:cubicBezTo>
                    <a:cubicBezTo>
                      <a:pt x="541" y="11"/>
                      <a:pt x="574" y="18"/>
                      <a:pt x="562" y="7"/>
                    </a:cubicBezTo>
                    <a:cubicBezTo>
                      <a:pt x="485" y="11"/>
                      <a:pt x="380"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1" y="12"/>
                    </a:cubicBezTo>
                    <a:cubicBezTo>
                      <a:pt x="45" y="16"/>
                      <a:pt x="29" y="7"/>
                      <a:pt x="4" y="20"/>
                    </a:cubicBezTo>
                    <a:cubicBezTo>
                      <a:pt x="2" y="22"/>
                      <a:pt x="13" y="24"/>
                      <a:pt x="0" y="25"/>
                    </a:cubicBezTo>
                    <a:cubicBezTo>
                      <a:pt x="24" y="30"/>
                      <a:pt x="43"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1" y="30"/>
                      <a:pt x="158" y="29"/>
                    </a:cubicBezTo>
                    <a:cubicBezTo>
                      <a:pt x="156" y="28"/>
                      <a:pt x="149" y="27"/>
                      <a:pt x="144" y="26"/>
                    </a:cubicBezTo>
                    <a:cubicBezTo>
                      <a:pt x="151" y="24"/>
                      <a:pt x="155" y="19"/>
                      <a:pt x="157" y="16"/>
                    </a:cubicBezTo>
                    <a:cubicBezTo>
                      <a:pt x="165" y="22"/>
                      <a:pt x="168" y="14"/>
                      <a:pt x="181" y="16"/>
                    </a:cubicBezTo>
                    <a:cubicBezTo>
                      <a:pt x="185" y="22"/>
                      <a:pt x="170" y="21"/>
                      <a:pt x="165" y="24"/>
                    </a:cubicBezTo>
                    <a:cubicBezTo>
                      <a:pt x="180" y="21"/>
                      <a:pt x="180" y="21"/>
                      <a:pt x="180" y="21"/>
                    </a:cubicBezTo>
                    <a:cubicBezTo>
                      <a:pt x="195" y="20"/>
                      <a:pt x="194" y="26"/>
                      <a:pt x="201" y="29"/>
                    </a:cubicBezTo>
                    <a:cubicBezTo>
                      <a:pt x="213" y="25"/>
                      <a:pt x="194" y="26"/>
                      <a:pt x="204" y="21"/>
                    </a:cubicBezTo>
                    <a:cubicBezTo>
                      <a:pt x="219" y="27"/>
                      <a:pt x="284" y="25"/>
                      <a:pt x="314" y="20"/>
                    </a:cubicBezTo>
                    <a:cubicBezTo>
                      <a:pt x="304" y="21"/>
                      <a:pt x="311" y="26"/>
                      <a:pt x="298" y="25"/>
                    </a:cubicBezTo>
                    <a:cubicBezTo>
                      <a:pt x="303" y="26"/>
                      <a:pt x="319" y="23"/>
                      <a:pt x="319" y="19"/>
                    </a:cubicBezTo>
                    <a:cubicBezTo>
                      <a:pt x="341" y="16"/>
                      <a:pt x="368" y="18"/>
                      <a:pt x="387" y="22"/>
                    </a:cubicBezTo>
                    <a:cubicBezTo>
                      <a:pt x="382" y="18"/>
                      <a:pt x="382" y="18"/>
                      <a:pt x="382" y="18"/>
                    </a:cubicBezTo>
                    <a:cubicBezTo>
                      <a:pt x="398" y="11"/>
                      <a:pt x="424" y="23"/>
                      <a:pt x="453" y="19"/>
                    </a:cubicBezTo>
                    <a:cubicBezTo>
                      <a:pt x="453" y="19"/>
                      <a:pt x="453" y="19"/>
                      <a:pt x="453" y="19"/>
                    </a:cubicBezTo>
                    <a:cubicBezTo>
                      <a:pt x="462" y="18"/>
                      <a:pt x="470" y="8"/>
                      <a:pt x="488" y="10"/>
                    </a:cubicBezTo>
                    <a:cubicBezTo>
                      <a:pt x="483" y="15"/>
                      <a:pt x="473" y="15"/>
                      <a:pt x="474" y="2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8" name="Freeform 1675"/>
              <p:cNvSpPr>
                <a:spLocks/>
              </p:cNvSpPr>
              <p:nvPr/>
            </p:nvSpPr>
            <p:spPr bwMode="auto">
              <a:xfrm>
                <a:off x="6771294" y="2684384"/>
                <a:ext cx="31753" cy="15875"/>
              </a:xfrm>
              <a:custGeom>
                <a:avLst/>
                <a:gdLst>
                  <a:gd name="T0" fmla="*/ 9 w 23"/>
                  <a:gd name="T1" fmla="*/ 5 h 12"/>
                  <a:gd name="T2" fmla="*/ 0 w 23"/>
                  <a:gd name="T3" fmla="*/ 11 h 12"/>
                  <a:gd name="T4" fmla="*/ 21 w 23"/>
                  <a:gd name="T5" fmla="*/ 1 h 12"/>
                  <a:gd name="T6" fmla="*/ 3 w 23"/>
                  <a:gd name="T7" fmla="*/ 3 h 12"/>
                  <a:gd name="T8" fmla="*/ 9 w 23"/>
                  <a:gd name="T9" fmla="*/ 5 h 12"/>
                </a:gdLst>
                <a:ahLst/>
                <a:cxnLst>
                  <a:cxn ang="0">
                    <a:pos x="T0" y="T1"/>
                  </a:cxn>
                  <a:cxn ang="0">
                    <a:pos x="T2" y="T3"/>
                  </a:cxn>
                  <a:cxn ang="0">
                    <a:pos x="T4" y="T5"/>
                  </a:cxn>
                  <a:cxn ang="0">
                    <a:pos x="T6" y="T7"/>
                  </a:cxn>
                  <a:cxn ang="0">
                    <a:pos x="T8" y="T9"/>
                  </a:cxn>
                </a:cxnLst>
                <a:rect l="0" t="0" r="r" b="b"/>
                <a:pathLst>
                  <a:path w="23" h="12">
                    <a:moveTo>
                      <a:pt x="9" y="5"/>
                    </a:moveTo>
                    <a:cubicBezTo>
                      <a:pt x="0" y="11"/>
                      <a:pt x="0" y="11"/>
                      <a:pt x="0" y="11"/>
                    </a:cubicBezTo>
                    <a:cubicBezTo>
                      <a:pt x="10" y="12"/>
                      <a:pt x="23" y="5"/>
                      <a:pt x="21" y="1"/>
                    </a:cubicBezTo>
                    <a:cubicBezTo>
                      <a:pt x="14" y="2"/>
                      <a:pt x="5" y="0"/>
                      <a:pt x="3" y="3"/>
                    </a:cubicBezTo>
                    <a:cubicBezTo>
                      <a:pt x="5" y="4"/>
                      <a:pt x="4" y="6"/>
                      <a:pt x="9"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9" name="Freeform 1676"/>
              <p:cNvSpPr>
                <a:spLocks/>
              </p:cNvSpPr>
              <p:nvPr/>
            </p:nvSpPr>
            <p:spPr bwMode="auto">
              <a:xfrm>
                <a:off x="6798289" y="2671709"/>
                <a:ext cx="392149" cy="34925"/>
              </a:xfrm>
              <a:custGeom>
                <a:avLst/>
                <a:gdLst>
                  <a:gd name="T0" fmla="*/ 187 w 288"/>
                  <a:gd name="T1" fmla="*/ 13 h 26"/>
                  <a:gd name="T2" fmla="*/ 191 w 288"/>
                  <a:gd name="T3" fmla="*/ 8 h 26"/>
                  <a:gd name="T4" fmla="*/ 81 w 288"/>
                  <a:gd name="T5" fmla="*/ 7 h 26"/>
                  <a:gd name="T6" fmla="*/ 47 w 288"/>
                  <a:gd name="T7" fmla="*/ 16 h 26"/>
                  <a:gd name="T8" fmla="*/ 39 w 288"/>
                  <a:gd name="T9" fmla="*/ 10 h 26"/>
                  <a:gd name="T10" fmla="*/ 10 w 288"/>
                  <a:gd name="T11" fmla="*/ 17 h 26"/>
                  <a:gd name="T12" fmla="*/ 27 w 288"/>
                  <a:gd name="T13" fmla="*/ 14 h 26"/>
                  <a:gd name="T14" fmla="*/ 26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7 w 288"/>
                  <a:gd name="T31" fmla="*/ 22 h 26"/>
                  <a:gd name="T32" fmla="*/ 241 w 288"/>
                  <a:gd name="T33" fmla="*/ 18 h 26"/>
                  <a:gd name="T34" fmla="*/ 262 w 288"/>
                  <a:gd name="T35" fmla="*/ 9 h 26"/>
                  <a:gd name="T36" fmla="*/ 255 w 288"/>
                  <a:gd name="T37" fmla="*/ 16 h 26"/>
                  <a:gd name="T38" fmla="*/ 275 w 288"/>
                  <a:gd name="T39" fmla="*/ 18 h 26"/>
                  <a:gd name="T40" fmla="*/ 288 w 288"/>
                  <a:gd name="T41" fmla="*/ 5 h 26"/>
                  <a:gd name="T42" fmla="*/ 187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7" y="13"/>
                    </a:moveTo>
                    <a:cubicBezTo>
                      <a:pt x="191" y="12"/>
                      <a:pt x="190" y="10"/>
                      <a:pt x="191" y="8"/>
                    </a:cubicBezTo>
                    <a:cubicBezTo>
                      <a:pt x="149" y="9"/>
                      <a:pt x="98" y="11"/>
                      <a:pt x="81" y="7"/>
                    </a:cubicBezTo>
                    <a:cubicBezTo>
                      <a:pt x="67" y="5"/>
                      <a:pt x="65" y="14"/>
                      <a:pt x="47" y="16"/>
                    </a:cubicBezTo>
                    <a:cubicBezTo>
                      <a:pt x="39" y="10"/>
                      <a:pt x="39" y="10"/>
                      <a:pt x="39" y="10"/>
                    </a:cubicBezTo>
                    <a:cubicBezTo>
                      <a:pt x="29" y="14"/>
                      <a:pt x="0" y="7"/>
                      <a:pt x="10" y="17"/>
                    </a:cubicBezTo>
                    <a:cubicBezTo>
                      <a:pt x="11" y="18"/>
                      <a:pt x="19" y="12"/>
                      <a:pt x="27" y="14"/>
                    </a:cubicBezTo>
                    <a:cubicBezTo>
                      <a:pt x="26" y="17"/>
                      <a:pt x="26" y="17"/>
                      <a:pt x="26"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20" y="18"/>
                      <a:pt x="138" y="23"/>
                    </a:cubicBezTo>
                    <a:cubicBezTo>
                      <a:pt x="138" y="23"/>
                      <a:pt x="138" y="18"/>
                      <a:pt x="135" y="20"/>
                    </a:cubicBezTo>
                    <a:cubicBezTo>
                      <a:pt x="131" y="20"/>
                      <a:pt x="127" y="16"/>
                      <a:pt x="129" y="14"/>
                    </a:cubicBezTo>
                    <a:cubicBezTo>
                      <a:pt x="161" y="8"/>
                      <a:pt x="124" y="19"/>
                      <a:pt x="147" y="22"/>
                    </a:cubicBezTo>
                    <a:cubicBezTo>
                      <a:pt x="174" y="17"/>
                      <a:pt x="226" y="12"/>
                      <a:pt x="241" y="18"/>
                    </a:cubicBezTo>
                    <a:cubicBezTo>
                      <a:pt x="228" y="14"/>
                      <a:pt x="247" y="8"/>
                      <a:pt x="262" y="9"/>
                    </a:cubicBezTo>
                    <a:cubicBezTo>
                      <a:pt x="269" y="12"/>
                      <a:pt x="257" y="14"/>
                      <a:pt x="255" y="16"/>
                    </a:cubicBezTo>
                    <a:cubicBezTo>
                      <a:pt x="262" y="17"/>
                      <a:pt x="268" y="19"/>
                      <a:pt x="275" y="18"/>
                    </a:cubicBezTo>
                    <a:cubicBezTo>
                      <a:pt x="266" y="13"/>
                      <a:pt x="272" y="7"/>
                      <a:pt x="288" y="5"/>
                    </a:cubicBezTo>
                    <a:cubicBezTo>
                      <a:pt x="252" y="0"/>
                      <a:pt x="223" y="14"/>
                      <a:pt x="187"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50" name="Freeform 1677"/>
              <p:cNvSpPr>
                <a:spLocks/>
              </p:cNvSpPr>
              <p:nvPr/>
            </p:nvSpPr>
            <p:spPr bwMode="auto">
              <a:xfrm>
                <a:off x="7058712" y="2681288"/>
                <a:ext cx="20640" cy="1588"/>
              </a:xfrm>
              <a:custGeom>
                <a:avLst/>
                <a:gdLst>
                  <a:gd name="T0" fmla="*/ 7 w 15"/>
                  <a:gd name="T1" fmla="*/ 0 h 1"/>
                  <a:gd name="T2" fmla="*/ 0 w 15"/>
                  <a:gd name="T3" fmla="*/ 1 h 1"/>
                  <a:gd name="T4" fmla="*/ 15 w 15"/>
                  <a:gd name="T5" fmla="*/ 1 h 1"/>
                  <a:gd name="T6" fmla="*/ 7 w 15"/>
                  <a:gd name="T7" fmla="*/ 0 h 1"/>
                </a:gdLst>
                <a:ahLst/>
                <a:cxnLst>
                  <a:cxn ang="0">
                    <a:pos x="T0" y="T1"/>
                  </a:cxn>
                  <a:cxn ang="0">
                    <a:pos x="T2" y="T3"/>
                  </a:cxn>
                  <a:cxn ang="0">
                    <a:pos x="T4" y="T5"/>
                  </a:cxn>
                  <a:cxn ang="0">
                    <a:pos x="T6" y="T7"/>
                  </a:cxn>
                </a:cxnLst>
                <a:rect l="0" t="0" r="r" b="b"/>
                <a:pathLst>
                  <a:path w="15" h="1">
                    <a:moveTo>
                      <a:pt x="7" y="0"/>
                    </a:moveTo>
                    <a:cubicBezTo>
                      <a:pt x="3" y="0"/>
                      <a:pt x="1" y="1"/>
                      <a:pt x="0" y="1"/>
                    </a:cubicBezTo>
                    <a:cubicBezTo>
                      <a:pt x="5" y="1"/>
                      <a:pt x="10" y="1"/>
                      <a:pt x="15" y="1"/>
                    </a:cubicBezTo>
                    <a:lnTo>
                      <a:pt x="7"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pic>
          <p:nvPicPr>
            <p:cNvPr id="4002" name="Рисунок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659932">
              <a:off x="2564434" y="1391959"/>
              <a:ext cx="446237" cy="585217"/>
            </a:xfrm>
            <a:prstGeom prst="rect">
              <a:avLst/>
            </a:prstGeom>
          </p:spPr>
          <p:style>
            <a:lnRef idx="2">
              <a:schemeClr val="accent1"/>
            </a:lnRef>
            <a:fillRef idx="1">
              <a:schemeClr val="lt1"/>
            </a:fillRef>
            <a:effectRef idx="0">
              <a:schemeClr val="accent1"/>
            </a:effectRef>
            <a:fontRef idx="minor">
              <a:schemeClr val="dk1"/>
            </a:fontRef>
          </p:style>
        </p:pic>
        <p:pic>
          <p:nvPicPr>
            <p:cNvPr id="4003" name="Рисунок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24794" y="1365651"/>
              <a:ext cx="575994" cy="530353"/>
            </a:xfrm>
            <a:prstGeom prst="rect">
              <a:avLst/>
            </a:prstGeom>
          </p:spPr>
          <p:style>
            <a:lnRef idx="2">
              <a:schemeClr val="accent1"/>
            </a:lnRef>
            <a:fillRef idx="1">
              <a:schemeClr val="lt1"/>
            </a:fillRef>
            <a:effectRef idx="0">
              <a:schemeClr val="accent1"/>
            </a:effectRef>
            <a:fontRef idx="minor">
              <a:schemeClr val="dk1"/>
            </a:fontRef>
          </p:style>
        </p:pic>
        <p:sp>
          <p:nvSpPr>
            <p:cNvPr id="4004" name="TextBox 6"/>
            <p:cNvSpPr txBox="1">
              <a:spLocks noChangeArrowheads="1"/>
            </p:cNvSpPr>
            <p:nvPr/>
          </p:nvSpPr>
          <p:spPr bwMode="auto">
            <a:xfrm>
              <a:off x="2754157" y="1761591"/>
              <a:ext cx="6754869" cy="1384995"/>
            </a:xfrm>
            <a:prstGeom prst="rect">
              <a:avLst/>
            </a:prstGeom>
            <a:noFill/>
            <a:ln>
              <a:noFill/>
            </a:ln>
            <a:extLst/>
          </p:spPr>
          <p:style>
            <a:lnRef idx="0">
              <a:scrgbClr r="0" g="0" b="0"/>
            </a:lnRef>
            <a:fillRef idx="0">
              <a:scrgbClr r="0" g="0" b="0"/>
            </a:fillRef>
            <a:effectRef idx="0">
              <a:scrgbClr r="0" g="0" b="0"/>
            </a:effectRef>
            <a:fontRef idx="minor">
              <a:schemeClr val="accent1"/>
            </a:fontRef>
          </p:style>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buClr>
                  <a:srgbClr val="0000FF"/>
                </a:buClr>
              </a:pPr>
              <a:r>
                <a:rPr lang="fr-FR" sz="2800" dirty="0" smtClean="0">
                  <a:solidFill>
                    <a:schemeClr val="accent4"/>
                  </a:solidFill>
                  <a:latin typeface="+mn-lt"/>
                  <a:ea typeface="Cambria" panose="02040503050406030204" pitchFamily="18" charset="0"/>
                  <a:cs typeface="Times New Roman" pitchFamily="18" charset="0"/>
                </a:rPr>
                <a:t>   </a:t>
              </a:r>
              <a:r>
                <a:rPr lang="en-US" sz="2800" kern="0" dirty="0" err="1"/>
                <a:t>Sức</a:t>
              </a:r>
              <a:r>
                <a:rPr lang="en-US" sz="2800" kern="0" dirty="0"/>
                <a:t> </a:t>
              </a:r>
              <a:r>
                <a:rPr lang="en-US" sz="2800" kern="0" dirty="0" err="1"/>
                <a:t>lao</a:t>
              </a:r>
              <a:r>
                <a:rPr lang="en-US" sz="2800" kern="0" dirty="0"/>
                <a:t> </a:t>
              </a:r>
              <a:r>
                <a:rPr lang="en-US" sz="2800" kern="0" dirty="0" err="1"/>
                <a:t>động</a:t>
              </a:r>
              <a:r>
                <a:rPr lang="en-US" sz="2800" kern="0" dirty="0"/>
                <a:t> </a:t>
              </a:r>
              <a:r>
                <a:rPr lang="en-US" sz="2800" kern="0" dirty="0" err="1"/>
                <a:t>là</a:t>
              </a:r>
              <a:r>
                <a:rPr lang="en-US" sz="2800" kern="0" dirty="0"/>
                <a:t> </a:t>
              </a:r>
              <a:r>
                <a:rPr lang="en-US" sz="2800" kern="0" dirty="0" err="1"/>
                <a:t>toàn</a:t>
              </a:r>
              <a:r>
                <a:rPr lang="en-US" sz="2800" kern="0" dirty="0"/>
                <a:t> </a:t>
              </a:r>
              <a:r>
                <a:rPr lang="en-US" sz="2800" kern="0" dirty="0" err="1"/>
                <a:t>bộ</a:t>
              </a:r>
              <a:r>
                <a:rPr lang="en-US" sz="2800" kern="0" dirty="0"/>
                <a:t> </a:t>
              </a:r>
              <a:r>
                <a:rPr lang="en-US" sz="2800" kern="0" dirty="0" err="1"/>
                <a:t>những</a:t>
              </a:r>
              <a:r>
                <a:rPr lang="en-US" sz="2800" kern="0" dirty="0"/>
                <a:t> </a:t>
              </a:r>
              <a:r>
                <a:rPr lang="en-US" sz="2800" kern="0" dirty="0" err="1"/>
                <a:t>năng</a:t>
              </a:r>
              <a:r>
                <a:rPr lang="en-US" sz="2800" kern="0" dirty="0"/>
                <a:t> </a:t>
              </a:r>
              <a:r>
                <a:rPr lang="en-US" sz="2800" kern="0" dirty="0" err="1" smtClean="0"/>
                <a:t>lực</a:t>
              </a:r>
              <a:r>
                <a:rPr lang="en-US" sz="2800" kern="0" dirty="0" smtClean="0"/>
                <a:t> </a:t>
              </a:r>
              <a:r>
                <a:rPr lang="en-US" sz="2800" kern="0" dirty="0" err="1" smtClean="0"/>
                <a:t>thể</a:t>
              </a:r>
              <a:r>
                <a:rPr lang="en-US" sz="2800" kern="0" dirty="0" smtClean="0"/>
                <a:t> </a:t>
              </a:r>
              <a:r>
                <a:rPr lang="en-US" sz="2800" kern="0" dirty="0" err="1" smtClean="0"/>
                <a:t>chất</a:t>
              </a:r>
              <a:r>
                <a:rPr lang="en-US" sz="2800" kern="0" dirty="0" smtClean="0"/>
                <a:t> </a:t>
              </a:r>
              <a:r>
                <a:rPr lang="en-US" sz="2800" kern="0" dirty="0" err="1" smtClean="0"/>
                <a:t>và</a:t>
              </a:r>
              <a:r>
                <a:rPr lang="en-US" sz="2800" kern="0" dirty="0" smtClean="0"/>
                <a:t> </a:t>
              </a:r>
              <a:r>
                <a:rPr lang="en-US" sz="2800" kern="0" dirty="0" err="1" smtClean="0"/>
                <a:t>tinh</a:t>
              </a:r>
              <a:r>
                <a:rPr lang="en-US" sz="2800" kern="0" dirty="0" smtClean="0"/>
                <a:t> </a:t>
              </a:r>
              <a:r>
                <a:rPr lang="en-US" sz="2800" kern="0" dirty="0" err="1" smtClean="0"/>
                <a:t>thần</a:t>
              </a:r>
              <a:r>
                <a:rPr lang="en-US" sz="2800" kern="0" dirty="0" smtClean="0"/>
                <a:t> </a:t>
              </a:r>
              <a:r>
                <a:rPr lang="en-US" sz="2800" kern="0" dirty="0" err="1" smtClean="0"/>
                <a:t>của</a:t>
              </a:r>
              <a:r>
                <a:rPr lang="en-US" sz="2800" kern="0" dirty="0" smtClean="0"/>
                <a:t> </a:t>
              </a:r>
              <a:r>
                <a:rPr lang="en-US" sz="2800" kern="0" dirty="0"/>
                <a:t>con </a:t>
              </a:r>
              <a:r>
                <a:rPr lang="en-US" sz="2800" kern="0" dirty="0" err="1"/>
                <a:t>người</a:t>
              </a:r>
              <a:r>
                <a:rPr lang="en-US" sz="2800" kern="0" dirty="0"/>
                <a:t> </a:t>
              </a:r>
              <a:r>
                <a:rPr lang="en-US" sz="2800" kern="0" dirty="0" err="1"/>
                <a:t>được</a:t>
              </a:r>
              <a:r>
                <a:rPr lang="en-US" sz="2800" kern="0" dirty="0"/>
                <a:t> </a:t>
              </a:r>
              <a:r>
                <a:rPr lang="en-US" sz="2800" kern="0" dirty="0" err="1"/>
                <a:t>vận</a:t>
              </a:r>
              <a:r>
                <a:rPr lang="en-US" sz="2800" kern="0" dirty="0"/>
                <a:t> </a:t>
              </a:r>
              <a:r>
                <a:rPr lang="en-US" sz="2800" kern="0" dirty="0" err="1"/>
                <a:t>dụng</a:t>
              </a:r>
              <a:r>
                <a:rPr lang="en-US" sz="2800" kern="0" dirty="0"/>
                <a:t> </a:t>
              </a:r>
              <a:r>
                <a:rPr lang="en-US" sz="2800" kern="0" dirty="0" err="1"/>
                <a:t>vào</a:t>
              </a:r>
              <a:r>
                <a:rPr lang="en-US" sz="2800" kern="0" dirty="0"/>
                <a:t> </a:t>
              </a:r>
              <a:r>
                <a:rPr lang="en-US" sz="2800" kern="0" dirty="0" err="1"/>
                <a:t>quá</a:t>
              </a:r>
              <a:r>
                <a:rPr lang="en-US" sz="2800" kern="0" dirty="0"/>
                <a:t> </a:t>
              </a:r>
              <a:r>
                <a:rPr lang="en-US" sz="2800" kern="0" dirty="0" err="1"/>
                <a:t>trình</a:t>
              </a:r>
              <a:r>
                <a:rPr lang="en-US" sz="2800" kern="0" dirty="0"/>
                <a:t> </a:t>
              </a:r>
              <a:r>
                <a:rPr lang="en-US" sz="2800" kern="0" dirty="0" err="1"/>
                <a:t>sản</a:t>
              </a:r>
              <a:r>
                <a:rPr lang="en-US" sz="2800" kern="0" dirty="0"/>
                <a:t> </a:t>
              </a:r>
              <a:r>
                <a:rPr lang="en-US" sz="2800" kern="0" dirty="0" err="1"/>
                <a:t>xuất</a:t>
              </a:r>
              <a:r>
                <a:rPr lang="en-US" sz="2800" kern="0" dirty="0"/>
                <a:t>.</a:t>
              </a:r>
            </a:p>
          </p:txBody>
        </p:sp>
      </p:grpSp>
    </p:spTree>
    <p:extLst>
      <p:ext uri="{BB962C8B-B14F-4D97-AF65-F5344CB8AC3E}">
        <p14:creationId xmlns:p14="http://schemas.microsoft.com/office/powerpoint/2010/main" val="53747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3994"/>
                                        </p:tgtEl>
                                        <p:attrNameLst>
                                          <p:attrName>style.visibility</p:attrName>
                                        </p:attrNameLst>
                                      </p:cBhvr>
                                      <p:to>
                                        <p:strVal val="visible"/>
                                      </p:to>
                                    </p:set>
                                    <p:anim calcmode="lin" valueType="num">
                                      <p:cBhvr>
                                        <p:cTn id="7" dur="500" fill="hold"/>
                                        <p:tgtEl>
                                          <p:spTgt spid="3994"/>
                                        </p:tgtEl>
                                        <p:attrNameLst>
                                          <p:attrName>ppt_w</p:attrName>
                                        </p:attrNameLst>
                                      </p:cBhvr>
                                      <p:tavLst>
                                        <p:tav tm="0">
                                          <p:val>
                                            <p:strVal val="4*#ppt_w"/>
                                          </p:val>
                                        </p:tav>
                                        <p:tav tm="100000">
                                          <p:val>
                                            <p:strVal val="#ppt_w"/>
                                          </p:val>
                                        </p:tav>
                                      </p:tavLst>
                                    </p:anim>
                                    <p:anim calcmode="lin" valueType="num">
                                      <p:cBhvr>
                                        <p:cTn id="8" dur="500" fill="hold"/>
                                        <p:tgtEl>
                                          <p:spTgt spid="3994"/>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99"/>
                                        </p:tgtEl>
                                        <p:attrNameLst>
                                          <p:attrName>style.visibility</p:attrName>
                                        </p:attrNameLst>
                                      </p:cBhvr>
                                      <p:to>
                                        <p:strVal val="visible"/>
                                      </p:to>
                                    </p:set>
                                    <p:anim calcmode="lin" valueType="num">
                                      <p:cBhvr additive="base">
                                        <p:cTn id="13" dur="500" fill="hold"/>
                                        <p:tgtEl>
                                          <p:spTgt spid="3999"/>
                                        </p:tgtEl>
                                        <p:attrNameLst>
                                          <p:attrName>ppt_x</p:attrName>
                                        </p:attrNameLst>
                                      </p:cBhvr>
                                      <p:tavLst>
                                        <p:tav tm="0">
                                          <p:val>
                                            <p:strVal val="#ppt_x"/>
                                          </p:val>
                                        </p:tav>
                                        <p:tav tm="100000">
                                          <p:val>
                                            <p:strVal val="#ppt_x"/>
                                          </p:val>
                                        </p:tav>
                                      </p:tavLst>
                                    </p:anim>
                                    <p:anim calcmode="lin" valueType="num">
                                      <p:cBhvr additive="base">
                                        <p:cTn id="14" dur="500" fill="hold"/>
                                        <p:tgtEl>
                                          <p:spTgt spid="39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Rectangle 8"/>
          <p:cNvSpPr/>
          <p:nvPr/>
        </p:nvSpPr>
        <p:spPr>
          <a:xfrm>
            <a:off x="3960601" y="1749788"/>
            <a:ext cx="8222981" cy="954107"/>
          </a:xfrm>
          <a:prstGeom prst="rect">
            <a:avLst/>
          </a:prstGeom>
        </p:spPr>
        <p:txBody>
          <a:bodyPr wrap="square">
            <a:spAutoFit/>
          </a:bodyPr>
          <a:lstStyle/>
          <a:p>
            <a:pPr>
              <a:buFont typeface="Wingdings" panose="05000000000000000000" pitchFamily="2" charset="2"/>
              <a:buChar char="ü"/>
            </a:pPr>
            <a:r>
              <a:rPr lang="pt-PT" sz="2800" dirty="0"/>
              <a:t>Thể </a:t>
            </a:r>
            <a:r>
              <a:rPr lang="pt-PT" sz="2800" dirty="0" smtClean="0"/>
              <a:t>lực: </a:t>
            </a:r>
            <a:r>
              <a:rPr lang="pt-PT" sz="2800" dirty="0"/>
              <a:t>sức khoẻ; sự rắn chắc; sự dẻo dai, chiều </a:t>
            </a:r>
            <a:r>
              <a:rPr lang="pt-PT" sz="2800" dirty="0" smtClean="0"/>
              <a:t>cao…</a:t>
            </a:r>
          </a:p>
        </p:txBody>
      </p:sp>
      <p:pic>
        <p:nvPicPr>
          <p:cNvPr id="10" name="Picture 2" descr="chieu cao can nang cua mot nfuoi binh thuo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86477" y="2626920"/>
            <a:ext cx="4348249" cy="321668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1973140" y="5894315"/>
            <a:ext cx="4839786" cy="461665"/>
          </a:xfrm>
          <a:prstGeom prst="rect">
            <a:avLst/>
          </a:prstGeom>
        </p:spPr>
        <p:txBody>
          <a:bodyPr wrap="none">
            <a:spAutoFit/>
          </a:bodyPr>
          <a:lstStyle/>
          <a:p>
            <a:pPr algn="just"/>
            <a:r>
              <a:rPr lang="en-US" sz="2400" i="1" dirty="0">
                <a:solidFill>
                  <a:srgbClr val="0000FF"/>
                </a:solidFill>
              </a:rPr>
              <a:t> </a:t>
            </a:r>
            <a:r>
              <a:rPr lang="en-US" sz="2400" i="1" dirty="0" err="1">
                <a:solidFill>
                  <a:srgbClr val="0000FF"/>
                </a:solidFill>
              </a:rPr>
              <a:t>Chỉ</a:t>
            </a:r>
            <a:r>
              <a:rPr lang="en-US" sz="2400" i="1" dirty="0">
                <a:solidFill>
                  <a:srgbClr val="0000FF"/>
                </a:solidFill>
              </a:rPr>
              <a:t> </a:t>
            </a:r>
            <a:r>
              <a:rPr lang="en-US" sz="2400" i="1" dirty="0" err="1">
                <a:solidFill>
                  <a:srgbClr val="0000FF"/>
                </a:solidFill>
              </a:rPr>
              <a:t>số</a:t>
            </a:r>
            <a:r>
              <a:rPr lang="en-US" sz="2400" i="1" dirty="0">
                <a:solidFill>
                  <a:srgbClr val="0000FF"/>
                </a:solidFill>
              </a:rPr>
              <a:t> BMI </a:t>
            </a:r>
            <a:r>
              <a:rPr lang="en-US" sz="2400" i="1" dirty="0" err="1">
                <a:solidFill>
                  <a:srgbClr val="0000FF"/>
                </a:solidFill>
              </a:rPr>
              <a:t>chuẩn</a:t>
            </a:r>
            <a:r>
              <a:rPr lang="en-US" sz="2400" i="1" dirty="0">
                <a:solidFill>
                  <a:srgbClr val="0000FF"/>
                </a:solidFill>
              </a:rPr>
              <a:t> </a:t>
            </a:r>
            <a:r>
              <a:rPr lang="en-US" sz="2400" i="1" dirty="0" err="1">
                <a:solidFill>
                  <a:srgbClr val="0000FF"/>
                </a:solidFill>
              </a:rPr>
              <a:t>cho</a:t>
            </a:r>
            <a:r>
              <a:rPr lang="en-US" sz="2400" i="1" dirty="0">
                <a:solidFill>
                  <a:srgbClr val="0000FF"/>
                </a:solidFill>
              </a:rPr>
              <a:t> </a:t>
            </a:r>
            <a:r>
              <a:rPr lang="en-US" sz="2400" i="1" dirty="0" err="1">
                <a:solidFill>
                  <a:srgbClr val="0000FF"/>
                </a:solidFill>
              </a:rPr>
              <a:t>nam</a:t>
            </a:r>
            <a:r>
              <a:rPr lang="en-US" sz="2400" i="1" dirty="0">
                <a:solidFill>
                  <a:srgbClr val="0000FF"/>
                </a:solidFill>
              </a:rPr>
              <a:t> </a:t>
            </a:r>
            <a:r>
              <a:rPr lang="en-US" sz="2400" i="1" dirty="0" err="1">
                <a:solidFill>
                  <a:srgbClr val="0000FF"/>
                </a:solidFill>
              </a:rPr>
              <a:t>và</a:t>
            </a:r>
            <a:r>
              <a:rPr lang="en-US" sz="2400" i="1" dirty="0">
                <a:solidFill>
                  <a:srgbClr val="0000FF"/>
                </a:solidFill>
              </a:rPr>
              <a:t> </a:t>
            </a:r>
            <a:r>
              <a:rPr lang="en-US" sz="2400" i="1" dirty="0" err="1">
                <a:solidFill>
                  <a:srgbClr val="0000FF"/>
                </a:solidFill>
              </a:rPr>
              <a:t>nữ</a:t>
            </a:r>
            <a:endParaRPr lang="en-US" sz="2400" i="1" dirty="0">
              <a:solidFill>
                <a:srgbClr val="333333"/>
              </a:solidFill>
              <a:effectLst/>
            </a:endParaRPr>
          </a:p>
        </p:txBody>
      </p:sp>
      <p:sp>
        <p:nvSpPr>
          <p:cNvPr id="12" name="Rectangle 11"/>
          <p:cNvSpPr/>
          <p:nvPr/>
        </p:nvSpPr>
        <p:spPr>
          <a:xfrm>
            <a:off x="6299597" y="2796619"/>
            <a:ext cx="5442001" cy="3046988"/>
          </a:xfrm>
          <a:prstGeom prst="rect">
            <a:avLst/>
          </a:prstGeom>
        </p:spPr>
        <p:txBody>
          <a:bodyPr wrap="square">
            <a:spAutoFit/>
          </a:bodyPr>
          <a:lstStyle/>
          <a:p>
            <a:pPr algn="just"/>
            <a:r>
              <a:rPr lang="vi-VN" sz="2400" i="1" dirty="0">
                <a:solidFill>
                  <a:srgbClr val="000000"/>
                </a:solidFill>
              </a:rPr>
              <a:t>BMI (Body Mass Index) là chỉ số khối cơ thể, một công trình nghiên cứu khoa học về vấn đề sức khỏe của nhà khoa học người Bỉ Adolphe Quetelet công bố năm 1832. Chỉ số BMI cho bạn biết mức độ của cơ thể mình là béo, gầy hay bình thường so với chiều cao, cân nặng của bản thân.</a:t>
            </a:r>
            <a:endParaRPr lang="en-US" sz="2400" i="1" dirty="0"/>
          </a:p>
        </p:txBody>
      </p:sp>
      <p:sp>
        <p:nvSpPr>
          <p:cNvPr id="13" name="Rectangle 12"/>
          <p:cNvSpPr/>
          <p:nvPr/>
        </p:nvSpPr>
        <p:spPr>
          <a:xfrm>
            <a:off x="203597" y="6504054"/>
            <a:ext cx="6096000" cy="307777"/>
          </a:xfrm>
          <a:prstGeom prst="rect">
            <a:avLst/>
          </a:prstGeom>
        </p:spPr>
        <p:txBody>
          <a:bodyPr>
            <a:spAutoFit/>
          </a:bodyPr>
          <a:lstStyle/>
          <a:p>
            <a:r>
              <a:rPr lang="en-US" sz="1400" i="1" dirty="0">
                <a:hlinkClick r:id="rId3"/>
              </a:rPr>
              <a:t>https://thegioidiengiai.com/bang-do-chieu-cao-can-nang-chuan-bmi</a:t>
            </a:r>
            <a:endParaRPr lang="en-US" sz="1400" i="1" dirty="0"/>
          </a:p>
        </p:txBody>
      </p:sp>
      <p:grpSp>
        <p:nvGrpSpPr>
          <p:cNvPr id="14" name="Group 13">
            <a:extLst>
              <a:ext uri="{FF2B5EF4-FFF2-40B4-BE49-F238E27FC236}">
                <a16:creationId xmlns:a16="http://schemas.microsoft.com/office/drawing/2014/main" xmlns="" id="{4920056B-EBAA-44EC-9DCD-0351BEE66388}"/>
              </a:ext>
            </a:extLst>
          </p:cNvPr>
          <p:cNvGrpSpPr/>
          <p:nvPr/>
        </p:nvGrpSpPr>
        <p:grpSpPr>
          <a:xfrm>
            <a:off x="9932" y="1579364"/>
            <a:ext cx="2244499" cy="2434510"/>
            <a:chOff x="5216366" y="1620740"/>
            <a:chExt cx="2244499" cy="2434510"/>
          </a:xfrm>
        </p:grpSpPr>
        <p:grpSp>
          <p:nvGrpSpPr>
            <p:cNvPr id="15" name="Group 14">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7" name="Rectangle 16">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20" name="Group 19">
            <a:extLst>
              <a:ext uri="{FF2B5EF4-FFF2-40B4-BE49-F238E27FC236}">
                <a16:creationId xmlns:a16="http://schemas.microsoft.com/office/drawing/2014/main" xmlns="" id="{42CF66F4-F3FD-48AB-9D13-006C3172DDA8}"/>
              </a:ext>
            </a:extLst>
          </p:cNvPr>
          <p:cNvGrpSpPr/>
          <p:nvPr/>
        </p:nvGrpSpPr>
        <p:grpSpPr>
          <a:xfrm>
            <a:off x="771885" y="1030567"/>
            <a:ext cx="389900" cy="815066"/>
            <a:chOff x="3976914" y="1402541"/>
            <a:chExt cx="421209" cy="782522"/>
          </a:xfrm>
          <a:effectLst>
            <a:outerShdw blurRad="76200" dir="18900000" sy="23000" kx="-1200000" algn="bl" rotWithShape="0">
              <a:prstClr val="black">
                <a:alpha val="20000"/>
              </a:prstClr>
            </a:outerShdw>
          </a:effectLst>
        </p:grpSpPr>
        <p:sp>
          <p:nvSpPr>
            <p:cNvPr id="21" name="Rectangle 20">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387495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ppt_x"/>
                                          </p:val>
                                        </p:tav>
                                        <p:tav tm="100000">
                                          <p:val>
                                            <p:strVal val="#ppt_x"/>
                                          </p:val>
                                        </p:tav>
                                      </p:tavLst>
                                    </p:anim>
                                    <p:anim calcmode="lin" valueType="num">
                                      <p:cBhvr additive="base">
                                        <p:cTn id="22" dur="500" fill="hold"/>
                                        <p:tgtEl>
                                          <p:spTgt spid="12"/>
                                        </p:tgtEl>
                                        <p:attrNameLst>
                                          <p:attrName>ppt_y</p:attrName>
                                        </p:attrNameLst>
                                      </p:cBhvr>
                                      <p:tavLst>
                                        <p:tav tm="0">
                                          <p:val>
                                            <p:strVal val="1+#ppt_h/2"/>
                                          </p:val>
                                        </p:tav>
                                        <p:tav tm="100000">
                                          <p:val>
                                            <p:strVal val="#ppt_y"/>
                                          </p:val>
                                        </p:tav>
                                      </p:tavLst>
                                    </p:anim>
                                  </p:childTnLst>
                                </p:cTn>
                              </p:par>
                            </p:childTnLst>
                          </p:cTn>
                        </p:par>
                        <p:par>
                          <p:cTn id="23" fill="hold">
                            <p:stCondLst>
                              <p:cond delay="500"/>
                            </p:stCondLst>
                            <p:childTnLst>
                              <p:par>
                                <p:cTn id="24" presetID="23" presetClass="entr" presetSubtype="32" fill="hold" nodeType="after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500" fill="hold"/>
                                        <p:tgtEl>
                                          <p:spTgt spid="20"/>
                                        </p:tgtEl>
                                        <p:attrNameLst>
                                          <p:attrName>ppt_w</p:attrName>
                                        </p:attrNameLst>
                                      </p:cBhvr>
                                      <p:tavLst>
                                        <p:tav tm="0">
                                          <p:val>
                                            <p:strVal val="4*#ppt_w"/>
                                          </p:val>
                                        </p:tav>
                                        <p:tav tm="100000">
                                          <p:val>
                                            <p:strVal val="#ppt_w"/>
                                          </p:val>
                                        </p:tav>
                                      </p:tavLst>
                                    </p:anim>
                                    <p:anim calcmode="lin" valueType="num">
                                      <p:cBhvr>
                                        <p:cTn id="27" dur="500" fill="hold"/>
                                        <p:tgtEl>
                                          <p:spTgt spid="2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Rectangle 8"/>
          <p:cNvSpPr/>
          <p:nvPr/>
        </p:nvSpPr>
        <p:spPr>
          <a:xfrm>
            <a:off x="5322627" y="1293307"/>
            <a:ext cx="6869373" cy="1569660"/>
          </a:xfrm>
          <a:prstGeom prst="rect">
            <a:avLst/>
          </a:prstGeom>
        </p:spPr>
        <p:txBody>
          <a:bodyPr wrap="square">
            <a:spAutoFit/>
          </a:bodyPr>
          <a:lstStyle/>
          <a:p>
            <a:pPr algn="just">
              <a:buFont typeface="Wingdings" panose="05000000000000000000" pitchFamily="2" charset="2"/>
              <a:buChar char="ü"/>
            </a:pPr>
            <a:r>
              <a:rPr lang="pt-PT" sz="2400" dirty="0" smtClean="0"/>
              <a:t>Trí lực: cảm xúc, </a:t>
            </a:r>
            <a:r>
              <a:rPr lang="en-US" sz="2400" dirty="0" err="1" smtClean="0"/>
              <a:t>tính</a:t>
            </a:r>
            <a:r>
              <a:rPr lang="en-US" sz="2400" dirty="0" smtClean="0"/>
              <a:t> </a:t>
            </a:r>
            <a:r>
              <a:rPr lang="en-US" sz="2400" dirty="0" err="1"/>
              <a:t>linh</a:t>
            </a:r>
            <a:r>
              <a:rPr lang="en-US" sz="2400" dirty="0"/>
              <a:t> </a:t>
            </a:r>
            <a:r>
              <a:rPr lang="en-US" sz="2400" dirty="0" err="1"/>
              <a:t>hoạt</a:t>
            </a:r>
            <a:r>
              <a:rPr lang="en-US" sz="2400" dirty="0"/>
              <a:t>, </a:t>
            </a:r>
            <a:r>
              <a:rPr lang="en-US" sz="2400" dirty="0" err="1"/>
              <a:t>tính</a:t>
            </a:r>
            <a:r>
              <a:rPr lang="en-US" sz="2400" dirty="0"/>
              <a:t> </a:t>
            </a:r>
            <a:r>
              <a:rPr lang="en-US" sz="2400" dirty="0" err="1"/>
              <a:t>sáng</a:t>
            </a:r>
            <a:r>
              <a:rPr lang="en-US" sz="2400" dirty="0"/>
              <a:t> </a:t>
            </a:r>
            <a:r>
              <a:rPr lang="en-US" sz="2400" dirty="0" err="1"/>
              <a:t>tạo</a:t>
            </a:r>
            <a:r>
              <a:rPr lang="en-US" sz="2400" dirty="0"/>
              <a:t>, </a:t>
            </a:r>
            <a:r>
              <a:rPr lang="en-US" sz="2400" dirty="0" err="1"/>
              <a:t>tính</a:t>
            </a:r>
            <a:r>
              <a:rPr lang="en-US" sz="2400" dirty="0"/>
              <a:t> </a:t>
            </a:r>
            <a:r>
              <a:rPr lang="en-US" sz="2400" dirty="0" err="1"/>
              <a:t>độc</a:t>
            </a:r>
            <a:r>
              <a:rPr lang="en-US" sz="2400" dirty="0"/>
              <a:t> </a:t>
            </a:r>
            <a:r>
              <a:rPr lang="en-US" sz="2400" dirty="0" err="1" smtClean="0"/>
              <a:t>lập</a:t>
            </a:r>
            <a:r>
              <a:rPr lang="en-US" sz="2400" dirty="0" smtClean="0"/>
              <a:t>, </a:t>
            </a:r>
            <a:r>
              <a:rPr lang="en-US" sz="2400" dirty="0"/>
              <a:t>n</a:t>
            </a:r>
            <a:r>
              <a:rPr lang="vi-VN" sz="2400" dirty="0" smtClean="0"/>
              <a:t>ăng </a:t>
            </a:r>
            <a:r>
              <a:rPr lang="vi-VN" sz="2400" dirty="0"/>
              <a:t>lượng tư duy và sử dụng ngôn ngữ chính </a:t>
            </a:r>
            <a:r>
              <a:rPr lang="vi-VN" sz="2400" dirty="0" smtClean="0"/>
              <a:t>xác</a:t>
            </a:r>
            <a:r>
              <a:rPr lang="en-US" sz="2400" dirty="0" smtClean="0"/>
              <a:t>, </a:t>
            </a:r>
            <a:r>
              <a:rPr lang="vi-VN" sz="2400" dirty="0"/>
              <a:t>phân tích, tổng hợp, so sánh, trừu tượng </a:t>
            </a:r>
            <a:r>
              <a:rPr lang="vi-VN" sz="2400" dirty="0" smtClean="0"/>
              <a:t>hóa</a:t>
            </a:r>
            <a:r>
              <a:rPr lang="en-US" sz="2400" dirty="0" smtClean="0"/>
              <a:t>. </a:t>
            </a:r>
          </a:p>
        </p:txBody>
      </p:sp>
      <p:pic>
        <p:nvPicPr>
          <p:cNvPr id="10" name="Picture 6" descr="Chá» sá» EQ lÃ  gÃ¬? Chá» sá» EQ giÃºp Ã­ch gÃ¬ trong cÃ´ng viá»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73086" y="2808267"/>
            <a:ext cx="4196001" cy="340792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3129778" y="2826689"/>
            <a:ext cx="4116833" cy="461665"/>
          </a:xfrm>
          <a:prstGeom prst="rect">
            <a:avLst/>
          </a:prstGeom>
        </p:spPr>
        <p:txBody>
          <a:bodyPr wrap="none">
            <a:spAutoFit/>
          </a:bodyPr>
          <a:lstStyle/>
          <a:p>
            <a:pPr>
              <a:buFont typeface="Wingdings" panose="05000000000000000000" pitchFamily="2" charset="2"/>
              <a:buChar char="ü"/>
            </a:pPr>
            <a:r>
              <a:rPr lang="es-VE" sz="2400" dirty="0" err="1"/>
              <a:t>Ví</a:t>
            </a:r>
            <a:r>
              <a:rPr lang="es-VE" sz="2400" dirty="0"/>
              <a:t> </a:t>
            </a:r>
            <a:r>
              <a:rPr lang="es-VE" sz="2400" dirty="0" err="1"/>
              <a:t>dụ</a:t>
            </a:r>
            <a:r>
              <a:rPr lang="es-VE" sz="2400" dirty="0"/>
              <a:t> : </a:t>
            </a:r>
            <a:r>
              <a:rPr lang="es-VE" sz="2400" dirty="0" err="1"/>
              <a:t>chỉ</a:t>
            </a:r>
            <a:r>
              <a:rPr lang="es-VE" sz="2400" dirty="0"/>
              <a:t> </a:t>
            </a:r>
            <a:r>
              <a:rPr lang="es-VE" sz="2400" dirty="0" err="1"/>
              <a:t>số</a:t>
            </a:r>
            <a:r>
              <a:rPr lang="es-VE" sz="2400" dirty="0"/>
              <a:t> IQ, </a:t>
            </a:r>
            <a:r>
              <a:rPr lang="es-VE" sz="2400" dirty="0" err="1"/>
              <a:t>chỉ</a:t>
            </a:r>
            <a:r>
              <a:rPr lang="es-VE" sz="2400" dirty="0"/>
              <a:t> </a:t>
            </a:r>
            <a:r>
              <a:rPr lang="es-VE" sz="2400" dirty="0" err="1"/>
              <a:t>số</a:t>
            </a:r>
            <a:r>
              <a:rPr lang="es-VE" sz="2400" dirty="0"/>
              <a:t> EQ</a:t>
            </a:r>
          </a:p>
        </p:txBody>
      </p:sp>
      <p:pic>
        <p:nvPicPr>
          <p:cNvPr id="12" name="Picture 8" descr="Giáº£i phÃ¡p chÄm sÃ³c sá»©c khoáº», nÃ£o bá» tá»t Äá» luÃ´n khoáº» máº¡nh, minh ..."/>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7646" y="3555240"/>
            <a:ext cx="4561098" cy="228055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4" name="Group 13">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6" name="Rectangle 15">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19" name="Group 18">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20" name="Rectangle 19">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p:cNvSpPr/>
          <p:nvPr/>
        </p:nvSpPr>
        <p:spPr>
          <a:xfrm>
            <a:off x="3522680" y="6142496"/>
            <a:ext cx="4404624" cy="738664"/>
          </a:xfrm>
          <a:prstGeom prst="rect">
            <a:avLst/>
          </a:prstGeom>
        </p:spPr>
        <p:txBody>
          <a:bodyPr wrap="square">
            <a:spAutoFit/>
          </a:bodyPr>
          <a:lstStyle/>
          <a:p>
            <a:r>
              <a:rPr lang="en-US" sz="1400" i="1" dirty="0">
                <a:hlinkClick r:id="rId4"/>
              </a:rPr>
              <a:t>https://suckhoedoisong.vn/giai-phap-cham-soc-suc-khoe-nao-bo-tot-de-luon-khoe-manh-minh-man-nho-tot-n162637.html</a:t>
            </a:r>
            <a:endParaRPr lang="en-US" sz="1400" i="1" dirty="0"/>
          </a:p>
        </p:txBody>
      </p:sp>
      <p:sp>
        <p:nvSpPr>
          <p:cNvPr id="25" name="Rectangle 24"/>
          <p:cNvSpPr/>
          <p:nvPr/>
        </p:nvSpPr>
        <p:spPr>
          <a:xfrm>
            <a:off x="8079475" y="6296839"/>
            <a:ext cx="3889612" cy="523220"/>
          </a:xfrm>
          <a:prstGeom prst="rect">
            <a:avLst/>
          </a:prstGeom>
        </p:spPr>
        <p:txBody>
          <a:bodyPr wrap="square">
            <a:spAutoFit/>
          </a:bodyPr>
          <a:lstStyle/>
          <a:p>
            <a:r>
              <a:rPr lang="en-US" sz="1400" i="1" dirty="0">
                <a:hlinkClick r:id="rId5"/>
              </a:rPr>
              <a:t>https://ijobs.vn/news/119/chi-so-eq-la-gi-chi-so-eq-giup-ich-gi-trong-cong-viec.html</a:t>
            </a:r>
            <a:endParaRPr lang="en-US" sz="1400" i="1" dirty="0"/>
          </a:p>
        </p:txBody>
      </p:sp>
    </p:spTree>
    <p:extLst>
      <p:ext uri="{BB962C8B-B14F-4D97-AF65-F5344CB8AC3E}">
        <p14:creationId xmlns:p14="http://schemas.microsoft.com/office/powerpoint/2010/main" val="272080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3" presetClass="entr" presetSubtype="32"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ppt_w</p:attrName>
                                        </p:attrNameLst>
                                      </p:cBhvr>
                                      <p:tavLst>
                                        <p:tav tm="0">
                                          <p:val>
                                            <p:strVal val="4*#ppt_w"/>
                                          </p:val>
                                        </p:tav>
                                        <p:tav tm="100000">
                                          <p:val>
                                            <p:strVal val="#ppt_w"/>
                                          </p:val>
                                        </p:tav>
                                      </p:tavLst>
                                    </p:anim>
                                    <p:anim calcmode="lin" valueType="num">
                                      <p:cBhvr>
                                        <p:cTn id="19" dur="500" fill="hold"/>
                                        <p:tgtEl>
                                          <p:spTgt spid="19"/>
                                        </p:tgtEl>
                                        <p:attrNameLst>
                                          <p:attrName>ppt_h</p:attrName>
                                        </p:attrNameLst>
                                      </p:cBhvr>
                                      <p:tavLst>
                                        <p:tav tm="0">
                                          <p:val>
                                            <p:strVal val="4*#ppt_h"/>
                                          </p:val>
                                        </p:tav>
                                        <p:tav tm="100000">
                                          <p:val>
                                            <p:strVal val="#ppt_h"/>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500" fill="hold"/>
                                        <p:tgtEl>
                                          <p:spTgt spid="24"/>
                                        </p:tgtEl>
                                        <p:attrNameLst>
                                          <p:attrName>ppt_x</p:attrName>
                                        </p:attrNameLst>
                                      </p:cBhvr>
                                      <p:tavLst>
                                        <p:tav tm="0">
                                          <p:val>
                                            <p:strVal val="#ppt_x"/>
                                          </p:val>
                                        </p:tav>
                                        <p:tav tm="100000">
                                          <p:val>
                                            <p:strVal val="#ppt_x"/>
                                          </p:val>
                                        </p:tav>
                                      </p:tavLst>
                                    </p:anim>
                                    <p:anim calcmode="lin" valueType="num">
                                      <p:cBhvr additive="base">
                                        <p:cTn id="23" dur="500" fill="hold"/>
                                        <p:tgtEl>
                                          <p:spTgt spid="24"/>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ppt_x"/>
                                          </p:val>
                                        </p:tav>
                                        <p:tav tm="100000">
                                          <p:val>
                                            <p:strVal val="#ppt_x"/>
                                          </p:val>
                                        </p:tav>
                                      </p:tavLst>
                                    </p:anim>
                                    <p:anim calcmode="lin" valueType="num">
                                      <p:cBhvr additive="base">
                                        <p:cTn id="2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23</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Oval 5"/>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7" name="Oval 6"/>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8" name="Rounded Rectangle 7"/>
          <p:cNvSpPr/>
          <p:nvPr/>
        </p:nvSpPr>
        <p:spPr>
          <a:xfrm>
            <a:off x="1332784" y="4007944"/>
            <a:ext cx="10426889" cy="222458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err="1" smtClean="0"/>
              <a:t>Để</a:t>
            </a:r>
            <a:r>
              <a:rPr lang="en-US" sz="3200" dirty="0" smtClean="0"/>
              <a:t> </a:t>
            </a:r>
            <a:r>
              <a:rPr lang="en-US" sz="3200" dirty="0" err="1" smtClean="0"/>
              <a:t>sức</a:t>
            </a:r>
            <a:r>
              <a:rPr lang="en-US" sz="3200" dirty="0" smtClean="0"/>
              <a:t> </a:t>
            </a:r>
            <a:r>
              <a:rPr lang="en-US" sz="3200" dirty="0" err="1" smtClean="0"/>
              <a:t>lao</a:t>
            </a:r>
            <a:r>
              <a:rPr lang="en-US" sz="3200" dirty="0" smtClean="0"/>
              <a:t> </a:t>
            </a:r>
            <a:r>
              <a:rPr lang="en-US" sz="3200" dirty="0" err="1" smtClean="0"/>
              <a:t>động</a:t>
            </a:r>
            <a:r>
              <a:rPr lang="en-US" sz="3200" dirty="0" smtClean="0"/>
              <a:t> </a:t>
            </a:r>
            <a:r>
              <a:rPr lang="en-US" sz="3200" dirty="0" err="1" smtClean="0"/>
              <a:t>của</a:t>
            </a:r>
            <a:r>
              <a:rPr lang="en-US" sz="3200" dirty="0" smtClean="0"/>
              <a:t> con </a:t>
            </a:r>
            <a:r>
              <a:rPr lang="en-US" sz="3200" dirty="0" err="1" smtClean="0"/>
              <a:t>người</a:t>
            </a:r>
            <a:r>
              <a:rPr lang="en-US" sz="3200" dirty="0" smtClean="0"/>
              <a:t> </a:t>
            </a:r>
            <a:r>
              <a:rPr lang="en-US" sz="3200" dirty="0" err="1" smtClean="0"/>
              <a:t>có</a:t>
            </a:r>
            <a:r>
              <a:rPr lang="en-US" sz="3200" dirty="0" smtClean="0"/>
              <a:t> </a:t>
            </a:r>
            <a:r>
              <a:rPr lang="en-US" sz="3200" dirty="0" err="1" smtClean="0"/>
              <a:t>thể</a:t>
            </a:r>
            <a:r>
              <a:rPr lang="en-US" sz="3200" dirty="0" smtClean="0"/>
              <a:t> </a:t>
            </a:r>
            <a:r>
              <a:rPr lang="en-US" sz="3200" dirty="0" err="1" smtClean="0"/>
              <a:t>được</a:t>
            </a:r>
            <a:r>
              <a:rPr lang="en-US" sz="3200" dirty="0" smtClean="0"/>
              <a:t> </a:t>
            </a:r>
            <a:r>
              <a:rPr lang="en-US" sz="3200" dirty="0" err="1" smtClean="0"/>
              <a:t>vận</a:t>
            </a:r>
            <a:r>
              <a:rPr lang="en-US" sz="3200" dirty="0" smtClean="0"/>
              <a:t> </a:t>
            </a:r>
            <a:r>
              <a:rPr lang="en-US" sz="3200" dirty="0" err="1" smtClean="0"/>
              <a:t>dụng</a:t>
            </a:r>
            <a:r>
              <a:rPr lang="en-US" sz="3200" dirty="0" smtClean="0"/>
              <a:t> </a:t>
            </a:r>
            <a:r>
              <a:rPr lang="en-US" sz="3200" dirty="0" err="1" smtClean="0"/>
              <a:t>vào</a:t>
            </a:r>
            <a:r>
              <a:rPr lang="en-US" sz="3200" dirty="0" smtClean="0"/>
              <a:t> </a:t>
            </a:r>
            <a:r>
              <a:rPr lang="en-US" sz="3200" dirty="0" err="1" smtClean="0"/>
              <a:t>quá</a:t>
            </a:r>
            <a:r>
              <a:rPr lang="en-US" sz="3200" dirty="0" smtClean="0"/>
              <a:t> </a:t>
            </a:r>
            <a:r>
              <a:rPr lang="en-US" sz="3200" dirty="0" err="1" smtClean="0"/>
              <a:t>trình</a:t>
            </a:r>
            <a:r>
              <a:rPr lang="en-US" sz="3200" dirty="0" smtClean="0"/>
              <a:t> </a:t>
            </a:r>
            <a:r>
              <a:rPr lang="en-US" sz="3200" dirty="0" err="1" smtClean="0"/>
              <a:t>sản</a:t>
            </a:r>
            <a:r>
              <a:rPr lang="en-US" sz="3200" dirty="0" smtClean="0"/>
              <a:t> </a:t>
            </a:r>
            <a:r>
              <a:rPr lang="en-US" sz="3200" dirty="0" err="1" smtClean="0"/>
              <a:t>xuất</a:t>
            </a:r>
            <a:r>
              <a:rPr lang="en-US" sz="3200" dirty="0" smtClean="0"/>
              <a:t> =&gt; con </a:t>
            </a:r>
            <a:r>
              <a:rPr lang="en-US" sz="3200" dirty="0" err="1" smtClean="0"/>
              <a:t>người</a:t>
            </a:r>
            <a:r>
              <a:rPr lang="en-US" sz="3200" dirty="0" smtClean="0"/>
              <a:t> </a:t>
            </a:r>
            <a:r>
              <a:rPr lang="en-US" sz="3200" dirty="0" err="1" smtClean="0"/>
              <a:t>phải</a:t>
            </a:r>
            <a:r>
              <a:rPr lang="en-US" sz="3200" dirty="0" smtClean="0"/>
              <a:t> </a:t>
            </a:r>
            <a:r>
              <a:rPr lang="en-US" sz="3200" dirty="0" err="1" smtClean="0"/>
              <a:t>trải</a:t>
            </a:r>
            <a:r>
              <a:rPr lang="en-US" sz="3200" dirty="0" smtClean="0"/>
              <a:t> qua </a:t>
            </a:r>
            <a:r>
              <a:rPr lang="en-US" sz="3200" dirty="0" err="1" smtClean="0"/>
              <a:t>một</a:t>
            </a:r>
            <a:r>
              <a:rPr lang="en-US" sz="3200" dirty="0" smtClean="0"/>
              <a:t> </a:t>
            </a:r>
            <a:r>
              <a:rPr lang="en-US" sz="3200" dirty="0" err="1" smtClean="0"/>
              <a:t>quá</a:t>
            </a:r>
            <a:r>
              <a:rPr lang="en-US" sz="3200" dirty="0" smtClean="0"/>
              <a:t> </a:t>
            </a:r>
            <a:r>
              <a:rPr lang="en-US" sz="3200" dirty="0" err="1" smtClean="0"/>
              <a:t>trình</a:t>
            </a:r>
            <a:r>
              <a:rPr lang="en-US" sz="3200" dirty="0" smtClean="0"/>
              <a:t> </a:t>
            </a:r>
            <a:r>
              <a:rPr lang="en-US" sz="3200" dirty="0" err="1" smtClean="0"/>
              <a:t>đó</a:t>
            </a:r>
            <a:r>
              <a:rPr lang="en-US" sz="3200" dirty="0" smtClean="0"/>
              <a:t> </a:t>
            </a:r>
            <a:r>
              <a:rPr lang="en-US" sz="3200" dirty="0" err="1" smtClean="0"/>
              <a:t>gọi</a:t>
            </a:r>
            <a:r>
              <a:rPr lang="en-US" sz="3200" dirty="0" smtClean="0"/>
              <a:t> </a:t>
            </a:r>
            <a:r>
              <a:rPr lang="en-US" sz="3200" dirty="0" err="1" smtClean="0"/>
              <a:t>là</a:t>
            </a:r>
            <a:r>
              <a:rPr lang="en-US" sz="3200" dirty="0" smtClean="0"/>
              <a:t> </a:t>
            </a:r>
            <a:r>
              <a:rPr lang="en-US" sz="3200" dirty="0" err="1" smtClean="0"/>
              <a:t>quá</a:t>
            </a:r>
            <a:r>
              <a:rPr lang="en-US" sz="3200" dirty="0" smtClean="0"/>
              <a:t> </a:t>
            </a:r>
            <a:r>
              <a:rPr lang="en-US" sz="3200" dirty="0" err="1" smtClean="0"/>
              <a:t>trình</a:t>
            </a:r>
            <a:r>
              <a:rPr lang="en-US" sz="3200" dirty="0" smtClean="0"/>
              <a:t> </a:t>
            </a:r>
            <a:r>
              <a:rPr lang="en-US" sz="3200" dirty="0" smtClean="0">
                <a:latin typeface="UTM Alberta Heavy" panose="02040603050506020204" pitchFamily="18" charset="0"/>
              </a:rPr>
              <a:t>LAO ĐỘNG.</a:t>
            </a:r>
            <a:endParaRPr lang="en-US" sz="3200" dirty="0">
              <a:latin typeface="UTM Alberta Heavy" panose="02040603050506020204" pitchFamily="18" charset="0"/>
            </a:endParaRPr>
          </a:p>
        </p:txBody>
      </p:sp>
      <p:grpSp>
        <p:nvGrpSpPr>
          <p:cNvPr id="9" name="Group 8">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0" name="Group 9">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2" name="Rectangle 11">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15" name="Group 14">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16" name="Rectangle 15">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Группа 571"/>
          <p:cNvGrpSpPr/>
          <p:nvPr/>
        </p:nvGrpSpPr>
        <p:grpSpPr>
          <a:xfrm rot="10800000">
            <a:off x="1332783" y="6320301"/>
            <a:ext cx="10426889" cy="230623"/>
            <a:chOff x="2046926" y="3643303"/>
            <a:chExt cx="4378633" cy="201613"/>
          </a:xfrm>
        </p:grpSpPr>
        <p:sp>
          <p:nvSpPr>
            <p:cNvPr id="21" name="Line 6"/>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 name="Line 7"/>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3037614" y="3733795"/>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2890570"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2887600"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2690057"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2725704"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2461322"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2502910"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2291999"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2770262"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2802939" y="3659182"/>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2078118" y="3667120"/>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2060294" y="3670295"/>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2060294" y="3667120"/>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2095941" y="3670295"/>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2141985"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2057323" y="3670295"/>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2152382" y="3667120"/>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2060294" y="3670295"/>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2060294" y="3670295"/>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2338043"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2397454" y="3670295"/>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2566777"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2447954"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2183573"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2620248"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2208823" y="3670295"/>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34"/>
            <p:cNvSpPr>
              <a:spLocks/>
            </p:cNvSpPr>
            <p:nvPr/>
          </p:nvSpPr>
          <p:spPr bwMode="auto">
            <a:xfrm>
              <a:off x="2257837" y="3670295"/>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2679659"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3752038"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37"/>
            <p:cNvSpPr>
              <a:spLocks/>
            </p:cNvSpPr>
            <p:nvPr/>
          </p:nvSpPr>
          <p:spPr bwMode="auto">
            <a:xfrm>
              <a:off x="3749068"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38"/>
            <p:cNvSpPr>
              <a:spLocks/>
            </p:cNvSpPr>
            <p:nvPr/>
          </p:nvSpPr>
          <p:spPr bwMode="auto">
            <a:xfrm>
              <a:off x="3551525"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39"/>
            <p:cNvSpPr>
              <a:spLocks/>
            </p:cNvSpPr>
            <p:nvPr/>
          </p:nvSpPr>
          <p:spPr bwMode="auto">
            <a:xfrm>
              <a:off x="3587172"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40"/>
            <p:cNvSpPr>
              <a:spLocks/>
            </p:cNvSpPr>
            <p:nvPr/>
          </p:nvSpPr>
          <p:spPr bwMode="auto">
            <a:xfrm>
              <a:off x="3322790"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41"/>
            <p:cNvSpPr>
              <a:spLocks/>
            </p:cNvSpPr>
            <p:nvPr/>
          </p:nvSpPr>
          <p:spPr bwMode="auto">
            <a:xfrm>
              <a:off x="3365863"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42"/>
            <p:cNvSpPr>
              <a:spLocks/>
            </p:cNvSpPr>
            <p:nvPr/>
          </p:nvSpPr>
          <p:spPr bwMode="auto">
            <a:xfrm>
              <a:off x="3154952" y="3670295"/>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 name="Freeform 43"/>
            <p:cNvSpPr>
              <a:spLocks/>
            </p:cNvSpPr>
            <p:nvPr/>
          </p:nvSpPr>
          <p:spPr bwMode="auto">
            <a:xfrm>
              <a:off x="3633215"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44"/>
            <p:cNvSpPr>
              <a:spLocks/>
            </p:cNvSpPr>
            <p:nvPr/>
          </p:nvSpPr>
          <p:spPr bwMode="auto">
            <a:xfrm>
              <a:off x="3664407"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45"/>
            <p:cNvSpPr>
              <a:spLocks/>
            </p:cNvSpPr>
            <p:nvPr/>
          </p:nvSpPr>
          <p:spPr bwMode="auto">
            <a:xfrm>
              <a:off x="2932158"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46"/>
            <p:cNvSpPr>
              <a:spLocks/>
            </p:cNvSpPr>
            <p:nvPr/>
          </p:nvSpPr>
          <p:spPr bwMode="auto">
            <a:xfrm>
              <a:off x="2887600"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 name="Freeform 47"/>
            <p:cNvSpPr>
              <a:spLocks/>
            </p:cNvSpPr>
            <p:nvPr/>
          </p:nvSpPr>
          <p:spPr bwMode="auto">
            <a:xfrm>
              <a:off x="2893541"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 name="Freeform 48"/>
            <p:cNvSpPr>
              <a:spLocks/>
            </p:cNvSpPr>
            <p:nvPr/>
          </p:nvSpPr>
          <p:spPr bwMode="auto">
            <a:xfrm>
              <a:off x="2949982"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 name="Freeform 49"/>
            <p:cNvSpPr>
              <a:spLocks/>
            </p:cNvSpPr>
            <p:nvPr/>
          </p:nvSpPr>
          <p:spPr bwMode="auto">
            <a:xfrm>
              <a:off x="3003452"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 name="Freeform 50"/>
            <p:cNvSpPr>
              <a:spLocks/>
            </p:cNvSpPr>
            <p:nvPr/>
          </p:nvSpPr>
          <p:spPr bwMode="auto">
            <a:xfrm>
              <a:off x="2834129"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 name="Freeform 51"/>
            <p:cNvSpPr>
              <a:spLocks/>
            </p:cNvSpPr>
            <p:nvPr/>
          </p:nvSpPr>
          <p:spPr bwMode="auto">
            <a:xfrm>
              <a:off x="3016820"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 name="Freeform 52"/>
            <p:cNvSpPr>
              <a:spLocks/>
            </p:cNvSpPr>
            <p:nvPr/>
          </p:nvSpPr>
          <p:spPr bwMode="auto">
            <a:xfrm>
              <a:off x="2831159"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 name="Freeform 53"/>
            <p:cNvSpPr>
              <a:spLocks/>
            </p:cNvSpPr>
            <p:nvPr/>
          </p:nvSpPr>
          <p:spPr bwMode="auto">
            <a:xfrm>
              <a:off x="3199511"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 name="Freeform 54"/>
            <p:cNvSpPr>
              <a:spLocks/>
            </p:cNvSpPr>
            <p:nvPr/>
          </p:nvSpPr>
          <p:spPr bwMode="auto">
            <a:xfrm>
              <a:off x="3260408"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 name="Freeform 55"/>
            <p:cNvSpPr>
              <a:spLocks/>
            </p:cNvSpPr>
            <p:nvPr/>
          </p:nvSpPr>
          <p:spPr bwMode="auto">
            <a:xfrm>
              <a:off x="3428245"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 name="Freeform 56"/>
            <p:cNvSpPr>
              <a:spLocks/>
            </p:cNvSpPr>
            <p:nvPr/>
          </p:nvSpPr>
          <p:spPr bwMode="auto">
            <a:xfrm>
              <a:off x="3309422"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 name="Freeform 57"/>
            <p:cNvSpPr>
              <a:spLocks/>
            </p:cNvSpPr>
            <p:nvPr/>
          </p:nvSpPr>
          <p:spPr bwMode="auto">
            <a:xfrm>
              <a:off x="3045040"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 name="Freeform 58"/>
            <p:cNvSpPr>
              <a:spLocks/>
            </p:cNvSpPr>
            <p:nvPr/>
          </p:nvSpPr>
          <p:spPr bwMode="auto">
            <a:xfrm>
              <a:off x="3481716"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 name="Freeform 59"/>
            <p:cNvSpPr>
              <a:spLocks/>
            </p:cNvSpPr>
            <p:nvPr/>
          </p:nvSpPr>
          <p:spPr bwMode="auto">
            <a:xfrm>
              <a:off x="3070291"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 name="Freeform 60"/>
            <p:cNvSpPr>
              <a:spLocks/>
            </p:cNvSpPr>
            <p:nvPr/>
          </p:nvSpPr>
          <p:spPr bwMode="auto">
            <a:xfrm>
              <a:off x="3122275"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 name="Freeform 61"/>
            <p:cNvSpPr>
              <a:spLocks/>
            </p:cNvSpPr>
            <p:nvPr/>
          </p:nvSpPr>
          <p:spPr bwMode="auto">
            <a:xfrm>
              <a:off x="3541127"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 name="Freeform 62"/>
            <p:cNvSpPr>
              <a:spLocks/>
            </p:cNvSpPr>
            <p:nvPr/>
          </p:nvSpPr>
          <p:spPr bwMode="auto">
            <a:xfrm>
              <a:off x="4631329"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63"/>
            <p:cNvSpPr>
              <a:spLocks/>
            </p:cNvSpPr>
            <p:nvPr/>
          </p:nvSpPr>
          <p:spPr bwMode="auto">
            <a:xfrm>
              <a:off x="4628359"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4"/>
            <p:cNvSpPr>
              <a:spLocks/>
            </p:cNvSpPr>
            <p:nvPr/>
          </p:nvSpPr>
          <p:spPr bwMode="auto">
            <a:xfrm>
              <a:off x="4430816"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65"/>
            <p:cNvSpPr>
              <a:spLocks/>
            </p:cNvSpPr>
            <p:nvPr/>
          </p:nvSpPr>
          <p:spPr bwMode="auto">
            <a:xfrm>
              <a:off x="4466463"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66"/>
            <p:cNvSpPr>
              <a:spLocks/>
            </p:cNvSpPr>
            <p:nvPr/>
          </p:nvSpPr>
          <p:spPr bwMode="auto">
            <a:xfrm>
              <a:off x="4202081"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67"/>
            <p:cNvSpPr>
              <a:spLocks/>
            </p:cNvSpPr>
            <p:nvPr/>
          </p:nvSpPr>
          <p:spPr bwMode="auto">
            <a:xfrm>
              <a:off x="4245154" y="3670295"/>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68"/>
            <p:cNvSpPr>
              <a:spLocks/>
            </p:cNvSpPr>
            <p:nvPr/>
          </p:nvSpPr>
          <p:spPr bwMode="auto">
            <a:xfrm>
              <a:off x="4032758"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69"/>
            <p:cNvSpPr>
              <a:spLocks/>
            </p:cNvSpPr>
            <p:nvPr/>
          </p:nvSpPr>
          <p:spPr bwMode="auto">
            <a:xfrm>
              <a:off x="4511021"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0"/>
            <p:cNvSpPr>
              <a:spLocks/>
            </p:cNvSpPr>
            <p:nvPr/>
          </p:nvSpPr>
          <p:spPr bwMode="auto">
            <a:xfrm>
              <a:off x="4543698"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71"/>
            <p:cNvSpPr>
              <a:spLocks/>
            </p:cNvSpPr>
            <p:nvPr/>
          </p:nvSpPr>
          <p:spPr bwMode="auto">
            <a:xfrm>
              <a:off x="3811450"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2"/>
            <p:cNvSpPr>
              <a:spLocks/>
            </p:cNvSpPr>
            <p:nvPr/>
          </p:nvSpPr>
          <p:spPr bwMode="auto">
            <a:xfrm>
              <a:off x="3766891"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3"/>
            <p:cNvSpPr>
              <a:spLocks/>
            </p:cNvSpPr>
            <p:nvPr/>
          </p:nvSpPr>
          <p:spPr bwMode="auto">
            <a:xfrm>
              <a:off x="3772832"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4"/>
            <p:cNvSpPr>
              <a:spLocks/>
            </p:cNvSpPr>
            <p:nvPr/>
          </p:nvSpPr>
          <p:spPr bwMode="auto">
            <a:xfrm>
              <a:off x="3829273"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75"/>
            <p:cNvSpPr>
              <a:spLocks/>
            </p:cNvSpPr>
            <p:nvPr/>
          </p:nvSpPr>
          <p:spPr bwMode="auto">
            <a:xfrm>
              <a:off x="3882744"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76"/>
            <p:cNvSpPr>
              <a:spLocks/>
            </p:cNvSpPr>
            <p:nvPr/>
          </p:nvSpPr>
          <p:spPr bwMode="auto">
            <a:xfrm>
              <a:off x="3713421"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 name="Freeform 77"/>
            <p:cNvSpPr>
              <a:spLocks/>
            </p:cNvSpPr>
            <p:nvPr/>
          </p:nvSpPr>
          <p:spPr bwMode="auto">
            <a:xfrm>
              <a:off x="3896112"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78"/>
            <p:cNvSpPr>
              <a:spLocks/>
            </p:cNvSpPr>
            <p:nvPr/>
          </p:nvSpPr>
          <p:spPr bwMode="auto">
            <a:xfrm>
              <a:off x="3710450"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79"/>
            <p:cNvSpPr>
              <a:spLocks/>
            </p:cNvSpPr>
            <p:nvPr/>
          </p:nvSpPr>
          <p:spPr bwMode="auto">
            <a:xfrm>
              <a:off x="4078802"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0"/>
            <p:cNvSpPr>
              <a:spLocks/>
            </p:cNvSpPr>
            <p:nvPr/>
          </p:nvSpPr>
          <p:spPr bwMode="auto">
            <a:xfrm>
              <a:off x="4139699"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81"/>
            <p:cNvSpPr>
              <a:spLocks/>
            </p:cNvSpPr>
            <p:nvPr/>
          </p:nvSpPr>
          <p:spPr bwMode="auto">
            <a:xfrm>
              <a:off x="4307536"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2"/>
            <p:cNvSpPr>
              <a:spLocks/>
            </p:cNvSpPr>
            <p:nvPr/>
          </p:nvSpPr>
          <p:spPr bwMode="auto">
            <a:xfrm>
              <a:off x="4188713"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3"/>
            <p:cNvSpPr>
              <a:spLocks/>
            </p:cNvSpPr>
            <p:nvPr/>
          </p:nvSpPr>
          <p:spPr bwMode="auto">
            <a:xfrm>
              <a:off x="3924332"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4"/>
            <p:cNvSpPr>
              <a:spLocks/>
            </p:cNvSpPr>
            <p:nvPr/>
          </p:nvSpPr>
          <p:spPr bwMode="auto">
            <a:xfrm>
              <a:off x="4361007"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85"/>
            <p:cNvSpPr>
              <a:spLocks/>
            </p:cNvSpPr>
            <p:nvPr/>
          </p:nvSpPr>
          <p:spPr bwMode="auto">
            <a:xfrm>
              <a:off x="3949582"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86"/>
            <p:cNvSpPr>
              <a:spLocks/>
            </p:cNvSpPr>
            <p:nvPr/>
          </p:nvSpPr>
          <p:spPr bwMode="auto">
            <a:xfrm>
              <a:off x="4001567"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87"/>
            <p:cNvSpPr>
              <a:spLocks/>
            </p:cNvSpPr>
            <p:nvPr/>
          </p:nvSpPr>
          <p:spPr bwMode="auto">
            <a:xfrm>
              <a:off x="4420418"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88"/>
            <p:cNvSpPr>
              <a:spLocks/>
            </p:cNvSpPr>
            <p:nvPr/>
          </p:nvSpPr>
          <p:spPr bwMode="auto">
            <a:xfrm>
              <a:off x="5513591"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89"/>
            <p:cNvSpPr>
              <a:spLocks/>
            </p:cNvSpPr>
            <p:nvPr/>
          </p:nvSpPr>
          <p:spPr bwMode="auto">
            <a:xfrm>
              <a:off x="5510621"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90"/>
            <p:cNvSpPr>
              <a:spLocks/>
            </p:cNvSpPr>
            <p:nvPr/>
          </p:nvSpPr>
          <p:spPr bwMode="auto">
            <a:xfrm>
              <a:off x="5313078"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91"/>
            <p:cNvSpPr>
              <a:spLocks/>
            </p:cNvSpPr>
            <p:nvPr/>
          </p:nvSpPr>
          <p:spPr bwMode="auto">
            <a:xfrm>
              <a:off x="5348725" y="3670295"/>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92"/>
            <p:cNvSpPr>
              <a:spLocks/>
            </p:cNvSpPr>
            <p:nvPr/>
          </p:nvSpPr>
          <p:spPr bwMode="auto">
            <a:xfrm>
              <a:off x="5084343" y="3670295"/>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93"/>
            <p:cNvSpPr>
              <a:spLocks/>
            </p:cNvSpPr>
            <p:nvPr/>
          </p:nvSpPr>
          <p:spPr bwMode="auto">
            <a:xfrm>
              <a:off x="5127416" y="3670295"/>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94"/>
            <p:cNvSpPr>
              <a:spLocks/>
            </p:cNvSpPr>
            <p:nvPr/>
          </p:nvSpPr>
          <p:spPr bwMode="auto">
            <a:xfrm>
              <a:off x="4912050" y="3670295"/>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95"/>
            <p:cNvSpPr>
              <a:spLocks/>
            </p:cNvSpPr>
            <p:nvPr/>
          </p:nvSpPr>
          <p:spPr bwMode="auto">
            <a:xfrm>
              <a:off x="5394768"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96"/>
            <p:cNvSpPr>
              <a:spLocks/>
            </p:cNvSpPr>
            <p:nvPr/>
          </p:nvSpPr>
          <p:spPr bwMode="auto">
            <a:xfrm>
              <a:off x="5425960" y="3654420"/>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97"/>
            <p:cNvSpPr>
              <a:spLocks/>
            </p:cNvSpPr>
            <p:nvPr/>
          </p:nvSpPr>
          <p:spPr bwMode="auto">
            <a:xfrm>
              <a:off x="4695197" y="3667120"/>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98"/>
            <p:cNvSpPr>
              <a:spLocks/>
            </p:cNvSpPr>
            <p:nvPr/>
          </p:nvSpPr>
          <p:spPr bwMode="auto">
            <a:xfrm>
              <a:off x="4649153" y="3670295"/>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99"/>
            <p:cNvSpPr>
              <a:spLocks/>
            </p:cNvSpPr>
            <p:nvPr/>
          </p:nvSpPr>
          <p:spPr bwMode="auto">
            <a:xfrm>
              <a:off x="4656580" y="3667120"/>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00"/>
            <p:cNvSpPr>
              <a:spLocks/>
            </p:cNvSpPr>
            <p:nvPr/>
          </p:nvSpPr>
          <p:spPr bwMode="auto">
            <a:xfrm>
              <a:off x="4711535" y="3670295"/>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01"/>
            <p:cNvSpPr>
              <a:spLocks/>
            </p:cNvSpPr>
            <p:nvPr/>
          </p:nvSpPr>
          <p:spPr bwMode="auto">
            <a:xfrm>
              <a:off x="4765006"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02"/>
            <p:cNvSpPr>
              <a:spLocks/>
            </p:cNvSpPr>
            <p:nvPr/>
          </p:nvSpPr>
          <p:spPr bwMode="auto">
            <a:xfrm>
              <a:off x="4592712" y="3670295"/>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03"/>
            <p:cNvSpPr>
              <a:spLocks/>
            </p:cNvSpPr>
            <p:nvPr/>
          </p:nvSpPr>
          <p:spPr bwMode="auto">
            <a:xfrm>
              <a:off x="4775403" y="3667120"/>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04"/>
            <p:cNvSpPr>
              <a:spLocks/>
            </p:cNvSpPr>
            <p:nvPr/>
          </p:nvSpPr>
          <p:spPr bwMode="auto">
            <a:xfrm>
              <a:off x="4592712" y="3670295"/>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05"/>
            <p:cNvSpPr>
              <a:spLocks/>
            </p:cNvSpPr>
            <p:nvPr/>
          </p:nvSpPr>
          <p:spPr bwMode="auto">
            <a:xfrm>
              <a:off x="4962549" y="3670295"/>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06"/>
            <p:cNvSpPr>
              <a:spLocks/>
            </p:cNvSpPr>
            <p:nvPr/>
          </p:nvSpPr>
          <p:spPr bwMode="auto">
            <a:xfrm>
              <a:off x="5021961" y="3670295"/>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07"/>
            <p:cNvSpPr>
              <a:spLocks/>
            </p:cNvSpPr>
            <p:nvPr/>
          </p:nvSpPr>
          <p:spPr bwMode="auto">
            <a:xfrm>
              <a:off x="5189798" y="3675057"/>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08"/>
            <p:cNvSpPr>
              <a:spLocks/>
            </p:cNvSpPr>
            <p:nvPr/>
          </p:nvSpPr>
          <p:spPr bwMode="auto">
            <a:xfrm>
              <a:off x="5070975"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09"/>
            <p:cNvSpPr>
              <a:spLocks/>
            </p:cNvSpPr>
            <p:nvPr/>
          </p:nvSpPr>
          <p:spPr bwMode="auto">
            <a:xfrm>
              <a:off x="4806594"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10"/>
            <p:cNvSpPr>
              <a:spLocks/>
            </p:cNvSpPr>
            <p:nvPr/>
          </p:nvSpPr>
          <p:spPr bwMode="auto">
            <a:xfrm>
              <a:off x="5243269" y="3675057"/>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11"/>
            <p:cNvSpPr>
              <a:spLocks/>
            </p:cNvSpPr>
            <p:nvPr/>
          </p:nvSpPr>
          <p:spPr bwMode="auto">
            <a:xfrm>
              <a:off x="4831844" y="3670295"/>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12"/>
            <p:cNvSpPr>
              <a:spLocks/>
            </p:cNvSpPr>
            <p:nvPr/>
          </p:nvSpPr>
          <p:spPr bwMode="auto">
            <a:xfrm>
              <a:off x="4880858" y="3670295"/>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13"/>
            <p:cNvSpPr>
              <a:spLocks/>
            </p:cNvSpPr>
            <p:nvPr/>
          </p:nvSpPr>
          <p:spPr bwMode="auto">
            <a:xfrm>
              <a:off x="5299710" y="3675057"/>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14"/>
            <p:cNvSpPr>
              <a:spLocks/>
            </p:cNvSpPr>
            <p:nvPr/>
          </p:nvSpPr>
          <p:spPr bwMode="auto">
            <a:xfrm>
              <a:off x="6379515"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115"/>
            <p:cNvSpPr>
              <a:spLocks/>
            </p:cNvSpPr>
            <p:nvPr/>
          </p:nvSpPr>
          <p:spPr bwMode="auto">
            <a:xfrm>
              <a:off x="6379515" y="3670295"/>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116"/>
            <p:cNvSpPr>
              <a:spLocks/>
            </p:cNvSpPr>
            <p:nvPr/>
          </p:nvSpPr>
          <p:spPr bwMode="auto">
            <a:xfrm>
              <a:off x="6181972" y="3670295"/>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117"/>
            <p:cNvSpPr>
              <a:spLocks/>
            </p:cNvSpPr>
            <p:nvPr/>
          </p:nvSpPr>
          <p:spPr bwMode="auto">
            <a:xfrm>
              <a:off x="6214648" y="3667120"/>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118"/>
            <p:cNvSpPr>
              <a:spLocks/>
            </p:cNvSpPr>
            <p:nvPr/>
          </p:nvSpPr>
          <p:spPr bwMode="auto">
            <a:xfrm>
              <a:off x="5950266" y="3670295"/>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119"/>
            <p:cNvSpPr>
              <a:spLocks/>
            </p:cNvSpPr>
            <p:nvPr/>
          </p:nvSpPr>
          <p:spPr bwMode="auto">
            <a:xfrm>
              <a:off x="5991855" y="3670295"/>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120"/>
            <p:cNvSpPr>
              <a:spLocks/>
            </p:cNvSpPr>
            <p:nvPr/>
          </p:nvSpPr>
          <p:spPr bwMode="auto">
            <a:xfrm>
              <a:off x="5780943" y="3667120"/>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121"/>
            <p:cNvSpPr>
              <a:spLocks/>
            </p:cNvSpPr>
            <p:nvPr/>
          </p:nvSpPr>
          <p:spPr bwMode="auto">
            <a:xfrm>
              <a:off x="6259207" y="3667120"/>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122"/>
            <p:cNvSpPr>
              <a:spLocks/>
            </p:cNvSpPr>
            <p:nvPr/>
          </p:nvSpPr>
          <p:spPr bwMode="auto">
            <a:xfrm>
              <a:off x="6294854" y="3709982"/>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123"/>
            <p:cNvSpPr>
              <a:spLocks/>
            </p:cNvSpPr>
            <p:nvPr/>
          </p:nvSpPr>
          <p:spPr bwMode="auto">
            <a:xfrm>
              <a:off x="6336442" y="3762370"/>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124"/>
            <p:cNvSpPr>
              <a:spLocks/>
            </p:cNvSpPr>
            <p:nvPr/>
          </p:nvSpPr>
          <p:spPr bwMode="auto">
            <a:xfrm>
              <a:off x="5559636" y="3667120"/>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125"/>
            <p:cNvSpPr>
              <a:spLocks/>
            </p:cNvSpPr>
            <p:nvPr/>
          </p:nvSpPr>
          <p:spPr bwMode="auto">
            <a:xfrm>
              <a:off x="5513591" y="3667120"/>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26"/>
            <p:cNvSpPr>
              <a:spLocks/>
            </p:cNvSpPr>
            <p:nvPr/>
          </p:nvSpPr>
          <p:spPr bwMode="auto">
            <a:xfrm>
              <a:off x="5521018" y="3667120"/>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27"/>
            <p:cNvSpPr>
              <a:spLocks/>
            </p:cNvSpPr>
            <p:nvPr/>
          </p:nvSpPr>
          <p:spPr bwMode="auto">
            <a:xfrm>
              <a:off x="5580430" y="3667120"/>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128"/>
            <p:cNvSpPr>
              <a:spLocks/>
            </p:cNvSpPr>
            <p:nvPr/>
          </p:nvSpPr>
          <p:spPr bwMode="auto">
            <a:xfrm>
              <a:off x="5633900" y="3667120"/>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129"/>
            <p:cNvSpPr>
              <a:spLocks/>
            </p:cNvSpPr>
            <p:nvPr/>
          </p:nvSpPr>
          <p:spPr bwMode="auto">
            <a:xfrm>
              <a:off x="5461607" y="3667120"/>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30"/>
            <p:cNvSpPr>
              <a:spLocks/>
            </p:cNvSpPr>
            <p:nvPr/>
          </p:nvSpPr>
          <p:spPr bwMode="auto">
            <a:xfrm>
              <a:off x="5644297" y="3667120"/>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131"/>
            <p:cNvSpPr>
              <a:spLocks/>
            </p:cNvSpPr>
            <p:nvPr/>
          </p:nvSpPr>
          <p:spPr bwMode="auto">
            <a:xfrm>
              <a:off x="5457150" y="3670295"/>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32"/>
            <p:cNvSpPr>
              <a:spLocks/>
            </p:cNvSpPr>
            <p:nvPr/>
          </p:nvSpPr>
          <p:spPr bwMode="auto">
            <a:xfrm>
              <a:off x="5829958" y="3670295"/>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133"/>
            <p:cNvSpPr>
              <a:spLocks/>
            </p:cNvSpPr>
            <p:nvPr/>
          </p:nvSpPr>
          <p:spPr bwMode="auto">
            <a:xfrm>
              <a:off x="5886399" y="3670295"/>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134"/>
            <p:cNvSpPr>
              <a:spLocks/>
            </p:cNvSpPr>
            <p:nvPr/>
          </p:nvSpPr>
          <p:spPr bwMode="auto">
            <a:xfrm>
              <a:off x="6055722" y="3670295"/>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Freeform 135"/>
            <p:cNvSpPr>
              <a:spLocks/>
            </p:cNvSpPr>
            <p:nvPr/>
          </p:nvSpPr>
          <p:spPr bwMode="auto">
            <a:xfrm>
              <a:off x="5939870" y="3670295"/>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136"/>
            <p:cNvSpPr>
              <a:spLocks/>
            </p:cNvSpPr>
            <p:nvPr/>
          </p:nvSpPr>
          <p:spPr bwMode="auto">
            <a:xfrm>
              <a:off x="5675488" y="3667120"/>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137"/>
            <p:cNvSpPr>
              <a:spLocks/>
            </p:cNvSpPr>
            <p:nvPr/>
          </p:nvSpPr>
          <p:spPr bwMode="auto">
            <a:xfrm>
              <a:off x="6107707" y="3670295"/>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138"/>
            <p:cNvSpPr>
              <a:spLocks/>
            </p:cNvSpPr>
            <p:nvPr/>
          </p:nvSpPr>
          <p:spPr bwMode="auto">
            <a:xfrm>
              <a:off x="5700738" y="3670295"/>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139"/>
            <p:cNvSpPr>
              <a:spLocks/>
            </p:cNvSpPr>
            <p:nvPr/>
          </p:nvSpPr>
          <p:spPr bwMode="auto">
            <a:xfrm>
              <a:off x="5749753" y="3670295"/>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140"/>
            <p:cNvSpPr>
              <a:spLocks/>
            </p:cNvSpPr>
            <p:nvPr/>
          </p:nvSpPr>
          <p:spPr bwMode="auto">
            <a:xfrm>
              <a:off x="6168604" y="3670295"/>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5"/>
            <p:cNvSpPr>
              <a:spLocks noEditPoints="1"/>
            </p:cNvSpPr>
            <p:nvPr/>
          </p:nvSpPr>
          <p:spPr bwMode="auto">
            <a:xfrm>
              <a:off x="2046926" y="3643303"/>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157" name="Группа 291"/>
          <p:cNvGrpSpPr/>
          <p:nvPr/>
        </p:nvGrpSpPr>
        <p:grpSpPr>
          <a:xfrm rot="5400000">
            <a:off x="-128362" y="5040934"/>
            <a:ext cx="2491606" cy="246752"/>
            <a:chOff x="6691312" y="4762334"/>
            <a:chExt cx="4378633" cy="201613"/>
          </a:xfrm>
        </p:grpSpPr>
        <p:sp>
          <p:nvSpPr>
            <p:cNvPr id="158" name="Line 6"/>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Line 7"/>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Freeform 8"/>
            <p:cNvSpPr>
              <a:spLocks/>
            </p:cNvSpPr>
            <p:nvPr/>
          </p:nvSpPr>
          <p:spPr bwMode="auto">
            <a:xfrm>
              <a:off x="7682000" y="4852822"/>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Freeform 9"/>
            <p:cNvSpPr>
              <a:spLocks/>
            </p:cNvSpPr>
            <p:nvPr/>
          </p:nvSpPr>
          <p:spPr bwMode="auto">
            <a:xfrm>
              <a:off x="7534956"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10"/>
            <p:cNvSpPr>
              <a:spLocks/>
            </p:cNvSpPr>
            <p:nvPr/>
          </p:nvSpPr>
          <p:spPr bwMode="auto">
            <a:xfrm>
              <a:off x="7531986"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11"/>
            <p:cNvSpPr>
              <a:spLocks/>
            </p:cNvSpPr>
            <p:nvPr/>
          </p:nvSpPr>
          <p:spPr bwMode="auto">
            <a:xfrm>
              <a:off x="7334443"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12"/>
            <p:cNvSpPr>
              <a:spLocks/>
            </p:cNvSpPr>
            <p:nvPr/>
          </p:nvSpPr>
          <p:spPr bwMode="auto">
            <a:xfrm>
              <a:off x="7370090"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13"/>
            <p:cNvSpPr>
              <a:spLocks/>
            </p:cNvSpPr>
            <p:nvPr/>
          </p:nvSpPr>
          <p:spPr bwMode="auto">
            <a:xfrm>
              <a:off x="7105708"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14"/>
            <p:cNvSpPr>
              <a:spLocks/>
            </p:cNvSpPr>
            <p:nvPr/>
          </p:nvSpPr>
          <p:spPr bwMode="auto">
            <a:xfrm>
              <a:off x="7147296"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15"/>
            <p:cNvSpPr>
              <a:spLocks/>
            </p:cNvSpPr>
            <p:nvPr/>
          </p:nvSpPr>
          <p:spPr bwMode="auto">
            <a:xfrm>
              <a:off x="6936385"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16"/>
            <p:cNvSpPr>
              <a:spLocks/>
            </p:cNvSpPr>
            <p:nvPr/>
          </p:nvSpPr>
          <p:spPr bwMode="auto">
            <a:xfrm>
              <a:off x="7414648"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17"/>
            <p:cNvSpPr>
              <a:spLocks/>
            </p:cNvSpPr>
            <p:nvPr/>
          </p:nvSpPr>
          <p:spPr bwMode="auto">
            <a:xfrm>
              <a:off x="7447325" y="4778209"/>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18"/>
            <p:cNvSpPr>
              <a:spLocks/>
            </p:cNvSpPr>
            <p:nvPr/>
          </p:nvSpPr>
          <p:spPr bwMode="auto">
            <a:xfrm>
              <a:off x="6722504" y="4786147"/>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19"/>
            <p:cNvSpPr>
              <a:spLocks/>
            </p:cNvSpPr>
            <p:nvPr/>
          </p:nvSpPr>
          <p:spPr bwMode="auto">
            <a:xfrm>
              <a:off x="6704680" y="4789322"/>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20"/>
            <p:cNvSpPr>
              <a:spLocks/>
            </p:cNvSpPr>
            <p:nvPr/>
          </p:nvSpPr>
          <p:spPr bwMode="auto">
            <a:xfrm>
              <a:off x="6704680" y="4786147"/>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21"/>
            <p:cNvSpPr>
              <a:spLocks/>
            </p:cNvSpPr>
            <p:nvPr/>
          </p:nvSpPr>
          <p:spPr bwMode="auto">
            <a:xfrm>
              <a:off x="6740327" y="4789322"/>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22"/>
            <p:cNvSpPr>
              <a:spLocks/>
            </p:cNvSpPr>
            <p:nvPr/>
          </p:nvSpPr>
          <p:spPr bwMode="auto">
            <a:xfrm>
              <a:off x="6786371"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23"/>
            <p:cNvSpPr>
              <a:spLocks/>
            </p:cNvSpPr>
            <p:nvPr/>
          </p:nvSpPr>
          <p:spPr bwMode="auto">
            <a:xfrm>
              <a:off x="6701709" y="4789322"/>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24"/>
            <p:cNvSpPr>
              <a:spLocks/>
            </p:cNvSpPr>
            <p:nvPr/>
          </p:nvSpPr>
          <p:spPr bwMode="auto">
            <a:xfrm>
              <a:off x="6796768" y="4786147"/>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25"/>
            <p:cNvSpPr>
              <a:spLocks/>
            </p:cNvSpPr>
            <p:nvPr/>
          </p:nvSpPr>
          <p:spPr bwMode="auto">
            <a:xfrm>
              <a:off x="6704680" y="4789322"/>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26"/>
            <p:cNvSpPr>
              <a:spLocks/>
            </p:cNvSpPr>
            <p:nvPr/>
          </p:nvSpPr>
          <p:spPr bwMode="auto">
            <a:xfrm>
              <a:off x="6704680" y="4789322"/>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27"/>
            <p:cNvSpPr>
              <a:spLocks/>
            </p:cNvSpPr>
            <p:nvPr/>
          </p:nvSpPr>
          <p:spPr bwMode="auto">
            <a:xfrm>
              <a:off x="6982429"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28"/>
            <p:cNvSpPr>
              <a:spLocks/>
            </p:cNvSpPr>
            <p:nvPr/>
          </p:nvSpPr>
          <p:spPr bwMode="auto">
            <a:xfrm>
              <a:off x="7041840" y="4789322"/>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29"/>
            <p:cNvSpPr>
              <a:spLocks/>
            </p:cNvSpPr>
            <p:nvPr/>
          </p:nvSpPr>
          <p:spPr bwMode="auto">
            <a:xfrm>
              <a:off x="7211163"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30"/>
            <p:cNvSpPr>
              <a:spLocks/>
            </p:cNvSpPr>
            <p:nvPr/>
          </p:nvSpPr>
          <p:spPr bwMode="auto">
            <a:xfrm>
              <a:off x="7092340"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Freeform 31"/>
            <p:cNvSpPr>
              <a:spLocks/>
            </p:cNvSpPr>
            <p:nvPr/>
          </p:nvSpPr>
          <p:spPr bwMode="auto">
            <a:xfrm>
              <a:off x="6827959"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2"/>
            <p:cNvSpPr>
              <a:spLocks/>
            </p:cNvSpPr>
            <p:nvPr/>
          </p:nvSpPr>
          <p:spPr bwMode="auto">
            <a:xfrm>
              <a:off x="7264634"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3"/>
            <p:cNvSpPr>
              <a:spLocks/>
            </p:cNvSpPr>
            <p:nvPr/>
          </p:nvSpPr>
          <p:spPr bwMode="auto">
            <a:xfrm>
              <a:off x="6853209" y="4789322"/>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4"/>
            <p:cNvSpPr>
              <a:spLocks/>
            </p:cNvSpPr>
            <p:nvPr/>
          </p:nvSpPr>
          <p:spPr bwMode="auto">
            <a:xfrm>
              <a:off x="6902223" y="4789322"/>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35"/>
            <p:cNvSpPr>
              <a:spLocks/>
            </p:cNvSpPr>
            <p:nvPr/>
          </p:nvSpPr>
          <p:spPr bwMode="auto">
            <a:xfrm>
              <a:off x="7324045"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6"/>
            <p:cNvSpPr>
              <a:spLocks/>
            </p:cNvSpPr>
            <p:nvPr/>
          </p:nvSpPr>
          <p:spPr bwMode="auto">
            <a:xfrm>
              <a:off x="8396424"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7"/>
            <p:cNvSpPr>
              <a:spLocks/>
            </p:cNvSpPr>
            <p:nvPr/>
          </p:nvSpPr>
          <p:spPr bwMode="auto">
            <a:xfrm>
              <a:off x="8393454"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8"/>
            <p:cNvSpPr>
              <a:spLocks/>
            </p:cNvSpPr>
            <p:nvPr/>
          </p:nvSpPr>
          <p:spPr bwMode="auto">
            <a:xfrm>
              <a:off x="8195911"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9"/>
            <p:cNvSpPr>
              <a:spLocks/>
            </p:cNvSpPr>
            <p:nvPr/>
          </p:nvSpPr>
          <p:spPr bwMode="auto">
            <a:xfrm>
              <a:off x="8231558"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40"/>
            <p:cNvSpPr>
              <a:spLocks/>
            </p:cNvSpPr>
            <p:nvPr/>
          </p:nvSpPr>
          <p:spPr bwMode="auto">
            <a:xfrm>
              <a:off x="7967176"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41"/>
            <p:cNvSpPr>
              <a:spLocks/>
            </p:cNvSpPr>
            <p:nvPr/>
          </p:nvSpPr>
          <p:spPr bwMode="auto">
            <a:xfrm>
              <a:off x="8010249"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42"/>
            <p:cNvSpPr>
              <a:spLocks/>
            </p:cNvSpPr>
            <p:nvPr/>
          </p:nvSpPr>
          <p:spPr bwMode="auto">
            <a:xfrm>
              <a:off x="7799338" y="4789322"/>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43"/>
            <p:cNvSpPr>
              <a:spLocks/>
            </p:cNvSpPr>
            <p:nvPr/>
          </p:nvSpPr>
          <p:spPr bwMode="auto">
            <a:xfrm>
              <a:off x="8277601"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44"/>
            <p:cNvSpPr>
              <a:spLocks/>
            </p:cNvSpPr>
            <p:nvPr/>
          </p:nvSpPr>
          <p:spPr bwMode="auto">
            <a:xfrm>
              <a:off x="8308793"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45"/>
            <p:cNvSpPr>
              <a:spLocks/>
            </p:cNvSpPr>
            <p:nvPr/>
          </p:nvSpPr>
          <p:spPr bwMode="auto">
            <a:xfrm>
              <a:off x="7576544"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46"/>
            <p:cNvSpPr>
              <a:spLocks/>
            </p:cNvSpPr>
            <p:nvPr/>
          </p:nvSpPr>
          <p:spPr bwMode="auto">
            <a:xfrm>
              <a:off x="7531986"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47"/>
            <p:cNvSpPr>
              <a:spLocks/>
            </p:cNvSpPr>
            <p:nvPr/>
          </p:nvSpPr>
          <p:spPr bwMode="auto">
            <a:xfrm>
              <a:off x="7537927"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48"/>
            <p:cNvSpPr>
              <a:spLocks/>
            </p:cNvSpPr>
            <p:nvPr/>
          </p:nvSpPr>
          <p:spPr bwMode="auto">
            <a:xfrm>
              <a:off x="7594368"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49"/>
            <p:cNvSpPr>
              <a:spLocks/>
            </p:cNvSpPr>
            <p:nvPr/>
          </p:nvSpPr>
          <p:spPr bwMode="auto">
            <a:xfrm>
              <a:off x="7647838"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50"/>
            <p:cNvSpPr>
              <a:spLocks/>
            </p:cNvSpPr>
            <p:nvPr/>
          </p:nvSpPr>
          <p:spPr bwMode="auto">
            <a:xfrm>
              <a:off x="7478515"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51"/>
            <p:cNvSpPr>
              <a:spLocks/>
            </p:cNvSpPr>
            <p:nvPr/>
          </p:nvSpPr>
          <p:spPr bwMode="auto">
            <a:xfrm>
              <a:off x="7661206"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52"/>
            <p:cNvSpPr>
              <a:spLocks/>
            </p:cNvSpPr>
            <p:nvPr/>
          </p:nvSpPr>
          <p:spPr bwMode="auto">
            <a:xfrm>
              <a:off x="7475545"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53"/>
            <p:cNvSpPr>
              <a:spLocks/>
            </p:cNvSpPr>
            <p:nvPr/>
          </p:nvSpPr>
          <p:spPr bwMode="auto">
            <a:xfrm>
              <a:off x="7843897"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54"/>
            <p:cNvSpPr>
              <a:spLocks/>
            </p:cNvSpPr>
            <p:nvPr/>
          </p:nvSpPr>
          <p:spPr bwMode="auto">
            <a:xfrm>
              <a:off x="7904794"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55"/>
            <p:cNvSpPr>
              <a:spLocks/>
            </p:cNvSpPr>
            <p:nvPr/>
          </p:nvSpPr>
          <p:spPr bwMode="auto">
            <a:xfrm>
              <a:off x="8072631"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56"/>
            <p:cNvSpPr>
              <a:spLocks/>
            </p:cNvSpPr>
            <p:nvPr/>
          </p:nvSpPr>
          <p:spPr bwMode="auto">
            <a:xfrm>
              <a:off x="7953808"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57"/>
            <p:cNvSpPr>
              <a:spLocks/>
            </p:cNvSpPr>
            <p:nvPr/>
          </p:nvSpPr>
          <p:spPr bwMode="auto">
            <a:xfrm>
              <a:off x="7689426"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58"/>
            <p:cNvSpPr>
              <a:spLocks/>
            </p:cNvSpPr>
            <p:nvPr/>
          </p:nvSpPr>
          <p:spPr bwMode="auto">
            <a:xfrm>
              <a:off x="8126102"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59"/>
            <p:cNvSpPr>
              <a:spLocks/>
            </p:cNvSpPr>
            <p:nvPr/>
          </p:nvSpPr>
          <p:spPr bwMode="auto">
            <a:xfrm>
              <a:off x="7714677"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60"/>
            <p:cNvSpPr>
              <a:spLocks/>
            </p:cNvSpPr>
            <p:nvPr/>
          </p:nvSpPr>
          <p:spPr bwMode="auto">
            <a:xfrm>
              <a:off x="7766661"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61"/>
            <p:cNvSpPr>
              <a:spLocks/>
            </p:cNvSpPr>
            <p:nvPr/>
          </p:nvSpPr>
          <p:spPr bwMode="auto">
            <a:xfrm>
              <a:off x="8185513"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62"/>
            <p:cNvSpPr>
              <a:spLocks/>
            </p:cNvSpPr>
            <p:nvPr/>
          </p:nvSpPr>
          <p:spPr bwMode="auto">
            <a:xfrm>
              <a:off x="9275715"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63"/>
            <p:cNvSpPr>
              <a:spLocks/>
            </p:cNvSpPr>
            <p:nvPr/>
          </p:nvSpPr>
          <p:spPr bwMode="auto">
            <a:xfrm>
              <a:off x="9272745"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64"/>
            <p:cNvSpPr>
              <a:spLocks/>
            </p:cNvSpPr>
            <p:nvPr/>
          </p:nvSpPr>
          <p:spPr bwMode="auto">
            <a:xfrm>
              <a:off x="9075202"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65"/>
            <p:cNvSpPr>
              <a:spLocks/>
            </p:cNvSpPr>
            <p:nvPr/>
          </p:nvSpPr>
          <p:spPr bwMode="auto">
            <a:xfrm>
              <a:off x="9110849"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66"/>
            <p:cNvSpPr>
              <a:spLocks/>
            </p:cNvSpPr>
            <p:nvPr/>
          </p:nvSpPr>
          <p:spPr bwMode="auto">
            <a:xfrm>
              <a:off x="8846467"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67"/>
            <p:cNvSpPr>
              <a:spLocks/>
            </p:cNvSpPr>
            <p:nvPr/>
          </p:nvSpPr>
          <p:spPr bwMode="auto">
            <a:xfrm>
              <a:off x="8889540" y="4789322"/>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68"/>
            <p:cNvSpPr>
              <a:spLocks/>
            </p:cNvSpPr>
            <p:nvPr/>
          </p:nvSpPr>
          <p:spPr bwMode="auto">
            <a:xfrm>
              <a:off x="8677144"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69"/>
            <p:cNvSpPr>
              <a:spLocks/>
            </p:cNvSpPr>
            <p:nvPr/>
          </p:nvSpPr>
          <p:spPr bwMode="auto">
            <a:xfrm>
              <a:off x="9155407"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70"/>
            <p:cNvSpPr>
              <a:spLocks/>
            </p:cNvSpPr>
            <p:nvPr/>
          </p:nvSpPr>
          <p:spPr bwMode="auto">
            <a:xfrm>
              <a:off x="9188084"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71"/>
            <p:cNvSpPr>
              <a:spLocks/>
            </p:cNvSpPr>
            <p:nvPr/>
          </p:nvSpPr>
          <p:spPr bwMode="auto">
            <a:xfrm>
              <a:off x="8455836"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72"/>
            <p:cNvSpPr>
              <a:spLocks/>
            </p:cNvSpPr>
            <p:nvPr/>
          </p:nvSpPr>
          <p:spPr bwMode="auto">
            <a:xfrm>
              <a:off x="8411277"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73"/>
            <p:cNvSpPr>
              <a:spLocks/>
            </p:cNvSpPr>
            <p:nvPr/>
          </p:nvSpPr>
          <p:spPr bwMode="auto">
            <a:xfrm>
              <a:off x="8417218"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74"/>
            <p:cNvSpPr>
              <a:spLocks/>
            </p:cNvSpPr>
            <p:nvPr/>
          </p:nvSpPr>
          <p:spPr bwMode="auto">
            <a:xfrm>
              <a:off x="8473659"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75"/>
            <p:cNvSpPr>
              <a:spLocks/>
            </p:cNvSpPr>
            <p:nvPr/>
          </p:nvSpPr>
          <p:spPr bwMode="auto">
            <a:xfrm>
              <a:off x="8527130"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76"/>
            <p:cNvSpPr>
              <a:spLocks/>
            </p:cNvSpPr>
            <p:nvPr/>
          </p:nvSpPr>
          <p:spPr bwMode="auto">
            <a:xfrm>
              <a:off x="8357807"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77"/>
            <p:cNvSpPr>
              <a:spLocks/>
            </p:cNvSpPr>
            <p:nvPr/>
          </p:nvSpPr>
          <p:spPr bwMode="auto">
            <a:xfrm>
              <a:off x="8540498"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78"/>
            <p:cNvSpPr>
              <a:spLocks/>
            </p:cNvSpPr>
            <p:nvPr/>
          </p:nvSpPr>
          <p:spPr bwMode="auto">
            <a:xfrm>
              <a:off x="8354836"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79"/>
            <p:cNvSpPr>
              <a:spLocks/>
            </p:cNvSpPr>
            <p:nvPr/>
          </p:nvSpPr>
          <p:spPr bwMode="auto">
            <a:xfrm>
              <a:off x="8723188"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80"/>
            <p:cNvSpPr>
              <a:spLocks/>
            </p:cNvSpPr>
            <p:nvPr/>
          </p:nvSpPr>
          <p:spPr bwMode="auto">
            <a:xfrm>
              <a:off x="8784085"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81"/>
            <p:cNvSpPr>
              <a:spLocks/>
            </p:cNvSpPr>
            <p:nvPr/>
          </p:nvSpPr>
          <p:spPr bwMode="auto">
            <a:xfrm>
              <a:off x="8951922"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82"/>
            <p:cNvSpPr>
              <a:spLocks/>
            </p:cNvSpPr>
            <p:nvPr/>
          </p:nvSpPr>
          <p:spPr bwMode="auto">
            <a:xfrm>
              <a:off x="8833099"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83"/>
            <p:cNvSpPr>
              <a:spLocks/>
            </p:cNvSpPr>
            <p:nvPr/>
          </p:nvSpPr>
          <p:spPr bwMode="auto">
            <a:xfrm>
              <a:off x="8568718"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84"/>
            <p:cNvSpPr>
              <a:spLocks/>
            </p:cNvSpPr>
            <p:nvPr/>
          </p:nvSpPr>
          <p:spPr bwMode="auto">
            <a:xfrm>
              <a:off x="9005393"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85"/>
            <p:cNvSpPr>
              <a:spLocks/>
            </p:cNvSpPr>
            <p:nvPr/>
          </p:nvSpPr>
          <p:spPr bwMode="auto">
            <a:xfrm>
              <a:off x="8593968"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86"/>
            <p:cNvSpPr>
              <a:spLocks/>
            </p:cNvSpPr>
            <p:nvPr/>
          </p:nvSpPr>
          <p:spPr bwMode="auto">
            <a:xfrm>
              <a:off x="8645953"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87"/>
            <p:cNvSpPr>
              <a:spLocks/>
            </p:cNvSpPr>
            <p:nvPr/>
          </p:nvSpPr>
          <p:spPr bwMode="auto">
            <a:xfrm>
              <a:off x="9064804"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88"/>
            <p:cNvSpPr>
              <a:spLocks/>
            </p:cNvSpPr>
            <p:nvPr/>
          </p:nvSpPr>
          <p:spPr bwMode="auto">
            <a:xfrm>
              <a:off x="10157977"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89"/>
            <p:cNvSpPr>
              <a:spLocks/>
            </p:cNvSpPr>
            <p:nvPr/>
          </p:nvSpPr>
          <p:spPr bwMode="auto">
            <a:xfrm>
              <a:off x="10155007"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90"/>
            <p:cNvSpPr>
              <a:spLocks/>
            </p:cNvSpPr>
            <p:nvPr/>
          </p:nvSpPr>
          <p:spPr bwMode="auto">
            <a:xfrm>
              <a:off x="9957464"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91"/>
            <p:cNvSpPr>
              <a:spLocks/>
            </p:cNvSpPr>
            <p:nvPr/>
          </p:nvSpPr>
          <p:spPr bwMode="auto">
            <a:xfrm>
              <a:off x="9993111" y="4789322"/>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92"/>
            <p:cNvSpPr>
              <a:spLocks/>
            </p:cNvSpPr>
            <p:nvPr/>
          </p:nvSpPr>
          <p:spPr bwMode="auto">
            <a:xfrm>
              <a:off x="9728729" y="4789322"/>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93"/>
            <p:cNvSpPr>
              <a:spLocks/>
            </p:cNvSpPr>
            <p:nvPr/>
          </p:nvSpPr>
          <p:spPr bwMode="auto">
            <a:xfrm>
              <a:off x="9771802" y="4789322"/>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94"/>
            <p:cNvSpPr>
              <a:spLocks/>
            </p:cNvSpPr>
            <p:nvPr/>
          </p:nvSpPr>
          <p:spPr bwMode="auto">
            <a:xfrm>
              <a:off x="9556436" y="4789322"/>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95"/>
            <p:cNvSpPr>
              <a:spLocks/>
            </p:cNvSpPr>
            <p:nvPr/>
          </p:nvSpPr>
          <p:spPr bwMode="auto">
            <a:xfrm>
              <a:off x="10039154"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96"/>
            <p:cNvSpPr>
              <a:spLocks/>
            </p:cNvSpPr>
            <p:nvPr/>
          </p:nvSpPr>
          <p:spPr bwMode="auto">
            <a:xfrm>
              <a:off x="10070346" y="4773447"/>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97"/>
            <p:cNvSpPr>
              <a:spLocks/>
            </p:cNvSpPr>
            <p:nvPr/>
          </p:nvSpPr>
          <p:spPr bwMode="auto">
            <a:xfrm>
              <a:off x="9339583" y="4786147"/>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98"/>
            <p:cNvSpPr>
              <a:spLocks/>
            </p:cNvSpPr>
            <p:nvPr/>
          </p:nvSpPr>
          <p:spPr bwMode="auto">
            <a:xfrm>
              <a:off x="9293539" y="4789322"/>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99"/>
            <p:cNvSpPr>
              <a:spLocks/>
            </p:cNvSpPr>
            <p:nvPr/>
          </p:nvSpPr>
          <p:spPr bwMode="auto">
            <a:xfrm>
              <a:off x="9300966" y="4786147"/>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100"/>
            <p:cNvSpPr>
              <a:spLocks/>
            </p:cNvSpPr>
            <p:nvPr/>
          </p:nvSpPr>
          <p:spPr bwMode="auto">
            <a:xfrm>
              <a:off x="9355921" y="4789322"/>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101"/>
            <p:cNvSpPr>
              <a:spLocks/>
            </p:cNvSpPr>
            <p:nvPr/>
          </p:nvSpPr>
          <p:spPr bwMode="auto">
            <a:xfrm>
              <a:off x="9409392"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102"/>
            <p:cNvSpPr>
              <a:spLocks/>
            </p:cNvSpPr>
            <p:nvPr/>
          </p:nvSpPr>
          <p:spPr bwMode="auto">
            <a:xfrm>
              <a:off x="9237098" y="4789322"/>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103"/>
            <p:cNvSpPr>
              <a:spLocks/>
            </p:cNvSpPr>
            <p:nvPr/>
          </p:nvSpPr>
          <p:spPr bwMode="auto">
            <a:xfrm>
              <a:off x="9419789" y="4786147"/>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104"/>
            <p:cNvSpPr>
              <a:spLocks/>
            </p:cNvSpPr>
            <p:nvPr/>
          </p:nvSpPr>
          <p:spPr bwMode="auto">
            <a:xfrm>
              <a:off x="9237098" y="4789322"/>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105"/>
            <p:cNvSpPr>
              <a:spLocks/>
            </p:cNvSpPr>
            <p:nvPr/>
          </p:nvSpPr>
          <p:spPr bwMode="auto">
            <a:xfrm>
              <a:off x="9606935" y="4789322"/>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106"/>
            <p:cNvSpPr>
              <a:spLocks/>
            </p:cNvSpPr>
            <p:nvPr/>
          </p:nvSpPr>
          <p:spPr bwMode="auto">
            <a:xfrm>
              <a:off x="9666347" y="4789322"/>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107"/>
            <p:cNvSpPr>
              <a:spLocks/>
            </p:cNvSpPr>
            <p:nvPr/>
          </p:nvSpPr>
          <p:spPr bwMode="auto">
            <a:xfrm>
              <a:off x="9834184" y="4794084"/>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108"/>
            <p:cNvSpPr>
              <a:spLocks/>
            </p:cNvSpPr>
            <p:nvPr/>
          </p:nvSpPr>
          <p:spPr bwMode="auto">
            <a:xfrm>
              <a:off x="9715361"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109"/>
            <p:cNvSpPr>
              <a:spLocks/>
            </p:cNvSpPr>
            <p:nvPr/>
          </p:nvSpPr>
          <p:spPr bwMode="auto">
            <a:xfrm>
              <a:off x="9450980"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110"/>
            <p:cNvSpPr>
              <a:spLocks/>
            </p:cNvSpPr>
            <p:nvPr/>
          </p:nvSpPr>
          <p:spPr bwMode="auto">
            <a:xfrm>
              <a:off x="9887655" y="4794084"/>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111"/>
            <p:cNvSpPr>
              <a:spLocks/>
            </p:cNvSpPr>
            <p:nvPr/>
          </p:nvSpPr>
          <p:spPr bwMode="auto">
            <a:xfrm>
              <a:off x="9476230" y="4789322"/>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112"/>
            <p:cNvSpPr>
              <a:spLocks/>
            </p:cNvSpPr>
            <p:nvPr/>
          </p:nvSpPr>
          <p:spPr bwMode="auto">
            <a:xfrm>
              <a:off x="9525244" y="4789322"/>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113"/>
            <p:cNvSpPr>
              <a:spLocks/>
            </p:cNvSpPr>
            <p:nvPr/>
          </p:nvSpPr>
          <p:spPr bwMode="auto">
            <a:xfrm>
              <a:off x="9944096" y="4794084"/>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114"/>
            <p:cNvSpPr>
              <a:spLocks/>
            </p:cNvSpPr>
            <p:nvPr/>
          </p:nvSpPr>
          <p:spPr bwMode="auto">
            <a:xfrm>
              <a:off x="11023901"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115"/>
            <p:cNvSpPr>
              <a:spLocks/>
            </p:cNvSpPr>
            <p:nvPr/>
          </p:nvSpPr>
          <p:spPr bwMode="auto">
            <a:xfrm>
              <a:off x="11023901" y="4789322"/>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116"/>
            <p:cNvSpPr>
              <a:spLocks/>
            </p:cNvSpPr>
            <p:nvPr/>
          </p:nvSpPr>
          <p:spPr bwMode="auto">
            <a:xfrm>
              <a:off x="10826358" y="4789322"/>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117"/>
            <p:cNvSpPr>
              <a:spLocks/>
            </p:cNvSpPr>
            <p:nvPr/>
          </p:nvSpPr>
          <p:spPr bwMode="auto">
            <a:xfrm>
              <a:off x="10859034" y="4786147"/>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118"/>
            <p:cNvSpPr>
              <a:spLocks/>
            </p:cNvSpPr>
            <p:nvPr/>
          </p:nvSpPr>
          <p:spPr bwMode="auto">
            <a:xfrm>
              <a:off x="10594652" y="4789322"/>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119"/>
            <p:cNvSpPr>
              <a:spLocks/>
            </p:cNvSpPr>
            <p:nvPr/>
          </p:nvSpPr>
          <p:spPr bwMode="auto">
            <a:xfrm>
              <a:off x="10636241" y="4789322"/>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120"/>
            <p:cNvSpPr>
              <a:spLocks/>
            </p:cNvSpPr>
            <p:nvPr/>
          </p:nvSpPr>
          <p:spPr bwMode="auto">
            <a:xfrm>
              <a:off x="10425329" y="4786147"/>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121"/>
            <p:cNvSpPr>
              <a:spLocks/>
            </p:cNvSpPr>
            <p:nvPr/>
          </p:nvSpPr>
          <p:spPr bwMode="auto">
            <a:xfrm>
              <a:off x="10903593" y="4786147"/>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122"/>
            <p:cNvSpPr>
              <a:spLocks/>
            </p:cNvSpPr>
            <p:nvPr/>
          </p:nvSpPr>
          <p:spPr bwMode="auto">
            <a:xfrm>
              <a:off x="10939240" y="4829009"/>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123"/>
            <p:cNvSpPr>
              <a:spLocks/>
            </p:cNvSpPr>
            <p:nvPr/>
          </p:nvSpPr>
          <p:spPr bwMode="auto">
            <a:xfrm>
              <a:off x="10980828" y="4881397"/>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124"/>
            <p:cNvSpPr>
              <a:spLocks/>
            </p:cNvSpPr>
            <p:nvPr/>
          </p:nvSpPr>
          <p:spPr bwMode="auto">
            <a:xfrm>
              <a:off x="10204022" y="4786147"/>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125"/>
            <p:cNvSpPr>
              <a:spLocks/>
            </p:cNvSpPr>
            <p:nvPr/>
          </p:nvSpPr>
          <p:spPr bwMode="auto">
            <a:xfrm>
              <a:off x="10157977" y="4786147"/>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126"/>
            <p:cNvSpPr>
              <a:spLocks/>
            </p:cNvSpPr>
            <p:nvPr/>
          </p:nvSpPr>
          <p:spPr bwMode="auto">
            <a:xfrm>
              <a:off x="10165404" y="4786147"/>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127"/>
            <p:cNvSpPr>
              <a:spLocks/>
            </p:cNvSpPr>
            <p:nvPr/>
          </p:nvSpPr>
          <p:spPr bwMode="auto">
            <a:xfrm>
              <a:off x="10224816" y="4786147"/>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128"/>
            <p:cNvSpPr>
              <a:spLocks/>
            </p:cNvSpPr>
            <p:nvPr/>
          </p:nvSpPr>
          <p:spPr bwMode="auto">
            <a:xfrm>
              <a:off x="10278286" y="4786147"/>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129"/>
            <p:cNvSpPr>
              <a:spLocks/>
            </p:cNvSpPr>
            <p:nvPr/>
          </p:nvSpPr>
          <p:spPr bwMode="auto">
            <a:xfrm>
              <a:off x="10105993" y="4786147"/>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130"/>
            <p:cNvSpPr>
              <a:spLocks/>
            </p:cNvSpPr>
            <p:nvPr/>
          </p:nvSpPr>
          <p:spPr bwMode="auto">
            <a:xfrm>
              <a:off x="10288683" y="4786147"/>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131"/>
            <p:cNvSpPr>
              <a:spLocks/>
            </p:cNvSpPr>
            <p:nvPr/>
          </p:nvSpPr>
          <p:spPr bwMode="auto">
            <a:xfrm>
              <a:off x="10101536" y="4789322"/>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132"/>
            <p:cNvSpPr>
              <a:spLocks/>
            </p:cNvSpPr>
            <p:nvPr/>
          </p:nvSpPr>
          <p:spPr bwMode="auto">
            <a:xfrm>
              <a:off x="10474344" y="4789322"/>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133"/>
            <p:cNvSpPr>
              <a:spLocks/>
            </p:cNvSpPr>
            <p:nvPr/>
          </p:nvSpPr>
          <p:spPr bwMode="auto">
            <a:xfrm>
              <a:off x="10530785" y="4789322"/>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134"/>
            <p:cNvSpPr>
              <a:spLocks/>
            </p:cNvSpPr>
            <p:nvPr/>
          </p:nvSpPr>
          <p:spPr bwMode="auto">
            <a:xfrm>
              <a:off x="10700108" y="4789322"/>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135"/>
            <p:cNvSpPr>
              <a:spLocks/>
            </p:cNvSpPr>
            <p:nvPr/>
          </p:nvSpPr>
          <p:spPr bwMode="auto">
            <a:xfrm>
              <a:off x="10584256" y="4789322"/>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136"/>
            <p:cNvSpPr>
              <a:spLocks/>
            </p:cNvSpPr>
            <p:nvPr/>
          </p:nvSpPr>
          <p:spPr bwMode="auto">
            <a:xfrm>
              <a:off x="10319874" y="4786147"/>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137"/>
            <p:cNvSpPr>
              <a:spLocks/>
            </p:cNvSpPr>
            <p:nvPr/>
          </p:nvSpPr>
          <p:spPr bwMode="auto">
            <a:xfrm>
              <a:off x="10752093" y="4789322"/>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138"/>
            <p:cNvSpPr>
              <a:spLocks/>
            </p:cNvSpPr>
            <p:nvPr/>
          </p:nvSpPr>
          <p:spPr bwMode="auto">
            <a:xfrm>
              <a:off x="10345124" y="4789322"/>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139"/>
            <p:cNvSpPr>
              <a:spLocks/>
            </p:cNvSpPr>
            <p:nvPr/>
          </p:nvSpPr>
          <p:spPr bwMode="auto">
            <a:xfrm>
              <a:off x="10394139" y="4789322"/>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140"/>
            <p:cNvSpPr>
              <a:spLocks/>
            </p:cNvSpPr>
            <p:nvPr/>
          </p:nvSpPr>
          <p:spPr bwMode="auto">
            <a:xfrm>
              <a:off x="10812990" y="4789322"/>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5"/>
            <p:cNvSpPr>
              <a:spLocks noEditPoints="1"/>
            </p:cNvSpPr>
            <p:nvPr/>
          </p:nvSpPr>
          <p:spPr bwMode="auto">
            <a:xfrm>
              <a:off x="6691312" y="4762334"/>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294"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Tree>
    <p:extLst>
      <p:ext uri="{BB962C8B-B14F-4D97-AF65-F5344CB8AC3E}">
        <p14:creationId xmlns:p14="http://schemas.microsoft.com/office/powerpoint/2010/main" val="541194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3" presetClass="entr" presetSubtype="32"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strVal val="4*#ppt_w"/>
                                          </p:val>
                                        </p:tav>
                                        <p:tav tm="100000">
                                          <p:val>
                                            <p:strVal val="#ppt_w"/>
                                          </p:val>
                                        </p:tav>
                                      </p:tavLst>
                                    </p:anim>
                                    <p:anim calcmode="lin" valueType="num">
                                      <p:cBhvr>
                                        <p:cTn id="13" dur="500" fill="hold"/>
                                        <p:tgtEl>
                                          <p:spTgt spid="1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24</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pic>
        <p:nvPicPr>
          <p:cNvPr id="9" name="Picture 2" descr="Khi sinh con, lao Äá»ng ná»¯ sáº½ ÄÆ°á»£c nháº­n tá»i Äa 3 khoáº£n tiá»n - BÃ¡o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914" y="3297593"/>
            <a:ext cx="4876800" cy="2438400"/>
          </a:xfrm>
          <a:prstGeom prst="rect">
            <a:avLst/>
          </a:prstGeom>
          <a:noFill/>
          <a:extLst>
            <a:ext uri="{909E8E84-426E-40DD-AFC4-6F175D3DCCD1}">
              <a14:hiddenFill xmlns:a14="http://schemas.microsoft.com/office/drawing/2010/main">
                <a:solidFill>
                  <a:srgbClr val="FFFFFF"/>
                </a:solidFill>
              </a14:hiddenFill>
            </a:ext>
          </a:extLst>
        </p:spPr>
      </p:pic>
      <p:sp>
        <p:nvSpPr>
          <p:cNvPr id="10" name="Cloud Callout 9"/>
          <p:cNvSpPr/>
          <p:nvPr/>
        </p:nvSpPr>
        <p:spPr>
          <a:xfrm>
            <a:off x="7398163" y="1542675"/>
            <a:ext cx="4582955" cy="2988860"/>
          </a:xfrm>
          <a:prstGeom prst="cloudCallout">
            <a:avLst>
              <a:gd name="adj1" fmla="val -109873"/>
              <a:gd name="adj2" fmla="val 227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smtClean="0"/>
              <a:t>Lao </a:t>
            </a:r>
            <a:r>
              <a:rPr lang="en-US" sz="4800" dirty="0" err="1" smtClean="0"/>
              <a:t>động</a:t>
            </a:r>
            <a:r>
              <a:rPr lang="en-US" sz="4800" dirty="0" smtClean="0"/>
              <a:t> </a:t>
            </a:r>
            <a:r>
              <a:rPr lang="en-US" sz="4800" dirty="0" err="1" smtClean="0"/>
              <a:t>là</a:t>
            </a:r>
            <a:r>
              <a:rPr lang="en-US" sz="4800" dirty="0" smtClean="0"/>
              <a:t> </a:t>
            </a:r>
            <a:r>
              <a:rPr lang="en-US" sz="4800" dirty="0" err="1" smtClean="0"/>
              <a:t>gì</a:t>
            </a:r>
            <a:r>
              <a:rPr lang="en-US" sz="4800" dirty="0" smtClean="0"/>
              <a:t>?</a:t>
            </a:r>
            <a:endParaRPr lang="en-US" sz="4800" dirty="0"/>
          </a:p>
        </p:txBody>
      </p:sp>
      <p:sp>
        <p:nvSpPr>
          <p:cNvPr id="11" name="Rectangle 10"/>
          <p:cNvSpPr/>
          <p:nvPr/>
        </p:nvSpPr>
        <p:spPr>
          <a:xfrm>
            <a:off x="0" y="6334780"/>
            <a:ext cx="6096000" cy="523220"/>
          </a:xfrm>
          <a:prstGeom prst="rect">
            <a:avLst/>
          </a:prstGeom>
        </p:spPr>
        <p:txBody>
          <a:bodyPr>
            <a:spAutoFit/>
          </a:bodyPr>
          <a:lstStyle/>
          <a:p>
            <a:r>
              <a:rPr lang="en-US" sz="1400" i="1" dirty="0">
                <a:hlinkClick r:id="rId3"/>
              </a:rPr>
              <a:t>http://baoquangninh.com.vn/ban-doc/202001/khi-sinh-con-lao-dong-nu-se-duoc-nhan-toi-da-3-khoan-tien-2466465/</a:t>
            </a:r>
            <a:endParaRPr lang="en-US" sz="1400" i="1" dirty="0"/>
          </a:p>
        </p:txBody>
      </p:sp>
      <p:grpSp>
        <p:nvGrpSpPr>
          <p:cNvPr id="12" name="Group 11">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3" name="Group 12">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5" name="Rectangle 14">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TextBox 13">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18" name="Group 17">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19" name="Rectangle 18">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52822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strVal val="4*#ppt_w"/>
                                          </p:val>
                                        </p:tav>
                                        <p:tav tm="100000">
                                          <p:val>
                                            <p:strVal val="#ppt_w"/>
                                          </p:val>
                                        </p:tav>
                                      </p:tavLst>
                                    </p:anim>
                                    <p:anim calcmode="lin" valueType="num">
                                      <p:cBhvr>
                                        <p:cTn id="8" dur="500" fill="hold"/>
                                        <p:tgtEl>
                                          <p:spTgt spid="18"/>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25</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pic>
        <p:nvPicPr>
          <p:cNvPr id="9" name="Picture 2" descr="Khi sinh con, lao Äá»ng ná»¯ sáº½ ÄÆ°á»£c nháº­n tá»i Äa 3 khoáº£n tiá»n - BÃ¡o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914" y="3297593"/>
            <a:ext cx="4876800" cy="2438400"/>
          </a:xfrm>
          <a:prstGeom prst="rect">
            <a:avLst/>
          </a:prstGeom>
          <a:noFill/>
          <a:extLst>
            <a:ext uri="{909E8E84-426E-40DD-AFC4-6F175D3DCCD1}">
              <a14:hiddenFill xmlns:a14="http://schemas.microsoft.com/office/drawing/2010/main">
                <a:solidFill>
                  <a:srgbClr val="FFFFFF"/>
                </a:solidFill>
              </a14:hiddenFill>
            </a:ext>
          </a:extLst>
        </p:spPr>
      </p:pic>
      <p:sp>
        <p:nvSpPr>
          <p:cNvPr id="10" name="Cloud Callout 9"/>
          <p:cNvSpPr/>
          <p:nvPr/>
        </p:nvSpPr>
        <p:spPr>
          <a:xfrm>
            <a:off x="5683610" y="1914883"/>
            <a:ext cx="6180819" cy="3570901"/>
          </a:xfrm>
          <a:prstGeom prst="cloudCallout">
            <a:avLst>
              <a:gd name="adj1" fmla="val -75206"/>
              <a:gd name="adj2" fmla="val 2368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t>Là</a:t>
            </a:r>
            <a:r>
              <a:rPr lang="en-US" sz="2800" dirty="0"/>
              <a:t> </a:t>
            </a:r>
            <a:r>
              <a:rPr lang="en-US" sz="2800" dirty="0" err="1"/>
              <a:t>hoạt</a:t>
            </a:r>
            <a:r>
              <a:rPr lang="en-US" sz="2800" dirty="0"/>
              <a:t> </a:t>
            </a:r>
            <a:r>
              <a:rPr lang="en-US" sz="2800" dirty="0" err="1"/>
              <a:t>động</a:t>
            </a:r>
            <a:r>
              <a:rPr lang="en-US" sz="2800" dirty="0"/>
              <a:t> </a:t>
            </a:r>
            <a:r>
              <a:rPr lang="en-US" sz="2800" dirty="0" err="1"/>
              <a:t>có</a:t>
            </a:r>
            <a:r>
              <a:rPr lang="en-US" sz="2800" dirty="0"/>
              <a:t> </a:t>
            </a:r>
            <a:r>
              <a:rPr lang="en-US" sz="2800" b="1" dirty="0">
                <a:solidFill>
                  <a:schemeClr val="accent1">
                    <a:lumMod val="60000"/>
                    <a:lumOff val="40000"/>
                  </a:schemeClr>
                </a:solidFill>
              </a:rPr>
              <a:t>ý </a:t>
            </a:r>
            <a:r>
              <a:rPr lang="en-US" sz="2800" b="1" dirty="0" err="1">
                <a:solidFill>
                  <a:schemeClr val="accent1">
                    <a:lumMod val="60000"/>
                    <a:lumOff val="40000"/>
                  </a:schemeClr>
                </a:solidFill>
              </a:rPr>
              <a:t>thức</a:t>
            </a:r>
            <a:r>
              <a:rPr lang="en-US" sz="2800" dirty="0"/>
              <a:t>, </a:t>
            </a:r>
            <a:r>
              <a:rPr lang="en-US" sz="2800" dirty="0" err="1"/>
              <a:t>có</a:t>
            </a:r>
            <a:r>
              <a:rPr lang="en-US" sz="2800" dirty="0"/>
              <a:t> </a:t>
            </a:r>
            <a:r>
              <a:rPr lang="en-US" sz="2800" b="1" dirty="0" err="1">
                <a:solidFill>
                  <a:schemeClr val="accent1">
                    <a:lumMod val="60000"/>
                    <a:lumOff val="40000"/>
                  </a:schemeClr>
                </a:solidFill>
              </a:rPr>
              <a:t>mục</a:t>
            </a:r>
            <a:r>
              <a:rPr lang="en-US" sz="2800" b="1" dirty="0">
                <a:solidFill>
                  <a:schemeClr val="accent1">
                    <a:lumMod val="60000"/>
                    <a:lumOff val="40000"/>
                  </a:schemeClr>
                </a:solidFill>
              </a:rPr>
              <a:t> </a:t>
            </a:r>
            <a:r>
              <a:rPr lang="en-US" sz="2800" b="1" dirty="0" err="1">
                <a:solidFill>
                  <a:schemeClr val="accent1">
                    <a:lumMod val="60000"/>
                    <a:lumOff val="40000"/>
                  </a:schemeClr>
                </a:solidFill>
              </a:rPr>
              <a:t>đích</a:t>
            </a:r>
            <a:r>
              <a:rPr lang="en-US" sz="2800" b="1" dirty="0">
                <a:solidFill>
                  <a:schemeClr val="accent1">
                    <a:lumMod val="60000"/>
                    <a:lumOff val="40000"/>
                  </a:schemeClr>
                </a:solidFill>
              </a:rPr>
              <a:t> </a:t>
            </a:r>
            <a:r>
              <a:rPr lang="en-US" sz="2800" dirty="0" err="1"/>
              <a:t>của</a:t>
            </a:r>
            <a:r>
              <a:rPr lang="en-US" sz="2800" dirty="0"/>
              <a:t> </a:t>
            </a:r>
            <a:endParaRPr lang="en-US" sz="2800" dirty="0" smtClean="0"/>
          </a:p>
          <a:p>
            <a:pPr algn="ctr"/>
            <a:r>
              <a:rPr lang="en-US" sz="2800" dirty="0" smtClean="0"/>
              <a:t>con </a:t>
            </a:r>
            <a:r>
              <a:rPr lang="en-US" sz="2800" dirty="0" err="1"/>
              <a:t>người</a:t>
            </a:r>
            <a:r>
              <a:rPr lang="en-US" sz="2800" dirty="0"/>
              <a:t> </a:t>
            </a:r>
            <a:r>
              <a:rPr lang="en-US" sz="2800" dirty="0" err="1"/>
              <a:t>làm</a:t>
            </a:r>
            <a:r>
              <a:rPr lang="en-US" sz="2800" dirty="0"/>
              <a:t> </a:t>
            </a:r>
            <a:r>
              <a:rPr lang="en-US" sz="2800" dirty="0" err="1"/>
              <a:t>biến</a:t>
            </a:r>
            <a:r>
              <a:rPr lang="en-US" sz="2800" dirty="0"/>
              <a:t> </a:t>
            </a:r>
            <a:r>
              <a:rPr lang="en-US" sz="2800" dirty="0" err="1"/>
              <a:t>đổi</a:t>
            </a:r>
            <a:r>
              <a:rPr lang="en-US" sz="2800" dirty="0"/>
              <a:t> </a:t>
            </a:r>
            <a:r>
              <a:rPr lang="en-US" sz="2800" dirty="0" err="1"/>
              <a:t>các</a:t>
            </a:r>
            <a:r>
              <a:rPr lang="en-US" sz="2800" dirty="0"/>
              <a:t> </a:t>
            </a:r>
            <a:r>
              <a:rPr lang="en-US" sz="2800" dirty="0" err="1"/>
              <a:t>yếu</a:t>
            </a:r>
            <a:r>
              <a:rPr lang="en-US" sz="2800" dirty="0"/>
              <a:t> </a:t>
            </a:r>
            <a:r>
              <a:rPr lang="en-US" sz="2800" dirty="0" err="1"/>
              <a:t>tố</a:t>
            </a:r>
            <a:r>
              <a:rPr lang="en-US" sz="2800" dirty="0"/>
              <a:t> </a:t>
            </a:r>
            <a:r>
              <a:rPr lang="en-US" sz="2800" dirty="0" err="1"/>
              <a:t>của</a:t>
            </a:r>
            <a:r>
              <a:rPr lang="en-US" sz="2800" dirty="0"/>
              <a:t> </a:t>
            </a:r>
            <a:r>
              <a:rPr lang="en-US" sz="2800" dirty="0" err="1"/>
              <a:t>tự</a:t>
            </a:r>
            <a:r>
              <a:rPr lang="en-US" sz="2800" dirty="0"/>
              <a:t> </a:t>
            </a:r>
            <a:r>
              <a:rPr lang="en-US" sz="2800" dirty="0" err="1"/>
              <a:t>nhiên</a:t>
            </a:r>
            <a:r>
              <a:rPr lang="en-US" sz="2800" dirty="0"/>
              <a:t>  </a:t>
            </a:r>
            <a:r>
              <a:rPr lang="en-US" sz="2800" dirty="0" err="1"/>
              <a:t>cho</a:t>
            </a:r>
            <a:r>
              <a:rPr lang="en-US" sz="2800" dirty="0"/>
              <a:t> </a:t>
            </a:r>
            <a:r>
              <a:rPr lang="en-US" sz="2800" dirty="0" err="1"/>
              <a:t>phù</a:t>
            </a:r>
            <a:r>
              <a:rPr lang="en-US" sz="2800" dirty="0"/>
              <a:t> </a:t>
            </a:r>
            <a:r>
              <a:rPr lang="en-US" sz="2800" dirty="0" err="1"/>
              <a:t>hợp</a:t>
            </a:r>
            <a:r>
              <a:rPr lang="en-US" sz="2800" dirty="0"/>
              <a:t> </a:t>
            </a:r>
            <a:r>
              <a:rPr lang="en-US" sz="2800" dirty="0" err="1"/>
              <a:t>với</a:t>
            </a:r>
            <a:r>
              <a:rPr lang="en-US" sz="2800" dirty="0"/>
              <a:t> </a:t>
            </a:r>
            <a:endParaRPr lang="en-US" sz="2800" dirty="0" smtClean="0"/>
          </a:p>
          <a:p>
            <a:pPr algn="ctr"/>
            <a:r>
              <a:rPr lang="en-US" sz="2800" dirty="0" err="1" smtClean="0"/>
              <a:t>nhu</a:t>
            </a:r>
            <a:r>
              <a:rPr lang="en-US" sz="2800" dirty="0" smtClean="0"/>
              <a:t> </a:t>
            </a:r>
            <a:r>
              <a:rPr lang="en-US" sz="2800" dirty="0" err="1"/>
              <a:t>cầu</a:t>
            </a:r>
            <a:r>
              <a:rPr lang="en-US" sz="2800" dirty="0"/>
              <a:t> con </a:t>
            </a:r>
            <a:r>
              <a:rPr lang="en-US" sz="2800" dirty="0" err="1"/>
              <a:t>người</a:t>
            </a:r>
            <a:r>
              <a:rPr lang="en-US" sz="2800" dirty="0"/>
              <a:t>.</a:t>
            </a:r>
          </a:p>
        </p:txBody>
      </p:sp>
      <p:grpSp>
        <p:nvGrpSpPr>
          <p:cNvPr id="11" name="Group 10">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2" name="Group 11">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4" name="Rectangle 13">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TextBox 12">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17" name="Group 16">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18" name="Rectangle 17">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Группа 571"/>
          <p:cNvGrpSpPr/>
          <p:nvPr/>
        </p:nvGrpSpPr>
        <p:grpSpPr>
          <a:xfrm rot="10800000">
            <a:off x="923544" y="5996552"/>
            <a:ext cx="10426889" cy="230623"/>
            <a:chOff x="2046926" y="3643303"/>
            <a:chExt cx="4378633" cy="201613"/>
          </a:xfrm>
        </p:grpSpPr>
        <p:sp>
          <p:nvSpPr>
            <p:cNvPr id="23" name="Line 6"/>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Line 7"/>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8"/>
            <p:cNvSpPr>
              <a:spLocks/>
            </p:cNvSpPr>
            <p:nvPr/>
          </p:nvSpPr>
          <p:spPr bwMode="auto">
            <a:xfrm>
              <a:off x="3037614" y="3733795"/>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9"/>
            <p:cNvSpPr>
              <a:spLocks/>
            </p:cNvSpPr>
            <p:nvPr/>
          </p:nvSpPr>
          <p:spPr bwMode="auto">
            <a:xfrm>
              <a:off x="2890570"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10"/>
            <p:cNvSpPr>
              <a:spLocks/>
            </p:cNvSpPr>
            <p:nvPr/>
          </p:nvSpPr>
          <p:spPr bwMode="auto">
            <a:xfrm>
              <a:off x="2887600"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690057"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2"/>
            <p:cNvSpPr>
              <a:spLocks/>
            </p:cNvSpPr>
            <p:nvPr/>
          </p:nvSpPr>
          <p:spPr bwMode="auto">
            <a:xfrm>
              <a:off x="2725704"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3"/>
            <p:cNvSpPr>
              <a:spLocks/>
            </p:cNvSpPr>
            <p:nvPr/>
          </p:nvSpPr>
          <p:spPr bwMode="auto">
            <a:xfrm>
              <a:off x="2461322"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4"/>
            <p:cNvSpPr>
              <a:spLocks/>
            </p:cNvSpPr>
            <p:nvPr/>
          </p:nvSpPr>
          <p:spPr bwMode="auto">
            <a:xfrm>
              <a:off x="2502910"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5"/>
            <p:cNvSpPr>
              <a:spLocks/>
            </p:cNvSpPr>
            <p:nvPr/>
          </p:nvSpPr>
          <p:spPr bwMode="auto">
            <a:xfrm>
              <a:off x="2291999"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6"/>
            <p:cNvSpPr>
              <a:spLocks/>
            </p:cNvSpPr>
            <p:nvPr/>
          </p:nvSpPr>
          <p:spPr bwMode="auto">
            <a:xfrm>
              <a:off x="2770262"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7"/>
            <p:cNvSpPr>
              <a:spLocks/>
            </p:cNvSpPr>
            <p:nvPr/>
          </p:nvSpPr>
          <p:spPr bwMode="auto">
            <a:xfrm>
              <a:off x="2802939" y="3659182"/>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18"/>
            <p:cNvSpPr>
              <a:spLocks/>
            </p:cNvSpPr>
            <p:nvPr/>
          </p:nvSpPr>
          <p:spPr bwMode="auto">
            <a:xfrm>
              <a:off x="2078118" y="3667120"/>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2060294" y="3670295"/>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20"/>
            <p:cNvSpPr>
              <a:spLocks/>
            </p:cNvSpPr>
            <p:nvPr/>
          </p:nvSpPr>
          <p:spPr bwMode="auto">
            <a:xfrm>
              <a:off x="2060294" y="3667120"/>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21"/>
            <p:cNvSpPr>
              <a:spLocks/>
            </p:cNvSpPr>
            <p:nvPr/>
          </p:nvSpPr>
          <p:spPr bwMode="auto">
            <a:xfrm>
              <a:off x="2095941" y="3670295"/>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22"/>
            <p:cNvSpPr>
              <a:spLocks/>
            </p:cNvSpPr>
            <p:nvPr/>
          </p:nvSpPr>
          <p:spPr bwMode="auto">
            <a:xfrm>
              <a:off x="2141985"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23"/>
            <p:cNvSpPr>
              <a:spLocks/>
            </p:cNvSpPr>
            <p:nvPr/>
          </p:nvSpPr>
          <p:spPr bwMode="auto">
            <a:xfrm>
              <a:off x="2057323" y="3670295"/>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24"/>
            <p:cNvSpPr>
              <a:spLocks/>
            </p:cNvSpPr>
            <p:nvPr/>
          </p:nvSpPr>
          <p:spPr bwMode="auto">
            <a:xfrm>
              <a:off x="2152382" y="3667120"/>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25"/>
            <p:cNvSpPr>
              <a:spLocks/>
            </p:cNvSpPr>
            <p:nvPr/>
          </p:nvSpPr>
          <p:spPr bwMode="auto">
            <a:xfrm>
              <a:off x="2060294" y="3670295"/>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26"/>
            <p:cNvSpPr>
              <a:spLocks/>
            </p:cNvSpPr>
            <p:nvPr/>
          </p:nvSpPr>
          <p:spPr bwMode="auto">
            <a:xfrm>
              <a:off x="2060294" y="3670295"/>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27"/>
            <p:cNvSpPr>
              <a:spLocks/>
            </p:cNvSpPr>
            <p:nvPr/>
          </p:nvSpPr>
          <p:spPr bwMode="auto">
            <a:xfrm>
              <a:off x="2338043"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28"/>
            <p:cNvSpPr>
              <a:spLocks/>
            </p:cNvSpPr>
            <p:nvPr/>
          </p:nvSpPr>
          <p:spPr bwMode="auto">
            <a:xfrm>
              <a:off x="2397454" y="3670295"/>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29"/>
            <p:cNvSpPr>
              <a:spLocks/>
            </p:cNvSpPr>
            <p:nvPr/>
          </p:nvSpPr>
          <p:spPr bwMode="auto">
            <a:xfrm>
              <a:off x="2566777"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30"/>
            <p:cNvSpPr>
              <a:spLocks/>
            </p:cNvSpPr>
            <p:nvPr/>
          </p:nvSpPr>
          <p:spPr bwMode="auto">
            <a:xfrm>
              <a:off x="2447954"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31"/>
            <p:cNvSpPr>
              <a:spLocks/>
            </p:cNvSpPr>
            <p:nvPr/>
          </p:nvSpPr>
          <p:spPr bwMode="auto">
            <a:xfrm>
              <a:off x="2183573"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32"/>
            <p:cNvSpPr>
              <a:spLocks/>
            </p:cNvSpPr>
            <p:nvPr/>
          </p:nvSpPr>
          <p:spPr bwMode="auto">
            <a:xfrm>
              <a:off x="2620248"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33"/>
            <p:cNvSpPr>
              <a:spLocks/>
            </p:cNvSpPr>
            <p:nvPr/>
          </p:nvSpPr>
          <p:spPr bwMode="auto">
            <a:xfrm>
              <a:off x="2208823" y="3670295"/>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34"/>
            <p:cNvSpPr>
              <a:spLocks/>
            </p:cNvSpPr>
            <p:nvPr/>
          </p:nvSpPr>
          <p:spPr bwMode="auto">
            <a:xfrm>
              <a:off x="2257837" y="3670295"/>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35"/>
            <p:cNvSpPr>
              <a:spLocks/>
            </p:cNvSpPr>
            <p:nvPr/>
          </p:nvSpPr>
          <p:spPr bwMode="auto">
            <a:xfrm>
              <a:off x="2679659"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36"/>
            <p:cNvSpPr>
              <a:spLocks/>
            </p:cNvSpPr>
            <p:nvPr/>
          </p:nvSpPr>
          <p:spPr bwMode="auto">
            <a:xfrm>
              <a:off x="3752038"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37"/>
            <p:cNvSpPr>
              <a:spLocks/>
            </p:cNvSpPr>
            <p:nvPr/>
          </p:nvSpPr>
          <p:spPr bwMode="auto">
            <a:xfrm>
              <a:off x="3749068"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38"/>
            <p:cNvSpPr>
              <a:spLocks/>
            </p:cNvSpPr>
            <p:nvPr/>
          </p:nvSpPr>
          <p:spPr bwMode="auto">
            <a:xfrm>
              <a:off x="3551525"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39"/>
            <p:cNvSpPr>
              <a:spLocks/>
            </p:cNvSpPr>
            <p:nvPr/>
          </p:nvSpPr>
          <p:spPr bwMode="auto">
            <a:xfrm>
              <a:off x="3587172"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40"/>
            <p:cNvSpPr>
              <a:spLocks/>
            </p:cNvSpPr>
            <p:nvPr/>
          </p:nvSpPr>
          <p:spPr bwMode="auto">
            <a:xfrm>
              <a:off x="3322790"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 name="Freeform 41"/>
            <p:cNvSpPr>
              <a:spLocks/>
            </p:cNvSpPr>
            <p:nvPr/>
          </p:nvSpPr>
          <p:spPr bwMode="auto">
            <a:xfrm>
              <a:off x="3365863"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42"/>
            <p:cNvSpPr>
              <a:spLocks/>
            </p:cNvSpPr>
            <p:nvPr/>
          </p:nvSpPr>
          <p:spPr bwMode="auto">
            <a:xfrm>
              <a:off x="3154952" y="3670295"/>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43"/>
            <p:cNvSpPr>
              <a:spLocks/>
            </p:cNvSpPr>
            <p:nvPr/>
          </p:nvSpPr>
          <p:spPr bwMode="auto">
            <a:xfrm>
              <a:off x="3633215"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44"/>
            <p:cNvSpPr>
              <a:spLocks/>
            </p:cNvSpPr>
            <p:nvPr/>
          </p:nvSpPr>
          <p:spPr bwMode="auto">
            <a:xfrm>
              <a:off x="3664407"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 name="Freeform 45"/>
            <p:cNvSpPr>
              <a:spLocks/>
            </p:cNvSpPr>
            <p:nvPr/>
          </p:nvSpPr>
          <p:spPr bwMode="auto">
            <a:xfrm>
              <a:off x="2932158"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 name="Freeform 46"/>
            <p:cNvSpPr>
              <a:spLocks/>
            </p:cNvSpPr>
            <p:nvPr/>
          </p:nvSpPr>
          <p:spPr bwMode="auto">
            <a:xfrm>
              <a:off x="2887600"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 name="Freeform 47"/>
            <p:cNvSpPr>
              <a:spLocks/>
            </p:cNvSpPr>
            <p:nvPr/>
          </p:nvSpPr>
          <p:spPr bwMode="auto">
            <a:xfrm>
              <a:off x="2893541"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 name="Freeform 48"/>
            <p:cNvSpPr>
              <a:spLocks/>
            </p:cNvSpPr>
            <p:nvPr/>
          </p:nvSpPr>
          <p:spPr bwMode="auto">
            <a:xfrm>
              <a:off x="2949982"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 name="Freeform 49"/>
            <p:cNvSpPr>
              <a:spLocks/>
            </p:cNvSpPr>
            <p:nvPr/>
          </p:nvSpPr>
          <p:spPr bwMode="auto">
            <a:xfrm>
              <a:off x="3003452"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 name="Freeform 50"/>
            <p:cNvSpPr>
              <a:spLocks/>
            </p:cNvSpPr>
            <p:nvPr/>
          </p:nvSpPr>
          <p:spPr bwMode="auto">
            <a:xfrm>
              <a:off x="2834129"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 name="Freeform 51"/>
            <p:cNvSpPr>
              <a:spLocks/>
            </p:cNvSpPr>
            <p:nvPr/>
          </p:nvSpPr>
          <p:spPr bwMode="auto">
            <a:xfrm>
              <a:off x="3016820"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 name="Freeform 52"/>
            <p:cNvSpPr>
              <a:spLocks/>
            </p:cNvSpPr>
            <p:nvPr/>
          </p:nvSpPr>
          <p:spPr bwMode="auto">
            <a:xfrm>
              <a:off x="2831159"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 name="Freeform 53"/>
            <p:cNvSpPr>
              <a:spLocks/>
            </p:cNvSpPr>
            <p:nvPr/>
          </p:nvSpPr>
          <p:spPr bwMode="auto">
            <a:xfrm>
              <a:off x="3199511"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 name="Freeform 54"/>
            <p:cNvSpPr>
              <a:spLocks/>
            </p:cNvSpPr>
            <p:nvPr/>
          </p:nvSpPr>
          <p:spPr bwMode="auto">
            <a:xfrm>
              <a:off x="3260408"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 name="Freeform 55"/>
            <p:cNvSpPr>
              <a:spLocks/>
            </p:cNvSpPr>
            <p:nvPr/>
          </p:nvSpPr>
          <p:spPr bwMode="auto">
            <a:xfrm>
              <a:off x="3428245"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 name="Freeform 56"/>
            <p:cNvSpPr>
              <a:spLocks/>
            </p:cNvSpPr>
            <p:nvPr/>
          </p:nvSpPr>
          <p:spPr bwMode="auto">
            <a:xfrm>
              <a:off x="3309422"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 name="Freeform 57"/>
            <p:cNvSpPr>
              <a:spLocks/>
            </p:cNvSpPr>
            <p:nvPr/>
          </p:nvSpPr>
          <p:spPr bwMode="auto">
            <a:xfrm>
              <a:off x="3045040"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 name="Freeform 58"/>
            <p:cNvSpPr>
              <a:spLocks/>
            </p:cNvSpPr>
            <p:nvPr/>
          </p:nvSpPr>
          <p:spPr bwMode="auto">
            <a:xfrm>
              <a:off x="3481716"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 name="Freeform 59"/>
            <p:cNvSpPr>
              <a:spLocks/>
            </p:cNvSpPr>
            <p:nvPr/>
          </p:nvSpPr>
          <p:spPr bwMode="auto">
            <a:xfrm>
              <a:off x="3070291"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 name="Freeform 60"/>
            <p:cNvSpPr>
              <a:spLocks/>
            </p:cNvSpPr>
            <p:nvPr/>
          </p:nvSpPr>
          <p:spPr bwMode="auto">
            <a:xfrm>
              <a:off x="3122275"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 name="Freeform 61"/>
            <p:cNvSpPr>
              <a:spLocks/>
            </p:cNvSpPr>
            <p:nvPr/>
          </p:nvSpPr>
          <p:spPr bwMode="auto">
            <a:xfrm>
              <a:off x="3541127"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 name="Freeform 62"/>
            <p:cNvSpPr>
              <a:spLocks/>
            </p:cNvSpPr>
            <p:nvPr/>
          </p:nvSpPr>
          <p:spPr bwMode="auto">
            <a:xfrm>
              <a:off x="4631329"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63"/>
            <p:cNvSpPr>
              <a:spLocks/>
            </p:cNvSpPr>
            <p:nvPr/>
          </p:nvSpPr>
          <p:spPr bwMode="auto">
            <a:xfrm>
              <a:off x="4628359"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64"/>
            <p:cNvSpPr>
              <a:spLocks/>
            </p:cNvSpPr>
            <p:nvPr/>
          </p:nvSpPr>
          <p:spPr bwMode="auto">
            <a:xfrm>
              <a:off x="4430816"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65"/>
            <p:cNvSpPr>
              <a:spLocks/>
            </p:cNvSpPr>
            <p:nvPr/>
          </p:nvSpPr>
          <p:spPr bwMode="auto">
            <a:xfrm>
              <a:off x="4466463"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66"/>
            <p:cNvSpPr>
              <a:spLocks/>
            </p:cNvSpPr>
            <p:nvPr/>
          </p:nvSpPr>
          <p:spPr bwMode="auto">
            <a:xfrm>
              <a:off x="4202081"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67"/>
            <p:cNvSpPr>
              <a:spLocks/>
            </p:cNvSpPr>
            <p:nvPr/>
          </p:nvSpPr>
          <p:spPr bwMode="auto">
            <a:xfrm>
              <a:off x="4245154" y="3670295"/>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68"/>
            <p:cNvSpPr>
              <a:spLocks/>
            </p:cNvSpPr>
            <p:nvPr/>
          </p:nvSpPr>
          <p:spPr bwMode="auto">
            <a:xfrm>
              <a:off x="4032758"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69"/>
            <p:cNvSpPr>
              <a:spLocks/>
            </p:cNvSpPr>
            <p:nvPr/>
          </p:nvSpPr>
          <p:spPr bwMode="auto">
            <a:xfrm>
              <a:off x="4511021"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0"/>
            <p:cNvSpPr>
              <a:spLocks/>
            </p:cNvSpPr>
            <p:nvPr/>
          </p:nvSpPr>
          <p:spPr bwMode="auto">
            <a:xfrm>
              <a:off x="4543698"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1"/>
            <p:cNvSpPr>
              <a:spLocks/>
            </p:cNvSpPr>
            <p:nvPr/>
          </p:nvSpPr>
          <p:spPr bwMode="auto">
            <a:xfrm>
              <a:off x="3811450"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2"/>
            <p:cNvSpPr>
              <a:spLocks/>
            </p:cNvSpPr>
            <p:nvPr/>
          </p:nvSpPr>
          <p:spPr bwMode="auto">
            <a:xfrm>
              <a:off x="3766891"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73"/>
            <p:cNvSpPr>
              <a:spLocks/>
            </p:cNvSpPr>
            <p:nvPr/>
          </p:nvSpPr>
          <p:spPr bwMode="auto">
            <a:xfrm>
              <a:off x="3772832"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74"/>
            <p:cNvSpPr>
              <a:spLocks/>
            </p:cNvSpPr>
            <p:nvPr/>
          </p:nvSpPr>
          <p:spPr bwMode="auto">
            <a:xfrm>
              <a:off x="3829273"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75"/>
            <p:cNvSpPr>
              <a:spLocks/>
            </p:cNvSpPr>
            <p:nvPr/>
          </p:nvSpPr>
          <p:spPr bwMode="auto">
            <a:xfrm>
              <a:off x="3882744"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76"/>
            <p:cNvSpPr>
              <a:spLocks/>
            </p:cNvSpPr>
            <p:nvPr/>
          </p:nvSpPr>
          <p:spPr bwMode="auto">
            <a:xfrm>
              <a:off x="3713421"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77"/>
            <p:cNvSpPr>
              <a:spLocks/>
            </p:cNvSpPr>
            <p:nvPr/>
          </p:nvSpPr>
          <p:spPr bwMode="auto">
            <a:xfrm>
              <a:off x="3896112"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78"/>
            <p:cNvSpPr>
              <a:spLocks/>
            </p:cNvSpPr>
            <p:nvPr/>
          </p:nvSpPr>
          <p:spPr bwMode="auto">
            <a:xfrm>
              <a:off x="3710450"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 name="Freeform 79"/>
            <p:cNvSpPr>
              <a:spLocks/>
            </p:cNvSpPr>
            <p:nvPr/>
          </p:nvSpPr>
          <p:spPr bwMode="auto">
            <a:xfrm>
              <a:off x="4078802"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0"/>
            <p:cNvSpPr>
              <a:spLocks/>
            </p:cNvSpPr>
            <p:nvPr/>
          </p:nvSpPr>
          <p:spPr bwMode="auto">
            <a:xfrm>
              <a:off x="4139699"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1"/>
            <p:cNvSpPr>
              <a:spLocks/>
            </p:cNvSpPr>
            <p:nvPr/>
          </p:nvSpPr>
          <p:spPr bwMode="auto">
            <a:xfrm>
              <a:off x="4307536"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2"/>
            <p:cNvSpPr>
              <a:spLocks/>
            </p:cNvSpPr>
            <p:nvPr/>
          </p:nvSpPr>
          <p:spPr bwMode="auto">
            <a:xfrm>
              <a:off x="4188713"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83"/>
            <p:cNvSpPr>
              <a:spLocks/>
            </p:cNvSpPr>
            <p:nvPr/>
          </p:nvSpPr>
          <p:spPr bwMode="auto">
            <a:xfrm>
              <a:off x="3924332"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84"/>
            <p:cNvSpPr>
              <a:spLocks/>
            </p:cNvSpPr>
            <p:nvPr/>
          </p:nvSpPr>
          <p:spPr bwMode="auto">
            <a:xfrm>
              <a:off x="4361007"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85"/>
            <p:cNvSpPr>
              <a:spLocks/>
            </p:cNvSpPr>
            <p:nvPr/>
          </p:nvSpPr>
          <p:spPr bwMode="auto">
            <a:xfrm>
              <a:off x="3949582"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86"/>
            <p:cNvSpPr>
              <a:spLocks/>
            </p:cNvSpPr>
            <p:nvPr/>
          </p:nvSpPr>
          <p:spPr bwMode="auto">
            <a:xfrm>
              <a:off x="4001567"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87"/>
            <p:cNvSpPr>
              <a:spLocks/>
            </p:cNvSpPr>
            <p:nvPr/>
          </p:nvSpPr>
          <p:spPr bwMode="auto">
            <a:xfrm>
              <a:off x="4420418"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88"/>
            <p:cNvSpPr>
              <a:spLocks/>
            </p:cNvSpPr>
            <p:nvPr/>
          </p:nvSpPr>
          <p:spPr bwMode="auto">
            <a:xfrm>
              <a:off x="5513591"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89"/>
            <p:cNvSpPr>
              <a:spLocks/>
            </p:cNvSpPr>
            <p:nvPr/>
          </p:nvSpPr>
          <p:spPr bwMode="auto">
            <a:xfrm>
              <a:off x="5510621"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90"/>
            <p:cNvSpPr>
              <a:spLocks/>
            </p:cNvSpPr>
            <p:nvPr/>
          </p:nvSpPr>
          <p:spPr bwMode="auto">
            <a:xfrm>
              <a:off x="5313078"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91"/>
            <p:cNvSpPr>
              <a:spLocks/>
            </p:cNvSpPr>
            <p:nvPr/>
          </p:nvSpPr>
          <p:spPr bwMode="auto">
            <a:xfrm>
              <a:off x="5348725" y="3670295"/>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92"/>
            <p:cNvSpPr>
              <a:spLocks/>
            </p:cNvSpPr>
            <p:nvPr/>
          </p:nvSpPr>
          <p:spPr bwMode="auto">
            <a:xfrm>
              <a:off x="5084343" y="3670295"/>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93"/>
            <p:cNvSpPr>
              <a:spLocks/>
            </p:cNvSpPr>
            <p:nvPr/>
          </p:nvSpPr>
          <p:spPr bwMode="auto">
            <a:xfrm>
              <a:off x="5127416" y="3670295"/>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94"/>
            <p:cNvSpPr>
              <a:spLocks/>
            </p:cNvSpPr>
            <p:nvPr/>
          </p:nvSpPr>
          <p:spPr bwMode="auto">
            <a:xfrm>
              <a:off x="4912050" y="3670295"/>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95"/>
            <p:cNvSpPr>
              <a:spLocks/>
            </p:cNvSpPr>
            <p:nvPr/>
          </p:nvSpPr>
          <p:spPr bwMode="auto">
            <a:xfrm>
              <a:off x="5394768"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96"/>
            <p:cNvSpPr>
              <a:spLocks/>
            </p:cNvSpPr>
            <p:nvPr/>
          </p:nvSpPr>
          <p:spPr bwMode="auto">
            <a:xfrm>
              <a:off x="5425960" y="3654420"/>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97"/>
            <p:cNvSpPr>
              <a:spLocks/>
            </p:cNvSpPr>
            <p:nvPr/>
          </p:nvSpPr>
          <p:spPr bwMode="auto">
            <a:xfrm>
              <a:off x="4695197" y="3667120"/>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98"/>
            <p:cNvSpPr>
              <a:spLocks/>
            </p:cNvSpPr>
            <p:nvPr/>
          </p:nvSpPr>
          <p:spPr bwMode="auto">
            <a:xfrm>
              <a:off x="4649153" y="3670295"/>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99"/>
            <p:cNvSpPr>
              <a:spLocks/>
            </p:cNvSpPr>
            <p:nvPr/>
          </p:nvSpPr>
          <p:spPr bwMode="auto">
            <a:xfrm>
              <a:off x="4656580" y="3667120"/>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00"/>
            <p:cNvSpPr>
              <a:spLocks/>
            </p:cNvSpPr>
            <p:nvPr/>
          </p:nvSpPr>
          <p:spPr bwMode="auto">
            <a:xfrm>
              <a:off x="4711535" y="3670295"/>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01"/>
            <p:cNvSpPr>
              <a:spLocks/>
            </p:cNvSpPr>
            <p:nvPr/>
          </p:nvSpPr>
          <p:spPr bwMode="auto">
            <a:xfrm>
              <a:off x="4765006"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02"/>
            <p:cNvSpPr>
              <a:spLocks/>
            </p:cNvSpPr>
            <p:nvPr/>
          </p:nvSpPr>
          <p:spPr bwMode="auto">
            <a:xfrm>
              <a:off x="4592712" y="3670295"/>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03"/>
            <p:cNvSpPr>
              <a:spLocks/>
            </p:cNvSpPr>
            <p:nvPr/>
          </p:nvSpPr>
          <p:spPr bwMode="auto">
            <a:xfrm>
              <a:off x="4775403" y="3667120"/>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04"/>
            <p:cNvSpPr>
              <a:spLocks/>
            </p:cNvSpPr>
            <p:nvPr/>
          </p:nvSpPr>
          <p:spPr bwMode="auto">
            <a:xfrm>
              <a:off x="4592712" y="3670295"/>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05"/>
            <p:cNvSpPr>
              <a:spLocks/>
            </p:cNvSpPr>
            <p:nvPr/>
          </p:nvSpPr>
          <p:spPr bwMode="auto">
            <a:xfrm>
              <a:off x="4962549" y="3670295"/>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06"/>
            <p:cNvSpPr>
              <a:spLocks/>
            </p:cNvSpPr>
            <p:nvPr/>
          </p:nvSpPr>
          <p:spPr bwMode="auto">
            <a:xfrm>
              <a:off x="5021961" y="3670295"/>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07"/>
            <p:cNvSpPr>
              <a:spLocks/>
            </p:cNvSpPr>
            <p:nvPr/>
          </p:nvSpPr>
          <p:spPr bwMode="auto">
            <a:xfrm>
              <a:off x="5189798" y="3675057"/>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08"/>
            <p:cNvSpPr>
              <a:spLocks/>
            </p:cNvSpPr>
            <p:nvPr/>
          </p:nvSpPr>
          <p:spPr bwMode="auto">
            <a:xfrm>
              <a:off x="5070975"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09"/>
            <p:cNvSpPr>
              <a:spLocks/>
            </p:cNvSpPr>
            <p:nvPr/>
          </p:nvSpPr>
          <p:spPr bwMode="auto">
            <a:xfrm>
              <a:off x="4806594"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10"/>
            <p:cNvSpPr>
              <a:spLocks/>
            </p:cNvSpPr>
            <p:nvPr/>
          </p:nvSpPr>
          <p:spPr bwMode="auto">
            <a:xfrm>
              <a:off x="5243269" y="3675057"/>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11"/>
            <p:cNvSpPr>
              <a:spLocks/>
            </p:cNvSpPr>
            <p:nvPr/>
          </p:nvSpPr>
          <p:spPr bwMode="auto">
            <a:xfrm>
              <a:off x="4831844" y="3670295"/>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12"/>
            <p:cNvSpPr>
              <a:spLocks/>
            </p:cNvSpPr>
            <p:nvPr/>
          </p:nvSpPr>
          <p:spPr bwMode="auto">
            <a:xfrm>
              <a:off x="4880858" y="3670295"/>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13"/>
            <p:cNvSpPr>
              <a:spLocks/>
            </p:cNvSpPr>
            <p:nvPr/>
          </p:nvSpPr>
          <p:spPr bwMode="auto">
            <a:xfrm>
              <a:off x="5299710" y="3675057"/>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14"/>
            <p:cNvSpPr>
              <a:spLocks/>
            </p:cNvSpPr>
            <p:nvPr/>
          </p:nvSpPr>
          <p:spPr bwMode="auto">
            <a:xfrm>
              <a:off x="6379515"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115"/>
            <p:cNvSpPr>
              <a:spLocks/>
            </p:cNvSpPr>
            <p:nvPr/>
          </p:nvSpPr>
          <p:spPr bwMode="auto">
            <a:xfrm>
              <a:off x="6379515" y="3670295"/>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116"/>
            <p:cNvSpPr>
              <a:spLocks/>
            </p:cNvSpPr>
            <p:nvPr/>
          </p:nvSpPr>
          <p:spPr bwMode="auto">
            <a:xfrm>
              <a:off x="6181972" y="3670295"/>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117"/>
            <p:cNvSpPr>
              <a:spLocks/>
            </p:cNvSpPr>
            <p:nvPr/>
          </p:nvSpPr>
          <p:spPr bwMode="auto">
            <a:xfrm>
              <a:off x="6214648" y="3667120"/>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118"/>
            <p:cNvSpPr>
              <a:spLocks/>
            </p:cNvSpPr>
            <p:nvPr/>
          </p:nvSpPr>
          <p:spPr bwMode="auto">
            <a:xfrm>
              <a:off x="5950266" y="3670295"/>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119"/>
            <p:cNvSpPr>
              <a:spLocks/>
            </p:cNvSpPr>
            <p:nvPr/>
          </p:nvSpPr>
          <p:spPr bwMode="auto">
            <a:xfrm>
              <a:off x="5991855" y="3670295"/>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120"/>
            <p:cNvSpPr>
              <a:spLocks/>
            </p:cNvSpPr>
            <p:nvPr/>
          </p:nvSpPr>
          <p:spPr bwMode="auto">
            <a:xfrm>
              <a:off x="5780943" y="3667120"/>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121"/>
            <p:cNvSpPr>
              <a:spLocks/>
            </p:cNvSpPr>
            <p:nvPr/>
          </p:nvSpPr>
          <p:spPr bwMode="auto">
            <a:xfrm>
              <a:off x="6259207" y="3667120"/>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122"/>
            <p:cNvSpPr>
              <a:spLocks/>
            </p:cNvSpPr>
            <p:nvPr/>
          </p:nvSpPr>
          <p:spPr bwMode="auto">
            <a:xfrm>
              <a:off x="6294854" y="3709982"/>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123"/>
            <p:cNvSpPr>
              <a:spLocks/>
            </p:cNvSpPr>
            <p:nvPr/>
          </p:nvSpPr>
          <p:spPr bwMode="auto">
            <a:xfrm>
              <a:off x="6336442" y="3762370"/>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 name="Freeform 124"/>
            <p:cNvSpPr>
              <a:spLocks/>
            </p:cNvSpPr>
            <p:nvPr/>
          </p:nvSpPr>
          <p:spPr bwMode="auto">
            <a:xfrm>
              <a:off x="5559636" y="3667120"/>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 name="Freeform 125"/>
            <p:cNvSpPr>
              <a:spLocks/>
            </p:cNvSpPr>
            <p:nvPr/>
          </p:nvSpPr>
          <p:spPr bwMode="auto">
            <a:xfrm>
              <a:off x="5513591" y="3667120"/>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26"/>
            <p:cNvSpPr>
              <a:spLocks/>
            </p:cNvSpPr>
            <p:nvPr/>
          </p:nvSpPr>
          <p:spPr bwMode="auto">
            <a:xfrm>
              <a:off x="5521018" y="3667120"/>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27"/>
            <p:cNvSpPr>
              <a:spLocks/>
            </p:cNvSpPr>
            <p:nvPr/>
          </p:nvSpPr>
          <p:spPr bwMode="auto">
            <a:xfrm>
              <a:off x="5580430" y="3667120"/>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 name="Freeform 128"/>
            <p:cNvSpPr>
              <a:spLocks/>
            </p:cNvSpPr>
            <p:nvPr/>
          </p:nvSpPr>
          <p:spPr bwMode="auto">
            <a:xfrm>
              <a:off x="5633900" y="3667120"/>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129"/>
            <p:cNvSpPr>
              <a:spLocks/>
            </p:cNvSpPr>
            <p:nvPr/>
          </p:nvSpPr>
          <p:spPr bwMode="auto">
            <a:xfrm>
              <a:off x="5461607" y="3667120"/>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30"/>
            <p:cNvSpPr>
              <a:spLocks/>
            </p:cNvSpPr>
            <p:nvPr/>
          </p:nvSpPr>
          <p:spPr bwMode="auto">
            <a:xfrm>
              <a:off x="5644297" y="3667120"/>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131"/>
            <p:cNvSpPr>
              <a:spLocks/>
            </p:cNvSpPr>
            <p:nvPr/>
          </p:nvSpPr>
          <p:spPr bwMode="auto">
            <a:xfrm>
              <a:off x="5457150" y="3670295"/>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32"/>
            <p:cNvSpPr>
              <a:spLocks/>
            </p:cNvSpPr>
            <p:nvPr/>
          </p:nvSpPr>
          <p:spPr bwMode="auto">
            <a:xfrm>
              <a:off x="5829958" y="3670295"/>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Freeform 133"/>
            <p:cNvSpPr>
              <a:spLocks/>
            </p:cNvSpPr>
            <p:nvPr/>
          </p:nvSpPr>
          <p:spPr bwMode="auto">
            <a:xfrm>
              <a:off x="5886399" y="3670295"/>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134"/>
            <p:cNvSpPr>
              <a:spLocks/>
            </p:cNvSpPr>
            <p:nvPr/>
          </p:nvSpPr>
          <p:spPr bwMode="auto">
            <a:xfrm>
              <a:off x="6055722" y="3670295"/>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135"/>
            <p:cNvSpPr>
              <a:spLocks/>
            </p:cNvSpPr>
            <p:nvPr/>
          </p:nvSpPr>
          <p:spPr bwMode="auto">
            <a:xfrm>
              <a:off x="5939870" y="3670295"/>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136"/>
            <p:cNvSpPr>
              <a:spLocks/>
            </p:cNvSpPr>
            <p:nvPr/>
          </p:nvSpPr>
          <p:spPr bwMode="auto">
            <a:xfrm>
              <a:off x="5675488" y="3667120"/>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137"/>
            <p:cNvSpPr>
              <a:spLocks/>
            </p:cNvSpPr>
            <p:nvPr/>
          </p:nvSpPr>
          <p:spPr bwMode="auto">
            <a:xfrm>
              <a:off x="6107707" y="3670295"/>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138"/>
            <p:cNvSpPr>
              <a:spLocks/>
            </p:cNvSpPr>
            <p:nvPr/>
          </p:nvSpPr>
          <p:spPr bwMode="auto">
            <a:xfrm>
              <a:off x="5700738" y="3670295"/>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139"/>
            <p:cNvSpPr>
              <a:spLocks/>
            </p:cNvSpPr>
            <p:nvPr/>
          </p:nvSpPr>
          <p:spPr bwMode="auto">
            <a:xfrm>
              <a:off x="5749753" y="3670295"/>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 name="Freeform 140"/>
            <p:cNvSpPr>
              <a:spLocks/>
            </p:cNvSpPr>
            <p:nvPr/>
          </p:nvSpPr>
          <p:spPr bwMode="auto">
            <a:xfrm>
              <a:off x="6168604" y="3670295"/>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 name="Freeform 5"/>
            <p:cNvSpPr>
              <a:spLocks noEditPoints="1"/>
            </p:cNvSpPr>
            <p:nvPr/>
          </p:nvSpPr>
          <p:spPr bwMode="auto">
            <a:xfrm>
              <a:off x="2046926" y="3643303"/>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159" name="Группа 291"/>
          <p:cNvGrpSpPr/>
          <p:nvPr/>
        </p:nvGrpSpPr>
        <p:grpSpPr>
          <a:xfrm rot="5400000">
            <a:off x="-537601" y="4717185"/>
            <a:ext cx="2491606" cy="246752"/>
            <a:chOff x="6691312" y="4762334"/>
            <a:chExt cx="4378633" cy="201613"/>
          </a:xfrm>
        </p:grpSpPr>
        <p:sp>
          <p:nvSpPr>
            <p:cNvPr id="160" name="Line 6"/>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Line 7"/>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8"/>
            <p:cNvSpPr>
              <a:spLocks/>
            </p:cNvSpPr>
            <p:nvPr/>
          </p:nvSpPr>
          <p:spPr bwMode="auto">
            <a:xfrm>
              <a:off x="7682000" y="4852822"/>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9"/>
            <p:cNvSpPr>
              <a:spLocks/>
            </p:cNvSpPr>
            <p:nvPr/>
          </p:nvSpPr>
          <p:spPr bwMode="auto">
            <a:xfrm>
              <a:off x="7534956"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10"/>
            <p:cNvSpPr>
              <a:spLocks/>
            </p:cNvSpPr>
            <p:nvPr/>
          </p:nvSpPr>
          <p:spPr bwMode="auto">
            <a:xfrm>
              <a:off x="7531986"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11"/>
            <p:cNvSpPr>
              <a:spLocks/>
            </p:cNvSpPr>
            <p:nvPr/>
          </p:nvSpPr>
          <p:spPr bwMode="auto">
            <a:xfrm>
              <a:off x="7334443"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12"/>
            <p:cNvSpPr>
              <a:spLocks/>
            </p:cNvSpPr>
            <p:nvPr/>
          </p:nvSpPr>
          <p:spPr bwMode="auto">
            <a:xfrm>
              <a:off x="7370090"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13"/>
            <p:cNvSpPr>
              <a:spLocks/>
            </p:cNvSpPr>
            <p:nvPr/>
          </p:nvSpPr>
          <p:spPr bwMode="auto">
            <a:xfrm>
              <a:off x="7105708"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14"/>
            <p:cNvSpPr>
              <a:spLocks/>
            </p:cNvSpPr>
            <p:nvPr/>
          </p:nvSpPr>
          <p:spPr bwMode="auto">
            <a:xfrm>
              <a:off x="7147296"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15"/>
            <p:cNvSpPr>
              <a:spLocks/>
            </p:cNvSpPr>
            <p:nvPr/>
          </p:nvSpPr>
          <p:spPr bwMode="auto">
            <a:xfrm>
              <a:off x="6936385"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16"/>
            <p:cNvSpPr>
              <a:spLocks/>
            </p:cNvSpPr>
            <p:nvPr/>
          </p:nvSpPr>
          <p:spPr bwMode="auto">
            <a:xfrm>
              <a:off x="7414648"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17"/>
            <p:cNvSpPr>
              <a:spLocks/>
            </p:cNvSpPr>
            <p:nvPr/>
          </p:nvSpPr>
          <p:spPr bwMode="auto">
            <a:xfrm>
              <a:off x="7447325" y="4778209"/>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18"/>
            <p:cNvSpPr>
              <a:spLocks/>
            </p:cNvSpPr>
            <p:nvPr/>
          </p:nvSpPr>
          <p:spPr bwMode="auto">
            <a:xfrm>
              <a:off x="6722504" y="4786147"/>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19"/>
            <p:cNvSpPr>
              <a:spLocks/>
            </p:cNvSpPr>
            <p:nvPr/>
          </p:nvSpPr>
          <p:spPr bwMode="auto">
            <a:xfrm>
              <a:off x="6704680" y="4789322"/>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20"/>
            <p:cNvSpPr>
              <a:spLocks/>
            </p:cNvSpPr>
            <p:nvPr/>
          </p:nvSpPr>
          <p:spPr bwMode="auto">
            <a:xfrm>
              <a:off x="6704680" y="4786147"/>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21"/>
            <p:cNvSpPr>
              <a:spLocks/>
            </p:cNvSpPr>
            <p:nvPr/>
          </p:nvSpPr>
          <p:spPr bwMode="auto">
            <a:xfrm>
              <a:off x="6740327" y="4789322"/>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22"/>
            <p:cNvSpPr>
              <a:spLocks/>
            </p:cNvSpPr>
            <p:nvPr/>
          </p:nvSpPr>
          <p:spPr bwMode="auto">
            <a:xfrm>
              <a:off x="6786371"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23"/>
            <p:cNvSpPr>
              <a:spLocks/>
            </p:cNvSpPr>
            <p:nvPr/>
          </p:nvSpPr>
          <p:spPr bwMode="auto">
            <a:xfrm>
              <a:off x="6701709" y="4789322"/>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24"/>
            <p:cNvSpPr>
              <a:spLocks/>
            </p:cNvSpPr>
            <p:nvPr/>
          </p:nvSpPr>
          <p:spPr bwMode="auto">
            <a:xfrm>
              <a:off x="6796768" y="4786147"/>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25"/>
            <p:cNvSpPr>
              <a:spLocks/>
            </p:cNvSpPr>
            <p:nvPr/>
          </p:nvSpPr>
          <p:spPr bwMode="auto">
            <a:xfrm>
              <a:off x="6704680" y="4789322"/>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26"/>
            <p:cNvSpPr>
              <a:spLocks/>
            </p:cNvSpPr>
            <p:nvPr/>
          </p:nvSpPr>
          <p:spPr bwMode="auto">
            <a:xfrm>
              <a:off x="6704680" y="4789322"/>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27"/>
            <p:cNvSpPr>
              <a:spLocks/>
            </p:cNvSpPr>
            <p:nvPr/>
          </p:nvSpPr>
          <p:spPr bwMode="auto">
            <a:xfrm>
              <a:off x="6982429"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28"/>
            <p:cNvSpPr>
              <a:spLocks/>
            </p:cNvSpPr>
            <p:nvPr/>
          </p:nvSpPr>
          <p:spPr bwMode="auto">
            <a:xfrm>
              <a:off x="7041840" y="4789322"/>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Freeform 29"/>
            <p:cNvSpPr>
              <a:spLocks/>
            </p:cNvSpPr>
            <p:nvPr/>
          </p:nvSpPr>
          <p:spPr bwMode="auto">
            <a:xfrm>
              <a:off x="7211163"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0"/>
            <p:cNvSpPr>
              <a:spLocks/>
            </p:cNvSpPr>
            <p:nvPr/>
          </p:nvSpPr>
          <p:spPr bwMode="auto">
            <a:xfrm>
              <a:off x="7092340"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1"/>
            <p:cNvSpPr>
              <a:spLocks/>
            </p:cNvSpPr>
            <p:nvPr/>
          </p:nvSpPr>
          <p:spPr bwMode="auto">
            <a:xfrm>
              <a:off x="6827959"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2"/>
            <p:cNvSpPr>
              <a:spLocks/>
            </p:cNvSpPr>
            <p:nvPr/>
          </p:nvSpPr>
          <p:spPr bwMode="auto">
            <a:xfrm>
              <a:off x="7264634"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33"/>
            <p:cNvSpPr>
              <a:spLocks/>
            </p:cNvSpPr>
            <p:nvPr/>
          </p:nvSpPr>
          <p:spPr bwMode="auto">
            <a:xfrm>
              <a:off x="6853209" y="4789322"/>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4"/>
            <p:cNvSpPr>
              <a:spLocks/>
            </p:cNvSpPr>
            <p:nvPr/>
          </p:nvSpPr>
          <p:spPr bwMode="auto">
            <a:xfrm>
              <a:off x="6902223" y="4789322"/>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5"/>
            <p:cNvSpPr>
              <a:spLocks/>
            </p:cNvSpPr>
            <p:nvPr/>
          </p:nvSpPr>
          <p:spPr bwMode="auto">
            <a:xfrm>
              <a:off x="7324045"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6"/>
            <p:cNvSpPr>
              <a:spLocks/>
            </p:cNvSpPr>
            <p:nvPr/>
          </p:nvSpPr>
          <p:spPr bwMode="auto">
            <a:xfrm>
              <a:off x="8396424"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7"/>
            <p:cNvSpPr>
              <a:spLocks/>
            </p:cNvSpPr>
            <p:nvPr/>
          </p:nvSpPr>
          <p:spPr bwMode="auto">
            <a:xfrm>
              <a:off x="8393454"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38"/>
            <p:cNvSpPr>
              <a:spLocks/>
            </p:cNvSpPr>
            <p:nvPr/>
          </p:nvSpPr>
          <p:spPr bwMode="auto">
            <a:xfrm>
              <a:off x="8195911"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39"/>
            <p:cNvSpPr>
              <a:spLocks/>
            </p:cNvSpPr>
            <p:nvPr/>
          </p:nvSpPr>
          <p:spPr bwMode="auto">
            <a:xfrm>
              <a:off x="8231558"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40"/>
            <p:cNvSpPr>
              <a:spLocks/>
            </p:cNvSpPr>
            <p:nvPr/>
          </p:nvSpPr>
          <p:spPr bwMode="auto">
            <a:xfrm>
              <a:off x="7967176"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41"/>
            <p:cNvSpPr>
              <a:spLocks/>
            </p:cNvSpPr>
            <p:nvPr/>
          </p:nvSpPr>
          <p:spPr bwMode="auto">
            <a:xfrm>
              <a:off x="8010249"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42"/>
            <p:cNvSpPr>
              <a:spLocks/>
            </p:cNvSpPr>
            <p:nvPr/>
          </p:nvSpPr>
          <p:spPr bwMode="auto">
            <a:xfrm>
              <a:off x="7799338" y="4789322"/>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43"/>
            <p:cNvSpPr>
              <a:spLocks/>
            </p:cNvSpPr>
            <p:nvPr/>
          </p:nvSpPr>
          <p:spPr bwMode="auto">
            <a:xfrm>
              <a:off x="8277601"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44"/>
            <p:cNvSpPr>
              <a:spLocks/>
            </p:cNvSpPr>
            <p:nvPr/>
          </p:nvSpPr>
          <p:spPr bwMode="auto">
            <a:xfrm>
              <a:off x="8308793"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45"/>
            <p:cNvSpPr>
              <a:spLocks/>
            </p:cNvSpPr>
            <p:nvPr/>
          </p:nvSpPr>
          <p:spPr bwMode="auto">
            <a:xfrm>
              <a:off x="7576544"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46"/>
            <p:cNvSpPr>
              <a:spLocks/>
            </p:cNvSpPr>
            <p:nvPr/>
          </p:nvSpPr>
          <p:spPr bwMode="auto">
            <a:xfrm>
              <a:off x="7531986"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47"/>
            <p:cNvSpPr>
              <a:spLocks/>
            </p:cNvSpPr>
            <p:nvPr/>
          </p:nvSpPr>
          <p:spPr bwMode="auto">
            <a:xfrm>
              <a:off x="7537927"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48"/>
            <p:cNvSpPr>
              <a:spLocks/>
            </p:cNvSpPr>
            <p:nvPr/>
          </p:nvSpPr>
          <p:spPr bwMode="auto">
            <a:xfrm>
              <a:off x="7594368"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49"/>
            <p:cNvSpPr>
              <a:spLocks/>
            </p:cNvSpPr>
            <p:nvPr/>
          </p:nvSpPr>
          <p:spPr bwMode="auto">
            <a:xfrm>
              <a:off x="7647838"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50"/>
            <p:cNvSpPr>
              <a:spLocks/>
            </p:cNvSpPr>
            <p:nvPr/>
          </p:nvSpPr>
          <p:spPr bwMode="auto">
            <a:xfrm>
              <a:off x="7478515"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51"/>
            <p:cNvSpPr>
              <a:spLocks/>
            </p:cNvSpPr>
            <p:nvPr/>
          </p:nvSpPr>
          <p:spPr bwMode="auto">
            <a:xfrm>
              <a:off x="7661206"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52"/>
            <p:cNvSpPr>
              <a:spLocks/>
            </p:cNvSpPr>
            <p:nvPr/>
          </p:nvSpPr>
          <p:spPr bwMode="auto">
            <a:xfrm>
              <a:off x="7475545"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53"/>
            <p:cNvSpPr>
              <a:spLocks/>
            </p:cNvSpPr>
            <p:nvPr/>
          </p:nvSpPr>
          <p:spPr bwMode="auto">
            <a:xfrm>
              <a:off x="7843897"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54"/>
            <p:cNvSpPr>
              <a:spLocks/>
            </p:cNvSpPr>
            <p:nvPr/>
          </p:nvSpPr>
          <p:spPr bwMode="auto">
            <a:xfrm>
              <a:off x="7904794"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55"/>
            <p:cNvSpPr>
              <a:spLocks/>
            </p:cNvSpPr>
            <p:nvPr/>
          </p:nvSpPr>
          <p:spPr bwMode="auto">
            <a:xfrm>
              <a:off x="8072631"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56"/>
            <p:cNvSpPr>
              <a:spLocks/>
            </p:cNvSpPr>
            <p:nvPr/>
          </p:nvSpPr>
          <p:spPr bwMode="auto">
            <a:xfrm>
              <a:off x="7953808"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57"/>
            <p:cNvSpPr>
              <a:spLocks/>
            </p:cNvSpPr>
            <p:nvPr/>
          </p:nvSpPr>
          <p:spPr bwMode="auto">
            <a:xfrm>
              <a:off x="7689426"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58"/>
            <p:cNvSpPr>
              <a:spLocks/>
            </p:cNvSpPr>
            <p:nvPr/>
          </p:nvSpPr>
          <p:spPr bwMode="auto">
            <a:xfrm>
              <a:off x="8126102"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59"/>
            <p:cNvSpPr>
              <a:spLocks/>
            </p:cNvSpPr>
            <p:nvPr/>
          </p:nvSpPr>
          <p:spPr bwMode="auto">
            <a:xfrm>
              <a:off x="7714677"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60"/>
            <p:cNvSpPr>
              <a:spLocks/>
            </p:cNvSpPr>
            <p:nvPr/>
          </p:nvSpPr>
          <p:spPr bwMode="auto">
            <a:xfrm>
              <a:off x="7766661"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61"/>
            <p:cNvSpPr>
              <a:spLocks/>
            </p:cNvSpPr>
            <p:nvPr/>
          </p:nvSpPr>
          <p:spPr bwMode="auto">
            <a:xfrm>
              <a:off x="8185513"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62"/>
            <p:cNvSpPr>
              <a:spLocks/>
            </p:cNvSpPr>
            <p:nvPr/>
          </p:nvSpPr>
          <p:spPr bwMode="auto">
            <a:xfrm>
              <a:off x="9275715"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63"/>
            <p:cNvSpPr>
              <a:spLocks/>
            </p:cNvSpPr>
            <p:nvPr/>
          </p:nvSpPr>
          <p:spPr bwMode="auto">
            <a:xfrm>
              <a:off x="9272745"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64"/>
            <p:cNvSpPr>
              <a:spLocks/>
            </p:cNvSpPr>
            <p:nvPr/>
          </p:nvSpPr>
          <p:spPr bwMode="auto">
            <a:xfrm>
              <a:off x="9075202"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65"/>
            <p:cNvSpPr>
              <a:spLocks/>
            </p:cNvSpPr>
            <p:nvPr/>
          </p:nvSpPr>
          <p:spPr bwMode="auto">
            <a:xfrm>
              <a:off x="9110849"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66"/>
            <p:cNvSpPr>
              <a:spLocks/>
            </p:cNvSpPr>
            <p:nvPr/>
          </p:nvSpPr>
          <p:spPr bwMode="auto">
            <a:xfrm>
              <a:off x="8846467"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67"/>
            <p:cNvSpPr>
              <a:spLocks/>
            </p:cNvSpPr>
            <p:nvPr/>
          </p:nvSpPr>
          <p:spPr bwMode="auto">
            <a:xfrm>
              <a:off x="8889540" y="4789322"/>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68"/>
            <p:cNvSpPr>
              <a:spLocks/>
            </p:cNvSpPr>
            <p:nvPr/>
          </p:nvSpPr>
          <p:spPr bwMode="auto">
            <a:xfrm>
              <a:off x="8677144"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69"/>
            <p:cNvSpPr>
              <a:spLocks/>
            </p:cNvSpPr>
            <p:nvPr/>
          </p:nvSpPr>
          <p:spPr bwMode="auto">
            <a:xfrm>
              <a:off x="9155407"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70"/>
            <p:cNvSpPr>
              <a:spLocks/>
            </p:cNvSpPr>
            <p:nvPr/>
          </p:nvSpPr>
          <p:spPr bwMode="auto">
            <a:xfrm>
              <a:off x="9188084"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71"/>
            <p:cNvSpPr>
              <a:spLocks/>
            </p:cNvSpPr>
            <p:nvPr/>
          </p:nvSpPr>
          <p:spPr bwMode="auto">
            <a:xfrm>
              <a:off x="8455836"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72"/>
            <p:cNvSpPr>
              <a:spLocks/>
            </p:cNvSpPr>
            <p:nvPr/>
          </p:nvSpPr>
          <p:spPr bwMode="auto">
            <a:xfrm>
              <a:off x="8411277"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73"/>
            <p:cNvSpPr>
              <a:spLocks/>
            </p:cNvSpPr>
            <p:nvPr/>
          </p:nvSpPr>
          <p:spPr bwMode="auto">
            <a:xfrm>
              <a:off x="8417218"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74"/>
            <p:cNvSpPr>
              <a:spLocks/>
            </p:cNvSpPr>
            <p:nvPr/>
          </p:nvSpPr>
          <p:spPr bwMode="auto">
            <a:xfrm>
              <a:off x="8473659"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75"/>
            <p:cNvSpPr>
              <a:spLocks/>
            </p:cNvSpPr>
            <p:nvPr/>
          </p:nvSpPr>
          <p:spPr bwMode="auto">
            <a:xfrm>
              <a:off x="8527130"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76"/>
            <p:cNvSpPr>
              <a:spLocks/>
            </p:cNvSpPr>
            <p:nvPr/>
          </p:nvSpPr>
          <p:spPr bwMode="auto">
            <a:xfrm>
              <a:off x="8357807"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77"/>
            <p:cNvSpPr>
              <a:spLocks/>
            </p:cNvSpPr>
            <p:nvPr/>
          </p:nvSpPr>
          <p:spPr bwMode="auto">
            <a:xfrm>
              <a:off x="8540498"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78"/>
            <p:cNvSpPr>
              <a:spLocks/>
            </p:cNvSpPr>
            <p:nvPr/>
          </p:nvSpPr>
          <p:spPr bwMode="auto">
            <a:xfrm>
              <a:off x="8354836"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79"/>
            <p:cNvSpPr>
              <a:spLocks/>
            </p:cNvSpPr>
            <p:nvPr/>
          </p:nvSpPr>
          <p:spPr bwMode="auto">
            <a:xfrm>
              <a:off x="8723188"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80"/>
            <p:cNvSpPr>
              <a:spLocks/>
            </p:cNvSpPr>
            <p:nvPr/>
          </p:nvSpPr>
          <p:spPr bwMode="auto">
            <a:xfrm>
              <a:off x="8784085"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81"/>
            <p:cNvSpPr>
              <a:spLocks/>
            </p:cNvSpPr>
            <p:nvPr/>
          </p:nvSpPr>
          <p:spPr bwMode="auto">
            <a:xfrm>
              <a:off x="8951922"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82"/>
            <p:cNvSpPr>
              <a:spLocks/>
            </p:cNvSpPr>
            <p:nvPr/>
          </p:nvSpPr>
          <p:spPr bwMode="auto">
            <a:xfrm>
              <a:off x="8833099"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83"/>
            <p:cNvSpPr>
              <a:spLocks/>
            </p:cNvSpPr>
            <p:nvPr/>
          </p:nvSpPr>
          <p:spPr bwMode="auto">
            <a:xfrm>
              <a:off x="8568718"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84"/>
            <p:cNvSpPr>
              <a:spLocks/>
            </p:cNvSpPr>
            <p:nvPr/>
          </p:nvSpPr>
          <p:spPr bwMode="auto">
            <a:xfrm>
              <a:off x="9005393"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85"/>
            <p:cNvSpPr>
              <a:spLocks/>
            </p:cNvSpPr>
            <p:nvPr/>
          </p:nvSpPr>
          <p:spPr bwMode="auto">
            <a:xfrm>
              <a:off x="8593968"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86"/>
            <p:cNvSpPr>
              <a:spLocks/>
            </p:cNvSpPr>
            <p:nvPr/>
          </p:nvSpPr>
          <p:spPr bwMode="auto">
            <a:xfrm>
              <a:off x="8645953"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87"/>
            <p:cNvSpPr>
              <a:spLocks/>
            </p:cNvSpPr>
            <p:nvPr/>
          </p:nvSpPr>
          <p:spPr bwMode="auto">
            <a:xfrm>
              <a:off x="9064804"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88"/>
            <p:cNvSpPr>
              <a:spLocks/>
            </p:cNvSpPr>
            <p:nvPr/>
          </p:nvSpPr>
          <p:spPr bwMode="auto">
            <a:xfrm>
              <a:off x="10157977"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89"/>
            <p:cNvSpPr>
              <a:spLocks/>
            </p:cNvSpPr>
            <p:nvPr/>
          </p:nvSpPr>
          <p:spPr bwMode="auto">
            <a:xfrm>
              <a:off x="10155007"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90"/>
            <p:cNvSpPr>
              <a:spLocks/>
            </p:cNvSpPr>
            <p:nvPr/>
          </p:nvSpPr>
          <p:spPr bwMode="auto">
            <a:xfrm>
              <a:off x="9957464"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91"/>
            <p:cNvSpPr>
              <a:spLocks/>
            </p:cNvSpPr>
            <p:nvPr/>
          </p:nvSpPr>
          <p:spPr bwMode="auto">
            <a:xfrm>
              <a:off x="9993111" y="4789322"/>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92"/>
            <p:cNvSpPr>
              <a:spLocks/>
            </p:cNvSpPr>
            <p:nvPr/>
          </p:nvSpPr>
          <p:spPr bwMode="auto">
            <a:xfrm>
              <a:off x="9728729" y="4789322"/>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93"/>
            <p:cNvSpPr>
              <a:spLocks/>
            </p:cNvSpPr>
            <p:nvPr/>
          </p:nvSpPr>
          <p:spPr bwMode="auto">
            <a:xfrm>
              <a:off x="9771802" y="4789322"/>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94"/>
            <p:cNvSpPr>
              <a:spLocks/>
            </p:cNvSpPr>
            <p:nvPr/>
          </p:nvSpPr>
          <p:spPr bwMode="auto">
            <a:xfrm>
              <a:off x="9556436" y="4789322"/>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95"/>
            <p:cNvSpPr>
              <a:spLocks/>
            </p:cNvSpPr>
            <p:nvPr/>
          </p:nvSpPr>
          <p:spPr bwMode="auto">
            <a:xfrm>
              <a:off x="10039154"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96"/>
            <p:cNvSpPr>
              <a:spLocks/>
            </p:cNvSpPr>
            <p:nvPr/>
          </p:nvSpPr>
          <p:spPr bwMode="auto">
            <a:xfrm>
              <a:off x="10070346" y="4773447"/>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97"/>
            <p:cNvSpPr>
              <a:spLocks/>
            </p:cNvSpPr>
            <p:nvPr/>
          </p:nvSpPr>
          <p:spPr bwMode="auto">
            <a:xfrm>
              <a:off x="9339583" y="4786147"/>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98"/>
            <p:cNvSpPr>
              <a:spLocks/>
            </p:cNvSpPr>
            <p:nvPr/>
          </p:nvSpPr>
          <p:spPr bwMode="auto">
            <a:xfrm>
              <a:off x="9293539" y="4789322"/>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99"/>
            <p:cNvSpPr>
              <a:spLocks/>
            </p:cNvSpPr>
            <p:nvPr/>
          </p:nvSpPr>
          <p:spPr bwMode="auto">
            <a:xfrm>
              <a:off x="9300966" y="4786147"/>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100"/>
            <p:cNvSpPr>
              <a:spLocks/>
            </p:cNvSpPr>
            <p:nvPr/>
          </p:nvSpPr>
          <p:spPr bwMode="auto">
            <a:xfrm>
              <a:off x="9355921" y="4789322"/>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101"/>
            <p:cNvSpPr>
              <a:spLocks/>
            </p:cNvSpPr>
            <p:nvPr/>
          </p:nvSpPr>
          <p:spPr bwMode="auto">
            <a:xfrm>
              <a:off x="9409392"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102"/>
            <p:cNvSpPr>
              <a:spLocks/>
            </p:cNvSpPr>
            <p:nvPr/>
          </p:nvSpPr>
          <p:spPr bwMode="auto">
            <a:xfrm>
              <a:off x="9237098" y="4789322"/>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103"/>
            <p:cNvSpPr>
              <a:spLocks/>
            </p:cNvSpPr>
            <p:nvPr/>
          </p:nvSpPr>
          <p:spPr bwMode="auto">
            <a:xfrm>
              <a:off x="9419789" y="4786147"/>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104"/>
            <p:cNvSpPr>
              <a:spLocks/>
            </p:cNvSpPr>
            <p:nvPr/>
          </p:nvSpPr>
          <p:spPr bwMode="auto">
            <a:xfrm>
              <a:off x="9237098" y="4789322"/>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105"/>
            <p:cNvSpPr>
              <a:spLocks/>
            </p:cNvSpPr>
            <p:nvPr/>
          </p:nvSpPr>
          <p:spPr bwMode="auto">
            <a:xfrm>
              <a:off x="9606935" y="4789322"/>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106"/>
            <p:cNvSpPr>
              <a:spLocks/>
            </p:cNvSpPr>
            <p:nvPr/>
          </p:nvSpPr>
          <p:spPr bwMode="auto">
            <a:xfrm>
              <a:off x="9666347" y="4789322"/>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107"/>
            <p:cNvSpPr>
              <a:spLocks/>
            </p:cNvSpPr>
            <p:nvPr/>
          </p:nvSpPr>
          <p:spPr bwMode="auto">
            <a:xfrm>
              <a:off x="9834184" y="4794084"/>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108"/>
            <p:cNvSpPr>
              <a:spLocks/>
            </p:cNvSpPr>
            <p:nvPr/>
          </p:nvSpPr>
          <p:spPr bwMode="auto">
            <a:xfrm>
              <a:off x="9715361"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109"/>
            <p:cNvSpPr>
              <a:spLocks/>
            </p:cNvSpPr>
            <p:nvPr/>
          </p:nvSpPr>
          <p:spPr bwMode="auto">
            <a:xfrm>
              <a:off x="9450980"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110"/>
            <p:cNvSpPr>
              <a:spLocks/>
            </p:cNvSpPr>
            <p:nvPr/>
          </p:nvSpPr>
          <p:spPr bwMode="auto">
            <a:xfrm>
              <a:off x="9887655" y="4794084"/>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111"/>
            <p:cNvSpPr>
              <a:spLocks/>
            </p:cNvSpPr>
            <p:nvPr/>
          </p:nvSpPr>
          <p:spPr bwMode="auto">
            <a:xfrm>
              <a:off x="9476230" y="4789322"/>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112"/>
            <p:cNvSpPr>
              <a:spLocks/>
            </p:cNvSpPr>
            <p:nvPr/>
          </p:nvSpPr>
          <p:spPr bwMode="auto">
            <a:xfrm>
              <a:off x="9525244" y="4789322"/>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113"/>
            <p:cNvSpPr>
              <a:spLocks/>
            </p:cNvSpPr>
            <p:nvPr/>
          </p:nvSpPr>
          <p:spPr bwMode="auto">
            <a:xfrm>
              <a:off x="9944096" y="4794084"/>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114"/>
            <p:cNvSpPr>
              <a:spLocks/>
            </p:cNvSpPr>
            <p:nvPr/>
          </p:nvSpPr>
          <p:spPr bwMode="auto">
            <a:xfrm>
              <a:off x="11023901"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115"/>
            <p:cNvSpPr>
              <a:spLocks/>
            </p:cNvSpPr>
            <p:nvPr/>
          </p:nvSpPr>
          <p:spPr bwMode="auto">
            <a:xfrm>
              <a:off x="11023901" y="4789322"/>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116"/>
            <p:cNvSpPr>
              <a:spLocks/>
            </p:cNvSpPr>
            <p:nvPr/>
          </p:nvSpPr>
          <p:spPr bwMode="auto">
            <a:xfrm>
              <a:off x="10826358" y="4789322"/>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117"/>
            <p:cNvSpPr>
              <a:spLocks/>
            </p:cNvSpPr>
            <p:nvPr/>
          </p:nvSpPr>
          <p:spPr bwMode="auto">
            <a:xfrm>
              <a:off x="10859034" y="4786147"/>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118"/>
            <p:cNvSpPr>
              <a:spLocks/>
            </p:cNvSpPr>
            <p:nvPr/>
          </p:nvSpPr>
          <p:spPr bwMode="auto">
            <a:xfrm>
              <a:off x="10594652" y="4789322"/>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119"/>
            <p:cNvSpPr>
              <a:spLocks/>
            </p:cNvSpPr>
            <p:nvPr/>
          </p:nvSpPr>
          <p:spPr bwMode="auto">
            <a:xfrm>
              <a:off x="10636241" y="4789322"/>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120"/>
            <p:cNvSpPr>
              <a:spLocks/>
            </p:cNvSpPr>
            <p:nvPr/>
          </p:nvSpPr>
          <p:spPr bwMode="auto">
            <a:xfrm>
              <a:off x="10425329" y="4786147"/>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121"/>
            <p:cNvSpPr>
              <a:spLocks/>
            </p:cNvSpPr>
            <p:nvPr/>
          </p:nvSpPr>
          <p:spPr bwMode="auto">
            <a:xfrm>
              <a:off x="10903593" y="4786147"/>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122"/>
            <p:cNvSpPr>
              <a:spLocks/>
            </p:cNvSpPr>
            <p:nvPr/>
          </p:nvSpPr>
          <p:spPr bwMode="auto">
            <a:xfrm>
              <a:off x="10939240" y="4829009"/>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123"/>
            <p:cNvSpPr>
              <a:spLocks/>
            </p:cNvSpPr>
            <p:nvPr/>
          </p:nvSpPr>
          <p:spPr bwMode="auto">
            <a:xfrm>
              <a:off x="10980828" y="4881397"/>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124"/>
            <p:cNvSpPr>
              <a:spLocks/>
            </p:cNvSpPr>
            <p:nvPr/>
          </p:nvSpPr>
          <p:spPr bwMode="auto">
            <a:xfrm>
              <a:off x="10204022" y="4786147"/>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125"/>
            <p:cNvSpPr>
              <a:spLocks/>
            </p:cNvSpPr>
            <p:nvPr/>
          </p:nvSpPr>
          <p:spPr bwMode="auto">
            <a:xfrm>
              <a:off x="10157977" y="4786147"/>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126"/>
            <p:cNvSpPr>
              <a:spLocks/>
            </p:cNvSpPr>
            <p:nvPr/>
          </p:nvSpPr>
          <p:spPr bwMode="auto">
            <a:xfrm>
              <a:off x="10165404" y="4786147"/>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127"/>
            <p:cNvSpPr>
              <a:spLocks/>
            </p:cNvSpPr>
            <p:nvPr/>
          </p:nvSpPr>
          <p:spPr bwMode="auto">
            <a:xfrm>
              <a:off x="10224816" y="4786147"/>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128"/>
            <p:cNvSpPr>
              <a:spLocks/>
            </p:cNvSpPr>
            <p:nvPr/>
          </p:nvSpPr>
          <p:spPr bwMode="auto">
            <a:xfrm>
              <a:off x="10278286" y="4786147"/>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129"/>
            <p:cNvSpPr>
              <a:spLocks/>
            </p:cNvSpPr>
            <p:nvPr/>
          </p:nvSpPr>
          <p:spPr bwMode="auto">
            <a:xfrm>
              <a:off x="10105993" y="4786147"/>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130"/>
            <p:cNvSpPr>
              <a:spLocks/>
            </p:cNvSpPr>
            <p:nvPr/>
          </p:nvSpPr>
          <p:spPr bwMode="auto">
            <a:xfrm>
              <a:off x="10288683" y="4786147"/>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131"/>
            <p:cNvSpPr>
              <a:spLocks/>
            </p:cNvSpPr>
            <p:nvPr/>
          </p:nvSpPr>
          <p:spPr bwMode="auto">
            <a:xfrm>
              <a:off x="10101536" y="4789322"/>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132"/>
            <p:cNvSpPr>
              <a:spLocks/>
            </p:cNvSpPr>
            <p:nvPr/>
          </p:nvSpPr>
          <p:spPr bwMode="auto">
            <a:xfrm>
              <a:off x="10474344" y="4789322"/>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133"/>
            <p:cNvSpPr>
              <a:spLocks/>
            </p:cNvSpPr>
            <p:nvPr/>
          </p:nvSpPr>
          <p:spPr bwMode="auto">
            <a:xfrm>
              <a:off x="10530785" y="4789322"/>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134"/>
            <p:cNvSpPr>
              <a:spLocks/>
            </p:cNvSpPr>
            <p:nvPr/>
          </p:nvSpPr>
          <p:spPr bwMode="auto">
            <a:xfrm>
              <a:off x="10700108" y="4789322"/>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135"/>
            <p:cNvSpPr>
              <a:spLocks/>
            </p:cNvSpPr>
            <p:nvPr/>
          </p:nvSpPr>
          <p:spPr bwMode="auto">
            <a:xfrm>
              <a:off x="10584256" y="4789322"/>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136"/>
            <p:cNvSpPr>
              <a:spLocks/>
            </p:cNvSpPr>
            <p:nvPr/>
          </p:nvSpPr>
          <p:spPr bwMode="auto">
            <a:xfrm>
              <a:off x="10319874" y="4786147"/>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137"/>
            <p:cNvSpPr>
              <a:spLocks/>
            </p:cNvSpPr>
            <p:nvPr/>
          </p:nvSpPr>
          <p:spPr bwMode="auto">
            <a:xfrm>
              <a:off x="10752093" y="4789322"/>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138"/>
            <p:cNvSpPr>
              <a:spLocks/>
            </p:cNvSpPr>
            <p:nvPr/>
          </p:nvSpPr>
          <p:spPr bwMode="auto">
            <a:xfrm>
              <a:off x="10345124" y="4789322"/>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139"/>
            <p:cNvSpPr>
              <a:spLocks/>
            </p:cNvSpPr>
            <p:nvPr/>
          </p:nvSpPr>
          <p:spPr bwMode="auto">
            <a:xfrm>
              <a:off x="10394139" y="4789322"/>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 name="Freeform 140"/>
            <p:cNvSpPr>
              <a:spLocks/>
            </p:cNvSpPr>
            <p:nvPr/>
          </p:nvSpPr>
          <p:spPr bwMode="auto">
            <a:xfrm>
              <a:off x="10812990" y="4789322"/>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 name="Freeform 5"/>
            <p:cNvSpPr>
              <a:spLocks noEditPoints="1"/>
            </p:cNvSpPr>
            <p:nvPr/>
          </p:nvSpPr>
          <p:spPr bwMode="auto">
            <a:xfrm>
              <a:off x="6691312" y="4762334"/>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296" name="Rectangle 295"/>
          <p:cNvSpPr/>
          <p:nvPr/>
        </p:nvSpPr>
        <p:spPr>
          <a:xfrm>
            <a:off x="0" y="6334780"/>
            <a:ext cx="6096000" cy="523220"/>
          </a:xfrm>
          <a:prstGeom prst="rect">
            <a:avLst/>
          </a:prstGeom>
        </p:spPr>
        <p:txBody>
          <a:bodyPr>
            <a:spAutoFit/>
          </a:bodyPr>
          <a:lstStyle/>
          <a:p>
            <a:r>
              <a:rPr lang="en-US" sz="1400" i="1" dirty="0">
                <a:hlinkClick r:id="rId3"/>
              </a:rPr>
              <a:t>http://baoquangninh.com.vn/ban-doc/202001/khi-sinh-con-lao-dong-nu-se-duoc-nhan-toi-da-3-khoan-tien-2466465/</a:t>
            </a:r>
            <a:endParaRPr lang="en-US" sz="1400" i="1" dirty="0"/>
          </a:p>
        </p:txBody>
      </p:sp>
    </p:spTree>
    <p:extLst>
      <p:ext uri="{BB962C8B-B14F-4D97-AF65-F5344CB8AC3E}">
        <p14:creationId xmlns:p14="http://schemas.microsoft.com/office/powerpoint/2010/main" val="3568091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strVal val="4*#ppt_w"/>
                                          </p:val>
                                        </p:tav>
                                        <p:tav tm="100000">
                                          <p:val>
                                            <p:strVal val="#ppt_w"/>
                                          </p:val>
                                        </p:tav>
                                      </p:tavLst>
                                    </p:anim>
                                    <p:anim calcmode="lin" valueType="num">
                                      <p:cBhvr>
                                        <p:cTn id="8" dur="500" fill="hold"/>
                                        <p:tgtEl>
                                          <p:spTgt spid="17"/>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26</a:t>
            </a:fld>
            <a:endParaRPr lang="en-GB"/>
          </a:p>
        </p:txBody>
      </p:sp>
      <p:pic>
        <p:nvPicPr>
          <p:cNvPr id="5" name="Picture 2" descr="Global GAP vá» Gáº¡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38845" y="2764102"/>
            <a:ext cx="3713089" cy="3871898"/>
          </a:xfrm>
          <a:prstGeom prst="rect">
            <a:avLst/>
          </a:prstGeom>
          <a:noFill/>
          <a:extLst>
            <a:ext uri="{909E8E84-426E-40DD-AFC4-6F175D3DCCD1}">
              <a14:hiddenFill xmlns:a14="http://schemas.microsoft.com/office/drawing/2010/main">
                <a:solidFill>
                  <a:srgbClr val="FFFFFF"/>
                </a:solidFill>
              </a14:hiddenFill>
            </a:ext>
          </a:extLst>
        </p:spPr>
      </p:pic>
      <p:sp>
        <p:nvSpPr>
          <p:cNvPr id="6" name="Pentagon 5"/>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7"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8" name="Oval 7"/>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10" name="Right Arrow 9"/>
          <p:cNvSpPr/>
          <p:nvPr/>
        </p:nvSpPr>
        <p:spPr>
          <a:xfrm>
            <a:off x="5834518" y="3638126"/>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7861110" y="2764102"/>
            <a:ext cx="3111689" cy="17480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smtClean="0"/>
              <a:t>Tạo</a:t>
            </a:r>
            <a:r>
              <a:rPr lang="en-US" sz="2800" dirty="0" smtClean="0"/>
              <a:t> </a:t>
            </a:r>
            <a:r>
              <a:rPr lang="en-US" sz="2800" dirty="0" err="1" smtClean="0"/>
              <a:t>ra</a:t>
            </a:r>
            <a:r>
              <a:rPr lang="en-US" sz="2800" dirty="0" smtClean="0"/>
              <a:t> </a:t>
            </a:r>
            <a:r>
              <a:rPr lang="en-US" sz="2800" dirty="0" err="1" smtClean="0"/>
              <a:t>gạo</a:t>
            </a:r>
            <a:r>
              <a:rPr lang="en-US" sz="2800" dirty="0" smtClean="0"/>
              <a:t> </a:t>
            </a:r>
            <a:r>
              <a:rPr lang="en-US" sz="2800" dirty="0" err="1" smtClean="0"/>
              <a:t>để</a:t>
            </a:r>
            <a:r>
              <a:rPr lang="en-US" sz="2800" dirty="0" smtClean="0"/>
              <a:t> </a:t>
            </a:r>
            <a:r>
              <a:rPr lang="en-US" sz="2800" dirty="0" err="1" smtClean="0"/>
              <a:t>ăn</a:t>
            </a:r>
            <a:r>
              <a:rPr lang="en-US" sz="2800" dirty="0" smtClean="0"/>
              <a:t> </a:t>
            </a:r>
            <a:r>
              <a:rPr lang="en-US" sz="2800" dirty="0" err="1" smtClean="0"/>
              <a:t>và</a:t>
            </a:r>
            <a:r>
              <a:rPr lang="en-US" sz="2800" dirty="0" smtClean="0"/>
              <a:t> </a:t>
            </a:r>
            <a:r>
              <a:rPr lang="en-US" sz="2800" dirty="0" err="1" smtClean="0"/>
              <a:t>xuất</a:t>
            </a:r>
            <a:r>
              <a:rPr lang="en-US" sz="2800" dirty="0" smtClean="0"/>
              <a:t> </a:t>
            </a:r>
            <a:r>
              <a:rPr lang="en-US" sz="2800" dirty="0" err="1" smtClean="0"/>
              <a:t>khẩu</a:t>
            </a:r>
            <a:endParaRPr lang="en-US" sz="2800" dirty="0"/>
          </a:p>
        </p:txBody>
      </p:sp>
      <p:sp>
        <p:nvSpPr>
          <p:cNvPr id="12" name="Rectangle 11"/>
          <p:cNvSpPr/>
          <p:nvPr/>
        </p:nvSpPr>
        <p:spPr>
          <a:xfrm>
            <a:off x="4474498" y="1325874"/>
            <a:ext cx="3698448" cy="769441"/>
          </a:xfrm>
          <a:prstGeom prst="rect">
            <a:avLst/>
          </a:prstGeom>
        </p:spPr>
        <p:txBody>
          <a:bodyPr wrap="none">
            <a:spAutoFit/>
          </a:bodyPr>
          <a:lstStyle/>
          <a:p>
            <a:r>
              <a:rPr lang="en-US" sz="4400" dirty="0" err="1"/>
              <a:t>C</a:t>
            </a:r>
            <a:r>
              <a:rPr lang="en-US" sz="4400" dirty="0" err="1" smtClean="0"/>
              <a:t>ó</a:t>
            </a:r>
            <a:r>
              <a:rPr lang="en-US" sz="4400" dirty="0" smtClean="0"/>
              <a:t> </a:t>
            </a:r>
            <a:r>
              <a:rPr lang="en-US" sz="4400" b="1" dirty="0" err="1">
                <a:solidFill>
                  <a:schemeClr val="accent1">
                    <a:lumMod val="60000"/>
                    <a:lumOff val="40000"/>
                  </a:schemeClr>
                </a:solidFill>
              </a:rPr>
              <a:t>mục</a:t>
            </a:r>
            <a:r>
              <a:rPr lang="en-US" sz="4400" b="1" dirty="0">
                <a:solidFill>
                  <a:schemeClr val="accent1">
                    <a:lumMod val="60000"/>
                    <a:lumOff val="40000"/>
                  </a:schemeClr>
                </a:solidFill>
              </a:rPr>
              <a:t> </a:t>
            </a:r>
            <a:r>
              <a:rPr lang="en-US" sz="4400" b="1" dirty="0" err="1">
                <a:solidFill>
                  <a:schemeClr val="accent1">
                    <a:lumMod val="60000"/>
                    <a:lumOff val="40000"/>
                  </a:schemeClr>
                </a:solidFill>
              </a:rPr>
              <a:t>đích</a:t>
            </a:r>
            <a:r>
              <a:rPr lang="en-US" sz="4400" b="1" dirty="0">
                <a:solidFill>
                  <a:schemeClr val="accent1">
                    <a:lumMod val="60000"/>
                    <a:lumOff val="40000"/>
                  </a:schemeClr>
                </a:solidFill>
              </a:rPr>
              <a:t> </a:t>
            </a:r>
            <a:endParaRPr lang="en-US" sz="4400" dirty="0"/>
          </a:p>
        </p:txBody>
      </p:sp>
      <p:pic>
        <p:nvPicPr>
          <p:cNvPr id="13" name="Picture 15" descr="gao24"/>
          <p:cNvPicPr>
            <a:picLocks noChangeAspect="1" noChangeArrowheads="1"/>
          </p:cNvPicPr>
          <p:nvPr/>
        </p:nvPicPr>
        <p:blipFill>
          <a:blip r:embed="rId3"/>
          <a:srcRect/>
          <a:stretch>
            <a:fillRect/>
          </a:stretch>
        </p:blipFill>
        <p:spPr bwMode="auto">
          <a:xfrm>
            <a:off x="8172946" y="4716467"/>
            <a:ext cx="2593075" cy="1802187"/>
          </a:xfrm>
          <a:prstGeom prst="rect">
            <a:avLst/>
          </a:prstGeom>
          <a:noFill/>
        </p:spPr>
      </p:pic>
      <p:grpSp>
        <p:nvGrpSpPr>
          <p:cNvPr id="14" name="Group 13">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5" name="Group 14">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7" name="Rectangle 16">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20" name="Group 19">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21" name="Rectangle 20">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266937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blinds(horizontal)">
                                      <p:cBhvr>
                                        <p:cTn id="13" dur="500"/>
                                        <p:tgtEl>
                                          <p:spTgt spid="13"/>
                                        </p:tgtEl>
                                      </p:cBhvr>
                                    </p:animEffect>
                                  </p:childTnLst>
                                </p:cTn>
                              </p:par>
                            </p:childTnLst>
                          </p:cTn>
                        </p:par>
                        <p:par>
                          <p:cTn id="14" fill="hold">
                            <p:stCondLst>
                              <p:cond delay="500"/>
                            </p:stCondLst>
                            <p:childTnLst>
                              <p:par>
                                <p:cTn id="15" presetID="23" presetClass="entr" presetSubtype="3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strVal val="4*#ppt_w"/>
                                          </p:val>
                                        </p:tav>
                                        <p:tav tm="100000">
                                          <p:val>
                                            <p:strVal val="#ppt_w"/>
                                          </p:val>
                                        </p:tav>
                                      </p:tavLst>
                                    </p:anim>
                                    <p:anim calcmode="lin" valueType="num">
                                      <p:cBhvr>
                                        <p:cTn id="18" dur="500" fill="hold"/>
                                        <p:tgtEl>
                                          <p:spTgt spid="2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27</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Rectangle 8"/>
          <p:cNvSpPr/>
          <p:nvPr/>
        </p:nvSpPr>
        <p:spPr>
          <a:xfrm>
            <a:off x="5051277" y="1358376"/>
            <a:ext cx="2722220" cy="707886"/>
          </a:xfrm>
          <a:prstGeom prst="rect">
            <a:avLst/>
          </a:prstGeom>
        </p:spPr>
        <p:txBody>
          <a:bodyPr wrap="none">
            <a:spAutoFit/>
          </a:bodyPr>
          <a:lstStyle/>
          <a:p>
            <a:pPr>
              <a:buClr>
                <a:srgbClr val="0000FF"/>
              </a:buClr>
            </a:pPr>
            <a:r>
              <a:rPr lang="en-US" sz="4000" b="1" kern="0" dirty="0" err="1" smtClean="0">
                <a:solidFill>
                  <a:srgbClr val="005D80"/>
                </a:solidFill>
              </a:rPr>
              <a:t>Có</a:t>
            </a:r>
            <a:r>
              <a:rPr lang="en-US" sz="4000" b="1" kern="0" dirty="0" smtClean="0">
                <a:solidFill>
                  <a:srgbClr val="005D80"/>
                </a:solidFill>
              </a:rPr>
              <a:t> ý </a:t>
            </a:r>
            <a:r>
              <a:rPr lang="en-US" sz="4000" b="1" kern="0" dirty="0" err="1" smtClean="0">
                <a:solidFill>
                  <a:srgbClr val="005D80"/>
                </a:solidFill>
              </a:rPr>
              <a:t>thức</a:t>
            </a:r>
            <a:r>
              <a:rPr lang="en-US" sz="4000" b="1" kern="0" dirty="0" smtClean="0">
                <a:solidFill>
                  <a:srgbClr val="005D80"/>
                </a:solidFill>
              </a:rPr>
              <a:t> </a:t>
            </a:r>
            <a:endParaRPr lang="en-US" sz="4000" b="1" kern="0" dirty="0">
              <a:solidFill>
                <a:srgbClr val="005D80"/>
              </a:solidFill>
            </a:endParaRPr>
          </a:p>
        </p:txBody>
      </p:sp>
      <p:pic>
        <p:nvPicPr>
          <p:cNvPr id="10" name="Picture 2" descr="Khi sinh con, lao Äá»ng ná»¯ sáº½ ÄÆ°á»£c nháº­n tá»i Äa 3 khoáº£n tiá»n - BÃ¡o ..."/>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3372" y="2368074"/>
            <a:ext cx="4876800" cy="243840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0" y="6108343"/>
            <a:ext cx="6096000" cy="523220"/>
          </a:xfrm>
          <a:prstGeom prst="rect">
            <a:avLst/>
          </a:prstGeom>
        </p:spPr>
        <p:txBody>
          <a:bodyPr>
            <a:spAutoFit/>
          </a:bodyPr>
          <a:lstStyle/>
          <a:p>
            <a:r>
              <a:rPr lang="en-US" sz="1400" i="1" dirty="0">
                <a:hlinkClick r:id="rId3"/>
              </a:rPr>
              <a:t>http://baoquangninh.com.vn/ban-doc/202001/khi-sinh-con-lao-dong-nu-se-duoc-nhan-toi-da-3-khoan-tien-2466465/</a:t>
            </a:r>
            <a:endParaRPr lang="en-US" sz="1400" i="1" dirty="0"/>
          </a:p>
        </p:txBody>
      </p:sp>
      <p:sp>
        <p:nvSpPr>
          <p:cNvPr id="12" name="Not Equal 11"/>
          <p:cNvSpPr/>
          <p:nvPr/>
        </p:nvSpPr>
        <p:spPr>
          <a:xfrm>
            <a:off x="4809535" y="2566473"/>
            <a:ext cx="3016155" cy="1928268"/>
          </a:xfrm>
          <a:prstGeom prst="mathNotEqua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Oval 12"/>
          <p:cNvSpPr/>
          <p:nvPr/>
        </p:nvSpPr>
        <p:spPr>
          <a:xfrm>
            <a:off x="7773497" y="2774386"/>
            <a:ext cx="3098041" cy="1487606"/>
          </a:xfrm>
          <a:prstGeom prst="ellipse">
            <a:avLst/>
          </a:prstGeom>
        </p:spPr>
        <p:style>
          <a:lnRef idx="0">
            <a:schemeClr val="accent2"/>
          </a:lnRef>
          <a:fillRef idx="3">
            <a:schemeClr val="accent2"/>
          </a:fillRef>
          <a:effectRef idx="3">
            <a:schemeClr val="accent2"/>
          </a:effectRef>
          <a:fontRef idx="minor">
            <a:schemeClr val="lt1"/>
          </a:fontRef>
        </p:style>
        <p:txBody>
          <a:bodyPr rtlCol="0" anchor="ctr"/>
          <a:lstStyle/>
          <a:p>
            <a:pPr algn="ctr"/>
            <a:r>
              <a:rPr lang="en-US" sz="4800" dirty="0" smtClean="0"/>
              <a:t>Con </a:t>
            </a:r>
            <a:r>
              <a:rPr lang="en-US" sz="4800" dirty="0" err="1" smtClean="0"/>
              <a:t>vật</a:t>
            </a:r>
            <a:endParaRPr lang="en-US" sz="4800" dirty="0"/>
          </a:p>
        </p:txBody>
      </p:sp>
      <p:sp>
        <p:nvSpPr>
          <p:cNvPr id="14" name="Rectangle 13"/>
          <p:cNvSpPr/>
          <p:nvPr/>
        </p:nvSpPr>
        <p:spPr>
          <a:xfrm>
            <a:off x="660325" y="4688851"/>
            <a:ext cx="2771447" cy="1200329"/>
          </a:xfrm>
          <a:prstGeom prst="rect">
            <a:avLst/>
          </a:prstGeom>
        </p:spPr>
        <p:txBody>
          <a:bodyPr wrap="square">
            <a:spAutoFit/>
          </a:bodyPr>
          <a:lstStyle/>
          <a:p>
            <a:pPr algn="ctr"/>
            <a:r>
              <a:rPr lang="en-US" sz="2400" b="1" dirty="0">
                <a:solidFill>
                  <a:schemeClr val="accent1">
                    <a:lumMod val="60000"/>
                    <a:lumOff val="40000"/>
                  </a:schemeClr>
                </a:solidFill>
              </a:rPr>
              <a:t>Ý</a:t>
            </a:r>
            <a:r>
              <a:rPr lang="en-US" sz="2400" b="1" dirty="0" smtClean="0">
                <a:solidFill>
                  <a:schemeClr val="accent1">
                    <a:lumMod val="60000"/>
                    <a:lumOff val="40000"/>
                  </a:schemeClr>
                </a:solidFill>
              </a:rPr>
              <a:t> </a:t>
            </a:r>
            <a:r>
              <a:rPr lang="en-US" sz="2400" b="1" dirty="0" err="1">
                <a:solidFill>
                  <a:schemeClr val="accent1">
                    <a:lumMod val="60000"/>
                    <a:lumOff val="40000"/>
                  </a:schemeClr>
                </a:solidFill>
              </a:rPr>
              <a:t>thức</a:t>
            </a:r>
            <a:r>
              <a:rPr lang="en-US" sz="2400" dirty="0" smtClean="0"/>
              <a:t>, </a:t>
            </a:r>
            <a:r>
              <a:rPr lang="en-US" sz="2400" b="1" dirty="0" err="1">
                <a:solidFill>
                  <a:schemeClr val="accent1">
                    <a:lumMod val="60000"/>
                    <a:lumOff val="40000"/>
                  </a:schemeClr>
                </a:solidFill>
              </a:rPr>
              <a:t>mục</a:t>
            </a:r>
            <a:r>
              <a:rPr lang="en-US" sz="2400" b="1" dirty="0">
                <a:solidFill>
                  <a:schemeClr val="accent1">
                    <a:lumMod val="60000"/>
                    <a:lumOff val="40000"/>
                  </a:schemeClr>
                </a:solidFill>
              </a:rPr>
              <a:t> </a:t>
            </a:r>
            <a:r>
              <a:rPr lang="en-US" sz="2400" b="1" dirty="0" err="1" smtClean="0">
                <a:solidFill>
                  <a:schemeClr val="accent1">
                    <a:lumMod val="60000"/>
                    <a:lumOff val="40000"/>
                  </a:schemeClr>
                </a:solidFill>
              </a:rPr>
              <a:t>đích</a:t>
            </a:r>
            <a:r>
              <a:rPr lang="en-US" sz="2400" b="1" dirty="0" smtClean="0">
                <a:solidFill>
                  <a:schemeClr val="accent1">
                    <a:lumMod val="60000"/>
                    <a:lumOff val="40000"/>
                  </a:schemeClr>
                </a:solidFill>
              </a:rPr>
              <a:t>, </a:t>
            </a:r>
            <a:r>
              <a:rPr lang="en-US" sz="2400" b="1" dirty="0" err="1" smtClean="0">
                <a:solidFill>
                  <a:schemeClr val="accent1">
                    <a:lumMod val="60000"/>
                    <a:lumOff val="40000"/>
                  </a:schemeClr>
                </a:solidFill>
              </a:rPr>
              <a:t>trách</a:t>
            </a:r>
            <a:r>
              <a:rPr lang="en-US" sz="2400" b="1" dirty="0" smtClean="0">
                <a:solidFill>
                  <a:schemeClr val="accent1">
                    <a:lumMod val="60000"/>
                    <a:lumOff val="40000"/>
                  </a:schemeClr>
                </a:solidFill>
              </a:rPr>
              <a:t> </a:t>
            </a:r>
            <a:r>
              <a:rPr lang="en-US" sz="2400" b="1" dirty="0" err="1" smtClean="0">
                <a:solidFill>
                  <a:schemeClr val="accent1">
                    <a:lumMod val="60000"/>
                    <a:lumOff val="40000"/>
                  </a:schemeClr>
                </a:solidFill>
              </a:rPr>
              <a:t>nhiệm</a:t>
            </a:r>
            <a:r>
              <a:rPr lang="en-US" sz="2400" b="1" dirty="0" smtClean="0">
                <a:solidFill>
                  <a:schemeClr val="accent1">
                    <a:lumMod val="60000"/>
                    <a:lumOff val="40000"/>
                  </a:schemeClr>
                </a:solidFill>
              </a:rPr>
              <a:t>, </a:t>
            </a:r>
          </a:p>
          <a:p>
            <a:pPr algn="ctr"/>
            <a:r>
              <a:rPr lang="en-US" sz="2400" b="1" dirty="0" err="1" smtClean="0">
                <a:solidFill>
                  <a:schemeClr val="accent1">
                    <a:lumMod val="60000"/>
                    <a:lumOff val="40000"/>
                  </a:schemeClr>
                </a:solidFill>
              </a:rPr>
              <a:t>kỉ</a:t>
            </a:r>
            <a:r>
              <a:rPr lang="en-US" sz="2400" b="1" dirty="0" smtClean="0">
                <a:solidFill>
                  <a:schemeClr val="accent1">
                    <a:lumMod val="60000"/>
                    <a:lumOff val="40000"/>
                  </a:schemeClr>
                </a:solidFill>
              </a:rPr>
              <a:t> </a:t>
            </a:r>
            <a:r>
              <a:rPr lang="en-US" sz="2400" b="1" dirty="0" err="1" smtClean="0">
                <a:solidFill>
                  <a:schemeClr val="accent1">
                    <a:lumMod val="60000"/>
                    <a:lumOff val="40000"/>
                  </a:schemeClr>
                </a:solidFill>
              </a:rPr>
              <a:t>luật</a:t>
            </a:r>
            <a:r>
              <a:rPr lang="en-US" sz="2400" b="1" dirty="0" smtClean="0">
                <a:solidFill>
                  <a:schemeClr val="accent1">
                    <a:lumMod val="60000"/>
                    <a:lumOff val="40000"/>
                  </a:schemeClr>
                </a:solidFill>
              </a:rPr>
              <a:t> </a:t>
            </a:r>
            <a:endParaRPr lang="en-US" sz="2400" dirty="0"/>
          </a:p>
        </p:txBody>
      </p:sp>
      <p:sp>
        <p:nvSpPr>
          <p:cNvPr id="15" name="Rectangle 14"/>
          <p:cNvSpPr/>
          <p:nvPr/>
        </p:nvSpPr>
        <p:spPr>
          <a:xfrm>
            <a:off x="7604077" y="4469688"/>
            <a:ext cx="2771447" cy="461665"/>
          </a:xfrm>
          <a:prstGeom prst="rect">
            <a:avLst/>
          </a:prstGeom>
        </p:spPr>
        <p:txBody>
          <a:bodyPr wrap="square">
            <a:spAutoFit/>
          </a:bodyPr>
          <a:lstStyle/>
          <a:p>
            <a:pPr algn="ctr"/>
            <a:r>
              <a:rPr lang="en-US" sz="2400" b="1" dirty="0" err="1" smtClean="0">
                <a:solidFill>
                  <a:schemeClr val="accent1">
                    <a:lumMod val="60000"/>
                    <a:lumOff val="40000"/>
                  </a:schemeClr>
                </a:solidFill>
              </a:rPr>
              <a:t>Bản</a:t>
            </a:r>
            <a:r>
              <a:rPr lang="en-US" sz="2400" b="1" dirty="0" smtClean="0">
                <a:solidFill>
                  <a:schemeClr val="accent1">
                    <a:lumMod val="60000"/>
                    <a:lumOff val="40000"/>
                  </a:schemeClr>
                </a:solidFill>
              </a:rPr>
              <a:t> </a:t>
            </a:r>
            <a:r>
              <a:rPr lang="en-US" sz="2400" b="1" dirty="0" err="1" smtClean="0">
                <a:solidFill>
                  <a:schemeClr val="accent1">
                    <a:lumMod val="60000"/>
                    <a:lumOff val="40000"/>
                  </a:schemeClr>
                </a:solidFill>
              </a:rPr>
              <a:t>năng</a:t>
            </a:r>
            <a:endParaRPr lang="en-US" sz="2400" dirty="0"/>
          </a:p>
        </p:txBody>
      </p:sp>
      <p:grpSp>
        <p:nvGrpSpPr>
          <p:cNvPr id="16" name="Group 15">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7" name="Group 16">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9" name="Rectangle 18">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TextBox 17">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22" name="Group 21">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23" name="Rectangle 22">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383676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strVal val="4*#ppt_w"/>
                                          </p:val>
                                        </p:tav>
                                        <p:tav tm="100000">
                                          <p:val>
                                            <p:strVal val="#ppt_w"/>
                                          </p:val>
                                        </p:tav>
                                      </p:tavLst>
                                    </p:anim>
                                    <p:anim calcmode="lin" valueType="num">
                                      <p:cBhvr>
                                        <p:cTn id="8" dur="500" fill="hold"/>
                                        <p:tgtEl>
                                          <p:spTgt spid="2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28</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grpSp>
        <p:nvGrpSpPr>
          <p:cNvPr id="9" name="Group 8">
            <a:extLst>
              <a:ext uri="{FF2B5EF4-FFF2-40B4-BE49-F238E27FC236}">
                <a16:creationId xmlns:a16="http://schemas.microsoft.com/office/drawing/2014/main" xmlns="" id="{4920056B-EBAA-44EC-9DCD-0351BEE66388}"/>
              </a:ext>
            </a:extLst>
          </p:cNvPr>
          <p:cNvGrpSpPr/>
          <p:nvPr/>
        </p:nvGrpSpPr>
        <p:grpSpPr>
          <a:xfrm>
            <a:off x="311603" y="1596315"/>
            <a:ext cx="2244499" cy="2434510"/>
            <a:chOff x="5216366" y="1620740"/>
            <a:chExt cx="2244499" cy="2434510"/>
          </a:xfrm>
        </p:grpSpPr>
        <p:grpSp>
          <p:nvGrpSpPr>
            <p:cNvPr id="10" name="Group 9">
              <a:extLst>
                <a:ext uri="{FF2B5EF4-FFF2-40B4-BE49-F238E27FC236}">
                  <a16:creationId xmlns:a16="http://schemas.microsoft.com/office/drawing/2014/main" xmlns="" id="{CF99D7C3-1290-4D6F-BB9C-DCE86F8C297E}"/>
                </a:ext>
              </a:extLst>
            </p:cNvPr>
            <p:cNvGrpSpPr/>
            <p:nvPr/>
          </p:nvGrpSpPr>
          <p:grpSpPr>
            <a:xfrm>
              <a:off x="5216366" y="1620740"/>
              <a:ext cx="2244499" cy="2434510"/>
              <a:chOff x="2728686" y="1944914"/>
              <a:chExt cx="3055724" cy="3314410"/>
            </a:xfrm>
          </p:grpSpPr>
          <p:sp>
            <p:nvSpPr>
              <p:cNvPr id="12" name="Rectangle 11">
                <a:extLst>
                  <a:ext uri="{FF2B5EF4-FFF2-40B4-BE49-F238E27FC236}">
                    <a16:creationId xmlns:a16="http://schemas.microsoft.com/office/drawing/2014/main" xmlns="" id="{978F6740-9C0B-4ED0-A3A6-43E36CE01520}"/>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Top Corners One Rounded and One Snipped 48">
                <a:extLst>
                  <a:ext uri="{FF2B5EF4-FFF2-40B4-BE49-F238E27FC236}">
                    <a16:creationId xmlns:a16="http://schemas.microsoft.com/office/drawing/2014/main" xmlns="" id="{6272D699-E94C-4EE1-9F6C-6960693A1BB8}"/>
                  </a:ext>
                </a:extLst>
              </p:cNvPr>
              <p:cNvSpPr/>
              <p:nvPr/>
            </p:nvSpPr>
            <p:spPr>
              <a:xfrm rot="10800000">
                <a:off x="2728686" y="1944914"/>
                <a:ext cx="2496457" cy="2641600"/>
              </a:xfrm>
              <a:prstGeom prst="snipRoundRect">
                <a:avLst>
                  <a:gd name="adj1" fmla="val 29018"/>
                  <a:gd name="adj2" fmla="val 0"/>
                </a:avLst>
              </a:prstGeom>
              <a:solidFill>
                <a:srgbClr val="ABFF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ight Triangle 19">
                <a:extLst>
                  <a:ext uri="{FF2B5EF4-FFF2-40B4-BE49-F238E27FC236}">
                    <a16:creationId xmlns:a16="http://schemas.microsoft.com/office/drawing/2014/main" xmlns="" id="{CBCB9EC6-9587-4791-85F1-60BA097853BB}"/>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82DA00"/>
                  </a:gs>
                  <a:gs pos="0">
                    <a:srgbClr val="87E20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xmlns="" id="{99FF9BA2-0505-4173-B20E-367DCBFF2CA1}"/>
                </a:ext>
              </a:extLst>
            </p:cNvPr>
            <p:cNvSpPr txBox="1"/>
            <p:nvPr/>
          </p:nvSpPr>
          <p:spPr>
            <a:xfrm>
              <a:off x="5395224" y="1771401"/>
              <a:ext cx="1293132" cy="1754326"/>
            </a:xfrm>
            <a:prstGeom prst="rect">
              <a:avLst/>
            </a:prstGeom>
            <a:noFill/>
          </p:spPr>
          <p:txBody>
            <a:bodyPr wrap="square" rtlCol="0">
              <a:spAutoFit/>
            </a:bodyPr>
            <a:lstStyle/>
            <a:p>
              <a:pPr algn="ctr">
                <a:buClr>
                  <a:srgbClr val="0000FF"/>
                </a:buClr>
              </a:pPr>
              <a:r>
                <a:rPr lang="en-US" sz="3600" b="1" kern="0" dirty="0" err="1">
                  <a:solidFill>
                    <a:srgbClr val="005D80"/>
                  </a:solidFill>
                  <a:latin typeface="UTM Alberta Heavy" panose="02040603050506020204" pitchFamily="18" charset="0"/>
                </a:rPr>
                <a:t>Sức</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lao</a:t>
              </a:r>
              <a:r>
                <a:rPr lang="en-US" sz="3600" b="1" kern="0" dirty="0">
                  <a:solidFill>
                    <a:srgbClr val="005D80"/>
                  </a:solidFill>
                  <a:latin typeface="UTM Alberta Heavy" panose="02040603050506020204" pitchFamily="18" charset="0"/>
                </a:rPr>
                <a:t> </a:t>
              </a:r>
              <a:r>
                <a:rPr lang="en-US" sz="3600" b="1" kern="0" dirty="0" err="1">
                  <a:solidFill>
                    <a:srgbClr val="005D80"/>
                  </a:solidFill>
                  <a:latin typeface="UTM Alberta Heavy" panose="02040603050506020204" pitchFamily="18" charset="0"/>
                </a:rPr>
                <a:t>động</a:t>
              </a:r>
              <a:endParaRPr lang="en-US" sz="3600" b="1" kern="0" dirty="0">
                <a:solidFill>
                  <a:srgbClr val="005D80"/>
                </a:solidFill>
                <a:latin typeface="UTM Alberta Heavy" panose="02040603050506020204" pitchFamily="18" charset="0"/>
              </a:endParaRPr>
            </a:p>
          </p:txBody>
        </p:sp>
      </p:grpSp>
      <p:grpSp>
        <p:nvGrpSpPr>
          <p:cNvPr id="15" name="Group 14">
            <a:extLst>
              <a:ext uri="{FF2B5EF4-FFF2-40B4-BE49-F238E27FC236}">
                <a16:creationId xmlns:a16="http://schemas.microsoft.com/office/drawing/2014/main" xmlns="" id="{42CF66F4-F3FD-48AB-9D13-006C3172DDA8}"/>
              </a:ext>
            </a:extLst>
          </p:cNvPr>
          <p:cNvGrpSpPr/>
          <p:nvPr/>
        </p:nvGrpSpPr>
        <p:grpSpPr>
          <a:xfrm>
            <a:off x="1073556" y="1047518"/>
            <a:ext cx="389900" cy="815066"/>
            <a:chOff x="3976914" y="1402541"/>
            <a:chExt cx="421209" cy="782522"/>
          </a:xfrm>
          <a:effectLst>
            <a:outerShdw blurRad="76200" dir="18900000" sy="23000" kx="-1200000" algn="bl" rotWithShape="0">
              <a:prstClr val="black">
                <a:alpha val="20000"/>
              </a:prstClr>
            </a:outerShdw>
          </a:effectLst>
        </p:grpSpPr>
        <p:sp>
          <p:nvSpPr>
            <p:cNvPr id="16" name="Rectangle 15">
              <a:extLst>
                <a:ext uri="{FF2B5EF4-FFF2-40B4-BE49-F238E27FC236}">
                  <a16:creationId xmlns:a16="http://schemas.microsoft.com/office/drawing/2014/main" xmlns="" id="{29461C5E-3351-436E-B38C-FCC9C8B9BC0B}"/>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xmlns="" id="{8F9D5A17-E7EB-460D-80D8-42B1CC056D8B}"/>
                </a:ext>
              </a:extLst>
            </p:cNvPr>
            <p:cNvSpPr/>
            <p:nvPr/>
          </p:nvSpPr>
          <p:spPr>
            <a:xfrm>
              <a:off x="3976914" y="1546639"/>
              <a:ext cx="421209" cy="421209"/>
            </a:xfrm>
            <a:prstGeom prst="ellipse">
              <a:avLst/>
            </a:prstGeom>
            <a:solidFill>
              <a:srgbClr val="00B05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0">
              <a:extLst>
                <a:ext uri="{FF2B5EF4-FFF2-40B4-BE49-F238E27FC236}">
                  <a16:creationId xmlns:a16="http://schemas.microsoft.com/office/drawing/2014/main" xmlns="" id="{00F34463-6DAD-42C7-8A0D-0D547C0F9701}"/>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xmlns="" id="{3854B1F9-41AE-42C9-90AF-E85BCE423BFA}"/>
                </a:ext>
              </a:extLst>
            </p:cNvPr>
            <p:cNvSpPr/>
            <p:nvPr/>
          </p:nvSpPr>
          <p:spPr>
            <a:xfrm>
              <a:off x="4142587" y="1402541"/>
              <a:ext cx="255535" cy="255535"/>
            </a:xfrm>
            <a:prstGeom prst="ellipse">
              <a:avLst/>
            </a:prstGeom>
            <a:solidFill>
              <a:srgbClr val="00B05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Группа 571"/>
          <p:cNvGrpSpPr/>
          <p:nvPr/>
        </p:nvGrpSpPr>
        <p:grpSpPr>
          <a:xfrm rot="10800000">
            <a:off x="1332783" y="6320301"/>
            <a:ext cx="10426889" cy="230623"/>
            <a:chOff x="2046926" y="3643303"/>
            <a:chExt cx="4378633" cy="201613"/>
          </a:xfrm>
        </p:grpSpPr>
        <p:sp>
          <p:nvSpPr>
            <p:cNvPr id="21" name="Line 6"/>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 name="Line 7"/>
            <p:cNvSpPr>
              <a:spLocks noChangeShapeType="1"/>
            </p:cNvSpPr>
            <p:nvPr/>
          </p:nvSpPr>
          <p:spPr bwMode="auto">
            <a:xfrm>
              <a:off x="3042070" y="3738557"/>
              <a:ext cx="0" cy="0"/>
            </a:xfrm>
            <a:prstGeom prst="line">
              <a:avLst/>
            </a:pr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3037614" y="3733795"/>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2890570"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2887600"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2690057"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2725704"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2461322"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2502910"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2291999"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2770262"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2802939" y="3659182"/>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2078118" y="3667120"/>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2060294" y="3670295"/>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2060294" y="3667120"/>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2095941" y="3670295"/>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2141985"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2057323" y="3670295"/>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2152382" y="3667120"/>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2060294" y="3670295"/>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2060294" y="3670295"/>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2338043"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28"/>
            <p:cNvSpPr>
              <a:spLocks/>
            </p:cNvSpPr>
            <p:nvPr/>
          </p:nvSpPr>
          <p:spPr bwMode="auto">
            <a:xfrm>
              <a:off x="2397454" y="3670295"/>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29"/>
            <p:cNvSpPr>
              <a:spLocks/>
            </p:cNvSpPr>
            <p:nvPr/>
          </p:nvSpPr>
          <p:spPr bwMode="auto">
            <a:xfrm>
              <a:off x="2566777"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30"/>
            <p:cNvSpPr>
              <a:spLocks/>
            </p:cNvSpPr>
            <p:nvPr/>
          </p:nvSpPr>
          <p:spPr bwMode="auto">
            <a:xfrm>
              <a:off x="2447954"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31"/>
            <p:cNvSpPr>
              <a:spLocks/>
            </p:cNvSpPr>
            <p:nvPr/>
          </p:nvSpPr>
          <p:spPr bwMode="auto">
            <a:xfrm>
              <a:off x="2183573"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32"/>
            <p:cNvSpPr>
              <a:spLocks/>
            </p:cNvSpPr>
            <p:nvPr/>
          </p:nvSpPr>
          <p:spPr bwMode="auto">
            <a:xfrm>
              <a:off x="2620248"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33"/>
            <p:cNvSpPr>
              <a:spLocks/>
            </p:cNvSpPr>
            <p:nvPr/>
          </p:nvSpPr>
          <p:spPr bwMode="auto">
            <a:xfrm>
              <a:off x="2208823" y="3670295"/>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34"/>
            <p:cNvSpPr>
              <a:spLocks/>
            </p:cNvSpPr>
            <p:nvPr/>
          </p:nvSpPr>
          <p:spPr bwMode="auto">
            <a:xfrm>
              <a:off x="2257837" y="3670295"/>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35"/>
            <p:cNvSpPr>
              <a:spLocks/>
            </p:cNvSpPr>
            <p:nvPr/>
          </p:nvSpPr>
          <p:spPr bwMode="auto">
            <a:xfrm>
              <a:off x="2679659"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36"/>
            <p:cNvSpPr>
              <a:spLocks/>
            </p:cNvSpPr>
            <p:nvPr/>
          </p:nvSpPr>
          <p:spPr bwMode="auto">
            <a:xfrm>
              <a:off x="3752038"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37"/>
            <p:cNvSpPr>
              <a:spLocks/>
            </p:cNvSpPr>
            <p:nvPr/>
          </p:nvSpPr>
          <p:spPr bwMode="auto">
            <a:xfrm>
              <a:off x="3749068"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38"/>
            <p:cNvSpPr>
              <a:spLocks/>
            </p:cNvSpPr>
            <p:nvPr/>
          </p:nvSpPr>
          <p:spPr bwMode="auto">
            <a:xfrm>
              <a:off x="3551525"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39"/>
            <p:cNvSpPr>
              <a:spLocks/>
            </p:cNvSpPr>
            <p:nvPr/>
          </p:nvSpPr>
          <p:spPr bwMode="auto">
            <a:xfrm>
              <a:off x="3587172"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40"/>
            <p:cNvSpPr>
              <a:spLocks/>
            </p:cNvSpPr>
            <p:nvPr/>
          </p:nvSpPr>
          <p:spPr bwMode="auto">
            <a:xfrm>
              <a:off x="3322790"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41"/>
            <p:cNvSpPr>
              <a:spLocks/>
            </p:cNvSpPr>
            <p:nvPr/>
          </p:nvSpPr>
          <p:spPr bwMode="auto">
            <a:xfrm>
              <a:off x="3365863" y="3670295"/>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42"/>
            <p:cNvSpPr>
              <a:spLocks/>
            </p:cNvSpPr>
            <p:nvPr/>
          </p:nvSpPr>
          <p:spPr bwMode="auto">
            <a:xfrm>
              <a:off x="3154952" y="3670295"/>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 name="Freeform 43"/>
            <p:cNvSpPr>
              <a:spLocks/>
            </p:cNvSpPr>
            <p:nvPr/>
          </p:nvSpPr>
          <p:spPr bwMode="auto">
            <a:xfrm>
              <a:off x="3633215"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44"/>
            <p:cNvSpPr>
              <a:spLocks/>
            </p:cNvSpPr>
            <p:nvPr/>
          </p:nvSpPr>
          <p:spPr bwMode="auto">
            <a:xfrm>
              <a:off x="3664407"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45"/>
            <p:cNvSpPr>
              <a:spLocks/>
            </p:cNvSpPr>
            <p:nvPr/>
          </p:nvSpPr>
          <p:spPr bwMode="auto">
            <a:xfrm>
              <a:off x="2932158"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46"/>
            <p:cNvSpPr>
              <a:spLocks/>
            </p:cNvSpPr>
            <p:nvPr/>
          </p:nvSpPr>
          <p:spPr bwMode="auto">
            <a:xfrm>
              <a:off x="2887600"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 name="Freeform 47"/>
            <p:cNvSpPr>
              <a:spLocks/>
            </p:cNvSpPr>
            <p:nvPr/>
          </p:nvSpPr>
          <p:spPr bwMode="auto">
            <a:xfrm>
              <a:off x="2893541"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 name="Freeform 48"/>
            <p:cNvSpPr>
              <a:spLocks/>
            </p:cNvSpPr>
            <p:nvPr/>
          </p:nvSpPr>
          <p:spPr bwMode="auto">
            <a:xfrm>
              <a:off x="2949982"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 name="Freeform 49"/>
            <p:cNvSpPr>
              <a:spLocks/>
            </p:cNvSpPr>
            <p:nvPr/>
          </p:nvSpPr>
          <p:spPr bwMode="auto">
            <a:xfrm>
              <a:off x="3003452"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 name="Freeform 50"/>
            <p:cNvSpPr>
              <a:spLocks/>
            </p:cNvSpPr>
            <p:nvPr/>
          </p:nvSpPr>
          <p:spPr bwMode="auto">
            <a:xfrm>
              <a:off x="2834129"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 name="Freeform 51"/>
            <p:cNvSpPr>
              <a:spLocks/>
            </p:cNvSpPr>
            <p:nvPr/>
          </p:nvSpPr>
          <p:spPr bwMode="auto">
            <a:xfrm>
              <a:off x="3016820"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 name="Freeform 52"/>
            <p:cNvSpPr>
              <a:spLocks/>
            </p:cNvSpPr>
            <p:nvPr/>
          </p:nvSpPr>
          <p:spPr bwMode="auto">
            <a:xfrm>
              <a:off x="2831159"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 name="Freeform 53"/>
            <p:cNvSpPr>
              <a:spLocks/>
            </p:cNvSpPr>
            <p:nvPr/>
          </p:nvSpPr>
          <p:spPr bwMode="auto">
            <a:xfrm>
              <a:off x="3199511"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 name="Freeform 54"/>
            <p:cNvSpPr>
              <a:spLocks/>
            </p:cNvSpPr>
            <p:nvPr/>
          </p:nvSpPr>
          <p:spPr bwMode="auto">
            <a:xfrm>
              <a:off x="3260408"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 name="Freeform 55"/>
            <p:cNvSpPr>
              <a:spLocks/>
            </p:cNvSpPr>
            <p:nvPr/>
          </p:nvSpPr>
          <p:spPr bwMode="auto">
            <a:xfrm>
              <a:off x="3428245"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 name="Freeform 56"/>
            <p:cNvSpPr>
              <a:spLocks/>
            </p:cNvSpPr>
            <p:nvPr/>
          </p:nvSpPr>
          <p:spPr bwMode="auto">
            <a:xfrm>
              <a:off x="3309422"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 name="Freeform 57"/>
            <p:cNvSpPr>
              <a:spLocks/>
            </p:cNvSpPr>
            <p:nvPr/>
          </p:nvSpPr>
          <p:spPr bwMode="auto">
            <a:xfrm>
              <a:off x="3045040"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 name="Freeform 58"/>
            <p:cNvSpPr>
              <a:spLocks/>
            </p:cNvSpPr>
            <p:nvPr/>
          </p:nvSpPr>
          <p:spPr bwMode="auto">
            <a:xfrm>
              <a:off x="3481716"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 name="Freeform 59"/>
            <p:cNvSpPr>
              <a:spLocks/>
            </p:cNvSpPr>
            <p:nvPr/>
          </p:nvSpPr>
          <p:spPr bwMode="auto">
            <a:xfrm>
              <a:off x="3070291"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 name="Freeform 60"/>
            <p:cNvSpPr>
              <a:spLocks/>
            </p:cNvSpPr>
            <p:nvPr/>
          </p:nvSpPr>
          <p:spPr bwMode="auto">
            <a:xfrm>
              <a:off x="3122275"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 name="Freeform 61"/>
            <p:cNvSpPr>
              <a:spLocks/>
            </p:cNvSpPr>
            <p:nvPr/>
          </p:nvSpPr>
          <p:spPr bwMode="auto">
            <a:xfrm>
              <a:off x="3541127"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 name="Freeform 62"/>
            <p:cNvSpPr>
              <a:spLocks/>
            </p:cNvSpPr>
            <p:nvPr/>
          </p:nvSpPr>
          <p:spPr bwMode="auto">
            <a:xfrm>
              <a:off x="4631329"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63"/>
            <p:cNvSpPr>
              <a:spLocks/>
            </p:cNvSpPr>
            <p:nvPr/>
          </p:nvSpPr>
          <p:spPr bwMode="auto">
            <a:xfrm>
              <a:off x="4628359" y="3670295"/>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64"/>
            <p:cNvSpPr>
              <a:spLocks/>
            </p:cNvSpPr>
            <p:nvPr/>
          </p:nvSpPr>
          <p:spPr bwMode="auto">
            <a:xfrm>
              <a:off x="4430816"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65"/>
            <p:cNvSpPr>
              <a:spLocks/>
            </p:cNvSpPr>
            <p:nvPr/>
          </p:nvSpPr>
          <p:spPr bwMode="auto">
            <a:xfrm>
              <a:off x="4466463" y="3670295"/>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66"/>
            <p:cNvSpPr>
              <a:spLocks/>
            </p:cNvSpPr>
            <p:nvPr/>
          </p:nvSpPr>
          <p:spPr bwMode="auto">
            <a:xfrm>
              <a:off x="4202081" y="3670295"/>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67"/>
            <p:cNvSpPr>
              <a:spLocks/>
            </p:cNvSpPr>
            <p:nvPr/>
          </p:nvSpPr>
          <p:spPr bwMode="auto">
            <a:xfrm>
              <a:off x="4245154" y="3670295"/>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68"/>
            <p:cNvSpPr>
              <a:spLocks/>
            </p:cNvSpPr>
            <p:nvPr/>
          </p:nvSpPr>
          <p:spPr bwMode="auto">
            <a:xfrm>
              <a:off x="4032758" y="3670295"/>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69"/>
            <p:cNvSpPr>
              <a:spLocks/>
            </p:cNvSpPr>
            <p:nvPr/>
          </p:nvSpPr>
          <p:spPr bwMode="auto">
            <a:xfrm>
              <a:off x="4511021" y="3667120"/>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0"/>
            <p:cNvSpPr>
              <a:spLocks/>
            </p:cNvSpPr>
            <p:nvPr/>
          </p:nvSpPr>
          <p:spPr bwMode="auto">
            <a:xfrm>
              <a:off x="4543698" y="3654420"/>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71"/>
            <p:cNvSpPr>
              <a:spLocks/>
            </p:cNvSpPr>
            <p:nvPr/>
          </p:nvSpPr>
          <p:spPr bwMode="auto">
            <a:xfrm>
              <a:off x="3811450" y="3667120"/>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72"/>
            <p:cNvSpPr>
              <a:spLocks/>
            </p:cNvSpPr>
            <p:nvPr/>
          </p:nvSpPr>
          <p:spPr bwMode="auto">
            <a:xfrm>
              <a:off x="3766891" y="3670295"/>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73"/>
            <p:cNvSpPr>
              <a:spLocks/>
            </p:cNvSpPr>
            <p:nvPr/>
          </p:nvSpPr>
          <p:spPr bwMode="auto">
            <a:xfrm>
              <a:off x="3772832" y="3667120"/>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74"/>
            <p:cNvSpPr>
              <a:spLocks/>
            </p:cNvSpPr>
            <p:nvPr/>
          </p:nvSpPr>
          <p:spPr bwMode="auto">
            <a:xfrm>
              <a:off x="3829273" y="3670295"/>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75"/>
            <p:cNvSpPr>
              <a:spLocks/>
            </p:cNvSpPr>
            <p:nvPr/>
          </p:nvSpPr>
          <p:spPr bwMode="auto">
            <a:xfrm>
              <a:off x="3882744"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76"/>
            <p:cNvSpPr>
              <a:spLocks/>
            </p:cNvSpPr>
            <p:nvPr/>
          </p:nvSpPr>
          <p:spPr bwMode="auto">
            <a:xfrm>
              <a:off x="3713421" y="3670295"/>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 name="Freeform 77"/>
            <p:cNvSpPr>
              <a:spLocks/>
            </p:cNvSpPr>
            <p:nvPr/>
          </p:nvSpPr>
          <p:spPr bwMode="auto">
            <a:xfrm>
              <a:off x="3896112" y="3667120"/>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78"/>
            <p:cNvSpPr>
              <a:spLocks/>
            </p:cNvSpPr>
            <p:nvPr/>
          </p:nvSpPr>
          <p:spPr bwMode="auto">
            <a:xfrm>
              <a:off x="3710450" y="3670295"/>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79"/>
            <p:cNvSpPr>
              <a:spLocks/>
            </p:cNvSpPr>
            <p:nvPr/>
          </p:nvSpPr>
          <p:spPr bwMode="auto">
            <a:xfrm>
              <a:off x="4078802" y="3670295"/>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80"/>
            <p:cNvSpPr>
              <a:spLocks/>
            </p:cNvSpPr>
            <p:nvPr/>
          </p:nvSpPr>
          <p:spPr bwMode="auto">
            <a:xfrm>
              <a:off x="4139699" y="3670295"/>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81"/>
            <p:cNvSpPr>
              <a:spLocks/>
            </p:cNvSpPr>
            <p:nvPr/>
          </p:nvSpPr>
          <p:spPr bwMode="auto">
            <a:xfrm>
              <a:off x="4307536" y="3675057"/>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82"/>
            <p:cNvSpPr>
              <a:spLocks/>
            </p:cNvSpPr>
            <p:nvPr/>
          </p:nvSpPr>
          <p:spPr bwMode="auto">
            <a:xfrm>
              <a:off x="4188713"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83"/>
            <p:cNvSpPr>
              <a:spLocks/>
            </p:cNvSpPr>
            <p:nvPr/>
          </p:nvSpPr>
          <p:spPr bwMode="auto">
            <a:xfrm>
              <a:off x="3924332"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84"/>
            <p:cNvSpPr>
              <a:spLocks/>
            </p:cNvSpPr>
            <p:nvPr/>
          </p:nvSpPr>
          <p:spPr bwMode="auto">
            <a:xfrm>
              <a:off x="4361007" y="3675057"/>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85"/>
            <p:cNvSpPr>
              <a:spLocks/>
            </p:cNvSpPr>
            <p:nvPr/>
          </p:nvSpPr>
          <p:spPr bwMode="auto">
            <a:xfrm>
              <a:off x="3949582" y="3670295"/>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86"/>
            <p:cNvSpPr>
              <a:spLocks/>
            </p:cNvSpPr>
            <p:nvPr/>
          </p:nvSpPr>
          <p:spPr bwMode="auto">
            <a:xfrm>
              <a:off x="4001567" y="3670295"/>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87"/>
            <p:cNvSpPr>
              <a:spLocks/>
            </p:cNvSpPr>
            <p:nvPr/>
          </p:nvSpPr>
          <p:spPr bwMode="auto">
            <a:xfrm>
              <a:off x="4420418" y="3675057"/>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88"/>
            <p:cNvSpPr>
              <a:spLocks/>
            </p:cNvSpPr>
            <p:nvPr/>
          </p:nvSpPr>
          <p:spPr bwMode="auto">
            <a:xfrm>
              <a:off x="5513591"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89"/>
            <p:cNvSpPr>
              <a:spLocks/>
            </p:cNvSpPr>
            <p:nvPr/>
          </p:nvSpPr>
          <p:spPr bwMode="auto">
            <a:xfrm>
              <a:off x="5510621" y="3670295"/>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90"/>
            <p:cNvSpPr>
              <a:spLocks/>
            </p:cNvSpPr>
            <p:nvPr/>
          </p:nvSpPr>
          <p:spPr bwMode="auto">
            <a:xfrm>
              <a:off x="5313078" y="3670295"/>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91"/>
            <p:cNvSpPr>
              <a:spLocks/>
            </p:cNvSpPr>
            <p:nvPr/>
          </p:nvSpPr>
          <p:spPr bwMode="auto">
            <a:xfrm>
              <a:off x="5348725" y="3670295"/>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92"/>
            <p:cNvSpPr>
              <a:spLocks/>
            </p:cNvSpPr>
            <p:nvPr/>
          </p:nvSpPr>
          <p:spPr bwMode="auto">
            <a:xfrm>
              <a:off x="5084343" y="3670295"/>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93"/>
            <p:cNvSpPr>
              <a:spLocks/>
            </p:cNvSpPr>
            <p:nvPr/>
          </p:nvSpPr>
          <p:spPr bwMode="auto">
            <a:xfrm>
              <a:off x="5127416" y="3670295"/>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94"/>
            <p:cNvSpPr>
              <a:spLocks/>
            </p:cNvSpPr>
            <p:nvPr/>
          </p:nvSpPr>
          <p:spPr bwMode="auto">
            <a:xfrm>
              <a:off x="4912050" y="3670295"/>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95"/>
            <p:cNvSpPr>
              <a:spLocks/>
            </p:cNvSpPr>
            <p:nvPr/>
          </p:nvSpPr>
          <p:spPr bwMode="auto">
            <a:xfrm>
              <a:off x="5394768" y="3667120"/>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96"/>
            <p:cNvSpPr>
              <a:spLocks/>
            </p:cNvSpPr>
            <p:nvPr/>
          </p:nvSpPr>
          <p:spPr bwMode="auto">
            <a:xfrm>
              <a:off x="5425960" y="3654420"/>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97"/>
            <p:cNvSpPr>
              <a:spLocks/>
            </p:cNvSpPr>
            <p:nvPr/>
          </p:nvSpPr>
          <p:spPr bwMode="auto">
            <a:xfrm>
              <a:off x="4695197" y="3667120"/>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98"/>
            <p:cNvSpPr>
              <a:spLocks/>
            </p:cNvSpPr>
            <p:nvPr/>
          </p:nvSpPr>
          <p:spPr bwMode="auto">
            <a:xfrm>
              <a:off x="4649153" y="3670295"/>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99"/>
            <p:cNvSpPr>
              <a:spLocks/>
            </p:cNvSpPr>
            <p:nvPr/>
          </p:nvSpPr>
          <p:spPr bwMode="auto">
            <a:xfrm>
              <a:off x="4656580" y="3667120"/>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00"/>
            <p:cNvSpPr>
              <a:spLocks/>
            </p:cNvSpPr>
            <p:nvPr/>
          </p:nvSpPr>
          <p:spPr bwMode="auto">
            <a:xfrm>
              <a:off x="4711535" y="3670295"/>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01"/>
            <p:cNvSpPr>
              <a:spLocks/>
            </p:cNvSpPr>
            <p:nvPr/>
          </p:nvSpPr>
          <p:spPr bwMode="auto">
            <a:xfrm>
              <a:off x="4765006" y="3670295"/>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02"/>
            <p:cNvSpPr>
              <a:spLocks/>
            </p:cNvSpPr>
            <p:nvPr/>
          </p:nvSpPr>
          <p:spPr bwMode="auto">
            <a:xfrm>
              <a:off x="4592712" y="3670295"/>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03"/>
            <p:cNvSpPr>
              <a:spLocks/>
            </p:cNvSpPr>
            <p:nvPr/>
          </p:nvSpPr>
          <p:spPr bwMode="auto">
            <a:xfrm>
              <a:off x="4775403" y="3667120"/>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04"/>
            <p:cNvSpPr>
              <a:spLocks/>
            </p:cNvSpPr>
            <p:nvPr/>
          </p:nvSpPr>
          <p:spPr bwMode="auto">
            <a:xfrm>
              <a:off x="4592712" y="3670295"/>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05"/>
            <p:cNvSpPr>
              <a:spLocks/>
            </p:cNvSpPr>
            <p:nvPr/>
          </p:nvSpPr>
          <p:spPr bwMode="auto">
            <a:xfrm>
              <a:off x="4962549" y="3670295"/>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06"/>
            <p:cNvSpPr>
              <a:spLocks/>
            </p:cNvSpPr>
            <p:nvPr/>
          </p:nvSpPr>
          <p:spPr bwMode="auto">
            <a:xfrm>
              <a:off x="5021961" y="3670295"/>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07"/>
            <p:cNvSpPr>
              <a:spLocks/>
            </p:cNvSpPr>
            <p:nvPr/>
          </p:nvSpPr>
          <p:spPr bwMode="auto">
            <a:xfrm>
              <a:off x="5189798" y="3675057"/>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08"/>
            <p:cNvSpPr>
              <a:spLocks/>
            </p:cNvSpPr>
            <p:nvPr/>
          </p:nvSpPr>
          <p:spPr bwMode="auto">
            <a:xfrm>
              <a:off x="5070975" y="3670295"/>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09"/>
            <p:cNvSpPr>
              <a:spLocks/>
            </p:cNvSpPr>
            <p:nvPr/>
          </p:nvSpPr>
          <p:spPr bwMode="auto">
            <a:xfrm>
              <a:off x="4806594" y="3667120"/>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10"/>
            <p:cNvSpPr>
              <a:spLocks/>
            </p:cNvSpPr>
            <p:nvPr/>
          </p:nvSpPr>
          <p:spPr bwMode="auto">
            <a:xfrm>
              <a:off x="5243269" y="3675057"/>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11"/>
            <p:cNvSpPr>
              <a:spLocks/>
            </p:cNvSpPr>
            <p:nvPr/>
          </p:nvSpPr>
          <p:spPr bwMode="auto">
            <a:xfrm>
              <a:off x="4831844" y="3670295"/>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112"/>
            <p:cNvSpPr>
              <a:spLocks/>
            </p:cNvSpPr>
            <p:nvPr/>
          </p:nvSpPr>
          <p:spPr bwMode="auto">
            <a:xfrm>
              <a:off x="4880858" y="3670295"/>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13"/>
            <p:cNvSpPr>
              <a:spLocks/>
            </p:cNvSpPr>
            <p:nvPr/>
          </p:nvSpPr>
          <p:spPr bwMode="auto">
            <a:xfrm>
              <a:off x="5299710" y="3675057"/>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14"/>
            <p:cNvSpPr>
              <a:spLocks/>
            </p:cNvSpPr>
            <p:nvPr/>
          </p:nvSpPr>
          <p:spPr bwMode="auto">
            <a:xfrm>
              <a:off x="6379515" y="3730620"/>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115"/>
            <p:cNvSpPr>
              <a:spLocks/>
            </p:cNvSpPr>
            <p:nvPr/>
          </p:nvSpPr>
          <p:spPr bwMode="auto">
            <a:xfrm>
              <a:off x="6379515" y="3670295"/>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116"/>
            <p:cNvSpPr>
              <a:spLocks/>
            </p:cNvSpPr>
            <p:nvPr/>
          </p:nvSpPr>
          <p:spPr bwMode="auto">
            <a:xfrm>
              <a:off x="6181972" y="3670295"/>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117"/>
            <p:cNvSpPr>
              <a:spLocks/>
            </p:cNvSpPr>
            <p:nvPr/>
          </p:nvSpPr>
          <p:spPr bwMode="auto">
            <a:xfrm>
              <a:off x="6214648" y="3667120"/>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118"/>
            <p:cNvSpPr>
              <a:spLocks/>
            </p:cNvSpPr>
            <p:nvPr/>
          </p:nvSpPr>
          <p:spPr bwMode="auto">
            <a:xfrm>
              <a:off x="5950266" y="3670295"/>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119"/>
            <p:cNvSpPr>
              <a:spLocks/>
            </p:cNvSpPr>
            <p:nvPr/>
          </p:nvSpPr>
          <p:spPr bwMode="auto">
            <a:xfrm>
              <a:off x="5991855" y="3670295"/>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120"/>
            <p:cNvSpPr>
              <a:spLocks/>
            </p:cNvSpPr>
            <p:nvPr/>
          </p:nvSpPr>
          <p:spPr bwMode="auto">
            <a:xfrm>
              <a:off x="5780943" y="3667120"/>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121"/>
            <p:cNvSpPr>
              <a:spLocks/>
            </p:cNvSpPr>
            <p:nvPr/>
          </p:nvSpPr>
          <p:spPr bwMode="auto">
            <a:xfrm>
              <a:off x="6259207" y="3667120"/>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122"/>
            <p:cNvSpPr>
              <a:spLocks/>
            </p:cNvSpPr>
            <p:nvPr/>
          </p:nvSpPr>
          <p:spPr bwMode="auto">
            <a:xfrm>
              <a:off x="6294854" y="3709982"/>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123"/>
            <p:cNvSpPr>
              <a:spLocks/>
            </p:cNvSpPr>
            <p:nvPr/>
          </p:nvSpPr>
          <p:spPr bwMode="auto">
            <a:xfrm>
              <a:off x="6336442" y="3762370"/>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124"/>
            <p:cNvSpPr>
              <a:spLocks/>
            </p:cNvSpPr>
            <p:nvPr/>
          </p:nvSpPr>
          <p:spPr bwMode="auto">
            <a:xfrm>
              <a:off x="5559636" y="3667120"/>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125"/>
            <p:cNvSpPr>
              <a:spLocks/>
            </p:cNvSpPr>
            <p:nvPr/>
          </p:nvSpPr>
          <p:spPr bwMode="auto">
            <a:xfrm>
              <a:off x="5513591" y="3667120"/>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26"/>
            <p:cNvSpPr>
              <a:spLocks/>
            </p:cNvSpPr>
            <p:nvPr/>
          </p:nvSpPr>
          <p:spPr bwMode="auto">
            <a:xfrm>
              <a:off x="5521018" y="3667120"/>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127"/>
            <p:cNvSpPr>
              <a:spLocks/>
            </p:cNvSpPr>
            <p:nvPr/>
          </p:nvSpPr>
          <p:spPr bwMode="auto">
            <a:xfrm>
              <a:off x="5580430" y="3667120"/>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128"/>
            <p:cNvSpPr>
              <a:spLocks/>
            </p:cNvSpPr>
            <p:nvPr/>
          </p:nvSpPr>
          <p:spPr bwMode="auto">
            <a:xfrm>
              <a:off x="5633900" y="3667120"/>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129"/>
            <p:cNvSpPr>
              <a:spLocks/>
            </p:cNvSpPr>
            <p:nvPr/>
          </p:nvSpPr>
          <p:spPr bwMode="auto">
            <a:xfrm>
              <a:off x="5461607" y="3667120"/>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30"/>
            <p:cNvSpPr>
              <a:spLocks/>
            </p:cNvSpPr>
            <p:nvPr/>
          </p:nvSpPr>
          <p:spPr bwMode="auto">
            <a:xfrm>
              <a:off x="5644297" y="3667120"/>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131"/>
            <p:cNvSpPr>
              <a:spLocks/>
            </p:cNvSpPr>
            <p:nvPr/>
          </p:nvSpPr>
          <p:spPr bwMode="auto">
            <a:xfrm>
              <a:off x="5457150" y="3670295"/>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32"/>
            <p:cNvSpPr>
              <a:spLocks/>
            </p:cNvSpPr>
            <p:nvPr/>
          </p:nvSpPr>
          <p:spPr bwMode="auto">
            <a:xfrm>
              <a:off x="5829958" y="3670295"/>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133"/>
            <p:cNvSpPr>
              <a:spLocks/>
            </p:cNvSpPr>
            <p:nvPr/>
          </p:nvSpPr>
          <p:spPr bwMode="auto">
            <a:xfrm>
              <a:off x="5886399" y="3670295"/>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134"/>
            <p:cNvSpPr>
              <a:spLocks/>
            </p:cNvSpPr>
            <p:nvPr/>
          </p:nvSpPr>
          <p:spPr bwMode="auto">
            <a:xfrm>
              <a:off x="6055722" y="3670295"/>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Freeform 135"/>
            <p:cNvSpPr>
              <a:spLocks/>
            </p:cNvSpPr>
            <p:nvPr/>
          </p:nvSpPr>
          <p:spPr bwMode="auto">
            <a:xfrm>
              <a:off x="5939870" y="3670295"/>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136"/>
            <p:cNvSpPr>
              <a:spLocks/>
            </p:cNvSpPr>
            <p:nvPr/>
          </p:nvSpPr>
          <p:spPr bwMode="auto">
            <a:xfrm>
              <a:off x="5675488" y="3667120"/>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137"/>
            <p:cNvSpPr>
              <a:spLocks/>
            </p:cNvSpPr>
            <p:nvPr/>
          </p:nvSpPr>
          <p:spPr bwMode="auto">
            <a:xfrm>
              <a:off x="6107707" y="3670295"/>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138"/>
            <p:cNvSpPr>
              <a:spLocks/>
            </p:cNvSpPr>
            <p:nvPr/>
          </p:nvSpPr>
          <p:spPr bwMode="auto">
            <a:xfrm>
              <a:off x="5700738" y="3670295"/>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139"/>
            <p:cNvSpPr>
              <a:spLocks/>
            </p:cNvSpPr>
            <p:nvPr/>
          </p:nvSpPr>
          <p:spPr bwMode="auto">
            <a:xfrm>
              <a:off x="5749753" y="3670295"/>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140"/>
            <p:cNvSpPr>
              <a:spLocks/>
            </p:cNvSpPr>
            <p:nvPr/>
          </p:nvSpPr>
          <p:spPr bwMode="auto">
            <a:xfrm>
              <a:off x="6168604" y="3670295"/>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5"/>
            <p:cNvSpPr>
              <a:spLocks noEditPoints="1"/>
            </p:cNvSpPr>
            <p:nvPr/>
          </p:nvSpPr>
          <p:spPr bwMode="auto">
            <a:xfrm>
              <a:off x="2046926" y="3643303"/>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157" name="Группа 291"/>
          <p:cNvGrpSpPr/>
          <p:nvPr/>
        </p:nvGrpSpPr>
        <p:grpSpPr>
          <a:xfrm rot="5400000">
            <a:off x="-128362" y="5040934"/>
            <a:ext cx="2491606" cy="246752"/>
            <a:chOff x="6691312" y="4762334"/>
            <a:chExt cx="4378633" cy="201613"/>
          </a:xfrm>
        </p:grpSpPr>
        <p:sp>
          <p:nvSpPr>
            <p:cNvPr id="158" name="Line 6"/>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Line 7"/>
            <p:cNvSpPr>
              <a:spLocks noChangeShapeType="1"/>
            </p:cNvSpPr>
            <p:nvPr/>
          </p:nvSpPr>
          <p:spPr bwMode="auto">
            <a:xfrm>
              <a:off x="7686456" y="4857584"/>
              <a:ext cx="0" cy="0"/>
            </a:xfrm>
            <a:prstGeom prst="line">
              <a:avLst/>
            </a:pr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Freeform 8"/>
            <p:cNvSpPr>
              <a:spLocks/>
            </p:cNvSpPr>
            <p:nvPr/>
          </p:nvSpPr>
          <p:spPr bwMode="auto">
            <a:xfrm>
              <a:off x="7682000" y="4852822"/>
              <a:ext cx="4456" cy="4763"/>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0" y="1"/>
                    <a:pt x="0" y="0"/>
                    <a:pt x="0" y="0"/>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Freeform 9"/>
            <p:cNvSpPr>
              <a:spLocks/>
            </p:cNvSpPr>
            <p:nvPr/>
          </p:nvSpPr>
          <p:spPr bwMode="auto">
            <a:xfrm>
              <a:off x="7534956"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10"/>
            <p:cNvSpPr>
              <a:spLocks/>
            </p:cNvSpPr>
            <p:nvPr/>
          </p:nvSpPr>
          <p:spPr bwMode="auto">
            <a:xfrm>
              <a:off x="7531986"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11"/>
            <p:cNvSpPr>
              <a:spLocks/>
            </p:cNvSpPr>
            <p:nvPr/>
          </p:nvSpPr>
          <p:spPr bwMode="auto">
            <a:xfrm>
              <a:off x="7334443"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12"/>
            <p:cNvSpPr>
              <a:spLocks/>
            </p:cNvSpPr>
            <p:nvPr/>
          </p:nvSpPr>
          <p:spPr bwMode="auto">
            <a:xfrm>
              <a:off x="7370090"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7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7" y="0"/>
                  </a:cubicBezTo>
                  <a:cubicBezTo>
                    <a:pt x="35" y="3"/>
                    <a:pt x="33" y="4"/>
                    <a:pt x="31" y="7"/>
                  </a:cubicBezTo>
                  <a:cubicBezTo>
                    <a:pt x="33" y="5"/>
                    <a:pt x="34"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13"/>
            <p:cNvSpPr>
              <a:spLocks/>
            </p:cNvSpPr>
            <p:nvPr/>
          </p:nvSpPr>
          <p:spPr bwMode="auto">
            <a:xfrm>
              <a:off x="7105708"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14"/>
            <p:cNvSpPr>
              <a:spLocks/>
            </p:cNvSpPr>
            <p:nvPr/>
          </p:nvSpPr>
          <p:spPr bwMode="auto">
            <a:xfrm>
              <a:off x="7147296"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15"/>
            <p:cNvSpPr>
              <a:spLocks/>
            </p:cNvSpPr>
            <p:nvPr/>
          </p:nvSpPr>
          <p:spPr bwMode="auto">
            <a:xfrm>
              <a:off x="6936385"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0"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16"/>
            <p:cNvSpPr>
              <a:spLocks/>
            </p:cNvSpPr>
            <p:nvPr/>
          </p:nvSpPr>
          <p:spPr bwMode="auto">
            <a:xfrm>
              <a:off x="7414648"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2"/>
                    <a:pt x="34" y="3"/>
                  </a:cubicBezTo>
                  <a:cubicBezTo>
                    <a:pt x="34" y="2"/>
                    <a:pt x="34" y="2"/>
                    <a:pt x="34" y="2"/>
                  </a:cubicBezTo>
                  <a:cubicBezTo>
                    <a:pt x="34" y="1"/>
                    <a:pt x="34" y="1"/>
                    <a:pt x="34" y="0"/>
                  </a:cubicBezTo>
                  <a:cubicBezTo>
                    <a:pt x="25" y="11"/>
                    <a:pt x="10" y="27"/>
                    <a:pt x="0" y="38"/>
                  </a:cubicBezTo>
                  <a:cubicBezTo>
                    <a:pt x="1"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17"/>
            <p:cNvSpPr>
              <a:spLocks/>
            </p:cNvSpPr>
            <p:nvPr/>
          </p:nvSpPr>
          <p:spPr bwMode="auto">
            <a:xfrm>
              <a:off x="7447325" y="4778209"/>
              <a:ext cx="136647" cy="158750"/>
            </a:xfrm>
            <a:custGeom>
              <a:avLst/>
              <a:gdLst>
                <a:gd name="T0" fmla="*/ 39 w 39"/>
                <a:gd name="T1" fmla="*/ 0 h 40"/>
                <a:gd name="T2" fmla="*/ 0 w 39"/>
                <a:gd name="T3" fmla="*/ 40 h 40"/>
                <a:gd name="T4" fmla="*/ 3 w 39"/>
                <a:gd name="T5" fmla="*/ 40 h 40"/>
                <a:gd name="T6" fmla="*/ 38 w 39"/>
                <a:gd name="T7" fmla="*/ 2 h 40"/>
                <a:gd name="T8" fmla="*/ 39 w 39"/>
                <a:gd name="T9" fmla="*/ 0 h 40"/>
              </a:gdLst>
              <a:ahLst/>
              <a:cxnLst>
                <a:cxn ang="0">
                  <a:pos x="T0" y="T1"/>
                </a:cxn>
                <a:cxn ang="0">
                  <a:pos x="T2" y="T3"/>
                </a:cxn>
                <a:cxn ang="0">
                  <a:pos x="T4" y="T5"/>
                </a:cxn>
                <a:cxn ang="0">
                  <a:pos x="T6" y="T7"/>
                </a:cxn>
                <a:cxn ang="0">
                  <a:pos x="T8" y="T9"/>
                </a:cxn>
              </a:cxnLst>
              <a:rect l="0" t="0" r="r" b="b"/>
              <a:pathLst>
                <a:path w="39" h="40">
                  <a:moveTo>
                    <a:pt x="39" y="0"/>
                  </a:moveTo>
                  <a:cubicBezTo>
                    <a:pt x="32" y="6"/>
                    <a:pt x="7" y="35"/>
                    <a:pt x="0" y="40"/>
                  </a:cubicBezTo>
                  <a:cubicBezTo>
                    <a:pt x="2" y="40"/>
                    <a:pt x="2" y="40"/>
                    <a:pt x="3" y="40"/>
                  </a:cubicBezTo>
                  <a:cubicBezTo>
                    <a:pt x="8" y="35"/>
                    <a:pt x="33" y="7"/>
                    <a:pt x="38" y="2"/>
                  </a:cubicBezTo>
                  <a:cubicBezTo>
                    <a:pt x="39" y="2"/>
                    <a:pt x="39" y="1"/>
                    <a:pt x="39"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18"/>
            <p:cNvSpPr>
              <a:spLocks/>
            </p:cNvSpPr>
            <p:nvPr/>
          </p:nvSpPr>
          <p:spPr bwMode="auto">
            <a:xfrm>
              <a:off x="6722504" y="4786147"/>
              <a:ext cx="141103" cy="142875"/>
            </a:xfrm>
            <a:custGeom>
              <a:avLst/>
              <a:gdLst>
                <a:gd name="T0" fmla="*/ 0 w 40"/>
                <a:gd name="T1" fmla="*/ 36 h 36"/>
                <a:gd name="T2" fmla="*/ 3 w 40"/>
                <a:gd name="T3" fmla="*/ 36 h 36"/>
                <a:gd name="T4" fmla="*/ 40 w 40"/>
                <a:gd name="T5" fmla="*/ 0 h 36"/>
                <a:gd name="T6" fmla="*/ 37 w 40"/>
                <a:gd name="T7" fmla="*/ 1 h 36"/>
                <a:gd name="T8" fmla="*/ 0 w 40"/>
                <a:gd name="T9" fmla="*/ 36 h 36"/>
              </a:gdLst>
              <a:ahLst/>
              <a:cxnLst>
                <a:cxn ang="0">
                  <a:pos x="T0" y="T1"/>
                </a:cxn>
                <a:cxn ang="0">
                  <a:pos x="T2" y="T3"/>
                </a:cxn>
                <a:cxn ang="0">
                  <a:pos x="T4" y="T5"/>
                </a:cxn>
                <a:cxn ang="0">
                  <a:pos x="T6" y="T7"/>
                </a:cxn>
                <a:cxn ang="0">
                  <a:pos x="T8" y="T9"/>
                </a:cxn>
              </a:cxnLst>
              <a:rect l="0" t="0" r="r" b="b"/>
              <a:pathLst>
                <a:path w="40" h="36">
                  <a:moveTo>
                    <a:pt x="0" y="36"/>
                  </a:moveTo>
                  <a:cubicBezTo>
                    <a:pt x="1" y="36"/>
                    <a:pt x="2" y="36"/>
                    <a:pt x="3" y="36"/>
                  </a:cubicBezTo>
                  <a:cubicBezTo>
                    <a:pt x="16" y="24"/>
                    <a:pt x="28" y="12"/>
                    <a:pt x="40" y="0"/>
                  </a:cubicBezTo>
                  <a:cubicBezTo>
                    <a:pt x="39" y="0"/>
                    <a:pt x="39" y="0"/>
                    <a:pt x="37" y="1"/>
                  </a:cubicBezTo>
                  <a:cubicBezTo>
                    <a:pt x="25" y="13"/>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19"/>
            <p:cNvSpPr>
              <a:spLocks/>
            </p:cNvSpPr>
            <p:nvPr/>
          </p:nvSpPr>
          <p:spPr bwMode="auto">
            <a:xfrm>
              <a:off x="6704680" y="4789322"/>
              <a:ext cx="102485" cy="111125"/>
            </a:xfrm>
            <a:custGeom>
              <a:avLst/>
              <a:gdLst>
                <a:gd name="T0" fmla="*/ 0 w 29"/>
                <a:gd name="T1" fmla="*/ 26 h 28"/>
                <a:gd name="T2" fmla="*/ 0 w 29"/>
                <a:gd name="T3" fmla="*/ 28 h 28"/>
                <a:gd name="T4" fmla="*/ 29 w 29"/>
                <a:gd name="T5" fmla="*/ 0 h 28"/>
                <a:gd name="T6" fmla="*/ 26 w 29"/>
                <a:gd name="T7" fmla="*/ 0 h 28"/>
                <a:gd name="T8" fmla="*/ 0 w 29"/>
                <a:gd name="T9" fmla="*/ 26 h 28"/>
              </a:gdLst>
              <a:ahLst/>
              <a:cxnLst>
                <a:cxn ang="0">
                  <a:pos x="T0" y="T1"/>
                </a:cxn>
                <a:cxn ang="0">
                  <a:pos x="T2" y="T3"/>
                </a:cxn>
                <a:cxn ang="0">
                  <a:pos x="T4" y="T5"/>
                </a:cxn>
                <a:cxn ang="0">
                  <a:pos x="T6" y="T7"/>
                </a:cxn>
                <a:cxn ang="0">
                  <a:pos x="T8" y="T9"/>
                </a:cxn>
              </a:cxnLst>
              <a:rect l="0" t="0" r="r" b="b"/>
              <a:pathLst>
                <a:path w="29" h="28">
                  <a:moveTo>
                    <a:pt x="0" y="26"/>
                  </a:moveTo>
                  <a:cubicBezTo>
                    <a:pt x="0" y="26"/>
                    <a:pt x="0" y="28"/>
                    <a:pt x="0" y="28"/>
                  </a:cubicBezTo>
                  <a:cubicBezTo>
                    <a:pt x="10" y="19"/>
                    <a:pt x="20" y="9"/>
                    <a:pt x="29" y="0"/>
                  </a:cubicBezTo>
                  <a:cubicBezTo>
                    <a:pt x="28" y="0"/>
                    <a:pt x="27" y="0"/>
                    <a:pt x="26" y="0"/>
                  </a:cubicBezTo>
                  <a:cubicBezTo>
                    <a:pt x="18" y="8"/>
                    <a:pt x="9" y="17"/>
                    <a:pt x="0" y="2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20"/>
            <p:cNvSpPr>
              <a:spLocks/>
            </p:cNvSpPr>
            <p:nvPr/>
          </p:nvSpPr>
          <p:spPr bwMode="auto">
            <a:xfrm>
              <a:off x="6704680" y="4786147"/>
              <a:ext cx="144074" cy="130175"/>
            </a:xfrm>
            <a:custGeom>
              <a:avLst/>
              <a:gdLst>
                <a:gd name="T0" fmla="*/ 0 w 41"/>
                <a:gd name="T1" fmla="*/ 33 h 33"/>
                <a:gd name="T2" fmla="*/ 41 w 41"/>
                <a:gd name="T3" fmla="*/ 0 h 33"/>
                <a:gd name="T4" fmla="*/ 38 w 41"/>
                <a:gd name="T5" fmla="*/ 1 h 33"/>
                <a:gd name="T6" fmla="*/ 0 w 41"/>
                <a:gd name="T7" fmla="*/ 30 h 33"/>
                <a:gd name="T8" fmla="*/ 0 w 41"/>
                <a:gd name="T9" fmla="*/ 33 h 33"/>
              </a:gdLst>
              <a:ahLst/>
              <a:cxnLst>
                <a:cxn ang="0">
                  <a:pos x="T0" y="T1"/>
                </a:cxn>
                <a:cxn ang="0">
                  <a:pos x="T2" y="T3"/>
                </a:cxn>
                <a:cxn ang="0">
                  <a:pos x="T4" y="T5"/>
                </a:cxn>
                <a:cxn ang="0">
                  <a:pos x="T6" y="T7"/>
                </a:cxn>
                <a:cxn ang="0">
                  <a:pos x="T8" y="T9"/>
                </a:cxn>
              </a:cxnLst>
              <a:rect l="0" t="0" r="r" b="b"/>
              <a:pathLst>
                <a:path w="41" h="33">
                  <a:moveTo>
                    <a:pt x="0" y="33"/>
                  </a:moveTo>
                  <a:cubicBezTo>
                    <a:pt x="14" y="23"/>
                    <a:pt x="27" y="12"/>
                    <a:pt x="41" y="0"/>
                  </a:cubicBezTo>
                  <a:cubicBezTo>
                    <a:pt x="40" y="1"/>
                    <a:pt x="38" y="1"/>
                    <a:pt x="38" y="1"/>
                  </a:cubicBezTo>
                  <a:cubicBezTo>
                    <a:pt x="25" y="11"/>
                    <a:pt x="13" y="21"/>
                    <a:pt x="0" y="30"/>
                  </a:cubicBezTo>
                  <a:cubicBezTo>
                    <a:pt x="0" y="32"/>
                    <a:pt x="0" y="32"/>
                    <a:pt x="0" y="3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21"/>
            <p:cNvSpPr>
              <a:spLocks/>
            </p:cNvSpPr>
            <p:nvPr/>
          </p:nvSpPr>
          <p:spPr bwMode="auto">
            <a:xfrm>
              <a:off x="6740327" y="4789322"/>
              <a:ext cx="161897" cy="142875"/>
            </a:xfrm>
            <a:custGeom>
              <a:avLst/>
              <a:gdLst>
                <a:gd name="T0" fmla="*/ 3 w 46"/>
                <a:gd name="T1" fmla="*/ 36 h 36"/>
                <a:gd name="T2" fmla="*/ 46 w 46"/>
                <a:gd name="T3" fmla="*/ 0 h 36"/>
                <a:gd name="T4" fmla="*/ 43 w 46"/>
                <a:gd name="T5" fmla="*/ 0 h 36"/>
                <a:gd name="T6" fmla="*/ 0 w 46"/>
                <a:gd name="T7" fmla="*/ 35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3"/>
                    <a:pt x="31" y="12"/>
                    <a:pt x="46" y="0"/>
                  </a:cubicBezTo>
                  <a:cubicBezTo>
                    <a:pt x="45" y="0"/>
                    <a:pt x="43" y="0"/>
                    <a:pt x="43" y="0"/>
                  </a:cubicBezTo>
                  <a:cubicBezTo>
                    <a:pt x="28" y="11"/>
                    <a:pt x="14" y="24"/>
                    <a:pt x="0" y="35"/>
                  </a:cubicBezTo>
                  <a:cubicBezTo>
                    <a:pt x="1" y="35"/>
                    <a:pt x="1" y="35"/>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22"/>
            <p:cNvSpPr>
              <a:spLocks/>
            </p:cNvSpPr>
            <p:nvPr/>
          </p:nvSpPr>
          <p:spPr bwMode="auto">
            <a:xfrm>
              <a:off x="6786371"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23"/>
            <p:cNvSpPr>
              <a:spLocks/>
            </p:cNvSpPr>
            <p:nvPr/>
          </p:nvSpPr>
          <p:spPr bwMode="auto">
            <a:xfrm>
              <a:off x="6701709" y="4789322"/>
              <a:ext cx="87633" cy="76200"/>
            </a:xfrm>
            <a:custGeom>
              <a:avLst/>
              <a:gdLst>
                <a:gd name="T0" fmla="*/ 1 w 25"/>
                <a:gd name="T1" fmla="*/ 17 h 19"/>
                <a:gd name="T2" fmla="*/ 1 w 25"/>
                <a:gd name="T3" fmla="*/ 18 h 19"/>
                <a:gd name="T4" fmla="*/ 1 w 25"/>
                <a:gd name="T5" fmla="*/ 19 h 19"/>
                <a:gd name="T6" fmla="*/ 1 w 25"/>
                <a:gd name="T7" fmla="*/ 19 h 19"/>
                <a:gd name="T8" fmla="*/ 25 w 25"/>
                <a:gd name="T9" fmla="*/ 0 h 19"/>
                <a:gd name="T10" fmla="*/ 21 w 25"/>
                <a:gd name="T11" fmla="*/ 0 h 19"/>
                <a:gd name="T12" fmla="*/ 1 w 25"/>
                <a:gd name="T13" fmla="*/ 16 h 19"/>
                <a:gd name="T14" fmla="*/ 1 w 25"/>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9">
                  <a:moveTo>
                    <a:pt x="1" y="17"/>
                  </a:moveTo>
                  <a:cubicBezTo>
                    <a:pt x="1" y="17"/>
                    <a:pt x="0" y="17"/>
                    <a:pt x="1" y="18"/>
                  </a:cubicBezTo>
                  <a:cubicBezTo>
                    <a:pt x="1" y="18"/>
                    <a:pt x="1" y="18"/>
                    <a:pt x="1" y="19"/>
                  </a:cubicBezTo>
                  <a:cubicBezTo>
                    <a:pt x="1" y="19"/>
                    <a:pt x="1" y="19"/>
                    <a:pt x="1" y="19"/>
                  </a:cubicBezTo>
                  <a:cubicBezTo>
                    <a:pt x="9" y="13"/>
                    <a:pt x="17" y="7"/>
                    <a:pt x="25" y="0"/>
                  </a:cubicBezTo>
                  <a:cubicBezTo>
                    <a:pt x="24" y="0"/>
                    <a:pt x="22" y="0"/>
                    <a:pt x="21" y="0"/>
                  </a:cubicBezTo>
                  <a:cubicBezTo>
                    <a:pt x="1" y="16"/>
                    <a:pt x="1" y="16"/>
                    <a:pt x="1" y="16"/>
                  </a:cubicBezTo>
                  <a:cubicBezTo>
                    <a:pt x="1" y="17"/>
                    <a:pt x="1" y="17"/>
                    <a:pt x="1" y="1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24"/>
            <p:cNvSpPr>
              <a:spLocks/>
            </p:cNvSpPr>
            <p:nvPr/>
          </p:nvSpPr>
          <p:spPr bwMode="auto">
            <a:xfrm>
              <a:off x="6796768" y="4786147"/>
              <a:ext cx="154470" cy="146050"/>
            </a:xfrm>
            <a:custGeom>
              <a:avLst/>
              <a:gdLst>
                <a:gd name="T0" fmla="*/ 4 w 44"/>
                <a:gd name="T1" fmla="*/ 37 h 37"/>
                <a:gd name="T2" fmla="*/ 44 w 44"/>
                <a:gd name="T3" fmla="*/ 1 h 37"/>
                <a:gd name="T4" fmla="*/ 41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1"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25"/>
            <p:cNvSpPr>
              <a:spLocks/>
            </p:cNvSpPr>
            <p:nvPr/>
          </p:nvSpPr>
          <p:spPr bwMode="auto">
            <a:xfrm>
              <a:off x="6704680" y="4789322"/>
              <a:ext cx="43074" cy="52388"/>
            </a:xfrm>
            <a:custGeom>
              <a:avLst/>
              <a:gdLst>
                <a:gd name="T0" fmla="*/ 12 w 12"/>
                <a:gd name="T1" fmla="*/ 0 h 13"/>
                <a:gd name="T2" fmla="*/ 9 w 12"/>
                <a:gd name="T3" fmla="*/ 0 h 13"/>
                <a:gd name="T4" fmla="*/ 0 w 12"/>
                <a:gd name="T5" fmla="*/ 9 h 13"/>
                <a:gd name="T6" fmla="*/ 0 w 12"/>
                <a:gd name="T7" fmla="*/ 13 h 13"/>
                <a:gd name="T8" fmla="*/ 12 w 12"/>
                <a:gd name="T9" fmla="*/ 0 h 13"/>
              </a:gdLst>
              <a:ahLst/>
              <a:cxnLst>
                <a:cxn ang="0">
                  <a:pos x="T0" y="T1"/>
                </a:cxn>
                <a:cxn ang="0">
                  <a:pos x="T2" y="T3"/>
                </a:cxn>
                <a:cxn ang="0">
                  <a:pos x="T4" y="T5"/>
                </a:cxn>
                <a:cxn ang="0">
                  <a:pos x="T6" y="T7"/>
                </a:cxn>
                <a:cxn ang="0">
                  <a:pos x="T8" y="T9"/>
                </a:cxn>
              </a:cxnLst>
              <a:rect l="0" t="0" r="r" b="b"/>
              <a:pathLst>
                <a:path w="12" h="13">
                  <a:moveTo>
                    <a:pt x="12" y="0"/>
                  </a:moveTo>
                  <a:cubicBezTo>
                    <a:pt x="11" y="0"/>
                    <a:pt x="10" y="0"/>
                    <a:pt x="9" y="0"/>
                  </a:cubicBezTo>
                  <a:cubicBezTo>
                    <a:pt x="6" y="3"/>
                    <a:pt x="3" y="6"/>
                    <a:pt x="0" y="9"/>
                  </a:cubicBezTo>
                  <a:cubicBezTo>
                    <a:pt x="0" y="11"/>
                    <a:pt x="0" y="12"/>
                    <a:pt x="0" y="13"/>
                  </a:cubicBezTo>
                  <a:cubicBezTo>
                    <a:pt x="4" y="8"/>
                    <a:pt x="8" y="4"/>
                    <a:pt x="1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26"/>
            <p:cNvSpPr>
              <a:spLocks/>
            </p:cNvSpPr>
            <p:nvPr/>
          </p:nvSpPr>
          <p:spPr bwMode="auto">
            <a:xfrm>
              <a:off x="6704680" y="4789322"/>
              <a:ext cx="14853" cy="12700"/>
            </a:xfrm>
            <a:custGeom>
              <a:avLst/>
              <a:gdLst>
                <a:gd name="T0" fmla="*/ 0 w 4"/>
                <a:gd name="T1" fmla="*/ 3 h 3"/>
                <a:gd name="T2" fmla="*/ 4 w 4"/>
                <a:gd name="T3" fmla="*/ 0 h 3"/>
                <a:gd name="T4" fmla="*/ 1 w 4"/>
                <a:gd name="T5" fmla="*/ 0 h 3"/>
                <a:gd name="T6" fmla="*/ 0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1" y="2"/>
                    <a:pt x="3" y="1"/>
                    <a:pt x="4" y="0"/>
                  </a:cubicBezTo>
                  <a:cubicBezTo>
                    <a:pt x="3" y="0"/>
                    <a:pt x="2" y="0"/>
                    <a:pt x="1" y="0"/>
                  </a:cubicBezTo>
                  <a:cubicBezTo>
                    <a:pt x="1" y="0"/>
                    <a:pt x="0" y="1"/>
                    <a:pt x="0" y="1"/>
                  </a:cubicBezTo>
                  <a:cubicBezTo>
                    <a:pt x="0" y="2"/>
                    <a:pt x="0" y="3"/>
                    <a:pt x="0" y="3"/>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27"/>
            <p:cNvSpPr>
              <a:spLocks/>
            </p:cNvSpPr>
            <p:nvPr/>
          </p:nvSpPr>
          <p:spPr bwMode="auto">
            <a:xfrm>
              <a:off x="6982429"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28"/>
            <p:cNvSpPr>
              <a:spLocks/>
            </p:cNvSpPr>
            <p:nvPr/>
          </p:nvSpPr>
          <p:spPr bwMode="auto">
            <a:xfrm>
              <a:off x="7041840" y="4789322"/>
              <a:ext cx="161897"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5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5" y="12"/>
                    <a:pt x="35"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29"/>
            <p:cNvSpPr>
              <a:spLocks/>
            </p:cNvSpPr>
            <p:nvPr/>
          </p:nvSpPr>
          <p:spPr bwMode="auto">
            <a:xfrm>
              <a:off x="7211163"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30"/>
            <p:cNvSpPr>
              <a:spLocks/>
            </p:cNvSpPr>
            <p:nvPr/>
          </p:nvSpPr>
          <p:spPr bwMode="auto">
            <a:xfrm>
              <a:off x="7092340"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Freeform 31"/>
            <p:cNvSpPr>
              <a:spLocks/>
            </p:cNvSpPr>
            <p:nvPr/>
          </p:nvSpPr>
          <p:spPr bwMode="auto">
            <a:xfrm>
              <a:off x="6827959"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2"/>
            <p:cNvSpPr>
              <a:spLocks/>
            </p:cNvSpPr>
            <p:nvPr/>
          </p:nvSpPr>
          <p:spPr bwMode="auto">
            <a:xfrm>
              <a:off x="7264634"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3"/>
            <p:cNvSpPr>
              <a:spLocks/>
            </p:cNvSpPr>
            <p:nvPr/>
          </p:nvSpPr>
          <p:spPr bwMode="auto">
            <a:xfrm>
              <a:off x="6853209" y="4789322"/>
              <a:ext cx="157441" cy="142875"/>
            </a:xfrm>
            <a:custGeom>
              <a:avLst/>
              <a:gdLst>
                <a:gd name="T0" fmla="*/ 3 w 45"/>
                <a:gd name="T1" fmla="*/ 36 h 36"/>
                <a:gd name="T2" fmla="*/ 45 w 45"/>
                <a:gd name="T3" fmla="*/ 0 h 36"/>
                <a:gd name="T4" fmla="*/ 43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2" y="12"/>
                    <a:pt x="45"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4"/>
            <p:cNvSpPr>
              <a:spLocks/>
            </p:cNvSpPr>
            <p:nvPr/>
          </p:nvSpPr>
          <p:spPr bwMode="auto">
            <a:xfrm>
              <a:off x="6902223" y="4789322"/>
              <a:ext cx="129221" cy="147638"/>
            </a:xfrm>
            <a:custGeom>
              <a:avLst/>
              <a:gdLst>
                <a:gd name="T0" fmla="*/ 0 w 37"/>
                <a:gd name="T1" fmla="*/ 36 h 37"/>
                <a:gd name="T2" fmla="*/ 3 w 37"/>
                <a:gd name="T3" fmla="*/ 36 h 37"/>
                <a:gd name="T4" fmla="*/ 37 w 37"/>
                <a:gd name="T5" fmla="*/ 0 h 37"/>
                <a:gd name="T6" fmla="*/ 35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5" y="0"/>
                  </a:cubicBezTo>
                  <a:cubicBezTo>
                    <a:pt x="23" y="12"/>
                    <a:pt x="12"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35"/>
            <p:cNvSpPr>
              <a:spLocks/>
            </p:cNvSpPr>
            <p:nvPr/>
          </p:nvSpPr>
          <p:spPr bwMode="auto">
            <a:xfrm>
              <a:off x="7324045"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6"/>
            <p:cNvSpPr>
              <a:spLocks/>
            </p:cNvSpPr>
            <p:nvPr/>
          </p:nvSpPr>
          <p:spPr bwMode="auto">
            <a:xfrm>
              <a:off x="8396424"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7"/>
            <p:cNvSpPr>
              <a:spLocks/>
            </p:cNvSpPr>
            <p:nvPr/>
          </p:nvSpPr>
          <p:spPr bwMode="auto">
            <a:xfrm>
              <a:off x="8393454"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1"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8"/>
            <p:cNvSpPr>
              <a:spLocks/>
            </p:cNvSpPr>
            <p:nvPr/>
          </p:nvSpPr>
          <p:spPr bwMode="auto">
            <a:xfrm>
              <a:off x="8195911"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9"/>
            <p:cNvSpPr>
              <a:spLocks/>
            </p:cNvSpPr>
            <p:nvPr/>
          </p:nvSpPr>
          <p:spPr bwMode="auto">
            <a:xfrm>
              <a:off x="8231558"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40"/>
            <p:cNvSpPr>
              <a:spLocks/>
            </p:cNvSpPr>
            <p:nvPr/>
          </p:nvSpPr>
          <p:spPr bwMode="auto">
            <a:xfrm>
              <a:off x="7967176"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41"/>
            <p:cNvSpPr>
              <a:spLocks/>
            </p:cNvSpPr>
            <p:nvPr/>
          </p:nvSpPr>
          <p:spPr bwMode="auto">
            <a:xfrm>
              <a:off x="8010249" y="4789322"/>
              <a:ext cx="161897"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42"/>
            <p:cNvSpPr>
              <a:spLocks/>
            </p:cNvSpPr>
            <p:nvPr/>
          </p:nvSpPr>
          <p:spPr bwMode="auto">
            <a:xfrm>
              <a:off x="7799338" y="4789322"/>
              <a:ext cx="150015"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43"/>
            <p:cNvSpPr>
              <a:spLocks/>
            </p:cNvSpPr>
            <p:nvPr/>
          </p:nvSpPr>
          <p:spPr bwMode="auto">
            <a:xfrm>
              <a:off x="8277601"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44"/>
            <p:cNvSpPr>
              <a:spLocks/>
            </p:cNvSpPr>
            <p:nvPr/>
          </p:nvSpPr>
          <p:spPr bwMode="auto">
            <a:xfrm>
              <a:off x="8308793"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45"/>
            <p:cNvSpPr>
              <a:spLocks/>
            </p:cNvSpPr>
            <p:nvPr/>
          </p:nvSpPr>
          <p:spPr bwMode="auto">
            <a:xfrm>
              <a:off x="7576544"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46"/>
            <p:cNvSpPr>
              <a:spLocks/>
            </p:cNvSpPr>
            <p:nvPr/>
          </p:nvSpPr>
          <p:spPr bwMode="auto">
            <a:xfrm>
              <a:off x="7531986"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47"/>
            <p:cNvSpPr>
              <a:spLocks/>
            </p:cNvSpPr>
            <p:nvPr/>
          </p:nvSpPr>
          <p:spPr bwMode="auto">
            <a:xfrm>
              <a:off x="7537927"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48"/>
            <p:cNvSpPr>
              <a:spLocks/>
            </p:cNvSpPr>
            <p:nvPr/>
          </p:nvSpPr>
          <p:spPr bwMode="auto">
            <a:xfrm>
              <a:off x="7594368"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4"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49"/>
            <p:cNvSpPr>
              <a:spLocks/>
            </p:cNvSpPr>
            <p:nvPr/>
          </p:nvSpPr>
          <p:spPr bwMode="auto">
            <a:xfrm>
              <a:off x="7647838"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50"/>
            <p:cNvSpPr>
              <a:spLocks/>
            </p:cNvSpPr>
            <p:nvPr/>
          </p:nvSpPr>
          <p:spPr bwMode="auto">
            <a:xfrm>
              <a:off x="7478515"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51"/>
            <p:cNvSpPr>
              <a:spLocks/>
            </p:cNvSpPr>
            <p:nvPr/>
          </p:nvSpPr>
          <p:spPr bwMode="auto">
            <a:xfrm>
              <a:off x="7661206"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52"/>
            <p:cNvSpPr>
              <a:spLocks/>
            </p:cNvSpPr>
            <p:nvPr/>
          </p:nvSpPr>
          <p:spPr bwMode="auto">
            <a:xfrm>
              <a:off x="7475545"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53"/>
            <p:cNvSpPr>
              <a:spLocks/>
            </p:cNvSpPr>
            <p:nvPr/>
          </p:nvSpPr>
          <p:spPr bwMode="auto">
            <a:xfrm>
              <a:off x="7843897"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54"/>
            <p:cNvSpPr>
              <a:spLocks/>
            </p:cNvSpPr>
            <p:nvPr/>
          </p:nvSpPr>
          <p:spPr bwMode="auto">
            <a:xfrm>
              <a:off x="7904794"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3"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55"/>
            <p:cNvSpPr>
              <a:spLocks/>
            </p:cNvSpPr>
            <p:nvPr/>
          </p:nvSpPr>
          <p:spPr bwMode="auto">
            <a:xfrm>
              <a:off x="8072631"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56"/>
            <p:cNvSpPr>
              <a:spLocks/>
            </p:cNvSpPr>
            <p:nvPr/>
          </p:nvSpPr>
          <p:spPr bwMode="auto">
            <a:xfrm>
              <a:off x="7953808"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57"/>
            <p:cNvSpPr>
              <a:spLocks/>
            </p:cNvSpPr>
            <p:nvPr/>
          </p:nvSpPr>
          <p:spPr bwMode="auto">
            <a:xfrm>
              <a:off x="7689426"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58"/>
            <p:cNvSpPr>
              <a:spLocks/>
            </p:cNvSpPr>
            <p:nvPr/>
          </p:nvSpPr>
          <p:spPr bwMode="auto">
            <a:xfrm>
              <a:off x="8126102"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59"/>
            <p:cNvSpPr>
              <a:spLocks/>
            </p:cNvSpPr>
            <p:nvPr/>
          </p:nvSpPr>
          <p:spPr bwMode="auto">
            <a:xfrm>
              <a:off x="7714677"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5"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60"/>
            <p:cNvSpPr>
              <a:spLocks/>
            </p:cNvSpPr>
            <p:nvPr/>
          </p:nvSpPr>
          <p:spPr bwMode="auto">
            <a:xfrm>
              <a:off x="7766661"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61"/>
            <p:cNvSpPr>
              <a:spLocks/>
            </p:cNvSpPr>
            <p:nvPr/>
          </p:nvSpPr>
          <p:spPr bwMode="auto">
            <a:xfrm>
              <a:off x="8185513"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62"/>
            <p:cNvSpPr>
              <a:spLocks/>
            </p:cNvSpPr>
            <p:nvPr/>
          </p:nvSpPr>
          <p:spPr bwMode="auto">
            <a:xfrm>
              <a:off x="9275715"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63"/>
            <p:cNvSpPr>
              <a:spLocks/>
            </p:cNvSpPr>
            <p:nvPr/>
          </p:nvSpPr>
          <p:spPr bwMode="auto">
            <a:xfrm>
              <a:off x="9272745" y="4789322"/>
              <a:ext cx="2971" cy="12700"/>
            </a:xfrm>
            <a:custGeom>
              <a:avLst/>
              <a:gdLst>
                <a:gd name="T0" fmla="*/ 1 w 1"/>
                <a:gd name="T1" fmla="*/ 0 h 3"/>
                <a:gd name="T2" fmla="*/ 1 w 1"/>
                <a:gd name="T3" fmla="*/ 0 h 3"/>
                <a:gd name="T4" fmla="*/ 0 w 1"/>
                <a:gd name="T5" fmla="*/ 3 h 3"/>
              </a:gdLst>
              <a:ahLst/>
              <a:cxnLst>
                <a:cxn ang="0">
                  <a:pos x="T0" y="T1"/>
                </a:cxn>
                <a:cxn ang="0">
                  <a:pos x="T2" y="T3"/>
                </a:cxn>
                <a:cxn ang="0">
                  <a:pos x="T4" y="T5"/>
                </a:cxn>
              </a:cxnLst>
              <a:rect l="0" t="0" r="r" b="b"/>
              <a:pathLst>
                <a:path w="1" h="3">
                  <a:moveTo>
                    <a:pt x="1" y="0"/>
                  </a:moveTo>
                  <a:cubicBezTo>
                    <a:pt x="1" y="0"/>
                    <a:pt x="1" y="0"/>
                    <a:pt x="1"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64"/>
            <p:cNvSpPr>
              <a:spLocks/>
            </p:cNvSpPr>
            <p:nvPr/>
          </p:nvSpPr>
          <p:spPr bwMode="auto">
            <a:xfrm>
              <a:off x="9075202"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2"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65"/>
            <p:cNvSpPr>
              <a:spLocks/>
            </p:cNvSpPr>
            <p:nvPr/>
          </p:nvSpPr>
          <p:spPr bwMode="auto">
            <a:xfrm>
              <a:off x="9110849" y="4789322"/>
              <a:ext cx="139617" cy="142875"/>
            </a:xfrm>
            <a:custGeom>
              <a:avLst/>
              <a:gdLst>
                <a:gd name="T0" fmla="*/ 33 w 40"/>
                <a:gd name="T1" fmla="*/ 0 h 36"/>
                <a:gd name="T2" fmla="*/ 7 w 40"/>
                <a:gd name="T3" fmla="*/ 29 h 36"/>
                <a:gd name="T4" fmla="*/ 0 w 40"/>
                <a:gd name="T5" fmla="*/ 36 h 36"/>
                <a:gd name="T6" fmla="*/ 3 w 40"/>
                <a:gd name="T7" fmla="*/ 36 h 36"/>
                <a:gd name="T8" fmla="*/ 10 w 40"/>
                <a:gd name="T9" fmla="*/ 30 h 36"/>
                <a:gd name="T10" fmla="*/ 40 w 40"/>
                <a:gd name="T11" fmla="*/ 0 h 36"/>
                <a:gd name="T12" fmla="*/ 38 w 40"/>
                <a:gd name="T13" fmla="*/ 0 h 36"/>
                <a:gd name="T14" fmla="*/ 31 w 40"/>
                <a:gd name="T15" fmla="*/ 7 h 36"/>
                <a:gd name="T16" fmla="*/ 37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10" y="30"/>
                  </a:cubicBezTo>
                  <a:cubicBezTo>
                    <a:pt x="20" y="20"/>
                    <a:pt x="30" y="10"/>
                    <a:pt x="40" y="0"/>
                  </a:cubicBezTo>
                  <a:cubicBezTo>
                    <a:pt x="39" y="0"/>
                    <a:pt x="38" y="0"/>
                    <a:pt x="38" y="0"/>
                  </a:cubicBezTo>
                  <a:cubicBezTo>
                    <a:pt x="35" y="3"/>
                    <a:pt x="33" y="4"/>
                    <a:pt x="31" y="7"/>
                  </a:cubicBezTo>
                  <a:cubicBezTo>
                    <a:pt x="33" y="5"/>
                    <a:pt x="35" y="3"/>
                    <a:pt x="37"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66"/>
            <p:cNvSpPr>
              <a:spLocks/>
            </p:cNvSpPr>
            <p:nvPr/>
          </p:nvSpPr>
          <p:spPr bwMode="auto">
            <a:xfrm>
              <a:off x="8846467" y="4789322"/>
              <a:ext cx="144074"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40" y="0"/>
                    <a:pt x="39" y="1"/>
                  </a:cubicBezTo>
                  <a:cubicBezTo>
                    <a:pt x="26" y="13"/>
                    <a:pt x="13" y="24"/>
                    <a:pt x="0" y="36"/>
                  </a:cubicBezTo>
                  <a:cubicBezTo>
                    <a:pt x="1" y="36"/>
                    <a:pt x="2"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67"/>
            <p:cNvSpPr>
              <a:spLocks/>
            </p:cNvSpPr>
            <p:nvPr/>
          </p:nvSpPr>
          <p:spPr bwMode="auto">
            <a:xfrm>
              <a:off x="8889540" y="4789322"/>
              <a:ext cx="160411" cy="142875"/>
            </a:xfrm>
            <a:custGeom>
              <a:avLst/>
              <a:gdLst>
                <a:gd name="T0" fmla="*/ 31 w 46"/>
                <a:gd name="T1" fmla="*/ 0 h 36"/>
                <a:gd name="T2" fmla="*/ 0 w 46"/>
                <a:gd name="T3" fmla="*/ 36 h 36"/>
                <a:gd name="T4" fmla="*/ 5 w 46"/>
                <a:gd name="T5" fmla="*/ 36 h 36"/>
                <a:gd name="T6" fmla="*/ 39 w 46"/>
                <a:gd name="T7" fmla="*/ 5 h 36"/>
                <a:gd name="T8" fmla="*/ 10 w 46"/>
                <a:gd name="T9" fmla="*/ 36 h 36"/>
                <a:gd name="T10" fmla="*/ 12 w 46"/>
                <a:gd name="T11" fmla="*/ 36 h 36"/>
                <a:gd name="T12" fmla="*/ 46 w 46"/>
                <a:gd name="T13" fmla="*/ 0 h 36"/>
                <a:gd name="T14" fmla="*/ 41 w 46"/>
                <a:gd name="T15" fmla="*/ 1 h 36"/>
                <a:gd name="T16" fmla="*/ 5 w 46"/>
                <a:gd name="T17" fmla="*/ 34 h 36"/>
                <a:gd name="T18" fmla="*/ 34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2" y="36"/>
                    <a:pt x="3" y="36"/>
                    <a:pt x="5" y="36"/>
                  </a:cubicBezTo>
                  <a:cubicBezTo>
                    <a:pt x="16" y="26"/>
                    <a:pt x="27" y="16"/>
                    <a:pt x="39" y="5"/>
                  </a:cubicBezTo>
                  <a:cubicBezTo>
                    <a:pt x="29" y="16"/>
                    <a:pt x="19" y="26"/>
                    <a:pt x="10" y="36"/>
                  </a:cubicBezTo>
                  <a:cubicBezTo>
                    <a:pt x="10" y="36"/>
                    <a:pt x="11" y="36"/>
                    <a:pt x="12" y="36"/>
                  </a:cubicBezTo>
                  <a:cubicBezTo>
                    <a:pt x="24" y="24"/>
                    <a:pt x="35" y="12"/>
                    <a:pt x="46" y="0"/>
                  </a:cubicBezTo>
                  <a:cubicBezTo>
                    <a:pt x="45" y="1"/>
                    <a:pt x="43" y="1"/>
                    <a:pt x="41" y="1"/>
                  </a:cubicBezTo>
                  <a:cubicBezTo>
                    <a:pt x="5" y="34"/>
                    <a:pt x="5" y="34"/>
                    <a:pt x="5" y="34"/>
                  </a:cubicBezTo>
                  <a:cubicBezTo>
                    <a:pt x="15" y="23"/>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68"/>
            <p:cNvSpPr>
              <a:spLocks/>
            </p:cNvSpPr>
            <p:nvPr/>
          </p:nvSpPr>
          <p:spPr bwMode="auto">
            <a:xfrm>
              <a:off x="8677144" y="4789322"/>
              <a:ext cx="151500" cy="142875"/>
            </a:xfrm>
            <a:custGeom>
              <a:avLst/>
              <a:gdLst>
                <a:gd name="T0" fmla="*/ 40 w 43"/>
                <a:gd name="T1" fmla="*/ 0 h 36"/>
                <a:gd name="T2" fmla="*/ 0 w 43"/>
                <a:gd name="T3" fmla="*/ 36 h 36"/>
                <a:gd name="T4" fmla="*/ 3 w 43"/>
                <a:gd name="T5" fmla="*/ 36 h 36"/>
                <a:gd name="T6" fmla="*/ 43 w 43"/>
                <a:gd name="T7" fmla="*/ 0 h 36"/>
                <a:gd name="T8" fmla="*/ 40 w 43"/>
                <a:gd name="T9" fmla="*/ 0 h 36"/>
              </a:gdLst>
              <a:ahLst/>
              <a:cxnLst>
                <a:cxn ang="0">
                  <a:pos x="T0" y="T1"/>
                </a:cxn>
                <a:cxn ang="0">
                  <a:pos x="T2" y="T3"/>
                </a:cxn>
                <a:cxn ang="0">
                  <a:pos x="T4" y="T5"/>
                </a:cxn>
                <a:cxn ang="0">
                  <a:pos x="T6" y="T7"/>
                </a:cxn>
                <a:cxn ang="0">
                  <a:pos x="T8" y="T9"/>
                </a:cxn>
              </a:cxnLst>
              <a:rect l="0" t="0" r="r" b="b"/>
              <a:pathLst>
                <a:path w="43" h="36">
                  <a:moveTo>
                    <a:pt x="40" y="0"/>
                  </a:moveTo>
                  <a:cubicBezTo>
                    <a:pt x="27" y="13"/>
                    <a:pt x="14" y="24"/>
                    <a:pt x="0" y="36"/>
                  </a:cubicBezTo>
                  <a:cubicBezTo>
                    <a:pt x="1" y="36"/>
                    <a:pt x="2" y="36"/>
                    <a:pt x="3" y="36"/>
                  </a:cubicBezTo>
                  <a:cubicBezTo>
                    <a:pt x="17" y="25"/>
                    <a:pt x="30" y="13"/>
                    <a:pt x="43" y="0"/>
                  </a:cubicBezTo>
                  <a:cubicBezTo>
                    <a:pt x="42" y="0"/>
                    <a:pt x="41" y="0"/>
                    <a:pt x="40"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69"/>
            <p:cNvSpPr>
              <a:spLocks/>
            </p:cNvSpPr>
            <p:nvPr/>
          </p:nvSpPr>
          <p:spPr bwMode="auto">
            <a:xfrm>
              <a:off x="9155407" y="4786147"/>
              <a:ext cx="120309"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6" y="13"/>
                    <a:pt x="34" y="3"/>
                  </a:cubicBezTo>
                  <a:cubicBezTo>
                    <a:pt x="34" y="3"/>
                    <a:pt x="34" y="2"/>
                    <a:pt x="34" y="2"/>
                  </a:cubicBezTo>
                  <a:cubicBezTo>
                    <a:pt x="34" y="1"/>
                    <a:pt x="34" y="1"/>
                    <a:pt x="34" y="0"/>
                  </a:cubicBezTo>
                  <a:cubicBezTo>
                    <a:pt x="25" y="11"/>
                    <a:pt x="10" y="27"/>
                    <a:pt x="0" y="38"/>
                  </a:cubicBezTo>
                  <a:cubicBezTo>
                    <a:pt x="1" y="38"/>
                    <a:pt x="2"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70"/>
            <p:cNvSpPr>
              <a:spLocks/>
            </p:cNvSpPr>
            <p:nvPr/>
          </p:nvSpPr>
          <p:spPr bwMode="auto">
            <a:xfrm>
              <a:off x="9188084" y="4773447"/>
              <a:ext cx="164868" cy="163513"/>
            </a:xfrm>
            <a:custGeom>
              <a:avLst/>
              <a:gdLst>
                <a:gd name="T0" fmla="*/ 47 w 47"/>
                <a:gd name="T1" fmla="*/ 0 h 41"/>
                <a:gd name="T2" fmla="*/ 0 w 47"/>
                <a:gd name="T3" fmla="*/ 41 h 41"/>
                <a:gd name="T4" fmla="*/ 3 w 47"/>
                <a:gd name="T5" fmla="*/ 41 h 41"/>
                <a:gd name="T6" fmla="*/ 46 w 47"/>
                <a:gd name="T7" fmla="*/ 3 h 41"/>
                <a:gd name="T8" fmla="*/ 47 w 47"/>
                <a:gd name="T9" fmla="*/ 0 h 41"/>
              </a:gdLst>
              <a:ahLst/>
              <a:cxnLst>
                <a:cxn ang="0">
                  <a:pos x="T0" y="T1"/>
                </a:cxn>
                <a:cxn ang="0">
                  <a:pos x="T2" y="T3"/>
                </a:cxn>
                <a:cxn ang="0">
                  <a:pos x="T4" y="T5"/>
                </a:cxn>
                <a:cxn ang="0">
                  <a:pos x="T6" y="T7"/>
                </a:cxn>
                <a:cxn ang="0">
                  <a:pos x="T8" y="T9"/>
                </a:cxn>
              </a:cxnLst>
              <a:rect l="0" t="0" r="r" b="b"/>
              <a:pathLst>
                <a:path w="47" h="41">
                  <a:moveTo>
                    <a:pt x="47" y="0"/>
                  </a:moveTo>
                  <a:cubicBezTo>
                    <a:pt x="40" y="6"/>
                    <a:pt x="7" y="36"/>
                    <a:pt x="0" y="41"/>
                  </a:cubicBezTo>
                  <a:cubicBezTo>
                    <a:pt x="2" y="41"/>
                    <a:pt x="2" y="41"/>
                    <a:pt x="3" y="41"/>
                  </a:cubicBezTo>
                  <a:cubicBezTo>
                    <a:pt x="8" y="36"/>
                    <a:pt x="41" y="7"/>
                    <a:pt x="46" y="3"/>
                  </a:cubicBezTo>
                  <a:cubicBezTo>
                    <a:pt x="46" y="2"/>
                    <a:pt x="47" y="1"/>
                    <a:pt x="4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71"/>
            <p:cNvSpPr>
              <a:spLocks/>
            </p:cNvSpPr>
            <p:nvPr/>
          </p:nvSpPr>
          <p:spPr bwMode="auto">
            <a:xfrm>
              <a:off x="8455836" y="4786147"/>
              <a:ext cx="148529"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6" y="26"/>
                    <a:pt x="30" y="12"/>
                    <a:pt x="42" y="0"/>
                  </a:cubicBezTo>
                  <a:cubicBezTo>
                    <a:pt x="41" y="0"/>
                    <a:pt x="41"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72"/>
            <p:cNvSpPr>
              <a:spLocks/>
            </p:cNvSpPr>
            <p:nvPr/>
          </p:nvSpPr>
          <p:spPr bwMode="auto">
            <a:xfrm>
              <a:off x="8411277" y="4789322"/>
              <a:ext cx="136647" cy="155575"/>
            </a:xfrm>
            <a:custGeom>
              <a:avLst/>
              <a:gdLst>
                <a:gd name="T0" fmla="*/ 0 w 39"/>
                <a:gd name="T1" fmla="*/ 36 h 39"/>
                <a:gd name="T2" fmla="*/ 0 w 39"/>
                <a:gd name="T3" fmla="*/ 39 h 39"/>
                <a:gd name="T4" fmla="*/ 39 w 39"/>
                <a:gd name="T5" fmla="*/ 0 h 39"/>
                <a:gd name="T6" fmla="*/ 36 w 39"/>
                <a:gd name="T7" fmla="*/ 0 h 39"/>
                <a:gd name="T8" fmla="*/ 11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10" y="29"/>
                    <a:pt x="30" y="9"/>
                    <a:pt x="39" y="0"/>
                  </a:cubicBezTo>
                  <a:cubicBezTo>
                    <a:pt x="38" y="0"/>
                    <a:pt x="37" y="0"/>
                    <a:pt x="36" y="0"/>
                  </a:cubicBezTo>
                  <a:cubicBezTo>
                    <a:pt x="28" y="8"/>
                    <a:pt x="19" y="17"/>
                    <a:pt x="11"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73"/>
            <p:cNvSpPr>
              <a:spLocks/>
            </p:cNvSpPr>
            <p:nvPr/>
          </p:nvSpPr>
          <p:spPr bwMode="auto">
            <a:xfrm>
              <a:off x="8417218" y="4786147"/>
              <a:ext cx="172294" cy="158750"/>
            </a:xfrm>
            <a:custGeom>
              <a:avLst/>
              <a:gdLst>
                <a:gd name="T0" fmla="*/ 0 w 49"/>
                <a:gd name="T1" fmla="*/ 40 h 40"/>
                <a:gd name="T2" fmla="*/ 49 w 49"/>
                <a:gd name="T3" fmla="*/ 0 h 40"/>
                <a:gd name="T4" fmla="*/ 46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4" y="29"/>
                    <a:pt x="35" y="12"/>
                    <a:pt x="49" y="0"/>
                  </a:cubicBezTo>
                  <a:cubicBezTo>
                    <a:pt x="48" y="1"/>
                    <a:pt x="46" y="1"/>
                    <a:pt x="46"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74"/>
            <p:cNvSpPr>
              <a:spLocks/>
            </p:cNvSpPr>
            <p:nvPr/>
          </p:nvSpPr>
          <p:spPr bwMode="auto">
            <a:xfrm>
              <a:off x="8473659" y="4789322"/>
              <a:ext cx="169323" cy="147638"/>
            </a:xfrm>
            <a:custGeom>
              <a:avLst/>
              <a:gdLst>
                <a:gd name="T0" fmla="*/ 3 w 48"/>
                <a:gd name="T1" fmla="*/ 37 h 37"/>
                <a:gd name="T2" fmla="*/ 48 w 48"/>
                <a:gd name="T3" fmla="*/ 0 h 37"/>
                <a:gd name="T4" fmla="*/ 45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8" y="25"/>
                    <a:pt x="33" y="12"/>
                    <a:pt x="48" y="0"/>
                  </a:cubicBezTo>
                  <a:cubicBezTo>
                    <a:pt x="47" y="0"/>
                    <a:pt x="45" y="0"/>
                    <a:pt x="45"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75"/>
            <p:cNvSpPr>
              <a:spLocks/>
            </p:cNvSpPr>
            <p:nvPr/>
          </p:nvSpPr>
          <p:spPr bwMode="auto">
            <a:xfrm>
              <a:off x="8527130"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4"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76"/>
            <p:cNvSpPr>
              <a:spLocks/>
            </p:cNvSpPr>
            <p:nvPr/>
          </p:nvSpPr>
          <p:spPr bwMode="auto">
            <a:xfrm>
              <a:off x="8357807" y="4789322"/>
              <a:ext cx="172294" cy="155575"/>
            </a:xfrm>
            <a:custGeom>
              <a:avLst/>
              <a:gdLst>
                <a:gd name="T0" fmla="*/ 0 w 49"/>
                <a:gd name="T1" fmla="*/ 36 h 39"/>
                <a:gd name="T2" fmla="*/ 0 w 49"/>
                <a:gd name="T3" fmla="*/ 37 h 39"/>
                <a:gd name="T4" fmla="*/ 0 w 49"/>
                <a:gd name="T5" fmla="*/ 38 h 39"/>
                <a:gd name="T6" fmla="*/ 0 w 49"/>
                <a:gd name="T7" fmla="*/ 39 h 39"/>
                <a:gd name="T8" fmla="*/ 49 w 49"/>
                <a:gd name="T9" fmla="*/ 0 h 39"/>
                <a:gd name="T10" fmla="*/ 45 w 49"/>
                <a:gd name="T11" fmla="*/ 0 h 39"/>
                <a:gd name="T12" fmla="*/ 0 w 49"/>
                <a:gd name="T13" fmla="*/ 36 h 39"/>
                <a:gd name="T14" fmla="*/ 0 w 49"/>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6"/>
                  </a:moveTo>
                  <a:cubicBezTo>
                    <a:pt x="0" y="36"/>
                    <a:pt x="0" y="37"/>
                    <a:pt x="0" y="37"/>
                  </a:cubicBezTo>
                  <a:cubicBezTo>
                    <a:pt x="0" y="37"/>
                    <a:pt x="0" y="38"/>
                    <a:pt x="0" y="38"/>
                  </a:cubicBezTo>
                  <a:cubicBezTo>
                    <a:pt x="0" y="39"/>
                    <a:pt x="0" y="39"/>
                    <a:pt x="0" y="39"/>
                  </a:cubicBezTo>
                  <a:cubicBezTo>
                    <a:pt x="8" y="32"/>
                    <a:pt x="41" y="7"/>
                    <a:pt x="49" y="0"/>
                  </a:cubicBezTo>
                  <a:cubicBezTo>
                    <a:pt x="48" y="0"/>
                    <a:pt x="46" y="0"/>
                    <a:pt x="45" y="0"/>
                  </a:cubicBezTo>
                  <a:cubicBezTo>
                    <a:pt x="25" y="16"/>
                    <a:pt x="0" y="36"/>
                    <a:pt x="0" y="36"/>
                  </a:cubicBezTo>
                  <a:cubicBezTo>
                    <a:pt x="0" y="36"/>
                    <a:pt x="0" y="36"/>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77"/>
            <p:cNvSpPr>
              <a:spLocks/>
            </p:cNvSpPr>
            <p:nvPr/>
          </p:nvSpPr>
          <p:spPr bwMode="auto">
            <a:xfrm>
              <a:off x="8540498" y="4786147"/>
              <a:ext cx="151500" cy="146050"/>
            </a:xfrm>
            <a:custGeom>
              <a:avLst/>
              <a:gdLst>
                <a:gd name="T0" fmla="*/ 3 w 43"/>
                <a:gd name="T1" fmla="*/ 37 h 37"/>
                <a:gd name="T2" fmla="*/ 43 w 43"/>
                <a:gd name="T3" fmla="*/ 1 h 37"/>
                <a:gd name="T4" fmla="*/ 40 w 43"/>
                <a:gd name="T5" fmla="*/ 1 h 37"/>
                <a:gd name="T6" fmla="*/ 0 w 43"/>
                <a:gd name="T7" fmla="*/ 37 h 37"/>
                <a:gd name="T8" fmla="*/ 3 w 43"/>
                <a:gd name="T9" fmla="*/ 37 h 37"/>
              </a:gdLst>
              <a:ahLst/>
              <a:cxnLst>
                <a:cxn ang="0">
                  <a:pos x="T0" y="T1"/>
                </a:cxn>
                <a:cxn ang="0">
                  <a:pos x="T2" y="T3"/>
                </a:cxn>
                <a:cxn ang="0">
                  <a:pos x="T4" y="T5"/>
                </a:cxn>
                <a:cxn ang="0">
                  <a:pos x="T6" y="T7"/>
                </a:cxn>
                <a:cxn ang="0">
                  <a:pos x="T8" y="T9"/>
                </a:cxn>
              </a:cxnLst>
              <a:rect l="0" t="0" r="r" b="b"/>
              <a:pathLst>
                <a:path w="43" h="37">
                  <a:moveTo>
                    <a:pt x="3" y="37"/>
                  </a:moveTo>
                  <a:cubicBezTo>
                    <a:pt x="16" y="25"/>
                    <a:pt x="29" y="13"/>
                    <a:pt x="43" y="1"/>
                  </a:cubicBezTo>
                  <a:cubicBezTo>
                    <a:pt x="42" y="1"/>
                    <a:pt x="41" y="0"/>
                    <a:pt x="40" y="1"/>
                  </a:cubicBezTo>
                  <a:cubicBezTo>
                    <a:pt x="26" y="13"/>
                    <a:pt x="13"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78"/>
            <p:cNvSpPr>
              <a:spLocks/>
            </p:cNvSpPr>
            <p:nvPr/>
          </p:nvSpPr>
          <p:spPr bwMode="auto">
            <a:xfrm>
              <a:off x="8354836" y="4789322"/>
              <a:ext cx="133676" cy="155575"/>
            </a:xfrm>
            <a:custGeom>
              <a:avLst/>
              <a:gdLst>
                <a:gd name="T0" fmla="*/ 38 w 38"/>
                <a:gd name="T1" fmla="*/ 0 h 39"/>
                <a:gd name="T2" fmla="*/ 35 w 38"/>
                <a:gd name="T3" fmla="*/ 0 h 39"/>
                <a:gd name="T4" fmla="*/ 0 w 38"/>
                <a:gd name="T5" fmla="*/ 36 h 39"/>
                <a:gd name="T6" fmla="*/ 0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5" y="0"/>
                  </a:cubicBezTo>
                  <a:cubicBezTo>
                    <a:pt x="32" y="3"/>
                    <a:pt x="3" y="33"/>
                    <a:pt x="0" y="36"/>
                  </a:cubicBezTo>
                  <a:cubicBezTo>
                    <a:pt x="0" y="37"/>
                    <a:pt x="0" y="39"/>
                    <a:pt x="0"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79"/>
            <p:cNvSpPr>
              <a:spLocks/>
            </p:cNvSpPr>
            <p:nvPr/>
          </p:nvSpPr>
          <p:spPr bwMode="auto">
            <a:xfrm>
              <a:off x="8723188" y="4789322"/>
              <a:ext cx="161897" cy="147638"/>
            </a:xfrm>
            <a:custGeom>
              <a:avLst/>
              <a:gdLst>
                <a:gd name="T0" fmla="*/ 32 w 46"/>
                <a:gd name="T1" fmla="*/ 1 h 37"/>
                <a:gd name="T2" fmla="*/ 0 w 46"/>
                <a:gd name="T3" fmla="*/ 36 h 37"/>
                <a:gd name="T4" fmla="*/ 6 w 46"/>
                <a:gd name="T5" fmla="*/ 36 h 37"/>
                <a:gd name="T6" fmla="*/ 46 w 46"/>
                <a:gd name="T7" fmla="*/ 1 h 37"/>
                <a:gd name="T8" fmla="*/ 43 w 46"/>
                <a:gd name="T9" fmla="*/ 0 h 37"/>
                <a:gd name="T10" fmla="*/ 4 w 46"/>
                <a:gd name="T11" fmla="*/ 36 h 37"/>
                <a:gd name="T12" fmla="*/ 34 w 46"/>
                <a:gd name="T13" fmla="*/ 1 h 37"/>
                <a:gd name="T14" fmla="*/ 32 w 46"/>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7">
                  <a:moveTo>
                    <a:pt x="32" y="1"/>
                  </a:moveTo>
                  <a:cubicBezTo>
                    <a:pt x="22" y="13"/>
                    <a:pt x="11" y="25"/>
                    <a:pt x="0" y="36"/>
                  </a:cubicBezTo>
                  <a:cubicBezTo>
                    <a:pt x="2" y="36"/>
                    <a:pt x="4" y="37"/>
                    <a:pt x="6" y="36"/>
                  </a:cubicBezTo>
                  <a:cubicBezTo>
                    <a:pt x="19" y="24"/>
                    <a:pt x="32" y="12"/>
                    <a:pt x="46" y="1"/>
                  </a:cubicBezTo>
                  <a:cubicBezTo>
                    <a:pt x="45" y="1"/>
                    <a:pt x="44" y="1"/>
                    <a:pt x="43" y="0"/>
                  </a:cubicBezTo>
                  <a:cubicBezTo>
                    <a:pt x="30" y="12"/>
                    <a:pt x="17" y="24"/>
                    <a:pt x="4" y="36"/>
                  </a:cubicBezTo>
                  <a:cubicBezTo>
                    <a:pt x="14" y="24"/>
                    <a:pt x="25" y="12"/>
                    <a:pt x="34" y="1"/>
                  </a:cubicBezTo>
                  <a:cubicBezTo>
                    <a:pt x="33" y="1"/>
                    <a:pt x="33"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80"/>
            <p:cNvSpPr>
              <a:spLocks/>
            </p:cNvSpPr>
            <p:nvPr/>
          </p:nvSpPr>
          <p:spPr bwMode="auto">
            <a:xfrm>
              <a:off x="8784085" y="4789322"/>
              <a:ext cx="160411" cy="142875"/>
            </a:xfrm>
            <a:custGeom>
              <a:avLst/>
              <a:gdLst>
                <a:gd name="T0" fmla="*/ 33 w 46"/>
                <a:gd name="T1" fmla="*/ 0 h 36"/>
                <a:gd name="T2" fmla="*/ 0 w 46"/>
                <a:gd name="T3" fmla="*/ 36 h 36"/>
                <a:gd name="T4" fmla="*/ 5 w 46"/>
                <a:gd name="T5" fmla="*/ 36 h 36"/>
                <a:gd name="T6" fmla="*/ 46 w 46"/>
                <a:gd name="T7" fmla="*/ 1 h 36"/>
                <a:gd name="T8" fmla="*/ 43 w 46"/>
                <a:gd name="T9" fmla="*/ 0 h 36"/>
                <a:gd name="T10" fmla="*/ 5 w 46"/>
                <a:gd name="T11" fmla="*/ 34 h 36"/>
                <a:gd name="T12" fmla="*/ 36 w 46"/>
                <a:gd name="T13" fmla="*/ 0 h 36"/>
                <a:gd name="T14" fmla="*/ 33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3" y="0"/>
                  </a:moveTo>
                  <a:cubicBezTo>
                    <a:pt x="22" y="13"/>
                    <a:pt x="12" y="24"/>
                    <a:pt x="0" y="36"/>
                  </a:cubicBezTo>
                  <a:cubicBezTo>
                    <a:pt x="2" y="36"/>
                    <a:pt x="3" y="36"/>
                    <a:pt x="5" y="36"/>
                  </a:cubicBezTo>
                  <a:cubicBezTo>
                    <a:pt x="19" y="24"/>
                    <a:pt x="32" y="13"/>
                    <a:pt x="46" y="1"/>
                  </a:cubicBezTo>
                  <a:cubicBezTo>
                    <a:pt x="45" y="1"/>
                    <a:pt x="44" y="1"/>
                    <a:pt x="43" y="0"/>
                  </a:cubicBezTo>
                  <a:cubicBezTo>
                    <a:pt x="5" y="34"/>
                    <a:pt x="5" y="34"/>
                    <a:pt x="5" y="34"/>
                  </a:cubicBezTo>
                  <a:cubicBezTo>
                    <a:pt x="16" y="23"/>
                    <a:pt x="26" y="12"/>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81"/>
            <p:cNvSpPr>
              <a:spLocks/>
            </p:cNvSpPr>
            <p:nvPr/>
          </p:nvSpPr>
          <p:spPr bwMode="auto">
            <a:xfrm>
              <a:off x="8951922" y="4794084"/>
              <a:ext cx="151500" cy="138113"/>
            </a:xfrm>
            <a:custGeom>
              <a:avLst/>
              <a:gdLst>
                <a:gd name="T0" fmla="*/ 3 w 43"/>
                <a:gd name="T1" fmla="*/ 35 h 35"/>
                <a:gd name="T2" fmla="*/ 43 w 43"/>
                <a:gd name="T3" fmla="*/ 0 h 35"/>
                <a:gd name="T4" fmla="*/ 40 w 43"/>
                <a:gd name="T5" fmla="*/ 0 h 35"/>
                <a:gd name="T6" fmla="*/ 0 w 43"/>
                <a:gd name="T7" fmla="*/ 35 h 35"/>
                <a:gd name="T8" fmla="*/ 3 w 43"/>
                <a:gd name="T9" fmla="*/ 35 h 35"/>
              </a:gdLst>
              <a:ahLst/>
              <a:cxnLst>
                <a:cxn ang="0">
                  <a:pos x="T0" y="T1"/>
                </a:cxn>
                <a:cxn ang="0">
                  <a:pos x="T2" y="T3"/>
                </a:cxn>
                <a:cxn ang="0">
                  <a:pos x="T4" y="T5"/>
                </a:cxn>
                <a:cxn ang="0">
                  <a:pos x="T6" y="T7"/>
                </a:cxn>
                <a:cxn ang="0">
                  <a:pos x="T8" y="T9"/>
                </a:cxn>
              </a:cxnLst>
              <a:rect l="0" t="0" r="r" b="b"/>
              <a:pathLst>
                <a:path w="43" h="35">
                  <a:moveTo>
                    <a:pt x="3" y="35"/>
                  </a:moveTo>
                  <a:cubicBezTo>
                    <a:pt x="16" y="23"/>
                    <a:pt x="30" y="11"/>
                    <a:pt x="43" y="0"/>
                  </a:cubicBezTo>
                  <a:cubicBezTo>
                    <a:pt x="42" y="0"/>
                    <a:pt x="41" y="0"/>
                    <a:pt x="40" y="0"/>
                  </a:cubicBezTo>
                  <a:cubicBezTo>
                    <a:pt x="27"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82"/>
            <p:cNvSpPr>
              <a:spLocks/>
            </p:cNvSpPr>
            <p:nvPr/>
          </p:nvSpPr>
          <p:spPr bwMode="auto">
            <a:xfrm>
              <a:off x="8833099"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7" y="1"/>
                    <a:pt x="36" y="1"/>
                    <a:pt x="35" y="0"/>
                  </a:cubicBezTo>
                  <a:cubicBezTo>
                    <a:pt x="24"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83"/>
            <p:cNvSpPr>
              <a:spLocks/>
            </p:cNvSpPr>
            <p:nvPr/>
          </p:nvSpPr>
          <p:spPr bwMode="auto">
            <a:xfrm>
              <a:off x="8568718"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5" y="25"/>
                    <a:pt x="27" y="13"/>
                    <a:pt x="38" y="1"/>
                  </a:cubicBezTo>
                  <a:cubicBezTo>
                    <a:pt x="37" y="1"/>
                    <a:pt x="36" y="1"/>
                    <a:pt x="35" y="0"/>
                  </a:cubicBezTo>
                  <a:cubicBezTo>
                    <a:pt x="24" y="13"/>
                    <a:pt x="12"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84"/>
            <p:cNvSpPr>
              <a:spLocks/>
            </p:cNvSpPr>
            <p:nvPr/>
          </p:nvSpPr>
          <p:spPr bwMode="auto">
            <a:xfrm>
              <a:off x="9005393" y="4794084"/>
              <a:ext cx="136647" cy="138113"/>
            </a:xfrm>
            <a:custGeom>
              <a:avLst/>
              <a:gdLst>
                <a:gd name="T0" fmla="*/ 32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2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2" y="0"/>
                  </a:moveTo>
                  <a:cubicBezTo>
                    <a:pt x="23" y="10"/>
                    <a:pt x="15" y="20"/>
                    <a:pt x="6" y="30"/>
                  </a:cubicBezTo>
                  <a:cubicBezTo>
                    <a:pt x="4" y="31"/>
                    <a:pt x="2" y="33"/>
                    <a:pt x="0" y="35"/>
                  </a:cubicBezTo>
                  <a:cubicBezTo>
                    <a:pt x="2" y="35"/>
                    <a:pt x="2" y="35"/>
                    <a:pt x="3" y="35"/>
                  </a:cubicBezTo>
                  <a:cubicBezTo>
                    <a:pt x="4" y="33"/>
                    <a:pt x="6" y="33"/>
                    <a:pt x="7" y="31"/>
                  </a:cubicBezTo>
                  <a:cubicBezTo>
                    <a:pt x="18" y="21"/>
                    <a:pt x="28" y="10"/>
                    <a:pt x="39" y="0"/>
                  </a:cubicBezTo>
                  <a:cubicBezTo>
                    <a:pt x="38" y="0"/>
                    <a:pt x="37" y="0"/>
                    <a:pt x="36" y="0"/>
                  </a:cubicBezTo>
                  <a:cubicBezTo>
                    <a:pt x="33" y="2"/>
                    <a:pt x="30" y="6"/>
                    <a:pt x="27" y="8"/>
                  </a:cubicBezTo>
                  <a:cubicBezTo>
                    <a:pt x="29" y="5"/>
                    <a:pt x="32" y="3"/>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85"/>
            <p:cNvSpPr>
              <a:spLocks/>
            </p:cNvSpPr>
            <p:nvPr/>
          </p:nvSpPr>
          <p:spPr bwMode="auto">
            <a:xfrm>
              <a:off x="8593968" y="4789322"/>
              <a:ext cx="161897" cy="142875"/>
            </a:xfrm>
            <a:custGeom>
              <a:avLst/>
              <a:gdLst>
                <a:gd name="T0" fmla="*/ 3 w 46"/>
                <a:gd name="T1" fmla="*/ 36 h 36"/>
                <a:gd name="T2" fmla="*/ 46 w 46"/>
                <a:gd name="T3" fmla="*/ 0 h 36"/>
                <a:gd name="T4" fmla="*/ 43 w 46"/>
                <a:gd name="T5" fmla="*/ 0 h 36"/>
                <a:gd name="T6" fmla="*/ 0 w 46"/>
                <a:gd name="T7" fmla="*/ 36 h 36"/>
                <a:gd name="T8" fmla="*/ 3 w 46"/>
                <a:gd name="T9" fmla="*/ 36 h 36"/>
              </a:gdLst>
              <a:ahLst/>
              <a:cxnLst>
                <a:cxn ang="0">
                  <a:pos x="T0" y="T1"/>
                </a:cxn>
                <a:cxn ang="0">
                  <a:pos x="T2" y="T3"/>
                </a:cxn>
                <a:cxn ang="0">
                  <a:pos x="T4" y="T5"/>
                </a:cxn>
                <a:cxn ang="0">
                  <a:pos x="T6" y="T7"/>
                </a:cxn>
                <a:cxn ang="0">
                  <a:pos x="T8" y="T9"/>
                </a:cxn>
              </a:cxnLst>
              <a:rect l="0" t="0" r="r" b="b"/>
              <a:pathLst>
                <a:path w="46" h="36">
                  <a:moveTo>
                    <a:pt x="3" y="36"/>
                  </a:moveTo>
                  <a:cubicBezTo>
                    <a:pt x="17" y="24"/>
                    <a:pt x="32" y="12"/>
                    <a:pt x="46" y="0"/>
                  </a:cubicBezTo>
                  <a:cubicBezTo>
                    <a:pt x="45" y="0"/>
                    <a:pt x="44" y="0"/>
                    <a:pt x="43" y="0"/>
                  </a:cubicBezTo>
                  <a:cubicBezTo>
                    <a:pt x="28" y="12"/>
                    <a:pt x="14" y="24"/>
                    <a:pt x="0" y="36"/>
                  </a:cubicBezTo>
                  <a:cubicBezTo>
                    <a:pt x="1" y="36"/>
                    <a:pt x="3"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86"/>
            <p:cNvSpPr>
              <a:spLocks/>
            </p:cNvSpPr>
            <p:nvPr/>
          </p:nvSpPr>
          <p:spPr bwMode="auto">
            <a:xfrm>
              <a:off x="8645953" y="4789322"/>
              <a:ext cx="126250" cy="147638"/>
            </a:xfrm>
            <a:custGeom>
              <a:avLst/>
              <a:gdLst>
                <a:gd name="T0" fmla="*/ 0 w 36"/>
                <a:gd name="T1" fmla="*/ 36 h 37"/>
                <a:gd name="T2" fmla="*/ 2 w 36"/>
                <a:gd name="T3" fmla="*/ 36 h 37"/>
                <a:gd name="T4" fmla="*/ 36 w 36"/>
                <a:gd name="T5" fmla="*/ 0 h 37"/>
                <a:gd name="T6" fmla="*/ 34 w 36"/>
                <a:gd name="T7" fmla="*/ 0 h 37"/>
                <a:gd name="T8" fmla="*/ 0 w 36"/>
                <a:gd name="T9" fmla="*/ 36 h 37"/>
              </a:gdLst>
              <a:ahLst/>
              <a:cxnLst>
                <a:cxn ang="0">
                  <a:pos x="T0" y="T1"/>
                </a:cxn>
                <a:cxn ang="0">
                  <a:pos x="T2" y="T3"/>
                </a:cxn>
                <a:cxn ang="0">
                  <a:pos x="T4" y="T5"/>
                </a:cxn>
                <a:cxn ang="0">
                  <a:pos x="T6" y="T7"/>
                </a:cxn>
                <a:cxn ang="0">
                  <a:pos x="T8" y="T9"/>
                </a:cxn>
              </a:cxnLst>
              <a:rect l="0" t="0" r="r" b="b"/>
              <a:pathLst>
                <a:path w="36" h="37">
                  <a:moveTo>
                    <a:pt x="0" y="36"/>
                  </a:moveTo>
                  <a:cubicBezTo>
                    <a:pt x="0" y="36"/>
                    <a:pt x="2" y="37"/>
                    <a:pt x="2" y="36"/>
                  </a:cubicBezTo>
                  <a:cubicBezTo>
                    <a:pt x="36" y="0"/>
                    <a:pt x="36" y="0"/>
                    <a:pt x="36" y="0"/>
                  </a:cubicBezTo>
                  <a:cubicBezTo>
                    <a:pt x="35" y="0"/>
                    <a:pt x="34"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87"/>
            <p:cNvSpPr>
              <a:spLocks/>
            </p:cNvSpPr>
            <p:nvPr/>
          </p:nvSpPr>
          <p:spPr bwMode="auto">
            <a:xfrm>
              <a:off x="9064804" y="4794084"/>
              <a:ext cx="112882" cy="138113"/>
            </a:xfrm>
            <a:custGeom>
              <a:avLst/>
              <a:gdLst>
                <a:gd name="T0" fmla="*/ 0 w 32"/>
                <a:gd name="T1" fmla="*/ 35 h 35"/>
                <a:gd name="T2" fmla="*/ 2 w 32"/>
                <a:gd name="T3" fmla="*/ 35 h 35"/>
                <a:gd name="T4" fmla="*/ 32 w 32"/>
                <a:gd name="T5" fmla="*/ 0 h 35"/>
                <a:gd name="T6" fmla="*/ 29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1" y="35"/>
                    <a:pt x="2" y="35"/>
                  </a:cubicBezTo>
                  <a:cubicBezTo>
                    <a:pt x="13" y="24"/>
                    <a:pt x="23" y="12"/>
                    <a:pt x="32" y="0"/>
                  </a:cubicBezTo>
                  <a:cubicBezTo>
                    <a:pt x="31" y="0"/>
                    <a:pt x="30" y="0"/>
                    <a:pt x="29" y="0"/>
                  </a:cubicBezTo>
                  <a:cubicBezTo>
                    <a:pt x="20" y="12"/>
                    <a:pt x="10"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88"/>
            <p:cNvSpPr>
              <a:spLocks/>
            </p:cNvSpPr>
            <p:nvPr/>
          </p:nvSpPr>
          <p:spPr bwMode="auto">
            <a:xfrm>
              <a:off x="10157977"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1"/>
                    <a:pt x="0" y="2"/>
                    <a:pt x="0" y="2"/>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89"/>
            <p:cNvSpPr>
              <a:spLocks/>
            </p:cNvSpPr>
            <p:nvPr/>
          </p:nvSpPr>
          <p:spPr bwMode="auto">
            <a:xfrm>
              <a:off x="10155007" y="4789322"/>
              <a:ext cx="0" cy="12700"/>
            </a:xfrm>
            <a:custGeom>
              <a:avLst/>
              <a:gdLst>
                <a:gd name="T0" fmla="*/ 0 h 3"/>
                <a:gd name="T1" fmla="*/ 0 h 3"/>
                <a:gd name="T2" fmla="*/ 3 h 3"/>
              </a:gdLst>
              <a:ahLst/>
              <a:cxnLst>
                <a:cxn ang="0">
                  <a:pos x="0" y="T0"/>
                </a:cxn>
                <a:cxn ang="0">
                  <a:pos x="0" y="T1"/>
                </a:cxn>
                <a:cxn ang="0">
                  <a:pos x="0" y="T2"/>
                </a:cxn>
              </a:cxnLst>
              <a:rect l="0" t="0" r="r" b="b"/>
              <a:pathLst>
                <a:path h="3">
                  <a:moveTo>
                    <a:pt x="0" y="0"/>
                  </a:moveTo>
                  <a:cubicBezTo>
                    <a:pt x="0" y="0"/>
                    <a:pt x="0" y="0"/>
                    <a:pt x="0" y="0"/>
                  </a:cubicBezTo>
                  <a:cubicBezTo>
                    <a:pt x="0" y="1"/>
                    <a:pt x="0" y="2"/>
                    <a:pt x="0" y="3"/>
                  </a:cubicBezTo>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90"/>
            <p:cNvSpPr>
              <a:spLocks/>
            </p:cNvSpPr>
            <p:nvPr/>
          </p:nvSpPr>
          <p:spPr bwMode="auto">
            <a:xfrm>
              <a:off x="9957464" y="4789322"/>
              <a:ext cx="144074" cy="147638"/>
            </a:xfrm>
            <a:custGeom>
              <a:avLst/>
              <a:gdLst>
                <a:gd name="T0" fmla="*/ 0 w 41"/>
                <a:gd name="T1" fmla="*/ 36 h 37"/>
                <a:gd name="T2" fmla="*/ 3 w 41"/>
                <a:gd name="T3" fmla="*/ 37 h 37"/>
                <a:gd name="T4" fmla="*/ 41 w 41"/>
                <a:gd name="T5" fmla="*/ 0 h 37"/>
                <a:gd name="T6" fmla="*/ 38 w 41"/>
                <a:gd name="T7" fmla="*/ 0 h 37"/>
                <a:gd name="T8" fmla="*/ 0 w 41"/>
                <a:gd name="T9" fmla="*/ 36 h 37"/>
              </a:gdLst>
              <a:ahLst/>
              <a:cxnLst>
                <a:cxn ang="0">
                  <a:pos x="T0" y="T1"/>
                </a:cxn>
                <a:cxn ang="0">
                  <a:pos x="T2" y="T3"/>
                </a:cxn>
                <a:cxn ang="0">
                  <a:pos x="T4" y="T5"/>
                </a:cxn>
                <a:cxn ang="0">
                  <a:pos x="T6" y="T7"/>
                </a:cxn>
                <a:cxn ang="0">
                  <a:pos x="T8" y="T9"/>
                </a:cxn>
              </a:cxnLst>
              <a:rect l="0" t="0" r="r" b="b"/>
              <a:pathLst>
                <a:path w="41" h="37">
                  <a:moveTo>
                    <a:pt x="0" y="36"/>
                  </a:moveTo>
                  <a:cubicBezTo>
                    <a:pt x="1" y="37"/>
                    <a:pt x="2" y="37"/>
                    <a:pt x="3" y="37"/>
                  </a:cubicBezTo>
                  <a:cubicBezTo>
                    <a:pt x="16" y="25"/>
                    <a:pt x="29" y="13"/>
                    <a:pt x="41" y="0"/>
                  </a:cubicBezTo>
                  <a:cubicBezTo>
                    <a:pt x="40" y="0"/>
                    <a:pt x="39" y="1"/>
                    <a:pt x="38" y="0"/>
                  </a:cubicBezTo>
                  <a:cubicBezTo>
                    <a:pt x="26" y="13"/>
                    <a:pt x="13"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91"/>
            <p:cNvSpPr>
              <a:spLocks/>
            </p:cNvSpPr>
            <p:nvPr/>
          </p:nvSpPr>
          <p:spPr bwMode="auto">
            <a:xfrm>
              <a:off x="9993111" y="4789322"/>
              <a:ext cx="141103" cy="142875"/>
            </a:xfrm>
            <a:custGeom>
              <a:avLst/>
              <a:gdLst>
                <a:gd name="T0" fmla="*/ 33 w 40"/>
                <a:gd name="T1" fmla="*/ 0 h 36"/>
                <a:gd name="T2" fmla="*/ 7 w 40"/>
                <a:gd name="T3" fmla="*/ 29 h 36"/>
                <a:gd name="T4" fmla="*/ 0 w 40"/>
                <a:gd name="T5" fmla="*/ 36 h 36"/>
                <a:gd name="T6" fmla="*/ 3 w 40"/>
                <a:gd name="T7" fmla="*/ 36 h 36"/>
                <a:gd name="T8" fmla="*/ 9 w 40"/>
                <a:gd name="T9" fmla="*/ 30 h 36"/>
                <a:gd name="T10" fmla="*/ 40 w 40"/>
                <a:gd name="T11" fmla="*/ 0 h 36"/>
                <a:gd name="T12" fmla="*/ 37 w 40"/>
                <a:gd name="T13" fmla="*/ 0 h 36"/>
                <a:gd name="T14" fmla="*/ 31 w 40"/>
                <a:gd name="T15" fmla="*/ 7 h 36"/>
                <a:gd name="T16" fmla="*/ 36 w 40"/>
                <a:gd name="T17" fmla="*/ 0 h 36"/>
                <a:gd name="T18" fmla="*/ 33 w 40"/>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6">
                  <a:moveTo>
                    <a:pt x="33" y="0"/>
                  </a:moveTo>
                  <a:cubicBezTo>
                    <a:pt x="25" y="10"/>
                    <a:pt x="16" y="20"/>
                    <a:pt x="7" y="29"/>
                  </a:cubicBezTo>
                  <a:cubicBezTo>
                    <a:pt x="5" y="32"/>
                    <a:pt x="2" y="34"/>
                    <a:pt x="0" y="36"/>
                  </a:cubicBezTo>
                  <a:cubicBezTo>
                    <a:pt x="1" y="36"/>
                    <a:pt x="2" y="36"/>
                    <a:pt x="3" y="36"/>
                  </a:cubicBezTo>
                  <a:cubicBezTo>
                    <a:pt x="5" y="34"/>
                    <a:pt x="7" y="31"/>
                    <a:pt x="9" y="30"/>
                  </a:cubicBezTo>
                  <a:cubicBezTo>
                    <a:pt x="19" y="20"/>
                    <a:pt x="30" y="10"/>
                    <a:pt x="40" y="0"/>
                  </a:cubicBezTo>
                  <a:cubicBezTo>
                    <a:pt x="39" y="0"/>
                    <a:pt x="38" y="0"/>
                    <a:pt x="37" y="0"/>
                  </a:cubicBezTo>
                  <a:cubicBezTo>
                    <a:pt x="35" y="3"/>
                    <a:pt x="33" y="4"/>
                    <a:pt x="31" y="7"/>
                  </a:cubicBezTo>
                  <a:cubicBezTo>
                    <a:pt x="32" y="5"/>
                    <a:pt x="34" y="3"/>
                    <a:pt x="36" y="0"/>
                  </a:cubicBezTo>
                  <a:cubicBezTo>
                    <a:pt x="35"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92"/>
            <p:cNvSpPr>
              <a:spLocks/>
            </p:cNvSpPr>
            <p:nvPr/>
          </p:nvSpPr>
          <p:spPr bwMode="auto">
            <a:xfrm>
              <a:off x="9728729" y="4789322"/>
              <a:ext cx="145558" cy="142875"/>
            </a:xfrm>
            <a:custGeom>
              <a:avLst/>
              <a:gdLst>
                <a:gd name="T0" fmla="*/ 41 w 41"/>
                <a:gd name="T1" fmla="*/ 0 h 36"/>
                <a:gd name="T2" fmla="*/ 39 w 41"/>
                <a:gd name="T3" fmla="*/ 1 h 36"/>
                <a:gd name="T4" fmla="*/ 0 w 41"/>
                <a:gd name="T5" fmla="*/ 36 h 36"/>
                <a:gd name="T6" fmla="*/ 2 w 41"/>
                <a:gd name="T7" fmla="*/ 36 h 36"/>
                <a:gd name="T8" fmla="*/ 41 w 41"/>
                <a:gd name="T9" fmla="*/ 0 h 36"/>
              </a:gdLst>
              <a:ahLst/>
              <a:cxnLst>
                <a:cxn ang="0">
                  <a:pos x="T0" y="T1"/>
                </a:cxn>
                <a:cxn ang="0">
                  <a:pos x="T2" y="T3"/>
                </a:cxn>
                <a:cxn ang="0">
                  <a:pos x="T4" y="T5"/>
                </a:cxn>
                <a:cxn ang="0">
                  <a:pos x="T6" y="T7"/>
                </a:cxn>
                <a:cxn ang="0">
                  <a:pos x="T8" y="T9"/>
                </a:cxn>
              </a:cxnLst>
              <a:rect l="0" t="0" r="r" b="b"/>
              <a:pathLst>
                <a:path w="41" h="36">
                  <a:moveTo>
                    <a:pt x="41" y="0"/>
                  </a:moveTo>
                  <a:cubicBezTo>
                    <a:pt x="40" y="0"/>
                    <a:pt x="39" y="0"/>
                    <a:pt x="39" y="1"/>
                  </a:cubicBezTo>
                  <a:cubicBezTo>
                    <a:pt x="26" y="13"/>
                    <a:pt x="13" y="24"/>
                    <a:pt x="0" y="36"/>
                  </a:cubicBezTo>
                  <a:cubicBezTo>
                    <a:pt x="1" y="36"/>
                    <a:pt x="1" y="36"/>
                    <a:pt x="2" y="36"/>
                  </a:cubicBezTo>
                  <a:cubicBezTo>
                    <a:pt x="16" y="24"/>
                    <a:pt x="29" y="13"/>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93"/>
            <p:cNvSpPr>
              <a:spLocks/>
            </p:cNvSpPr>
            <p:nvPr/>
          </p:nvSpPr>
          <p:spPr bwMode="auto">
            <a:xfrm>
              <a:off x="9771802" y="4789322"/>
              <a:ext cx="161897" cy="142875"/>
            </a:xfrm>
            <a:custGeom>
              <a:avLst/>
              <a:gdLst>
                <a:gd name="T0" fmla="*/ 31 w 46"/>
                <a:gd name="T1" fmla="*/ 0 h 36"/>
                <a:gd name="T2" fmla="*/ 0 w 46"/>
                <a:gd name="T3" fmla="*/ 36 h 36"/>
                <a:gd name="T4" fmla="*/ 5 w 46"/>
                <a:gd name="T5" fmla="*/ 36 h 36"/>
                <a:gd name="T6" fmla="*/ 39 w 46"/>
                <a:gd name="T7" fmla="*/ 5 h 36"/>
                <a:gd name="T8" fmla="*/ 9 w 46"/>
                <a:gd name="T9" fmla="*/ 36 h 36"/>
                <a:gd name="T10" fmla="*/ 12 w 46"/>
                <a:gd name="T11" fmla="*/ 36 h 36"/>
                <a:gd name="T12" fmla="*/ 46 w 46"/>
                <a:gd name="T13" fmla="*/ 0 h 36"/>
                <a:gd name="T14" fmla="*/ 41 w 46"/>
                <a:gd name="T15" fmla="*/ 1 h 36"/>
                <a:gd name="T16" fmla="*/ 4 w 46"/>
                <a:gd name="T17" fmla="*/ 34 h 36"/>
                <a:gd name="T18" fmla="*/ 33 w 46"/>
                <a:gd name="T19" fmla="*/ 0 h 36"/>
                <a:gd name="T20" fmla="*/ 31 w 4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36">
                  <a:moveTo>
                    <a:pt x="31" y="0"/>
                  </a:moveTo>
                  <a:cubicBezTo>
                    <a:pt x="21" y="13"/>
                    <a:pt x="11" y="24"/>
                    <a:pt x="0" y="36"/>
                  </a:cubicBezTo>
                  <a:cubicBezTo>
                    <a:pt x="1" y="36"/>
                    <a:pt x="3" y="36"/>
                    <a:pt x="5" y="36"/>
                  </a:cubicBezTo>
                  <a:cubicBezTo>
                    <a:pt x="16" y="26"/>
                    <a:pt x="27" y="16"/>
                    <a:pt x="39" y="5"/>
                  </a:cubicBezTo>
                  <a:cubicBezTo>
                    <a:pt x="29" y="16"/>
                    <a:pt x="19" y="26"/>
                    <a:pt x="9" y="36"/>
                  </a:cubicBezTo>
                  <a:cubicBezTo>
                    <a:pt x="10" y="36"/>
                    <a:pt x="11" y="36"/>
                    <a:pt x="12" y="36"/>
                  </a:cubicBezTo>
                  <a:cubicBezTo>
                    <a:pt x="24" y="24"/>
                    <a:pt x="34" y="12"/>
                    <a:pt x="46" y="0"/>
                  </a:cubicBezTo>
                  <a:cubicBezTo>
                    <a:pt x="44" y="1"/>
                    <a:pt x="43" y="1"/>
                    <a:pt x="41" y="1"/>
                  </a:cubicBezTo>
                  <a:cubicBezTo>
                    <a:pt x="4" y="34"/>
                    <a:pt x="4" y="34"/>
                    <a:pt x="4" y="34"/>
                  </a:cubicBezTo>
                  <a:cubicBezTo>
                    <a:pt x="15" y="23"/>
                    <a:pt x="24" y="12"/>
                    <a:pt x="33"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94"/>
            <p:cNvSpPr>
              <a:spLocks/>
            </p:cNvSpPr>
            <p:nvPr/>
          </p:nvSpPr>
          <p:spPr bwMode="auto">
            <a:xfrm>
              <a:off x="9556436" y="4789322"/>
              <a:ext cx="155956" cy="142875"/>
            </a:xfrm>
            <a:custGeom>
              <a:avLst/>
              <a:gdLst>
                <a:gd name="T0" fmla="*/ 41 w 44"/>
                <a:gd name="T1" fmla="*/ 0 h 36"/>
                <a:gd name="T2" fmla="*/ 0 w 44"/>
                <a:gd name="T3" fmla="*/ 36 h 36"/>
                <a:gd name="T4" fmla="*/ 3 w 44"/>
                <a:gd name="T5" fmla="*/ 36 h 36"/>
                <a:gd name="T6" fmla="*/ 44 w 44"/>
                <a:gd name="T7" fmla="*/ 0 h 36"/>
                <a:gd name="T8" fmla="*/ 41 w 44"/>
                <a:gd name="T9" fmla="*/ 0 h 36"/>
              </a:gdLst>
              <a:ahLst/>
              <a:cxnLst>
                <a:cxn ang="0">
                  <a:pos x="T0" y="T1"/>
                </a:cxn>
                <a:cxn ang="0">
                  <a:pos x="T2" y="T3"/>
                </a:cxn>
                <a:cxn ang="0">
                  <a:pos x="T4" y="T5"/>
                </a:cxn>
                <a:cxn ang="0">
                  <a:pos x="T6" y="T7"/>
                </a:cxn>
                <a:cxn ang="0">
                  <a:pos x="T8" y="T9"/>
                </a:cxn>
              </a:cxnLst>
              <a:rect l="0" t="0" r="r" b="b"/>
              <a:pathLst>
                <a:path w="44" h="36">
                  <a:moveTo>
                    <a:pt x="41" y="0"/>
                  </a:moveTo>
                  <a:cubicBezTo>
                    <a:pt x="28" y="13"/>
                    <a:pt x="14" y="24"/>
                    <a:pt x="0" y="36"/>
                  </a:cubicBezTo>
                  <a:cubicBezTo>
                    <a:pt x="1" y="36"/>
                    <a:pt x="3" y="36"/>
                    <a:pt x="3" y="36"/>
                  </a:cubicBezTo>
                  <a:cubicBezTo>
                    <a:pt x="17" y="25"/>
                    <a:pt x="31" y="13"/>
                    <a:pt x="44" y="0"/>
                  </a:cubicBezTo>
                  <a:cubicBezTo>
                    <a:pt x="43" y="0"/>
                    <a:pt x="42" y="0"/>
                    <a:pt x="4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95"/>
            <p:cNvSpPr>
              <a:spLocks/>
            </p:cNvSpPr>
            <p:nvPr/>
          </p:nvSpPr>
          <p:spPr bwMode="auto">
            <a:xfrm>
              <a:off x="10039154" y="4786147"/>
              <a:ext cx="118823" cy="150813"/>
            </a:xfrm>
            <a:custGeom>
              <a:avLst/>
              <a:gdLst>
                <a:gd name="T0" fmla="*/ 2 w 34"/>
                <a:gd name="T1" fmla="*/ 38 h 38"/>
                <a:gd name="T2" fmla="*/ 34 w 34"/>
                <a:gd name="T3" fmla="*/ 3 h 38"/>
                <a:gd name="T4" fmla="*/ 34 w 34"/>
                <a:gd name="T5" fmla="*/ 2 h 38"/>
                <a:gd name="T6" fmla="*/ 34 w 34"/>
                <a:gd name="T7" fmla="*/ 0 h 38"/>
                <a:gd name="T8" fmla="*/ 0 w 34"/>
                <a:gd name="T9" fmla="*/ 38 h 38"/>
                <a:gd name="T10" fmla="*/ 2 w 34"/>
                <a:gd name="T11" fmla="*/ 38 h 38"/>
              </a:gdLst>
              <a:ahLst/>
              <a:cxnLst>
                <a:cxn ang="0">
                  <a:pos x="T0" y="T1"/>
                </a:cxn>
                <a:cxn ang="0">
                  <a:pos x="T2" y="T3"/>
                </a:cxn>
                <a:cxn ang="0">
                  <a:pos x="T4" y="T5"/>
                </a:cxn>
                <a:cxn ang="0">
                  <a:pos x="T6" y="T7"/>
                </a:cxn>
                <a:cxn ang="0">
                  <a:pos x="T8" y="T9"/>
                </a:cxn>
                <a:cxn ang="0">
                  <a:pos x="T10" y="T11"/>
                </a:cxn>
              </a:cxnLst>
              <a:rect l="0" t="0" r="r" b="b"/>
              <a:pathLst>
                <a:path w="34" h="38">
                  <a:moveTo>
                    <a:pt x="2" y="38"/>
                  </a:moveTo>
                  <a:cubicBezTo>
                    <a:pt x="11" y="28"/>
                    <a:pt x="25" y="13"/>
                    <a:pt x="34" y="3"/>
                  </a:cubicBezTo>
                  <a:cubicBezTo>
                    <a:pt x="34" y="3"/>
                    <a:pt x="34" y="2"/>
                    <a:pt x="34" y="2"/>
                  </a:cubicBezTo>
                  <a:cubicBezTo>
                    <a:pt x="34" y="1"/>
                    <a:pt x="34" y="1"/>
                    <a:pt x="34" y="0"/>
                  </a:cubicBezTo>
                  <a:cubicBezTo>
                    <a:pt x="25" y="11"/>
                    <a:pt x="9" y="27"/>
                    <a:pt x="0" y="38"/>
                  </a:cubicBezTo>
                  <a:cubicBezTo>
                    <a:pt x="0" y="38"/>
                    <a:pt x="1" y="38"/>
                    <a:pt x="2"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96"/>
            <p:cNvSpPr>
              <a:spLocks/>
            </p:cNvSpPr>
            <p:nvPr/>
          </p:nvSpPr>
          <p:spPr bwMode="auto">
            <a:xfrm>
              <a:off x="10070346" y="4773447"/>
              <a:ext cx="161897" cy="163513"/>
            </a:xfrm>
            <a:custGeom>
              <a:avLst/>
              <a:gdLst>
                <a:gd name="T0" fmla="*/ 46 w 46"/>
                <a:gd name="T1" fmla="*/ 0 h 41"/>
                <a:gd name="T2" fmla="*/ 0 w 46"/>
                <a:gd name="T3" fmla="*/ 41 h 41"/>
                <a:gd name="T4" fmla="*/ 3 w 46"/>
                <a:gd name="T5" fmla="*/ 41 h 41"/>
                <a:gd name="T6" fmla="*/ 46 w 46"/>
                <a:gd name="T7" fmla="*/ 3 h 41"/>
                <a:gd name="T8" fmla="*/ 46 w 46"/>
                <a:gd name="T9" fmla="*/ 0 h 41"/>
              </a:gdLst>
              <a:ahLst/>
              <a:cxnLst>
                <a:cxn ang="0">
                  <a:pos x="T0" y="T1"/>
                </a:cxn>
                <a:cxn ang="0">
                  <a:pos x="T2" y="T3"/>
                </a:cxn>
                <a:cxn ang="0">
                  <a:pos x="T4" y="T5"/>
                </a:cxn>
                <a:cxn ang="0">
                  <a:pos x="T6" y="T7"/>
                </a:cxn>
                <a:cxn ang="0">
                  <a:pos x="T8" y="T9"/>
                </a:cxn>
              </a:cxnLst>
              <a:rect l="0" t="0" r="r" b="b"/>
              <a:pathLst>
                <a:path w="46" h="41">
                  <a:moveTo>
                    <a:pt x="46" y="0"/>
                  </a:moveTo>
                  <a:cubicBezTo>
                    <a:pt x="40" y="6"/>
                    <a:pt x="7" y="36"/>
                    <a:pt x="0" y="41"/>
                  </a:cubicBezTo>
                  <a:cubicBezTo>
                    <a:pt x="1" y="41"/>
                    <a:pt x="2" y="41"/>
                    <a:pt x="3" y="41"/>
                  </a:cubicBezTo>
                  <a:cubicBezTo>
                    <a:pt x="8" y="36"/>
                    <a:pt x="41" y="7"/>
                    <a:pt x="46" y="3"/>
                  </a:cubicBezTo>
                  <a:cubicBezTo>
                    <a:pt x="46" y="2"/>
                    <a:pt x="46" y="1"/>
                    <a:pt x="46"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97"/>
            <p:cNvSpPr>
              <a:spLocks/>
            </p:cNvSpPr>
            <p:nvPr/>
          </p:nvSpPr>
          <p:spPr bwMode="auto">
            <a:xfrm>
              <a:off x="9339583" y="4786147"/>
              <a:ext cx="147044" cy="150813"/>
            </a:xfrm>
            <a:custGeom>
              <a:avLst/>
              <a:gdLst>
                <a:gd name="T0" fmla="*/ 0 w 42"/>
                <a:gd name="T1" fmla="*/ 38 h 38"/>
                <a:gd name="T2" fmla="*/ 3 w 42"/>
                <a:gd name="T3" fmla="*/ 38 h 38"/>
                <a:gd name="T4" fmla="*/ 42 w 42"/>
                <a:gd name="T5" fmla="*/ 0 h 38"/>
                <a:gd name="T6" fmla="*/ 39 w 42"/>
                <a:gd name="T7" fmla="*/ 1 h 38"/>
                <a:gd name="T8" fmla="*/ 0 w 42"/>
                <a:gd name="T9" fmla="*/ 38 h 38"/>
              </a:gdLst>
              <a:ahLst/>
              <a:cxnLst>
                <a:cxn ang="0">
                  <a:pos x="T0" y="T1"/>
                </a:cxn>
                <a:cxn ang="0">
                  <a:pos x="T2" y="T3"/>
                </a:cxn>
                <a:cxn ang="0">
                  <a:pos x="T4" y="T5"/>
                </a:cxn>
                <a:cxn ang="0">
                  <a:pos x="T6" y="T7"/>
                </a:cxn>
                <a:cxn ang="0">
                  <a:pos x="T8" y="T9"/>
                </a:cxn>
              </a:cxnLst>
              <a:rect l="0" t="0" r="r" b="b"/>
              <a:pathLst>
                <a:path w="42" h="38">
                  <a:moveTo>
                    <a:pt x="0" y="38"/>
                  </a:moveTo>
                  <a:cubicBezTo>
                    <a:pt x="1" y="38"/>
                    <a:pt x="2" y="38"/>
                    <a:pt x="3" y="38"/>
                  </a:cubicBezTo>
                  <a:cubicBezTo>
                    <a:pt x="15" y="26"/>
                    <a:pt x="30" y="12"/>
                    <a:pt x="42" y="0"/>
                  </a:cubicBezTo>
                  <a:cubicBezTo>
                    <a:pt x="41" y="0"/>
                    <a:pt x="40" y="0"/>
                    <a:pt x="39" y="1"/>
                  </a:cubicBezTo>
                  <a:cubicBezTo>
                    <a:pt x="27" y="13"/>
                    <a:pt x="12"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98"/>
            <p:cNvSpPr>
              <a:spLocks/>
            </p:cNvSpPr>
            <p:nvPr/>
          </p:nvSpPr>
          <p:spPr bwMode="auto">
            <a:xfrm>
              <a:off x="9293539" y="4789322"/>
              <a:ext cx="136647" cy="155575"/>
            </a:xfrm>
            <a:custGeom>
              <a:avLst/>
              <a:gdLst>
                <a:gd name="T0" fmla="*/ 0 w 39"/>
                <a:gd name="T1" fmla="*/ 36 h 39"/>
                <a:gd name="T2" fmla="*/ 0 w 39"/>
                <a:gd name="T3" fmla="*/ 39 h 39"/>
                <a:gd name="T4" fmla="*/ 39 w 39"/>
                <a:gd name="T5" fmla="*/ 0 h 39"/>
                <a:gd name="T6" fmla="*/ 36 w 39"/>
                <a:gd name="T7" fmla="*/ 0 h 39"/>
                <a:gd name="T8" fmla="*/ 10 w 39"/>
                <a:gd name="T9" fmla="*/ 26 h 39"/>
                <a:gd name="T10" fmla="*/ 0 w 39"/>
                <a:gd name="T11" fmla="*/ 36 h 39"/>
              </a:gdLst>
              <a:ahLst/>
              <a:cxnLst>
                <a:cxn ang="0">
                  <a:pos x="T0" y="T1"/>
                </a:cxn>
                <a:cxn ang="0">
                  <a:pos x="T2" y="T3"/>
                </a:cxn>
                <a:cxn ang="0">
                  <a:pos x="T4" y="T5"/>
                </a:cxn>
                <a:cxn ang="0">
                  <a:pos x="T6" y="T7"/>
                </a:cxn>
                <a:cxn ang="0">
                  <a:pos x="T8" y="T9"/>
                </a:cxn>
                <a:cxn ang="0">
                  <a:pos x="T10" y="T11"/>
                </a:cxn>
              </a:cxnLst>
              <a:rect l="0" t="0" r="r" b="b"/>
              <a:pathLst>
                <a:path w="39" h="39">
                  <a:moveTo>
                    <a:pt x="0" y="36"/>
                  </a:moveTo>
                  <a:cubicBezTo>
                    <a:pt x="0" y="37"/>
                    <a:pt x="0" y="38"/>
                    <a:pt x="0" y="39"/>
                  </a:cubicBezTo>
                  <a:cubicBezTo>
                    <a:pt x="9" y="29"/>
                    <a:pt x="29" y="9"/>
                    <a:pt x="39" y="0"/>
                  </a:cubicBezTo>
                  <a:cubicBezTo>
                    <a:pt x="38" y="0"/>
                    <a:pt x="37" y="0"/>
                    <a:pt x="36" y="0"/>
                  </a:cubicBezTo>
                  <a:cubicBezTo>
                    <a:pt x="27" y="8"/>
                    <a:pt x="18" y="17"/>
                    <a:pt x="10" y="26"/>
                  </a:cubicBezTo>
                  <a:lnTo>
                    <a:pt x="0" y="36"/>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99"/>
            <p:cNvSpPr>
              <a:spLocks/>
            </p:cNvSpPr>
            <p:nvPr/>
          </p:nvSpPr>
          <p:spPr bwMode="auto">
            <a:xfrm>
              <a:off x="9300966" y="4786147"/>
              <a:ext cx="172294" cy="158750"/>
            </a:xfrm>
            <a:custGeom>
              <a:avLst/>
              <a:gdLst>
                <a:gd name="T0" fmla="*/ 0 w 49"/>
                <a:gd name="T1" fmla="*/ 40 h 40"/>
                <a:gd name="T2" fmla="*/ 49 w 49"/>
                <a:gd name="T3" fmla="*/ 0 h 40"/>
                <a:gd name="T4" fmla="*/ 45 w 49"/>
                <a:gd name="T5" fmla="*/ 1 h 40"/>
                <a:gd name="T6" fmla="*/ 0 w 49"/>
                <a:gd name="T7" fmla="*/ 37 h 40"/>
                <a:gd name="T8" fmla="*/ 0 w 49"/>
                <a:gd name="T9" fmla="*/ 40 h 40"/>
              </a:gdLst>
              <a:ahLst/>
              <a:cxnLst>
                <a:cxn ang="0">
                  <a:pos x="T0" y="T1"/>
                </a:cxn>
                <a:cxn ang="0">
                  <a:pos x="T2" y="T3"/>
                </a:cxn>
                <a:cxn ang="0">
                  <a:pos x="T4" y="T5"/>
                </a:cxn>
                <a:cxn ang="0">
                  <a:pos x="T6" y="T7"/>
                </a:cxn>
                <a:cxn ang="0">
                  <a:pos x="T8" y="T9"/>
                </a:cxn>
              </a:cxnLst>
              <a:rect l="0" t="0" r="r" b="b"/>
              <a:pathLst>
                <a:path w="49" h="40">
                  <a:moveTo>
                    <a:pt x="0" y="40"/>
                  </a:moveTo>
                  <a:cubicBezTo>
                    <a:pt x="13" y="29"/>
                    <a:pt x="35" y="12"/>
                    <a:pt x="49" y="0"/>
                  </a:cubicBezTo>
                  <a:cubicBezTo>
                    <a:pt x="47" y="1"/>
                    <a:pt x="46" y="1"/>
                    <a:pt x="45" y="1"/>
                  </a:cubicBezTo>
                  <a:cubicBezTo>
                    <a:pt x="33" y="11"/>
                    <a:pt x="12" y="27"/>
                    <a:pt x="0" y="37"/>
                  </a:cubicBezTo>
                  <a:cubicBezTo>
                    <a:pt x="0" y="38"/>
                    <a:pt x="0" y="39"/>
                    <a:pt x="0" y="4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100"/>
            <p:cNvSpPr>
              <a:spLocks/>
            </p:cNvSpPr>
            <p:nvPr/>
          </p:nvSpPr>
          <p:spPr bwMode="auto">
            <a:xfrm>
              <a:off x="9355921" y="4789322"/>
              <a:ext cx="169323" cy="147638"/>
            </a:xfrm>
            <a:custGeom>
              <a:avLst/>
              <a:gdLst>
                <a:gd name="T0" fmla="*/ 3 w 48"/>
                <a:gd name="T1" fmla="*/ 37 h 37"/>
                <a:gd name="T2" fmla="*/ 48 w 48"/>
                <a:gd name="T3" fmla="*/ 0 h 37"/>
                <a:gd name="T4" fmla="*/ 44 w 48"/>
                <a:gd name="T5" fmla="*/ 0 h 37"/>
                <a:gd name="T6" fmla="*/ 0 w 48"/>
                <a:gd name="T7" fmla="*/ 37 h 37"/>
                <a:gd name="T8" fmla="*/ 3 w 48"/>
                <a:gd name="T9" fmla="*/ 37 h 37"/>
              </a:gdLst>
              <a:ahLst/>
              <a:cxnLst>
                <a:cxn ang="0">
                  <a:pos x="T0" y="T1"/>
                </a:cxn>
                <a:cxn ang="0">
                  <a:pos x="T2" y="T3"/>
                </a:cxn>
                <a:cxn ang="0">
                  <a:pos x="T4" y="T5"/>
                </a:cxn>
                <a:cxn ang="0">
                  <a:pos x="T6" y="T7"/>
                </a:cxn>
                <a:cxn ang="0">
                  <a:pos x="T8" y="T9"/>
                </a:cxn>
              </a:cxnLst>
              <a:rect l="0" t="0" r="r" b="b"/>
              <a:pathLst>
                <a:path w="48" h="37">
                  <a:moveTo>
                    <a:pt x="3" y="37"/>
                  </a:moveTo>
                  <a:cubicBezTo>
                    <a:pt x="17" y="25"/>
                    <a:pt x="33" y="12"/>
                    <a:pt x="48" y="0"/>
                  </a:cubicBezTo>
                  <a:cubicBezTo>
                    <a:pt x="47" y="0"/>
                    <a:pt x="45" y="0"/>
                    <a:pt x="44" y="0"/>
                  </a:cubicBezTo>
                  <a:cubicBezTo>
                    <a:pt x="30" y="11"/>
                    <a:pt x="14" y="25"/>
                    <a:pt x="0" y="37"/>
                  </a:cubicBezTo>
                  <a:cubicBezTo>
                    <a:pt x="1" y="37"/>
                    <a:pt x="2" y="37"/>
                    <a:pt x="3"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101"/>
            <p:cNvSpPr>
              <a:spLocks/>
            </p:cNvSpPr>
            <p:nvPr/>
          </p:nvSpPr>
          <p:spPr bwMode="auto">
            <a:xfrm>
              <a:off x="9409392" y="4789322"/>
              <a:ext cx="133676" cy="142875"/>
            </a:xfrm>
            <a:custGeom>
              <a:avLst/>
              <a:gdLst>
                <a:gd name="T0" fmla="*/ 0 w 38"/>
                <a:gd name="T1" fmla="*/ 35 h 36"/>
                <a:gd name="T2" fmla="*/ 3 w 38"/>
                <a:gd name="T3" fmla="*/ 36 h 36"/>
                <a:gd name="T4" fmla="*/ 38 w 38"/>
                <a:gd name="T5" fmla="*/ 0 h 36"/>
                <a:gd name="T6" fmla="*/ 35 w 38"/>
                <a:gd name="T7" fmla="*/ 0 h 36"/>
                <a:gd name="T8" fmla="*/ 0 w 38"/>
                <a:gd name="T9" fmla="*/ 35 h 36"/>
              </a:gdLst>
              <a:ahLst/>
              <a:cxnLst>
                <a:cxn ang="0">
                  <a:pos x="T0" y="T1"/>
                </a:cxn>
                <a:cxn ang="0">
                  <a:pos x="T2" y="T3"/>
                </a:cxn>
                <a:cxn ang="0">
                  <a:pos x="T4" y="T5"/>
                </a:cxn>
                <a:cxn ang="0">
                  <a:pos x="T6" y="T7"/>
                </a:cxn>
                <a:cxn ang="0">
                  <a:pos x="T8" y="T9"/>
                </a:cxn>
              </a:cxnLst>
              <a:rect l="0" t="0" r="r" b="b"/>
              <a:pathLst>
                <a:path w="38" h="36">
                  <a:moveTo>
                    <a:pt x="0" y="35"/>
                  </a:moveTo>
                  <a:cubicBezTo>
                    <a:pt x="1" y="36"/>
                    <a:pt x="2" y="36"/>
                    <a:pt x="3" y="36"/>
                  </a:cubicBezTo>
                  <a:cubicBezTo>
                    <a:pt x="15" y="24"/>
                    <a:pt x="27" y="12"/>
                    <a:pt x="38" y="0"/>
                  </a:cubicBezTo>
                  <a:cubicBezTo>
                    <a:pt x="37" y="0"/>
                    <a:pt x="36" y="0"/>
                    <a:pt x="35" y="0"/>
                  </a:cubicBezTo>
                  <a:cubicBezTo>
                    <a:pt x="23" y="12"/>
                    <a:pt x="12" y="23"/>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102"/>
            <p:cNvSpPr>
              <a:spLocks/>
            </p:cNvSpPr>
            <p:nvPr/>
          </p:nvSpPr>
          <p:spPr bwMode="auto">
            <a:xfrm>
              <a:off x="9237098" y="4789322"/>
              <a:ext cx="175264" cy="155575"/>
            </a:xfrm>
            <a:custGeom>
              <a:avLst/>
              <a:gdLst>
                <a:gd name="T0" fmla="*/ 1 w 50"/>
                <a:gd name="T1" fmla="*/ 36 h 39"/>
                <a:gd name="T2" fmla="*/ 1 w 50"/>
                <a:gd name="T3" fmla="*/ 37 h 39"/>
                <a:gd name="T4" fmla="*/ 1 w 50"/>
                <a:gd name="T5" fmla="*/ 38 h 39"/>
                <a:gd name="T6" fmla="*/ 0 w 50"/>
                <a:gd name="T7" fmla="*/ 39 h 39"/>
                <a:gd name="T8" fmla="*/ 50 w 50"/>
                <a:gd name="T9" fmla="*/ 0 h 39"/>
                <a:gd name="T10" fmla="*/ 46 w 50"/>
                <a:gd name="T11" fmla="*/ 0 h 39"/>
                <a:gd name="T12" fmla="*/ 1 w 50"/>
                <a:gd name="T13" fmla="*/ 36 h 39"/>
                <a:gd name="T14" fmla="*/ 1 w 50"/>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39">
                  <a:moveTo>
                    <a:pt x="1" y="36"/>
                  </a:moveTo>
                  <a:cubicBezTo>
                    <a:pt x="1" y="36"/>
                    <a:pt x="0" y="37"/>
                    <a:pt x="1" y="37"/>
                  </a:cubicBezTo>
                  <a:cubicBezTo>
                    <a:pt x="1" y="37"/>
                    <a:pt x="0" y="38"/>
                    <a:pt x="1" y="38"/>
                  </a:cubicBezTo>
                  <a:cubicBezTo>
                    <a:pt x="0" y="39"/>
                    <a:pt x="0" y="39"/>
                    <a:pt x="0" y="39"/>
                  </a:cubicBezTo>
                  <a:cubicBezTo>
                    <a:pt x="9" y="32"/>
                    <a:pt x="42" y="7"/>
                    <a:pt x="50" y="0"/>
                  </a:cubicBezTo>
                  <a:cubicBezTo>
                    <a:pt x="48" y="0"/>
                    <a:pt x="47" y="0"/>
                    <a:pt x="46" y="0"/>
                  </a:cubicBezTo>
                  <a:cubicBezTo>
                    <a:pt x="26" y="16"/>
                    <a:pt x="1" y="36"/>
                    <a:pt x="1" y="36"/>
                  </a:cubicBezTo>
                  <a:cubicBezTo>
                    <a:pt x="1" y="36"/>
                    <a:pt x="1" y="36"/>
                    <a:pt x="1"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103"/>
            <p:cNvSpPr>
              <a:spLocks/>
            </p:cNvSpPr>
            <p:nvPr/>
          </p:nvSpPr>
          <p:spPr bwMode="auto">
            <a:xfrm>
              <a:off x="9419789" y="4786147"/>
              <a:ext cx="154470" cy="146050"/>
            </a:xfrm>
            <a:custGeom>
              <a:avLst/>
              <a:gdLst>
                <a:gd name="T0" fmla="*/ 4 w 44"/>
                <a:gd name="T1" fmla="*/ 37 h 37"/>
                <a:gd name="T2" fmla="*/ 44 w 44"/>
                <a:gd name="T3" fmla="*/ 1 h 37"/>
                <a:gd name="T4" fmla="*/ 40 w 44"/>
                <a:gd name="T5" fmla="*/ 1 h 37"/>
                <a:gd name="T6" fmla="*/ 0 w 44"/>
                <a:gd name="T7" fmla="*/ 37 h 37"/>
                <a:gd name="T8" fmla="*/ 4 w 44"/>
                <a:gd name="T9" fmla="*/ 37 h 37"/>
              </a:gdLst>
              <a:ahLst/>
              <a:cxnLst>
                <a:cxn ang="0">
                  <a:pos x="T0" y="T1"/>
                </a:cxn>
                <a:cxn ang="0">
                  <a:pos x="T2" y="T3"/>
                </a:cxn>
                <a:cxn ang="0">
                  <a:pos x="T4" y="T5"/>
                </a:cxn>
                <a:cxn ang="0">
                  <a:pos x="T6" y="T7"/>
                </a:cxn>
                <a:cxn ang="0">
                  <a:pos x="T8" y="T9"/>
                </a:cxn>
              </a:cxnLst>
              <a:rect l="0" t="0" r="r" b="b"/>
              <a:pathLst>
                <a:path w="44" h="37">
                  <a:moveTo>
                    <a:pt x="4" y="37"/>
                  </a:moveTo>
                  <a:cubicBezTo>
                    <a:pt x="17" y="25"/>
                    <a:pt x="30" y="13"/>
                    <a:pt x="44" y="1"/>
                  </a:cubicBezTo>
                  <a:cubicBezTo>
                    <a:pt x="43" y="1"/>
                    <a:pt x="42" y="0"/>
                    <a:pt x="40" y="1"/>
                  </a:cubicBezTo>
                  <a:cubicBezTo>
                    <a:pt x="27" y="13"/>
                    <a:pt x="14" y="25"/>
                    <a:pt x="0" y="37"/>
                  </a:cubicBezTo>
                  <a:cubicBezTo>
                    <a:pt x="2" y="37"/>
                    <a:pt x="3" y="37"/>
                    <a:pt x="4"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104"/>
            <p:cNvSpPr>
              <a:spLocks/>
            </p:cNvSpPr>
            <p:nvPr/>
          </p:nvSpPr>
          <p:spPr bwMode="auto">
            <a:xfrm>
              <a:off x="9237098" y="4789322"/>
              <a:ext cx="130705" cy="155575"/>
            </a:xfrm>
            <a:custGeom>
              <a:avLst/>
              <a:gdLst>
                <a:gd name="T0" fmla="*/ 37 w 37"/>
                <a:gd name="T1" fmla="*/ 0 h 39"/>
                <a:gd name="T2" fmla="*/ 35 w 37"/>
                <a:gd name="T3" fmla="*/ 0 h 39"/>
                <a:gd name="T4" fmla="*/ 0 w 37"/>
                <a:gd name="T5" fmla="*/ 36 h 39"/>
                <a:gd name="T6" fmla="*/ 0 w 37"/>
                <a:gd name="T7" fmla="*/ 39 h 39"/>
                <a:gd name="T8" fmla="*/ 37 w 37"/>
                <a:gd name="T9" fmla="*/ 0 h 39"/>
              </a:gdLst>
              <a:ahLst/>
              <a:cxnLst>
                <a:cxn ang="0">
                  <a:pos x="T0" y="T1"/>
                </a:cxn>
                <a:cxn ang="0">
                  <a:pos x="T2" y="T3"/>
                </a:cxn>
                <a:cxn ang="0">
                  <a:pos x="T4" y="T5"/>
                </a:cxn>
                <a:cxn ang="0">
                  <a:pos x="T6" y="T7"/>
                </a:cxn>
                <a:cxn ang="0">
                  <a:pos x="T8" y="T9"/>
                </a:cxn>
              </a:cxnLst>
              <a:rect l="0" t="0" r="r" b="b"/>
              <a:pathLst>
                <a:path w="37" h="39">
                  <a:moveTo>
                    <a:pt x="37" y="0"/>
                  </a:moveTo>
                  <a:cubicBezTo>
                    <a:pt x="37" y="0"/>
                    <a:pt x="36" y="0"/>
                    <a:pt x="35" y="0"/>
                  </a:cubicBezTo>
                  <a:cubicBezTo>
                    <a:pt x="32" y="3"/>
                    <a:pt x="3" y="33"/>
                    <a:pt x="0" y="36"/>
                  </a:cubicBezTo>
                  <a:cubicBezTo>
                    <a:pt x="0" y="37"/>
                    <a:pt x="0" y="39"/>
                    <a:pt x="0" y="39"/>
                  </a:cubicBezTo>
                  <a:cubicBezTo>
                    <a:pt x="4" y="35"/>
                    <a:pt x="34" y="4"/>
                    <a:pt x="37"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105"/>
            <p:cNvSpPr>
              <a:spLocks/>
            </p:cNvSpPr>
            <p:nvPr/>
          </p:nvSpPr>
          <p:spPr bwMode="auto">
            <a:xfrm>
              <a:off x="9606935" y="4789322"/>
              <a:ext cx="157441" cy="147638"/>
            </a:xfrm>
            <a:custGeom>
              <a:avLst/>
              <a:gdLst>
                <a:gd name="T0" fmla="*/ 32 w 45"/>
                <a:gd name="T1" fmla="*/ 1 h 37"/>
                <a:gd name="T2" fmla="*/ 0 w 45"/>
                <a:gd name="T3" fmla="*/ 36 h 37"/>
                <a:gd name="T4" fmla="*/ 6 w 45"/>
                <a:gd name="T5" fmla="*/ 36 h 37"/>
                <a:gd name="T6" fmla="*/ 45 w 45"/>
                <a:gd name="T7" fmla="*/ 1 h 37"/>
                <a:gd name="T8" fmla="*/ 43 w 45"/>
                <a:gd name="T9" fmla="*/ 0 h 37"/>
                <a:gd name="T10" fmla="*/ 4 w 45"/>
                <a:gd name="T11" fmla="*/ 36 h 37"/>
                <a:gd name="T12" fmla="*/ 34 w 45"/>
                <a:gd name="T13" fmla="*/ 1 h 37"/>
                <a:gd name="T14" fmla="*/ 32 w 45"/>
                <a:gd name="T15" fmla="*/ 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32" y="1"/>
                  </a:moveTo>
                  <a:cubicBezTo>
                    <a:pt x="22" y="13"/>
                    <a:pt x="11" y="25"/>
                    <a:pt x="0" y="36"/>
                  </a:cubicBezTo>
                  <a:cubicBezTo>
                    <a:pt x="2" y="36"/>
                    <a:pt x="4" y="37"/>
                    <a:pt x="6" y="36"/>
                  </a:cubicBezTo>
                  <a:cubicBezTo>
                    <a:pt x="19" y="24"/>
                    <a:pt x="32" y="12"/>
                    <a:pt x="45" y="1"/>
                  </a:cubicBezTo>
                  <a:cubicBezTo>
                    <a:pt x="45" y="1"/>
                    <a:pt x="44" y="1"/>
                    <a:pt x="43" y="0"/>
                  </a:cubicBezTo>
                  <a:cubicBezTo>
                    <a:pt x="29" y="12"/>
                    <a:pt x="16" y="24"/>
                    <a:pt x="4" y="36"/>
                  </a:cubicBezTo>
                  <a:cubicBezTo>
                    <a:pt x="14" y="24"/>
                    <a:pt x="24" y="12"/>
                    <a:pt x="34" y="1"/>
                  </a:cubicBezTo>
                  <a:cubicBezTo>
                    <a:pt x="33" y="1"/>
                    <a:pt x="32" y="1"/>
                    <a:pt x="32"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106"/>
            <p:cNvSpPr>
              <a:spLocks/>
            </p:cNvSpPr>
            <p:nvPr/>
          </p:nvSpPr>
          <p:spPr bwMode="auto">
            <a:xfrm>
              <a:off x="9666347" y="4789322"/>
              <a:ext cx="157441" cy="142875"/>
            </a:xfrm>
            <a:custGeom>
              <a:avLst/>
              <a:gdLst>
                <a:gd name="T0" fmla="*/ 33 w 45"/>
                <a:gd name="T1" fmla="*/ 0 h 36"/>
                <a:gd name="T2" fmla="*/ 0 w 45"/>
                <a:gd name="T3" fmla="*/ 36 h 36"/>
                <a:gd name="T4" fmla="*/ 5 w 45"/>
                <a:gd name="T5" fmla="*/ 36 h 36"/>
                <a:gd name="T6" fmla="*/ 45 w 45"/>
                <a:gd name="T7" fmla="*/ 1 h 36"/>
                <a:gd name="T8" fmla="*/ 43 w 45"/>
                <a:gd name="T9" fmla="*/ 0 h 36"/>
                <a:gd name="T10" fmla="*/ 5 w 45"/>
                <a:gd name="T11" fmla="*/ 34 h 36"/>
                <a:gd name="T12" fmla="*/ 35 w 45"/>
                <a:gd name="T13" fmla="*/ 0 h 36"/>
                <a:gd name="T14" fmla="*/ 33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3" y="0"/>
                  </a:moveTo>
                  <a:cubicBezTo>
                    <a:pt x="22" y="13"/>
                    <a:pt x="11" y="24"/>
                    <a:pt x="0" y="36"/>
                  </a:cubicBezTo>
                  <a:cubicBezTo>
                    <a:pt x="1" y="36"/>
                    <a:pt x="3" y="36"/>
                    <a:pt x="5" y="36"/>
                  </a:cubicBezTo>
                  <a:cubicBezTo>
                    <a:pt x="19" y="24"/>
                    <a:pt x="32" y="13"/>
                    <a:pt x="45" y="1"/>
                  </a:cubicBezTo>
                  <a:cubicBezTo>
                    <a:pt x="45" y="1"/>
                    <a:pt x="44" y="1"/>
                    <a:pt x="43" y="0"/>
                  </a:cubicBezTo>
                  <a:cubicBezTo>
                    <a:pt x="5" y="34"/>
                    <a:pt x="5" y="34"/>
                    <a:pt x="5" y="34"/>
                  </a:cubicBezTo>
                  <a:cubicBezTo>
                    <a:pt x="16" y="23"/>
                    <a:pt x="25" y="12"/>
                    <a:pt x="35" y="0"/>
                  </a:cubicBezTo>
                  <a:cubicBezTo>
                    <a:pt x="34" y="0"/>
                    <a:pt x="34" y="0"/>
                    <a:pt x="33"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107"/>
            <p:cNvSpPr>
              <a:spLocks/>
            </p:cNvSpPr>
            <p:nvPr/>
          </p:nvSpPr>
          <p:spPr bwMode="auto">
            <a:xfrm>
              <a:off x="9834184" y="4794084"/>
              <a:ext cx="148529" cy="138113"/>
            </a:xfrm>
            <a:custGeom>
              <a:avLst/>
              <a:gdLst>
                <a:gd name="T0" fmla="*/ 3 w 42"/>
                <a:gd name="T1" fmla="*/ 35 h 35"/>
                <a:gd name="T2" fmla="*/ 42 w 42"/>
                <a:gd name="T3" fmla="*/ 0 h 35"/>
                <a:gd name="T4" fmla="*/ 40 w 42"/>
                <a:gd name="T5" fmla="*/ 0 h 35"/>
                <a:gd name="T6" fmla="*/ 0 w 42"/>
                <a:gd name="T7" fmla="*/ 35 h 35"/>
                <a:gd name="T8" fmla="*/ 3 w 42"/>
                <a:gd name="T9" fmla="*/ 35 h 35"/>
              </a:gdLst>
              <a:ahLst/>
              <a:cxnLst>
                <a:cxn ang="0">
                  <a:pos x="T0" y="T1"/>
                </a:cxn>
                <a:cxn ang="0">
                  <a:pos x="T2" y="T3"/>
                </a:cxn>
                <a:cxn ang="0">
                  <a:pos x="T4" y="T5"/>
                </a:cxn>
                <a:cxn ang="0">
                  <a:pos x="T6" y="T7"/>
                </a:cxn>
                <a:cxn ang="0">
                  <a:pos x="T8" y="T9"/>
                </a:cxn>
              </a:cxnLst>
              <a:rect l="0" t="0" r="r" b="b"/>
              <a:pathLst>
                <a:path w="42" h="35">
                  <a:moveTo>
                    <a:pt x="3" y="35"/>
                  </a:moveTo>
                  <a:cubicBezTo>
                    <a:pt x="16" y="23"/>
                    <a:pt x="29" y="11"/>
                    <a:pt x="42" y="0"/>
                  </a:cubicBezTo>
                  <a:cubicBezTo>
                    <a:pt x="42" y="0"/>
                    <a:pt x="41" y="0"/>
                    <a:pt x="40" y="0"/>
                  </a:cubicBezTo>
                  <a:cubicBezTo>
                    <a:pt x="26" y="11"/>
                    <a:pt x="13" y="23"/>
                    <a:pt x="0" y="35"/>
                  </a:cubicBezTo>
                  <a:cubicBezTo>
                    <a:pt x="1"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108"/>
            <p:cNvSpPr>
              <a:spLocks/>
            </p:cNvSpPr>
            <p:nvPr/>
          </p:nvSpPr>
          <p:spPr bwMode="auto">
            <a:xfrm>
              <a:off x="9715361" y="4789322"/>
              <a:ext cx="133676" cy="142875"/>
            </a:xfrm>
            <a:custGeom>
              <a:avLst/>
              <a:gdLst>
                <a:gd name="T0" fmla="*/ 0 w 38"/>
                <a:gd name="T1" fmla="*/ 36 h 36"/>
                <a:gd name="T2" fmla="*/ 3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3" y="36"/>
                  </a:cubicBezTo>
                  <a:cubicBezTo>
                    <a:pt x="15" y="25"/>
                    <a:pt x="26" y="13"/>
                    <a:pt x="38" y="1"/>
                  </a:cubicBezTo>
                  <a:cubicBezTo>
                    <a:pt x="36" y="1"/>
                    <a:pt x="35" y="1"/>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109"/>
            <p:cNvSpPr>
              <a:spLocks/>
            </p:cNvSpPr>
            <p:nvPr/>
          </p:nvSpPr>
          <p:spPr bwMode="auto">
            <a:xfrm>
              <a:off x="9450980" y="4786147"/>
              <a:ext cx="133676" cy="146050"/>
            </a:xfrm>
            <a:custGeom>
              <a:avLst/>
              <a:gdLst>
                <a:gd name="T0" fmla="*/ 0 w 38"/>
                <a:gd name="T1" fmla="*/ 37 h 37"/>
                <a:gd name="T2" fmla="*/ 3 w 38"/>
                <a:gd name="T3" fmla="*/ 37 h 37"/>
                <a:gd name="T4" fmla="*/ 38 w 38"/>
                <a:gd name="T5" fmla="*/ 1 h 37"/>
                <a:gd name="T6" fmla="*/ 35 w 38"/>
                <a:gd name="T7" fmla="*/ 0 h 37"/>
                <a:gd name="T8" fmla="*/ 0 w 38"/>
                <a:gd name="T9" fmla="*/ 37 h 37"/>
              </a:gdLst>
              <a:ahLst/>
              <a:cxnLst>
                <a:cxn ang="0">
                  <a:pos x="T0" y="T1"/>
                </a:cxn>
                <a:cxn ang="0">
                  <a:pos x="T2" y="T3"/>
                </a:cxn>
                <a:cxn ang="0">
                  <a:pos x="T4" y="T5"/>
                </a:cxn>
                <a:cxn ang="0">
                  <a:pos x="T6" y="T7"/>
                </a:cxn>
                <a:cxn ang="0">
                  <a:pos x="T8" y="T9"/>
                </a:cxn>
              </a:cxnLst>
              <a:rect l="0" t="0" r="r" b="b"/>
              <a:pathLst>
                <a:path w="38" h="37">
                  <a:moveTo>
                    <a:pt x="0" y="37"/>
                  </a:moveTo>
                  <a:cubicBezTo>
                    <a:pt x="1" y="37"/>
                    <a:pt x="2" y="37"/>
                    <a:pt x="3" y="37"/>
                  </a:cubicBezTo>
                  <a:cubicBezTo>
                    <a:pt x="14" y="25"/>
                    <a:pt x="26" y="13"/>
                    <a:pt x="38" y="1"/>
                  </a:cubicBezTo>
                  <a:cubicBezTo>
                    <a:pt x="37" y="1"/>
                    <a:pt x="36" y="1"/>
                    <a:pt x="35" y="0"/>
                  </a:cubicBezTo>
                  <a:cubicBezTo>
                    <a:pt x="23" y="13"/>
                    <a:pt x="11" y="25"/>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110"/>
            <p:cNvSpPr>
              <a:spLocks/>
            </p:cNvSpPr>
            <p:nvPr/>
          </p:nvSpPr>
          <p:spPr bwMode="auto">
            <a:xfrm>
              <a:off x="9887655" y="4794084"/>
              <a:ext cx="136647" cy="138113"/>
            </a:xfrm>
            <a:custGeom>
              <a:avLst/>
              <a:gdLst>
                <a:gd name="T0" fmla="*/ 31 w 39"/>
                <a:gd name="T1" fmla="*/ 0 h 35"/>
                <a:gd name="T2" fmla="*/ 6 w 39"/>
                <a:gd name="T3" fmla="*/ 30 h 35"/>
                <a:gd name="T4" fmla="*/ 0 w 39"/>
                <a:gd name="T5" fmla="*/ 35 h 35"/>
                <a:gd name="T6" fmla="*/ 3 w 39"/>
                <a:gd name="T7" fmla="*/ 35 h 35"/>
                <a:gd name="T8" fmla="*/ 7 w 39"/>
                <a:gd name="T9" fmla="*/ 31 h 35"/>
                <a:gd name="T10" fmla="*/ 39 w 39"/>
                <a:gd name="T11" fmla="*/ 0 h 35"/>
                <a:gd name="T12" fmla="*/ 36 w 39"/>
                <a:gd name="T13" fmla="*/ 0 h 35"/>
                <a:gd name="T14" fmla="*/ 27 w 39"/>
                <a:gd name="T15" fmla="*/ 8 h 35"/>
                <a:gd name="T16" fmla="*/ 34 w 39"/>
                <a:gd name="T17" fmla="*/ 0 h 35"/>
                <a:gd name="T18" fmla="*/ 31 w 39"/>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5">
                  <a:moveTo>
                    <a:pt x="31" y="0"/>
                  </a:moveTo>
                  <a:cubicBezTo>
                    <a:pt x="23" y="10"/>
                    <a:pt x="14" y="20"/>
                    <a:pt x="6" y="30"/>
                  </a:cubicBezTo>
                  <a:cubicBezTo>
                    <a:pt x="4" y="31"/>
                    <a:pt x="2" y="33"/>
                    <a:pt x="0" y="35"/>
                  </a:cubicBezTo>
                  <a:cubicBezTo>
                    <a:pt x="1" y="35"/>
                    <a:pt x="2" y="35"/>
                    <a:pt x="3" y="35"/>
                  </a:cubicBezTo>
                  <a:cubicBezTo>
                    <a:pt x="4" y="33"/>
                    <a:pt x="6" y="33"/>
                    <a:pt x="7" y="31"/>
                  </a:cubicBezTo>
                  <a:cubicBezTo>
                    <a:pt x="17" y="21"/>
                    <a:pt x="28" y="10"/>
                    <a:pt x="39" y="0"/>
                  </a:cubicBezTo>
                  <a:cubicBezTo>
                    <a:pt x="37" y="0"/>
                    <a:pt x="36" y="0"/>
                    <a:pt x="36" y="0"/>
                  </a:cubicBezTo>
                  <a:cubicBezTo>
                    <a:pt x="33" y="2"/>
                    <a:pt x="30" y="6"/>
                    <a:pt x="27" y="8"/>
                  </a:cubicBezTo>
                  <a:cubicBezTo>
                    <a:pt x="29" y="5"/>
                    <a:pt x="31" y="3"/>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111"/>
            <p:cNvSpPr>
              <a:spLocks/>
            </p:cNvSpPr>
            <p:nvPr/>
          </p:nvSpPr>
          <p:spPr bwMode="auto">
            <a:xfrm>
              <a:off x="9476230" y="4789322"/>
              <a:ext cx="158926"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4" y="0"/>
                    <a:pt x="42" y="0"/>
                  </a:cubicBezTo>
                  <a:cubicBezTo>
                    <a:pt x="28" y="12"/>
                    <a:pt x="14" y="24"/>
                    <a:pt x="0" y="36"/>
                  </a:cubicBezTo>
                  <a:cubicBezTo>
                    <a:pt x="1" y="36"/>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112"/>
            <p:cNvSpPr>
              <a:spLocks/>
            </p:cNvSpPr>
            <p:nvPr/>
          </p:nvSpPr>
          <p:spPr bwMode="auto">
            <a:xfrm>
              <a:off x="9525244" y="4789322"/>
              <a:ext cx="130705" cy="147638"/>
            </a:xfrm>
            <a:custGeom>
              <a:avLst/>
              <a:gdLst>
                <a:gd name="T0" fmla="*/ 0 w 37"/>
                <a:gd name="T1" fmla="*/ 36 h 37"/>
                <a:gd name="T2" fmla="*/ 3 w 37"/>
                <a:gd name="T3" fmla="*/ 36 h 37"/>
                <a:gd name="T4" fmla="*/ 37 w 37"/>
                <a:gd name="T5" fmla="*/ 0 h 37"/>
                <a:gd name="T6" fmla="*/ 34 w 37"/>
                <a:gd name="T7" fmla="*/ 0 h 37"/>
                <a:gd name="T8" fmla="*/ 0 w 37"/>
                <a:gd name="T9" fmla="*/ 36 h 37"/>
              </a:gdLst>
              <a:ahLst/>
              <a:cxnLst>
                <a:cxn ang="0">
                  <a:pos x="T0" y="T1"/>
                </a:cxn>
                <a:cxn ang="0">
                  <a:pos x="T2" y="T3"/>
                </a:cxn>
                <a:cxn ang="0">
                  <a:pos x="T4" y="T5"/>
                </a:cxn>
                <a:cxn ang="0">
                  <a:pos x="T6" y="T7"/>
                </a:cxn>
                <a:cxn ang="0">
                  <a:pos x="T8" y="T9"/>
                </a:cxn>
              </a:cxnLst>
              <a:rect l="0" t="0" r="r" b="b"/>
              <a:pathLst>
                <a:path w="37" h="37">
                  <a:moveTo>
                    <a:pt x="0" y="36"/>
                  </a:moveTo>
                  <a:cubicBezTo>
                    <a:pt x="1" y="36"/>
                    <a:pt x="2" y="37"/>
                    <a:pt x="3" y="36"/>
                  </a:cubicBezTo>
                  <a:cubicBezTo>
                    <a:pt x="37" y="0"/>
                    <a:pt x="37" y="0"/>
                    <a:pt x="37" y="0"/>
                  </a:cubicBezTo>
                  <a:cubicBezTo>
                    <a:pt x="36" y="0"/>
                    <a:pt x="35" y="0"/>
                    <a:pt x="34"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113"/>
            <p:cNvSpPr>
              <a:spLocks/>
            </p:cNvSpPr>
            <p:nvPr/>
          </p:nvSpPr>
          <p:spPr bwMode="auto">
            <a:xfrm>
              <a:off x="9944096" y="4794084"/>
              <a:ext cx="112882" cy="138113"/>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4"/>
                    <a:pt x="23" y="12"/>
                    <a:pt x="32" y="0"/>
                  </a:cubicBezTo>
                  <a:cubicBezTo>
                    <a:pt x="32" y="0"/>
                    <a:pt x="31" y="0"/>
                    <a:pt x="30" y="0"/>
                  </a:cubicBezTo>
                  <a:cubicBezTo>
                    <a:pt x="21" y="12"/>
                    <a:pt x="11" y="24"/>
                    <a:pt x="0"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114"/>
            <p:cNvSpPr>
              <a:spLocks/>
            </p:cNvSpPr>
            <p:nvPr/>
          </p:nvSpPr>
          <p:spPr bwMode="auto">
            <a:xfrm>
              <a:off x="11023901" y="4849647"/>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1"/>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115"/>
            <p:cNvSpPr>
              <a:spLocks/>
            </p:cNvSpPr>
            <p:nvPr/>
          </p:nvSpPr>
          <p:spPr bwMode="auto">
            <a:xfrm>
              <a:off x="11023901" y="4789322"/>
              <a:ext cx="0" cy="7938"/>
            </a:xfrm>
            <a:custGeom>
              <a:avLst/>
              <a:gdLst>
                <a:gd name="T0" fmla="*/ 0 h 2"/>
                <a:gd name="T1" fmla="*/ 0 h 2"/>
                <a:gd name="T2" fmla="*/ 2 h 2"/>
              </a:gdLst>
              <a:ahLst/>
              <a:cxnLst>
                <a:cxn ang="0">
                  <a:pos x="0" y="T0"/>
                </a:cxn>
                <a:cxn ang="0">
                  <a:pos x="0" y="T1"/>
                </a:cxn>
                <a:cxn ang="0">
                  <a:pos x="0" y="T2"/>
                </a:cxn>
              </a:cxnLst>
              <a:rect l="0" t="0" r="r" b="b"/>
              <a:pathLst>
                <a:path h="2">
                  <a:moveTo>
                    <a:pt x="0" y="0"/>
                  </a:moveTo>
                  <a:cubicBezTo>
                    <a:pt x="0" y="0"/>
                    <a:pt x="0" y="0"/>
                    <a:pt x="0" y="0"/>
                  </a:cubicBezTo>
                  <a:cubicBezTo>
                    <a:pt x="0" y="0"/>
                    <a:pt x="0" y="2"/>
                    <a:pt x="0" y="2"/>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116"/>
            <p:cNvSpPr>
              <a:spLocks/>
            </p:cNvSpPr>
            <p:nvPr/>
          </p:nvSpPr>
          <p:spPr bwMode="auto">
            <a:xfrm>
              <a:off x="10826358" y="4789322"/>
              <a:ext cx="144074" cy="142875"/>
            </a:xfrm>
            <a:custGeom>
              <a:avLst/>
              <a:gdLst>
                <a:gd name="T0" fmla="*/ 0 w 41"/>
                <a:gd name="T1" fmla="*/ 36 h 36"/>
                <a:gd name="T2" fmla="*/ 3 w 41"/>
                <a:gd name="T3" fmla="*/ 36 h 36"/>
                <a:gd name="T4" fmla="*/ 41 w 41"/>
                <a:gd name="T5" fmla="*/ 0 h 36"/>
                <a:gd name="T6" fmla="*/ 38 w 41"/>
                <a:gd name="T7" fmla="*/ 0 h 36"/>
                <a:gd name="T8" fmla="*/ 0 w 41"/>
                <a:gd name="T9" fmla="*/ 36 h 36"/>
              </a:gdLst>
              <a:ahLst/>
              <a:cxnLst>
                <a:cxn ang="0">
                  <a:pos x="T0" y="T1"/>
                </a:cxn>
                <a:cxn ang="0">
                  <a:pos x="T2" y="T3"/>
                </a:cxn>
                <a:cxn ang="0">
                  <a:pos x="T4" y="T5"/>
                </a:cxn>
                <a:cxn ang="0">
                  <a:pos x="T6" y="T7"/>
                </a:cxn>
                <a:cxn ang="0">
                  <a:pos x="T8" y="T9"/>
                </a:cxn>
              </a:cxnLst>
              <a:rect l="0" t="0" r="r" b="b"/>
              <a:pathLst>
                <a:path w="41" h="36">
                  <a:moveTo>
                    <a:pt x="0" y="36"/>
                  </a:moveTo>
                  <a:cubicBezTo>
                    <a:pt x="1" y="36"/>
                    <a:pt x="2" y="36"/>
                    <a:pt x="3" y="36"/>
                  </a:cubicBezTo>
                  <a:cubicBezTo>
                    <a:pt x="16" y="24"/>
                    <a:pt x="28" y="12"/>
                    <a:pt x="41" y="0"/>
                  </a:cubicBezTo>
                  <a:cubicBezTo>
                    <a:pt x="40" y="0"/>
                    <a:pt x="39" y="0"/>
                    <a:pt x="38" y="0"/>
                  </a:cubicBezTo>
                  <a:cubicBezTo>
                    <a:pt x="26" y="12"/>
                    <a:pt x="13" y="25"/>
                    <a:pt x="0" y="36"/>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117"/>
            <p:cNvSpPr>
              <a:spLocks/>
            </p:cNvSpPr>
            <p:nvPr/>
          </p:nvSpPr>
          <p:spPr bwMode="auto">
            <a:xfrm>
              <a:off x="10859034" y="4786147"/>
              <a:ext cx="144074" cy="146050"/>
            </a:xfrm>
            <a:custGeom>
              <a:avLst/>
              <a:gdLst>
                <a:gd name="T0" fmla="*/ 34 w 41"/>
                <a:gd name="T1" fmla="*/ 1 h 37"/>
                <a:gd name="T2" fmla="*/ 7 w 41"/>
                <a:gd name="T3" fmla="*/ 30 h 37"/>
                <a:gd name="T4" fmla="*/ 0 w 41"/>
                <a:gd name="T5" fmla="*/ 37 h 37"/>
                <a:gd name="T6" fmla="*/ 4 w 41"/>
                <a:gd name="T7" fmla="*/ 37 h 37"/>
                <a:gd name="T8" fmla="*/ 10 w 41"/>
                <a:gd name="T9" fmla="*/ 30 h 37"/>
                <a:gd name="T10" fmla="*/ 41 w 41"/>
                <a:gd name="T11" fmla="*/ 1 h 37"/>
                <a:gd name="T12" fmla="*/ 38 w 41"/>
                <a:gd name="T13" fmla="*/ 1 h 37"/>
                <a:gd name="T14" fmla="*/ 31 w 41"/>
                <a:gd name="T15" fmla="*/ 8 h 37"/>
                <a:gd name="T16" fmla="*/ 37 w 41"/>
                <a:gd name="T17" fmla="*/ 1 h 37"/>
                <a:gd name="T18" fmla="*/ 34 w 41"/>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7">
                  <a:moveTo>
                    <a:pt x="34" y="1"/>
                  </a:moveTo>
                  <a:cubicBezTo>
                    <a:pt x="25" y="11"/>
                    <a:pt x="16" y="20"/>
                    <a:pt x="7" y="30"/>
                  </a:cubicBezTo>
                  <a:cubicBezTo>
                    <a:pt x="5" y="32"/>
                    <a:pt x="3" y="34"/>
                    <a:pt x="0" y="37"/>
                  </a:cubicBezTo>
                  <a:cubicBezTo>
                    <a:pt x="1" y="37"/>
                    <a:pt x="2" y="37"/>
                    <a:pt x="4" y="37"/>
                  </a:cubicBezTo>
                  <a:cubicBezTo>
                    <a:pt x="6" y="35"/>
                    <a:pt x="8" y="32"/>
                    <a:pt x="10" y="30"/>
                  </a:cubicBezTo>
                  <a:cubicBezTo>
                    <a:pt x="20" y="20"/>
                    <a:pt x="30" y="11"/>
                    <a:pt x="41" y="1"/>
                  </a:cubicBezTo>
                  <a:cubicBezTo>
                    <a:pt x="40" y="1"/>
                    <a:pt x="39" y="1"/>
                    <a:pt x="38" y="1"/>
                  </a:cubicBezTo>
                  <a:cubicBezTo>
                    <a:pt x="36" y="3"/>
                    <a:pt x="33" y="5"/>
                    <a:pt x="31" y="8"/>
                  </a:cubicBezTo>
                  <a:cubicBezTo>
                    <a:pt x="33" y="5"/>
                    <a:pt x="35" y="3"/>
                    <a:pt x="37" y="1"/>
                  </a:cubicBezTo>
                  <a:cubicBezTo>
                    <a:pt x="36" y="0"/>
                    <a:pt x="35" y="1"/>
                    <a:pt x="34"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118"/>
            <p:cNvSpPr>
              <a:spLocks/>
            </p:cNvSpPr>
            <p:nvPr/>
          </p:nvSpPr>
          <p:spPr bwMode="auto">
            <a:xfrm>
              <a:off x="10594652" y="4789322"/>
              <a:ext cx="147044" cy="139700"/>
            </a:xfrm>
            <a:custGeom>
              <a:avLst/>
              <a:gdLst>
                <a:gd name="T0" fmla="*/ 42 w 42"/>
                <a:gd name="T1" fmla="*/ 0 h 35"/>
                <a:gd name="T2" fmla="*/ 39 w 42"/>
                <a:gd name="T3" fmla="*/ 0 h 35"/>
                <a:gd name="T4" fmla="*/ 0 w 42"/>
                <a:gd name="T5" fmla="*/ 35 h 35"/>
                <a:gd name="T6" fmla="*/ 3 w 42"/>
                <a:gd name="T7" fmla="*/ 35 h 35"/>
                <a:gd name="T8" fmla="*/ 42 w 42"/>
                <a:gd name="T9" fmla="*/ 0 h 35"/>
              </a:gdLst>
              <a:ahLst/>
              <a:cxnLst>
                <a:cxn ang="0">
                  <a:pos x="T0" y="T1"/>
                </a:cxn>
                <a:cxn ang="0">
                  <a:pos x="T2" y="T3"/>
                </a:cxn>
                <a:cxn ang="0">
                  <a:pos x="T4" y="T5"/>
                </a:cxn>
                <a:cxn ang="0">
                  <a:pos x="T6" y="T7"/>
                </a:cxn>
                <a:cxn ang="0">
                  <a:pos x="T8" y="T9"/>
                </a:cxn>
              </a:cxnLst>
              <a:rect l="0" t="0" r="r" b="b"/>
              <a:pathLst>
                <a:path w="42" h="35">
                  <a:moveTo>
                    <a:pt x="42" y="0"/>
                  </a:moveTo>
                  <a:cubicBezTo>
                    <a:pt x="41" y="0"/>
                    <a:pt x="40" y="0"/>
                    <a:pt x="39" y="0"/>
                  </a:cubicBezTo>
                  <a:cubicBezTo>
                    <a:pt x="27" y="12"/>
                    <a:pt x="13" y="24"/>
                    <a:pt x="0" y="35"/>
                  </a:cubicBezTo>
                  <a:cubicBezTo>
                    <a:pt x="1" y="35"/>
                    <a:pt x="2" y="35"/>
                    <a:pt x="3" y="35"/>
                  </a:cubicBezTo>
                  <a:cubicBezTo>
                    <a:pt x="17" y="24"/>
                    <a:pt x="29" y="13"/>
                    <a:pt x="4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119"/>
            <p:cNvSpPr>
              <a:spLocks/>
            </p:cNvSpPr>
            <p:nvPr/>
          </p:nvSpPr>
          <p:spPr bwMode="auto">
            <a:xfrm>
              <a:off x="10636241" y="4789322"/>
              <a:ext cx="166352" cy="142875"/>
            </a:xfrm>
            <a:custGeom>
              <a:avLst/>
              <a:gdLst>
                <a:gd name="T0" fmla="*/ 32 w 47"/>
                <a:gd name="T1" fmla="*/ 0 h 36"/>
                <a:gd name="T2" fmla="*/ 0 w 47"/>
                <a:gd name="T3" fmla="*/ 36 h 36"/>
                <a:gd name="T4" fmla="*/ 5 w 47"/>
                <a:gd name="T5" fmla="*/ 35 h 36"/>
                <a:gd name="T6" fmla="*/ 39 w 47"/>
                <a:gd name="T7" fmla="*/ 5 h 36"/>
                <a:gd name="T8" fmla="*/ 10 w 47"/>
                <a:gd name="T9" fmla="*/ 36 h 36"/>
                <a:gd name="T10" fmla="*/ 13 w 47"/>
                <a:gd name="T11" fmla="*/ 36 h 36"/>
                <a:gd name="T12" fmla="*/ 47 w 47"/>
                <a:gd name="T13" fmla="*/ 0 h 36"/>
                <a:gd name="T14" fmla="*/ 42 w 47"/>
                <a:gd name="T15" fmla="*/ 1 h 36"/>
                <a:gd name="T16" fmla="*/ 5 w 47"/>
                <a:gd name="T17" fmla="*/ 34 h 36"/>
                <a:gd name="T18" fmla="*/ 34 w 47"/>
                <a:gd name="T19" fmla="*/ 0 h 36"/>
                <a:gd name="T20" fmla="*/ 32 w 4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6">
                  <a:moveTo>
                    <a:pt x="32" y="0"/>
                  </a:moveTo>
                  <a:cubicBezTo>
                    <a:pt x="22" y="13"/>
                    <a:pt x="11" y="24"/>
                    <a:pt x="0" y="36"/>
                  </a:cubicBezTo>
                  <a:cubicBezTo>
                    <a:pt x="2" y="35"/>
                    <a:pt x="4" y="35"/>
                    <a:pt x="5" y="35"/>
                  </a:cubicBezTo>
                  <a:cubicBezTo>
                    <a:pt x="17" y="25"/>
                    <a:pt x="28" y="15"/>
                    <a:pt x="39" y="5"/>
                  </a:cubicBezTo>
                  <a:cubicBezTo>
                    <a:pt x="29" y="15"/>
                    <a:pt x="20" y="25"/>
                    <a:pt x="10" y="36"/>
                  </a:cubicBezTo>
                  <a:cubicBezTo>
                    <a:pt x="11" y="36"/>
                    <a:pt x="12" y="36"/>
                    <a:pt x="13" y="36"/>
                  </a:cubicBezTo>
                  <a:cubicBezTo>
                    <a:pt x="24" y="24"/>
                    <a:pt x="35" y="12"/>
                    <a:pt x="47" y="0"/>
                  </a:cubicBezTo>
                  <a:cubicBezTo>
                    <a:pt x="45" y="0"/>
                    <a:pt x="44" y="0"/>
                    <a:pt x="42" y="1"/>
                  </a:cubicBezTo>
                  <a:cubicBezTo>
                    <a:pt x="5" y="34"/>
                    <a:pt x="5" y="34"/>
                    <a:pt x="5" y="34"/>
                  </a:cubicBezTo>
                  <a:cubicBezTo>
                    <a:pt x="15" y="23"/>
                    <a:pt x="25" y="12"/>
                    <a:pt x="34" y="0"/>
                  </a:cubicBezTo>
                  <a:cubicBezTo>
                    <a:pt x="33" y="0"/>
                    <a:pt x="33" y="0"/>
                    <a:pt x="32"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120"/>
            <p:cNvSpPr>
              <a:spLocks/>
            </p:cNvSpPr>
            <p:nvPr/>
          </p:nvSpPr>
          <p:spPr bwMode="auto">
            <a:xfrm>
              <a:off x="10425329" y="4786147"/>
              <a:ext cx="151500" cy="146050"/>
            </a:xfrm>
            <a:custGeom>
              <a:avLst/>
              <a:gdLst>
                <a:gd name="T0" fmla="*/ 41 w 43"/>
                <a:gd name="T1" fmla="*/ 1 h 37"/>
                <a:gd name="T2" fmla="*/ 0 w 43"/>
                <a:gd name="T3" fmla="*/ 37 h 37"/>
                <a:gd name="T4" fmla="*/ 3 w 43"/>
                <a:gd name="T5" fmla="*/ 37 h 37"/>
                <a:gd name="T6" fmla="*/ 43 w 43"/>
                <a:gd name="T7" fmla="*/ 0 h 37"/>
                <a:gd name="T8" fmla="*/ 41 w 43"/>
                <a:gd name="T9" fmla="*/ 1 h 37"/>
              </a:gdLst>
              <a:ahLst/>
              <a:cxnLst>
                <a:cxn ang="0">
                  <a:pos x="T0" y="T1"/>
                </a:cxn>
                <a:cxn ang="0">
                  <a:pos x="T2" y="T3"/>
                </a:cxn>
                <a:cxn ang="0">
                  <a:pos x="T4" y="T5"/>
                </a:cxn>
                <a:cxn ang="0">
                  <a:pos x="T6" y="T7"/>
                </a:cxn>
                <a:cxn ang="0">
                  <a:pos x="T8" y="T9"/>
                </a:cxn>
              </a:cxnLst>
              <a:rect l="0" t="0" r="r" b="b"/>
              <a:pathLst>
                <a:path w="43" h="37">
                  <a:moveTo>
                    <a:pt x="41" y="1"/>
                  </a:moveTo>
                  <a:cubicBezTo>
                    <a:pt x="28" y="13"/>
                    <a:pt x="14" y="25"/>
                    <a:pt x="0" y="37"/>
                  </a:cubicBezTo>
                  <a:cubicBezTo>
                    <a:pt x="1" y="37"/>
                    <a:pt x="2" y="37"/>
                    <a:pt x="3" y="37"/>
                  </a:cubicBezTo>
                  <a:cubicBezTo>
                    <a:pt x="17" y="25"/>
                    <a:pt x="30" y="14"/>
                    <a:pt x="43" y="0"/>
                  </a:cubicBezTo>
                  <a:cubicBezTo>
                    <a:pt x="43" y="0"/>
                    <a:pt x="42" y="1"/>
                    <a:pt x="41" y="1"/>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121"/>
            <p:cNvSpPr>
              <a:spLocks/>
            </p:cNvSpPr>
            <p:nvPr/>
          </p:nvSpPr>
          <p:spPr bwMode="auto">
            <a:xfrm>
              <a:off x="10903593" y="4786147"/>
              <a:ext cx="123279" cy="146050"/>
            </a:xfrm>
            <a:custGeom>
              <a:avLst/>
              <a:gdLst>
                <a:gd name="T0" fmla="*/ 3 w 35"/>
                <a:gd name="T1" fmla="*/ 37 h 37"/>
                <a:gd name="T2" fmla="*/ 34 w 35"/>
                <a:gd name="T3" fmla="*/ 3 h 37"/>
                <a:gd name="T4" fmla="*/ 34 w 35"/>
                <a:gd name="T5" fmla="*/ 2 h 37"/>
                <a:gd name="T6" fmla="*/ 35 w 35"/>
                <a:gd name="T7" fmla="*/ 0 h 37"/>
                <a:gd name="T8" fmla="*/ 0 w 35"/>
                <a:gd name="T9" fmla="*/ 37 h 37"/>
                <a:gd name="T10" fmla="*/ 3 w 35"/>
                <a:gd name="T11" fmla="*/ 37 h 37"/>
              </a:gdLst>
              <a:ahLst/>
              <a:cxnLst>
                <a:cxn ang="0">
                  <a:pos x="T0" y="T1"/>
                </a:cxn>
                <a:cxn ang="0">
                  <a:pos x="T2" y="T3"/>
                </a:cxn>
                <a:cxn ang="0">
                  <a:pos x="T4" y="T5"/>
                </a:cxn>
                <a:cxn ang="0">
                  <a:pos x="T6" y="T7"/>
                </a:cxn>
                <a:cxn ang="0">
                  <a:pos x="T8" y="T9"/>
                </a:cxn>
                <a:cxn ang="0">
                  <a:pos x="T10" y="T11"/>
                </a:cxn>
              </a:cxnLst>
              <a:rect l="0" t="0" r="r" b="b"/>
              <a:pathLst>
                <a:path w="35" h="37">
                  <a:moveTo>
                    <a:pt x="3" y="37"/>
                  </a:moveTo>
                  <a:cubicBezTo>
                    <a:pt x="11" y="28"/>
                    <a:pt x="26" y="12"/>
                    <a:pt x="34" y="3"/>
                  </a:cubicBezTo>
                  <a:cubicBezTo>
                    <a:pt x="35" y="2"/>
                    <a:pt x="34" y="2"/>
                    <a:pt x="34" y="2"/>
                  </a:cubicBezTo>
                  <a:cubicBezTo>
                    <a:pt x="34" y="1"/>
                    <a:pt x="35" y="1"/>
                    <a:pt x="35" y="0"/>
                  </a:cubicBezTo>
                  <a:cubicBezTo>
                    <a:pt x="25" y="11"/>
                    <a:pt x="10" y="27"/>
                    <a:pt x="0" y="37"/>
                  </a:cubicBezTo>
                  <a:cubicBezTo>
                    <a:pt x="1" y="37"/>
                    <a:pt x="2" y="37"/>
                    <a:pt x="3" y="37"/>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122"/>
            <p:cNvSpPr>
              <a:spLocks/>
            </p:cNvSpPr>
            <p:nvPr/>
          </p:nvSpPr>
          <p:spPr bwMode="auto">
            <a:xfrm>
              <a:off x="10939240" y="4829009"/>
              <a:ext cx="108427" cy="107950"/>
            </a:xfrm>
            <a:custGeom>
              <a:avLst/>
              <a:gdLst>
                <a:gd name="T0" fmla="*/ 31 w 31"/>
                <a:gd name="T1" fmla="*/ 0 h 27"/>
                <a:gd name="T2" fmla="*/ 0 w 31"/>
                <a:gd name="T3" fmla="*/ 27 h 27"/>
                <a:gd name="T4" fmla="*/ 3 w 31"/>
                <a:gd name="T5" fmla="*/ 26 h 27"/>
                <a:gd name="T6" fmla="*/ 30 w 31"/>
                <a:gd name="T7" fmla="*/ 2 h 27"/>
                <a:gd name="T8" fmla="*/ 31 w 31"/>
                <a:gd name="T9" fmla="*/ 0 h 27"/>
              </a:gdLst>
              <a:ahLst/>
              <a:cxnLst>
                <a:cxn ang="0">
                  <a:pos x="T0" y="T1"/>
                </a:cxn>
                <a:cxn ang="0">
                  <a:pos x="T2" y="T3"/>
                </a:cxn>
                <a:cxn ang="0">
                  <a:pos x="T4" y="T5"/>
                </a:cxn>
                <a:cxn ang="0">
                  <a:pos x="T6" y="T7"/>
                </a:cxn>
                <a:cxn ang="0">
                  <a:pos x="T8" y="T9"/>
                </a:cxn>
              </a:cxnLst>
              <a:rect l="0" t="0" r="r" b="b"/>
              <a:pathLst>
                <a:path w="31" h="27">
                  <a:moveTo>
                    <a:pt x="31" y="0"/>
                  </a:moveTo>
                  <a:cubicBezTo>
                    <a:pt x="24" y="6"/>
                    <a:pt x="6" y="21"/>
                    <a:pt x="0" y="27"/>
                  </a:cubicBezTo>
                  <a:cubicBezTo>
                    <a:pt x="1" y="27"/>
                    <a:pt x="2" y="27"/>
                    <a:pt x="3" y="26"/>
                  </a:cubicBezTo>
                  <a:cubicBezTo>
                    <a:pt x="8" y="22"/>
                    <a:pt x="25" y="7"/>
                    <a:pt x="30" y="2"/>
                  </a:cubicBezTo>
                  <a:cubicBezTo>
                    <a:pt x="30" y="2"/>
                    <a:pt x="31" y="1"/>
                    <a:pt x="31"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123"/>
            <p:cNvSpPr>
              <a:spLocks/>
            </p:cNvSpPr>
            <p:nvPr/>
          </p:nvSpPr>
          <p:spPr bwMode="auto">
            <a:xfrm>
              <a:off x="10980828" y="4881397"/>
              <a:ext cx="63868" cy="58738"/>
            </a:xfrm>
            <a:custGeom>
              <a:avLst/>
              <a:gdLst>
                <a:gd name="T0" fmla="*/ 18 w 18"/>
                <a:gd name="T1" fmla="*/ 0 h 15"/>
                <a:gd name="T2" fmla="*/ 0 w 18"/>
                <a:gd name="T3" fmla="*/ 15 h 15"/>
                <a:gd name="T4" fmla="*/ 3 w 18"/>
                <a:gd name="T5" fmla="*/ 15 h 15"/>
                <a:gd name="T6" fmla="*/ 18 w 18"/>
                <a:gd name="T7" fmla="*/ 3 h 15"/>
                <a:gd name="T8" fmla="*/ 18 w 18"/>
                <a:gd name="T9" fmla="*/ 0 h 15"/>
              </a:gdLst>
              <a:ahLst/>
              <a:cxnLst>
                <a:cxn ang="0">
                  <a:pos x="T0" y="T1"/>
                </a:cxn>
                <a:cxn ang="0">
                  <a:pos x="T2" y="T3"/>
                </a:cxn>
                <a:cxn ang="0">
                  <a:pos x="T4" y="T5"/>
                </a:cxn>
                <a:cxn ang="0">
                  <a:pos x="T6" y="T7"/>
                </a:cxn>
                <a:cxn ang="0">
                  <a:pos x="T8" y="T9"/>
                </a:cxn>
              </a:cxnLst>
              <a:rect l="0" t="0" r="r" b="b"/>
              <a:pathLst>
                <a:path w="18" h="15">
                  <a:moveTo>
                    <a:pt x="18" y="0"/>
                  </a:moveTo>
                  <a:cubicBezTo>
                    <a:pt x="12" y="6"/>
                    <a:pt x="7" y="10"/>
                    <a:pt x="0" y="15"/>
                  </a:cubicBezTo>
                  <a:cubicBezTo>
                    <a:pt x="2" y="15"/>
                    <a:pt x="2" y="15"/>
                    <a:pt x="3" y="15"/>
                  </a:cubicBezTo>
                  <a:cubicBezTo>
                    <a:pt x="8" y="10"/>
                    <a:pt x="13" y="8"/>
                    <a:pt x="18" y="3"/>
                  </a:cubicBezTo>
                  <a:cubicBezTo>
                    <a:pt x="18" y="2"/>
                    <a:pt x="18" y="1"/>
                    <a:pt x="18" y="0"/>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124"/>
            <p:cNvSpPr>
              <a:spLocks/>
            </p:cNvSpPr>
            <p:nvPr/>
          </p:nvSpPr>
          <p:spPr bwMode="auto">
            <a:xfrm>
              <a:off x="10204022" y="4786147"/>
              <a:ext cx="151500" cy="150813"/>
            </a:xfrm>
            <a:custGeom>
              <a:avLst/>
              <a:gdLst>
                <a:gd name="T0" fmla="*/ 0 w 43"/>
                <a:gd name="T1" fmla="*/ 38 h 38"/>
                <a:gd name="T2" fmla="*/ 4 w 43"/>
                <a:gd name="T3" fmla="*/ 38 h 38"/>
                <a:gd name="T4" fmla="*/ 43 w 43"/>
                <a:gd name="T5" fmla="*/ 0 h 38"/>
                <a:gd name="T6" fmla="*/ 39 w 43"/>
                <a:gd name="T7" fmla="*/ 0 h 38"/>
                <a:gd name="T8" fmla="*/ 0 w 43"/>
                <a:gd name="T9" fmla="*/ 38 h 38"/>
              </a:gdLst>
              <a:ahLst/>
              <a:cxnLst>
                <a:cxn ang="0">
                  <a:pos x="T0" y="T1"/>
                </a:cxn>
                <a:cxn ang="0">
                  <a:pos x="T2" y="T3"/>
                </a:cxn>
                <a:cxn ang="0">
                  <a:pos x="T4" y="T5"/>
                </a:cxn>
                <a:cxn ang="0">
                  <a:pos x="T6" y="T7"/>
                </a:cxn>
                <a:cxn ang="0">
                  <a:pos x="T8" y="T9"/>
                </a:cxn>
              </a:cxnLst>
              <a:rect l="0" t="0" r="r" b="b"/>
              <a:pathLst>
                <a:path w="43" h="38">
                  <a:moveTo>
                    <a:pt x="0" y="38"/>
                  </a:moveTo>
                  <a:cubicBezTo>
                    <a:pt x="2" y="37"/>
                    <a:pt x="3" y="38"/>
                    <a:pt x="4" y="38"/>
                  </a:cubicBezTo>
                  <a:cubicBezTo>
                    <a:pt x="16" y="26"/>
                    <a:pt x="31" y="12"/>
                    <a:pt x="43" y="0"/>
                  </a:cubicBezTo>
                  <a:cubicBezTo>
                    <a:pt x="42" y="0"/>
                    <a:pt x="41" y="0"/>
                    <a:pt x="39" y="0"/>
                  </a:cubicBezTo>
                  <a:cubicBezTo>
                    <a:pt x="27" y="12"/>
                    <a:pt x="13" y="26"/>
                    <a:pt x="0"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125"/>
            <p:cNvSpPr>
              <a:spLocks/>
            </p:cNvSpPr>
            <p:nvPr/>
          </p:nvSpPr>
          <p:spPr bwMode="auto">
            <a:xfrm>
              <a:off x="10157977" y="4786147"/>
              <a:ext cx="138132" cy="158750"/>
            </a:xfrm>
            <a:custGeom>
              <a:avLst/>
              <a:gdLst>
                <a:gd name="T0" fmla="*/ 1 w 39"/>
                <a:gd name="T1" fmla="*/ 37 h 40"/>
                <a:gd name="T2" fmla="*/ 0 w 39"/>
                <a:gd name="T3" fmla="*/ 40 h 40"/>
                <a:gd name="T4" fmla="*/ 39 w 39"/>
                <a:gd name="T5" fmla="*/ 1 h 40"/>
                <a:gd name="T6" fmla="*/ 37 w 39"/>
                <a:gd name="T7" fmla="*/ 0 h 40"/>
                <a:gd name="T8" fmla="*/ 11 w 39"/>
                <a:gd name="T9" fmla="*/ 26 h 40"/>
                <a:gd name="T10" fmla="*/ 1 w 39"/>
                <a:gd name="T11" fmla="*/ 37 h 40"/>
              </a:gdLst>
              <a:ahLst/>
              <a:cxnLst>
                <a:cxn ang="0">
                  <a:pos x="T0" y="T1"/>
                </a:cxn>
                <a:cxn ang="0">
                  <a:pos x="T2" y="T3"/>
                </a:cxn>
                <a:cxn ang="0">
                  <a:pos x="T4" y="T5"/>
                </a:cxn>
                <a:cxn ang="0">
                  <a:pos x="T6" y="T7"/>
                </a:cxn>
                <a:cxn ang="0">
                  <a:pos x="T8" y="T9"/>
                </a:cxn>
                <a:cxn ang="0">
                  <a:pos x="T10" y="T11"/>
                </a:cxn>
              </a:cxnLst>
              <a:rect l="0" t="0" r="r" b="b"/>
              <a:pathLst>
                <a:path w="39" h="40">
                  <a:moveTo>
                    <a:pt x="1" y="37"/>
                  </a:moveTo>
                  <a:cubicBezTo>
                    <a:pt x="1" y="38"/>
                    <a:pt x="0" y="39"/>
                    <a:pt x="0" y="40"/>
                  </a:cubicBezTo>
                  <a:cubicBezTo>
                    <a:pt x="10" y="30"/>
                    <a:pt x="30" y="10"/>
                    <a:pt x="39" y="1"/>
                  </a:cubicBezTo>
                  <a:cubicBezTo>
                    <a:pt x="39" y="1"/>
                    <a:pt x="37" y="0"/>
                    <a:pt x="37" y="0"/>
                  </a:cubicBezTo>
                  <a:cubicBezTo>
                    <a:pt x="28" y="9"/>
                    <a:pt x="19" y="18"/>
                    <a:pt x="11" y="26"/>
                  </a:cubicBezTo>
                  <a:lnTo>
                    <a:pt x="1" y="37"/>
                  </a:ln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126"/>
            <p:cNvSpPr>
              <a:spLocks/>
            </p:cNvSpPr>
            <p:nvPr/>
          </p:nvSpPr>
          <p:spPr bwMode="auto">
            <a:xfrm>
              <a:off x="10165404" y="4786147"/>
              <a:ext cx="172294" cy="153988"/>
            </a:xfrm>
            <a:custGeom>
              <a:avLst/>
              <a:gdLst>
                <a:gd name="T0" fmla="*/ 0 w 49"/>
                <a:gd name="T1" fmla="*/ 39 h 39"/>
                <a:gd name="T2" fmla="*/ 49 w 49"/>
                <a:gd name="T3" fmla="*/ 0 h 39"/>
                <a:gd name="T4" fmla="*/ 46 w 49"/>
                <a:gd name="T5" fmla="*/ 0 h 39"/>
                <a:gd name="T6" fmla="*/ 1 w 49"/>
                <a:gd name="T7" fmla="*/ 37 h 39"/>
                <a:gd name="T8" fmla="*/ 0 w 49"/>
                <a:gd name="T9" fmla="*/ 39 h 39"/>
              </a:gdLst>
              <a:ahLst/>
              <a:cxnLst>
                <a:cxn ang="0">
                  <a:pos x="T0" y="T1"/>
                </a:cxn>
                <a:cxn ang="0">
                  <a:pos x="T2" y="T3"/>
                </a:cxn>
                <a:cxn ang="0">
                  <a:pos x="T4" y="T5"/>
                </a:cxn>
                <a:cxn ang="0">
                  <a:pos x="T6" y="T7"/>
                </a:cxn>
                <a:cxn ang="0">
                  <a:pos x="T8" y="T9"/>
                </a:cxn>
              </a:cxnLst>
              <a:rect l="0" t="0" r="r" b="b"/>
              <a:pathLst>
                <a:path w="49" h="39">
                  <a:moveTo>
                    <a:pt x="0" y="39"/>
                  </a:moveTo>
                  <a:cubicBezTo>
                    <a:pt x="14" y="29"/>
                    <a:pt x="36" y="11"/>
                    <a:pt x="49" y="0"/>
                  </a:cubicBezTo>
                  <a:cubicBezTo>
                    <a:pt x="48" y="1"/>
                    <a:pt x="47" y="0"/>
                    <a:pt x="46" y="0"/>
                  </a:cubicBezTo>
                  <a:cubicBezTo>
                    <a:pt x="34" y="10"/>
                    <a:pt x="13" y="27"/>
                    <a:pt x="1" y="37"/>
                  </a:cubicBezTo>
                  <a:cubicBezTo>
                    <a:pt x="0" y="38"/>
                    <a:pt x="0" y="39"/>
                    <a:pt x="0" y="39"/>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127"/>
            <p:cNvSpPr>
              <a:spLocks/>
            </p:cNvSpPr>
            <p:nvPr/>
          </p:nvSpPr>
          <p:spPr bwMode="auto">
            <a:xfrm>
              <a:off x="10224816" y="4786147"/>
              <a:ext cx="166352" cy="150813"/>
            </a:xfrm>
            <a:custGeom>
              <a:avLst/>
              <a:gdLst>
                <a:gd name="T0" fmla="*/ 3 w 47"/>
                <a:gd name="T1" fmla="*/ 38 h 38"/>
                <a:gd name="T2" fmla="*/ 47 w 47"/>
                <a:gd name="T3" fmla="*/ 0 h 38"/>
                <a:gd name="T4" fmla="*/ 44 w 47"/>
                <a:gd name="T5" fmla="*/ 1 h 38"/>
                <a:gd name="T6" fmla="*/ 0 w 47"/>
                <a:gd name="T7" fmla="*/ 37 h 38"/>
                <a:gd name="T8" fmla="*/ 3 w 47"/>
                <a:gd name="T9" fmla="*/ 38 h 38"/>
              </a:gdLst>
              <a:ahLst/>
              <a:cxnLst>
                <a:cxn ang="0">
                  <a:pos x="T0" y="T1"/>
                </a:cxn>
                <a:cxn ang="0">
                  <a:pos x="T2" y="T3"/>
                </a:cxn>
                <a:cxn ang="0">
                  <a:pos x="T4" y="T5"/>
                </a:cxn>
                <a:cxn ang="0">
                  <a:pos x="T6" y="T7"/>
                </a:cxn>
                <a:cxn ang="0">
                  <a:pos x="T8" y="T9"/>
                </a:cxn>
              </a:cxnLst>
              <a:rect l="0" t="0" r="r" b="b"/>
              <a:pathLst>
                <a:path w="47" h="38">
                  <a:moveTo>
                    <a:pt x="3" y="38"/>
                  </a:moveTo>
                  <a:cubicBezTo>
                    <a:pt x="17" y="25"/>
                    <a:pt x="33" y="13"/>
                    <a:pt x="47" y="0"/>
                  </a:cubicBezTo>
                  <a:cubicBezTo>
                    <a:pt x="46" y="0"/>
                    <a:pt x="45" y="0"/>
                    <a:pt x="44" y="1"/>
                  </a:cubicBezTo>
                  <a:cubicBezTo>
                    <a:pt x="30" y="12"/>
                    <a:pt x="14" y="26"/>
                    <a:pt x="0" y="37"/>
                  </a:cubicBezTo>
                  <a:cubicBezTo>
                    <a:pt x="1" y="37"/>
                    <a:pt x="1" y="37"/>
                    <a:pt x="3" y="38"/>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128"/>
            <p:cNvSpPr>
              <a:spLocks/>
            </p:cNvSpPr>
            <p:nvPr/>
          </p:nvSpPr>
          <p:spPr bwMode="auto">
            <a:xfrm>
              <a:off x="10278286" y="4786147"/>
              <a:ext cx="133676" cy="142875"/>
            </a:xfrm>
            <a:custGeom>
              <a:avLst/>
              <a:gdLst>
                <a:gd name="T0" fmla="*/ 0 w 38"/>
                <a:gd name="T1" fmla="*/ 36 h 36"/>
                <a:gd name="T2" fmla="*/ 2 w 38"/>
                <a:gd name="T3" fmla="*/ 36 h 36"/>
                <a:gd name="T4" fmla="*/ 38 w 38"/>
                <a:gd name="T5" fmla="*/ 1 h 36"/>
                <a:gd name="T6" fmla="*/ 35 w 38"/>
                <a:gd name="T7" fmla="*/ 0 h 36"/>
                <a:gd name="T8" fmla="*/ 0 w 38"/>
                <a:gd name="T9" fmla="*/ 36 h 36"/>
              </a:gdLst>
              <a:ahLst/>
              <a:cxnLst>
                <a:cxn ang="0">
                  <a:pos x="T0" y="T1"/>
                </a:cxn>
                <a:cxn ang="0">
                  <a:pos x="T2" y="T3"/>
                </a:cxn>
                <a:cxn ang="0">
                  <a:pos x="T4" y="T5"/>
                </a:cxn>
                <a:cxn ang="0">
                  <a:pos x="T6" y="T7"/>
                </a:cxn>
                <a:cxn ang="0">
                  <a:pos x="T8" y="T9"/>
                </a:cxn>
              </a:cxnLst>
              <a:rect l="0" t="0" r="r" b="b"/>
              <a:pathLst>
                <a:path w="38" h="36">
                  <a:moveTo>
                    <a:pt x="0" y="36"/>
                  </a:moveTo>
                  <a:cubicBezTo>
                    <a:pt x="1" y="36"/>
                    <a:pt x="2" y="36"/>
                    <a:pt x="2" y="36"/>
                  </a:cubicBezTo>
                  <a:cubicBezTo>
                    <a:pt x="14" y="24"/>
                    <a:pt x="26" y="12"/>
                    <a:pt x="38" y="1"/>
                  </a:cubicBezTo>
                  <a:cubicBezTo>
                    <a:pt x="37" y="0"/>
                    <a:pt x="36" y="0"/>
                    <a:pt x="35" y="0"/>
                  </a:cubicBezTo>
                  <a:cubicBezTo>
                    <a:pt x="23"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129"/>
            <p:cNvSpPr>
              <a:spLocks/>
            </p:cNvSpPr>
            <p:nvPr/>
          </p:nvSpPr>
          <p:spPr bwMode="auto">
            <a:xfrm>
              <a:off x="10105993" y="4786147"/>
              <a:ext cx="172294" cy="153988"/>
            </a:xfrm>
            <a:custGeom>
              <a:avLst/>
              <a:gdLst>
                <a:gd name="T0" fmla="*/ 0 w 49"/>
                <a:gd name="T1" fmla="*/ 37 h 39"/>
                <a:gd name="T2" fmla="*/ 0 w 49"/>
                <a:gd name="T3" fmla="*/ 38 h 39"/>
                <a:gd name="T4" fmla="*/ 1 w 49"/>
                <a:gd name="T5" fmla="*/ 39 h 39"/>
                <a:gd name="T6" fmla="*/ 0 w 49"/>
                <a:gd name="T7" fmla="*/ 39 h 39"/>
                <a:gd name="T8" fmla="*/ 49 w 49"/>
                <a:gd name="T9" fmla="*/ 1 h 39"/>
                <a:gd name="T10" fmla="*/ 46 w 49"/>
                <a:gd name="T11" fmla="*/ 0 h 39"/>
                <a:gd name="T12" fmla="*/ 0 w 49"/>
                <a:gd name="T13" fmla="*/ 36 h 39"/>
                <a:gd name="T14" fmla="*/ 0 w 49"/>
                <a:gd name="T15" fmla="*/ 37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9">
                  <a:moveTo>
                    <a:pt x="0" y="37"/>
                  </a:moveTo>
                  <a:cubicBezTo>
                    <a:pt x="0" y="37"/>
                    <a:pt x="0" y="38"/>
                    <a:pt x="0" y="38"/>
                  </a:cubicBezTo>
                  <a:cubicBezTo>
                    <a:pt x="0" y="38"/>
                    <a:pt x="0" y="38"/>
                    <a:pt x="1" y="39"/>
                  </a:cubicBezTo>
                  <a:cubicBezTo>
                    <a:pt x="0" y="39"/>
                    <a:pt x="0" y="39"/>
                    <a:pt x="0" y="39"/>
                  </a:cubicBezTo>
                  <a:cubicBezTo>
                    <a:pt x="9" y="33"/>
                    <a:pt x="41" y="7"/>
                    <a:pt x="49" y="1"/>
                  </a:cubicBezTo>
                  <a:cubicBezTo>
                    <a:pt x="48" y="0"/>
                    <a:pt x="47" y="1"/>
                    <a:pt x="46" y="0"/>
                  </a:cubicBezTo>
                  <a:cubicBezTo>
                    <a:pt x="25" y="17"/>
                    <a:pt x="0" y="36"/>
                    <a:pt x="0" y="36"/>
                  </a:cubicBezTo>
                  <a:cubicBezTo>
                    <a:pt x="0" y="37"/>
                    <a:pt x="0" y="37"/>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130"/>
            <p:cNvSpPr>
              <a:spLocks/>
            </p:cNvSpPr>
            <p:nvPr/>
          </p:nvSpPr>
          <p:spPr bwMode="auto">
            <a:xfrm>
              <a:off x="10288683" y="4786147"/>
              <a:ext cx="151500" cy="146050"/>
            </a:xfrm>
            <a:custGeom>
              <a:avLst/>
              <a:gdLst>
                <a:gd name="T0" fmla="*/ 3 w 43"/>
                <a:gd name="T1" fmla="*/ 36 h 37"/>
                <a:gd name="T2" fmla="*/ 43 w 43"/>
                <a:gd name="T3" fmla="*/ 0 h 37"/>
                <a:gd name="T4" fmla="*/ 40 w 43"/>
                <a:gd name="T5" fmla="*/ 1 h 37"/>
                <a:gd name="T6" fmla="*/ 0 w 43"/>
                <a:gd name="T7" fmla="*/ 37 h 37"/>
                <a:gd name="T8" fmla="*/ 3 w 43"/>
                <a:gd name="T9" fmla="*/ 36 h 37"/>
              </a:gdLst>
              <a:ahLst/>
              <a:cxnLst>
                <a:cxn ang="0">
                  <a:pos x="T0" y="T1"/>
                </a:cxn>
                <a:cxn ang="0">
                  <a:pos x="T2" y="T3"/>
                </a:cxn>
                <a:cxn ang="0">
                  <a:pos x="T4" y="T5"/>
                </a:cxn>
                <a:cxn ang="0">
                  <a:pos x="T6" y="T7"/>
                </a:cxn>
                <a:cxn ang="0">
                  <a:pos x="T8" y="T9"/>
                </a:cxn>
              </a:cxnLst>
              <a:rect l="0" t="0" r="r" b="b"/>
              <a:pathLst>
                <a:path w="43" h="37">
                  <a:moveTo>
                    <a:pt x="3" y="36"/>
                  </a:moveTo>
                  <a:cubicBezTo>
                    <a:pt x="16" y="24"/>
                    <a:pt x="30" y="13"/>
                    <a:pt x="43" y="0"/>
                  </a:cubicBezTo>
                  <a:cubicBezTo>
                    <a:pt x="42" y="0"/>
                    <a:pt x="41" y="0"/>
                    <a:pt x="40" y="1"/>
                  </a:cubicBezTo>
                  <a:cubicBezTo>
                    <a:pt x="27" y="12"/>
                    <a:pt x="14" y="24"/>
                    <a:pt x="0" y="37"/>
                  </a:cubicBezTo>
                  <a:cubicBezTo>
                    <a:pt x="1" y="37"/>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131"/>
            <p:cNvSpPr>
              <a:spLocks/>
            </p:cNvSpPr>
            <p:nvPr/>
          </p:nvSpPr>
          <p:spPr bwMode="auto">
            <a:xfrm>
              <a:off x="10101536" y="4789322"/>
              <a:ext cx="133676" cy="155575"/>
            </a:xfrm>
            <a:custGeom>
              <a:avLst/>
              <a:gdLst>
                <a:gd name="T0" fmla="*/ 38 w 38"/>
                <a:gd name="T1" fmla="*/ 0 h 39"/>
                <a:gd name="T2" fmla="*/ 36 w 38"/>
                <a:gd name="T3" fmla="*/ 0 h 39"/>
                <a:gd name="T4" fmla="*/ 0 w 38"/>
                <a:gd name="T5" fmla="*/ 36 h 39"/>
                <a:gd name="T6" fmla="*/ 1 w 38"/>
                <a:gd name="T7" fmla="*/ 39 h 39"/>
                <a:gd name="T8" fmla="*/ 38 w 38"/>
                <a:gd name="T9" fmla="*/ 0 h 39"/>
              </a:gdLst>
              <a:ahLst/>
              <a:cxnLst>
                <a:cxn ang="0">
                  <a:pos x="T0" y="T1"/>
                </a:cxn>
                <a:cxn ang="0">
                  <a:pos x="T2" y="T3"/>
                </a:cxn>
                <a:cxn ang="0">
                  <a:pos x="T4" y="T5"/>
                </a:cxn>
                <a:cxn ang="0">
                  <a:pos x="T6" y="T7"/>
                </a:cxn>
                <a:cxn ang="0">
                  <a:pos x="T8" y="T9"/>
                </a:cxn>
              </a:cxnLst>
              <a:rect l="0" t="0" r="r" b="b"/>
              <a:pathLst>
                <a:path w="38" h="39">
                  <a:moveTo>
                    <a:pt x="38" y="0"/>
                  </a:moveTo>
                  <a:cubicBezTo>
                    <a:pt x="37" y="0"/>
                    <a:pt x="36" y="0"/>
                    <a:pt x="36" y="0"/>
                  </a:cubicBezTo>
                  <a:cubicBezTo>
                    <a:pt x="32" y="3"/>
                    <a:pt x="4" y="33"/>
                    <a:pt x="0" y="36"/>
                  </a:cubicBezTo>
                  <a:cubicBezTo>
                    <a:pt x="1" y="37"/>
                    <a:pt x="1" y="38"/>
                    <a:pt x="1" y="39"/>
                  </a:cubicBezTo>
                  <a:cubicBezTo>
                    <a:pt x="4" y="35"/>
                    <a:pt x="34" y="4"/>
                    <a:pt x="38"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132"/>
            <p:cNvSpPr>
              <a:spLocks/>
            </p:cNvSpPr>
            <p:nvPr/>
          </p:nvSpPr>
          <p:spPr bwMode="auto">
            <a:xfrm>
              <a:off x="10474344" y="4789322"/>
              <a:ext cx="158926" cy="142875"/>
            </a:xfrm>
            <a:custGeom>
              <a:avLst/>
              <a:gdLst>
                <a:gd name="T0" fmla="*/ 31 w 45"/>
                <a:gd name="T1" fmla="*/ 0 h 36"/>
                <a:gd name="T2" fmla="*/ 0 w 45"/>
                <a:gd name="T3" fmla="*/ 36 h 36"/>
                <a:gd name="T4" fmla="*/ 5 w 45"/>
                <a:gd name="T5" fmla="*/ 36 h 36"/>
                <a:gd name="T6" fmla="*/ 45 w 45"/>
                <a:gd name="T7" fmla="*/ 0 h 36"/>
                <a:gd name="T8" fmla="*/ 42 w 45"/>
                <a:gd name="T9" fmla="*/ 0 h 36"/>
                <a:gd name="T10" fmla="*/ 3 w 45"/>
                <a:gd name="T11" fmla="*/ 35 h 36"/>
                <a:gd name="T12" fmla="*/ 34 w 45"/>
                <a:gd name="T13" fmla="*/ 0 h 36"/>
                <a:gd name="T14" fmla="*/ 31 w 45"/>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6">
                  <a:moveTo>
                    <a:pt x="31" y="0"/>
                  </a:moveTo>
                  <a:cubicBezTo>
                    <a:pt x="21" y="13"/>
                    <a:pt x="11" y="24"/>
                    <a:pt x="0" y="36"/>
                  </a:cubicBezTo>
                  <a:cubicBezTo>
                    <a:pt x="1" y="36"/>
                    <a:pt x="3" y="36"/>
                    <a:pt x="5" y="36"/>
                  </a:cubicBezTo>
                  <a:cubicBezTo>
                    <a:pt x="19" y="24"/>
                    <a:pt x="32" y="12"/>
                    <a:pt x="45" y="0"/>
                  </a:cubicBezTo>
                  <a:cubicBezTo>
                    <a:pt x="44" y="0"/>
                    <a:pt x="43" y="0"/>
                    <a:pt x="42" y="0"/>
                  </a:cubicBezTo>
                  <a:cubicBezTo>
                    <a:pt x="29" y="12"/>
                    <a:pt x="16" y="23"/>
                    <a:pt x="3" y="35"/>
                  </a:cubicBezTo>
                  <a:cubicBezTo>
                    <a:pt x="14" y="24"/>
                    <a:pt x="24" y="12"/>
                    <a:pt x="34" y="0"/>
                  </a:cubicBezTo>
                  <a:cubicBezTo>
                    <a:pt x="33" y="0"/>
                    <a:pt x="32" y="0"/>
                    <a:pt x="31"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133"/>
            <p:cNvSpPr>
              <a:spLocks/>
            </p:cNvSpPr>
            <p:nvPr/>
          </p:nvSpPr>
          <p:spPr bwMode="auto">
            <a:xfrm>
              <a:off x="10530785" y="4789322"/>
              <a:ext cx="161897" cy="142875"/>
            </a:xfrm>
            <a:custGeom>
              <a:avLst/>
              <a:gdLst>
                <a:gd name="T0" fmla="*/ 34 w 46"/>
                <a:gd name="T1" fmla="*/ 0 h 36"/>
                <a:gd name="T2" fmla="*/ 0 w 46"/>
                <a:gd name="T3" fmla="*/ 36 h 36"/>
                <a:gd name="T4" fmla="*/ 6 w 46"/>
                <a:gd name="T5" fmla="*/ 36 h 36"/>
                <a:gd name="T6" fmla="*/ 46 w 46"/>
                <a:gd name="T7" fmla="*/ 0 h 36"/>
                <a:gd name="T8" fmla="*/ 43 w 46"/>
                <a:gd name="T9" fmla="*/ 0 h 36"/>
                <a:gd name="T10" fmla="*/ 6 w 46"/>
                <a:gd name="T11" fmla="*/ 33 h 36"/>
                <a:gd name="T12" fmla="*/ 36 w 46"/>
                <a:gd name="T13" fmla="*/ 0 h 36"/>
                <a:gd name="T14" fmla="*/ 34 w 46"/>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34" y="0"/>
                  </a:moveTo>
                  <a:cubicBezTo>
                    <a:pt x="23" y="12"/>
                    <a:pt x="12" y="24"/>
                    <a:pt x="0" y="36"/>
                  </a:cubicBezTo>
                  <a:cubicBezTo>
                    <a:pt x="2" y="36"/>
                    <a:pt x="4" y="36"/>
                    <a:pt x="6" y="36"/>
                  </a:cubicBezTo>
                  <a:cubicBezTo>
                    <a:pt x="19" y="24"/>
                    <a:pt x="33" y="12"/>
                    <a:pt x="46" y="0"/>
                  </a:cubicBezTo>
                  <a:cubicBezTo>
                    <a:pt x="45" y="0"/>
                    <a:pt x="45" y="1"/>
                    <a:pt x="43" y="0"/>
                  </a:cubicBezTo>
                  <a:cubicBezTo>
                    <a:pt x="6" y="33"/>
                    <a:pt x="6" y="33"/>
                    <a:pt x="6" y="33"/>
                  </a:cubicBezTo>
                  <a:cubicBezTo>
                    <a:pt x="16" y="23"/>
                    <a:pt x="26" y="11"/>
                    <a:pt x="36" y="0"/>
                  </a:cubicBezTo>
                  <a:cubicBezTo>
                    <a:pt x="35" y="0"/>
                    <a:pt x="34" y="0"/>
                    <a:pt x="34" y="0"/>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134"/>
            <p:cNvSpPr>
              <a:spLocks/>
            </p:cNvSpPr>
            <p:nvPr/>
          </p:nvSpPr>
          <p:spPr bwMode="auto">
            <a:xfrm>
              <a:off x="10700108" y="4789322"/>
              <a:ext cx="151500" cy="142875"/>
            </a:xfrm>
            <a:custGeom>
              <a:avLst/>
              <a:gdLst>
                <a:gd name="T0" fmla="*/ 3 w 43"/>
                <a:gd name="T1" fmla="*/ 35 h 36"/>
                <a:gd name="T2" fmla="*/ 43 w 43"/>
                <a:gd name="T3" fmla="*/ 0 h 36"/>
                <a:gd name="T4" fmla="*/ 40 w 43"/>
                <a:gd name="T5" fmla="*/ 0 h 36"/>
                <a:gd name="T6" fmla="*/ 0 w 43"/>
                <a:gd name="T7" fmla="*/ 36 h 36"/>
                <a:gd name="T8" fmla="*/ 3 w 43"/>
                <a:gd name="T9" fmla="*/ 35 h 36"/>
              </a:gdLst>
              <a:ahLst/>
              <a:cxnLst>
                <a:cxn ang="0">
                  <a:pos x="T0" y="T1"/>
                </a:cxn>
                <a:cxn ang="0">
                  <a:pos x="T2" y="T3"/>
                </a:cxn>
                <a:cxn ang="0">
                  <a:pos x="T4" y="T5"/>
                </a:cxn>
                <a:cxn ang="0">
                  <a:pos x="T6" y="T7"/>
                </a:cxn>
                <a:cxn ang="0">
                  <a:pos x="T8" y="T9"/>
                </a:cxn>
              </a:cxnLst>
              <a:rect l="0" t="0" r="r" b="b"/>
              <a:pathLst>
                <a:path w="43" h="36">
                  <a:moveTo>
                    <a:pt x="3" y="35"/>
                  </a:moveTo>
                  <a:cubicBezTo>
                    <a:pt x="17" y="24"/>
                    <a:pt x="30" y="12"/>
                    <a:pt x="43" y="0"/>
                  </a:cubicBezTo>
                  <a:cubicBezTo>
                    <a:pt x="42" y="1"/>
                    <a:pt x="41" y="1"/>
                    <a:pt x="40" y="0"/>
                  </a:cubicBezTo>
                  <a:cubicBezTo>
                    <a:pt x="27" y="12"/>
                    <a:pt x="14" y="24"/>
                    <a:pt x="0" y="36"/>
                  </a:cubicBezTo>
                  <a:cubicBezTo>
                    <a:pt x="2" y="35"/>
                    <a:pt x="2" y="35"/>
                    <a:pt x="3" y="35"/>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135"/>
            <p:cNvSpPr>
              <a:spLocks/>
            </p:cNvSpPr>
            <p:nvPr/>
          </p:nvSpPr>
          <p:spPr bwMode="auto">
            <a:xfrm>
              <a:off x="10584256" y="4789322"/>
              <a:ext cx="129221" cy="142875"/>
            </a:xfrm>
            <a:custGeom>
              <a:avLst/>
              <a:gdLst>
                <a:gd name="T0" fmla="*/ 0 w 37"/>
                <a:gd name="T1" fmla="*/ 36 h 36"/>
                <a:gd name="T2" fmla="*/ 2 w 37"/>
                <a:gd name="T3" fmla="*/ 36 h 36"/>
                <a:gd name="T4" fmla="*/ 37 w 37"/>
                <a:gd name="T5" fmla="*/ 1 h 36"/>
                <a:gd name="T6" fmla="*/ 35 w 37"/>
                <a:gd name="T7" fmla="*/ 0 h 36"/>
                <a:gd name="T8" fmla="*/ 0 w 37"/>
                <a:gd name="T9" fmla="*/ 36 h 36"/>
              </a:gdLst>
              <a:ahLst/>
              <a:cxnLst>
                <a:cxn ang="0">
                  <a:pos x="T0" y="T1"/>
                </a:cxn>
                <a:cxn ang="0">
                  <a:pos x="T2" y="T3"/>
                </a:cxn>
                <a:cxn ang="0">
                  <a:pos x="T4" y="T5"/>
                </a:cxn>
                <a:cxn ang="0">
                  <a:pos x="T6" y="T7"/>
                </a:cxn>
                <a:cxn ang="0">
                  <a:pos x="T8" y="T9"/>
                </a:cxn>
              </a:cxnLst>
              <a:rect l="0" t="0" r="r" b="b"/>
              <a:pathLst>
                <a:path w="37" h="36">
                  <a:moveTo>
                    <a:pt x="0" y="36"/>
                  </a:moveTo>
                  <a:cubicBezTo>
                    <a:pt x="1" y="36"/>
                    <a:pt x="1" y="36"/>
                    <a:pt x="2" y="36"/>
                  </a:cubicBezTo>
                  <a:cubicBezTo>
                    <a:pt x="14" y="24"/>
                    <a:pt x="26" y="13"/>
                    <a:pt x="37" y="1"/>
                  </a:cubicBezTo>
                  <a:cubicBezTo>
                    <a:pt x="36" y="0"/>
                    <a:pt x="35" y="0"/>
                    <a:pt x="35" y="0"/>
                  </a:cubicBezTo>
                  <a:cubicBezTo>
                    <a:pt x="23" y="13"/>
                    <a:pt x="12" y="25"/>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136"/>
            <p:cNvSpPr>
              <a:spLocks/>
            </p:cNvSpPr>
            <p:nvPr/>
          </p:nvSpPr>
          <p:spPr bwMode="auto">
            <a:xfrm>
              <a:off x="10319874" y="4786147"/>
              <a:ext cx="130705" cy="146050"/>
            </a:xfrm>
            <a:custGeom>
              <a:avLst/>
              <a:gdLst>
                <a:gd name="T0" fmla="*/ 0 w 37"/>
                <a:gd name="T1" fmla="*/ 37 h 37"/>
                <a:gd name="T2" fmla="*/ 3 w 37"/>
                <a:gd name="T3" fmla="*/ 37 h 37"/>
                <a:gd name="T4" fmla="*/ 37 w 37"/>
                <a:gd name="T5" fmla="*/ 0 h 37"/>
                <a:gd name="T6" fmla="*/ 34 w 37"/>
                <a:gd name="T7" fmla="*/ 0 h 37"/>
                <a:gd name="T8" fmla="*/ 0 w 37"/>
                <a:gd name="T9" fmla="*/ 37 h 37"/>
              </a:gdLst>
              <a:ahLst/>
              <a:cxnLst>
                <a:cxn ang="0">
                  <a:pos x="T0" y="T1"/>
                </a:cxn>
                <a:cxn ang="0">
                  <a:pos x="T2" y="T3"/>
                </a:cxn>
                <a:cxn ang="0">
                  <a:pos x="T4" y="T5"/>
                </a:cxn>
                <a:cxn ang="0">
                  <a:pos x="T6" y="T7"/>
                </a:cxn>
                <a:cxn ang="0">
                  <a:pos x="T8" y="T9"/>
                </a:cxn>
              </a:cxnLst>
              <a:rect l="0" t="0" r="r" b="b"/>
              <a:pathLst>
                <a:path w="37" h="37">
                  <a:moveTo>
                    <a:pt x="0" y="37"/>
                  </a:moveTo>
                  <a:cubicBezTo>
                    <a:pt x="1" y="37"/>
                    <a:pt x="1" y="36"/>
                    <a:pt x="3" y="37"/>
                  </a:cubicBezTo>
                  <a:cubicBezTo>
                    <a:pt x="14" y="25"/>
                    <a:pt x="26" y="13"/>
                    <a:pt x="37" y="0"/>
                  </a:cubicBezTo>
                  <a:cubicBezTo>
                    <a:pt x="36" y="0"/>
                    <a:pt x="36" y="0"/>
                    <a:pt x="34" y="0"/>
                  </a:cubicBezTo>
                  <a:cubicBezTo>
                    <a:pt x="23" y="12"/>
                    <a:pt x="11" y="24"/>
                    <a:pt x="0" y="37"/>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137"/>
            <p:cNvSpPr>
              <a:spLocks/>
            </p:cNvSpPr>
            <p:nvPr/>
          </p:nvSpPr>
          <p:spPr bwMode="auto">
            <a:xfrm>
              <a:off x="10752093" y="4789322"/>
              <a:ext cx="138132" cy="142875"/>
            </a:xfrm>
            <a:custGeom>
              <a:avLst/>
              <a:gdLst>
                <a:gd name="T0" fmla="*/ 32 w 39"/>
                <a:gd name="T1" fmla="*/ 1 h 36"/>
                <a:gd name="T2" fmla="*/ 7 w 39"/>
                <a:gd name="T3" fmla="*/ 30 h 36"/>
                <a:gd name="T4" fmla="*/ 0 w 39"/>
                <a:gd name="T5" fmla="*/ 36 h 36"/>
                <a:gd name="T6" fmla="*/ 4 w 39"/>
                <a:gd name="T7" fmla="*/ 35 h 36"/>
                <a:gd name="T8" fmla="*/ 8 w 39"/>
                <a:gd name="T9" fmla="*/ 32 h 36"/>
                <a:gd name="T10" fmla="*/ 39 w 39"/>
                <a:gd name="T11" fmla="*/ 1 h 36"/>
                <a:gd name="T12" fmla="*/ 36 w 39"/>
                <a:gd name="T13" fmla="*/ 0 h 36"/>
                <a:gd name="T14" fmla="*/ 27 w 39"/>
                <a:gd name="T15" fmla="*/ 9 h 36"/>
                <a:gd name="T16" fmla="*/ 35 w 39"/>
                <a:gd name="T17" fmla="*/ 0 h 36"/>
                <a:gd name="T18" fmla="*/ 32 w 39"/>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6">
                  <a:moveTo>
                    <a:pt x="32" y="1"/>
                  </a:moveTo>
                  <a:cubicBezTo>
                    <a:pt x="24" y="10"/>
                    <a:pt x="15" y="20"/>
                    <a:pt x="7" y="30"/>
                  </a:cubicBezTo>
                  <a:cubicBezTo>
                    <a:pt x="5" y="32"/>
                    <a:pt x="3" y="34"/>
                    <a:pt x="0" y="36"/>
                  </a:cubicBezTo>
                  <a:cubicBezTo>
                    <a:pt x="2" y="35"/>
                    <a:pt x="3" y="35"/>
                    <a:pt x="4" y="35"/>
                  </a:cubicBezTo>
                  <a:cubicBezTo>
                    <a:pt x="5" y="34"/>
                    <a:pt x="6" y="33"/>
                    <a:pt x="8" y="32"/>
                  </a:cubicBezTo>
                  <a:cubicBezTo>
                    <a:pt x="18" y="21"/>
                    <a:pt x="29" y="11"/>
                    <a:pt x="39" y="1"/>
                  </a:cubicBezTo>
                  <a:cubicBezTo>
                    <a:pt x="38" y="0"/>
                    <a:pt x="37" y="0"/>
                    <a:pt x="36" y="0"/>
                  </a:cubicBezTo>
                  <a:cubicBezTo>
                    <a:pt x="33" y="3"/>
                    <a:pt x="30" y="6"/>
                    <a:pt x="27" y="9"/>
                  </a:cubicBezTo>
                  <a:cubicBezTo>
                    <a:pt x="30" y="6"/>
                    <a:pt x="32" y="3"/>
                    <a:pt x="35" y="0"/>
                  </a:cubicBezTo>
                  <a:cubicBezTo>
                    <a:pt x="34" y="0"/>
                    <a:pt x="33" y="0"/>
                    <a:pt x="32" y="1"/>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138"/>
            <p:cNvSpPr>
              <a:spLocks/>
            </p:cNvSpPr>
            <p:nvPr/>
          </p:nvSpPr>
          <p:spPr bwMode="auto">
            <a:xfrm>
              <a:off x="10345124" y="4789322"/>
              <a:ext cx="157441" cy="142875"/>
            </a:xfrm>
            <a:custGeom>
              <a:avLst/>
              <a:gdLst>
                <a:gd name="T0" fmla="*/ 3 w 45"/>
                <a:gd name="T1" fmla="*/ 36 h 36"/>
                <a:gd name="T2" fmla="*/ 45 w 45"/>
                <a:gd name="T3" fmla="*/ 0 h 36"/>
                <a:gd name="T4" fmla="*/ 42 w 45"/>
                <a:gd name="T5" fmla="*/ 0 h 36"/>
                <a:gd name="T6" fmla="*/ 0 w 45"/>
                <a:gd name="T7" fmla="*/ 36 h 36"/>
                <a:gd name="T8" fmla="*/ 3 w 45"/>
                <a:gd name="T9" fmla="*/ 36 h 36"/>
              </a:gdLst>
              <a:ahLst/>
              <a:cxnLst>
                <a:cxn ang="0">
                  <a:pos x="T0" y="T1"/>
                </a:cxn>
                <a:cxn ang="0">
                  <a:pos x="T2" y="T3"/>
                </a:cxn>
                <a:cxn ang="0">
                  <a:pos x="T4" y="T5"/>
                </a:cxn>
                <a:cxn ang="0">
                  <a:pos x="T6" y="T7"/>
                </a:cxn>
                <a:cxn ang="0">
                  <a:pos x="T8" y="T9"/>
                </a:cxn>
              </a:cxnLst>
              <a:rect l="0" t="0" r="r" b="b"/>
              <a:pathLst>
                <a:path w="45" h="36">
                  <a:moveTo>
                    <a:pt x="3" y="36"/>
                  </a:moveTo>
                  <a:cubicBezTo>
                    <a:pt x="17" y="24"/>
                    <a:pt x="31" y="12"/>
                    <a:pt x="45" y="0"/>
                  </a:cubicBezTo>
                  <a:cubicBezTo>
                    <a:pt x="44" y="0"/>
                    <a:pt x="43" y="0"/>
                    <a:pt x="42" y="0"/>
                  </a:cubicBezTo>
                  <a:cubicBezTo>
                    <a:pt x="28" y="12"/>
                    <a:pt x="14" y="24"/>
                    <a:pt x="0" y="36"/>
                  </a:cubicBezTo>
                  <a:cubicBezTo>
                    <a:pt x="1" y="35"/>
                    <a:pt x="2" y="36"/>
                    <a:pt x="3"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139"/>
            <p:cNvSpPr>
              <a:spLocks/>
            </p:cNvSpPr>
            <p:nvPr/>
          </p:nvSpPr>
          <p:spPr bwMode="auto">
            <a:xfrm>
              <a:off x="10394139" y="4789322"/>
              <a:ext cx="126250" cy="142875"/>
            </a:xfrm>
            <a:custGeom>
              <a:avLst/>
              <a:gdLst>
                <a:gd name="T0" fmla="*/ 0 w 36"/>
                <a:gd name="T1" fmla="*/ 36 h 36"/>
                <a:gd name="T2" fmla="*/ 3 w 36"/>
                <a:gd name="T3" fmla="*/ 36 h 36"/>
                <a:gd name="T4" fmla="*/ 36 w 36"/>
                <a:gd name="T5" fmla="*/ 0 h 36"/>
                <a:gd name="T6" fmla="*/ 34 w 36"/>
                <a:gd name="T7" fmla="*/ 0 h 36"/>
                <a:gd name="T8" fmla="*/ 0 w 36"/>
                <a:gd name="T9" fmla="*/ 36 h 36"/>
              </a:gdLst>
              <a:ahLst/>
              <a:cxnLst>
                <a:cxn ang="0">
                  <a:pos x="T0" y="T1"/>
                </a:cxn>
                <a:cxn ang="0">
                  <a:pos x="T2" y="T3"/>
                </a:cxn>
                <a:cxn ang="0">
                  <a:pos x="T4" y="T5"/>
                </a:cxn>
                <a:cxn ang="0">
                  <a:pos x="T6" y="T7"/>
                </a:cxn>
                <a:cxn ang="0">
                  <a:pos x="T8" y="T9"/>
                </a:cxn>
              </a:cxnLst>
              <a:rect l="0" t="0" r="r" b="b"/>
              <a:pathLst>
                <a:path w="36" h="36">
                  <a:moveTo>
                    <a:pt x="0" y="36"/>
                  </a:moveTo>
                  <a:cubicBezTo>
                    <a:pt x="1" y="36"/>
                    <a:pt x="2" y="36"/>
                    <a:pt x="3" y="36"/>
                  </a:cubicBezTo>
                  <a:cubicBezTo>
                    <a:pt x="36" y="0"/>
                    <a:pt x="36" y="0"/>
                    <a:pt x="36" y="0"/>
                  </a:cubicBezTo>
                  <a:cubicBezTo>
                    <a:pt x="36" y="0"/>
                    <a:pt x="35" y="0"/>
                    <a:pt x="34" y="0"/>
                  </a:cubicBezTo>
                  <a:cubicBezTo>
                    <a:pt x="22" y="12"/>
                    <a:pt x="11" y="24"/>
                    <a:pt x="0" y="36"/>
                  </a:cubicBezTo>
                  <a:close/>
                </a:path>
              </a:pathLst>
            </a:custGeom>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140"/>
            <p:cNvSpPr>
              <a:spLocks/>
            </p:cNvSpPr>
            <p:nvPr/>
          </p:nvSpPr>
          <p:spPr bwMode="auto">
            <a:xfrm>
              <a:off x="10812990" y="4789322"/>
              <a:ext cx="112882" cy="139700"/>
            </a:xfrm>
            <a:custGeom>
              <a:avLst/>
              <a:gdLst>
                <a:gd name="T0" fmla="*/ 0 w 32"/>
                <a:gd name="T1" fmla="*/ 35 h 35"/>
                <a:gd name="T2" fmla="*/ 3 w 32"/>
                <a:gd name="T3" fmla="*/ 35 h 35"/>
                <a:gd name="T4" fmla="*/ 32 w 32"/>
                <a:gd name="T5" fmla="*/ 0 h 35"/>
                <a:gd name="T6" fmla="*/ 30 w 32"/>
                <a:gd name="T7" fmla="*/ 0 h 35"/>
                <a:gd name="T8" fmla="*/ 0 w 32"/>
                <a:gd name="T9" fmla="*/ 35 h 35"/>
              </a:gdLst>
              <a:ahLst/>
              <a:cxnLst>
                <a:cxn ang="0">
                  <a:pos x="T0" y="T1"/>
                </a:cxn>
                <a:cxn ang="0">
                  <a:pos x="T2" y="T3"/>
                </a:cxn>
                <a:cxn ang="0">
                  <a:pos x="T4" y="T5"/>
                </a:cxn>
                <a:cxn ang="0">
                  <a:pos x="T6" y="T7"/>
                </a:cxn>
                <a:cxn ang="0">
                  <a:pos x="T8" y="T9"/>
                </a:cxn>
              </a:cxnLst>
              <a:rect l="0" t="0" r="r" b="b"/>
              <a:pathLst>
                <a:path w="32" h="35">
                  <a:moveTo>
                    <a:pt x="0" y="35"/>
                  </a:moveTo>
                  <a:cubicBezTo>
                    <a:pt x="1" y="35"/>
                    <a:pt x="2" y="35"/>
                    <a:pt x="3" y="35"/>
                  </a:cubicBezTo>
                  <a:cubicBezTo>
                    <a:pt x="14" y="25"/>
                    <a:pt x="23" y="13"/>
                    <a:pt x="32" y="0"/>
                  </a:cubicBezTo>
                  <a:cubicBezTo>
                    <a:pt x="31" y="0"/>
                    <a:pt x="30" y="0"/>
                    <a:pt x="30" y="0"/>
                  </a:cubicBezTo>
                  <a:cubicBezTo>
                    <a:pt x="21" y="13"/>
                    <a:pt x="11" y="24"/>
                    <a:pt x="0" y="35"/>
                  </a:cubicBezTo>
                  <a:close/>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5"/>
            <p:cNvSpPr>
              <a:spLocks noEditPoints="1"/>
            </p:cNvSpPr>
            <p:nvPr/>
          </p:nvSpPr>
          <p:spPr bwMode="auto">
            <a:xfrm>
              <a:off x="6691312" y="4762334"/>
              <a:ext cx="4378633" cy="201613"/>
            </a:xfrm>
            <a:custGeom>
              <a:avLst/>
              <a:gdLst>
                <a:gd name="T0" fmla="*/ 1244 w 1245"/>
                <a:gd name="T1" fmla="*/ 5 h 51"/>
                <a:gd name="T2" fmla="*/ 1241 w 1245"/>
                <a:gd name="T3" fmla="*/ 4 h 51"/>
                <a:gd name="T4" fmla="*/ 1239 w 1245"/>
                <a:gd name="T5" fmla="*/ 4 h 51"/>
                <a:gd name="T6" fmla="*/ 4 w 1245"/>
                <a:gd name="T7" fmla="*/ 1 h 51"/>
                <a:gd name="T8" fmla="*/ 2 w 1245"/>
                <a:gd name="T9" fmla="*/ 6 h 51"/>
                <a:gd name="T10" fmla="*/ 1 w 1245"/>
                <a:gd name="T11" fmla="*/ 18 h 51"/>
                <a:gd name="T12" fmla="*/ 1 w 1245"/>
                <a:gd name="T13" fmla="*/ 24 h 51"/>
                <a:gd name="T14" fmla="*/ 1 w 1245"/>
                <a:gd name="T15" fmla="*/ 31 h 51"/>
                <a:gd name="T16" fmla="*/ 1 w 1245"/>
                <a:gd name="T17" fmla="*/ 44 h 51"/>
                <a:gd name="T18" fmla="*/ 4 w 1245"/>
                <a:gd name="T19" fmla="*/ 48 h 51"/>
                <a:gd name="T20" fmla="*/ 1238 w 1245"/>
                <a:gd name="T21" fmla="*/ 48 h 51"/>
                <a:gd name="T22" fmla="*/ 1239 w 1245"/>
                <a:gd name="T23" fmla="*/ 48 h 51"/>
                <a:gd name="T24" fmla="*/ 1240 w 1245"/>
                <a:gd name="T25" fmla="*/ 49 h 51"/>
                <a:gd name="T26" fmla="*/ 1245 w 1245"/>
                <a:gd name="T27" fmla="*/ 48 h 51"/>
                <a:gd name="T28" fmla="*/ 6 w 1245"/>
                <a:gd name="T29" fmla="*/ 42 h 51"/>
                <a:gd name="T30" fmla="*/ 6 w 1245"/>
                <a:gd name="T31" fmla="*/ 26 h 51"/>
                <a:gd name="T32" fmla="*/ 6 w 1245"/>
                <a:gd name="T33" fmla="*/ 25 h 51"/>
                <a:gd name="T34" fmla="*/ 6 w 1245"/>
                <a:gd name="T35" fmla="*/ 24 h 51"/>
                <a:gd name="T36" fmla="*/ 6 w 1245"/>
                <a:gd name="T37" fmla="*/ 24 h 51"/>
                <a:gd name="T38" fmla="*/ 7 w 1245"/>
                <a:gd name="T39" fmla="*/ 7 h 51"/>
                <a:gd name="T40" fmla="*/ 1239 w 1245"/>
                <a:gd name="T41" fmla="*/ 7 h 51"/>
                <a:gd name="T42" fmla="*/ 1239 w 1245"/>
                <a:gd name="T43" fmla="*/ 15 h 51"/>
                <a:gd name="T44" fmla="*/ 1239 w 1245"/>
                <a:gd name="T45" fmla="*/ 26 h 51"/>
                <a:gd name="T46" fmla="*/ 1239 w 1245"/>
                <a:gd name="T47" fmla="*/ 37 h 51"/>
                <a:gd name="T48" fmla="*/ 1239 w 1245"/>
                <a:gd name="T4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5" h="51">
                  <a:moveTo>
                    <a:pt x="1244" y="5"/>
                  </a:moveTo>
                  <a:cubicBezTo>
                    <a:pt x="1243" y="4"/>
                    <a:pt x="1243" y="4"/>
                    <a:pt x="1241" y="4"/>
                  </a:cubicBezTo>
                  <a:cubicBezTo>
                    <a:pt x="1240" y="4"/>
                    <a:pt x="1239" y="4"/>
                    <a:pt x="1239" y="4"/>
                  </a:cubicBezTo>
                  <a:cubicBezTo>
                    <a:pt x="1162" y="0"/>
                    <a:pt x="82" y="4"/>
                    <a:pt x="4" y="1"/>
                  </a:cubicBezTo>
                  <a:cubicBezTo>
                    <a:pt x="2" y="1"/>
                    <a:pt x="1" y="4"/>
                    <a:pt x="2" y="6"/>
                  </a:cubicBezTo>
                  <a:cubicBezTo>
                    <a:pt x="1" y="10"/>
                    <a:pt x="1" y="14"/>
                    <a:pt x="1" y="18"/>
                  </a:cubicBezTo>
                  <a:cubicBezTo>
                    <a:pt x="0" y="20"/>
                    <a:pt x="0" y="23"/>
                    <a:pt x="1" y="24"/>
                  </a:cubicBezTo>
                  <a:cubicBezTo>
                    <a:pt x="1" y="27"/>
                    <a:pt x="1" y="29"/>
                    <a:pt x="1" y="31"/>
                  </a:cubicBezTo>
                  <a:cubicBezTo>
                    <a:pt x="1" y="35"/>
                    <a:pt x="1" y="39"/>
                    <a:pt x="1" y="44"/>
                  </a:cubicBezTo>
                  <a:cubicBezTo>
                    <a:pt x="1" y="45"/>
                    <a:pt x="1" y="48"/>
                    <a:pt x="4" y="48"/>
                  </a:cubicBezTo>
                  <a:cubicBezTo>
                    <a:pt x="81" y="46"/>
                    <a:pt x="1161" y="51"/>
                    <a:pt x="1238" y="48"/>
                  </a:cubicBezTo>
                  <a:cubicBezTo>
                    <a:pt x="1239" y="48"/>
                    <a:pt x="1239" y="48"/>
                    <a:pt x="1239" y="48"/>
                  </a:cubicBezTo>
                  <a:cubicBezTo>
                    <a:pt x="1240" y="48"/>
                    <a:pt x="1240" y="48"/>
                    <a:pt x="1240" y="49"/>
                  </a:cubicBezTo>
                  <a:cubicBezTo>
                    <a:pt x="1241" y="49"/>
                    <a:pt x="1243" y="50"/>
                    <a:pt x="1245" y="48"/>
                  </a:cubicBezTo>
                  <a:moveTo>
                    <a:pt x="6" y="42"/>
                  </a:moveTo>
                  <a:cubicBezTo>
                    <a:pt x="6" y="37"/>
                    <a:pt x="6" y="31"/>
                    <a:pt x="6" y="26"/>
                  </a:cubicBezTo>
                  <a:cubicBezTo>
                    <a:pt x="6" y="25"/>
                    <a:pt x="6" y="25"/>
                    <a:pt x="6" y="25"/>
                  </a:cubicBezTo>
                  <a:cubicBezTo>
                    <a:pt x="6" y="24"/>
                    <a:pt x="6" y="24"/>
                    <a:pt x="6" y="24"/>
                  </a:cubicBezTo>
                  <a:cubicBezTo>
                    <a:pt x="6" y="24"/>
                    <a:pt x="6" y="24"/>
                    <a:pt x="6" y="24"/>
                  </a:cubicBezTo>
                  <a:cubicBezTo>
                    <a:pt x="7" y="18"/>
                    <a:pt x="6" y="13"/>
                    <a:pt x="7" y="7"/>
                  </a:cubicBezTo>
                  <a:cubicBezTo>
                    <a:pt x="83" y="5"/>
                    <a:pt x="1162" y="10"/>
                    <a:pt x="1239" y="7"/>
                  </a:cubicBezTo>
                  <a:cubicBezTo>
                    <a:pt x="1239" y="10"/>
                    <a:pt x="1239" y="12"/>
                    <a:pt x="1239" y="15"/>
                  </a:cubicBezTo>
                  <a:cubicBezTo>
                    <a:pt x="1239" y="18"/>
                    <a:pt x="1239" y="23"/>
                    <a:pt x="1239" y="26"/>
                  </a:cubicBezTo>
                  <a:cubicBezTo>
                    <a:pt x="1239" y="30"/>
                    <a:pt x="1239" y="34"/>
                    <a:pt x="1239" y="37"/>
                  </a:cubicBezTo>
                  <a:cubicBezTo>
                    <a:pt x="1239" y="40"/>
                    <a:pt x="1239" y="42"/>
                    <a:pt x="1239" y="45"/>
                  </a:cubicBezTo>
                </a:path>
              </a:pathLst>
            </a:custGeom>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294" name="Content Placeholder 2"/>
          <p:cNvSpPr txBox="1">
            <a:spLocks/>
          </p:cNvSpPr>
          <p:nvPr/>
        </p:nvSpPr>
        <p:spPr>
          <a:xfrm>
            <a:off x="3281634" y="1967498"/>
            <a:ext cx="3887572" cy="3683000"/>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0" indent="0" algn="just">
              <a:buFont typeface="Arial" panose="020B0604020202020204" pitchFamily="34" charset="0"/>
              <a:buNone/>
              <a:defRPr/>
            </a:pPr>
            <a:r>
              <a:rPr lang="vi-VN" sz="2400" kern="0" dirty="0" smtClean="0">
                <a:solidFill>
                  <a:schemeClr val="accent2">
                    <a:lumMod val="40000"/>
                    <a:lumOff val="60000"/>
                  </a:schemeClr>
                </a:solidFill>
                <a:latin typeface="+mn-lt"/>
                <a:cs typeface="Calibri" panose="020F0502020204030204" pitchFamily="34" charset="0"/>
              </a:rPr>
              <a:t>- </a:t>
            </a:r>
            <a:r>
              <a:rPr lang="vi-VN" sz="2400" b="1" kern="0" dirty="0" smtClean="0">
                <a:solidFill>
                  <a:srgbClr val="C00000"/>
                </a:solidFill>
                <a:latin typeface="+mn-lt"/>
                <a:cs typeface="Calibri" panose="020F0502020204030204" pitchFamily="34" charset="0"/>
              </a:rPr>
              <a:t>Sức lao động</a:t>
            </a:r>
            <a:r>
              <a:rPr lang="en-US" sz="2400" b="1" kern="0" dirty="0" smtClean="0">
                <a:solidFill>
                  <a:srgbClr val="C00000"/>
                </a:solidFill>
                <a:latin typeface="+mn-lt"/>
                <a:cs typeface="Calibri" panose="020F0502020204030204" pitchFamily="34" charset="0"/>
              </a:rPr>
              <a:t> </a:t>
            </a:r>
            <a:r>
              <a:rPr lang="vi-VN" sz="2400" b="1" kern="0" dirty="0" smtClean="0">
                <a:solidFill>
                  <a:srgbClr val="C00000"/>
                </a:solidFill>
                <a:latin typeface="+mn-lt"/>
                <a:cs typeface="Calibri" panose="020F0502020204030204" pitchFamily="34" charset="0"/>
              </a:rPr>
              <a:t>là</a:t>
            </a:r>
            <a:r>
              <a:rPr lang="en-US" sz="2400" b="1" kern="0" dirty="0" smtClean="0">
                <a:solidFill>
                  <a:srgbClr val="C00000"/>
                </a:solidFill>
                <a:latin typeface="+mn-lt"/>
                <a:cs typeface="Calibri" panose="020F0502020204030204" pitchFamily="34" charset="0"/>
              </a:rPr>
              <a:t>:</a:t>
            </a:r>
            <a:r>
              <a:rPr lang="vi-VN" sz="2400" b="1" kern="0" dirty="0" smtClean="0">
                <a:solidFill>
                  <a:srgbClr val="C00000"/>
                </a:solidFill>
                <a:latin typeface="+mn-lt"/>
                <a:cs typeface="Calibri" panose="020F0502020204030204" pitchFamily="34" charset="0"/>
              </a:rPr>
              <a:t> </a:t>
            </a:r>
            <a:r>
              <a:rPr lang="vi-VN" sz="2400" kern="0" dirty="0" smtClean="0">
                <a:solidFill>
                  <a:srgbClr val="34164A"/>
                </a:solidFill>
                <a:latin typeface="+mn-lt"/>
                <a:cs typeface="Calibri" panose="020F0502020204030204" pitchFamily="34" charset="0"/>
              </a:rPr>
              <a:t>toàn bộ những năng lực thể chất và tinh thần của con người được vận dụng vào quá trình sản xuất</a:t>
            </a:r>
            <a:endParaRPr lang="vi-VN" sz="2400" kern="0" dirty="0">
              <a:solidFill>
                <a:srgbClr val="34164A"/>
              </a:solidFill>
              <a:latin typeface="+mn-lt"/>
              <a:cs typeface="Calibri" panose="020F0502020204030204" pitchFamily="34" charset="0"/>
            </a:endParaRPr>
          </a:p>
        </p:txBody>
      </p:sp>
      <p:sp>
        <p:nvSpPr>
          <p:cNvPr id="295" name="Rectangle 294"/>
          <p:cNvSpPr/>
          <p:nvPr/>
        </p:nvSpPr>
        <p:spPr>
          <a:xfrm>
            <a:off x="2955603" y="2216976"/>
            <a:ext cx="434975" cy="523875"/>
          </a:xfrm>
          <a:prstGeom prst="rect">
            <a:avLst/>
          </a:prstGeom>
          <a:noFill/>
          <a:ln w="254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2400" b="1" dirty="0">
                <a:solidFill>
                  <a:srgbClr val="34164A"/>
                </a:solidFill>
                <a:cs typeface="Calibri" panose="020F0502020204030204" pitchFamily="34" charset="0"/>
                <a:sym typeface="Wingdings" panose="05000000000000000000" pitchFamily="2" charset="2"/>
              </a:rPr>
              <a:t></a:t>
            </a:r>
            <a:endParaRPr lang="en-US" sz="2400" b="1" dirty="0">
              <a:solidFill>
                <a:srgbClr val="34164A"/>
              </a:solidFill>
              <a:cs typeface="Calibri" panose="020F0502020204030204" pitchFamily="34" charset="0"/>
            </a:endParaRPr>
          </a:p>
        </p:txBody>
      </p:sp>
      <p:sp>
        <p:nvSpPr>
          <p:cNvPr id="296" name="Content Placeholder 2"/>
          <p:cNvSpPr txBox="1">
            <a:spLocks/>
          </p:cNvSpPr>
          <p:nvPr/>
        </p:nvSpPr>
        <p:spPr bwMode="auto">
          <a:xfrm>
            <a:off x="7843350" y="2185352"/>
            <a:ext cx="3786479" cy="187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1300">
                <a:solidFill>
                  <a:schemeClr val="tx1"/>
                </a:solidFill>
                <a:latin typeface="Calibri" panose="020F0502020204030204" pitchFamily="34" charset="0"/>
                <a:ea typeface="宋体" panose="02010600030101010101" pitchFamily="2" charset="-122"/>
              </a:defRPr>
            </a:lvl1pPr>
            <a:lvl2pPr marL="742950" indent="-285750">
              <a:defRPr sz="1300">
                <a:solidFill>
                  <a:schemeClr val="tx1"/>
                </a:solidFill>
                <a:latin typeface="Calibri" panose="020F0502020204030204" pitchFamily="34" charset="0"/>
                <a:ea typeface="宋体" panose="02010600030101010101" pitchFamily="2" charset="-122"/>
              </a:defRPr>
            </a:lvl2pPr>
            <a:lvl3pPr marL="1143000" indent="-228600">
              <a:defRPr sz="1300">
                <a:solidFill>
                  <a:schemeClr val="tx1"/>
                </a:solidFill>
                <a:latin typeface="Calibri" panose="020F0502020204030204" pitchFamily="34" charset="0"/>
                <a:ea typeface="宋体" panose="02010600030101010101" pitchFamily="2" charset="-122"/>
              </a:defRPr>
            </a:lvl3pPr>
            <a:lvl4pPr marL="1600200" indent="-228600">
              <a:defRPr sz="1300">
                <a:solidFill>
                  <a:schemeClr val="tx1"/>
                </a:solidFill>
                <a:latin typeface="Calibri" panose="020F0502020204030204" pitchFamily="34" charset="0"/>
                <a:ea typeface="宋体" panose="02010600030101010101" pitchFamily="2" charset="-122"/>
              </a:defRPr>
            </a:lvl4pPr>
            <a:lvl5pPr marL="2057400" indent="-228600">
              <a:defRPr sz="1300">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9pPr>
          </a:lstStyle>
          <a:p>
            <a:pPr algn="just" defTabSz="914400">
              <a:spcBef>
                <a:spcPct val="20000"/>
              </a:spcBef>
              <a:buFont typeface="Arial" panose="020B0604020202020204" pitchFamily="34" charset="0"/>
              <a:buNone/>
            </a:pPr>
            <a:r>
              <a:rPr lang="vi-VN" altLang="en-US" sz="2400" b="1" dirty="0">
                <a:solidFill>
                  <a:srgbClr val="C00000"/>
                </a:solidFill>
                <a:latin typeface="+mn-lt"/>
                <a:cs typeface="Calibri" panose="020F0502020204030204" pitchFamily="34" charset="0"/>
              </a:rPr>
              <a:t>- Lao động là</a:t>
            </a:r>
            <a:r>
              <a:rPr lang="en-US" altLang="en-US" sz="2400" b="1" dirty="0">
                <a:solidFill>
                  <a:srgbClr val="C00000"/>
                </a:solidFill>
                <a:latin typeface="+mn-lt"/>
                <a:cs typeface="Calibri" panose="020F0502020204030204" pitchFamily="34" charset="0"/>
              </a:rPr>
              <a:t>: </a:t>
            </a:r>
            <a:r>
              <a:rPr lang="vi-VN" altLang="en-US" sz="2400" dirty="0">
                <a:solidFill>
                  <a:srgbClr val="34164A"/>
                </a:solidFill>
                <a:latin typeface="+mn-lt"/>
                <a:cs typeface="Calibri" panose="020F0502020204030204" pitchFamily="34" charset="0"/>
              </a:rPr>
              <a:t>hoạt động có mục đích, có ý thức của con người làm biến đổi những yếu tố của tự nhiên cho phù hợp với nhu cầu của con người.</a:t>
            </a:r>
          </a:p>
        </p:txBody>
      </p:sp>
      <p:graphicFrame>
        <p:nvGraphicFramePr>
          <p:cNvPr id="297" name="Table 296">
            <a:extLst/>
          </p:cNvPr>
          <p:cNvGraphicFramePr>
            <a:graphicFrameLocks noGrp="1"/>
          </p:cNvGraphicFramePr>
          <p:nvPr>
            <p:extLst>
              <p:ext uri="{D42A27DB-BD31-4B8C-83A1-F6EECF244321}">
                <p14:modId xmlns:p14="http://schemas.microsoft.com/office/powerpoint/2010/main" val="4011230757"/>
              </p:ext>
            </p:extLst>
          </p:nvPr>
        </p:nvGraphicFramePr>
        <p:xfrm>
          <a:off x="3252019" y="5053986"/>
          <a:ext cx="6985000" cy="1333500"/>
        </p:xfrm>
        <a:graphic>
          <a:graphicData uri="http://schemas.openxmlformats.org/drawingml/2006/table">
            <a:tbl>
              <a:tblPr firstRow="1" bandRow="1">
                <a:tableStyleId>{22838BEF-8BB2-4498-84A7-C5851F593DF1}</a:tableStyleId>
              </a:tblPr>
              <a:tblGrid>
                <a:gridCol w="3504252">
                  <a:extLst>
                    <a:ext uri="{9D8B030D-6E8A-4147-A177-3AD203B41FA5}">
                      <a16:colId xmlns:a16="http://schemas.microsoft.com/office/drawing/2014/main" xmlns="" val="20000"/>
                    </a:ext>
                  </a:extLst>
                </a:gridCol>
                <a:gridCol w="3480748">
                  <a:extLst>
                    <a:ext uri="{9D8B030D-6E8A-4147-A177-3AD203B41FA5}">
                      <a16:colId xmlns:a16="http://schemas.microsoft.com/office/drawing/2014/main" xmlns="" val="20001"/>
                    </a:ext>
                  </a:extLst>
                </a:gridCol>
              </a:tblGrid>
              <a:tr h="411480">
                <a:tc>
                  <a:txBody>
                    <a:bodyPr/>
                    <a:lstStyle/>
                    <a:p>
                      <a:pPr algn="ctr"/>
                      <a:r>
                        <a:rPr lang="vi-VN" sz="2300" dirty="0">
                          <a:solidFill>
                            <a:srgbClr val="34164A"/>
                          </a:solidFill>
                        </a:rPr>
                        <a:t>Sức</a:t>
                      </a:r>
                      <a:r>
                        <a:rPr lang="vi-VN" sz="2300" baseline="0" dirty="0">
                          <a:solidFill>
                            <a:srgbClr val="34164A"/>
                          </a:solidFill>
                        </a:rPr>
                        <a:t> lao động</a:t>
                      </a:r>
                      <a:endParaRPr lang="en-US" sz="2300" dirty="0">
                        <a:solidFill>
                          <a:srgbClr val="34164A"/>
                        </a:solidFill>
                        <a:latin typeface="+mj-lt"/>
                      </a:endParaRPr>
                    </a:p>
                  </a:txBody>
                  <a:tcPr marL="68583" marR="68583" marT="34290" marB="34290"/>
                </a:tc>
                <a:tc>
                  <a:txBody>
                    <a:bodyPr/>
                    <a:lstStyle/>
                    <a:p>
                      <a:pPr algn="ctr"/>
                      <a:r>
                        <a:rPr lang="vi-VN" sz="2300" dirty="0">
                          <a:solidFill>
                            <a:srgbClr val="34164A"/>
                          </a:solidFill>
                        </a:rPr>
                        <a:t>Lao</a:t>
                      </a:r>
                      <a:r>
                        <a:rPr lang="vi-VN" sz="2300" baseline="0" dirty="0">
                          <a:solidFill>
                            <a:srgbClr val="34164A"/>
                          </a:solidFill>
                        </a:rPr>
                        <a:t> động</a:t>
                      </a:r>
                      <a:endParaRPr lang="en-US" sz="2300" dirty="0">
                        <a:solidFill>
                          <a:srgbClr val="34164A"/>
                        </a:solidFill>
                        <a:latin typeface="+mj-lt"/>
                      </a:endParaRPr>
                    </a:p>
                  </a:txBody>
                  <a:tcPr marL="68583" marR="68583" marT="34290" marB="34290"/>
                </a:tc>
                <a:extLst>
                  <a:ext uri="{0D108BD9-81ED-4DB2-BD59-A6C34878D82A}">
                    <a16:rowId xmlns:a16="http://schemas.microsoft.com/office/drawing/2014/main" xmlns="" val="10000"/>
                  </a:ext>
                </a:extLst>
              </a:tr>
              <a:tr h="914400">
                <a:tc>
                  <a:txBody>
                    <a:bodyPr/>
                    <a:lstStyle/>
                    <a:p>
                      <a:pPr algn="just"/>
                      <a:r>
                        <a:rPr lang="vi-VN" sz="2300" dirty="0"/>
                        <a:t>- Khả</a:t>
                      </a:r>
                      <a:r>
                        <a:rPr lang="vi-VN" sz="2300" baseline="0" dirty="0"/>
                        <a:t> năng của lao động</a:t>
                      </a:r>
                      <a:endParaRPr lang="en-US" sz="2300" dirty="0">
                        <a:latin typeface="+mj-lt"/>
                      </a:endParaRPr>
                    </a:p>
                  </a:txBody>
                  <a:tcPr marL="68583" marR="68583" marT="34290" marB="34290"/>
                </a:tc>
                <a:tc>
                  <a:txBody>
                    <a:bodyPr/>
                    <a:lstStyle/>
                    <a:p>
                      <a:pPr algn="just"/>
                      <a:r>
                        <a:rPr lang="vi-VN" sz="2300" dirty="0"/>
                        <a:t>- Sự</a:t>
                      </a:r>
                      <a:r>
                        <a:rPr lang="vi-VN" sz="2300" baseline="0" dirty="0"/>
                        <a:t> tiêu dùng sức lao động trong hiện thực</a:t>
                      </a:r>
                      <a:endParaRPr lang="en-US" sz="2300" dirty="0">
                        <a:latin typeface="+mj-lt"/>
                      </a:endParaRPr>
                    </a:p>
                  </a:txBody>
                  <a:tcPr marL="68583" marR="68583" marT="34290" marB="34290"/>
                </a:tc>
                <a:extLst>
                  <a:ext uri="{0D108BD9-81ED-4DB2-BD59-A6C34878D82A}">
                    <a16:rowId xmlns:a16="http://schemas.microsoft.com/office/drawing/2014/main" xmlns="" val="10001"/>
                  </a:ext>
                </a:extLst>
              </a:tr>
            </a:tbl>
          </a:graphicData>
        </a:graphic>
      </p:graphicFrame>
      <p:sp>
        <p:nvSpPr>
          <p:cNvPr id="298" name="Rectangle 297"/>
          <p:cNvSpPr/>
          <p:nvPr/>
        </p:nvSpPr>
        <p:spPr>
          <a:xfrm>
            <a:off x="2786281" y="1185078"/>
            <a:ext cx="10332470" cy="740011"/>
          </a:xfrm>
          <a:prstGeom prst="rect">
            <a:avLst/>
          </a:prstGeom>
        </p:spPr>
        <p:txBody>
          <a:bodyPr wrap="square">
            <a:spAutoFit/>
          </a:bodyPr>
          <a:lstStyle/>
          <a:p>
            <a:pPr algn="just">
              <a:lnSpc>
                <a:spcPct val="115000"/>
              </a:lnSpc>
              <a:spcAft>
                <a:spcPts val="0"/>
              </a:spcAft>
              <a:tabLst>
                <a:tab pos="228600" algn="l"/>
                <a:tab pos="571500" algn="l"/>
              </a:tabLst>
            </a:pPr>
            <a:r>
              <a:rPr lang="es-CR" sz="4000" dirty="0" err="1">
                <a:solidFill>
                  <a:srgbClr val="000000"/>
                </a:solidFill>
                <a:ea typeface="Times New Roman" panose="02020603050405020304" pitchFamily="18" charset="0"/>
              </a:rPr>
              <a:t>Phân</a:t>
            </a:r>
            <a:r>
              <a:rPr lang="es-CR" sz="4000" dirty="0">
                <a:solidFill>
                  <a:srgbClr val="000000"/>
                </a:solidFill>
                <a:ea typeface="Times New Roman" panose="02020603050405020304" pitchFamily="18" charset="0"/>
              </a:rPr>
              <a:t> </a:t>
            </a:r>
            <a:r>
              <a:rPr lang="es-CR" sz="4000" dirty="0" err="1">
                <a:solidFill>
                  <a:srgbClr val="000000"/>
                </a:solidFill>
                <a:ea typeface="Times New Roman" panose="02020603050405020304" pitchFamily="18" charset="0"/>
              </a:rPr>
              <a:t>biệt</a:t>
            </a:r>
            <a:r>
              <a:rPr lang="es-CR" sz="4000" dirty="0">
                <a:solidFill>
                  <a:srgbClr val="000000"/>
                </a:solidFill>
                <a:ea typeface="Times New Roman" panose="02020603050405020304" pitchFamily="18" charset="0"/>
              </a:rPr>
              <a:t> </a:t>
            </a:r>
            <a:r>
              <a:rPr lang="es-CR" sz="4000" dirty="0" err="1">
                <a:solidFill>
                  <a:srgbClr val="000000"/>
                </a:solidFill>
                <a:ea typeface="Times New Roman" panose="02020603050405020304" pitchFamily="18" charset="0"/>
              </a:rPr>
              <a:t>sức</a:t>
            </a:r>
            <a:r>
              <a:rPr lang="es-CR" sz="4000" dirty="0">
                <a:solidFill>
                  <a:srgbClr val="000000"/>
                </a:solidFill>
                <a:ea typeface="Times New Roman" panose="02020603050405020304" pitchFamily="18" charset="0"/>
              </a:rPr>
              <a:t> lao </a:t>
            </a:r>
            <a:r>
              <a:rPr lang="es-CR" sz="4000" dirty="0" err="1">
                <a:solidFill>
                  <a:srgbClr val="000000"/>
                </a:solidFill>
                <a:ea typeface="Times New Roman" panose="02020603050405020304" pitchFamily="18" charset="0"/>
              </a:rPr>
              <a:t>động</a:t>
            </a:r>
            <a:r>
              <a:rPr lang="es-CR" sz="4000" dirty="0">
                <a:solidFill>
                  <a:srgbClr val="000000"/>
                </a:solidFill>
                <a:ea typeface="Times New Roman" panose="02020603050405020304" pitchFamily="18" charset="0"/>
              </a:rPr>
              <a:t> </a:t>
            </a:r>
            <a:r>
              <a:rPr lang="es-CR" sz="4000" dirty="0" err="1">
                <a:solidFill>
                  <a:srgbClr val="000000"/>
                </a:solidFill>
                <a:ea typeface="Times New Roman" panose="02020603050405020304" pitchFamily="18" charset="0"/>
              </a:rPr>
              <a:t>với</a:t>
            </a:r>
            <a:r>
              <a:rPr lang="es-CR" sz="4000" dirty="0">
                <a:solidFill>
                  <a:srgbClr val="000000"/>
                </a:solidFill>
                <a:ea typeface="Times New Roman" panose="02020603050405020304" pitchFamily="18" charset="0"/>
              </a:rPr>
              <a:t> lao </a:t>
            </a:r>
            <a:r>
              <a:rPr lang="es-CR" sz="4000" dirty="0" err="1">
                <a:solidFill>
                  <a:srgbClr val="000000"/>
                </a:solidFill>
                <a:ea typeface="Times New Roman" panose="02020603050405020304" pitchFamily="18" charset="0"/>
              </a:rPr>
              <a:t>động</a:t>
            </a:r>
            <a:r>
              <a:rPr lang="es-CR" sz="4000" dirty="0" smtClean="0">
                <a:solidFill>
                  <a:srgbClr val="000000"/>
                </a:solidFill>
                <a:ea typeface="Times New Roman" panose="02020603050405020304" pitchFamily="18" charset="0"/>
              </a:rPr>
              <a:t>:</a:t>
            </a:r>
            <a:endParaRPr lang="en-US" sz="4000" dirty="0">
              <a:ea typeface="Times New Roman" panose="02020603050405020304" pitchFamily="18" charset="0"/>
            </a:endParaRPr>
          </a:p>
        </p:txBody>
      </p:sp>
    </p:spTree>
    <p:extLst>
      <p:ext uri="{BB962C8B-B14F-4D97-AF65-F5344CB8AC3E}">
        <p14:creationId xmlns:p14="http://schemas.microsoft.com/office/powerpoint/2010/main" val="265969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5"/>
                                        </p:tgtEl>
                                        <p:attrNameLst>
                                          <p:attrName>style.visibility</p:attrName>
                                        </p:attrNameLst>
                                      </p:cBhvr>
                                      <p:to>
                                        <p:strVal val="visible"/>
                                      </p:to>
                                    </p:set>
                                    <p:anim calcmode="lin" valueType="num">
                                      <p:cBhvr>
                                        <p:cTn id="7" dur="500" fill="hold"/>
                                        <p:tgtEl>
                                          <p:spTgt spid="295"/>
                                        </p:tgtEl>
                                        <p:attrNameLst>
                                          <p:attrName>ppt_w</p:attrName>
                                        </p:attrNameLst>
                                      </p:cBhvr>
                                      <p:tavLst>
                                        <p:tav tm="0">
                                          <p:val>
                                            <p:fltVal val="0"/>
                                          </p:val>
                                        </p:tav>
                                        <p:tav tm="100000">
                                          <p:val>
                                            <p:strVal val="#ppt_w"/>
                                          </p:val>
                                        </p:tav>
                                      </p:tavLst>
                                    </p:anim>
                                    <p:anim calcmode="lin" valueType="num">
                                      <p:cBhvr>
                                        <p:cTn id="8" dur="500" fill="hold"/>
                                        <p:tgtEl>
                                          <p:spTgt spid="295"/>
                                        </p:tgtEl>
                                        <p:attrNameLst>
                                          <p:attrName>ppt_h</p:attrName>
                                        </p:attrNameLst>
                                      </p:cBhvr>
                                      <p:tavLst>
                                        <p:tav tm="0">
                                          <p:val>
                                            <p:fltVal val="0"/>
                                          </p:val>
                                        </p:tav>
                                        <p:tav tm="100000">
                                          <p:val>
                                            <p:strVal val="#ppt_h"/>
                                          </p:val>
                                        </p:tav>
                                      </p:tavLst>
                                    </p:anim>
                                    <p:animEffect transition="in" filter="fade">
                                      <p:cBhvr>
                                        <p:cTn id="9" dur="500"/>
                                        <p:tgtEl>
                                          <p:spTgt spid="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94">
                                            <p:txEl>
                                              <p:pRg st="0" end="0"/>
                                            </p:txEl>
                                          </p:spTgt>
                                        </p:tgtEl>
                                        <p:attrNameLst>
                                          <p:attrName>style.visibility</p:attrName>
                                        </p:attrNameLst>
                                      </p:cBhvr>
                                      <p:to>
                                        <p:strVal val="visible"/>
                                      </p:to>
                                    </p:set>
                                    <p:anim calcmode="lin" valueType="num">
                                      <p:cBhvr>
                                        <p:cTn id="12" dur="500" fill="hold"/>
                                        <p:tgtEl>
                                          <p:spTgt spid="294">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94">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94">
                                            <p:txEl>
                                              <p:pRg st="0" end="0"/>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96"/>
                                        </p:tgtEl>
                                        <p:attrNameLst>
                                          <p:attrName>style.visibility</p:attrName>
                                        </p:attrNameLst>
                                      </p:cBhvr>
                                      <p:to>
                                        <p:strVal val="visible"/>
                                      </p:to>
                                    </p:set>
                                    <p:anim calcmode="lin" valueType="num">
                                      <p:cBhvr>
                                        <p:cTn id="17" dur="500" fill="hold"/>
                                        <p:tgtEl>
                                          <p:spTgt spid="296"/>
                                        </p:tgtEl>
                                        <p:attrNameLst>
                                          <p:attrName>ppt_w</p:attrName>
                                        </p:attrNameLst>
                                      </p:cBhvr>
                                      <p:tavLst>
                                        <p:tav tm="0">
                                          <p:val>
                                            <p:fltVal val="0"/>
                                          </p:val>
                                        </p:tav>
                                        <p:tav tm="100000">
                                          <p:val>
                                            <p:strVal val="#ppt_w"/>
                                          </p:val>
                                        </p:tav>
                                      </p:tavLst>
                                    </p:anim>
                                    <p:anim calcmode="lin" valueType="num">
                                      <p:cBhvr>
                                        <p:cTn id="18" dur="500" fill="hold"/>
                                        <p:tgtEl>
                                          <p:spTgt spid="296"/>
                                        </p:tgtEl>
                                        <p:attrNameLst>
                                          <p:attrName>ppt_h</p:attrName>
                                        </p:attrNameLst>
                                      </p:cBhvr>
                                      <p:tavLst>
                                        <p:tav tm="0">
                                          <p:val>
                                            <p:fltVal val="0"/>
                                          </p:val>
                                        </p:tav>
                                        <p:tav tm="100000">
                                          <p:val>
                                            <p:strVal val="#ppt_h"/>
                                          </p:val>
                                        </p:tav>
                                      </p:tavLst>
                                    </p:anim>
                                    <p:animEffect transition="in" filter="fade">
                                      <p:cBhvr>
                                        <p:cTn id="19" dur="500"/>
                                        <p:tgtEl>
                                          <p:spTgt spid="296"/>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nodeType="clickEffect">
                                  <p:stCondLst>
                                    <p:cond delay="0"/>
                                  </p:stCondLst>
                                  <p:childTnLst>
                                    <p:set>
                                      <p:cBhvr>
                                        <p:cTn id="23" dur="1" fill="hold">
                                          <p:stCondLst>
                                            <p:cond delay="0"/>
                                          </p:stCondLst>
                                        </p:cTn>
                                        <p:tgtEl>
                                          <p:spTgt spid="297"/>
                                        </p:tgtEl>
                                        <p:attrNameLst>
                                          <p:attrName>style.visibility</p:attrName>
                                        </p:attrNameLst>
                                      </p:cBhvr>
                                      <p:to>
                                        <p:strVal val="visible"/>
                                      </p:to>
                                    </p:set>
                                    <p:animEffect transition="in" filter="blinds(horizontal)">
                                      <p:cBhvr>
                                        <p:cTn id="24" dur="500"/>
                                        <p:tgtEl>
                                          <p:spTgt spid="297"/>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298"/>
                                        </p:tgtEl>
                                        <p:attrNameLst>
                                          <p:attrName>style.visibility</p:attrName>
                                        </p:attrNameLst>
                                      </p:cBhvr>
                                      <p:to>
                                        <p:strVal val="visible"/>
                                      </p:to>
                                    </p:set>
                                    <p:animEffect transition="in" filter="fade">
                                      <p:cBhvr>
                                        <p:cTn id="29" dur="1000"/>
                                        <p:tgtEl>
                                          <p:spTgt spid="298"/>
                                        </p:tgtEl>
                                      </p:cBhvr>
                                    </p:animEffect>
                                    <p:anim calcmode="lin" valueType="num">
                                      <p:cBhvr>
                                        <p:cTn id="30" dur="1000" fill="hold"/>
                                        <p:tgtEl>
                                          <p:spTgt spid="298"/>
                                        </p:tgtEl>
                                        <p:attrNameLst>
                                          <p:attrName>ppt_x</p:attrName>
                                        </p:attrNameLst>
                                      </p:cBhvr>
                                      <p:tavLst>
                                        <p:tav tm="0">
                                          <p:val>
                                            <p:strVal val="#ppt_x"/>
                                          </p:val>
                                        </p:tav>
                                        <p:tav tm="100000">
                                          <p:val>
                                            <p:strVal val="#ppt_x"/>
                                          </p:val>
                                        </p:tav>
                                      </p:tavLst>
                                    </p:anim>
                                    <p:anim calcmode="lin" valueType="num">
                                      <p:cBhvr>
                                        <p:cTn id="31" dur="1000" fill="hold"/>
                                        <p:tgtEl>
                                          <p:spTgt spid="298"/>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32" presetClass="emph" presetSubtype="0" fill="hold" grpId="1" nodeType="clickEffect">
                                  <p:stCondLst>
                                    <p:cond delay="0"/>
                                  </p:stCondLst>
                                  <p:childTnLst>
                                    <p:animRot by="120000">
                                      <p:cBhvr>
                                        <p:cTn id="35" dur="100" fill="hold">
                                          <p:stCondLst>
                                            <p:cond delay="0"/>
                                          </p:stCondLst>
                                        </p:cTn>
                                        <p:tgtEl>
                                          <p:spTgt spid="298"/>
                                        </p:tgtEl>
                                        <p:attrNameLst>
                                          <p:attrName>r</p:attrName>
                                        </p:attrNameLst>
                                      </p:cBhvr>
                                    </p:animRot>
                                    <p:animRot by="-240000">
                                      <p:cBhvr>
                                        <p:cTn id="36" dur="200" fill="hold">
                                          <p:stCondLst>
                                            <p:cond delay="200"/>
                                          </p:stCondLst>
                                        </p:cTn>
                                        <p:tgtEl>
                                          <p:spTgt spid="298"/>
                                        </p:tgtEl>
                                        <p:attrNameLst>
                                          <p:attrName>r</p:attrName>
                                        </p:attrNameLst>
                                      </p:cBhvr>
                                    </p:animRot>
                                    <p:animRot by="240000">
                                      <p:cBhvr>
                                        <p:cTn id="37" dur="200" fill="hold">
                                          <p:stCondLst>
                                            <p:cond delay="400"/>
                                          </p:stCondLst>
                                        </p:cTn>
                                        <p:tgtEl>
                                          <p:spTgt spid="298"/>
                                        </p:tgtEl>
                                        <p:attrNameLst>
                                          <p:attrName>r</p:attrName>
                                        </p:attrNameLst>
                                      </p:cBhvr>
                                    </p:animRot>
                                    <p:animRot by="-240000">
                                      <p:cBhvr>
                                        <p:cTn id="38" dur="200" fill="hold">
                                          <p:stCondLst>
                                            <p:cond delay="600"/>
                                          </p:stCondLst>
                                        </p:cTn>
                                        <p:tgtEl>
                                          <p:spTgt spid="298"/>
                                        </p:tgtEl>
                                        <p:attrNameLst>
                                          <p:attrName>r</p:attrName>
                                        </p:attrNameLst>
                                      </p:cBhvr>
                                    </p:animRot>
                                    <p:animRot by="120000">
                                      <p:cBhvr>
                                        <p:cTn id="39" dur="200" fill="hold">
                                          <p:stCondLst>
                                            <p:cond delay="800"/>
                                          </p:stCondLst>
                                        </p:cTn>
                                        <p:tgtEl>
                                          <p:spTgt spid="29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 grpId="0" build="p"/>
      <p:bldP spid="295" grpId="0"/>
      <p:bldP spid="296" grpId="0"/>
      <p:bldP spid="298" grpId="0"/>
      <p:bldP spid="298"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76299" y="1595966"/>
            <a:ext cx="10688172" cy="4495800"/>
          </a:xfrm>
        </p:spPr>
        <p:txBody>
          <a:bodyPr/>
          <a:lstStyle/>
          <a:p>
            <a:pPr marL="0" indent="0" algn="just">
              <a:buNone/>
              <a:defRPr/>
            </a:pPr>
            <a:r>
              <a:rPr lang="vi-VN" sz="3000" b="1" dirty="0">
                <a:solidFill>
                  <a:srgbClr val="C00000"/>
                </a:solidFill>
                <a:latin typeface="+mn-lt"/>
              </a:rPr>
              <a:t>Câu 1: </a:t>
            </a:r>
            <a:r>
              <a:rPr lang="vi-VN" sz="3000" dirty="0">
                <a:solidFill>
                  <a:srgbClr val="34164A"/>
                </a:solidFill>
                <a:latin typeface="+mn-lt"/>
              </a:rPr>
              <a:t>Sự tác động của con người vào tự nhiên biến đổi các yếu tố tự nhiên để tạo ra các sản phẩm phù hợp với nhu cầu của mình gọi là</a:t>
            </a:r>
            <a:endParaRPr lang="en-US" sz="3000" dirty="0">
              <a:solidFill>
                <a:srgbClr val="34164A"/>
              </a:solidFill>
              <a:latin typeface="+mn-lt"/>
            </a:endParaRPr>
          </a:p>
          <a:p>
            <a:pPr marL="0" indent="0" algn="just">
              <a:buNone/>
              <a:defRPr/>
            </a:pPr>
            <a:r>
              <a:rPr lang="en-US" sz="3000" dirty="0">
                <a:solidFill>
                  <a:srgbClr val="34164A"/>
                </a:solidFill>
                <a:latin typeface="+mn-lt"/>
                <a:cs typeface="Times New Roman" pitchFamily="18" charset="0"/>
              </a:rPr>
              <a:t>A. s</a:t>
            </a:r>
            <a:r>
              <a:rPr lang="vi-VN" sz="3000" dirty="0">
                <a:solidFill>
                  <a:srgbClr val="34164A"/>
                </a:solidFill>
                <a:latin typeface="+mn-lt"/>
                <a:cs typeface="Times New Roman" pitchFamily="18" charset="0"/>
              </a:rPr>
              <a:t>ản xuất kinh tế</a:t>
            </a:r>
          </a:p>
          <a:p>
            <a:pPr marL="0" indent="0" algn="just">
              <a:buNone/>
              <a:defRPr/>
            </a:pPr>
            <a:r>
              <a:rPr lang="en-US" sz="3000" dirty="0">
                <a:solidFill>
                  <a:srgbClr val="34164A"/>
                </a:solidFill>
                <a:latin typeface="+mn-lt"/>
                <a:cs typeface="Times New Roman" pitchFamily="18" charset="0"/>
              </a:rPr>
              <a:t>B. t</a:t>
            </a:r>
            <a:r>
              <a:rPr lang="vi-VN" sz="3000" dirty="0">
                <a:solidFill>
                  <a:srgbClr val="34164A"/>
                </a:solidFill>
                <a:latin typeface="+mn-lt"/>
                <a:cs typeface="Times New Roman" pitchFamily="18" charset="0"/>
              </a:rPr>
              <a:t>hỏa mãn nhu cầu</a:t>
            </a:r>
          </a:p>
          <a:p>
            <a:pPr marL="0" indent="0" algn="just">
              <a:buNone/>
              <a:defRPr/>
            </a:pPr>
            <a:r>
              <a:rPr lang="en-US" sz="3000" dirty="0">
                <a:solidFill>
                  <a:srgbClr val="34164A"/>
                </a:solidFill>
                <a:latin typeface="+mn-lt"/>
                <a:cs typeface="Times New Roman" pitchFamily="18" charset="0"/>
              </a:rPr>
              <a:t>C. s</a:t>
            </a:r>
            <a:r>
              <a:rPr lang="vi-VN" sz="3000" dirty="0">
                <a:solidFill>
                  <a:srgbClr val="34164A"/>
                </a:solidFill>
                <a:latin typeface="+mn-lt"/>
                <a:cs typeface="Times New Roman" pitchFamily="18" charset="0"/>
              </a:rPr>
              <a:t>ản xuất của cải vật chất</a:t>
            </a:r>
          </a:p>
          <a:p>
            <a:pPr marL="0" indent="0" algn="just">
              <a:buNone/>
              <a:defRPr/>
            </a:pPr>
            <a:r>
              <a:rPr lang="en-US" sz="3000" dirty="0">
                <a:solidFill>
                  <a:srgbClr val="34164A"/>
                </a:solidFill>
                <a:latin typeface="+mn-lt"/>
                <a:cs typeface="Times New Roman" pitchFamily="18" charset="0"/>
              </a:rPr>
              <a:t>D</a:t>
            </a:r>
            <a:r>
              <a:rPr lang="en-US" sz="3000" dirty="0">
                <a:solidFill>
                  <a:srgbClr val="34164A"/>
                </a:solidFill>
                <a:latin typeface="+mn-lt"/>
              </a:rPr>
              <a:t>. </a:t>
            </a:r>
            <a:r>
              <a:rPr lang="en-US" sz="3000" dirty="0" err="1">
                <a:solidFill>
                  <a:srgbClr val="34164A"/>
                </a:solidFill>
                <a:latin typeface="+mn-lt"/>
                <a:cs typeface="Times New Roman" pitchFamily="18" charset="0"/>
              </a:rPr>
              <a:t>qúa</a:t>
            </a:r>
            <a:r>
              <a:rPr lang="vi-VN" sz="3000" dirty="0">
                <a:solidFill>
                  <a:srgbClr val="34164A"/>
                </a:solidFill>
                <a:latin typeface="+mn-lt"/>
                <a:cs typeface="Times New Roman" pitchFamily="18" charset="0"/>
              </a:rPr>
              <a:t> trình sản xuất</a:t>
            </a:r>
            <a:endParaRPr lang="en-US" sz="3000" dirty="0">
              <a:solidFill>
                <a:srgbClr val="34164A"/>
              </a:solidFill>
              <a:latin typeface="+mn-lt"/>
              <a:cs typeface="Times New Roman" pitchFamily="18" charset="0"/>
            </a:endParaRPr>
          </a:p>
        </p:txBody>
      </p:sp>
      <p:sp>
        <p:nvSpPr>
          <p:cNvPr id="9" name="16-Point Star 8"/>
          <p:cNvSpPr/>
          <p:nvPr/>
        </p:nvSpPr>
        <p:spPr>
          <a:xfrm>
            <a:off x="7924800" y="3581400"/>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vi-VN" sz="5000" b="1" dirty="0">
                <a:solidFill>
                  <a:srgbClr val="FF0000"/>
                </a:solidFill>
                <a:latin typeface="+mj-lt"/>
              </a:rPr>
              <a:t>C</a:t>
            </a:r>
            <a:endParaRPr lang="en-US" sz="5000" b="1" dirty="0">
              <a:solidFill>
                <a:srgbClr val="FF0000"/>
              </a:solidFill>
              <a:latin typeface="+mj-lt"/>
            </a:endParaRPr>
          </a:p>
        </p:txBody>
      </p:sp>
      <p:sp>
        <p:nvSpPr>
          <p:cNvPr id="4" name="Footer Placeholder 3"/>
          <p:cNvSpPr>
            <a:spLocks noGrp="1"/>
          </p:cNvSpPr>
          <p:nvPr>
            <p:ph type="ftr" sz="quarter" idx="4294967295"/>
          </p:nvPr>
        </p:nvSpPr>
        <p:spPr/>
        <p:txBody>
          <a:bodyPr/>
          <a:lstStyle/>
          <a:p>
            <a:pPr>
              <a:defRPr/>
            </a:pPr>
            <a:endParaRPr lang="en-US"/>
          </a:p>
        </p:txBody>
      </p:sp>
      <p:grpSp>
        <p:nvGrpSpPr>
          <p:cNvPr id="8" name="组合 3"/>
          <p:cNvGrpSpPr>
            <a:grpSpLocks/>
          </p:cNvGrpSpPr>
          <p:nvPr/>
        </p:nvGrpSpPr>
        <p:grpSpPr bwMode="auto">
          <a:xfrm>
            <a:off x="156633" y="436033"/>
            <a:ext cx="1128184" cy="880533"/>
            <a:chOff x="5896029" y="567090"/>
            <a:chExt cx="2542304" cy="1980172"/>
          </a:xfrm>
        </p:grpSpPr>
        <p:grpSp>
          <p:nvGrpSpPr>
            <p:cNvPr id="28678" name="组合 4"/>
            <p:cNvGrpSpPr>
              <a:grpSpLocks/>
            </p:cNvGrpSpPr>
            <p:nvPr/>
          </p:nvGrpSpPr>
          <p:grpSpPr bwMode="auto">
            <a:xfrm>
              <a:off x="6157182" y="567090"/>
              <a:ext cx="1982032" cy="1980172"/>
              <a:chOff x="6309221" y="788029"/>
              <a:chExt cx="2825105" cy="2822453"/>
            </a:xfrm>
          </p:grpSpPr>
          <p:sp>
            <p:nvSpPr>
              <p:cNvPr id="13"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28682" name="组合 8"/>
              <p:cNvGrpSpPr>
                <a:grpSpLocks/>
              </p:cNvGrpSpPr>
              <p:nvPr/>
            </p:nvGrpSpPr>
            <p:grpSpPr bwMode="auto">
              <a:xfrm>
                <a:off x="6309221" y="788029"/>
                <a:ext cx="2825105" cy="2822453"/>
                <a:chOff x="2433048" y="1083945"/>
                <a:chExt cx="5333787" cy="5328780"/>
              </a:xfrm>
            </p:grpSpPr>
            <p:sp>
              <p:nvSpPr>
                <p:cNvPr id="15"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28684" name="组合 10"/>
                <p:cNvGrpSpPr>
                  <a:grpSpLocks/>
                </p:cNvGrpSpPr>
                <p:nvPr/>
              </p:nvGrpSpPr>
              <p:grpSpPr bwMode="auto">
                <a:xfrm>
                  <a:off x="2433048" y="1083945"/>
                  <a:ext cx="5333787" cy="5328780"/>
                  <a:chOff x="2280648" y="931545"/>
                  <a:chExt cx="5333787" cy="5328780"/>
                </a:xfrm>
              </p:grpSpPr>
              <p:sp>
                <p:nvSpPr>
                  <p:cNvPr id="53"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6"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7" name="直接连接符 11">
                  <a:extLst/>
                </p:cNvPr>
                <p:cNvCxnSpPr>
                  <a:stCxn id="54" idx="4"/>
                  <a:endCxn id="72"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2">
                  <a:extLst/>
                </p:cNvPr>
                <p:cNvCxnSpPr>
                  <a:stCxn id="53" idx="5"/>
                  <a:endCxn id="72"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3">
                  <a:extLst/>
                </p:cNvPr>
                <p:cNvCxnSpPr>
                  <a:stCxn id="70" idx="0"/>
                  <a:endCxn id="53"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4">
                  <a:extLst/>
                </p:cNvPr>
                <p:cNvCxnSpPr>
                  <a:stCxn id="75" idx="3"/>
                  <a:endCxn id="68"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5">
                  <a:extLst/>
                </p:cNvPr>
                <p:cNvCxnSpPr>
                  <a:stCxn id="58"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6">
                  <a:extLst/>
                </p:cNvPr>
                <p:cNvCxnSpPr>
                  <a:stCxn id="70" idx="6"/>
                  <a:endCxn id="69"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7">
                  <a:extLst/>
                </p:cNvPr>
                <p:cNvCxnSpPr>
                  <a:stCxn id="69" idx="0"/>
                  <a:endCxn id="72"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8">
                  <a:extLst/>
                </p:cNvPr>
                <p:cNvCxnSpPr>
                  <a:stCxn id="61" idx="7"/>
                  <a:endCxn id="70"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19">
                  <a:extLst/>
                </p:cNvPr>
                <p:cNvCxnSpPr>
                  <a:stCxn id="70" idx="5"/>
                  <a:endCxn id="74"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0">
                  <a:extLst/>
                </p:cNvPr>
                <p:cNvCxnSpPr>
                  <a:stCxn id="72" idx="7"/>
                  <a:endCxn id="55"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1">
                  <a:extLst/>
                </p:cNvPr>
                <p:cNvCxnSpPr>
                  <a:stCxn id="72" idx="6"/>
                  <a:endCxn id="56"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2">
                  <a:extLst/>
                </p:cNvPr>
                <p:cNvCxnSpPr>
                  <a:stCxn id="70" idx="7"/>
                  <a:endCxn id="72"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3">
                  <a:extLst/>
                </p:cNvPr>
                <p:cNvCxnSpPr>
                  <a:stCxn id="72" idx="5"/>
                  <a:endCxn id="71"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4">
                  <a:extLst/>
                </p:cNvPr>
                <p:cNvCxnSpPr>
                  <a:stCxn id="69" idx="6"/>
                  <a:endCxn id="71"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5">
                  <a:extLst/>
                </p:cNvPr>
                <p:cNvCxnSpPr>
                  <a:stCxn id="71" idx="3"/>
                  <a:endCxn id="75"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6">
                  <a:extLst/>
                </p:cNvPr>
                <p:cNvCxnSpPr>
                  <a:stCxn id="71" idx="0"/>
                  <a:endCxn id="56"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7">
                  <a:extLst/>
                </p:cNvPr>
                <p:cNvCxnSpPr>
                  <a:stCxn id="71" idx="5"/>
                  <a:endCxn id="76"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8">
                  <a:extLst/>
                </p:cNvPr>
                <p:cNvCxnSpPr>
                  <a:stCxn id="76" idx="0"/>
                  <a:endCxn id="56"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29">
                  <a:extLst/>
                </p:cNvPr>
                <p:cNvCxnSpPr>
                  <a:stCxn id="76" idx="7"/>
                  <a:endCxn id="59"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0">
                  <a:extLst/>
                </p:cNvPr>
                <p:cNvCxnSpPr>
                  <a:stCxn id="63" idx="1"/>
                  <a:endCxn id="76"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1">
                  <a:extLst/>
                </p:cNvPr>
                <p:cNvCxnSpPr>
                  <a:stCxn id="69" idx="4"/>
                  <a:endCxn id="75"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2">
                  <a:extLst/>
                </p:cNvPr>
                <p:cNvCxnSpPr>
                  <a:stCxn id="74" idx="5"/>
                  <a:endCxn id="75"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3">
                  <a:extLst/>
                </p:cNvPr>
                <p:cNvCxnSpPr>
                  <a:stCxn id="61" idx="5"/>
                  <a:endCxn id="73"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4">
                  <a:extLst/>
                </p:cNvPr>
                <p:cNvCxnSpPr>
                  <a:stCxn id="73" idx="7"/>
                  <a:endCxn id="74"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5">
                  <a:extLst/>
                </p:cNvPr>
                <p:cNvCxnSpPr>
                  <a:stCxn id="73" idx="0"/>
                  <a:endCxn id="70"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6">
                  <a:extLst/>
                </p:cNvPr>
                <p:cNvCxnSpPr>
                  <a:stCxn id="70" idx="1"/>
                  <a:endCxn id="57"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7">
                  <a:extLst/>
                </p:cNvPr>
                <p:cNvCxnSpPr>
                  <a:stCxn id="64" idx="0"/>
                  <a:endCxn id="76"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8">
                  <a:extLst/>
                </p:cNvPr>
                <p:cNvCxnSpPr>
                  <a:stCxn id="76" idx="3"/>
                  <a:endCxn id="75"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39">
                  <a:extLst/>
                </p:cNvPr>
                <p:cNvCxnSpPr>
                  <a:stCxn id="75" idx="6"/>
                  <a:endCxn id="64"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0">
                  <a:extLst/>
                </p:cNvPr>
                <p:cNvCxnSpPr>
                  <a:stCxn id="75" idx="5"/>
                  <a:endCxn id="67"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1">
                  <a:extLst/>
                </p:cNvPr>
                <p:cNvCxnSpPr>
                  <a:stCxn id="74" idx="0"/>
                  <a:endCxn id="69"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2">
                  <a:extLst/>
                </p:cNvPr>
                <p:cNvCxnSpPr>
                  <a:stCxn id="73" idx="6"/>
                  <a:endCxn id="75"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3">
                  <a:extLst/>
                </p:cNvPr>
                <p:cNvCxnSpPr>
                  <a:stCxn id="62" idx="6"/>
                  <a:endCxn id="73"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4">
                  <a:extLst/>
                </p:cNvPr>
                <p:cNvCxnSpPr>
                  <a:stCxn id="65" idx="7"/>
                  <a:endCxn id="73"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5">
                  <a:extLst/>
                </p:cNvPr>
                <p:cNvCxnSpPr>
                  <a:stCxn id="66" idx="0"/>
                  <a:endCxn id="73"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2" name="直接连接符 46">
                  <a:extLst/>
                </p:cNvPr>
                <p:cNvCxnSpPr>
                  <a:stCxn id="66" idx="7"/>
                  <a:endCxn id="75"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1"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2"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7"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5199372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3" presetClass="entr" presetSubtype="10" fill="hold" grpId="0" nodeType="with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blinds(horizontal)">
                                      <p:cBhvr>
                                        <p:cTn id="12" dur="500"/>
                                        <p:tgtEl>
                                          <p:spTgt spid="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blinds(horizontal)">
                                      <p:cBhvr>
                                        <p:cTn id="17" dur="500"/>
                                        <p:tgtEl>
                                          <p:spTgt spid="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Effect transition="in" filter="blinds(horizontal)">
                                      <p:cBhvr>
                                        <p:cTn id="22" dur="500"/>
                                        <p:tgtEl>
                                          <p:spTgt spid="3">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blinds(horizontal)">
                                      <p:cBhvr>
                                        <p:cTn id="27" dur="500"/>
                                        <p:tgtEl>
                                          <p:spTgt spid="3">
                                            <p:txEl>
                                              <p:pRg st="2" end="2"/>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blinds(horizontal)">
                                      <p:cBhvr>
                                        <p:cTn id="32" dur="500"/>
                                        <p:tgtEl>
                                          <p:spTgt spid="3">
                                            <p:txEl>
                                              <p:pRg st="3" end="3"/>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blinds(horizontal)">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2000"/>
                                        <p:tgtEl>
                                          <p:spTgt spid="9"/>
                                        </p:tgtEl>
                                      </p:cBhvr>
                                    </p:animEffect>
                                    <p:anim calcmode="lin" valueType="num">
                                      <p:cBhvr>
                                        <p:cTn id="43" dur="2000" fill="hold"/>
                                        <p:tgtEl>
                                          <p:spTgt spid="9"/>
                                        </p:tgtEl>
                                        <p:attrNameLst>
                                          <p:attrName>ppt_w</p:attrName>
                                        </p:attrNameLst>
                                      </p:cBhvr>
                                      <p:tavLst>
                                        <p:tav tm="0" fmla="#ppt_w*sin(2.5*pi*$)">
                                          <p:val>
                                            <p:fltVal val="0"/>
                                          </p:val>
                                        </p:tav>
                                        <p:tav tm="100000">
                                          <p:val>
                                            <p:fltVal val="1"/>
                                          </p:val>
                                        </p:tav>
                                      </p:tavLst>
                                    </p:anim>
                                    <p:anim calcmode="lin" valueType="num">
                                      <p:cBhvr>
                                        <p:cTn id="44" dur="2000" fill="hold"/>
                                        <p:tgtEl>
                                          <p:spTgt spid="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animBg="1"/>
      <p:bldP spid="7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33"/>
          <p:cNvSpPr txBox="1">
            <a:spLocks noGrp="1"/>
          </p:cNvSpPr>
          <p:nvPr>
            <p:ph type="title"/>
          </p:nvPr>
        </p:nvSpPr>
        <p:spPr>
          <a:xfrm>
            <a:off x="0" y="2852381"/>
            <a:ext cx="11851756" cy="2142699"/>
          </a:xfrm>
          <a:prstGeom prst="rect">
            <a:avLst/>
          </a:prstGeom>
        </p:spPr>
        <p:txBody>
          <a:bodyPr spcFirstLastPara="1" wrap="square" lIns="121900" tIns="121900" rIns="121900" bIns="121900" anchor="ctr" anchorCtr="0">
            <a:noAutofit/>
          </a:bodyPr>
          <a:lstStyle/>
          <a:p>
            <a:pPr lvl="0" algn="ctr" defTabSz="1600200">
              <a:lnSpc>
                <a:spcPct val="90000"/>
              </a:lnSpc>
              <a:spcBef>
                <a:spcPct val="0"/>
              </a:spcBef>
              <a:spcAft>
                <a:spcPct val="35000"/>
              </a:spcAft>
            </a:pPr>
            <a:r>
              <a:rPr lang="en-US" sz="9600" b="1" kern="1200" dirty="0">
                <a:solidFill>
                  <a:srgbClr val="005D80"/>
                </a:solidFill>
                <a:latin typeface="UTM Alberta Heavy" panose="02040603050506020204" pitchFamily="18" charset="0"/>
                <a:cs typeface="Times New Roman" pitchFamily="18" charset="0"/>
              </a:rPr>
              <a:t>SẢN XUẤT </a:t>
            </a:r>
            <a:r>
              <a:rPr lang="en-US" sz="9600" b="1" kern="1200" dirty="0" smtClean="0">
                <a:solidFill>
                  <a:srgbClr val="005D80"/>
                </a:solidFill>
                <a:latin typeface="UTM Alberta Heavy" panose="02040603050506020204" pitchFamily="18" charset="0"/>
                <a:cs typeface="Times New Roman" pitchFamily="18" charset="0"/>
              </a:rPr>
              <a:t/>
            </a:r>
            <a:br>
              <a:rPr lang="en-US" sz="9600" b="1" kern="1200" dirty="0" smtClean="0">
                <a:solidFill>
                  <a:srgbClr val="005D80"/>
                </a:solidFill>
                <a:latin typeface="UTM Alberta Heavy" panose="02040603050506020204" pitchFamily="18" charset="0"/>
                <a:cs typeface="Times New Roman" pitchFamily="18" charset="0"/>
              </a:rPr>
            </a:br>
            <a:r>
              <a:rPr lang="en-US" sz="9600" b="1" kern="1200" dirty="0" smtClean="0">
                <a:solidFill>
                  <a:srgbClr val="005D80"/>
                </a:solidFill>
                <a:latin typeface="UTM Alberta Heavy" panose="02040603050506020204" pitchFamily="18" charset="0"/>
                <a:cs typeface="Times New Roman" pitchFamily="18" charset="0"/>
              </a:rPr>
              <a:t>CỦA </a:t>
            </a:r>
            <a:r>
              <a:rPr lang="en-US" sz="9600" b="1" kern="1200" dirty="0">
                <a:solidFill>
                  <a:srgbClr val="005D80"/>
                </a:solidFill>
                <a:latin typeface="UTM Alberta Heavy" panose="02040603050506020204" pitchFamily="18" charset="0"/>
                <a:cs typeface="Times New Roman" pitchFamily="18" charset="0"/>
              </a:rPr>
              <a:t>CẢI VẬT CHẤT</a:t>
            </a:r>
            <a:endParaRPr lang="en-US" sz="9600" kern="1200" dirty="0">
              <a:solidFill>
                <a:srgbClr val="005D80"/>
              </a:solidFill>
              <a:latin typeface="UTM Alberta Heavy" panose="02040603050506020204" pitchFamily="18" charset="0"/>
            </a:endParaRPr>
          </a:p>
        </p:txBody>
      </p:sp>
      <p:sp>
        <p:nvSpPr>
          <p:cNvPr id="8" name="Oval 7"/>
          <p:cNvSpPr/>
          <p:nvPr/>
        </p:nvSpPr>
        <p:spPr>
          <a:xfrm>
            <a:off x="5620127" y="774679"/>
            <a:ext cx="1394821" cy="1327076"/>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smtClean="0">
                <a:solidFill>
                  <a:srgbClr val="BBD330"/>
                </a:solidFill>
                <a:latin typeface="UTM Alberta Heavy" panose="02040603050506020204" pitchFamily="18" charset="0"/>
              </a:rPr>
              <a:t>1</a:t>
            </a:r>
            <a:endParaRPr lang="en-US" sz="7200" b="1" dirty="0">
              <a:solidFill>
                <a:srgbClr val="BBD330"/>
              </a:solidFill>
              <a:latin typeface="UTM Alberta Heavy" panose="02040603050506020204" pitchFamily="18" charset="0"/>
            </a:endParaRPr>
          </a:p>
        </p:txBody>
      </p:sp>
    </p:spTree>
    <p:extLst>
      <p:ext uri="{BB962C8B-B14F-4D97-AF65-F5344CB8AC3E}">
        <p14:creationId xmlns:p14="http://schemas.microsoft.com/office/powerpoint/2010/main" val="317182711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bwMode="auto"/>
        <p:txBody>
          <a:bodyPr wrap="square" numCol="1" anchor="t" anchorCtr="0" compatLnSpc="1">
            <a:prstTxWarp prst="textNoShape">
              <a:avLst/>
            </a:prstTxWarp>
          </a:bodyPr>
          <a:lstStyle/>
          <a:p>
            <a:pPr marL="0" indent="0" algn="just">
              <a:buNone/>
            </a:pPr>
            <a:r>
              <a:rPr lang="vi-VN" altLang="en-US" sz="2800" b="1" dirty="0" smtClean="0">
                <a:solidFill>
                  <a:srgbClr val="C00000"/>
                </a:solidFill>
                <a:latin typeface="+mj-lt"/>
                <a:ea typeface="宋体" panose="02010600030101010101" pitchFamily="2" charset="-122"/>
                <a:cs typeface="Times New Roman" panose="02020603050405020304" pitchFamily="18" charset="0"/>
              </a:rPr>
              <a:t>Câu 2: </a:t>
            </a:r>
            <a:r>
              <a:rPr lang="vi-VN" altLang="en-US" sz="2800" dirty="0" smtClean="0">
                <a:solidFill>
                  <a:srgbClr val="34164A"/>
                </a:solidFill>
                <a:latin typeface="+mj-lt"/>
                <a:ea typeface="宋体" panose="02010600030101010101" pitchFamily="2" charset="-122"/>
                <a:cs typeface="Times New Roman" panose="02020603050405020304" pitchFamily="18" charset="0"/>
              </a:rPr>
              <a:t>Sản xuất của cải vật chất giữ vai trò như thế nào đến sự tồn tại của xã hội</a:t>
            </a:r>
            <a:endParaRPr lang="en-US" altLang="en-US" sz="2800" dirty="0" smtClean="0">
              <a:solidFill>
                <a:srgbClr val="34164A"/>
              </a:solidFill>
              <a:latin typeface="+mj-lt"/>
              <a:ea typeface="宋体" panose="02010600030101010101" pitchFamily="2" charset="-122"/>
              <a:cs typeface="Times New Roman" panose="02020603050405020304" pitchFamily="18" charset="0"/>
            </a:endParaRPr>
          </a:p>
          <a:p>
            <a:pPr marL="0" indent="0" algn="just">
              <a:buNone/>
            </a:pPr>
            <a:r>
              <a:rPr lang="en-US" altLang="en-US" sz="2800" dirty="0" smtClean="0">
                <a:solidFill>
                  <a:srgbClr val="34164A"/>
                </a:solidFill>
                <a:latin typeface="+mj-lt"/>
                <a:ea typeface="宋体" panose="02010600030101010101" pitchFamily="2" charset="-122"/>
                <a:cs typeface="Times New Roman" panose="02020603050405020304" pitchFamily="18" charset="0"/>
              </a:rPr>
              <a:t>A. c</a:t>
            </a:r>
            <a:r>
              <a:rPr lang="vi-VN" altLang="en-US" sz="2800" dirty="0" smtClean="0">
                <a:solidFill>
                  <a:srgbClr val="34164A"/>
                </a:solidFill>
                <a:latin typeface="+mj-lt"/>
                <a:ea typeface="宋体" panose="02010600030101010101" pitchFamily="2" charset="-122"/>
                <a:cs typeface="Times New Roman" panose="02020603050405020304" pitchFamily="18" charset="0"/>
              </a:rPr>
              <a:t>ơ sở</a:t>
            </a:r>
            <a:r>
              <a:rPr lang="en-US" altLang="en-US" sz="2800" dirty="0" smtClean="0">
                <a:solidFill>
                  <a:srgbClr val="34164A"/>
                </a:solidFill>
                <a:latin typeface="+mj-lt"/>
                <a:ea typeface="宋体" panose="02010600030101010101" pitchFamily="2" charset="-122"/>
                <a:cs typeface="Times New Roman" panose="02020603050405020304" pitchFamily="18" charset="0"/>
              </a:rPr>
              <a:t>.</a:t>
            </a:r>
            <a:endParaRPr lang="vi-VN" altLang="en-US" sz="2800" dirty="0" smtClean="0">
              <a:solidFill>
                <a:srgbClr val="34164A"/>
              </a:solidFill>
              <a:latin typeface="+mj-lt"/>
              <a:ea typeface="宋体" panose="02010600030101010101" pitchFamily="2" charset="-122"/>
              <a:cs typeface="Times New Roman" panose="02020603050405020304" pitchFamily="18" charset="0"/>
            </a:endParaRPr>
          </a:p>
          <a:p>
            <a:pPr marL="0" indent="0" algn="just">
              <a:buNone/>
            </a:pPr>
            <a:r>
              <a:rPr lang="en-US" altLang="en-US" sz="2800" dirty="0" smtClean="0">
                <a:solidFill>
                  <a:srgbClr val="34164A"/>
                </a:solidFill>
                <a:latin typeface="+mj-lt"/>
                <a:ea typeface="宋体" panose="02010600030101010101" pitchFamily="2" charset="-122"/>
                <a:cs typeface="Times New Roman" panose="02020603050405020304" pitchFamily="18" charset="0"/>
              </a:rPr>
              <a:t>B. đ</a:t>
            </a:r>
            <a:r>
              <a:rPr lang="vi-VN" altLang="en-US" sz="2800" dirty="0" smtClean="0">
                <a:solidFill>
                  <a:srgbClr val="34164A"/>
                </a:solidFill>
                <a:latin typeface="+mj-lt"/>
                <a:ea typeface="宋体" panose="02010600030101010101" pitchFamily="2" charset="-122"/>
                <a:cs typeface="Times New Roman" panose="02020603050405020304" pitchFamily="18" charset="0"/>
              </a:rPr>
              <a:t>ộng lực</a:t>
            </a:r>
            <a:r>
              <a:rPr lang="en-US" altLang="en-US" sz="2800" dirty="0" smtClean="0">
                <a:solidFill>
                  <a:srgbClr val="34164A"/>
                </a:solidFill>
                <a:latin typeface="+mj-lt"/>
                <a:ea typeface="宋体" panose="02010600030101010101" pitchFamily="2" charset="-122"/>
                <a:cs typeface="Times New Roman" panose="02020603050405020304" pitchFamily="18" charset="0"/>
              </a:rPr>
              <a:t>.</a:t>
            </a:r>
            <a:endParaRPr lang="vi-VN" altLang="en-US" sz="2800" dirty="0" smtClean="0">
              <a:solidFill>
                <a:srgbClr val="34164A"/>
              </a:solidFill>
              <a:latin typeface="+mj-lt"/>
              <a:ea typeface="宋体" panose="02010600030101010101" pitchFamily="2" charset="-122"/>
              <a:cs typeface="Times New Roman" panose="02020603050405020304" pitchFamily="18" charset="0"/>
            </a:endParaRPr>
          </a:p>
          <a:p>
            <a:pPr marL="0" indent="0" algn="just">
              <a:buNone/>
            </a:pPr>
            <a:r>
              <a:rPr lang="en-US" altLang="en-US" sz="2800" dirty="0" smtClean="0">
                <a:solidFill>
                  <a:srgbClr val="34164A"/>
                </a:solidFill>
                <a:latin typeface="+mj-lt"/>
                <a:ea typeface="宋体" panose="02010600030101010101" pitchFamily="2" charset="-122"/>
                <a:cs typeface="Times New Roman" panose="02020603050405020304" pitchFamily="18" charset="0"/>
              </a:rPr>
              <a:t>C. c</a:t>
            </a:r>
            <a:r>
              <a:rPr lang="vi-VN" altLang="en-US" sz="2800" dirty="0" smtClean="0">
                <a:solidFill>
                  <a:srgbClr val="34164A"/>
                </a:solidFill>
                <a:latin typeface="+mj-lt"/>
                <a:ea typeface="宋体" panose="02010600030101010101" pitchFamily="2" charset="-122"/>
                <a:cs typeface="Times New Roman" panose="02020603050405020304" pitchFamily="18" charset="0"/>
              </a:rPr>
              <a:t>òn bẩy</a:t>
            </a:r>
            <a:r>
              <a:rPr lang="en-US" altLang="en-US" sz="2800" dirty="0" smtClean="0">
                <a:solidFill>
                  <a:srgbClr val="34164A"/>
                </a:solidFill>
                <a:latin typeface="+mj-lt"/>
                <a:ea typeface="宋体" panose="02010600030101010101" pitchFamily="2" charset="-122"/>
                <a:cs typeface="Times New Roman" panose="02020603050405020304" pitchFamily="18" charset="0"/>
              </a:rPr>
              <a:t>.</a:t>
            </a:r>
          </a:p>
          <a:p>
            <a:pPr marL="0" indent="0" algn="just">
              <a:buNone/>
            </a:pPr>
            <a:r>
              <a:rPr lang="en-US" altLang="en-US" sz="2800" dirty="0" smtClean="0">
                <a:solidFill>
                  <a:srgbClr val="34164A"/>
                </a:solidFill>
                <a:latin typeface="+mj-lt"/>
                <a:ea typeface="宋体" panose="02010600030101010101" pitchFamily="2" charset="-122"/>
                <a:cs typeface="Times New Roman" panose="02020603050405020304" pitchFamily="18" charset="0"/>
              </a:rPr>
              <a:t>D. </a:t>
            </a:r>
            <a:r>
              <a:rPr lang="en-US" altLang="en-US" sz="2800" dirty="0" err="1">
                <a:solidFill>
                  <a:srgbClr val="34164A"/>
                </a:solidFill>
                <a:latin typeface="+mj-lt"/>
                <a:ea typeface="宋体" panose="02010600030101010101" pitchFamily="2" charset="-122"/>
                <a:cs typeface="Times New Roman" panose="02020603050405020304" pitchFamily="18" charset="0"/>
              </a:rPr>
              <a:t>q</a:t>
            </a:r>
            <a:r>
              <a:rPr lang="en-US" altLang="en-US" sz="2800" dirty="0" err="1" smtClean="0">
                <a:solidFill>
                  <a:srgbClr val="34164A"/>
                </a:solidFill>
                <a:latin typeface="+mj-lt"/>
                <a:ea typeface="宋体" panose="02010600030101010101" pitchFamily="2" charset="-122"/>
                <a:cs typeface="Times New Roman" panose="02020603050405020304" pitchFamily="18" charset="0"/>
              </a:rPr>
              <a:t>uyết</a:t>
            </a:r>
            <a:r>
              <a:rPr lang="en-US" altLang="en-US" sz="2800" dirty="0" smtClean="0">
                <a:solidFill>
                  <a:srgbClr val="34164A"/>
                </a:solidFill>
                <a:latin typeface="+mj-lt"/>
                <a:ea typeface="宋体" panose="02010600030101010101" pitchFamily="2" charset="-122"/>
                <a:cs typeface="Times New Roman" panose="02020603050405020304" pitchFamily="18" charset="0"/>
              </a:rPr>
              <a:t> </a:t>
            </a:r>
            <a:r>
              <a:rPr lang="en-US" altLang="en-US" sz="2800" dirty="0" err="1" smtClean="0">
                <a:solidFill>
                  <a:srgbClr val="34164A"/>
                </a:solidFill>
                <a:latin typeface="+mj-lt"/>
                <a:ea typeface="宋体" panose="02010600030101010101" pitchFamily="2" charset="-122"/>
                <a:cs typeface="Times New Roman" panose="02020603050405020304" pitchFamily="18" charset="0"/>
              </a:rPr>
              <a:t>định</a:t>
            </a:r>
            <a:r>
              <a:rPr lang="en-US" altLang="en-US" sz="2800" dirty="0" smtClean="0">
                <a:solidFill>
                  <a:srgbClr val="34164A"/>
                </a:solidFill>
                <a:latin typeface="+mj-lt"/>
                <a:ea typeface="宋体" panose="02010600030101010101" pitchFamily="2" charset="-122"/>
                <a:cs typeface="Times New Roman" panose="02020603050405020304" pitchFamily="18" charset="0"/>
              </a:rPr>
              <a:t>.</a:t>
            </a:r>
            <a:endParaRPr lang="vi-VN" altLang="en-US" sz="2800" dirty="0" smtClean="0">
              <a:solidFill>
                <a:srgbClr val="34164A"/>
              </a:solidFill>
              <a:latin typeface="+mj-lt"/>
              <a:ea typeface="宋体" panose="02010600030101010101" pitchFamily="2" charset="-122"/>
              <a:cs typeface="Times New Roman" panose="02020603050405020304" pitchFamily="18" charset="0"/>
            </a:endParaRPr>
          </a:p>
        </p:txBody>
      </p:sp>
      <p:sp>
        <p:nvSpPr>
          <p:cNvPr id="4" name="16-Point Star 3"/>
          <p:cNvSpPr/>
          <p:nvPr/>
        </p:nvSpPr>
        <p:spPr>
          <a:xfrm>
            <a:off x="8305800" y="3657600"/>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vi-VN" sz="5000" b="1" dirty="0">
                <a:solidFill>
                  <a:srgbClr val="FF0000"/>
                </a:solidFill>
                <a:latin typeface="+mj-lt"/>
              </a:rPr>
              <a:t>A</a:t>
            </a:r>
            <a:endParaRPr lang="en-US" sz="5000" b="1" dirty="0">
              <a:solidFill>
                <a:srgbClr val="FF0000"/>
              </a:solidFill>
              <a:latin typeface="+mj-lt"/>
            </a:endParaRPr>
          </a:p>
        </p:txBody>
      </p:sp>
      <p:sp>
        <p:nvSpPr>
          <p:cNvPr id="5" name="Footer Placeholder 4"/>
          <p:cNvSpPr>
            <a:spLocks noGrp="1"/>
          </p:cNvSpPr>
          <p:nvPr>
            <p:ph type="ftr" sz="quarter" idx="4294967295"/>
          </p:nvPr>
        </p:nvSpPr>
        <p:spPr/>
        <p:txBody>
          <a:bodyPr/>
          <a:lstStyle/>
          <a:p>
            <a:pPr>
              <a:defRPr/>
            </a:pPr>
            <a:endParaRPr lang="en-US"/>
          </a:p>
        </p:txBody>
      </p:sp>
      <p:grpSp>
        <p:nvGrpSpPr>
          <p:cNvPr id="8" name="组合 3"/>
          <p:cNvGrpSpPr>
            <a:grpSpLocks/>
          </p:cNvGrpSpPr>
          <p:nvPr/>
        </p:nvGrpSpPr>
        <p:grpSpPr bwMode="auto">
          <a:xfrm>
            <a:off x="156633" y="436033"/>
            <a:ext cx="1128184" cy="880533"/>
            <a:chOff x="5896029" y="567090"/>
            <a:chExt cx="2542304" cy="1980172"/>
          </a:xfrm>
        </p:grpSpPr>
        <p:grpSp>
          <p:nvGrpSpPr>
            <p:cNvPr id="29702" name="组合 4"/>
            <p:cNvGrpSpPr>
              <a:grpSpLocks/>
            </p:cNvGrpSpPr>
            <p:nvPr/>
          </p:nvGrpSpPr>
          <p:grpSpPr bwMode="auto">
            <a:xfrm>
              <a:off x="6157182" y="567090"/>
              <a:ext cx="1982032" cy="1980172"/>
              <a:chOff x="6309221" y="788029"/>
              <a:chExt cx="2825105" cy="2822453"/>
            </a:xfrm>
          </p:grpSpPr>
          <p:sp>
            <p:nvSpPr>
              <p:cNvPr id="12"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29706" name="组合 8"/>
              <p:cNvGrpSpPr>
                <a:grpSpLocks/>
              </p:cNvGrpSpPr>
              <p:nvPr/>
            </p:nvGrpSpPr>
            <p:grpSpPr bwMode="auto">
              <a:xfrm>
                <a:off x="6309221" y="788029"/>
                <a:ext cx="2825105" cy="2822453"/>
                <a:chOff x="2433048" y="1083945"/>
                <a:chExt cx="5333787" cy="5328780"/>
              </a:xfrm>
            </p:grpSpPr>
            <p:sp>
              <p:nvSpPr>
                <p:cNvPr id="14"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29708" name="组合 10"/>
                <p:cNvGrpSpPr>
                  <a:grpSpLocks/>
                </p:cNvGrpSpPr>
                <p:nvPr/>
              </p:nvGrpSpPr>
              <p:grpSpPr bwMode="auto">
                <a:xfrm>
                  <a:off x="2433048" y="1083945"/>
                  <a:ext cx="5333787" cy="5328780"/>
                  <a:chOff x="2280648" y="931545"/>
                  <a:chExt cx="5333787" cy="5328780"/>
                </a:xfrm>
              </p:grpSpPr>
              <p:sp>
                <p:nvSpPr>
                  <p:cNvPr id="52"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3"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6" name="直接连接符 11">
                  <a:extLst/>
                </p:cNvPr>
                <p:cNvCxnSpPr>
                  <a:stCxn id="53" idx="4"/>
                  <a:endCxn id="71"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7" name="直接连接符 12">
                  <a:extLst/>
                </p:cNvPr>
                <p:cNvCxnSpPr>
                  <a:stCxn id="52" idx="5"/>
                  <a:endCxn id="71"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3">
                  <a:extLst/>
                </p:cNvPr>
                <p:cNvCxnSpPr>
                  <a:stCxn id="69" idx="0"/>
                  <a:endCxn id="52"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4">
                  <a:extLst/>
                </p:cNvPr>
                <p:cNvCxnSpPr>
                  <a:stCxn id="74" idx="3"/>
                  <a:endCxn id="67"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5">
                  <a:extLst/>
                </p:cNvPr>
                <p:cNvCxnSpPr>
                  <a:stCxn id="57"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6">
                  <a:extLst/>
                </p:cNvPr>
                <p:cNvCxnSpPr>
                  <a:stCxn id="69" idx="6"/>
                  <a:endCxn id="68"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7">
                  <a:extLst/>
                </p:cNvPr>
                <p:cNvCxnSpPr>
                  <a:stCxn id="68" idx="0"/>
                  <a:endCxn id="71"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8">
                  <a:extLst/>
                </p:cNvPr>
                <p:cNvCxnSpPr>
                  <a:stCxn id="60" idx="7"/>
                  <a:endCxn id="69"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9">
                  <a:extLst/>
                </p:cNvPr>
                <p:cNvCxnSpPr>
                  <a:stCxn id="69" idx="5"/>
                  <a:endCxn id="73"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20">
                  <a:extLst/>
                </p:cNvPr>
                <p:cNvCxnSpPr>
                  <a:stCxn id="71" idx="7"/>
                  <a:endCxn id="54"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1">
                  <a:extLst/>
                </p:cNvPr>
                <p:cNvCxnSpPr>
                  <a:stCxn id="71" idx="6"/>
                  <a:endCxn id="55"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2">
                  <a:extLst/>
                </p:cNvPr>
                <p:cNvCxnSpPr>
                  <a:stCxn id="69" idx="7"/>
                  <a:endCxn id="71"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3">
                  <a:extLst/>
                </p:cNvPr>
                <p:cNvCxnSpPr>
                  <a:stCxn id="71" idx="5"/>
                  <a:endCxn id="70"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4">
                  <a:extLst/>
                </p:cNvPr>
                <p:cNvCxnSpPr>
                  <a:stCxn id="68" idx="6"/>
                  <a:endCxn id="70"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5">
                  <a:extLst/>
                </p:cNvPr>
                <p:cNvCxnSpPr>
                  <a:stCxn id="70" idx="3"/>
                  <a:endCxn id="74"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6">
                  <a:extLst/>
                </p:cNvPr>
                <p:cNvCxnSpPr>
                  <a:stCxn id="70" idx="0"/>
                  <a:endCxn id="55"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7">
                  <a:extLst/>
                </p:cNvPr>
                <p:cNvCxnSpPr>
                  <a:stCxn id="70" idx="5"/>
                  <a:endCxn id="75"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8">
                  <a:extLst/>
                </p:cNvPr>
                <p:cNvCxnSpPr>
                  <a:stCxn id="75" idx="0"/>
                  <a:endCxn id="55"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9">
                  <a:extLst/>
                </p:cNvPr>
                <p:cNvCxnSpPr>
                  <a:stCxn id="75" idx="7"/>
                  <a:endCxn id="58"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30">
                  <a:extLst/>
                </p:cNvPr>
                <p:cNvCxnSpPr>
                  <a:stCxn id="62" idx="1"/>
                  <a:endCxn id="75"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1">
                  <a:extLst/>
                </p:cNvPr>
                <p:cNvCxnSpPr>
                  <a:stCxn id="68" idx="4"/>
                  <a:endCxn id="74"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2">
                  <a:extLst/>
                </p:cNvPr>
                <p:cNvCxnSpPr>
                  <a:stCxn id="73" idx="5"/>
                  <a:endCxn id="74"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3">
                  <a:extLst/>
                </p:cNvPr>
                <p:cNvCxnSpPr>
                  <a:stCxn id="60" idx="5"/>
                  <a:endCxn id="72"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4">
                  <a:extLst/>
                </p:cNvPr>
                <p:cNvCxnSpPr>
                  <a:stCxn id="72" idx="7"/>
                  <a:endCxn id="73"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5">
                  <a:extLst/>
                </p:cNvPr>
                <p:cNvCxnSpPr>
                  <a:stCxn id="72" idx="0"/>
                  <a:endCxn id="69"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6">
                  <a:extLst/>
                </p:cNvPr>
                <p:cNvCxnSpPr>
                  <a:stCxn id="69" idx="1"/>
                  <a:endCxn id="56"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7">
                  <a:extLst/>
                </p:cNvPr>
                <p:cNvCxnSpPr>
                  <a:stCxn id="63" idx="0"/>
                  <a:endCxn id="75"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8">
                  <a:extLst/>
                </p:cNvPr>
                <p:cNvCxnSpPr>
                  <a:stCxn id="75" idx="3"/>
                  <a:endCxn id="74"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9">
                  <a:extLst/>
                </p:cNvPr>
                <p:cNvCxnSpPr>
                  <a:stCxn id="74" idx="6"/>
                  <a:endCxn id="63"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40">
                  <a:extLst/>
                </p:cNvPr>
                <p:cNvCxnSpPr>
                  <a:stCxn id="74" idx="5"/>
                  <a:endCxn id="66"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1">
                  <a:extLst/>
                </p:cNvPr>
                <p:cNvCxnSpPr>
                  <a:stCxn id="73" idx="0"/>
                  <a:endCxn id="68"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2">
                  <a:extLst/>
                </p:cNvPr>
                <p:cNvCxnSpPr>
                  <a:stCxn id="72" idx="6"/>
                  <a:endCxn id="74"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3">
                  <a:extLst/>
                </p:cNvPr>
                <p:cNvCxnSpPr>
                  <a:stCxn id="61" idx="6"/>
                  <a:endCxn id="72"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4">
                  <a:extLst/>
                </p:cNvPr>
                <p:cNvCxnSpPr>
                  <a:stCxn id="64" idx="7"/>
                  <a:endCxn id="72"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5">
                  <a:extLst/>
                </p:cNvPr>
                <p:cNvCxnSpPr>
                  <a:stCxn id="65" idx="0"/>
                  <a:endCxn id="72"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6">
                  <a:extLst/>
                </p:cNvPr>
                <p:cNvCxnSpPr>
                  <a:stCxn id="65" idx="7"/>
                  <a:endCxn id="74"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0"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1"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7"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2285862465"/>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1000"/>
                                        <p:tgtEl>
                                          <p:spTgt spid="3">
                                            <p:txEl>
                                              <p:pRg st="2" end="2"/>
                                            </p:txEl>
                                          </p:spTgt>
                                        </p:tgtEl>
                                      </p:cBhvr>
                                    </p:animEffect>
                                    <p:anim calcmode="lin" valueType="num">
                                      <p:cBhvr>
                                        <p:cTn id="20"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2" end="2"/>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1000"/>
                                        <p:tgtEl>
                                          <p:spTgt spid="3">
                                            <p:txEl>
                                              <p:pRg st="3" end="3"/>
                                            </p:txEl>
                                          </p:spTgt>
                                        </p:tgtEl>
                                      </p:cBhvr>
                                    </p:animEffect>
                                    <p:anim calcmode="lin" valueType="num">
                                      <p:cBhvr>
                                        <p:cTn id="2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3">
                                            <p:txEl>
                                              <p:pRg st="3" end="3"/>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Effect transition="in" filter="fade">
                                      <p:cBhvr>
                                        <p:cTn id="29" dur="1000"/>
                                        <p:tgtEl>
                                          <p:spTgt spid="3">
                                            <p:txEl>
                                              <p:pRg st="4" end="4"/>
                                            </p:txEl>
                                          </p:spTgt>
                                        </p:tgtEl>
                                      </p:cBhvr>
                                    </p:animEffect>
                                    <p:anim calcmode="lin" valueType="num">
                                      <p:cBhvr>
                                        <p:cTn id="30"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1"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6" presetClass="entr" presetSubtype="0" fill="hold" grpId="0"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wipe(down)">
                                      <p:cBhvr>
                                        <p:cTn id="36" dur="580">
                                          <p:stCondLst>
                                            <p:cond delay="0"/>
                                          </p:stCondLst>
                                        </p:cTn>
                                        <p:tgtEl>
                                          <p:spTgt spid="4"/>
                                        </p:tgtEl>
                                      </p:cBhvr>
                                    </p:animEffect>
                                    <p:anim calcmode="lin" valueType="num">
                                      <p:cBhvr>
                                        <p:cTn id="37"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42" dur="26">
                                          <p:stCondLst>
                                            <p:cond delay="650"/>
                                          </p:stCondLst>
                                        </p:cTn>
                                        <p:tgtEl>
                                          <p:spTgt spid="4"/>
                                        </p:tgtEl>
                                      </p:cBhvr>
                                      <p:to x="100000" y="60000"/>
                                    </p:animScale>
                                    <p:animScale>
                                      <p:cBhvr>
                                        <p:cTn id="43" dur="166" decel="50000">
                                          <p:stCondLst>
                                            <p:cond delay="676"/>
                                          </p:stCondLst>
                                        </p:cTn>
                                        <p:tgtEl>
                                          <p:spTgt spid="4"/>
                                        </p:tgtEl>
                                      </p:cBhvr>
                                      <p:to x="100000" y="100000"/>
                                    </p:animScale>
                                    <p:animScale>
                                      <p:cBhvr>
                                        <p:cTn id="44" dur="26">
                                          <p:stCondLst>
                                            <p:cond delay="1312"/>
                                          </p:stCondLst>
                                        </p:cTn>
                                        <p:tgtEl>
                                          <p:spTgt spid="4"/>
                                        </p:tgtEl>
                                      </p:cBhvr>
                                      <p:to x="100000" y="80000"/>
                                    </p:animScale>
                                    <p:animScale>
                                      <p:cBhvr>
                                        <p:cTn id="45" dur="166" decel="50000">
                                          <p:stCondLst>
                                            <p:cond delay="1338"/>
                                          </p:stCondLst>
                                        </p:cTn>
                                        <p:tgtEl>
                                          <p:spTgt spid="4"/>
                                        </p:tgtEl>
                                      </p:cBhvr>
                                      <p:to x="100000" y="100000"/>
                                    </p:animScale>
                                    <p:animScale>
                                      <p:cBhvr>
                                        <p:cTn id="46" dur="26">
                                          <p:stCondLst>
                                            <p:cond delay="1642"/>
                                          </p:stCondLst>
                                        </p:cTn>
                                        <p:tgtEl>
                                          <p:spTgt spid="4"/>
                                        </p:tgtEl>
                                      </p:cBhvr>
                                      <p:to x="100000" y="90000"/>
                                    </p:animScale>
                                    <p:animScale>
                                      <p:cBhvr>
                                        <p:cTn id="47" dur="166" decel="50000">
                                          <p:stCondLst>
                                            <p:cond delay="1668"/>
                                          </p:stCondLst>
                                        </p:cTn>
                                        <p:tgtEl>
                                          <p:spTgt spid="4"/>
                                        </p:tgtEl>
                                      </p:cBhvr>
                                      <p:to x="100000" y="100000"/>
                                    </p:animScale>
                                    <p:animScale>
                                      <p:cBhvr>
                                        <p:cTn id="48" dur="26">
                                          <p:stCondLst>
                                            <p:cond delay="1808"/>
                                          </p:stCondLst>
                                        </p:cTn>
                                        <p:tgtEl>
                                          <p:spTgt spid="4"/>
                                        </p:tgtEl>
                                      </p:cBhvr>
                                      <p:to x="100000" y="95000"/>
                                    </p:animScale>
                                    <p:animScale>
                                      <p:cBhvr>
                                        <p:cTn id="49"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lgn="just">
              <a:buNone/>
              <a:defRPr/>
            </a:pPr>
            <a:r>
              <a:rPr lang="vi-VN" sz="3200" b="1" dirty="0">
                <a:solidFill>
                  <a:srgbClr val="C00000"/>
                </a:solidFill>
                <a:latin typeface="+mn-lt"/>
              </a:rPr>
              <a:t>Câu 3: </a:t>
            </a:r>
            <a:r>
              <a:rPr lang="vi-VN" sz="3200" dirty="0">
                <a:solidFill>
                  <a:srgbClr val="34164A"/>
                </a:solidFill>
                <a:latin typeface="+mn-lt"/>
              </a:rPr>
              <a:t>Sản xuất của cải vật chất giữ vai trò như thế nào đến mọi hoạt động của xã hội</a:t>
            </a:r>
          </a:p>
          <a:p>
            <a:pPr marL="0" indent="0" algn="just">
              <a:buNone/>
              <a:defRPr/>
            </a:pPr>
            <a:r>
              <a:rPr lang="en-US" sz="3200" dirty="0">
                <a:solidFill>
                  <a:srgbClr val="34164A"/>
                </a:solidFill>
                <a:latin typeface="+mn-lt"/>
                <a:cs typeface="Times New Roman" pitchFamily="18" charset="0"/>
              </a:rPr>
              <a:t>A. q</a:t>
            </a:r>
            <a:r>
              <a:rPr lang="vi-VN" sz="3200" dirty="0">
                <a:solidFill>
                  <a:srgbClr val="34164A"/>
                </a:solidFill>
                <a:latin typeface="+mn-lt"/>
                <a:cs typeface="Times New Roman" pitchFamily="18" charset="0"/>
              </a:rPr>
              <a:t>uan trọng</a:t>
            </a:r>
          </a:p>
          <a:p>
            <a:pPr marL="0" indent="0" algn="just">
              <a:buNone/>
              <a:defRPr/>
            </a:pPr>
            <a:r>
              <a:rPr lang="en-US" sz="3200" dirty="0">
                <a:solidFill>
                  <a:srgbClr val="34164A"/>
                </a:solidFill>
                <a:latin typeface="+mn-lt"/>
                <a:cs typeface="Times New Roman" pitchFamily="18" charset="0"/>
              </a:rPr>
              <a:t>B. q</a:t>
            </a:r>
            <a:r>
              <a:rPr lang="vi-VN" sz="3200" dirty="0">
                <a:solidFill>
                  <a:srgbClr val="34164A"/>
                </a:solidFill>
                <a:latin typeface="+mn-lt"/>
                <a:cs typeface="Times New Roman" pitchFamily="18" charset="0"/>
              </a:rPr>
              <a:t>uyết định</a:t>
            </a:r>
          </a:p>
          <a:p>
            <a:pPr marL="0" indent="0" algn="just">
              <a:buNone/>
              <a:defRPr/>
            </a:pPr>
            <a:r>
              <a:rPr lang="en-US" sz="3200" dirty="0">
                <a:solidFill>
                  <a:srgbClr val="34164A"/>
                </a:solidFill>
                <a:latin typeface="+mn-lt"/>
                <a:cs typeface="Times New Roman" pitchFamily="18" charset="0"/>
              </a:rPr>
              <a:t>C. c</a:t>
            </a:r>
            <a:r>
              <a:rPr lang="vi-VN" sz="3200" dirty="0">
                <a:solidFill>
                  <a:srgbClr val="34164A"/>
                </a:solidFill>
                <a:latin typeface="+mn-lt"/>
                <a:cs typeface="Times New Roman" pitchFamily="18" charset="0"/>
              </a:rPr>
              <a:t>ần thiết</a:t>
            </a:r>
          </a:p>
          <a:p>
            <a:pPr marL="0" indent="0" algn="just">
              <a:buNone/>
              <a:defRPr/>
            </a:pPr>
            <a:r>
              <a:rPr lang="en-US" sz="3200" dirty="0">
                <a:solidFill>
                  <a:srgbClr val="34164A"/>
                </a:solidFill>
                <a:latin typeface="+mn-lt"/>
                <a:cs typeface="Times New Roman" pitchFamily="18" charset="0"/>
              </a:rPr>
              <a:t>D. t</a:t>
            </a:r>
            <a:r>
              <a:rPr lang="vi-VN" sz="3200" dirty="0">
                <a:solidFill>
                  <a:srgbClr val="34164A"/>
                </a:solidFill>
                <a:latin typeface="+mn-lt"/>
                <a:cs typeface="Times New Roman" pitchFamily="18" charset="0"/>
              </a:rPr>
              <a:t>rung tâm</a:t>
            </a:r>
            <a:endParaRPr lang="en-US" sz="3200" dirty="0">
              <a:solidFill>
                <a:srgbClr val="34164A"/>
              </a:solidFill>
              <a:latin typeface="+mn-lt"/>
              <a:cs typeface="Times New Roman" pitchFamily="18" charset="0"/>
            </a:endParaRPr>
          </a:p>
        </p:txBody>
      </p:sp>
      <p:sp>
        <p:nvSpPr>
          <p:cNvPr id="4" name="16-Point Star 3"/>
          <p:cNvSpPr/>
          <p:nvPr/>
        </p:nvSpPr>
        <p:spPr>
          <a:xfrm>
            <a:off x="7924800" y="3581400"/>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vi-VN" sz="5000" b="1" dirty="0">
                <a:solidFill>
                  <a:srgbClr val="FF0000"/>
                </a:solidFill>
                <a:latin typeface="+mj-lt"/>
              </a:rPr>
              <a:t>B</a:t>
            </a:r>
            <a:endParaRPr lang="en-US" sz="5000" b="1" dirty="0">
              <a:solidFill>
                <a:srgbClr val="FF0000"/>
              </a:solidFill>
              <a:latin typeface="+mj-lt"/>
            </a:endParaRPr>
          </a:p>
        </p:txBody>
      </p:sp>
      <p:sp>
        <p:nvSpPr>
          <p:cNvPr id="5" name="Footer Placeholder 4"/>
          <p:cNvSpPr>
            <a:spLocks noGrp="1"/>
          </p:cNvSpPr>
          <p:nvPr>
            <p:ph type="ftr" sz="quarter" idx="4294967295"/>
          </p:nvPr>
        </p:nvSpPr>
        <p:spPr/>
        <p:txBody>
          <a:bodyPr/>
          <a:lstStyle/>
          <a:p>
            <a:pPr>
              <a:defRPr/>
            </a:pPr>
            <a:endParaRPr lang="en-US"/>
          </a:p>
        </p:txBody>
      </p:sp>
      <p:grpSp>
        <p:nvGrpSpPr>
          <p:cNvPr id="8" name="组合 3"/>
          <p:cNvGrpSpPr>
            <a:grpSpLocks/>
          </p:cNvGrpSpPr>
          <p:nvPr/>
        </p:nvGrpSpPr>
        <p:grpSpPr bwMode="auto">
          <a:xfrm>
            <a:off x="156633" y="436033"/>
            <a:ext cx="1128184" cy="880533"/>
            <a:chOff x="5896029" y="567090"/>
            <a:chExt cx="2542304" cy="1980172"/>
          </a:xfrm>
        </p:grpSpPr>
        <p:grpSp>
          <p:nvGrpSpPr>
            <p:cNvPr id="30726" name="组合 4"/>
            <p:cNvGrpSpPr>
              <a:grpSpLocks/>
            </p:cNvGrpSpPr>
            <p:nvPr/>
          </p:nvGrpSpPr>
          <p:grpSpPr bwMode="auto">
            <a:xfrm>
              <a:off x="6157182" y="567090"/>
              <a:ext cx="1982032" cy="1980172"/>
              <a:chOff x="6309221" y="788029"/>
              <a:chExt cx="2825105" cy="2822453"/>
            </a:xfrm>
          </p:grpSpPr>
          <p:sp>
            <p:nvSpPr>
              <p:cNvPr id="12"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0730" name="组合 8"/>
              <p:cNvGrpSpPr>
                <a:grpSpLocks/>
              </p:cNvGrpSpPr>
              <p:nvPr/>
            </p:nvGrpSpPr>
            <p:grpSpPr bwMode="auto">
              <a:xfrm>
                <a:off x="6309221" y="788029"/>
                <a:ext cx="2825105" cy="2822453"/>
                <a:chOff x="2433048" y="1083945"/>
                <a:chExt cx="5333787" cy="5328780"/>
              </a:xfrm>
            </p:grpSpPr>
            <p:sp>
              <p:nvSpPr>
                <p:cNvPr id="14"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0732" name="组合 10"/>
                <p:cNvGrpSpPr>
                  <a:grpSpLocks/>
                </p:cNvGrpSpPr>
                <p:nvPr/>
              </p:nvGrpSpPr>
              <p:grpSpPr bwMode="auto">
                <a:xfrm>
                  <a:off x="2433048" y="1083945"/>
                  <a:ext cx="5333787" cy="5328780"/>
                  <a:chOff x="2280648" y="931545"/>
                  <a:chExt cx="5333787" cy="5328780"/>
                </a:xfrm>
              </p:grpSpPr>
              <p:sp>
                <p:nvSpPr>
                  <p:cNvPr id="52"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3"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6" name="直接连接符 11">
                  <a:extLst/>
                </p:cNvPr>
                <p:cNvCxnSpPr>
                  <a:stCxn id="53" idx="4"/>
                  <a:endCxn id="71"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7" name="直接连接符 12">
                  <a:extLst/>
                </p:cNvPr>
                <p:cNvCxnSpPr>
                  <a:stCxn id="52" idx="5"/>
                  <a:endCxn id="71"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3">
                  <a:extLst/>
                </p:cNvPr>
                <p:cNvCxnSpPr>
                  <a:stCxn id="69" idx="0"/>
                  <a:endCxn id="52"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4">
                  <a:extLst/>
                </p:cNvPr>
                <p:cNvCxnSpPr>
                  <a:stCxn id="74" idx="3"/>
                  <a:endCxn id="67"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5">
                  <a:extLst/>
                </p:cNvPr>
                <p:cNvCxnSpPr>
                  <a:stCxn id="57"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6">
                  <a:extLst/>
                </p:cNvPr>
                <p:cNvCxnSpPr>
                  <a:stCxn id="69" idx="6"/>
                  <a:endCxn id="68"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7">
                  <a:extLst/>
                </p:cNvPr>
                <p:cNvCxnSpPr>
                  <a:stCxn id="68" idx="0"/>
                  <a:endCxn id="71"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8">
                  <a:extLst/>
                </p:cNvPr>
                <p:cNvCxnSpPr>
                  <a:stCxn id="60" idx="7"/>
                  <a:endCxn id="69"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9">
                  <a:extLst/>
                </p:cNvPr>
                <p:cNvCxnSpPr>
                  <a:stCxn id="69" idx="5"/>
                  <a:endCxn id="73"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20">
                  <a:extLst/>
                </p:cNvPr>
                <p:cNvCxnSpPr>
                  <a:stCxn id="71" idx="7"/>
                  <a:endCxn id="54"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1">
                  <a:extLst/>
                </p:cNvPr>
                <p:cNvCxnSpPr>
                  <a:stCxn id="71" idx="6"/>
                  <a:endCxn id="55"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2">
                  <a:extLst/>
                </p:cNvPr>
                <p:cNvCxnSpPr>
                  <a:stCxn id="69" idx="7"/>
                  <a:endCxn id="71"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3">
                  <a:extLst/>
                </p:cNvPr>
                <p:cNvCxnSpPr>
                  <a:stCxn id="71" idx="5"/>
                  <a:endCxn id="70"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4">
                  <a:extLst/>
                </p:cNvPr>
                <p:cNvCxnSpPr>
                  <a:stCxn id="68" idx="6"/>
                  <a:endCxn id="70"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5">
                  <a:extLst/>
                </p:cNvPr>
                <p:cNvCxnSpPr>
                  <a:stCxn id="70" idx="3"/>
                  <a:endCxn id="74"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6">
                  <a:extLst/>
                </p:cNvPr>
                <p:cNvCxnSpPr>
                  <a:stCxn id="70" idx="0"/>
                  <a:endCxn id="55"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7">
                  <a:extLst/>
                </p:cNvPr>
                <p:cNvCxnSpPr>
                  <a:stCxn id="70" idx="5"/>
                  <a:endCxn id="75"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8">
                  <a:extLst/>
                </p:cNvPr>
                <p:cNvCxnSpPr>
                  <a:stCxn id="75" idx="0"/>
                  <a:endCxn id="55"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9">
                  <a:extLst/>
                </p:cNvPr>
                <p:cNvCxnSpPr>
                  <a:stCxn id="75" idx="7"/>
                  <a:endCxn id="58"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30">
                  <a:extLst/>
                </p:cNvPr>
                <p:cNvCxnSpPr>
                  <a:stCxn id="62" idx="1"/>
                  <a:endCxn id="75"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1">
                  <a:extLst/>
                </p:cNvPr>
                <p:cNvCxnSpPr>
                  <a:stCxn id="68" idx="4"/>
                  <a:endCxn id="74"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2">
                  <a:extLst/>
                </p:cNvPr>
                <p:cNvCxnSpPr>
                  <a:stCxn id="73" idx="5"/>
                  <a:endCxn id="74"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3">
                  <a:extLst/>
                </p:cNvPr>
                <p:cNvCxnSpPr>
                  <a:stCxn id="60" idx="5"/>
                  <a:endCxn id="72"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4">
                  <a:extLst/>
                </p:cNvPr>
                <p:cNvCxnSpPr>
                  <a:stCxn id="72" idx="7"/>
                  <a:endCxn id="73"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5">
                  <a:extLst/>
                </p:cNvPr>
                <p:cNvCxnSpPr>
                  <a:stCxn id="72" idx="0"/>
                  <a:endCxn id="69"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6">
                  <a:extLst/>
                </p:cNvPr>
                <p:cNvCxnSpPr>
                  <a:stCxn id="69" idx="1"/>
                  <a:endCxn id="56"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7">
                  <a:extLst/>
                </p:cNvPr>
                <p:cNvCxnSpPr>
                  <a:stCxn id="63" idx="0"/>
                  <a:endCxn id="75"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8">
                  <a:extLst/>
                </p:cNvPr>
                <p:cNvCxnSpPr>
                  <a:stCxn id="75" idx="3"/>
                  <a:endCxn id="74"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9">
                  <a:extLst/>
                </p:cNvPr>
                <p:cNvCxnSpPr>
                  <a:stCxn id="74" idx="6"/>
                  <a:endCxn id="63"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40">
                  <a:extLst/>
                </p:cNvPr>
                <p:cNvCxnSpPr>
                  <a:stCxn id="74" idx="5"/>
                  <a:endCxn id="66"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1">
                  <a:extLst/>
                </p:cNvPr>
                <p:cNvCxnSpPr>
                  <a:stCxn id="73" idx="0"/>
                  <a:endCxn id="68"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2">
                  <a:extLst/>
                </p:cNvPr>
                <p:cNvCxnSpPr>
                  <a:stCxn id="72" idx="6"/>
                  <a:endCxn id="74"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3">
                  <a:extLst/>
                </p:cNvPr>
                <p:cNvCxnSpPr>
                  <a:stCxn id="61" idx="6"/>
                  <a:endCxn id="72"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4">
                  <a:extLst/>
                </p:cNvPr>
                <p:cNvCxnSpPr>
                  <a:stCxn id="64" idx="7"/>
                  <a:endCxn id="72"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5">
                  <a:extLst/>
                </p:cNvPr>
                <p:cNvCxnSpPr>
                  <a:stCxn id="65" idx="0"/>
                  <a:endCxn id="72"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6">
                  <a:extLst/>
                </p:cNvPr>
                <p:cNvCxnSpPr>
                  <a:stCxn id="65" idx="7"/>
                  <a:endCxn id="74"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0"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1"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7"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1308436948"/>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blinds(horizontal)">
                                      <p:cBhvr>
                                        <p:cTn id="15" dur="500"/>
                                        <p:tgtEl>
                                          <p:spTgt spid="3">
                                            <p:txEl>
                                              <p:pRg st="1" end="1"/>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blinds(horizontal)">
                                      <p:cBhvr>
                                        <p:cTn id="18" dur="500"/>
                                        <p:tgtEl>
                                          <p:spTgt spid="3">
                                            <p:txEl>
                                              <p:pRg st="2" end="2"/>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blinds(horizontal)">
                                      <p:cBhvr>
                                        <p:cTn id="21" dur="500"/>
                                        <p:tgtEl>
                                          <p:spTgt spid="3">
                                            <p:txEl>
                                              <p:pRg st="3" end="3"/>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Effect transition="in" filter="blinds(horizontal)">
                                      <p:cBhvr>
                                        <p:cTn id="24" dur="500"/>
                                        <p:tgtEl>
                                          <p:spTgt spid="3">
                                            <p:txEl>
                                              <p:pRg st="4" end="4"/>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3" presetClass="entr" presetSubtype="10" fill="hold" grpId="0" nodeType="withEffect">
                                  <p:stCondLst>
                                    <p:cond delay="0"/>
                                  </p:stCondLst>
                                  <p:childTnLst>
                                    <p:set>
                                      <p:cBhvr>
                                        <p:cTn id="32" dur="1" fill="hold">
                                          <p:stCondLst>
                                            <p:cond delay="0"/>
                                          </p:stCondLst>
                                        </p:cTn>
                                        <p:tgtEl>
                                          <p:spTgt spid="77"/>
                                        </p:tgtEl>
                                        <p:attrNameLst>
                                          <p:attrName>style.visibility</p:attrName>
                                        </p:attrNameLst>
                                      </p:cBhvr>
                                      <p:to>
                                        <p:strVal val="visible"/>
                                      </p:to>
                                    </p:set>
                                    <p:animEffect transition="in" filter="blinds(horizontal)">
                                      <p:cBhvr>
                                        <p:cTn id="33"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lgn="just">
              <a:buNone/>
              <a:defRPr/>
            </a:pPr>
            <a:r>
              <a:rPr lang="vi-VN" sz="2800" b="1" dirty="0">
                <a:solidFill>
                  <a:srgbClr val="C00000"/>
                </a:solidFill>
                <a:latin typeface="+mj-lt"/>
              </a:rPr>
              <a:t>Câu 4: </a:t>
            </a:r>
            <a:r>
              <a:rPr lang="vi-VN" sz="2800" b="1" dirty="0">
                <a:solidFill>
                  <a:srgbClr val="34164A"/>
                </a:solidFill>
                <a:latin typeface="+mj-lt"/>
              </a:rPr>
              <a:t>Toàn bộ năng lực thể chất và tinh thần của con người được vận dụng vào trong quá trình sản xuất được gọi là gì?</a:t>
            </a:r>
          </a:p>
          <a:p>
            <a:pPr marL="514338" indent="-514338" algn="just">
              <a:buFont typeface="Arial" panose="020B0604020202020204" pitchFamily="34" charset="0"/>
              <a:buAutoNum type="alphaLcPeriod"/>
              <a:defRPr/>
            </a:pPr>
            <a:r>
              <a:rPr lang="vi-VN" sz="2800" dirty="0">
                <a:solidFill>
                  <a:srgbClr val="34164A"/>
                </a:solidFill>
                <a:latin typeface="+mn-lt"/>
              </a:rPr>
              <a:t>Sức lao động</a:t>
            </a:r>
          </a:p>
          <a:p>
            <a:pPr marL="514338" indent="-514338" algn="just">
              <a:buFont typeface="Arial" panose="020B0604020202020204" pitchFamily="34" charset="0"/>
              <a:buAutoNum type="alphaLcPeriod"/>
              <a:defRPr/>
            </a:pPr>
            <a:r>
              <a:rPr lang="vi-VN" sz="2800" dirty="0">
                <a:solidFill>
                  <a:srgbClr val="34164A"/>
                </a:solidFill>
                <a:latin typeface="+mj-lt"/>
              </a:rPr>
              <a:t>Lao động </a:t>
            </a:r>
          </a:p>
          <a:p>
            <a:pPr marL="514338" indent="-514338" algn="just">
              <a:buFont typeface="Arial" panose="020B0604020202020204" pitchFamily="34" charset="0"/>
              <a:buAutoNum type="alphaLcPeriod"/>
              <a:defRPr/>
            </a:pPr>
            <a:r>
              <a:rPr lang="vi-VN" sz="2800" dirty="0">
                <a:solidFill>
                  <a:srgbClr val="34164A"/>
                </a:solidFill>
                <a:latin typeface="+mj-lt"/>
              </a:rPr>
              <a:t>Sản xuất của cải vật chất</a:t>
            </a:r>
          </a:p>
          <a:p>
            <a:pPr marL="514338" indent="-514338" algn="just">
              <a:buFont typeface="Arial" panose="020B0604020202020204" pitchFamily="34" charset="0"/>
              <a:buAutoNum type="alphaLcPeriod"/>
              <a:defRPr/>
            </a:pPr>
            <a:r>
              <a:rPr lang="vi-VN" sz="2800" dirty="0">
                <a:solidFill>
                  <a:srgbClr val="34164A"/>
                </a:solidFill>
                <a:latin typeface="+mj-lt"/>
              </a:rPr>
              <a:t>Hoạt động</a:t>
            </a:r>
            <a:endParaRPr lang="en-US" sz="2800" dirty="0">
              <a:solidFill>
                <a:srgbClr val="34164A"/>
              </a:solidFill>
              <a:latin typeface="+mj-lt"/>
            </a:endParaRPr>
          </a:p>
        </p:txBody>
      </p:sp>
      <p:sp>
        <p:nvSpPr>
          <p:cNvPr id="4" name="16-Point Star 3"/>
          <p:cNvSpPr/>
          <p:nvPr/>
        </p:nvSpPr>
        <p:spPr>
          <a:xfrm>
            <a:off x="7924800" y="3581400"/>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vi-VN" sz="5000" b="1" dirty="0">
                <a:solidFill>
                  <a:srgbClr val="FF0000"/>
                </a:solidFill>
                <a:latin typeface="+mj-lt"/>
              </a:rPr>
              <a:t>A</a:t>
            </a:r>
            <a:endParaRPr lang="en-US" sz="5000" b="1" dirty="0">
              <a:solidFill>
                <a:srgbClr val="FF0000"/>
              </a:solidFill>
              <a:latin typeface="+mj-lt"/>
            </a:endParaRPr>
          </a:p>
        </p:txBody>
      </p:sp>
      <p:sp>
        <p:nvSpPr>
          <p:cNvPr id="5" name="Footer Placeholder 4"/>
          <p:cNvSpPr>
            <a:spLocks noGrp="1"/>
          </p:cNvSpPr>
          <p:nvPr>
            <p:ph type="ftr" sz="quarter" idx="4294967295"/>
          </p:nvPr>
        </p:nvSpPr>
        <p:spPr/>
        <p:txBody>
          <a:bodyPr/>
          <a:lstStyle/>
          <a:p>
            <a:pPr>
              <a:defRPr/>
            </a:pPr>
            <a:endParaRPr lang="en-US"/>
          </a:p>
        </p:txBody>
      </p:sp>
      <p:grpSp>
        <p:nvGrpSpPr>
          <p:cNvPr id="8" name="组合 3"/>
          <p:cNvGrpSpPr>
            <a:grpSpLocks/>
          </p:cNvGrpSpPr>
          <p:nvPr/>
        </p:nvGrpSpPr>
        <p:grpSpPr bwMode="auto">
          <a:xfrm>
            <a:off x="156633" y="436033"/>
            <a:ext cx="1128184" cy="880533"/>
            <a:chOff x="5896029" y="567090"/>
            <a:chExt cx="2542304" cy="1980172"/>
          </a:xfrm>
        </p:grpSpPr>
        <p:grpSp>
          <p:nvGrpSpPr>
            <p:cNvPr id="31750" name="组合 4"/>
            <p:cNvGrpSpPr>
              <a:grpSpLocks/>
            </p:cNvGrpSpPr>
            <p:nvPr/>
          </p:nvGrpSpPr>
          <p:grpSpPr bwMode="auto">
            <a:xfrm>
              <a:off x="6157182" y="567090"/>
              <a:ext cx="1982032" cy="1980172"/>
              <a:chOff x="6309221" y="788029"/>
              <a:chExt cx="2825105" cy="2822453"/>
            </a:xfrm>
          </p:grpSpPr>
          <p:sp>
            <p:nvSpPr>
              <p:cNvPr id="12"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1754" name="组合 8"/>
              <p:cNvGrpSpPr>
                <a:grpSpLocks/>
              </p:cNvGrpSpPr>
              <p:nvPr/>
            </p:nvGrpSpPr>
            <p:grpSpPr bwMode="auto">
              <a:xfrm>
                <a:off x="6309221" y="788029"/>
                <a:ext cx="2825105" cy="2822453"/>
                <a:chOff x="2433048" y="1083945"/>
                <a:chExt cx="5333787" cy="5328780"/>
              </a:xfrm>
            </p:grpSpPr>
            <p:sp>
              <p:nvSpPr>
                <p:cNvPr id="14"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1756" name="组合 10"/>
                <p:cNvGrpSpPr>
                  <a:grpSpLocks/>
                </p:cNvGrpSpPr>
                <p:nvPr/>
              </p:nvGrpSpPr>
              <p:grpSpPr bwMode="auto">
                <a:xfrm>
                  <a:off x="2433048" y="1083945"/>
                  <a:ext cx="5333787" cy="5328780"/>
                  <a:chOff x="2280648" y="931545"/>
                  <a:chExt cx="5333787" cy="5328780"/>
                </a:xfrm>
              </p:grpSpPr>
              <p:sp>
                <p:nvSpPr>
                  <p:cNvPr id="52"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3"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6" name="直接连接符 11">
                  <a:extLst/>
                </p:cNvPr>
                <p:cNvCxnSpPr>
                  <a:stCxn id="53" idx="4"/>
                  <a:endCxn id="71"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7" name="直接连接符 12">
                  <a:extLst/>
                </p:cNvPr>
                <p:cNvCxnSpPr>
                  <a:stCxn id="52" idx="5"/>
                  <a:endCxn id="71"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3">
                  <a:extLst/>
                </p:cNvPr>
                <p:cNvCxnSpPr>
                  <a:stCxn id="69" idx="0"/>
                  <a:endCxn id="52"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4">
                  <a:extLst/>
                </p:cNvPr>
                <p:cNvCxnSpPr>
                  <a:stCxn id="74" idx="3"/>
                  <a:endCxn id="67"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5">
                  <a:extLst/>
                </p:cNvPr>
                <p:cNvCxnSpPr>
                  <a:stCxn id="57"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6">
                  <a:extLst/>
                </p:cNvPr>
                <p:cNvCxnSpPr>
                  <a:stCxn id="69" idx="6"/>
                  <a:endCxn id="68"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7">
                  <a:extLst/>
                </p:cNvPr>
                <p:cNvCxnSpPr>
                  <a:stCxn id="68" idx="0"/>
                  <a:endCxn id="71"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8">
                  <a:extLst/>
                </p:cNvPr>
                <p:cNvCxnSpPr>
                  <a:stCxn id="60" idx="7"/>
                  <a:endCxn id="69"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9">
                  <a:extLst/>
                </p:cNvPr>
                <p:cNvCxnSpPr>
                  <a:stCxn id="69" idx="5"/>
                  <a:endCxn id="73"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20">
                  <a:extLst/>
                </p:cNvPr>
                <p:cNvCxnSpPr>
                  <a:stCxn id="71" idx="7"/>
                  <a:endCxn id="54"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1">
                  <a:extLst/>
                </p:cNvPr>
                <p:cNvCxnSpPr>
                  <a:stCxn id="71" idx="6"/>
                  <a:endCxn id="55"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2">
                  <a:extLst/>
                </p:cNvPr>
                <p:cNvCxnSpPr>
                  <a:stCxn id="69" idx="7"/>
                  <a:endCxn id="71"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3">
                  <a:extLst/>
                </p:cNvPr>
                <p:cNvCxnSpPr>
                  <a:stCxn id="71" idx="5"/>
                  <a:endCxn id="70"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4">
                  <a:extLst/>
                </p:cNvPr>
                <p:cNvCxnSpPr>
                  <a:stCxn id="68" idx="6"/>
                  <a:endCxn id="70"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5">
                  <a:extLst/>
                </p:cNvPr>
                <p:cNvCxnSpPr>
                  <a:stCxn id="70" idx="3"/>
                  <a:endCxn id="74"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6">
                  <a:extLst/>
                </p:cNvPr>
                <p:cNvCxnSpPr>
                  <a:stCxn id="70" idx="0"/>
                  <a:endCxn id="55"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7">
                  <a:extLst/>
                </p:cNvPr>
                <p:cNvCxnSpPr>
                  <a:stCxn id="70" idx="5"/>
                  <a:endCxn id="75"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8">
                  <a:extLst/>
                </p:cNvPr>
                <p:cNvCxnSpPr>
                  <a:stCxn id="75" idx="0"/>
                  <a:endCxn id="55"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9">
                  <a:extLst/>
                </p:cNvPr>
                <p:cNvCxnSpPr>
                  <a:stCxn id="75" idx="7"/>
                  <a:endCxn id="58"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30">
                  <a:extLst/>
                </p:cNvPr>
                <p:cNvCxnSpPr>
                  <a:stCxn id="62" idx="1"/>
                  <a:endCxn id="75"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1">
                  <a:extLst/>
                </p:cNvPr>
                <p:cNvCxnSpPr>
                  <a:stCxn id="68" idx="4"/>
                  <a:endCxn id="74"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2">
                  <a:extLst/>
                </p:cNvPr>
                <p:cNvCxnSpPr>
                  <a:stCxn id="73" idx="5"/>
                  <a:endCxn id="74"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3">
                  <a:extLst/>
                </p:cNvPr>
                <p:cNvCxnSpPr>
                  <a:stCxn id="60" idx="5"/>
                  <a:endCxn id="72"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4">
                  <a:extLst/>
                </p:cNvPr>
                <p:cNvCxnSpPr>
                  <a:stCxn id="72" idx="7"/>
                  <a:endCxn id="73"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5">
                  <a:extLst/>
                </p:cNvPr>
                <p:cNvCxnSpPr>
                  <a:stCxn id="72" idx="0"/>
                  <a:endCxn id="69"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6">
                  <a:extLst/>
                </p:cNvPr>
                <p:cNvCxnSpPr>
                  <a:stCxn id="69" idx="1"/>
                  <a:endCxn id="56"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7">
                  <a:extLst/>
                </p:cNvPr>
                <p:cNvCxnSpPr>
                  <a:stCxn id="63" idx="0"/>
                  <a:endCxn id="75"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8">
                  <a:extLst/>
                </p:cNvPr>
                <p:cNvCxnSpPr>
                  <a:stCxn id="75" idx="3"/>
                  <a:endCxn id="74"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9">
                  <a:extLst/>
                </p:cNvPr>
                <p:cNvCxnSpPr>
                  <a:stCxn id="74" idx="6"/>
                  <a:endCxn id="63"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40">
                  <a:extLst/>
                </p:cNvPr>
                <p:cNvCxnSpPr>
                  <a:stCxn id="74" idx="5"/>
                  <a:endCxn id="66"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1">
                  <a:extLst/>
                </p:cNvPr>
                <p:cNvCxnSpPr>
                  <a:stCxn id="73" idx="0"/>
                  <a:endCxn id="68"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2">
                  <a:extLst/>
                </p:cNvPr>
                <p:cNvCxnSpPr>
                  <a:stCxn id="72" idx="6"/>
                  <a:endCxn id="74"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3">
                  <a:extLst/>
                </p:cNvPr>
                <p:cNvCxnSpPr>
                  <a:stCxn id="61" idx="6"/>
                  <a:endCxn id="72"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4">
                  <a:extLst/>
                </p:cNvPr>
                <p:cNvCxnSpPr>
                  <a:stCxn id="64" idx="7"/>
                  <a:endCxn id="72"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5">
                  <a:extLst/>
                </p:cNvPr>
                <p:cNvCxnSpPr>
                  <a:stCxn id="65" idx="0"/>
                  <a:endCxn id="72"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6">
                  <a:extLst/>
                </p:cNvPr>
                <p:cNvCxnSpPr>
                  <a:stCxn id="65" idx="7"/>
                  <a:endCxn id="74"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0"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1"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7"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2722518567"/>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blinds(horizontal)">
                                      <p:cBhvr>
                                        <p:cTn id="15" dur="500"/>
                                        <p:tgtEl>
                                          <p:spTgt spid="3">
                                            <p:txEl>
                                              <p:pRg st="1" end="1"/>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blinds(horizontal)">
                                      <p:cBhvr>
                                        <p:cTn id="18" dur="500"/>
                                        <p:tgtEl>
                                          <p:spTgt spid="3">
                                            <p:txEl>
                                              <p:pRg st="2" end="2"/>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blinds(horizontal)">
                                      <p:cBhvr>
                                        <p:cTn id="21" dur="500"/>
                                        <p:tgtEl>
                                          <p:spTgt spid="3">
                                            <p:txEl>
                                              <p:pRg st="3" end="3"/>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Effect transition="in" filter="blinds(horizontal)">
                                      <p:cBhvr>
                                        <p:cTn id="24" dur="500"/>
                                        <p:tgtEl>
                                          <p:spTgt spid="3">
                                            <p:txEl>
                                              <p:pRg st="4" end="4"/>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3" presetClass="entr" presetSubtype="10" fill="hold" grpId="0" nodeType="withEffect">
                                  <p:stCondLst>
                                    <p:cond delay="0"/>
                                  </p:stCondLst>
                                  <p:childTnLst>
                                    <p:set>
                                      <p:cBhvr>
                                        <p:cTn id="32" dur="1" fill="hold">
                                          <p:stCondLst>
                                            <p:cond delay="0"/>
                                          </p:stCondLst>
                                        </p:cTn>
                                        <p:tgtEl>
                                          <p:spTgt spid="77"/>
                                        </p:tgtEl>
                                        <p:attrNameLst>
                                          <p:attrName>style.visibility</p:attrName>
                                        </p:attrNameLst>
                                      </p:cBhvr>
                                      <p:to>
                                        <p:strVal val="visible"/>
                                      </p:to>
                                    </p:set>
                                    <p:animEffect transition="in" filter="blinds(horizontal)">
                                      <p:cBhvr>
                                        <p:cTn id="33"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0" indent="0" algn="just">
              <a:buNone/>
              <a:defRPr/>
            </a:pPr>
            <a:r>
              <a:rPr lang="vi-VN" sz="2800" b="1">
                <a:solidFill>
                  <a:srgbClr val="C00000"/>
                </a:solidFill>
                <a:latin typeface="+mn-lt"/>
              </a:rPr>
              <a:t>Câu 5: </a:t>
            </a:r>
            <a:r>
              <a:rPr lang="vi-VN" sz="2800">
                <a:solidFill>
                  <a:srgbClr val="34164A"/>
                </a:solidFill>
                <a:latin typeface="+mn-lt"/>
              </a:rPr>
              <a:t>Hoạt </a:t>
            </a:r>
            <a:r>
              <a:rPr lang="vi-VN" sz="2800" dirty="0">
                <a:solidFill>
                  <a:srgbClr val="34164A"/>
                </a:solidFill>
                <a:latin typeface="+mn-lt"/>
              </a:rPr>
              <a:t>động có mục đích, có ý thức của con người làm biến đổi những yếu tố tự nhiên cho phù hợp với nhu cầu của con người được gọi là </a:t>
            </a:r>
            <a:r>
              <a:rPr lang="vi-VN" sz="2800">
                <a:solidFill>
                  <a:srgbClr val="34164A"/>
                </a:solidFill>
                <a:latin typeface="+mn-lt"/>
              </a:rPr>
              <a:t>gì?</a:t>
            </a:r>
            <a:endParaRPr lang="vi-VN" sz="2800" dirty="0">
              <a:solidFill>
                <a:srgbClr val="34164A"/>
              </a:solidFill>
              <a:latin typeface="+mn-lt"/>
            </a:endParaRPr>
          </a:p>
          <a:p>
            <a:pPr marL="0" indent="0" algn="just">
              <a:buNone/>
              <a:defRPr/>
            </a:pPr>
            <a:r>
              <a:rPr lang="en-US" sz="2800" dirty="0">
                <a:solidFill>
                  <a:srgbClr val="34164A"/>
                </a:solidFill>
                <a:latin typeface="+mn-lt"/>
                <a:cs typeface="Times New Roman" pitchFamily="18" charset="0"/>
              </a:rPr>
              <a:t>A. </a:t>
            </a:r>
            <a:r>
              <a:rPr lang="vi-VN" sz="2800" dirty="0">
                <a:solidFill>
                  <a:srgbClr val="34164A"/>
                </a:solidFill>
                <a:latin typeface="+mn-lt"/>
                <a:cs typeface="Times New Roman" pitchFamily="18" charset="0"/>
              </a:rPr>
              <a:t>Sản xuất của cải vật chất</a:t>
            </a:r>
          </a:p>
          <a:p>
            <a:pPr marL="0" indent="0" algn="just">
              <a:buNone/>
              <a:defRPr/>
            </a:pPr>
            <a:r>
              <a:rPr lang="en-US" sz="2800" dirty="0">
                <a:solidFill>
                  <a:srgbClr val="34164A"/>
                </a:solidFill>
                <a:latin typeface="+mn-lt"/>
                <a:cs typeface="Times New Roman" pitchFamily="18" charset="0"/>
              </a:rPr>
              <a:t>B. </a:t>
            </a:r>
            <a:r>
              <a:rPr lang="vi-VN" sz="2800" dirty="0">
                <a:solidFill>
                  <a:srgbClr val="34164A"/>
                </a:solidFill>
                <a:latin typeface="+mn-lt"/>
                <a:cs typeface="Times New Roman" pitchFamily="18" charset="0"/>
              </a:rPr>
              <a:t>Hoạt động</a:t>
            </a:r>
          </a:p>
          <a:p>
            <a:pPr marL="0" indent="0" algn="just">
              <a:buNone/>
              <a:defRPr/>
            </a:pPr>
            <a:r>
              <a:rPr lang="en-US" sz="2800" dirty="0">
                <a:solidFill>
                  <a:srgbClr val="34164A"/>
                </a:solidFill>
                <a:latin typeface="+mn-lt"/>
                <a:cs typeface="Times New Roman" pitchFamily="18" charset="0"/>
              </a:rPr>
              <a:t>C. </a:t>
            </a:r>
            <a:r>
              <a:rPr lang="vi-VN" sz="2800" dirty="0">
                <a:solidFill>
                  <a:srgbClr val="34164A"/>
                </a:solidFill>
                <a:latin typeface="+mn-lt"/>
                <a:cs typeface="Times New Roman" pitchFamily="18" charset="0"/>
              </a:rPr>
              <a:t>Tác động</a:t>
            </a:r>
          </a:p>
          <a:p>
            <a:pPr marL="0" indent="0" algn="just">
              <a:buNone/>
              <a:defRPr/>
            </a:pPr>
            <a:r>
              <a:rPr lang="en-US" sz="2800" dirty="0">
                <a:solidFill>
                  <a:srgbClr val="34164A"/>
                </a:solidFill>
                <a:latin typeface="+mn-lt"/>
                <a:cs typeface="Times New Roman" pitchFamily="18" charset="0"/>
              </a:rPr>
              <a:t>D. </a:t>
            </a:r>
            <a:r>
              <a:rPr lang="vi-VN" sz="2800" dirty="0">
                <a:solidFill>
                  <a:srgbClr val="34164A"/>
                </a:solidFill>
                <a:latin typeface="+mn-lt"/>
                <a:cs typeface="Times New Roman" pitchFamily="18" charset="0"/>
              </a:rPr>
              <a:t>Lao động</a:t>
            </a:r>
            <a:endParaRPr lang="en-US" sz="2800" dirty="0">
              <a:solidFill>
                <a:srgbClr val="34164A"/>
              </a:solidFill>
              <a:latin typeface="+mn-lt"/>
              <a:cs typeface="Times New Roman" pitchFamily="18" charset="0"/>
            </a:endParaRPr>
          </a:p>
        </p:txBody>
      </p:sp>
      <p:sp>
        <p:nvSpPr>
          <p:cNvPr id="4" name="16-Point Star 3"/>
          <p:cNvSpPr/>
          <p:nvPr/>
        </p:nvSpPr>
        <p:spPr>
          <a:xfrm>
            <a:off x="7924800" y="3581400"/>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vi-VN" sz="5000" b="1" dirty="0">
                <a:solidFill>
                  <a:srgbClr val="FF0000"/>
                </a:solidFill>
                <a:latin typeface="+mj-lt"/>
              </a:rPr>
              <a:t>D</a:t>
            </a:r>
            <a:endParaRPr lang="en-US" sz="5000" b="1" dirty="0">
              <a:solidFill>
                <a:srgbClr val="FF0000"/>
              </a:solidFill>
              <a:latin typeface="+mj-lt"/>
            </a:endParaRPr>
          </a:p>
        </p:txBody>
      </p:sp>
      <p:grpSp>
        <p:nvGrpSpPr>
          <p:cNvPr id="8" name="组合 3"/>
          <p:cNvGrpSpPr>
            <a:grpSpLocks/>
          </p:cNvGrpSpPr>
          <p:nvPr/>
        </p:nvGrpSpPr>
        <p:grpSpPr bwMode="auto">
          <a:xfrm>
            <a:off x="156633" y="436033"/>
            <a:ext cx="1128184" cy="880533"/>
            <a:chOff x="5896029" y="567090"/>
            <a:chExt cx="2542304" cy="1980172"/>
          </a:xfrm>
        </p:grpSpPr>
        <p:grpSp>
          <p:nvGrpSpPr>
            <p:cNvPr id="32773" name="组合 4"/>
            <p:cNvGrpSpPr>
              <a:grpSpLocks/>
            </p:cNvGrpSpPr>
            <p:nvPr/>
          </p:nvGrpSpPr>
          <p:grpSpPr bwMode="auto">
            <a:xfrm>
              <a:off x="6157182" y="567090"/>
              <a:ext cx="1982032" cy="1980172"/>
              <a:chOff x="6309221" y="788029"/>
              <a:chExt cx="2825105" cy="2822453"/>
            </a:xfrm>
          </p:grpSpPr>
          <p:sp>
            <p:nvSpPr>
              <p:cNvPr id="12"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2777" name="组合 8"/>
              <p:cNvGrpSpPr>
                <a:grpSpLocks/>
              </p:cNvGrpSpPr>
              <p:nvPr/>
            </p:nvGrpSpPr>
            <p:grpSpPr bwMode="auto">
              <a:xfrm>
                <a:off x="6309221" y="788029"/>
                <a:ext cx="2825105" cy="2822453"/>
                <a:chOff x="2433048" y="1083945"/>
                <a:chExt cx="5333787" cy="5328780"/>
              </a:xfrm>
            </p:grpSpPr>
            <p:sp>
              <p:nvSpPr>
                <p:cNvPr id="14"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2779" name="组合 10"/>
                <p:cNvGrpSpPr>
                  <a:grpSpLocks/>
                </p:cNvGrpSpPr>
                <p:nvPr/>
              </p:nvGrpSpPr>
              <p:grpSpPr bwMode="auto">
                <a:xfrm>
                  <a:off x="2433048" y="1083945"/>
                  <a:ext cx="5333787" cy="5328780"/>
                  <a:chOff x="2280648" y="931545"/>
                  <a:chExt cx="5333787" cy="5328780"/>
                </a:xfrm>
              </p:grpSpPr>
              <p:sp>
                <p:nvSpPr>
                  <p:cNvPr id="52"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3"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6" name="直接连接符 11">
                  <a:extLst/>
                </p:cNvPr>
                <p:cNvCxnSpPr>
                  <a:stCxn id="53" idx="4"/>
                  <a:endCxn id="71"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7" name="直接连接符 12">
                  <a:extLst/>
                </p:cNvPr>
                <p:cNvCxnSpPr>
                  <a:stCxn id="52" idx="5"/>
                  <a:endCxn id="71"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3">
                  <a:extLst/>
                </p:cNvPr>
                <p:cNvCxnSpPr>
                  <a:stCxn id="69" idx="0"/>
                  <a:endCxn id="52"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4">
                  <a:extLst/>
                </p:cNvPr>
                <p:cNvCxnSpPr>
                  <a:stCxn id="74" idx="3"/>
                  <a:endCxn id="67"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5">
                  <a:extLst/>
                </p:cNvPr>
                <p:cNvCxnSpPr>
                  <a:stCxn id="57"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6">
                  <a:extLst/>
                </p:cNvPr>
                <p:cNvCxnSpPr>
                  <a:stCxn id="69" idx="6"/>
                  <a:endCxn id="68"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7">
                  <a:extLst/>
                </p:cNvPr>
                <p:cNvCxnSpPr>
                  <a:stCxn id="68" idx="0"/>
                  <a:endCxn id="71"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8">
                  <a:extLst/>
                </p:cNvPr>
                <p:cNvCxnSpPr>
                  <a:stCxn id="60" idx="7"/>
                  <a:endCxn id="69"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9">
                  <a:extLst/>
                </p:cNvPr>
                <p:cNvCxnSpPr>
                  <a:stCxn id="69" idx="5"/>
                  <a:endCxn id="73"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20">
                  <a:extLst/>
                </p:cNvPr>
                <p:cNvCxnSpPr>
                  <a:stCxn id="71" idx="7"/>
                  <a:endCxn id="54"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1">
                  <a:extLst/>
                </p:cNvPr>
                <p:cNvCxnSpPr>
                  <a:stCxn id="71" idx="6"/>
                  <a:endCxn id="55"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2">
                  <a:extLst/>
                </p:cNvPr>
                <p:cNvCxnSpPr>
                  <a:stCxn id="69" idx="7"/>
                  <a:endCxn id="71"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3">
                  <a:extLst/>
                </p:cNvPr>
                <p:cNvCxnSpPr>
                  <a:stCxn id="71" idx="5"/>
                  <a:endCxn id="70"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4">
                  <a:extLst/>
                </p:cNvPr>
                <p:cNvCxnSpPr>
                  <a:stCxn id="68" idx="6"/>
                  <a:endCxn id="70"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5">
                  <a:extLst/>
                </p:cNvPr>
                <p:cNvCxnSpPr>
                  <a:stCxn id="70" idx="3"/>
                  <a:endCxn id="74"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6">
                  <a:extLst/>
                </p:cNvPr>
                <p:cNvCxnSpPr>
                  <a:stCxn id="70" idx="0"/>
                  <a:endCxn id="55"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7">
                  <a:extLst/>
                </p:cNvPr>
                <p:cNvCxnSpPr>
                  <a:stCxn id="70" idx="5"/>
                  <a:endCxn id="75"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8">
                  <a:extLst/>
                </p:cNvPr>
                <p:cNvCxnSpPr>
                  <a:stCxn id="75" idx="0"/>
                  <a:endCxn id="55"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9">
                  <a:extLst/>
                </p:cNvPr>
                <p:cNvCxnSpPr>
                  <a:stCxn id="75" idx="7"/>
                  <a:endCxn id="58"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30">
                  <a:extLst/>
                </p:cNvPr>
                <p:cNvCxnSpPr>
                  <a:stCxn id="62" idx="1"/>
                  <a:endCxn id="75"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1">
                  <a:extLst/>
                </p:cNvPr>
                <p:cNvCxnSpPr>
                  <a:stCxn id="68" idx="4"/>
                  <a:endCxn id="74"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2">
                  <a:extLst/>
                </p:cNvPr>
                <p:cNvCxnSpPr>
                  <a:stCxn id="73" idx="5"/>
                  <a:endCxn id="74"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3">
                  <a:extLst/>
                </p:cNvPr>
                <p:cNvCxnSpPr>
                  <a:stCxn id="60" idx="5"/>
                  <a:endCxn id="72"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4">
                  <a:extLst/>
                </p:cNvPr>
                <p:cNvCxnSpPr>
                  <a:stCxn id="72" idx="7"/>
                  <a:endCxn id="73"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5">
                  <a:extLst/>
                </p:cNvPr>
                <p:cNvCxnSpPr>
                  <a:stCxn id="72" idx="0"/>
                  <a:endCxn id="69"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6">
                  <a:extLst/>
                </p:cNvPr>
                <p:cNvCxnSpPr>
                  <a:stCxn id="69" idx="1"/>
                  <a:endCxn id="56"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7">
                  <a:extLst/>
                </p:cNvPr>
                <p:cNvCxnSpPr>
                  <a:stCxn id="63" idx="0"/>
                  <a:endCxn id="75"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8">
                  <a:extLst/>
                </p:cNvPr>
                <p:cNvCxnSpPr>
                  <a:stCxn id="75" idx="3"/>
                  <a:endCxn id="74"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9">
                  <a:extLst/>
                </p:cNvPr>
                <p:cNvCxnSpPr>
                  <a:stCxn id="74" idx="6"/>
                  <a:endCxn id="63"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40">
                  <a:extLst/>
                </p:cNvPr>
                <p:cNvCxnSpPr>
                  <a:stCxn id="74" idx="5"/>
                  <a:endCxn id="66"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1">
                  <a:extLst/>
                </p:cNvPr>
                <p:cNvCxnSpPr>
                  <a:stCxn id="73" idx="0"/>
                  <a:endCxn id="68"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2">
                  <a:extLst/>
                </p:cNvPr>
                <p:cNvCxnSpPr>
                  <a:stCxn id="72" idx="6"/>
                  <a:endCxn id="74"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3">
                  <a:extLst/>
                </p:cNvPr>
                <p:cNvCxnSpPr>
                  <a:stCxn id="61" idx="6"/>
                  <a:endCxn id="72"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4">
                  <a:extLst/>
                </p:cNvPr>
                <p:cNvCxnSpPr>
                  <a:stCxn id="64" idx="7"/>
                  <a:endCxn id="72"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5">
                  <a:extLst/>
                </p:cNvPr>
                <p:cNvCxnSpPr>
                  <a:stCxn id="65" idx="0"/>
                  <a:endCxn id="72"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6">
                  <a:extLst/>
                </p:cNvPr>
                <p:cNvCxnSpPr>
                  <a:stCxn id="65" idx="7"/>
                  <a:endCxn id="74"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0"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1"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7"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3072871742"/>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1+#ppt_h/2"/>
                                          </p:val>
                                        </p:tav>
                                        <p:tav tm="100000">
                                          <p:val>
                                            <p:strVal val="#ppt_y"/>
                                          </p:val>
                                        </p:tav>
                                      </p:tavLst>
                                    </p:anim>
                                  </p:childTnLst>
                                </p:cTn>
                              </p:par>
                              <p:par>
                                <p:cTn id="26" presetID="3" presetClass="entr" presetSubtype="10" fill="hold" grpId="0" nodeType="withEffect">
                                  <p:stCondLst>
                                    <p:cond delay="0"/>
                                  </p:stCondLst>
                                  <p:childTnLst>
                                    <p:set>
                                      <p:cBhvr>
                                        <p:cTn id="27" dur="1" fill="hold">
                                          <p:stCondLst>
                                            <p:cond delay="0"/>
                                          </p:stCondLst>
                                        </p:cTn>
                                        <p:tgtEl>
                                          <p:spTgt spid="77"/>
                                        </p:tgtEl>
                                        <p:attrNameLst>
                                          <p:attrName>style.visibility</p:attrName>
                                        </p:attrNameLst>
                                      </p:cBhvr>
                                      <p:to>
                                        <p:strVal val="visible"/>
                                      </p:to>
                                    </p:set>
                                    <p:animEffect transition="in" filter="blinds(horizontal)">
                                      <p:cBhvr>
                                        <p:cTn id="28"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3050" y="1595966"/>
            <a:ext cx="10439400" cy="4525433"/>
          </a:xfrm>
        </p:spPr>
        <p:txBody>
          <a:bodyPr/>
          <a:lstStyle/>
          <a:p>
            <a:pPr marL="0" indent="0" algn="just">
              <a:buNone/>
              <a:defRPr/>
            </a:pPr>
            <a:r>
              <a:rPr lang="vi-VN" sz="3200" b="1" dirty="0">
                <a:solidFill>
                  <a:srgbClr val="C00000"/>
                </a:solidFill>
                <a:latin typeface="+mn-lt"/>
                <a:cs typeface="Times New Roman" pitchFamily="18" charset="0"/>
              </a:rPr>
              <a:t>Câu 6</a:t>
            </a:r>
            <a:r>
              <a:rPr lang="vi-VN" sz="3200" dirty="0">
                <a:solidFill>
                  <a:srgbClr val="C00000"/>
                </a:solidFill>
                <a:latin typeface="+mn-lt"/>
                <a:cs typeface="Times New Roman" pitchFamily="18" charset="0"/>
              </a:rPr>
              <a:t>:</a:t>
            </a:r>
            <a:r>
              <a:rPr lang="en-US" sz="3200" dirty="0">
                <a:solidFill>
                  <a:srgbClr val="C00000"/>
                </a:solidFill>
                <a:latin typeface="+mn-lt"/>
                <a:cs typeface="Times New Roman" pitchFamily="18" charset="0"/>
              </a:rPr>
              <a:t> </a:t>
            </a:r>
            <a:r>
              <a:rPr lang="vi-VN" sz="3200" dirty="0">
                <a:solidFill>
                  <a:srgbClr val="34164A"/>
                </a:solidFill>
                <a:latin typeface="+mn-lt"/>
                <a:cs typeface="Times New Roman" pitchFamily="18" charset="0"/>
              </a:rPr>
              <a:t>Các yếu tố cơ bản của </a:t>
            </a:r>
            <a:r>
              <a:rPr lang="en-US" sz="3200" dirty="0" err="1">
                <a:solidFill>
                  <a:srgbClr val="34164A"/>
                </a:solidFill>
                <a:latin typeface="+mn-lt"/>
                <a:cs typeface="Times New Roman" pitchFamily="18" charset="0"/>
              </a:rPr>
              <a:t>quá</a:t>
            </a:r>
            <a:r>
              <a:rPr lang="en-US" sz="3200" dirty="0">
                <a:solidFill>
                  <a:srgbClr val="34164A"/>
                </a:solidFill>
                <a:latin typeface="+mn-lt"/>
                <a:cs typeface="Times New Roman" pitchFamily="18" charset="0"/>
              </a:rPr>
              <a:t> </a:t>
            </a:r>
            <a:r>
              <a:rPr lang="en-US" sz="3200" dirty="0" err="1">
                <a:solidFill>
                  <a:srgbClr val="34164A"/>
                </a:solidFill>
                <a:latin typeface="+mn-lt"/>
                <a:cs typeface="Times New Roman" pitchFamily="18" charset="0"/>
              </a:rPr>
              <a:t>trình</a:t>
            </a:r>
            <a:r>
              <a:rPr lang="en-US" sz="3200" dirty="0">
                <a:solidFill>
                  <a:srgbClr val="34164A"/>
                </a:solidFill>
                <a:latin typeface="+mn-lt"/>
                <a:cs typeface="Times New Roman" pitchFamily="18" charset="0"/>
              </a:rPr>
              <a:t> </a:t>
            </a:r>
            <a:r>
              <a:rPr lang="en-US" sz="3200" dirty="0" err="1">
                <a:solidFill>
                  <a:srgbClr val="34164A"/>
                </a:solidFill>
                <a:latin typeface="+mn-lt"/>
                <a:cs typeface="Times New Roman" pitchFamily="18" charset="0"/>
              </a:rPr>
              <a:t>sản</a:t>
            </a:r>
            <a:r>
              <a:rPr lang="en-US" sz="3200" dirty="0">
                <a:solidFill>
                  <a:srgbClr val="34164A"/>
                </a:solidFill>
                <a:latin typeface="+mn-lt"/>
                <a:cs typeface="Times New Roman" pitchFamily="18" charset="0"/>
              </a:rPr>
              <a:t> </a:t>
            </a:r>
            <a:r>
              <a:rPr lang="en-US" sz="3200" dirty="0" err="1">
                <a:solidFill>
                  <a:srgbClr val="34164A"/>
                </a:solidFill>
                <a:latin typeface="+mn-lt"/>
                <a:cs typeface="Times New Roman" pitchFamily="18" charset="0"/>
              </a:rPr>
              <a:t>xuất</a:t>
            </a:r>
            <a:r>
              <a:rPr lang="vi-VN" sz="3200" dirty="0">
                <a:solidFill>
                  <a:srgbClr val="34164A"/>
                </a:solidFill>
                <a:latin typeface="+mn-lt"/>
                <a:cs typeface="Times New Roman" pitchFamily="18" charset="0"/>
              </a:rPr>
              <a:t> là gì?</a:t>
            </a:r>
          </a:p>
          <a:p>
            <a:pPr marL="0" indent="0" algn="just">
              <a:buNone/>
              <a:defRPr/>
            </a:pPr>
            <a:r>
              <a:rPr lang="en-US" sz="3200" dirty="0">
                <a:solidFill>
                  <a:srgbClr val="34164A"/>
                </a:solidFill>
                <a:latin typeface="+mn-lt"/>
                <a:cs typeface="Times New Roman" pitchFamily="18" charset="0"/>
              </a:rPr>
              <a:t>A. </a:t>
            </a:r>
            <a:r>
              <a:rPr lang="vi-VN" sz="3200" dirty="0">
                <a:solidFill>
                  <a:srgbClr val="34164A"/>
                </a:solidFill>
                <a:latin typeface="+mn-lt"/>
                <a:cs typeface="Times New Roman" pitchFamily="18" charset="0"/>
              </a:rPr>
              <a:t>Sức lao động, đối tượng lao động, công cụ lao động</a:t>
            </a:r>
          </a:p>
          <a:p>
            <a:pPr marL="0" indent="0" algn="just">
              <a:buNone/>
              <a:defRPr/>
            </a:pPr>
            <a:r>
              <a:rPr lang="en-US" sz="3200" dirty="0">
                <a:solidFill>
                  <a:srgbClr val="34164A"/>
                </a:solidFill>
                <a:latin typeface="+mn-lt"/>
                <a:cs typeface="Times New Roman" pitchFamily="18" charset="0"/>
              </a:rPr>
              <a:t>B. </a:t>
            </a:r>
            <a:r>
              <a:rPr lang="vi-VN" sz="3200" dirty="0">
                <a:solidFill>
                  <a:srgbClr val="34164A"/>
                </a:solidFill>
                <a:latin typeface="+mn-lt"/>
                <a:cs typeface="Times New Roman" pitchFamily="18" charset="0"/>
              </a:rPr>
              <a:t>Sức lao động, đối tượng lao động, tư liệu lao động</a:t>
            </a:r>
          </a:p>
          <a:p>
            <a:pPr marL="0" indent="0" algn="just">
              <a:buNone/>
              <a:defRPr/>
            </a:pPr>
            <a:r>
              <a:rPr lang="en-US" sz="3200" dirty="0">
                <a:solidFill>
                  <a:srgbClr val="34164A"/>
                </a:solidFill>
                <a:latin typeface="+mn-lt"/>
                <a:cs typeface="Times New Roman" pitchFamily="18" charset="0"/>
              </a:rPr>
              <a:t>C. </a:t>
            </a:r>
            <a:r>
              <a:rPr lang="vi-VN" sz="3200" dirty="0">
                <a:solidFill>
                  <a:srgbClr val="34164A"/>
                </a:solidFill>
                <a:latin typeface="+mn-lt"/>
                <a:cs typeface="Times New Roman" pitchFamily="18" charset="0"/>
              </a:rPr>
              <a:t>Sức lao động, công cụ lao động, tư liệu lao động</a:t>
            </a:r>
          </a:p>
          <a:p>
            <a:pPr marL="0" indent="0" algn="just">
              <a:buNone/>
              <a:defRPr/>
            </a:pPr>
            <a:r>
              <a:rPr lang="en-US" sz="3200" dirty="0">
                <a:solidFill>
                  <a:srgbClr val="34164A"/>
                </a:solidFill>
                <a:latin typeface="+mn-lt"/>
                <a:cs typeface="Times New Roman" pitchFamily="18" charset="0"/>
              </a:rPr>
              <a:t>D</a:t>
            </a:r>
            <a:r>
              <a:rPr lang="en-US" sz="3200" dirty="0">
                <a:solidFill>
                  <a:srgbClr val="34164A"/>
                </a:solidFill>
                <a:latin typeface="+mn-lt"/>
              </a:rPr>
              <a:t>. </a:t>
            </a:r>
            <a:r>
              <a:rPr lang="vi-VN" sz="3200" dirty="0">
                <a:solidFill>
                  <a:srgbClr val="34164A"/>
                </a:solidFill>
                <a:latin typeface="+mn-lt"/>
              </a:rPr>
              <a:t>Sức lao động, tư liệu lao động, công cụ sản xuất</a:t>
            </a:r>
            <a:endParaRPr lang="en-US" sz="3200" dirty="0">
              <a:solidFill>
                <a:srgbClr val="34164A"/>
              </a:solidFill>
              <a:latin typeface="+mn-lt"/>
            </a:endParaRPr>
          </a:p>
        </p:txBody>
      </p:sp>
      <p:sp>
        <p:nvSpPr>
          <p:cNvPr id="4" name="16-Point Star 3"/>
          <p:cNvSpPr/>
          <p:nvPr/>
        </p:nvSpPr>
        <p:spPr>
          <a:xfrm>
            <a:off x="10043584" y="4749799"/>
            <a:ext cx="1371600" cy="1371600"/>
          </a:xfrm>
          <a:prstGeom prst="star16">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en-US" sz="5000" b="1" dirty="0">
                <a:solidFill>
                  <a:srgbClr val="FF0000"/>
                </a:solidFill>
                <a:latin typeface="Times New Roman" pitchFamily="18" charset="0"/>
                <a:cs typeface="Times New Roman" pitchFamily="18" charset="0"/>
              </a:rPr>
              <a:t>B</a:t>
            </a:r>
          </a:p>
        </p:txBody>
      </p:sp>
      <p:sp>
        <p:nvSpPr>
          <p:cNvPr id="9" name="Footer Placeholder 8"/>
          <p:cNvSpPr>
            <a:spLocks noGrp="1"/>
          </p:cNvSpPr>
          <p:nvPr>
            <p:ph type="ftr" sz="quarter" idx="4294967295"/>
          </p:nvPr>
        </p:nvSpPr>
        <p:spPr/>
        <p:txBody>
          <a:bodyPr/>
          <a:lstStyle/>
          <a:p>
            <a:pPr>
              <a:defRPr/>
            </a:pPr>
            <a:endParaRPr lang="en-US"/>
          </a:p>
        </p:txBody>
      </p:sp>
      <p:grpSp>
        <p:nvGrpSpPr>
          <p:cNvPr id="8" name="组合 3"/>
          <p:cNvGrpSpPr>
            <a:grpSpLocks/>
          </p:cNvGrpSpPr>
          <p:nvPr/>
        </p:nvGrpSpPr>
        <p:grpSpPr bwMode="auto">
          <a:xfrm>
            <a:off x="156633" y="436033"/>
            <a:ext cx="1128184" cy="880533"/>
            <a:chOff x="5896029" y="567090"/>
            <a:chExt cx="2542304" cy="1980172"/>
          </a:xfrm>
        </p:grpSpPr>
        <p:grpSp>
          <p:nvGrpSpPr>
            <p:cNvPr id="33798" name="组合 4"/>
            <p:cNvGrpSpPr>
              <a:grpSpLocks/>
            </p:cNvGrpSpPr>
            <p:nvPr/>
          </p:nvGrpSpPr>
          <p:grpSpPr bwMode="auto">
            <a:xfrm>
              <a:off x="6157182" y="567090"/>
              <a:ext cx="1982032" cy="1980172"/>
              <a:chOff x="6309221" y="788029"/>
              <a:chExt cx="2825105" cy="2822453"/>
            </a:xfrm>
          </p:grpSpPr>
          <p:sp>
            <p:nvSpPr>
              <p:cNvPr id="13" name="椭圆 7">
                <a:extLst/>
              </p:cNvPr>
              <p:cNvSpPr/>
              <p:nvPr/>
            </p:nvSpPr>
            <p:spPr>
              <a:xfrm>
                <a:off x="6460483" y="937293"/>
                <a:ext cx="2522306" cy="2523924"/>
              </a:xfrm>
              <a:prstGeom prst="ellipse">
                <a:avLst/>
              </a:prstGeom>
              <a:solidFill>
                <a:srgbClr val="29213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3802" name="组合 8"/>
              <p:cNvGrpSpPr>
                <a:grpSpLocks/>
              </p:cNvGrpSpPr>
              <p:nvPr/>
            </p:nvGrpSpPr>
            <p:grpSpPr bwMode="auto">
              <a:xfrm>
                <a:off x="6309221" y="788029"/>
                <a:ext cx="2825105" cy="2822453"/>
                <a:chOff x="2433048" y="1083945"/>
                <a:chExt cx="5333787" cy="5328780"/>
              </a:xfrm>
            </p:grpSpPr>
            <p:sp>
              <p:nvSpPr>
                <p:cNvPr id="15" name="十六角星 9">
                  <a:extLst/>
                </p:cNvPr>
                <p:cNvSpPr/>
                <p:nvPr/>
              </p:nvSpPr>
              <p:spPr>
                <a:xfrm>
                  <a:off x="2474745" y="1122378"/>
                  <a:ext cx="5249875" cy="5264728"/>
                </a:xfrm>
                <a:prstGeom prst="star16">
                  <a:avLst>
                    <a:gd name="adj" fmla="val 49459"/>
                  </a:avLst>
                </a:prstGeom>
                <a:noFill/>
                <a:ln w="6350">
                  <a:solidFill>
                    <a:srgbClr val="9D819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nvGrpSpPr>
                <p:cNvPr id="33804" name="组合 10"/>
                <p:cNvGrpSpPr>
                  <a:grpSpLocks/>
                </p:cNvGrpSpPr>
                <p:nvPr/>
              </p:nvGrpSpPr>
              <p:grpSpPr bwMode="auto">
                <a:xfrm>
                  <a:off x="2433048" y="1083945"/>
                  <a:ext cx="5333787" cy="5328780"/>
                  <a:chOff x="2280648" y="931545"/>
                  <a:chExt cx="5333787" cy="5328780"/>
                </a:xfrm>
              </p:grpSpPr>
              <p:sp>
                <p:nvSpPr>
                  <p:cNvPr id="53" name="椭圆 47">
                    <a:extLst/>
                  </p:cNvPr>
                  <p:cNvSpPr/>
                  <p:nvPr/>
                </p:nvSpPr>
                <p:spPr>
                  <a:xfrm>
                    <a:off x="3901161" y="1136498"/>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4" name="椭圆 48">
                    <a:extLst/>
                  </p:cNvPr>
                  <p:cNvSpPr/>
                  <p:nvPr/>
                </p:nvSpPr>
                <p:spPr>
                  <a:xfrm>
                    <a:off x="4915191" y="93154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5" name="椭圆 49">
                    <a:extLst/>
                  </p:cNvPr>
                  <p:cNvSpPr/>
                  <p:nvPr/>
                </p:nvSpPr>
                <p:spPr>
                  <a:xfrm>
                    <a:off x="5942061" y="1136498"/>
                    <a:ext cx="64183"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6" name="椭圆 50">
                    <a:extLst/>
                  </p:cNvPr>
                  <p:cNvSpPr/>
                  <p:nvPr/>
                </p:nvSpPr>
                <p:spPr>
                  <a:xfrm>
                    <a:off x="6763556" y="1700119"/>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7" name="椭圆 51">
                    <a:extLst/>
                  </p:cNvPr>
                  <p:cNvSpPr/>
                  <p:nvPr/>
                </p:nvSpPr>
                <p:spPr>
                  <a:xfrm>
                    <a:off x="3053994" y="170011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8" name="椭圆 52">
                    <a:extLst/>
                  </p:cNvPr>
                  <p:cNvSpPr/>
                  <p:nvPr/>
                </p:nvSpPr>
                <p:spPr>
                  <a:xfrm>
                    <a:off x="2489216" y="2558364"/>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59" name="椭圆 53">
                    <a:extLst/>
                  </p:cNvPr>
                  <p:cNvSpPr/>
                  <p:nvPr/>
                </p:nvSpPr>
                <p:spPr>
                  <a:xfrm>
                    <a:off x="7341174" y="2558364"/>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0" name="椭圆 54">
                    <a:extLst/>
                  </p:cNvPr>
                  <p:cNvSpPr/>
                  <p:nvPr/>
                </p:nvSpPr>
                <p:spPr>
                  <a:xfrm>
                    <a:off x="7533708"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1" name="椭圆 55">
                    <a:extLst/>
                  </p:cNvPr>
                  <p:cNvSpPr/>
                  <p:nvPr/>
                </p:nvSpPr>
                <p:spPr>
                  <a:xfrm>
                    <a:off x="2283842" y="354469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2" name="椭圆 56">
                    <a:extLst/>
                  </p:cNvPr>
                  <p:cNvSpPr/>
                  <p:nvPr/>
                </p:nvSpPr>
                <p:spPr>
                  <a:xfrm>
                    <a:off x="2502048" y="4620700"/>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3" name="椭圆 57">
                    <a:extLst/>
                  </p:cNvPr>
                  <p:cNvSpPr/>
                  <p:nvPr/>
                </p:nvSpPr>
                <p:spPr>
                  <a:xfrm>
                    <a:off x="7315503" y="4595081"/>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4" name="椭圆 58">
                    <a:extLst/>
                  </p:cNvPr>
                  <p:cNvSpPr/>
                  <p:nvPr/>
                </p:nvSpPr>
                <p:spPr>
                  <a:xfrm>
                    <a:off x="6763556" y="5427707"/>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5" name="椭圆 59">
                    <a:extLst/>
                  </p:cNvPr>
                  <p:cNvSpPr/>
                  <p:nvPr/>
                </p:nvSpPr>
                <p:spPr>
                  <a:xfrm>
                    <a:off x="3053994" y="5427707"/>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6" name="椭圆 60">
                    <a:extLst/>
                  </p:cNvPr>
                  <p:cNvSpPr/>
                  <p:nvPr/>
                </p:nvSpPr>
                <p:spPr>
                  <a:xfrm>
                    <a:off x="3901161" y="5978515"/>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7" name="椭圆 61">
                    <a:extLst/>
                  </p:cNvPr>
                  <p:cNvSpPr/>
                  <p:nvPr/>
                </p:nvSpPr>
                <p:spPr>
                  <a:xfrm>
                    <a:off x="5942061" y="5978515"/>
                    <a:ext cx="64183"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8" name="椭圆 62">
                    <a:extLst/>
                  </p:cNvPr>
                  <p:cNvSpPr/>
                  <p:nvPr/>
                </p:nvSpPr>
                <p:spPr>
                  <a:xfrm>
                    <a:off x="4915191" y="618346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69" name="椭圆 63">
                    <a:extLst/>
                  </p:cNvPr>
                  <p:cNvSpPr/>
                  <p:nvPr/>
                </p:nvSpPr>
                <p:spPr>
                  <a:xfrm>
                    <a:off x="4491611" y="2660841"/>
                    <a:ext cx="6417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0" name="椭圆 64">
                    <a:extLst/>
                  </p:cNvPr>
                  <p:cNvSpPr/>
                  <p:nvPr/>
                </p:nvSpPr>
                <p:spPr>
                  <a:xfrm>
                    <a:off x="3131009" y="2353411"/>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1" name="椭圆 65">
                    <a:extLst/>
                  </p:cNvPr>
                  <p:cNvSpPr/>
                  <p:nvPr/>
                </p:nvSpPr>
                <p:spPr>
                  <a:xfrm>
                    <a:off x="6108931" y="2571170"/>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2" name="椭圆 66">
                    <a:extLst/>
                  </p:cNvPr>
                  <p:cNvSpPr/>
                  <p:nvPr/>
                </p:nvSpPr>
                <p:spPr>
                  <a:xfrm>
                    <a:off x="5428626" y="1546404"/>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3" name="椭圆 67">
                    <a:extLst/>
                  </p:cNvPr>
                  <p:cNvSpPr/>
                  <p:nvPr/>
                </p:nvSpPr>
                <p:spPr>
                  <a:xfrm>
                    <a:off x="3336383" y="4864086"/>
                    <a:ext cx="77015" cy="64044"/>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4" name="椭圆 68">
                    <a:extLst/>
                  </p:cNvPr>
                  <p:cNvSpPr/>
                  <p:nvPr/>
                </p:nvSpPr>
                <p:spPr>
                  <a:xfrm>
                    <a:off x="4080864" y="3493458"/>
                    <a:ext cx="7701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5" name="椭圆 69">
                    <a:extLst/>
                  </p:cNvPr>
                  <p:cNvSpPr/>
                  <p:nvPr/>
                </p:nvSpPr>
                <p:spPr>
                  <a:xfrm>
                    <a:off x="5364451" y="5683899"/>
                    <a:ext cx="64175" cy="76857"/>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sp>
                <p:nvSpPr>
                  <p:cNvPr id="76" name="椭圆 70">
                    <a:extLst/>
                  </p:cNvPr>
                  <p:cNvSpPr/>
                  <p:nvPr/>
                </p:nvSpPr>
                <p:spPr>
                  <a:xfrm>
                    <a:off x="6853411" y="3467839"/>
                    <a:ext cx="77015" cy="64052"/>
                  </a:xfrm>
                  <a:prstGeom prst="ellipse">
                    <a:avLst/>
                  </a:prstGeom>
                  <a:solidFill>
                    <a:srgbClr val="9D81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1"/>
                  </a:p>
                </p:txBody>
              </p:sp>
            </p:grpSp>
            <p:cxnSp>
              <p:nvCxnSpPr>
                <p:cNvPr id="17" name="直接连接符 11">
                  <a:extLst/>
                </p:cNvPr>
                <p:cNvCxnSpPr>
                  <a:stCxn id="54" idx="4"/>
                  <a:endCxn id="72" idx="0"/>
                </p:cNvCxnSpPr>
                <p:nvPr/>
              </p:nvCxnSpPr>
              <p:spPr>
                <a:xfrm>
                  <a:off x="5106103" y="1160802"/>
                  <a:ext cx="513435" cy="53800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8" name="直接连接符 12">
                  <a:extLst/>
                </p:cNvPr>
                <p:cNvCxnSpPr>
                  <a:stCxn id="53" idx="5"/>
                  <a:endCxn id="72" idx="2"/>
                </p:cNvCxnSpPr>
                <p:nvPr/>
              </p:nvCxnSpPr>
              <p:spPr>
                <a:xfrm>
                  <a:off x="4117737" y="1340136"/>
                  <a:ext cx="1463289" cy="3971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19" name="直接连接符 13">
                  <a:extLst/>
                </p:cNvPr>
                <p:cNvCxnSpPr>
                  <a:stCxn id="70" idx="0"/>
                  <a:endCxn id="53" idx="4"/>
                </p:cNvCxnSpPr>
                <p:nvPr/>
              </p:nvCxnSpPr>
              <p:spPr>
                <a:xfrm flipV="1">
                  <a:off x="3321913" y="1352950"/>
                  <a:ext cx="770152" cy="115286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0" name="直接连接符 14">
                  <a:extLst/>
                </p:cNvPr>
                <p:cNvCxnSpPr>
                  <a:stCxn id="75" idx="3"/>
                  <a:endCxn id="68" idx="0"/>
                </p:cNvCxnSpPr>
                <p:nvPr/>
              </p:nvCxnSpPr>
              <p:spPr>
                <a:xfrm flipH="1">
                  <a:off x="5106103" y="5900342"/>
                  <a:ext cx="410748" cy="43552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1" name="直接连接符 15">
                  <a:extLst/>
                </p:cNvPr>
                <p:cNvCxnSpPr>
                  <a:stCxn id="58" idx="6"/>
                </p:cNvCxnSpPr>
                <p:nvPr/>
              </p:nvCxnSpPr>
              <p:spPr>
                <a:xfrm flipV="1">
                  <a:off x="2705791" y="2544236"/>
                  <a:ext cx="577618" cy="20495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2" name="直接连接符 16">
                  <a:extLst/>
                </p:cNvPr>
                <p:cNvCxnSpPr>
                  <a:stCxn id="70" idx="6"/>
                  <a:endCxn id="69" idx="2"/>
                </p:cNvCxnSpPr>
                <p:nvPr/>
              </p:nvCxnSpPr>
              <p:spPr>
                <a:xfrm>
                  <a:off x="3360424" y="2544236"/>
                  <a:ext cx="1283587" cy="30743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3" name="直接连接符 17">
                  <a:extLst/>
                </p:cNvPr>
                <p:cNvCxnSpPr>
                  <a:stCxn id="69" idx="0"/>
                  <a:endCxn id="72" idx="4"/>
                </p:cNvCxnSpPr>
                <p:nvPr/>
              </p:nvCxnSpPr>
              <p:spPr>
                <a:xfrm flipV="1">
                  <a:off x="4682515" y="1762856"/>
                  <a:ext cx="937023"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4" name="直接连接符 18">
                  <a:extLst/>
                </p:cNvPr>
                <p:cNvCxnSpPr>
                  <a:stCxn id="61" idx="7"/>
                  <a:endCxn id="70" idx="3"/>
                </p:cNvCxnSpPr>
                <p:nvPr/>
              </p:nvCxnSpPr>
              <p:spPr>
                <a:xfrm flipV="1">
                  <a:off x="2500417" y="2569855"/>
                  <a:ext cx="795824" cy="114005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5" name="直接连接符 19">
                  <a:extLst/>
                </p:cNvPr>
                <p:cNvCxnSpPr>
                  <a:stCxn id="70" idx="5"/>
                  <a:endCxn id="74" idx="1"/>
                </p:cNvCxnSpPr>
                <p:nvPr/>
              </p:nvCxnSpPr>
              <p:spPr>
                <a:xfrm>
                  <a:off x="3347585" y="2569855"/>
                  <a:ext cx="898511" cy="108881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6" name="直接连接符 20">
                  <a:extLst/>
                </p:cNvPr>
                <p:cNvCxnSpPr>
                  <a:stCxn id="72" idx="7"/>
                  <a:endCxn id="55" idx="3"/>
                </p:cNvCxnSpPr>
                <p:nvPr/>
              </p:nvCxnSpPr>
              <p:spPr>
                <a:xfrm flipV="1">
                  <a:off x="5645209" y="1340136"/>
                  <a:ext cx="449251" cy="37148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7" name="直接连接符 21">
                  <a:extLst/>
                </p:cNvPr>
                <p:cNvCxnSpPr>
                  <a:stCxn id="72" idx="6"/>
                  <a:endCxn id="56" idx="2"/>
                </p:cNvCxnSpPr>
                <p:nvPr/>
              </p:nvCxnSpPr>
              <p:spPr>
                <a:xfrm>
                  <a:off x="5658041" y="1737237"/>
                  <a:ext cx="1257915" cy="15371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8" name="直接连接符 22">
                  <a:extLst/>
                </p:cNvPr>
                <p:cNvCxnSpPr>
                  <a:stCxn id="70" idx="7"/>
                  <a:endCxn id="72" idx="3"/>
                </p:cNvCxnSpPr>
                <p:nvPr/>
              </p:nvCxnSpPr>
              <p:spPr>
                <a:xfrm flipV="1">
                  <a:off x="3347585" y="1762856"/>
                  <a:ext cx="2246281" cy="75576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29" name="直接连接符 23">
                  <a:extLst/>
                </p:cNvPr>
                <p:cNvCxnSpPr>
                  <a:stCxn id="72" idx="5"/>
                  <a:endCxn id="71" idx="1"/>
                </p:cNvCxnSpPr>
                <p:nvPr/>
              </p:nvCxnSpPr>
              <p:spPr>
                <a:xfrm>
                  <a:off x="5645209" y="1762856"/>
                  <a:ext cx="628954" cy="97352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0" name="直接连接符 24">
                  <a:extLst/>
                </p:cNvPr>
                <p:cNvCxnSpPr>
                  <a:stCxn id="69" idx="6"/>
                  <a:endCxn id="71" idx="2"/>
                </p:cNvCxnSpPr>
                <p:nvPr/>
              </p:nvCxnSpPr>
              <p:spPr>
                <a:xfrm flipV="1">
                  <a:off x="4708187" y="2762002"/>
                  <a:ext cx="1553144" cy="896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1" name="直接连接符 25">
                  <a:extLst/>
                </p:cNvPr>
                <p:cNvCxnSpPr>
                  <a:stCxn id="71" idx="3"/>
                  <a:endCxn id="75" idx="0"/>
                </p:cNvCxnSpPr>
                <p:nvPr/>
              </p:nvCxnSpPr>
              <p:spPr>
                <a:xfrm flipH="1">
                  <a:off x="5542522" y="2787621"/>
                  <a:ext cx="731641" cy="30486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2" name="直接连接符 26">
                  <a:extLst/>
                </p:cNvPr>
                <p:cNvCxnSpPr>
                  <a:stCxn id="71" idx="0"/>
                  <a:endCxn id="56" idx="3"/>
                </p:cNvCxnSpPr>
                <p:nvPr/>
              </p:nvCxnSpPr>
              <p:spPr>
                <a:xfrm flipV="1">
                  <a:off x="6299835" y="1916571"/>
                  <a:ext cx="628962" cy="806999"/>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3" name="直接连接符 27">
                  <a:extLst/>
                </p:cNvPr>
                <p:cNvCxnSpPr>
                  <a:stCxn id="71" idx="5"/>
                  <a:endCxn id="76" idx="1"/>
                </p:cNvCxnSpPr>
                <p:nvPr/>
              </p:nvCxnSpPr>
              <p:spPr>
                <a:xfrm>
                  <a:off x="6325506" y="2787621"/>
                  <a:ext cx="693137" cy="84543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4" name="直接连接符 28">
                  <a:extLst/>
                </p:cNvPr>
                <p:cNvCxnSpPr>
                  <a:stCxn id="76" idx="0"/>
                  <a:endCxn id="56" idx="4"/>
                </p:cNvCxnSpPr>
                <p:nvPr/>
              </p:nvCxnSpPr>
              <p:spPr>
                <a:xfrm flipH="1" flipV="1">
                  <a:off x="6954468" y="1929376"/>
                  <a:ext cx="89847" cy="169086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5" name="直接连接符 29">
                  <a:extLst/>
                </p:cNvPr>
                <p:cNvCxnSpPr>
                  <a:stCxn id="76" idx="7"/>
                  <a:endCxn id="59" idx="3"/>
                </p:cNvCxnSpPr>
                <p:nvPr/>
              </p:nvCxnSpPr>
              <p:spPr>
                <a:xfrm flipV="1">
                  <a:off x="7069987" y="2774808"/>
                  <a:ext cx="436420" cy="85824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6" name="直接连接符 30">
                  <a:extLst/>
                </p:cNvPr>
                <p:cNvCxnSpPr>
                  <a:stCxn id="63" idx="1"/>
                  <a:endCxn id="76" idx="5"/>
                </p:cNvCxnSpPr>
                <p:nvPr/>
              </p:nvCxnSpPr>
              <p:spPr>
                <a:xfrm flipH="1" flipV="1">
                  <a:off x="7069987" y="3684291"/>
                  <a:ext cx="410748" cy="106319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7" name="直接连接符 31">
                  <a:extLst/>
                </p:cNvPr>
                <p:cNvCxnSpPr>
                  <a:stCxn id="69" idx="4"/>
                  <a:endCxn id="75" idx="1"/>
                </p:cNvCxnSpPr>
                <p:nvPr/>
              </p:nvCxnSpPr>
              <p:spPr>
                <a:xfrm>
                  <a:off x="4682515" y="2877284"/>
                  <a:ext cx="834336" cy="2971820"/>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8" name="直接连接符 32">
                  <a:extLst/>
                </p:cNvPr>
                <p:cNvCxnSpPr>
                  <a:stCxn id="74" idx="5"/>
                  <a:endCxn id="75" idx="1"/>
                </p:cNvCxnSpPr>
                <p:nvPr/>
              </p:nvCxnSpPr>
              <p:spPr>
                <a:xfrm>
                  <a:off x="4297439" y="3709910"/>
                  <a:ext cx="1219412" cy="213919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39" name="直接连接符 33">
                  <a:extLst/>
                </p:cNvPr>
                <p:cNvCxnSpPr>
                  <a:stCxn id="61" idx="5"/>
                  <a:endCxn id="73" idx="1"/>
                </p:cNvCxnSpPr>
                <p:nvPr/>
              </p:nvCxnSpPr>
              <p:spPr>
                <a:xfrm>
                  <a:off x="2500417" y="3761149"/>
                  <a:ext cx="1001198" cy="126814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0" name="直接连接符 34">
                  <a:extLst/>
                </p:cNvPr>
                <p:cNvCxnSpPr>
                  <a:stCxn id="73" idx="7"/>
                  <a:endCxn id="74" idx="2"/>
                </p:cNvCxnSpPr>
                <p:nvPr/>
              </p:nvCxnSpPr>
              <p:spPr>
                <a:xfrm flipV="1">
                  <a:off x="3552958" y="3684291"/>
                  <a:ext cx="680305" cy="134500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1" name="直接连接符 35">
                  <a:extLst/>
                </p:cNvPr>
                <p:cNvCxnSpPr>
                  <a:stCxn id="73" idx="0"/>
                  <a:endCxn id="70" idx="4"/>
                </p:cNvCxnSpPr>
                <p:nvPr/>
              </p:nvCxnSpPr>
              <p:spPr>
                <a:xfrm flipH="1" flipV="1">
                  <a:off x="3321913" y="2582668"/>
                  <a:ext cx="205374" cy="2433818"/>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2" name="直接连接符 36">
                  <a:extLst/>
                </p:cNvPr>
                <p:cNvCxnSpPr>
                  <a:stCxn id="70" idx="1"/>
                  <a:endCxn id="57" idx="4"/>
                </p:cNvCxnSpPr>
                <p:nvPr/>
              </p:nvCxnSpPr>
              <p:spPr>
                <a:xfrm flipH="1" flipV="1">
                  <a:off x="3244898" y="1916571"/>
                  <a:ext cx="51343" cy="60204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3" name="直接连接符 37">
                  <a:extLst/>
                </p:cNvPr>
                <p:cNvCxnSpPr>
                  <a:stCxn id="64" idx="0"/>
                  <a:endCxn id="76" idx="4"/>
                </p:cNvCxnSpPr>
                <p:nvPr/>
              </p:nvCxnSpPr>
              <p:spPr>
                <a:xfrm flipV="1">
                  <a:off x="6954468" y="3684291"/>
                  <a:ext cx="89847" cy="189581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4" name="直接连接符 38">
                  <a:extLst/>
                </p:cNvPr>
                <p:cNvCxnSpPr>
                  <a:stCxn id="76" idx="3"/>
                  <a:endCxn id="75" idx="7"/>
                </p:cNvCxnSpPr>
                <p:nvPr/>
              </p:nvCxnSpPr>
              <p:spPr>
                <a:xfrm flipH="1">
                  <a:off x="5568194" y="3684291"/>
                  <a:ext cx="1450449" cy="2164813"/>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5" name="直接连接符 39">
                  <a:extLst/>
                </p:cNvPr>
                <p:cNvCxnSpPr>
                  <a:stCxn id="75" idx="6"/>
                  <a:endCxn id="64" idx="2"/>
                </p:cNvCxnSpPr>
                <p:nvPr/>
              </p:nvCxnSpPr>
              <p:spPr>
                <a:xfrm flipV="1">
                  <a:off x="5581026" y="5618532"/>
                  <a:ext cx="133493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6" name="直接连接符 40">
                  <a:extLst/>
                </p:cNvPr>
                <p:cNvCxnSpPr>
                  <a:stCxn id="75" idx="5"/>
                  <a:endCxn id="67" idx="1"/>
                </p:cNvCxnSpPr>
                <p:nvPr/>
              </p:nvCxnSpPr>
              <p:spPr>
                <a:xfrm>
                  <a:off x="5568194" y="5900342"/>
                  <a:ext cx="526267" cy="243386"/>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7" name="直接连接符 41">
                  <a:extLst/>
                </p:cNvPr>
                <p:cNvCxnSpPr>
                  <a:stCxn id="74" idx="0"/>
                  <a:endCxn id="69" idx="3"/>
                </p:cNvCxnSpPr>
                <p:nvPr/>
              </p:nvCxnSpPr>
              <p:spPr>
                <a:xfrm flipV="1">
                  <a:off x="4271767" y="2877284"/>
                  <a:ext cx="385076" cy="768574"/>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8" name="直接连接符 42">
                  <a:extLst/>
                </p:cNvPr>
                <p:cNvCxnSpPr>
                  <a:stCxn id="73" idx="6"/>
                  <a:endCxn id="75" idx="2"/>
                </p:cNvCxnSpPr>
                <p:nvPr/>
              </p:nvCxnSpPr>
              <p:spPr>
                <a:xfrm>
                  <a:off x="3565798" y="5054911"/>
                  <a:ext cx="1951052" cy="819812"/>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49" name="直接连接符 43">
                  <a:extLst/>
                </p:cNvPr>
                <p:cNvCxnSpPr>
                  <a:stCxn id="62" idx="6"/>
                  <a:endCxn id="73" idx="2"/>
                </p:cNvCxnSpPr>
                <p:nvPr/>
              </p:nvCxnSpPr>
              <p:spPr>
                <a:xfrm>
                  <a:off x="2731463" y="4798720"/>
                  <a:ext cx="757320" cy="256191"/>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0" name="直接连接符 44">
                  <a:extLst/>
                </p:cNvPr>
                <p:cNvCxnSpPr>
                  <a:stCxn id="65" idx="7"/>
                  <a:endCxn id="73" idx="3"/>
                </p:cNvCxnSpPr>
                <p:nvPr/>
              </p:nvCxnSpPr>
              <p:spPr>
                <a:xfrm flipV="1">
                  <a:off x="3270569" y="5080530"/>
                  <a:ext cx="231046" cy="499577"/>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1" name="直接连接符 45">
                  <a:extLst/>
                </p:cNvPr>
                <p:cNvCxnSpPr>
                  <a:stCxn id="66" idx="0"/>
                  <a:endCxn id="73" idx="5"/>
                </p:cNvCxnSpPr>
                <p:nvPr/>
              </p:nvCxnSpPr>
              <p:spPr>
                <a:xfrm flipH="1" flipV="1">
                  <a:off x="3552958" y="5080530"/>
                  <a:ext cx="539107" cy="105038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cxnSp>
              <p:nvCxnSpPr>
                <p:cNvPr id="52" name="直接连接符 46">
                  <a:extLst/>
                </p:cNvPr>
                <p:cNvCxnSpPr>
                  <a:stCxn id="66" idx="7"/>
                  <a:endCxn id="75" idx="2"/>
                </p:cNvCxnSpPr>
                <p:nvPr/>
              </p:nvCxnSpPr>
              <p:spPr>
                <a:xfrm flipV="1">
                  <a:off x="4117737" y="5874723"/>
                  <a:ext cx="1399114" cy="269005"/>
                </a:xfrm>
                <a:prstGeom prst="line">
                  <a:avLst/>
                </a:prstGeom>
                <a:ln>
                  <a:solidFill>
                    <a:srgbClr val="9D8199"/>
                  </a:solidFill>
                </a:ln>
              </p:spPr>
              <p:style>
                <a:lnRef idx="1">
                  <a:schemeClr val="accent1"/>
                </a:lnRef>
                <a:fillRef idx="0">
                  <a:schemeClr val="accent1"/>
                </a:fillRef>
                <a:effectRef idx="0">
                  <a:schemeClr val="accent1"/>
                </a:effectRef>
                <a:fontRef idx="minor">
                  <a:schemeClr val="tx1"/>
                </a:fontRef>
              </p:style>
            </p:cxnSp>
          </p:grpSp>
        </p:grpSp>
        <p:sp>
          <p:nvSpPr>
            <p:cNvPr id="11" name="文本框 5">
              <a:extLst/>
            </p:cNvPr>
            <p:cNvSpPr txBox="1"/>
            <p:nvPr/>
          </p:nvSpPr>
          <p:spPr>
            <a:xfrm>
              <a:off x="6282385" y="886013"/>
              <a:ext cx="1731435" cy="1453490"/>
            </a:xfrm>
            <a:prstGeom prst="rect">
              <a:avLst/>
            </a:prstGeom>
            <a:noFill/>
          </p:spPr>
          <p:txBody>
            <a:bodyPr>
              <a:spAutoFit/>
            </a:bodyPr>
            <a:lstStyle/>
            <a:p>
              <a:pPr algn="ctr">
                <a:lnSpc>
                  <a:spcPct val="150000"/>
                </a:lnSpc>
                <a:defRPr/>
              </a:pPr>
              <a:r>
                <a:rPr lang="en-US" altLang="zh-CN" sz="2400" b="1">
                  <a:solidFill>
                    <a:schemeClr val="bg1"/>
                  </a:solidFill>
                  <a:latin typeface="方正兰亭粗黑简体" panose="02000000000000000000" pitchFamily="2" charset="-122"/>
                  <a:ea typeface="方正兰亭粗黑简体" panose="02000000000000000000" pitchFamily="2" charset="-122"/>
                </a:rPr>
                <a:t>*</a:t>
              </a:r>
              <a:endParaRPr lang="en-US" altLang="zh-CN" sz="1400" b="1" dirty="0">
                <a:solidFill>
                  <a:schemeClr val="bg1"/>
                </a:solidFill>
                <a:latin typeface="方正兰亭粗黑简体" panose="02000000000000000000" pitchFamily="2" charset="-122"/>
                <a:ea typeface="方正兰亭粗黑简体" panose="02000000000000000000" pitchFamily="2" charset="-122"/>
              </a:endParaRPr>
            </a:p>
          </p:txBody>
        </p:sp>
        <p:sp>
          <p:nvSpPr>
            <p:cNvPr id="12" name="弧形 6">
              <a:extLst/>
            </p:cNvPr>
            <p:cNvSpPr/>
            <p:nvPr/>
          </p:nvSpPr>
          <p:spPr>
            <a:xfrm rot="20705087">
              <a:off x="5896029" y="1414375"/>
              <a:ext cx="2542304" cy="476003"/>
            </a:xfrm>
            <a:prstGeom prst="arc">
              <a:avLst>
                <a:gd name="adj1" fmla="val 20946925"/>
                <a:gd name="adj2" fmla="val 11464655"/>
              </a:avLst>
            </a:prstGeom>
            <a:ln w="19050">
              <a:solidFill>
                <a:srgbClr val="9D8199"/>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zh-CN" altLang="en-US" sz="1351"/>
            </a:p>
          </p:txBody>
        </p:sp>
      </p:grpSp>
      <p:sp>
        <p:nvSpPr>
          <p:cNvPr id="78" name="文本框 71">
            <a:extLst/>
          </p:cNvPr>
          <p:cNvSpPr txBox="1"/>
          <p:nvPr/>
        </p:nvSpPr>
        <p:spPr>
          <a:xfrm>
            <a:off x="1210733" y="524934"/>
            <a:ext cx="9518651" cy="667170"/>
          </a:xfrm>
          <a:prstGeom prst="rect">
            <a:avLst/>
          </a:prstGeom>
          <a:noFill/>
        </p:spPr>
        <p:txBody>
          <a:bodyPr>
            <a:spAutoFit/>
          </a:bodyPr>
          <a:lstStyle/>
          <a:p>
            <a:pPr>
              <a:lnSpc>
                <a:spcPct val="150000"/>
              </a:lnSpc>
              <a:defRPr/>
            </a:pPr>
            <a:r>
              <a:rPr lang="vi-VN" altLang="zh-CN" sz="2800" b="1" dirty="0">
                <a:solidFill>
                  <a:srgbClr val="C00000"/>
                </a:solidFill>
                <a:latin typeface="微软雅黑" panose="020B0503020204020204" pitchFamily="34" charset="-122"/>
                <a:ea typeface="微软雅黑" panose="020B0503020204020204" pitchFamily="34" charset="-122"/>
              </a:rPr>
              <a:t>BÀI TẬP CỦNG CỐ</a:t>
            </a:r>
            <a:endParaRPr lang="en-US" altLang="zh-CN" sz="1050" b="1" dirty="0">
              <a:solidFill>
                <a:srgbClr val="C00000"/>
              </a:solidFill>
              <a:latin typeface="UTM Alberta Heavy" panose="02040603050506020204" pitchFamily="18" charset="0"/>
              <a:ea typeface="微软雅黑" panose="020B0503020204020204" pitchFamily="34" charset="-122"/>
            </a:endParaRPr>
          </a:p>
        </p:txBody>
      </p:sp>
    </p:spTree>
    <p:extLst>
      <p:ext uri="{BB962C8B-B14F-4D97-AF65-F5344CB8AC3E}">
        <p14:creationId xmlns:p14="http://schemas.microsoft.com/office/powerpoint/2010/main" val="14365980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blinds(horizontal)">
                                      <p:cBhvr>
                                        <p:cTn id="15" dur="500"/>
                                        <p:tgtEl>
                                          <p:spTgt spid="3">
                                            <p:txEl>
                                              <p:pRg st="1" end="1"/>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3">
                                            <p:txEl>
                                              <p:pRg st="2" end="2"/>
                                            </p:txEl>
                                          </p:spTgt>
                                        </p:tgtEl>
                                        <p:attrNameLst>
                                          <p:attrName>style.visibility</p:attrName>
                                        </p:attrNameLst>
                                      </p:cBhvr>
                                      <p:to>
                                        <p:strVal val="visible"/>
                                      </p:to>
                                    </p:set>
                                    <p:animEffect transition="in" filter="blinds(horizontal)">
                                      <p:cBhvr>
                                        <p:cTn id="18" dur="500"/>
                                        <p:tgtEl>
                                          <p:spTgt spid="3">
                                            <p:txEl>
                                              <p:pRg st="2" end="2"/>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blinds(horizontal)">
                                      <p:cBhvr>
                                        <p:cTn id="21" dur="500"/>
                                        <p:tgtEl>
                                          <p:spTgt spid="3">
                                            <p:txEl>
                                              <p:pRg st="3" end="3"/>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3">
                                            <p:txEl>
                                              <p:pRg st="4" end="4"/>
                                            </p:txEl>
                                          </p:spTgt>
                                        </p:tgtEl>
                                        <p:attrNameLst>
                                          <p:attrName>style.visibility</p:attrName>
                                        </p:attrNameLst>
                                      </p:cBhvr>
                                      <p:to>
                                        <p:strVal val="visible"/>
                                      </p:to>
                                    </p:set>
                                    <p:animEffect transition="in" filter="blinds(horizontal)">
                                      <p:cBhvr>
                                        <p:cTn id="24" dur="500"/>
                                        <p:tgtEl>
                                          <p:spTgt spid="3">
                                            <p:txEl>
                                              <p:pRg st="4" end="4"/>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3" presetClass="entr" presetSubtype="10" fill="hold" grpId="0" nodeType="withEffect">
                                  <p:stCondLst>
                                    <p:cond delay="0"/>
                                  </p:stCondLst>
                                  <p:childTnLst>
                                    <p:set>
                                      <p:cBhvr>
                                        <p:cTn id="32" dur="1" fill="hold">
                                          <p:stCondLst>
                                            <p:cond delay="0"/>
                                          </p:stCondLst>
                                        </p:cTn>
                                        <p:tgtEl>
                                          <p:spTgt spid="78"/>
                                        </p:tgtEl>
                                        <p:attrNameLst>
                                          <p:attrName>style.visibility</p:attrName>
                                        </p:attrNameLst>
                                      </p:cBhvr>
                                      <p:to>
                                        <p:strVal val="visible"/>
                                      </p:to>
                                    </p:set>
                                    <p:animEffect transition="in" filter="blinds(horizontal)">
                                      <p:cBhvr>
                                        <p:cTn id="3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35</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Rectangle 8"/>
          <p:cNvSpPr/>
          <p:nvPr/>
        </p:nvSpPr>
        <p:spPr>
          <a:xfrm>
            <a:off x="3274136" y="2322064"/>
            <a:ext cx="7077579" cy="769441"/>
          </a:xfrm>
          <a:prstGeom prst="rect">
            <a:avLst/>
          </a:prstGeom>
        </p:spPr>
        <p:txBody>
          <a:bodyPr wrap="none">
            <a:spAutoFit/>
          </a:bodyPr>
          <a:lstStyle/>
          <a:p>
            <a:pPr>
              <a:buClr>
                <a:srgbClr val="0000FF"/>
              </a:buClr>
            </a:pPr>
            <a:r>
              <a:rPr lang="en-US" sz="4400" b="1" kern="0" dirty="0" err="1">
                <a:solidFill>
                  <a:srgbClr val="005D80"/>
                </a:solidFill>
              </a:rPr>
              <a:t>Đối</a:t>
            </a:r>
            <a:r>
              <a:rPr lang="en-US" sz="4400" b="1" kern="0" dirty="0">
                <a:solidFill>
                  <a:srgbClr val="005D80"/>
                </a:solidFill>
              </a:rPr>
              <a:t> </a:t>
            </a:r>
            <a:r>
              <a:rPr lang="en-US" sz="4400" b="1" kern="0" dirty="0" err="1">
                <a:solidFill>
                  <a:srgbClr val="005D80"/>
                </a:solidFill>
              </a:rPr>
              <a:t>tượng</a:t>
            </a:r>
            <a:r>
              <a:rPr lang="en-US" sz="4400" b="1" kern="0" dirty="0">
                <a:solidFill>
                  <a:srgbClr val="005D80"/>
                </a:solidFill>
              </a:rPr>
              <a:t> </a:t>
            </a:r>
            <a:r>
              <a:rPr lang="en-US" sz="4400" b="1" kern="0" dirty="0" err="1">
                <a:solidFill>
                  <a:srgbClr val="005D80"/>
                </a:solidFill>
              </a:rPr>
              <a:t>lao</a:t>
            </a:r>
            <a:r>
              <a:rPr lang="en-US" sz="4400" b="1" kern="0" dirty="0">
                <a:solidFill>
                  <a:srgbClr val="005D80"/>
                </a:solidFill>
              </a:rPr>
              <a:t> </a:t>
            </a:r>
            <a:r>
              <a:rPr lang="en-US" sz="4400" b="1" kern="0" dirty="0" err="1" smtClean="0">
                <a:solidFill>
                  <a:srgbClr val="005D80"/>
                </a:solidFill>
              </a:rPr>
              <a:t>động</a:t>
            </a:r>
            <a:r>
              <a:rPr lang="en-US" sz="4400" b="1" kern="0" dirty="0" smtClean="0">
                <a:solidFill>
                  <a:srgbClr val="005D80"/>
                </a:solidFill>
              </a:rPr>
              <a:t> </a:t>
            </a:r>
            <a:r>
              <a:rPr lang="en-US" sz="4400" b="1" kern="0" dirty="0" err="1" smtClean="0">
                <a:solidFill>
                  <a:srgbClr val="005D80"/>
                </a:solidFill>
              </a:rPr>
              <a:t>là</a:t>
            </a:r>
            <a:r>
              <a:rPr lang="en-US" sz="4400" b="1" kern="0" dirty="0" smtClean="0">
                <a:solidFill>
                  <a:srgbClr val="005D80"/>
                </a:solidFill>
              </a:rPr>
              <a:t> </a:t>
            </a:r>
            <a:r>
              <a:rPr lang="en-US" sz="4400" b="1" kern="0" dirty="0" err="1" smtClean="0">
                <a:solidFill>
                  <a:srgbClr val="005D80"/>
                </a:solidFill>
              </a:rPr>
              <a:t>gì</a:t>
            </a:r>
            <a:r>
              <a:rPr lang="en-US" sz="4400" b="1" kern="0" dirty="0">
                <a:solidFill>
                  <a:srgbClr val="005D80"/>
                </a:solidFill>
              </a:rPr>
              <a:t>?</a:t>
            </a:r>
          </a:p>
        </p:txBody>
      </p:sp>
      <p:grpSp>
        <p:nvGrpSpPr>
          <p:cNvPr id="10" name="Group 9">
            <a:extLst>
              <a:ext uri="{FF2B5EF4-FFF2-40B4-BE49-F238E27FC236}">
                <a16:creationId xmlns:a16="http://schemas.microsoft.com/office/drawing/2014/main" xmlns="" id="{E771C9B2-82D5-44AA-8F2C-EB52EEAEEB11}"/>
              </a:ext>
            </a:extLst>
          </p:cNvPr>
          <p:cNvGrpSpPr/>
          <p:nvPr/>
        </p:nvGrpSpPr>
        <p:grpSpPr>
          <a:xfrm>
            <a:off x="68309" y="1721072"/>
            <a:ext cx="2270116" cy="2705793"/>
            <a:chOff x="2782161" y="1637949"/>
            <a:chExt cx="2270116" cy="2434510"/>
          </a:xfrm>
        </p:grpSpPr>
        <p:grpSp>
          <p:nvGrpSpPr>
            <p:cNvPr id="11" name="Group 10">
              <a:extLst>
                <a:ext uri="{FF2B5EF4-FFF2-40B4-BE49-F238E27FC236}">
                  <a16:creationId xmlns:a16="http://schemas.microsoft.com/office/drawing/2014/main" xmlns="" id="{B6E5F608-C3A9-41FC-B97B-3CB78CE45FEB}"/>
                </a:ext>
              </a:extLst>
            </p:cNvPr>
            <p:cNvGrpSpPr/>
            <p:nvPr/>
          </p:nvGrpSpPr>
          <p:grpSpPr>
            <a:xfrm>
              <a:off x="2807778" y="1637949"/>
              <a:ext cx="2244499" cy="2434510"/>
              <a:chOff x="2728686" y="1944914"/>
              <a:chExt cx="3055724" cy="3314410"/>
            </a:xfrm>
          </p:grpSpPr>
          <p:sp>
            <p:nvSpPr>
              <p:cNvPr id="13" name="Rectangle 12">
                <a:extLst>
                  <a:ext uri="{FF2B5EF4-FFF2-40B4-BE49-F238E27FC236}">
                    <a16:creationId xmlns:a16="http://schemas.microsoft.com/office/drawing/2014/main" xmlns="" id="{3AC48A58-F819-4DA0-96B5-DF365AA7CC86}"/>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Top Corners One Rounded and One Snipped 38">
                <a:extLst>
                  <a:ext uri="{FF2B5EF4-FFF2-40B4-BE49-F238E27FC236}">
                    <a16:creationId xmlns:a16="http://schemas.microsoft.com/office/drawing/2014/main" xmlns="" id="{A4DE224C-7D79-4BEB-B9B7-C8F018D45564}"/>
                  </a:ext>
                </a:extLst>
              </p:cNvPr>
              <p:cNvSpPr/>
              <p:nvPr/>
            </p:nvSpPr>
            <p:spPr>
              <a:xfrm rot="10800000">
                <a:off x="2728686" y="1944914"/>
                <a:ext cx="2496457" cy="2641600"/>
              </a:xfrm>
              <a:prstGeom prst="snipRoundRect">
                <a:avLst>
                  <a:gd name="adj1" fmla="val 29018"/>
                  <a:gd name="adj2" fmla="val 0"/>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ight Triangle 19">
                <a:extLst>
                  <a:ext uri="{FF2B5EF4-FFF2-40B4-BE49-F238E27FC236}">
                    <a16:creationId xmlns:a16="http://schemas.microsoft.com/office/drawing/2014/main" xmlns="" id="{7F5C78CA-A608-4D59-A902-8F6E1A936CE7}"/>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0091C4"/>
                  </a:gs>
                  <a:gs pos="0">
                    <a:srgbClr val="00A1DA"/>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Box 11">
              <a:extLst>
                <a:ext uri="{FF2B5EF4-FFF2-40B4-BE49-F238E27FC236}">
                  <a16:creationId xmlns:a16="http://schemas.microsoft.com/office/drawing/2014/main" xmlns="" id="{47FF40ED-65A1-4F2C-B8D4-30ED17732F01}"/>
                </a:ext>
              </a:extLst>
            </p:cNvPr>
            <p:cNvSpPr txBox="1"/>
            <p:nvPr/>
          </p:nvSpPr>
          <p:spPr>
            <a:xfrm>
              <a:off x="2782161" y="1697839"/>
              <a:ext cx="1770061" cy="1855356"/>
            </a:xfrm>
            <a:prstGeom prst="rect">
              <a:avLst/>
            </a:prstGeom>
            <a:noFill/>
          </p:spPr>
          <p:txBody>
            <a:bodyPr wrap="square" rtlCol="0">
              <a:spAutoFit/>
            </a:bodyPr>
            <a:lstStyle/>
            <a:p>
              <a:pPr algn="ctr"/>
              <a:r>
                <a:rPr lang="en-US" sz="3200" b="1" kern="0" dirty="0" err="1">
                  <a:latin typeface="UTM Alberta Heavy" panose="02040603050506020204" pitchFamily="18" charset="0"/>
                </a:rPr>
                <a:t>Đối</a:t>
              </a:r>
              <a:r>
                <a:rPr lang="en-US" sz="3200" b="1" kern="0" dirty="0">
                  <a:latin typeface="UTM Alberta Heavy" panose="02040603050506020204" pitchFamily="18" charset="0"/>
                </a:rPr>
                <a:t> </a:t>
              </a:r>
              <a:r>
                <a:rPr lang="en-US" sz="3200" b="1" kern="0" dirty="0" err="1">
                  <a:latin typeface="UTM Alberta Heavy" panose="02040603050506020204" pitchFamily="18" charset="0"/>
                </a:rPr>
                <a:t>tượng</a:t>
              </a:r>
              <a:r>
                <a:rPr lang="en-US" sz="3200" b="1" kern="0" dirty="0">
                  <a:latin typeface="UTM Alberta Heavy" panose="02040603050506020204" pitchFamily="18" charset="0"/>
                </a:rPr>
                <a:t> </a:t>
              </a:r>
              <a:r>
                <a:rPr lang="en-US" sz="3200" b="1" kern="0" dirty="0" err="1">
                  <a:latin typeface="UTM Alberta Heavy" panose="02040603050506020204" pitchFamily="18" charset="0"/>
                </a:rPr>
                <a:t>lao</a:t>
              </a:r>
              <a:r>
                <a:rPr lang="en-US" sz="3200" b="1" kern="0" dirty="0">
                  <a:latin typeface="UTM Alberta Heavy" panose="02040603050506020204" pitchFamily="18" charset="0"/>
                </a:rPr>
                <a:t> </a:t>
              </a:r>
              <a:r>
                <a:rPr lang="en-US" sz="3200" b="1" kern="0" dirty="0" err="1">
                  <a:latin typeface="UTM Alberta Heavy" panose="02040603050506020204" pitchFamily="18" charset="0"/>
                </a:rPr>
                <a:t>động</a:t>
              </a:r>
              <a:endParaRPr lang="en-US" sz="3200" b="1" dirty="0">
                <a:latin typeface="UTM Alberta Heavy" panose="02040603050506020204" pitchFamily="18" charset="0"/>
              </a:endParaRPr>
            </a:p>
          </p:txBody>
        </p:sp>
      </p:grpSp>
      <p:grpSp>
        <p:nvGrpSpPr>
          <p:cNvPr id="16" name="Group 15">
            <a:extLst>
              <a:ext uri="{FF2B5EF4-FFF2-40B4-BE49-F238E27FC236}">
                <a16:creationId xmlns:a16="http://schemas.microsoft.com/office/drawing/2014/main" xmlns="" id="{9DC28827-90BA-4BED-B06B-CEE966E3C2AF}"/>
              </a:ext>
            </a:extLst>
          </p:cNvPr>
          <p:cNvGrpSpPr/>
          <p:nvPr/>
        </p:nvGrpSpPr>
        <p:grpSpPr>
          <a:xfrm>
            <a:off x="855879" y="1170464"/>
            <a:ext cx="389900" cy="815066"/>
            <a:chOff x="3976914" y="1402541"/>
            <a:chExt cx="421209" cy="782522"/>
          </a:xfrm>
          <a:effectLst>
            <a:outerShdw blurRad="76200" dir="18900000" sy="23000" kx="-1200000" algn="bl" rotWithShape="0">
              <a:prstClr val="black">
                <a:alpha val="20000"/>
              </a:prstClr>
            </a:outerShdw>
          </a:effectLst>
        </p:grpSpPr>
        <p:sp>
          <p:nvSpPr>
            <p:cNvPr id="17" name="Rectangle 16">
              <a:extLst>
                <a:ext uri="{FF2B5EF4-FFF2-40B4-BE49-F238E27FC236}">
                  <a16:creationId xmlns:a16="http://schemas.microsoft.com/office/drawing/2014/main" xmlns="" id="{BCAB0AB3-E831-4233-BF41-7C93C37474BA}"/>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xmlns="" id="{DB3C1A5A-8C12-474E-A329-402E5FDC4365}"/>
                </a:ext>
              </a:extLst>
            </p:cNvPr>
            <p:cNvSpPr/>
            <p:nvPr/>
          </p:nvSpPr>
          <p:spPr>
            <a:xfrm>
              <a:off x="3976914" y="1546639"/>
              <a:ext cx="421209" cy="421209"/>
            </a:xfrm>
            <a:prstGeom prst="ellipse">
              <a:avLst/>
            </a:prstGeom>
            <a:solidFill>
              <a:srgbClr val="FF000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rapezoid 10">
              <a:extLst>
                <a:ext uri="{FF2B5EF4-FFF2-40B4-BE49-F238E27FC236}">
                  <a16:creationId xmlns:a16="http://schemas.microsoft.com/office/drawing/2014/main" xmlns="" id="{E1E5144C-43A5-4F4A-856C-D0D5C6E94356}"/>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xmlns="" id="{2F0C8257-48DE-4EE1-A5C3-DCEA1CDA1293}"/>
                </a:ext>
              </a:extLst>
            </p:cNvPr>
            <p:cNvSpPr/>
            <p:nvPr/>
          </p:nvSpPr>
          <p:spPr>
            <a:xfrm>
              <a:off x="4142587" y="1402541"/>
              <a:ext cx="255535" cy="255535"/>
            </a:xfrm>
            <a:prstGeom prst="ellipse">
              <a:avLst/>
            </a:prstGeom>
            <a:solidFill>
              <a:srgbClr val="FF00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p:cNvGrpSpPr/>
          <p:nvPr/>
        </p:nvGrpSpPr>
        <p:grpSpPr>
          <a:xfrm>
            <a:off x="614149" y="3590748"/>
            <a:ext cx="11250280" cy="2095656"/>
            <a:chOff x="690034" y="1365651"/>
            <a:chExt cx="8911165" cy="2095656"/>
          </a:xfrm>
        </p:grpSpPr>
        <p:grpSp>
          <p:nvGrpSpPr>
            <p:cNvPr id="22" name="Группа 20"/>
            <p:cNvGrpSpPr/>
            <p:nvPr/>
          </p:nvGrpSpPr>
          <p:grpSpPr>
            <a:xfrm flipH="1">
              <a:off x="690034" y="1621738"/>
              <a:ext cx="1685582" cy="1523237"/>
              <a:chOff x="7623175" y="366713"/>
              <a:chExt cx="3444875" cy="3113087"/>
            </a:xfrm>
            <a:solidFill>
              <a:schemeClr val="accent4"/>
            </a:solidFill>
          </p:grpSpPr>
          <p:grpSp>
            <p:nvGrpSpPr>
              <p:cNvPr id="73" name="Group 205"/>
              <p:cNvGrpSpPr>
                <a:grpSpLocks/>
              </p:cNvGrpSpPr>
              <p:nvPr/>
            </p:nvGrpSpPr>
            <p:grpSpPr bwMode="auto">
              <a:xfrm>
                <a:off x="7664450" y="366713"/>
                <a:ext cx="3403600" cy="2955925"/>
                <a:chOff x="4828" y="231"/>
                <a:chExt cx="2144" cy="1862"/>
              </a:xfrm>
              <a:grpFill/>
            </p:grpSpPr>
            <p:sp>
              <p:nvSpPr>
                <p:cNvPr id="3783"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4"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5"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6"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7"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8"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9"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0"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1"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2"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3"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4"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5"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6"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7"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8"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9"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0"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1"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2"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3"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4"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5"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6"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7"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8"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9"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0"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1"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2"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3"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4"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5"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6"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7"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8"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9"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0"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1"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2"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3"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4"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5"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6"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7"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8"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9"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0"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1"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2" name="Rectangle 54"/>
                <p:cNvSpPr>
                  <a:spLocks noChangeArrowheads="1"/>
                </p:cNvSpPr>
                <p:nvPr/>
              </p:nvSpPr>
              <p:spPr bwMode="auto">
                <a:xfrm>
                  <a:off x="6780" y="132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3"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4"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5"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6"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7"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8"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9"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0"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1"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2"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3"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4"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5"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6"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7"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8"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9"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0"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1"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2"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3"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4"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5"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6"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7"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8"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9"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0"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1"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2"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3"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4"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5"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6"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7"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8"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9"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0"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1"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2"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3"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4"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5"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6"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7"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8"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9"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0"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1"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2"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3"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4"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5"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6"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7"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8"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9"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0"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1"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2"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3"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4"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5"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6"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7"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8"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9"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0"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1"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2"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3"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4"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5"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6"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7"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8"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9"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0"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1"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2"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3"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4"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5"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6"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7"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8"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9"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0"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1"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2"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3"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4"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5"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6"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7"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8"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9"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0"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1"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2"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3"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4"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5"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6"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7"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8"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9"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0"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1"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2"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3"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4"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5"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6"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7"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8"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9"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0"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1"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2"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3"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4"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5"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6"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7"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8"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9"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0"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1"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2"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3"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4"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5"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6"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7" name="Rectangle 189"/>
                <p:cNvSpPr>
                  <a:spLocks noChangeArrowheads="1"/>
                </p:cNvSpPr>
                <p:nvPr/>
              </p:nvSpPr>
              <p:spPr bwMode="auto">
                <a:xfrm>
                  <a:off x="4866" y="129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8"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9"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0" name="Rectangle 192"/>
                <p:cNvSpPr>
                  <a:spLocks noChangeArrowheads="1"/>
                </p:cNvSpPr>
                <p:nvPr/>
              </p:nvSpPr>
              <p:spPr bwMode="auto">
                <a:xfrm>
                  <a:off x="4854" y="12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1"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2"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3"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4"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5"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6"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7"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8"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9"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0"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1"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2"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4" name="Group 406"/>
              <p:cNvGrpSpPr>
                <a:grpSpLocks/>
              </p:cNvGrpSpPr>
              <p:nvPr/>
            </p:nvGrpSpPr>
            <p:grpSpPr bwMode="auto">
              <a:xfrm>
                <a:off x="7623175" y="1552575"/>
                <a:ext cx="1044575" cy="1422400"/>
                <a:chOff x="4802" y="978"/>
                <a:chExt cx="658" cy="896"/>
              </a:xfrm>
              <a:grpFill/>
            </p:grpSpPr>
            <p:sp>
              <p:nvSpPr>
                <p:cNvPr id="3583"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4"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5"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6"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7"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8"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9"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0"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1"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2"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3"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4" name="Rectangle 217"/>
                <p:cNvSpPr>
                  <a:spLocks noChangeArrowheads="1"/>
                </p:cNvSpPr>
                <p:nvPr/>
              </p:nvSpPr>
              <p:spPr bwMode="auto">
                <a:xfrm>
                  <a:off x="4847"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5"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6"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7"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8"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9"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0"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1"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2"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3"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4"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5"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6"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7"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8"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9"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0"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1"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2"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3"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4"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5"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6"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7"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8"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9"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0"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1"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2"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3"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4"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5"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6"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7"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8"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9"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0"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1"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2"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3"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4"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5"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6"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7"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8"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9"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0"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1"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2"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3"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4"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5"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6"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7"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8"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9"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0"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1"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2"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3"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4"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5"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6"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7"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8"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9"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0"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1"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2"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3"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4"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5"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6"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7"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8"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9"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0"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1"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2"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3"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4"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5" name="Rectangle 298"/>
                <p:cNvSpPr>
                  <a:spLocks noChangeArrowheads="1"/>
                </p:cNvSpPr>
                <p:nvPr/>
              </p:nvSpPr>
              <p:spPr bwMode="auto">
                <a:xfrm>
                  <a:off x="4925" y="159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6"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7"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8"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9"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0"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1"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2"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3"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4"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5"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6"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7"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8"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9"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0"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1"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2"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3"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4"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5"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6"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7"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8"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9"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0"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1"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2"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3"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4"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5"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6"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7"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8"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9"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0"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1"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2"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3"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4"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5"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6"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7"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8"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9"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0"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1"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2"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3"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4"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5"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6"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7"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8"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9" name="Rectangle 352"/>
                <p:cNvSpPr>
                  <a:spLocks noChangeArrowheads="1"/>
                </p:cNvSpPr>
                <p:nvPr/>
              </p:nvSpPr>
              <p:spPr bwMode="auto">
                <a:xfrm>
                  <a:off x="4994"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0"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1"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2"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3"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4"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5"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6"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7"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8"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9"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0"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1"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2"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3"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4"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5"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6"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7"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8"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9"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0"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1"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2"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3"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4"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5"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6"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7"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8"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9"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0"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1"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2"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3"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4"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5"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6"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7" name="Rectangle 390"/>
                <p:cNvSpPr>
                  <a:spLocks noChangeArrowheads="1"/>
                </p:cNvSpPr>
                <p:nvPr/>
              </p:nvSpPr>
              <p:spPr bwMode="auto">
                <a:xfrm>
                  <a:off x="4892" y="173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8"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9"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0"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1"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2"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3"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4"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5"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6"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7"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8"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9"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0"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1"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2"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5" name="Group 607"/>
              <p:cNvGrpSpPr>
                <a:grpSpLocks/>
              </p:cNvGrpSpPr>
              <p:nvPr/>
            </p:nvGrpSpPr>
            <p:grpSpPr bwMode="auto">
              <a:xfrm>
                <a:off x="7750175" y="1831975"/>
                <a:ext cx="3265488" cy="1647825"/>
                <a:chOff x="4882" y="1154"/>
                <a:chExt cx="2057" cy="1038"/>
              </a:xfrm>
              <a:grpFill/>
            </p:grpSpPr>
            <p:sp>
              <p:nvSpPr>
                <p:cNvPr id="3383"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4"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5"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6"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7"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8"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9"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0"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1"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2"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3"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4"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5"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6"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7"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8"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9"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0"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1"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2"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3"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4"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5"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6"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7"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8"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9"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0"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1"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2"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3" name="Rectangle 437"/>
                <p:cNvSpPr>
                  <a:spLocks noChangeArrowheads="1"/>
                </p:cNvSpPr>
                <p:nvPr/>
              </p:nvSpPr>
              <p:spPr bwMode="auto">
                <a:xfrm>
                  <a:off x="6015" y="21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4"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5"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6"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7"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8"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9"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0"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1"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2"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3"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4"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5"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6"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7"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8"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9"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0"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1"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2"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3"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4"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5"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6"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7"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8"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9"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0"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1"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2"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3"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4"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5"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6"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7"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8"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9"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0"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1"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2"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3"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4"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5"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6"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7"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8"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9"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0"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1"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2"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3"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4"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5"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6"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7"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8"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9"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0"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1"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2"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3"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4"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5"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6"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7"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8"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9"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0"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1"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2"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3"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4"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5"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6"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7"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8"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9"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0"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1" name="Rectangle 515"/>
                <p:cNvSpPr>
                  <a:spLocks noChangeArrowheads="1"/>
                </p:cNvSpPr>
                <p:nvPr/>
              </p:nvSpPr>
              <p:spPr bwMode="auto">
                <a:xfrm>
                  <a:off x="6219" y="200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2"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3"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4"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5"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6"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7"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8"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9"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0"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1"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2"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3"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4"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5"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6"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7"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8"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9"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0"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1"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2"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3"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4"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5"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6"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7"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8"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9"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0"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1"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2"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3"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4"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5"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6"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7"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8"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9"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0"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1"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2"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3"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4"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5"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6"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7"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8"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9"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0"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1"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2"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3"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4"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5"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6"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7"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8"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9"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0"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1"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2"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3"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4"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5"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6"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7"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8"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9"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0"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1"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2"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3"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4"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5"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6"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7"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8"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9"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0"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1"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2" name="Rectangle 596"/>
                <p:cNvSpPr>
                  <a:spLocks noChangeArrowheads="1"/>
                </p:cNvSpPr>
                <p:nvPr/>
              </p:nvSpPr>
              <p:spPr bwMode="auto">
                <a:xfrm>
                  <a:off x="6920" y="210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3"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4"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5"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6"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7"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8"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9"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0"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1"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2"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6" name="Group 808"/>
              <p:cNvGrpSpPr>
                <a:grpSpLocks/>
              </p:cNvGrpSpPr>
              <p:nvPr/>
            </p:nvGrpSpPr>
            <p:grpSpPr bwMode="auto">
              <a:xfrm>
                <a:off x="9804400" y="1662113"/>
                <a:ext cx="1208088" cy="1803400"/>
                <a:chOff x="6176" y="1047"/>
                <a:chExt cx="761" cy="1136"/>
              </a:xfrm>
              <a:grpFill/>
            </p:grpSpPr>
            <p:sp>
              <p:nvSpPr>
                <p:cNvPr id="3183"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4"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5"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6"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7"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8"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9"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0"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1"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2"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3"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4"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5"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6"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7"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8"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9"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0"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1"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2"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3"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4"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5"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6"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7"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8"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9"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0"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1"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2"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3"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4"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5"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6"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7"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8"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9"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0"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1"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2"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3"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4"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5"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6"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7"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8"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9"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0"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1"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2"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3"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4"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5"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6"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7"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8"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9"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0"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1"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2"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3"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4"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5"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6"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7"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8"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9"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0"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1"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2"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3"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4"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5"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6"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7"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8"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9"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0"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1"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2"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3"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4"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5"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6"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7"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8"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9"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0"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1"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2"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3"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4"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5"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6"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7"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8"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9"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0" name="Rectangle 705"/>
                <p:cNvSpPr>
                  <a:spLocks noChangeArrowheads="1"/>
                </p:cNvSpPr>
                <p:nvPr/>
              </p:nvSpPr>
              <p:spPr bwMode="auto">
                <a:xfrm>
                  <a:off x="6745" y="106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1"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2"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3"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4"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5"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6"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7"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8"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9"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0"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1"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2"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3"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4"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5"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6"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7"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8"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9"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0"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1" name="Rectangle 726"/>
                <p:cNvSpPr>
                  <a:spLocks noChangeArrowheads="1"/>
                </p:cNvSpPr>
                <p:nvPr/>
              </p:nvSpPr>
              <p:spPr bwMode="auto">
                <a:xfrm>
                  <a:off x="6745" y="109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2"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3"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4"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5"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6"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7"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8"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9"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0"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1"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2"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3" name="Line 738"/>
                <p:cNvSpPr>
                  <a:spLocks noChangeShapeType="1"/>
                </p:cNvSpPr>
                <p:nvPr/>
              </p:nvSpPr>
              <p:spPr bwMode="auto">
                <a:xfrm>
                  <a:off x="6216" y="1215"/>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4"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5"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6"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7"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8"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9"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0"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1"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2"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3"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4"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5"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6"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7"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8"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9"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0"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1"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2"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3"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4"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5" name="Rectangle 760"/>
                <p:cNvSpPr>
                  <a:spLocks noChangeArrowheads="1"/>
                </p:cNvSpPr>
                <p:nvPr/>
              </p:nvSpPr>
              <p:spPr bwMode="auto">
                <a:xfrm>
                  <a:off x="6666" y="18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6"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7"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8"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9"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0"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1"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2"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3"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4"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5"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6"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7"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8"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9"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0"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1"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2"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3"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4"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5"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6"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7"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8"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9"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0"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1"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2" name="Rectangle 787"/>
                <p:cNvSpPr>
                  <a:spLocks noChangeArrowheads="1"/>
                </p:cNvSpPr>
                <p:nvPr/>
              </p:nvSpPr>
              <p:spPr bwMode="auto">
                <a:xfrm>
                  <a:off x="6629"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3"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4"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5"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6"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7"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8"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9" name="Rectangle 794"/>
                <p:cNvSpPr>
                  <a:spLocks noChangeArrowheads="1"/>
                </p:cNvSpPr>
                <p:nvPr/>
              </p:nvSpPr>
              <p:spPr bwMode="auto">
                <a:xfrm>
                  <a:off x="6527" y="185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0"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1"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2"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3"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4"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5"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6"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7"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8"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9"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0"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1"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2"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7" name="Group 1009"/>
              <p:cNvGrpSpPr>
                <a:grpSpLocks/>
              </p:cNvGrpSpPr>
              <p:nvPr/>
            </p:nvGrpSpPr>
            <p:grpSpPr bwMode="auto">
              <a:xfrm>
                <a:off x="10353675" y="1684338"/>
                <a:ext cx="466725" cy="1400175"/>
                <a:chOff x="6522" y="1061"/>
                <a:chExt cx="294" cy="882"/>
              </a:xfrm>
              <a:grpFill/>
            </p:grpSpPr>
            <p:sp>
              <p:nvSpPr>
                <p:cNvPr id="2983"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4"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5"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6"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7"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8"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9"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0"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1"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2"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3"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4"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5"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6"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7"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8"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9"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0"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1"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2"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3"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4"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5"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6"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7"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8"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9"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0"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1"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2"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3"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4"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5"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6"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7"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8"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9"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0"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1"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2"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3"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4"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5"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6"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7"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8"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9"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0"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1"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2"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3"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4"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5"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6"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7"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8"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9"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0"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1"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2"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3" name="Rectangle 869"/>
                <p:cNvSpPr>
                  <a:spLocks noChangeArrowheads="1"/>
                </p:cNvSpPr>
                <p:nvPr/>
              </p:nvSpPr>
              <p:spPr bwMode="auto">
                <a:xfrm>
                  <a:off x="6783" y="117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4"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5"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6"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7"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8"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9"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0" name="Rectangle 876"/>
                <p:cNvSpPr>
                  <a:spLocks noChangeArrowheads="1"/>
                </p:cNvSpPr>
                <p:nvPr/>
              </p:nvSpPr>
              <p:spPr bwMode="auto">
                <a:xfrm>
                  <a:off x="6721" y="117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1"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2"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3"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4" name="Rectangle 880"/>
                <p:cNvSpPr>
                  <a:spLocks noChangeArrowheads="1"/>
                </p:cNvSpPr>
                <p:nvPr/>
              </p:nvSpPr>
              <p:spPr bwMode="auto">
                <a:xfrm>
                  <a:off x="6676" y="1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5"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6"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7"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8"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9"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0"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1"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2"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3"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4"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5"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6"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7"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8"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9"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0"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1"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2"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3"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4"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5"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6"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7"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8"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9"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0"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1"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2"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3"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4"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5"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6"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7"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8"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9"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0"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1"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2"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3"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4"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5"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6"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7"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8"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9"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0"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1"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2"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3"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4"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5"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6"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7"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8"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9"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0"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1"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2"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3"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4"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5"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6"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7"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8"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9"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0"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1"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2"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3"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4" name="Rectangle 950"/>
                <p:cNvSpPr>
                  <a:spLocks noChangeArrowheads="1"/>
                </p:cNvSpPr>
                <p:nvPr/>
              </p:nvSpPr>
              <p:spPr bwMode="auto">
                <a:xfrm>
                  <a:off x="6697" y="115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5"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6"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7"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8"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9"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0"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1" name="Rectangle 957"/>
                <p:cNvSpPr>
                  <a:spLocks noChangeArrowheads="1"/>
                </p:cNvSpPr>
                <p:nvPr/>
              </p:nvSpPr>
              <p:spPr bwMode="auto">
                <a:xfrm>
                  <a:off x="6640" y="11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2"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3"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4"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5" name="Rectangle 961"/>
                <p:cNvSpPr>
                  <a:spLocks noChangeArrowheads="1"/>
                </p:cNvSpPr>
                <p:nvPr/>
              </p:nvSpPr>
              <p:spPr bwMode="auto">
                <a:xfrm>
                  <a:off x="6591" y="11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6"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7"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8"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9"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0"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1"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2"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3"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4"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5"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6"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7"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8"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9"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0"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1"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2"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3"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4"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5"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6"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7"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8"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9"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0"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1"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2"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3"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4"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5"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6"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7"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8"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9"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0"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1"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2"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3"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4"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5"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6"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7"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8" name="Rectangle 1004"/>
                <p:cNvSpPr>
                  <a:spLocks noChangeArrowheads="1"/>
                </p:cNvSpPr>
                <p:nvPr/>
              </p:nvSpPr>
              <p:spPr bwMode="auto">
                <a:xfrm>
                  <a:off x="6806" y="123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9"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0"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1"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2"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8" name="Group 1210"/>
              <p:cNvGrpSpPr>
                <a:grpSpLocks/>
              </p:cNvGrpSpPr>
              <p:nvPr/>
            </p:nvGrpSpPr>
            <p:grpSpPr bwMode="auto">
              <a:xfrm>
                <a:off x="9848850" y="1771650"/>
                <a:ext cx="1062038" cy="854075"/>
                <a:chOff x="6204" y="1116"/>
                <a:chExt cx="669" cy="538"/>
              </a:xfrm>
              <a:grpFill/>
            </p:grpSpPr>
            <p:sp>
              <p:nvSpPr>
                <p:cNvPr id="2783"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4"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5"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6"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7"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8"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9"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0"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1"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2"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3"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4"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5"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6"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7"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8"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9"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0"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1"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2"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3"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4"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5" name="Rectangle 1032"/>
                <p:cNvSpPr>
                  <a:spLocks noChangeArrowheads="1"/>
                </p:cNvSpPr>
                <p:nvPr/>
              </p:nvSpPr>
              <p:spPr bwMode="auto">
                <a:xfrm>
                  <a:off x="6804" y="122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6"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7"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8"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9"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0"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1"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2"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3"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4"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5"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6" name="Rectangle 1043"/>
                <p:cNvSpPr>
                  <a:spLocks noChangeArrowheads="1"/>
                </p:cNvSpPr>
                <p:nvPr/>
              </p:nvSpPr>
              <p:spPr bwMode="auto">
                <a:xfrm>
                  <a:off x="6754" y="12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7"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8"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9"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0"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1"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2"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3"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4"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5"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6" name="Rectangle 1053"/>
                <p:cNvSpPr>
                  <a:spLocks noChangeArrowheads="1"/>
                </p:cNvSpPr>
                <p:nvPr/>
              </p:nvSpPr>
              <p:spPr bwMode="auto">
                <a:xfrm>
                  <a:off x="6792" y="125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7"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8"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9"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0"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1"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2"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3"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4"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5"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6"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7"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8"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9"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0"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1"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2"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3"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4"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5"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6"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7"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8"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9"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0"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1"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2"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3"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4"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5"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6"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7"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8"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9" name="Rectangle 1086"/>
                <p:cNvSpPr>
                  <a:spLocks noChangeArrowheads="1"/>
                </p:cNvSpPr>
                <p:nvPr/>
              </p:nvSpPr>
              <p:spPr bwMode="auto">
                <a:xfrm>
                  <a:off x="6541" y="13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0"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1"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2"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3"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4"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5"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6"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7"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8"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9"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0"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1"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2"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3"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4"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5"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6"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7"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8"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9"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0"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1"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2"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3"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4"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5"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6" name="Rectangle 1113"/>
                <p:cNvSpPr>
                  <a:spLocks noChangeArrowheads="1"/>
                </p:cNvSpPr>
                <p:nvPr/>
              </p:nvSpPr>
              <p:spPr bwMode="auto">
                <a:xfrm>
                  <a:off x="6517" y="135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7"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8"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9"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0"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1"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2"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3" name="Rectangle 1120"/>
                <p:cNvSpPr>
                  <a:spLocks noChangeArrowheads="1"/>
                </p:cNvSpPr>
                <p:nvPr/>
              </p:nvSpPr>
              <p:spPr bwMode="auto">
                <a:xfrm>
                  <a:off x="6418" y="132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4"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5"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6"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7"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8"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9"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0"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1"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2"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3"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4"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5"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6"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7" name="Rectangle 1134"/>
                <p:cNvSpPr>
                  <a:spLocks noChangeArrowheads="1"/>
                </p:cNvSpPr>
                <p:nvPr/>
              </p:nvSpPr>
              <p:spPr bwMode="auto">
                <a:xfrm>
                  <a:off x="6505" y="1374"/>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8"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9"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0"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1"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2"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3"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4"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5"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6"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7"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8"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9"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0"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1"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2"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3"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4"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5"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6"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7"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8"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9"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0"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1"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2"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3"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4"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5"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6"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7"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8"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9"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0"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1"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2"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3"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4"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5"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6"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7"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8"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9"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0"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1"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2"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3"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4"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5"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6"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7"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8"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9"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0"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1"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2"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3"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4"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5"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6"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7" name="Rectangle 1194"/>
                <p:cNvSpPr>
                  <a:spLocks noChangeArrowheads="1"/>
                </p:cNvSpPr>
                <p:nvPr/>
              </p:nvSpPr>
              <p:spPr bwMode="auto">
                <a:xfrm>
                  <a:off x="6842" y="16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8"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9"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0"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1"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2"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3"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4" name="Rectangle 1201"/>
                <p:cNvSpPr>
                  <a:spLocks noChangeArrowheads="1"/>
                </p:cNvSpPr>
                <p:nvPr/>
              </p:nvSpPr>
              <p:spPr bwMode="auto">
                <a:xfrm>
                  <a:off x="6771" y="16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5"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6"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7"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8"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9"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0"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1"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2"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9" name="Group 1411"/>
              <p:cNvGrpSpPr>
                <a:grpSpLocks/>
              </p:cNvGrpSpPr>
              <p:nvPr/>
            </p:nvGrpSpPr>
            <p:grpSpPr bwMode="auto">
              <a:xfrm>
                <a:off x="10045700" y="1689100"/>
                <a:ext cx="846138" cy="906462"/>
                <a:chOff x="6328" y="1064"/>
                <a:chExt cx="533" cy="571"/>
              </a:xfrm>
              <a:grpFill/>
            </p:grpSpPr>
            <p:sp>
              <p:nvSpPr>
                <p:cNvPr id="2583"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4"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5"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6"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7"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8" name="Rectangle 1216"/>
                <p:cNvSpPr>
                  <a:spLocks noChangeArrowheads="1"/>
                </p:cNvSpPr>
                <p:nvPr/>
              </p:nvSpPr>
              <p:spPr bwMode="auto">
                <a:xfrm>
                  <a:off x="6830" y="163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9"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0"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1"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2"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3"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4"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5"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6"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7"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8"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9"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0"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1"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2"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3"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4"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5"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6"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7"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8"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9"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0"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1"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2"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3"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4"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5"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6"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7"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8"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9"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0"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1" name="Rectangle 1249"/>
                <p:cNvSpPr>
                  <a:spLocks noChangeArrowheads="1"/>
                </p:cNvSpPr>
                <p:nvPr/>
              </p:nvSpPr>
              <p:spPr bwMode="auto">
                <a:xfrm>
                  <a:off x="6799" y="1443"/>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2"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3"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4"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5"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6"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7"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8"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9"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0"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1"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2"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3"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4"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5"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6"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7"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8"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9"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0"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1"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2"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3"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4"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5"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6"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7"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8" name="Rectangle 1276"/>
                <p:cNvSpPr>
                  <a:spLocks noChangeArrowheads="1"/>
                </p:cNvSpPr>
                <p:nvPr/>
              </p:nvSpPr>
              <p:spPr bwMode="auto">
                <a:xfrm>
                  <a:off x="6764" y="140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9"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0"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1"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2"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3"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4"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5" name="Rectangle 1283"/>
                <p:cNvSpPr>
                  <a:spLocks noChangeArrowheads="1"/>
                </p:cNvSpPr>
                <p:nvPr/>
              </p:nvSpPr>
              <p:spPr bwMode="auto">
                <a:xfrm>
                  <a:off x="6633" y="135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6"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7"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8"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9"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0"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1"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2"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3"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4"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5"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6"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7"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8"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9" name="Rectangle 1297"/>
                <p:cNvSpPr>
                  <a:spLocks noChangeArrowheads="1"/>
                </p:cNvSpPr>
                <p:nvPr/>
              </p:nvSpPr>
              <p:spPr bwMode="auto">
                <a:xfrm>
                  <a:off x="6754" y="142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0"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1"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2"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3"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4"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5"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6"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7"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8"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9"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0"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1"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2"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3"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4"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5"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6"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7"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8"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9"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0"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1"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2"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3"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4"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5"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6"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7"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8"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9"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0"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1"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2" name="Rectangle 1330"/>
                <p:cNvSpPr>
                  <a:spLocks noChangeArrowheads="1"/>
                </p:cNvSpPr>
                <p:nvPr/>
              </p:nvSpPr>
              <p:spPr bwMode="auto">
                <a:xfrm>
                  <a:off x="6659" y="12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3"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4"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5"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6"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7"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8"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9"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0"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1"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2"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3"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4"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5"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6"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7"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8"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9"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0"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1"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2"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3"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4"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5"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6"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7"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8"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9"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0"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1"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2"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3"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4"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5"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6"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7"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8"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9"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0"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1"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2"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3"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4"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5"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6"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7"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8"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9"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0" name="Rectangle 1378"/>
                <p:cNvSpPr>
                  <a:spLocks noChangeArrowheads="1"/>
                </p:cNvSpPr>
                <p:nvPr/>
              </p:nvSpPr>
              <p:spPr bwMode="auto">
                <a:xfrm>
                  <a:off x="6633" y="121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1"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2"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3"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4"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5"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6"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7"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8"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9"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0"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1"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2"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3"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4"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5"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6"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7"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8"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9"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0"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1"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2"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3"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4"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5"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6"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7"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8"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9"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0"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1"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2"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0" name="Group 1612"/>
              <p:cNvGrpSpPr>
                <a:grpSpLocks/>
              </p:cNvGrpSpPr>
              <p:nvPr/>
            </p:nvGrpSpPr>
            <p:grpSpPr bwMode="auto">
              <a:xfrm>
                <a:off x="9848850" y="1733550"/>
                <a:ext cx="1136650" cy="1109662"/>
                <a:chOff x="6204" y="1092"/>
                <a:chExt cx="716" cy="699"/>
              </a:xfrm>
              <a:grpFill/>
            </p:grpSpPr>
            <p:sp>
              <p:nvSpPr>
                <p:cNvPr id="2383" name="Rectangle 1412"/>
                <p:cNvSpPr>
                  <a:spLocks noChangeArrowheads="1"/>
                </p:cNvSpPr>
                <p:nvPr/>
              </p:nvSpPr>
              <p:spPr bwMode="auto">
                <a:xfrm>
                  <a:off x="6809"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4"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5"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6"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7"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8"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9"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0"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1"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2"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3"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4"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5"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6"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7"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8"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9"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0"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1"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2"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3"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4"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5"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6"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7"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8"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9"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0" name="Rectangle 1439"/>
                <p:cNvSpPr>
                  <a:spLocks noChangeArrowheads="1"/>
                </p:cNvSpPr>
                <p:nvPr/>
              </p:nvSpPr>
              <p:spPr bwMode="auto">
                <a:xfrm>
                  <a:off x="6806" y="133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1"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2"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3"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4"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5"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6"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7"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8"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9"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0"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1"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2"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3"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4"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5"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6"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7"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8"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9"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0"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1" name="Rectangle 1460"/>
                <p:cNvSpPr>
                  <a:spLocks noChangeArrowheads="1"/>
                </p:cNvSpPr>
                <p:nvPr/>
              </p:nvSpPr>
              <p:spPr bwMode="auto">
                <a:xfrm>
                  <a:off x="6794" y="1355"/>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2"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3"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4"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5"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6"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7"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8"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9"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0"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1"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2"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3"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4"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5"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6"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7"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8"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9"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0"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1"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2"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3"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4"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5"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6"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7"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8"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9"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0"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1"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2"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3"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4" name="Rectangle 1493"/>
                <p:cNvSpPr>
                  <a:spLocks noChangeArrowheads="1"/>
                </p:cNvSpPr>
                <p:nvPr/>
              </p:nvSpPr>
              <p:spPr bwMode="auto">
                <a:xfrm>
                  <a:off x="6534" y="130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5"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6"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7"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8"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9"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0"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1"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2"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3"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4"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5"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6"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7"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8"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9"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0"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1"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2"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3"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4"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5"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6"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7"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8"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9"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0"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1" name="Rectangle 1520"/>
                <p:cNvSpPr>
                  <a:spLocks noChangeArrowheads="1"/>
                </p:cNvSpPr>
                <p:nvPr/>
              </p:nvSpPr>
              <p:spPr bwMode="auto">
                <a:xfrm>
                  <a:off x="6517" y="12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2"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3"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4"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5"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6"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7"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8"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9"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0"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1"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2"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3"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4"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5"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6"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7"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8"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9"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0"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1"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2"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3"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4"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5"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6"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7"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8"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9"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0"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1"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2"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3"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4"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5"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6"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7"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8"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9"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0"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1"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2"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3"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4"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5"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6"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7"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8"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9"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0"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1"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2"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3"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4"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5"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6"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7"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8"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9"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0"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1"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2"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3"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4"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5"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6"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7"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8"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9"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0"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1"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2"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3"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4"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5"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6"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7"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8"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9"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0"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1"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2"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3"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4"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5"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6"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7"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8"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9"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0"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1"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2"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1" name="Group 1813"/>
              <p:cNvGrpSpPr>
                <a:grpSpLocks/>
              </p:cNvGrpSpPr>
              <p:nvPr/>
            </p:nvGrpSpPr>
            <p:grpSpPr bwMode="auto">
              <a:xfrm>
                <a:off x="9815513" y="1966913"/>
                <a:ext cx="989013" cy="1444625"/>
                <a:chOff x="6183" y="1239"/>
                <a:chExt cx="623" cy="910"/>
              </a:xfrm>
              <a:grpFill/>
            </p:grpSpPr>
            <p:sp>
              <p:nvSpPr>
                <p:cNvPr id="2183"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4"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5"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6"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7"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8"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9"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0"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1"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2"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3"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4"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5"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6"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7"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8"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9"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0"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1"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2"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3"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4"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5"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6"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7"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8"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9"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0"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1"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2"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3"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4"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5"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6"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7"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8"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9"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0"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1"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2"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3"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4"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5"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6" name="Rectangle 1656"/>
                <p:cNvSpPr>
                  <a:spLocks noChangeArrowheads="1"/>
                </p:cNvSpPr>
                <p:nvPr/>
              </p:nvSpPr>
              <p:spPr bwMode="auto">
                <a:xfrm>
                  <a:off x="6318" y="203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7"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8"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9"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0"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1"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2"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3"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4"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5"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6"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7"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8"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9"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0"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1"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2"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3"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4"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5"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6"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7"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8"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9"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0"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1"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2"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3" name="Rectangle 1683"/>
                <p:cNvSpPr>
                  <a:spLocks noChangeArrowheads="1"/>
                </p:cNvSpPr>
                <p:nvPr/>
              </p:nvSpPr>
              <p:spPr bwMode="auto">
                <a:xfrm>
                  <a:off x="6313" y="201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4"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5"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6"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7"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8"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9"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0" name="Rectangle 1690"/>
                <p:cNvSpPr>
                  <a:spLocks noChangeArrowheads="1"/>
                </p:cNvSpPr>
                <p:nvPr/>
              </p:nvSpPr>
              <p:spPr bwMode="auto">
                <a:xfrm>
                  <a:off x="6261" y="203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1"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2"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3"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4" name="Rectangle 1694"/>
                <p:cNvSpPr>
                  <a:spLocks noChangeArrowheads="1"/>
                </p:cNvSpPr>
                <p:nvPr/>
              </p:nvSpPr>
              <p:spPr bwMode="auto">
                <a:xfrm>
                  <a:off x="6226" y="20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5"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6"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7"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8"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9"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0"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1"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2"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3"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4" name="Rectangle 1704"/>
                <p:cNvSpPr>
                  <a:spLocks noChangeArrowheads="1"/>
                </p:cNvSpPr>
                <p:nvPr/>
              </p:nvSpPr>
              <p:spPr bwMode="auto">
                <a:xfrm>
                  <a:off x="6299" y="203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5"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6"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7"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8"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9"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0"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1"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2"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3"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4"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5"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6"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7"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8"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9"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0"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1"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2"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3"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4"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5"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6"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7"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8"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9"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0"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1"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2"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3"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4"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5"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6"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7"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8"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9"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0"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1"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2"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3"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4"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5"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6"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7"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8"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9"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0"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1"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2"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3"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4"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5"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6"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7"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8"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9"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0"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1"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2"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3"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4" name="Rectangle 1764"/>
                <p:cNvSpPr>
                  <a:spLocks noChangeArrowheads="1"/>
                </p:cNvSpPr>
                <p:nvPr/>
              </p:nvSpPr>
              <p:spPr bwMode="auto">
                <a:xfrm>
                  <a:off x="6351" y="2119"/>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5"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6"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7"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8"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9"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0"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1"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2"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3"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4"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5" name="Rectangle 1775"/>
                <p:cNvSpPr>
                  <a:spLocks noChangeArrowheads="1"/>
                </p:cNvSpPr>
                <p:nvPr/>
              </p:nvSpPr>
              <p:spPr bwMode="auto">
                <a:xfrm>
                  <a:off x="6268" y="21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6"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7"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8"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9"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0"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1"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2"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3"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4"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5" name="Rectangle 1785"/>
                <p:cNvSpPr>
                  <a:spLocks noChangeArrowheads="1"/>
                </p:cNvSpPr>
                <p:nvPr/>
              </p:nvSpPr>
              <p:spPr bwMode="auto">
                <a:xfrm>
                  <a:off x="6337" y="214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6"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7"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8"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9"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0"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1"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2"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3"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4"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5"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6"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7"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8"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9"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0"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1"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2"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3"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4"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5"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6"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7"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8"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9"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0"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1"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2"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2" name="Group 2014"/>
              <p:cNvGrpSpPr>
                <a:grpSpLocks/>
              </p:cNvGrpSpPr>
              <p:nvPr/>
            </p:nvGrpSpPr>
            <p:grpSpPr bwMode="auto">
              <a:xfrm>
                <a:off x="9842500" y="2132013"/>
                <a:ext cx="1181100" cy="1223962"/>
                <a:chOff x="6200" y="1343"/>
                <a:chExt cx="744" cy="771"/>
              </a:xfrm>
              <a:grpFill/>
            </p:grpSpPr>
            <p:sp>
              <p:nvSpPr>
                <p:cNvPr id="1983"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4"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5"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6"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7"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8" name="Rectangle 1819"/>
                <p:cNvSpPr>
                  <a:spLocks noChangeArrowheads="1"/>
                </p:cNvSpPr>
                <p:nvPr/>
              </p:nvSpPr>
              <p:spPr bwMode="auto">
                <a:xfrm>
                  <a:off x="6543" y="2100"/>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9"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0"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1"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2"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3"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4"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5"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6"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7"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8"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9"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0"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1"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2"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3"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4"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5"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6"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7"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8"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9"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0"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1"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2"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3"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4"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5"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6"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7"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8"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9"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0"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1"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2" name="Rectangle 1853"/>
                <p:cNvSpPr>
                  <a:spLocks noChangeArrowheads="1"/>
                </p:cNvSpPr>
                <p:nvPr/>
              </p:nvSpPr>
              <p:spPr bwMode="auto">
                <a:xfrm>
                  <a:off x="6420" y="205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3"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4"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5"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6"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7"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8"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9"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0"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1"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2"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3"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4"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5"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6"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7"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8"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9"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0"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1"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2"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3"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4"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5"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6"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7"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8"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9"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0"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1"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2"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3"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4"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5"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6"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7"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8"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9"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0"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1"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2"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3"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4"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5"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6"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7"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8"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9" name="Rectangle 1900"/>
                <p:cNvSpPr>
                  <a:spLocks noChangeArrowheads="1"/>
                </p:cNvSpPr>
                <p:nvPr/>
              </p:nvSpPr>
              <p:spPr bwMode="auto">
                <a:xfrm>
                  <a:off x="6586" y="165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0"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1"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2"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3"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4"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5"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6"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7"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8"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9"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0"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1"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2"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3"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4"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5"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6"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7"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8"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9"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0"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1"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2"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3"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4"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5"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6" name="Rectangle 1927"/>
                <p:cNvSpPr>
                  <a:spLocks noChangeArrowheads="1"/>
                </p:cNvSpPr>
                <p:nvPr/>
              </p:nvSpPr>
              <p:spPr bwMode="auto">
                <a:xfrm>
                  <a:off x="6560" y="16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7"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8"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9"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0"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1"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2"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3" name="Rectangle 1934"/>
                <p:cNvSpPr>
                  <a:spLocks noChangeArrowheads="1"/>
                </p:cNvSpPr>
                <p:nvPr/>
              </p:nvSpPr>
              <p:spPr bwMode="auto">
                <a:xfrm>
                  <a:off x="6448" y="15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4"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5"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6"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7"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8"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9"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0"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1"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2"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3"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4"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5"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6"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7"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8"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9"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0"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1"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2"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3"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4"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5"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6"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7"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8"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9"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0"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1"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2"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3"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4"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5"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6"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7"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8"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9"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0"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1"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2"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3"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4"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5"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6"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7"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8"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9"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0" name="Rectangle 1981"/>
                <p:cNvSpPr>
                  <a:spLocks noChangeArrowheads="1"/>
                </p:cNvSpPr>
                <p:nvPr/>
              </p:nvSpPr>
              <p:spPr bwMode="auto">
                <a:xfrm>
                  <a:off x="6925" y="193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1"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2"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3"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4"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5"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6"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7"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8"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9"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0"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1"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2"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3"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4"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5"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6"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7"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8"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9"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0"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1"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2"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3"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4"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5"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6"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7" name="Rectangle 2008"/>
                <p:cNvSpPr>
                  <a:spLocks noChangeArrowheads="1"/>
                </p:cNvSpPr>
                <p:nvPr/>
              </p:nvSpPr>
              <p:spPr bwMode="auto">
                <a:xfrm>
                  <a:off x="6908" y="19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8"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9"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0"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1"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2"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3" name="Group 2215"/>
              <p:cNvGrpSpPr>
                <a:grpSpLocks/>
              </p:cNvGrpSpPr>
              <p:nvPr/>
            </p:nvGrpSpPr>
            <p:grpSpPr bwMode="auto">
              <a:xfrm>
                <a:off x="9842500" y="2351088"/>
                <a:ext cx="1169988" cy="1042987"/>
                <a:chOff x="6200" y="1481"/>
                <a:chExt cx="737" cy="657"/>
              </a:xfrm>
              <a:grpFill/>
            </p:grpSpPr>
            <p:sp>
              <p:nvSpPr>
                <p:cNvPr id="1783"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4"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5"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6"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7"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8" name="Rectangle 2020"/>
                <p:cNvSpPr>
                  <a:spLocks noChangeArrowheads="1"/>
                </p:cNvSpPr>
                <p:nvPr/>
              </p:nvSpPr>
              <p:spPr bwMode="auto">
                <a:xfrm>
                  <a:off x="6752"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9"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0"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1"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2"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3"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4"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5"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6"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7"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8"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9"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0"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1"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2"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3"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4"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5"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6"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7"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8"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9"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0"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1"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2"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3"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4"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5"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6"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7"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8"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9"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0"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1"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2"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3"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4"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5"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6"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7"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8"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9"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0"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1" name="Rectangle 2063"/>
                <p:cNvSpPr>
                  <a:spLocks noChangeArrowheads="1"/>
                </p:cNvSpPr>
                <p:nvPr/>
              </p:nvSpPr>
              <p:spPr bwMode="auto">
                <a:xfrm>
                  <a:off x="6472" y="168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2"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3"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4"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5"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6"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7"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8"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9"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0"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1"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2"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3"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4"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5"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6"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7"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8"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9"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0"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1"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2"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3"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4"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5"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6"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7"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8" name="Rectangle 2090"/>
                <p:cNvSpPr>
                  <a:spLocks noChangeArrowheads="1"/>
                </p:cNvSpPr>
                <p:nvPr/>
              </p:nvSpPr>
              <p:spPr bwMode="auto">
                <a:xfrm>
                  <a:off x="6456" y="16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9"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0"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1"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2"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3"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4"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5"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6"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7"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8"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9"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0"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1"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2"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3"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4"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5"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6"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7"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8"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9"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0"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1"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2"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3"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4"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5"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6"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7"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8"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9"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0"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1"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2"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3"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4"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5"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6"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7"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8"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9"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0"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1"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2"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3"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4"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5"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6"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7"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8"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9"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0"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1"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2"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3"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4"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5"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6"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7"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8"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9"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0"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1"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2"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3"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4"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5"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6"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7"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8"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9"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0"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1"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2"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3"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4"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5"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6"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7"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8"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9"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0"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1"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2"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3"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4"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5"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6" name="Rectangle 2178"/>
                <p:cNvSpPr>
                  <a:spLocks noChangeArrowheads="1"/>
                </p:cNvSpPr>
                <p:nvPr/>
              </p:nvSpPr>
              <p:spPr bwMode="auto">
                <a:xfrm>
                  <a:off x="6837" y="20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7"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8"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9"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0" name="Rectangle 2182"/>
                <p:cNvSpPr>
                  <a:spLocks noChangeArrowheads="1"/>
                </p:cNvSpPr>
                <p:nvPr/>
              </p:nvSpPr>
              <p:spPr bwMode="auto">
                <a:xfrm>
                  <a:off x="6775" y="20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1"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2"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3"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4"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5"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6"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7"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8"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9"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0"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1"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2"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3"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4"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5"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6"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7"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8"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9"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0"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1"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2"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3"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4"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5"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6"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7"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8"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9"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0"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1"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2"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4" name="Group 2416"/>
              <p:cNvGrpSpPr>
                <a:grpSpLocks/>
              </p:cNvGrpSpPr>
              <p:nvPr/>
            </p:nvGrpSpPr>
            <p:grpSpPr bwMode="auto">
              <a:xfrm>
                <a:off x="9826625" y="2513013"/>
                <a:ext cx="958850" cy="881062"/>
                <a:chOff x="6190" y="1583"/>
                <a:chExt cx="604" cy="555"/>
              </a:xfrm>
              <a:grpFill/>
            </p:grpSpPr>
            <p:sp>
              <p:nvSpPr>
                <p:cNvPr id="1583"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4"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5"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6"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7"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8"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9"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0"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1"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2"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3" name="Rectangle 2226"/>
                <p:cNvSpPr>
                  <a:spLocks noChangeArrowheads="1"/>
                </p:cNvSpPr>
                <p:nvPr/>
              </p:nvSpPr>
              <p:spPr bwMode="auto">
                <a:xfrm>
                  <a:off x="6783" y="21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4"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5"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6"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7"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8"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9"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0"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1"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2"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3"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4"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5"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6"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7"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8"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9"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0"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1"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2"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3"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4"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5"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6"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7"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8"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9"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0" name="Rectangle 2253"/>
                <p:cNvSpPr>
                  <a:spLocks noChangeArrowheads="1"/>
                </p:cNvSpPr>
                <p:nvPr/>
              </p:nvSpPr>
              <p:spPr bwMode="auto">
                <a:xfrm>
                  <a:off x="6778" y="21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1"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2"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3"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4"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5"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6"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7" name="Rectangle 2260"/>
                <p:cNvSpPr>
                  <a:spLocks noChangeArrowheads="1"/>
                </p:cNvSpPr>
                <p:nvPr/>
              </p:nvSpPr>
              <p:spPr bwMode="auto">
                <a:xfrm>
                  <a:off x="6721"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8"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9"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0"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1"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2"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3"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4"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5"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6"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7"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8"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9"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0"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1" name="Rectangle 2274"/>
                <p:cNvSpPr>
                  <a:spLocks noChangeArrowheads="1"/>
                </p:cNvSpPr>
                <p:nvPr/>
              </p:nvSpPr>
              <p:spPr bwMode="auto">
                <a:xfrm>
                  <a:off x="6764" y="21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2"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3"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4"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5"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6"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7"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8"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9"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0"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1"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2"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3"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4"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5"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6"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7"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8"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9"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0"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1"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2"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3"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4"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5"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6"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7"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8"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9"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0"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1"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2"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3"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4" name="Rectangle 2307"/>
                <p:cNvSpPr>
                  <a:spLocks noChangeArrowheads="1"/>
                </p:cNvSpPr>
                <p:nvPr/>
              </p:nvSpPr>
              <p:spPr bwMode="auto">
                <a:xfrm>
                  <a:off x="6363" y="1713"/>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5"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6"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7"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8"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9"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0"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1"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2"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3"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4"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5"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6"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7"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8"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9"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0"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1"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2"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3"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4"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5"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6"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7"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8"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9"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0"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1" name="Rectangle 2334"/>
                <p:cNvSpPr>
                  <a:spLocks noChangeArrowheads="1"/>
                </p:cNvSpPr>
                <p:nvPr/>
              </p:nvSpPr>
              <p:spPr bwMode="auto">
                <a:xfrm>
                  <a:off x="6356" y="16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2"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3"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4"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5"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6"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7"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8" name="Rectangle 2341"/>
                <p:cNvSpPr>
                  <a:spLocks noChangeArrowheads="1"/>
                </p:cNvSpPr>
                <p:nvPr/>
              </p:nvSpPr>
              <p:spPr bwMode="auto">
                <a:xfrm>
                  <a:off x="6294" y="169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9"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0"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1"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2" name="Rectangle 2345"/>
                <p:cNvSpPr>
                  <a:spLocks noChangeArrowheads="1"/>
                </p:cNvSpPr>
                <p:nvPr/>
              </p:nvSpPr>
              <p:spPr bwMode="auto">
                <a:xfrm>
                  <a:off x="6245"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3"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4"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5"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6"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7"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8"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9"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0"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1"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2" name="Rectangle 2355"/>
                <p:cNvSpPr>
                  <a:spLocks noChangeArrowheads="1"/>
                </p:cNvSpPr>
                <p:nvPr/>
              </p:nvSpPr>
              <p:spPr bwMode="auto">
                <a:xfrm>
                  <a:off x="6339" y="17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3"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4"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5"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6"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7"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8"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9"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0"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1"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2"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3"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4"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5"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6"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7"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8"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9"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0"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1"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2"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3"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4"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5"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6"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7"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8"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9"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0"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1"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2"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3"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4"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5"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6"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7"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8"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9"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0"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1"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2"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3"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4"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5"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6"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7"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8"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9"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0"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1"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2"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3"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4"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5"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6"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7"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8"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9"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0"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1"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2" name="Rectangle 2415"/>
                <p:cNvSpPr>
                  <a:spLocks noChangeArrowheads="1"/>
                </p:cNvSpPr>
                <p:nvPr/>
              </p:nvSpPr>
              <p:spPr bwMode="auto">
                <a:xfrm>
                  <a:off x="6413" y="187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5" name="Group 2617"/>
              <p:cNvGrpSpPr>
                <a:grpSpLocks/>
              </p:cNvGrpSpPr>
              <p:nvPr/>
            </p:nvGrpSpPr>
            <p:grpSpPr bwMode="auto">
              <a:xfrm>
                <a:off x="7939088" y="2562225"/>
                <a:ext cx="2351088" cy="496887"/>
                <a:chOff x="5001" y="1614"/>
                <a:chExt cx="1481" cy="313"/>
              </a:xfrm>
              <a:grpFill/>
            </p:grpSpPr>
            <p:sp>
              <p:nvSpPr>
                <p:cNvPr id="1383"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4"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5"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6"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7"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8"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9"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0"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1"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2"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3"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4"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5"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6"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7"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8"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9"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0"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1"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2"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3" name="Rectangle 2437"/>
                <p:cNvSpPr>
                  <a:spLocks noChangeArrowheads="1"/>
                </p:cNvSpPr>
                <p:nvPr/>
              </p:nvSpPr>
              <p:spPr bwMode="auto">
                <a:xfrm>
                  <a:off x="6399" y="190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4"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5"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6"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7"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8"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9"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0"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1"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2"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3"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4"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5"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6"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7"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8"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9"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0"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1"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2"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3"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4"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5"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6"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7"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8"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9"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0"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1"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2"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3"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4"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5"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6" name="Rectangle 2470"/>
                <p:cNvSpPr>
                  <a:spLocks noChangeArrowheads="1"/>
                </p:cNvSpPr>
                <p:nvPr/>
              </p:nvSpPr>
              <p:spPr bwMode="auto">
                <a:xfrm>
                  <a:off x="6470" y="180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7"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8"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9"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0"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1"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2"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3"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4"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5"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6"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7"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8"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9"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0"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1"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2"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3"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4"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5"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6"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7"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8"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9"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0"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1"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2"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3" name="Rectangle 2497"/>
                <p:cNvSpPr>
                  <a:spLocks noChangeArrowheads="1"/>
                </p:cNvSpPr>
                <p:nvPr/>
              </p:nvSpPr>
              <p:spPr bwMode="auto">
                <a:xfrm>
                  <a:off x="6470"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4"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5"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6"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7"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8"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9"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0"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1"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2"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3"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4"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5"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6"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7"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8"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9"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0"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1"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2"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3"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4" name="Rectangle 2518"/>
                <p:cNvSpPr>
                  <a:spLocks noChangeArrowheads="1"/>
                </p:cNvSpPr>
                <p:nvPr/>
              </p:nvSpPr>
              <p:spPr bwMode="auto">
                <a:xfrm>
                  <a:off x="6456" y="181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5"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6"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7"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8"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9"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0"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1"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2"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3"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4"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5"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6"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7"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8"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9"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0"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1"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2"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3"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4"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5"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6"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7"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8"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9"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0"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1"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2"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3"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4"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5"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6"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7" name="Rectangle 2551"/>
                <p:cNvSpPr>
                  <a:spLocks noChangeArrowheads="1"/>
                </p:cNvSpPr>
                <p:nvPr/>
              </p:nvSpPr>
              <p:spPr bwMode="auto">
                <a:xfrm>
                  <a:off x="5159" y="187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8"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9"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0"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1"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2"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3"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4"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5"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6"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7"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8"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9"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0"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1"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2"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3"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4"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5"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6"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7"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8"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9"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0"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1"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2"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3"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4" name="Rectangle 2578"/>
                <p:cNvSpPr>
                  <a:spLocks noChangeArrowheads="1"/>
                </p:cNvSpPr>
                <p:nvPr/>
              </p:nvSpPr>
              <p:spPr bwMode="auto">
                <a:xfrm>
                  <a:off x="5145" y="186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5"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6"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7"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8"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9"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0"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1"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2"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3"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4"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5"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6"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7"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8"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9"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0"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1"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2"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3"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4"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5" name="Rectangle 2599"/>
                <p:cNvSpPr>
                  <a:spLocks noChangeArrowheads="1"/>
                </p:cNvSpPr>
                <p:nvPr/>
              </p:nvSpPr>
              <p:spPr bwMode="auto">
                <a:xfrm>
                  <a:off x="5148" y="18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6"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7"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8"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9"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0"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1"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2"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3"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4"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5"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6"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7"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8"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9"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0"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1" name="Rectangle 2615"/>
                <p:cNvSpPr>
                  <a:spLocks noChangeArrowheads="1"/>
                </p:cNvSpPr>
                <p:nvPr/>
              </p:nvSpPr>
              <p:spPr bwMode="auto">
                <a:xfrm>
                  <a:off x="5103" y="16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2"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6" name="Group 2818"/>
              <p:cNvGrpSpPr>
                <a:grpSpLocks/>
              </p:cNvGrpSpPr>
              <p:nvPr/>
            </p:nvGrpSpPr>
            <p:grpSpPr bwMode="auto">
              <a:xfrm>
                <a:off x="7813675" y="1203325"/>
                <a:ext cx="1855788" cy="1466850"/>
                <a:chOff x="4922" y="758"/>
                <a:chExt cx="1169" cy="924"/>
              </a:xfrm>
              <a:grpFill/>
            </p:grpSpPr>
            <p:sp>
              <p:nvSpPr>
                <p:cNvPr id="1183"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4"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5"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6"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7"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8"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9"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0"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1"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2"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3"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4"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5"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6"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7"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8" name="Rectangle 2633"/>
                <p:cNvSpPr>
                  <a:spLocks noChangeArrowheads="1"/>
                </p:cNvSpPr>
                <p:nvPr/>
              </p:nvSpPr>
              <p:spPr bwMode="auto">
                <a:xfrm>
                  <a:off x="5098" y="162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9"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0"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1"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2"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3"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4"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5"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6"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7"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8"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9"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0"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1"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2"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3"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4"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5"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6"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7"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8"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9"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0"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1"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2"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3"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4"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5" name="Rectangle 2660"/>
                <p:cNvSpPr>
                  <a:spLocks noChangeArrowheads="1"/>
                </p:cNvSpPr>
                <p:nvPr/>
              </p:nvSpPr>
              <p:spPr bwMode="auto">
                <a:xfrm>
                  <a:off x="5084" y="16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6"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7"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8"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9"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0"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1"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2"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3"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4"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5"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6"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7"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8"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9"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0"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1"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2"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3"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4"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5"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6" name="Rectangle 2681"/>
                <p:cNvSpPr>
                  <a:spLocks noChangeArrowheads="1"/>
                </p:cNvSpPr>
                <p:nvPr/>
              </p:nvSpPr>
              <p:spPr bwMode="auto">
                <a:xfrm>
                  <a:off x="5086" y="16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7"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8"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9"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0"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1"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2"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3"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4"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5"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6"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7"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8"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9"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0"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1"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2"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3"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4"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5"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6"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7"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8"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9"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0"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1"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2"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3"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4"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5"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6"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7"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8"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9" name="Rectangle 2714"/>
                <p:cNvSpPr>
                  <a:spLocks noChangeArrowheads="1"/>
                </p:cNvSpPr>
                <p:nvPr/>
              </p:nvSpPr>
              <p:spPr bwMode="auto">
                <a:xfrm>
                  <a:off x="5024"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0"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1"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2"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3"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4"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5"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6"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7"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8"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9"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0"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1"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2"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3"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4"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5"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6"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7"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8"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9"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0"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1"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2"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3"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4"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5"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6" name="Rectangle 2741"/>
                <p:cNvSpPr>
                  <a:spLocks noChangeArrowheads="1"/>
                </p:cNvSpPr>
                <p:nvPr/>
              </p:nvSpPr>
              <p:spPr bwMode="auto">
                <a:xfrm>
                  <a:off x="5015" y="13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7"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8"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9"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0"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1"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2"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3"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4"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5"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6"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7"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8"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9"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0"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1"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2"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3"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4"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5"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6"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7"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8"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9"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0"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1"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2"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3"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4"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5"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6"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7"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8"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9"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0"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1"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2"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3"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4"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5"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6"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7"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8"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9"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0"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1"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2"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3"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4"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5"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6"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7"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8"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9"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0" name="Rectangle 2795"/>
                <p:cNvSpPr>
                  <a:spLocks noChangeArrowheads="1"/>
                </p:cNvSpPr>
                <p:nvPr/>
              </p:nvSpPr>
              <p:spPr bwMode="auto">
                <a:xfrm>
                  <a:off x="6008" y="1185"/>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1"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2"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3"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4"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5"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6"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7"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8"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9"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0"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1"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2"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3"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4"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5"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6"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7"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8"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9"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0"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1"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2"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7" name="Group 3019"/>
              <p:cNvGrpSpPr>
                <a:grpSpLocks/>
              </p:cNvGrpSpPr>
              <p:nvPr/>
            </p:nvGrpSpPr>
            <p:grpSpPr bwMode="auto">
              <a:xfrm>
                <a:off x="8966200" y="665163"/>
                <a:ext cx="852488" cy="2419350"/>
                <a:chOff x="5648" y="419"/>
                <a:chExt cx="537" cy="1524"/>
              </a:xfrm>
              <a:grpFill/>
            </p:grpSpPr>
            <p:sp>
              <p:nvSpPr>
                <p:cNvPr id="983"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4"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5"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6"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7"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8"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9"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0"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1"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2"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3"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4"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5"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6"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7"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8"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9"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0"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1"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2"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3"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4"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5"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6"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7"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8"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9"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0"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1"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2"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3"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4"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5"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6"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7"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8"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9"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0"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1"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2"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3"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4"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5"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6"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7"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8"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9"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0"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1"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2"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3"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4"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5"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6"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7"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8"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9"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0"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1" name="Rectangle 2877"/>
                <p:cNvSpPr>
                  <a:spLocks noChangeArrowheads="1"/>
                </p:cNvSpPr>
                <p:nvPr/>
              </p:nvSpPr>
              <p:spPr bwMode="auto">
                <a:xfrm>
                  <a:off x="6131"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2"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3"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4"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5"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6"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7"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8"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9"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0"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1"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2"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3"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4"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5"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6"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7"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8"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9"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0"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1"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2"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3"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4"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5"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6"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7"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8" name="Rectangle 2904"/>
                <p:cNvSpPr>
                  <a:spLocks noChangeArrowheads="1"/>
                </p:cNvSpPr>
                <p:nvPr/>
              </p:nvSpPr>
              <p:spPr bwMode="auto">
                <a:xfrm>
                  <a:off x="6140" y="12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9"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0"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1"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2"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3"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4"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5"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6"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7"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8"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9"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0"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1"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2"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3"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4"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5"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6"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7"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8"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9" name="Rectangle 2925"/>
                <p:cNvSpPr>
                  <a:spLocks noChangeArrowheads="1"/>
                </p:cNvSpPr>
                <p:nvPr/>
              </p:nvSpPr>
              <p:spPr bwMode="auto">
                <a:xfrm>
                  <a:off x="6112"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0"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1"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2"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3"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4"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5"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6"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7"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8"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9"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0"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1" name="Line 2937"/>
                <p:cNvSpPr>
                  <a:spLocks noChangeShapeType="1"/>
                </p:cNvSpPr>
                <p:nvPr/>
              </p:nvSpPr>
              <p:spPr bwMode="auto">
                <a:xfrm>
                  <a:off x="6150" y="1310"/>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2"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3"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4"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5"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6"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7"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8"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9"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0"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1"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2"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3"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4"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5"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6"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7"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8"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9"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0"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1"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2"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3" name="Rectangle 2959"/>
                <p:cNvSpPr>
                  <a:spLocks noChangeArrowheads="1"/>
                </p:cNvSpPr>
                <p:nvPr/>
              </p:nvSpPr>
              <p:spPr bwMode="auto">
                <a:xfrm>
                  <a:off x="6131" y="163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4"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5"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6"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7"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8"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9"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0"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1"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2"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3"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4"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5"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6"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7"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8"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9"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0"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1"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2"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3"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4"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5"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6"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7"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8"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9"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0" name="Rectangle 2986"/>
                <p:cNvSpPr>
                  <a:spLocks noChangeArrowheads="1"/>
                </p:cNvSpPr>
                <p:nvPr/>
              </p:nvSpPr>
              <p:spPr bwMode="auto">
                <a:xfrm>
                  <a:off x="6124"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1"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2"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3"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4"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5"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6"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7"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8"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9"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0"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1"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2"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3"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4"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5"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6"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7"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8"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9"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0"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1" name="Rectangle 3007"/>
                <p:cNvSpPr>
                  <a:spLocks noChangeArrowheads="1"/>
                </p:cNvSpPr>
                <p:nvPr/>
              </p:nvSpPr>
              <p:spPr bwMode="auto">
                <a:xfrm>
                  <a:off x="6150" y="165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2"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3"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4"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5"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6"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7"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8"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9"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0"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1"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2"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8" name="Group 3220"/>
              <p:cNvGrpSpPr>
                <a:grpSpLocks/>
              </p:cNvGrpSpPr>
              <p:nvPr/>
            </p:nvGrpSpPr>
            <p:grpSpPr bwMode="auto">
              <a:xfrm>
                <a:off x="7862888" y="2287588"/>
                <a:ext cx="1955800" cy="1117600"/>
                <a:chOff x="4953" y="1441"/>
                <a:chExt cx="1232" cy="704"/>
              </a:xfrm>
              <a:grpFill/>
            </p:grpSpPr>
            <p:sp>
              <p:nvSpPr>
                <p:cNvPr id="783"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6"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7"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8"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9"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0"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1"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2"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3"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4" name="Rectangle 3041"/>
                <p:cNvSpPr>
                  <a:spLocks noChangeArrowheads="1"/>
                </p:cNvSpPr>
                <p:nvPr/>
              </p:nvSpPr>
              <p:spPr bwMode="auto">
                <a:xfrm>
                  <a:off x="6131" y="1450"/>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5"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6"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7"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8"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9"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0"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1"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2"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3"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4"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5"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6"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7"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8"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9"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0"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1"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2"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3"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4"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5"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6"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7"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8"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9"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0"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1" name="Rectangle 3068"/>
                <p:cNvSpPr>
                  <a:spLocks noChangeArrowheads="1"/>
                </p:cNvSpPr>
                <p:nvPr/>
              </p:nvSpPr>
              <p:spPr bwMode="auto">
                <a:xfrm>
                  <a:off x="6124" y="14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2"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3"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4"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5"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6"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7"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8"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9"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0"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1"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2"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3"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4"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5"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6"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7"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8"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9"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0"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1"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2" name="Rectangle 3089"/>
                <p:cNvSpPr>
                  <a:spLocks noChangeArrowheads="1"/>
                </p:cNvSpPr>
                <p:nvPr/>
              </p:nvSpPr>
              <p:spPr bwMode="auto">
                <a:xfrm>
                  <a:off x="6150" y="14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3"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4"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5"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6"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7"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8"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9"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0"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1"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2"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3"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4"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5"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6"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7"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8"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9"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0"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1"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2"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3"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4"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5"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6"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7"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8"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9"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0"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1"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2"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3"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4"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5" name="Rectangle 3122"/>
                <p:cNvSpPr>
                  <a:spLocks noChangeArrowheads="1"/>
                </p:cNvSpPr>
                <p:nvPr/>
              </p:nvSpPr>
              <p:spPr bwMode="auto">
                <a:xfrm>
                  <a:off x="5020" y="19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6"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7"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8"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9"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0"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1"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2"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3"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4"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5"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6"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7"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8"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9"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0" name="Rectangle 3137"/>
                <p:cNvSpPr>
                  <a:spLocks noChangeArrowheads="1"/>
                </p:cNvSpPr>
                <p:nvPr/>
              </p:nvSpPr>
              <p:spPr bwMode="auto">
                <a:xfrm>
                  <a:off x="5010" y="198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1"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2"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3"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4"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5"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6"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7"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8"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9"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0"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1"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2" name="Rectangle 3149"/>
                <p:cNvSpPr>
                  <a:spLocks noChangeArrowheads="1"/>
                </p:cNvSpPr>
                <p:nvPr/>
              </p:nvSpPr>
              <p:spPr bwMode="auto">
                <a:xfrm>
                  <a:off x="5010" y="198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3"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4"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5"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6"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7"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8"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9"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0"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1"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2"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3" name="Rectangle 3160"/>
                <p:cNvSpPr>
                  <a:spLocks noChangeArrowheads="1"/>
                </p:cNvSpPr>
                <p:nvPr/>
              </p:nvSpPr>
              <p:spPr bwMode="auto">
                <a:xfrm>
                  <a:off x="5086" y="206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4"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5"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6"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7"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8"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9"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0"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1"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2"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3"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4"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5"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6"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7"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8"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9"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0"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1"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2"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3"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4"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5"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6"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7"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8"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9"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0"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1"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2"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3"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4"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5"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6"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7"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8"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9"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0"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1"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2"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3"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4"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5"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6"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7"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8"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9"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0"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1"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2"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3"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4"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5"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6"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7"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8"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9"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0"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1"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2"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9" name="Group 3421"/>
              <p:cNvGrpSpPr>
                <a:grpSpLocks/>
              </p:cNvGrpSpPr>
              <p:nvPr/>
            </p:nvGrpSpPr>
            <p:grpSpPr bwMode="auto">
              <a:xfrm>
                <a:off x="7697788" y="1725613"/>
                <a:ext cx="282575" cy="1212850"/>
                <a:chOff x="4849" y="1087"/>
                <a:chExt cx="178" cy="764"/>
              </a:xfrm>
              <a:grpFill/>
            </p:grpSpPr>
            <p:sp>
              <p:nvSpPr>
                <p:cNvPr id="583"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 name="Rectangle 3231"/>
                <p:cNvSpPr>
                  <a:spLocks noChangeArrowheads="1"/>
                </p:cNvSpPr>
                <p:nvPr/>
              </p:nvSpPr>
              <p:spPr bwMode="auto">
                <a:xfrm>
                  <a:off x="4956" y="17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 name="Rectangle 3242"/>
                <p:cNvSpPr>
                  <a:spLocks noChangeArrowheads="1"/>
                </p:cNvSpPr>
                <p:nvPr/>
              </p:nvSpPr>
              <p:spPr bwMode="auto">
                <a:xfrm>
                  <a:off x="5010" y="17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 name="Rectangle 3252"/>
                <p:cNvSpPr>
                  <a:spLocks noChangeArrowheads="1"/>
                </p:cNvSpPr>
                <p:nvPr/>
              </p:nvSpPr>
              <p:spPr bwMode="auto">
                <a:xfrm>
                  <a:off x="4982" y="17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 name="Rectangle 3312"/>
                <p:cNvSpPr>
                  <a:spLocks noChangeArrowheads="1"/>
                </p:cNvSpPr>
                <p:nvPr/>
              </p:nvSpPr>
              <p:spPr bwMode="auto">
                <a:xfrm>
                  <a:off x="4894" y="142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 name="Rectangle 3319"/>
                <p:cNvSpPr>
                  <a:spLocks noChangeArrowheads="1"/>
                </p:cNvSpPr>
                <p:nvPr/>
              </p:nvSpPr>
              <p:spPr bwMode="auto">
                <a:xfrm>
                  <a:off x="4930" y="14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 name="Rectangle 3366"/>
                <p:cNvSpPr>
                  <a:spLocks noChangeArrowheads="1"/>
                </p:cNvSpPr>
                <p:nvPr/>
              </p:nvSpPr>
              <p:spPr bwMode="auto">
                <a:xfrm>
                  <a:off x="4880" y="111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 name="Rectangle 3400"/>
                <p:cNvSpPr>
                  <a:spLocks noChangeArrowheads="1"/>
                </p:cNvSpPr>
                <p:nvPr/>
              </p:nvSpPr>
              <p:spPr bwMode="auto">
                <a:xfrm>
                  <a:off x="4899" y="118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 name="Rectangle 3404"/>
                <p:cNvSpPr>
                  <a:spLocks noChangeArrowheads="1"/>
                </p:cNvSpPr>
                <p:nvPr/>
              </p:nvSpPr>
              <p:spPr bwMode="auto">
                <a:xfrm>
                  <a:off x="4913"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 name="Rectangle 3414"/>
                <p:cNvSpPr>
                  <a:spLocks noChangeArrowheads="1"/>
                </p:cNvSpPr>
                <p:nvPr/>
              </p:nvSpPr>
              <p:spPr bwMode="auto">
                <a:xfrm>
                  <a:off x="4889" y="1135"/>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90" name="Group 3622"/>
              <p:cNvGrpSpPr>
                <a:grpSpLocks/>
              </p:cNvGrpSpPr>
              <p:nvPr/>
            </p:nvGrpSpPr>
            <p:grpSpPr bwMode="auto">
              <a:xfrm>
                <a:off x="7791450" y="1263650"/>
                <a:ext cx="944563" cy="823912"/>
                <a:chOff x="4908" y="796"/>
                <a:chExt cx="595" cy="519"/>
              </a:xfrm>
              <a:grpFill/>
            </p:grpSpPr>
            <p:sp>
              <p:nvSpPr>
                <p:cNvPr id="383"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9"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5"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6"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 name="Rectangle 3448"/>
                <p:cNvSpPr>
                  <a:spLocks noChangeArrowheads="1"/>
                </p:cNvSpPr>
                <p:nvPr/>
              </p:nvSpPr>
              <p:spPr bwMode="auto">
                <a:xfrm>
                  <a:off x="5496" y="91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 name="Rectangle 3475"/>
                <p:cNvSpPr>
                  <a:spLocks noChangeArrowheads="1"/>
                </p:cNvSpPr>
                <p:nvPr/>
              </p:nvSpPr>
              <p:spPr bwMode="auto">
                <a:xfrm>
                  <a:off x="5489" y="90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 name="Rectangle 3486"/>
                <p:cNvSpPr>
                  <a:spLocks noChangeArrowheads="1"/>
                </p:cNvSpPr>
                <p:nvPr/>
              </p:nvSpPr>
              <p:spPr bwMode="auto">
                <a:xfrm>
                  <a:off x="5449" y="9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 name="Rectangle 3496"/>
                <p:cNvSpPr>
                  <a:spLocks noChangeArrowheads="1"/>
                </p:cNvSpPr>
                <p:nvPr/>
              </p:nvSpPr>
              <p:spPr bwMode="auto">
                <a:xfrm>
                  <a:off x="5491" y="9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 name="Rectangle 3529"/>
                <p:cNvSpPr>
                  <a:spLocks noChangeArrowheads="1"/>
                </p:cNvSpPr>
                <p:nvPr/>
              </p:nvSpPr>
              <p:spPr bwMode="auto">
                <a:xfrm>
                  <a:off x="5479" y="8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 name="Rectangle 3556"/>
                <p:cNvSpPr>
                  <a:spLocks noChangeArrowheads="1"/>
                </p:cNvSpPr>
                <p:nvPr/>
              </p:nvSpPr>
              <p:spPr bwMode="auto">
                <a:xfrm>
                  <a:off x="5477" y="8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 name="Rectangle 3567"/>
                <p:cNvSpPr>
                  <a:spLocks noChangeArrowheads="1"/>
                </p:cNvSpPr>
                <p:nvPr/>
              </p:nvSpPr>
              <p:spPr bwMode="auto">
                <a:xfrm>
                  <a:off x="5441" y="9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 name="Rectangle 3577"/>
                <p:cNvSpPr>
                  <a:spLocks noChangeArrowheads="1"/>
                </p:cNvSpPr>
                <p:nvPr/>
              </p:nvSpPr>
              <p:spPr bwMode="auto">
                <a:xfrm>
                  <a:off x="5475" y="88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 name="Rectangle 3610"/>
                <p:cNvSpPr>
                  <a:spLocks noChangeArrowheads="1"/>
                </p:cNvSpPr>
                <p:nvPr/>
              </p:nvSpPr>
              <p:spPr bwMode="auto">
                <a:xfrm>
                  <a:off x="5475" y="815"/>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91" name="Group 3823"/>
              <p:cNvGrpSpPr>
                <a:grpSpLocks/>
              </p:cNvGrpSpPr>
              <p:nvPr/>
            </p:nvGrpSpPr>
            <p:grpSpPr bwMode="auto">
              <a:xfrm>
                <a:off x="8577263" y="1263650"/>
                <a:ext cx="990600" cy="2171700"/>
                <a:chOff x="5403" y="796"/>
                <a:chExt cx="624" cy="1368"/>
              </a:xfrm>
              <a:grpFill/>
            </p:grpSpPr>
            <p:sp>
              <p:nvSpPr>
                <p:cNvPr id="183"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Rectangle 3638"/>
                <p:cNvSpPr>
                  <a:spLocks noChangeArrowheads="1"/>
                </p:cNvSpPr>
                <p:nvPr/>
              </p:nvSpPr>
              <p:spPr bwMode="auto">
                <a:xfrm>
                  <a:off x="5470" y="80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Rectangle 3659"/>
                <p:cNvSpPr>
                  <a:spLocks noChangeArrowheads="1"/>
                </p:cNvSpPr>
                <p:nvPr/>
              </p:nvSpPr>
              <p:spPr bwMode="auto">
                <a:xfrm>
                  <a:off x="5470" y="8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Rectangle 3692"/>
                <p:cNvSpPr>
                  <a:spLocks noChangeArrowheads="1"/>
                </p:cNvSpPr>
                <p:nvPr/>
              </p:nvSpPr>
              <p:spPr bwMode="auto">
                <a:xfrm>
                  <a:off x="6020" y="211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Rectangle 3719"/>
                <p:cNvSpPr>
                  <a:spLocks noChangeArrowheads="1"/>
                </p:cNvSpPr>
                <p:nvPr/>
              </p:nvSpPr>
              <p:spPr bwMode="auto">
                <a:xfrm>
                  <a:off x="6020" y="210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 name="Rectangle 3740"/>
                <p:cNvSpPr>
                  <a:spLocks noChangeArrowheads="1"/>
                </p:cNvSpPr>
                <p:nvPr/>
              </p:nvSpPr>
              <p:spPr bwMode="auto">
                <a:xfrm>
                  <a:off x="6010" y="2133"/>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 name="Rectangle 3800"/>
                <p:cNvSpPr>
                  <a:spLocks noChangeArrowheads="1"/>
                </p:cNvSpPr>
                <p:nvPr/>
              </p:nvSpPr>
              <p:spPr bwMode="auto">
                <a:xfrm>
                  <a:off x="5958"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 name="Rectangle 3811"/>
                <p:cNvSpPr>
                  <a:spLocks noChangeArrowheads="1"/>
                </p:cNvSpPr>
                <p:nvPr/>
              </p:nvSpPr>
              <p:spPr bwMode="auto">
                <a:xfrm>
                  <a:off x="5906" y="2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 name="Rectangle 3821"/>
                <p:cNvSpPr>
                  <a:spLocks noChangeArrowheads="1"/>
                </p:cNvSpPr>
                <p:nvPr/>
              </p:nvSpPr>
              <p:spPr bwMode="auto">
                <a:xfrm>
                  <a:off x="5946" y="214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92"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 name="Rectangle 3855"/>
              <p:cNvSpPr>
                <a:spLocks noChangeArrowheads="1"/>
              </p:cNvSpPr>
              <p:nvPr/>
            </p:nvSpPr>
            <p:spPr bwMode="auto">
              <a:xfrm>
                <a:off x="9345613" y="3397250"/>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Rectangle 3882"/>
              <p:cNvSpPr>
                <a:spLocks noChangeArrowheads="1"/>
              </p:cNvSpPr>
              <p:nvPr/>
            </p:nvSpPr>
            <p:spPr bwMode="auto">
              <a:xfrm>
                <a:off x="9348788" y="3381375"/>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Rectangle 3893"/>
              <p:cNvSpPr>
                <a:spLocks noChangeArrowheads="1"/>
              </p:cNvSpPr>
              <p:nvPr/>
            </p:nvSpPr>
            <p:spPr bwMode="auto">
              <a:xfrm>
                <a:off x="9263063" y="3411538"/>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Rectangle 3903"/>
              <p:cNvSpPr>
                <a:spLocks noChangeArrowheads="1"/>
              </p:cNvSpPr>
              <p:nvPr/>
            </p:nvSpPr>
            <p:spPr bwMode="auto">
              <a:xfrm>
                <a:off x="9323388" y="3416300"/>
                <a:ext cx="1588" cy="3175"/>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23" name="Группа 20262"/>
            <p:cNvGrpSpPr/>
            <p:nvPr/>
          </p:nvGrpSpPr>
          <p:grpSpPr>
            <a:xfrm>
              <a:off x="2610428" y="1514242"/>
              <a:ext cx="6990771" cy="1947065"/>
              <a:chOff x="4880411" y="1990652"/>
              <a:chExt cx="2348122" cy="747685"/>
            </a:xfrm>
            <a:solidFill>
              <a:schemeClr val="accent4"/>
            </a:solidFill>
          </p:grpSpPr>
          <p:sp>
            <p:nvSpPr>
              <p:cNvPr id="27" name="Freeform 1632"/>
              <p:cNvSpPr>
                <a:spLocks/>
              </p:cNvSpPr>
              <p:nvPr/>
            </p:nvSpPr>
            <p:spPr bwMode="auto">
              <a:xfrm>
                <a:off x="7182490" y="2690714"/>
                <a:ext cx="7938" cy="22225"/>
              </a:xfrm>
              <a:custGeom>
                <a:avLst/>
                <a:gdLst>
                  <a:gd name="T0" fmla="*/ 3 w 5"/>
                  <a:gd name="T1" fmla="*/ 14 h 14"/>
                  <a:gd name="T2" fmla="*/ 5 w 5"/>
                  <a:gd name="T3" fmla="*/ 3 h 14"/>
                  <a:gd name="T4" fmla="*/ 0 w 5"/>
                  <a:gd name="T5" fmla="*/ 0 h 14"/>
                  <a:gd name="T6" fmla="*/ 3 w 5"/>
                  <a:gd name="T7" fmla="*/ 14 h 14"/>
                </a:gdLst>
                <a:ahLst/>
                <a:cxnLst>
                  <a:cxn ang="0">
                    <a:pos x="T0" y="T1"/>
                  </a:cxn>
                  <a:cxn ang="0">
                    <a:pos x="T2" y="T3"/>
                  </a:cxn>
                  <a:cxn ang="0">
                    <a:pos x="T4" y="T5"/>
                  </a:cxn>
                  <a:cxn ang="0">
                    <a:pos x="T6" y="T7"/>
                  </a:cxn>
                </a:cxnLst>
                <a:rect l="0" t="0" r="r" b="b"/>
                <a:pathLst>
                  <a:path w="5" h="14">
                    <a:moveTo>
                      <a:pt x="3" y="14"/>
                    </a:moveTo>
                    <a:lnTo>
                      <a:pt x="5" y="3"/>
                    </a:lnTo>
                    <a:lnTo>
                      <a:pt x="0" y="0"/>
                    </a:lnTo>
                    <a:lnTo>
                      <a:pt x="3" y="14"/>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633"/>
              <p:cNvSpPr>
                <a:spLocks/>
              </p:cNvSpPr>
              <p:nvPr/>
            </p:nvSpPr>
            <p:spPr bwMode="auto">
              <a:xfrm>
                <a:off x="7180904" y="2601818"/>
                <a:ext cx="30165" cy="93660"/>
              </a:xfrm>
              <a:custGeom>
                <a:avLst/>
                <a:gdLst>
                  <a:gd name="T0" fmla="*/ 23 w 23"/>
                  <a:gd name="T1" fmla="*/ 25 h 69"/>
                  <a:gd name="T2" fmla="*/ 21 w 23"/>
                  <a:gd name="T3" fmla="*/ 4 h 69"/>
                  <a:gd name="T4" fmla="*/ 0 w 23"/>
                  <a:gd name="T5" fmla="*/ 32 h 69"/>
                  <a:gd name="T6" fmla="*/ 13 w 23"/>
                  <a:gd name="T7" fmla="*/ 66 h 69"/>
                  <a:gd name="T8" fmla="*/ 9 w 23"/>
                  <a:gd name="T9" fmla="*/ 33 h 69"/>
                  <a:gd name="T10" fmla="*/ 18 w 23"/>
                  <a:gd name="T11" fmla="*/ 58 h 69"/>
                  <a:gd name="T12" fmla="*/ 16 w 23"/>
                  <a:gd name="T13" fmla="*/ 24 h 69"/>
                  <a:gd name="T14" fmla="*/ 23 w 23"/>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9">
                    <a:moveTo>
                      <a:pt x="23" y="25"/>
                    </a:moveTo>
                    <a:cubicBezTo>
                      <a:pt x="21" y="4"/>
                      <a:pt x="21" y="4"/>
                      <a:pt x="21" y="4"/>
                    </a:cubicBezTo>
                    <a:cubicBezTo>
                      <a:pt x="6" y="16"/>
                      <a:pt x="10" y="0"/>
                      <a:pt x="0" y="32"/>
                    </a:cubicBezTo>
                    <a:cubicBezTo>
                      <a:pt x="2" y="44"/>
                      <a:pt x="7" y="69"/>
                      <a:pt x="13" y="66"/>
                    </a:cubicBezTo>
                    <a:cubicBezTo>
                      <a:pt x="12" y="57"/>
                      <a:pt x="7" y="45"/>
                      <a:pt x="9" y="33"/>
                    </a:cubicBezTo>
                    <a:cubicBezTo>
                      <a:pt x="13" y="39"/>
                      <a:pt x="12" y="52"/>
                      <a:pt x="18" y="58"/>
                    </a:cubicBezTo>
                    <a:cubicBezTo>
                      <a:pt x="22" y="38"/>
                      <a:pt x="14" y="45"/>
                      <a:pt x="16" y="24"/>
                    </a:cubicBezTo>
                    <a:lnTo>
                      <a:pt x="23" y="25"/>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634"/>
              <p:cNvSpPr>
                <a:spLocks/>
              </p:cNvSpPr>
              <p:nvPr/>
            </p:nvSpPr>
            <p:spPr bwMode="auto">
              <a:xfrm>
                <a:off x="7192016" y="2590705"/>
                <a:ext cx="9526" cy="15875"/>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635"/>
              <p:cNvSpPr>
                <a:spLocks/>
              </p:cNvSpPr>
              <p:nvPr/>
            </p:nvSpPr>
            <p:spPr bwMode="auto">
              <a:xfrm>
                <a:off x="7185666" y="2563719"/>
                <a:ext cx="12701" cy="20637"/>
              </a:xfrm>
              <a:custGeom>
                <a:avLst/>
                <a:gdLst>
                  <a:gd name="T0" fmla="*/ 3 w 9"/>
                  <a:gd name="T1" fmla="*/ 16 h 16"/>
                  <a:gd name="T2" fmla="*/ 9 w 9"/>
                  <a:gd name="T3" fmla="*/ 15 h 16"/>
                  <a:gd name="T4" fmla="*/ 0 w 9"/>
                  <a:gd name="T5" fmla="*/ 0 h 16"/>
                  <a:gd name="T6" fmla="*/ 3 w 9"/>
                  <a:gd name="T7" fmla="*/ 16 h 16"/>
                </a:gdLst>
                <a:ahLst/>
                <a:cxnLst>
                  <a:cxn ang="0">
                    <a:pos x="T0" y="T1"/>
                  </a:cxn>
                  <a:cxn ang="0">
                    <a:pos x="T2" y="T3"/>
                  </a:cxn>
                  <a:cxn ang="0">
                    <a:pos x="T4" y="T5"/>
                  </a:cxn>
                  <a:cxn ang="0">
                    <a:pos x="T6" y="T7"/>
                  </a:cxn>
                </a:cxnLst>
                <a:rect l="0" t="0" r="r" b="b"/>
                <a:pathLst>
                  <a:path w="9" h="16">
                    <a:moveTo>
                      <a:pt x="3" y="16"/>
                    </a:moveTo>
                    <a:cubicBezTo>
                      <a:pt x="4" y="3"/>
                      <a:pt x="8" y="16"/>
                      <a:pt x="9" y="15"/>
                    </a:cubicBezTo>
                    <a:cubicBezTo>
                      <a:pt x="0" y="0"/>
                      <a:pt x="0" y="0"/>
                      <a:pt x="0" y="0"/>
                    </a:cubicBezTo>
                    <a:lnTo>
                      <a:pt x="3" y="16"/>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636"/>
              <p:cNvSpPr>
                <a:spLocks/>
              </p:cNvSpPr>
              <p:nvPr/>
            </p:nvSpPr>
            <p:spPr bwMode="auto">
              <a:xfrm>
                <a:off x="7187254" y="2501809"/>
                <a:ext cx="4763" cy="7938"/>
              </a:xfrm>
              <a:custGeom>
                <a:avLst/>
                <a:gdLst>
                  <a:gd name="T0" fmla="*/ 3 w 3"/>
                  <a:gd name="T1" fmla="*/ 6 h 6"/>
                  <a:gd name="T2" fmla="*/ 2 w 3"/>
                  <a:gd name="T3" fmla="*/ 0 h 6"/>
                  <a:gd name="T4" fmla="*/ 3 w 3"/>
                  <a:gd name="T5" fmla="*/ 6 h 6"/>
                </a:gdLst>
                <a:ahLst/>
                <a:cxnLst>
                  <a:cxn ang="0">
                    <a:pos x="T0" y="T1"/>
                  </a:cxn>
                  <a:cxn ang="0">
                    <a:pos x="T2" y="T3"/>
                  </a:cxn>
                  <a:cxn ang="0">
                    <a:pos x="T4" y="T5"/>
                  </a:cxn>
                </a:cxnLst>
                <a:rect l="0" t="0" r="r" b="b"/>
                <a:pathLst>
                  <a:path w="3" h="6">
                    <a:moveTo>
                      <a:pt x="3" y="6"/>
                    </a:moveTo>
                    <a:cubicBezTo>
                      <a:pt x="2" y="4"/>
                      <a:pt x="2" y="2"/>
                      <a:pt x="2" y="0"/>
                    </a:cubicBezTo>
                    <a:cubicBezTo>
                      <a:pt x="0" y="2"/>
                      <a:pt x="1" y="4"/>
                      <a:pt x="3"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637"/>
              <p:cNvSpPr>
                <a:spLocks/>
              </p:cNvSpPr>
              <p:nvPr/>
            </p:nvSpPr>
            <p:spPr bwMode="auto">
              <a:xfrm>
                <a:off x="7184078" y="2474822"/>
                <a:ext cx="22227" cy="73023"/>
              </a:xfrm>
              <a:custGeom>
                <a:avLst/>
                <a:gdLst>
                  <a:gd name="T0" fmla="*/ 3 w 16"/>
                  <a:gd name="T1" fmla="*/ 0 h 54"/>
                  <a:gd name="T2" fmla="*/ 4 w 16"/>
                  <a:gd name="T3" fmla="*/ 20 h 54"/>
                  <a:gd name="T4" fmla="*/ 4 w 16"/>
                  <a:gd name="T5" fmla="*/ 19 h 54"/>
                  <a:gd name="T6" fmla="*/ 12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4" y="20"/>
                    </a:cubicBezTo>
                    <a:cubicBezTo>
                      <a:pt x="4" y="20"/>
                      <a:pt x="4" y="20"/>
                      <a:pt x="4" y="19"/>
                    </a:cubicBezTo>
                    <a:cubicBezTo>
                      <a:pt x="7" y="12"/>
                      <a:pt x="14" y="19"/>
                      <a:pt x="12" y="31"/>
                    </a:cubicBezTo>
                    <a:cubicBezTo>
                      <a:pt x="13" y="44"/>
                      <a:pt x="7" y="43"/>
                      <a:pt x="11" y="54"/>
                    </a:cubicBezTo>
                    <a:cubicBezTo>
                      <a:pt x="16" y="39"/>
                      <a:pt x="16" y="39"/>
                      <a:pt x="16" y="39"/>
                    </a:cubicBezTo>
                    <a:cubicBezTo>
                      <a:pt x="16" y="19"/>
                      <a:pt x="6" y="7"/>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638"/>
              <p:cNvSpPr>
                <a:spLocks/>
              </p:cNvSpPr>
              <p:nvPr/>
            </p:nvSpPr>
            <p:spPr bwMode="auto">
              <a:xfrm>
                <a:off x="7192016" y="2509746"/>
                <a:ext cx="0" cy="9525"/>
              </a:xfrm>
              <a:custGeom>
                <a:avLst/>
                <a:gdLst>
                  <a:gd name="T0" fmla="*/ 0 w 1"/>
                  <a:gd name="T1" fmla="*/ 0 h 7"/>
                  <a:gd name="T2" fmla="*/ 0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0" y="7"/>
                    </a:cubicBezTo>
                    <a:cubicBezTo>
                      <a:pt x="1" y="4"/>
                      <a:pt x="0"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639"/>
              <p:cNvSpPr>
                <a:spLocks/>
              </p:cNvSpPr>
              <p:nvPr/>
            </p:nvSpPr>
            <p:spPr bwMode="auto">
              <a:xfrm>
                <a:off x="7190430" y="2547845"/>
                <a:ext cx="4763" cy="7938"/>
              </a:xfrm>
              <a:custGeom>
                <a:avLst/>
                <a:gdLst>
                  <a:gd name="T0" fmla="*/ 0 w 3"/>
                  <a:gd name="T1" fmla="*/ 0 h 5"/>
                  <a:gd name="T2" fmla="*/ 1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1" y="5"/>
                    </a:lnTo>
                    <a:lnTo>
                      <a:pt x="3" y="4"/>
                    </a:lnTo>
                    <a:lnTo>
                      <a:pt x="0"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1640"/>
              <p:cNvSpPr>
                <a:spLocks/>
              </p:cNvSpPr>
              <p:nvPr/>
            </p:nvSpPr>
            <p:spPr bwMode="auto">
              <a:xfrm>
                <a:off x="7187254" y="2389100"/>
                <a:ext cx="23815" cy="71435"/>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7" y="36"/>
                      <a:pt x="13" y="22"/>
                      <a:pt x="18" y="26"/>
                    </a:cubicBezTo>
                    <a:cubicBezTo>
                      <a:pt x="15" y="6"/>
                      <a:pt x="15" y="6"/>
                      <a:pt x="15" y="6"/>
                    </a:cubicBezTo>
                    <a:cubicBezTo>
                      <a:pt x="12" y="0"/>
                      <a:pt x="5" y="8"/>
                      <a:pt x="1"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1641"/>
              <p:cNvSpPr>
                <a:spLocks/>
              </p:cNvSpPr>
              <p:nvPr/>
            </p:nvSpPr>
            <p:spPr bwMode="auto">
              <a:xfrm>
                <a:off x="7217420" y="2355763"/>
                <a:ext cx="1588"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1" y="3"/>
                      <a:pt x="0" y="2"/>
                      <a:pt x="0" y="0"/>
                    </a:cubicBezTo>
                    <a:cubicBezTo>
                      <a:pt x="0" y="2"/>
                      <a:pt x="1" y="4"/>
                      <a:pt x="2"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1642"/>
              <p:cNvSpPr>
                <a:spLocks/>
              </p:cNvSpPr>
              <p:nvPr/>
            </p:nvSpPr>
            <p:spPr bwMode="auto">
              <a:xfrm>
                <a:off x="7195192" y="2227181"/>
                <a:ext cx="15357" cy="123303"/>
              </a:xfrm>
              <a:custGeom>
                <a:avLst/>
                <a:gdLst>
                  <a:gd name="T0" fmla="*/ 2 w 23"/>
                  <a:gd name="T1" fmla="*/ 0 h 110"/>
                  <a:gd name="T2" fmla="*/ 11 w 23"/>
                  <a:gd name="T3" fmla="*/ 46 h 110"/>
                  <a:gd name="T4" fmla="*/ 5 w 23"/>
                  <a:gd name="T5" fmla="*/ 33 h 110"/>
                  <a:gd name="T6" fmla="*/ 8 w 23"/>
                  <a:gd name="T7" fmla="*/ 72 h 110"/>
                  <a:gd name="T8" fmla="*/ 0 w 23"/>
                  <a:gd name="T9" fmla="*/ 52 h 110"/>
                  <a:gd name="T10" fmla="*/ 8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1"/>
                      <a:pt x="6" y="43"/>
                      <a:pt x="5" y="33"/>
                    </a:cubicBezTo>
                    <a:cubicBezTo>
                      <a:pt x="3" y="53"/>
                      <a:pt x="9" y="56"/>
                      <a:pt x="8" y="72"/>
                    </a:cubicBezTo>
                    <a:cubicBezTo>
                      <a:pt x="0" y="77"/>
                      <a:pt x="8" y="43"/>
                      <a:pt x="0" y="52"/>
                    </a:cubicBezTo>
                    <a:cubicBezTo>
                      <a:pt x="0" y="64"/>
                      <a:pt x="1" y="82"/>
                      <a:pt x="8"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7" y="17"/>
                      <a:pt x="2"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1643"/>
              <p:cNvSpPr>
                <a:spLocks/>
              </p:cNvSpPr>
              <p:nvPr/>
            </p:nvSpPr>
            <p:spPr bwMode="auto">
              <a:xfrm>
                <a:off x="7209480" y="2220831"/>
                <a:ext cx="7938" cy="4762"/>
              </a:xfrm>
              <a:custGeom>
                <a:avLst/>
                <a:gdLst>
                  <a:gd name="T0" fmla="*/ 1 w 5"/>
                  <a:gd name="T1" fmla="*/ 3 h 3"/>
                  <a:gd name="T2" fmla="*/ 5 w 5"/>
                  <a:gd name="T3" fmla="*/ 0 h 3"/>
                  <a:gd name="T4" fmla="*/ 0 w 5"/>
                  <a:gd name="T5" fmla="*/ 3 h 3"/>
                  <a:gd name="T6" fmla="*/ 1 w 5"/>
                  <a:gd name="T7" fmla="*/ 3 h 3"/>
                </a:gdLst>
                <a:ahLst/>
                <a:cxnLst>
                  <a:cxn ang="0">
                    <a:pos x="T0" y="T1"/>
                  </a:cxn>
                  <a:cxn ang="0">
                    <a:pos x="T2" y="T3"/>
                  </a:cxn>
                  <a:cxn ang="0">
                    <a:pos x="T4" y="T5"/>
                  </a:cxn>
                  <a:cxn ang="0">
                    <a:pos x="T6" y="T7"/>
                  </a:cxn>
                </a:cxnLst>
                <a:rect l="0" t="0" r="r" b="b"/>
                <a:pathLst>
                  <a:path w="5" h="3">
                    <a:moveTo>
                      <a:pt x="1" y="3"/>
                    </a:moveTo>
                    <a:lnTo>
                      <a:pt x="5" y="0"/>
                    </a:lnTo>
                    <a:lnTo>
                      <a:pt x="0" y="3"/>
                    </a:lnTo>
                    <a:lnTo>
                      <a:pt x="1" y="3"/>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1644"/>
              <p:cNvSpPr>
                <a:spLocks/>
              </p:cNvSpPr>
              <p:nvPr/>
            </p:nvSpPr>
            <p:spPr bwMode="auto">
              <a:xfrm>
                <a:off x="7193605" y="2079549"/>
                <a:ext cx="34928" cy="126995"/>
              </a:xfrm>
              <a:custGeom>
                <a:avLst/>
                <a:gdLst>
                  <a:gd name="T0" fmla="*/ 1 w 25"/>
                  <a:gd name="T1" fmla="*/ 58 h 93"/>
                  <a:gd name="T2" fmla="*/ 7 w 25"/>
                  <a:gd name="T3" fmla="*/ 81 h 93"/>
                  <a:gd name="T4" fmla="*/ 3 w 25"/>
                  <a:gd name="T5" fmla="*/ 87 h 93"/>
                  <a:gd name="T6" fmla="*/ 10 w 25"/>
                  <a:gd name="T7" fmla="*/ 92 h 93"/>
                  <a:gd name="T8" fmla="*/ 6 w 25"/>
                  <a:gd name="T9" fmla="*/ 50 h 93"/>
                  <a:gd name="T10" fmla="*/ 18 w 25"/>
                  <a:gd name="T11" fmla="*/ 38 h 93"/>
                  <a:gd name="T12" fmla="*/ 16 w 25"/>
                  <a:gd name="T13" fmla="*/ 61 h 93"/>
                  <a:gd name="T14" fmla="*/ 14 w 25"/>
                  <a:gd name="T15" fmla="*/ 1 h 93"/>
                  <a:gd name="T16" fmla="*/ 11 w 25"/>
                  <a:gd name="T17" fmla="*/ 13 h 93"/>
                  <a:gd name="T18" fmla="*/ 9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3" y="87"/>
                    </a:cubicBezTo>
                    <a:cubicBezTo>
                      <a:pt x="5" y="86"/>
                      <a:pt x="8" y="93"/>
                      <a:pt x="10" y="92"/>
                    </a:cubicBezTo>
                    <a:cubicBezTo>
                      <a:pt x="18" y="81"/>
                      <a:pt x="8" y="63"/>
                      <a:pt x="6" y="50"/>
                    </a:cubicBezTo>
                    <a:cubicBezTo>
                      <a:pt x="10" y="16"/>
                      <a:pt x="11" y="51"/>
                      <a:pt x="18" y="38"/>
                    </a:cubicBezTo>
                    <a:cubicBezTo>
                      <a:pt x="18" y="48"/>
                      <a:pt x="16" y="48"/>
                      <a:pt x="16" y="61"/>
                    </a:cubicBezTo>
                    <a:cubicBezTo>
                      <a:pt x="25" y="40"/>
                      <a:pt x="16" y="15"/>
                      <a:pt x="14" y="1"/>
                    </a:cubicBezTo>
                    <a:cubicBezTo>
                      <a:pt x="13" y="5"/>
                      <a:pt x="11" y="6"/>
                      <a:pt x="11" y="13"/>
                    </a:cubicBezTo>
                    <a:cubicBezTo>
                      <a:pt x="9" y="0"/>
                      <a:pt x="9" y="0"/>
                      <a:pt x="9" y="0"/>
                    </a:cubicBezTo>
                    <a:cubicBezTo>
                      <a:pt x="2" y="14"/>
                      <a:pt x="0" y="26"/>
                      <a:pt x="1" y="5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1645"/>
              <p:cNvSpPr>
                <a:spLocks/>
              </p:cNvSpPr>
              <p:nvPr/>
            </p:nvSpPr>
            <p:spPr bwMode="auto">
              <a:xfrm>
                <a:off x="7192017" y="2197020"/>
                <a:ext cx="6351" cy="19049"/>
              </a:xfrm>
              <a:custGeom>
                <a:avLst/>
                <a:gdLst>
                  <a:gd name="T0" fmla="*/ 2 w 4"/>
                  <a:gd name="T1" fmla="*/ 13 h 13"/>
                  <a:gd name="T2" fmla="*/ 4 w 4"/>
                  <a:gd name="T3" fmla="*/ 0 h 13"/>
                  <a:gd name="T4" fmla="*/ 2 w 4"/>
                  <a:gd name="T5" fmla="*/ 13 h 13"/>
                </a:gdLst>
                <a:ahLst/>
                <a:cxnLst>
                  <a:cxn ang="0">
                    <a:pos x="T0" y="T1"/>
                  </a:cxn>
                  <a:cxn ang="0">
                    <a:pos x="T2" y="T3"/>
                  </a:cxn>
                  <a:cxn ang="0">
                    <a:pos x="T4" y="T5"/>
                  </a:cxn>
                </a:cxnLst>
                <a:rect l="0" t="0" r="r" b="b"/>
                <a:pathLst>
                  <a:path w="4" h="13">
                    <a:moveTo>
                      <a:pt x="2" y="13"/>
                    </a:moveTo>
                    <a:cubicBezTo>
                      <a:pt x="2" y="4"/>
                      <a:pt x="2" y="1"/>
                      <a:pt x="4" y="0"/>
                    </a:cubicBezTo>
                    <a:cubicBezTo>
                      <a:pt x="1" y="3"/>
                      <a:pt x="0" y="5"/>
                      <a:pt x="2"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1646"/>
              <p:cNvSpPr>
                <a:spLocks/>
              </p:cNvSpPr>
              <p:nvPr/>
            </p:nvSpPr>
            <p:spPr bwMode="auto">
              <a:xfrm>
                <a:off x="7211069" y="2071612"/>
                <a:ext cx="1588" cy="9525"/>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2"/>
                      <a:pt x="0" y="4"/>
                      <a:pt x="1" y="7"/>
                    </a:cubicBezTo>
                    <a:cubicBezTo>
                      <a:pt x="1" y="6"/>
                      <a:pt x="1" y="4"/>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1647"/>
              <p:cNvSpPr>
                <a:spLocks/>
              </p:cNvSpPr>
              <p:nvPr/>
            </p:nvSpPr>
            <p:spPr bwMode="auto">
              <a:xfrm>
                <a:off x="7195193" y="2066849"/>
                <a:ext cx="6351" cy="23812"/>
              </a:xfrm>
              <a:custGeom>
                <a:avLst/>
                <a:gdLst>
                  <a:gd name="T0" fmla="*/ 3 w 4"/>
                  <a:gd name="T1" fmla="*/ 17 h 17"/>
                  <a:gd name="T2" fmla="*/ 4 w 4"/>
                  <a:gd name="T3" fmla="*/ 0 h 17"/>
                  <a:gd name="T4" fmla="*/ 0 w 4"/>
                  <a:gd name="T5" fmla="*/ 7 h 17"/>
                  <a:gd name="T6" fmla="*/ 3 w 4"/>
                  <a:gd name="T7" fmla="*/ 17 h 17"/>
                </a:gdLst>
                <a:ahLst/>
                <a:cxnLst>
                  <a:cxn ang="0">
                    <a:pos x="T0" y="T1"/>
                  </a:cxn>
                  <a:cxn ang="0">
                    <a:pos x="T2" y="T3"/>
                  </a:cxn>
                  <a:cxn ang="0">
                    <a:pos x="T4" y="T5"/>
                  </a:cxn>
                  <a:cxn ang="0">
                    <a:pos x="T6" y="T7"/>
                  </a:cxn>
                </a:cxnLst>
                <a:rect l="0" t="0" r="r" b="b"/>
                <a:pathLst>
                  <a:path w="4" h="17">
                    <a:moveTo>
                      <a:pt x="3" y="17"/>
                    </a:moveTo>
                    <a:cubicBezTo>
                      <a:pt x="4" y="0"/>
                      <a:pt x="4" y="0"/>
                      <a:pt x="4" y="0"/>
                    </a:cubicBezTo>
                    <a:cubicBezTo>
                      <a:pt x="0" y="7"/>
                      <a:pt x="0" y="7"/>
                      <a:pt x="0" y="7"/>
                    </a:cubicBezTo>
                    <a:cubicBezTo>
                      <a:pt x="0" y="9"/>
                      <a:pt x="1" y="17"/>
                      <a:pt x="3" y="1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1648"/>
              <p:cNvSpPr>
                <a:spLocks/>
              </p:cNvSpPr>
              <p:nvPr/>
            </p:nvSpPr>
            <p:spPr bwMode="auto">
              <a:xfrm>
                <a:off x="6382320" y="1997002"/>
                <a:ext cx="836688" cy="55561"/>
              </a:xfrm>
              <a:custGeom>
                <a:avLst/>
                <a:gdLst>
                  <a:gd name="T0" fmla="*/ 5 w 617"/>
                  <a:gd name="T1" fmla="*/ 3 h 41"/>
                  <a:gd name="T2" fmla="*/ 26 w 617"/>
                  <a:gd name="T3" fmla="*/ 8 h 41"/>
                  <a:gd name="T4" fmla="*/ 0 w 617"/>
                  <a:gd name="T5" fmla="*/ 14 h 41"/>
                  <a:gd name="T6" fmla="*/ 4 w 617"/>
                  <a:gd name="T7" fmla="*/ 24 h 41"/>
                  <a:gd name="T8" fmla="*/ 51 w 617"/>
                  <a:gd name="T9" fmla="*/ 19 h 41"/>
                  <a:gd name="T10" fmla="*/ 53 w 617"/>
                  <a:gd name="T11" fmla="*/ 24 h 41"/>
                  <a:gd name="T12" fmla="*/ 143 w 617"/>
                  <a:gd name="T13" fmla="*/ 21 h 41"/>
                  <a:gd name="T14" fmla="*/ 208 w 617"/>
                  <a:gd name="T15" fmla="*/ 19 h 41"/>
                  <a:gd name="T16" fmla="*/ 466 w 617"/>
                  <a:gd name="T17" fmla="*/ 21 h 41"/>
                  <a:gd name="T18" fmla="*/ 479 w 617"/>
                  <a:gd name="T19" fmla="*/ 12 h 41"/>
                  <a:gd name="T20" fmla="*/ 497 w 617"/>
                  <a:gd name="T21" fmla="*/ 17 h 41"/>
                  <a:gd name="T22" fmla="*/ 482 w 617"/>
                  <a:gd name="T23" fmla="*/ 17 h 41"/>
                  <a:gd name="T24" fmla="*/ 556 w 617"/>
                  <a:gd name="T25" fmla="*/ 20 h 41"/>
                  <a:gd name="T26" fmla="*/ 556 w 617"/>
                  <a:gd name="T27" fmla="*/ 9 h 41"/>
                  <a:gd name="T28" fmla="*/ 560 w 617"/>
                  <a:gd name="T29" fmla="*/ 13 h 41"/>
                  <a:gd name="T30" fmla="*/ 564 w 617"/>
                  <a:gd name="T31" fmla="*/ 14 h 41"/>
                  <a:gd name="T32" fmla="*/ 567 w 617"/>
                  <a:gd name="T33" fmla="*/ 14 h 41"/>
                  <a:gd name="T34" fmla="*/ 570 w 617"/>
                  <a:gd name="T35" fmla="*/ 14 h 41"/>
                  <a:gd name="T36" fmla="*/ 592 w 617"/>
                  <a:gd name="T37" fmla="*/ 20 h 41"/>
                  <a:gd name="T38" fmla="*/ 598 w 617"/>
                  <a:gd name="T39" fmla="*/ 20 h 41"/>
                  <a:gd name="T40" fmla="*/ 602 w 617"/>
                  <a:gd name="T41" fmla="*/ 25 h 41"/>
                  <a:gd name="T42" fmla="*/ 605 w 617"/>
                  <a:gd name="T43" fmla="*/ 40 h 41"/>
                  <a:gd name="T44" fmla="*/ 610 w 617"/>
                  <a:gd name="T45" fmla="*/ 8 h 41"/>
                  <a:gd name="T46" fmla="*/ 599 w 617"/>
                  <a:gd name="T47" fmla="*/ 6 h 41"/>
                  <a:gd name="T48" fmla="*/ 614 w 617"/>
                  <a:gd name="T49" fmla="*/ 4 h 41"/>
                  <a:gd name="T50" fmla="*/ 616 w 617"/>
                  <a:gd name="T51" fmla="*/ 25 h 41"/>
                  <a:gd name="T52" fmla="*/ 617 w 617"/>
                  <a:gd name="T53" fmla="*/ 1 h 41"/>
                  <a:gd name="T54" fmla="*/ 588 w 617"/>
                  <a:gd name="T55" fmla="*/ 2 h 41"/>
                  <a:gd name="T56" fmla="*/ 572 w 617"/>
                  <a:gd name="T57" fmla="*/ 2 h 41"/>
                  <a:gd name="T58" fmla="*/ 568 w 617"/>
                  <a:gd name="T59" fmla="*/ 3 h 41"/>
                  <a:gd name="T60" fmla="*/ 566 w 617"/>
                  <a:gd name="T61" fmla="*/ 3 h 41"/>
                  <a:gd name="T62" fmla="*/ 562 w 617"/>
                  <a:gd name="T63" fmla="*/ 3 h 41"/>
                  <a:gd name="T64" fmla="*/ 523 w 617"/>
                  <a:gd name="T65" fmla="*/ 7 h 41"/>
                  <a:gd name="T66" fmla="*/ 440 w 617"/>
                  <a:gd name="T67" fmla="*/ 14 h 41"/>
                  <a:gd name="T68" fmla="*/ 446 w 617"/>
                  <a:gd name="T69" fmla="*/ 9 h 41"/>
                  <a:gd name="T70" fmla="*/ 344 w 617"/>
                  <a:gd name="T71" fmla="*/ 4 h 41"/>
                  <a:gd name="T72" fmla="*/ 305 w 617"/>
                  <a:gd name="T73" fmla="*/ 13 h 41"/>
                  <a:gd name="T74" fmla="*/ 284 w 617"/>
                  <a:gd name="T75" fmla="*/ 10 h 41"/>
                  <a:gd name="T76" fmla="*/ 281 w 617"/>
                  <a:gd name="T77" fmla="*/ 13 h 41"/>
                  <a:gd name="T78" fmla="*/ 251 w 617"/>
                  <a:gd name="T79" fmla="*/ 8 h 41"/>
                  <a:gd name="T80" fmla="*/ 244 w 617"/>
                  <a:gd name="T81" fmla="*/ 19 h 41"/>
                  <a:gd name="T82" fmla="*/ 183 w 617"/>
                  <a:gd name="T83" fmla="*/ 4 h 41"/>
                  <a:gd name="T84" fmla="*/ 192 w 617"/>
                  <a:gd name="T85" fmla="*/ 9 h 41"/>
                  <a:gd name="T86" fmla="*/ 179 w 617"/>
                  <a:gd name="T87" fmla="*/ 14 h 41"/>
                  <a:gd name="T88" fmla="*/ 169 w 617"/>
                  <a:gd name="T89" fmla="*/ 5 h 41"/>
                  <a:gd name="T90" fmla="*/ 122 w 617"/>
                  <a:gd name="T91" fmla="*/ 11 h 41"/>
                  <a:gd name="T92" fmla="*/ 127 w 617"/>
                  <a:gd name="T93" fmla="*/ 16 h 41"/>
                  <a:gd name="T94" fmla="*/ 62 w 617"/>
                  <a:gd name="T95" fmla="*/ 13 h 41"/>
                  <a:gd name="T96" fmla="*/ 92 w 617"/>
                  <a:gd name="T97" fmla="*/ 4 h 41"/>
                  <a:gd name="T98" fmla="*/ 73 w 617"/>
                  <a:gd name="T99" fmla="*/ 0 h 41"/>
                  <a:gd name="T100" fmla="*/ 32 w 617"/>
                  <a:gd name="T101" fmla="*/ 12 h 41"/>
                  <a:gd name="T102" fmla="*/ 5 w 617"/>
                  <a:gd name="T103"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5" y="3"/>
                    </a:moveTo>
                    <a:cubicBezTo>
                      <a:pt x="7" y="7"/>
                      <a:pt x="13" y="9"/>
                      <a:pt x="26" y="8"/>
                    </a:cubicBezTo>
                    <a:cubicBezTo>
                      <a:pt x="24" y="12"/>
                      <a:pt x="8" y="11"/>
                      <a:pt x="0" y="14"/>
                    </a:cubicBezTo>
                    <a:cubicBezTo>
                      <a:pt x="17" y="17"/>
                      <a:pt x="0" y="19"/>
                      <a:pt x="4" y="24"/>
                    </a:cubicBezTo>
                    <a:cubicBezTo>
                      <a:pt x="23" y="24"/>
                      <a:pt x="31" y="18"/>
                      <a:pt x="51" y="19"/>
                    </a:cubicBezTo>
                    <a:cubicBezTo>
                      <a:pt x="50" y="21"/>
                      <a:pt x="51" y="23"/>
                      <a:pt x="53" y="24"/>
                    </a:cubicBezTo>
                    <a:cubicBezTo>
                      <a:pt x="78" y="21"/>
                      <a:pt x="119" y="17"/>
                      <a:pt x="143" y="21"/>
                    </a:cubicBezTo>
                    <a:cubicBezTo>
                      <a:pt x="166" y="23"/>
                      <a:pt x="183" y="21"/>
                      <a:pt x="208" y="19"/>
                    </a:cubicBezTo>
                    <a:cubicBezTo>
                      <a:pt x="291" y="21"/>
                      <a:pt x="377" y="16"/>
                      <a:pt x="466" y="21"/>
                    </a:cubicBezTo>
                    <a:cubicBezTo>
                      <a:pt x="479" y="12"/>
                      <a:pt x="479" y="12"/>
                      <a:pt x="479" y="12"/>
                    </a:cubicBezTo>
                    <a:cubicBezTo>
                      <a:pt x="483" y="16"/>
                      <a:pt x="500" y="12"/>
                      <a:pt x="497" y="17"/>
                    </a:cubicBezTo>
                    <a:cubicBezTo>
                      <a:pt x="493" y="16"/>
                      <a:pt x="488" y="17"/>
                      <a:pt x="482" y="17"/>
                    </a:cubicBezTo>
                    <a:cubicBezTo>
                      <a:pt x="501" y="25"/>
                      <a:pt x="533" y="17"/>
                      <a:pt x="556" y="20"/>
                    </a:cubicBezTo>
                    <a:cubicBezTo>
                      <a:pt x="553" y="18"/>
                      <a:pt x="549" y="10"/>
                      <a:pt x="556" y="9"/>
                    </a:cubicBezTo>
                    <a:cubicBezTo>
                      <a:pt x="556" y="11"/>
                      <a:pt x="557" y="13"/>
                      <a:pt x="560" y="13"/>
                    </a:cubicBezTo>
                    <a:cubicBezTo>
                      <a:pt x="561" y="14"/>
                      <a:pt x="562" y="14"/>
                      <a:pt x="564" y="14"/>
                    </a:cubicBezTo>
                    <a:cubicBezTo>
                      <a:pt x="565" y="14"/>
                      <a:pt x="566" y="14"/>
                      <a:pt x="567" y="14"/>
                    </a:cubicBezTo>
                    <a:cubicBezTo>
                      <a:pt x="568" y="14"/>
                      <a:pt x="569" y="14"/>
                      <a:pt x="570" y="14"/>
                    </a:cubicBezTo>
                    <a:cubicBezTo>
                      <a:pt x="580" y="14"/>
                      <a:pt x="593" y="14"/>
                      <a:pt x="592" y="20"/>
                    </a:cubicBezTo>
                    <a:cubicBezTo>
                      <a:pt x="594" y="20"/>
                      <a:pt x="596" y="20"/>
                      <a:pt x="598" y="20"/>
                    </a:cubicBezTo>
                    <a:cubicBezTo>
                      <a:pt x="598" y="28"/>
                      <a:pt x="600" y="26"/>
                      <a:pt x="602" y="25"/>
                    </a:cubicBezTo>
                    <a:cubicBezTo>
                      <a:pt x="604" y="24"/>
                      <a:pt x="606" y="24"/>
                      <a:pt x="605" y="40"/>
                    </a:cubicBezTo>
                    <a:cubicBezTo>
                      <a:pt x="609" y="41"/>
                      <a:pt x="609" y="23"/>
                      <a:pt x="610" y="8"/>
                    </a:cubicBezTo>
                    <a:cubicBezTo>
                      <a:pt x="605" y="8"/>
                      <a:pt x="600" y="7"/>
                      <a:pt x="599" y="6"/>
                    </a:cubicBezTo>
                    <a:cubicBezTo>
                      <a:pt x="604" y="5"/>
                      <a:pt x="609" y="4"/>
                      <a:pt x="614" y="4"/>
                    </a:cubicBezTo>
                    <a:cubicBezTo>
                      <a:pt x="614" y="16"/>
                      <a:pt x="612" y="28"/>
                      <a:pt x="616" y="25"/>
                    </a:cubicBezTo>
                    <a:cubicBezTo>
                      <a:pt x="616" y="18"/>
                      <a:pt x="617" y="10"/>
                      <a:pt x="617" y="1"/>
                    </a:cubicBezTo>
                    <a:cubicBezTo>
                      <a:pt x="608" y="1"/>
                      <a:pt x="598" y="2"/>
                      <a:pt x="588" y="2"/>
                    </a:cubicBezTo>
                    <a:cubicBezTo>
                      <a:pt x="583" y="2"/>
                      <a:pt x="577" y="2"/>
                      <a:pt x="572" y="2"/>
                    </a:cubicBezTo>
                    <a:cubicBezTo>
                      <a:pt x="571" y="2"/>
                      <a:pt x="570" y="2"/>
                      <a:pt x="568" y="3"/>
                    </a:cubicBezTo>
                    <a:cubicBezTo>
                      <a:pt x="566" y="3"/>
                      <a:pt x="566" y="3"/>
                      <a:pt x="566" y="3"/>
                    </a:cubicBezTo>
                    <a:cubicBezTo>
                      <a:pt x="565" y="3"/>
                      <a:pt x="563" y="3"/>
                      <a:pt x="562" y="3"/>
                    </a:cubicBezTo>
                    <a:cubicBezTo>
                      <a:pt x="549" y="4"/>
                      <a:pt x="536" y="5"/>
                      <a:pt x="523" y="7"/>
                    </a:cubicBezTo>
                    <a:cubicBezTo>
                      <a:pt x="495" y="10"/>
                      <a:pt x="467" y="13"/>
                      <a:pt x="440" y="14"/>
                    </a:cubicBezTo>
                    <a:cubicBezTo>
                      <a:pt x="446" y="9"/>
                      <a:pt x="446" y="9"/>
                      <a:pt x="446" y="9"/>
                    </a:cubicBezTo>
                    <a:cubicBezTo>
                      <a:pt x="417" y="13"/>
                      <a:pt x="368" y="13"/>
                      <a:pt x="344" y="4"/>
                    </a:cubicBezTo>
                    <a:cubicBezTo>
                      <a:pt x="350" y="9"/>
                      <a:pt x="300" y="1"/>
                      <a:pt x="305" y="13"/>
                    </a:cubicBezTo>
                    <a:cubicBezTo>
                      <a:pt x="297" y="10"/>
                      <a:pt x="295" y="11"/>
                      <a:pt x="284" y="10"/>
                    </a:cubicBezTo>
                    <a:cubicBezTo>
                      <a:pt x="281" y="13"/>
                      <a:pt x="281" y="13"/>
                      <a:pt x="281" y="13"/>
                    </a:cubicBezTo>
                    <a:cubicBezTo>
                      <a:pt x="266" y="13"/>
                      <a:pt x="268" y="8"/>
                      <a:pt x="251" y="8"/>
                    </a:cubicBezTo>
                    <a:cubicBezTo>
                      <a:pt x="262" y="13"/>
                      <a:pt x="250" y="15"/>
                      <a:pt x="244" y="19"/>
                    </a:cubicBezTo>
                    <a:cubicBezTo>
                      <a:pt x="224" y="13"/>
                      <a:pt x="201" y="8"/>
                      <a:pt x="183" y="4"/>
                    </a:cubicBezTo>
                    <a:cubicBezTo>
                      <a:pt x="184" y="5"/>
                      <a:pt x="186" y="7"/>
                      <a:pt x="192" y="9"/>
                    </a:cubicBezTo>
                    <a:cubicBezTo>
                      <a:pt x="180" y="7"/>
                      <a:pt x="182" y="12"/>
                      <a:pt x="179" y="14"/>
                    </a:cubicBezTo>
                    <a:cubicBezTo>
                      <a:pt x="167" y="14"/>
                      <a:pt x="168" y="8"/>
                      <a:pt x="169" y="5"/>
                    </a:cubicBezTo>
                    <a:cubicBezTo>
                      <a:pt x="147" y="3"/>
                      <a:pt x="138" y="15"/>
                      <a:pt x="122" y="11"/>
                    </a:cubicBezTo>
                    <a:cubicBezTo>
                      <a:pt x="127" y="16"/>
                      <a:pt x="127" y="16"/>
                      <a:pt x="127" y="16"/>
                    </a:cubicBezTo>
                    <a:cubicBezTo>
                      <a:pt x="105" y="17"/>
                      <a:pt x="87" y="11"/>
                      <a:pt x="62" y="13"/>
                    </a:cubicBezTo>
                    <a:cubicBezTo>
                      <a:pt x="50" y="6"/>
                      <a:pt x="82" y="7"/>
                      <a:pt x="92" y="4"/>
                    </a:cubicBezTo>
                    <a:cubicBezTo>
                      <a:pt x="87" y="3"/>
                      <a:pt x="77" y="2"/>
                      <a:pt x="73" y="0"/>
                    </a:cubicBezTo>
                    <a:cubicBezTo>
                      <a:pt x="63" y="3"/>
                      <a:pt x="45" y="8"/>
                      <a:pt x="32" y="12"/>
                    </a:cubicBezTo>
                    <a:cubicBezTo>
                      <a:pt x="45" y="4"/>
                      <a:pt x="14" y="4"/>
                      <a:pt x="5"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1649"/>
              <p:cNvSpPr>
                <a:spLocks/>
              </p:cNvSpPr>
              <p:nvPr/>
            </p:nvSpPr>
            <p:spPr bwMode="auto">
              <a:xfrm>
                <a:off x="6480754" y="1992240"/>
                <a:ext cx="9526" cy="476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1650"/>
              <p:cNvSpPr>
                <a:spLocks/>
              </p:cNvSpPr>
              <p:nvPr/>
            </p:nvSpPr>
            <p:spPr bwMode="auto">
              <a:xfrm>
                <a:off x="6385496" y="2000177"/>
                <a:ext cx="3175" cy="0"/>
              </a:xfrm>
              <a:custGeom>
                <a:avLst/>
                <a:gdLst>
                  <a:gd name="T0" fmla="*/ 3 w 3"/>
                  <a:gd name="T1" fmla="*/ 3 w 3"/>
                  <a:gd name="T2" fmla="*/ 3 w 3"/>
                </a:gdLst>
                <a:ahLst/>
                <a:cxnLst>
                  <a:cxn ang="0">
                    <a:pos x="T0" y="0"/>
                  </a:cxn>
                  <a:cxn ang="0">
                    <a:pos x="T1" y="0"/>
                  </a:cxn>
                  <a:cxn ang="0">
                    <a:pos x="T2" y="0"/>
                  </a:cxn>
                </a:cxnLst>
                <a:rect l="0" t="0" r="r" b="b"/>
                <a:pathLst>
                  <a:path w="3">
                    <a:moveTo>
                      <a:pt x="3" y="0"/>
                    </a:moveTo>
                    <a:cubicBezTo>
                      <a:pt x="3" y="0"/>
                      <a:pt x="3" y="0"/>
                      <a:pt x="3" y="0"/>
                    </a:cubicBezTo>
                    <a:cubicBezTo>
                      <a:pt x="0" y="0"/>
                      <a:pt x="1" y="0"/>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1651"/>
              <p:cNvSpPr>
                <a:spLocks/>
              </p:cNvSpPr>
              <p:nvPr/>
            </p:nvSpPr>
            <p:spPr bwMode="auto">
              <a:xfrm>
                <a:off x="6571249" y="2025576"/>
                <a:ext cx="9526" cy="1588"/>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1652"/>
              <p:cNvSpPr>
                <a:spLocks/>
              </p:cNvSpPr>
              <p:nvPr/>
            </p:nvSpPr>
            <p:spPr bwMode="auto">
              <a:xfrm>
                <a:off x="6604591" y="1993827"/>
                <a:ext cx="25402" cy="7938"/>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2" y="4"/>
                      <a:pt x="19" y="6"/>
                    </a:cubicBezTo>
                    <a:cubicBezTo>
                      <a:pt x="17" y="3"/>
                      <a:pt x="15"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1653"/>
              <p:cNvSpPr>
                <a:spLocks/>
              </p:cNvSpPr>
              <p:nvPr/>
            </p:nvSpPr>
            <p:spPr bwMode="auto">
              <a:xfrm>
                <a:off x="6798283" y="1997002"/>
                <a:ext cx="17464" cy="4762"/>
              </a:xfrm>
              <a:custGeom>
                <a:avLst/>
                <a:gdLst>
                  <a:gd name="T0" fmla="*/ 8 w 13"/>
                  <a:gd name="T1" fmla="*/ 4 h 4"/>
                  <a:gd name="T2" fmla="*/ 13 w 13"/>
                  <a:gd name="T3" fmla="*/ 0 h 4"/>
                  <a:gd name="T4" fmla="*/ 8 w 13"/>
                  <a:gd name="T5" fmla="*/ 4 h 4"/>
                </a:gdLst>
                <a:ahLst/>
                <a:cxnLst>
                  <a:cxn ang="0">
                    <a:pos x="T0" y="T1"/>
                  </a:cxn>
                  <a:cxn ang="0">
                    <a:pos x="T2" y="T3"/>
                  </a:cxn>
                  <a:cxn ang="0">
                    <a:pos x="T4" y="T5"/>
                  </a:cxn>
                </a:cxnLst>
                <a:rect l="0" t="0" r="r" b="b"/>
                <a:pathLst>
                  <a:path w="13" h="4">
                    <a:moveTo>
                      <a:pt x="8" y="4"/>
                    </a:moveTo>
                    <a:cubicBezTo>
                      <a:pt x="12" y="3"/>
                      <a:pt x="10" y="1"/>
                      <a:pt x="13" y="0"/>
                    </a:cubicBezTo>
                    <a:cubicBezTo>
                      <a:pt x="3" y="0"/>
                      <a:pt x="0" y="1"/>
                      <a:pt x="8" y="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1654"/>
              <p:cNvSpPr>
                <a:spLocks/>
              </p:cNvSpPr>
              <p:nvPr/>
            </p:nvSpPr>
            <p:spPr bwMode="auto">
              <a:xfrm>
                <a:off x="6410898" y="1995414"/>
                <a:ext cx="34928" cy="3175"/>
              </a:xfrm>
              <a:custGeom>
                <a:avLst/>
                <a:gdLst>
                  <a:gd name="T0" fmla="*/ 22 w 22"/>
                  <a:gd name="T1" fmla="*/ 0 h 2"/>
                  <a:gd name="T2" fmla="*/ 6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lnTo>
                      <a:pt x="6" y="1"/>
                    </a:lnTo>
                    <a:lnTo>
                      <a:pt x="0" y="2"/>
                    </a:lnTo>
                    <a:lnTo>
                      <a:pt x="22"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1655"/>
              <p:cNvSpPr>
                <a:spLocks/>
              </p:cNvSpPr>
              <p:nvPr/>
            </p:nvSpPr>
            <p:spPr bwMode="auto">
              <a:xfrm>
                <a:off x="5904440" y="1993827"/>
                <a:ext cx="457241" cy="44448"/>
              </a:xfrm>
              <a:custGeom>
                <a:avLst/>
                <a:gdLst>
                  <a:gd name="T0" fmla="*/ 22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1 w 337"/>
                  <a:gd name="T19" fmla="*/ 23 h 33"/>
                  <a:gd name="T20" fmla="*/ 337 w 337"/>
                  <a:gd name="T21" fmla="*/ 15 h 33"/>
                  <a:gd name="T22" fmla="*/ 334 w 337"/>
                  <a:gd name="T23" fmla="*/ 7 h 33"/>
                  <a:gd name="T24" fmla="*/ 295 w 337"/>
                  <a:gd name="T25" fmla="*/ 13 h 33"/>
                  <a:gd name="T26" fmla="*/ 291 w 337"/>
                  <a:gd name="T27" fmla="*/ 7 h 33"/>
                  <a:gd name="T28" fmla="*/ 277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8 w 337"/>
                  <a:gd name="T49" fmla="*/ 20 h 33"/>
                  <a:gd name="T50" fmla="*/ 124 w 337"/>
                  <a:gd name="T51" fmla="*/ 9 h 33"/>
                  <a:gd name="T52" fmla="*/ 71 w 337"/>
                  <a:gd name="T53" fmla="*/ 11 h 33"/>
                  <a:gd name="T54" fmla="*/ 71 w 337"/>
                  <a:gd name="T55" fmla="*/ 10 h 33"/>
                  <a:gd name="T56" fmla="*/ 36 w 337"/>
                  <a:gd name="T57" fmla="*/ 14 h 33"/>
                  <a:gd name="T58" fmla="*/ 48 w 337"/>
                  <a:gd name="T59" fmla="*/ 16 h 33"/>
                  <a:gd name="T60" fmla="*/ 33 w 337"/>
                  <a:gd name="T61" fmla="*/ 20 h 33"/>
                  <a:gd name="T62" fmla="*/ 31 w 337"/>
                  <a:gd name="T63" fmla="*/ 17 h 33"/>
                  <a:gd name="T64" fmla="*/ 0 w 337"/>
                  <a:gd name="T65" fmla="*/ 25 h 33"/>
                  <a:gd name="T66" fmla="*/ 37 w 337"/>
                  <a:gd name="T67" fmla="*/ 20 h 33"/>
                  <a:gd name="T68" fmla="*/ 22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2" y="27"/>
                    </a:moveTo>
                    <a:cubicBezTo>
                      <a:pt x="38" y="33"/>
                      <a:pt x="62" y="30"/>
                      <a:pt x="82" y="31"/>
                    </a:cubicBezTo>
                    <a:cubicBezTo>
                      <a:pt x="119" y="28"/>
                      <a:pt x="87" y="17"/>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19"/>
                      <a:pt x="284" y="19"/>
                      <a:pt x="276" y="27"/>
                    </a:cubicBezTo>
                    <a:cubicBezTo>
                      <a:pt x="271" y="28"/>
                      <a:pt x="271" y="28"/>
                      <a:pt x="271" y="28"/>
                    </a:cubicBezTo>
                    <a:cubicBezTo>
                      <a:pt x="291" y="27"/>
                      <a:pt x="318" y="23"/>
                      <a:pt x="331" y="23"/>
                    </a:cubicBezTo>
                    <a:cubicBezTo>
                      <a:pt x="331" y="20"/>
                      <a:pt x="320" y="15"/>
                      <a:pt x="337" y="15"/>
                    </a:cubicBezTo>
                    <a:cubicBezTo>
                      <a:pt x="330" y="14"/>
                      <a:pt x="333" y="10"/>
                      <a:pt x="334" y="7"/>
                    </a:cubicBezTo>
                    <a:cubicBezTo>
                      <a:pt x="316" y="11"/>
                      <a:pt x="306" y="9"/>
                      <a:pt x="295" y="13"/>
                    </a:cubicBezTo>
                    <a:cubicBezTo>
                      <a:pt x="284" y="9"/>
                      <a:pt x="301" y="11"/>
                      <a:pt x="291" y="7"/>
                    </a:cubicBezTo>
                    <a:cubicBezTo>
                      <a:pt x="277" y="11"/>
                      <a:pt x="277" y="11"/>
                      <a:pt x="277" y="11"/>
                    </a:cubicBezTo>
                    <a:cubicBezTo>
                      <a:pt x="266" y="10"/>
                      <a:pt x="288" y="7"/>
                      <a:pt x="271" y="6"/>
                    </a:cubicBezTo>
                    <a:cubicBezTo>
                      <a:pt x="269" y="9"/>
                      <a:pt x="256"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90" y="12"/>
                      <a:pt x="179" y="0"/>
                      <a:pt x="144" y="6"/>
                    </a:cubicBezTo>
                    <a:cubicBezTo>
                      <a:pt x="152" y="8"/>
                      <a:pt x="145" y="10"/>
                      <a:pt x="140" y="11"/>
                    </a:cubicBezTo>
                    <a:cubicBezTo>
                      <a:pt x="155" y="14"/>
                      <a:pt x="158" y="8"/>
                      <a:pt x="172" y="7"/>
                    </a:cubicBezTo>
                    <a:cubicBezTo>
                      <a:pt x="174" y="12"/>
                      <a:pt x="151" y="17"/>
                      <a:pt x="168" y="20"/>
                    </a:cubicBezTo>
                    <a:cubicBezTo>
                      <a:pt x="149" y="15"/>
                      <a:pt x="132" y="21"/>
                      <a:pt x="124" y="9"/>
                    </a:cubicBezTo>
                    <a:cubicBezTo>
                      <a:pt x="102" y="8"/>
                      <a:pt x="93" y="14"/>
                      <a:pt x="71" y="11"/>
                    </a:cubicBezTo>
                    <a:cubicBezTo>
                      <a:pt x="71" y="10"/>
                      <a:pt x="71" y="10"/>
                      <a:pt x="71" y="10"/>
                    </a:cubicBezTo>
                    <a:cubicBezTo>
                      <a:pt x="67" y="17"/>
                      <a:pt x="53" y="6"/>
                      <a:pt x="36"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7" y="20"/>
                    </a:cubicBezTo>
                    <a:cubicBezTo>
                      <a:pt x="30" y="23"/>
                      <a:pt x="32" y="28"/>
                      <a:pt x="22" y="2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1656"/>
              <p:cNvSpPr>
                <a:spLocks/>
              </p:cNvSpPr>
              <p:nvPr/>
            </p:nvSpPr>
            <p:spPr bwMode="auto">
              <a:xfrm>
                <a:off x="6237845" y="2001764"/>
                <a:ext cx="9526" cy="476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1657"/>
              <p:cNvSpPr>
                <a:spLocks/>
              </p:cNvSpPr>
              <p:nvPr/>
            </p:nvSpPr>
            <p:spPr bwMode="auto">
              <a:xfrm>
                <a:off x="5534520" y="1990652"/>
                <a:ext cx="357219" cy="53973"/>
              </a:xfrm>
              <a:custGeom>
                <a:avLst/>
                <a:gdLst>
                  <a:gd name="T0" fmla="*/ 192 w 263"/>
                  <a:gd name="T1" fmla="*/ 19 h 39"/>
                  <a:gd name="T2" fmla="*/ 182 w 263"/>
                  <a:gd name="T3" fmla="*/ 12 h 39"/>
                  <a:gd name="T4" fmla="*/ 185 w 263"/>
                  <a:gd name="T5" fmla="*/ 26 h 39"/>
                  <a:gd name="T6" fmla="*/ 156 w 263"/>
                  <a:gd name="T7" fmla="*/ 29 h 39"/>
                  <a:gd name="T8" fmla="*/ 156 w 263"/>
                  <a:gd name="T9" fmla="*/ 16 h 39"/>
                  <a:gd name="T10" fmla="*/ 128 w 263"/>
                  <a:gd name="T11" fmla="*/ 14 h 39"/>
                  <a:gd name="T12" fmla="*/ 130 w 263"/>
                  <a:gd name="T13" fmla="*/ 22 h 39"/>
                  <a:gd name="T14" fmla="*/ 98 w 263"/>
                  <a:gd name="T15" fmla="*/ 27 h 39"/>
                  <a:gd name="T16" fmla="*/ 111 w 263"/>
                  <a:gd name="T17" fmla="*/ 24 h 39"/>
                  <a:gd name="T18" fmla="*/ 93 w 263"/>
                  <a:gd name="T19" fmla="*/ 15 h 39"/>
                  <a:gd name="T20" fmla="*/ 20 w 263"/>
                  <a:gd name="T21" fmla="*/ 37 h 39"/>
                  <a:gd name="T22" fmla="*/ 43 w 263"/>
                  <a:gd name="T23" fmla="*/ 35 h 39"/>
                  <a:gd name="T24" fmla="*/ 44 w 263"/>
                  <a:gd name="T25" fmla="*/ 26 h 39"/>
                  <a:gd name="T26" fmla="*/ 67 w 263"/>
                  <a:gd name="T27" fmla="*/ 28 h 39"/>
                  <a:gd name="T28" fmla="*/ 52 w 263"/>
                  <a:gd name="T29" fmla="*/ 33 h 39"/>
                  <a:gd name="T30" fmla="*/ 227 w 263"/>
                  <a:gd name="T31" fmla="*/ 33 h 39"/>
                  <a:gd name="T32" fmla="*/ 202 w 263"/>
                  <a:gd name="T33" fmla="*/ 33 h 39"/>
                  <a:gd name="T34" fmla="*/ 226 w 263"/>
                  <a:gd name="T35" fmla="*/ 27 h 39"/>
                  <a:gd name="T36" fmla="*/ 214 w 263"/>
                  <a:gd name="T37" fmla="*/ 18 h 39"/>
                  <a:gd name="T38" fmla="*/ 227 w 263"/>
                  <a:gd name="T39" fmla="*/ 21 h 39"/>
                  <a:gd name="T40" fmla="*/ 227 w 263"/>
                  <a:gd name="T41" fmla="*/ 11 h 39"/>
                  <a:gd name="T42" fmla="*/ 263 w 263"/>
                  <a:gd name="T43" fmla="*/ 7 h 39"/>
                  <a:gd name="T44" fmla="*/ 201 w 263"/>
                  <a:gd name="T45" fmla="*/ 7 h 39"/>
                  <a:gd name="T46" fmla="*/ 192 w 263"/>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39">
                    <a:moveTo>
                      <a:pt x="192" y="19"/>
                    </a:moveTo>
                    <a:cubicBezTo>
                      <a:pt x="177" y="18"/>
                      <a:pt x="196" y="14"/>
                      <a:pt x="182" y="12"/>
                    </a:cubicBezTo>
                    <a:cubicBezTo>
                      <a:pt x="168" y="16"/>
                      <a:pt x="199" y="20"/>
                      <a:pt x="185" y="26"/>
                    </a:cubicBezTo>
                    <a:cubicBezTo>
                      <a:pt x="176" y="22"/>
                      <a:pt x="162" y="28"/>
                      <a:pt x="156" y="29"/>
                    </a:cubicBezTo>
                    <a:cubicBezTo>
                      <a:pt x="162" y="25"/>
                      <a:pt x="158" y="18"/>
                      <a:pt x="156" y="16"/>
                    </a:cubicBezTo>
                    <a:cubicBezTo>
                      <a:pt x="150" y="18"/>
                      <a:pt x="138" y="14"/>
                      <a:pt x="128" y="14"/>
                    </a:cubicBezTo>
                    <a:cubicBezTo>
                      <a:pt x="152" y="19"/>
                      <a:pt x="109" y="17"/>
                      <a:pt x="130" y="22"/>
                    </a:cubicBezTo>
                    <a:cubicBezTo>
                      <a:pt x="128" y="27"/>
                      <a:pt x="106" y="30"/>
                      <a:pt x="98" y="27"/>
                    </a:cubicBezTo>
                    <a:cubicBezTo>
                      <a:pt x="98" y="23"/>
                      <a:pt x="105" y="24"/>
                      <a:pt x="111" y="24"/>
                    </a:cubicBezTo>
                    <a:cubicBezTo>
                      <a:pt x="116" y="18"/>
                      <a:pt x="97" y="20"/>
                      <a:pt x="93" y="15"/>
                    </a:cubicBezTo>
                    <a:cubicBezTo>
                      <a:pt x="71" y="23"/>
                      <a:pt x="0" y="23"/>
                      <a:pt x="20" y="37"/>
                    </a:cubicBezTo>
                    <a:cubicBezTo>
                      <a:pt x="28" y="39"/>
                      <a:pt x="34" y="36"/>
                      <a:pt x="43" y="35"/>
                    </a:cubicBezTo>
                    <a:cubicBezTo>
                      <a:pt x="20" y="33"/>
                      <a:pt x="42" y="28"/>
                      <a:pt x="44" y="26"/>
                    </a:cubicBezTo>
                    <a:cubicBezTo>
                      <a:pt x="54" y="28"/>
                      <a:pt x="71" y="23"/>
                      <a:pt x="67" y="28"/>
                    </a:cubicBezTo>
                    <a:cubicBezTo>
                      <a:pt x="52" y="33"/>
                      <a:pt x="52" y="33"/>
                      <a:pt x="52" y="33"/>
                    </a:cubicBezTo>
                    <a:cubicBezTo>
                      <a:pt x="102" y="36"/>
                      <a:pt x="170"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3" y="7"/>
                    </a:cubicBezTo>
                    <a:cubicBezTo>
                      <a:pt x="232" y="0"/>
                      <a:pt x="237" y="14"/>
                      <a:pt x="201" y="7"/>
                    </a:cubicBezTo>
                    <a:lnTo>
                      <a:pt x="192" y="19"/>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1658"/>
              <p:cNvSpPr>
                <a:spLocks/>
              </p:cNvSpPr>
              <p:nvPr/>
            </p:nvSpPr>
            <p:spPr bwMode="auto">
              <a:xfrm>
                <a:off x="5877450" y="2009701"/>
                <a:ext cx="14289" cy="7938"/>
              </a:xfrm>
              <a:custGeom>
                <a:avLst/>
                <a:gdLst>
                  <a:gd name="T0" fmla="*/ 6 w 9"/>
                  <a:gd name="T1" fmla="*/ 0 h 5"/>
                  <a:gd name="T2" fmla="*/ 0 w 9"/>
                  <a:gd name="T3" fmla="*/ 5 h 5"/>
                  <a:gd name="T4" fmla="*/ 9 w 9"/>
                  <a:gd name="T5" fmla="*/ 3 h 5"/>
                  <a:gd name="T6" fmla="*/ 6 w 9"/>
                  <a:gd name="T7" fmla="*/ 0 h 5"/>
                </a:gdLst>
                <a:ahLst/>
                <a:cxnLst>
                  <a:cxn ang="0">
                    <a:pos x="T0" y="T1"/>
                  </a:cxn>
                  <a:cxn ang="0">
                    <a:pos x="T2" y="T3"/>
                  </a:cxn>
                  <a:cxn ang="0">
                    <a:pos x="T4" y="T5"/>
                  </a:cxn>
                  <a:cxn ang="0">
                    <a:pos x="T6" y="T7"/>
                  </a:cxn>
                </a:cxnLst>
                <a:rect l="0" t="0" r="r" b="b"/>
                <a:pathLst>
                  <a:path w="9" h="5">
                    <a:moveTo>
                      <a:pt x="6" y="0"/>
                    </a:moveTo>
                    <a:lnTo>
                      <a:pt x="0" y="5"/>
                    </a:lnTo>
                    <a:lnTo>
                      <a:pt x="9" y="3"/>
                    </a:lnTo>
                    <a:lnTo>
                      <a:pt x="6"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1659"/>
              <p:cNvSpPr>
                <a:spLocks/>
              </p:cNvSpPr>
              <p:nvPr/>
            </p:nvSpPr>
            <p:spPr bwMode="auto">
              <a:xfrm>
                <a:off x="5856811" y="2028751"/>
                <a:ext cx="20640" cy="7938"/>
              </a:xfrm>
              <a:custGeom>
                <a:avLst/>
                <a:gdLst>
                  <a:gd name="T0" fmla="*/ 10 w 15"/>
                  <a:gd name="T1" fmla="*/ 6 h 6"/>
                  <a:gd name="T2" fmla="*/ 14 w 15"/>
                  <a:gd name="T3" fmla="*/ 1 h 6"/>
                  <a:gd name="T4" fmla="*/ 10 w 15"/>
                  <a:gd name="T5" fmla="*/ 6 h 6"/>
                </a:gdLst>
                <a:ahLst/>
                <a:cxnLst>
                  <a:cxn ang="0">
                    <a:pos x="T0" y="T1"/>
                  </a:cxn>
                  <a:cxn ang="0">
                    <a:pos x="T2" y="T3"/>
                  </a:cxn>
                  <a:cxn ang="0">
                    <a:pos x="T4" y="T5"/>
                  </a:cxn>
                </a:cxnLst>
                <a:rect l="0" t="0" r="r" b="b"/>
                <a:pathLst>
                  <a:path w="15" h="6">
                    <a:moveTo>
                      <a:pt x="10" y="6"/>
                    </a:moveTo>
                    <a:cubicBezTo>
                      <a:pt x="10" y="4"/>
                      <a:pt x="15" y="3"/>
                      <a:pt x="14" y="1"/>
                    </a:cubicBezTo>
                    <a:cubicBezTo>
                      <a:pt x="0" y="0"/>
                      <a:pt x="2" y="3"/>
                      <a:pt x="10"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1660"/>
              <p:cNvSpPr>
                <a:spLocks/>
              </p:cNvSpPr>
              <p:nvPr/>
            </p:nvSpPr>
            <p:spPr bwMode="auto">
              <a:xfrm>
                <a:off x="5610726" y="2011289"/>
                <a:ext cx="25402" cy="4762"/>
              </a:xfrm>
              <a:custGeom>
                <a:avLst/>
                <a:gdLst>
                  <a:gd name="T0" fmla="*/ 18 w 18"/>
                  <a:gd name="T1" fmla="*/ 0 h 3"/>
                  <a:gd name="T2" fmla="*/ 0 w 18"/>
                  <a:gd name="T3" fmla="*/ 1 h 3"/>
                  <a:gd name="T4" fmla="*/ 12 w 18"/>
                  <a:gd name="T5" fmla="*/ 3 h 3"/>
                  <a:gd name="T6" fmla="*/ 18 w 18"/>
                  <a:gd name="T7" fmla="*/ 0 h 3"/>
                </a:gdLst>
                <a:ahLst/>
                <a:cxnLst>
                  <a:cxn ang="0">
                    <a:pos x="T0" y="T1"/>
                  </a:cxn>
                  <a:cxn ang="0">
                    <a:pos x="T2" y="T3"/>
                  </a:cxn>
                  <a:cxn ang="0">
                    <a:pos x="T4" y="T5"/>
                  </a:cxn>
                  <a:cxn ang="0">
                    <a:pos x="T6" y="T7"/>
                  </a:cxn>
                </a:cxnLst>
                <a:rect l="0" t="0" r="r" b="b"/>
                <a:pathLst>
                  <a:path w="18" h="3">
                    <a:moveTo>
                      <a:pt x="18" y="0"/>
                    </a:moveTo>
                    <a:cubicBezTo>
                      <a:pt x="0" y="1"/>
                      <a:pt x="0" y="1"/>
                      <a:pt x="0" y="1"/>
                    </a:cubicBezTo>
                    <a:cubicBezTo>
                      <a:pt x="12" y="3"/>
                      <a:pt x="12" y="3"/>
                      <a:pt x="12" y="3"/>
                    </a:cubicBezTo>
                    <a:cubicBezTo>
                      <a:pt x="11" y="1"/>
                      <a:pt x="16" y="0"/>
                      <a:pt x="18"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1661"/>
              <p:cNvSpPr>
                <a:spLocks/>
              </p:cNvSpPr>
              <p:nvPr/>
            </p:nvSpPr>
            <p:spPr bwMode="auto">
              <a:xfrm>
                <a:off x="5459901" y="2017639"/>
                <a:ext cx="107960" cy="25399"/>
              </a:xfrm>
              <a:custGeom>
                <a:avLst/>
                <a:gdLst>
                  <a:gd name="T0" fmla="*/ 0 w 80"/>
                  <a:gd name="T1" fmla="*/ 18 h 18"/>
                  <a:gd name="T2" fmla="*/ 66 w 80"/>
                  <a:gd name="T3" fmla="*/ 18 h 18"/>
                  <a:gd name="T4" fmla="*/ 65 w 80"/>
                  <a:gd name="T5" fmla="*/ 1 h 18"/>
                  <a:gd name="T6" fmla="*/ 38 w 80"/>
                  <a:gd name="T7" fmla="*/ 12 h 18"/>
                  <a:gd name="T8" fmla="*/ 2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6"/>
                      <a:pt x="65" y="1"/>
                    </a:cubicBezTo>
                    <a:cubicBezTo>
                      <a:pt x="51" y="0"/>
                      <a:pt x="53" y="10"/>
                      <a:pt x="38" y="12"/>
                    </a:cubicBezTo>
                    <a:cubicBezTo>
                      <a:pt x="32" y="7"/>
                      <a:pt x="16" y="13"/>
                      <a:pt x="2" y="12"/>
                    </a:cubicBezTo>
                    <a:cubicBezTo>
                      <a:pt x="3" y="14"/>
                      <a:pt x="3" y="16"/>
                      <a:pt x="0"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1662"/>
              <p:cNvSpPr>
                <a:spLocks/>
              </p:cNvSpPr>
              <p:nvPr/>
            </p:nvSpPr>
            <p:spPr bwMode="auto">
              <a:xfrm>
                <a:off x="4886762" y="1998589"/>
                <a:ext cx="609654" cy="311139"/>
              </a:xfrm>
              <a:custGeom>
                <a:avLst/>
                <a:gdLst>
                  <a:gd name="T0" fmla="*/ 334 w 449"/>
                  <a:gd name="T1" fmla="*/ 14 h 230"/>
                  <a:gd name="T2" fmla="*/ 301 w 449"/>
                  <a:gd name="T3" fmla="*/ 15 h 230"/>
                  <a:gd name="T4" fmla="*/ 316 w 449"/>
                  <a:gd name="T5" fmla="*/ 11 h 230"/>
                  <a:gd name="T6" fmla="*/ 290 w 449"/>
                  <a:gd name="T7" fmla="*/ 8 h 230"/>
                  <a:gd name="T8" fmla="*/ 292 w 449"/>
                  <a:gd name="T9" fmla="*/ 11 h 230"/>
                  <a:gd name="T10" fmla="*/ 234 w 449"/>
                  <a:gd name="T11" fmla="*/ 13 h 230"/>
                  <a:gd name="T12" fmla="*/ 223 w 449"/>
                  <a:gd name="T13" fmla="*/ 20 h 230"/>
                  <a:gd name="T14" fmla="*/ 183 w 449"/>
                  <a:gd name="T15" fmla="*/ 9 h 230"/>
                  <a:gd name="T16" fmla="*/ 193 w 449"/>
                  <a:gd name="T17" fmla="*/ 24 h 230"/>
                  <a:gd name="T18" fmla="*/ 128 w 449"/>
                  <a:gd name="T19" fmla="*/ 19 h 230"/>
                  <a:gd name="T20" fmla="*/ 141 w 449"/>
                  <a:gd name="T21" fmla="*/ 18 h 230"/>
                  <a:gd name="T22" fmla="*/ 105 w 449"/>
                  <a:gd name="T23" fmla="*/ 18 h 230"/>
                  <a:gd name="T24" fmla="*/ 107 w 449"/>
                  <a:gd name="T25" fmla="*/ 10 h 230"/>
                  <a:gd name="T26" fmla="*/ 55 w 449"/>
                  <a:gd name="T27" fmla="*/ 11 h 230"/>
                  <a:gd name="T28" fmla="*/ 59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1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1 w 449"/>
                  <a:gd name="T59" fmla="*/ 62 h 230"/>
                  <a:gd name="T60" fmla="*/ 17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4 w 449"/>
                  <a:gd name="T75" fmla="*/ 23 h 230"/>
                  <a:gd name="T76" fmla="*/ 40 w 449"/>
                  <a:gd name="T77" fmla="*/ 29 h 230"/>
                  <a:gd name="T78" fmla="*/ 43 w 449"/>
                  <a:gd name="T79" fmla="*/ 29 h 230"/>
                  <a:gd name="T80" fmla="*/ 45 w 449"/>
                  <a:gd name="T81" fmla="*/ 29 h 230"/>
                  <a:gd name="T82" fmla="*/ 49 w 449"/>
                  <a:gd name="T83" fmla="*/ 28 h 230"/>
                  <a:gd name="T84" fmla="*/ 50 w 449"/>
                  <a:gd name="T85" fmla="*/ 27 h 230"/>
                  <a:gd name="T86" fmla="*/ 52 w 449"/>
                  <a:gd name="T87" fmla="*/ 21 h 230"/>
                  <a:gd name="T88" fmla="*/ 66 w 449"/>
                  <a:gd name="T89" fmla="*/ 31 h 230"/>
                  <a:gd name="T90" fmla="*/ 294 w 449"/>
                  <a:gd name="T91" fmla="*/ 27 h 230"/>
                  <a:gd name="T92" fmla="*/ 289 w 449"/>
                  <a:gd name="T93" fmla="*/ 21 h 230"/>
                  <a:gd name="T94" fmla="*/ 376 w 449"/>
                  <a:gd name="T95" fmla="*/ 21 h 230"/>
                  <a:gd name="T96" fmla="*/ 386 w 449"/>
                  <a:gd name="T97" fmla="*/ 15 h 230"/>
                  <a:gd name="T98" fmla="*/ 383 w 449"/>
                  <a:gd name="T99" fmla="*/ 29 h 230"/>
                  <a:gd name="T100" fmla="*/ 412 w 449"/>
                  <a:gd name="T101" fmla="*/ 27 h 230"/>
                  <a:gd name="T102" fmla="*/ 395 w 449"/>
                  <a:gd name="T103" fmla="*/ 24 h 230"/>
                  <a:gd name="T104" fmla="*/ 424 w 449"/>
                  <a:gd name="T105" fmla="*/ 27 h 230"/>
                  <a:gd name="T106" fmla="*/ 403 w 449"/>
                  <a:gd name="T107" fmla="*/ 11 h 230"/>
                  <a:gd name="T108" fmla="*/ 333 w 449"/>
                  <a:gd name="T109" fmla="*/ 5 h 230"/>
                  <a:gd name="T110" fmla="*/ 334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4" y="14"/>
                    </a:moveTo>
                    <a:cubicBezTo>
                      <a:pt x="322" y="13"/>
                      <a:pt x="310" y="17"/>
                      <a:pt x="301" y="15"/>
                    </a:cubicBezTo>
                    <a:cubicBezTo>
                      <a:pt x="302" y="12"/>
                      <a:pt x="309" y="11"/>
                      <a:pt x="316" y="11"/>
                    </a:cubicBezTo>
                    <a:cubicBezTo>
                      <a:pt x="311" y="4"/>
                      <a:pt x="303" y="13"/>
                      <a:pt x="290" y="8"/>
                    </a:cubicBezTo>
                    <a:cubicBezTo>
                      <a:pt x="291" y="9"/>
                      <a:pt x="296" y="10"/>
                      <a:pt x="292" y="11"/>
                    </a:cubicBezTo>
                    <a:cubicBezTo>
                      <a:pt x="261" y="10"/>
                      <a:pt x="275" y="17"/>
                      <a:pt x="234" y="13"/>
                    </a:cubicBezTo>
                    <a:cubicBezTo>
                      <a:pt x="228" y="15"/>
                      <a:pt x="222" y="15"/>
                      <a:pt x="223" y="20"/>
                    </a:cubicBezTo>
                    <a:cubicBezTo>
                      <a:pt x="200" y="14"/>
                      <a:pt x="211" y="14"/>
                      <a:pt x="183" y="9"/>
                    </a:cubicBezTo>
                    <a:cubicBezTo>
                      <a:pt x="184" y="11"/>
                      <a:pt x="194" y="18"/>
                      <a:pt x="193" y="24"/>
                    </a:cubicBezTo>
                    <a:cubicBezTo>
                      <a:pt x="154" y="15"/>
                      <a:pt x="153" y="25"/>
                      <a:pt x="128" y="19"/>
                    </a:cubicBezTo>
                    <a:cubicBezTo>
                      <a:pt x="130" y="18"/>
                      <a:pt x="134" y="17"/>
                      <a:pt x="141" y="18"/>
                    </a:cubicBezTo>
                    <a:cubicBezTo>
                      <a:pt x="137" y="9"/>
                      <a:pt x="119" y="19"/>
                      <a:pt x="105" y="18"/>
                    </a:cubicBezTo>
                    <a:cubicBezTo>
                      <a:pt x="107" y="10"/>
                      <a:pt x="107" y="10"/>
                      <a:pt x="107" y="10"/>
                    </a:cubicBezTo>
                    <a:cubicBezTo>
                      <a:pt x="94" y="11"/>
                      <a:pt x="71" y="16"/>
                      <a:pt x="55" y="11"/>
                    </a:cubicBezTo>
                    <a:cubicBezTo>
                      <a:pt x="59" y="7"/>
                      <a:pt x="59" y="7"/>
                      <a:pt x="59" y="7"/>
                    </a:cubicBezTo>
                    <a:cubicBezTo>
                      <a:pt x="55" y="8"/>
                      <a:pt x="52" y="8"/>
                      <a:pt x="48" y="9"/>
                    </a:cubicBezTo>
                    <a:cubicBezTo>
                      <a:pt x="44" y="9"/>
                      <a:pt x="41" y="10"/>
                      <a:pt x="35" y="10"/>
                    </a:cubicBezTo>
                    <a:cubicBezTo>
                      <a:pt x="24" y="10"/>
                      <a:pt x="14" y="11"/>
                      <a:pt x="3" y="11"/>
                    </a:cubicBezTo>
                    <a:cubicBezTo>
                      <a:pt x="3" y="25"/>
                      <a:pt x="4" y="38"/>
                      <a:pt x="4" y="51"/>
                    </a:cubicBezTo>
                    <a:cubicBezTo>
                      <a:pt x="4" y="61"/>
                      <a:pt x="4" y="70"/>
                      <a:pt x="5" y="78"/>
                    </a:cubicBezTo>
                    <a:cubicBezTo>
                      <a:pt x="1" y="93"/>
                      <a:pt x="1" y="93"/>
                      <a:pt x="1" y="93"/>
                    </a:cubicBezTo>
                    <a:cubicBezTo>
                      <a:pt x="6" y="132"/>
                      <a:pt x="3" y="54"/>
                      <a:pt x="14" y="83"/>
                    </a:cubicBezTo>
                    <a:cubicBezTo>
                      <a:pt x="1" y="87"/>
                      <a:pt x="18" y="103"/>
                      <a:pt x="13" y="125"/>
                    </a:cubicBezTo>
                    <a:cubicBezTo>
                      <a:pt x="8" y="135"/>
                      <a:pt x="10" y="102"/>
                      <a:pt x="4" y="114"/>
                    </a:cubicBezTo>
                    <a:cubicBezTo>
                      <a:pt x="11" y="119"/>
                      <a:pt x="6" y="126"/>
                      <a:pt x="8" y="138"/>
                    </a:cubicBezTo>
                    <a:cubicBezTo>
                      <a:pt x="2" y="135"/>
                      <a:pt x="7" y="162"/>
                      <a:pt x="0" y="155"/>
                    </a:cubicBezTo>
                    <a:cubicBezTo>
                      <a:pt x="12" y="197"/>
                      <a:pt x="12" y="197"/>
                      <a:pt x="12" y="197"/>
                    </a:cubicBezTo>
                    <a:cubicBezTo>
                      <a:pt x="8" y="203"/>
                      <a:pt x="9" y="215"/>
                      <a:pt x="10" y="224"/>
                    </a:cubicBezTo>
                    <a:cubicBezTo>
                      <a:pt x="10" y="202"/>
                      <a:pt x="20" y="230"/>
                      <a:pt x="22" y="205"/>
                    </a:cubicBezTo>
                    <a:cubicBezTo>
                      <a:pt x="19" y="169"/>
                      <a:pt x="17" y="107"/>
                      <a:pt x="21" y="62"/>
                    </a:cubicBezTo>
                    <a:cubicBezTo>
                      <a:pt x="18" y="60"/>
                      <a:pt x="17" y="58"/>
                      <a:pt x="17" y="55"/>
                    </a:cubicBezTo>
                    <a:cubicBezTo>
                      <a:pt x="16" y="52"/>
                      <a:pt x="16" y="48"/>
                      <a:pt x="16" y="45"/>
                    </a:cubicBezTo>
                    <a:cubicBezTo>
                      <a:pt x="17"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3" y="21"/>
                      <a:pt x="30" y="22"/>
                      <a:pt x="34" y="23"/>
                    </a:cubicBezTo>
                    <a:cubicBezTo>
                      <a:pt x="38" y="25"/>
                      <a:pt x="40" y="27"/>
                      <a:pt x="40" y="29"/>
                    </a:cubicBezTo>
                    <a:cubicBezTo>
                      <a:pt x="41" y="29"/>
                      <a:pt x="42" y="29"/>
                      <a:pt x="43" y="29"/>
                    </a:cubicBezTo>
                    <a:cubicBezTo>
                      <a:pt x="44" y="29"/>
                      <a:pt x="45" y="29"/>
                      <a:pt x="45" y="29"/>
                    </a:cubicBezTo>
                    <a:cubicBezTo>
                      <a:pt x="47" y="29"/>
                      <a:pt x="48" y="28"/>
                      <a:pt x="49" y="28"/>
                    </a:cubicBezTo>
                    <a:cubicBezTo>
                      <a:pt x="50" y="28"/>
                      <a:pt x="50" y="28"/>
                      <a:pt x="50" y="27"/>
                    </a:cubicBezTo>
                    <a:cubicBezTo>
                      <a:pt x="49" y="26"/>
                      <a:pt x="47" y="24"/>
                      <a:pt x="52" y="21"/>
                    </a:cubicBezTo>
                    <a:cubicBezTo>
                      <a:pt x="66" y="31"/>
                      <a:pt x="66" y="31"/>
                      <a:pt x="66" y="31"/>
                    </a:cubicBezTo>
                    <a:cubicBezTo>
                      <a:pt x="132" y="28"/>
                      <a:pt x="219" y="22"/>
                      <a:pt x="294" y="27"/>
                    </a:cubicBezTo>
                    <a:cubicBezTo>
                      <a:pt x="289" y="21"/>
                      <a:pt x="289" y="21"/>
                      <a:pt x="289" y="21"/>
                    </a:cubicBezTo>
                    <a:cubicBezTo>
                      <a:pt x="323" y="24"/>
                      <a:pt x="346" y="8"/>
                      <a:pt x="376" y="21"/>
                    </a:cubicBezTo>
                    <a:cubicBezTo>
                      <a:pt x="386" y="15"/>
                      <a:pt x="386" y="15"/>
                      <a:pt x="386" y="15"/>
                    </a:cubicBezTo>
                    <a:cubicBezTo>
                      <a:pt x="380" y="18"/>
                      <a:pt x="392" y="24"/>
                      <a:pt x="383" y="29"/>
                    </a:cubicBezTo>
                    <a:cubicBezTo>
                      <a:pt x="392" y="27"/>
                      <a:pt x="402" y="29"/>
                      <a:pt x="412" y="27"/>
                    </a:cubicBezTo>
                    <a:cubicBezTo>
                      <a:pt x="395" y="24"/>
                      <a:pt x="395" y="24"/>
                      <a:pt x="395" y="24"/>
                    </a:cubicBezTo>
                    <a:cubicBezTo>
                      <a:pt x="407" y="19"/>
                      <a:pt x="420" y="22"/>
                      <a:pt x="424" y="27"/>
                    </a:cubicBezTo>
                    <a:cubicBezTo>
                      <a:pt x="449" y="20"/>
                      <a:pt x="409" y="16"/>
                      <a:pt x="403" y="11"/>
                    </a:cubicBezTo>
                    <a:cubicBezTo>
                      <a:pt x="367" y="22"/>
                      <a:pt x="367" y="0"/>
                      <a:pt x="333" y="5"/>
                    </a:cubicBezTo>
                    <a:cubicBezTo>
                      <a:pt x="311" y="8"/>
                      <a:pt x="335" y="10"/>
                      <a:pt x="334" y="1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 name="Freeform 1663"/>
              <p:cNvSpPr>
                <a:spLocks/>
              </p:cNvSpPr>
              <p:nvPr/>
            </p:nvSpPr>
            <p:spPr bwMode="auto">
              <a:xfrm>
                <a:off x="5399570" y="2036688"/>
                <a:ext cx="6351" cy="1588"/>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2" y="1"/>
                      <a:pt x="4" y="0"/>
                      <a:pt x="5" y="0"/>
                    </a:cubicBezTo>
                    <a:cubicBezTo>
                      <a:pt x="3" y="0"/>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1664"/>
              <p:cNvSpPr>
                <a:spLocks/>
              </p:cNvSpPr>
              <p:nvPr/>
            </p:nvSpPr>
            <p:spPr bwMode="auto">
              <a:xfrm>
                <a:off x="4899463" y="2301790"/>
                <a:ext cx="3175" cy="19049"/>
              </a:xfrm>
              <a:custGeom>
                <a:avLst/>
                <a:gdLst>
                  <a:gd name="T0" fmla="*/ 0 w 2"/>
                  <a:gd name="T1" fmla="*/ 0 h 14"/>
                  <a:gd name="T2" fmla="*/ 0 w 2"/>
                  <a:gd name="T3" fmla="*/ 10 h 14"/>
                  <a:gd name="T4" fmla="*/ 0 w 2"/>
                  <a:gd name="T5" fmla="*/ 0 h 14"/>
                </a:gdLst>
                <a:ahLst/>
                <a:cxnLst>
                  <a:cxn ang="0">
                    <a:pos x="T0" y="T1"/>
                  </a:cxn>
                  <a:cxn ang="0">
                    <a:pos x="T2" y="T3"/>
                  </a:cxn>
                  <a:cxn ang="0">
                    <a:pos x="T4" y="T5"/>
                  </a:cxn>
                </a:cxnLst>
                <a:rect l="0" t="0" r="r" b="b"/>
                <a:pathLst>
                  <a:path w="2" h="14">
                    <a:moveTo>
                      <a:pt x="0" y="0"/>
                    </a:moveTo>
                    <a:cubicBezTo>
                      <a:pt x="0" y="3"/>
                      <a:pt x="0" y="6"/>
                      <a:pt x="0" y="10"/>
                    </a:cubicBezTo>
                    <a:cubicBezTo>
                      <a:pt x="2" y="14"/>
                      <a:pt x="1" y="8"/>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1665"/>
              <p:cNvSpPr>
                <a:spLocks/>
              </p:cNvSpPr>
              <p:nvPr/>
            </p:nvSpPr>
            <p:spPr bwMode="auto">
              <a:xfrm>
                <a:off x="5459901" y="2035100"/>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1666"/>
              <p:cNvSpPr>
                <a:spLocks/>
              </p:cNvSpPr>
              <p:nvPr/>
            </p:nvSpPr>
            <p:spPr bwMode="auto">
              <a:xfrm>
                <a:off x="5471015" y="2014464"/>
                <a:ext cx="14289" cy="3175"/>
              </a:xfrm>
              <a:custGeom>
                <a:avLst/>
                <a:gdLst>
                  <a:gd name="T0" fmla="*/ 9 w 9"/>
                  <a:gd name="T1" fmla="*/ 0 h 2"/>
                  <a:gd name="T2" fmla="*/ 0 w 9"/>
                  <a:gd name="T3" fmla="*/ 0 h 2"/>
                  <a:gd name="T4" fmla="*/ 2 w 9"/>
                  <a:gd name="T5" fmla="*/ 2 h 2"/>
                  <a:gd name="T6" fmla="*/ 9 w 9"/>
                  <a:gd name="T7" fmla="*/ 0 h 2"/>
                </a:gdLst>
                <a:ahLst/>
                <a:cxnLst>
                  <a:cxn ang="0">
                    <a:pos x="T0" y="T1"/>
                  </a:cxn>
                  <a:cxn ang="0">
                    <a:pos x="T2" y="T3"/>
                  </a:cxn>
                  <a:cxn ang="0">
                    <a:pos x="T4" y="T5"/>
                  </a:cxn>
                  <a:cxn ang="0">
                    <a:pos x="T6" y="T7"/>
                  </a:cxn>
                </a:cxnLst>
                <a:rect l="0" t="0" r="r" b="b"/>
                <a:pathLst>
                  <a:path w="9" h="2">
                    <a:moveTo>
                      <a:pt x="9" y="0"/>
                    </a:moveTo>
                    <a:lnTo>
                      <a:pt x="0" y="0"/>
                    </a:lnTo>
                    <a:lnTo>
                      <a:pt x="2" y="2"/>
                    </a:lnTo>
                    <a:lnTo>
                      <a:pt x="9"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 name="Freeform 1667"/>
              <p:cNvSpPr>
                <a:spLocks/>
              </p:cNvSpPr>
              <p:nvPr/>
            </p:nvSpPr>
            <p:spPr bwMode="auto">
              <a:xfrm>
                <a:off x="4889937" y="2436723"/>
                <a:ext cx="3175" cy="317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 name="Freeform 1668"/>
              <p:cNvSpPr>
                <a:spLocks/>
              </p:cNvSpPr>
              <p:nvPr/>
            </p:nvSpPr>
            <p:spPr bwMode="auto">
              <a:xfrm>
                <a:off x="4993134" y="2731987"/>
                <a:ext cx="7938" cy="1588"/>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0"/>
                      <a:pt x="6"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 name="Freeform 1669"/>
              <p:cNvSpPr>
                <a:spLocks/>
              </p:cNvSpPr>
              <p:nvPr/>
            </p:nvSpPr>
            <p:spPr bwMode="auto">
              <a:xfrm>
                <a:off x="4880411" y="2330364"/>
                <a:ext cx="1131990" cy="407973"/>
              </a:xfrm>
              <a:custGeom>
                <a:avLst/>
                <a:gdLst>
                  <a:gd name="T0" fmla="*/ 794 w 833"/>
                  <a:gd name="T1" fmla="*/ 280 h 300"/>
                  <a:gd name="T2" fmla="*/ 813 w 833"/>
                  <a:gd name="T3" fmla="*/ 270 h 300"/>
                  <a:gd name="T4" fmla="*/ 774 w 833"/>
                  <a:gd name="T5" fmla="*/ 266 h 300"/>
                  <a:gd name="T6" fmla="*/ 718 w 833"/>
                  <a:gd name="T7" fmla="*/ 271 h 300"/>
                  <a:gd name="T8" fmla="*/ 593 w 833"/>
                  <a:gd name="T9" fmla="*/ 272 h 300"/>
                  <a:gd name="T10" fmla="*/ 513 w 833"/>
                  <a:gd name="T11" fmla="*/ 269 h 300"/>
                  <a:gd name="T12" fmla="*/ 408 w 833"/>
                  <a:gd name="T13" fmla="*/ 278 h 300"/>
                  <a:gd name="T14" fmla="*/ 384 w 833"/>
                  <a:gd name="T15" fmla="*/ 275 h 300"/>
                  <a:gd name="T16" fmla="*/ 325 w 833"/>
                  <a:gd name="T17" fmla="*/ 273 h 300"/>
                  <a:gd name="T18" fmla="*/ 301 w 833"/>
                  <a:gd name="T19" fmla="*/ 287 h 300"/>
                  <a:gd name="T20" fmla="*/ 246 w 833"/>
                  <a:gd name="T21" fmla="*/ 287 h 300"/>
                  <a:gd name="T22" fmla="*/ 202 w 833"/>
                  <a:gd name="T23" fmla="*/ 281 h 300"/>
                  <a:gd name="T24" fmla="*/ 129 w 833"/>
                  <a:gd name="T25" fmla="*/ 281 h 300"/>
                  <a:gd name="T26" fmla="*/ 55 w 833"/>
                  <a:gd name="T27" fmla="*/ 278 h 300"/>
                  <a:gd name="T28" fmla="*/ 46 w 833"/>
                  <a:gd name="T29" fmla="*/ 280 h 300"/>
                  <a:gd name="T30" fmla="*/ 16 w 833"/>
                  <a:gd name="T31" fmla="*/ 284 h 300"/>
                  <a:gd name="T32" fmla="*/ 5 w 833"/>
                  <a:gd name="T33" fmla="*/ 216 h 300"/>
                  <a:gd name="T34" fmla="*/ 15 w 833"/>
                  <a:gd name="T35" fmla="*/ 237 h 300"/>
                  <a:gd name="T36" fmla="*/ 22 w 833"/>
                  <a:gd name="T37" fmla="*/ 252 h 300"/>
                  <a:gd name="T38" fmla="*/ 24 w 833"/>
                  <a:gd name="T39" fmla="*/ 258 h 300"/>
                  <a:gd name="T40" fmla="*/ 23 w 833"/>
                  <a:gd name="T41" fmla="*/ 252 h 300"/>
                  <a:gd name="T42" fmla="*/ 22 w 833"/>
                  <a:gd name="T43" fmla="*/ 227 h 300"/>
                  <a:gd name="T44" fmla="*/ 25 w 833"/>
                  <a:gd name="T45" fmla="*/ 202 h 300"/>
                  <a:gd name="T46" fmla="*/ 21 w 833"/>
                  <a:gd name="T47" fmla="*/ 158 h 300"/>
                  <a:gd name="T48" fmla="*/ 4 w 833"/>
                  <a:gd name="T49" fmla="*/ 22 h 300"/>
                  <a:gd name="T50" fmla="*/ 9 w 833"/>
                  <a:gd name="T51" fmla="*/ 80 h 300"/>
                  <a:gd name="T52" fmla="*/ 19 w 833"/>
                  <a:gd name="T53" fmla="*/ 123 h 300"/>
                  <a:gd name="T54" fmla="*/ 8 w 833"/>
                  <a:gd name="T55" fmla="*/ 127 h 300"/>
                  <a:gd name="T56" fmla="*/ 3 w 833"/>
                  <a:gd name="T57" fmla="*/ 200 h 300"/>
                  <a:gd name="T58" fmla="*/ 9 w 833"/>
                  <a:gd name="T59" fmla="*/ 201 h 300"/>
                  <a:gd name="T60" fmla="*/ 9 w 833"/>
                  <a:gd name="T61" fmla="*/ 246 h 300"/>
                  <a:gd name="T62" fmla="*/ 12 w 833"/>
                  <a:gd name="T63" fmla="*/ 269 h 300"/>
                  <a:gd name="T64" fmla="*/ 7 w 833"/>
                  <a:gd name="T65" fmla="*/ 293 h 300"/>
                  <a:gd name="T66" fmla="*/ 42 w 833"/>
                  <a:gd name="T67" fmla="*/ 294 h 300"/>
                  <a:gd name="T68" fmla="*/ 49 w 833"/>
                  <a:gd name="T69" fmla="*/ 293 h 300"/>
                  <a:gd name="T70" fmla="*/ 73 w 833"/>
                  <a:gd name="T71" fmla="*/ 291 h 300"/>
                  <a:gd name="T72" fmla="*/ 88 w 833"/>
                  <a:gd name="T73" fmla="*/ 295 h 300"/>
                  <a:gd name="T74" fmla="*/ 96 w 833"/>
                  <a:gd name="T75" fmla="*/ 297 h 300"/>
                  <a:gd name="T76" fmla="*/ 104 w 833"/>
                  <a:gd name="T77" fmla="*/ 298 h 300"/>
                  <a:gd name="T78" fmla="*/ 186 w 833"/>
                  <a:gd name="T79" fmla="*/ 282 h 300"/>
                  <a:gd name="T80" fmla="*/ 245 w 833"/>
                  <a:gd name="T81" fmla="*/ 288 h 300"/>
                  <a:gd name="T82" fmla="*/ 282 w 833"/>
                  <a:gd name="T83" fmla="*/ 292 h 300"/>
                  <a:gd name="T84" fmla="*/ 312 w 833"/>
                  <a:gd name="T85" fmla="*/ 295 h 300"/>
                  <a:gd name="T86" fmla="*/ 364 w 833"/>
                  <a:gd name="T87" fmla="*/ 296 h 300"/>
                  <a:gd name="T88" fmla="*/ 463 w 833"/>
                  <a:gd name="T89" fmla="*/ 280 h 300"/>
                  <a:gd name="T90" fmla="*/ 477 w 833"/>
                  <a:gd name="T91" fmla="*/ 287 h 300"/>
                  <a:gd name="T92" fmla="*/ 536 w 833"/>
                  <a:gd name="T93" fmla="*/ 292 h 300"/>
                  <a:gd name="T94" fmla="*/ 573 w 833"/>
                  <a:gd name="T95" fmla="*/ 280 h 300"/>
                  <a:gd name="T96" fmla="*/ 639 w 833"/>
                  <a:gd name="T97" fmla="*/ 277 h 300"/>
                  <a:gd name="T98" fmla="*/ 739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39" y="289"/>
                    </a:moveTo>
                    <a:cubicBezTo>
                      <a:pt x="757" y="287"/>
                      <a:pt x="781" y="285"/>
                      <a:pt x="794" y="280"/>
                    </a:cubicBezTo>
                    <a:cubicBezTo>
                      <a:pt x="793" y="283"/>
                      <a:pt x="793" y="283"/>
                      <a:pt x="793" y="283"/>
                    </a:cubicBezTo>
                    <a:cubicBezTo>
                      <a:pt x="802" y="281"/>
                      <a:pt x="833" y="276"/>
                      <a:pt x="813" y="270"/>
                    </a:cubicBezTo>
                    <a:cubicBezTo>
                      <a:pt x="808" y="273"/>
                      <a:pt x="808" y="273"/>
                      <a:pt x="808" y="273"/>
                    </a:cubicBezTo>
                    <a:cubicBezTo>
                      <a:pt x="786" y="278"/>
                      <a:pt x="792" y="268"/>
                      <a:pt x="774" y="266"/>
                    </a:cubicBezTo>
                    <a:cubicBezTo>
                      <a:pt x="753" y="267"/>
                      <a:pt x="741" y="279"/>
                      <a:pt x="722" y="276"/>
                    </a:cubicBezTo>
                    <a:cubicBezTo>
                      <a:pt x="714" y="277"/>
                      <a:pt x="715" y="274"/>
                      <a:pt x="718" y="271"/>
                    </a:cubicBezTo>
                    <a:cubicBezTo>
                      <a:pt x="699" y="270"/>
                      <a:pt x="692" y="280"/>
                      <a:pt x="679" y="281"/>
                    </a:cubicBezTo>
                    <a:cubicBezTo>
                      <a:pt x="673" y="257"/>
                      <a:pt x="621" y="287"/>
                      <a:pt x="593" y="272"/>
                    </a:cubicBezTo>
                    <a:cubicBezTo>
                      <a:pt x="575" y="274"/>
                      <a:pt x="552" y="272"/>
                      <a:pt x="529" y="277"/>
                    </a:cubicBezTo>
                    <a:cubicBezTo>
                      <a:pt x="541" y="271"/>
                      <a:pt x="508" y="276"/>
                      <a:pt x="513" y="269"/>
                    </a:cubicBezTo>
                    <a:cubicBezTo>
                      <a:pt x="507" y="283"/>
                      <a:pt x="449" y="263"/>
                      <a:pt x="445" y="281"/>
                    </a:cubicBezTo>
                    <a:cubicBezTo>
                      <a:pt x="414" y="276"/>
                      <a:pt x="443" y="282"/>
                      <a:pt x="408" y="278"/>
                    </a:cubicBezTo>
                    <a:cubicBezTo>
                      <a:pt x="408" y="276"/>
                      <a:pt x="414" y="276"/>
                      <a:pt x="417" y="275"/>
                    </a:cubicBezTo>
                    <a:cubicBezTo>
                      <a:pt x="403" y="272"/>
                      <a:pt x="395" y="283"/>
                      <a:pt x="384" y="275"/>
                    </a:cubicBezTo>
                    <a:cubicBezTo>
                      <a:pt x="355" y="274"/>
                      <a:pt x="379" y="280"/>
                      <a:pt x="362" y="284"/>
                    </a:cubicBezTo>
                    <a:cubicBezTo>
                      <a:pt x="333" y="282"/>
                      <a:pt x="341" y="280"/>
                      <a:pt x="325" y="273"/>
                    </a:cubicBezTo>
                    <a:cubicBezTo>
                      <a:pt x="322" y="281"/>
                      <a:pt x="305" y="277"/>
                      <a:pt x="291" y="281"/>
                    </a:cubicBezTo>
                    <a:cubicBezTo>
                      <a:pt x="294" y="282"/>
                      <a:pt x="314" y="283"/>
                      <a:pt x="301" y="287"/>
                    </a:cubicBezTo>
                    <a:cubicBezTo>
                      <a:pt x="267" y="285"/>
                      <a:pt x="274" y="292"/>
                      <a:pt x="242" y="294"/>
                    </a:cubicBezTo>
                    <a:cubicBezTo>
                      <a:pt x="226" y="285"/>
                      <a:pt x="274" y="294"/>
                      <a:pt x="246" y="287"/>
                    </a:cubicBezTo>
                    <a:cubicBezTo>
                      <a:pt x="266" y="282"/>
                      <a:pt x="281" y="283"/>
                      <a:pt x="292" y="276"/>
                    </a:cubicBezTo>
                    <a:cubicBezTo>
                      <a:pt x="265" y="276"/>
                      <a:pt x="232" y="277"/>
                      <a:pt x="202" y="281"/>
                    </a:cubicBezTo>
                    <a:cubicBezTo>
                      <a:pt x="186" y="280"/>
                      <a:pt x="211" y="277"/>
                      <a:pt x="198" y="276"/>
                    </a:cubicBezTo>
                    <a:cubicBezTo>
                      <a:pt x="169" y="272"/>
                      <a:pt x="153" y="285"/>
                      <a:pt x="129" y="281"/>
                    </a:cubicBezTo>
                    <a:cubicBezTo>
                      <a:pt x="134" y="276"/>
                      <a:pt x="134" y="276"/>
                      <a:pt x="134" y="276"/>
                    </a:cubicBezTo>
                    <a:cubicBezTo>
                      <a:pt x="120" y="283"/>
                      <a:pt x="83" y="275"/>
                      <a:pt x="55" y="278"/>
                    </a:cubicBezTo>
                    <a:cubicBezTo>
                      <a:pt x="59" y="281"/>
                      <a:pt x="61" y="283"/>
                      <a:pt x="58" y="284"/>
                    </a:cubicBezTo>
                    <a:cubicBezTo>
                      <a:pt x="58" y="280"/>
                      <a:pt x="53" y="279"/>
                      <a:pt x="46" y="280"/>
                    </a:cubicBezTo>
                    <a:cubicBezTo>
                      <a:pt x="42" y="281"/>
                      <a:pt x="38" y="281"/>
                      <a:pt x="33" y="282"/>
                    </a:cubicBezTo>
                    <a:cubicBezTo>
                      <a:pt x="28" y="283"/>
                      <a:pt x="22" y="283"/>
                      <a:pt x="16" y="284"/>
                    </a:cubicBezTo>
                    <a:cubicBezTo>
                      <a:pt x="15" y="275"/>
                      <a:pt x="15" y="264"/>
                      <a:pt x="18" y="256"/>
                    </a:cubicBezTo>
                    <a:cubicBezTo>
                      <a:pt x="10" y="258"/>
                      <a:pt x="6" y="232"/>
                      <a:pt x="5" y="216"/>
                    </a:cubicBezTo>
                    <a:cubicBezTo>
                      <a:pt x="7" y="210"/>
                      <a:pt x="10" y="211"/>
                      <a:pt x="12" y="211"/>
                    </a:cubicBezTo>
                    <a:cubicBezTo>
                      <a:pt x="10" y="225"/>
                      <a:pt x="12" y="231"/>
                      <a:pt x="15" y="237"/>
                    </a:cubicBezTo>
                    <a:cubicBezTo>
                      <a:pt x="17" y="240"/>
                      <a:pt x="19" y="243"/>
                      <a:pt x="20" y="246"/>
                    </a:cubicBezTo>
                    <a:cubicBezTo>
                      <a:pt x="21" y="248"/>
                      <a:pt x="22" y="250"/>
                      <a:pt x="22" y="252"/>
                    </a:cubicBezTo>
                    <a:cubicBezTo>
                      <a:pt x="23" y="253"/>
                      <a:pt x="23" y="254"/>
                      <a:pt x="23" y="255"/>
                    </a:cubicBezTo>
                    <a:cubicBezTo>
                      <a:pt x="24" y="256"/>
                      <a:pt x="24" y="257"/>
                      <a:pt x="24" y="258"/>
                    </a:cubicBezTo>
                    <a:cubicBezTo>
                      <a:pt x="24" y="257"/>
                      <a:pt x="24" y="256"/>
                      <a:pt x="24" y="255"/>
                    </a:cubicBezTo>
                    <a:cubicBezTo>
                      <a:pt x="23" y="254"/>
                      <a:pt x="23" y="253"/>
                      <a:pt x="23" y="252"/>
                    </a:cubicBezTo>
                    <a:cubicBezTo>
                      <a:pt x="23" y="249"/>
                      <a:pt x="23" y="246"/>
                      <a:pt x="22" y="244"/>
                    </a:cubicBezTo>
                    <a:cubicBezTo>
                      <a:pt x="22" y="238"/>
                      <a:pt x="22" y="232"/>
                      <a:pt x="22" y="227"/>
                    </a:cubicBezTo>
                    <a:cubicBezTo>
                      <a:pt x="22" y="215"/>
                      <a:pt x="22" y="204"/>
                      <a:pt x="19" y="196"/>
                    </a:cubicBezTo>
                    <a:cubicBezTo>
                      <a:pt x="25" y="202"/>
                      <a:pt x="25" y="202"/>
                      <a:pt x="25" y="202"/>
                    </a:cubicBezTo>
                    <a:cubicBezTo>
                      <a:pt x="26" y="178"/>
                      <a:pt x="11" y="181"/>
                      <a:pt x="17" y="155"/>
                    </a:cubicBezTo>
                    <a:cubicBezTo>
                      <a:pt x="21" y="158"/>
                      <a:pt x="21" y="158"/>
                      <a:pt x="21" y="158"/>
                    </a:cubicBezTo>
                    <a:cubicBezTo>
                      <a:pt x="21" y="106"/>
                      <a:pt x="29" y="45"/>
                      <a:pt x="19" y="3"/>
                    </a:cubicBezTo>
                    <a:cubicBezTo>
                      <a:pt x="15" y="0"/>
                      <a:pt x="7" y="21"/>
                      <a:pt x="4" y="22"/>
                    </a:cubicBezTo>
                    <a:cubicBezTo>
                      <a:pt x="7" y="47"/>
                      <a:pt x="13" y="61"/>
                      <a:pt x="16" y="80"/>
                    </a:cubicBezTo>
                    <a:cubicBezTo>
                      <a:pt x="9" y="80"/>
                      <a:pt x="9" y="80"/>
                      <a:pt x="9" y="80"/>
                    </a:cubicBezTo>
                    <a:cubicBezTo>
                      <a:pt x="14" y="84"/>
                      <a:pt x="17" y="107"/>
                      <a:pt x="21" y="94"/>
                    </a:cubicBezTo>
                    <a:cubicBezTo>
                      <a:pt x="24" y="109"/>
                      <a:pt x="15" y="106"/>
                      <a:pt x="19" y="123"/>
                    </a:cubicBezTo>
                    <a:cubicBezTo>
                      <a:pt x="11" y="122"/>
                      <a:pt x="11" y="111"/>
                      <a:pt x="5" y="111"/>
                    </a:cubicBezTo>
                    <a:cubicBezTo>
                      <a:pt x="8" y="127"/>
                      <a:pt x="8" y="127"/>
                      <a:pt x="8" y="127"/>
                    </a:cubicBezTo>
                    <a:cubicBezTo>
                      <a:pt x="5" y="122"/>
                      <a:pt x="6" y="136"/>
                      <a:pt x="3" y="131"/>
                    </a:cubicBezTo>
                    <a:cubicBezTo>
                      <a:pt x="12" y="160"/>
                      <a:pt x="0" y="171"/>
                      <a:pt x="3" y="200"/>
                    </a:cubicBezTo>
                    <a:cubicBezTo>
                      <a:pt x="5" y="184"/>
                      <a:pt x="5" y="184"/>
                      <a:pt x="5" y="184"/>
                    </a:cubicBezTo>
                    <a:cubicBezTo>
                      <a:pt x="9" y="184"/>
                      <a:pt x="8" y="194"/>
                      <a:pt x="9" y="201"/>
                    </a:cubicBezTo>
                    <a:cubicBezTo>
                      <a:pt x="4" y="209"/>
                      <a:pt x="5" y="214"/>
                      <a:pt x="2" y="229"/>
                    </a:cubicBezTo>
                    <a:cubicBezTo>
                      <a:pt x="4" y="235"/>
                      <a:pt x="6" y="240"/>
                      <a:pt x="9" y="246"/>
                    </a:cubicBezTo>
                    <a:cubicBezTo>
                      <a:pt x="10" y="249"/>
                      <a:pt x="11" y="252"/>
                      <a:pt x="11" y="255"/>
                    </a:cubicBezTo>
                    <a:cubicBezTo>
                      <a:pt x="12" y="259"/>
                      <a:pt x="12" y="264"/>
                      <a:pt x="12" y="269"/>
                    </a:cubicBezTo>
                    <a:cubicBezTo>
                      <a:pt x="10" y="269"/>
                      <a:pt x="9" y="271"/>
                      <a:pt x="8" y="276"/>
                    </a:cubicBezTo>
                    <a:cubicBezTo>
                      <a:pt x="8" y="280"/>
                      <a:pt x="7" y="286"/>
                      <a:pt x="7" y="293"/>
                    </a:cubicBezTo>
                    <a:cubicBezTo>
                      <a:pt x="17" y="294"/>
                      <a:pt x="29" y="295"/>
                      <a:pt x="31" y="298"/>
                    </a:cubicBezTo>
                    <a:cubicBezTo>
                      <a:pt x="33" y="296"/>
                      <a:pt x="37" y="295"/>
                      <a:pt x="42" y="294"/>
                    </a:cubicBezTo>
                    <a:cubicBezTo>
                      <a:pt x="43" y="294"/>
                      <a:pt x="45" y="294"/>
                      <a:pt x="46" y="294"/>
                    </a:cubicBezTo>
                    <a:cubicBezTo>
                      <a:pt x="47" y="293"/>
                      <a:pt x="48" y="293"/>
                      <a:pt x="49" y="293"/>
                    </a:cubicBezTo>
                    <a:cubicBezTo>
                      <a:pt x="51" y="293"/>
                      <a:pt x="53" y="293"/>
                      <a:pt x="55" y="293"/>
                    </a:cubicBezTo>
                    <a:cubicBezTo>
                      <a:pt x="63" y="293"/>
                      <a:pt x="71" y="293"/>
                      <a:pt x="73" y="291"/>
                    </a:cubicBezTo>
                    <a:cubicBezTo>
                      <a:pt x="82" y="289"/>
                      <a:pt x="95" y="290"/>
                      <a:pt x="95" y="294"/>
                    </a:cubicBezTo>
                    <a:cubicBezTo>
                      <a:pt x="94" y="294"/>
                      <a:pt x="91" y="295"/>
                      <a:pt x="88" y="295"/>
                    </a:cubicBezTo>
                    <a:cubicBezTo>
                      <a:pt x="97" y="296"/>
                      <a:pt x="97" y="296"/>
                      <a:pt x="97" y="296"/>
                    </a:cubicBezTo>
                    <a:cubicBezTo>
                      <a:pt x="96" y="296"/>
                      <a:pt x="97" y="297"/>
                      <a:pt x="96" y="297"/>
                    </a:cubicBezTo>
                    <a:cubicBezTo>
                      <a:pt x="104" y="297"/>
                      <a:pt x="104" y="292"/>
                      <a:pt x="115" y="296"/>
                    </a:cubicBezTo>
                    <a:cubicBezTo>
                      <a:pt x="115" y="298"/>
                      <a:pt x="109" y="298"/>
                      <a:pt x="104" y="298"/>
                    </a:cubicBezTo>
                    <a:cubicBezTo>
                      <a:pt x="127" y="300"/>
                      <a:pt x="143" y="287"/>
                      <a:pt x="162" y="294"/>
                    </a:cubicBezTo>
                    <a:cubicBezTo>
                      <a:pt x="166" y="290"/>
                      <a:pt x="191" y="290"/>
                      <a:pt x="186" y="282"/>
                    </a:cubicBezTo>
                    <a:cubicBezTo>
                      <a:pt x="193" y="285"/>
                      <a:pt x="190" y="291"/>
                      <a:pt x="209" y="290"/>
                    </a:cubicBezTo>
                    <a:cubicBezTo>
                      <a:pt x="220" y="283"/>
                      <a:pt x="230" y="292"/>
                      <a:pt x="245" y="288"/>
                    </a:cubicBezTo>
                    <a:cubicBezTo>
                      <a:pt x="225" y="295"/>
                      <a:pt x="244" y="290"/>
                      <a:pt x="228" y="297"/>
                    </a:cubicBezTo>
                    <a:cubicBezTo>
                      <a:pt x="241" y="300"/>
                      <a:pt x="260" y="290"/>
                      <a:pt x="282" y="292"/>
                    </a:cubicBezTo>
                    <a:cubicBezTo>
                      <a:pt x="284" y="293"/>
                      <a:pt x="284" y="295"/>
                      <a:pt x="287" y="297"/>
                    </a:cubicBezTo>
                    <a:cubicBezTo>
                      <a:pt x="295" y="295"/>
                      <a:pt x="304" y="289"/>
                      <a:pt x="312" y="295"/>
                    </a:cubicBezTo>
                    <a:cubicBezTo>
                      <a:pt x="311" y="290"/>
                      <a:pt x="311" y="290"/>
                      <a:pt x="311" y="290"/>
                    </a:cubicBezTo>
                    <a:cubicBezTo>
                      <a:pt x="327" y="292"/>
                      <a:pt x="348" y="291"/>
                      <a:pt x="364" y="296"/>
                    </a:cubicBezTo>
                    <a:cubicBezTo>
                      <a:pt x="383" y="287"/>
                      <a:pt x="383" y="287"/>
                      <a:pt x="383" y="287"/>
                    </a:cubicBezTo>
                    <a:cubicBezTo>
                      <a:pt x="409" y="297"/>
                      <a:pt x="443" y="288"/>
                      <a:pt x="463" y="280"/>
                    </a:cubicBezTo>
                    <a:cubicBezTo>
                      <a:pt x="473" y="280"/>
                      <a:pt x="487" y="282"/>
                      <a:pt x="487" y="284"/>
                    </a:cubicBezTo>
                    <a:cubicBezTo>
                      <a:pt x="485" y="284"/>
                      <a:pt x="481" y="286"/>
                      <a:pt x="477" y="287"/>
                    </a:cubicBezTo>
                    <a:cubicBezTo>
                      <a:pt x="490" y="287"/>
                      <a:pt x="507" y="293"/>
                      <a:pt x="515" y="285"/>
                    </a:cubicBezTo>
                    <a:cubicBezTo>
                      <a:pt x="529" y="283"/>
                      <a:pt x="525" y="290"/>
                      <a:pt x="536" y="292"/>
                    </a:cubicBezTo>
                    <a:cubicBezTo>
                      <a:pt x="565" y="281"/>
                      <a:pt x="620" y="299"/>
                      <a:pt x="629" y="283"/>
                    </a:cubicBezTo>
                    <a:cubicBezTo>
                      <a:pt x="617" y="283"/>
                      <a:pt x="595" y="280"/>
                      <a:pt x="573" y="280"/>
                    </a:cubicBezTo>
                    <a:cubicBezTo>
                      <a:pt x="579" y="278"/>
                      <a:pt x="574" y="275"/>
                      <a:pt x="582" y="275"/>
                    </a:cubicBezTo>
                    <a:cubicBezTo>
                      <a:pt x="605" y="274"/>
                      <a:pt x="616" y="280"/>
                      <a:pt x="639" y="277"/>
                    </a:cubicBezTo>
                    <a:cubicBezTo>
                      <a:pt x="636" y="288"/>
                      <a:pt x="636" y="288"/>
                      <a:pt x="636" y="288"/>
                    </a:cubicBezTo>
                    <a:cubicBezTo>
                      <a:pt x="674" y="298"/>
                      <a:pt x="709" y="274"/>
                      <a:pt x="739" y="289"/>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 name="Freeform 1670"/>
              <p:cNvSpPr>
                <a:spLocks/>
              </p:cNvSpPr>
              <p:nvPr/>
            </p:nvSpPr>
            <p:spPr bwMode="auto">
              <a:xfrm>
                <a:off x="5496417" y="2722474"/>
                <a:ext cx="20640" cy="7938"/>
              </a:xfrm>
              <a:custGeom>
                <a:avLst/>
                <a:gdLst>
                  <a:gd name="T0" fmla="*/ 0 w 16"/>
                  <a:gd name="T1" fmla="*/ 0 h 6"/>
                  <a:gd name="T2" fmla="*/ 16 w 16"/>
                  <a:gd name="T3" fmla="*/ 6 h 6"/>
                  <a:gd name="T4" fmla="*/ 14 w 16"/>
                  <a:gd name="T5" fmla="*/ 1 h 6"/>
                  <a:gd name="T6" fmla="*/ 0 w 16"/>
                  <a:gd name="T7" fmla="*/ 0 h 6"/>
                </a:gdLst>
                <a:ahLst/>
                <a:cxnLst>
                  <a:cxn ang="0">
                    <a:pos x="T0" y="T1"/>
                  </a:cxn>
                  <a:cxn ang="0">
                    <a:pos x="T2" y="T3"/>
                  </a:cxn>
                  <a:cxn ang="0">
                    <a:pos x="T4" y="T5"/>
                  </a:cxn>
                  <a:cxn ang="0">
                    <a:pos x="T6" y="T7"/>
                  </a:cxn>
                </a:cxnLst>
                <a:rect l="0" t="0" r="r" b="b"/>
                <a:pathLst>
                  <a:path w="16" h="6">
                    <a:moveTo>
                      <a:pt x="0" y="0"/>
                    </a:moveTo>
                    <a:cubicBezTo>
                      <a:pt x="16" y="6"/>
                      <a:pt x="16" y="6"/>
                      <a:pt x="16" y="6"/>
                    </a:cubicBezTo>
                    <a:cubicBezTo>
                      <a:pt x="14" y="1"/>
                      <a:pt x="14" y="1"/>
                      <a:pt x="14" y="1"/>
                    </a:cubicBezTo>
                    <a:cubicBezTo>
                      <a:pt x="9" y="2"/>
                      <a:pt x="4"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 name="Freeform 1671"/>
              <p:cNvSpPr>
                <a:spLocks/>
              </p:cNvSpPr>
              <p:nvPr/>
            </p:nvSpPr>
            <p:spPr bwMode="auto">
              <a:xfrm>
                <a:off x="5515468" y="2720887"/>
                <a:ext cx="12701" cy="3175"/>
              </a:xfrm>
              <a:custGeom>
                <a:avLst/>
                <a:gdLst>
                  <a:gd name="T0" fmla="*/ 0 w 10"/>
                  <a:gd name="T1" fmla="*/ 2 h 2"/>
                  <a:gd name="T2" fmla="*/ 10 w 10"/>
                  <a:gd name="T3" fmla="*/ 0 h 2"/>
                  <a:gd name="T4" fmla="*/ 0 w 10"/>
                  <a:gd name="T5" fmla="*/ 1 h 2"/>
                  <a:gd name="T6" fmla="*/ 0 w 10"/>
                  <a:gd name="T7" fmla="*/ 2 h 2"/>
                </a:gdLst>
                <a:ahLst/>
                <a:cxnLst>
                  <a:cxn ang="0">
                    <a:pos x="T0" y="T1"/>
                  </a:cxn>
                  <a:cxn ang="0">
                    <a:pos x="T2" y="T3"/>
                  </a:cxn>
                  <a:cxn ang="0">
                    <a:pos x="T4" y="T5"/>
                  </a:cxn>
                  <a:cxn ang="0">
                    <a:pos x="T6" y="T7"/>
                  </a:cxn>
                </a:cxnLst>
                <a:rect l="0" t="0" r="r" b="b"/>
                <a:pathLst>
                  <a:path w="10" h="2">
                    <a:moveTo>
                      <a:pt x="0" y="2"/>
                    </a:moveTo>
                    <a:cubicBezTo>
                      <a:pt x="3" y="2"/>
                      <a:pt x="7" y="1"/>
                      <a:pt x="10" y="0"/>
                    </a:cubicBezTo>
                    <a:cubicBezTo>
                      <a:pt x="6" y="0"/>
                      <a:pt x="3" y="0"/>
                      <a:pt x="0" y="1"/>
                    </a:cubicBezTo>
                    <a:lnTo>
                      <a:pt x="0" y="2"/>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 name="Freeform 1672"/>
              <p:cNvSpPr>
                <a:spLocks/>
              </p:cNvSpPr>
              <p:nvPr/>
            </p:nvSpPr>
            <p:spPr bwMode="auto">
              <a:xfrm>
                <a:off x="5972709" y="2717711"/>
                <a:ext cx="23815" cy="4763"/>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4" y="2"/>
                      <a:pt x="11" y="3"/>
                      <a:pt x="18" y="2"/>
                    </a:cubicBezTo>
                    <a:cubicBezTo>
                      <a:pt x="13" y="1"/>
                      <a:pt x="4" y="0"/>
                      <a:pt x="0" y="2"/>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 name="Freeform 1673"/>
              <p:cNvSpPr>
                <a:spLocks/>
              </p:cNvSpPr>
              <p:nvPr/>
            </p:nvSpPr>
            <p:spPr bwMode="auto">
              <a:xfrm>
                <a:off x="5985412" y="2714536"/>
                <a:ext cx="12701" cy="1588"/>
              </a:xfrm>
              <a:custGeom>
                <a:avLst/>
                <a:gdLst>
                  <a:gd name="T0" fmla="*/ 8 w 8"/>
                  <a:gd name="T1" fmla="*/ 1 h 1"/>
                  <a:gd name="T2" fmla="*/ 1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1" y="0"/>
                    </a:lnTo>
                    <a:lnTo>
                      <a:pt x="0" y="0"/>
                    </a:lnTo>
                    <a:lnTo>
                      <a:pt x="8"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 name="Freeform 1674"/>
              <p:cNvSpPr>
                <a:spLocks/>
              </p:cNvSpPr>
              <p:nvPr/>
            </p:nvSpPr>
            <p:spPr bwMode="auto">
              <a:xfrm>
                <a:off x="5999701" y="2676447"/>
                <a:ext cx="779532" cy="49212"/>
              </a:xfrm>
              <a:custGeom>
                <a:avLst/>
                <a:gdLst>
                  <a:gd name="T0" fmla="*/ 474 w 574"/>
                  <a:gd name="T1" fmla="*/ 20 h 36"/>
                  <a:gd name="T2" fmla="*/ 501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1 w 574"/>
                  <a:gd name="T31" fmla="*/ 12 h 36"/>
                  <a:gd name="T32" fmla="*/ 4 w 574"/>
                  <a:gd name="T33" fmla="*/ 20 h 36"/>
                  <a:gd name="T34" fmla="*/ 0 w 574"/>
                  <a:gd name="T35" fmla="*/ 25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1 w 574"/>
                  <a:gd name="T55" fmla="*/ 16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2 w 574"/>
                  <a:gd name="T73" fmla="*/ 18 h 36"/>
                  <a:gd name="T74" fmla="*/ 453 w 574"/>
                  <a:gd name="T75" fmla="*/ 19 h 36"/>
                  <a:gd name="T76" fmla="*/ 453 w 574"/>
                  <a:gd name="T77" fmla="*/ 19 h 36"/>
                  <a:gd name="T78" fmla="*/ 488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1" y="13"/>
                      <a:pt x="501" y="13"/>
                      <a:pt x="501" y="13"/>
                    </a:cubicBezTo>
                    <a:cubicBezTo>
                      <a:pt x="505" y="16"/>
                      <a:pt x="535" y="13"/>
                      <a:pt x="525" y="18"/>
                    </a:cubicBezTo>
                    <a:cubicBezTo>
                      <a:pt x="541" y="11"/>
                      <a:pt x="574" y="18"/>
                      <a:pt x="562" y="7"/>
                    </a:cubicBezTo>
                    <a:cubicBezTo>
                      <a:pt x="485" y="11"/>
                      <a:pt x="380"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1" y="12"/>
                    </a:cubicBezTo>
                    <a:cubicBezTo>
                      <a:pt x="45" y="16"/>
                      <a:pt x="29" y="7"/>
                      <a:pt x="4" y="20"/>
                    </a:cubicBezTo>
                    <a:cubicBezTo>
                      <a:pt x="2" y="22"/>
                      <a:pt x="13" y="24"/>
                      <a:pt x="0" y="25"/>
                    </a:cubicBezTo>
                    <a:cubicBezTo>
                      <a:pt x="24" y="30"/>
                      <a:pt x="43"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1" y="30"/>
                      <a:pt x="158" y="29"/>
                    </a:cubicBezTo>
                    <a:cubicBezTo>
                      <a:pt x="156" y="28"/>
                      <a:pt x="149" y="27"/>
                      <a:pt x="144" y="26"/>
                    </a:cubicBezTo>
                    <a:cubicBezTo>
                      <a:pt x="151" y="24"/>
                      <a:pt x="155" y="19"/>
                      <a:pt x="157" y="16"/>
                    </a:cubicBezTo>
                    <a:cubicBezTo>
                      <a:pt x="165" y="22"/>
                      <a:pt x="168" y="14"/>
                      <a:pt x="181" y="16"/>
                    </a:cubicBezTo>
                    <a:cubicBezTo>
                      <a:pt x="185" y="22"/>
                      <a:pt x="170" y="21"/>
                      <a:pt x="165" y="24"/>
                    </a:cubicBezTo>
                    <a:cubicBezTo>
                      <a:pt x="180" y="21"/>
                      <a:pt x="180" y="21"/>
                      <a:pt x="180" y="21"/>
                    </a:cubicBezTo>
                    <a:cubicBezTo>
                      <a:pt x="195" y="20"/>
                      <a:pt x="194" y="26"/>
                      <a:pt x="201" y="29"/>
                    </a:cubicBezTo>
                    <a:cubicBezTo>
                      <a:pt x="213" y="25"/>
                      <a:pt x="194" y="26"/>
                      <a:pt x="204" y="21"/>
                    </a:cubicBezTo>
                    <a:cubicBezTo>
                      <a:pt x="219" y="27"/>
                      <a:pt x="284" y="25"/>
                      <a:pt x="314" y="20"/>
                    </a:cubicBezTo>
                    <a:cubicBezTo>
                      <a:pt x="304" y="21"/>
                      <a:pt x="311" y="26"/>
                      <a:pt x="298" y="25"/>
                    </a:cubicBezTo>
                    <a:cubicBezTo>
                      <a:pt x="303" y="26"/>
                      <a:pt x="319" y="23"/>
                      <a:pt x="319" y="19"/>
                    </a:cubicBezTo>
                    <a:cubicBezTo>
                      <a:pt x="341" y="16"/>
                      <a:pt x="368" y="18"/>
                      <a:pt x="387" y="22"/>
                    </a:cubicBezTo>
                    <a:cubicBezTo>
                      <a:pt x="382" y="18"/>
                      <a:pt x="382" y="18"/>
                      <a:pt x="382" y="18"/>
                    </a:cubicBezTo>
                    <a:cubicBezTo>
                      <a:pt x="398" y="11"/>
                      <a:pt x="424" y="23"/>
                      <a:pt x="453" y="19"/>
                    </a:cubicBezTo>
                    <a:cubicBezTo>
                      <a:pt x="453" y="19"/>
                      <a:pt x="453" y="19"/>
                      <a:pt x="453" y="19"/>
                    </a:cubicBezTo>
                    <a:cubicBezTo>
                      <a:pt x="462" y="18"/>
                      <a:pt x="470" y="8"/>
                      <a:pt x="488" y="10"/>
                    </a:cubicBezTo>
                    <a:cubicBezTo>
                      <a:pt x="483" y="15"/>
                      <a:pt x="473" y="15"/>
                      <a:pt x="474" y="2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 name="Freeform 1675"/>
              <p:cNvSpPr>
                <a:spLocks/>
              </p:cNvSpPr>
              <p:nvPr/>
            </p:nvSpPr>
            <p:spPr bwMode="auto">
              <a:xfrm>
                <a:off x="6771294" y="2684384"/>
                <a:ext cx="31753" cy="15875"/>
              </a:xfrm>
              <a:custGeom>
                <a:avLst/>
                <a:gdLst>
                  <a:gd name="T0" fmla="*/ 9 w 23"/>
                  <a:gd name="T1" fmla="*/ 5 h 12"/>
                  <a:gd name="T2" fmla="*/ 0 w 23"/>
                  <a:gd name="T3" fmla="*/ 11 h 12"/>
                  <a:gd name="T4" fmla="*/ 21 w 23"/>
                  <a:gd name="T5" fmla="*/ 1 h 12"/>
                  <a:gd name="T6" fmla="*/ 3 w 23"/>
                  <a:gd name="T7" fmla="*/ 3 h 12"/>
                  <a:gd name="T8" fmla="*/ 9 w 23"/>
                  <a:gd name="T9" fmla="*/ 5 h 12"/>
                </a:gdLst>
                <a:ahLst/>
                <a:cxnLst>
                  <a:cxn ang="0">
                    <a:pos x="T0" y="T1"/>
                  </a:cxn>
                  <a:cxn ang="0">
                    <a:pos x="T2" y="T3"/>
                  </a:cxn>
                  <a:cxn ang="0">
                    <a:pos x="T4" y="T5"/>
                  </a:cxn>
                  <a:cxn ang="0">
                    <a:pos x="T6" y="T7"/>
                  </a:cxn>
                  <a:cxn ang="0">
                    <a:pos x="T8" y="T9"/>
                  </a:cxn>
                </a:cxnLst>
                <a:rect l="0" t="0" r="r" b="b"/>
                <a:pathLst>
                  <a:path w="23" h="12">
                    <a:moveTo>
                      <a:pt x="9" y="5"/>
                    </a:moveTo>
                    <a:cubicBezTo>
                      <a:pt x="0" y="11"/>
                      <a:pt x="0" y="11"/>
                      <a:pt x="0" y="11"/>
                    </a:cubicBezTo>
                    <a:cubicBezTo>
                      <a:pt x="10" y="12"/>
                      <a:pt x="23" y="5"/>
                      <a:pt x="21" y="1"/>
                    </a:cubicBezTo>
                    <a:cubicBezTo>
                      <a:pt x="14" y="2"/>
                      <a:pt x="5" y="0"/>
                      <a:pt x="3" y="3"/>
                    </a:cubicBezTo>
                    <a:cubicBezTo>
                      <a:pt x="5" y="4"/>
                      <a:pt x="4" y="6"/>
                      <a:pt x="9"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 name="Freeform 1676"/>
              <p:cNvSpPr>
                <a:spLocks/>
              </p:cNvSpPr>
              <p:nvPr/>
            </p:nvSpPr>
            <p:spPr bwMode="auto">
              <a:xfrm>
                <a:off x="6798289" y="2671709"/>
                <a:ext cx="392149" cy="34925"/>
              </a:xfrm>
              <a:custGeom>
                <a:avLst/>
                <a:gdLst>
                  <a:gd name="T0" fmla="*/ 187 w 288"/>
                  <a:gd name="T1" fmla="*/ 13 h 26"/>
                  <a:gd name="T2" fmla="*/ 191 w 288"/>
                  <a:gd name="T3" fmla="*/ 8 h 26"/>
                  <a:gd name="T4" fmla="*/ 81 w 288"/>
                  <a:gd name="T5" fmla="*/ 7 h 26"/>
                  <a:gd name="T6" fmla="*/ 47 w 288"/>
                  <a:gd name="T7" fmla="*/ 16 h 26"/>
                  <a:gd name="T8" fmla="*/ 39 w 288"/>
                  <a:gd name="T9" fmla="*/ 10 h 26"/>
                  <a:gd name="T10" fmla="*/ 10 w 288"/>
                  <a:gd name="T11" fmla="*/ 17 h 26"/>
                  <a:gd name="T12" fmla="*/ 27 w 288"/>
                  <a:gd name="T13" fmla="*/ 14 h 26"/>
                  <a:gd name="T14" fmla="*/ 26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7 w 288"/>
                  <a:gd name="T31" fmla="*/ 22 h 26"/>
                  <a:gd name="T32" fmla="*/ 241 w 288"/>
                  <a:gd name="T33" fmla="*/ 18 h 26"/>
                  <a:gd name="T34" fmla="*/ 262 w 288"/>
                  <a:gd name="T35" fmla="*/ 9 h 26"/>
                  <a:gd name="T36" fmla="*/ 255 w 288"/>
                  <a:gd name="T37" fmla="*/ 16 h 26"/>
                  <a:gd name="T38" fmla="*/ 275 w 288"/>
                  <a:gd name="T39" fmla="*/ 18 h 26"/>
                  <a:gd name="T40" fmla="*/ 288 w 288"/>
                  <a:gd name="T41" fmla="*/ 5 h 26"/>
                  <a:gd name="T42" fmla="*/ 187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7" y="13"/>
                    </a:moveTo>
                    <a:cubicBezTo>
                      <a:pt x="191" y="12"/>
                      <a:pt x="190" y="10"/>
                      <a:pt x="191" y="8"/>
                    </a:cubicBezTo>
                    <a:cubicBezTo>
                      <a:pt x="149" y="9"/>
                      <a:pt x="98" y="11"/>
                      <a:pt x="81" y="7"/>
                    </a:cubicBezTo>
                    <a:cubicBezTo>
                      <a:pt x="67" y="5"/>
                      <a:pt x="65" y="14"/>
                      <a:pt x="47" y="16"/>
                    </a:cubicBezTo>
                    <a:cubicBezTo>
                      <a:pt x="39" y="10"/>
                      <a:pt x="39" y="10"/>
                      <a:pt x="39" y="10"/>
                    </a:cubicBezTo>
                    <a:cubicBezTo>
                      <a:pt x="29" y="14"/>
                      <a:pt x="0" y="7"/>
                      <a:pt x="10" y="17"/>
                    </a:cubicBezTo>
                    <a:cubicBezTo>
                      <a:pt x="11" y="18"/>
                      <a:pt x="19" y="12"/>
                      <a:pt x="27" y="14"/>
                    </a:cubicBezTo>
                    <a:cubicBezTo>
                      <a:pt x="26" y="17"/>
                      <a:pt x="26" y="17"/>
                      <a:pt x="26"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20" y="18"/>
                      <a:pt x="138" y="23"/>
                    </a:cubicBezTo>
                    <a:cubicBezTo>
                      <a:pt x="138" y="23"/>
                      <a:pt x="138" y="18"/>
                      <a:pt x="135" y="20"/>
                    </a:cubicBezTo>
                    <a:cubicBezTo>
                      <a:pt x="131" y="20"/>
                      <a:pt x="127" y="16"/>
                      <a:pt x="129" y="14"/>
                    </a:cubicBezTo>
                    <a:cubicBezTo>
                      <a:pt x="161" y="8"/>
                      <a:pt x="124" y="19"/>
                      <a:pt x="147" y="22"/>
                    </a:cubicBezTo>
                    <a:cubicBezTo>
                      <a:pt x="174" y="17"/>
                      <a:pt x="226" y="12"/>
                      <a:pt x="241" y="18"/>
                    </a:cubicBezTo>
                    <a:cubicBezTo>
                      <a:pt x="228" y="14"/>
                      <a:pt x="247" y="8"/>
                      <a:pt x="262" y="9"/>
                    </a:cubicBezTo>
                    <a:cubicBezTo>
                      <a:pt x="269" y="12"/>
                      <a:pt x="257" y="14"/>
                      <a:pt x="255" y="16"/>
                    </a:cubicBezTo>
                    <a:cubicBezTo>
                      <a:pt x="262" y="17"/>
                      <a:pt x="268" y="19"/>
                      <a:pt x="275" y="18"/>
                    </a:cubicBezTo>
                    <a:cubicBezTo>
                      <a:pt x="266" y="13"/>
                      <a:pt x="272" y="7"/>
                      <a:pt x="288" y="5"/>
                    </a:cubicBezTo>
                    <a:cubicBezTo>
                      <a:pt x="252" y="0"/>
                      <a:pt x="223" y="14"/>
                      <a:pt x="187"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 name="Freeform 1677"/>
              <p:cNvSpPr>
                <a:spLocks/>
              </p:cNvSpPr>
              <p:nvPr/>
            </p:nvSpPr>
            <p:spPr bwMode="auto">
              <a:xfrm>
                <a:off x="7058712" y="2681288"/>
                <a:ext cx="20640" cy="1588"/>
              </a:xfrm>
              <a:custGeom>
                <a:avLst/>
                <a:gdLst>
                  <a:gd name="T0" fmla="*/ 7 w 15"/>
                  <a:gd name="T1" fmla="*/ 0 h 1"/>
                  <a:gd name="T2" fmla="*/ 0 w 15"/>
                  <a:gd name="T3" fmla="*/ 1 h 1"/>
                  <a:gd name="T4" fmla="*/ 15 w 15"/>
                  <a:gd name="T5" fmla="*/ 1 h 1"/>
                  <a:gd name="T6" fmla="*/ 7 w 15"/>
                  <a:gd name="T7" fmla="*/ 0 h 1"/>
                </a:gdLst>
                <a:ahLst/>
                <a:cxnLst>
                  <a:cxn ang="0">
                    <a:pos x="T0" y="T1"/>
                  </a:cxn>
                  <a:cxn ang="0">
                    <a:pos x="T2" y="T3"/>
                  </a:cxn>
                  <a:cxn ang="0">
                    <a:pos x="T4" y="T5"/>
                  </a:cxn>
                  <a:cxn ang="0">
                    <a:pos x="T6" y="T7"/>
                  </a:cxn>
                </a:cxnLst>
                <a:rect l="0" t="0" r="r" b="b"/>
                <a:pathLst>
                  <a:path w="15" h="1">
                    <a:moveTo>
                      <a:pt x="7" y="0"/>
                    </a:moveTo>
                    <a:cubicBezTo>
                      <a:pt x="3" y="0"/>
                      <a:pt x="1" y="1"/>
                      <a:pt x="0" y="1"/>
                    </a:cubicBezTo>
                    <a:cubicBezTo>
                      <a:pt x="5" y="1"/>
                      <a:pt x="10" y="1"/>
                      <a:pt x="15" y="1"/>
                    </a:cubicBezTo>
                    <a:lnTo>
                      <a:pt x="7"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pic>
          <p:nvPicPr>
            <p:cNvPr id="24" name="Рисунок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659932">
              <a:off x="2564434" y="1391959"/>
              <a:ext cx="446237" cy="585217"/>
            </a:xfrm>
            <a:prstGeom prst="rect">
              <a:avLst/>
            </a:prstGeom>
          </p:spPr>
          <p:style>
            <a:lnRef idx="2">
              <a:schemeClr val="accent1"/>
            </a:lnRef>
            <a:fillRef idx="1">
              <a:schemeClr val="lt1"/>
            </a:fillRef>
            <a:effectRef idx="0">
              <a:schemeClr val="accent1"/>
            </a:effectRef>
            <a:fontRef idx="minor">
              <a:schemeClr val="dk1"/>
            </a:fontRef>
          </p:style>
        </p:pic>
        <p:pic>
          <p:nvPicPr>
            <p:cNvPr id="25" name="Рисунок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24794" y="1365651"/>
              <a:ext cx="575994" cy="530353"/>
            </a:xfrm>
            <a:prstGeom prst="rect">
              <a:avLst/>
            </a:prstGeom>
          </p:spPr>
          <p:style>
            <a:lnRef idx="2">
              <a:schemeClr val="accent1"/>
            </a:lnRef>
            <a:fillRef idx="1">
              <a:schemeClr val="lt1"/>
            </a:fillRef>
            <a:effectRef idx="0">
              <a:schemeClr val="accent1"/>
            </a:effectRef>
            <a:fontRef idx="minor">
              <a:schemeClr val="dk1"/>
            </a:fontRef>
          </p:style>
        </p:pic>
        <p:sp>
          <p:nvSpPr>
            <p:cNvPr id="26" name="TextBox 6"/>
            <p:cNvSpPr txBox="1">
              <a:spLocks noChangeArrowheads="1"/>
            </p:cNvSpPr>
            <p:nvPr/>
          </p:nvSpPr>
          <p:spPr bwMode="auto">
            <a:xfrm>
              <a:off x="2710776" y="1721699"/>
              <a:ext cx="6754869" cy="1578894"/>
            </a:xfrm>
            <a:prstGeom prst="rect">
              <a:avLst/>
            </a:prstGeom>
            <a:noFill/>
            <a:ln>
              <a:noFill/>
            </a:ln>
            <a:extLst/>
          </p:spPr>
          <p:style>
            <a:lnRef idx="0">
              <a:scrgbClr r="0" g="0" b="0"/>
            </a:lnRef>
            <a:fillRef idx="0">
              <a:scrgbClr r="0" g="0" b="0"/>
            </a:fillRef>
            <a:effectRef idx="0">
              <a:scrgbClr r="0" g="0" b="0"/>
            </a:effectRef>
            <a:fontRef idx="minor">
              <a:schemeClr val="accent1"/>
            </a:fontRef>
          </p:style>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a:lnSpc>
                  <a:spcPct val="115000"/>
                </a:lnSpc>
                <a:spcAft>
                  <a:spcPts val="0"/>
                </a:spcAft>
              </a:pPr>
              <a:r>
                <a:rPr lang="fr-FR" sz="2800" dirty="0" smtClean="0">
                  <a:solidFill>
                    <a:schemeClr val="accent4"/>
                  </a:solidFill>
                  <a:latin typeface="+mn-lt"/>
                  <a:ea typeface="Cambria" panose="02040503050406030204" pitchFamily="18" charset="0"/>
                  <a:cs typeface="Times New Roman" pitchFamily="18" charset="0"/>
                </a:rPr>
                <a:t>   </a:t>
              </a:r>
              <a:r>
                <a:rPr lang="en-US" sz="2800" dirty="0" err="1">
                  <a:latin typeface="+mn-lt"/>
                  <a:ea typeface="Times New Roman" panose="02020603050405020304" pitchFamily="18" charset="0"/>
                </a:rPr>
                <a:t>Là</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những</a:t>
              </a:r>
              <a:r>
                <a:rPr lang="en-US" sz="2800" dirty="0">
                  <a:latin typeface="+mn-lt"/>
                  <a:ea typeface="Times New Roman" panose="02020603050405020304" pitchFamily="18" charset="0"/>
                </a:rPr>
                <a:t> </a:t>
              </a:r>
              <a:r>
                <a:rPr lang="en-US" sz="2800" b="1" dirty="0" err="1">
                  <a:latin typeface="+mn-lt"/>
                  <a:ea typeface="Times New Roman" panose="02020603050405020304" pitchFamily="18" charset="0"/>
                </a:rPr>
                <a:t>yếu</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tố</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của</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giới</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tự</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nhiên</a:t>
              </a:r>
              <a:r>
                <a:rPr lang="en-US" sz="2800" b="1" dirty="0">
                  <a:latin typeface="+mn-lt"/>
                  <a:ea typeface="Times New Roman" panose="02020603050405020304" pitchFamily="18" charset="0"/>
                </a:rPr>
                <a:t> </a:t>
              </a:r>
              <a:r>
                <a:rPr lang="en-US" sz="2800" dirty="0" err="1">
                  <a:latin typeface="+mn-lt"/>
                  <a:ea typeface="Times New Roman" panose="02020603050405020304" pitchFamily="18" charset="0"/>
                </a:rPr>
                <a:t>mà</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lao</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động</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của</a:t>
              </a:r>
              <a:r>
                <a:rPr lang="en-US" sz="2800" dirty="0">
                  <a:latin typeface="+mn-lt"/>
                  <a:ea typeface="Times New Roman" panose="02020603050405020304" pitchFamily="18" charset="0"/>
                </a:rPr>
                <a:t> con </a:t>
              </a:r>
              <a:r>
                <a:rPr lang="en-US" sz="2800" dirty="0" err="1">
                  <a:latin typeface="+mn-lt"/>
                  <a:ea typeface="Times New Roman" panose="02020603050405020304" pitchFamily="18" charset="0"/>
                </a:rPr>
                <a:t>người</a:t>
              </a:r>
              <a:r>
                <a:rPr lang="en-US" sz="2800" dirty="0">
                  <a:latin typeface="+mn-lt"/>
                  <a:ea typeface="Times New Roman" panose="02020603050405020304" pitchFamily="18" charset="0"/>
                </a:rPr>
                <a:t> </a:t>
              </a:r>
              <a:r>
                <a:rPr lang="en-US" sz="2800" b="1" dirty="0" err="1">
                  <a:latin typeface="+mn-lt"/>
                  <a:ea typeface="Times New Roman" panose="02020603050405020304" pitchFamily="18" charset="0"/>
                </a:rPr>
                <a:t>tác</a:t>
              </a:r>
              <a:r>
                <a:rPr lang="en-US" sz="2800" b="1" dirty="0">
                  <a:latin typeface="+mn-lt"/>
                  <a:ea typeface="Times New Roman" panose="02020603050405020304" pitchFamily="18" charset="0"/>
                </a:rPr>
                <a:t> </a:t>
              </a:r>
              <a:r>
                <a:rPr lang="en-US" sz="2800" b="1" dirty="0" err="1">
                  <a:latin typeface="+mn-lt"/>
                  <a:ea typeface="Times New Roman" panose="02020603050405020304" pitchFamily="18" charset="0"/>
                </a:rPr>
                <a:t>động</a:t>
              </a:r>
              <a:r>
                <a:rPr lang="en-US" sz="2800" b="1" dirty="0">
                  <a:latin typeface="+mn-lt"/>
                  <a:ea typeface="Times New Roman" panose="02020603050405020304" pitchFamily="18" charset="0"/>
                </a:rPr>
                <a:t> </a:t>
              </a:r>
              <a:r>
                <a:rPr lang="en-US" sz="2800" dirty="0" err="1">
                  <a:latin typeface="+mn-lt"/>
                  <a:ea typeface="Times New Roman" panose="02020603050405020304" pitchFamily="18" charset="0"/>
                </a:rPr>
                <a:t>vào</a:t>
              </a:r>
              <a:r>
                <a:rPr lang="en-US" sz="2800" dirty="0">
                  <a:latin typeface="+mn-lt"/>
                  <a:ea typeface="Times New Roman" panose="02020603050405020304" pitchFamily="18" charset="0"/>
                </a:rPr>
                <a:t> </a:t>
              </a:r>
              <a:r>
                <a:rPr lang="en-US" sz="2800" dirty="0" err="1" smtClean="0">
                  <a:latin typeface="+mn-lt"/>
                  <a:ea typeface="Times New Roman" panose="02020603050405020304" pitchFamily="18" charset="0"/>
                </a:rPr>
                <a:t>nhằm</a:t>
              </a:r>
              <a:r>
                <a:rPr lang="en-US" sz="2800" dirty="0" smtClean="0">
                  <a:latin typeface="+mn-lt"/>
                  <a:ea typeface="Times New Roman" panose="02020603050405020304" pitchFamily="18" charset="0"/>
                </a:rPr>
                <a:t> </a:t>
              </a:r>
              <a:r>
                <a:rPr lang="en-US" sz="2800" dirty="0" err="1" smtClean="0">
                  <a:latin typeface="+mn-lt"/>
                  <a:ea typeface="Times New Roman" panose="02020603050405020304" pitchFamily="18" charset="0"/>
                </a:rPr>
                <a:t>biến</a:t>
              </a:r>
              <a:r>
                <a:rPr lang="en-US" sz="2800" dirty="0" smtClean="0">
                  <a:latin typeface="+mn-lt"/>
                  <a:ea typeface="Times New Roman" panose="02020603050405020304" pitchFamily="18" charset="0"/>
                </a:rPr>
                <a:t> </a:t>
              </a:r>
              <a:r>
                <a:rPr lang="en-US" sz="2800" dirty="0" err="1" smtClean="0">
                  <a:latin typeface="+mn-lt"/>
                  <a:ea typeface="Times New Roman" panose="02020603050405020304" pitchFamily="18" charset="0"/>
                </a:rPr>
                <a:t>đổi</a:t>
              </a:r>
              <a:r>
                <a:rPr lang="en-US" sz="2800" dirty="0" smtClean="0">
                  <a:latin typeface="+mn-lt"/>
                  <a:ea typeface="Times New Roman" panose="02020603050405020304" pitchFamily="18" charset="0"/>
                </a:rPr>
                <a:t> </a:t>
              </a:r>
              <a:r>
                <a:rPr lang="en-US" sz="2800" dirty="0" err="1" smtClean="0">
                  <a:latin typeface="+mn-lt"/>
                  <a:ea typeface="Times New Roman" panose="02020603050405020304" pitchFamily="18" charset="0"/>
                </a:rPr>
                <a:t>nó</a:t>
              </a:r>
              <a:r>
                <a:rPr lang="en-US" sz="2800" dirty="0" smtClean="0">
                  <a:latin typeface="+mn-lt"/>
                  <a:ea typeface="Times New Roman" panose="02020603050405020304" pitchFamily="18" charset="0"/>
                </a:rPr>
                <a:t> </a:t>
              </a:r>
              <a:r>
                <a:rPr lang="en-US" sz="2800" smtClean="0">
                  <a:latin typeface="+mn-lt"/>
                  <a:ea typeface="Times New Roman" panose="02020603050405020304" pitchFamily="18" charset="0"/>
                </a:rPr>
                <a:t>cho</a:t>
              </a:r>
              <a:r>
                <a:rPr lang="en-US" sz="2800" dirty="0" smtClean="0">
                  <a:latin typeface="+mn-lt"/>
                  <a:ea typeface="Times New Roman" panose="02020603050405020304" pitchFamily="18" charset="0"/>
                </a:rPr>
                <a:t> </a:t>
              </a:r>
              <a:r>
                <a:rPr lang="en-US" sz="2800" dirty="0" err="1">
                  <a:latin typeface="+mn-lt"/>
                  <a:ea typeface="Times New Roman" panose="02020603050405020304" pitchFamily="18" charset="0"/>
                </a:rPr>
                <a:t>phù</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hợp</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với</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mục</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đích</a:t>
              </a:r>
              <a:r>
                <a:rPr lang="en-US" sz="2800" dirty="0">
                  <a:latin typeface="+mn-lt"/>
                  <a:ea typeface="Times New Roman" panose="02020603050405020304" pitchFamily="18" charset="0"/>
                </a:rPr>
                <a:t> </a:t>
              </a:r>
              <a:r>
                <a:rPr lang="en-US" sz="2800" dirty="0" err="1">
                  <a:latin typeface="+mn-lt"/>
                  <a:ea typeface="Times New Roman" panose="02020603050405020304" pitchFamily="18" charset="0"/>
                </a:rPr>
                <a:t>của</a:t>
              </a:r>
              <a:r>
                <a:rPr lang="en-US" sz="2800" dirty="0">
                  <a:latin typeface="+mn-lt"/>
                  <a:ea typeface="Times New Roman" panose="02020603050405020304" pitchFamily="18" charset="0"/>
                </a:rPr>
                <a:t> con </a:t>
              </a:r>
              <a:r>
                <a:rPr lang="en-US" sz="2800" dirty="0" err="1">
                  <a:latin typeface="+mn-lt"/>
                  <a:ea typeface="Times New Roman" panose="02020603050405020304" pitchFamily="18" charset="0"/>
                </a:rPr>
                <a:t>người</a:t>
              </a:r>
              <a:r>
                <a:rPr lang="en-US" sz="2800" dirty="0">
                  <a:latin typeface="+mn-lt"/>
                  <a:ea typeface="Times New Roman" panose="02020603050405020304" pitchFamily="18" charset="0"/>
                </a:rPr>
                <a:t>.</a:t>
              </a:r>
            </a:p>
          </p:txBody>
        </p:sp>
      </p:grpSp>
    </p:spTree>
    <p:extLst>
      <p:ext uri="{BB962C8B-B14F-4D97-AF65-F5344CB8AC3E}">
        <p14:creationId xmlns:p14="http://schemas.microsoft.com/office/powerpoint/2010/main" val="215207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circle(in)">
                                      <p:cBhvr>
                                        <p:cTn id="14" dur="2000"/>
                                        <p:tgtEl>
                                          <p:spTgt spid="21"/>
                                        </p:tgtEl>
                                      </p:cBhvr>
                                    </p:animEffect>
                                  </p:childTnLst>
                                </p:cTn>
                              </p:par>
                            </p:childTnLst>
                          </p:cTn>
                        </p:par>
                      </p:childTnLst>
                    </p:cTn>
                  </p:par>
                  <p:par>
                    <p:cTn id="15" fill="hold">
                      <p:stCondLst>
                        <p:cond delay="indefinite"/>
                      </p:stCondLst>
                      <p:childTnLst>
                        <p:par>
                          <p:cTn id="16" fill="hold">
                            <p:stCondLst>
                              <p:cond delay="0"/>
                            </p:stCondLst>
                            <p:childTnLst>
                              <p:par>
                                <p:cTn id="17" presetID="32" presetClass="emph" presetSubtype="0" fill="hold" nodeType="clickEffect">
                                  <p:stCondLst>
                                    <p:cond delay="0"/>
                                  </p:stCondLst>
                                  <p:childTnLst>
                                    <p:animRot by="120000">
                                      <p:cBhvr>
                                        <p:cTn id="18" dur="100" fill="hold">
                                          <p:stCondLst>
                                            <p:cond delay="0"/>
                                          </p:stCondLst>
                                        </p:cTn>
                                        <p:tgtEl>
                                          <p:spTgt spid="21"/>
                                        </p:tgtEl>
                                        <p:attrNameLst>
                                          <p:attrName>r</p:attrName>
                                        </p:attrNameLst>
                                      </p:cBhvr>
                                    </p:animRot>
                                    <p:animRot by="-240000">
                                      <p:cBhvr>
                                        <p:cTn id="19" dur="200" fill="hold">
                                          <p:stCondLst>
                                            <p:cond delay="200"/>
                                          </p:stCondLst>
                                        </p:cTn>
                                        <p:tgtEl>
                                          <p:spTgt spid="21"/>
                                        </p:tgtEl>
                                        <p:attrNameLst>
                                          <p:attrName>r</p:attrName>
                                        </p:attrNameLst>
                                      </p:cBhvr>
                                    </p:animRot>
                                    <p:animRot by="240000">
                                      <p:cBhvr>
                                        <p:cTn id="20" dur="200" fill="hold">
                                          <p:stCondLst>
                                            <p:cond delay="400"/>
                                          </p:stCondLst>
                                        </p:cTn>
                                        <p:tgtEl>
                                          <p:spTgt spid="21"/>
                                        </p:tgtEl>
                                        <p:attrNameLst>
                                          <p:attrName>r</p:attrName>
                                        </p:attrNameLst>
                                      </p:cBhvr>
                                    </p:animRot>
                                    <p:animRot by="-240000">
                                      <p:cBhvr>
                                        <p:cTn id="21" dur="200" fill="hold">
                                          <p:stCondLst>
                                            <p:cond delay="600"/>
                                          </p:stCondLst>
                                        </p:cTn>
                                        <p:tgtEl>
                                          <p:spTgt spid="21"/>
                                        </p:tgtEl>
                                        <p:attrNameLst>
                                          <p:attrName>r</p:attrName>
                                        </p:attrNameLst>
                                      </p:cBhvr>
                                    </p:animRot>
                                    <p:animRot by="120000">
                                      <p:cBhvr>
                                        <p:cTn id="22" dur="200" fill="hold">
                                          <p:stCondLst>
                                            <p:cond delay="800"/>
                                          </p:stCondLst>
                                        </p:cTn>
                                        <p:tgtEl>
                                          <p:spTgt spid="2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36</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grpSp>
        <p:nvGrpSpPr>
          <p:cNvPr id="9" name="Group 8">
            <a:extLst>
              <a:ext uri="{FF2B5EF4-FFF2-40B4-BE49-F238E27FC236}">
                <a16:creationId xmlns:a16="http://schemas.microsoft.com/office/drawing/2014/main" xmlns="" id="{E771C9B2-82D5-44AA-8F2C-EB52EEAEEB11}"/>
              </a:ext>
            </a:extLst>
          </p:cNvPr>
          <p:cNvGrpSpPr/>
          <p:nvPr/>
        </p:nvGrpSpPr>
        <p:grpSpPr>
          <a:xfrm>
            <a:off x="68309" y="1721072"/>
            <a:ext cx="2270116" cy="2705793"/>
            <a:chOff x="2782161" y="1637949"/>
            <a:chExt cx="2270116" cy="2434510"/>
          </a:xfrm>
        </p:grpSpPr>
        <p:grpSp>
          <p:nvGrpSpPr>
            <p:cNvPr id="10" name="Group 9">
              <a:extLst>
                <a:ext uri="{FF2B5EF4-FFF2-40B4-BE49-F238E27FC236}">
                  <a16:creationId xmlns:a16="http://schemas.microsoft.com/office/drawing/2014/main" xmlns="" id="{B6E5F608-C3A9-41FC-B97B-3CB78CE45FEB}"/>
                </a:ext>
              </a:extLst>
            </p:cNvPr>
            <p:cNvGrpSpPr/>
            <p:nvPr/>
          </p:nvGrpSpPr>
          <p:grpSpPr>
            <a:xfrm>
              <a:off x="2807778" y="1637949"/>
              <a:ext cx="2244499" cy="2434510"/>
              <a:chOff x="2728686" y="1944914"/>
              <a:chExt cx="3055724" cy="3314410"/>
            </a:xfrm>
          </p:grpSpPr>
          <p:sp>
            <p:nvSpPr>
              <p:cNvPr id="12" name="Rectangle 11">
                <a:extLst>
                  <a:ext uri="{FF2B5EF4-FFF2-40B4-BE49-F238E27FC236}">
                    <a16:creationId xmlns:a16="http://schemas.microsoft.com/office/drawing/2014/main" xmlns="" id="{3AC48A58-F819-4DA0-96B5-DF365AA7CC86}"/>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Top Corners One Rounded and One Snipped 38">
                <a:extLst>
                  <a:ext uri="{FF2B5EF4-FFF2-40B4-BE49-F238E27FC236}">
                    <a16:creationId xmlns:a16="http://schemas.microsoft.com/office/drawing/2014/main" xmlns="" id="{A4DE224C-7D79-4BEB-B9B7-C8F018D45564}"/>
                  </a:ext>
                </a:extLst>
              </p:cNvPr>
              <p:cNvSpPr/>
              <p:nvPr/>
            </p:nvSpPr>
            <p:spPr>
              <a:xfrm rot="10800000">
                <a:off x="2728686" y="1944914"/>
                <a:ext cx="2496457" cy="2641600"/>
              </a:xfrm>
              <a:prstGeom prst="snipRoundRect">
                <a:avLst>
                  <a:gd name="adj1" fmla="val 29018"/>
                  <a:gd name="adj2" fmla="val 0"/>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ight Triangle 19">
                <a:extLst>
                  <a:ext uri="{FF2B5EF4-FFF2-40B4-BE49-F238E27FC236}">
                    <a16:creationId xmlns:a16="http://schemas.microsoft.com/office/drawing/2014/main" xmlns="" id="{7F5C78CA-A608-4D59-A902-8F6E1A936CE7}"/>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0091C4"/>
                  </a:gs>
                  <a:gs pos="0">
                    <a:srgbClr val="00A1DA"/>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Box 10">
              <a:extLst>
                <a:ext uri="{FF2B5EF4-FFF2-40B4-BE49-F238E27FC236}">
                  <a16:creationId xmlns:a16="http://schemas.microsoft.com/office/drawing/2014/main" xmlns="" id="{47FF40ED-65A1-4F2C-B8D4-30ED17732F01}"/>
                </a:ext>
              </a:extLst>
            </p:cNvPr>
            <p:cNvSpPr txBox="1"/>
            <p:nvPr/>
          </p:nvSpPr>
          <p:spPr>
            <a:xfrm>
              <a:off x="2782161" y="1697839"/>
              <a:ext cx="1770061" cy="1855356"/>
            </a:xfrm>
            <a:prstGeom prst="rect">
              <a:avLst/>
            </a:prstGeom>
            <a:noFill/>
          </p:spPr>
          <p:txBody>
            <a:bodyPr wrap="square" rtlCol="0">
              <a:spAutoFit/>
            </a:bodyPr>
            <a:lstStyle/>
            <a:p>
              <a:pPr algn="ctr"/>
              <a:r>
                <a:rPr lang="en-US" sz="3200" b="1" kern="0" dirty="0" err="1">
                  <a:latin typeface="UTM Alberta Heavy" panose="02040603050506020204" pitchFamily="18" charset="0"/>
                </a:rPr>
                <a:t>Đối</a:t>
              </a:r>
              <a:r>
                <a:rPr lang="en-US" sz="3200" b="1" kern="0" dirty="0">
                  <a:latin typeface="UTM Alberta Heavy" panose="02040603050506020204" pitchFamily="18" charset="0"/>
                </a:rPr>
                <a:t> </a:t>
              </a:r>
              <a:r>
                <a:rPr lang="en-US" sz="3200" b="1" kern="0" dirty="0" err="1">
                  <a:latin typeface="UTM Alberta Heavy" panose="02040603050506020204" pitchFamily="18" charset="0"/>
                </a:rPr>
                <a:t>tượng</a:t>
              </a:r>
              <a:r>
                <a:rPr lang="en-US" sz="3200" b="1" kern="0" dirty="0">
                  <a:latin typeface="UTM Alberta Heavy" panose="02040603050506020204" pitchFamily="18" charset="0"/>
                </a:rPr>
                <a:t> </a:t>
              </a:r>
              <a:r>
                <a:rPr lang="en-US" sz="3200" b="1" kern="0" dirty="0" err="1">
                  <a:latin typeface="UTM Alberta Heavy" panose="02040603050506020204" pitchFamily="18" charset="0"/>
                </a:rPr>
                <a:t>lao</a:t>
              </a:r>
              <a:r>
                <a:rPr lang="en-US" sz="3200" b="1" kern="0" dirty="0">
                  <a:latin typeface="UTM Alberta Heavy" panose="02040603050506020204" pitchFamily="18" charset="0"/>
                </a:rPr>
                <a:t> </a:t>
              </a:r>
              <a:r>
                <a:rPr lang="en-US" sz="3200" b="1" kern="0" dirty="0" err="1">
                  <a:latin typeface="UTM Alberta Heavy" panose="02040603050506020204" pitchFamily="18" charset="0"/>
                </a:rPr>
                <a:t>động</a:t>
              </a:r>
              <a:endParaRPr lang="en-US" sz="3200" b="1" dirty="0">
                <a:latin typeface="UTM Alberta Heavy" panose="02040603050506020204" pitchFamily="18" charset="0"/>
              </a:endParaRPr>
            </a:p>
          </p:txBody>
        </p:sp>
      </p:grpSp>
      <p:grpSp>
        <p:nvGrpSpPr>
          <p:cNvPr id="15" name="Group 14">
            <a:extLst>
              <a:ext uri="{FF2B5EF4-FFF2-40B4-BE49-F238E27FC236}">
                <a16:creationId xmlns:a16="http://schemas.microsoft.com/office/drawing/2014/main" xmlns="" id="{9DC28827-90BA-4BED-B06B-CEE966E3C2AF}"/>
              </a:ext>
            </a:extLst>
          </p:cNvPr>
          <p:cNvGrpSpPr/>
          <p:nvPr/>
        </p:nvGrpSpPr>
        <p:grpSpPr>
          <a:xfrm>
            <a:off x="855879" y="1170464"/>
            <a:ext cx="389900" cy="815066"/>
            <a:chOff x="3976914" y="1402541"/>
            <a:chExt cx="421209" cy="782522"/>
          </a:xfrm>
          <a:effectLst>
            <a:outerShdw blurRad="76200" dir="18900000" sy="23000" kx="-1200000" algn="bl" rotWithShape="0">
              <a:prstClr val="black">
                <a:alpha val="20000"/>
              </a:prstClr>
            </a:outerShdw>
          </a:effectLst>
        </p:grpSpPr>
        <p:sp>
          <p:nvSpPr>
            <p:cNvPr id="16" name="Rectangle 15">
              <a:extLst>
                <a:ext uri="{FF2B5EF4-FFF2-40B4-BE49-F238E27FC236}">
                  <a16:creationId xmlns:a16="http://schemas.microsoft.com/office/drawing/2014/main" xmlns="" id="{BCAB0AB3-E831-4233-BF41-7C93C37474BA}"/>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xmlns="" id="{DB3C1A5A-8C12-474E-A329-402E5FDC4365}"/>
                </a:ext>
              </a:extLst>
            </p:cNvPr>
            <p:cNvSpPr/>
            <p:nvPr/>
          </p:nvSpPr>
          <p:spPr>
            <a:xfrm>
              <a:off x="3976914" y="1546639"/>
              <a:ext cx="421209" cy="421209"/>
            </a:xfrm>
            <a:prstGeom prst="ellipse">
              <a:avLst/>
            </a:prstGeom>
            <a:solidFill>
              <a:srgbClr val="FF0000"/>
            </a:solidFill>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rapezoid 10">
              <a:extLst>
                <a:ext uri="{FF2B5EF4-FFF2-40B4-BE49-F238E27FC236}">
                  <a16:creationId xmlns:a16="http://schemas.microsoft.com/office/drawing/2014/main" xmlns="" id="{E1E5144C-43A5-4F4A-856C-D0D5C6E94356}"/>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xmlns="" id="{2F0C8257-48DE-4EE1-A5C3-DCEA1CDA1293}"/>
                </a:ext>
              </a:extLst>
            </p:cNvPr>
            <p:cNvSpPr/>
            <p:nvPr/>
          </p:nvSpPr>
          <p:spPr>
            <a:xfrm>
              <a:off x="4142587" y="1402541"/>
              <a:ext cx="255535" cy="255535"/>
            </a:xfrm>
            <a:prstGeom prst="ellipse">
              <a:avLst/>
            </a:prstGeom>
            <a:solidFill>
              <a:srgbClr val="FF00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Rectangle: Rounded Corners 6">
            <a:extLst>
              <a:ext uri="{FF2B5EF4-FFF2-40B4-BE49-F238E27FC236}">
                <a16:creationId xmlns:a16="http://schemas.microsoft.com/office/drawing/2014/main" xmlns="" id="{69796038-62E7-4081-82DC-7B1141DBC49D}"/>
              </a:ext>
            </a:extLst>
          </p:cNvPr>
          <p:cNvSpPr/>
          <p:nvPr/>
        </p:nvSpPr>
        <p:spPr>
          <a:xfrm>
            <a:off x="6501535" y="1265121"/>
            <a:ext cx="4760686" cy="1045029"/>
          </a:xfrm>
          <a:prstGeom prst="roundRect">
            <a:avLst/>
          </a:prstGeom>
          <a:gradFill flip="none" rotWithShape="1">
            <a:gsLst>
              <a:gs pos="0">
                <a:srgbClr val="009999"/>
              </a:gs>
              <a:gs pos="100000">
                <a:srgbClr val="006666"/>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xmlns="" id="{A84E62EC-2151-463D-BA9D-3AD67FB8BAD9}"/>
              </a:ext>
            </a:extLst>
          </p:cNvPr>
          <p:cNvGrpSpPr/>
          <p:nvPr/>
        </p:nvGrpSpPr>
        <p:grpSpPr>
          <a:xfrm>
            <a:off x="6795310" y="1343782"/>
            <a:ext cx="4213888" cy="866585"/>
            <a:chOff x="6781662" y="690610"/>
            <a:chExt cx="4213888" cy="866585"/>
          </a:xfrm>
        </p:grpSpPr>
        <p:sp>
          <p:nvSpPr>
            <p:cNvPr id="22" name="Rectangle: Rounded Corners 7">
              <a:extLst>
                <a:ext uri="{FF2B5EF4-FFF2-40B4-BE49-F238E27FC236}">
                  <a16:creationId xmlns:a16="http://schemas.microsoft.com/office/drawing/2014/main" xmlns="" id="{CECD3A9D-C8DB-418D-BC43-A596CE5DDD92}"/>
                </a:ext>
              </a:extLst>
            </p:cNvPr>
            <p:cNvSpPr/>
            <p:nvPr/>
          </p:nvSpPr>
          <p:spPr>
            <a:xfrm>
              <a:off x="6781662" y="710675"/>
              <a:ext cx="4213888" cy="846520"/>
            </a:xfrm>
            <a:prstGeom prst="roundRect">
              <a:avLst/>
            </a:prstGeom>
            <a:gradFill>
              <a:gsLst>
                <a:gs pos="56000">
                  <a:schemeClr val="bg1"/>
                </a:gs>
                <a:gs pos="100000">
                  <a:schemeClr val="bg1">
                    <a:lumMod val="95000"/>
                  </a:schemeClr>
                </a:gs>
              </a:gsLst>
              <a:lin ang="0" scaled="1"/>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xmlns="" id="{2F2084A1-BFB1-4A68-9145-E73110E85471}"/>
                </a:ext>
              </a:extLst>
            </p:cNvPr>
            <p:cNvGrpSpPr/>
            <p:nvPr/>
          </p:nvGrpSpPr>
          <p:grpSpPr>
            <a:xfrm>
              <a:off x="7079157" y="690610"/>
              <a:ext cx="3916393" cy="830997"/>
              <a:chOff x="7079157" y="690610"/>
              <a:chExt cx="3916393" cy="830997"/>
            </a:xfrm>
          </p:grpSpPr>
          <p:cxnSp>
            <p:nvCxnSpPr>
              <p:cNvPr id="24" name="Straight Connector 23">
                <a:extLst>
                  <a:ext uri="{FF2B5EF4-FFF2-40B4-BE49-F238E27FC236}">
                    <a16:creationId xmlns:a16="http://schemas.microsoft.com/office/drawing/2014/main" xmlns="" id="{1C7AE7A8-1664-4819-997A-B95BB34D0294}"/>
                  </a:ext>
                </a:extLst>
              </p:cNvPr>
              <p:cNvCxnSpPr>
                <a:cxnSpLocks/>
              </p:cNvCxnSpPr>
              <p:nvPr/>
            </p:nvCxnSpPr>
            <p:spPr>
              <a:xfrm>
                <a:off x="7823179" y="885879"/>
                <a:ext cx="0" cy="59916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xmlns="" id="{B9DE6633-D782-4DE9-AD27-B166902236FA}"/>
                  </a:ext>
                </a:extLst>
              </p:cNvPr>
              <p:cNvSpPr txBox="1"/>
              <p:nvPr/>
            </p:nvSpPr>
            <p:spPr>
              <a:xfrm>
                <a:off x="7079157" y="690610"/>
                <a:ext cx="3916393" cy="830997"/>
              </a:xfrm>
              <a:prstGeom prst="rect">
                <a:avLst/>
              </a:prstGeom>
              <a:noFill/>
            </p:spPr>
            <p:txBody>
              <a:bodyPr wrap="square" rtlCol="0">
                <a:spAutoFit/>
              </a:bodyPr>
              <a:lstStyle/>
              <a:p>
                <a:pPr algn="ctr">
                  <a:buClr>
                    <a:srgbClr val="0000FF"/>
                  </a:buClr>
                </a:pPr>
                <a:r>
                  <a:rPr lang="es-CR" sz="2400" b="1" dirty="0" err="1">
                    <a:solidFill>
                      <a:srgbClr val="005D80"/>
                    </a:solidFill>
                  </a:rPr>
                  <a:t>Có</a:t>
                </a:r>
                <a:r>
                  <a:rPr lang="es-CR" sz="2400" b="1" dirty="0">
                    <a:solidFill>
                      <a:srgbClr val="005D80"/>
                    </a:solidFill>
                  </a:rPr>
                  <a:t> </a:t>
                </a:r>
                <a:r>
                  <a:rPr lang="es-CR" sz="2400" b="1" dirty="0" err="1">
                    <a:solidFill>
                      <a:srgbClr val="005D80"/>
                    </a:solidFill>
                  </a:rPr>
                  <a:t>mấy</a:t>
                </a:r>
                <a:r>
                  <a:rPr lang="es-CR" sz="2400" b="1" dirty="0">
                    <a:solidFill>
                      <a:srgbClr val="005D80"/>
                    </a:solidFill>
                  </a:rPr>
                  <a:t> </a:t>
                </a:r>
                <a:r>
                  <a:rPr lang="es-CR" sz="2400" b="1" dirty="0" err="1">
                    <a:solidFill>
                      <a:srgbClr val="005D80"/>
                    </a:solidFill>
                  </a:rPr>
                  <a:t>loại</a:t>
                </a:r>
                <a:r>
                  <a:rPr lang="es-CR" sz="2400" b="1" dirty="0">
                    <a:solidFill>
                      <a:srgbClr val="005D80"/>
                    </a:solidFill>
                  </a:rPr>
                  <a:t> </a:t>
                </a:r>
                <a:r>
                  <a:rPr lang="es-CR" sz="2400" b="1" dirty="0" err="1">
                    <a:solidFill>
                      <a:srgbClr val="005D80"/>
                    </a:solidFill>
                  </a:rPr>
                  <a:t>đối</a:t>
                </a:r>
                <a:r>
                  <a:rPr lang="es-CR" sz="2400" b="1" dirty="0">
                    <a:solidFill>
                      <a:srgbClr val="005D80"/>
                    </a:solidFill>
                  </a:rPr>
                  <a:t> </a:t>
                </a:r>
                <a:r>
                  <a:rPr lang="es-CR" sz="2400" b="1" dirty="0" err="1">
                    <a:solidFill>
                      <a:srgbClr val="005D80"/>
                    </a:solidFill>
                  </a:rPr>
                  <a:t>tượng</a:t>
                </a:r>
                <a:r>
                  <a:rPr lang="es-CR" sz="2400" b="1" dirty="0">
                    <a:solidFill>
                      <a:srgbClr val="005D80"/>
                    </a:solidFill>
                  </a:rPr>
                  <a:t> lao </a:t>
                </a:r>
                <a:r>
                  <a:rPr lang="es-CR" sz="2400" b="1" dirty="0" err="1">
                    <a:solidFill>
                      <a:srgbClr val="005D80"/>
                    </a:solidFill>
                  </a:rPr>
                  <a:t>động</a:t>
                </a:r>
                <a:r>
                  <a:rPr lang="es-CR" sz="2400" b="1" dirty="0">
                    <a:solidFill>
                      <a:srgbClr val="005D80"/>
                    </a:solidFill>
                  </a:rPr>
                  <a:t>?</a:t>
                </a:r>
                <a:endParaRPr lang="en-US" sz="4800" b="1" kern="0" dirty="0">
                  <a:solidFill>
                    <a:srgbClr val="005D80"/>
                  </a:solidFill>
                </a:endParaRPr>
              </a:p>
            </p:txBody>
          </p:sp>
        </p:grpSp>
      </p:grpSp>
      <p:sp>
        <p:nvSpPr>
          <p:cNvPr id="26" name="Rectangle: Top Corners Rounded 8">
            <a:extLst>
              <a:ext uri="{FF2B5EF4-FFF2-40B4-BE49-F238E27FC236}">
                <a16:creationId xmlns:a16="http://schemas.microsoft.com/office/drawing/2014/main" xmlns="" id="{95BE17D1-5031-42D4-8D82-B4C5C6F7B12B}"/>
              </a:ext>
            </a:extLst>
          </p:cNvPr>
          <p:cNvSpPr/>
          <p:nvPr/>
        </p:nvSpPr>
        <p:spPr>
          <a:xfrm rot="5400000">
            <a:off x="6383185" y="1596605"/>
            <a:ext cx="812800" cy="348343"/>
          </a:xfrm>
          <a:prstGeom prst="round2SameRect">
            <a:avLst/>
          </a:prstGeom>
          <a:gradFill flip="none" rotWithShape="1">
            <a:gsLst>
              <a:gs pos="10000">
                <a:srgbClr val="009999"/>
              </a:gs>
              <a:gs pos="80560">
                <a:srgbClr val="007171"/>
              </a:gs>
              <a:gs pos="100000">
                <a:schemeClr val="tx1"/>
              </a:gs>
            </a:gsLst>
            <a:lin ang="5400000" scaled="1"/>
            <a:tileRect/>
          </a:gra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316"/>
          <p:cNvSpPr>
            <a:spLocks noEditPoints="1"/>
          </p:cNvSpPr>
          <p:nvPr/>
        </p:nvSpPr>
        <p:spPr bwMode="auto">
          <a:xfrm>
            <a:off x="604101" y="1047623"/>
            <a:ext cx="133855" cy="114172"/>
          </a:xfrm>
          <a:custGeom>
            <a:avLst/>
            <a:gdLst>
              <a:gd name="T0" fmla="*/ 12 w 25"/>
              <a:gd name="T1" fmla="*/ 21 h 21"/>
              <a:gd name="T2" fmla="*/ 13 w 25"/>
              <a:gd name="T3" fmla="*/ 21 h 21"/>
              <a:gd name="T4" fmla="*/ 24 w 25"/>
              <a:gd name="T5" fmla="*/ 12 h 21"/>
              <a:gd name="T6" fmla="*/ 15 w 25"/>
              <a:gd name="T7" fmla="*/ 2 h 21"/>
              <a:gd name="T8" fmla="*/ 12 w 25"/>
              <a:gd name="T9" fmla="*/ 21 h 21"/>
              <a:gd name="T10" fmla="*/ 7 w 25"/>
              <a:gd name="T11" fmla="*/ 10 h 21"/>
              <a:gd name="T12" fmla="*/ 7 w 25"/>
              <a:gd name="T13" fmla="*/ 10 h 21"/>
              <a:gd name="T14" fmla="*/ 14 w 25"/>
              <a:gd name="T15" fmla="*/ 6 h 21"/>
              <a:gd name="T16" fmla="*/ 7 w 25"/>
              <a:gd name="T17" fmla="*/ 12 h 21"/>
              <a:gd name="T18" fmla="*/ 7 w 25"/>
              <a:gd name="T19" fmla="*/ 10 h 21"/>
              <a:gd name="T20" fmla="*/ 19 w 25"/>
              <a:gd name="T21" fmla="*/ 6 h 21"/>
              <a:gd name="T22" fmla="*/ 7 w 25"/>
              <a:gd name="T23" fmla="*/ 13 h 21"/>
              <a:gd name="T24" fmla="*/ 7 w 25"/>
              <a:gd name="T25" fmla="*/ 13 h 21"/>
              <a:gd name="T26" fmla="*/ 15 w 25"/>
              <a:gd name="T27" fmla="*/ 5 h 21"/>
              <a:gd name="T28" fmla="*/ 16 w 25"/>
              <a:gd name="T29" fmla="*/ 5 h 21"/>
              <a:gd name="T30" fmla="*/ 19 w 25"/>
              <a:gd name="T31" fmla="*/ 6 h 21"/>
              <a:gd name="T32" fmla="*/ 19 w 25"/>
              <a:gd name="T33" fmla="*/ 6 h 21"/>
              <a:gd name="T34" fmla="*/ 17 w 25"/>
              <a:gd name="T35" fmla="*/ 8 h 21"/>
              <a:gd name="T36" fmla="*/ 8 w 25"/>
              <a:gd name="T37" fmla="*/ 16 h 21"/>
              <a:gd name="T38" fmla="*/ 7 w 25"/>
              <a:gd name="T39" fmla="*/ 14 h 21"/>
              <a:gd name="T40" fmla="*/ 17 w 25"/>
              <a:gd name="T41" fmla="*/ 8 h 21"/>
              <a:gd name="T42" fmla="*/ 9 w 25"/>
              <a:gd name="T43" fmla="*/ 17 h 21"/>
              <a:gd name="T44" fmla="*/ 17 w 25"/>
              <a:gd name="T45" fmla="*/ 12 h 21"/>
              <a:gd name="T46" fmla="*/ 11 w 25"/>
              <a:gd name="T47" fmla="*/ 18 h 21"/>
              <a:gd name="T48" fmla="*/ 11 w 25"/>
              <a:gd name="T49" fmla="*/ 18 h 21"/>
              <a:gd name="T50" fmla="*/ 9 w 25"/>
              <a:gd name="T51" fmla="*/ 17 h 21"/>
              <a:gd name="T52" fmla="*/ 21 w 25"/>
              <a:gd name="T53" fmla="*/ 12 h 21"/>
              <a:gd name="T54" fmla="*/ 13 w 25"/>
              <a:gd name="T55" fmla="*/ 18 h 21"/>
              <a:gd name="T56" fmla="*/ 12 w 25"/>
              <a:gd name="T57" fmla="*/ 18 h 21"/>
              <a:gd name="T58" fmla="*/ 18 w 25"/>
              <a:gd name="T59" fmla="*/ 14 h 21"/>
              <a:gd name="T60" fmla="*/ 16 w 25"/>
              <a:gd name="T61" fmla="*/ 16 h 21"/>
              <a:gd name="T62" fmla="*/ 16 w 25"/>
              <a:gd name="T63" fmla="*/ 17 h 21"/>
              <a:gd name="T64" fmla="*/ 20 w 25"/>
              <a:gd name="T65" fmla="*/ 13 h 21"/>
              <a:gd name="T66" fmla="*/ 19 w 25"/>
              <a:gd name="T67" fmla="*/ 13 h 21"/>
              <a:gd name="T68" fmla="*/ 13 w 25"/>
              <a:gd name="T69" fmla="*/ 17 h 21"/>
              <a:gd name="T70" fmla="*/ 19 w 25"/>
              <a:gd name="T71" fmla="*/ 11 h 21"/>
              <a:gd name="T72" fmla="*/ 19 w 25"/>
              <a:gd name="T73" fmla="*/ 10 h 21"/>
              <a:gd name="T74" fmla="*/ 10 w 25"/>
              <a:gd name="T75" fmla="*/ 15 h 21"/>
              <a:gd name="T76" fmla="*/ 19 w 25"/>
              <a:gd name="T77" fmla="*/ 7 h 21"/>
              <a:gd name="T78" fmla="*/ 19 w 25"/>
              <a:gd name="T79" fmla="*/ 7 h 21"/>
              <a:gd name="T80" fmla="*/ 21 w 25"/>
              <a:gd name="T81" fmla="*/ 12 h 21"/>
              <a:gd name="T82" fmla="*/ 14 w 25"/>
              <a:gd name="T83" fmla="*/ 5 h 21"/>
              <a:gd name="T84" fmla="*/ 15 w 25"/>
              <a:gd name="T85" fmla="*/ 5 h 21"/>
              <a:gd name="T86" fmla="*/ 7 w 25"/>
              <a:gd name="T87" fmla="*/ 10 h 21"/>
              <a:gd name="T88" fmla="*/ 14 w 25"/>
              <a:gd name="T8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21">
                <a:moveTo>
                  <a:pt x="12" y="21"/>
                </a:moveTo>
                <a:cubicBezTo>
                  <a:pt x="12" y="21"/>
                  <a:pt x="12" y="21"/>
                  <a:pt x="13" y="21"/>
                </a:cubicBezTo>
                <a:cubicBezTo>
                  <a:pt x="18" y="21"/>
                  <a:pt x="23" y="18"/>
                  <a:pt x="24" y="12"/>
                </a:cubicBezTo>
                <a:cubicBezTo>
                  <a:pt x="25" y="7"/>
                  <a:pt x="21" y="2"/>
                  <a:pt x="15" y="2"/>
                </a:cubicBezTo>
                <a:cubicBezTo>
                  <a:pt x="3" y="0"/>
                  <a:pt x="0" y="19"/>
                  <a:pt x="12" y="21"/>
                </a:cubicBezTo>
                <a:close/>
                <a:moveTo>
                  <a:pt x="7" y="10"/>
                </a:moveTo>
                <a:cubicBezTo>
                  <a:pt x="7" y="10"/>
                  <a:pt x="7" y="10"/>
                  <a:pt x="7" y="10"/>
                </a:cubicBezTo>
                <a:cubicBezTo>
                  <a:pt x="9" y="9"/>
                  <a:pt x="12" y="7"/>
                  <a:pt x="14" y="6"/>
                </a:cubicBezTo>
                <a:cubicBezTo>
                  <a:pt x="12" y="8"/>
                  <a:pt x="9" y="10"/>
                  <a:pt x="7" y="12"/>
                </a:cubicBezTo>
                <a:cubicBezTo>
                  <a:pt x="7" y="11"/>
                  <a:pt x="7" y="11"/>
                  <a:pt x="7" y="10"/>
                </a:cubicBezTo>
                <a:close/>
                <a:moveTo>
                  <a:pt x="19" y="6"/>
                </a:moveTo>
                <a:cubicBezTo>
                  <a:pt x="15" y="8"/>
                  <a:pt x="11" y="12"/>
                  <a:pt x="7" y="13"/>
                </a:cubicBezTo>
                <a:cubicBezTo>
                  <a:pt x="7" y="13"/>
                  <a:pt x="7" y="13"/>
                  <a:pt x="7" y="13"/>
                </a:cubicBezTo>
                <a:cubicBezTo>
                  <a:pt x="10" y="10"/>
                  <a:pt x="14" y="9"/>
                  <a:pt x="15" y="5"/>
                </a:cubicBezTo>
                <a:cubicBezTo>
                  <a:pt x="16" y="5"/>
                  <a:pt x="16" y="5"/>
                  <a:pt x="16" y="5"/>
                </a:cubicBezTo>
                <a:cubicBezTo>
                  <a:pt x="17" y="5"/>
                  <a:pt x="18" y="6"/>
                  <a:pt x="19" y="6"/>
                </a:cubicBezTo>
                <a:cubicBezTo>
                  <a:pt x="19" y="6"/>
                  <a:pt x="19" y="6"/>
                  <a:pt x="19" y="6"/>
                </a:cubicBezTo>
                <a:close/>
                <a:moveTo>
                  <a:pt x="17" y="8"/>
                </a:moveTo>
                <a:cubicBezTo>
                  <a:pt x="14" y="11"/>
                  <a:pt x="11" y="13"/>
                  <a:pt x="8" y="16"/>
                </a:cubicBezTo>
                <a:cubicBezTo>
                  <a:pt x="8" y="15"/>
                  <a:pt x="8" y="15"/>
                  <a:pt x="7" y="14"/>
                </a:cubicBezTo>
                <a:cubicBezTo>
                  <a:pt x="11" y="13"/>
                  <a:pt x="13" y="10"/>
                  <a:pt x="17" y="8"/>
                </a:cubicBezTo>
                <a:close/>
                <a:moveTo>
                  <a:pt x="9" y="17"/>
                </a:moveTo>
                <a:cubicBezTo>
                  <a:pt x="12" y="15"/>
                  <a:pt x="14" y="14"/>
                  <a:pt x="17" y="12"/>
                </a:cubicBezTo>
                <a:cubicBezTo>
                  <a:pt x="15" y="14"/>
                  <a:pt x="13" y="15"/>
                  <a:pt x="11" y="18"/>
                </a:cubicBezTo>
                <a:cubicBezTo>
                  <a:pt x="11" y="18"/>
                  <a:pt x="11" y="18"/>
                  <a:pt x="11" y="18"/>
                </a:cubicBezTo>
                <a:cubicBezTo>
                  <a:pt x="10" y="18"/>
                  <a:pt x="10" y="17"/>
                  <a:pt x="9" y="17"/>
                </a:cubicBezTo>
                <a:close/>
                <a:moveTo>
                  <a:pt x="21" y="12"/>
                </a:moveTo>
                <a:cubicBezTo>
                  <a:pt x="20" y="16"/>
                  <a:pt x="17" y="18"/>
                  <a:pt x="13" y="18"/>
                </a:cubicBezTo>
                <a:cubicBezTo>
                  <a:pt x="12" y="18"/>
                  <a:pt x="12" y="18"/>
                  <a:pt x="12" y="18"/>
                </a:cubicBezTo>
                <a:cubicBezTo>
                  <a:pt x="14" y="17"/>
                  <a:pt x="16" y="15"/>
                  <a:pt x="18" y="14"/>
                </a:cubicBezTo>
                <a:cubicBezTo>
                  <a:pt x="18" y="15"/>
                  <a:pt x="17" y="15"/>
                  <a:pt x="16" y="16"/>
                </a:cubicBezTo>
                <a:cubicBezTo>
                  <a:pt x="16" y="16"/>
                  <a:pt x="16" y="17"/>
                  <a:pt x="16" y="17"/>
                </a:cubicBezTo>
                <a:cubicBezTo>
                  <a:pt x="18" y="16"/>
                  <a:pt x="19" y="15"/>
                  <a:pt x="20" y="13"/>
                </a:cubicBezTo>
                <a:cubicBezTo>
                  <a:pt x="20" y="13"/>
                  <a:pt x="20" y="13"/>
                  <a:pt x="19" y="13"/>
                </a:cubicBezTo>
                <a:cubicBezTo>
                  <a:pt x="17" y="14"/>
                  <a:pt x="15" y="15"/>
                  <a:pt x="13" y="17"/>
                </a:cubicBezTo>
                <a:cubicBezTo>
                  <a:pt x="15" y="14"/>
                  <a:pt x="17" y="13"/>
                  <a:pt x="19" y="11"/>
                </a:cubicBezTo>
                <a:cubicBezTo>
                  <a:pt x="20" y="11"/>
                  <a:pt x="19" y="10"/>
                  <a:pt x="19" y="10"/>
                </a:cubicBezTo>
                <a:cubicBezTo>
                  <a:pt x="16" y="12"/>
                  <a:pt x="13" y="14"/>
                  <a:pt x="10" y="15"/>
                </a:cubicBezTo>
                <a:cubicBezTo>
                  <a:pt x="13" y="12"/>
                  <a:pt x="16" y="10"/>
                  <a:pt x="19" y="7"/>
                </a:cubicBezTo>
                <a:cubicBezTo>
                  <a:pt x="19" y="7"/>
                  <a:pt x="19" y="7"/>
                  <a:pt x="19" y="7"/>
                </a:cubicBezTo>
                <a:cubicBezTo>
                  <a:pt x="21" y="8"/>
                  <a:pt x="21" y="10"/>
                  <a:pt x="21" y="12"/>
                </a:cubicBezTo>
                <a:close/>
                <a:moveTo>
                  <a:pt x="14" y="5"/>
                </a:moveTo>
                <a:cubicBezTo>
                  <a:pt x="14" y="5"/>
                  <a:pt x="14" y="5"/>
                  <a:pt x="15" y="5"/>
                </a:cubicBezTo>
                <a:cubicBezTo>
                  <a:pt x="12" y="6"/>
                  <a:pt x="10" y="8"/>
                  <a:pt x="7" y="10"/>
                </a:cubicBezTo>
                <a:cubicBezTo>
                  <a:pt x="8" y="7"/>
                  <a:pt x="10" y="4"/>
                  <a:pt x="14" y="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sz="2600">
              <a:latin typeface="Cambria" panose="02040503050406030204" pitchFamily="18" charset="0"/>
              <a:ea typeface="Cambria" panose="02040503050406030204" pitchFamily="18" charset="0"/>
            </a:endParaRPr>
          </a:p>
        </p:txBody>
      </p:sp>
      <p:grpSp>
        <p:nvGrpSpPr>
          <p:cNvPr id="28" name="Group 27"/>
          <p:cNvGrpSpPr/>
          <p:nvPr/>
        </p:nvGrpSpPr>
        <p:grpSpPr>
          <a:xfrm>
            <a:off x="2340917" y="2517507"/>
            <a:ext cx="4207149" cy="4340493"/>
            <a:chOff x="635594" y="1589572"/>
            <a:chExt cx="3788809" cy="4531828"/>
          </a:xfrm>
        </p:grpSpPr>
        <p:grpSp>
          <p:nvGrpSpPr>
            <p:cNvPr id="29" name="Group 28"/>
            <p:cNvGrpSpPr/>
            <p:nvPr/>
          </p:nvGrpSpPr>
          <p:grpSpPr>
            <a:xfrm>
              <a:off x="635594" y="1589572"/>
              <a:ext cx="3788809" cy="4531828"/>
              <a:chOff x="1377429" y="1602272"/>
              <a:chExt cx="2615174" cy="3981063"/>
            </a:xfrm>
          </p:grpSpPr>
          <p:grpSp>
            <p:nvGrpSpPr>
              <p:cNvPr id="32" name="Group 205"/>
              <p:cNvGrpSpPr>
                <a:grpSpLocks/>
              </p:cNvGrpSpPr>
              <p:nvPr/>
            </p:nvGrpSpPr>
            <p:grpSpPr bwMode="auto">
              <a:xfrm>
                <a:off x="1492301" y="1602272"/>
                <a:ext cx="2500302" cy="3981063"/>
                <a:chOff x="619" y="1161"/>
                <a:chExt cx="1442" cy="2296"/>
              </a:xfrm>
            </p:grpSpPr>
            <p:sp>
              <p:nvSpPr>
                <p:cNvPr id="89" name="Freeform 5"/>
                <p:cNvSpPr>
                  <a:spLocks/>
                </p:cNvSpPr>
                <p:nvPr/>
              </p:nvSpPr>
              <p:spPr bwMode="auto">
                <a:xfrm>
                  <a:off x="2033" y="1590"/>
                  <a:ext cx="4" cy="13"/>
                </a:xfrm>
                <a:custGeom>
                  <a:avLst/>
                  <a:gdLst>
                    <a:gd name="T0" fmla="*/ 3 w 4"/>
                    <a:gd name="T1" fmla="*/ 13 h 13"/>
                    <a:gd name="T2" fmla="*/ 4 w 4"/>
                    <a:gd name="T3" fmla="*/ 3 h 13"/>
                    <a:gd name="T4" fmla="*/ 0 w 4"/>
                    <a:gd name="T5" fmla="*/ 0 h 13"/>
                    <a:gd name="T6" fmla="*/ 3 w 4"/>
                    <a:gd name="T7" fmla="*/ 13 h 13"/>
                  </a:gdLst>
                  <a:ahLst/>
                  <a:cxnLst>
                    <a:cxn ang="0">
                      <a:pos x="T0" y="T1"/>
                    </a:cxn>
                    <a:cxn ang="0">
                      <a:pos x="T2" y="T3"/>
                    </a:cxn>
                    <a:cxn ang="0">
                      <a:pos x="T4" y="T5"/>
                    </a:cxn>
                    <a:cxn ang="0">
                      <a:pos x="T6" y="T7"/>
                    </a:cxn>
                  </a:cxnLst>
                  <a:rect l="0" t="0" r="r" b="b"/>
                  <a:pathLst>
                    <a:path w="4" h="13">
                      <a:moveTo>
                        <a:pt x="3" y="13"/>
                      </a:moveTo>
                      <a:lnTo>
                        <a:pt x="4" y="3"/>
                      </a:lnTo>
                      <a:lnTo>
                        <a:pt x="0" y="0"/>
                      </a:lnTo>
                      <a:lnTo>
                        <a:pt x="3" y="13"/>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
                <p:cNvSpPr>
                  <a:spLocks/>
                </p:cNvSpPr>
                <p:nvPr/>
              </p:nvSpPr>
              <p:spPr bwMode="auto">
                <a:xfrm>
                  <a:off x="2032" y="1535"/>
                  <a:ext cx="18" cy="58"/>
                </a:xfrm>
                <a:custGeom>
                  <a:avLst/>
                  <a:gdLst>
                    <a:gd name="T0" fmla="*/ 22 w 22"/>
                    <a:gd name="T1" fmla="*/ 25 h 69"/>
                    <a:gd name="T2" fmla="*/ 20 w 22"/>
                    <a:gd name="T3" fmla="*/ 4 h 69"/>
                    <a:gd name="T4" fmla="*/ 0 w 22"/>
                    <a:gd name="T5" fmla="*/ 33 h 69"/>
                    <a:gd name="T6" fmla="*/ 13 w 22"/>
                    <a:gd name="T7" fmla="*/ 66 h 69"/>
                    <a:gd name="T8" fmla="*/ 8 w 22"/>
                    <a:gd name="T9" fmla="*/ 33 h 69"/>
                    <a:gd name="T10" fmla="*/ 17 w 22"/>
                    <a:gd name="T11" fmla="*/ 58 h 69"/>
                    <a:gd name="T12" fmla="*/ 16 w 22"/>
                    <a:gd name="T13" fmla="*/ 24 h 69"/>
                    <a:gd name="T14" fmla="*/ 22 w 22"/>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9">
                      <a:moveTo>
                        <a:pt x="22" y="25"/>
                      </a:moveTo>
                      <a:cubicBezTo>
                        <a:pt x="20" y="4"/>
                        <a:pt x="20" y="4"/>
                        <a:pt x="20" y="4"/>
                      </a:cubicBezTo>
                      <a:cubicBezTo>
                        <a:pt x="6" y="16"/>
                        <a:pt x="10" y="0"/>
                        <a:pt x="0" y="33"/>
                      </a:cubicBezTo>
                      <a:cubicBezTo>
                        <a:pt x="2" y="44"/>
                        <a:pt x="7" y="69"/>
                        <a:pt x="13" y="66"/>
                      </a:cubicBezTo>
                      <a:cubicBezTo>
                        <a:pt x="12" y="58"/>
                        <a:pt x="7" y="46"/>
                        <a:pt x="8" y="33"/>
                      </a:cubicBezTo>
                      <a:cubicBezTo>
                        <a:pt x="13" y="39"/>
                        <a:pt x="12" y="52"/>
                        <a:pt x="17" y="58"/>
                      </a:cubicBezTo>
                      <a:cubicBezTo>
                        <a:pt x="22" y="38"/>
                        <a:pt x="14" y="45"/>
                        <a:pt x="16" y="24"/>
                      </a:cubicBezTo>
                      <a:lnTo>
                        <a:pt x="22" y="2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
                <p:cNvSpPr>
                  <a:spLocks/>
                </p:cNvSpPr>
                <p:nvPr/>
              </p:nvSpPr>
              <p:spPr bwMode="auto">
                <a:xfrm>
                  <a:off x="2038" y="1529"/>
                  <a:ext cx="6" cy="10"/>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
                <p:cNvSpPr>
                  <a:spLocks/>
                </p:cNvSpPr>
                <p:nvPr/>
              </p:nvSpPr>
              <p:spPr bwMode="auto">
                <a:xfrm>
                  <a:off x="2034" y="1512"/>
                  <a:ext cx="9" cy="13"/>
                </a:xfrm>
                <a:custGeom>
                  <a:avLst/>
                  <a:gdLst>
                    <a:gd name="T0" fmla="*/ 4 w 10"/>
                    <a:gd name="T1" fmla="*/ 16 h 16"/>
                    <a:gd name="T2" fmla="*/ 10 w 10"/>
                    <a:gd name="T3" fmla="*/ 15 h 16"/>
                    <a:gd name="T4" fmla="*/ 0 w 10"/>
                    <a:gd name="T5" fmla="*/ 0 h 16"/>
                    <a:gd name="T6" fmla="*/ 4 w 10"/>
                    <a:gd name="T7" fmla="*/ 16 h 16"/>
                  </a:gdLst>
                  <a:ahLst/>
                  <a:cxnLst>
                    <a:cxn ang="0">
                      <a:pos x="T0" y="T1"/>
                    </a:cxn>
                    <a:cxn ang="0">
                      <a:pos x="T2" y="T3"/>
                    </a:cxn>
                    <a:cxn ang="0">
                      <a:pos x="T4" y="T5"/>
                    </a:cxn>
                    <a:cxn ang="0">
                      <a:pos x="T6" y="T7"/>
                    </a:cxn>
                  </a:cxnLst>
                  <a:rect l="0" t="0" r="r" b="b"/>
                  <a:pathLst>
                    <a:path w="10" h="16">
                      <a:moveTo>
                        <a:pt x="4" y="16"/>
                      </a:moveTo>
                      <a:cubicBezTo>
                        <a:pt x="4" y="3"/>
                        <a:pt x="9" y="16"/>
                        <a:pt x="10" y="15"/>
                      </a:cubicBezTo>
                      <a:cubicBezTo>
                        <a:pt x="0" y="0"/>
                        <a:pt x="0" y="0"/>
                        <a:pt x="0" y="0"/>
                      </a:cubicBezTo>
                      <a:lnTo>
                        <a:pt x="4" y="1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
                <p:cNvSpPr>
                  <a:spLocks/>
                </p:cNvSpPr>
                <p:nvPr/>
              </p:nvSpPr>
              <p:spPr bwMode="auto">
                <a:xfrm>
                  <a:off x="2036" y="1474"/>
                  <a:ext cx="2" cy="5"/>
                </a:xfrm>
                <a:custGeom>
                  <a:avLst/>
                  <a:gdLst>
                    <a:gd name="T0" fmla="*/ 2 w 2"/>
                    <a:gd name="T1" fmla="*/ 6 h 6"/>
                    <a:gd name="T2" fmla="*/ 1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2"/>
                        <a:pt x="1" y="0"/>
                      </a:cubicBezTo>
                      <a:cubicBezTo>
                        <a:pt x="0" y="2"/>
                        <a:pt x="1" y="4"/>
                        <a:pt x="2"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0"/>
                <p:cNvSpPr>
                  <a:spLocks/>
                </p:cNvSpPr>
                <p:nvPr/>
              </p:nvSpPr>
              <p:spPr bwMode="auto">
                <a:xfrm>
                  <a:off x="2034" y="1458"/>
                  <a:ext cx="14" cy="45"/>
                </a:xfrm>
                <a:custGeom>
                  <a:avLst/>
                  <a:gdLst>
                    <a:gd name="T0" fmla="*/ 3 w 16"/>
                    <a:gd name="T1" fmla="*/ 0 h 54"/>
                    <a:gd name="T2" fmla="*/ 3 w 16"/>
                    <a:gd name="T3" fmla="*/ 20 h 54"/>
                    <a:gd name="T4" fmla="*/ 4 w 16"/>
                    <a:gd name="T5" fmla="*/ 19 h 54"/>
                    <a:gd name="T6" fmla="*/ 11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3" y="20"/>
                      </a:cubicBezTo>
                      <a:cubicBezTo>
                        <a:pt x="4" y="20"/>
                        <a:pt x="4" y="20"/>
                        <a:pt x="4" y="19"/>
                      </a:cubicBezTo>
                      <a:cubicBezTo>
                        <a:pt x="7" y="12"/>
                        <a:pt x="13" y="19"/>
                        <a:pt x="11" y="31"/>
                      </a:cubicBezTo>
                      <a:cubicBezTo>
                        <a:pt x="13" y="44"/>
                        <a:pt x="6" y="43"/>
                        <a:pt x="11" y="54"/>
                      </a:cubicBezTo>
                      <a:cubicBezTo>
                        <a:pt x="16" y="39"/>
                        <a:pt x="16" y="39"/>
                        <a:pt x="16" y="39"/>
                      </a:cubicBezTo>
                      <a:cubicBezTo>
                        <a:pt x="15" y="19"/>
                        <a:pt x="6" y="7"/>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
                <p:cNvSpPr>
                  <a:spLocks/>
                </p:cNvSpPr>
                <p:nvPr/>
              </p:nvSpPr>
              <p:spPr bwMode="auto">
                <a:xfrm>
                  <a:off x="2038" y="1479"/>
                  <a:ext cx="1" cy="7"/>
                </a:xfrm>
                <a:custGeom>
                  <a:avLst/>
                  <a:gdLst>
                    <a:gd name="T0" fmla="*/ 0 w 2"/>
                    <a:gd name="T1" fmla="*/ 0 h 8"/>
                    <a:gd name="T2" fmla="*/ 1 w 2"/>
                    <a:gd name="T3" fmla="*/ 8 h 8"/>
                    <a:gd name="T4" fmla="*/ 0 w 2"/>
                    <a:gd name="T5" fmla="*/ 0 h 8"/>
                  </a:gdLst>
                  <a:ahLst/>
                  <a:cxnLst>
                    <a:cxn ang="0">
                      <a:pos x="T0" y="T1"/>
                    </a:cxn>
                    <a:cxn ang="0">
                      <a:pos x="T2" y="T3"/>
                    </a:cxn>
                    <a:cxn ang="0">
                      <a:pos x="T4" y="T5"/>
                    </a:cxn>
                  </a:cxnLst>
                  <a:rect l="0" t="0" r="r" b="b"/>
                  <a:pathLst>
                    <a:path w="2" h="8">
                      <a:moveTo>
                        <a:pt x="0" y="0"/>
                      </a:moveTo>
                      <a:cubicBezTo>
                        <a:pt x="1" y="3"/>
                        <a:pt x="1" y="5"/>
                        <a:pt x="1" y="8"/>
                      </a:cubicBezTo>
                      <a:cubicBezTo>
                        <a:pt x="2" y="4"/>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2"/>
                <p:cNvSpPr>
                  <a:spLocks/>
                </p:cNvSpPr>
                <p:nvPr/>
              </p:nvSpPr>
              <p:spPr bwMode="auto">
                <a:xfrm>
                  <a:off x="2037" y="1503"/>
                  <a:ext cx="4" cy="6"/>
                </a:xfrm>
                <a:custGeom>
                  <a:avLst/>
                  <a:gdLst>
                    <a:gd name="T0" fmla="*/ 0 w 4"/>
                    <a:gd name="T1" fmla="*/ 0 h 6"/>
                    <a:gd name="T2" fmla="*/ 1 w 4"/>
                    <a:gd name="T3" fmla="*/ 6 h 6"/>
                    <a:gd name="T4" fmla="*/ 4 w 4"/>
                    <a:gd name="T5" fmla="*/ 4 h 6"/>
                    <a:gd name="T6" fmla="*/ 0 w 4"/>
                    <a:gd name="T7" fmla="*/ 0 h 6"/>
                  </a:gdLst>
                  <a:ahLst/>
                  <a:cxnLst>
                    <a:cxn ang="0">
                      <a:pos x="T0" y="T1"/>
                    </a:cxn>
                    <a:cxn ang="0">
                      <a:pos x="T2" y="T3"/>
                    </a:cxn>
                    <a:cxn ang="0">
                      <a:pos x="T4" y="T5"/>
                    </a:cxn>
                    <a:cxn ang="0">
                      <a:pos x="T6" y="T7"/>
                    </a:cxn>
                  </a:cxnLst>
                  <a:rect l="0" t="0" r="r" b="b"/>
                  <a:pathLst>
                    <a:path w="4" h="6">
                      <a:moveTo>
                        <a:pt x="0" y="0"/>
                      </a:moveTo>
                      <a:lnTo>
                        <a:pt x="1" y="6"/>
                      </a:lnTo>
                      <a:lnTo>
                        <a:pt x="4" y="4"/>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3"/>
                <p:cNvSpPr>
                  <a:spLocks/>
                </p:cNvSpPr>
                <p:nvPr/>
              </p:nvSpPr>
              <p:spPr bwMode="auto">
                <a:xfrm>
                  <a:off x="2036" y="1405"/>
                  <a:ext cx="15" cy="44"/>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6" y="36"/>
                        <a:pt x="13" y="22"/>
                        <a:pt x="18" y="26"/>
                      </a:cubicBezTo>
                      <a:cubicBezTo>
                        <a:pt x="15" y="6"/>
                        <a:pt x="15" y="6"/>
                        <a:pt x="15" y="6"/>
                      </a:cubicBezTo>
                      <a:cubicBezTo>
                        <a:pt x="12" y="0"/>
                        <a:pt x="5" y="8"/>
                        <a:pt x="1" y="1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
                <p:cNvSpPr>
                  <a:spLocks/>
                </p:cNvSpPr>
                <p:nvPr/>
              </p:nvSpPr>
              <p:spPr bwMode="auto">
                <a:xfrm>
                  <a:off x="2054" y="1384"/>
                  <a:ext cx="1" cy="5"/>
                </a:xfrm>
                <a:custGeom>
                  <a:avLst/>
                  <a:gdLst>
                    <a:gd name="T0" fmla="*/ 1 w 1"/>
                    <a:gd name="T1" fmla="*/ 5 h 5"/>
                    <a:gd name="T2" fmla="*/ 0 w 1"/>
                    <a:gd name="T3" fmla="*/ 0 h 5"/>
                    <a:gd name="T4" fmla="*/ 1 w 1"/>
                    <a:gd name="T5" fmla="*/ 5 h 5"/>
                  </a:gdLst>
                  <a:ahLst/>
                  <a:cxnLst>
                    <a:cxn ang="0">
                      <a:pos x="T0" y="T1"/>
                    </a:cxn>
                    <a:cxn ang="0">
                      <a:pos x="T2" y="T3"/>
                    </a:cxn>
                    <a:cxn ang="0">
                      <a:pos x="T4" y="T5"/>
                    </a:cxn>
                  </a:cxnLst>
                  <a:rect l="0" t="0" r="r" b="b"/>
                  <a:pathLst>
                    <a:path w="1" h="5">
                      <a:moveTo>
                        <a:pt x="1" y="5"/>
                      </a:moveTo>
                      <a:cubicBezTo>
                        <a:pt x="1" y="4"/>
                        <a:pt x="0" y="2"/>
                        <a:pt x="0" y="0"/>
                      </a:cubicBezTo>
                      <a:cubicBezTo>
                        <a:pt x="0" y="2"/>
                        <a:pt x="1" y="4"/>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5"/>
                <p:cNvSpPr>
                  <a:spLocks/>
                </p:cNvSpPr>
                <p:nvPr/>
              </p:nvSpPr>
              <p:spPr bwMode="auto">
                <a:xfrm>
                  <a:off x="2041" y="1306"/>
                  <a:ext cx="19" cy="92"/>
                </a:xfrm>
                <a:custGeom>
                  <a:avLst/>
                  <a:gdLst>
                    <a:gd name="T0" fmla="*/ 2 w 23"/>
                    <a:gd name="T1" fmla="*/ 0 h 110"/>
                    <a:gd name="T2" fmla="*/ 11 w 23"/>
                    <a:gd name="T3" fmla="*/ 46 h 110"/>
                    <a:gd name="T4" fmla="*/ 4 w 23"/>
                    <a:gd name="T5" fmla="*/ 33 h 110"/>
                    <a:gd name="T6" fmla="*/ 8 w 23"/>
                    <a:gd name="T7" fmla="*/ 72 h 110"/>
                    <a:gd name="T8" fmla="*/ 0 w 23"/>
                    <a:gd name="T9" fmla="*/ 52 h 110"/>
                    <a:gd name="T10" fmla="*/ 7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2"/>
                        <a:pt x="5" y="43"/>
                        <a:pt x="4" y="33"/>
                      </a:cubicBezTo>
                      <a:cubicBezTo>
                        <a:pt x="3" y="53"/>
                        <a:pt x="9" y="56"/>
                        <a:pt x="8" y="72"/>
                      </a:cubicBezTo>
                      <a:cubicBezTo>
                        <a:pt x="0" y="77"/>
                        <a:pt x="7" y="43"/>
                        <a:pt x="0" y="52"/>
                      </a:cubicBezTo>
                      <a:cubicBezTo>
                        <a:pt x="0" y="64"/>
                        <a:pt x="0" y="82"/>
                        <a:pt x="7"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6" y="17"/>
                        <a:pt x="2"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6"/>
                <p:cNvSpPr>
                  <a:spLocks/>
                </p:cNvSpPr>
                <p:nvPr/>
              </p:nvSpPr>
              <p:spPr bwMode="auto">
                <a:xfrm>
                  <a:off x="2050" y="1302"/>
                  <a:ext cx="4" cy="2"/>
                </a:xfrm>
                <a:custGeom>
                  <a:avLst/>
                  <a:gdLst>
                    <a:gd name="T0" fmla="*/ 1 w 4"/>
                    <a:gd name="T1" fmla="*/ 2 h 2"/>
                    <a:gd name="T2" fmla="*/ 4 w 4"/>
                    <a:gd name="T3" fmla="*/ 0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lnTo>
                        <a:pt x="4" y="0"/>
                      </a:lnTo>
                      <a:lnTo>
                        <a:pt x="0" y="2"/>
                      </a:lnTo>
                      <a:lnTo>
                        <a:pt x="1"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7"/>
                <p:cNvSpPr>
                  <a:spLocks/>
                </p:cNvSpPr>
                <p:nvPr/>
              </p:nvSpPr>
              <p:spPr bwMode="auto">
                <a:xfrm>
                  <a:off x="2040" y="1215"/>
                  <a:ext cx="21" cy="78"/>
                </a:xfrm>
                <a:custGeom>
                  <a:avLst/>
                  <a:gdLst>
                    <a:gd name="T0" fmla="*/ 1 w 25"/>
                    <a:gd name="T1" fmla="*/ 58 h 93"/>
                    <a:gd name="T2" fmla="*/ 7 w 25"/>
                    <a:gd name="T3" fmla="*/ 81 h 93"/>
                    <a:gd name="T4" fmla="*/ 2 w 25"/>
                    <a:gd name="T5" fmla="*/ 87 h 93"/>
                    <a:gd name="T6" fmla="*/ 10 w 25"/>
                    <a:gd name="T7" fmla="*/ 92 h 93"/>
                    <a:gd name="T8" fmla="*/ 6 w 25"/>
                    <a:gd name="T9" fmla="*/ 50 h 93"/>
                    <a:gd name="T10" fmla="*/ 18 w 25"/>
                    <a:gd name="T11" fmla="*/ 38 h 93"/>
                    <a:gd name="T12" fmla="*/ 15 w 25"/>
                    <a:gd name="T13" fmla="*/ 61 h 93"/>
                    <a:gd name="T14" fmla="*/ 14 w 25"/>
                    <a:gd name="T15" fmla="*/ 1 h 93"/>
                    <a:gd name="T16" fmla="*/ 11 w 25"/>
                    <a:gd name="T17" fmla="*/ 14 h 93"/>
                    <a:gd name="T18" fmla="*/ 8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2" y="87"/>
                      </a:cubicBezTo>
                      <a:cubicBezTo>
                        <a:pt x="4" y="86"/>
                        <a:pt x="8" y="93"/>
                        <a:pt x="10" y="92"/>
                      </a:cubicBezTo>
                      <a:cubicBezTo>
                        <a:pt x="18" y="81"/>
                        <a:pt x="7" y="63"/>
                        <a:pt x="6" y="50"/>
                      </a:cubicBezTo>
                      <a:cubicBezTo>
                        <a:pt x="9" y="16"/>
                        <a:pt x="10" y="51"/>
                        <a:pt x="18" y="38"/>
                      </a:cubicBezTo>
                      <a:cubicBezTo>
                        <a:pt x="18" y="48"/>
                        <a:pt x="16" y="48"/>
                        <a:pt x="15" y="61"/>
                      </a:cubicBezTo>
                      <a:cubicBezTo>
                        <a:pt x="25" y="41"/>
                        <a:pt x="16" y="15"/>
                        <a:pt x="14" y="1"/>
                      </a:cubicBezTo>
                      <a:cubicBezTo>
                        <a:pt x="13" y="5"/>
                        <a:pt x="10" y="6"/>
                        <a:pt x="11" y="14"/>
                      </a:cubicBezTo>
                      <a:cubicBezTo>
                        <a:pt x="8" y="0"/>
                        <a:pt x="8" y="0"/>
                        <a:pt x="8" y="0"/>
                      </a:cubicBezTo>
                      <a:cubicBezTo>
                        <a:pt x="2" y="14"/>
                        <a:pt x="0" y="26"/>
                        <a:pt x="1" y="5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8"/>
                <p:cNvSpPr>
                  <a:spLocks/>
                </p:cNvSpPr>
                <p:nvPr/>
              </p:nvSpPr>
              <p:spPr bwMode="auto">
                <a:xfrm>
                  <a:off x="2038" y="1288"/>
                  <a:ext cx="4" cy="11"/>
                </a:xfrm>
                <a:custGeom>
                  <a:avLst/>
                  <a:gdLst>
                    <a:gd name="T0" fmla="*/ 3 w 4"/>
                    <a:gd name="T1" fmla="*/ 13 h 13"/>
                    <a:gd name="T2" fmla="*/ 4 w 4"/>
                    <a:gd name="T3" fmla="*/ 0 h 13"/>
                    <a:gd name="T4" fmla="*/ 3 w 4"/>
                    <a:gd name="T5" fmla="*/ 13 h 13"/>
                  </a:gdLst>
                  <a:ahLst/>
                  <a:cxnLst>
                    <a:cxn ang="0">
                      <a:pos x="T0" y="T1"/>
                    </a:cxn>
                    <a:cxn ang="0">
                      <a:pos x="T2" y="T3"/>
                    </a:cxn>
                    <a:cxn ang="0">
                      <a:pos x="T4" y="T5"/>
                    </a:cxn>
                  </a:cxnLst>
                  <a:rect l="0" t="0" r="r" b="b"/>
                  <a:pathLst>
                    <a:path w="4" h="13">
                      <a:moveTo>
                        <a:pt x="3" y="13"/>
                      </a:moveTo>
                      <a:cubicBezTo>
                        <a:pt x="3" y="4"/>
                        <a:pt x="3" y="1"/>
                        <a:pt x="4" y="0"/>
                      </a:cubicBezTo>
                      <a:cubicBezTo>
                        <a:pt x="2" y="3"/>
                        <a:pt x="0" y="6"/>
                        <a:pt x="3" y="1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9"/>
                <p:cNvSpPr>
                  <a:spLocks/>
                </p:cNvSpPr>
                <p:nvPr/>
              </p:nvSpPr>
              <p:spPr bwMode="auto">
                <a:xfrm>
                  <a:off x="2051" y="1210"/>
                  <a:ext cx="1"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0" y="4"/>
                        <a:pt x="1" y="7"/>
                      </a:cubicBezTo>
                      <a:cubicBezTo>
                        <a:pt x="1" y="6"/>
                        <a:pt x="1" y="4"/>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0"/>
                <p:cNvSpPr>
                  <a:spLocks/>
                </p:cNvSpPr>
                <p:nvPr/>
              </p:nvSpPr>
              <p:spPr bwMode="auto">
                <a:xfrm>
                  <a:off x="2041" y="1208"/>
                  <a:ext cx="2" cy="14"/>
                </a:xfrm>
                <a:custGeom>
                  <a:avLst/>
                  <a:gdLst>
                    <a:gd name="T0" fmla="*/ 3 w 3"/>
                    <a:gd name="T1" fmla="*/ 17 h 17"/>
                    <a:gd name="T2" fmla="*/ 3 w 3"/>
                    <a:gd name="T3" fmla="*/ 0 h 17"/>
                    <a:gd name="T4" fmla="*/ 0 w 3"/>
                    <a:gd name="T5" fmla="*/ 7 h 17"/>
                    <a:gd name="T6" fmla="*/ 3 w 3"/>
                    <a:gd name="T7" fmla="*/ 17 h 17"/>
                  </a:gdLst>
                  <a:ahLst/>
                  <a:cxnLst>
                    <a:cxn ang="0">
                      <a:pos x="T0" y="T1"/>
                    </a:cxn>
                    <a:cxn ang="0">
                      <a:pos x="T2" y="T3"/>
                    </a:cxn>
                    <a:cxn ang="0">
                      <a:pos x="T4" y="T5"/>
                    </a:cxn>
                    <a:cxn ang="0">
                      <a:pos x="T6" y="T7"/>
                    </a:cxn>
                  </a:cxnLst>
                  <a:rect l="0" t="0" r="r" b="b"/>
                  <a:pathLst>
                    <a:path w="3" h="17">
                      <a:moveTo>
                        <a:pt x="3" y="17"/>
                      </a:moveTo>
                      <a:cubicBezTo>
                        <a:pt x="3" y="0"/>
                        <a:pt x="3" y="0"/>
                        <a:pt x="3" y="0"/>
                      </a:cubicBezTo>
                      <a:cubicBezTo>
                        <a:pt x="0" y="7"/>
                        <a:pt x="0" y="7"/>
                        <a:pt x="0" y="7"/>
                      </a:cubicBezTo>
                      <a:cubicBezTo>
                        <a:pt x="0" y="9"/>
                        <a:pt x="1" y="17"/>
                        <a:pt x="3" y="1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1"/>
                <p:cNvSpPr>
                  <a:spLocks/>
                </p:cNvSpPr>
                <p:nvPr/>
              </p:nvSpPr>
              <p:spPr bwMode="auto">
                <a:xfrm>
                  <a:off x="1541" y="1164"/>
                  <a:ext cx="514" cy="35"/>
                </a:xfrm>
                <a:custGeom>
                  <a:avLst/>
                  <a:gdLst>
                    <a:gd name="T0" fmla="*/ 6 w 617"/>
                    <a:gd name="T1" fmla="*/ 4 h 41"/>
                    <a:gd name="T2" fmla="*/ 26 w 617"/>
                    <a:gd name="T3" fmla="*/ 8 h 41"/>
                    <a:gd name="T4" fmla="*/ 1 w 617"/>
                    <a:gd name="T5" fmla="*/ 14 h 41"/>
                    <a:gd name="T6" fmla="*/ 5 w 617"/>
                    <a:gd name="T7" fmla="*/ 24 h 41"/>
                    <a:gd name="T8" fmla="*/ 52 w 617"/>
                    <a:gd name="T9" fmla="*/ 19 h 41"/>
                    <a:gd name="T10" fmla="*/ 54 w 617"/>
                    <a:gd name="T11" fmla="*/ 24 h 41"/>
                    <a:gd name="T12" fmla="*/ 144 w 617"/>
                    <a:gd name="T13" fmla="*/ 21 h 41"/>
                    <a:gd name="T14" fmla="*/ 209 w 617"/>
                    <a:gd name="T15" fmla="*/ 19 h 41"/>
                    <a:gd name="T16" fmla="*/ 467 w 617"/>
                    <a:gd name="T17" fmla="*/ 21 h 41"/>
                    <a:gd name="T18" fmla="*/ 480 w 617"/>
                    <a:gd name="T19" fmla="*/ 12 h 41"/>
                    <a:gd name="T20" fmla="*/ 498 w 617"/>
                    <a:gd name="T21" fmla="*/ 18 h 41"/>
                    <a:gd name="T22" fmla="*/ 483 w 617"/>
                    <a:gd name="T23" fmla="*/ 17 h 41"/>
                    <a:gd name="T24" fmla="*/ 556 w 617"/>
                    <a:gd name="T25" fmla="*/ 20 h 41"/>
                    <a:gd name="T26" fmla="*/ 557 w 617"/>
                    <a:gd name="T27" fmla="*/ 9 h 41"/>
                    <a:gd name="T28" fmla="*/ 560 w 617"/>
                    <a:gd name="T29" fmla="*/ 13 h 41"/>
                    <a:gd name="T30" fmla="*/ 565 w 617"/>
                    <a:gd name="T31" fmla="*/ 14 h 41"/>
                    <a:gd name="T32" fmla="*/ 568 w 617"/>
                    <a:gd name="T33" fmla="*/ 14 h 41"/>
                    <a:gd name="T34" fmla="*/ 571 w 617"/>
                    <a:gd name="T35" fmla="*/ 14 h 41"/>
                    <a:gd name="T36" fmla="*/ 593 w 617"/>
                    <a:gd name="T37" fmla="*/ 20 h 41"/>
                    <a:gd name="T38" fmla="*/ 598 w 617"/>
                    <a:gd name="T39" fmla="*/ 20 h 41"/>
                    <a:gd name="T40" fmla="*/ 602 w 617"/>
                    <a:gd name="T41" fmla="*/ 25 h 41"/>
                    <a:gd name="T42" fmla="*/ 606 w 617"/>
                    <a:gd name="T43" fmla="*/ 40 h 41"/>
                    <a:gd name="T44" fmla="*/ 611 w 617"/>
                    <a:gd name="T45" fmla="*/ 8 h 41"/>
                    <a:gd name="T46" fmla="*/ 600 w 617"/>
                    <a:gd name="T47" fmla="*/ 6 h 41"/>
                    <a:gd name="T48" fmla="*/ 615 w 617"/>
                    <a:gd name="T49" fmla="*/ 4 h 41"/>
                    <a:gd name="T50" fmla="*/ 617 w 617"/>
                    <a:gd name="T51" fmla="*/ 25 h 41"/>
                    <a:gd name="T52" fmla="*/ 617 w 617"/>
                    <a:gd name="T53" fmla="*/ 2 h 41"/>
                    <a:gd name="T54" fmla="*/ 588 w 617"/>
                    <a:gd name="T55" fmla="*/ 2 h 41"/>
                    <a:gd name="T56" fmla="*/ 573 w 617"/>
                    <a:gd name="T57" fmla="*/ 2 h 41"/>
                    <a:gd name="T58" fmla="*/ 569 w 617"/>
                    <a:gd name="T59" fmla="*/ 3 h 41"/>
                    <a:gd name="T60" fmla="*/ 567 w 617"/>
                    <a:gd name="T61" fmla="*/ 3 h 41"/>
                    <a:gd name="T62" fmla="*/ 562 w 617"/>
                    <a:gd name="T63" fmla="*/ 3 h 41"/>
                    <a:gd name="T64" fmla="*/ 523 w 617"/>
                    <a:gd name="T65" fmla="*/ 7 h 41"/>
                    <a:gd name="T66" fmla="*/ 441 w 617"/>
                    <a:gd name="T67" fmla="*/ 14 h 41"/>
                    <a:gd name="T68" fmla="*/ 447 w 617"/>
                    <a:gd name="T69" fmla="*/ 9 h 41"/>
                    <a:gd name="T70" fmla="*/ 345 w 617"/>
                    <a:gd name="T71" fmla="*/ 4 h 41"/>
                    <a:gd name="T72" fmla="*/ 305 w 617"/>
                    <a:gd name="T73" fmla="*/ 13 h 41"/>
                    <a:gd name="T74" fmla="*/ 285 w 617"/>
                    <a:gd name="T75" fmla="*/ 10 h 41"/>
                    <a:gd name="T76" fmla="*/ 282 w 617"/>
                    <a:gd name="T77" fmla="*/ 14 h 41"/>
                    <a:gd name="T78" fmla="*/ 252 w 617"/>
                    <a:gd name="T79" fmla="*/ 8 h 41"/>
                    <a:gd name="T80" fmla="*/ 245 w 617"/>
                    <a:gd name="T81" fmla="*/ 19 h 41"/>
                    <a:gd name="T82" fmla="*/ 184 w 617"/>
                    <a:gd name="T83" fmla="*/ 4 h 41"/>
                    <a:gd name="T84" fmla="*/ 193 w 617"/>
                    <a:gd name="T85" fmla="*/ 9 h 41"/>
                    <a:gd name="T86" fmla="*/ 180 w 617"/>
                    <a:gd name="T87" fmla="*/ 14 h 41"/>
                    <a:gd name="T88" fmla="*/ 170 w 617"/>
                    <a:gd name="T89" fmla="*/ 5 h 41"/>
                    <a:gd name="T90" fmla="*/ 122 w 617"/>
                    <a:gd name="T91" fmla="*/ 11 h 41"/>
                    <a:gd name="T92" fmla="*/ 128 w 617"/>
                    <a:gd name="T93" fmla="*/ 16 h 41"/>
                    <a:gd name="T94" fmla="*/ 63 w 617"/>
                    <a:gd name="T95" fmla="*/ 13 h 41"/>
                    <a:gd name="T96" fmla="*/ 93 w 617"/>
                    <a:gd name="T97" fmla="*/ 4 h 41"/>
                    <a:gd name="T98" fmla="*/ 74 w 617"/>
                    <a:gd name="T99" fmla="*/ 0 h 41"/>
                    <a:gd name="T100" fmla="*/ 33 w 617"/>
                    <a:gd name="T101" fmla="*/ 12 h 41"/>
                    <a:gd name="T102" fmla="*/ 6 w 617"/>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6" y="4"/>
                      </a:moveTo>
                      <a:cubicBezTo>
                        <a:pt x="8" y="7"/>
                        <a:pt x="14" y="9"/>
                        <a:pt x="26" y="8"/>
                      </a:cubicBezTo>
                      <a:cubicBezTo>
                        <a:pt x="25" y="12"/>
                        <a:pt x="8" y="12"/>
                        <a:pt x="1" y="14"/>
                      </a:cubicBezTo>
                      <a:cubicBezTo>
                        <a:pt x="17" y="17"/>
                        <a:pt x="0" y="19"/>
                        <a:pt x="5" y="24"/>
                      </a:cubicBezTo>
                      <a:cubicBezTo>
                        <a:pt x="23" y="24"/>
                        <a:pt x="32" y="18"/>
                        <a:pt x="52" y="19"/>
                      </a:cubicBezTo>
                      <a:cubicBezTo>
                        <a:pt x="51" y="21"/>
                        <a:pt x="51" y="23"/>
                        <a:pt x="54" y="24"/>
                      </a:cubicBezTo>
                      <a:cubicBezTo>
                        <a:pt x="78" y="21"/>
                        <a:pt x="120" y="17"/>
                        <a:pt x="144" y="21"/>
                      </a:cubicBezTo>
                      <a:cubicBezTo>
                        <a:pt x="166" y="23"/>
                        <a:pt x="183" y="21"/>
                        <a:pt x="209" y="19"/>
                      </a:cubicBezTo>
                      <a:cubicBezTo>
                        <a:pt x="291" y="21"/>
                        <a:pt x="378" y="16"/>
                        <a:pt x="467" y="21"/>
                      </a:cubicBezTo>
                      <a:cubicBezTo>
                        <a:pt x="480" y="12"/>
                        <a:pt x="480" y="12"/>
                        <a:pt x="480" y="12"/>
                      </a:cubicBezTo>
                      <a:cubicBezTo>
                        <a:pt x="484" y="16"/>
                        <a:pt x="501" y="12"/>
                        <a:pt x="498" y="18"/>
                      </a:cubicBezTo>
                      <a:cubicBezTo>
                        <a:pt x="493" y="16"/>
                        <a:pt x="489" y="17"/>
                        <a:pt x="483" y="17"/>
                      </a:cubicBezTo>
                      <a:cubicBezTo>
                        <a:pt x="502" y="25"/>
                        <a:pt x="533" y="17"/>
                        <a:pt x="556" y="20"/>
                      </a:cubicBezTo>
                      <a:cubicBezTo>
                        <a:pt x="554" y="18"/>
                        <a:pt x="550" y="10"/>
                        <a:pt x="557" y="9"/>
                      </a:cubicBezTo>
                      <a:cubicBezTo>
                        <a:pt x="556" y="11"/>
                        <a:pt x="558" y="13"/>
                        <a:pt x="560" y="13"/>
                      </a:cubicBezTo>
                      <a:cubicBezTo>
                        <a:pt x="562" y="14"/>
                        <a:pt x="563" y="14"/>
                        <a:pt x="565" y="14"/>
                      </a:cubicBezTo>
                      <a:cubicBezTo>
                        <a:pt x="566" y="14"/>
                        <a:pt x="567" y="14"/>
                        <a:pt x="568" y="14"/>
                      </a:cubicBezTo>
                      <a:cubicBezTo>
                        <a:pt x="569" y="14"/>
                        <a:pt x="570" y="14"/>
                        <a:pt x="571" y="14"/>
                      </a:cubicBezTo>
                      <a:cubicBezTo>
                        <a:pt x="581" y="14"/>
                        <a:pt x="594" y="14"/>
                        <a:pt x="593" y="20"/>
                      </a:cubicBezTo>
                      <a:cubicBezTo>
                        <a:pt x="595" y="20"/>
                        <a:pt x="597" y="20"/>
                        <a:pt x="598" y="20"/>
                      </a:cubicBezTo>
                      <a:cubicBezTo>
                        <a:pt x="598" y="28"/>
                        <a:pt x="600" y="26"/>
                        <a:pt x="602" y="25"/>
                      </a:cubicBezTo>
                      <a:cubicBezTo>
                        <a:pt x="605" y="24"/>
                        <a:pt x="606" y="24"/>
                        <a:pt x="606" y="40"/>
                      </a:cubicBezTo>
                      <a:cubicBezTo>
                        <a:pt x="610" y="41"/>
                        <a:pt x="609" y="23"/>
                        <a:pt x="611" y="8"/>
                      </a:cubicBezTo>
                      <a:cubicBezTo>
                        <a:pt x="605" y="8"/>
                        <a:pt x="601" y="7"/>
                        <a:pt x="600" y="6"/>
                      </a:cubicBezTo>
                      <a:cubicBezTo>
                        <a:pt x="605" y="5"/>
                        <a:pt x="610" y="4"/>
                        <a:pt x="615" y="4"/>
                      </a:cubicBezTo>
                      <a:cubicBezTo>
                        <a:pt x="615" y="16"/>
                        <a:pt x="613" y="28"/>
                        <a:pt x="617" y="25"/>
                      </a:cubicBezTo>
                      <a:cubicBezTo>
                        <a:pt x="617" y="18"/>
                        <a:pt x="617" y="10"/>
                        <a:pt x="617" y="2"/>
                      </a:cubicBezTo>
                      <a:cubicBezTo>
                        <a:pt x="608" y="2"/>
                        <a:pt x="599" y="2"/>
                        <a:pt x="588" y="2"/>
                      </a:cubicBezTo>
                      <a:cubicBezTo>
                        <a:pt x="583" y="2"/>
                        <a:pt x="578" y="2"/>
                        <a:pt x="573" y="2"/>
                      </a:cubicBezTo>
                      <a:cubicBezTo>
                        <a:pt x="572" y="2"/>
                        <a:pt x="570" y="3"/>
                        <a:pt x="569" y="3"/>
                      </a:cubicBezTo>
                      <a:cubicBezTo>
                        <a:pt x="567" y="3"/>
                        <a:pt x="567" y="3"/>
                        <a:pt x="567" y="3"/>
                      </a:cubicBezTo>
                      <a:cubicBezTo>
                        <a:pt x="565" y="3"/>
                        <a:pt x="564" y="3"/>
                        <a:pt x="562" y="3"/>
                      </a:cubicBezTo>
                      <a:cubicBezTo>
                        <a:pt x="550" y="4"/>
                        <a:pt x="537" y="5"/>
                        <a:pt x="523" y="7"/>
                      </a:cubicBezTo>
                      <a:cubicBezTo>
                        <a:pt x="496" y="10"/>
                        <a:pt x="467" y="13"/>
                        <a:pt x="441" y="14"/>
                      </a:cubicBezTo>
                      <a:cubicBezTo>
                        <a:pt x="447" y="9"/>
                        <a:pt x="447" y="9"/>
                        <a:pt x="447" y="9"/>
                      </a:cubicBezTo>
                      <a:cubicBezTo>
                        <a:pt x="417" y="13"/>
                        <a:pt x="369" y="13"/>
                        <a:pt x="345" y="4"/>
                      </a:cubicBezTo>
                      <a:cubicBezTo>
                        <a:pt x="351" y="9"/>
                        <a:pt x="301" y="1"/>
                        <a:pt x="305" y="13"/>
                      </a:cubicBezTo>
                      <a:cubicBezTo>
                        <a:pt x="298" y="10"/>
                        <a:pt x="296" y="11"/>
                        <a:pt x="285" y="10"/>
                      </a:cubicBezTo>
                      <a:cubicBezTo>
                        <a:pt x="282" y="14"/>
                        <a:pt x="282" y="14"/>
                        <a:pt x="282" y="14"/>
                      </a:cubicBezTo>
                      <a:cubicBezTo>
                        <a:pt x="267" y="13"/>
                        <a:pt x="269" y="8"/>
                        <a:pt x="252" y="8"/>
                      </a:cubicBezTo>
                      <a:cubicBezTo>
                        <a:pt x="263" y="13"/>
                        <a:pt x="250" y="15"/>
                        <a:pt x="245" y="19"/>
                      </a:cubicBezTo>
                      <a:cubicBezTo>
                        <a:pt x="225" y="13"/>
                        <a:pt x="202" y="8"/>
                        <a:pt x="184" y="4"/>
                      </a:cubicBezTo>
                      <a:cubicBezTo>
                        <a:pt x="185" y="5"/>
                        <a:pt x="187" y="7"/>
                        <a:pt x="193" y="9"/>
                      </a:cubicBezTo>
                      <a:cubicBezTo>
                        <a:pt x="181" y="8"/>
                        <a:pt x="183" y="12"/>
                        <a:pt x="180" y="14"/>
                      </a:cubicBezTo>
                      <a:cubicBezTo>
                        <a:pt x="168" y="14"/>
                        <a:pt x="169" y="8"/>
                        <a:pt x="170" y="5"/>
                      </a:cubicBezTo>
                      <a:cubicBezTo>
                        <a:pt x="148" y="3"/>
                        <a:pt x="138" y="15"/>
                        <a:pt x="122" y="11"/>
                      </a:cubicBezTo>
                      <a:cubicBezTo>
                        <a:pt x="128" y="16"/>
                        <a:pt x="128" y="16"/>
                        <a:pt x="128" y="16"/>
                      </a:cubicBezTo>
                      <a:cubicBezTo>
                        <a:pt x="106" y="17"/>
                        <a:pt x="87" y="12"/>
                        <a:pt x="63" y="13"/>
                      </a:cubicBezTo>
                      <a:cubicBezTo>
                        <a:pt x="51" y="6"/>
                        <a:pt x="83" y="7"/>
                        <a:pt x="93" y="4"/>
                      </a:cubicBezTo>
                      <a:cubicBezTo>
                        <a:pt x="88" y="3"/>
                        <a:pt x="77" y="2"/>
                        <a:pt x="74" y="0"/>
                      </a:cubicBezTo>
                      <a:cubicBezTo>
                        <a:pt x="64" y="4"/>
                        <a:pt x="46" y="8"/>
                        <a:pt x="33" y="12"/>
                      </a:cubicBezTo>
                      <a:cubicBezTo>
                        <a:pt x="45" y="4"/>
                        <a:pt x="14" y="4"/>
                        <a:pt x="6"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2"/>
                <p:cNvSpPr>
                  <a:spLocks/>
                </p:cNvSpPr>
                <p:nvPr/>
              </p:nvSpPr>
              <p:spPr bwMode="auto">
                <a:xfrm>
                  <a:off x="1602" y="1162"/>
                  <a:ext cx="6" cy="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3"/>
                <p:cNvSpPr>
                  <a:spLocks/>
                </p:cNvSpPr>
                <p:nvPr/>
              </p:nvSpPr>
              <p:spPr bwMode="auto">
                <a:xfrm>
                  <a:off x="1543" y="1167"/>
                  <a:ext cx="3" cy="1"/>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3" y="0"/>
                        <a:pt x="2" y="0"/>
                      </a:cubicBezTo>
                      <a:cubicBezTo>
                        <a:pt x="0" y="0"/>
                        <a:pt x="1" y="0"/>
                        <a:pt x="3"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4"/>
                <p:cNvSpPr>
                  <a:spLocks/>
                </p:cNvSpPr>
                <p:nvPr/>
              </p:nvSpPr>
              <p:spPr bwMode="auto">
                <a:xfrm>
                  <a:off x="1657" y="1182"/>
                  <a:ext cx="6" cy="1"/>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5"/>
                <p:cNvSpPr>
                  <a:spLocks/>
                </p:cNvSpPr>
                <p:nvPr/>
              </p:nvSpPr>
              <p:spPr bwMode="auto">
                <a:xfrm>
                  <a:off x="1678" y="1163"/>
                  <a:ext cx="16" cy="5"/>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1" y="4"/>
                        <a:pt x="19" y="6"/>
                      </a:cubicBezTo>
                      <a:cubicBezTo>
                        <a:pt x="17" y="3"/>
                        <a:pt x="15"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6"/>
                <p:cNvSpPr>
                  <a:spLocks/>
                </p:cNvSpPr>
                <p:nvPr/>
              </p:nvSpPr>
              <p:spPr bwMode="auto">
                <a:xfrm>
                  <a:off x="1797" y="1164"/>
                  <a:ext cx="10" cy="4"/>
                </a:xfrm>
                <a:custGeom>
                  <a:avLst/>
                  <a:gdLst>
                    <a:gd name="T0" fmla="*/ 7 w 13"/>
                    <a:gd name="T1" fmla="*/ 4 h 4"/>
                    <a:gd name="T2" fmla="*/ 13 w 13"/>
                    <a:gd name="T3" fmla="*/ 0 h 4"/>
                    <a:gd name="T4" fmla="*/ 7 w 13"/>
                    <a:gd name="T5" fmla="*/ 4 h 4"/>
                  </a:gdLst>
                  <a:ahLst/>
                  <a:cxnLst>
                    <a:cxn ang="0">
                      <a:pos x="T0" y="T1"/>
                    </a:cxn>
                    <a:cxn ang="0">
                      <a:pos x="T2" y="T3"/>
                    </a:cxn>
                    <a:cxn ang="0">
                      <a:pos x="T4" y="T5"/>
                    </a:cxn>
                  </a:cxnLst>
                  <a:rect l="0" t="0" r="r" b="b"/>
                  <a:pathLst>
                    <a:path w="13" h="4">
                      <a:moveTo>
                        <a:pt x="7" y="4"/>
                      </a:moveTo>
                      <a:cubicBezTo>
                        <a:pt x="12" y="3"/>
                        <a:pt x="9" y="2"/>
                        <a:pt x="13" y="0"/>
                      </a:cubicBezTo>
                      <a:cubicBezTo>
                        <a:pt x="3" y="0"/>
                        <a:pt x="0" y="1"/>
                        <a:pt x="7"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7"/>
                <p:cNvSpPr>
                  <a:spLocks/>
                </p:cNvSpPr>
                <p:nvPr/>
              </p:nvSpPr>
              <p:spPr bwMode="auto">
                <a:xfrm>
                  <a:off x="1559" y="1164"/>
                  <a:ext cx="21" cy="2"/>
                </a:xfrm>
                <a:custGeom>
                  <a:avLst/>
                  <a:gdLst>
                    <a:gd name="T0" fmla="*/ 21 w 21"/>
                    <a:gd name="T1" fmla="*/ 0 h 2"/>
                    <a:gd name="T2" fmla="*/ 6 w 21"/>
                    <a:gd name="T3" fmla="*/ 0 h 2"/>
                    <a:gd name="T4" fmla="*/ 0 w 21"/>
                    <a:gd name="T5" fmla="*/ 2 h 2"/>
                    <a:gd name="T6" fmla="*/ 21 w 21"/>
                    <a:gd name="T7" fmla="*/ 0 h 2"/>
                  </a:gdLst>
                  <a:ahLst/>
                  <a:cxnLst>
                    <a:cxn ang="0">
                      <a:pos x="T0" y="T1"/>
                    </a:cxn>
                    <a:cxn ang="0">
                      <a:pos x="T2" y="T3"/>
                    </a:cxn>
                    <a:cxn ang="0">
                      <a:pos x="T4" y="T5"/>
                    </a:cxn>
                    <a:cxn ang="0">
                      <a:pos x="T6" y="T7"/>
                    </a:cxn>
                  </a:cxnLst>
                  <a:rect l="0" t="0" r="r" b="b"/>
                  <a:pathLst>
                    <a:path w="21" h="2">
                      <a:moveTo>
                        <a:pt x="21" y="0"/>
                      </a:moveTo>
                      <a:lnTo>
                        <a:pt x="6" y="0"/>
                      </a:lnTo>
                      <a:lnTo>
                        <a:pt x="0" y="2"/>
                      </a:lnTo>
                      <a:lnTo>
                        <a:pt x="21"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8"/>
                <p:cNvSpPr>
                  <a:spLocks/>
                </p:cNvSpPr>
                <p:nvPr/>
              </p:nvSpPr>
              <p:spPr bwMode="auto">
                <a:xfrm>
                  <a:off x="1248" y="1163"/>
                  <a:ext cx="281" cy="27"/>
                </a:xfrm>
                <a:custGeom>
                  <a:avLst/>
                  <a:gdLst>
                    <a:gd name="T0" fmla="*/ 21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0 w 337"/>
                    <a:gd name="T19" fmla="*/ 23 h 33"/>
                    <a:gd name="T20" fmla="*/ 337 w 337"/>
                    <a:gd name="T21" fmla="*/ 15 h 33"/>
                    <a:gd name="T22" fmla="*/ 333 w 337"/>
                    <a:gd name="T23" fmla="*/ 7 h 33"/>
                    <a:gd name="T24" fmla="*/ 294 w 337"/>
                    <a:gd name="T25" fmla="*/ 13 h 33"/>
                    <a:gd name="T26" fmla="*/ 291 w 337"/>
                    <a:gd name="T27" fmla="*/ 7 h 33"/>
                    <a:gd name="T28" fmla="*/ 276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7 w 337"/>
                    <a:gd name="T49" fmla="*/ 20 h 33"/>
                    <a:gd name="T50" fmla="*/ 124 w 337"/>
                    <a:gd name="T51" fmla="*/ 9 h 33"/>
                    <a:gd name="T52" fmla="*/ 70 w 337"/>
                    <a:gd name="T53" fmla="*/ 11 h 33"/>
                    <a:gd name="T54" fmla="*/ 71 w 337"/>
                    <a:gd name="T55" fmla="*/ 10 h 33"/>
                    <a:gd name="T56" fmla="*/ 35 w 337"/>
                    <a:gd name="T57" fmla="*/ 14 h 33"/>
                    <a:gd name="T58" fmla="*/ 48 w 337"/>
                    <a:gd name="T59" fmla="*/ 16 h 33"/>
                    <a:gd name="T60" fmla="*/ 33 w 337"/>
                    <a:gd name="T61" fmla="*/ 20 h 33"/>
                    <a:gd name="T62" fmla="*/ 31 w 337"/>
                    <a:gd name="T63" fmla="*/ 17 h 33"/>
                    <a:gd name="T64" fmla="*/ 0 w 337"/>
                    <a:gd name="T65" fmla="*/ 25 h 33"/>
                    <a:gd name="T66" fmla="*/ 36 w 337"/>
                    <a:gd name="T67" fmla="*/ 20 h 33"/>
                    <a:gd name="T68" fmla="*/ 21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1" y="27"/>
                      </a:moveTo>
                      <a:cubicBezTo>
                        <a:pt x="38" y="33"/>
                        <a:pt x="62" y="30"/>
                        <a:pt x="82" y="31"/>
                      </a:cubicBezTo>
                      <a:cubicBezTo>
                        <a:pt x="119" y="28"/>
                        <a:pt x="87" y="18"/>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20"/>
                        <a:pt x="284" y="19"/>
                        <a:pt x="276" y="27"/>
                      </a:cubicBezTo>
                      <a:cubicBezTo>
                        <a:pt x="271" y="28"/>
                        <a:pt x="271" y="28"/>
                        <a:pt x="271" y="28"/>
                      </a:cubicBezTo>
                      <a:cubicBezTo>
                        <a:pt x="291" y="27"/>
                        <a:pt x="317" y="23"/>
                        <a:pt x="330" y="23"/>
                      </a:cubicBezTo>
                      <a:cubicBezTo>
                        <a:pt x="331" y="20"/>
                        <a:pt x="319" y="15"/>
                        <a:pt x="337" y="15"/>
                      </a:cubicBezTo>
                      <a:cubicBezTo>
                        <a:pt x="330" y="14"/>
                        <a:pt x="333" y="10"/>
                        <a:pt x="333" y="7"/>
                      </a:cubicBezTo>
                      <a:cubicBezTo>
                        <a:pt x="315" y="11"/>
                        <a:pt x="305" y="9"/>
                        <a:pt x="294" y="13"/>
                      </a:cubicBezTo>
                      <a:cubicBezTo>
                        <a:pt x="284" y="9"/>
                        <a:pt x="301" y="11"/>
                        <a:pt x="291" y="7"/>
                      </a:cubicBezTo>
                      <a:cubicBezTo>
                        <a:pt x="276" y="11"/>
                        <a:pt x="276" y="11"/>
                        <a:pt x="276" y="11"/>
                      </a:cubicBezTo>
                      <a:cubicBezTo>
                        <a:pt x="266" y="10"/>
                        <a:pt x="287" y="7"/>
                        <a:pt x="271" y="6"/>
                      </a:cubicBezTo>
                      <a:cubicBezTo>
                        <a:pt x="269" y="9"/>
                        <a:pt x="255"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89" y="12"/>
                        <a:pt x="179" y="0"/>
                        <a:pt x="144" y="6"/>
                      </a:cubicBezTo>
                      <a:cubicBezTo>
                        <a:pt x="152" y="8"/>
                        <a:pt x="144" y="10"/>
                        <a:pt x="140" y="11"/>
                      </a:cubicBezTo>
                      <a:cubicBezTo>
                        <a:pt x="155" y="15"/>
                        <a:pt x="158" y="8"/>
                        <a:pt x="172" y="7"/>
                      </a:cubicBezTo>
                      <a:cubicBezTo>
                        <a:pt x="174" y="12"/>
                        <a:pt x="150" y="17"/>
                        <a:pt x="167" y="20"/>
                      </a:cubicBezTo>
                      <a:cubicBezTo>
                        <a:pt x="149" y="15"/>
                        <a:pt x="132" y="21"/>
                        <a:pt x="124" y="9"/>
                      </a:cubicBezTo>
                      <a:cubicBezTo>
                        <a:pt x="102" y="8"/>
                        <a:pt x="93" y="14"/>
                        <a:pt x="70" y="11"/>
                      </a:cubicBezTo>
                      <a:cubicBezTo>
                        <a:pt x="71" y="10"/>
                        <a:pt x="71" y="10"/>
                        <a:pt x="71" y="10"/>
                      </a:cubicBezTo>
                      <a:cubicBezTo>
                        <a:pt x="67" y="18"/>
                        <a:pt x="52" y="6"/>
                        <a:pt x="35"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6" y="20"/>
                      </a:cubicBezTo>
                      <a:cubicBezTo>
                        <a:pt x="30" y="24"/>
                        <a:pt x="32" y="28"/>
                        <a:pt x="21" y="2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9"/>
                <p:cNvSpPr>
                  <a:spLocks/>
                </p:cNvSpPr>
                <p:nvPr/>
              </p:nvSpPr>
              <p:spPr bwMode="auto">
                <a:xfrm>
                  <a:off x="1453" y="1168"/>
                  <a:ext cx="6" cy="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
                <p:cNvSpPr>
                  <a:spLocks/>
                </p:cNvSpPr>
                <p:nvPr/>
              </p:nvSpPr>
              <p:spPr bwMode="auto">
                <a:xfrm>
                  <a:off x="1021" y="1161"/>
                  <a:ext cx="219" cy="33"/>
                </a:xfrm>
                <a:custGeom>
                  <a:avLst/>
                  <a:gdLst>
                    <a:gd name="T0" fmla="*/ 191 w 262"/>
                    <a:gd name="T1" fmla="*/ 19 h 39"/>
                    <a:gd name="T2" fmla="*/ 182 w 262"/>
                    <a:gd name="T3" fmla="*/ 12 h 39"/>
                    <a:gd name="T4" fmla="*/ 184 w 262"/>
                    <a:gd name="T5" fmla="*/ 26 h 39"/>
                    <a:gd name="T6" fmla="*/ 155 w 262"/>
                    <a:gd name="T7" fmla="*/ 29 h 39"/>
                    <a:gd name="T8" fmla="*/ 155 w 262"/>
                    <a:gd name="T9" fmla="*/ 16 h 39"/>
                    <a:gd name="T10" fmla="*/ 128 w 262"/>
                    <a:gd name="T11" fmla="*/ 14 h 39"/>
                    <a:gd name="T12" fmla="*/ 130 w 262"/>
                    <a:gd name="T13" fmla="*/ 22 h 39"/>
                    <a:gd name="T14" fmla="*/ 97 w 262"/>
                    <a:gd name="T15" fmla="*/ 27 h 39"/>
                    <a:gd name="T16" fmla="*/ 111 w 262"/>
                    <a:gd name="T17" fmla="*/ 24 h 39"/>
                    <a:gd name="T18" fmla="*/ 93 w 262"/>
                    <a:gd name="T19" fmla="*/ 15 h 39"/>
                    <a:gd name="T20" fmla="*/ 20 w 262"/>
                    <a:gd name="T21" fmla="*/ 37 h 39"/>
                    <a:gd name="T22" fmla="*/ 42 w 262"/>
                    <a:gd name="T23" fmla="*/ 35 h 39"/>
                    <a:gd name="T24" fmla="*/ 44 w 262"/>
                    <a:gd name="T25" fmla="*/ 26 h 39"/>
                    <a:gd name="T26" fmla="*/ 67 w 262"/>
                    <a:gd name="T27" fmla="*/ 28 h 39"/>
                    <a:gd name="T28" fmla="*/ 51 w 262"/>
                    <a:gd name="T29" fmla="*/ 34 h 39"/>
                    <a:gd name="T30" fmla="*/ 227 w 262"/>
                    <a:gd name="T31" fmla="*/ 33 h 39"/>
                    <a:gd name="T32" fmla="*/ 202 w 262"/>
                    <a:gd name="T33" fmla="*/ 33 h 39"/>
                    <a:gd name="T34" fmla="*/ 226 w 262"/>
                    <a:gd name="T35" fmla="*/ 27 h 39"/>
                    <a:gd name="T36" fmla="*/ 214 w 262"/>
                    <a:gd name="T37" fmla="*/ 18 h 39"/>
                    <a:gd name="T38" fmla="*/ 227 w 262"/>
                    <a:gd name="T39" fmla="*/ 21 h 39"/>
                    <a:gd name="T40" fmla="*/ 227 w 262"/>
                    <a:gd name="T41" fmla="*/ 11 h 39"/>
                    <a:gd name="T42" fmla="*/ 262 w 262"/>
                    <a:gd name="T43" fmla="*/ 7 h 39"/>
                    <a:gd name="T44" fmla="*/ 201 w 262"/>
                    <a:gd name="T45" fmla="*/ 7 h 39"/>
                    <a:gd name="T46" fmla="*/ 191 w 262"/>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9">
                      <a:moveTo>
                        <a:pt x="191" y="19"/>
                      </a:moveTo>
                      <a:cubicBezTo>
                        <a:pt x="177" y="18"/>
                        <a:pt x="195" y="14"/>
                        <a:pt x="182" y="12"/>
                      </a:cubicBezTo>
                      <a:cubicBezTo>
                        <a:pt x="167" y="16"/>
                        <a:pt x="199" y="20"/>
                        <a:pt x="184" y="26"/>
                      </a:cubicBezTo>
                      <a:cubicBezTo>
                        <a:pt x="175" y="23"/>
                        <a:pt x="161" y="28"/>
                        <a:pt x="155" y="29"/>
                      </a:cubicBezTo>
                      <a:cubicBezTo>
                        <a:pt x="162" y="25"/>
                        <a:pt x="158" y="18"/>
                        <a:pt x="155" y="16"/>
                      </a:cubicBezTo>
                      <a:cubicBezTo>
                        <a:pt x="150" y="18"/>
                        <a:pt x="138" y="14"/>
                        <a:pt x="128" y="14"/>
                      </a:cubicBezTo>
                      <a:cubicBezTo>
                        <a:pt x="151" y="19"/>
                        <a:pt x="109" y="17"/>
                        <a:pt x="130" y="22"/>
                      </a:cubicBezTo>
                      <a:cubicBezTo>
                        <a:pt x="128" y="27"/>
                        <a:pt x="106" y="30"/>
                        <a:pt x="97" y="27"/>
                      </a:cubicBezTo>
                      <a:cubicBezTo>
                        <a:pt x="98" y="23"/>
                        <a:pt x="105" y="24"/>
                        <a:pt x="111" y="24"/>
                      </a:cubicBezTo>
                      <a:cubicBezTo>
                        <a:pt x="116" y="18"/>
                        <a:pt x="96" y="21"/>
                        <a:pt x="93" y="15"/>
                      </a:cubicBezTo>
                      <a:cubicBezTo>
                        <a:pt x="71" y="23"/>
                        <a:pt x="0" y="23"/>
                        <a:pt x="20" y="37"/>
                      </a:cubicBezTo>
                      <a:cubicBezTo>
                        <a:pt x="28" y="39"/>
                        <a:pt x="34" y="36"/>
                        <a:pt x="42" y="35"/>
                      </a:cubicBezTo>
                      <a:cubicBezTo>
                        <a:pt x="19" y="33"/>
                        <a:pt x="42" y="28"/>
                        <a:pt x="44" y="26"/>
                      </a:cubicBezTo>
                      <a:cubicBezTo>
                        <a:pt x="54" y="28"/>
                        <a:pt x="71" y="23"/>
                        <a:pt x="67" y="28"/>
                      </a:cubicBezTo>
                      <a:cubicBezTo>
                        <a:pt x="51" y="34"/>
                        <a:pt x="51" y="34"/>
                        <a:pt x="51" y="34"/>
                      </a:cubicBezTo>
                      <a:cubicBezTo>
                        <a:pt x="101" y="36"/>
                        <a:pt x="169"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2" y="7"/>
                      </a:cubicBezTo>
                      <a:cubicBezTo>
                        <a:pt x="232" y="0"/>
                        <a:pt x="236" y="14"/>
                        <a:pt x="201" y="7"/>
                      </a:cubicBezTo>
                      <a:lnTo>
                        <a:pt x="191" y="19"/>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
                <p:cNvSpPr>
                  <a:spLocks/>
                </p:cNvSpPr>
                <p:nvPr/>
              </p:nvSpPr>
              <p:spPr bwMode="auto">
                <a:xfrm>
                  <a:off x="1231" y="1173"/>
                  <a:ext cx="10" cy="4"/>
                </a:xfrm>
                <a:custGeom>
                  <a:avLst/>
                  <a:gdLst>
                    <a:gd name="T0" fmla="*/ 6 w 10"/>
                    <a:gd name="T1" fmla="*/ 0 h 4"/>
                    <a:gd name="T2" fmla="*/ 0 w 10"/>
                    <a:gd name="T3" fmla="*/ 4 h 4"/>
                    <a:gd name="T4" fmla="*/ 10 w 10"/>
                    <a:gd name="T5" fmla="*/ 2 h 4"/>
                    <a:gd name="T6" fmla="*/ 6 w 10"/>
                    <a:gd name="T7" fmla="*/ 0 h 4"/>
                  </a:gdLst>
                  <a:ahLst/>
                  <a:cxnLst>
                    <a:cxn ang="0">
                      <a:pos x="T0" y="T1"/>
                    </a:cxn>
                    <a:cxn ang="0">
                      <a:pos x="T2" y="T3"/>
                    </a:cxn>
                    <a:cxn ang="0">
                      <a:pos x="T4" y="T5"/>
                    </a:cxn>
                    <a:cxn ang="0">
                      <a:pos x="T6" y="T7"/>
                    </a:cxn>
                  </a:cxnLst>
                  <a:rect l="0" t="0" r="r" b="b"/>
                  <a:pathLst>
                    <a:path w="10" h="4">
                      <a:moveTo>
                        <a:pt x="6" y="0"/>
                      </a:moveTo>
                      <a:lnTo>
                        <a:pt x="0" y="4"/>
                      </a:lnTo>
                      <a:lnTo>
                        <a:pt x="10" y="2"/>
                      </a:lnTo>
                      <a:lnTo>
                        <a:pt x="6"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2"/>
                <p:cNvSpPr>
                  <a:spLocks/>
                </p:cNvSpPr>
                <p:nvPr/>
              </p:nvSpPr>
              <p:spPr bwMode="auto">
                <a:xfrm>
                  <a:off x="1218" y="1184"/>
                  <a:ext cx="13" cy="5"/>
                </a:xfrm>
                <a:custGeom>
                  <a:avLst/>
                  <a:gdLst>
                    <a:gd name="T0" fmla="*/ 11 w 15"/>
                    <a:gd name="T1" fmla="*/ 6 h 6"/>
                    <a:gd name="T2" fmla="*/ 15 w 15"/>
                    <a:gd name="T3" fmla="*/ 1 h 6"/>
                    <a:gd name="T4" fmla="*/ 11 w 15"/>
                    <a:gd name="T5" fmla="*/ 6 h 6"/>
                  </a:gdLst>
                  <a:ahLst/>
                  <a:cxnLst>
                    <a:cxn ang="0">
                      <a:pos x="T0" y="T1"/>
                    </a:cxn>
                    <a:cxn ang="0">
                      <a:pos x="T2" y="T3"/>
                    </a:cxn>
                    <a:cxn ang="0">
                      <a:pos x="T4" y="T5"/>
                    </a:cxn>
                  </a:cxnLst>
                  <a:rect l="0" t="0" r="r" b="b"/>
                  <a:pathLst>
                    <a:path w="15" h="6">
                      <a:moveTo>
                        <a:pt x="11" y="6"/>
                      </a:moveTo>
                      <a:cubicBezTo>
                        <a:pt x="11" y="4"/>
                        <a:pt x="15" y="3"/>
                        <a:pt x="15" y="1"/>
                      </a:cubicBezTo>
                      <a:cubicBezTo>
                        <a:pt x="0" y="0"/>
                        <a:pt x="2" y="3"/>
                        <a:pt x="11"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3"/>
                <p:cNvSpPr>
                  <a:spLocks/>
                </p:cNvSpPr>
                <p:nvPr/>
              </p:nvSpPr>
              <p:spPr bwMode="auto">
                <a:xfrm>
                  <a:off x="1067" y="1174"/>
                  <a:ext cx="16" cy="2"/>
                </a:xfrm>
                <a:custGeom>
                  <a:avLst/>
                  <a:gdLst>
                    <a:gd name="T0" fmla="*/ 19 w 19"/>
                    <a:gd name="T1" fmla="*/ 0 h 3"/>
                    <a:gd name="T2" fmla="*/ 0 w 19"/>
                    <a:gd name="T3" fmla="*/ 1 h 3"/>
                    <a:gd name="T4" fmla="*/ 12 w 19"/>
                    <a:gd name="T5" fmla="*/ 3 h 3"/>
                    <a:gd name="T6" fmla="*/ 19 w 19"/>
                    <a:gd name="T7" fmla="*/ 0 h 3"/>
                  </a:gdLst>
                  <a:ahLst/>
                  <a:cxnLst>
                    <a:cxn ang="0">
                      <a:pos x="T0" y="T1"/>
                    </a:cxn>
                    <a:cxn ang="0">
                      <a:pos x="T2" y="T3"/>
                    </a:cxn>
                    <a:cxn ang="0">
                      <a:pos x="T4" y="T5"/>
                    </a:cxn>
                    <a:cxn ang="0">
                      <a:pos x="T6" y="T7"/>
                    </a:cxn>
                  </a:cxnLst>
                  <a:rect l="0" t="0" r="r" b="b"/>
                  <a:pathLst>
                    <a:path w="19" h="3">
                      <a:moveTo>
                        <a:pt x="19" y="0"/>
                      </a:moveTo>
                      <a:cubicBezTo>
                        <a:pt x="0" y="1"/>
                        <a:pt x="0" y="1"/>
                        <a:pt x="0" y="1"/>
                      </a:cubicBezTo>
                      <a:cubicBezTo>
                        <a:pt x="12" y="3"/>
                        <a:pt x="12" y="3"/>
                        <a:pt x="12" y="3"/>
                      </a:cubicBezTo>
                      <a:cubicBezTo>
                        <a:pt x="12" y="1"/>
                        <a:pt x="17" y="0"/>
                        <a:pt x="19"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
                <p:cNvSpPr>
                  <a:spLocks/>
                </p:cNvSpPr>
                <p:nvPr/>
              </p:nvSpPr>
              <p:spPr bwMode="auto">
                <a:xfrm>
                  <a:off x="975" y="1178"/>
                  <a:ext cx="66" cy="15"/>
                </a:xfrm>
                <a:custGeom>
                  <a:avLst/>
                  <a:gdLst>
                    <a:gd name="T0" fmla="*/ 0 w 80"/>
                    <a:gd name="T1" fmla="*/ 18 h 18"/>
                    <a:gd name="T2" fmla="*/ 66 w 80"/>
                    <a:gd name="T3" fmla="*/ 18 h 18"/>
                    <a:gd name="T4" fmla="*/ 65 w 80"/>
                    <a:gd name="T5" fmla="*/ 1 h 18"/>
                    <a:gd name="T6" fmla="*/ 38 w 80"/>
                    <a:gd name="T7" fmla="*/ 12 h 18"/>
                    <a:gd name="T8" fmla="*/ 1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7"/>
                        <a:pt x="65" y="1"/>
                      </a:cubicBezTo>
                      <a:cubicBezTo>
                        <a:pt x="51" y="0"/>
                        <a:pt x="53" y="10"/>
                        <a:pt x="38" y="12"/>
                      </a:cubicBezTo>
                      <a:cubicBezTo>
                        <a:pt x="32" y="7"/>
                        <a:pt x="16" y="13"/>
                        <a:pt x="1" y="12"/>
                      </a:cubicBezTo>
                      <a:cubicBezTo>
                        <a:pt x="3" y="14"/>
                        <a:pt x="3" y="16"/>
                        <a:pt x="0" y="1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5"/>
                <p:cNvSpPr>
                  <a:spLocks/>
                </p:cNvSpPr>
                <p:nvPr/>
              </p:nvSpPr>
              <p:spPr bwMode="auto">
                <a:xfrm>
                  <a:off x="623" y="1165"/>
                  <a:ext cx="374" cy="192"/>
                </a:xfrm>
                <a:custGeom>
                  <a:avLst/>
                  <a:gdLst>
                    <a:gd name="T0" fmla="*/ 333 w 449"/>
                    <a:gd name="T1" fmla="*/ 14 h 230"/>
                    <a:gd name="T2" fmla="*/ 300 w 449"/>
                    <a:gd name="T3" fmla="*/ 15 h 230"/>
                    <a:gd name="T4" fmla="*/ 316 w 449"/>
                    <a:gd name="T5" fmla="*/ 12 h 230"/>
                    <a:gd name="T6" fmla="*/ 290 w 449"/>
                    <a:gd name="T7" fmla="*/ 8 h 230"/>
                    <a:gd name="T8" fmla="*/ 292 w 449"/>
                    <a:gd name="T9" fmla="*/ 11 h 230"/>
                    <a:gd name="T10" fmla="*/ 233 w 449"/>
                    <a:gd name="T11" fmla="*/ 13 h 230"/>
                    <a:gd name="T12" fmla="*/ 223 w 449"/>
                    <a:gd name="T13" fmla="*/ 20 h 230"/>
                    <a:gd name="T14" fmla="*/ 183 w 449"/>
                    <a:gd name="T15" fmla="*/ 9 h 230"/>
                    <a:gd name="T16" fmla="*/ 193 w 449"/>
                    <a:gd name="T17" fmla="*/ 24 h 230"/>
                    <a:gd name="T18" fmla="*/ 127 w 449"/>
                    <a:gd name="T19" fmla="*/ 19 h 230"/>
                    <a:gd name="T20" fmla="*/ 140 w 449"/>
                    <a:gd name="T21" fmla="*/ 18 h 230"/>
                    <a:gd name="T22" fmla="*/ 105 w 449"/>
                    <a:gd name="T23" fmla="*/ 18 h 230"/>
                    <a:gd name="T24" fmla="*/ 106 w 449"/>
                    <a:gd name="T25" fmla="*/ 10 h 230"/>
                    <a:gd name="T26" fmla="*/ 55 w 449"/>
                    <a:gd name="T27" fmla="*/ 11 h 230"/>
                    <a:gd name="T28" fmla="*/ 58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0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0 w 449"/>
                    <a:gd name="T59" fmla="*/ 62 h 230"/>
                    <a:gd name="T60" fmla="*/ 16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3 w 449"/>
                    <a:gd name="T75" fmla="*/ 23 h 230"/>
                    <a:gd name="T76" fmla="*/ 39 w 449"/>
                    <a:gd name="T77" fmla="*/ 29 h 230"/>
                    <a:gd name="T78" fmla="*/ 42 w 449"/>
                    <a:gd name="T79" fmla="*/ 29 h 230"/>
                    <a:gd name="T80" fmla="*/ 45 w 449"/>
                    <a:gd name="T81" fmla="*/ 29 h 230"/>
                    <a:gd name="T82" fmla="*/ 48 w 449"/>
                    <a:gd name="T83" fmla="*/ 28 h 230"/>
                    <a:gd name="T84" fmla="*/ 49 w 449"/>
                    <a:gd name="T85" fmla="*/ 27 h 230"/>
                    <a:gd name="T86" fmla="*/ 52 w 449"/>
                    <a:gd name="T87" fmla="*/ 21 h 230"/>
                    <a:gd name="T88" fmla="*/ 66 w 449"/>
                    <a:gd name="T89" fmla="*/ 31 h 230"/>
                    <a:gd name="T90" fmla="*/ 294 w 449"/>
                    <a:gd name="T91" fmla="*/ 27 h 230"/>
                    <a:gd name="T92" fmla="*/ 288 w 449"/>
                    <a:gd name="T93" fmla="*/ 21 h 230"/>
                    <a:gd name="T94" fmla="*/ 375 w 449"/>
                    <a:gd name="T95" fmla="*/ 21 h 230"/>
                    <a:gd name="T96" fmla="*/ 386 w 449"/>
                    <a:gd name="T97" fmla="*/ 15 h 230"/>
                    <a:gd name="T98" fmla="*/ 383 w 449"/>
                    <a:gd name="T99" fmla="*/ 29 h 230"/>
                    <a:gd name="T100" fmla="*/ 411 w 449"/>
                    <a:gd name="T101" fmla="*/ 27 h 230"/>
                    <a:gd name="T102" fmla="*/ 394 w 449"/>
                    <a:gd name="T103" fmla="*/ 24 h 230"/>
                    <a:gd name="T104" fmla="*/ 423 w 449"/>
                    <a:gd name="T105" fmla="*/ 27 h 230"/>
                    <a:gd name="T106" fmla="*/ 403 w 449"/>
                    <a:gd name="T107" fmla="*/ 11 h 230"/>
                    <a:gd name="T108" fmla="*/ 332 w 449"/>
                    <a:gd name="T109" fmla="*/ 5 h 230"/>
                    <a:gd name="T110" fmla="*/ 333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3" y="14"/>
                      </a:moveTo>
                      <a:cubicBezTo>
                        <a:pt x="321" y="14"/>
                        <a:pt x="310" y="18"/>
                        <a:pt x="300" y="15"/>
                      </a:cubicBezTo>
                      <a:cubicBezTo>
                        <a:pt x="302" y="12"/>
                        <a:pt x="309" y="11"/>
                        <a:pt x="316" y="12"/>
                      </a:cubicBezTo>
                      <a:cubicBezTo>
                        <a:pt x="311" y="4"/>
                        <a:pt x="303" y="13"/>
                        <a:pt x="290" y="8"/>
                      </a:cubicBezTo>
                      <a:cubicBezTo>
                        <a:pt x="291" y="9"/>
                        <a:pt x="296" y="10"/>
                        <a:pt x="292" y="11"/>
                      </a:cubicBezTo>
                      <a:cubicBezTo>
                        <a:pt x="261" y="10"/>
                        <a:pt x="274" y="17"/>
                        <a:pt x="233" y="13"/>
                      </a:cubicBezTo>
                      <a:cubicBezTo>
                        <a:pt x="227" y="15"/>
                        <a:pt x="222" y="15"/>
                        <a:pt x="223" y="20"/>
                      </a:cubicBezTo>
                      <a:cubicBezTo>
                        <a:pt x="199" y="14"/>
                        <a:pt x="211" y="14"/>
                        <a:pt x="183" y="9"/>
                      </a:cubicBezTo>
                      <a:cubicBezTo>
                        <a:pt x="184" y="11"/>
                        <a:pt x="193" y="18"/>
                        <a:pt x="193" y="24"/>
                      </a:cubicBezTo>
                      <a:cubicBezTo>
                        <a:pt x="153" y="15"/>
                        <a:pt x="153" y="25"/>
                        <a:pt x="127" y="19"/>
                      </a:cubicBezTo>
                      <a:cubicBezTo>
                        <a:pt x="130" y="18"/>
                        <a:pt x="133" y="17"/>
                        <a:pt x="140" y="18"/>
                      </a:cubicBezTo>
                      <a:cubicBezTo>
                        <a:pt x="137" y="9"/>
                        <a:pt x="119" y="19"/>
                        <a:pt x="105" y="18"/>
                      </a:cubicBezTo>
                      <a:cubicBezTo>
                        <a:pt x="106" y="10"/>
                        <a:pt x="106" y="10"/>
                        <a:pt x="106" y="10"/>
                      </a:cubicBezTo>
                      <a:cubicBezTo>
                        <a:pt x="93" y="12"/>
                        <a:pt x="71" y="16"/>
                        <a:pt x="55" y="11"/>
                      </a:cubicBezTo>
                      <a:cubicBezTo>
                        <a:pt x="58" y="7"/>
                        <a:pt x="58" y="7"/>
                        <a:pt x="58" y="7"/>
                      </a:cubicBezTo>
                      <a:cubicBezTo>
                        <a:pt x="55" y="8"/>
                        <a:pt x="51" y="8"/>
                        <a:pt x="48" y="9"/>
                      </a:cubicBezTo>
                      <a:cubicBezTo>
                        <a:pt x="44" y="9"/>
                        <a:pt x="41" y="10"/>
                        <a:pt x="35" y="10"/>
                      </a:cubicBezTo>
                      <a:cubicBezTo>
                        <a:pt x="24" y="10"/>
                        <a:pt x="13" y="11"/>
                        <a:pt x="3" y="11"/>
                      </a:cubicBezTo>
                      <a:cubicBezTo>
                        <a:pt x="3" y="25"/>
                        <a:pt x="3" y="38"/>
                        <a:pt x="4" y="51"/>
                      </a:cubicBezTo>
                      <a:cubicBezTo>
                        <a:pt x="4" y="61"/>
                        <a:pt x="4" y="70"/>
                        <a:pt x="5" y="78"/>
                      </a:cubicBezTo>
                      <a:cubicBezTo>
                        <a:pt x="0" y="93"/>
                        <a:pt x="0" y="93"/>
                        <a:pt x="0" y="93"/>
                      </a:cubicBezTo>
                      <a:cubicBezTo>
                        <a:pt x="6" y="132"/>
                        <a:pt x="3" y="54"/>
                        <a:pt x="14" y="83"/>
                      </a:cubicBezTo>
                      <a:cubicBezTo>
                        <a:pt x="0" y="87"/>
                        <a:pt x="18" y="103"/>
                        <a:pt x="13" y="125"/>
                      </a:cubicBezTo>
                      <a:cubicBezTo>
                        <a:pt x="8" y="135"/>
                        <a:pt x="10" y="103"/>
                        <a:pt x="4" y="114"/>
                      </a:cubicBezTo>
                      <a:cubicBezTo>
                        <a:pt x="11" y="119"/>
                        <a:pt x="6" y="126"/>
                        <a:pt x="8" y="138"/>
                      </a:cubicBezTo>
                      <a:cubicBezTo>
                        <a:pt x="1" y="135"/>
                        <a:pt x="7" y="162"/>
                        <a:pt x="0" y="155"/>
                      </a:cubicBezTo>
                      <a:cubicBezTo>
                        <a:pt x="12" y="197"/>
                        <a:pt x="12" y="197"/>
                        <a:pt x="12" y="197"/>
                      </a:cubicBezTo>
                      <a:cubicBezTo>
                        <a:pt x="8" y="203"/>
                        <a:pt x="9" y="215"/>
                        <a:pt x="10" y="224"/>
                      </a:cubicBezTo>
                      <a:cubicBezTo>
                        <a:pt x="10" y="202"/>
                        <a:pt x="19" y="230"/>
                        <a:pt x="22" y="205"/>
                      </a:cubicBezTo>
                      <a:cubicBezTo>
                        <a:pt x="19" y="169"/>
                        <a:pt x="17" y="107"/>
                        <a:pt x="20" y="62"/>
                      </a:cubicBezTo>
                      <a:cubicBezTo>
                        <a:pt x="18" y="60"/>
                        <a:pt x="17" y="58"/>
                        <a:pt x="16" y="55"/>
                      </a:cubicBezTo>
                      <a:cubicBezTo>
                        <a:pt x="16" y="52"/>
                        <a:pt x="16" y="48"/>
                        <a:pt x="16" y="45"/>
                      </a:cubicBezTo>
                      <a:cubicBezTo>
                        <a:pt x="16"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2" y="21"/>
                        <a:pt x="29" y="22"/>
                        <a:pt x="33" y="23"/>
                      </a:cubicBezTo>
                      <a:cubicBezTo>
                        <a:pt x="38" y="25"/>
                        <a:pt x="40" y="27"/>
                        <a:pt x="39" y="29"/>
                      </a:cubicBezTo>
                      <a:cubicBezTo>
                        <a:pt x="40" y="29"/>
                        <a:pt x="41" y="29"/>
                        <a:pt x="42" y="29"/>
                      </a:cubicBezTo>
                      <a:cubicBezTo>
                        <a:pt x="43" y="29"/>
                        <a:pt x="44" y="29"/>
                        <a:pt x="45" y="29"/>
                      </a:cubicBezTo>
                      <a:cubicBezTo>
                        <a:pt x="47" y="29"/>
                        <a:pt x="48" y="29"/>
                        <a:pt x="48" y="28"/>
                      </a:cubicBezTo>
                      <a:cubicBezTo>
                        <a:pt x="50" y="28"/>
                        <a:pt x="50" y="28"/>
                        <a:pt x="49" y="27"/>
                      </a:cubicBezTo>
                      <a:cubicBezTo>
                        <a:pt x="49" y="26"/>
                        <a:pt x="47" y="24"/>
                        <a:pt x="52" y="21"/>
                      </a:cubicBezTo>
                      <a:cubicBezTo>
                        <a:pt x="66" y="31"/>
                        <a:pt x="66" y="31"/>
                        <a:pt x="66" y="31"/>
                      </a:cubicBezTo>
                      <a:cubicBezTo>
                        <a:pt x="132" y="28"/>
                        <a:pt x="219" y="22"/>
                        <a:pt x="294" y="27"/>
                      </a:cubicBezTo>
                      <a:cubicBezTo>
                        <a:pt x="288" y="21"/>
                        <a:pt x="288" y="21"/>
                        <a:pt x="288" y="21"/>
                      </a:cubicBezTo>
                      <a:cubicBezTo>
                        <a:pt x="322" y="24"/>
                        <a:pt x="345" y="8"/>
                        <a:pt x="375" y="21"/>
                      </a:cubicBezTo>
                      <a:cubicBezTo>
                        <a:pt x="386" y="15"/>
                        <a:pt x="386" y="15"/>
                        <a:pt x="386" y="15"/>
                      </a:cubicBezTo>
                      <a:cubicBezTo>
                        <a:pt x="380" y="18"/>
                        <a:pt x="392" y="24"/>
                        <a:pt x="383" y="29"/>
                      </a:cubicBezTo>
                      <a:cubicBezTo>
                        <a:pt x="392" y="27"/>
                        <a:pt x="402" y="29"/>
                        <a:pt x="411" y="27"/>
                      </a:cubicBezTo>
                      <a:cubicBezTo>
                        <a:pt x="394" y="24"/>
                        <a:pt x="394" y="24"/>
                        <a:pt x="394" y="24"/>
                      </a:cubicBezTo>
                      <a:cubicBezTo>
                        <a:pt x="406" y="19"/>
                        <a:pt x="419" y="22"/>
                        <a:pt x="423" y="27"/>
                      </a:cubicBezTo>
                      <a:cubicBezTo>
                        <a:pt x="449" y="20"/>
                        <a:pt x="408" y="16"/>
                        <a:pt x="403" y="11"/>
                      </a:cubicBezTo>
                      <a:cubicBezTo>
                        <a:pt x="367" y="22"/>
                        <a:pt x="367" y="0"/>
                        <a:pt x="332" y="5"/>
                      </a:cubicBezTo>
                      <a:cubicBezTo>
                        <a:pt x="311" y="8"/>
                        <a:pt x="335" y="10"/>
                        <a:pt x="333"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6"/>
                <p:cNvSpPr>
                  <a:spLocks/>
                </p:cNvSpPr>
                <p:nvPr/>
              </p:nvSpPr>
              <p:spPr bwMode="auto">
                <a:xfrm>
                  <a:off x="937" y="1189"/>
                  <a:ext cx="5"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3" y="1"/>
                        <a:pt x="4" y="0"/>
                        <a:pt x="6" y="0"/>
                      </a:cubicBezTo>
                      <a:cubicBezTo>
                        <a:pt x="4" y="0"/>
                        <a:pt x="2"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7"/>
                <p:cNvSpPr>
                  <a:spLocks/>
                </p:cNvSpPr>
                <p:nvPr/>
              </p:nvSpPr>
              <p:spPr bwMode="auto">
                <a:xfrm>
                  <a:off x="631" y="1352"/>
                  <a:ext cx="1" cy="12"/>
                </a:xfrm>
                <a:custGeom>
                  <a:avLst/>
                  <a:gdLst>
                    <a:gd name="T0" fmla="*/ 0 w 1"/>
                    <a:gd name="T1" fmla="*/ 0 h 14"/>
                    <a:gd name="T2" fmla="*/ 0 w 1"/>
                    <a:gd name="T3" fmla="*/ 10 h 14"/>
                    <a:gd name="T4" fmla="*/ 0 w 1"/>
                    <a:gd name="T5" fmla="*/ 0 h 14"/>
                  </a:gdLst>
                  <a:ahLst/>
                  <a:cxnLst>
                    <a:cxn ang="0">
                      <a:pos x="T0" y="T1"/>
                    </a:cxn>
                    <a:cxn ang="0">
                      <a:pos x="T2" y="T3"/>
                    </a:cxn>
                    <a:cxn ang="0">
                      <a:pos x="T4" y="T5"/>
                    </a:cxn>
                  </a:cxnLst>
                  <a:rect l="0" t="0" r="r" b="b"/>
                  <a:pathLst>
                    <a:path w="1" h="14">
                      <a:moveTo>
                        <a:pt x="0" y="0"/>
                      </a:moveTo>
                      <a:cubicBezTo>
                        <a:pt x="0" y="3"/>
                        <a:pt x="0" y="6"/>
                        <a:pt x="0" y="10"/>
                      </a:cubicBezTo>
                      <a:cubicBezTo>
                        <a:pt x="1" y="14"/>
                        <a:pt x="0" y="8"/>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8"/>
                <p:cNvSpPr>
                  <a:spLocks/>
                </p:cNvSpPr>
                <p:nvPr/>
              </p:nvSpPr>
              <p:spPr bwMode="auto">
                <a:xfrm>
                  <a:off x="976" y="1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9"/>
                <p:cNvSpPr>
                  <a:spLocks/>
                </p:cNvSpPr>
                <p:nvPr/>
              </p:nvSpPr>
              <p:spPr bwMode="auto">
                <a:xfrm>
                  <a:off x="982" y="1175"/>
                  <a:ext cx="8" cy="2"/>
                </a:xfrm>
                <a:custGeom>
                  <a:avLst/>
                  <a:gdLst>
                    <a:gd name="T0" fmla="*/ 8 w 8"/>
                    <a:gd name="T1" fmla="*/ 0 h 2"/>
                    <a:gd name="T2" fmla="*/ 0 w 8"/>
                    <a:gd name="T3" fmla="*/ 0 h 2"/>
                    <a:gd name="T4" fmla="*/ 2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2" y="2"/>
                      </a:lnTo>
                      <a:lnTo>
                        <a:pt x="8"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0"/>
                <p:cNvSpPr>
                  <a:spLocks/>
                </p:cNvSpPr>
                <p:nvPr/>
              </p:nvSpPr>
              <p:spPr bwMode="auto">
                <a:xfrm>
                  <a:off x="625" y="143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41"/>
                <p:cNvSpPr>
                  <a:spLocks/>
                </p:cNvSpPr>
                <p:nvPr/>
              </p:nvSpPr>
              <p:spPr bwMode="auto">
                <a:xfrm>
                  <a:off x="688" y="1615"/>
                  <a:ext cx="5" cy="1"/>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1"/>
                        <a:pt x="6"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2"/>
                <p:cNvSpPr>
                  <a:spLocks/>
                </p:cNvSpPr>
                <p:nvPr/>
              </p:nvSpPr>
              <p:spPr bwMode="auto">
                <a:xfrm>
                  <a:off x="619" y="1369"/>
                  <a:ext cx="694" cy="250"/>
                </a:xfrm>
                <a:custGeom>
                  <a:avLst/>
                  <a:gdLst>
                    <a:gd name="T0" fmla="*/ 795 w 833"/>
                    <a:gd name="T1" fmla="*/ 280 h 300"/>
                    <a:gd name="T2" fmla="*/ 814 w 833"/>
                    <a:gd name="T3" fmla="*/ 270 h 300"/>
                    <a:gd name="T4" fmla="*/ 775 w 833"/>
                    <a:gd name="T5" fmla="*/ 266 h 300"/>
                    <a:gd name="T6" fmla="*/ 718 w 833"/>
                    <a:gd name="T7" fmla="*/ 271 h 300"/>
                    <a:gd name="T8" fmla="*/ 594 w 833"/>
                    <a:gd name="T9" fmla="*/ 272 h 300"/>
                    <a:gd name="T10" fmla="*/ 514 w 833"/>
                    <a:gd name="T11" fmla="*/ 269 h 300"/>
                    <a:gd name="T12" fmla="*/ 409 w 833"/>
                    <a:gd name="T13" fmla="*/ 278 h 300"/>
                    <a:gd name="T14" fmla="*/ 384 w 833"/>
                    <a:gd name="T15" fmla="*/ 275 h 300"/>
                    <a:gd name="T16" fmla="*/ 326 w 833"/>
                    <a:gd name="T17" fmla="*/ 273 h 300"/>
                    <a:gd name="T18" fmla="*/ 302 w 833"/>
                    <a:gd name="T19" fmla="*/ 287 h 300"/>
                    <a:gd name="T20" fmla="*/ 246 w 833"/>
                    <a:gd name="T21" fmla="*/ 287 h 300"/>
                    <a:gd name="T22" fmla="*/ 203 w 833"/>
                    <a:gd name="T23" fmla="*/ 281 h 300"/>
                    <a:gd name="T24" fmla="*/ 130 w 833"/>
                    <a:gd name="T25" fmla="*/ 281 h 300"/>
                    <a:gd name="T26" fmla="*/ 56 w 833"/>
                    <a:gd name="T27" fmla="*/ 279 h 300"/>
                    <a:gd name="T28" fmla="*/ 46 w 833"/>
                    <a:gd name="T29" fmla="*/ 280 h 300"/>
                    <a:gd name="T30" fmla="*/ 16 w 833"/>
                    <a:gd name="T31" fmla="*/ 284 h 300"/>
                    <a:gd name="T32" fmla="*/ 6 w 833"/>
                    <a:gd name="T33" fmla="*/ 216 h 300"/>
                    <a:gd name="T34" fmla="*/ 16 w 833"/>
                    <a:gd name="T35" fmla="*/ 237 h 300"/>
                    <a:gd name="T36" fmla="*/ 23 w 833"/>
                    <a:gd name="T37" fmla="*/ 252 h 300"/>
                    <a:gd name="T38" fmla="*/ 25 w 833"/>
                    <a:gd name="T39" fmla="*/ 258 h 300"/>
                    <a:gd name="T40" fmla="*/ 24 w 833"/>
                    <a:gd name="T41" fmla="*/ 252 h 300"/>
                    <a:gd name="T42" fmla="*/ 23 w 833"/>
                    <a:gd name="T43" fmla="*/ 227 h 300"/>
                    <a:gd name="T44" fmla="*/ 25 w 833"/>
                    <a:gd name="T45" fmla="*/ 202 h 300"/>
                    <a:gd name="T46" fmla="*/ 22 w 833"/>
                    <a:gd name="T47" fmla="*/ 158 h 300"/>
                    <a:gd name="T48" fmla="*/ 4 w 833"/>
                    <a:gd name="T49" fmla="*/ 22 h 300"/>
                    <a:gd name="T50" fmla="*/ 10 w 833"/>
                    <a:gd name="T51" fmla="*/ 80 h 300"/>
                    <a:gd name="T52" fmla="*/ 19 w 833"/>
                    <a:gd name="T53" fmla="*/ 123 h 300"/>
                    <a:gd name="T54" fmla="*/ 9 w 833"/>
                    <a:gd name="T55" fmla="*/ 127 h 300"/>
                    <a:gd name="T56" fmla="*/ 4 w 833"/>
                    <a:gd name="T57" fmla="*/ 201 h 300"/>
                    <a:gd name="T58" fmla="*/ 10 w 833"/>
                    <a:gd name="T59" fmla="*/ 201 h 300"/>
                    <a:gd name="T60" fmla="*/ 9 w 833"/>
                    <a:gd name="T61" fmla="*/ 246 h 300"/>
                    <a:gd name="T62" fmla="*/ 13 w 833"/>
                    <a:gd name="T63" fmla="*/ 269 h 300"/>
                    <a:gd name="T64" fmla="*/ 7 w 833"/>
                    <a:gd name="T65" fmla="*/ 293 h 300"/>
                    <a:gd name="T66" fmla="*/ 43 w 833"/>
                    <a:gd name="T67" fmla="*/ 294 h 300"/>
                    <a:gd name="T68" fmla="*/ 49 w 833"/>
                    <a:gd name="T69" fmla="*/ 293 h 300"/>
                    <a:gd name="T70" fmla="*/ 73 w 833"/>
                    <a:gd name="T71" fmla="*/ 291 h 300"/>
                    <a:gd name="T72" fmla="*/ 89 w 833"/>
                    <a:gd name="T73" fmla="*/ 295 h 300"/>
                    <a:gd name="T74" fmla="*/ 96 w 833"/>
                    <a:gd name="T75" fmla="*/ 297 h 300"/>
                    <a:gd name="T76" fmla="*/ 105 w 833"/>
                    <a:gd name="T77" fmla="*/ 298 h 300"/>
                    <a:gd name="T78" fmla="*/ 187 w 833"/>
                    <a:gd name="T79" fmla="*/ 282 h 300"/>
                    <a:gd name="T80" fmla="*/ 245 w 833"/>
                    <a:gd name="T81" fmla="*/ 288 h 300"/>
                    <a:gd name="T82" fmla="*/ 283 w 833"/>
                    <a:gd name="T83" fmla="*/ 292 h 300"/>
                    <a:gd name="T84" fmla="*/ 313 w 833"/>
                    <a:gd name="T85" fmla="*/ 295 h 300"/>
                    <a:gd name="T86" fmla="*/ 365 w 833"/>
                    <a:gd name="T87" fmla="*/ 296 h 300"/>
                    <a:gd name="T88" fmla="*/ 464 w 833"/>
                    <a:gd name="T89" fmla="*/ 280 h 300"/>
                    <a:gd name="T90" fmla="*/ 477 w 833"/>
                    <a:gd name="T91" fmla="*/ 287 h 300"/>
                    <a:gd name="T92" fmla="*/ 537 w 833"/>
                    <a:gd name="T93" fmla="*/ 292 h 300"/>
                    <a:gd name="T94" fmla="*/ 574 w 833"/>
                    <a:gd name="T95" fmla="*/ 280 h 300"/>
                    <a:gd name="T96" fmla="*/ 639 w 833"/>
                    <a:gd name="T97" fmla="*/ 277 h 300"/>
                    <a:gd name="T98" fmla="*/ 740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40" y="289"/>
                      </a:moveTo>
                      <a:cubicBezTo>
                        <a:pt x="758" y="287"/>
                        <a:pt x="781" y="285"/>
                        <a:pt x="795" y="280"/>
                      </a:cubicBezTo>
                      <a:cubicBezTo>
                        <a:pt x="793" y="283"/>
                        <a:pt x="793" y="283"/>
                        <a:pt x="793" y="283"/>
                      </a:cubicBezTo>
                      <a:cubicBezTo>
                        <a:pt x="803" y="281"/>
                        <a:pt x="833" y="276"/>
                        <a:pt x="814" y="270"/>
                      </a:cubicBezTo>
                      <a:cubicBezTo>
                        <a:pt x="809" y="273"/>
                        <a:pt x="809" y="273"/>
                        <a:pt x="809" y="273"/>
                      </a:cubicBezTo>
                      <a:cubicBezTo>
                        <a:pt x="786" y="278"/>
                        <a:pt x="793" y="268"/>
                        <a:pt x="775" y="266"/>
                      </a:cubicBezTo>
                      <a:cubicBezTo>
                        <a:pt x="754" y="267"/>
                        <a:pt x="742" y="279"/>
                        <a:pt x="723" y="277"/>
                      </a:cubicBezTo>
                      <a:cubicBezTo>
                        <a:pt x="715" y="277"/>
                        <a:pt x="716" y="274"/>
                        <a:pt x="718" y="271"/>
                      </a:cubicBezTo>
                      <a:cubicBezTo>
                        <a:pt x="700" y="270"/>
                        <a:pt x="692" y="280"/>
                        <a:pt x="679" y="281"/>
                      </a:cubicBezTo>
                      <a:cubicBezTo>
                        <a:pt x="674" y="257"/>
                        <a:pt x="621" y="287"/>
                        <a:pt x="594" y="272"/>
                      </a:cubicBezTo>
                      <a:cubicBezTo>
                        <a:pt x="576" y="274"/>
                        <a:pt x="553" y="272"/>
                        <a:pt x="530" y="277"/>
                      </a:cubicBezTo>
                      <a:cubicBezTo>
                        <a:pt x="542" y="271"/>
                        <a:pt x="509" y="276"/>
                        <a:pt x="514" y="269"/>
                      </a:cubicBezTo>
                      <a:cubicBezTo>
                        <a:pt x="507" y="283"/>
                        <a:pt x="449" y="263"/>
                        <a:pt x="445" y="281"/>
                      </a:cubicBezTo>
                      <a:cubicBezTo>
                        <a:pt x="415" y="276"/>
                        <a:pt x="444" y="282"/>
                        <a:pt x="409" y="278"/>
                      </a:cubicBezTo>
                      <a:cubicBezTo>
                        <a:pt x="409" y="276"/>
                        <a:pt x="415" y="276"/>
                        <a:pt x="417" y="275"/>
                      </a:cubicBezTo>
                      <a:cubicBezTo>
                        <a:pt x="403" y="272"/>
                        <a:pt x="396" y="283"/>
                        <a:pt x="384" y="275"/>
                      </a:cubicBezTo>
                      <a:cubicBezTo>
                        <a:pt x="356" y="274"/>
                        <a:pt x="380" y="280"/>
                        <a:pt x="363" y="284"/>
                      </a:cubicBezTo>
                      <a:cubicBezTo>
                        <a:pt x="334" y="282"/>
                        <a:pt x="342" y="280"/>
                        <a:pt x="326" y="273"/>
                      </a:cubicBezTo>
                      <a:cubicBezTo>
                        <a:pt x="323" y="281"/>
                        <a:pt x="306" y="277"/>
                        <a:pt x="291" y="281"/>
                      </a:cubicBezTo>
                      <a:cubicBezTo>
                        <a:pt x="295" y="282"/>
                        <a:pt x="315" y="283"/>
                        <a:pt x="302" y="287"/>
                      </a:cubicBezTo>
                      <a:cubicBezTo>
                        <a:pt x="268" y="285"/>
                        <a:pt x="274" y="292"/>
                        <a:pt x="243" y="294"/>
                      </a:cubicBezTo>
                      <a:cubicBezTo>
                        <a:pt x="226" y="285"/>
                        <a:pt x="274" y="294"/>
                        <a:pt x="246" y="287"/>
                      </a:cubicBezTo>
                      <a:cubicBezTo>
                        <a:pt x="267" y="283"/>
                        <a:pt x="282" y="283"/>
                        <a:pt x="293" y="276"/>
                      </a:cubicBezTo>
                      <a:cubicBezTo>
                        <a:pt x="266" y="276"/>
                        <a:pt x="233" y="277"/>
                        <a:pt x="203" y="281"/>
                      </a:cubicBezTo>
                      <a:cubicBezTo>
                        <a:pt x="187" y="280"/>
                        <a:pt x="211" y="277"/>
                        <a:pt x="199" y="276"/>
                      </a:cubicBezTo>
                      <a:cubicBezTo>
                        <a:pt x="169" y="272"/>
                        <a:pt x="154" y="285"/>
                        <a:pt x="130" y="281"/>
                      </a:cubicBezTo>
                      <a:cubicBezTo>
                        <a:pt x="135" y="276"/>
                        <a:pt x="135" y="276"/>
                        <a:pt x="135" y="276"/>
                      </a:cubicBezTo>
                      <a:cubicBezTo>
                        <a:pt x="121" y="283"/>
                        <a:pt x="83" y="275"/>
                        <a:pt x="56" y="279"/>
                      </a:cubicBezTo>
                      <a:cubicBezTo>
                        <a:pt x="60" y="281"/>
                        <a:pt x="62" y="283"/>
                        <a:pt x="58" y="284"/>
                      </a:cubicBezTo>
                      <a:cubicBezTo>
                        <a:pt x="58" y="280"/>
                        <a:pt x="54" y="279"/>
                        <a:pt x="46" y="280"/>
                      </a:cubicBezTo>
                      <a:cubicBezTo>
                        <a:pt x="43" y="281"/>
                        <a:pt x="39" y="281"/>
                        <a:pt x="34" y="282"/>
                      </a:cubicBezTo>
                      <a:cubicBezTo>
                        <a:pt x="28" y="283"/>
                        <a:pt x="22" y="284"/>
                        <a:pt x="16" y="284"/>
                      </a:cubicBezTo>
                      <a:cubicBezTo>
                        <a:pt x="16" y="275"/>
                        <a:pt x="16" y="264"/>
                        <a:pt x="18" y="256"/>
                      </a:cubicBezTo>
                      <a:cubicBezTo>
                        <a:pt x="11" y="258"/>
                        <a:pt x="6" y="232"/>
                        <a:pt x="6" y="216"/>
                      </a:cubicBezTo>
                      <a:cubicBezTo>
                        <a:pt x="8" y="210"/>
                        <a:pt x="11" y="211"/>
                        <a:pt x="13" y="211"/>
                      </a:cubicBezTo>
                      <a:cubicBezTo>
                        <a:pt x="11" y="225"/>
                        <a:pt x="13" y="231"/>
                        <a:pt x="16" y="237"/>
                      </a:cubicBezTo>
                      <a:cubicBezTo>
                        <a:pt x="17" y="240"/>
                        <a:pt x="19" y="243"/>
                        <a:pt x="21" y="246"/>
                      </a:cubicBezTo>
                      <a:cubicBezTo>
                        <a:pt x="22" y="248"/>
                        <a:pt x="22" y="250"/>
                        <a:pt x="23" y="252"/>
                      </a:cubicBezTo>
                      <a:cubicBezTo>
                        <a:pt x="23" y="253"/>
                        <a:pt x="24" y="254"/>
                        <a:pt x="24" y="255"/>
                      </a:cubicBezTo>
                      <a:cubicBezTo>
                        <a:pt x="24" y="256"/>
                        <a:pt x="25" y="257"/>
                        <a:pt x="25" y="258"/>
                      </a:cubicBezTo>
                      <a:cubicBezTo>
                        <a:pt x="25" y="257"/>
                        <a:pt x="24" y="256"/>
                        <a:pt x="24" y="255"/>
                      </a:cubicBezTo>
                      <a:cubicBezTo>
                        <a:pt x="24" y="254"/>
                        <a:pt x="24" y="253"/>
                        <a:pt x="24" y="252"/>
                      </a:cubicBezTo>
                      <a:cubicBezTo>
                        <a:pt x="23" y="249"/>
                        <a:pt x="23" y="246"/>
                        <a:pt x="23" y="244"/>
                      </a:cubicBezTo>
                      <a:cubicBezTo>
                        <a:pt x="23" y="238"/>
                        <a:pt x="23" y="232"/>
                        <a:pt x="23" y="227"/>
                      </a:cubicBezTo>
                      <a:cubicBezTo>
                        <a:pt x="23" y="215"/>
                        <a:pt x="22" y="204"/>
                        <a:pt x="19" y="196"/>
                      </a:cubicBezTo>
                      <a:cubicBezTo>
                        <a:pt x="25" y="202"/>
                        <a:pt x="25" y="202"/>
                        <a:pt x="25" y="202"/>
                      </a:cubicBezTo>
                      <a:cubicBezTo>
                        <a:pt x="26" y="178"/>
                        <a:pt x="12" y="181"/>
                        <a:pt x="18" y="155"/>
                      </a:cubicBezTo>
                      <a:cubicBezTo>
                        <a:pt x="22" y="158"/>
                        <a:pt x="22" y="158"/>
                        <a:pt x="22" y="158"/>
                      </a:cubicBezTo>
                      <a:cubicBezTo>
                        <a:pt x="21" y="106"/>
                        <a:pt x="29" y="45"/>
                        <a:pt x="19" y="3"/>
                      </a:cubicBezTo>
                      <a:cubicBezTo>
                        <a:pt x="16" y="0"/>
                        <a:pt x="7" y="21"/>
                        <a:pt x="4" y="22"/>
                      </a:cubicBezTo>
                      <a:cubicBezTo>
                        <a:pt x="8" y="47"/>
                        <a:pt x="14" y="61"/>
                        <a:pt x="17" y="80"/>
                      </a:cubicBezTo>
                      <a:cubicBezTo>
                        <a:pt x="10" y="80"/>
                        <a:pt x="10" y="80"/>
                        <a:pt x="10" y="80"/>
                      </a:cubicBezTo>
                      <a:cubicBezTo>
                        <a:pt x="15" y="84"/>
                        <a:pt x="18" y="107"/>
                        <a:pt x="21" y="94"/>
                      </a:cubicBezTo>
                      <a:cubicBezTo>
                        <a:pt x="25" y="109"/>
                        <a:pt x="15" y="106"/>
                        <a:pt x="19" y="123"/>
                      </a:cubicBezTo>
                      <a:cubicBezTo>
                        <a:pt x="12" y="122"/>
                        <a:pt x="11" y="111"/>
                        <a:pt x="5" y="111"/>
                      </a:cubicBezTo>
                      <a:cubicBezTo>
                        <a:pt x="9" y="127"/>
                        <a:pt x="9" y="127"/>
                        <a:pt x="9" y="127"/>
                      </a:cubicBezTo>
                      <a:cubicBezTo>
                        <a:pt x="6" y="122"/>
                        <a:pt x="6" y="136"/>
                        <a:pt x="4" y="131"/>
                      </a:cubicBezTo>
                      <a:cubicBezTo>
                        <a:pt x="12" y="160"/>
                        <a:pt x="0" y="171"/>
                        <a:pt x="4" y="201"/>
                      </a:cubicBezTo>
                      <a:cubicBezTo>
                        <a:pt x="5" y="184"/>
                        <a:pt x="5" y="184"/>
                        <a:pt x="5" y="184"/>
                      </a:cubicBezTo>
                      <a:cubicBezTo>
                        <a:pt x="9" y="184"/>
                        <a:pt x="9" y="194"/>
                        <a:pt x="10" y="201"/>
                      </a:cubicBezTo>
                      <a:cubicBezTo>
                        <a:pt x="5" y="209"/>
                        <a:pt x="5" y="214"/>
                        <a:pt x="3" y="229"/>
                      </a:cubicBezTo>
                      <a:cubicBezTo>
                        <a:pt x="4" y="235"/>
                        <a:pt x="7" y="240"/>
                        <a:pt x="9" y="246"/>
                      </a:cubicBezTo>
                      <a:cubicBezTo>
                        <a:pt x="10" y="249"/>
                        <a:pt x="11" y="252"/>
                        <a:pt x="12" y="255"/>
                      </a:cubicBezTo>
                      <a:cubicBezTo>
                        <a:pt x="13" y="259"/>
                        <a:pt x="13" y="264"/>
                        <a:pt x="13" y="269"/>
                      </a:cubicBezTo>
                      <a:cubicBezTo>
                        <a:pt x="11" y="269"/>
                        <a:pt x="10" y="271"/>
                        <a:pt x="9" y="276"/>
                      </a:cubicBezTo>
                      <a:cubicBezTo>
                        <a:pt x="8" y="280"/>
                        <a:pt x="8" y="286"/>
                        <a:pt x="7" y="293"/>
                      </a:cubicBezTo>
                      <a:cubicBezTo>
                        <a:pt x="18" y="294"/>
                        <a:pt x="30" y="295"/>
                        <a:pt x="31" y="298"/>
                      </a:cubicBezTo>
                      <a:cubicBezTo>
                        <a:pt x="34" y="296"/>
                        <a:pt x="38" y="295"/>
                        <a:pt x="43" y="294"/>
                      </a:cubicBezTo>
                      <a:cubicBezTo>
                        <a:pt x="44" y="294"/>
                        <a:pt x="45" y="294"/>
                        <a:pt x="46" y="294"/>
                      </a:cubicBezTo>
                      <a:cubicBezTo>
                        <a:pt x="47" y="294"/>
                        <a:pt x="48" y="293"/>
                        <a:pt x="49" y="293"/>
                      </a:cubicBezTo>
                      <a:cubicBezTo>
                        <a:pt x="51" y="293"/>
                        <a:pt x="53" y="293"/>
                        <a:pt x="56" y="293"/>
                      </a:cubicBezTo>
                      <a:cubicBezTo>
                        <a:pt x="64" y="293"/>
                        <a:pt x="72" y="293"/>
                        <a:pt x="73" y="291"/>
                      </a:cubicBezTo>
                      <a:cubicBezTo>
                        <a:pt x="83" y="289"/>
                        <a:pt x="96" y="290"/>
                        <a:pt x="96" y="294"/>
                      </a:cubicBezTo>
                      <a:cubicBezTo>
                        <a:pt x="94" y="294"/>
                        <a:pt x="91" y="295"/>
                        <a:pt x="89" y="295"/>
                      </a:cubicBezTo>
                      <a:cubicBezTo>
                        <a:pt x="98" y="296"/>
                        <a:pt x="98" y="296"/>
                        <a:pt x="98" y="296"/>
                      </a:cubicBezTo>
                      <a:cubicBezTo>
                        <a:pt x="97" y="296"/>
                        <a:pt x="97" y="297"/>
                        <a:pt x="96" y="297"/>
                      </a:cubicBezTo>
                      <a:cubicBezTo>
                        <a:pt x="105" y="297"/>
                        <a:pt x="105" y="292"/>
                        <a:pt x="116" y="296"/>
                      </a:cubicBezTo>
                      <a:cubicBezTo>
                        <a:pt x="116" y="298"/>
                        <a:pt x="110" y="298"/>
                        <a:pt x="105" y="298"/>
                      </a:cubicBezTo>
                      <a:cubicBezTo>
                        <a:pt x="127" y="300"/>
                        <a:pt x="144" y="287"/>
                        <a:pt x="163" y="294"/>
                      </a:cubicBezTo>
                      <a:cubicBezTo>
                        <a:pt x="166" y="290"/>
                        <a:pt x="192" y="290"/>
                        <a:pt x="187" y="282"/>
                      </a:cubicBezTo>
                      <a:cubicBezTo>
                        <a:pt x="194" y="285"/>
                        <a:pt x="191" y="291"/>
                        <a:pt x="210" y="290"/>
                      </a:cubicBezTo>
                      <a:cubicBezTo>
                        <a:pt x="221" y="283"/>
                        <a:pt x="231" y="292"/>
                        <a:pt x="245" y="288"/>
                      </a:cubicBezTo>
                      <a:cubicBezTo>
                        <a:pt x="226" y="295"/>
                        <a:pt x="245" y="290"/>
                        <a:pt x="228" y="297"/>
                      </a:cubicBezTo>
                      <a:cubicBezTo>
                        <a:pt x="241" y="300"/>
                        <a:pt x="260" y="291"/>
                        <a:pt x="283" y="292"/>
                      </a:cubicBezTo>
                      <a:cubicBezTo>
                        <a:pt x="285" y="293"/>
                        <a:pt x="285" y="295"/>
                        <a:pt x="287" y="297"/>
                      </a:cubicBezTo>
                      <a:cubicBezTo>
                        <a:pt x="296" y="295"/>
                        <a:pt x="305" y="289"/>
                        <a:pt x="313" y="295"/>
                      </a:cubicBezTo>
                      <a:cubicBezTo>
                        <a:pt x="312" y="290"/>
                        <a:pt x="312" y="290"/>
                        <a:pt x="312" y="290"/>
                      </a:cubicBezTo>
                      <a:cubicBezTo>
                        <a:pt x="327" y="292"/>
                        <a:pt x="349" y="291"/>
                        <a:pt x="365" y="296"/>
                      </a:cubicBezTo>
                      <a:cubicBezTo>
                        <a:pt x="384" y="287"/>
                        <a:pt x="384" y="287"/>
                        <a:pt x="384" y="287"/>
                      </a:cubicBezTo>
                      <a:cubicBezTo>
                        <a:pt x="410" y="297"/>
                        <a:pt x="444" y="288"/>
                        <a:pt x="464" y="280"/>
                      </a:cubicBezTo>
                      <a:cubicBezTo>
                        <a:pt x="474" y="280"/>
                        <a:pt x="488" y="282"/>
                        <a:pt x="488" y="284"/>
                      </a:cubicBezTo>
                      <a:cubicBezTo>
                        <a:pt x="485" y="284"/>
                        <a:pt x="482" y="286"/>
                        <a:pt x="477" y="287"/>
                      </a:cubicBezTo>
                      <a:cubicBezTo>
                        <a:pt x="491" y="287"/>
                        <a:pt x="508" y="293"/>
                        <a:pt x="516" y="285"/>
                      </a:cubicBezTo>
                      <a:cubicBezTo>
                        <a:pt x="530" y="283"/>
                        <a:pt x="526" y="290"/>
                        <a:pt x="537" y="292"/>
                      </a:cubicBezTo>
                      <a:cubicBezTo>
                        <a:pt x="565" y="281"/>
                        <a:pt x="621" y="300"/>
                        <a:pt x="630" y="283"/>
                      </a:cubicBezTo>
                      <a:cubicBezTo>
                        <a:pt x="618" y="283"/>
                        <a:pt x="596" y="280"/>
                        <a:pt x="574" y="280"/>
                      </a:cubicBezTo>
                      <a:cubicBezTo>
                        <a:pt x="579" y="278"/>
                        <a:pt x="575" y="275"/>
                        <a:pt x="583" y="275"/>
                      </a:cubicBezTo>
                      <a:cubicBezTo>
                        <a:pt x="605" y="274"/>
                        <a:pt x="617" y="280"/>
                        <a:pt x="639" y="277"/>
                      </a:cubicBezTo>
                      <a:cubicBezTo>
                        <a:pt x="637" y="288"/>
                        <a:pt x="637" y="288"/>
                        <a:pt x="637" y="288"/>
                      </a:cubicBezTo>
                      <a:cubicBezTo>
                        <a:pt x="675" y="299"/>
                        <a:pt x="710" y="274"/>
                        <a:pt x="740" y="289"/>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43"/>
                <p:cNvSpPr>
                  <a:spLocks/>
                </p:cNvSpPr>
                <p:nvPr/>
              </p:nvSpPr>
              <p:spPr bwMode="auto">
                <a:xfrm>
                  <a:off x="996" y="1609"/>
                  <a:ext cx="15" cy="5"/>
                </a:xfrm>
                <a:custGeom>
                  <a:avLst/>
                  <a:gdLst>
                    <a:gd name="T0" fmla="*/ 0 w 17"/>
                    <a:gd name="T1" fmla="*/ 0 h 6"/>
                    <a:gd name="T2" fmla="*/ 17 w 17"/>
                    <a:gd name="T3" fmla="*/ 6 h 6"/>
                    <a:gd name="T4" fmla="*/ 15 w 17"/>
                    <a:gd name="T5" fmla="*/ 1 h 6"/>
                    <a:gd name="T6" fmla="*/ 0 w 17"/>
                    <a:gd name="T7" fmla="*/ 0 h 6"/>
                  </a:gdLst>
                  <a:ahLst/>
                  <a:cxnLst>
                    <a:cxn ang="0">
                      <a:pos x="T0" y="T1"/>
                    </a:cxn>
                    <a:cxn ang="0">
                      <a:pos x="T2" y="T3"/>
                    </a:cxn>
                    <a:cxn ang="0">
                      <a:pos x="T4" y="T5"/>
                    </a:cxn>
                    <a:cxn ang="0">
                      <a:pos x="T6" y="T7"/>
                    </a:cxn>
                  </a:cxnLst>
                  <a:rect l="0" t="0" r="r" b="b"/>
                  <a:pathLst>
                    <a:path w="17" h="6">
                      <a:moveTo>
                        <a:pt x="0" y="0"/>
                      </a:moveTo>
                      <a:cubicBezTo>
                        <a:pt x="17" y="6"/>
                        <a:pt x="17" y="6"/>
                        <a:pt x="17" y="6"/>
                      </a:cubicBezTo>
                      <a:cubicBezTo>
                        <a:pt x="15" y="1"/>
                        <a:pt x="15" y="1"/>
                        <a:pt x="15" y="1"/>
                      </a:cubicBezTo>
                      <a:cubicBezTo>
                        <a:pt x="10" y="2"/>
                        <a:pt x="5"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4"/>
                <p:cNvSpPr>
                  <a:spLocks/>
                </p:cNvSpPr>
                <p:nvPr/>
              </p:nvSpPr>
              <p:spPr bwMode="auto">
                <a:xfrm>
                  <a:off x="1008" y="1608"/>
                  <a:ext cx="8" cy="2"/>
                </a:xfrm>
                <a:custGeom>
                  <a:avLst/>
                  <a:gdLst>
                    <a:gd name="T0" fmla="*/ 1 w 10"/>
                    <a:gd name="T1" fmla="*/ 2 h 2"/>
                    <a:gd name="T2" fmla="*/ 10 w 10"/>
                    <a:gd name="T3" fmla="*/ 0 h 2"/>
                    <a:gd name="T4" fmla="*/ 0 w 10"/>
                    <a:gd name="T5" fmla="*/ 1 h 2"/>
                    <a:gd name="T6" fmla="*/ 1 w 10"/>
                    <a:gd name="T7" fmla="*/ 2 h 2"/>
                  </a:gdLst>
                  <a:ahLst/>
                  <a:cxnLst>
                    <a:cxn ang="0">
                      <a:pos x="T0" y="T1"/>
                    </a:cxn>
                    <a:cxn ang="0">
                      <a:pos x="T2" y="T3"/>
                    </a:cxn>
                    <a:cxn ang="0">
                      <a:pos x="T4" y="T5"/>
                    </a:cxn>
                    <a:cxn ang="0">
                      <a:pos x="T6" y="T7"/>
                    </a:cxn>
                  </a:cxnLst>
                  <a:rect l="0" t="0" r="r" b="b"/>
                  <a:pathLst>
                    <a:path w="10" h="2">
                      <a:moveTo>
                        <a:pt x="1" y="2"/>
                      </a:moveTo>
                      <a:cubicBezTo>
                        <a:pt x="4" y="2"/>
                        <a:pt x="7" y="1"/>
                        <a:pt x="10" y="0"/>
                      </a:cubicBezTo>
                      <a:cubicBezTo>
                        <a:pt x="7" y="0"/>
                        <a:pt x="3" y="0"/>
                        <a:pt x="0" y="1"/>
                      </a:cubicBezTo>
                      <a:lnTo>
                        <a:pt x="1"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5"/>
                <p:cNvSpPr>
                  <a:spLocks/>
                </p:cNvSpPr>
                <p:nvPr/>
              </p:nvSpPr>
              <p:spPr bwMode="auto">
                <a:xfrm>
                  <a:off x="1290" y="1607"/>
                  <a:ext cx="15" cy="2"/>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2"/>
                        <a:pt x="10" y="3"/>
                        <a:pt x="18" y="2"/>
                      </a:cubicBezTo>
                      <a:cubicBezTo>
                        <a:pt x="13" y="1"/>
                        <a:pt x="3" y="0"/>
                        <a:pt x="0"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46"/>
                <p:cNvSpPr>
                  <a:spLocks/>
                </p:cNvSpPr>
                <p:nvPr/>
              </p:nvSpPr>
              <p:spPr bwMode="auto">
                <a:xfrm>
                  <a:off x="1297" y="1604"/>
                  <a:ext cx="9" cy="2"/>
                </a:xfrm>
                <a:custGeom>
                  <a:avLst/>
                  <a:gdLst>
                    <a:gd name="T0" fmla="*/ 9 w 9"/>
                    <a:gd name="T1" fmla="*/ 2 h 2"/>
                    <a:gd name="T2" fmla="*/ 2 w 9"/>
                    <a:gd name="T3" fmla="*/ 0 h 2"/>
                    <a:gd name="T4" fmla="*/ 0 w 9"/>
                    <a:gd name="T5" fmla="*/ 1 h 2"/>
                    <a:gd name="T6" fmla="*/ 9 w 9"/>
                    <a:gd name="T7" fmla="*/ 2 h 2"/>
                  </a:gdLst>
                  <a:ahLst/>
                  <a:cxnLst>
                    <a:cxn ang="0">
                      <a:pos x="T0" y="T1"/>
                    </a:cxn>
                    <a:cxn ang="0">
                      <a:pos x="T2" y="T3"/>
                    </a:cxn>
                    <a:cxn ang="0">
                      <a:pos x="T4" y="T5"/>
                    </a:cxn>
                    <a:cxn ang="0">
                      <a:pos x="T6" y="T7"/>
                    </a:cxn>
                  </a:cxnLst>
                  <a:rect l="0" t="0" r="r" b="b"/>
                  <a:pathLst>
                    <a:path w="9" h="2">
                      <a:moveTo>
                        <a:pt x="9" y="2"/>
                      </a:moveTo>
                      <a:lnTo>
                        <a:pt x="2" y="0"/>
                      </a:lnTo>
                      <a:lnTo>
                        <a:pt x="0" y="1"/>
                      </a:lnTo>
                      <a:lnTo>
                        <a:pt x="9"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7"/>
                <p:cNvSpPr>
                  <a:spLocks/>
                </p:cNvSpPr>
                <p:nvPr/>
              </p:nvSpPr>
              <p:spPr bwMode="auto">
                <a:xfrm>
                  <a:off x="1306" y="1582"/>
                  <a:ext cx="479" cy="30"/>
                </a:xfrm>
                <a:custGeom>
                  <a:avLst/>
                  <a:gdLst>
                    <a:gd name="T0" fmla="*/ 474 w 574"/>
                    <a:gd name="T1" fmla="*/ 20 h 36"/>
                    <a:gd name="T2" fmla="*/ 500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0 w 574"/>
                    <a:gd name="T31" fmla="*/ 12 h 36"/>
                    <a:gd name="T32" fmla="*/ 4 w 574"/>
                    <a:gd name="T33" fmla="*/ 20 h 36"/>
                    <a:gd name="T34" fmla="*/ 0 w 574"/>
                    <a:gd name="T35" fmla="*/ 26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0 w 574"/>
                    <a:gd name="T55" fmla="*/ 17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1 w 574"/>
                    <a:gd name="T73" fmla="*/ 18 h 36"/>
                    <a:gd name="T74" fmla="*/ 453 w 574"/>
                    <a:gd name="T75" fmla="*/ 19 h 36"/>
                    <a:gd name="T76" fmla="*/ 452 w 574"/>
                    <a:gd name="T77" fmla="*/ 19 h 36"/>
                    <a:gd name="T78" fmla="*/ 487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0" y="13"/>
                        <a:pt x="500" y="13"/>
                        <a:pt x="500" y="13"/>
                      </a:cubicBezTo>
                      <a:cubicBezTo>
                        <a:pt x="505" y="16"/>
                        <a:pt x="534" y="13"/>
                        <a:pt x="525" y="18"/>
                      </a:cubicBezTo>
                      <a:cubicBezTo>
                        <a:pt x="540" y="11"/>
                        <a:pt x="574" y="18"/>
                        <a:pt x="562" y="7"/>
                      </a:cubicBezTo>
                      <a:cubicBezTo>
                        <a:pt x="485" y="11"/>
                        <a:pt x="379"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0" y="12"/>
                      </a:cubicBezTo>
                      <a:cubicBezTo>
                        <a:pt x="45" y="16"/>
                        <a:pt x="29" y="7"/>
                        <a:pt x="4" y="20"/>
                      </a:cubicBezTo>
                      <a:cubicBezTo>
                        <a:pt x="1" y="22"/>
                        <a:pt x="13" y="24"/>
                        <a:pt x="0" y="26"/>
                      </a:cubicBezTo>
                      <a:cubicBezTo>
                        <a:pt x="24" y="30"/>
                        <a:pt x="42"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0" y="31"/>
                        <a:pt x="158" y="29"/>
                      </a:cubicBezTo>
                      <a:cubicBezTo>
                        <a:pt x="155" y="28"/>
                        <a:pt x="148" y="27"/>
                        <a:pt x="144" y="26"/>
                      </a:cubicBezTo>
                      <a:cubicBezTo>
                        <a:pt x="151" y="24"/>
                        <a:pt x="154" y="19"/>
                        <a:pt x="157" y="16"/>
                      </a:cubicBezTo>
                      <a:cubicBezTo>
                        <a:pt x="165" y="22"/>
                        <a:pt x="167" y="14"/>
                        <a:pt x="180" y="17"/>
                      </a:cubicBezTo>
                      <a:cubicBezTo>
                        <a:pt x="185" y="22"/>
                        <a:pt x="170" y="21"/>
                        <a:pt x="165" y="24"/>
                      </a:cubicBezTo>
                      <a:cubicBezTo>
                        <a:pt x="180" y="21"/>
                        <a:pt x="180" y="21"/>
                        <a:pt x="180" y="21"/>
                      </a:cubicBezTo>
                      <a:cubicBezTo>
                        <a:pt x="194" y="20"/>
                        <a:pt x="194" y="26"/>
                        <a:pt x="201" y="29"/>
                      </a:cubicBezTo>
                      <a:cubicBezTo>
                        <a:pt x="213" y="25"/>
                        <a:pt x="194" y="26"/>
                        <a:pt x="204" y="21"/>
                      </a:cubicBezTo>
                      <a:cubicBezTo>
                        <a:pt x="219" y="27"/>
                        <a:pt x="283" y="25"/>
                        <a:pt x="314" y="20"/>
                      </a:cubicBezTo>
                      <a:cubicBezTo>
                        <a:pt x="304" y="21"/>
                        <a:pt x="310" y="26"/>
                        <a:pt x="298" y="25"/>
                      </a:cubicBezTo>
                      <a:cubicBezTo>
                        <a:pt x="302" y="26"/>
                        <a:pt x="319" y="23"/>
                        <a:pt x="319" y="19"/>
                      </a:cubicBezTo>
                      <a:cubicBezTo>
                        <a:pt x="340" y="16"/>
                        <a:pt x="367" y="18"/>
                        <a:pt x="387" y="22"/>
                      </a:cubicBezTo>
                      <a:cubicBezTo>
                        <a:pt x="381" y="18"/>
                        <a:pt x="381" y="18"/>
                        <a:pt x="381" y="18"/>
                      </a:cubicBezTo>
                      <a:cubicBezTo>
                        <a:pt x="398" y="11"/>
                        <a:pt x="423" y="23"/>
                        <a:pt x="453" y="19"/>
                      </a:cubicBezTo>
                      <a:cubicBezTo>
                        <a:pt x="452" y="19"/>
                        <a:pt x="452" y="19"/>
                        <a:pt x="452" y="19"/>
                      </a:cubicBezTo>
                      <a:cubicBezTo>
                        <a:pt x="462" y="18"/>
                        <a:pt x="470" y="8"/>
                        <a:pt x="487" y="10"/>
                      </a:cubicBezTo>
                      <a:cubicBezTo>
                        <a:pt x="483" y="15"/>
                        <a:pt x="473" y="15"/>
                        <a:pt x="474" y="2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8"/>
                <p:cNvSpPr>
                  <a:spLocks/>
                </p:cNvSpPr>
                <p:nvPr/>
              </p:nvSpPr>
              <p:spPr bwMode="auto">
                <a:xfrm>
                  <a:off x="1780" y="1586"/>
                  <a:ext cx="20" cy="10"/>
                </a:xfrm>
                <a:custGeom>
                  <a:avLst/>
                  <a:gdLst>
                    <a:gd name="T0" fmla="*/ 10 w 24"/>
                    <a:gd name="T1" fmla="*/ 5 h 12"/>
                    <a:gd name="T2" fmla="*/ 0 w 24"/>
                    <a:gd name="T3" fmla="*/ 11 h 12"/>
                    <a:gd name="T4" fmla="*/ 22 w 24"/>
                    <a:gd name="T5" fmla="*/ 1 h 12"/>
                    <a:gd name="T6" fmla="*/ 4 w 24"/>
                    <a:gd name="T7" fmla="*/ 3 h 12"/>
                    <a:gd name="T8" fmla="*/ 10 w 24"/>
                    <a:gd name="T9" fmla="*/ 5 h 12"/>
                  </a:gdLst>
                  <a:ahLst/>
                  <a:cxnLst>
                    <a:cxn ang="0">
                      <a:pos x="T0" y="T1"/>
                    </a:cxn>
                    <a:cxn ang="0">
                      <a:pos x="T2" y="T3"/>
                    </a:cxn>
                    <a:cxn ang="0">
                      <a:pos x="T4" y="T5"/>
                    </a:cxn>
                    <a:cxn ang="0">
                      <a:pos x="T6" y="T7"/>
                    </a:cxn>
                    <a:cxn ang="0">
                      <a:pos x="T8" y="T9"/>
                    </a:cxn>
                  </a:cxnLst>
                  <a:rect l="0" t="0" r="r" b="b"/>
                  <a:pathLst>
                    <a:path w="24" h="12">
                      <a:moveTo>
                        <a:pt x="10" y="5"/>
                      </a:moveTo>
                      <a:cubicBezTo>
                        <a:pt x="0" y="11"/>
                        <a:pt x="0" y="11"/>
                        <a:pt x="0" y="11"/>
                      </a:cubicBezTo>
                      <a:cubicBezTo>
                        <a:pt x="11" y="12"/>
                        <a:pt x="24" y="5"/>
                        <a:pt x="22" y="1"/>
                      </a:cubicBezTo>
                      <a:cubicBezTo>
                        <a:pt x="15" y="3"/>
                        <a:pt x="5" y="0"/>
                        <a:pt x="4" y="3"/>
                      </a:cubicBezTo>
                      <a:cubicBezTo>
                        <a:pt x="5" y="4"/>
                        <a:pt x="5" y="6"/>
                        <a:pt x="10"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9"/>
                <p:cNvSpPr>
                  <a:spLocks/>
                </p:cNvSpPr>
                <p:nvPr/>
              </p:nvSpPr>
              <p:spPr bwMode="auto">
                <a:xfrm>
                  <a:off x="1797" y="1578"/>
                  <a:ext cx="241" cy="22"/>
                </a:xfrm>
                <a:custGeom>
                  <a:avLst/>
                  <a:gdLst>
                    <a:gd name="T0" fmla="*/ 186 w 288"/>
                    <a:gd name="T1" fmla="*/ 13 h 26"/>
                    <a:gd name="T2" fmla="*/ 191 w 288"/>
                    <a:gd name="T3" fmla="*/ 8 h 26"/>
                    <a:gd name="T4" fmla="*/ 81 w 288"/>
                    <a:gd name="T5" fmla="*/ 7 h 26"/>
                    <a:gd name="T6" fmla="*/ 46 w 288"/>
                    <a:gd name="T7" fmla="*/ 16 h 26"/>
                    <a:gd name="T8" fmla="*/ 38 w 288"/>
                    <a:gd name="T9" fmla="*/ 10 h 26"/>
                    <a:gd name="T10" fmla="*/ 10 w 288"/>
                    <a:gd name="T11" fmla="*/ 17 h 26"/>
                    <a:gd name="T12" fmla="*/ 27 w 288"/>
                    <a:gd name="T13" fmla="*/ 14 h 26"/>
                    <a:gd name="T14" fmla="*/ 25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6 w 288"/>
                    <a:gd name="T31" fmla="*/ 22 h 26"/>
                    <a:gd name="T32" fmla="*/ 240 w 288"/>
                    <a:gd name="T33" fmla="*/ 18 h 26"/>
                    <a:gd name="T34" fmla="*/ 262 w 288"/>
                    <a:gd name="T35" fmla="*/ 9 h 26"/>
                    <a:gd name="T36" fmla="*/ 255 w 288"/>
                    <a:gd name="T37" fmla="*/ 16 h 26"/>
                    <a:gd name="T38" fmla="*/ 274 w 288"/>
                    <a:gd name="T39" fmla="*/ 18 h 26"/>
                    <a:gd name="T40" fmla="*/ 288 w 288"/>
                    <a:gd name="T41" fmla="*/ 5 h 26"/>
                    <a:gd name="T42" fmla="*/ 186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6" y="13"/>
                      </a:moveTo>
                      <a:cubicBezTo>
                        <a:pt x="190" y="12"/>
                        <a:pt x="189" y="10"/>
                        <a:pt x="191" y="8"/>
                      </a:cubicBezTo>
                      <a:cubicBezTo>
                        <a:pt x="149" y="9"/>
                        <a:pt x="98" y="11"/>
                        <a:pt x="81" y="7"/>
                      </a:cubicBezTo>
                      <a:cubicBezTo>
                        <a:pt x="67" y="5"/>
                        <a:pt x="64" y="14"/>
                        <a:pt x="46" y="16"/>
                      </a:cubicBezTo>
                      <a:cubicBezTo>
                        <a:pt x="38" y="10"/>
                        <a:pt x="38" y="10"/>
                        <a:pt x="38" y="10"/>
                      </a:cubicBezTo>
                      <a:cubicBezTo>
                        <a:pt x="29" y="14"/>
                        <a:pt x="0" y="8"/>
                        <a:pt x="10" y="17"/>
                      </a:cubicBezTo>
                      <a:cubicBezTo>
                        <a:pt x="11" y="18"/>
                        <a:pt x="18" y="12"/>
                        <a:pt x="27" y="14"/>
                      </a:cubicBezTo>
                      <a:cubicBezTo>
                        <a:pt x="25" y="17"/>
                        <a:pt x="25" y="17"/>
                        <a:pt x="25"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19" y="18"/>
                        <a:pt x="138" y="23"/>
                      </a:cubicBezTo>
                      <a:cubicBezTo>
                        <a:pt x="138" y="23"/>
                        <a:pt x="138" y="18"/>
                        <a:pt x="135" y="20"/>
                      </a:cubicBezTo>
                      <a:cubicBezTo>
                        <a:pt x="131" y="20"/>
                        <a:pt x="126" y="16"/>
                        <a:pt x="129" y="14"/>
                      </a:cubicBezTo>
                      <a:cubicBezTo>
                        <a:pt x="161" y="8"/>
                        <a:pt x="124" y="19"/>
                        <a:pt x="146" y="22"/>
                      </a:cubicBezTo>
                      <a:cubicBezTo>
                        <a:pt x="173" y="17"/>
                        <a:pt x="225" y="12"/>
                        <a:pt x="240" y="18"/>
                      </a:cubicBezTo>
                      <a:cubicBezTo>
                        <a:pt x="228" y="14"/>
                        <a:pt x="247" y="8"/>
                        <a:pt x="262" y="9"/>
                      </a:cubicBezTo>
                      <a:cubicBezTo>
                        <a:pt x="269" y="12"/>
                        <a:pt x="257" y="14"/>
                        <a:pt x="255" y="16"/>
                      </a:cubicBezTo>
                      <a:cubicBezTo>
                        <a:pt x="262" y="17"/>
                        <a:pt x="267" y="19"/>
                        <a:pt x="274" y="18"/>
                      </a:cubicBezTo>
                      <a:cubicBezTo>
                        <a:pt x="265" y="13"/>
                        <a:pt x="271" y="7"/>
                        <a:pt x="288" y="5"/>
                      </a:cubicBezTo>
                      <a:cubicBezTo>
                        <a:pt x="252" y="0"/>
                        <a:pt x="223" y="14"/>
                        <a:pt x="186" y="1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50"/>
                <p:cNvSpPr>
                  <a:spLocks/>
                </p:cNvSpPr>
                <p:nvPr/>
              </p:nvSpPr>
              <p:spPr bwMode="auto">
                <a:xfrm>
                  <a:off x="1957" y="1584"/>
                  <a:ext cx="11" cy="1"/>
                </a:xfrm>
                <a:custGeom>
                  <a:avLst/>
                  <a:gdLst>
                    <a:gd name="T0" fmla="*/ 6 w 14"/>
                    <a:gd name="T1" fmla="*/ 0 h 1"/>
                    <a:gd name="T2" fmla="*/ 0 w 14"/>
                    <a:gd name="T3" fmla="*/ 1 h 1"/>
                    <a:gd name="T4" fmla="*/ 14 w 14"/>
                    <a:gd name="T5" fmla="*/ 1 h 1"/>
                    <a:gd name="T6" fmla="*/ 6 w 14"/>
                    <a:gd name="T7" fmla="*/ 0 h 1"/>
                  </a:gdLst>
                  <a:ahLst/>
                  <a:cxnLst>
                    <a:cxn ang="0">
                      <a:pos x="T0" y="T1"/>
                    </a:cxn>
                    <a:cxn ang="0">
                      <a:pos x="T2" y="T3"/>
                    </a:cxn>
                    <a:cxn ang="0">
                      <a:pos x="T4" y="T5"/>
                    </a:cxn>
                    <a:cxn ang="0">
                      <a:pos x="T6" y="T7"/>
                    </a:cxn>
                  </a:cxnLst>
                  <a:rect l="0" t="0" r="r" b="b"/>
                  <a:pathLst>
                    <a:path w="14" h="1">
                      <a:moveTo>
                        <a:pt x="6" y="0"/>
                      </a:moveTo>
                      <a:cubicBezTo>
                        <a:pt x="3" y="0"/>
                        <a:pt x="1" y="1"/>
                        <a:pt x="0" y="1"/>
                      </a:cubicBezTo>
                      <a:cubicBezTo>
                        <a:pt x="5" y="1"/>
                        <a:pt x="10" y="1"/>
                        <a:pt x="14" y="1"/>
                      </a:cubicBezTo>
                      <a:lnTo>
                        <a:pt x="6"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51"/>
                <p:cNvSpPr>
                  <a:spLocks/>
                </p:cNvSpPr>
                <p:nvPr/>
              </p:nvSpPr>
              <p:spPr bwMode="auto">
                <a:xfrm>
                  <a:off x="642" y="3452"/>
                  <a:ext cx="2" cy="5"/>
                </a:xfrm>
                <a:custGeom>
                  <a:avLst/>
                  <a:gdLst>
                    <a:gd name="T0" fmla="*/ 1 w 2"/>
                    <a:gd name="T1" fmla="*/ 2 h 6"/>
                    <a:gd name="T2" fmla="*/ 2 w 2"/>
                    <a:gd name="T3" fmla="*/ 5 h 6"/>
                    <a:gd name="T4" fmla="*/ 1 w 2"/>
                    <a:gd name="T5" fmla="*/ 2 h 6"/>
                  </a:gdLst>
                  <a:ahLst/>
                  <a:cxnLst>
                    <a:cxn ang="0">
                      <a:pos x="T0" y="T1"/>
                    </a:cxn>
                    <a:cxn ang="0">
                      <a:pos x="T2" y="T3"/>
                    </a:cxn>
                    <a:cxn ang="0">
                      <a:pos x="T4" y="T5"/>
                    </a:cxn>
                  </a:cxnLst>
                  <a:rect l="0" t="0" r="r" b="b"/>
                  <a:pathLst>
                    <a:path w="2" h="6">
                      <a:moveTo>
                        <a:pt x="1" y="2"/>
                      </a:moveTo>
                      <a:cubicBezTo>
                        <a:pt x="0" y="6"/>
                        <a:pt x="2" y="5"/>
                        <a:pt x="2" y="5"/>
                      </a:cubicBezTo>
                      <a:cubicBezTo>
                        <a:pt x="2" y="0"/>
                        <a:pt x="0" y="3"/>
                        <a:pt x="1"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52"/>
                <p:cNvSpPr>
                  <a:spLocks/>
                </p:cNvSpPr>
                <p:nvPr/>
              </p:nvSpPr>
              <p:spPr bwMode="auto">
                <a:xfrm>
                  <a:off x="639" y="3403"/>
                  <a:ext cx="1" cy="6"/>
                </a:xfrm>
                <a:custGeom>
                  <a:avLst/>
                  <a:gdLst>
                    <a:gd name="T0" fmla="*/ 1 w 1"/>
                    <a:gd name="T1" fmla="*/ 6 h 6"/>
                    <a:gd name="T2" fmla="*/ 1 w 1"/>
                    <a:gd name="T3" fmla="*/ 6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6"/>
                      </a:lnTo>
                      <a:lnTo>
                        <a:pt x="0" y="0"/>
                      </a:lnTo>
                      <a:lnTo>
                        <a:pt x="1" y="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53"/>
                <p:cNvSpPr>
                  <a:spLocks/>
                </p:cNvSpPr>
                <p:nvPr/>
              </p:nvSpPr>
              <p:spPr bwMode="auto">
                <a:xfrm>
                  <a:off x="637" y="3367"/>
                  <a:ext cx="3" cy="27"/>
                </a:xfrm>
                <a:custGeom>
                  <a:avLst/>
                  <a:gdLst>
                    <a:gd name="T0" fmla="*/ 3 w 4"/>
                    <a:gd name="T1" fmla="*/ 0 h 32"/>
                    <a:gd name="T2" fmla="*/ 2 w 4"/>
                    <a:gd name="T3" fmla="*/ 27 h 32"/>
                    <a:gd name="T4" fmla="*/ 2 w 4"/>
                    <a:gd name="T5" fmla="*/ 28 h 32"/>
                    <a:gd name="T6" fmla="*/ 4 w 4"/>
                    <a:gd name="T7" fmla="*/ 32 h 32"/>
                    <a:gd name="T8" fmla="*/ 3 w 4"/>
                    <a:gd name="T9" fmla="*/ 0 h 32"/>
                  </a:gdLst>
                  <a:ahLst/>
                  <a:cxnLst>
                    <a:cxn ang="0">
                      <a:pos x="T0" y="T1"/>
                    </a:cxn>
                    <a:cxn ang="0">
                      <a:pos x="T2" y="T3"/>
                    </a:cxn>
                    <a:cxn ang="0">
                      <a:pos x="T4" y="T5"/>
                    </a:cxn>
                    <a:cxn ang="0">
                      <a:pos x="T6" y="T7"/>
                    </a:cxn>
                    <a:cxn ang="0">
                      <a:pos x="T8" y="T9"/>
                    </a:cxn>
                  </a:cxnLst>
                  <a:rect l="0" t="0" r="r" b="b"/>
                  <a:pathLst>
                    <a:path w="4" h="32">
                      <a:moveTo>
                        <a:pt x="3" y="0"/>
                      </a:moveTo>
                      <a:cubicBezTo>
                        <a:pt x="0" y="4"/>
                        <a:pt x="3" y="18"/>
                        <a:pt x="2" y="27"/>
                      </a:cubicBezTo>
                      <a:cubicBezTo>
                        <a:pt x="2" y="28"/>
                        <a:pt x="2" y="28"/>
                        <a:pt x="2" y="28"/>
                      </a:cubicBezTo>
                      <a:cubicBezTo>
                        <a:pt x="4" y="32"/>
                        <a:pt x="4" y="32"/>
                        <a:pt x="4" y="32"/>
                      </a:cubicBezTo>
                      <a:cubicBezTo>
                        <a:pt x="4" y="22"/>
                        <a:pt x="2" y="7"/>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54"/>
                <p:cNvSpPr>
                  <a:spLocks/>
                </p:cNvSpPr>
                <p:nvPr/>
              </p:nvSpPr>
              <p:spPr bwMode="auto">
                <a:xfrm>
                  <a:off x="644" y="3339"/>
                  <a:ext cx="1" cy="10"/>
                </a:xfrm>
                <a:custGeom>
                  <a:avLst/>
                  <a:gdLst>
                    <a:gd name="T0" fmla="*/ 1 w 1"/>
                    <a:gd name="T1" fmla="*/ 6 h 12"/>
                    <a:gd name="T2" fmla="*/ 1 w 1"/>
                    <a:gd name="T3" fmla="*/ 12 h 12"/>
                    <a:gd name="T4" fmla="*/ 1 w 1"/>
                    <a:gd name="T5" fmla="*/ 11 h 12"/>
                    <a:gd name="T6" fmla="*/ 1 w 1"/>
                    <a:gd name="T7" fmla="*/ 6 h 12"/>
                  </a:gdLst>
                  <a:ahLst/>
                  <a:cxnLst>
                    <a:cxn ang="0">
                      <a:pos x="T0" y="T1"/>
                    </a:cxn>
                    <a:cxn ang="0">
                      <a:pos x="T2" y="T3"/>
                    </a:cxn>
                    <a:cxn ang="0">
                      <a:pos x="T4" y="T5"/>
                    </a:cxn>
                    <a:cxn ang="0">
                      <a:pos x="T6" y="T7"/>
                    </a:cxn>
                  </a:cxnLst>
                  <a:rect l="0" t="0" r="r" b="b"/>
                  <a:pathLst>
                    <a:path w="1" h="12">
                      <a:moveTo>
                        <a:pt x="1" y="6"/>
                      </a:moveTo>
                      <a:cubicBezTo>
                        <a:pt x="0" y="7"/>
                        <a:pt x="0" y="0"/>
                        <a:pt x="1" y="12"/>
                      </a:cubicBezTo>
                      <a:cubicBezTo>
                        <a:pt x="1" y="11"/>
                        <a:pt x="1" y="11"/>
                        <a:pt x="1" y="11"/>
                      </a:cubicBezTo>
                      <a:cubicBezTo>
                        <a:pt x="1" y="10"/>
                        <a:pt x="1" y="8"/>
                        <a:pt x="1"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55"/>
                <p:cNvSpPr>
                  <a:spLocks/>
                </p:cNvSpPr>
                <p:nvPr/>
              </p:nvSpPr>
              <p:spPr bwMode="auto">
                <a:xfrm>
                  <a:off x="645" y="3345"/>
                  <a:ext cx="0" cy="8"/>
                </a:xfrm>
                <a:custGeom>
                  <a:avLst/>
                  <a:gdLst>
                    <a:gd name="T0" fmla="*/ 0 w 1"/>
                    <a:gd name="T1" fmla="*/ 4 h 9"/>
                    <a:gd name="T2" fmla="*/ 0 w 1"/>
                    <a:gd name="T3" fmla="*/ 4 h 9"/>
                  </a:gdLst>
                  <a:ahLst/>
                  <a:cxnLst>
                    <a:cxn ang="0">
                      <a:pos x="T0" y="T1"/>
                    </a:cxn>
                    <a:cxn ang="0">
                      <a:pos x="T2" y="T3"/>
                    </a:cxn>
                  </a:cxnLst>
                  <a:rect l="0" t="0" r="r" b="b"/>
                  <a:pathLst>
                    <a:path w="1" h="9">
                      <a:moveTo>
                        <a:pt x="0" y="4"/>
                      </a:moveTo>
                      <a:cubicBezTo>
                        <a:pt x="0" y="9"/>
                        <a:pt x="1" y="0"/>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56"/>
                <p:cNvSpPr>
                  <a:spLocks/>
                </p:cNvSpPr>
                <p:nvPr/>
              </p:nvSpPr>
              <p:spPr bwMode="auto">
                <a:xfrm>
                  <a:off x="644" y="3323"/>
                  <a:ext cx="2" cy="11"/>
                </a:xfrm>
                <a:custGeom>
                  <a:avLst/>
                  <a:gdLst>
                    <a:gd name="T0" fmla="*/ 0 w 3"/>
                    <a:gd name="T1" fmla="*/ 6 h 13"/>
                    <a:gd name="T2" fmla="*/ 1 w 3"/>
                    <a:gd name="T3" fmla="*/ 13 h 13"/>
                    <a:gd name="T4" fmla="*/ 3 w 3"/>
                    <a:gd name="T5" fmla="*/ 8 h 13"/>
                    <a:gd name="T6" fmla="*/ 0 w 3"/>
                    <a:gd name="T7" fmla="*/ 6 h 13"/>
                  </a:gdLst>
                  <a:ahLst/>
                  <a:cxnLst>
                    <a:cxn ang="0">
                      <a:pos x="T0" y="T1"/>
                    </a:cxn>
                    <a:cxn ang="0">
                      <a:pos x="T2" y="T3"/>
                    </a:cxn>
                    <a:cxn ang="0">
                      <a:pos x="T4" y="T5"/>
                    </a:cxn>
                    <a:cxn ang="0">
                      <a:pos x="T6" y="T7"/>
                    </a:cxn>
                  </a:cxnLst>
                  <a:rect l="0" t="0" r="r" b="b"/>
                  <a:pathLst>
                    <a:path w="3" h="13">
                      <a:moveTo>
                        <a:pt x="0" y="6"/>
                      </a:moveTo>
                      <a:cubicBezTo>
                        <a:pt x="1" y="13"/>
                        <a:pt x="1" y="13"/>
                        <a:pt x="1" y="13"/>
                      </a:cubicBezTo>
                      <a:cubicBezTo>
                        <a:pt x="2" y="12"/>
                        <a:pt x="2" y="5"/>
                        <a:pt x="3" y="8"/>
                      </a:cubicBezTo>
                      <a:cubicBezTo>
                        <a:pt x="2" y="0"/>
                        <a:pt x="1" y="2"/>
                        <a:pt x="0"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57"/>
                <p:cNvSpPr>
                  <a:spLocks/>
                </p:cNvSpPr>
                <p:nvPr/>
              </p:nvSpPr>
              <p:spPr bwMode="auto">
                <a:xfrm>
                  <a:off x="642" y="3322"/>
                  <a:ext cx="1" cy="3"/>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3"/>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58"/>
                <p:cNvSpPr>
                  <a:spLocks/>
                </p:cNvSpPr>
                <p:nvPr/>
              </p:nvSpPr>
              <p:spPr bwMode="auto">
                <a:xfrm>
                  <a:off x="641" y="3325"/>
                  <a:ext cx="3" cy="7"/>
                </a:xfrm>
                <a:custGeom>
                  <a:avLst/>
                  <a:gdLst>
                    <a:gd name="T0" fmla="*/ 3 w 3"/>
                    <a:gd name="T1" fmla="*/ 8 h 8"/>
                    <a:gd name="T2" fmla="*/ 2 w 3"/>
                    <a:gd name="T3" fmla="*/ 0 h 8"/>
                    <a:gd name="T4" fmla="*/ 2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2" y="0"/>
                        <a:pt x="2" y="0"/>
                        <a:pt x="2" y="0"/>
                      </a:cubicBezTo>
                      <a:cubicBezTo>
                        <a:pt x="1" y="1"/>
                        <a:pt x="0" y="1"/>
                        <a:pt x="2" y="4"/>
                      </a:cubicBezTo>
                      <a:cubicBezTo>
                        <a:pt x="1" y="3"/>
                        <a:pt x="2" y="4"/>
                        <a:pt x="3"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59"/>
                <p:cNvSpPr>
                  <a:spLocks/>
                </p:cNvSpPr>
                <p:nvPr/>
              </p:nvSpPr>
              <p:spPr bwMode="auto">
                <a:xfrm>
                  <a:off x="641" y="3335"/>
                  <a:ext cx="3" cy="14"/>
                </a:xfrm>
                <a:custGeom>
                  <a:avLst/>
                  <a:gdLst>
                    <a:gd name="T0" fmla="*/ 2 w 3"/>
                    <a:gd name="T1" fmla="*/ 0 h 16"/>
                    <a:gd name="T2" fmla="*/ 0 w 3"/>
                    <a:gd name="T3" fmla="*/ 2 h 16"/>
                    <a:gd name="T4" fmla="*/ 2 w 3"/>
                    <a:gd name="T5" fmla="*/ 0 h 16"/>
                  </a:gdLst>
                  <a:ahLst/>
                  <a:cxnLst>
                    <a:cxn ang="0">
                      <a:pos x="T0" y="T1"/>
                    </a:cxn>
                    <a:cxn ang="0">
                      <a:pos x="T2" y="T3"/>
                    </a:cxn>
                    <a:cxn ang="0">
                      <a:pos x="T4" y="T5"/>
                    </a:cxn>
                  </a:cxnLst>
                  <a:rect l="0" t="0" r="r" b="b"/>
                  <a:pathLst>
                    <a:path w="3" h="16">
                      <a:moveTo>
                        <a:pt x="2" y="0"/>
                      </a:moveTo>
                      <a:cubicBezTo>
                        <a:pt x="1" y="4"/>
                        <a:pt x="1" y="9"/>
                        <a:pt x="0" y="2"/>
                      </a:cubicBezTo>
                      <a:cubicBezTo>
                        <a:pt x="1" y="16"/>
                        <a:pt x="3" y="14"/>
                        <a:pt x="2"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60"/>
                <p:cNvSpPr>
                  <a:spLocks/>
                </p:cNvSpPr>
                <p:nvPr/>
              </p:nvSpPr>
              <p:spPr bwMode="auto">
                <a:xfrm>
                  <a:off x="636" y="3364"/>
                  <a:ext cx="2" cy="9"/>
                </a:xfrm>
                <a:custGeom>
                  <a:avLst/>
                  <a:gdLst>
                    <a:gd name="T0" fmla="*/ 1 w 2"/>
                    <a:gd name="T1" fmla="*/ 0 h 10"/>
                    <a:gd name="T2" fmla="*/ 0 w 2"/>
                    <a:gd name="T3" fmla="*/ 5 h 10"/>
                    <a:gd name="T4" fmla="*/ 1 w 2"/>
                    <a:gd name="T5" fmla="*/ 10 h 10"/>
                    <a:gd name="T6" fmla="*/ 1 w 2"/>
                    <a:gd name="T7" fmla="*/ 0 h 10"/>
                  </a:gdLst>
                  <a:ahLst/>
                  <a:cxnLst>
                    <a:cxn ang="0">
                      <a:pos x="T0" y="T1"/>
                    </a:cxn>
                    <a:cxn ang="0">
                      <a:pos x="T2" y="T3"/>
                    </a:cxn>
                    <a:cxn ang="0">
                      <a:pos x="T4" y="T5"/>
                    </a:cxn>
                    <a:cxn ang="0">
                      <a:pos x="T6" y="T7"/>
                    </a:cxn>
                  </a:cxnLst>
                  <a:rect l="0" t="0" r="r" b="b"/>
                  <a:pathLst>
                    <a:path w="2" h="10">
                      <a:moveTo>
                        <a:pt x="1" y="0"/>
                      </a:moveTo>
                      <a:cubicBezTo>
                        <a:pt x="0" y="5"/>
                        <a:pt x="0" y="5"/>
                        <a:pt x="0" y="5"/>
                      </a:cubicBezTo>
                      <a:cubicBezTo>
                        <a:pt x="1" y="10"/>
                        <a:pt x="1" y="10"/>
                        <a:pt x="1" y="10"/>
                      </a:cubicBezTo>
                      <a:cubicBezTo>
                        <a:pt x="1" y="7"/>
                        <a:pt x="2" y="0"/>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61"/>
                <p:cNvSpPr>
                  <a:spLocks/>
                </p:cNvSpPr>
                <p:nvPr/>
              </p:nvSpPr>
              <p:spPr bwMode="auto">
                <a:xfrm>
                  <a:off x="643" y="3291"/>
                  <a:ext cx="2" cy="7"/>
                </a:xfrm>
                <a:custGeom>
                  <a:avLst/>
                  <a:gdLst>
                    <a:gd name="T0" fmla="*/ 3 w 3"/>
                    <a:gd name="T1" fmla="*/ 0 h 8"/>
                    <a:gd name="T2" fmla="*/ 0 w 3"/>
                    <a:gd name="T3" fmla="*/ 3 h 8"/>
                    <a:gd name="T4" fmla="*/ 1 w 3"/>
                    <a:gd name="T5" fmla="*/ 8 h 8"/>
                    <a:gd name="T6" fmla="*/ 3 w 3"/>
                    <a:gd name="T7" fmla="*/ 0 h 8"/>
                  </a:gdLst>
                  <a:ahLst/>
                  <a:cxnLst>
                    <a:cxn ang="0">
                      <a:pos x="T0" y="T1"/>
                    </a:cxn>
                    <a:cxn ang="0">
                      <a:pos x="T2" y="T3"/>
                    </a:cxn>
                    <a:cxn ang="0">
                      <a:pos x="T4" y="T5"/>
                    </a:cxn>
                    <a:cxn ang="0">
                      <a:pos x="T6" y="T7"/>
                    </a:cxn>
                  </a:cxnLst>
                  <a:rect l="0" t="0" r="r" b="b"/>
                  <a:pathLst>
                    <a:path w="3" h="8">
                      <a:moveTo>
                        <a:pt x="3" y="0"/>
                      </a:moveTo>
                      <a:cubicBezTo>
                        <a:pt x="2" y="0"/>
                        <a:pt x="1" y="3"/>
                        <a:pt x="0" y="3"/>
                      </a:cubicBezTo>
                      <a:cubicBezTo>
                        <a:pt x="1" y="8"/>
                        <a:pt x="1" y="8"/>
                        <a:pt x="1" y="8"/>
                      </a:cubicBezTo>
                      <a:cubicBezTo>
                        <a:pt x="2" y="6"/>
                        <a:pt x="2" y="1"/>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62"/>
                <p:cNvSpPr>
                  <a:spLocks/>
                </p:cNvSpPr>
                <p:nvPr/>
              </p:nvSpPr>
              <p:spPr bwMode="auto">
                <a:xfrm>
                  <a:off x="642" y="3287"/>
                  <a:ext cx="1" cy="7"/>
                </a:xfrm>
                <a:custGeom>
                  <a:avLst/>
                  <a:gdLst>
                    <a:gd name="T0" fmla="*/ 1 w 1"/>
                    <a:gd name="T1" fmla="*/ 8 h 9"/>
                    <a:gd name="T2" fmla="*/ 0 w 1"/>
                    <a:gd name="T3" fmla="*/ 0 h 9"/>
                    <a:gd name="T4" fmla="*/ 1 w 1"/>
                    <a:gd name="T5" fmla="*/ 8 h 9"/>
                  </a:gdLst>
                  <a:ahLst/>
                  <a:cxnLst>
                    <a:cxn ang="0">
                      <a:pos x="T0" y="T1"/>
                    </a:cxn>
                    <a:cxn ang="0">
                      <a:pos x="T2" y="T3"/>
                    </a:cxn>
                    <a:cxn ang="0">
                      <a:pos x="T4" y="T5"/>
                    </a:cxn>
                  </a:cxnLst>
                  <a:rect l="0" t="0" r="r" b="b"/>
                  <a:pathLst>
                    <a:path w="1" h="9">
                      <a:moveTo>
                        <a:pt x="1" y="8"/>
                      </a:moveTo>
                      <a:cubicBezTo>
                        <a:pt x="0" y="0"/>
                        <a:pt x="0" y="0"/>
                        <a:pt x="0" y="0"/>
                      </a:cubicBezTo>
                      <a:cubicBezTo>
                        <a:pt x="0" y="7"/>
                        <a:pt x="1" y="9"/>
                        <a:pt x="1"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63"/>
                <p:cNvSpPr>
                  <a:spLocks/>
                </p:cNvSpPr>
                <p:nvPr/>
              </p:nvSpPr>
              <p:spPr bwMode="auto">
                <a:xfrm>
                  <a:off x="640" y="3319"/>
                  <a:ext cx="1" cy="13"/>
                </a:xfrm>
                <a:custGeom>
                  <a:avLst/>
                  <a:gdLst>
                    <a:gd name="T0" fmla="*/ 0 w 1"/>
                    <a:gd name="T1" fmla="*/ 2 h 13"/>
                    <a:gd name="T2" fmla="*/ 1 w 1"/>
                    <a:gd name="T3" fmla="*/ 13 h 13"/>
                    <a:gd name="T4" fmla="*/ 0 w 1"/>
                    <a:gd name="T5" fmla="*/ 0 h 13"/>
                    <a:gd name="T6" fmla="*/ 0 w 1"/>
                    <a:gd name="T7" fmla="*/ 2 h 13"/>
                  </a:gdLst>
                  <a:ahLst/>
                  <a:cxnLst>
                    <a:cxn ang="0">
                      <a:pos x="T0" y="T1"/>
                    </a:cxn>
                    <a:cxn ang="0">
                      <a:pos x="T2" y="T3"/>
                    </a:cxn>
                    <a:cxn ang="0">
                      <a:pos x="T4" y="T5"/>
                    </a:cxn>
                    <a:cxn ang="0">
                      <a:pos x="T6" y="T7"/>
                    </a:cxn>
                  </a:cxnLst>
                  <a:rect l="0" t="0" r="r" b="b"/>
                  <a:pathLst>
                    <a:path w="1" h="13">
                      <a:moveTo>
                        <a:pt x="0" y="2"/>
                      </a:moveTo>
                      <a:lnTo>
                        <a:pt x="1" y="13"/>
                      </a:lnTo>
                      <a:lnTo>
                        <a:pt x="0" y="0"/>
                      </a:lnTo>
                      <a:lnTo>
                        <a:pt x="0"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64"/>
                <p:cNvSpPr>
                  <a:spLocks/>
                </p:cNvSpPr>
                <p:nvPr/>
              </p:nvSpPr>
              <p:spPr bwMode="auto">
                <a:xfrm>
                  <a:off x="645" y="3264"/>
                  <a:ext cx="1" cy="6"/>
                </a:xfrm>
                <a:custGeom>
                  <a:avLst/>
                  <a:gdLst>
                    <a:gd name="T0" fmla="*/ 0 w 1"/>
                    <a:gd name="T1" fmla="*/ 3 h 6"/>
                    <a:gd name="T2" fmla="*/ 1 w 1"/>
                    <a:gd name="T3" fmla="*/ 6 h 6"/>
                    <a:gd name="T4" fmla="*/ 0 w 1"/>
                    <a:gd name="T5" fmla="*/ 0 h 6"/>
                    <a:gd name="T6" fmla="*/ 0 w 1"/>
                    <a:gd name="T7" fmla="*/ 3 h 6"/>
                  </a:gdLst>
                  <a:ahLst/>
                  <a:cxnLst>
                    <a:cxn ang="0">
                      <a:pos x="T0" y="T1"/>
                    </a:cxn>
                    <a:cxn ang="0">
                      <a:pos x="T2" y="T3"/>
                    </a:cxn>
                    <a:cxn ang="0">
                      <a:pos x="T4" y="T5"/>
                    </a:cxn>
                    <a:cxn ang="0">
                      <a:pos x="T6" y="T7"/>
                    </a:cxn>
                  </a:cxnLst>
                  <a:rect l="0" t="0" r="r" b="b"/>
                  <a:pathLst>
                    <a:path w="1" h="6">
                      <a:moveTo>
                        <a:pt x="0" y="3"/>
                      </a:moveTo>
                      <a:lnTo>
                        <a:pt x="1" y="6"/>
                      </a:lnTo>
                      <a:lnTo>
                        <a:pt x="0" y="0"/>
                      </a:lnTo>
                      <a:lnTo>
                        <a:pt x="0" y="3"/>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65"/>
                <p:cNvSpPr>
                  <a:spLocks/>
                </p:cNvSpPr>
                <p:nvPr/>
              </p:nvSpPr>
              <p:spPr bwMode="auto">
                <a:xfrm>
                  <a:off x="645" y="3238"/>
                  <a:ext cx="2" cy="15"/>
                </a:xfrm>
                <a:custGeom>
                  <a:avLst/>
                  <a:gdLst>
                    <a:gd name="T0" fmla="*/ 0 w 2"/>
                    <a:gd name="T1" fmla="*/ 15 h 18"/>
                    <a:gd name="T2" fmla="*/ 2 w 2"/>
                    <a:gd name="T3" fmla="*/ 14 h 18"/>
                    <a:gd name="T4" fmla="*/ 0 w 2"/>
                    <a:gd name="T5" fmla="*/ 0 h 18"/>
                    <a:gd name="T6" fmla="*/ 0 w 2"/>
                    <a:gd name="T7" fmla="*/ 15 h 18"/>
                  </a:gdLst>
                  <a:ahLst/>
                  <a:cxnLst>
                    <a:cxn ang="0">
                      <a:pos x="T0" y="T1"/>
                    </a:cxn>
                    <a:cxn ang="0">
                      <a:pos x="T2" y="T3"/>
                    </a:cxn>
                    <a:cxn ang="0">
                      <a:pos x="T4" y="T5"/>
                    </a:cxn>
                    <a:cxn ang="0">
                      <a:pos x="T6" y="T7"/>
                    </a:cxn>
                  </a:cxnLst>
                  <a:rect l="0" t="0" r="r" b="b"/>
                  <a:pathLst>
                    <a:path w="2" h="18">
                      <a:moveTo>
                        <a:pt x="0" y="15"/>
                      </a:moveTo>
                      <a:cubicBezTo>
                        <a:pt x="1" y="18"/>
                        <a:pt x="2" y="10"/>
                        <a:pt x="2" y="14"/>
                      </a:cubicBezTo>
                      <a:cubicBezTo>
                        <a:pt x="2" y="9"/>
                        <a:pt x="1" y="4"/>
                        <a:pt x="0" y="0"/>
                      </a:cubicBezTo>
                      <a:cubicBezTo>
                        <a:pt x="1" y="4"/>
                        <a:pt x="1" y="9"/>
                        <a:pt x="0"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6"/>
                <p:cNvSpPr>
                  <a:spLocks/>
                </p:cNvSpPr>
                <p:nvPr/>
              </p:nvSpPr>
              <p:spPr bwMode="auto">
                <a:xfrm>
                  <a:off x="645" y="3232"/>
                  <a:ext cx="0"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4"/>
                        <a:pt x="1" y="7"/>
                      </a:cubicBezTo>
                      <a:cubicBezTo>
                        <a:pt x="1" y="5"/>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67"/>
                <p:cNvSpPr>
                  <a:spLocks/>
                </p:cNvSpPr>
                <p:nvPr/>
              </p:nvSpPr>
              <p:spPr bwMode="auto">
                <a:xfrm>
                  <a:off x="643" y="3271"/>
                  <a:ext cx="1" cy="5"/>
                </a:xfrm>
                <a:custGeom>
                  <a:avLst/>
                  <a:gdLst>
                    <a:gd name="T0" fmla="*/ 0 w 1"/>
                    <a:gd name="T1" fmla="*/ 6 h 6"/>
                    <a:gd name="T2" fmla="*/ 1 w 1"/>
                    <a:gd name="T3" fmla="*/ 0 h 6"/>
                    <a:gd name="T4" fmla="*/ 0 w 1"/>
                    <a:gd name="T5" fmla="*/ 3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1" y="4"/>
                        <a:pt x="1" y="0"/>
                      </a:cubicBezTo>
                      <a:cubicBezTo>
                        <a:pt x="0" y="3"/>
                        <a:pt x="0" y="3"/>
                        <a:pt x="0" y="3"/>
                      </a:cubicBezTo>
                      <a:cubicBezTo>
                        <a:pt x="0" y="4"/>
                        <a:pt x="0" y="5"/>
                        <a:pt x="0"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68"/>
                <p:cNvSpPr>
                  <a:spLocks/>
                </p:cNvSpPr>
                <p:nvPr/>
              </p:nvSpPr>
              <p:spPr bwMode="auto">
                <a:xfrm>
                  <a:off x="643" y="3268"/>
                  <a:ext cx="0" cy="6"/>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cubicBezTo>
                        <a:pt x="0" y="7"/>
                        <a:pt x="0" y="7"/>
                        <a:pt x="0" y="7"/>
                      </a:cubicBezTo>
                      <a:cubicBezTo>
                        <a:pt x="0" y="4"/>
                        <a:pt x="0" y="1"/>
                        <a:pt x="0" y="0"/>
                      </a:cubicBezTo>
                      <a:cubicBezTo>
                        <a:pt x="0" y="1"/>
                        <a:pt x="0" y="3"/>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9"/>
                <p:cNvSpPr>
                  <a:spLocks/>
                </p:cNvSpPr>
                <p:nvPr/>
              </p:nvSpPr>
              <p:spPr bwMode="auto">
                <a:xfrm>
                  <a:off x="642" y="327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0"/>
                        <a:pt x="0" y="1"/>
                        <a:pt x="1"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0"/>
                <p:cNvSpPr>
                  <a:spLocks/>
                </p:cNvSpPr>
                <p:nvPr/>
              </p:nvSpPr>
              <p:spPr bwMode="auto">
                <a:xfrm>
                  <a:off x="638" y="3293"/>
                  <a:ext cx="3" cy="11"/>
                </a:xfrm>
                <a:custGeom>
                  <a:avLst/>
                  <a:gdLst>
                    <a:gd name="T0" fmla="*/ 4 w 4"/>
                    <a:gd name="T1" fmla="*/ 14 h 14"/>
                    <a:gd name="T2" fmla="*/ 0 w 4"/>
                    <a:gd name="T3" fmla="*/ 9 h 14"/>
                    <a:gd name="T4" fmla="*/ 4 w 4"/>
                    <a:gd name="T5" fmla="*/ 14 h 14"/>
                  </a:gdLst>
                  <a:ahLst/>
                  <a:cxnLst>
                    <a:cxn ang="0">
                      <a:pos x="T0" y="T1"/>
                    </a:cxn>
                    <a:cxn ang="0">
                      <a:pos x="T2" y="T3"/>
                    </a:cxn>
                    <a:cxn ang="0">
                      <a:pos x="T4" y="T5"/>
                    </a:cxn>
                  </a:cxnLst>
                  <a:rect l="0" t="0" r="r" b="b"/>
                  <a:pathLst>
                    <a:path w="4" h="14">
                      <a:moveTo>
                        <a:pt x="4" y="14"/>
                      </a:moveTo>
                      <a:cubicBezTo>
                        <a:pt x="3" y="9"/>
                        <a:pt x="2" y="0"/>
                        <a:pt x="0" y="9"/>
                      </a:cubicBezTo>
                      <a:cubicBezTo>
                        <a:pt x="1" y="12"/>
                        <a:pt x="2" y="7"/>
                        <a:pt x="4"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71"/>
                <p:cNvSpPr>
                  <a:spLocks/>
                </p:cNvSpPr>
                <p:nvPr/>
              </p:nvSpPr>
              <p:spPr bwMode="auto">
                <a:xfrm>
                  <a:off x="640" y="3280"/>
                  <a:ext cx="2" cy="8"/>
                </a:xfrm>
                <a:custGeom>
                  <a:avLst/>
                  <a:gdLst>
                    <a:gd name="T0" fmla="*/ 1 w 2"/>
                    <a:gd name="T1" fmla="*/ 0 h 9"/>
                    <a:gd name="T2" fmla="*/ 0 w 2"/>
                    <a:gd name="T3" fmla="*/ 8 h 9"/>
                    <a:gd name="T4" fmla="*/ 2 w 2"/>
                    <a:gd name="T5" fmla="*/ 9 h 9"/>
                    <a:gd name="T6" fmla="*/ 1 w 2"/>
                    <a:gd name="T7" fmla="*/ 0 h 9"/>
                  </a:gdLst>
                  <a:ahLst/>
                  <a:cxnLst>
                    <a:cxn ang="0">
                      <a:pos x="T0" y="T1"/>
                    </a:cxn>
                    <a:cxn ang="0">
                      <a:pos x="T2" y="T3"/>
                    </a:cxn>
                    <a:cxn ang="0">
                      <a:pos x="T4" y="T5"/>
                    </a:cxn>
                    <a:cxn ang="0">
                      <a:pos x="T6" y="T7"/>
                    </a:cxn>
                  </a:cxnLst>
                  <a:rect l="0" t="0" r="r" b="b"/>
                  <a:pathLst>
                    <a:path w="2" h="9">
                      <a:moveTo>
                        <a:pt x="1" y="0"/>
                      </a:moveTo>
                      <a:cubicBezTo>
                        <a:pt x="0" y="8"/>
                        <a:pt x="0" y="8"/>
                        <a:pt x="0" y="8"/>
                      </a:cubicBezTo>
                      <a:cubicBezTo>
                        <a:pt x="1" y="8"/>
                        <a:pt x="1" y="6"/>
                        <a:pt x="2" y="9"/>
                      </a:cubicBezTo>
                      <a:lnTo>
                        <a:pt x="1"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72"/>
                <p:cNvSpPr>
                  <a:spLocks/>
                </p:cNvSpPr>
                <p:nvPr/>
              </p:nvSpPr>
              <p:spPr bwMode="auto">
                <a:xfrm>
                  <a:off x="640" y="3277"/>
                  <a:ext cx="1" cy="3"/>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1" y="3"/>
                      </a:lnTo>
                      <a:lnTo>
                        <a:pt x="1" y="1"/>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73"/>
                <p:cNvSpPr>
                  <a:spLocks/>
                </p:cNvSpPr>
                <p:nvPr/>
              </p:nvSpPr>
              <p:spPr bwMode="auto">
                <a:xfrm>
                  <a:off x="642" y="3234"/>
                  <a:ext cx="1" cy="14"/>
                </a:xfrm>
                <a:custGeom>
                  <a:avLst/>
                  <a:gdLst>
                    <a:gd name="T0" fmla="*/ 1 w 1"/>
                    <a:gd name="T1" fmla="*/ 12 h 17"/>
                    <a:gd name="T2" fmla="*/ 0 w 1"/>
                    <a:gd name="T3" fmla="*/ 0 h 17"/>
                    <a:gd name="T4" fmla="*/ 0 w 1"/>
                    <a:gd name="T5" fmla="*/ 14 h 17"/>
                    <a:gd name="T6" fmla="*/ 1 w 1"/>
                    <a:gd name="T7" fmla="*/ 12 h 17"/>
                  </a:gdLst>
                  <a:ahLst/>
                  <a:cxnLst>
                    <a:cxn ang="0">
                      <a:pos x="T0" y="T1"/>
                    </a:cxn>
                    <a:cxn ang="0">
                      <a:pos x="T2" y="T3"/>
                    </a:cxn>
                    <a:cxn ang="0">
                      <a:pos x="T4" y="T5"/>
                    </a:cxn>
                    <a:cxn ang="0">
                      <a:pos x="T6" y="T7"/>
                    </a:cxn>
                  </a:cxnLst>
                  <a:rect l="0" t="0" r="r" b="b"/>
                  <a:pathLst>
                    <a:path w="1" h="17">
                      <a:moveTo>
                        <a:pt x="1" y="12"/>
                      </a:moveTo>
                      <a:cubicBezTo>
                        <a:pt x="1" y="9"/>
                        <a:pt x="1" y="5"/>
                        <a:pt x="0" y="0"/>
                      </a:cubicBezTo>
                      <a:cubicBezTo>
                        <a:pt x="0" y="5"/>
                        <a:pt x="0" y="10"/>
                        <a:pt x="0" y="14"/>
                      </a:cubicBezTo>
                      <a:cubicBezTo>
                        <a:pt x="0" y="15"/>
                        <a:pt x="1" y="17"/>
                        <a:pt x="1" y="1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74"/>
                <p:cNvSpPr>
                  <a:spLocks/>
                </p:cNvSpPr>
                <p:nvPr/>
              </p:nvSpPr>
              <p:spPr bwMode="auto">
                <a:xfrm>
                  <a:off x="643" y="325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75"/>
                <p:cNvSpPr>
                  <a:spLocks/>
                </p:cNvSpPr>
                <p:nvPr/>
              </p:nvSpPr>
              <p:spPr bwMode="auto">
                <a:xfrm>
                  <a:off x="642" y="319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76"/>
                <p:cNvSpPr>
                  <a:spLocks/>
                </p:cNvSpPr>
                <p:nvPr/>
              </p:nvSpPr>
              <p:spPr bwMode="auto">
                <a:xfrm>
                  <a:off x="641" y="3245"/>
                  <a:ext cx="1" cy="8"/>
                </a:xfrm>
                <a:custGeom>
                  <a:avLst/>
                  <a:gdLst>
                    <a:gd name="T0" fmla="*/ 1 w 1"/>
                    <a:gd name="T1" fmla="*/ 1 h 9"/>
                    <a:gd name="T2" fmla="*/ 1 w 1"/>
                    <a:gd name="T3" fmla="*/ 9 h 9"/>
                    <a:gd name="T4" fmla="*/ 1 w 1"/>
                    <a:gd name="T5" fmla="*/ 0 h 9"/>
                    <a:gd name="T6" fmla="*/ 1 w 1"/>
                    <a:gd name="T7" fmla="*/ 1 h 9"/>
                  </a:gdLst>
                  <a:ahLst/>
                  <a:cxnLst>
                    <a:cxn ang="0">
                      <a:pos x="T0" y="T1"/>
                    </a:cxn>
                    <a:cxn ang="0">
                      <a:pos x="T2" y="T3"/>
                    </a:cxn>
                    <a:cxn ang="0">
                      <a:pos x="T4" y="T5"/>
                    </a:cxn>
                    <a:cxn ang="0">
                      <a:pos x="T6" y="T7"/>
                    </a:cxn>
                  </a:cxnLst>
                  <a:rect l="0" t="0" r="r" b="b"/>
                  <a:pathLst>
                    <a:path w="1" h="9">
                      <a:moveTo>
                        <a:pt x="1" y="1"/>
                      </a:moveTo>
                      <a:cubicBezTo>
                        <a:pt x="0" y="5"/>
                        <a:pt x="1" y="7"/>
                        <a:pt x="1" y="9"/>
                      </a:cubicBezTo>
                      <a:cubicBezTo>
                        <a:pt x="1" y="6"/>
                        <a:pt x="1" y="3"/>
                        <a:pt x="1" y="0"/>
                      </a:cubicBezTo>
                      <a:cubicBezTo>
                        <a:pt x="1" y="0"/>
                        <a:pt x="0" y="0"/>
                        <a:pt x="1"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77"/>
                <p:cNvSpPr>
                  <a:spLocks/>
                </p:cNvSpPr>
                <p:nvPr/>
              </p:nvSpPr>
              <p:spPr bwMode="auto">
                <a:xfrm>
                  <a:off x="643" y="3222"/>
                  <a:ext cx="2" cy="5"/>
                </a:xfrm>
                <a:custGeom>
                  <a:avLst/>
                  <a:gdLst>
                    <a:gd name="T0" fmla="*/ 1 w 2"/>
                    <a:gd name="T1" fmla="*/ 0 h 6"/>
                    <a:gd name="T2" fmla="*/ 0 w 2"/>
                    <a:gd name="T3" fmla="*/ 6 h 6"/>
                    <a:gd name="T4" fmla="*/ 1 w 2"/>
                    <a:gd name="T5" fmla="*/ 0 h 6"/>
                  </a:gdLst>
                  <a:ahLst/>
                  <a:cxnLst>
                    <a:cxn ang="0">
                      <a:pos x="T0" y="T1"/>
                    </a:cxn>
                    <a:cxn ang="0">
                      <a:pos x="T2" y="T3"/>
                    </a:cxn>
                    <a:cxn ang="0">
                      <a:pos x="T4" y="T5"/>
                    </a:cxn>
                  </a:cxnLst>
                  <a:rect l="0" t="0" r="r" b="b"/>
                  <a:pathLst>
                    <a:path w="2" h="6">
                      <a:moveTo>
                        <a:pt x="1" y="0"/>
                      </a:moveTo>
                      <a:cubicBezTo>
                        <a:pt x="1" y="2"/>
                        <a:pt x="0" y="4"/>
                        <a:pt x="0" y="6"/>
                      </a:cubicBezTo>
                      <a:cubicBezTo>
                        <a:pt x="1" y="4"/>
                        <a:pt x="2" y="0"/>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78"/>
                <p:cNvSpPr>
                  <a:spLocks/>
                </p:cNvSpPr>
                <p:nvPr/>
              </p:nvSpPr>
              <p:spPr bwMode="auto">
                <a:xfrm>
                  <a:off x="643" y="3256"/>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9"/>
                <p:cNvSpPr>
                  <a:spLocks/>
                </p:cNvSpPr>
                <p:nvPr/>
              </p:nvSpPr>
              <p:spPr bwMode="auto">
                <a:xfrm>
                  <a:off x="642" y="3253"/>
                  <a:ext cx="1" cy="5"/>
                </a:xfrm>
                <a:custGeom>
                  <a:avLst/>
                  <a:gdLst>
                    <a:gd name="T0" fmla="*/ 1 w 1"/>
                    <a:gd name="T1" fmla="*/ 5 h 6"/>
                    <a:gd name="T2" fmla="*/ 0 w 1"/>
                    <a:gd name="T3" fmla="*/ 0 h 6"/>
                    <a:gd name="T4" fmla="*/ 1 w 1"/>
                    <a:gd name="T5" fmla="*/ 6 h 6"/>
                    <a:gd name="T6" fmla="*/ 1 w 1"/>
                    <a:gd name="T7" fmla="*/ 5 h 6"/>
                  </a:gdLst>
                  <a:ahLst/>
                  <a:cxnLst>
                    <a:cxn ang="0">
                      <a:pos x="T0" y="T1"/>
                    </a:cxn>
                    <a:cxn ang="0">
                      <a:pos x="T2" y="T3"/>
                    </a:cxn>
                    <a:cxn ang="0">
                      <a:pos x="T4" y="T5"/>
                    </a:cxn>
                    <a:cxn ang="0">
                      <a:pos x="T6" y="T7"/>
                    </a:cxn>
                  </a:cxnLst>
                  <a:rect l="0" t="0" r="r" b="b"/>
                  <a:pathLst>
                    <a:path w="1" h="6">
                      <a:moveTo>
                        <a:pt x="1" y="5"/>
                      </a:moveTo>
                      <a:cubicBezTo>
                        <a:pt x="1" y="3"/>
                        <a:pt x="1" y="1"/>
                        <a:pt x="0" y="0"/>
                      </a:cubicBezTo>
                      <a:cubicBezTo>
                        <a:pt x="0" y="2"/>
                        <a:pt x="0" y="4"/>
                        <a:pt x="1" y="6"/>
                      </a:cubicBezTo>
                      <a:cubicBezTo>
                        <a:pt x="1" y="5"/>
                        <a:pt x="1" y="5"/>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80"/>
                <p:cNvSpPr>
                  <a:spLocks/>
                </p:cNvSpPr>
                <p:nvPr/>
              </p:nvSpPr>
              <p:spPr bwMode="auto">
                <a:xfrm>
                  <a:off x="633" y="3178"/>
                  <a:ext cx="9" cy="31"/>
                </a:xfrm>
                <a:custGeom>
                  <a:avLst/>
                  <a:gdLst>
                    <a:gd name="T0" fmla="*/ 0 w 11"/>
                    <a:gd name="T1" fmla="*/ 11 h 37"/>
                    <a:gd name="T2" fmla="*/ 2 w 11"/>
                    <a:gd name="T3" fmla="*/ 29 h 37"/>
                    <a:gd name="T4" fmla="*/ 11 w 11"/>
                    <a:gd name="T5" fmla="*/ 25 h 37"/>
                    <a:gd name="T6" fmla="*/ 9 w 11"/>
                    <a:gd name="T7" fmla="*/ 16 h 37"/>
                    <a:gd name="T8" fmla="*/ 5 w 11"/>
                    <a:gd name="T9" fmla="*/ 27 h 37"/>
                    <a:gd name="T10" fmla="*/ 7 w 11"/>
                    <a:gd name="T11" fmla="*/ 13 h 37"/>
                    <a:gd name="T12" fmla="*/ 1 w 11"/>
                    <a:gd name="T13" fmla="*/ 2 h 37"/>
                    <a:gd name="T14" fmla="*/ 2 w 11"/>
                    <a:gd name="T15" fmla="*/ 11 h 37"/>
                    <a:gd name="T16" fmla="*/ 0 w 11"/>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7">
                      <a:moveTo>
                        <a:pt x="0" y="11"/>
                      </a:moveTo>
                      <a:cubicBezTo>
                        <a:pt x="2" y="11"/>
                        <a:pt x="3" y="21"/>
                        <a:pt x="2" y="29"/>
                      </a:cubicBezTo>
                      <a:cubicBezTo>
                        <a:pt x="3" y="37"/>
                        <a:pt x="8" y="31"/>
                        <a:pt x="11" y="25"/>
                      </a:cubicBezTo>
                      <a:cubicBezTo>
                        <a:pt x="10" y="24"/>
                        <a:pt x="10" y="24"/>
                        <a:pt x="9" y="16"/>
                      </a:cubicBezTo>
                      <a:cubicBezTo>
                        <a:pt x="8" y="19"/>
                        <a:pt x="7" y="34"/>
                        <a:pt x="5" y="27"/>
                      </a:cubicBezTo>
                      <a:cubicBezTo>
                        <a:pt x="5" y="17"/>
                        <a:pt x="6" y="19"/>
                        <a:pt x="7" y="13"/>
                      </a:cubicBezTo>
                      <a:cubicBezTo>
                        <a:pt x="5" y="18"/>
                        <a:pt x="4" y="0"/>
                        <a:pt x="1" y="2"/>
                      </a:cubicBezTo>
                      <a:cubicBezTo>
                        <a:pt x="2" y="11"/>
                        <a:pt x="2" y="11"/>
                        <a:pt x="2" y="11"/>
                      </a:cubicBezTo>
                      <a:cubicBezTo>
                        <a:pt x="2" y="12"/>
                        <a:pt x="1" y="8"/>
                        <a:pt x="0" y="1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81"/>
                <p:cNvSpPr>
                  <a:spLocks/>
                </p:cNvSpPr>
                <p:nvPr/>
              </p:nvSpPr>
              <p:spPr bwMode="auto">
                <a:xfrm>
                  <a:off x="642" y="3199"/>
                  <a:ext cx="2" cy="15"/>
                </a:xfrm>
                <a:custGeom>
                  <a:avLst/>
                  <a:gdLst>
                    <a:gd name="T0" fmla="*/ 0 w 2"/>
                    <a:gd name="T1" fmla="*/ 15 h 18"/>
                    <a:gd name="T2" fmla="*/ 0 w 2"/>
                    <a:gd name="T3" fmla="*/ 18 h 18"/>
                    <a:gd name="T4" fmla="*/ 2 w 2"/>
                    <a:gd name="T5" fmla="*/ 7 h 18"/>
                    <a:gd name="T6" fmla="*/ 0 w 2"/>
                    <a:gd name="T7" fmla="*/ 0 h 18"/>
                    <a:gd name="T8" fmla="*/ 0 w 2"/>
                    <a:gd name="T9" fmla="*/ 16 h 18"/>
                    <a:gd name="T10" fmla="*/ 0 w 2"/>
                    <a:gd name="T11" fmla="*/ 15 h 18"/>
                  </a:gdLst>
                  <a:ahLst/>
                  <a:cxnLst>
                    <a:cxn ang="0">
                      <a:pos x="T0" y="T1"/>
                    </a:cxn>
                    <a:cxn ang="0">
                      <a:pos x="T2" y="T3"/>
                    </a:cxn>
                    <a:cxn ang="0">
                      <a:pos x="T4" y="T5"/>
                    </a:cxn>
                    <a:cxn ang="0">
                      <a:pos x="T6" y="T7"/>
                    </a:cxn>
                    <a:cxn ang="0">
                      <a:pos x="T8" y="T9"/>
                    </a:cxn>
                    <a:cxn ang="0">
                      <a:pos x="T10" y="T11"/>
                    </a:cxn>
                  </a:cxnLst>
                  <a:rect l="0" t="0" r="r" b="b"/>
                  <a:pathLst>
                    <a:path w="2" h="18">
                      <a:moveTo>
                        <a:pt x="0" y="15"/>
                      </a:moveTo>
                      <a:cubicBezTo>
                        <a:pt x="0" y="18"/>
                        <a:pt x="0" y="18"/>
                        <a:pt x="0" y="18"/>
                      </a:cubicBezTo>
                      <a:cubicBezTo>
                        <a:pt x="0" y="15"/>
                        <a:pt x="1" y="12"/>
                        <a:pt x="2" y="7"/>
                      </a:cubicBezTo>
                      <a:cubicBezTo>
                        <a:pt x="1" y="1"/>
                        <a:pt x="1" y="0"/>
                        <a:pt x="0" y="0"/>
                      </a:cubicBezTo>
                      <a:cubicBezTo>
                        <a:pt x="0" y="16"/>
                        <a:pt x="0" y="16"/>
                        <a:pt x="0" y="16"/>
                      </a:cubicBezTo>
                      <a:lnTo>
                        <a:pt x="0" y="1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82"/>
                <p:cNvSpPr>
                  <a:spLocks/>
                </p:cNvSpPr>
                <p:nvPr/>
              </p:nvSpPr>
              <p:spPr bwMode="auto">
                <a:xfrm>
                  <a:off x="639" y="3214"/>
                  <a:ext cx="4" cy="22"/>
                </a:xfrm>
                <a:custGeom>
                  <a:avLst/>
                  <a:gdLst>
                    <a:gd name="T0" fmla="*/ 4 w 5"/>
                    <a:gd name="T1" fmla="*/ 15 h 27"/>
                    <a:gd name="T2" fmla="*/ 0 w 5"/>
                    <a:gd name="T3" fmla="*/ 10 h 27"/>
                    <a:gd name="T4" fmla="*/ 2 w 5"/>
                    <a:gd name="T5" fmla="*/ 23 h 27"/>
                    <a:gd name="T6" fmla="*/ 4 w 5"/>
                    <a:gd name="T7" fmla="*/ 16 h 27"/>
                    <a:gd name="T8" fmla="*/ 4 w 5"/>
                    <a:gd name="T9" fmla="*/ 24 h 27"/>
                    <a:gd name="T10" fmla="*/ 5 w 5"/>
                    <a:gd name="T11" fmla="*/ 16 h 27"/>
                    <a:gd name="T12" fmla="*/ 5 w 5"/>
                    <a:gd name="T13" fmla="*/ 16 h 27"/>
                    <a:gd name="T14" fmla="*/ 5 w 5"/>
                    <a:gd name="T15" fmla="*/ 16 h 27"/>
                    <a:gd name="T16" fmla="*/ 5 w 5"/>
                    <a:gd name="T17" fmla="*/ 16 h 27"/>
                    <a:gd name="T18" fmla="*/ 5 w 5"/>
                    <a:gd name="T19" fmla="*/ 17 h 27"/>
                    <a:gd name="T20" fmla="*/ 5 w 5"/>
                    <a:gd name="T21" fmla="*/ 16 h 27"/>
                    <a:gd name="T22" fmla="*/ 4 w 5"/>
                    <a:gd name="T23" fmla="*/ 15 h 27"/>
                    <a:gd name="T24" fmla="*/ 5 w 5"/>
                    <a:gd name="T25" fmla="*/ 16 h 27"/>
                    <a:gd name="T26" fmla="*/ 5 w 5"/>
                    <a:gd name="T27" fmla="*/ 16 h 27"/>
                    <a:gd name="T28" fmla="*/ 5 w 5"/>
                    <a:gd name="T29" fmla="*/ 16 h 27"/>
                    <a:gd name="T30" fmla="*/ 4 w 5"/>
                    <a:gd name="T31" fmla="*/ 0 h 27"/>
                    <a:gd name="T32" fmla="*/ 4 w 5"/>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4" y="15"/>
                      </a:moveTo>
                      <a:cubicBezTo>
                        <a:pt x="2" y="13"/>
                        <a:pt x="2" y="5"/>
                        <a:pt x="0" y="10"/>
                      </a:cubicBezTo>
                      <a:cubicBezTo>
                        <a:pt x="0" y="20"/>
                        <a:pt x="1" y="17"/>
                        <a:pt x="2" y="23"/>
                      </a:cubicBezTo>
                      <a:cubicBezTo>
                        <a:pt x="2" y="7"/>
                        <a:pt x="3" y="27"/>
                        <a:pt x="4" y="16"/>
                      </a:cubicBezTo>
                      <a:cubicBezTo>
                        <a:pt x="4" y="19"/>
                        <a:pt x="4" y="22"/>
                        <a:pt x="4" y="24"/>
                      </a:cubicBezTo>
                      <a:cubicBezTo>
                        <a:pt x="5" y="21"/>
                        <a:pt x="5" y="19"/>
                        <a:pt x="5" y="16"/>
                      </a:cubicBezTo>
                      <a:cubicBezTo>
                        <a:pt x="5" y="16"/>
                        <a:pt x="5" y="16"/>
                        <a:pt x="5" y="16"/>
                      </a:cubicBezTo>
                      <a:cubicBezTo>
                        <a:pt x="5" y="16"/>
                        <a:pt x="5" y="16"/>
                        <a:pt x="5" y="16"/>
                      </a:cubicBezTo>
                      <a:cubicBezTo>
                        <a:pt x="5" y="16"/>
                        <a:pt x="5" y="16"/>
                        <a:pt x="5" y="16"/>
                      </a:cubicBezTo>
                      <a:cubicBezTo>
                        <a:pt x="5" y="17"/>
                        <a:pt x="5" y="17"/>
                        <a:pt x="5" y="17"/>
                      </a:cubicBezTo>
                      <a:cubicBezTo>
                        <a:pt x="5" y="16"/>
                        <a:pt x="5" y="16"/>
                        <a:pt x="5" y="16"/>
                      </a:cubicBezTo>
                      <a:cubicBezTo>
                        <a:pt x="5" y="16"/>
                        <a:pt x="4" y="16"/>
                        <a:pt x="4" y="15"/>
                      </a:cubicBezTo>
                      <a:cubicBezTo>
                        <a:pt x="4" y="11"/>
                        <a:pt x="5" y="15"/>
                        <a:pt x="5" y="16"/>
                      </a:cubicBezTo>
                      <a:cubicBezTo>
                        <a:pt x="5" y="16"/>
                        <a:pt x="5" y="16"/>
                        <a:pt x="5" y="16"/>
                      </a:cubicBezTo>
                      <a:cubicBezTo>
                        <a:pt x="5" y="16"/>
                        <a:pt x="5" y="16"/>
                        <a:pt x="5" y="16"/>
                      </a:cubicBezTo>
                      <a:cubicBezTo>
                        <a:pt x="4" y="0"/>
                        <a:pt x="4" y="0"/>
                        <a:pt x="4" y="0"/>
                      </a:cubicBezTo>
                      <a:cubicBezTo>
                        <a:pt x="4" y="4"/>
                        <a:pt x="4" y="8"/>
                        <a:pt x="4"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83"/>
                <p:cNvSpPr>
                  <a:spLocks/>
                </p:cNvSpPr>
                <p:nvPr/>
              </p:nvSpPr>
              <p:spPr bwMode="auto">
                <a:xfrm>
                  <a:off x="635" y="3291"/>
                  <a:ext cx="0" cy="2"/>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1" y="0"/>
                        <a:pt x="0"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84"/>
                <p:cNvSpPr>
                  <a:spLocks/>
                </p:cNvSpPr>
                <p:nvPr/>
              </p:nvSpPr>
              <p:spPr bwMode="auto">
                <a:xfrm>
                  <a:off x="635" y="3280"/>
                  <a:ext cx="5" cy="19"/>
                </a:xfrm>
                <a:custGeom>
                  <a:avLst/>
                  <a:gdLst>
                    <a:gd name="T0" fmla="*/ 1 w 5"/>
                    <a:gd name="T1" fmla="*/ 9 h 23"/>
                    <a:gd name="T2" fmla="*/ 1 w 5"/>
                    <a:gd name="T3" fmla="*/ 15 h 23"/>
                    <a:gd name="T4" fmla="*/ 0 w 5"/>
                    <a:gd name="T5" fmla="*/ 15 h 23"/>
                    <a:gd name="T6" fmla="*/ 2 w 5"/>
                    <a:gd name="T7" fmla="*/ 16 h 23"/>
                    <a:gd name="T8" fmla="*/ 2 w 5"/>
                    <a:gd name="T9" fmla="*/ 15 h 23"/>
                    <a:gd name="T10" fmla="*/ 5 w 5"/>
                    <a:gd name="T11" fmla="*/ 1 h 23"/>
                    <a:gd name="T12" fmla="*/ 1 w 5"/>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5" h="23">
                      <a:moveTo>
                        <a:pt x="1" y="9"/>
                      </a:moveTo>
                      <a:cubicBezTo>
                        <a:pt x="1" y="10"/>
                        <a:pt x="1" y="11"/>
                        <a:pt x="1" y="15"/>
                      </a:cubicBezTo>
                      <a:cubicBezTo>
                        <a:pt x="1" y="18"/>
                        <a:pt x="0" y="15"/>
                        <a:pt x="0" y="15"/>
                      </a:cubicBezTo>
                      <a:cubicBezTo>
                        <a:pt x="0" y="17"/>
                        <a:pt x="1" y="23"/>
                        <a:pt x="2" y="16"/>
                      </a:cubicBezTo>
                      <a:cubicBezTo>
                        <a:pt x="2" y="15"/>
                        <a:pt x="2" y="15"/>
                        <a:pt x="2" y="15"/>
                      </a:cubicBezTo>
                      <a:cubicBezTo>
                        <a:pt x="2" y="8"/>
                        <a:pt x="4" y="0"/>
                        <a:pt x="5" y="1"/>
                      </a:cubicBezTo>
                      <a:cubicBezTo>
                        <a:pt x="3" y="3"/>
                        <a:pt x="2" y="5"/>
                        <a:pt x="1" y="9"/>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85"/>
                <p:cNvSpPr>
                  <a:spLocks/>
                </p:cNvSpPr>
                <p:nvPr/>
              </p:nvSpPr>
              <p:spPr bwMode="auto">
                <a:xfrm>
                  <a:off x="637" y="3245"/>
                  <a:ext cx="2" cy="12"/>
                </a:xfrm>
                <a:custGeom>
                  <a:avLst/>
                  <a:gdLst>
                    <a:gd name="T0" fmla="*/ 2 w 2"/>
                    <a:gd name="T1" fmla="*/ 14 h 14"/>
                    <a:gd name="T2" fmla="*/ 1 w 2"/>
                    <a:gd name="T3" fmla="*/ 0 h 14"/>
                    <a:gd name="T4" fmla="*/ 0 w 2"/>
                    <a:gd name="T5" fmla="*/ 7 h 14"/>
                    <a:gd name="T6" fmla="*/ 0 w 2"/>
                    <a:gd name="T7" fmla="*/ 7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1" y="0"/>
                        <a:pt x="1" y="0"/>
                        <a:pt x="1" y="0"/>
                      </a:cubicBezTo>
                      <a:cubicBezTo>
                        <a:pt x="0" y="7"/>
                        <a:pt x="0" y="7"/>
                        <a:pt x="0" y="7"/>
                      </a:cubicBezTo>
                      <a:cubicBezTo>
                        <a:pt x="0" y="7"/>
                        <a:pt x="0" y="7"/>
                        <a:pt x="0" y="7"/>
                      </a:cubicBezTo>
                      <a:cubicBezTo>
                        <a:pt x="0" y="14"/>
                        <a:pt x="1" y="13"/>
                        <a:pt x="2"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86"/>
                <p:cNvSpPr>
                  <a:spLocks/>
                </p:cNvSpPr>
                <p:nvPr/>
              </p:nvSpPr>
              <p:spPr bwMode="auto">
                <a:xfrm>
                  <a:off x="643" y="3191"/>
                  <a:ext cx="2" cy="7"/>
                </a:xfrm>
                <a:custGeom>
                  <a:avLst/>
                  <a:gdLst>
                    <a:gd name="T0" fmla="*/ 0 w 2"/>
                    <a:gd name="T1" fmla="*/ 5 h 7"/>
                    <a:gd name="T2" fmla="*/ 2 w 2"/>
                    <a:gd name="T3" fmla="*/ 7 h 7"/>
                    <a:gd name="T4" fmla="*/ 0 w 2"/>
                    <a:gd name="T5" fmla="*/ 0 h 7"/>
                    <a:gd name="T6" fmla="*/ 0 w 2"/>
                    <a:gd name="T7" fmla="*/ 5 h 7"/>
                  </a:gdLst>
                  <a:ahLst/>
                  <a:cxnLst>
                    <a:cxn ang="0">
                      <a:pos x="T0" y="T1"/>
                    </a:cxn>
                    <a:cxn ang="0">
                      <a:pos x="T2" y="T3"/>
                    </a:cxn>
                    <a:cxn ang="0">
                      <a:pos x="T4" y="T5"/>
                    </a:cxn>
                    <a:cxn ang="0">
                      <a:pos x="T6" y="T7"/>
                    </a:cxn>
                  </a:cxnLst>
                  <a:rect l="0" t="0" r="r" b="b"/>
                  <a:pathLst>
                    <a:path w="2" h="7">
                      <a:moveTo>
                        <a:pt x="0" y="5"/>
                      </a:moveTo>
                      <a:lnTo>
                        <a:pt x="2" y="7"/>
                      </a:lnTo>
                      <a:lnTo>
                        <a:pt x="0" y="0"/>
                      </a:lnTo>
                      <a:lnTo>
                        <a:pt x="0" y="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87"/>
                <p:cNvSpPr>
                  <a:spLocks/>
                </p:cNvSpPr>
                <p:nvPr/>
              </p:nvSpPr>
              <p:spPr bwMode="auto">
                <a:xfrm>
                  <a:off x="643" y="3179"/>
                  <a:ext cx="2" cy="4"/>
                </a:xfrm>
                <a:custGeom>
                  <a:avLst/>
                  <a:gdLst>
                    <a:gd name="T0" fmla="*/ 0 w 2"/>
                    <a:gd name="T1" fmla="*/ 3 h 4"/>
                    <a:gd name="T2" fmla="*/ 2 w 2"/>
                    <a:gd name="T3" fmla="*/ 4 h 4"/>
                    <a:gd name="T4" fmla="*/ 1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1" y="0"/>
                      </a:lnTo>
                      <a:lnTo>
                        <a:pt x="0" y="3"/>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8"/>
                <p:cNvSpPr>
                  <a:spLocks/>
                </p:cNvSpPr>
                <p:nvPr/>
              </p:nvSpPr>
              <p:spPr bwMode="auto">
                <a:xfrm>
                  <a:off x="626" y="2369"/>
                  <a:ext cx="0" cy="3"/>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0"/>
                        <a:pt x="0" y="0"/>
                        <a:pt x="0" y="0"/>
                      </a:cubicBezTo>
                      <a:cubicBezTo>
                        <a:pt x="0" y="2"/>
                        <a:pt x="0" y="3"/>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9"/>
                <p:cNvSpPr>
                  <a:spLocks/>
                </p:cNvSpPr>
                <p:nvPr/>
              </p:nvSpPr>
              <p:spPr bwMode="auto">
                <a:xfrm>
                  <a:off x="626" y="2395"/>
                  <a:ext cx="1" cy="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1"/>
                        <a:pt x="0"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90"/>
                <p:cNvSpPr>
                  <a:spLocks/>
                </p:cNvSpPr>
                <p:nvPr/>
              </p:nvSpPr>
              <p:spPr bwMode="auto">
                <a:xfrm>
                  <a:off x="643" y="2820"/>
                  <a:ext cx="3" cy="10"/>
                </a:xfrm>
                <a:custGeom>
                  <a:avLst/>
                  <a:gdLst>
                    <a:gd name="T0" fmla="*/ 0 w 4"/>
                    <a:gd name="T1" fmla="*/ 12 h 12"/>
                    <a:gd name="T2" fmla="*/ 2 w 4"/>
                    <a:gd name="T3" fmla="*/ 1 h 12"/>
                    <a:gd name="T4" fmla="*/ 0 w 4"/>
                    <a:gd name="T5" fmla="*/ 2 h 12"/>
                    <a:gd name="T6" fmla="*/ 0 w 4"/>
                    <a:gd name="T7" fmla="*/ 12 h 12"/>
                  </a:gdLst>
                  <a:ahLst/>
                  <a:cxnLst>
                    <a:cxn ang="0">
                      <a:pos x="T0" y="T1"/>
                    </a:cxn>
                    <a:cxn ang="0">
                      <a:pos x="T2" y="T3"/>
                    </a:cxn>
                    <a:cxn ang="0">
                      <a:pos x="T4" y="T5"/>
                    </a:cxn>
                    <a:cxn ang="0">
                      <a:pos x="T6" y="T7"/>
                    </a:cxn>
                  </a:cxnLst>
                  <a:rect l="0" t="0" r="r" b="b"/>
                  <a:pathLst>
                    <a:path w="4" h="12">
                      <a:moveTo>
                        <a:pt x="0" y="12"/>
                      </a:moveTo>
                      <a:cubicBezTo>
                        <a:pt x="1" y="6"/>
                        <a:pt x="4" y="0"/>
                        <a:pt x="2" y="1"/>
                      </a:cubicBezTo>
                      <a:cubicBezTo>
                        <a:pt x="0" y="2"/>
                        <a:pt x="0" y="2"/>
                        <a:pt x="0" y="2"/>
                      </a:cubicBezTo>
                      <a:cubicBezTo>
                        <a:pt x="0" y="6"/>
                        <a:pt x="0" y="9"/>
                        <a:pt x="0" y="1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91"/>
                <p:cNvSpPr>
                  <a:spLocks/>
                </p:cNvSpPr>
                <p:nvPr/>
              </p:nvSpPr>
              <p:spPr bwMode="auto">
                <a:xfrm>
                  <a:off x="634" y="2588"/>
                  <a:ext cx="1" cy="5"/>
                </a:xfrm>
                <a:custGeom>
                  <a:avLst/>
                  <a:gdLst>
                    <a:gd name="T0" fmla="*/ 0 w 2"/>
                    <a:gd name="T1" fmla="*/ 0 h 6"/>
                    <a:gd name="T2" fmla="*/ 0 w 2"/>
                    <a:gd name="T3" fmla="*/ 2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1"/>
                        <a:pt x="0" y="1"/>
                        <a:pt x="0" y="2"/>
                      </a:cubicBezTo>
                      <a:cubicBezTo>
                        <a:pt x="1" y="3"/>
                        <a:pt x="1" y="5"/>
                        <a:pt x="2" y="6"/>
                      </a:cubicBezTo>
                      <a:cubicBezTo>
                        <a:pt x="1" y="4"/>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92"/>
                <p:cNvSpPr>
                  <a:spLocks/>
                </p:cNvSpPr>
                <p:nvPr/>
              </p:nvSpPr>
              <p:spPr bwMode="auto">
                <a:xfrm>
                  <a:off x="628" y="2579"/>
                  <a:ext cx="1" cy="6"/>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0"/>
                        <a:pt x="1" y="0"/>
                        <a:pt x="1" y="0"/>
                      </a:cubicBezTo>
                      <a:cubicBezTo>
                        <a:pt x="1" y="1"/>
                        <a:pt x="1" y="4"/>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93"/>
                <p:cNvSpPr>
                  <a:spLocks/>
                </p:cNvSpPr>
                <p:nvPr/>
              </p:nvSpPr>
              <p:spPr bwMode="auto">
                <a:xfrm>
                  <a:off x="624" y="2240"/>
                  <a:ext cx="1" cy="7"/>
                </a:xfrm>
                <a:custGeom>
                  <a:avLst/>
                  <a:gdLst>
                    <a:gd name="T0" fmla="*/ 2 w 2"/>
                    <a:gd name="T1" fmla="*/ 5 h 8"/>
                    <a:gd name="T2" fmla="*/ 0 w 2"/>
                    <a:gd name="T3" fmla="*/ 0 h 8"/>
                    <a:gd name="T4" fmla="*/ 2 w 2"/>
                    <a:gd name="T5" fmla="*/ 5 h 8"/>
                  </a:gdLst>
                  <a:ahLst/>
                  <a:cxnLst>
                    <a:cxn ang="0">
                      <a:pos x="T0" y="T1"/>
                    </a:cxn>
                    <a:cxn ang="0">
                      <a:pos x="T2" y="T3"/>
                    </a:cxn>
                    <a:cxn ang="0">
                      <a:pos x="T4" y="T5"/>
                    </a:cxn>
                  </a:cxnLst>
                  <a:rect l="0" t="0" r="r" b="b"/>
                  <a:pathLst>
                    <a:path w="2" h="8">
                      <a:moveTo>
                        <a:pt x="2" y="5"/>
                      </a:moveTo>
                      <a:cubicBezTo>
                        <a:pt x="0" y="0"/>
                        <a:pt x="0" y="0"/>
                        <a:pt x="0" y="0"/>
                      </a:cubicBezTo>
                      <a:cubicBezTo>
                        <a:pt x="0" y="8"/>
                        <a:pt x="1" y="4"/>
                        <a:pt x="2"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94"/>
                <p:cNvSpPr>
                  <a:spLocks/>
                </p:cNvSpPr>
                <p:nvPr/>
              </p:nvSpPr>
              <p:spPr bwMode="auto">
                <a:xfrm>
                  <a:off x="641" y="3025"/>
                  <a:ext cx="2" cy="10"/>
                </a:xfrm>
                <a:custGeom>
                  <a:avLst/>
                  <a:gdLst>
                    <a:gd name="T0" fmla="*/ 1 w 2"/>
                    <a:gd name="T1" fmla="*/ 13 h 13"/>
                    <a:gd name="T2" fmla="*/ 2 w 2"/>
                    <a:gd name="T3" fmla="*/ 0 h 13"/>
                    <a:gd name="T4" fmla="*/ 1 w 2"/>
                    <a:gd name="T5" fmla="*/ 13 h 13"/>
                  </a:gdLst>
                  <a:ahLst/>
                  <a:cxnLst>
                    <a:cxn ang="0">
                      <a:pos x="T0" y="T1"/>
                    </a:cxn>
                    <a:cxn ang="0">
                      <a:pos x="T2" y="T3"/>
                    </a:cxn>
                    <a:cxn ang="0">
                      <a:pos x="T4" y="T5"/>
                    </a:cxn>
                  </a:cxnLst>
                  <a:rect l="0" t="0" r="r" b="b"/>
                  <a:pathLst>
                    <a:path w="2" h="13">
                      <a:moveTo>
                        <a:pt x="1" y="13"/>
                      </a:moveTo>
                      <a:cubicBezTo>
                        <a:pt x="2" y="8"/>
                        <a:pt x="2" y="4"/>
                        <a:pt x="2" y="0"/>
                      </a:cubicBezTo>
                      <a:cubicBezTo>
                        <a:pt x="1" y="6"/>
                        <a:pt x="0" y="11"/>
                        <a:pt x="1" y="1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95"/>
                <p:cNvSpPr>
                  <a:spLocks/>
                </p:cNvSpPr>
                <p:nvPr/>
              </p:nvSpPr>
              <p:spPr bwMode="auto">
                <a:xfrm>
                  <a:off x="641" y="2379"/>
                  <a:ext cx="1" cy="3"/>
                </a:xfrm>
                <a:custGeom>
                  <a:avLst/>
                  <a:gdLst>
                    <a:gd name="T0" fmla="*/ 1 w 1"/>
                    <a:gd name="T1" fmla="*/ 3 h 4"/>
                    <a:gd name="T2" fmla="*/ 0 w 1"/>
                    <a:gd name="T3" fmla="*/ 0 h 4"/>
                    <a:gd name="T4" fmla="*/ 1 w 1"/>
                    <a:gd name="T5" fmla="*/ 3 h 4"/>
                  </a:gdLst>
                  <a:ahLst/>
                  <a:cxnLst>
                    <a:cxn ang="0">
                      <a:pos x="T0" y="T1"/>
                    </a:cxn>
                    <a:cxn ang="0">
                      <a:pos x="T2" y="T3"/>
                    </a:cxn>
                    <a:cxn ang="0">
                      <a:pos x="T4" y="T5"/>
                    </a:cxn>
                  </a:cxnLst>
                  <a:rect l="0" t="0" r="r" b="b"/>
                  <a:pathLst>
                    <a:path w="1" h="4">
                      <a:moveTo>
                        <a:pt x="1" y="3"/>
                      </a:moveTo>
                      <a:cubicBezTo>
                        <a:pt x="0" y="1"/>
                        <a:pt x="0" y="0"/>
                        <a:pt x="0" y="0"/>
                      </a:cubicBezTo>
                      <a:cubicBezTo>
                        <a:pt x="0" y="2"/>
                        <a:pt x="0" y="4"/>
                        <a:pt x="1"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96"/>
                <p:cNvSpPr>
                  <a:spLocks/>
                </p:cNvSpPr>
                <p:nvPr/>
              </p:nvSpPr>
              <p:spPr bwMode="auto">
                <a:xfrm>
                  <a:off x="643" y="3013"/>
                  <a:ext cx="2" cy="12"/>
                </a:xfrm>
                <a:custGeom>
                  <a:avLst/>
                  <a:gdLst>
                    <a:gd name="T0" fmla="*/ 0 w 2"/>
                    <a:gd name="T1" fmla="*/ 0 h 14"/>
                    <a:gd name="T2" fmla="*/ 0 w 2"/>
                    <a:gd name="T3" fmla="*/ 3 h 14"/>
                    <a:gd name="T4" fmla="*/ 0 w 2"/>
                    <a:gd name="T5" fmla="*/ 14 h 14"/>
                    <a:gd name="T6" fmla="*/ 0 w 2"/>
                    <a:gd name="T7" fmla="*/ 0 h 14"/>
                  </a:gdLst>
                  <a:ahLst/>
                  <a:cxnLst>
                    <a:cxn ang="0">
                      <a:pos x="T0" y="T1"/>
                    </a:cxn>
                    <a:cxn ang="0">
                      <a:pos x="T2" y="T3"/>
                    </a:cxn>
                    <a:cxn ang="0">
                      <a:pos x="T4" y="T5"/>
                    </a:cxn>
                    <a:cxn ang="0">
                      <a:pos x="T6" y="T7"/>
                    </a:cxn>
                  </a:cxnLst>
                  <a:rect l="0" t="0" r="r" b="b"/>
                  <a:pathLst>
                    <a:path w="2" h="14">
                      <a:moveTo>
                        <a:pt x="0" y="0"/>
                      </a:moveTo>
                      <a:cubicBezTo>
                        <a:pt x="0" y="1"/>
                        <a:pt x="0" y="2"/>
                        <a:pt x="0" y="3"/>
                      </a:cubicBezTo>
                      <a:cubicBezTo>
                        <a:pt x="0" y="6"/>
                        <a:pt x="1" y="10"/>
                        <a:pt x="0" y="14"/>
                      </a:cubicBezTo>
                      <a:cubicBezTo>
                        <a:pt x="1" y="10"/>
                        <a:pt x="2" y="5"/>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97"/>
                <p:cNvSpPr>
                  <a:spLocks/>
                </p:cNvSpPr>
                <p:nvPr/>
              </p:nvSpPr>
              <p:spPr bwMode="auto">
                <a:xfrm>
                  <a:off x="626" y="1778"/>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8"/>
                <p:cNvSpPr>
                  <a:spLocks/>
                </p:cNvSpPr>
                <p:nvPr/>
              </p:nvSpPr>
              <p:spPr bwMode="auto">
                <a:xfrm>
                  <a:off x="641" y="1643"/>
                  <a:ext cx="0" cy="5"/>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1"/>
                        <a:pt x="0" y="4"/>
                        <a:pt x="0" y="6"/>
                      </a:cubicBezTo>
                      <a:cubicBezTo>
                        <a:pt x="0" y="5"/>
                        <a:pt x="0"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99"/>
                <p:cNvSpPr>
                  <a:spLocks/>
                </p:cNvSpPr>
                <p:nvPr/>
              </p:nvSpPr>
              <p:spPr bwMode="auto">
                <a:xfrm>
                  <a:off x="644" y="3125"/>
                  <a:ext cx="0" cy="2"/>
                </a:xfrm>
                <a:custGeom>
                  <a:avLst/>
                  <a:gdLst>
                    <a:gd name="T0" fmla="*/ 0 h 3"/>
                    <a:gd name="T1" fmla="*/ 0 h 3"/>
                  </a:gdLst>
                  <a:ahLst/>
                  <a:cxnLst>
                    <a:cxn ang="0">
                      <a:pos x="0" y="T0"/>
                    </a:cxn>
                    <a:cxn ang="0">
                      <a:pos x="0" y="T1"/>
                    </a:cxn>
                  </a:cxnLst>
                  <a:rect l="0" t="0" r="r" b="b"/>
                  <a:pathLst>
                    <a:path h="3">
                      <a:moveTo>
                        <a:pt x="0" y="0"/>
                      </a:moveTo>
                      <a:cubicBezTo>
                        <a:pt x="0" y="3"/>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00"/>
                <p:cNvSpPr>
                  <a:spLocks/>
                </p:cNvSpPr>
                <p:nvPr/>
              </p:nvSpPr>
              <p:spPr bwMode="auto">
                <a:xfrm>
                  <a:off x="637" y="313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1" y="0"/>
                        <a:pt x="1" y="1"/>
                        <a:pt x="1"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01"/>
                <p:cNvSpPr>
                  <a:spLocks/>
                </p:cNvSpPr>
                <p:nvPr/>
              </p:nvSpPr>
              <p:spPr bwMode="auto">
                <a:xfrm>
                  <a:off x="634" y="298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02"/>
                <p:cNvSpPr>
                  <a:spLocks/>
                </p:cNvSpPr>
                <p:nvPr/>
              </p:nvSpPr>
              <p:spPr bwMode="auto">
                <a:xfrm>
                  <a:off x="643" y="312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3"/>
                        <a:pt x="0" y="1"/>
                        <a:pt x="1" y="0"/>
                      </a:cubicBezTo>
                      <a:cubicBezTo>
                        <a:pt x="0" y="0"/>
                        <a:pt x="0" y="2"/>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03"/>
                <p:cNvSpPr>
                  <a:spLocks/>
                </p:cNvSpPr>
                <p:nvPr/>
              </p:nvSpPr>
              <p:spPr bwMode="auto">
                <a:xfrm>
                  <a:off x="644" y="3129"/>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3"/>
                        <a:pt x="0"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04"/>
                <p:cNvSpPr>
                  <a:spLocks/>
                </p:cNvSpPr>
                <p:nvPr/>
              </p:nvSpPr>
              <p:spPr bwMode="auto">
                <a:xfrm>
                  <a:off x="644" y="3120"/>
                  <a:ext cx="0" cy="5"/>
                </a:xfrm>
                <a:custGeom>
                  <a:avLst/>
                  <a:gdLst>
                    <a:gd name="T0" fmla="*/ 0 h 6"/>
                    <a:gd name="T1" fmla="*/ 6 h 6"/>
                    <a:gd name="T2" fmla="*/ 5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5"/>
                        <a:pt x="0" y="5"/>
                        <a:pt x="0" y="5"/>
                      </a:cubicBezTo>
                      <a:cubicBezTo>
                        <a:pt x="0" y="4"/>
                        <a:pt x="0"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05"/>
                <p:cNvSpPr>
                  <a:spLocks/>
                </p:cNvSpPr>
                <p:nvPr/>
              </p:nvSpPr>
              <p:spPr bwMode="auto">
                <a:xfrm>
                  <a:off x="630" y="2024"/>
                  <a:ext cx="0" cy="4"/>
                </a:xfrm>
                <a:custGeom>
                  <a:avLst/>
                  <a:gdLst>
                    <a:gd name="T0" fmla="*/ 1 w 1"/>
                    <a:gd name="T1" fmla="*/ 5 h 5"/>
                    <a:gd name="T2" fmla="*/ 1 w 1"/>
                    <a:gd name="T3" fmla="*/ 4 h 5"/>
                    <a:gd name="T4" fmla="*/ 1 w 1"/>
                    <a:gd name="T5" fmla="*/ 5 h 5"/>
                  </a:gdLst>
                  <a:ahLst/>
                  <a:cxnLst>
                    <a:cxn ang="0">
                      <a:pos x="T0" y="T1"/>
                    </a:cxn>
                    <a:cxn ang="0">
                      <a:pos x="T2" y="T3"/>
                    </a:cxn>
                    <a:cxn ang="0">
                      <a:pos x="T4" y="T5"/>
                    </a:cxn>
                  </a:cxnLst>
                  <a:rect l="0" t="0" r="r" b="b"/>
                  <a:pathLst>
                    <a:path w="1" h="5">
                      <a:moveTo>
                        <a:pt x="1" y="5"/>
                      </a:moveTo>
                      <a:cubicBezTo>
                        <a:pt x="1" y="4"/>
                        <a:pt x="1" y="4"/>
                        <a:pt x="1" y="4"/>
                      </a:cubicBezTo>
                      <a:cubicBezTo>
                        <a:pt x="0" y="0"/>
                        <a:pt x="0" y="2"/>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06"/>
                <p:cNvSpPr>
                  <a:spLocks/>
                </p:cNvSpPr>
                <p:nvPr/>
              </p:nvSpPr>
              <p:spPr bwMode="auto">
                <a:xfrm>
                  <a:off x="628" y="2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7"/>
                <p:cNvSpPr>
                  <a:spLocks/>
                </p:cNvSpPr>
                <p:nvPr/>
              </p:nvSpPr>
              <p:spPr bwMode="auto">
                <a:xfrm>
                  <a:off x="627" y="2740"/>
                  <a:ext cx="5" cy="11"/>
                </a:xfrm>
                <a:custGeom>
                  <a:avLst/>
                  <a:gdLst>
                    <a:gd name="T0" fmla="*/ 0 w 6"/>
                    <a:gd name="T1" fmla="*/ 0 h 13"/>
                    <a:gd name="T2" fmla="*/ 1 w 6"/>
                    <a:gd name="T3" fmla="*/ 13 h 13"/>
                    <a:gd name="T4" fmla="*/ 6 w 6"/>
                    <a:gd name="T5" fmla="*/ 8 h 13"/>
                    <a:gd name="T6" fmla="*/ 0 w 6"/>
                    <a:gd name="T7" fmla="*/ 0 h 13"/>
                  </a:gdLst>
                  <a:ahLst/>
                  <a:cxnLst>
                    <a:cxn ang="0">
                      <a:pos x="T0" y="T1"/>
                    </a:cxn>
                    <a:cxn ang="0">
                      <a:pos x="T2" y="T3"/>
                    </a:cxn>
                    <a:cxn ang="0">
                      <a:pos x="T4" y="T5"/>
                    </a:cxn>
                    <a:cxn ang="0">
                      <a:pos x="T6" y="T7"/>
                    </a:cxn>
                  </a:cxnLst>
                  <a:rect l="0" t="0" r="r" b="b"/>
                  <a:pathLst>
                    <a:path w="6" h="13">
                      <a:moveTo>
                        <a:pt x="0" y="0"/>
                      </a:moveTo>
                      <a:cubicBezTo>
                        <a:pt x="2" y="5"/>
                        <a:pt x="1" y="9"/>
                        <a:pt x="1" y="13"/>
                      </a:cubicBezTo>
                      <a:cubicBezTo>
                        <a:pt x="6" y="8"/>
                        <a:pt x="6" y="8"/>
                        <a:pt x="6" y="8"/>
                      </a:cubicBez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08"/>
                <p:cNvSpPr>
                  <a:spLocks noEditPoints="1"/>
                </p:cNvSpPr>
                <p:nvPr/>
              </p:nvSpPr>
              <p:spPr bwMode="auto">
                <a:xfrm>
                  <a:off x="621" y="1610"/>
                  <a:ext cx="26" cy="1565"/>
                </a:xfrm>
                <a:custGeom>
                  <a:avLst/>
                  <a:gdLst>
                    <a:gd name="T0" fmla="*/ 5 w 31"/>
                    <a:gd name="T1" fmla="*/ 886 h 1879"/>
                    <a:gd name="T2" fmla="*/ 7 w 31"/>
                    <a:gd name="T3" fmla="*/ 944 h 1879"/>
                    <a:gd name="T4" fmla="*/ 5 w 31"/>
                    <a:gd name="T5" fmla="*/ 972 h 1879"/>
                    <a:gd name="T6" fmla="*/ 7 w 31"/>
                    <a:gd name="T7" fmla="*/ 1022 h 1879"/>
                    <a:gd name="T8" fmla="*/ 7 w 31"/>
                    <a:gd name="T9" fmla="*/ 1084 h 1879"/>
                    <a:gd name="T10" fmla="*/ 15 w 31"/>
                    <a:gd name="T11" fmla="*/ 1174 h 1879"/>
                    <a:gd name="T12" fmla="*/ 15 w 31"/>
                    <a:gd name="T13" fmla="*/ 1176 h 1879"/>
                    <a:gd name="T14" fmla="*/ 9 w 31"/>
                    <a:gd name="T15" fmla="*/ 1182 h 1879"/>
                    <a:gd name="T16" fmla="*/ 10 w 31"/>
                    <a:gd name="T17" fmla="*/ 1242 h 1879"/>
                    <a:gd name="T18" fmla="*/ 9 w 31"/>
                    <a:gd name="T19" fmla="*/ 1300 h 1879"/>
                    <a:gd name="T20" fmla="*/ 8 w 31"/>
                    <a:gd name="T21" fmla="*/ 1386 h 1879"/>
                    <a:gd name="T22" fmla="*/ 8 w 31"/>
                    <a:gd name="T23" fmla="*/ 1425 h 1879"/>
                    <a:gd name="T24" fmla="*/ 20 w 31"/>
                    <a:gd name="T25" fmla="*/ 1511 h 1879"/>
                    <a:gd name="T26" fmla="*/ 9 w 31"/>
                    <a:gd name="T27" fmla="*/ 1527 h 1879"/>
                    <a:gd name="T28" fmla="*/ 8 w 31"/>
                    <a:gd name="T29" fmla="*/ 1565 h 1879"/>
                    <a:gd name="T30" fmla="*/ 9 w 31"/>
                    <a:gd name="T31" fmla="*/ 1606 h 1879"/>
                    <a:gd name="T32" fmla="*/ 11 w 31"/>
                    <a:gd name="T33" fmla="*/ 1696 h 1879"/>
                    <a:gd name="T34" fmla="*/ 19 w 31"/>
                    <a:gd name="T35" fmla="*/ 1735 h 1879"/>
                    <a:gd name="T36" fmla="*/ 14 w 31"/>
                    <a:gd name="T37" fmla="*/ 1811 h 1879"/>
                    <a:gd name="T38" fmla="*/ 20 w 31"/>
                    <a:gd name="T39" fmla="*/ 1836 h 1879"/>
                    <a:gd name="T40" fmla="*/ 28 w 31"/>
                    <a:gd name="T41" fmla="*/ 1831 h 1879"/>
                    <a:gd name="T42" fmla="*/ 25 w 31"/>
                    <a:gd name="T43" fmla="*/ 1828 h 1879"/>
                    <a:gd name="T44" fmla="*/ 27 w 31"/>
                    <a:gd name="T45" fmla="*/ 1766 h 1879"/>
                    <a:gd name="T46" fmla="*/ 27 w 31"/>
                    <a:gd name="T47" fmla="*/ 1664 h 1879"/>
                    <a:gd name="T48" fmla="*/ 25 w 31"/>
                    <a:gd name="T49" fmla="*/ 1526 h 1879"/>
                    <a:gd name="T50" fmla="*/ 26 w 31"/>
                    <a:gd name="T51" fmla="*/ 1464 h 1879"/>
                    <a:gd name="T52" fmla="*/ 23 w 31"/>
                    <a:gd name="T53" fmla="*/ 1446 h 1879"/>
                    <a:gd name="T54" fmla="*/ 20 w 31"/>
                    <a:gd name="T55" fmla="*/ 1377 h 1879"/>
                    <a:gd name="T56" fmla="*/ 23 w 31"/>
                    <a:gd name="T57" fmla="*/ 1235 h 1879"/>
                    <a:gd name="T58" fmla="*/ 21 w 31"/>
                    <a:gd name="T59" fmla="*/ 1185 h 1879"/>
                    <a:gd name="T60" fmla="*/ 21 w 31"/>
                    <a:gd name="T61" fmla="*/ 1109 h 1879"/>
                    <a:gd name="T62" fmla="*/ 19 w 31"/>
                    <a:gd name="T63" fmla="*/ 1036 h 1879"/>
                    <a:gd name="T64" fmla="*/ 22 w 31"/>
                    <a:gd name="T65" fmla="*/ 957 h 1879"/>
                    <a:gd name="T66" fmla="*/ 24 w 31"/>
                    <a:gd name="T67" fmla="*/ 832 h 1879"/>
                    <a:gd name="T68" fmla="*/ 24 w 31"/>
                    <a:gd name="T69" fmla="*/ 720 h 1879"/>
                    <a:gd name="T70" fmla="*/ 22 w 31"/>
                    <a:gd name="T71" fmla="*/ 618 h 1879"/>
                    <a:gd name="T72" fmla="*/ 25 w 31"/>
                    <a:gd name="T73" fmla="*/ 492 h 1879"/>
                    <a:gd name="T74" fmla="*/ 25 w 31"/>
                    <a:gd name="T75" fmla="*/ 445 h 1879"/>
                    <a:gd name="T76" fmla="*/ 25 w 31"/>
                    <a:gd name="T77" fmla="*/ 318 h 1879"/>
                    <a:gd name="T78" fmla="*/ 23 w 31"/>
                    <a:gd name="T79" fmla="*/ 197 h 1879"/>
                    <a:gd name="T80" fmla="*/ 21 w 31"/>
                    <a:gd name="T81" fmla="*/ 2 h 1879"/>
                    <a:gd name="T82" fmla="*/ 9 w 31"/>
                    <a:gd name="T83" fmla="*/ 77 h 1879"/>
                    <a:gd name="T84" fmla="*/ 9 w 31"/>
                    <a:gd name="T85" fmla="*/ 194 h 1879"/>
                    <a:gd name="T86" fmla="*/ 7 w 31"/>
                    <a:gd name="T87" fmla="*/ 219 h 1879"/>
                    <a:gd name="T88" fmla="*/ 7 w 31"/>
                    <a:gd name="T89" fmla="*/ 352 h 1879"/>
                    <a:gd name="T90" fmla="*/ 11 w 31"/>
                    <a:gd name="T91" fmla="*/ 420 h 1879"/>
                    <a:gd name="T92" fmla="*/ 10 w 31"/>
                    <a:gd name="T93" fmla="*/ 478 h 1879"/>
                    <a:gd name="T94" fmla="*/ 9 w 31"/>
                    <a:gd name="T95" fmla="*/ 528 h 1879"/>
                    <a:gd name="T96" fmla="*/ 5 w 31"/>
                    <a:gd name="T97" fmla="*/ 586 h 1879"/>
                    <a:gd name="T98" fmla="*/ 10 w 31"/>
                    <a:gd name="T99" fmla="*/ 637 h 1879"/>
                    <a:gd name="T100" fmla="*/ 8 w 31"/>
                    <a:gd name="T101" fmla="*/ 680 h 1879"/>
                    <a:gd name="T102" fmla="*/ 6 w 31"/>
                    <a:gd name="T103" fmla="*/ 698 h 1879"/>
                    <a:gd name="T104" fmla="*/ 6 w 31"/>
                    <a:gd name="T105" fmla="*/ 766 h 1879"/>
                    <a:gd name="T106" fmla="*/ 6 w 31"/>
                    <a:gd name="T107" fmla="*/ 848 h 1879"/>
                    <a:gd name="T108" fmla="*/ 12 w 31"/>
                    <a:gd name="T109" fmla="*/ 1195 h 1879"/>
                    <a:gd name="T110" fmla="*/ 25 w 31"/>
                    <a:gd name="T111" fmla="*/ 1784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879">
                      <a:moveTo>
                        <a:pt x="6" y="848"/>
                      </a:moveTo>
                      <a:cubicBezTo>
                        <a:pt x="4" y="857"/>
                        <a:pt x="4" y="857"/>
                        <a:pt x="4" y="857"/>
                      </a:cubicBezTo>
                      <a:cubicBezTo>
                        <a:pt x="2" y="846"/>
                        <a:pt x="3" y="838"/>
                        <a:pt x="0" y="846"/>
                      </a:cubicBezTo>
                      <a:cubicBezTo>
                        <a:pt x="6" y="848"/>
                        <a:pt x="1" y="882"/>
                        <a:pt x="6" y="883"/>
                      </a:cubicBezTo>
                      <a:cubicBezTo>
                        <a:pt x="5" y="889"/>
                        <a:pt x="5" y="889"/>
                        <a:pt x="5" y="889"/>
                      </a:cubicBezTo>
                      <a:cubicBezTo>
                        <a:pt x="5" y="888"/>
                        <a:pt x="5" y="887"/>
                        <a:pt x="5" y="886"/>
                      </a:cubicBezTo>
                      <a:cubicBezTo>
                        <a:pt x="2" y="897"/>
                        <a:pt x="9" y="894"/>
                        <a:pt x="8" y="910"/>
                      </a:cubicBezTo>
                      <a:cubicBezTo>
                        <a:pt x="8" y="915"/>
                        <a:pt x="7" y="919"/>
                        <a:pt x="6" y="915"/>
                      </a:cubicBezTo>
                      <a:cubicBezTo>
                        <a:pt x="8" y="927"/>
                        <a:pt x="8" y="927"/>
                        <a:pt x="8" y="927"/>
                      </a:cubicBezTo>
                      <a:cubicBezTo>
                        <a:pt x="8" y="930"/>
                        <a:pt x="7" y="929"/>
                        <a:pt x="7" y="926"/>
                      </a:cubicBezTo>
                      <a:cubicBezTo>
                        <a:pt x="7" y="944"/>
                        <a:pt x="7" y="944"/>
                        <a:pt x="7" y="944"/>
                      </a:cubicBezTo>
                      <a:cubicBezTo>
                        <a:pt x="7" y="944"/>
                        <a:pt x="7" y="944"/>
                        <a:pt x="7" y="944"/>
                      </a:cubicBezTo>
                      <a:cubicBezTo>
                        <a:pt x="8" y="946"/>
                        <a:pt x="9" y="952"/>
                        <a:pt x="10" y="955"/>
                      </a:cubicBezTo>
                      <a:cubicBezTo>
                        <a:pt x="9" y="960"/>
                        <a:pt x="9" y="953"/>
                        <a:pt x="9" y="954"/>
                      </a:cubicBezTo>
                      <a:cubicBezTo>
                        <a:pt x="10" y="964"/>
                        <a:pt x="10" y="964"/>
                        <a:pt x="10" y="964"/>
                      </a:cubicBezTo>
                      <a:cubicBezTo>
                        <a:pt x="8" y="968"/>
                        <a:pt x="7" y="960"/>
                        <a:pt x="7" y="953"/>
                      </a:cubicBezTo>
                      <a:cubicBezTo>
                        <a:pt x="2" y="962"/>
                        <a:pt x="9" y="961"/>
                        <a:pt x="5" y="981"/>
                      </a:cubicBezTo>
                      <a:cubicBezTo>
                        <a:pt x="5" y="972"/>
                        <a:pt x="5" y="972"/>
                        <a:pt x="5" y="972"/>
                      </a:cubicBezTo>
                      <a:cubicBezTo>
                        <a:pt x="2" y="978"/>
                        <a:pt x="3" y="985"/>
                        <a:pt x="1" y="996"/>
                      </a:cubicBezTo>
                      <a:cubicBezTo>
                        <a:pt x="2" y="993"/>
                        <a:pt x="6" y="975"/>
                        <a:pt x="7" y="985"/>
                      </a:cubicBezTo>
                      <a:cubicBezTo>
                        <a:pt x="7" y="989"/>
                        <a:pt x="7" y="993"/>
                        <a:pt x="8" y="998"/>
                      </a:cubicBezTo>
                      <a:cubicBezTo>
                        <a:pt x="6" y="998"/>
                        <a:pt x="6" y="1004"/>
                        <a:pt x="6" y="1011"/>
                      </a:cubicBezTo>
                      <a:cubicBezTo>
                        <a:pt x="4" y="1011"/>
                        <a:pt x="4" y="1011"/>
                        <a:pt x="4" y="1011"/>
                      </a:cubicBezTo>
                      <a:cubicBezTo>
                        <a:pt x="4" y="1019"/>
                        <a:pt x="6" y="1018"/>
                        <a:pt x="7" y="1022"/>
                      </a:cubicBezTo>
                      <a:cubicBezTo>
                        <a:pt x="7" y="1031"/>
                        <a:pt x="5" y="1033"/>
                        <a:pt x="3" y="1035"/>
                      </a:cubicBezTo>
                      <a:cubicBezTo>
                        <a:pt x="3" y="1049"/>
                        <a:pt x="6" y="1025"/>
                        <a:pt x="7" y="1042"/>
                      </a:cubicBezTo>
                      <a:cubicBezTo>
                        <a:pt x="6" y="1053"/>
                        <a:pt x="7" y="1061"/>
                        <a:pt x="8" y="1075"/>
                      </a:cubicBezTo>
                      <a:cubicBezTo>
                        <a:pt x="7" y="1083"/>
                        <a:pt x="7" y="1073"/>
                        <a:pt x="6" y="1076"/>
                      </a:cubicBezTo>
                      <a:cubicBezTo>
                        <a:pt x="8" y="1083"/>
                        <a:pt x="8" y="1083"/>
                        <a:pt x="8" y="1083"/>
                      </a:cubicBezTo>
                      <a:cubicBezTo>
                        <a:pt x="8" y="1085"/>
                        <a:pt x="7" y="1085"/>
                        <a:pt x="7" y="1084"/>
                      </a:cubicBezTo>
                      <a:cubicBezTo>
                        <a:pt x="8" y="1090"/>
                        <a:pt x="10" y="1085"/>
                        <a:pt x="10" y="1094"/>
                      </a:cubicBezTo>
                      <a:cubicBezTo>
                        <a:pt x="13" y="1097"/>
                        <a:pt x="6" y="1114"/>
                        <a:pt x="9" y="1125"/>
                      </a:cubicBezTo>
                      <a:cubicBezTo>
                        <a:pt x="9" y="1128"/>
                        <a:pt x="8" y="1124"/>
                        <a:pt x="7" y="1125"/>
                      </a:cubicBezTo>
                      <a:cubicBezTo>
                        <a:pt x="9" y="1141"/>
                        <a:pt x="8" y="1138"/>
                        <a:pt x="11" y="1152"/>
                      </a:cubicBezTo>
                      <a:cubicBezTo>
                        <a:pt x="9" y="1163"/>
                        <a:pt x="9" y="1163"/>
                        <a:pt x="9" y="1163"/>
                      </a:cubicBezTo>
                      <a:cubicBezTo>
                        <a:pt x="11" y="1155"/>
                        <a:pt x="14" y="1165"/>
                        <a:pt x="15" y="1174"/>
                      </a:cubicBezTo>
                      <a:cubicBezTo>
                        <a:pt x="16" y="1171"/>
                        <a:pt x="17" y="1169"/>
                        <a:pt x="18" y="1167"/>
                      </a:cubicBezTo>
                      <a:cubicBezTo>
                        <a:pt x="19" y="1182"/>
                        <a:pt x="19" y="1182"/>
                        <a:pt x="19" y="1182"/>
                      </a:cubicBezTo>
                      <a:cubicBezTo>
                        <a:pt x="19" y="1184"/>
                        <a:pt x="18" y="1182"/>
                        <a:pt x="17" y="1180"/>
                      </a:cubicBezTo>
                      <a:cubicBezTo>
                        <a:pt x="17" y="1181"/>
                        <a:pt x="17" y="1182"/>
                        <a:pt x="17" y="1182"/>
                      </a:cubicBezTo>
                      <a:cubicBezTo>
                        <a:pt x="16" y="1188"/>
                        <a:pt x="15" y="1185"/>
                        <a:pt x="13" y="1181"/>
                      </a:cubicBezTo>
                      <a:cubicBezTo>
                        <a:pt x="14" y="1179"/>
                        <a:pt x="14" y="1178"/>
                        <a:pt x="15" y="1176"/>
                      </a:cubicBezTo>
                      <a:cubicBezTo>
                        <a:pt x="13" y="1172"/>
                        <a:pt x="12" y="1169"/>
                        <a:pt x="10" y="1170"/>
                      </a:cubicBezTo>
                      <a:cubicBezTo>
                        <a:pt x="10" y="1171"/>
                        <a:pt x="11" y="1172"/>
                        <a:pt x="11" y="1174"/>
                      </a:cubicBezTo>
                      <a:cubicBezTo>
                        <a:pt x="10" y="1174"/>
                        <a:pt x="10" y="1173"/>
                        <a:pt x="10" y="1173"/>
                      </a:cubicBezTo>
                      <a:cubicBezTo>
                        <a:pt x="10" y="1174"/>
                        <a:pt x="10" y="1175"/>
                        <a:pt x="11" y="1178"/>
                      </a:cubicBezTo>
                      <a:cubicBezTo>
                        <a:pt x="8" y="1181"/>
                        <a:pt x="8" y="1181"/>
                        <a:pt x="8" y="1181"/>
                      </a:cubicBezTo>
                      <a:cubicBezTo>
                        <a:pt x="9" y="1182"/>
                        <a:pt x="9" y="1182"/>
                        <a:pt x="9" y="1182"/>
                      </a:cubicBezTo>
                      <a:cubicBezTo>
                        <a:pt x="7" y="1201"/>
                        <a:pt x="7" y="1201"/>
                        <a:pt x="7" y="1201"/>
                      </a:cubicBezTo>
                      <a:cubicBezTo>
                        <a:pt x="10" y="1215"/>
                        <a:pt x="14" y="1227"/>
                        <a:pt x="16" y="1249"/>
                      </a:cubicBezTo>
                      <a:cubicBezTo>
                        <a:pt x="13" y="1243"/>
                        <a:pt x="12" y="1248"/>
                        <a:pt x="10" y="1247"/>
                      </a:cubicBezTo>
                      <a:cubicBezTo>
                        <a:pt x="12" y="1241"/>
                        <a:pt x="9" y="1230"/>
                        <a:pt x="9" y="1219"/>
                      </a:cubicBezTo>
                      <a:cubicBezTo>
                        <a:pt x="9" y="1225"/>
                        <a:pt x="8" y="1224"/>
                        <a:pt x="7" y="1222"/>
                      </a:cubicBezTo>
                      <a:cubicBezTo>
                        <a:pt x="10" y="1242"/>
                        <a:pt x="10" y="1242"/>
                        <a:pt x="10" y="1242"/>
                      </a:cubicBezTo>
                      <a:cubicBezTo>
                        <a:pt x="8" y="1242"/>
                        <a:pt x="8" y="1247"/>
                        <a:pt x="7" y="1252"/>
                      </a:cubicBezTo>
                      <a:cubicBezTo>
                        <a:pt x="11" y="1248"/>
                        <a:pt x="10" y="1267"/>
                        <a:pt x="11" y="1275"/>
                      </a:cubicBezTo>
                      <a:cubicBezTo>
                        <a:pt x="10" y="1276"/>
                        <a:pt x="8" y="1274"/>
                        <a:pt x="9" y="1264"/>
                      </a:cubicBezTo>
                      <a:cubicBezTo>
                        <a:pt x="6" y="1275"/>
                        <a:pt x="13" y="1278"/>
                        <a:pt x="11" y="1289"/>
                      </a:cubicBezTo>
                      <a:cubicBezTo>
                        <a:pt x="11" y="1286"/>
                        <a:pt x="11" y="1285"/>
                        <a:pt x="10" y="1284"/>
                      </a:cubicBezTo>
                      <a:cubicBezTo>
                        <a:pt x="12" y="1290"/>
                        <a:pt x="11" y="1304"/>
                        <a:pt x="9" y="1300"/>
                      </a:cubicBezTo>
                      <a:cubicBezTo>
                        <a:pt x="9" y="1298"/>
                        <a:pt x="9" y="1298"/>
                        <a:pt x="9" y="1298"/>
                      </a:cubicBezTo>
                      <a:cubicBezTo>
                        <a:pt x="9" y="1314"/>
                        <a:pt x="9" y="1347"/>
                        <a:pt x="13" y="1350"/>
                      </a:cubicBezTo>
                      <a:cubicBezTo>
                        <a:pt x="12" y="1350"/>
                        <a:pt x="9" y="1348"/>
                        <a:pt x="8" y="1347"/>
                      </a:cubicBezTo>
                      <a:cubicBezTo>
                        <a:pt x="19" y="1376"/>
                        <a:pt x="19" y="1376"/>
                        <a:pt x="19" y="1376"/>
                      </a:cubicBezTo>
                      <a:cubicBezTo>
                        <a:pt x="17" y="1373"/>
                        <a:pt x="10" y="1383"/>
                        <a:pt x="8" y="1369"/>
                      </a:cubicBezTo>
                      <a:cubicBezTo>
                        <a:pt x="8" y="1373"/>
                        <a:pt x="7" y="1378"/>
                        <a:pt x="8" y="1386"/>
                      </a:cubicBezTo>
                      <a:cubicBezTo>
                        <a:pt x="8" y="1384"/>
                        <a:pt x="12" y="1380"/>
                        <a:pt x="13" y="1383"/>
                      </a:cubicBezTo>
                      <a:cubicBezTo>
                        <a:pt x="9" y="1393"/>
                        <a:pt x="11" y="1390"/>
                        <a:pt x="8" y="1402"/>
                      </a:cubicBezTo>
                      <a:cubicBezTo>
                        <a:pt x="9" y="1398"/>
                        <a:pt x="13" y="1403"/>
                        <a:pt x="13" y="1409"/>
                      </a:cubicBezTo>
                      <a:cubicBezTo>
                        <a:pt x="12" y="1408"/>
                        <a:pt x="9" y="1409"/>
                        <a:pt x="8" y="1407"/>
                      </a:cubicBezTo>
                      <a:cubicBezTo>
                        <a:pt x="13" y="1423"/>
                        <a:pt x="13" y="1423"/>
                        <a:pt x="13" y="1423"/>
                      </a:cubicBezTo>
                      <a:cubicBezTo>
                        <a:pt x="12" y="1419"/>
                        <a:pt x="9" y="1422"/>
                        <a:pt x="8" y="1425"/>
                      </a:cubicBezTo>
                      <a:cubicBezTo>
                        <a:pt x="8" y="1424"/>
                        <a:pt x="7" y="1439"/>
                        <a:pt x="8" y="1443"/>
                      </a:cubicBezTo>
                      <a:cubicBezTo>
                        <a:pt x="9" y="1436"/>
                        <a:pt x="9" y="1436"/>
                        <a:pt x="9" y="1436"/>
                      </a:cubicBezTo>
                      <a:cubicBezTo>
                        <a:pt x="8" y="1454"/>
                        <a:pt x="15" y="1454"/>
                        <a:pt x="15" y="1471"/>
                      </a:cubicBezTo>
                      <a:cubicBezTo>
                        <a:pt x="14" y="1469"/>
                        <a:pt x="9" y="1466"/>
                        <a:pt x="9" y="1475"/>
                      </a:cubicBezTo>
                      <a:cubicBezTo>
                        <a:pt x="11" y="1479"/>
                        <a:pt x="20" y="1493"/>
                        <a:pt x="22" y="1508"/>
                      </a:cubicBezTo>
                      <a:cubicBezTo>
                        <a:pt x="20" y="1511"/>
                        <a:pt x="20" y="1511"/>
                        <a:pt x="20" y="1511"/>
                      </a:cubicBezTo>
                      <a:cubicBezTo>
                        <a:pt x="22" y="1523"/>
                        <a:pt x="22" y="1523"/>
                        <a:pt x="22" y="1523"/>
                      </a:cubicBezTo>
                      <a:cubicBezTo>
                        <a:pt x="18" y="1516"/>
                        <a:pt x="11" y="1495"/>
                        <a:pt x="8" y="1484"/>
                      </a:cubicBezTo>
                      <a:cubicBezTo>
                        <a:pt x="7" y="1490"/>
                        <a:pt x="7" y="1486"/>
                        <a:pt x="7" y="1495"/>
                      </a:cubicBezTo>
                      <a:cubicBezTo>
                        <a:pt x="5" y="1499"/>
                        <a:pt x="5" y="1490"/>
                        <a:pt x="5" y="1487"/>
                      </a:cubicBezTo>
                      <a:cubicBezTo>
                        <a:pt x="4" y="1510"/>
                        <a:pt x="4" y="1510"/>
                        <a:pt x="4" y="1510"/>
                      </a:cubicBezTo>
                      <a:cubicBezTo>
                        <a:pt x="7" y="1509"/>
                        <a:pt x="7" y="1527"/>
                        <a:pt x="9" y="1527"/>
                      </a:cubicBezTo>
                      <a:cubicBezTo>
                        <a:pt x="6" y="1502"/>
                        <a:pt x="6" y="1502"/>
                        <a:pt x="6" y="1502"/>
                      </a:cubicBezTo>
                      <a:cubicBezTo>
                        <a:pt x="9" y="1501"/>
                        <a:pt x="14" y="1516"/>
                        <a:pt x="13" y="1532"/>
                      </a:cubicBezTo>
                      <a:cubicBezTo>
                        <a:pt x="12" y="1536"/>
                        <a:pt x="9" y="1529"/>
                        <a:pt x="8" y="1530"/>
                      </a:cubicBezTo>
                      <a:cubicBezTo>
                        <a:pt x="9" y="1532"/>
                        <a:pt x="9" y="1545"/>
                        <a:pt x="9" y="1546"/>
                      </a:cubicBezTo>
                      <a:cubicBezTo>
                        <a:pt x="7" y="1540"/>
                        <a:pt x="7" y="1540"/>
                        <a:pt x="7" y="1540"/>
                      </a:cubicBezTo>
                      <a:cubicBezTo>
                        <a:pt x="6" y="1549"/>
                        <a:pt x="11" y="1554"/>
                        <a:pt x="8" y="1565"/>
                      </a:cubicBezTo>
                      <a:cubicBezTo>
                        <a:pt x="8" y="1569"/>
                        <a:pt x="5" y="1576"/>
                        <a:pt x="6" y="1577"/>
                      </a:cubicBezTo>
                      <a:cubicBezTo>
                        <a:pt x="9" y="1571"/>
                        <a:pt x="19" y="1570"/>
                        <a:pt x="21" y="1574"/>
                      </a:cubicBezTo>
                      <a:cubicBezTo>
                        <a:pt x="21" y="1575"/>
                        <a:pt x="18" y="1593"/>
                        <a:pt x="17" y="1598"/>
                      </a:cubicBezTo>
                      <a:cubicBezTo>
                        <a:pt x="14" y="1604"/>
                        <a:pt x="11" y="1588"/>
                        <a:pt x="9" y="1594"/>
                      </a:cubicBezTo>
                      <a:cubicBezTo>
                        <a:pt x="10" y="1594"/>
                        <a:pt x="11" y="1597"/>
                        <a:pt x="11" y="1599"/>
                      </a:cubicBezTo>
                      <a:cubicBezTo>
                        <a:pt x="10" y="1603"/>
                        <a:pt x="9" y="1597"/>
                        <a:pt x="9" y="1606"/>
                      </a:cubicBezTo>
                      <a:cubicBezTo>
                        <a:pt x="12" y="1607"/>
                        <a:pt x="9" y="1623"/>
                        <a:pt x="11" y="1610"/>
                      </a:cubicBezTo>
                      <a:cubicBezTo>
                        <a:pt x="12" y="1618"/>
                        <a:pt x="11" y="1619"/>
                        <a:pt x="11" y="1628"/>
                      </a:cubicBezTo>
                      <a:cubicBezTo>
                        <a:pt x="13" y="1625"/>
                        <a:pt x="17" y="1637"/>
                        <a:pt x="18" y="1646"/>
                      </a:cubicBezTo>
                      <a:cubicBezTo>
                        <a:pt x="17" y="1645"/>
                        <a:pt x="16" y="1647"/>
                        <a:pt x="16" y="1648"/>
                      </a:cubicBezTo>
                      <a:cubicBezTo>
                        <a:pt x="15" y="1665"/>
                        <a:pt x="14" y="1674"/>
                        <a:pt x="14" y="1690"/>
                      </a:cubicBezTo>
                      <a:cubicBezTo>
                        <a:pt x="13" y="1692"/>
                        <a:pt x="13" y="1699"/>
                        <a:pt x="11" y="1696"/>
                      </a:cubicBezTo>
                      <a:cubicBezTo>
                        <a:pt x="12" y="1698"/>
                        <a:pt x="13" y="1701"/>
                        <a:pt x="13" y="1705"/>
                      </a:cubicBezTo>
                      <a:cubicBezTo>
                        <a:pt x="11" y="1715"/>
                        <a:pt x="13" y="1694"/>
                        <a:pt x="10" y="1702"/>
                      </a:cubicBezTo>
                      <a:cubicBezTo>
                        <a:pt x="11" y="1702"/>
                        <a:pt x="12" y="1715"/>
                        <a:pt x="13" y="1722"/>
                      </a:cubicBezTo>
                      <a:cubicBezTo>
                        <a:pt x="15" y="1719"/>
                        <a:pt x="13" y="1705"/>
                        <a:pt x="12" y="1698"/>
                      </a:cubicBezTo>
                      <a:cubicBezTo>
                        <a:pt x="16" y="1698"/>
                        <a:pt x="19" y="1710"/>
                        <a:pt x="21" y="1727"/>
                      </a:cubicBezTo>
                      <a:cubicBezTo>
                        <a:pt x="22" y="1740"/>
                        <a:pt x="19" y="1733"/>
                        <a:pt x="19" y="1735"/>
                      </a:cubicBezTo>
                      <a:cubicBezTo>
                        <a:pt x="19" y="1760"/>
                        <a:pt x="25" y="1756"/>
                        <a:pt x="23" y="1777"/>
                      </a:cubicBezTo>
                      <a:cubicBezTo>
                        <a:pt x="21" y="1785"/>
                        <a:pt x="18" y="1778"/>
                        <a:pt x="17" y="1779"/>
                      </a:cubicBezTo>
                      <a:cubicBezTo>
                        <a:pt x="16" y="1769"/>
                        <a:pt x="18" y="1763"/>
                        <a:pt x="18" y="1755"/>
                      </a:cubicBezTo>
                      <a:cubicBezTo>
                        <a:pt x="17" y="1764"/>
                        <a:pt x="17" y="1764"/>
                        <a:pt x="17" y="1764"/>
                      </a:cubicBezTo>
                      <a:cubicBezTo>
                        <a:pt x="16" y="1761"/>
                        <a:pt x="16" y="1754"/>
                        <a:pt x="16" y="1750"/>
                      </a:cubicBezTo>
                      <a:cubicBezTo>
                        <a:pt x="15" y="1757"/>
                        <a:pt x="16" y="1792"/>
                        <a:pt x="14" y="1811"/>
                      </a:cubicBezTo>
                      <a:cubicBezTo>
                        <a:pt x="15" y="1815"/>
                        <a:pt x="16" y="1821"/>
                        <a:pt x="17" y="1818"/>
                      </a:cubicBezTo>
                      <a:cubicBezTo>
                        <a:pt x="16" y="1812"/>
                        <a:pt x="16" y="1812"/>
                        <a:pt x="16" y="1812"/>
                      </a:cubicBezTo>
                      <a:cubicBezTo>
                        <a:pt x="18" y="1806"/>
                        <a:pt x="19" y="1823"/>
                        <a:pt x="20" y="1815"/>
                      </a:cubicBezTo>
                      <a:cubicBezTo>
                        <a:pt x="21" y="1824"/>
                        <a:pt x="23" y="1833"/>
                        <a:pt x="22" y="1844"/>
                      </a:cubicBezTo>
                      <a:cubicBezTo>
                        <a:pt x="19" y="1846"/>
                        <a:pt x="19" y="1846"/>
                        <a:pt x="19" y="1846"/>
                      </a:cubicBezTo>
                      <a:cubicBezTo>
                        <a:pt x="20" y="1846"/>
                        <a:pt x="21" y="1839"/>
                        <a:pt x="20" y="1836"/>
                      </a:cubicBezTo>
                      <a:cubicBezTo>
                        <a:pt x="21" y="1840"/>
                        <a:pt x="17" y="1853"/>
                        <a:pt x="20" y="1859"/>
                      </a:cubicBezTo>
                      <a:cubicBezTo>
                        <a:pt x="22" y="1850"/>
                        <a:pt x="22" y="1850"/>
                        <a:pt x="22" y="1850"/>
                      </a:cubicBezTo>
                      <a:cubicBezTo>
                        <a:pt x="23" y="1859"/>
                        <a:pt x="25" y="1869"/>
                        <a:pt x="25" y="1879"/>
                      </a:cubicBezTo>
                      <a:cubicBezTo>
                        <a:pt x="27" y="1874"/>
                        <a:pt x="24" y="1877"/>
                        <a:pt x="27" y="1869"/>
                      </a:cubicBezTo>
                      <a:cubicBezTo>
                        <a:pt x="24" y="1876"/>
                        <a:pt x="27" y="1843"/>
                        <a:pt x="24" y="1853"/>
                      </a:cubicBezTo>
                      <a:cubicBezTo>
                        <a:pt x="27" y="1846"/>
                        <a:pt x="25" y="1841"/>
                        <a:pt x="28" y="1831"/>
                      </a:cubicBezTo>
                      <a:cubicBezTo>
                        <a:pt x="27" y="1831"/>
                        <a:pt x="26" y="1834"/>
                        <a:pt x="27" y="1826"/>
                      </a:cubicBezTo>
                      <a:cubicBezTo>
                        <a:pt x="26" y="1825"/>
                        <a:pt x="26" y="1824"/>
                        <a:pt x="26" y="1824"/>
                      </a:cubicBezTo>
                      <a:cubicBezTo>
                        <a:pt x="26" y="1824"/>
                        <a:pt x="26" y="1824"/>
                        <a:pt x="26" y="1823"/>
                      </a:cubicBezTo>
                      <a:cubicBezTo>
                        <a:pt x="26" y="1823"/>
                        <a:pt x="26" y="1824"/>
                        <a:pt x="26" y="1824"/>
                      </a:cubicBezTo>
                      <a:cubicBezTo>
                        <a:pt x="26" y="1823"/>
                        <a:pt x="26" y="1823"/>
                        <a:pt x="26" y="1824"/>
                      </a:cubicBezTo>
                      <a:cubicBezTo>
                        <a:pt x="26" y="1826"/>
                        <a:pt x="25" y="1828"/>
                        <a:pt x="25" y="1828"/>
                      </a:cubicBezTo>
                      <a:cubicBezTo>
                        <a:pt x="23" y="1824"/>
                        <a:pt x="23" y="1810"/>
                        <a:pt x="22" y="1806"/>
                      </a:cubicBezTo>
                      <a:cubicBezTo>
                        <a:pt x="22" y="1801"/>
                        <a:pt x="23" y="1808"/>
                        <a:pt x="24" y="1805"/>
                      </a:cubicBezTo>
                      <a:cubicBezTo>
                        <a:pt x="22" y="1798"/>
                        <a:pt x="22" y="1798"/>
                        <a:pt x="22" y="1798"/>
                      </a:cubicBezTo>
                      <a:cubicBezTo>
                        <a:pt x="24" y="1798"/>
                        <a:pt x="25" y="1785"/>
                        <a:pt x="26" y="1797"/>
                      </a:cubicBezTo>
                      <a:cubicBezTo>
                        <a:pt x="26" y="1786"/>
                        <a:pt x="26" y="1786"/>
                        <a:pt x="26" y="1786"/>
                      </a:cubicBezTo>
                      <a:cubicBezTo>
                        <a:pt x="27" y="1780"/>
                        <a:pt x="28" y="1771"/>
                        <a:pt x="27" y="1766"/>
                      </a:cubicBezTo>
                      <a:cubicBezTo>
                        <a:pt x="27" y="1761"/>
                        <a:pt x="25" y="1753"/>
                        <a:pt x="26" y="1757"/>
                      </a:cubicBezTo>
                      <a:cubicBezTo>
                        <a:pt x="25" y="1740"/>
                        <a:pt x="25" y="1740"/>
                        <a:pt x="25" y="1740"/>
                      </a:cubicBezTo>
                      <a:cubicBezTo>
                        <a:pt x="26" y="1740"/>
                        <a:pt x="26" y="1740"/>
                        <a:pt x="26" y="1740"/>
                      </a:cubicBezTo>
                      <a:cubicBezTo>
                        <a:pt x="26" y="1724"/>
                        <a:pt x="23" y="1706"/>
                        <a:pt x="26" y="1687"/>
                      </a:cubicBezTo>
                      <a:cubicBezTo>
                        <a:pt x="26" y="1681"/>
                        <a:pt x="25" y="1676"/>
                        <a:pt x="26" y="1666"/>
                      </a:cubicBezTo>
                      <a:cubicBezTo>
                        <a:pt x="27" y="1664"/>
                        <a:pt x="27" y="1664"/>
                        <a:pt x="27" y="1664"/>
                      </a:cubicBezTo>
                      <a:cubicBezTo>
                        <a:pt x="27" y="1657"/>
                        <a:pt x="29" y="1643"/>
                        <a:pt x="27" y="1640"/>
                      </a:cubicBezTo>
                      <a:cubicBezTo>
                        <a:pt x="31" y="1632"/>
                        <a:pt x="28" y="1605"/>
                        <a:pt x="29" y="1592"/>
                      </a:cubicBezTo>
                      <a:cubicBezTo>
                        <a:pt x="27" y="1592"/>
                        <a:pt x="27" y="1592"/>
                        <a:pt x="27" y="1592"/>
                      </a:cubicBezTo>
                      <a:cubicBezTo>
                        <a:pt x="27" y="1583"/>
                        <a:pt x="26" y="1574"/>
                        <a:pt x="25" y="1564"/>
                      </a:cubicBezTo>
                      <a:cubicBezTo>
                        <a:pt x="24" y="1564"/>
                        <a:pt x="24" y="1564"/>
                        <a:pt x="24" y="1564"/>
                      </a:cubicBezTo>
                      <a:cubicBezTo>
                        <a:pt x="22" y="1555"/>
                        <a:pt x="25" y="1540"/>
                        <a:pt x="25" y="1526"/>
                      </a:cubicBezTo>
                      <a:cubicBezTo>
                        <a:pt x="25" y="1527"/>
                        <a:pt x="25" y="1530"/>
                        <a:pt x="25" y="1533"/>
                      </a:cubicBezTo>
                      <a:cubicBezTo>
                        <a:pt x="29" y="1515"/>
                        <a:pt x="22" y="1496"/>
                        <a:pt x="25" y="1480"/>
                      </a:cubicBezTo>
                      <a:cubicBezTo>
                        <a:pt x="24" y="1476"/>
                        <a:pt x="24" y="1473"/>
                        <a:pt x="25" y="1470"/>
                      </a:cubicBezTo>
                      <a:cubicBezTo>
                        <a:pt x="25" y="1471"/>
                        <a:pt x="25" y="1471"/>
                        <a:pt x="25" y="1471"/>
                      </a:cubicBezTo>
                      <a:cubicBezTo>
                        <a:pt x="25" y="1471"/>
                        <a:pt x="25" y="1470"/>
                        <a:pt x="25" y="1470"/>
                      </a:cubicBezTo>
                      <a:cubicBezTo>
                        <a:pt x="25" y="1468"/>
                        <a:pt x="26" y="1466"/>
                        <a:pt x="26" y="1464"/>
                      </a:cubicBezTo>
                      <a:cubicBezTo>
                        <a:pt x="25" y="1466"/>
                        <a:pt x="25" y="1467"/>
                        <a:pt x="25" y="1469"/>
                      </a:cubicBezTo>
                      <a:cubicBezTo>
                        <a:pt x="25" y="1466"/>
                        <a:pt x="25" y="1461"/>
                        <a:pt x="24" y="1456"/>
                      </a:cubicBezTo>
                      <a:cubicBezTo>
                        <a:pt x="26" y="1454"/>
                        <a:pt x="26" y="1454"/>
                        <a:pt x="26" y="1454"/>
                      </a:cubicBezTo>
                      <a:cubicBezTo>
                        <a:pt x="26" y="1454"/>
                        <a:pt x="26" y="1454"/>
                        <a:pt x="26" y="1453"/>
                      </a:cubicBezTo>
                      <a:cubicBezTo>
                        <a:pt x="27" y="1449"/>
                        <a:pt x="25" y="1450"/>
                        <a:pt x="24" y="1452"/>
                      </a:cubicBezTo>
                      <a:cubicBezTo>
                        <a:pt x="23" y="1450"/>
                        <a:pt x="23" y="1448"/>
                        <a:pt x="23" y="1446"/>
                      </a:cubicBezTo>
                      <a:cubicBezTo>
                        <a:pt x="26" y="1443"/>
                        <a:pt x="21" y="1434"/>
                        <a:pt x="25" y="1429"/>
                      </a:cubicBezTo>
                      <a:cubicBezTo>
                        <a:pt x="23" y="1426"/>
                        <a:pt x="24" y="1406"/>
                        <a:pt x="20" y="1404"/>
                      </a:cubicBezTo>
                      <a:cubicBezTo>
                        <a:pt x="21" y="1404"/>
                        <a:pt x="21" y="1402"/>
                        <a:pt x="21" y="1405"/>
                      </a:cubicBezTo>
                      <a:cubicBezTo>
                        <a:pt x="21" y="1400"/>
                        <a:pt x="22" y="1395"/>
                        <a:pt x="21" y="1390"/>
                      </a:cubicBezTo>
                      <a:cubicBezTo>
                        <a:pt x="23" y="1388"/>
                        <a:pt x="23" y="1388"/>
                        <a:pt x="23" y="1388"/>
                      </a:cubicBezTo>
                      <a:cubicBezTo>
                        <a:pt x="20" y="1377"/>
                        <a:pt x="20" y="1377"/>
                        <a:pt x="20" y="1377"/>
                      </a:cubicBezTo>
                      <a:cubicBezTo>
                        <a:pt x="21" y="1370"/>
                        <a:pt x="22" y="1367"/>
                        <a:pt x="24" y="1374"/>
                      </a:cubicBezTo>
                      <a:cubicBezTo>
                        <a:pt x="21" y="1358"/>
                        <a:pt x="23" y="1361"/>
                        <a:pt x="20" y="1347"/>
                      </a:cubicBezTo>
                      <a:cubicBezTo>
                        <a:pt x="22" y="1348"/>
                        <a:pt x="22" y="1348"/>
                        <a:pt x="22" y="1348"/>
                      </a:cubicBezTo>
                      <a:cubicBezTo>
                        <a:pt x="22" y="1343"/>
                        <a:pt x="20" y="1335"/>
                        <a:pt x="21" y="1332"/>
                      </a:cubicBezTo>
                      <a:cubicBezTo>
                        <a:pt x="24" y="1321"/>
                        <a:pt x="21" y="1277"/>
                        <a:pt x="24" y="1249"/>
                      </a:cubicBezTo>
                      <a:cubicBezTo>
                        <a:pt x="19" y="1255"/>
                        <a:pt x="26" y="1236"/>
                        <a:pt x="23" y="1235"/>
                      </a:cubicBezTo>
                      <a:cubicBezTo>
                        <a:pt x="24" y="1233"/>
                        <a:pt x="24" y="1229"/>
                        <a:pt x="25" y="1234"/>
                      </a:cubicBezTo>
                      <a:cubicBezTo>
                        <a:pt x="24" y="1220"/>
                        <a:pt x="27" y="1212"/>
                        <a:pt x="24" y="1202"/>
                      </a:cubicBezTo>
                      <a:cubicBezTo>
                        <a:pt x="25" y="1201"/>
                        <a:pt x="26" y="1205"/>
                        <a:pt x="26" y="1204"/>
                      </a:cubicBezTo>
                      <a:cubicBezTo>
                        <a:pt x="26" y="1203"/>
                        <a:pt x="25" y="1199"/>
                        <a:pt x="26" y="1198"/>
                      </a:cubicBezTo>
                      <a:cubicBezTo>
                        <a:pt x="27" y="1196"/>
                        <a:pt x="27" y="1200"/>
                        <a:pt x="27" y="1202"/>
                      </a:cubicBezTo>
                      <a:cubicBezTo>
                        <a:pt x="27" y="1188"/>
                        <a:pt x="24" y="1186"/>
                        <a:pt x="21" y="1185"/>
                      </a:cubicBezTo>
                      <a:cubicBezTo>
                        <a:pt x="22" y="1178"/>
                        <a:pt x="22" y="1174"/>
                        <a:pt x="20" y="1168"/>
                      </a:cubicBezTo>
                      <a:cubicBezTo>
                        <a:pt x="21" y="1166"/>
                        <a:pt x="22" y="1161"/>
                        <a:pt x="22" y="1171"/>
                      </a:cubicBezTo>
                      <a:cubicBezTo>
                        <a:pt x="22" y="1165"/>
                        <a:pt x="24" y="1139"/>
                        <a:pt x="21" y="1139"/>
                      </a:cubicBezTo>
                      <a:cubicBezTo>
                        <a:pt x="22" y="1137"/>
                        <a:pt x="21" y="1131"/>
                        <a:pt x="21" y="1130"/>
                      </a:cubicBezTo>
                      <a:cubicBezTo>
                        <a:pt x="21" y="1119"/>
                        <a:pt x="21" y="1118"/>
                        <a:pt x="21" y="1106"/>
                      </a:cubicBezTo>
                      <a:cubicBezTo>
                        <a:pt x="21" y="1109"/>
                        <a:pt x="21" y="1109"/>
                        <a:pt x="21" y="1109"/>
                      </a:cubicBezTo>
                      <a:cubicBezTo>
                        <a:pt x="18" y="1105"/>
                        <a:pt x="20" y="1100"/>
                        <a:pt x="20" y="1091"/>
                      </a:cubicBezTo>
                      <a:cubicBezTo>
                        <a:pt x="20" y="1091"/>
                        <a:pt x="20" y="1091"/>
                        <a:pt x="20" y="1091"/>
                      </a:cubicBezTo>
                      <a:cubicBezTo>
                        <a:pt x="22" y="1070"/>
                        <a:pt x="19" y="1082"/>
                        <a:pt x="22" y="1061"/>
                      </a:cubicBezTo>
                      <a:cubicBezTo>
                        <a:pt x="20" y="1062"/>
                        <a:pt x="20" y="1062"/>
                        <a:pt x="20" y="1062"/>
                      </a:cubicBezTo>
                      <a:cubicBezTo>
                        <a:pt x="15" y="1060"/>
                        <a:pt x="22" y="1044"/>
                        <a:pt x="20" y="1032"/>
                      </a:cubicBezTo>
                      <a:cubicBezTo>
                        <a:pt x="19" y="1036"/>
                        <a:pt x="19" y="1036"/>
                        <a:pt x="19" y="1036"/>
                      </a:cubicBezTo>
                      <a:cubicBezTo>
                        <a:pt x="18" y="1030"/>
                        <a:pt x="25" y="1018"/>
                        <a:pt x="26" y="1011"/>
                      </a:cubicBezTo>
                      <a:cubicBezTo>
                        <a:pt x="26" y="1010"/>
                        <a:pt x="26" y="1014"/>
                        <a:pt x="26" y="1016"/>
                      </a:cubicBezTo>
                      <a:cubicBezTo>
                        <a:pt x="29" y="999"/>
                        <a:pt x="24" y="1014"/>
                        <a:pt x="23" y="1001"/>
                      </a:cubicBezTo>
                      <a:cubicBezTo>
                        <a:pt x="25" y="998"/>
                        <a:pt x="27" y="1004"/>
                        <a:pt x="27" y="995"/>
                      </a:cubicBezTo>
                      <a:cubicBezTo>
                        <a:pt x="28" y="991"/>
                        <a:pt x="23" y="970"/>
                        <a:pt x="25" y="958"/>
                      </a:cubicBezTo>
                      <a:cubicBezTo>
                        <a:pt x="24" y="961"/>
                        <a:pt x="23" y="963"/>
                        <a:pt x="22" y="957"/>
                      </a:cubicBezTo>
                      <a:cubicBezTo>
                        <a:pt x="22" y="948"/>
                        <a:pt x="26" y="933"/>
                        <a:pt x="23" y="924"/>
                      </a:cubicBezTo>
                      <a:cubicBezTo>
                        <a:pt x="23" y="923"/>
                        <a:pt x="23" y="923"/>
                        <a:pt x="24" y="923"/>
                      </a:cubicBezTo>
                      <a:cubicBezTo>
                        <a:pt x="23" y="916"/>
                        <a:pt x="22" y="900"/>
                        <a:pt x="21" y="896"/>
                      </a:cubicBezTo>
                      <a:cubicBezTo>
                        <a:pt x="27" y="889"/>
                        <a:pt x="17" y="852"/>
                        <a:pt x="23" y="853"/>
                      </a:cubicBezTo>
                      <a:cubicBezTo>
                        <a:pt x="23" y="831"/>
                        <a:pt x="23" y="831"/>
                        <a:pt x="23" y="831"/>
                      </a:cubicBezTo>
                      <a:cubicBezTo>
                        <a:pt x="24" y="832"/>
                        <a:pt x="24" y="832"/>
                        <a:pt x="24" y="832"/>
                      </a:cubicBezTo>
                      <a:cubicBezTo>
                        <a:pt x="24" y="818"/>
                        <a:pt x="23" y="813"/>
                        <a:pt x="21" y="808"/>
                      </a:cubicBezTo>
                      <a:cubicBezTo>
                        <a:pt x="22" y="805"/>
                        <a:pt x="22" y="807"/>
                        <a:pt x="23" y="808"/>
                      </a:cubicBezTo>
                      <a:cubicBezTo>
                        <a:pt x="24" y="787"/>
                        <a:pt x="23" y="785"/>
                        <a:pt x="20" y="769"/>
                      </a:cubicBezTo>
                      <a:cubicBezTo>
                        <a:pt x="22" y="767"/>
                        <a:pt x="22" y="767"/>
                        <a:pt x="22" y="767"/>
                      </a:cubicBezTo>
                      <a:cubicBezTo>
                        <a:pt x="21" y="762"/>
                        <a:pt x="26" y="738"/>
                        <a:pt x="23" y="718"/>
                      </a:cubicBezTo>
                      <a:cubicBezTo>
                        <a:pt x="23" y="718"/>
                        <a:pt x="24" y="719"/>
                        <a:pt x="24" y="720"/>
                      </a:cubicBezTo>
                      <a:cubicBezTo>
                        <a:pt x="22" y="698"/>
                        <a:pt x="30" y="667"/>
                        <a:pt x="22" y="659"/>
                      </a:cubicBezTo>
                      <a:cubicBezTo>
                        <a:pt x="21" y="644"/>
                        <a:pt x="21" y="644"/>
                        <a:pt x="21" y="644"/>
                      </a:cubicBezTo>
                      <a:cubicBezTo>
                        <a:pt x="20" y="663"/>
                        <a:pt x="17" y="642"/>
                        <a:pt x="16" y="649"/>
                      </a:cubicBezTo>
                      <a:cubicBezTo>
                        <a:pt x="16" y="642"/>
                        <a:pt x="18" y="630"/>
                        <a:pt x="19" y="639"/>
                      </a:cubicBezTo>
                      <a:cubicBezTo>
                        <a:pt x="18" y="641"/>
                        <a:pt x="18" y="641"/>
                        <a:pt x="18" y="641"/>
                      </a:cubicBezTo>
                      <a:cubicBezTo>
                        <a:pt x="22" y="644"/>
                        <a:pt x="20" y="617"/>
                        <a:pt x="22" y="618"/>
                      </a:cubicBezTo>
                      <a:cubicBezTo>
                        <a:pt x="22" y="581"/>
                        <a:pt x="24" y="544"/>
                        <a:pt x="24" y="509"/>
                      </a:cubicBezTo>
                      <a:cubicBezTo>
                        <a:pt x="22" y="513"/>
                        <a:pt x="22" y="513"/>
                        <a:pt x="22" y="513"/>
                      </a:cubicBezTo>
                      <a:cubicBezTo>
                        <a:pt x="22" y="501"/>
                        <a:pt x="22" y="501"/>
                        <a:pt x="22" y="501"/>
                      </a:cubicBezTo>
                      <a:cubicBezTo>
                        <a:pt x="22" y="498"/>
                        <a:pt x="24" y="497"/>
                        <a:pt x="24" y="506"/>
                      </a:cubicBezTo>
                      <a:cubicBezTo>
                        <a:pt x="25" y="501"/>
                        <a:pt x="22" y="491"/>
                        <a:pt x="22" y="491"/>
                      </a:cubicBezTo>
                      <a:cubicBezTo>
                        <a:pt x="23" y="474"/>
                        <a:pt x="25" y="497"/>
                        <a:pt x="25" y="492"/>
                      </a:cubicBezTo>
                      <a:cubicBezTo>
                        <a:pt x="25" y="485"/>
                        <a:pt x="25" y="485"/>
                        <a:pt x="25" y="485"/>
                      </a:cubicBezTo>
                      <a:cubicBezTo>
                        <a:pt x="25" y="487"/>
                        <a:pt x="25" y="487"/>
                        <a:pt x="25" y="487"/>
                      </a:cubicBezTo>
                      <a:cubicBezTo>
                        <a:pt x="24" y="481"/>
                        <a:pt x="22" y="481"/>
                        <a:pt x="22" y="470"/>
                      </a:cubicBezTo>
                      <a:cubicBezTo>
                        <a:pt x="23" y="463"/>
                        <a:pt x="24" y="467"/>
                        <a:pt x="24" y="464"/>
                      </a:cubicBezTo>
                      <a:cubicBezTo>
                        <a:pt x="25" y="464"/>
                        <a:pt x="25" y="463"/>
                        <a:pt x="24" y="460"/>
                      </a:cubicBezTo>
                      <a:cubicBezTo>
                        <a:pt x="25" y="445"/>
                        <a:pt x="25" y="445"/>
                        <a:pt x="25" y="445"/>
                      </a:cubicBezTo>
                      <a:cubicBezTo>
                        <a:pt x="22" y="451"/>
                        <a:pt x="22" y="451"/>
                        <a:pt x="22" y="451"/>
                      </a:cubicBezTo>
                      <a:cubicBezTo>
                        <a:pt x="21" y="444"/>
                        <a:pt x="22" y="436"/>
                        <a:pt x="20" y="444"/>
                      </a:cubicBezTo>
                      <a:cubicBezTo>
                        <a:pt x="24" y="433"/>
                        <a:pt x="21" y="386"/>
                        <a:pt x="23" y="380"/>
                      </a:cubicBezTo>
                      <a:cubicBezTo>
                        <a:pt x="21" y="370"/>
                        <a:pt x="21" y="361"/>
                        <a:pt x="21" y="349"/>
                      </a:cubicBezTo>
                      <a:cubicBezTo>
                        <a:pt x="21" y="352"/>
                        <a:pt x="18" y="354"/>
                        <a:pt x="18" y="344"/>
                      </a:cubicBezTo>
                      <a:cubicBezTo>
                        <a:pt x="24" y="348"/>
                        <a:pt x="21" y="326"/>
                        <a:pt x="25" y="318"/>
                      </a:cubicBezTo>
                      <a:cubicBezTo>
                        <a:pt x="22" y="325"/>
                        <a:pt x="24" y="289"/>
                        <a:pt x="20" y="300"/>
                      </a:cubicBezTo>
                      <a:cubicBezTo>
                        <a:pt x="21" y="292"/>
                        <a:pt x="22" y="300"/>
                        <a:pt x="24" y="294"/>
                      </a:cubicBezTo>
                      <a:cubicBezTo>
                        <a:pt x="21" y="274"/>
                        <a:pt x="25" y="250"/>
                        <a:pt x="24" y="225"/>
                      </a:cubicBezTo>
                      <a:cubicBezTo>
                        <a:pt x="23" y="225"/>
                        <a:pt x="22" y="229"/>
                        <a:pt x="21" y="223"/>
                      </a:cubicBezTo>
                      <a:cubicBezTo>
                        <a:pt x="25" y="210"/>
                        <a:pt x="25" y="210"/>
                        <a:pt x="25" y="210"/>
                      </a:cubicBezTo>
                      <a:cubicBezTo>
                        <a:pt x="25" y="206"/>
                        <a:pt x="21" y="206"/>
                        <a:pt x="23" y="197"/>
                      </a:cubicBezTo>
                      <a:cubicBezTo>
                        <a:pt x="23" y="198"/>
                        <a:pt x="22" y="200"/>
                        <a:pt x="22" y="197"/>
                      </a:cubicBezTo>
                      <a:cubicBezTo>
                        <a:pt x="25" y="149"/>
                        <a:pt x="19" y="98"/>
                        <a:pt x="25" y="49"/>
                      </a:cubicBezTo>
                      <a:cubicBezTo>
                        <a:pt x="24" y="56"/>
                        <a:pt x="24" y="51"/>
                        <a:pt x="24" y="46"/>
                      </a:cubicBezTo>
                      <a:cubicBezTo>
                        <a:pt x="23" y="50"/>
                        <a:pt x="22" y="46"/>
                        <a:pt x="21" y="47"/>
                      </a:cubicBezTo>
                      <a:cubicBezTo>
                        <a:pt x="24" y="26"/>
                        <a:pt x="24" y="26"/>
                        <a:pt x="24" y="26"/>
                      </a:cubicBezTo>
                      <a:cubicBezTo>
                        <a:pt x="21" y="23"/>
                        <a:pt x="23" y="4"/>
                        <a:pt x="21" y="2"/>
                      </a:cubicBezTo>
                      <a:cubicBezTo>
                        <a:pt x="21" y="9"/>
                        <a:pt x="21" y="9"/>
                        <a:pt x="21" y="9"/>
                      </a:cubicBezTo>
                      <a:cubicBezTo>
                        <a:pt x="18" y="0"/>
                        <a:pt x="15" y="21"/>
                        <a:pt x="11" y="20"/>
                      </a:cubicBezTo>
                      <a:cubicBezTo>
                        <a:pt x="14" y="29"/>
                        <a:pt x="6" y="45"/>
                        <a:pt x="11" y="61"/>
                      </a:cubicBezTo>
                      <a:cubicBezTo>
                        <a:pt x="10" y="65"/>
                        <a:pt x="9" y="58"/>
                        <a:pt x="9" y="60"/>
                      </a:cubicBezTo>
                      <a:cubicBezTo>
                        <a:pt x="10" y="64"/>
                        <a:pt x="11" y="69"/>
                        <a:pt x="10" y="78"/>
                      </a:cubicBezTo>
                      <a:cubicBezTo>
                        <a:pt x="9" y="77"/>
                        <a:pt x="9" y="77"/>
                        <a:pt x="9" y="77"/>
                      </a:cubicBezTo>
                      <a:cubicBezTo>
                        <a:pt x="10" y="102"/>
                        <a:pt x="8" y="113"/>
                        <a:pt x="7" y="141"/>
                      </a:cubicBezTo>
                      <a:cubicBezTo>
                        <a:pt x="9" y="139"/>
                        <a:pt x="9" y="139"/>
                        <a:pt x="9" y="139"/>
                      </a:cubicBezTo>
                      <a:cubicBezTo>
                        <a:pt x="9" y="145"/>
                        <a:pt x="8" y="147"/>
                        <a:pt x="8" y="150"/>
                      </a:cubicBezTo>
                      <a:cubicBezTo>
                        <a:pt x="11" y="157"/>
                        <a:pt x="8" y="132"/>
                        <a:pt x="11" y="139"/>
                      </a:cubicBezTo>
                      <a:cubicBezTo>
                        <a:pt x="7" y="147"/>
                        <a:pt x="11" y="182"/>
                        <a:pt x="7" y="187"/>
                      </a:cubicBezTo>
                      <a:cubicBezTo>
                        <a:pt x="7" y="197"/>
                        <a:pt x="9" y="185"/>
                        <a:pt x="9" y="194"/>
                      </a:cubicBezTo>
                      <a:cubicBezTo>
                        <a:pt x="8" y="196"/>
                        <a:pt x="8" y="196"/>
                        <a:pt x="8" y="196"/>
                      </a:cubicBezTo>
                      <a:cubicBezTo>
                        <a:pt x="9" y="199"/>
                        <a:pt x="9" y="199"/>
                        <a:pt x="9" y="199"/>
                      </a:cubicBezTo>
                      <a:cubicBezTo>
                        <a:pt x="9" y="205"/>
                        <a:pt x="7" y="208"/>
                        <a:pt x="6" y="208"/>
                      </a:cubicBezTo>
                      <a:cubicBezTo>
                        <a:pt x="6" y="207"/>
                        <a:pt x="6" y="204"/>
                        <a:pt x="6" y="202"/>
                      </a:cubicBezTo>
                      <a:cubicBezTo>
                        <a:pt x="5" y="210"/>
                        <a:pt x="6" y="225"/>
                        <a:pt x="6" y="228"/>
                      </a:cubicBezTo>
                      <a:cubicBezTo>
                        <a:pt x="7" y="219"/>
                        <a:pt x="7" y="219"/>
                        <a:pt x="7" y="219"/>
                      </a:cubicBezTo>
                      <a:cubicBezTo>
                        <a:pt x="8" y="244"/>
                        <a:pt x="6" y="276"/>
                        <a:pt x="9" y="300"/>
                      </a:cubicBezTo>
                      <a:cubicBezTo>
                        <a:pt x="10" y="299"/>
                        <a:pt x="10" y="299"/>
                        <a:pt x="10" y="299"/>
                      </a:cubicBezTo>
                      <a:cubicBezTo>
                        <a:pt x="11" y="317"/>
                        <a:pt x="9" y="314"/>
                        <a:pt x="9" y="334"/>
                      </a:cubicBezTo>
                      <a:cubicBezTo>
                        <a:pt x="9" y="334"/>
                        <a:pt x="9" y="334"/>
                        <a:pt x="9" y="334"/>
                      </a:cubicBezTo>
                      <a:cubicBezTo>
                        <a:pt x="10" y="338"/>
                        <a:pt x="11" y="343"/>
                        <a:pt x="10" y="349"/>
                      </a:cubicBezTo>
                      <a:cubicBezTo>
                        <a:pt x="9" y="344"/>
                        <a:pt x="8" y="359"/>
                        <a:pt x="7" y="352"/>
                      </a:cubicBezTo>
                      <a:cubicBezTo>
                        <a:pt x="9" y="373"/>
                        <a:pt x="9" y="362"/>
                        <a:pt x="12" y="376"/>
                      </a:cubicBezTo>
                      <a:cubicBezTo>
                        <a:pt x="10" y="379"/>
                        <a:pt x="10" y="379"/>
                        <a:pt x="10" y="379"/>
                      </a:cubicBezTo>
                      <a:cubicBezTo>
                        <a:pt x="12" y="384"/>
                        <a:pt x="13" y="384"/>
                        <a:pt x="13" y="394"/>
                      </a:cubicBezTo>
                      <a:cubicBezTo>
                        <a:pt x="12" y="386"/>
                        <a:pt x="11" y="401"/>
                        <a:pt x="9" y="391"/>
                      </a:cubicBezTo>
                      <a:cubicBezTo>
                        <a:pt x="6" y="413"/>
                        <a:pt x="12" y="424"/>
                        <a:pt x="7" y="434"/>
                      </a:cubicBezTo>
                      <a:cubicBezTo>
                        <a:pt x="12" y="444"/>
                        <a:pt x="10" y="415"/>
                        <a:pt x="11" y="420"/>
                      </a:cubicBezTo>
                      <a:cubicBezTo>
                        <a:pt x="12" y="416"/>
                        <a:pt x="14" y="429"/>
                        <a:pt x="13" y="436"/>
                      </a:cubicBezTo>
                      <a:cubicBezTo>
                        <a:pt x="13" y="443"/>
                        <a:pt x="8" y="447"/>
                        <a:pt x="8" y="465"/>
                      </a:cubicBezTo>
                      <a:cubicBezTo>
                        <a:pt x="8" y="463"/>
                        <a:pt x="8" y="463"/>
                        <a:pt x="8" y="461"/>
                      </a:cubicBezTo>
                      <a:cubicBezTo>
                        <a:pt x="7" y="468"/>
                        <a:pt x="9" y="474"/>
                        <a:pt x="8" y="482"/>
                      </a:cubicBezTo>
                      <a:cubicBezTo>
                        <a:pt x="10" y="487"/>
                        <a:pt x="7" y="493"/>
                        <a:pt x="11" y="494"/>
                      </a:cubicBezTo>
                      <a:cubicBezTo>
                        <a:pt x="10" y="478"/>
                        <a:pt x="10" y="478"/>
                        <a:pt x="10" y="478"/>
                      </a:cubicBezTo>
                      <a:cubicBezTo>
                        <a:pt x="11" y="487"/>
                        <a:pt x="14" y="495"/>
                        <a:pt x="13" y="510"/>
                      </a:cubicBezTo>
                      <a:cubicBezTo>
                        <a:pt x="12" y="509"/>
                        <a:pt x="11" y="505"/>
                        <a:pt x="11" y="502"/>
                      </a:cubicBezTo>
                      <a:cubicBezTo>
                        <a:pt x="10" y="506"/>
                        <a:pt x="11" y="510"/>
                        <a:pt x="10" y="515"/>
                      </a:cubicBezTo>
                      <a:cubicBezTo>
                        <a:pt x="7" y="513"/>
                        <a:pt x="10" y="495"/>
                        <a:pt x="7" y="485"/>
                      </a:cubicBezTo>
                      <a:cubicBezTo>
                        <a:pt x="6" y="490"/>
                        <a:pt x="9" y="504"/>
                        <a:pt x="6" y="499"/>
                      </a:cubicBezTo>
                      <a:cubicBezTo>
                        <a:pt x="10" y="506"/>
                        <a:pt x="6" y="516"/>
                        <a:pt x="9" y="528"/>
                      </a:cubicBezTo>
                      <a:cubicBezTo>
                        <a:pt x="7" y="527"/>
                        <a:pt x="7" y="527"/>
                        <a:pt x="7" y="527"/>
                      </a:cubicBezTo>
                      <a:cubicBezTo>
                        <a:pt x="7" y="529"/>
                        <a:pt x="8" y="533"/>
                        <a:pt x="8" y="537"/>
                      </a:cubicBezTo>
                      <a:cubicBezTo>
                        <a:pt x="6" y="530"/>
                        <a:pt x="6" y="530"/>
                        <a:pt x="6" y="530"/>
                      </a:cubicBezTo>
                      <a:cubicBezTo>
                        <a:pt x="8" y="540"/>
                        <a:pt x="4" y="549"/>
                        <a:pt x="5" y="558"/>
                      </a:cubicBezTo>
                      <a:cubicBezTo>
                        <a:pt x="5" y="539"/>
                        <a:pt x="7" y="554"/>
                        <a:pt x="9" y="545"/>
                      </a:cubicBezTo>
                      <a:cubicBezTo>
                        <a:pt x="11" y="569"/>
                        <a:pt x="4" y="559"/>
                        <a:pt x="5" y="586"/>
                      </a:cubicBezTo>
                      <a:cubicBezTo>
                        <a:pt x="4" y="582"/>
                        <a:pt x="6" y="572"/>
                        <a:pt x="7" y="578"/>
                      </a:cubicBezTo>
                      <a:cubicBezTo>
                        <a:pt x="6" y="583"/>
                        <a:pt x="5" y="590"/>
                        <a:pt x="4" y="593"/>
                      </a:cubicBezTo>
                      <a:cubicBezTo>
                        <a:pt x="5" y="610"/>
                        <a:pt x="6" y="590"/>
                        <a:pt x="8" y="598"/>
                      </a:cubicBezTo>
                      <a:cubicBezTo>
                        <a:pt x="5" y="604"/>
                        <a:pt x="9" y="606"/>
                        <a:pt x="9" y="614"/>
                      </a:cubicBezTo>
                      <a:cubicBezTo>
                        <a:pt x="7" y="614"/>
                        <a:pt x="7" y="614"/>
                        <a:pt x="7" y="614"/>
                      </a:cubicBezTo>
                      <a:cubicBezTo>
                        <a:pt x="6" y="634"/>
                        <a:pt x="11" y="619"/>
                        <a:pt x="10" y="637"/>
                      </a:cubicBezTo>
                      <a:cubicBezTo>
                        <a:pt x="7" y="630"/>
                        <a:pt x="7" y="630"/>
                        <a:pt x="7" y="630"/>
                      </a:cubicBezTo>
                      <a:cubicBezTo>
                        <a:pt x="8" y="639"/>
                        <a:pt x="8" y="639"/>
                        <a:pt x="8" y="639"/>
                      </a:cubicBezTo>
                      <a:cubicBezTo>
                        <a:pt x="6" y="637"/>
                        <a:pt x="6" y="637"/>
                        <a:pt x="6" y="637"/>
                      </a:cubicBezTo>
                      <a:cubicBezTo>
                        <a:pt x="7" y="647"/>
                        <a:pt x="7" y="651"/>
                        <a:pt x="6" y="661"/>
                      </a:cubicBezTo>
                      <a:cubicBezTo>
                        <a:pt x="8" y="658"/>
                        <a:pt x="10" y="662"/>
                        <a:pt x="10" y="671"/>
                      </a:cubicBezTo>
                      <a:cubicBezTo>
                        <a:pt x="9" y="677"/>
                        <a:pt x="8" y="668"/>
                        <a:pt x="8" y="680"/>
                      </a:cubicBezTo>
                      <a:cubicBezTo>
                        <a:pt x="7" y="677"/>
                        <a:pt x="6" y="674"/>
                        <a:pt x="7" y="669"/>
                      </a:cubicBezTo>
                      <a:cubicBezTo>
                        <a:pt x="7" y="668"/>
                        <a:pt x="6" y="666"/>
                        <a:pt x="5" y="665"/>
                      </a:cubicBezTo>
                      <a:cubicBezTo>
                        <a:pt x="4" y="672"/>
                        <a:pt x="5" y="682"/>
                        <a:pt x="5" y="686"/>
                      </a:cubicBezTo>
                      <a:cubicBezTo>
                        <a:pt x="5" y="684"/>
                        <a:pt x="5" y="682"/>
                        <a:pt x="6" y="681"/>
                      </a:cubicBezTo>
                      <a:cubicBezTo>
                        <a:pt x="8" y="700"/>
                        <a:pt x="8" y="700"/>
                        <a:pt x="8" y="700"/>
                      </a:cubicBezTo>
                      <a:cubicBezTo>
                        <a:pt x="8" y="702"/>
                        <a:pt x="7" y="700"/>
                        <a:pt x="6" y="698"/>
                      </a:cubicBezTo>
                      <a:cubicBezTo>
                        <a:pt x="7" y="702"/>
                        <a:pt x="8" y="704"/>
                        <a:pt x="8" y="710"/>
                      </a:cubicBezTo>
                      <a:cubicBezTo>
                        <a:pt x="6" y="708"/>
                        <a:pt x="5" y="709"/>
                        <a:pt x="4" y="701"/>
                      </a:cubicBezTo>
                      <a:cubicBezTo>
                        <a:pt x="6" y="718"/>
                        <a:pt x="6" y="718"/>
                        <a:pt x="6" y="718"/>
                      </a:cubicBezTo>
                      <a:cubicBezTo>
                        <a:pt x="5" y="719"/>
                        <a:pt x="4" y="727"/>
                        <a:pt x="3" y="725"/>
                      </a:cubicBezTo>
                      <a:cubicBezTo>
                        <a:pt x="2" y="735"/>
                        <a:pt x="6" y="749"/>
                        <a:pt x="5" y="761"/>
                      </a:cubicBezTo>
                      <a:cubicBezTo>
                        <a:pt x="5" y="762"/>
                        <a:pt x="5" y="763"/>
                        <a:pt x="6" y="766"/>
                      </a:cubicBezTo>
                      <a:cubicBezTo>
                        <a:pt x="5" y="778"/>
                        <a:pt x="3" y="789"/>
                        <a:pt x="6" y="803"/>
                      </a:cubicBezTo>
                      <a:cubicBezTo>
                        <a:pt x="3" y="811"/>
                        <a:pt x="3" y="811"/>
                        <a:pt x="3" y="811"/>
                      </a:cubicBezTo>
                      <a:cubicBezTo>
                        <a:pt x="3" y="822"/>
                        <a:pt x="6" y="800"/>
                        <a:pt x="7" y="819"/>
                      </a:cubicBezTo>
                      <a:cubicBezTo>
                        <a:pt x="8" y="832"/>
                        <a:pt x="5" y="824"/>
                        <a:pt x="4" y="828"/>
                      </a:cubicBezTo>
                      <a:cubicBezTo>
                        <a:pt x="6" y="835"/>
                        <a:pt x="9" y="846"/>
                        <a:pt x="6" y="858"/>
                      </a:cubicBezTo>
                      <a:cubicBezTo>
                        <a:pt x="6" y="854"/>
                        <a:pt x="6" y="851"/>
                        <a:pt x="6" y="848"/>
                      </a:cubicBezTo>
                      <a:close/>
                      <a:moveTo>
                        <a:pt x="7" y="985"/>
                      </a:moveTo>
                      <a:cubicBezTo>
                        <a:pt x="7" y="983"/>
                        <a:pt x="5" y="977"/>
                        <a:pt x="7" y="975"/>
                      </a:cubicBezTo>
                      <a:cubicBezTo>
                        <a:pt x="9" y="978"/>
                        <a:pt x="8" y="981"/>
                        <a:pt x="7" y="985"/>
                      </a:cubicBezTo>
                      <a:close/>
                      <a:moveTo>
                        <a:pt x="12" y="1195"/>
                      </a:moveTo>
                      <a:cubicBezTo>
                        <a:pt x="11" y="1193"/>
                        <a:pt x="11" y="1190"/>
                        <a:pt x="12" y="1186"/>
                      </a:cubicBezTo>
                      <a:cubicBezTo>
                        <a:pt x="12" y="1189"/>
                        <a:pt x="12" y="1191"/>
                        <a:pt x="12" y="1195"/>
                      </a:cubicBezTo>
                      <a:close/>
                      <a:moveTo>
                        <a:pt x="25" y="1778"/>
                      </a:moveTo>
                      <a:cubicBezTo>
                        <a:pt x="25" y="1778"/>
                        <a:pt x="25" y="1778"/>
                        <a:pt x="25" y="1777"/>
                      </a:cubicBezTo>
                      <a:cubicBezTo>
                        <a:pt x="26" y="1772"/>
                        <a:pt x="26" y="1774"/>
                        <a:pt x="25" y="1778"/>
                      </a:cubicBezTo>
                      <a:close/>
                      <a:moveTo>
                        <a:pt x="24" y="1790"/>
                      </a:moveTo>
                      <a:cubicBezTo>
                        <a:pt x="25" y="1791"/>
                        <a:pt x="25" y="1791"/>
                        <a:pt x="25" y="1791"/>
                      </a:cubicBezTo>
                      <a:cubicBezTo>
                        <a:pt x="25" y="1790"/>
                        <a:pt x="25" y="1787"/>
                        <a:pt x="25" y="1784"/>
                      </a:cubicBezTo>
                      <a:cubicBezTo>
                        <a:pt x="24" y="1785"/>
                        <a:pt x="24" y="1786"/>
                        <a:pt x="24" y="1790"/>
                      </a:cubicBezTo>
                      <a:close/>
                      <a:moveTo>
                        <a:pt x="24" y="463"/>
                      </a:moveTo>
                      <a:cubicBezTo>
                        <a:pt x="23" y="465"/>
                        <a:pt x="23" y="465"/>
                        <a:pt x="23" y="465"/>
                      </a:cubicBezTo>
                      <a:cubicBezTo>
                        <a:pt x="23" y="460"/>
                        <a:pt x="23" y="461"/>
                        <a:pt x="24" y="46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9"/>
                <p:cNvSpPr>
                  <a:spLocks/>
                </p:cNvSpPr>
                <p:nvPr/>
              </p:nvSpPr>
              <p:spPr bwMode="auto">
                <a:xfrm>
                  <a:off x="629" y="2584"/>
                  <a:ext cx="1" cy="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1"/>
                        <a:pt x="1" y="1"/>
                      </a:cubicBezTo>
                      <a:cubicBezTo>
                        <a:pt x="1" y="0"/>
                        <a:pt x="0" y="0"/>
                        <a:pt x="0"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10"/>
                <p:cNvSpPr>
                  <a:spLocks/>
                </p:cNvSpPr>
                <p:nvPr/>
              </p:nvSpPr>
              <p:spPr bwMode="auto">
                <a:xfrm>
                  <a:off x="625" y="22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11"/>
                <p:cNvSpPr>
                  <a:spLocks/>
                </p:cNvSpPr>
                <p:nvPr/>
              </p:nvSpPr>
              <p:spPr bwMode="auto">
                <a:xfrm>
                  <a:off x="628" y="2938"/>
                  <a:ext cx="1" cy="4"/>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2"/>
                        <a:pt x="1" y="1"/>
                        <a:pt x="1" y="0"/>
                      </a:cubicBezTo>
                      <a:cubicBezTo>
                        <a:pt x="1" y="0"/>
                        <a:pt x="0" y="1"/>
                        <a:pt x="0"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12"/>
                <p:cNvSpPr>
                  <a:spLocks/>
                </p:cNvSpPr>
                <p:nvPr/>
              </p:nvSpPr>
              <p:spPr bwMode="auto">
                <a:xfrm>
                  <a:off x="644" y="3150"/>
                  <a:ext cx="1" cy="6"/>
                </a:xfrm>
                <a:custGeom>
                  <a:avLst/>
                  <a:gdLst>
                    <a:gd name="T0" fmla="*/ 1 w 1"/>
                    <a:gd name="T1" fmla="*/ 8 h 8"/>
                    <a:gd name="T2" fmla="*/ 0 w 1"/>
                    <a:gd name="T3" fmla="*/ 0 h 8"/>
                    <a:gd name="T4" fmla="*/ 0 w 1"/>
                    <a:gd name="T5" fmla="*/ 7 h 8"/>
                    <a:gd name="T6" fmla="*/ 1 w 1"/>
                    <a:gd name="T7" fmla="*/ 8 h 8"/>
                  </a:gdLst>
                  <a:ahLst/>
                  <a:cxnLst>
                    <a:cxn ang="0">
                      <a:pos x="T0" y="T1"/>
                    </a:cxn>
                    <a:cxn ang="0">
                      <a:pos x="T2" y="T3"/>
                    </a:cxn>
                    <a:cxn ang="0">
                      <a:pos x="T4" y="T5"/>
                    </a:cxn>
                    <a:cxn ang="0">
                      <a:pos x="T6" y="T7"/>
                    </a:cxn>
                  </a:cxnLst>
                  <a:rect l="0" t="0" r="r" b="b"/>
                  <a:pathLst>
                    <a:path w="1" h="8">
                      <a:moveTo>
                        <a:pt x="1" y="8"/>
                      </a:moveTo>
                      <a:cubicBezTo>
                        <a:pt x="0" y="0"/>
                        <a:pt x="0" y="0"/>
                        <a:pt x="0" y="0"/>
                      </a:cubicBezTo>
                      <a:cubicBezTo>
                        <a:pt x="0" y="4"/>
                        <a:pt x="0" y="5"/>
                        <a:pt x="0" y="7"/>
                      </a:cubicBezTo>
                      <a:cubicBezTo>
                        <a:pt x="0" y="7"/>
                        <a:pt x="1" y="5"/>
                        <a:pt x="1"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13"/>
                <p:cNvSpPr>
                  <a:spLocks/>
                </p:cNvSpPr>
                <p:nvPr/>
              </p:nvSpPr>
              <p:spPr bwMode="auto">
                <a:xfrm>
                  <a:off x="635" y="3209"/>
                  <a:ext cx="0" cy="7"/>
                </a:xfrm>
                <a:custGeom>
                  <a:avLst/>
                  <a:gdLst>
                    <a:gd name="T0" fmla="*/ 0 w 1"/>
                    <a:gd name="T1" fmla="*/ 5 h 9"/>
                    <a:gd name="T2" fmla="*/ 0 w 1"/>
                    <a:gd name="T3" fmla="*/ 9 h 9"/>
                    <a:gd name="T4" fmla="*/ 1 w 1"/>
                    <a:gd name="T5" fmla="*/ 9 h 9"/>
                    <a:gd name="T6" fmla="*/ 0 w 1"/>
                    <a:gd name="T7" fmla="*/ 5 h 9"/>
                  </a:gdLst>
                  <a:ahLst/>
                  <a:cxnLst>
                    <a:cxn ang="0">
                      <a:pos x="T0" y="T1"/>
                    </a:cxn>
                    <a:cxn ang="0">
                      <a:pos x="T2" y="T3"/>
                    </a:cxn>
                    <a:cxn ang="0">
                      <a:pos x="T4" y="T5"/>
                    </a:cxn>
                    <a:cxn ang="0">
                      <a:pos x="T6" y="T7"/>
                    </a:cxn>
                  </a:cxnLst>
                  <a:rect l="0" t="0" r="r" b="b"/>
                  <a:pathLst>
                    <a:path w="1" h="9">
                      <a:moveTo>
                        <a:pt x="0" y="5"/>
                      </a:moveTo>
                      <a:cubicBezTo>
                        <a:pt x="0" y="6"/>
                        <a:pt x="0" y="8"/>
                        <a:pt x="0" y="9"/>
                      </a:cubicBezTo>
                      <a:cubicBezTo>
                        <a:pt x="1" y="9"/>
                        <a:pt x="1" y="9"/>
                        <a:pt x="1" y="9"/>
                      </a:cubicBezTo>
                      <a:cubicBezTo>
                        <a:pt x="1" y="4"/>
                        <a:pt x="0" y="0"/>
                        <a:pt x="0"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14"/>
                <p:cNvSpPr>
                  <a:spLocks/>
                </p:cNvSpPr>
                <p:nvPr/>
              </p:nvSpPr>
              <p:spPr bwMode="auto">
                <a:xfrm>
                  <a:off x="638" y="3162"/>
                  <a:ext cx="2" cy="10"/>
                </a:xfrm>
                <a:custGeom>
                  <a:avLst/>
                  <a:gdLst>
                    <a:gd name="T0" fmla="*/ 1 w 3"/>
                    <a:gd name="T1" fmla="*/ 0 h 12"/>
                    <a:gd name="T2" fmla="*/ 0 w 3"/>
                    <a:gd name="T3" fmla="*/ 11 h 12"/>
                    <a:gd name="T4" fmla="*/ 0 w 3"/>
                    <a:gd name="T5" fmla="*/ 10 h 12"/>
                    <a:gd name="T6" fmla="*/ 1 w 3"/>
                    <a:gd name="T7" fmla="*/ 0 h 12"/>
                  </a:gdLst>
                  <a:ahLst/>
                  <a:cxnLst>
                    <a:cxn ang="0">
                      <a:pos x="T0" y="T1"/>
                    </a:cxn>
                    <a:cxn ang="0">
                      <a:pos x="T2" y="T3"/>
                    </a:cxn>
                    <a:cxn ang="0">
                      <a:pos x="T4" y="T5"/>
                    </a:cxn>
                    <a:cxn ang="0">
                      <a:pos x="T6" y="T7"/>
                    </a:cxn>
                  </a:cxnLst>
                  <a:rect l="0" t="0" r="r" b="b"/>
                  <a:pathLst>
                    <a:path w="3" h="12">
                      <a:moveTo>
                        <a:pt x="1" y="0"/>
                      </a:moveTo>
                      <a:cubicBezTo>
                        <a:pt x="0" y="1"/>
                        <a:pt x="0" y="6"/>
                        <a:pt x="0" y="11"/>
                      </a:cubicBezTo>
                      <a:cubicBezTo>
                        <a:pt x="0" y="11"/>
                        <a:pt x="0" y="10"/>
                        <a:pt x="0" y="10"/>
                      </a:cubicBezTo>
                      <a:cubicBezTo>
                        <a:pt x="3" y="12"/>
                        <a:pt x="2" y="6"/>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15"/>
                <p:cNvSpPr>
                  <a:spLocks/>
                </p:cNvSpPr>
                <p:nvPr/>
              </p:nvSpPr>
              <p:spPr bwMode="auto">
                <a:xfrm>
                  <a:off x="639" y="3172"/>
                  <a:ext cx="0" cy="5"/>
                </a:xfrm>
                <a:custGeom>
                  <a:avLst/>
                  <a:gdLst>
                    <a:gd name="T0" fmla="*/ 0 h 6"/>
                    <a:gd name="T1" fmla="*/ 5 h 6"/>
                    <a:gd name="T2" fmla="*/ 0 h 6"/>
                  </a:gdLst>
                  <a:ahLst/>
                  <a:cxnLst>
                    <a:cxn ang="0">
                      <a:pos x="0" y="T0"/>
                    </a:cxn>
                    <a:cxn ang="0">
                      <a:pos x="0" y="T1"/>
                    </a:cxn>
                    <a:cxn ang="0">
                      <a:pos x="0" y="T2"/>
                    </a:cxn>
                  </a:cxnLst>
                  <a:rect l="0" t="0" r="r" b="b"/>
                  <a:pathLst>
                    <a:path h="6">
                      <a:moveTo>
                        <a:pt x="0" y="0"/>
                      </a:moveTo>
                      <a:cubicBezTo>
                        <a:pt x="0" y="2"/>
                        <a:pt x="0" y="4"/>
                        <a:pt x="0" y="5"/>
                      </a:cubicBezTo>
                      <a:cubicBezTo>
                        <a:pt x="0" y="6"/>
                        <a:pt x="0"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16"/>
                <p:cNvSpPr>
                  <a:spLocks/>
                </p:cNvSpPr>
                <p:nvPr/>
              </p:nvSpPr>
              <p:spPr bwMode="auto">
                <a:xfrm>
                  <a:off x="641" y="3102"/>
                  <a:ext cx="4" cy="18"/>
                </a:xfrm>
                <a:custGeom>
                  <a:avLst/>
                  <a:gdLst>
                    <a:gd name="T0" fmla="*/ 1 w 5"/>
                    <a:gd name="T1" fmla="*/ 15 h 21"/>
                    <a:gd name="T2" fmla="*/ 3 w 5"/>
                    <a:gd name="T3" fmla="*/ 18 h 21"/>
                    <a:gd name="T4" fmla="*/ 1 w 5"/>
                    <a:gd name="T5" fmla="*/ 15 h 21"/>
                  </a:gdLst>
                  <a:ahLst/>
                  <a:cxnLst>
                    <a:cxn ang="0">
                      <a:pos x="T0" y="T1"/>
                    </a:cxn>
                    <a:cxn ang="0">
                      <a:pos x="T2" y="T3"/>
                    </a:cxn>
                    <a:cxn ang="0">
                      <a:pos x="T4" y="T5"/>
                    </a:cxn>
                  </a:cxnLst>
                  <a:rect l="0" t="0" r="r" b="b"/>
                  <a:pathLst>
                    <a:path w="5" h="21">
                      <a:moveTo>
                        <a:pt x="1" y="15"/>
                      </a:moveTo>
                      <a:cubicBezTo>
                        <a:pt x="1" y="17"/>
                        <a:pt x="4" y="16"/>
                        <a:pt x="3" y="18"/>
                      </a:cubicBezTo>
                      <a:cubicBezTo>
                        <a:pt x="5" y="21"/>
                        <a:pt x="0" y="0"/>
                        <a:pt x="1"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17"/>
                <p:cNvSpPr>
                  <a:spLocks/>
                </p:cNvSpPr>
                <p:nvPr/>
              </p:nvSpPr>
              <p:spPr bwMode="auto">
                <a:xfrm>
                  <a:off x="635" y="3161"/>
                  <a:ext cx="1" cy="4"/>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3"/>
                      </a:lnTo>
                      <a:lnTo>
                        <a:pt x="0" y="0"/>
                      </a:lnTo>
                      <a:lnTo>
                        <a:pt x="0" y="4"/>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18"/>
                <p:cNvSpPr>
                  <a:spLocks/>
                </p:cNvSpPr>
                <p:nvPr/>
              </p:nvSpPr>
              <p:spPr bwMode="auto">
                <a:xfrm>
                  <a:off x="635" y="3129"/>
                  <a:ext cx="1" cy="10"/>
                </a:xfrm>
                <a:custGeom>
                  <a:avLst/>
                  <a:gdLst>
                    <a:gd name="T0" fmla="*/ 0 w 1"/>
                    <a:gd name="T1" fmla="*/ 1 h 12"/>
                    <a:gd name="T2" fmla="*/ 0 w 1"/>
                    <a:gd name="T3" fmla="*/ 9 h 12"/>
                    <a:gd name="T4" fmla="*/ 1 w 1"/>
                    <a:gd name="T5" fmla="*/ 12 h 12"/>
                    <a:gd name="T6" fmla="*/ 0 w 1"/>
                    <a:gd name="T7" fmla="*/ 1 h 12"/>
                  </a:gdLst>
                  <a:ahLst/>
                  <a:cxnLst>
                    <a:cxn ang="0">
                      <a:pos x="T0" y="T1"/>
                    </a:cxn>
                    <a:cxn ang="0">
                      <a:pos x="T2" y="T3"/>
                    </a:cxn>
                    <a:cxn ang="0">
                      <a:pos x="T4" y="T5"/>
                    </a:cxn>
                    <a:cxn ang="0">
                      <a:pos x="T6" y="T7"/>
                    </a:cxn>
                  </a:cxnLst>
                  <a:rect l="0" t="0" r="r" b="b"/>
                  <a:pathLst>
                    <a:path w="1" h="12">
                      <a:moveTo>
                        <a:pt x="0" y="1"/>
                      </a:moveTo>
                      <a:cubicBezTo>
                        <a:pt x="0" y="9"/>
                        <a:pt x="0" y="9"/>
                        <a:pt x="0" y="9"/>
                      </a:cubicBezTo>
                      <a:cubicBezTo>
                        <a:pt x="0" y="9"/>
                        <a:pt x="0" y="10"/>
                        <a:pt x="1" y="12"/>
                      </a:cubicBezTo>
                      <a:cubicBezTo>
                        <a:pt x="1" y="6"/>
                        <a:pt x="1"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9"/>
                <p:cNvSpPr>
                  <a:spLocks/>
                </p:cNvSpPr>
                <p:nvPr/>
              </p:nvSpPr>
              <p:spPr bwMode="auto">
                <a:xfrm>
                  <a:off x="635" y="3139"/>
                  <a:ext cx="1" cy="6"/>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3"/>
                        <a:pt x="1" y="5"/>
                        <a:pt x="1" y="7"/>
                      </a:cubicBezTo>
                      <a:cubicBezTo>
                        <a:pt x="1" y="5"/>
                        <a:pt x="1" y="2"/>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20"/>
                <p:cNvSpPr>
                  <a:spLocks/>
                </p:cNvSpPr>
                <p:nvPr/>
              </p:nvSpPr>
              <p:spPr bwMode="auto">
                <a:xfrm>
                  <a:off x="634" y="3148"/>
                  <a:ext cx="1" cy="7"/>
                </a:xfrm>
                <a:custGeom>
                  <a:avLst/>
                  <a:gdLst>
                    <a:gd name="T0" fmla="*/ 0 w 1"/>
                    <a:gd name="T1" fmla="*/ 7 h 7"/>
                    <a:gd name="T2" fmla="*/ 1 w 1"/>
                    <a:gd name="T3" fmla="*/ 6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6"/>
                      </a:lnTo>
                      <a:lnTo>
                        <a:pt x="1" y="0"/>
                      </a:lnTo>
                      <a:lnTo>
                        <a:pt x="0" y="7"/>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21"/>
                <p:cNvSpPr>
                  <a:spLocks/>
                </p:cNvSpPr>
                <p:nvPr/>
              </p:nvSpPr>
              <p:spPr bwMode="auto">
                <a:xfrm>
                  <a:off x="635" y="3041"/>
                  <a:ext cx="1" cy="10"/>
                </a:xfrm>
                <a:custGeom>
                  <a:avLst/>
                  <a:gdLst>
                    <a:gd name="T0" fmla="*/ 2 w 2"/>
                    <a:gd name="T1" fmla="*/ 10 h 12"/>
                    <a:gd name="T2" fmla="*/ 1 w 2"/>
                    <a:gd name="T3" fmla="*/ 1 h 12"/>
                    <a:gd name="T4" fmla="*/ 0 w 2"/>
                    <a:gd name="T5" fmla="*/ 6 h 12"/>
                    <a:gd name="T6" fmla="*/ 2 w 2"/>
                    <a:gd name="T7" fmla="*/ 10 h 12"/>
                  </a:gdLst>
                  <a:ahLst/>
                  <a:cxnLst>
                    <a:cxn ang="0">
                      <a:pos x="T0" y="T1"/>
                    </a:cxn>
                    <a:cxn ang="0">
                      <a:pos x="T2" y="T3"/>
                    </a:cxn>
                    <a:cxn ang="0">
                      <a:pos x="T4" y="T5"/>
                    </a:cxn>
                    <a:cxn ang="0">
                      <a:pos x="T6" y="T7"/>
                    </a:cxn>
                  </a:cxnLst>
                  <a:rect l="0" t="0" r="r" b="b"/>
                  <a:pathLst>
                    <a:path w="2" h="12">
                      <a:moveTo>
                        <a:pt x="2" y="10"/>
                      </a:moveTo>
                      <a:cubicBezTo>
                        <a:pt x="1" y="1"/>
                        <a:pt x="1" y="1"/>
                        <a:pt x="1" y="1"/>
                      </a:cubicBezTo>
                      <a:cubicBezTo>
                        <a:pt x="1" y="0"/>
                        <a:pt x="0" y="2"/>
                        <a:pt x="0" y="6"/>
                      </a:cubicBezTo>
                      <a:cubicBezTo>
                        <a:pt x="1" y="8"/>
                        <a:pt x="1" y="12"/>
                        <a:pt x="2" y="1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22"/>
                <p:cNvSpPr>
                  <a:spLocks/>
                </p:cNvSpPr>
                <p:nvPr/>
              </p:nvSpPr>
              <p:spPr bwMode="auto">
                <a:xfrm>
                  <a:off x="630" y="3070"/>
                  <a:ext cx="3" cy="5"/>
                </a:xfrm>
                <a:custGeom>
                  <a:avLst/>
                  <a:gdLst>
                    <a:gd name="T0" fmla="*/ 1 w 3"/>
                    <a:gd name="T1" fmla="*/ 5 h 5"/>
                    <a:gd name="T2" fmla="*/ 3 w 3"/>
                    <a:gd name="T3" fmla="*/ 0 h 5"/>
                    <a:gd name="T4" fmla="*/ 0 w 3"/>
                    <a:gd name="T5" fmla="*/ 0 h 5"/>
                    <a:gd name="T6" fmla="*/ 1 w 3"/>
                    <a:gd name="T7" fmla="*/ 5 h 5"/>
                  </a:gdLst>
                  <a:ahLst/>
                  <a:cxnLst>
                    <a:cxn ang="0">
                      <a:pos x="T0" y="T1"/>
                    </a:cxn>
                    <a:cxn ang="0">
                      <a:pos x="T2" y="T3"/>
                    </a:cxn>
                    <a:cxn ang="0">
                      <a:pos x="T4" y="T5"/>
                    </a:cxn>
                    <a:cxn ang="0">
                      <a:pos x="T6" y="T7"/>
                    </a:cxn>
                  </a:cxnLst>
                  <a:rect l="0" t="0" r="r" b="b"/>
                  <a:pathLst>
                    <a:path w="3" h="5">
                      <a:moveTo>
                        <a:pt x="1" y="5"/>
                      </a:moveTo>
                      <a:cubicBezTo>
                        <a:pt x="2" y="2"/>
                        <a:pt x="2" y="2"/>
                        <a:pt x="3" y="0"/>
                      </a:cubicBezTo>
                      <a:cubicBezTo>
                        <a:pt x="0" y="0"/>
                        <a:pt x="0" y="0"/>
                        <a:pt x="0" y="0"/>
                      </a:cubicBezTo>
                      <a:lnTo>
                        <a:pt x="1" y="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23"/>
                <p:cNvSpPr>
                  <a:spLocks/>
                </p:cNvSpPr>
                <p:nvPr/>
              </p:nvSpPr>
              <p:spPr bwMode="auto">
                <a:xfrm>
                  <a:off x="630" y="3039"/>
                  <a:ext cx="1" cy="19"/>
                </a:xfrm>
                <a:custGeom>
                  <a:avLst/>
                  <a:gdLst>
                    <a:gd name="T0" fmla="*/ 2 w 2"/>
                    <a:gd name="T1" fmla="*/ 14 h 23"/>
                    <a:gd name="T2" fmla="*/ 0 w 2"/>
                    <a:gd name="T3" fmla="*/ 13 h 23"/>
                    <a:gd name="T4" fmla="*/ 2 w 2"/>
                    <a:gd name="T5" fmla="*/ 14 h 23"/>
                  </a:gdLst>
                  <a:ahLst/>
                  <a:cxnLst>
                    <a:cxn ang="0">
                      <a:pos x="T0" y="T1"/>
                    </a:cxn>
                    <a:cxn ang="0">
                      <a:pos x="T2" y="T3"/>
                    </a:cxn>
                    <a:cxn ang="0">
                      <a:pos x="T4" y="T5"/>
                    </a:cxn>
                  </a:cxnLst>
                  <a:rect l="0" t="0" r="r" b="b"/>
                  <a:pathLst>
                    <a:path w="2" h="23">
                      <a:moveTo>
                        <a:pt x="2" y="14"/>
                      </a:moveTo>
                      <a:cubicBezTo>
                        <a:pt x="1" y="13"/>
                        <a:pt x="0" y="0"/>
                        <a:pt x="0" y="13"/>
                      </a:cubicBezTo>
                      <a:cubicBezTo>
                        <a:pt x="1" y="14"/>
                        <a:pt x="1" y="23"/>
                        <a:pt x="2"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24"/>
                <p:cNvSpPr>
                  <a:spLocks/>
                </p:cNvSpPr>
                <p:nvPr/>
              </p:nvSpPr>
              <p:spPr bwMode="auto">
                <a:xfrm>
                  <a:off x="634" y="2930"/>
                  <a:ext cx="3" cy="1"/>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0" y="1"/>
                      </a:lnTo>
                      <a:lnTo>
                        <a:pt x="3" y="1"/>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25"/>
                <p:cNvSpPr>
                  <a:spLocks/>
                </p:cNvSpPr>
                <p:nvPr/>
              </p:nvSpPr>
              <p:spPr bwMode="auto">
                <a:xfrm>
                  <a:off x="625" y="2820"/>
                  <a:ext cx="3" cy="15"/>
                </a:xfrm>
                <a:custGeom>
                  <a:avLst/>
                  <a:gdLst>
                    <a:gd name="T0" fmla="*/ 1 w 4"/>
                    <a:gd name="T1" fmla="*/ 3 h 19"/>
                    <a:gd name="T2" fmla="*/ 2 w 4"/>
                    <a:gd name="T3" fmla="*/ 16 h 19"/>
                    <a:gd name="T4" fmla="*/ 4 w 4"/>
                    <a:gd name="T5" fmla="*/ 11 h 19"/>
                    <a:gd name="T6" fmla="*/ 1 w 4"/>
                    <a:gd name="T7" fmla="*/ 3 h 19"/>
                  </a:gdLst>
                  <a:ahLst/>
                  <a:cxnLst>
                    <a:cxn ang="0">
                      <a:pos x="T0" y="T1"/>
                    </a:cxn>
                    <a:cxn ang="0">
                      <a:pos x="T2" y="T3"/>
                    </a:cxn>
                    <a:cxn ang="0">
                      <a:pos x="T4" y="T5"/>
                    </a:cxn>
                    <a:cxn ang="0">
                      <a:pos x="T6" y="T7"/>
                    </a:cxn>
                  </a:cxnLst>
                  <a:rect l="0" t="0" r="r" b="b"/>
                  <a:pathLst>
                    <a:path w="4" h="19">
                      <a:moveTo>
                        <a:pt x="1" y="3"/>
                      </a:moveTo>
                      <a:cubicBezTo>
                        <a:pt x="0" y="15"/>
                        <a:pt x="4" y="6"/>
                        <a:pt x="2" y="16"/>
                      </a:cubicBezTo>
                      <a:cubicBezTo>
                        <a:pt x="3" y="19"/>
                        <a:pt x="3" y="8"/>
                        <a:pt x="4" y="11"/>
                      </a:cubicBezTo>
                      <a:cubicBezTo>
                        <a:pt x="3" y="4"/>
                        <a:pt x="4" y="0"/>
                        <a:pt x="1"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26"/>
                <p:cNvSpPr>
                  <a:spLocks/>
                </p:cNvSpPr>
                <p:nvPr/>
              </p:nvSpPr>
              <p:spPr bwMode="auto">
                <a:xfrm>
                  <a:off x="628" y="2829"/>
                  <a:ext cx="1" cy="2"/>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1"/>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27"/>
                <p:cNvSpPr>
                  <a:spLocks/>
                </p:cNvSpPr>
                <p:nvPr/>
              </p:nvSpPr>
              <p:spPr bwMode="auto">
                <a:xfrm>
                  <a:off x="642" y="1614"/>
                  <a:ext cx="2" cy="7"/>
                </a:xfrm>
                <a:custGeom>
                  <a:avLst/>
                  <a:gdLst>
                    <a:gd name="T0" fmla="*/ 1 w 2"/>
                    <a:gd name="T1" fmla="*/ 7 h 7"/>
                    <a:gd name="T2" fmla="*/ 2 w 2"/>
                    <a:gd name="T3" fmla="*/ 0 h 7"/>
                    <a:gd name="T4" fmla="*/ 0 w 2"/>
                    <a:gd name="T5" fmla="*/ 4 h 7"/>
                    <a:gd name="T6" fmla="*/ 1 w 2"/>
                    <a:gd name="T7" fmla="*/ 7 h 7"/>
                  </a:gdLst>
                  <a:ahLst/>
                  <a:cxnLst>
                    <a:cxn ang="0">
                      <a:pos x="T0" y="T1"/>
                    </a:cxn>
                    <a:cxn ang="0">
                      <a:pos x="T2" y="T3"/>
                    </a:cxn>
                    <a:cxn ang="0">
                      <a:pos x="T4" y="T5"/>
                    </a:cxn>
                    <a:cxn ang="0">
                      <a:pos x="T6" y="T7"/>
                    </a:cxn>
                  </a:cxnLst>
                  <a:rect l="0" t="0" r="r" b="b"/>
                  <a:pathLst>
                    <a:path w="2" h="7">
                      <a:moveTo>
                        <a:pt x="1" y="7"/>
                      </a:moveTo>
                      <a:lnTo>
                        <a:pt x="2" y="0"/>
                      </a:lnTo>
                      <a:lnTo>
                        <a:pt x="0" y="4"/>
                      </a:lnTo>
                      <a:lnTo>
                        <a:pt x="1" y="7"/>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8"/>
                <p:cNvSpPr>
                  <a:spLocks/>
                </p:cNvSpPr>
                <p:nvPr/>
              </p:nvSpPr>
              <p:spPr bwMode="auto">
                <a:xfrm>
                  <a:off x="640" y="1603"/>
                  <a:ext cx="2" cy="6"/>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cubicBezTo>
                        <a:pt x="2" y="5"/>
                        <a:pt x="2" y="5"/>
                        <a:pt x="2" y="5"/>
                      </a:cubicBezTo>
                      <a:cubicBezTo>
                        <a:pt x="0" y="0"/>
                        <a:pt x="0" y="0"/>
                        <a:pt x="0" y="0"/>
                      </a:cubicBezTo>
                      <a:cubicBezTo>
                        <a:pt x="0" y="2"/>
                        <a:pt x="0" y="5"/>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29"/>
                <p:cNvSpPr>
                  <a:spLocks/>
                </p:cNvSpPr>
                <p:nvPr/>
              </p:nvSpPr>
              <p:spPr bwMode="auto">
                <a:xfrm>
                  <a:off x="623" y="2443"/>
                  <a:ext cx="1" cy="5"/>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6"/>
                        <a:pt x="1" y="6"/>
                        <a:pt x="1" y="6"/>
                      </a:cubicBezTo>
                      <a:cubicBezTo>
                        <a:pt x="1" y="5"/>
                        <a:pt x="1" y="3"/>
                        <a:pt x="1" y="0"/>
                      </a:cubicBezTo>
                      <a:lnTo>
                        <a:pt x="0" y="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30"/>
                <p:cNvSpPr>
                  <a:spLocks/>
                </p:cNvSpPr>
                <p:nvPr/>
              </p:nvSpPr>
              <p:spPr bwMode="auto">
                <a:xfrm>
                  <a:off x="625" y="2363"/>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31"/>
                <p:cNvSpPr>
                  <a:spLocks/>
                </p:cNvSpPr>
                <p:nvPr/>
              </p:nvSpPr>
              <p:spPr bwMode="auto">
                <a:xfrm>
                  <a:off x="622" y="2294"/>
                  <a:ext cx="3" cy="10"/>
                </a:xfrm>
                <a:custGeom>
                  <a:avLst/>
                  <a:gdLst>
                    <a:gd name="T0" fmla="*/ 0 w 3"/>
                    <a:gd name="T1" fmla="*/ 1 h 12"/>
                    <a:gd name="T2" fmla="*/ 0 w 3"/>
                    <a:gd name="T3" fmla="*/ 12 h 12"/>
                    <a:gd name="T4" fmla="*/ 0 w 3"/>
                    <a:gd name="T5" fmla="*/ 1 h 12"/>
                  </a:gdLst>
                  <a:ahLst/>
                  <a:cxnLst>
                    <a:cxn ang="0">
                      <a:pos x="T0" y="T1"/>
                    </a:cxn>
                    <a:cxn ang="0">
                      <a:pos x="T2" y="T3"/>
                    </a:cxn>
                    <a:cxn ang="0">
                      <a:pos x="T4" y="T5"/>
                    </a:cxn>
                  </a:cxnLst>
                  <a:rect l="0" t="0" r="r" b="b"/>
                  <a:pathLst>
                    <a:path w="3" h="12">
                      <a:moveTo>
                        <a:pt x="0" y="1"/>
                      </a:moveTo>
                      <a:cubicBezTo>
                        <a:pt x="0" y="4"/>
                        <a:pt x="0" y="8"/>
                        <a:pt x="0" y="12"/>
                      </a:cubicBezTo>
                      <a:cubicBezTo>
                        <a:pt x="0" y="4"/>
                        <a:pt x="3"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32"/>
                <p:cNvSpPr>
                  <a:spLocks/>
                </p:cNvSpPr>
                <p:nvPr/>
              </p:nvSpPr>
              <p:spPr bwMode="auto">
                <a:xfrm>
                  <a:off x="2045" y="3452"/>
                  <a:ext cx="2" cy="5"/>
                </a:xfrm>
                <a:custGeom>
                  <a:avLst/>
                  <a:gdLst>
                    <a:gd name="T0" fmla="*/ 1 w 2"/>
                    <a:gd name="T1" fmla="*/ 2 h 6"/>
                    <a:gd name="T2" fmla="*/ 2 w 2"/>
                    <a:gd name="T3" fmla="*/ 5 h 6"/>
                    <a:gd name="T4" fmla="*/ 1 w 2"/>
                    <a:gd name="T5" fmla="*/ 2 h 6"/>
                  </a:gdLst>
                  <a:ahLst/>
                  <a:cxnLst>
                    <a:cxn ang="0">
                      <a:pos x="T0" y="T1"/>
                    </a:cxn>
                    <a:cxn ang="0">
                      <a:pos x="T2" y="T3"/>
                    </a:cxn>
                    <a:cxn ang="0">
                      <a:pos x="T4" y="T5"/>
                    </a:cxn>
                  </a:cxnLst>
                  <a:rect l="0" t="0" r="r" b="b"/>
                  <a:pathLst>
                    <a:path w="2" h="6">
                      <a:moveTo>
                        <a:pt x="1" y="2"/>
                      </a:moveTo>
                      <a:cubicBezTo>
                        <a:pt x="0" y="6"/>
                        <a:pt x="2" y="5"/>
                        <a:pt x="2" y="5"/>
                      </a:cubicBezTo>
                      <a:cubicBezTo>
                        <a:pt x="2" y="0"/>
                        <a:pt x="0" y="3"/>
                        <a:pt x="1"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33"/>
                <p:cNvSpPr>
                  <a:spLocks/>
                </p:cNvSpPr>
                <p:nvPr/>
              </p:nvSpPr>
              <p:spPr bwMode="auto">
                <a:xfrm>
                  <a:off x="2042" y="3403"/>
                  <a:ext cx="1" cy="6"/>
                </a:xfrm>
                <a:custGeom>
                  <a:avLst/>
                  <a:gdLst>
                    <a:gd name="T0" fmla="*/ 1 w 1"/>
                    <a:gd name="T1" fmla="*/ 6 h 6"/>
                    <a:gd name="T2" fmla="*/ 1 w 1"/>
                    <a:gd name="T3" fmla="*/ 6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6"/>
                      </a:lnTo>
                      <a:lnTo>
                        <a:pt x="0" y="0"/>
                      </a:lnTo>
                      <a:lnTo>
                        <a:pt x="1" y="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34"/>
                <p:cNvSpPr>
                  <a:spLocks/>
                </p:cNvSpPr>
                <p:nvPr/>
              </p:nvSpPr>
              <p:spPr bwMode="auto">
                <a:xfrm>
                  <a:off x="2040" y="3367"/>
                  <a:ext cx="3" cy="27"/>
                </a:xfrm>
                <a:custGeom>
                  <a:avLst/>
                  <a:gdLst>
                    <a:gd name="T0" fmla="*/ 3 w 4"/>
                    <a:gd name="T1" fmla="*/ 0 h 32"/>
                    <a:gd name="T2" fmla="*/ 2 w 4"/>
                    <a:gd name="T3" fmla="*/ 27 h 32"/>
                    <a:gd name="T4" fmla="*/ 2 w 4"/>
                    <a:gd name="T5" fmla="*/ 28 h 32"/>
                    <a:gd name="T6" fmla="*/ 4 w 4"/>
                    <a:gd name="T7" fmla="*/ 32 h 32"/>
                    <a:gd name="T8" fmla="*/ 3 w 4"/>
                    <a:gd name="T9" fmla="*/ 0 h 32"/>
                  </a:gdLst>
                  <a:ahLst/>
                  <a:cxnLst>
                    <a:cxn ang="0">
                      <a:pos x="T0" y="T1"/>
                    </a:cxn>
                    <a:cxn ang="0">
                      <a:pos x="T2" y="T3"/>
                    </a:cxn>
                    <a:cxn ang="0">
                      <a:pos x="T4" y="T5"/>
                    </a:cxn>
                    <a:cxn ang="0">
                      <a:pos x="T6" y="T7"/>
                    </a:cxn>
                    <a:cxn ang="0">
                      <a:pos x="T8" y="T9"/>
                    </a:cxn>
                  </a:cxnLst>
                  <a:rect l="0" t="0" r="r" b="b"/>
                  <a:pathLst>
                    <a:path w="4" h="32">
                      <a:moveTo>
                        <a:pt x="3" y="0"/>
                      </a:moveTo>
                      <a:cubicBezTo>
                        <a:pt x="0" y="4"/>
                        <a:pt x="3" y="18"/>
                        <a:pt x="2" y="27"/>
                      </a:cubicBezTo>
                      <a:cubicBezTo>
                        <a:pt x="2" y="28"/>
                        <a:pt x="2" y="28"/>
                        <a:pt x="2" y="28"/>
                      </a:cubicBezTo>
                      <a:cubicBezTo>
                        <a:pt x="4" y="32"/>
                        <a:pt x="4" y="32"/>
                        <a:pt x="4" y="32"/>
                      </a:cubicBezTo>
                      <a:cubicBezTo>
                        <a:pt x="4" y="22"/>
                        <a:pt x="2" y="7"/>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35"/>
                <p:cNvSpPr>
                  <a:spLocks/>
                </p:cNvSpPr>
                <p:nvPr/>
              </p:nvSpPr>
              <p:spPr bwMode="auto">
                <a:xfrm>
                  <a:off x="2047" y="3339"/>
                  <a:ext cx="1" cy="10"/>
                </a:xfrm>
                <a:custGeom>
                  <a:avLst/>
                  <a:gdLst>
                    <a:gd name="T0" fmla="*/ 1 w 1"/>
                    <a:gd name="T1" fmla="*/ 6 h 12"/>
                    <a:gd name="T2" fmla="*/ 1 w 1"/>
                    <a:gd name="T3" fmla="*/ 12 h 12"/>
                    <a:gd name="T4" fmla="*/ 1 w 1"/>
                    <a:gd name="T5" fmla="*/ 11 h 12"/>
                    <a:gd name="T6" fmla="*/ 1 w 1"/>
                    <a:gd name="T7" fmla="*/ 6 h 12"/>
                  </a:gdLst>
                  <a:ahLst/>
                  <a:cxnLst>
                    <a:cxn ang="0">
                      <a:pos x="T0" y="T1"/>
                    </a:cxn>
                    <a:cxn ang="0">
                      <a:pos x="T2" y="T3"/>
                    </a:cxn>
                    <a:cxn ang="0">
                      <a:pos x="T4" y="T5"/>
                    </a:cxn>
                    <a:cxn ang="0">
                      <a:pos x="T6" y="T7"/>
                    </a:cxn>
                  </a:cxnLst>
                  <a:rect l="0" t="0" r="r" b="b"/>
                  <a:pathLst>
                    <a:path w="1" h="12">
                      <a:moveTo>
                        <a:pt x="1" y="6"/>
                      </a:moveTo>
                      <a:cubicBezTo>
                        <a:pt x="0" y="7"/>
                        <a:pt x="0" y="0"/>
                        <a:pt x="1" y="12"/>
                      </a:cubicBezTo>
                      <a:cubicBezTo>
                        <a:pt x="1" y="11"/>
                        <a:pt x="1" y="11"/>
                        <a:pt x="1" y="11"/>
                      </a:cubicBezTo>
                      <a:cubicBezTo>
                        <a:pt x="1" y="10"/>
                        <a:pt x="1" y="8"/>
                        <a:pt x="1"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36"/>
                <p:cNvSpPr>
                  <a:spLocks/>
                </p:cNvSpPr>
                <p:nvPr/>
              </p:nvSpPr>
              <p:spPr bwMode="auto">
                <a:xfrm>
                  <a:off x="2048" y="3345"/>
                  <a:ext cx="0" cy="8"/>
                </a:xfrm>
                <a:custGeom>
                  <a:avLst/>
                  <a:gdLst>
                    <a:gd name="T0" fmla="*/ 0 w 1"/>
                    <a:gd name="T1" fmla="*/ 4 h 9"/>
                    <a:gd name="T2" fmla="*/ 0 w 1"/>
                    <a:gd name="T3" fmla="*/ 4 h 9"/>
                  </a:gdLst>
                  <a:ahLst/>
                  <a:cxnLst>
                    <a:cxn ang="0">
                      <a:pos x="T0" y="T1"/>
                    </a:cxn>
                    <a:cxn ang="0">
                      <a:pos x="T2" y="T3"/>
                    </a:cxn>
                  </a:cxnLst>
                  <a:rect l="0" t="0" r="r" b="b"/>
                  <a:pathLst>
                    <a:path w="1" h="9">
                      <a:moveTo>
                        <a:pt x="0" y="4"/>
                      </a:moveTo>
                      <a:cubicBezTo>
                        <a:pt x="0" y="9"/>
                        <a:pt x="1" y="0"/>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37"/>
                <p:cNvSpPr>
                  <a:spLocks/>
                </p:cNvSpPr>
                <p:nvPr/>
              </p:nvSpPr>
              <p:spPr bwMode="auto">
                <a:xfrm>
                  <a:off x="2047" y="3323"/>
                  <a:ext cx="2" cy="11"/>
                </a:xfrm>
                <a:custGeom>
                  <a:avLst/>
                  <a:gdLst>
                    <a:gd name="T0" fmla="*/ 0 w 3"/>
                    <a:gd name="T1" fmla="*/ 6 h 13"/>
                    <a:gd name="T2" fmla="*/ 1 w 3"/>
                    <a:gd name="T3" fmla="*/ 13 h 13"/>
                    <a:gd name="T4" fmla="*/ 3 w 3"/>
                    <a:gd name="T5" fmla="*/ 8 h 13"/>
                    <a:gd name="T6" fmla="*/ 0 w 3"/>
                    <a:gd name="T7" fmla="*/ 6 h 13"/>
                  </a:gdLst>
                  <a:ahLst/>
                  <a:cxnLst>
                    <a:cxn ang="0">
                      <a:pos x="T0" y="T1"/>
                    </a:cxn>
                    <a:cxn ang="0">
                      <a:pos x="T2" y="T3"/>
                    </a:cxn>
                    <a:cxn ang="0">
                      <a:pos x="T4" y="T5"/>
                    </a:cxn>
                    <a:cxn ang="0">
                      <a:pos x="T6" y="T7"/>
                    </a:cxn>
                  </a:cxnLst>
                  <a:rect l="0" t="0" r="r" b="b"/>
                  <a:pathLst>
                    <a:path w="3" h="13">
                      <a:moveTo>
                        <a:pt x="0" y="6"/>
                      </a:moveTo>
                      <a:cubicBezTo>
                        <a:pt x="1" y="13"/>
                        <a:pt x="1" y="13"/>
                        <a:pt x="1" y="13"/>
                      </a:cubicBezTo>
                      <a:cubicBezTo>
                        <a:pt x="2" y="12"/>
                        <a:pt x="2" y="5"/>
                        <a:pt x="3" y="8"/>
                      </a:cubicBezTo>
                      <a:cubicBezTo>
                        <a:pt x="2" y="0"/>
                        <a:pt x="1" y="2"/>
                        <a:pt x="0"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38"/>
                <p:cNvSpPr>
                  <a:spLocks/>
                </p:cNvSpPr>
                <p:nvPr/>
              </p:nvSpPr>
              <p:spPr bwMode="auto">
                <a:xfrm>
                  <a:off x="2045" y="3322"/>
                  <a:ext cx="1" cy="3"/>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3"/>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39"/>
                <p:cNvSpPr>
                  <a:spLocks/>
                </p:cNvSpPr>
                <p:nvPr/>
              </p:nvSpPr>
              <p:spPr bwMode="auto">
                <a:xfrm>
                  <a:off x="2044" y="3325"/>
                  <a:ext cx="2" cy="7"/>
                </a:xfrm>
                <a:custGeom>
                  <a:avLst/>
                  <a:gdLst>
                    <a:gd name="T0" fmla="*/ 2 w 2"/>
                    <a:gd name="T1" fmla="*/ 8 h 8"/>
                    <a:gd name="T2" fmla="*/ 2 w 2"/>
                    <a:gd name="T3" fmla="*/ 0 h 8"/>
                    <a:gd name="T4" fmla="*/ 2 w 2"/>
                    <a:gd name="T5" fmla="*/ 4 h 8"/>
                    <a:gd name="T6" fmla="*/ 2 w 2"/>
                    <a:gd name="T7" fmla="*/ 8 h 8"/>
                  </a:gdLst>
                  <a:ahLst/>
                  <a:cxnLst>
                    <a:cxn ang="0">
                      <a:pos x="T0" y="T1"/>
                    </a:cxn>
                    <a:cxn ang="0">
                      <a:pos x="T2" y="T3"/>
                    </a:cxn>
                    <a:cxn ang="0">
                      <a:pos x="T4" y="T5"/>
                    </a:cxn>
                    <a:cxn ang="0">
                      <a:pos x="T6" y="T7"/>
                    </a:cxn>
                  </a:cxnLst>
                  <a:rect l="0" t="0" r="r" b="b"/>
                  <a:pathLst>
                    <a:path w="2" h="8">
                      <a:moveTo>
                        <a:pt x="2" y="8"/>
                      </a:moveTo>
                      <a:cubicBezTo>
                        <a:pt x="2" y="0"/>
                        <a:pt x="2" y="0"/>
                        <a:pt x="2" y="0"/>
                      </a:cubicBezTo>
                      <a:cubicBezTo>
                        <a:pt x="1" y="1"/>
                        <a:pt x="0" y="1"/>
                        <a:pt x="2" y="4"/>
                      </a:cubicBezTo>
                      <a:cubicBezTo>
                        <a:pt x="1" y="3"/>
                        <a:pt x="2" y="4"/>
                        <a:pt x="2"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40"/>
                <p:cNvSpPr>
                  <a:spLocks/>
                </p:cNvSpPr>
                <p:nvPr/>
              </p:nvSpPr>
              <p:spPr bwMode="auto">
                <a:xfrm>
                  <a:off x="2044" y="3335"/>
                  <a:ext cx="2" cy="14"/>
                </a:xfrm>
                <a:custGeom>
                  <a:avLst/>
                  <a:gdLst>
                    <a:gd name="T0" fmla="*/ 2 w 2"/>
                    <a:gd name="T1" fmla="*/ 0 h 16"/>
                    <a:gd name="T2" fmla="*/ 0 w 2"/>
                    <a:gd name="T3" fmla="*/ 2 h 16"/>
                    <a:gd name="T4" fmla="*/ 2 w 2"/>
                    <a:gd name="T5" fmla="*/ 0 h 16"/>
                  </a:gdLst>
                  <a:ahLst/>
                  <a:cxnLst>
                    <a:cxn ang="0">
                      <a:pos x="T0" y="T1"/>
                    </a:cxn>
                    <a:cxn ang="0">
                      <a:pos x="T2" y="T3"/>
                    </a:cxn>
                    <a:cxn ang="0">
                      <a:pos x="T4" y="T5"/>
                    </a:cxn>
                  </a:cxnLst>
                  <a:rect l="0" t="0" r="r" b="b"/>
                  <a:pathLst>
                    <a:path w="2" h="16">
                      <a:moveTo>
                        <a:pt x="2" y="0"/>
                      </a:moveTo>
                      <a:cubicBezTo>
                        <a:pt x="1" y="4"/>
                        <a:pt x="1" y="9"/>
                        <a:pt x="0" y="2"/>
                      </a:cubicBezTo>
                      <a:cubicBezTo>
                        <a:pt x="0" y="16"/>
                        <a:pt x="2" y="14"/>
                        <a:pt x="2"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41"/>
                <p:cNvSpPr>
                  <a:spLocks/>
                </p:cNvSpPr>
                <p:nvPr/>
              </p:nvSpPr>
              <p:spPr bwMode="auto">
                <a:xfrm>
                  <a:off x="2039" y="3364"/>
                  <a:ext cx="2" cy="9"/>
                </a:xfrm>
                <a:custGeom>
                  <a:avLst/>
                  <a:gdLst>
                    <a:gd name="T0" fmla="*/ 1 w 2"/>
                    <a:gd name="T1" fmla="*/ 0 h 10"/>
                    <a:gd name="T2" fmla="*/ 0 w 2"/>
                    <a:gd name="T3" fmla="*/ 5 h 10"/>
                    <a:gd name="T4" fmla="*/ 1 w 2"/>
                    <a:gd name="T5" fmla="*/ 10 h 10"/>
                    <a:gd name="T6" fmla="*/ 1 w 2"/>
                    <a:gd name="T7" fmla="*/ 0 h 10"/>
                  </a:gdLst>
                  <a:ahLst/>
                  <a:cxnLst>
                    <a:cxn ang="0">
                      <a:pos x="T0" y="T1"/>
                    </a:cxn>
                    <a:cxn ang="0">
                      <a:pos x="T2" y="T3"/>
                    </a:cxn>
                    <a:cxn ang="0">
                      <a:pos x="T4" y="T5"/>
                    </a:cxn>
                    <a:cxn ang="0">
                      <a:pos x="T6" y="T7"/>
                    </a:cxn>
                  </a:cxnLst>
                  <a:rect l="0" t="0" r="r" b="b"/>
                  <a:pathLst>
                    <a:path w="2" h="10">
                      <a:moveTo>
                        <a:pt x="1" y="0"/>
                      </a:moveTo>
                      <a:cubicBezTo>
                        <a:pt x="0" y="5"/>
                        <a:pt x="0" y="5"/>
                        <a:pt x="0" y="5"/>
                      </a:cubicBezTo>
                      <a:cubicBezTo>
                        <a:pt x="1" y="10"/>
                        <a:pt x="1" y="10"/>
                        <a:pt x="1" y="10"/>
                      </a:cubicBezTo>
                      <a:cubicBezTo>
                        <a:pt x="0" y="7"/>
                        <a:pt x="2" y="0"/>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42"/>
                <p:cNvSpPr>
                  <a:spLocks/>
                </p:cNvSpPr>
                <p:nvPr/>
              </p:nvSpPr>
              <p:spPr bwMode="auto">
                <a:xfrm>
                  <a:off x="2046" y="3291"/>
                  <a:ext cx="2" cy="7"/>
                </a:xfrm>
                <a:custGeom>
                  <a:avLst/>
                  <a:gdLst>
                    <a:gd name="T0" fmla="*/ 3 w 3"/>
                    <a:gd name="T1" fmla="*/ 0 h 8"/>
                    <a:gd name="T2" fmla="*/ 0 w 3"/>
                    <a:gd name="T3" fmla="*/ 3 h 8"/>
                    <a:gd name="T4" fmla="*/ 1 w 3"/>
                    <a:gd name="T5" fmla="*/ 8 h 8"/>
                    <a:gd name="T6" fmla="*/ 3 w 3"/>
                    <a:gd name="T7" fmla="*/ 0 h 8"/>
                  </a:gdLst>
                  <a:ahLst/>
                  <a:cxnLst>
                    <a:cxn ang="0">
                      <a:pos x="T0" y="T1"/>
                    </a:cxn>
                    <a:cxn ang="0">
                      <a:pos x="T2" y="T3"/>
                    </a:cxn>
                    <a:cxn ang="0">
                      <a:pos x="T4" y="T5"/>
                    </a:cxn>
                    <a:cxn ang="0">
                      <a:pos x="T6" y="T7"/>
                    </a:cxn>
                  </a:cxnLst>
                  <a:rect l="0" t="0" r="r" b="b"/>
                  <a:pathLst>
                    <a:path w="3" h="8">
                      <a:moveTo>
                        <a:pt x="3" y="0"/>
                      </a:moveTo>
                      <a:cubicBezTo>
                        <a:pt x="2" y="0"/>
                        <a:pt x="1" y="3"/>
                        <a:pt x="0" y="3"/>
                      </a:cubicBezTo>
                      <a:cubicBezTo>
                        <a:pt x="1" y="8"/>
                        <a:pt x="1" y="8"/>
                        <a:pt x="1" y="8"/>
                      </a:cubicBezTo>
                      <a:cubicBezTo>
                        <a:pt x="1" y="6"/>
                        <a:pt x="2" y="1"/>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43"/>
                <p:cNvSpPr>
                  <a:spLocks/>
                </p:cNvSpPr>
                <p:nvPr/>
              </p:nvSpPr>
              <p:spPr bwMode="auto">
                <a:xfrm>
                  <a:off x="2045" y="3287"/>
                  <a:ext cx="1" cy="7"/>
                </a:xfrm>
                <a:custGeom>
                  <a:avLst/>
                  <a:gdLst>
                    <a:gd name="T0" fmla="*/ 1 w 1"/>
                    <a:gd name="T1" fmla="*/ 8 h 9"/>
                    <a:gd name="T2" fmla="*/ 0 w 1"/>
                    <a:gd name="T3" fmla="*/ 0 h 9"/>
                    <a:gd name="T4" fmla="*/ 1 w 1"/>
                    <a:gd name="T5" fmla="*/ 8 h 9"/>
                  </a:gdLst>
                  <a:ahLst/>
                  <a:cxnLst>
                    <a:cxn ang="0">
                      <a:pos x="T0" y="T1"/>
                    </a:cxn>
                    <a:cxn ang="0">
                      <a:pos x="T2" y="T3"/>
                    </a:cxn>
                    <a:cxn ang="0">
                      <a:pos x="T4" y="T5"/>
                    </a:cxn>
                  </a:cxnLst>
                  <a:rect l="0" t="0" r="r" b="b"/>
                  <a:pathLst>
                    <a:path w="1" h="9">
                      <a:moveTo>
                        <a:pt x="1" y="8"/>
                      </a:moveTo>
                      <a:cubicBezTo>
                        <a:pt x="0" y="0"/>
                        <a:pt x="0" y="0"/>
                        <a:pt x="0" y="0"/>
                      </a:cubicBezTo>
                      <a:cubicBezTo>
                        <a:pt x="0" y="7"/>
                        <a:pt x="1" y="9"/>
                        <a:pt x="1"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44"/>
                <p:cNvSpPr>
                  <a:spLocks/>
                </p:cNvSpPr>
                <p:nvPr/>
              </p:nvSpPr>
              <p:spPr bwMode="auto">
                <a:xfrm>
                  <a:off x="2043" y="3319"/>
                  <a:ext cx="1" cy="13"/>
                </a:xfrm>
                <a:custGeom>
                  <a:avLst/>
                  <a:gdLst>
                    <a:gd name="T0" fmla="*/ 0 w 1"/>
                    <a:gd name="T1" fmla="*/ 2 h 13"/>
                    <a:gd name="T2" fmla="*/ 1 w 1"/>
                    <a:gd name="T3" fmla="*/ 13 h 13"/>
                    <a:gd name="T4" fmla="*/ 0 w 1"/>
                    <a:gd name="T5" fmla="*/ 0 h 13"/>
                    <a:gd name="T6" fmla="*/ 0 w 1"/>
                    <a:gd name="T7" fmla="*/ 2 h 13"/>
                  </a:gdLst>
                  <a:ahLst/>
                  <a:cxnLst>
                    <a:cxn ang="0">
                      <a:pos x="T0" y="T1"/>
                    </a:cxn>
                    <a:cxn ang="0">
                      <a:pos x="T2" y="T3"/>
                    </a:cxn>
                    <a:cxn ang="0">
                      <a:pos x="T4" y="T5"/>
                    </a:cxn>
                    <a:cxn ang="0">
                      <a:pos x="T6" y="T7"/>
                    </a:cxn>
                  </a:cxnLst>
                  <a:rect l="0" t="0" r="r" b="b"/>
                  <a:pathLst>
                    <a:path w="1" h="13">
                      <a:moveTo>
                        <a:pt x="0" y="2"/>
                      </a:moveTo>
                      <a:lnTo>
                        <a:pt x="1" y="13"/>
                      </a:lnTo>
                      <a:lnTo>
                        <a:pt x="0" y="0"/>
                      </a:lnTo>
                      <a:lnTo>
                        <a:pt x="0"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45"/>
                <p:cNvSpPr>
                  <a:spLocks/>
                </p:cNvSpPr>
                <p:nvPr/>
              </p:nvSpPr>
              <p:spPr bwMode="auto">
                <a:xfrm>
                  <a:off x="2048" y="3264"/>
                  <a:ext cx="1" cy="6"/>
                </a:xfrm>
                <a:custGeom>
                  <a:avLst/>
                  <a:gdLst>
                    <a:gd name="T0" fmla="*/ 0 w 1"/>
                    <a:gd name="T1" fmla="*/ 3 h 6"/>
                    <a:gd name="T2" fmla="*/ 1 w 1"/>
                    <a:gd name="T3" fmla="*/ 6 h 6"/>
                    <a:gd name="T4" fmla="*/ 0 w 1"/>
                    <a:gd name="T5" fmla="*/ 0 h 6"/>
                    <a:gd name="T6" fmla="*/ 0 w 1"/>
                    <a:gd name="T7" fmla="*/ 3 h 6"/>
                  </a:gdLst>
                  <a:ahLst/>
                  <a:cxnLst>
                    <a:cxn ang="0">
                      <a:pos x="T0" y="T1"/>
                    </a:cxn>
                    <a:cxn ang="0">
                      <a:pos x="T2" y="T3"/>
                    </a:cxn>
                    <a:cxn ang="0">
                      <a:pos x="T4" y="T5"/>
                    </a:cxn>
                    <a:cxn ang="0">
                      <a:pos x="T6" y="T7"/>
                    </a:cxn>
                  </a:cxnLst>
                  <a:rect l="0" t="0" r="r" b="b"/>
                  <a:pathLst>
                    <a:path w="1" h="6">
                      <a:moveTo>
                        <a:pt x="0" y="3"/>
                      </a:moveTo>
                      <a:lnTo>
                        <a:pt x="1" y="6"/>
                      </a:lnTo>
                      <a:lnTo>
                        <a:pt x="0" y="0"/>
                      </a:lnTo>
                      <a:lnTo>
                        <a:pt x="0" y="3"/>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46"/>
                <p:cNvSpPr>
                  <a:spLocks/>
                </p:cNvSpPr>
                <p:nvPr/>
              </p:nvSpPr>
              <p:spPr bwMode="auto">
                <a:xfrm>
                  <a:off x="2048" y="3238"/>
                  <a:ext cx="2" cy="15"/>
                </a:xfrm>
                <a:custGeom>
                  <a:avLst/>
                  <a:gdLst>
                    <a:gd name="T0" fmla="*/ 0 w 2"/>
                    <a:gd name="T1" fmla="*/ 15 h 18"/>
                    <a:gd name="T2" fmla="*/ 2 w 2"/>
                    <a:gd name="T3" fmla="*/ 14 h 18"/>
                    <a:gd name="T4" fmla="*/ 0 w 2"/>
                    <a:gd name="T5" fmla="*/ 0 h 18"/>
                    <a:gd name="T6" fmla="*/ 0 w 2"/>
                    <a:gd name="T7" fmla="*/ 15 h 18"/>
                  </a:gdLst>
                  <a:ahLst/>
                  <a:cxnLst>
                    <a:cxn ang="0">
                      <a:pos x="T0" y="T1"/>
                    </a:cxn>
                    <a:cxn ang="0">
                      <a:pos x="T2" y="T3"/>
                    </a:cxn>
                    <a:cxn ang="0">
                      <a:pos x="T4" y="T5"/>
                    </a:cxn>
                    <a:cxn ang="0">
                      <a:pos x="T6" y="T7"/>
                    </a:cxn>
                  </a:cxnLst>
                  <a:rect l="0" t="0" r="r" b="b"/>
                  <a:pathLst>
                    <a:path w="2" h="18">
                      <a:moveTo>
                        <a:pt x="0" y="15"/>
                      </a:moveTo>
                      <a:cubicBezTo>
                        <a:pt x="1" y="18"/>
                        <a:pt x="2" y="10"/>
                        <a:pt x="2" y="14"/>
                      </a:cubicBezTo>
                      <a:cubicBezTo>
                        <a:pt x="2" y="9"/>
                        <a:pt x="1" y="4"/>
                        <a:pt x="0" y="0"/>
                      </a:cubicBezTo>
                      <a:cubicBezTo>
                        <a:pt x="1" y="4"/>
                        <a:pt x="1" y="9"/>
                        <a:pt x="0"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47"/>
                <p:cNvSpPr>
                  <a:spLocks/>
                </p:cNvSpPr>
                <p:nvPr/>
              </p:nvSpPr>
              <p:spPr bwMode="auto">
                <a:xfrm>
                  <a:off x="2048" y="3232"/>
                  <a:ext cx="0"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4"/>
                        <a:pt x="1" y="7"/>
                      </a:cubicBezTo>
                      <a:cubicBezTo>
                        <a:pt x="1" y="5"/>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48"/>
                <p:cNvSpPr>
                  <a:spLocks/>
                </p:cNvSpPr>
                <p:nvPr/>
              </p:nvSpPr>
              <p:spPr bwMode="auto">
                <a:xfrm>
                  <a:off x="2046" y="3271"/>
                  <a:ext cx="1" cy="5"/>
                </a:xfrm>
                <a:custGeom>
                  <a:avLst/>
                  <a:gdLst>
                    <a:gd name="T0" fmla="*/ 0 w 1"/>
                    <a:gd name="T1" fmla="*/ 6 h 6"/>
                    <a:gd name="T2" fmla="*/ 1 w 1"/>
                    <a:gd name="T3" fmla="*/ 0 h 6"/>
                    <a:gd name="T4" fmla="*/ 0 w 1"/>
                    <a:gd name="T5" fmla="*/ 3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1" y="4"/>
                        <a:pt x="1" y="0"/>
                      </a:cubicBezTo>
                      <a:cubicBezTo>
                        <a:pt x="0" y="3"/>
                        <a:pt x="0" y="3"/>
                        <a:pt x="0" y="3"/>
                      </a:cubicBezTo>
                      <a:cubicBezTo>
                        <a:pt x="0" y="4"/>
                        <a:pt x="0" y="5"/>
                        <a:pt x="0"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49"/>
                <p:cNvSpPr>
                  <a:spLocks/>
                </p:cNvSpPr>
                <p:nvPr/>
              </p:nvSpPr>
              <p:spPr bwMode="auto">
                <a:xfrm>
                  <a:off x="2046" y="3268"/>
                  <a:ext cx="0" cy="6"/>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cubicBezTo>
                        <a:pt x="0" y="7"/>
                        <a:pt x="0" y="7"/>
                        <a:pt x="0" y="7"/>
                      </a:cubicBezTo>
                      <a:cubicBezTo>
                        <a:pt x="0" y="4"/>
                        <a:pt x="0" y="1"/>
                        <a:pt x="0" y="0"/>
                      </a:cubicBezTo>
                      <a:cubicBezTo>
                        <a:pt x="0" y="1"/>
                        <a:pt x="0" y="3"/>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50"/>
                <p:cNvSpPr>
                  <a:spLocks/>
                </p:cNvSpPr>
                <p:nvPr/>
              </p:nvSpPr>
              <p:spPr bwMode="auto">
                <a:xfrm>
                  <a:off x="2045" y="327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51"/>
                <p:cNvSpPr>
                  <a:spLocks/>
                </p:cNvSpPr>
                <p:nvPr/>
              </p:nvSpPr>
              <p:spPr bwMode="auto">
                <a:xfrm>
                  <a:off x="2041" y="3293"/>
                  <a:ext cx="3" cy="11"/>
                </a:xfrm>
                <a:custGeom>
                  <a:avLst/>
                  <a:gdLst>
                    <a:gd name="T0" fmla="*/ 4 w 4"/>
                    <a:gd name="T1" fmla="*/ 14 h 14"/>
                    <a:gd name="T2" fmla="*/ 0 w 4"/>
                    <a:gd name="T3" fmla="*/ 9 h 14"/>
                    <a:gd name="T4" fmla="*/ 4 w 4"/>
                    <a:gd name="T5" fmla="*/ 14 h 14"/>
                  </a:gdLst>
                  <a:ahLst/>
                  <a:cxnLst>
                    <a:cxn ang="0">
                      <a:pos x="T0" y="T1"/>
                    </a:cxn>
                    <a:cxn ang="0">
                      <a:pos x="T2" y="T3"/>
                    </a:cxn>
                    <a:cxn ang="0">
                      <a:pos x="T4" y="T5"/>
                    </a:cxn>
                  </a:cxnLst>
                  <a:rect l="0" t="0" r="r" b="b"/>
                  <a:pathLst>
                    <a:path w="4" h="14">
                      <a:moveTo>
                        <a:pt x="4" y="14"/>
                      </a:moveTo>
                      <a:cubicBezTo>
                        <a:pt x="3" y="9"/>
                        <a:pt x="2" y="0"/>
                        <a:pt x="0" y="9"/>
                      </a:cubicBezTo>
                      <a:cubicBezTo>
                        <a:pt x="1" y="12"/>
                        <a:pt x="2" y="7"/>
                        <a:pt x="4"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52"/>
                <p:cNvSpPr>
                  <a:spLocks/>
                </p:cNvSpPr>
                <p:nvPr/>
              </p:nvSpPr>
              <p:spPr bwMode="auto">
                <a:xfrm>
                  <a:off x="2043" y="3280"/>
                  <a:ext cx="2" cy="8"/>
                </a:xfrm>
                <a:custGeom>
                  <a:avLst/>
                  <a:gdLst>
                    <a:gd name="T0" fmla="*/ 0 w 2"/>
                    <a:gd name="T1" fmla="*/ 0 h 9"/>
                    <a:gd name="T2" fmla="*/ 0 w 2"/>
                    <a:gd name="T3" fmla="*/ 8 h 9"/>
                    <a:gd name="T4" fmla="*/ 2 w 2"/>
                    <a:gd name="T5" fmla="*/ 9 h 9"/>
                    <a:gd name="T6" fmla="*/ 0 w 2"/>
                    <a:gd name="T7" fmla="*/ 0 h 9"/>
                  </a:gdLst>
                  <a:ahLst/>
                  <a:cxnLst>
                    <a:cxn ang="0">
                      <a:pos x="T0" y="T1"/>
                    </a:cxn>
                    <a:cxn ang="0">
                      <a:pos x="T2" y="T3"/>
                    </a:cxn>
                    <a:cxn ang="0">
                      <a:pos x="T4" y="T5"/>
                    </a:cxn>
                    <a:cxn ang="0">
                      <a:pos x="T6" y="T7"/>
                    </a:cxn>
                  </a:cxnLst>
                  <a:rect l="0" t="0" r="r" b="b"/>
                  <a:pathLst>
                    <a:path w="2" h="9">
                      <a:moveTo>
                        <a:pt x="0" y="0"/>
                      </a:moveTo>
                      <a:cubicBezTo>
                        <a:pt x="0" y="8"/>
                        <a:pt x="0" y="8"/>
                        <a:pt x="0" y="8"/>
                      </a:cubicBezTo>
                      <a:cubicBezTo>
                        <a:pt x="1" y="8"/>
                        <a:pt x="1" y="6"/>
                        <a:pt x="2" y="9"/>
                      </a:cubicBez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53"/>
                <p:cNvSpPr>
                  <a:spLocks/>
                </p:cNvSpPr>
                <p:nvPr/>
              </p:nvSpPr>
              <p:spPr bwMode="auto">
                <a:xfrm>
                  <a:off x="2043" y="327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54"/>
                <p:cNvSpPr>
                  <a:spLocks/>
                </p:cNvSpPr>
                <p:nvPr/>
              </p:nvSpPr>
              <p:spPr bwMode="auto">
                <a:xfrm>
                  <a:off x="2045" y="3234"/>
                  <a:ext cx="1" cy="14"/>
                </a:xfrm>
                <a:custGeom>
                  <a:avLst/>
                  <a:gdLst>
                    <a:gd name="T0" fmla="*/ 1 w 1"/>
                    <a:gd name="T1" fmla="*/ 12 h 17"/>
                    <a:gd name="T2" fmla="*/ 0 w 1"/>
                    <a:gd name="T3" fmla="*/ 0 h 17"/>
                    <a:gd name="T4" fmla="*/ 0 w 1"/>
                    <a:gd name="T5" fmla="*/ 14 h 17"/>
                    <a:gd name="T6" fmla="*/ 1 w 1"/>
                    <a:gd name="T7" fmla="*/ 12 h 17"/>
                  </a:gdLst>
                  <a:ahLst/>
                  <a:cxnLst>
                    <a:cxn ang="0">
                      <a:pos x="T0" y="T1"/>
                    </a:cxn>
                    <a:cxn ang="0">
                      <a:pos x="T2" y="T3"/>
                    </a:cxn>
                    <a:cxn ang="0">
                      <a:pos x="T4" y="T5"/>
                    </a:cxn>
                    <a:cxn ang="0">
                      <a:pos x="T6" y="T7"/>
                    </a:cxn>
                  </a:cxnLst>
                  <a:rect l="0" t="0" r="r" b="b"/>
                  <a:pathLst>
                    <a:path w="1" h="17">
                      <a:moveTo>
                        <a:pt x="1" y="12"/>
                      </a:moveTo>
                      <a:cubicBezTo>
                        <a:pt x="1" y="9"/>
                        <a:pt x="0" y="5"/>
                        <a:pt x="0" y="0"/>
                      </a:cubicBezTo>
                      <a:cubicBezTo>
                        <a:pt x="0" y="5"/>
                        <a:pt x="0" y="10"/>
                        <a:pt x="0" y="14"/>
                      </a:cubicBezTo>
                      <a:cubicBezTo>
                        <a:pt x="0" y="15"/>
                        <a:pt x="1" y="17"/>
                        <a:pt x="1" y="1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55"/>
                <p:cNvSpPr>
                  <a:spLocks/>
                </p:cNvSpPr>
                <p:nvPr/>
              </p:nvSpPr>
              <p:spPr bwMode="auto">
                <a:xfrm>
                  <a:off x="2045" y="325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56"/>
                <p:cNvSpPr>
                  <a:spLocks/>
                </p:cNvSpPr>
                <p:nvPr/>
              </p:nvSpPr>
              <p:spPr bwMode="auto">
                <a:xfrm>
                  <a:off x="2045" y="319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57"/>
                <p:cNvSpPr>
                  <a:spLocks/>
                </p:cNvSpPr>
                <p:nvPr/>
              </p:nvSpPr>
              <p:spPr bwMode="auto">
                <a:xfrm>
                  <a:off x="2044" y="3245"/>
                  <a:ext cx="1" cy="8"/>
                </a:xfrm>
                <a:custGeom>
                  <a:avLst/>
                  <a:gdLst>
                    <a:gd name="T0" fmla="*/ 0 w 1"/>
                    <a:gd name="T1" fmla="*/ 1 h 9"/>
                    <a:gd name="T2" fmla="*/ 1 w 1"/>
                    <a:gd name="T3" fmla="*/ 9 h 9"/>
                    <a:gd name="T4" fmla="*/ 1 w 1"/>
                    <a:gd name="T5" fmla="*/ 0 h 9"/>
                    <a:gd name="T6" fmla="*/ 0 w 1"/>
                    <a:gd name="T7" fmla="*/ 1 h 9"/>
                  </a:gdLst>
                  <a:ahLst/>
                  <a:cxnLst>
                    <a:cxn ang="0">
                      <a:pos x="T0" y="T1"/>
                    </a:cxn>
                    <a:cxn ang="0">
                      <a:pos x="T2" y="T3"/>
                    </a:cxn>
                    <a:cxn ang="0">
                      <a:pos x="T4" y="T5"/>
                    </a:cxn>
                    <a:cxn ang="0">
                      <a:pos x="T6" y="T7"/>
                    </a:cxn>
                  </a:cxnLst>
                  <a:rect l="0" t="0" r="r" b="b"/>
                  <a:pathLst>
                    <a:path w="1" h="9">
                      <a:moveTo>
                        <a:pt x="0" y="1"/>
                      </a:moveTo>
                      <a:cubicBezTo>
                        <a:pt x="0" y="5"/>
                        <a:pt x="1" y="7"/>
                        <a:pt x="1" y="9"/>
                      </a:cubicBezTo>
                      <a:cubicBezTo>
                        <a:pt x="1" y="6"/>
                        <a:pt x="1" y="3"/>
                        <a:pt x="1" y="0"/>
                      </a:cubicBezTo>
                      <a:cubicBezTo>
                        <a:pt x="1" y="0"/>
                        <a:pt x="0"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58"/>
                <p:cNvSpPr>
                  <a:spLocks/>
                </p:cNvSpPr>
                <p:nvPr/>
              </p:nvSpPr>
              <p:spPr bwMode="auto">
                <a:xfrm>
                  <a:off x="2046" y="3222"/>
                  <a:ext cx="2" cy="5"/>
                </a:xfrm>
                <a:custGeom>
                  <a:avLst/>
                  <a:gdLst>
                    <a:gd name="T0" fmla="*/ 1 w 2"/>
                    <a:gd name="T1" fmla="*/ 0 h 6"/>
                    <a:gd name="T2" fmla="*/ 0 w 2"/>
                    <a:gd name="T3" fmla="*/ 6 h 6"/>
                    <a:gd name="T4" fmla="*/ 1 w 2"/>
                    <a:gd name="T5" fmla="*/ 0 h 6"/>
                  </a:gdLst>
                  <a:ahLst/>
                  <a:cxnLst>
                    <a:cxn ang="0">
                      <a:pos x="T0" y="T1"/>
                    </a:cxn>
                    <a:cxn ang="0">
                      <a:pos x="T2" y="T3"/>
                    </a:cxn>
                    <a:cxn ang="0">
                      <a:pos x="T4" y="T5"/>
                    </a:cxn>
                  </a:cxnLst>
                  <a:rect l="0" t="0" r="r" b="b"/>
                  <a:pathLst>
                    <a:path w="2" h="6">
                      <a:moveTo>
                        <a:pt x="1" y="0"/>
                      </a:moveTo>
                      <a:cubicBezTo>
                        <a:pt x="1" y="2"/>
                        <a:pt x="0" y="4"/>
                        <a:pt x="0" y="6"/>
                      </a:cubicBezTo>
                      <a:cubicBezTo>
                        <a:pt x="1" y="4"/>
                        <a:pt x="2" y="0"/>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59"/>
                <p:cNvSpPr>
                  <a:spLocks/>
                </p:cNvSpPr>
                <p:nvPr/>
              </p:nvSpPr>
              <p:spPr bwMode="auto">
                <a:xfrm>
                  <a:off x="2046" y="3256"/>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60"/>
                <p:cNvSpPr>
                  <a:spLocks/>
                </p:cNvSpPr>
                <p:nvPr/>
              </p:nvSpPr>
              <p:spPr bwMode="auto">
                <a:xfrm>
                  <a:off x="2045" y="3253"/>
                  <a:ext cx="1" cy="5"/>
                </a:xfrm>
                <a:custGeom>
                  <a:avLst/>
                  <a:gdLst>
                    <a:gd name="T0" fmla="*/ 1 w 1"/>
                    <a:gd name="T1" fmla="*/ 5 h 6"/>
                    <a:gd name="T2" fmla="*/ 0 w 1"/>
                    <a:gd name="T3" fmla="*/ 0 h 6"/>
                    <a:gd name="T4" fmla="*/ 1 w 1"/>
                    <a:gd name="T5" fmla="*/ 6 h 6"/>
                    <a:gd name="T6" fmla="*/ 1 w 1"/>
                    <a:gd name="T7" fmla="*/ 5 h 6"/>
                  </a:gdLst>
                  <a:ahLst/>
                  <a:cxnLst>
                    <a:cxn ang="0">
                      <a:pos x="T0" y="T1"/>
                    </a:cxn>
                    <a:cxn ang="0">
                      <a:pos x="T2" y="T3"/>
                    </a:cxn>
                    <a:cxn ang="0">
                      <a:pos x="T4" y="T5"/>
                    </a:cxn>
                    <a:cxn ang="0">
                      <a:pos x="T6" y="T7"/>
                    </a:cxn>
                  </a:cxnLst>
                  <a:rect l="0" t="0" r="r" b="b"/>
                  <a:pathLst>
                    <a:path w="1" h="6">
                      <a:moveTo>
                        <a:pt x="1" y="5"/>
                      </a:moveTo>
                      <a:cubicBezTo>
                        <a:pt x="1" y="3"/>
                        <a:pt x="0" y="1"/>
                        <a:pt x="0" y="0"/>
                      </a:cubicBezTo>
                      <a:cubicBezTo>
                        <a:pt x="0" y="2"/>
                        <a:pt x="0" y="4"/>
                        <a:pt x="1" y="6"/>
                      </a:cubicBezTo>
                      <a:cubicBezTo>
                        <a:pt x="1" y="5"/>
                        <a:pt x="1" y="5"/>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61"/>
                <p:cNvSpPr>
                  <a:spLocks/>
                </p:cNvSpPr>
                <p:nvPr/>
              </p:nvSpPr>
              <p:spPr bwMode="auto">
                <a:xfrm>
                  <a:off x="2036" y="3178"/>
                  <a:ext cx="9" cy="31"/>
                </a:xfrm>
                <a:custGeom>
                  <a:avLst/>
                  <a:gdLst>
                    <a:gd name="T0" fmla="*/ 0 w 11"/>
                    <a:gd name="T1" fmla="*/ 11 h 37"/>
                    <a:gd name="T2" fmla="*/ 2 w 11"/>
                    <a:gd name="T3" fmla="*/ 29 h 37"/>
                    <a:gd name="T4" fmla="*/ 11 w 11"/>
                    <a:gd name="T5" fmla="*/ 25 h 37"/>
                    <a:gd name="T6" fmla="*/ 9 w 11"/>
                    <a:gd name="T7" fmla="*/ 16 h 37"/>
                    <a:gd name="T8" fmla="*/ 5 w 11"/>
                    <a:gd name="T9" fmla="*/ 27 h 37"/>
                    <a:gd name="T10" fmla="*/ 7 w 11"/>
                    <a:gd name="T11" fmla="*/ 13 h 37"/>
                    <a:gd name="T12" fmla="*/ 1 w 11"/>
                    <a:gd name="T13" fmla="*/ 2 h 37"/>
                    <a:gd name="T14" fmla="*/ 2 w 11"/>
                    <a:gd name="T15" fmla="*/ 11 h 37"/>
                    <a:gd name="T16" fmla="*/ 0 w 11"/>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7">
                      <a:moveTo>
                        <a:pt x="0" y="11"/>
                      </a:moveTo>
                      <a:cubicBezTo>
                        <a:pt x="2" y="11"/>
                        <a:pt x="3" y="21"/>
                        <a:pt x="2" y="29"/>
                      </a:cubicBezTo>
                      <a:cubicBezTo>
                        <a:pt x="3" y="37"/>
                        <a:pt x="8" y="31"/>
                        <a:pt x="11" y="25"/>
                      </a:cubicBezTo>
                      <a:cubicBezTo>
                        <a:pt x="10" y="24"/>
                        <a:pt x="10" y="24"/>
                        <a:pt x="9" y="16"/>
                      </a:cubicBezTo>
                      <a:cubicBezTo>
                        <a:pt x="8" y="19"/>
                        <a:pt x="7" y="34"/>
                        <a:pt x="5" y="27"/>
                      </a:cubicBezTo>
                      <a:cubicBezTo>
                        <a:pt x="4" y="17"/>
                        <a:pt x="6" y="19"/>
                        <a:pt x="7" y="13"/>
                      </a:cubicBezTo>
                      <a:cubicBezTo>
                        <a:pt x="5" y="18"/>
                        <a:pt x="4" y="0"/>
                        <a:pt x="1" y="2"/>
                      </a:cubicBezTo>
                      <a:cubicBezTo>
                        <a:pt x="2" y="11"/>
                        <a:pt x="2" y="11"/>
                        <a:pt x="2" y="11"/>
                      </a:cubicBezTo>
                      <a:cubicBezTo>
                        <a:pt x="2" y="12"/>
                        <a:pt x="1" y="8"/>
                        <a:pt x="0" y="1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62"/>
                <p:cNvSpPr>
                  <a:spLocks/>
                </p:cNvSpPr>
                <p:nvPr/>
              </p:nvSpPr>
              <p:spPr bwMode="auto">
                <a:xfrm>
                  <a:off x="2045" y="3199"/>
                  <a:ext cx="2" cy="15"/>
                </a:xfrm>
                <a:custGeom>
                  <a:avLst/>
                  <a:gdLst>
                    <a:gd name="T0" fmla="*/ 0 w 2"/>
                    <a:gd name="T1" fmla="*/ 15 h 18"/>
                    <a:gd name="T2" fmla="*/ 0 w 2"/>
                    <a:gd name="T3" fmla="*/ 18 h 18"/>
                    <a:gd name="T4" fmla="*/ 2 w 2"/>
                    <a:gd name="T5" fmla="*/ 7 h 18"/>
                    <a:gd name="T6" fmla="*/ 0 w 2"/>
                    <a:gd name="T7" fmla="*/ 0 h 18"/>
                    <a:gd name="T8" fmla="*/ 0 w 2"/>
                    <a:gd name="T9" fmla="*/ 16 h 18"/>
                    <a:gd name="T10" fmla="*/ 0 w 2"/>
                    <a:gd name="T11" fmla="*/ 15 h 18"/>
                  </a:gdLst>
                  <a:ahLst/>
                  <a:cxnLst>
                    <a:cxn ang="0">
                      <a:pos x="T0" y="T1"/>
                    </a:cxn>
                    <a:cxn ang="0">
                      <a:pos x="T2" y="T3"/>
                    </a:cxn>
                    <a:cxn ang="0">
                      <a:pos x="T4" y="T5"/>
                    </a:cxn>
                    <a:cxn ang="0">
                      <a:pos x="T6" y="T7"/>
                    </a:cxn>
                    <a:cxn ang="0">
                      <a:pos x="T8" y="T9"/>
                    </a:cxn>
                    <a:cxn ang="0">
                      <a:pos x="T10" y="T11"/>
                    </a:cxn>
                  </a:cxnLst>
                  <a:rect l="0" t="0" r="r" b="b"/>
                  <a:pathLst>
                    <a:path w="2" h="18">
                      <a:moveTo>
                        <a:pt x="0" y="15"/>
                      </a:moveTo>
                      <a:cubicBezTo>
                        <a:pt x="0" y="18"/>
                        <a:pt x="0" y="18"/>
                        <a:pt x="0" y="18"/>
                      </a:cubicBezTo>
                      <a:cubicBezTo>
                        <a:pt x="0" y="15"/>
                        <a:pt x="1" y="12"/>
                        <a:pt x="2" y="7"/>
                      </a:cubicBezTo>
                      <a:cubicBezTo>
                        <a:pt x="1" y="1"/>
                        <a:pt x="1" y="0"/>
                        <a:pt x="0" y="0"/>
                      </a:cubicBezTo>
                      <a:cubicBezTo>
                        <a:pt x="0" y="16"/>
                        <a:pt x="0" y="16"/>
                        <a:pt x="0" y="16"/>
                      </a:cubicBezTo>
                      <a:lnTo>
                        <a:pt x="0" y="1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63"/>
                <p:cNvSpPr>
                  <a:spLocks/>
                </p:cNvSpPr>
                <p:nvPr/>
              </p:nvSpPr>
              <p:spPr bwMode="auto">
                <a:xfrm>
                  <a:off x="2042" y="3214"/>
                  <a:ext cx="4" cy="22"/>
                </a:xfrm>
                <a:custGeom>
                  <a:avLst/>
                  <a:gdLst>
                    <a:gd name="T0" fmla="*/ 4 w 5"/>
                    <a:gd name="T1" fmla="*/ 15 h 27"/>
                    <a:gd name="T2" fmla="*/ 0 w 5"/>
                    <a:gd name="T3" fmla="*/ 10 h 27"/>
                    <a:gd name="T4" fmla="*/ 2 w 5"/>
                    <a:gd name="T5" fmla="*/ 23 h 27"/>
                    <a:gd name="T6" fmla="*/ 4 w 5"/>
                    <a:gd name="T7" fmla="*/ 16 h 27"/>
                    <a:gd name="T8" fmla="*/ 4 w 5"/>
                    <a:gd name="T9" fmla="*/ 24 h 27"/>
                    <a:gd name="T10" fmla="*/ 5 w 5"/>
                    <a:gd name="T11" fmla="*/ 16 h 27"/>
                    <a:gd name="T12" fmla="*/ 5 w 5"/>
                    <a:gd name="T13" fmla="*/ 16 h 27"/>
                    <a:gd name="T14" fmla="*/ 5 w 5"/>
                    <a:gd name="T15" fmla="*/ 16 h 27"/>
                    <a:gd name="T16" fmla="*/ 5 w 5"/>
                    <a:gd name="T17" fmla="*/ 16 h 27"/>
                    <a:gd name="T18" fmla="*/ 5 w 5"/>
                    <a:gd name="T19" fmla="*/ 17 h 27"/>
                    <a:gd name="T20" fmla="*/ 5 w 5"/>
                    <a:gd name="T21" fmla="*/ 16 h 27"/>
                    <a:gd name="T22" fmla="*/ 4 w 5"/>
                    <a:gd name="T23" fmla="*/ 15 h 27"/>
                    <a:gd name="T24" fmla="*/ 5 w 5"/>
                    <a:gd name="T25" fmla="*/ 16 h 27"/>
                    <a:gd name="T26" fmla="*/ 5 w 5"/>
                    <a:gd name="T27" fmla="*/ 16 h 27"/>
                    <a:gd name="T28" fmla="*/ 5 w 5"/>
                    <a:gd name="T29" fmla="*/ 16 h 27"/>
                    <a:gd name="T30" fmla="*/ 4 w 5"/>
                    <a:gd name="T31" fmla="*/ 0 h 27"/>
                    <a:gd name="T32" fmla="*/ 4 w 5"/>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4" y="15"/>
                      </a:moveTo>
                      <a:cubicBezTo>
                        <a:pt x="2" y="13"/>
                        <a:pt x="2" y="5"/>
                        <a:pt x="0" y="10"/>
                      </a:cubicBezTo>
                      <a:cubicBezTo>
                        <a:pt x="0" y="20"/>
                        <a:pt x="1" y="17"/>
                        <a:pt x="2" y="23"/>
                      </a:cubicBezTo>
                      <a:cubicBezTo>
                        <a:pt x="2" y="7"/>
                        <a:pt x="3" y="27"/>
                        <a:pt x="4" y="16"/>
                      </a:cubicBezTo>
                      <a:cubicBezTo>
                        <a:pt x="4" y="19"/>
                        <a:pt x="4" y="22"/>
                        <a:pt x="4" y="24"/>
                      </a:cubicBezTo>
                      <a:cubicBezTo>
                        <a:pt x="5" y="21"/>
                        <a:pt x="5" y="19"/>
                        <a:pt x="5" y="16"/>
                      </a:cubicBezTo>
                      <a:cubicBezTo>
                        <a:pt x="5" y="16"/>
                        <a:pt x="5" y="16"/>
                        <a:pt x="5" y="16"/>
                      </a:cubicBezTo>
                      <a:cubicBezTo>
                        <a:pt x="5" y="16"/>
                        <a:pt x="5" y="16"/>
                        <a:pt x="5" y="16"/>
                      </a:cubicBezTo>
                      <a:cubicBezTo>
                        <a:pt x="5" y="16"/>
                        <a:pt x="5" y="16"/>
                        <a:pt x="5" y="16"/>
                      </a:cubicBezTo>
                      <a:cubicBezTo>
                        <a:pt x="5" y="17"/>
                        <a:pt x="5" y="17"/>
                        <a:pt x="5" y="17"/>
                      </a:cubicBezTo>
                      <a:cubicBezTo>
                        <a:pt x="5" y="16"/>
                        <a:pt x="5" y="16"/>
                        <a:pt x="5" y="16"/>
                      </a:cubicBezTo>
                      <a:cubicBezTo>
                        <a:pt x="4" y="16"/>
                        <a:pt x="4" y="16"/>
                        <a:pt x="4" y="15"/>
                      </a:cubicBezTo>
                      <a:cubicBezTo>
                        <a:pt x="4" y="11"/>
                        <a:pt x="5" y="15"/>
                        <a:pt x="5" y="16"/>
                      </a:cubicBezTo>
                      <a:cubicBezTo>
                        <a:pt x="5" y="16"/>
                        <a:pt x="5" y="16"/>
                        <a:pt x="5" y="16"/>
                      </a:cubicBezTo>
                      <a:cubicBezTo>
                        <a:pt x="5" y="16"/>
                        <a:pt x="5" y="16"/>
                        <a:pt x="5" y="16"/>
                      </a:cubicBezTo>
                      <a:cubicBezTo>
                        <a:pt x="4" y="0"/>
                        <a:pt x="4" y="0"/>
                        <a:pt x="4" y="0"/>
                      </a:cubicBezTo>
                      <a:cubicBezTo>
                        <a:pt x="4" y="4"/>
                        <a:pt x="4" y="8"/>
                        <a:pt x="4"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64"/>
                <p:cNvSpPr>
                  <a:spLocks/>
                </p:cNvSpPr>
                <p:nvPr/>
              </p:nvSpPr>
              <p:spPr bwMode="auto">
                <a:xfrm>
                  <a:off x="2038" y="3291"/>
                  <a:ext cx="0" cy="2"/>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0" y="0"/>
                        <a:pt x="0"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65"/>
                <p:cNvSpPr>
                  <a:spLocks/>
                </p:cNvSpPr>
                <p:nvPr/>
              </p:nvSpPr>
              <p:spPr bwMode="auto">
                <a:xfrm>
                  <a:off x="2038" y="3280"/>
                  <a:ext cx="5" cy="19"/>
                </a:xfrm>
                <a:custGeom>
                  <a:avLst/>
                  <a:gdLst>
                    <a:gd name="T0" fmla="*/ 0 w 5"/>
                    <a:gd name="T1" fmla="*/ 9 h 23"/>
                    <a:gd name="T2" fmla="*/ 1 w 5"/>
                    <a:gd name="T3" fmla="*/ 15 h 23"/>
                    <a:gd name="T4" fmla="*/ 0 w 5"/>
                    <a:gd name="T5" fmla="*/ 15 h 23"/>
                    <a:gd name="T6" fmla="*/ 2 w 5"/>
                    <a:gd name="T7" fmla="*/ 16 h 23"/>
                    <a:gd name="T8" fmla="*/ 2 w 5"/>
                    <a:gd name="T9" fmla="*/ 15 h 23"/>
                    <a:gd name="T10" fmla="*/ 5 w 5"/>
                    <a:gd name="T11" fmla="*/ 1 h 23"/>
                    <a:gd name="T12" fmla="*/ 0 w 5"/>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5" h="23">
                      <a:moveTo>
                        <a:pt x="0" y="9"/>
                      </a:moveTo>
                      <a:cubicBezTo>
                        <a:pt x="1" y="10"/>
                        <a:pt x="1" y="11"/>
                        <a:pt x="1" y="15"/>
                      </a:cubicBezTo>
                      <a:cubicBezTo>
                        <a:pt x="1" y="18"/>
                        <a:pt x="0" y="15"/>
                        <a:pt x="0" y="15"/>
                      </a:cubicBezTo>
                      <a:cubicBezTo>
                        <a:pt x="0" y="17"/>
                        <a:pt x="1" y="23"/>
                        <a:pt x="2" y="16"/>
                      </a:cubicBezTo>
                      <a:cubicBezTo>
                        <a:pt x="2" y="15"/>
                        <a:pt x="2" y="15"/>
                        <a:pt x="2" y="15"/>
                      </a:cubicBezTo>
                      <a:cubicBezTo>
                        <a:pt x="2" y="8"/>
                        <a:pt x="4" y="0"/>
                        <a:pt x="5" y="1"/>
                      </a:cubicBezTo>
                      <a:cubicBezTo>
                        <a:pt x="3" y="3"/>
                        <a:pt x="2" y="5"/>
                        <a:pt x="0" y="9"/>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66"/>
                <p:cNvSpPr>
                  <a:spLocks/>
                </p:cNvSpPr>
                <p:nvPr/>
              </p:nvSpPr>
              <p:spPr bwMode="auto">
                <a:xfrm>
                  <a:off x="2039" y="3245"/>
                  <a:ext cx="3" cy="12"/>
                </a:xfrm>
                <a:custGeom>
                  <a:avLst/>
                  <a:gdLst>
                    <a:gd name="T0" fmla="*/ 3 w 3"/>
                    <a:gd name="T1" fmla="*/ 14 h 14"/>
                    <a:gd name="T2" fmla="*/ 2 w 3"/>
                    <a:gd name="T3" fmla="*/ 0 h 14"/>
                    <a:gd name="T4" fmla="*/ 0 w 3"/>
                    <a:gd name="T5" fmla="*/ 7 h 14"/>
                    <a:gd name="T6" fmla="*/ 1 w 3"/>
                    <a:gd name="T7" fmla="*/ 7 h 14"/>
                    <a:gd name="T8" fmla="*/ 3 w 3"/>
                    <a:gd name="T9" fmla="*/ 14 h 14"/>
                  </a:gdLst>
                  <a:ahLst/>
                  <a:cxnLst>
                    <a:cxn ang="0">
                      <a:pos x="T0" y="T1"/>
                    </a:cxn>
                    <a:cxn ang="0">
                      <a:pos x="T2" y="T3"/>
                    </a:cxn>
                    <a:cxn ang="0">
                      <a:pos x="T4" y="T5"/>
                    </a:cxn>
                    <a:cxn ang="0">
                      <a:pos x="T6" y="T7"/>
                    </a:cxn>
                    <a:cxn ang="0">
                      <a:pos x="T8" y="T9"/>
                    </a:cxn>
                  </a:cxnLst>
                  <a:rect l="0" t="0" r="r" b="b"/>
                  <a:pathLst>
                    <a:path w="3" h="14">
                      <a:moveTo>
                        <a:pt x="3" y="14"/>
                      </a:moveTo>
                      <a:cubicBezTo>
                        <a:pt x="2" y="0"/>
                        <a:pt x="2" y="0"/>
                        <a:pt x="2" y="0"/>
                      </a:cubicBezTo>
                      <a:cubicBezTo>
                        <a:pt x="0" y="7"/>
                        <a:pt x="0" y="7"/>
                        <a:pt x="0" y="7"/>
                      </a:cubicBezTo>
                      <a:cubicBezTo>
                        <a:pt x="1" y="7"/>
                        <a:pt x="1" y="7"/>
                        <a:pt x="1" y="7"/>
                      </a:cubicBezTo>
                      <a:cubicBezTo>
                        <a:pt x="1" y="14"/>
                        <a:pt x="2" y="13"/>
                        <a:pt x="3"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67"/>
                <p:cNvSpPr>
                  <a:spLocks/>
                </p:cNvSpPr>
                <p:nvPr/>
              </p:nvSpPr>
              <p:spPr bwMode="auto">
                <a:xfrm>
                  <a:off x="2045" y="3191"/>
                  <a:ext cx="3" cy="7"/>
                </a:xfrm>
                <a:custGeom>
                  <a:avLst/>
                  <a:gdLst>
                    <a:gd name="T0" fmla="*/ 1 w 3"/>
                    <a:gd name="T1" fmla="*/ 5 h 7"/>
                    <a:gd name="T2" fmla="*/ 3 w 3"/>
                    <a:gd name="T3" fmla="*/ 7 h 7"/>
                    <a:gd name="T4" fmla="*/ 0 w 3"/>
                    <a:gd name="T5" fmla="*/ 0 h 7"/>
                    <a:gd name="T6" fmla="*/ 1 w 3"/>
                    <a:gd name="T7" fmla="*/ 5 h 7"/>
                  </a:gdLst>
                  <a:ahLst/>
                  <a:cxnLst>
                    <a:cxn ang="0">
                      <a:pos x="T0" y="T1"/>
                    </a:cxn>
                    <a:cxn ang="0">
                      <a:pos x="T2" y="T3"/>
                    </a:cxn>
                    <a:cxn ang="0">
                      <a:pos x="T4" y="T5"/>
                    </a:cxn>
                    <a:cxn ang="0">
                      <a:pos x="T6" y="T7"/>
                    </a:cxn>
                  </a:cxnLst>
                  <a:rect l="0" t="0" r="r" b="b"/>
                  <a:pathLst>
                    <a:path w="3" h="7">
                      <a:moveTo>
                        <a:pt x="1" y="5"/>
                      </a:moveTo>
                      <a:lnTo>
                        <a:pt x="3" y="7"/>
                      </a:lnTo>
                      <a:lnTo>
                        <a:pt x="0" y="0"/>
                      </a:lnTo>
                      <a:lnTo>
                        <a:pt x="1" y="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68"/>
                <p:cNvSpPr>
                  <a:spLocks/>
                </p:cNvSpPr>
                <p:nvPr/>
              </p:nvSpPr>
              <p:spPr bwMode="auto">
                <a:xfrm>
                  <a:off x="2046" y="3179"/>
                  <a:ext cx="2" cy="4"/>
                </a:xfrm>
                <a:custGeom>
                  <a:avLst/>
                  <a:gdLst>
                    <a:gd name="T0" fmla="*/ 0 w 2"/>
                    <a:gd name="T1" fmla="*/ 3 h 4"/>
                    <a:gd name="T2" fmla="*/ 2 w 2"/>
                    <a:gd name="T3" fmla="*/ 4 h 4"/>
                    <a:gd name="T4" fmla="*/ 1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1" y="0"/>
                      </a:lnTo>
                      <a:lnTo>
                        <a:pt x="0" y="3"/>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69"/>
                <p:cNvSpPr>
                  <a:spLocks/>
                </p:cNvSpPr>
                <p:nvPr/>
              </p:nvSpPr>
              <p:spPr bwMode="auto">
                <a:xfrm>
                  <a:off x="2029" y="2369"/>
                  <a:ext cx="0" cy="3"/>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0"/>
                        <a:pt x="0" y="0"/>
                        <a:pt x="0" y="0"/>
                      </a:cubicBezTo>
                      <a:cubicBezTo>
                        <a:pt x="0" y="2"/>
                        <a:pt x="0" y="3"/>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70"/>
                <p:cNvSpPr>
                  <a:spLocks/>
                </p:cNvSpPr>
                <p:nvPr/>
              </p:nvSpPr>
              <p:spPr bwMode="auto">
                <a:xfrm>
                  <a:off x="2029" y="2395"/>
                  <a:ext cx="1" cy="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1"/>
                        <a:pt x="0"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71"/>
                <p:cNvSpPr>
                  <a:spLocks/>
                </p:cNvSpPr>
                <p:nvPr/>
              </p:nvSpPr>
              <p:spPr bwMode="auto">
                <a:xfrm>
                  <a:off x="2046" y="2820"/>
                  <a:ext cx="3" cy="10"/>
                </a:xfrm>
                <a:custGeom>
                  <a:avLst/>
                  <a:gdLst>
                    <a:gd name="T0" fmla="*/ 0 w 4"/>
                    <a:gd name="T1" fmla="*/ 12 h 12"/>
                    <a:gd name="T2" fmla="*/ 2 w 4"/>
                    <a:gd name="T3" fmla="*/ 1 h 12"/>
                    <a:gd name="T4" fmla="*/ 0 w 4"/>
                    <a:gd name="T5" fmla="*/ 2 h 12"/>
                    <a:gd name="T6" fmla="*/ 0 w 4"/>
                    <a:gd name="T7" fmla="*/ 12 h 12"/>
                  </a:gdLst>
                  <a:ahLst/>
                  <a:cxnLst>
                    <a:cxn ang="0">
                      <a:pos x="T0" y="T1"/>
                    </a:cxn>
                    <a:cxn ang="0">
                      <a:pos x="T2" y="T3"/>
                    </a:cxn>
                    <a:cxn ang="0">
                      <a:pos x="T4" y="T5"/>
                    </a:cxn>
                    <a:cxn ang="0">
                      <a:pos x="T6" y="T7"/>
                    </a:cxn>
                  </a:cxnLst>
                  <a:rect l="0" t="0" r="r" b="b"/>
                  <a:pathLst>
                    <a:path w="4" h="12">
                      <a:moveTo>
                        <a:pt x="0" y="12"/>
                      </a:moveTo>
                      <a:cubicBezTo>
                        <a:pt x="1" y="6"/>
                        <a:pt x="4" y="0"/>
                        <a:pt x="2" y="1"/>
                      </a:cubicBezTo>
                      <a:cubicBezTo>
                        <a:pt x="0" y="2"/>
                        <a:pt x="0" y="2"/>
                        <a:pt x="0" y="2"/>
                      </a:cubicBezTo>
                      <a:cubicBezTo>
                        <a:pt x="0" y="6"/>
                        <a:pt x="0" y="9"/>
                        <a:pt x="0" y="1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72"/>
                <p:cNvSpPr>
                  <a:spLocks/>
                </p:cNvSpPr>
                <p:nvPr/>
              </p:nvSpPr>
              <p:spPr bwMode="auto">
                <a:xfrm>
                  <a:off x="2037" y="2588"/>
                  <a:ext cx="1" cy="5"/>
                </a:xfrm>
                <a:custGeom>
                  <a:avLst/>
                  <a:gdLst>
                    <a:gd name="T0" fmla="*/ 0 w 2"/>
                    <a:gd name="T1" fmla="*/ 0 h 6"/>
                    <a:gd name="T2" fmla="*/ 0 w 2"/>
                    <a:gd name="T3" fmla="*/ 2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1"/>
                        <a:pt x="0" y="1"/>
                        <a:pt x="0" y="2"/>
                      </a:cubicBezTo>
                      <a:cubicBezTo>
                        <a:pt x="1" y="3"/>
                        <a:pt x="1" y="5"/>
                        <a:pt x="2" y="6"/>
                      </a:cubicBezTo>
                      <a:cubicBezTo>
                        <a:pt x="1" y="4"/>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73"/>
                <p:cNvSpPr>
                  <a:spLocks/>
                </p:cNvSpPr>
                <p:nvPr/>
              </p:nvSpPr>
              <p:spPr bwMode="auto">
                <a:xfrm>
                  <a:off x="2031" y="2579"/>
                  <a:ext cx="1" cy="6"/>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0"/>
                        <a:pt x="1" y="0"/>
                        <a:pt x="1" y="0"/>
                      </a:cubicBezTo>
                      <a:cubicBezTo>
                        <a:pt x="1" y="1"/>
                        <a:pt x="1" y="4"/>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74"/>
                <p:cNvSpPr>
                  <a:spLocks/>
                </p:cNvSpPr>
                <p:nvPr/>
              </p:nvSpPr>
              <p:spPr bwMode="auto">
                <a:xfrm>
                  <a:off x="2027" y="2240"/>
                  <a:ext cx="1" cy="7"/>
                </a:xfrm>
                <a:custGeom>
                  <a:avLst/>
                  <a:gdLst>
                    <a:gd name="T0" fmla="*/ 1 w 1"/>
                    <a:gd name="T1" fmla="*/ 5 h 8"/>
                    <a:gd name="T2" fmla="*/ 0 w 1"/>
                    <a:gd name="T3" fmla="*/ 0 h 8"/>
                    <a:gd name="T4" fmla="*/ 1 w 1"/>
                    <a:gd name="T5" fmla="*/ 5 h 8"/>
                  </a:gdLst>
                  <a:ahLst/>
                  <a:cxnLst>
                    <a:cxn ang="0">
                      <a:pos x="T0" y="T1"/>
                    </a:cxn>
                    <a:cxn ang="0">
                      <a:pos x="T2" y="T3"/>
                    </a:cxn>
                    <a:cxn ang="0">
                      <a:pos x="T4" y="T5"/>
                    </a:cxn>
                  </a:cxnLst>
                  <a:rect l="0" t="0" r="r" b="b"/>
                  <a:pathLst>
                    <a:path w="1" h="8">
                      <a:moveTo>
                        <a:pt x="1" y="5"/>
                      </a:moveTo>
                      <a:cubicBezTo>
                        <a:pt x="0" y="0"/>
                        <a:pt x="0" y="0"/>
                        <a:pt x="0" y="0"/>
                      </a:cubicBezTo>
                      <a:cubicBezTo>
                        <a:pt x="0" y="8"/>
                        <a:pt x="1" y="4"/>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75"/>
                <p:cNvSpPr>
                  <a:spLocks/>
                </p:cNvSpPr>
                <p:nvPr/>
              </p:nvSpPr>
              <p:spPr bwMode="auto">
                <a:xfrm>
                  <a:off x="2044" y="3025"/>
                  <a:ext cx="2" cy="10"/>
                </a:xfrm>
                <a:custGeom>
                  <a:avLst/>
                  <a:gdLst>
                    <a:gd name="T0" fmla="*/ 1 w 2"/>
                    <a:gd name="T1" fmla="*/ 13 h 13"/>
                    <a:gd name="T2" fmla="*/ 2 w 2"/>
                    <a:gd name="T3" fmla="*/ 0 h 13"/>
                    <a:gd name="T4" fmla="*/ 1 w 2"/>
                    <a:gd name="T5" fmla="*/ 13 h 13"/>
                  </a:gdLst>
                  <a:ahLst/>
                  <a:cxnLst>
                    <a:cxn ang="0">
                      <a:pos x="T0" y="T1"/>
                    </a:cxn>
                    <a:cxn ang="0">
                      <a:pos x="T2" y="T3"/>
                    </a:cxn>
                    <a:cxn ang="0">
                      <a:pos x="T4" y="T5"/>
                    </a:cxn>
                  </a:cxnLst>
                  <a:rect l="0" t="0" r="r" b="b"/>
                  <a:pathLst>
                    <a:path w="2" h="13">
                      <a:moveTo>
                        <a:pt x="1" y="13"/>
                      </a:moveTo>
                      <a:cubicBezTo>
                        <a:pt x="2" y="8"/>
                        <a:pt x="2" y="4"/>
                        <a:pt x="2" y="0"/>
                      </a:cubicBezTo>
                      <a:cubicBezTo>
                        <a:pt x="1" y="6"/>
                        <a:pt x="0" y="11"/>
                        <a:pt x="1" y="1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76"/>
                <p:cNvSpPr>
                  <a:spLocks/>
                </p:cNvSpPr>
                <p:nvPr/>
              </p:nvSpPr>
              <p:spPr bwMode="auto">
                <a:xfrm>
                  <a:off x="2044" y="2379"/>
                  <a:ext cx="1" cy="3"/>
                </a:xfrm>
                <a:custGeom>
                  <a:avLst/>
                  <a:gdLst>
                    <a:gd name="T0" fmla="*/ 1 w 1"/>
                    <a:gd name="T1" fmla="*/ 3 h 4"/>
                    <a:gd name="T2" fmla="*/ 0 w 1"/>
                    <a:gd name="T3" fmla="*/ 0 h 4"/>
                    <a:gd name="T4" fmla="*/ 1 w 1"/>
                    <a:gd name="T5" fmla="*/ 3 h 4"/>
                  </a:gdLst>
                  <a:ahLst/>
                  <a:cxnLst>
                    <a:cxn ang="0">
                      <a:pos x="T0" y="T1"/>
                    </a:cxn>
                    <a:cxn ang="0">
                      <a:pos x="T2" y="T3"/>
                    </a:cxn>
                    <a:cxn ang="0">
                      <a:pos x="T4" y="T5"/>
                    </a:cxn>
                  </a:cxnLst>
                  <a:rect l="0" t="0" r="r" b="b"/>
                  <a:pathLst>
                    <a:path w="1" h="4">
                      <a:moveTo>
                        <a:pt x="1" y="3"/>
                      </a:moveTo>
                      <a:cubicBezTo>
                        <a:pt x="0" y="1"/>
                        <a:pt x="0" y="0"/>
                        <a:pt x="0" y="0"/>
                      </a:cubicBezTo>
                      <a:cubicBezTo>
                        <a:pt x="0" y="2"/>
                        <a:pt x="0" y="4"/>
                        <a:pt x="1"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77"/>
                <p:cNvSpPr>
                  <a:spLocks/>
                </p:cNvSpPr>
                <p:nvPr/>
              </p:nvSpPr>
              <p:spPr bwMode="auto">
                <a:xfrm>
                  <a:off x="2046" y="3013"/>
                  <a:ext cx="2" cy="12"/>
                </a:xfrm>
                <a:custGeom>
                  <a:avLst/>
                  <a:gdLst>
                    <a:gd name="T0" fmla="*/ 0 w 2"/>
                    <a:gd name="T1" fmla="*/ 0 h 14"/>
                    <a:gd name="T2" fmla="*/ 0 w 2"/>
                    <a:gd name="T3" fmla="*/ 3 h 14"/>
                    <a:gd name="T4" fmla="*/ 0 w 2"/>
                    <a:gd name="T5" fmla="*/ 14 h 14"/>
                    <a:gd name="T6" fmla="*/ 0 w 2"/>
                    <a:gd name="T7" fmla="*/ 0 h 14"/>
                  </a:gdLst>
                  <a:ahLst/>
                  <a:cxnLst>
                    <a:cxn ang="0">
                      <a:pos x="T0" y="T1"/>
                    </a:cxn>
                    <a:cxn ang="0">
                      <a:pos x="T2" y="T3"/>
                    </a:cxn>
                    <a:cxn ang="0">
                      <a:pos x="T4" y="T5"/>
                    </a:cxn>
                    <a:cxn ang="0">
                      <a:pos x="T6" y="T7"/>
                    </a:cxn>
                  </a:cxnLst>
                  <a:rect l="0" t="0" r="r" b="b"/>
                  <a:pathLst>
                    <a:path w="2" h="14">
                      <a:moveTo>
                        <a:pt x="0" y="0"/>
                      </a:moveTo>
                      <a:cubicBezTo>
                        <a:pt x="0" y="1"/>
                        <a:pt x="0" y="2"/>
                        <a:pt x="0" y="3"/>
                      </a:cubicBezTo>
                      <a:cubicBezTo>
                        <a:pt x="0" y="6"/>
                        <a:pt x="0" y="10"/>
                        <a:pt x="0" y="14"/>
                      </a:cubicBezTo>
                      <a:cubicBezTo>
                        <a:pt x="1" y="10"/>
                        <a:pt x="2" y="5"/>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78"/>
                <p:cNvSpPr>
                  <a:spLocks/>
                </p:cNvSpPr>
                <p:nvPr/>
              </p:nvSpPr>
              <p:spPr bwMode="auto">
                <a:xfrm>
                  <a:off x="2029" y="1778"/>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79"/>
                <p:cNvSpPr>
                  <a:spLocks/>
                </p:cNvSpPr>
                <p:nvPr/>
              </p:nvSpPr>
              <p:spPr bwMode="auto">
                <a:xfrm>
                  <a:off x="2043" y="1643"/>
                  <a:ext cx="1" cy="5"/>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1" y="1"/>
                        <a:pt x="1" y="4"/>
                        <a:pt x="1" y="6"/>
                      </a:cubicBezTo>
                      <a:cubicBezTo>
                        <a:pt x="1" y="5"/>
                        <a:pt x="1"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80"/>
                <p:cNvSpPr>
                  <a:spLocks/>
                </p:cNvSpPr>
                <p:nvPr/>
              </p:nvSpPr>
              <p:spPr bwMode="auto">
                <a:xfrm>
                  <a:off x="2047" y="3125"/>
                  <a:ext cx="0" cy="2"/>
                </a:xfrm>
                <a:custGeom>
                  <a:avLst/>
                  <a:gdLst>
                    <a:gd name="T0" fmla="*/ 0 h 3"/>
                    <a:gd name="T1" fmla="*/ 0 h 3"/>
                  </a:gdLst>
                  <a:ahLst/>
                  <a:cxnLst>
                    <a:cxn ang="0">
                      <a:pos x="0" y="T0"/>
                    </a:cxn>
                    <a:cxn ang="0">
                      <a:pos x="0" y="T1"/>
                    </a:cxn>
                  </a:cxnLst>
                  <a:rect l="0" t="0" r="r" b="b"/>
                  <a:pathLst>
                    <a:path h="3">
                      <a:moveTo>
                        <a:pt x="0" y="0"/>
                      </a:moveTo>
                      <a:cubicBezTo>
                        <a:pt x="0" y="3"/>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81"/>
                <p:cNvSpPr>
                  <a:spLocks/>
                </p:cNvSpPr>
                <p:nvPr/>
              </p:nvSpPr>
              <p:spPr bwMode="auto">
                <a:xfrm>
                  <a:off x="2040" y="313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82"/>
                <p:cNvSpPr>
                  <a:spLocks/>
                </p:cNvSpPr>
                <p:nvPr/>
              </p:nvSpPr>
              <p:spPr bwMode="auto">
                <a:xfrm>
                  <a:off x="2037" y="298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83"/>
                <p:cNvSpPr>
                  <a:spLocks/>
                </p:cNvSpPr>
                <p:nvPr/>
              </p:nvSpPr>
              <p:spPr bwMode="auto">
                <a:xfrm>
                  <a:off x="2046" y="3125"/>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1"/>
                        <a:pt x="0" y="0"/>
                      </a:cubicBezTo>
                      <a:cubicBezTo>
                        <a:pt x="0" y="0"/>
                        <a:pt x="0" y="2"/>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84"/>
                <p:cNvSpPr>
                  <a:spLocks/>
                </p:cNvSpPr>
                <p:nvPr/>
              </p:nvSpPr>
              <p:spPr bwMode="auto">
                <a:xfrm>
                  <a:off x="2047" y="3129"/>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3"/>
                        <a:pt x="0"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85"/>
                <p:cNvSpPr>
                  <a:spLocks/>
                </p:cNvSpPr>
                <p:nvPr/>
              </p:nvSpPr>
              <p:spPr bwMode="auto">
                <a:xfrm>
                  <a:off x="2046" y="3120"/>
                  <a:ext cx="1" cy="5"/>
                </a:xfrm>
                <a:custGeom>
                  <a:avLst/>
                  <a:gdLst>
                    <a:gd name="T0" fmla="*/ 1 w 1"/>
                    <a:gd name="T1" fmla="*/ 0 h 6"/>
                    <a:gd name="T2" fmla="*/ 0 w 1"/>
                    <a:gd name="T3" fmla="*/ 6 h 6"/>
                    <a:gd name="T4" fmla="*/ 1 w 1"/>
                    <a:gd name="T5" fmla="*/ 5 h 6"/>
                    <a:gd name="T6" fmla="*/ 1 w 1"/>
                    <a:gd name="T7" fmla="*/ 0 h 6"/>
                  </a:gdLst>
                  <a:ahLst/>
                  <a:cxnLst>
                    <a:cxn ang="0">
                      <a:pos x="T0" y="T1"/>
                    </a:cxn>
                    <a:cxn ang="0">
                      <a:pos x="T2" y="T3"/>
                    </a:cxn>
                    <a:cxn ang="0">
                      <a:pos x="T4" y="T5"/>
                    </a:cxn>
                    <a:cxn ang="0">
                      <a:pos x="T6" y="T7"/>
                    </a:cxn>
                  </a:cxnLst>
                  <a:rect l="0" t="0" r="r" b="b"/>
                  <a:pathLst>
                    <a:path w="1" h="6">
                      <a:moveTo>
                        <a:pt x="1" y="0"/>
                      </a:moveTo>
                      <a:cubicBezTo>
                        <a:pt x="1" y="2"/>
                        <a:pt x="1" y="4"/>
                        <a:pt x="0" y="6"/>
                      </a:cubicBezTo>
                      <a:cubicBezTo>
                        <a:pt x="1" y="5"/>
                        <a:pt x="1" y="5"/>
                        <a:pt x="1" y="5"/>
                      </a:cubicBezTo>
                      <a:cubicBezTo>
                        <a:pt x="1" y="4"/>
                        <a:pt x="1" y="2"/>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86"/>
                <p:cNvSpPr>
                  <a:spLocks/>
                </p:cNvSpPr>
                <p:nvPr/>
              </p:nvSpPr>
              <p:spPr bwMode="auto">
                <a:xfrm>
                  <a:off x="2033" y="2024"/>
                  <a:ext cx="0" cy="4"/>
                </a:xfrm>
                <a:custGeom>
                  <a:avLst/>
                  <a:gdLst>
                    <a:gd name="T0" fmla="*/ 1 w 1"/>
                    <a:gd name="T1" fmla="*/ 5 h 5"/>
                    <a:gd name="T2" fmla="*/ 1 w 1"/>
                    <a:gd name="T3" fmla="*/ 4 h 5"/>
                    <a:gd name="T4" fmla="*/ 1 w 1"/>
                    <a:gd name="T5" fmla="*/ 5 h 5"/>
                  </a:gdLst>
                  <a:ahLst/>
                  <a:cxnLst>
                    <a:cxn ang="0">
                      <a:pos x="T0" y="T1"/>
                    </a:cxn>
                    <a:cxn ang="0">
                      <a:pos x="T2" y="T3"/>
                    </a:cxn>
                    <a:cxn ang="0">
                      <a:pos x="T4" y="T5"/>
                    </a:cxn>
                  </a:cxnLst>
                  <a:rect l="0" t="0" r="r" b="b"/>
                  <a:pathLst>
                    <a:path w="1" h="5">
                      <a:moveTo>
                        <a:pt x="1" y="5"/>
                      </a:moveTo>
                      <a:cubicBezTo>
                        <a:pt x="1" y="4"/>
                        <a:pt x="1" y="4"/>
                        <a:pt x="1" y="4"/>
                      </a:cubicBezTo>
                      <a:cubicBezTo>
                        <a:pt x="0" y="0"/>
                        <a:pt x="0" y="2"/>
                        <a:pt x="1"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87"/>
                <p:cNvSpPr>
                  <a:spLocks/>
                </p:cNvSpPr>
                <p:nvPr/>
              </p:nvSpPr>
              <p:spPr bwMode="auto">
                <a:xfrm>
                  <a:off x="2031" y="2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88"/>
                <p:cNvSpPr>
                  <a:spLocks/>
                </p:cNvSpPr>
                <p:nvPr/>
              </p:nvSpPr>
              <p:spPr bwMode="auto">
                <a:xfrm>
                  <a:off x="2029" y="2740"/>
                  <a:ext cx="6" cy="11"/>
                </a:xfrm>
                <a:custGeom>
                  <a:avLst/>
                  <a:gdLst>
                    <a:gd name="T0" fmla="*/ 0 w 7"/>
                    <a:gd name="T1" fmla="*/ 0 h 13"/>
                    <a:gd name="T2" fmla="*/ 2 w 7"/>
                    <a:gd name="T3" fmla="*/ 13 h 13"/>
                    <a:gd name="T4" fmla="*/ 7 w 7"/>
                    <a:gd name="T5" fmla="*/ 8 h 13"/>
                    <a:gd name="T6" fmla="*/ 0 w 7"/>
                    <a:gd name="T7" fmla="*/ 0 h 13"/>
                  </a:gdLst>
                  <a:ahLst/>
                  <a:cxnLst>
                    <a:cxn ang="0">
                      <a:pos x="T0" y="T1"/>
                    </a:cxn>
                    <a:cxn ang="0">
                      <a:pos x="T2" y="T3"/>
                    </a:cxn>
                    <a:cxn ang="0">
                      <a:pos x="T4" y="T5"/>
                    </a:cxn>
                    <a:cxn ang="0">
                      <a:pos x="T6" y="T7"/>
                    </a:cxn>
                  </a:cxnLst>
                  <a:rect l="0" t="0" r="r" b="b"/>
                  <a:pathLst>
                    <a:path w="7" h="13">
                      <a:moveTo>
                        <a:pt x="0" y="0"/>
                      </a:moveTo>
                      <a:cubicBezTo>
                        <a:pt x="3" y="5"/>
                        <a:pt x="2" y="9"/>
                        <a:pt x="2" y="13"/>
                      </a:cubicBezTo>
                      <a:cubicBezTo>
                        <a:pt x="7" y="8"/>
                        <a:pt x="7" y="8"/>
                        <a:pt x="7" y="8"/>
                      </a:cubicBez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89"/>
                <p:cNvSpPr>
                  <a:spLocks noEditPoints="1"/>
                </p:cNvSpPr>
                <p:nvPr/>
              </p:nvSpPr>
              <p:spPr bwMode="auto">
                <a:xfrm>
                  <a:off x="2024" y="1610"/>
                  <a:ext cx="26" cy="1565"/>
                </a:xfrm>
                <a:custGeom>
                  <a:avLst/>
                  <a:gdLst>
                    <a:gd name="T0" fmla="*/ 5 w 31"/>
                    <a:gd name="T1" fmla="*/ 886 h 1879"/>
                    <a:gd name="T2" fmla="*/ 7 w 31"/>
                    <a:gd name="T3" fmla="*/ 944 h 1879"/>
                    <a:gd name="T4" fmla="*/ 5 w 31"/>
                    <a:gd name="T5" fmla="*/ 972 h 1879"/>
                    <a:gd name="T6" fmla="*/ 7 w 31"/>
                    <a:gd name="T7" fmla="*/ 1022 h 1879"/>
                    <a:gd name="T8" fmla="*/ 7 w 31"/>
                    <a:gd name="T9" fmla="*/ 1084 h 1879"/>
                    <a:gd name="T10" fmla="*/ 15 w 31"/>
                    <a:gd name="T11" fmla="*/ 1174 h 1879"/>
                    <a:gd name="T12" fmla="*/ 15 w 31"/>
                    <a:gd name="T13" fmla="*/ 1176 h 1879"/>
                    <a:gd name="T14" fmla="*/ 9 w 31"/>
                    <a:gd name="T15" fmla="*/ 1182 h 1879"/>
                    <a:gd name="T16" fmla="*/ 10 w 31"/>
                    <a:gd name="T17" fmla="*/ 1242 h 1879"/>
                    <a:gd name="T18" fmla="*/ 9 w 31"/>
                    <a:gd name="T19" fmla="*/ 1300 h 1879"/>
                    <a:gd name="T20" fmla="*/ 8 w 31"/>
                    <a:gd name="T21" fmla="*/ 1386 h 1879"/>
                    <a:gd name="T22" fmla="*/ 7 w 31"/>
                    <a:gd name="T23" fmla="*/ 1425 h 1879"/>
                    <a:gd name="T24" fmla="*/ 20 w 31"/>
                    <a:gd name="T25" fmla="*/ 1511 h 1879"/>
                    <a:gd name="T26" fmla="*/ 9 w 31"/>
                    <a:gd name="T27" fmla="*/ 1527 h 1879"/>
                    <a:gd name="T28" fmla="*/ 8 w 31"/>
                    <a:gd name="T29" fmla="*/ 1565 h 1879"/>
                    <a:gd name="T30" fmla="*/ 9 w 31"/>
                    <a:gd name="T31" fmla="*/ 1606 h 1879"/>
                    <a:gd name="T32" fmla="*/ 11 w 31"/>
                    <a:gd name="T33" fmla="*/ 1696 h 1879"/>
                    <a:gd name="T34" fmla="*/ 19 w 31"/>
                    <a:gd name="T35" fmla="*/ 1735 h 1879"/>
                    <a:gd name="T36" fmla="*/ 14 w 31"/>
                    <a:gd name="T37" fmla="*/ 1811 h 1879"/>
                    <a:gd name="T38" fmla="*/ 20 w 31"/>
                    <a:gd name="T39" fmla="*/ 1836 h 1879"/>
                    <a:gd name="T40" fmla="*/ 28 w 31"/>
                    <a:gd name="T41" fmla="*/ 1831 h 1879"/>
                    <a:gd name="T42" fmla="*/ 25 w 31"/>
                    <a:gd name="T43" fmla="*/ 1828 h 1879"/>
                    <a:gd name="T44" fmla="*/ 27 w 31"/>
                    <a:gd name="T45" fmla="*/ 1766 h 1879"/>
                    <a:gd name="T46" fmla="*/ 27 w 31"/>
                    <a:gd name="T47" fmla="*/ 1664 h 1879"/>
                    <a:gd name="T48" fmla="*/ 25 w 31"/>
                    <a:gd name="T49" fmla="*/ 1526 h 1879"/>
                    <a:gd name="T50" fmla="*/ 26 w 31"/>
                    <a:gd name="T51" fmla="*/ 1464 h 1879"/>
                    <a:gd name="T52" fmla="*/ 22 w 31"/>
                    <a:gd name="T53" fmla="*/ 1446 h 1879"/>
                    <a:gd name="T54" fmla="*/ 20 w 31"/>
                    <a:gd name="T55" fmla="*/ 1377 h 1879"/>
                    <a:gd name="T56" fmla="*/ 22 w 31"/>
                    <a:gd name="T57" fmla="*/ 1235 h 1879"/>
                    <a:gd name="T58" fmla="*/ 20 w 31"/>
                    <a:gd name="T59" fmla="*/ 1185 h 1879"/>
                    <a:gd name="T60" fmla="*/ 21 w 31"/>
                    <a:gd name="T61" fmla="*/ 1109 h 1879"/>
                    <a:gd name="T62" fmla="*/ 19 w 31"/>
                    <a:gd name="T63" fmla="*/ 1036 h 1879"/>
                    <a:gd name="T64" fmla="*/ 22 w 31"/>
                    <a:gd name="T65" fmla="*/ 957 h 1879"/>
                    <a:gd name="T66" fmla="*/ 24 w 31"/>
                    <a:gd name="T67" fmla="*/ 832 h 1879"/>
                    <a:gd name="T68" fmla="*/ 24 w 31"/>
                    <a:gd name="T69" fmla="*/ 720 h 1879"/>
                    <a:gd name="T70" fmla="*/ 22 w 31"/>
                    <a:gd name="T71" fmla="*/ 618 h 1879"/>
                    <a:gd name="T72" fmla="*/ 25 w 31"/>
                    <a:gd name="T73" fmla="*/ 492 h 1879"/>
                    <a:gd name="T74" fmla="*/ 25 w 31"/>
                    <a:gd name="T75" fmla="*/ 445 h 1879"/>
                    <a:gd name="T76" fmla="*/ 24 w 31"/>
                    <a:gd name="T77" fmla="*/ 318 h 1879"/>
                    <a:gd name="T78" fmla="*/ 23 w 31"/>
                    <a:gd name="T79" fmla="*/ 197 h 1879"/>
                    <a:gd name="T80" fmla="*/ 21 w 31"/>
                    <a:gd name="T81" fmla="*/ 2 h 1879"/>
                    <a:gd name="T82" fmla="*/ 9 w 31"/>
                    <a:gd name="T83" fmla="*/ 77 h 1879"/>
                    <a:gd name="T84" fmla="*/ 9 w 31"/>
                    <a:gd name="T85" fmla="*/ 194 h 1879"/>
                    <a:gd name="T86" fmla="*/ 7 w 31"/>
                    <a:gd name="T87" fmla="*/ 219 h 1879"/>
                    <a:gd name="T88" fmla="*/ 7 w 31"/>
                    <a:gd name="T89" fmla="*/ 352 h 1879"/>
                    <a:gd name="T90" fmla="*/ 11 w 31"/>
                    <a:gd name="T91" fmla="*/ 420 h 1879"/>
                    <a:gd name="T92" fmla="*/ 10 w 31"/>
                    <a:gd name="T93" fmla="*/ 478 h 1879"/>
                    <a:gd name="T94" fmla="*/ 9 w 31"/>
                    <a:gd name="T95" fmla="*/ 528 h 1879"/>
                    <a:gd name="T96" fmla="*/ 4 w 31"/>
                    <a:gd name="T97" fmla="*/ 586 h 1879"/>
                    <a:gd name="T98" fmla="*/ 10 w 31"/>
                    <a:gd name="T99" fmla="*/ 637 h 1879"/>
                    <a:gd name="T100" fmla="*/ 8 w 31"/>
                    <a:gd name="T101" fmla="*/ 680 h 1879"/>
                    <a:gd name="T102" fmla="*/ 6 w 31"/>
                    <a:gd name="T103" fmla="*/ 698 h 1879"/>
                    <a:gd name="T104" fmla="*/ 6 w 31"/>
                    <a:gd name="T105" fmla="*/ 766 h 1879"/>
                    <a:gd name="T106" fmla="*/ 6 w 31"/>
                    <a:gd name="T107" fmla="*/ 848 h 1879"/>
                    <a:gd name="T108" fmla="*/ 12 w 31"/>
                    <a:gd name="T109" fmla="*/ 1195 h 1879"/>
                    <a:gd name="T110" fmla="*/ 25 w 31"/>
                    <a:gd name="T111" fmla="*/ 1784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879">
                      <a:moveTo>
                        <a:pt x="6" y="848"/>
                      </a:moveTo>
                      <a:cubicBezTo>
                        <a:pt x="4" y="857"/>
                        <a:pt x="4" y="857"/>
                        <a:pt x="4" y="857"/>
                      </a:cubicBezTo>
                      <a:cubicBezTo>
                        <a:pt x="2" y="846"/>
                        <a:pt x="3" y="838"/>
                        <a:pt x="0" y="846"/>
                      </a:cubicBezTo>
                      <a:cubicBezTo>
                        <a:pt x="6" y="848"/>
                        <a:pt x="1" y="882"/>
                        <a:pt x="6" y="883"/>
                      </a:cubicBezTo>
                      <a:cubicBezTo>
                        <a:pt x="5" y="889"/>
                        <a:pt x="5" y="889"/>
                        <a:pt x="5" y="889"/>
                      </a:cubicBezTo>
                      <a:cubicBezTo>
                        <a:pt x="5" y="888"/>
                        <a:pt x="5" y="887"/>
                        <a:pt x="5" y="886"/>
                      </a:cubicBezTo>
                      <a:cubicBezTo>
                        <a:pt x="2" y="897"/>
                        <a:pt x="9" y="894"/>
                        <a:pt x="8" y="910"/>
                      </a:cubicBezTo>
                      <a:cubicBezTo>
                        <a:pt x="8" y="915"/>
                        <a:pt x="7" y="919"/>
                        <a:pt x="6" y="915"/>
                      </a:cubicBezTo>
                      <a:cubicBezTo>
                        <a:pt x="8" y="927"/>
                        <a:pt x="8" y="927"/>
                        <a:pt x="8" y="927"/>
                      </a:cubicBezTo>
                      <a:cubicBezTo>
                        <a:pt x="8" y="930"/>
                        <a:pt x="7" y="929"/>
                        <a:pt x="7" y="926"/>
                      </a:cubicBezTo>
                      <a:cubicBezTo>
                        <a:pt x="7" y="944"/>
                        <a:pt x="7" y="944"/>
                        <a:pt x="7" y="944"/>
                      </a:cubicBezTo>
                      <a:cubicBezTo>
                        <a:pt x="7" y="944"/>
                        <a:pt x="7" y="944"/>
                        <a:pt x="7" y="944"/>
                      </a:cubicBezTo>
                      <a:cubicBezTo>
                        <a:pt x="8" y="946"/>
                        <a:pt x="9" y="952"/>
                        <a:pt x="10" y="955"/>
                      </a:cubicBezTo>
                      <a:cubicBezTo>
                        <a:pt x="9" y="960"/>
                        <a:pt x="9" y="953"/>
                        <a:pt x="8" y="954"/>
                      </a:cubicBezTo>
                      <a:cubicBezTo>
                        <a:pt x="10" y="964"/>
                        <a:pt x="10" y="964"/>
                        <a:pt x="10" y="964"/>
                      </a:cubicBezTo>
                      <a:cubicBezTo>
                        <a:pt x="8" y="968"/>
                        <a:pt x="7" y="960"/>
                        <a:pt x="7" y="953"/>
                      </a:cubicBezTo>
                      <a:cubicBezTo>
                        <a:pt x="2" y="962"/>
                        <a:pt x="9" y="961"/>
                        <a:pt x="5" y="981"/>
                      </a:cubicBezTo>
                      <a:cubicBezTo>
                        <a:pt x="5" y="972"/>
                        <a:pt x="5" y="972"/>
                        <a:pt x="5" y="972"/>
                      </a:cubicBezTo>
                      <a:cubicBezTo>
                        <a:pt x="2" y="978"/>
                        <a:pt x="3" y="985"/>
                        <a:pt x="1" y="996"/>
                      </a:cubicBezTo>
                      <a:cubicBezTo>
                        <a:pt x="2" y="993"/>
                        <a:pt x="6" y="975"/>
                        <a:pt x="7" y="985"/>
                      </a:cubicBezTo>
                      <a:cubicBezTo>
                        <a:pt x="7" y="989"/>
                        <a:pt x="6" y="993"/>
                        <a:pt x="8" y="998"/>
                      </a:cubicBezTo>
                      <a:cubicBezTo>
                        <a:pt x="6" y="998"/>
                        <a:pt x="6" y="1004"/>
                        <a:pt x="6" y="1011"/>
                      </a:cubicBezTo>
                      <a:cubicBezTo>
                        <a:pt x="4" y="1011"/>
                        <a:pt x="4" y="1011"/>
                        <a:pt x="4" y="1011"/>
                      </a:cubicBezTo>
                      <a:cubicBezTo>
                        <a:pt x="4" y="1019"/>
                        <a:pt x="6" y="1018"/>
                        <a:pt x="7" y="1022"/>
                      </a:cubicBezTo>
                      <a:cubicBezTo>
                        <a:pt x="7" y="1031"/>
                        <a:pt x="5" y="1033"/>
                        <a:pt x="3" y="1035"/>
                      </a:cubicBezTo>
                      <a:cubicBezTo>
                        <a:pt x="3" y="1049"/>
                        <a:pt x="6" y="1025"/>
                        <a:pt x="7" y="1042"/>
                      </a:cubicBezTo>
                      <a:cubicBezTo>
                        <a:pt x="6" y="1053"/>
                        <a:pt x="7" y="1061"/>
                        <a:pt x="8" y="1075"/>
                      </a:cubicBezTo>
                      <a:cubicBezTo>
                        <a:pt x="7" y="1083"/>
                        <a:pt x="7" y="1073"/>
                        <a:pt x="6" y="1076"/>
                      </a:cubicBezTo>
                      <a:cubicBezTo>
                        <a:pt x="8" y="1083"/>
                        <a:pt x="8" y="1083"/>
                        <a:pt x="8" y="1083"/>
                      </a:cubicBezTo>
                      <a:cubicBezTo>
                        <a:pt x="8" y="1085"/>
                        <a:pt x="7" y="1085"/>
                        <a:pt x="7" y="1084"/>
                      </a:cubicBezTo>
                      <a:cubicBezTo>
                        <a:pt x="8" y="1090"/>
                        <a:pt x="9" y="1085"/>
                        <a:pt x="10" y="1094"/>
                      </a:cubicBezTo>
                      <a:cubicBezTo>
                        <a:pt x="13" y="1097"/>
                        <a:pt x="6" y="1114"/>
                        <a:pt x="9" y="1125"/>
                      </a:cubicBezTo>
                      <a:cubicBezTo>
                        <a:pt x="9" y="1128"/>
                        <a:pt x="8" y="1124"/>
                        <a:pt x="7" y="1125"/>
                      </a:cubicBezTo>
                      <a:cubicBezTo>
                        <a:pt x="9" y="1141"/>
                        <a:pt x="8" y="1138"/>
                        <a:pt x="11" y="1152"/>
                      </a:cubicBezTo>
                      <a:cubicBezTo>
                        <a:pt x="9" y="1163"/>
                        <a:pt x="9" y="1163"/>
                        <a:pt x="9" y="1163"/>
                      </a:cubicBezTo>
                      <a:cubicBezTo>
                        <a:pt x="11" y="1155"/>
                        <a:pt x="14" y="1165"/>
                        <a:pt x="15" y="1174"/>
                      </a:cubicBezTo>
                      <a:cubicBezTo>
                        <a:pt x="16" y="1171"/>
                        <a:pt x="17" y="1169"/>
                        <a:pt x="18" y="1167"/>
                      </a:cubicBezTo>
                      <a:cubicBezTo>
                        <a:pt x="19" y="1182"/>
                        <a:pt x="19" y="1182"/>
                        <a:pt x="19" y="1182"/>
                      </a:cubicBezTo>
                      <a:cubicBezTo>
                        <a:pt x="19" y="1184"/>
                        <a:pt x="18" y="1182"/>
                        <a:pt x="17" y="1180"/>
                      </a:cubicBezTo>
                      <a:cubicBezTo>
                        <a:pt x="17" y="1181"/>
                        <a:pt x="17" y="1182"/>
                        <a:pt x="17" y="1182"/>
                      </a:cubicBezTo>
                      <a:cubicBezTo>
                        <a:pt x="16" y="1188"/>
                        <a:pt x="15" y="1185"/>
                        <a:pt x="13" y="1181"/>
                      </a:cubicBezTo>
                      <a:cubicBezTo>
                        <a:pt x="14" y="1179"/>
                        <a:pt x="14" y="1178"/>
                        <a:pt x="15" y="1176"/>
                      </a:cubicBezTo>
                      <a:cubicBezTo>
                        <a:pt x="13" y="1172"/>
                        <a:pt x="12" y="1169"/>
                        <a:pt x="10" y="1170"/>
                      </a:cubicBezTo>
                      <a:cubicBezTo>
                        <a:pt x="10" y="1171"/>
                        <a:pt x="11" y="1172"/>
                        <a:pt x="11" y="1174"/>
                      </a:cubicBezTo>
                      <a:cubicBezTo>
                        <a:pt x="10" y="1174"/>
                        <a:pt x="10" y="1173"/>
                        <a:pt x="10" y="1173"/>
                      </a:cubicBezTo>
                      <a:cubicBezTo>
                        <a:pt x="10" y="1174"/>
                        <a:pt x="10" y="1175"/>
                        <a:pt x="11" y="1178"/>
                      </a:cubicBezTo>
                      <a:cubicBezTo>
                        <a:pt x="8" y="1181"/>
                        <a:pt x="8" y="1181"/>
                        <a:pt x="8" y="1181"/>
                      </a:cubicBezTo>
                      <a:cubicBezTo>
                        <a:pt x="9" y="1182"/>
                        <a:pt x="9" y="1182"/>
                        <a:pt x="9" y="1182"/>
                      </a:cubicBezTo>
                      <a:cubicBezTo>
                        <a:pt x="7" y="1201"/>
                        <a:pt x="7" y="1201"/>
                        <a:pt x="7" y="1201"/>
                      </a:cubicBezTo>
                      <a:cubicBezTo>
                        <a:pt x="10" y="1215"/>
                        <a:pt x="14" y="1227"/>
                        <a:pt x="15" y="1249"/>
                      </a:cubicBezTo>
                      <a:cubicBezTo>
                        <a:pt x="13" y="1243"/>
                        <a:pt x="12" y="1248"/>
                        <a:pt x="10" y="1247"/>
                      </a:cubicBezTo>
                      <a:cubicBezTo>
                        <a:pt x="12" y="1241"/>
                        <a:pt x="8" y="1230"/>
                        <a:pt x="9" y="1219"/>
                      </a:cubicBezTo>
                      <a:cubicBezTo>
                        <a:pt x="9" y="1225"/>
                        <a:pt x="8" y="1224"/>
                        <a:pt x="7" y="1222"/>
                      </a:cubicBezTo>
                      <a:cubicBezTo>
                        <a:pt x="10" y="1242"/>
                        <a:pt x="10" y="1242"/>
                        <a:pt x="10" y="1242"/>
                      </a:cubicBezTo>
                      <a:cubicBezTo>
                        <a:pt x="8" y="1242"/>
                        <a:pt x="8" y="1247"/>
                        <a:pt x="7" y="1252"/>
                      </a:cubicBezTo>
                      <a:cubicBezTo>
                        <a:pt x="11" y="1248"/>
                        <a:pt x="10" y="1267"/>
                        <a:pt x="11" y="1275"/>
                      </a:cubicBezTo>
                      <a:cubicBezTo>
                        <a:pt x="10" y="1276"/>
                        <a:pt x="8" y="1274"/>
                        <a:pt x="9" y="1264"/>
                      </a:cubicBezTo>
                      <a:cubicBezTo>
                        <a:pt x="6" y="1275"/>
                        <a:pt x="13" y="1278"/>
                        <a:pt x="11" y="1289"/>
                      </a:cubicBezTo>
                      <a:cubicBezTo>
                        <a:pt x="11" y="1286"/>
                        <a:pt x="11" y="1285"/>
                        <a:pt x="10" y="1284"/>
                      </a:cubicBezTo>
                      <a:cubicBezTo>
                        <a:pt x="12" y="1290"/>
                        <a:pt x="11" y="1304"/>
                        <a:pt x="9" y="1300"/>
                      </a:cubicBezTo>
                      <a:cubicBezTo>
                        <a:pt x="9" y="1298"/>
                        <a:pt x="9" y="1298"/>
                        <a:pt x="9" y="1298"/>
                      </a:cubicBezTo>
                      <a:cubicBezTo>
                        <a:pt x="9" y="1314"/>
                        <a:pt x="9" y="1347"/>
                        <a:pt x="13" y="1350"/>
                      </a:cubicBezTo>
                      <a:cubicBezTo>
                        <a:pt x="12" y="1350"/>
                        <a:pt x="9" y="1348"/>
                        <a:pt x="8" y="1347"/>
                      </a:cubicBezTo>
                      <a:cubicBezTo>
                        <a:pt x="19" y="1376"/>
                        <a:pt x="19" y="1376"/>
                        <a:pt x="19" y="1376"/>
                      </a:cubicBezTo>
                      <a:cubicBezTo>
                        <a:pt x="16" y="1373"/>
                        <a:pt x="10" y="1383"/>
                        <a:pt x="8" y="1369"/>
                      </a:cubicBezTo>
                      <a:cubicBezTo>
                        <a:pt x="7" y="1373"/>
                        <a:pt x="7" y="1378"/>
                        <a:pt x="8" y="1386"/>
                      </a:cubicBezTo>
                      <a:cubicBezTo>
                        <a:pt x="8" y="1384"/>
                        <a:pt x="12" y="1380"/>
                        <a:pt x="12" y="1383"/>
                      </a:cubicBezTo>
                      <a:cubicBezTo>
                        <a:pt x="9" y="1393"/>
                        <a:pt x="11" y="1390"/>
                        <a:pt x="8" y="1402"/>
                      </a:cubicBezTo>
                      <a:cubicBezTo>
                        <a:pt x="9" y="1398"/>
                        <a:pt x="13" y="1403"/>
                        <a:pt x="13" y="1409"/>
                      </a:cubicBezTo>
                      <a:cubicBezTo>
                        <a:pt x="12" y="1408"/>
                        <a:pt x="9" y="1409"/>
                        <a:pt x="8" y="1407"/>
                      </a:cubicBezTo>
                      <a:cubicBezTo>
                        <a:pt x="13" y="1423"/>
                        <a:pt x="13" y="1423"/>
                        <a:pt x="13" y="1423"/>
                      </a:cubicBezTo>
                      <a:cubicBezTo>
                        <a:pt x="12" y="1419"/>
                        <a:pt x="9" y="1422"/>
                        <a:pt x="7" y="1425"/>
                      </a:cubicBezTo>
                      <a:cubicBezTo>
                        <a:pt x="8" y="1424"/>
                        <a:pt x="7" y="1439"/>
                        <a:pt x="8" y="1443"/>
                      </a:cubicBezTo>
                      <a:cubicBezTo>
                        <a:pt x="9" y="1436"/>
                        <a:pt x="9" y="1436"/>
                        <a:pt x="9" y="1436"/>
                      </a:cubicBezTo>
                      <a:cubicBezTo>
                        <a:pt x="8" y="1454"/>
                        <a:pt x="15" y="1454"/>
                        <a:pt x="15" y="1471"/>
                      </a:cubicBezTo>
                      <a:cubicBezTo>
                        <a:pt x="14" y="1469"/>
                        <a:pt x="9" y="1466"/>
                        <a:pt x="9" y="1475"/>
                      </a:cubicBezTo>
                      <a:cubicBezTo>
                        <a:pt x="11" y="1479"/>
                        <a:pt x="20" y="1493"/>
                        <a:pt x="22" y="1508"/>
                      </a:cubicBezTo>
                      <a:cubicBezTo>
                        <a:pt x="20" y="1511"/>
                        <a:pt x="20" y="1511"/>
                        <a:pt x="20" y="1511"/>
                      </a:cubicBezTo>
                      <a:cubicBezTo>
                        <a:pt x="22" y="1523"/>
                        <a:pt x="22" y="1523"/>
                        <a:pt x="22" y="1523"/>
                      </a:cubicBezTo>
                      <a:cubicBezTo>
                        <a:pt x="18" y="1516"/>
                        <a:pt x="11" y="1495"/>
                        <a:pt x="8" y="1484"/>
                      </a:cubicBezTo>
                      <a:cubicBezTo>
                        <a:pt x="7" y="1490"/>
                        <a:pt x="7" y="1486"/>
                        <a:pt x="7" y="1495"/>
                      </a:cubicBezTo>
                      <a:cubicBezTo>
                        <a:pt x="5" y="1499"/>
                        <a:pt x="5" y="1490"/>
                        <a:pt x="5" y="1487"/>
                      </a:cubicBezTo>
                      <a:cubicBezTo>
                        <a:pt x="4" y="1510"/>
                        <a:pt x="4" y="1510"/>
                        <a:pt x="4" y="1510"/>
                      </a:cubicBezTo>
                      <a:cubicBezTo>
                        <a:pt x="7" y="1509"/>
                        <a:pt x="7" y="1527"/>
                        <a:pt x="9" y="1527"/>
                      </a:cubicBezTo>
                      <a:cubicBezTo>
                        <a:pt x="6" y="1502"/>
                        <a:pt x="6" y="1502"/>
                        <a:pt x="6" y="1502"/>
                      </a:cubicBezTo>
                      <a:cubicBezTo>
                        <a:pt x="9" y="1501"/>
                        <a:pt x="14" y="1516"/>
                        <a:pt x="13" y="1532"/>
                      </a:cubicBezTo>
                      <a:cubicBezTo>
                        <a:pt x="12" y="1536"/>
                        <a:pt x="8" y="1529"/>
                        <a:pt x="8" y="1530"/>
                      </a:cubicBezTo>
                      <a:cubicBezTo>
                        <a:pt x="8" y="1532"/>
                        <a:pt x="9" y="1545"/>
                        <a:pt x="9" y="1546"/>
                      </a:cubicBezTo>
                      <a:cubicBezTo>
                        <a:pt x="7" y="1540"/>
                        <a:pt x="7" y="1540"/>
                        <a:pt x="7" y="1540"/>
                      </a:cubicBezTo>
                      <a:cubicBezTo>
                        <a:pt x="6" y="1549"/>
                        <a:pt x="11" y="1554"/>
                        <a:pt x="8" y="1565"/>
                      </a:cubicBezTo>
                      <a:cubicBezTo>
                        <a:pt x="8" y="1569"/>
                        <a:pt x="5" y="1576"/>
                        <a:pt x="6" y="1577"/>
                      </a:cubicBezTo>
                      <a:cubicBezTo>
                        <a:pt x="9" y="1571"/>
                        <a:pt x="19" y="1570"/>
                        <a:pt x="21" y="1574"/>
                      </a:cubicBezTo>
                      <a:cubicBezTo>
                        <a:pt x="21" y="1575"/>
                        <a:pt x="18" y="1593"/>
                        <a:pt x="17" y="1598"/>
                      </a:cubicBezTo>
                      <a:cubicBezTo>
                        <a:pt x="14" y="1604"/>
                        <a:pt x="11" y="1588"/>
                        <a:pt x="9" y="1594"/>
                      </a:cubicBezTo>
                      <a:cubicBezTo>
                        <a:pt x="10" y="1594"/>
                        <a:pt x="11" y="1597"/>
                        <a:pt x="11" y="1599"/>
                      </a:cubicBezTo>
                      <a:cubicBezTo>
                        <a:pt x="10" y="1603"/>
                        <a:pt x="9" y="1597"/>
                        <a:pt x="9" y="1606"/>
                      </a:cubicBezTo>
                      <a:cubicBezTo>
                        <a:pt x="12" y="1607"/>
                        <a:pt x="9" y="1623"/>
                        <a:pt x="11" y="1610"/>
                      </a:cubicBezTo>
                      <a:cubicBezTo>
                        <a:pt x="12" y="1618"/>
                        <a:pt x="11" y="1619"/>
                        <a:pt x="11" y="1628"/>
                      </a:cubicBezTo>
                      <a:cubicBezTo>
                        <a:pt x="13" y="1625"/>
                        <a:pt x="17" y="1637"/>
                        <a:pt x="18" y="1646"/>
                      </a:cubicBezTo>
                      <a:cubicBezTo>
                        <a:pt x="17" y="1645"/>
                        <a:pt x="16" y="1647"/>
                        <a:pt x="16" y="1648"/>
                      </a:cubicBezTo>
                      <a:cubicBezTo>
                        <a:pt x="15" y="1665"/>
                        <a:pt x="14" y="1674"/>
                        <a:pt x="14" y="1690"/>
                      </a:cubicBezTo>
                      <a:cubicBezTo>
                        <a:pt x="13" y="1692"/>
                        <a:pt x="13" y="1699"/>
                        <a:pt x="11" y="1696"/>
                      </a:cubicBezTo>
                      <a:cubicBezTo>
                        <a:pt x="12" y="1698"/>
                        <a:pt x="13" y="1701"/>
                        <a:pt x="13" y="1705"/>
                      </a:cubicBezTo>
                      <a:cubicBezTo>
                        <a:pt x="11" y="1715"/>
                        <a:pt x="13" y="1694"/>
                        <a:pt x="10" y="1702"/>
                      </a:cubicBezTo>
                      <a:cubicBezTo>
                        <a:pt x="11" y="1702"/>
                        <a:pt x="12" y="1715"/>
                        <a:pt x="13" y="1722"/>
                      </a:cubicBezTo>
                      <a:cubicBezTo>
                        <a:pt x="15" y="1719"/>
                        <a:pt x="13" y="1705"/>
                        <a:pt x="12" y="1698"/>
                      </a:cubicBezTo>
                      <a:cubicBezTo>
                        <a:pt x="16" y="1698"/>
                        <a:pt x="19" y="1710"/>
                        <a:pt x="21" y="1727"/>
                      </a:cubicBezTo>
                      <a:cubicBezTo>
                        <a:pt x="22" y="1740"/>
                        <a:pt x="19" y="1733"/>
                        <a:pt x="19" y="1735"/>
                      </a:cubicBezTo>
                      <a:cubicBezTo>
                        <a:pt x="19" y="1760"/>
                        <a:pt x="25" y="1756"/>
                        <a:pt x="23" y="1777"/>
                      </a:cubicBezTo>
                      <a:cubicBezTo>
                        <a:pt x="20" y="1785"/>
                        <a:pt x="18" y="1778"/>
                        <a:pt x="17" y="1779"/>
                      </a:cubicBezTo>
                      <a:cubicBezTo>
                        <a:pt x="16" y="1769"/>
                        <a:pt x="18" y="1763"/>
                        <a:pt x="18" y="1755"/>
                      </a:cubicBezTo>
                      <a:cubicBezTo>
                        <a:pt x="17" y="1764"/>
                        <a:pt x="17" y="1764"/>
                        <a:pt x="17" y="1764"/>
                      </a:cubicBezTo>
                      <a:cubicBezTo>
                        <a:pt x="16" y="1761"/>
                        <a:pt x="16" y="1754"/>
                        <a:pt x="16" y="1750"/>
                      </a:cubicBezTo>
                      <a:cubicBezTo>
                        <a:pt x="14" y="1757"/>
                        <a:pt x="16" y="1792"/>
                        <a:pt x="14" y="1811"/>
                      </a:cubicBezTo>
                      <a:cubicBezTo>
                        <a:pt x="15" y="1815"/>
                        <a:pt x="16" y="1821"/>
                        <a:pt x="17" y="1818"/>
                      </a:cubicBezTo>
                      <a:cubicBezTo>
                        <a:pt x="16" y="1812"/>
                        <a:pt x="16" y="1812"/>
                        <a:pt x="16" y="1812"/>
                      </a:cubicBezTo>
                      <a:cubicBezTo>
                        <a:pt x="18" y="1806"/>
                        <a:pt x="19" y="1823"/>
                        <a:pt x="19" y="1815"/>
                      </a:cubicBezTo>
                      <a:cubicBezTo>
                        <a:pt x="21" y="1824"/>
                        <a:pt x="23" y="1833"/>
                        <a:pt x="22" y="1844"/>
                      </a:cubicBezTo>
                      <a:cubicBezTo>
                        <a:pt x="19" y="1846"/>
                        <a:pt x="19" y="1846"/>
                        <a:pt x="19" y="1846"/>
                      </a:cubicBezTo>
                      <a:cubicBezTo>
                        <a:pt x="20" y="1846"/>
                        <a:pt x="21" y="1839"/>
                        <a:pt x="20" y="1836"/>
                      </a:cubicBezTo>
                      <a:cubicBezTo>
                        <a:pt x="21" y="1840"/>
                        <a:pt x="17" y="1853"/>
                        <a:pt x="20" y="1859"/>
                      </a:cubicBezTo>
                      <a:cubicBezTo>
                        <a:pt x="21" y="1850"/>
                        <a:pt x="21" y="1850"/>
                        <a:pt x="21" y="1850"/>
                      </a:cubicBezTo>
                      <a:cubicBezTo>
                        <a:pt x="23" y="1859"/>
                        <a:pt x="25" y="1869"/>
                        <a:pt x="25" y="1879"/>
                      </a:cubicBezTo>
                      <a:cubicBezTo>
                        <a:pt x="27" y="1874"/>
                        <a:pt x="24" y="1877"/>
                        <a:pt x="27" y="1869"/>
                      </a:cubicBezTo>
                      <a:cubicBezTo>
                        <a:pt x="24" y="1876"/>
                        <a:pt x="27" y="1843"/>
                        <a:pt x="24" y="1853"/>
                      </a:cubicBezTo>
                      <a:cubicBezTo>
                        <a:pt x="27" y="1846"/>
                        <a:pt x="25" y="1841"/>
                        <a:pt x="28" y="1831"/>
                      </a:cubicBezTo>
                      <a:cubicBezTo>
                        <a:pt x="27" y="1831"/>
                        <a:pt x="26" y="1834"/>
                        <a:pt x="27" y="1826"/>
                      </a:cubicBezTo>
                      <a:cubicBezTo>
                        <a:pt x="26" y="1825"/>
                        <a:pt x="26" y="1824"/>
                        <a:pt x="26" y="1824"/>
                      </a:cubicBezTo>
                      <a:cubicBezTo>
                        <a:pt x="26" y="1824"/>
                        <a:pt x="26" y="1824"/>
                        <a:pt x="26" y="1823"/>
                      </a:cubicBezTo>
                      <a:cubicBezTo>
                        <a:pt x="26" y="1823"/>
                        <a:pt x="26" y="1824"/>
                        <a:pt x="26" y="1824"/>
                      </a:cubicBezTo>
                      <a:cubicBezTo>
                        <a:pt x="26" y="1823"/>
                        <a:pt x="26" y="1823"/>
                        <a:pt x="26" y="1824"/>
                      </a:cubicBezTo>
                      <a:cubicBezTo>
                        <a:pt x="25" y="1826"/>
                        <a:pt x="25" y="1828"/>
                        <a:pt x="25" y="1828"/>
                      </a:cubicBezTo>
                      <a:cubicBezTo>
                        <a:pt x="23" y="1824"/>
                        <a:pt x="23" y="1810"/>
                        <a:pt x="22" y="1806"/>
                      </a:cubicBezTo>
                      <a:cubicBezTo>
                        <a:pt x="22" y="1801"/>
                        <a:pt x="23" y="1808"/>
                        <a:pt x="24" y="1805"/>
                      </a:cubicBezTo>
                      <a:cubicBezTo>
                        <a:pt x="22" y="1798"/>
                        <a:pt x="22" y="1798"/>
                        <a:pt x="22" y="1798"/>
                      </a:cubicBezTo>
                      <a:cubicBezTo>
                        <a:pt x="24" y="1798"/>
                        <a:pt x="25" y="1785"/>
                        <a:pt x="26" y="1797"/>
                      </a:cubicBezTo>
                      <a:cubicBezTo>
                        <a:pt x="26" y="1786"/>
                        <a:pt x="26" y="1786"/>
                        <a:pt x="26" y="1786"/>
                      </a:cubicBezTo>
                      <a:cubicBezTo>
                        <a:pt x="27" y="1780"/>
                        <a:pt x="28" y="1771"/>
                        <a:pt x="27" y="1766"/>
                      </a:cubicBezTo>
                      <a:cubicBezTo>
                        <a:pt x="27" y="1761"/>
                        <a:pt x="25" y="1753"/>
                        <a:pt x="26" y="1757"/>
                      </a:cubicBezTo>
                      <a:cubicBezTo>
                        <a:pt x="25" y="1740"/>
                        <a:pt x="25" y="1740"/>
                        <a:pt x="25" y="1740"/>
                      </a:cubicBezTo>
                      <a:cubicBezTo>
                        <a:pt x="26" y="1740"/>
                        <a:pt x="26" y="1740"/>
                        <a:pt x="26" y="1740"/>
                      </a:cubicBezTo>
                      <a:cubicBezTo>
                        <a:pt x="26" y="1724"/>
                        <a:pt x="23" y="1706"/>
                        <a:pt x="26" y="1687"/>
                      </a:cubicBezTo>
                      <a:cubicBezTo>
                        <a:pt x="26" y="1681"/>
                        <a:pt x="25" y="1676"/>
                        <a:pt x="25" y="1666"/>
                      </a:cubicBezTo>
                      <a:cubicBezTo>
                        <a:pt x="27" y="1664"/>
                        <a:pt x="27" y="1664"/>
                        <a:pt x="27" y="1664"/>
                      </a:cubicBezTo>
                      <a:cubicBezTo>
                        <a:pt x="26" y="1657"/>
                        <a:pt x="29" y="1643"/>
                        <a:pt x="27" y="1640"/>
                      </a:cubicBezTo>
                      <a:cubicBezTo>
                        <a:pt x="31" y="1632"/>
                        <a:pt x="28" y="1605"/>
                        <a:pt x="29" y="1592"/>
                      </a:cubicBezTo>
                      <a:cubicBezTo>
                        <a:pt x="27" y="1592"/>
                        <a:pt x="27" y="1592"/>
                        <a:pt x="27" y="1592"/>
                      </a:cubicBezTo>
                      <a:cubicBezTo>
                        <a:pt x="27" y="1583"/>
                        <a:pt x="26" y="1574"/>
                        <a:pt x="25" y="1564"/>
                      </a:cubicBezTo>
                      <a:cubicBezTo>
                        <a:pt x="24" y="1564"/>
                        <a:pt x="24" y="1564"/>
                        <a:pt x="24" y="1564"/>
                      </a:cubicBezTo>
                      <a:cubicBezTo>
                        <a:pt x="22" y="1555"/>
                        <a:pt x="25" y="1540"/>
                        <a:pt x="25" y="1526"/>
                      </a:cubicBezTo>
                      <a:cubicBezTo>
                        <a:pt x="25" y="1527"/>
                        <a:pt x="25" y="1530"/>
                        <a:pt x="25" y="1533"/>
                      </a:cubicBezTo>
                      <a:cubicBezTo>
                        <a:pt x="29" y="1515"/>
                        <a:pt x="22" y="1496"/>
                        <a:pt x="25" y="1480"/>
                      </a:cubicBezTo>
                      <a:cubicBezTo>
                        <a:pt x="24" y="1476"/>
                        <a:pt x="24" y="1473"/>
                        <a:pt x="25" y="1470"/>
                      </a:cubicBezTo>
                      <a:cubicBezTo>
                        <a:pt x="25" y="1471"/>
                        <a:pt x="25" y="1471"/>
                        <a:pt x="25" y="1471"/>
                      </a:cubicBezTo>
                      <a:cubicBezTo>
                        <a:pt x="25" y="1471"/>
                        <a:pt x="25" y="1470"/>
                        <a:pt x="25" y="1470"/>
                      </a:cubicBezTo>
                      <a:cubicBezTo>
                        <a:pt x="25" y="1468"/>
                        <a:pt x="26" y="1466"/>
                        <a:pt x="26" y="1464"/>
                      </a:cubicBezTo>
                      <a:cubicBezTo>
                        <a:pt x="25" y="1466"/>
                        <a:pt x="25" y="1467"/>
                        <a:pt x="25" y="1469"/>
                      </a:cubicBezTo>
                      <a:cubicBezTo>
                        <a:pt x="25" y="1466"/>
                        <a:pt x="25" y="1461"/>
                        <a:pt x="24" y="1456"/>
                      </a:cubicBezTo>
                      <a:cubicBezTo>
                        <a:pt x="26" y="1454"/>
                        <a:pt x="26" y="1454"/>
                        <a:pt x="26" y="1454"/>
                      </a:cubicBezTo>
                      <a:cubicBezTo>
                        <a:pt x="26" y="1454"/>
                        <a:pt x="26" y="1454"/>
                        <a:pt x="26" y="1453"/>
                      </a:cubicBezTo>
                      <a:cubicBezTo>
                        <a:pt x="27" y="1449"/>
                        <a:pt x="25" y="1450"/>
                        <a:pt x="24" y="1452"/>
                      </a:cubicBezTo>
                      <a:cubicBezTo>
                        <a:pt x="23" y="1450"/>
                        <a:pt x="23" y="1448"/>
                        <a:pt x="22" y="1446"/>
                      </a:cubicBezTo>
                      <a:cubicBezTo>
                        <a:pt x="26" y="1443"/>
                        <a:pt x="21" y="1434"/>
                        <a:pt x="25" y="1429"/>
                      </a:cubicBezTo>
                      <a:cubicBezTo>
                        <a:pt x="23" y="1426"/>
                        <a:pt x="24" y="1406"/>
                        <a:pt x="20" y="1404"/>
                      </a:cubicBezTo>
                      <a:cubicBezTo>
                        <a:pt x="21" y="1404"/>
                        <a:pt x="21" y="1402"/>
                        <a:pt x="21" y="1405"/>
                      </a:cubicBezTo>
                      <a:cubicBezTo>
                        <a:pt x="21" y="1400"/>
                        <a:pt x="22" y="1395"/>
                        <a:pt x="21" y="1390"/>
                      </a:cubicBezTo>
                      <a:cubicBezTo>
                        <a:pt x="23" y="1388"/>
                        <a:pt x="23" y="1388"/>
                        <a:pt x="23" y="1388"/>
                      </a:cubicBezTo>
                      <a:cubicBezTo>
                        <a:pt x="20" y="1377"/>
                        <a:pt x="20" y="1377"/>
                        <a:pt x="20" y="1377"/>
                      </a:cubicBezTo>
                      <a:cubicBezTo>
                        <a:pt x="21" y="1370"/>
                        <a:pt x="22" y="1367"/>
                        <a:pt x="24" y="1374"/>
                      </a:cubicBezTo>
                      <a:cubicBezTo>
                        <a:pt x="21" y="1358"/>
                        <a:pt x="23" y="1361"/>
                        <a:pt x="20" y="1347"/>
                      </a:cubicBezTo>
                      <a:cubicBezTo>
                        <a:pt x="22" y="1348"/>
                        <a:pt x="22" y="1348"/>
                        <a:pt x="22" y="1348"/>
                      </a:cubicBezTo>
                      <a:cubicBezTo>
                        <a:pt x="22" y="1343"/>
                        <a:pt x="19" y="1335"/>
                        <a:pt x="21" y="1332"/>
                      </a:cubicBezTo>
                      <a:cubicBezTo>
                        <a:pt x="24" y="1321"/>
                        <a:pt x="21" y="1277"/>
                        <a:pt x="24" y="1249"/>
                      </a:cubicBezTo>
                      <a:cubicBezTo>
                        <a:pt x="19" y="1255"/>
                        <a:pt x="26" y="1236"/>
                        <a:pt x="22" y="1235"/>
                      </a:cubicBezTo>
                      <a:cubicBezTo>
                        <a:pt x="24" y="1233"/>
                        <a:pt x="24" y="1229"/>
                        <a:pt x="25" y="1234"/>
                      </a:cubicBezTo>
                      <a:cubicBezTo>
                        <a:pt x="24" y="1220"/>
                        <a:pt x="27" y="1212"/>
                        <a:pt x="24" y="1202"/>
                      </a:cubicBezTo>
                      <a:cubicBezTo>
                        <a:pt x="25" y="1201"/>
                        <a:pt x="25" y="1205"/>
                        <a:pt x="26" y="1204"/>
                      </a:cubicBezTo>
                      <a:cubicBezTo>
                        <a:pt x="26" y="1203"/>
                        <a:pt x="25" y="1199"/>
                        <a:pt x="26" y="1198"/>
                      </a:cubicBezTo>
                      <a:cubicBezTo>
                        <a:pt x="26" y="1196"/>
                        <a:pt x="27" y="1200"/>
                        <a:pt x="27" y="1202"/>
                      </a:cubicBezTo>
                      <a:cubicBezTo>
                        <a:pt x="27" y="1188"/>
                        <a:pt x="24" y="1186"/>
                        <a:pt x="20" y="1185"/>
                      </a:cubicBezTo>
                      <a:cubicBezTo>
                        <a:pt x="22" y="1178"/>
                        <a:pt x="22" y="1174"/>
                        <a:pt x="20" y="1168"/>
                      </a:cubicBezTo>
                      <a:cubicBezTo>
                        <a:pt x="21" y="1166"/>
                        <a:pt x="22" y="1161"/>
                        <a:pt x="22" y="1171"/>
                      </a:cubicBezTo>
                      <a:cubicBezTo>
                        <a:pt x="22" y="1165"/>
                        <a:pt x="24" y="1139"/>
                        <a:pt x="21" y="1139"/>
                      </a:cubicBezTo>
                      <a:cubicBezTo>
                        <a:pt x="22" y="1137"/>
                        <a:pt x="21" y="1131"/>
                        <a:pt x="21" y="1130"/>
                      </a:cubicBezTo>
                      <a:cubicBezTo>
                        <a:pt x="21" y="1119"/>
                        <a:pt x="21" y="1118"/>
                        <a:pt x="21" y="1106"/>
                      </a:cubicBezTo>
                      <a:cubicBezTo>
                        <a:pt x="21" y="1109"/>
                        <a:pt x="21" y="1109"/>
                        <a:pt x="21" y="1109"/>
                      </a:cubicBezTo>
                      <a:cubicBezTo>
                        <a:pt x="18" y="1105"/>
                        <a:pt x="20" y="1100"/>
                        <a:pt x="20" y="1091"/>
                      </a:cubicBezTo>
                      <a:cubicBezTo>
                        <a:pt x="20" y="1091"/>
                        <a:pt x="20" y="1091"/>
                        <a:pt x="20" y="1091"/>
                      </a:cubicBezTo>
                      <a:cubicBezTo>
                        <a:pt x="22" y="1070"/>
                        <a:pt x="19" y="1082"/>
                        <a:pt x="21" y="1061"/>
                      </a:cubicBezTo>
                      <a:cubicBezTo>
                        <a:pt x="20" y="1062"/>
                        <a:pt x="20" y="1062"/>
                        <a:pt x="20" y="1062"/>
                      </a:cubicBezTo>
                      <a:cubicBezTo>
                        <a:pt x="15" y="1060"/>
                        <a:pt x="22" y="1044"/>
                        <a:pt x="20" y="1032"/>
                      </a:cubicBezTo>
                      <a:cubicBezTo>
                        <a:pt x="19" y="1036"/>
                        <a:pt x="19" y="1036"/>
                        <a:pt x="19" y="1036"/>
                      </a:cubicBezTo>
                      <a:cubicBezTo>
                        <a:pt x="18" y="1030"/>
                        <a:pt x="25" y="1018"/>
                        <a:pt x="25" y="1011"/>
                      </a:cubicBezTo>
                      <a:cubicBezTo>
                        <a:pt x="26" y="1010"/>
                        <a:pt x="26" y="1014"/>
                        <a:pt x="26" y="1016"/>
                      </a:cubicBezTo>
                      <a:cubicBezTo>
                        <a:pt x="29" y="999"/>
                        <a:pt x="24" y="1014"/>
                        <a:pt x="23" y="1001"/>
                      </a:cubicBezTo>
                      <a:cubicBezTo>
                        <a:pt x="25" y="998"/>
                        <a:pt x="27" y="1004"/>
                        <a:pt x="27" y="995"/>
                      </a:cubicBezTo>
                      <a:cubicBezTo>
                        <a:pt x="28" y="991"/>
                        <a:pt x="22" y="970"/>
                        <a:pt x="25" y="958"/>
                      </a:cubicBezTo>
                      <a:cubicBezTo>
                        <a:pt x="24" y="961"/>
                        <a:pt x="23" y="963"/>
                        <a:pt x="22" y="957"/>
                      </a:cubicBezTo>
                      <a:cubicBezTo>
                        <a:pt x="22" y="948"/>
                        <a:pt x="26" y="933"/>
                        <a:pt x="23" y="924"/>
                      </a:cubicBezTo>
                      <a:cubicBezTo>
                        <a:pt x="23" y="923"/>
                        <a:pt x="23" y="923"/>
                        <a:pt x="24" y="923"/>
                      </a:cubicBezTo>
                      <a:cubicBezTo>
                        <a:pt x="23" y="916"/>
                        <a:pt x="22" y="900"/>
                        <a:pt x="21" y="896"/>
                      </a:cubicBezTo>
                      <a:cubicBezTo>
                        <a:pt x="27" y="889"/>
                        <a:pt x="17" y="852"/>
                        <a:pt x="23" y="853"/>
                      </a:cubicBezTo>
                      <a:cubicBezTo>
                        <a:pt x="23" y="831"/>
                        <a:pt x="23" y="831"/>
                        <a:pt x="23" y="831"/>
                      </a:cubicBezTo>
                      <a:cubicBezTo>
                        <a:pt x="24" y="832"/>
                        <a:pt x="24" y="832"/>
                        <a:pt x="24" y="832"/>
                      </a:cubicBezTo>
                      <a:cubicBezTo>
                        <a:pt x="24" y="818"/>
                        <a:pt x="23" y="813"/>
                        <a:pt x="21" y="808"/>
                      </a:cubicBezTo>
                      <a:cubicBezTo>
                        <a:pt x="22" y="805"/>
                        <a:pt x="22" y="807"/>
                        <a:pt x="22" y="808"/>
                      </a:cubicBezTo>
                      <a:cubicBezTo>
                        <a:pt x="24" y="787"/>
                        <a:pt x="23" y="785"/>
                        <a:pt x="20" y="769"/>
                      </a:cubicBezTo>
                      <a:cubicBezTo>
                        <a:pt x="22" y="767"/>
                        <a:pt x="22" y="767"/>
                        <a:pt x="22" y="767"/>
                      </a:cubicBezTo>
                      <a:cubicBezTo>
                        <a:pt x="21" y="762"/>
                        <a:pt x="25" y="738"/>
                        <a:pt x="23" y="718"/>
                      </a:cubicBezTo>
                      <a:cubicBezTo>
                        <a:pt x="23" y="718"/>
                        <a:pt x="24" y="719"/>
                        <a:pt x="24" y="720"/>
                      </a:cubicBezTo>
                      <a:cubicBezTo>
                        <a:pt x="22" y="698"/>
                        <a:pt x="30" y="667"/>
                        <a:pt x="22" y="659"/>
                      </a:cubicBezTo>
                      <a:cubicBezTo>
                        <a:pt x="21" y="644"/>
                        <a:pt x="21" y="644"/>
                        <a:pt x="21" y="644"/>
                      </a:cubicBezTo>
                      <a:cubicBezTo>
                        <a:pt x="20" y="663"/>
                        <a:pt x="17" y="642"/>
                        <a:pt x="16" y="649"/>
                      </a:cubicBezTo>
                      <a:cubicBezTo>
                        <a:pt x="16" y="642"/>
                        <a:pt x="18" y="630"/>
                        <a:pt x="19" y="639"/>
                      </a:cubicBezTo>
                      <a:cubicBezTo>
                        <a:pt x="18" y="641"/>
                        <a:pt x="18" y="641"/>
                        <a:pt x="18" y="641"/>
                      </a:cubicBezTo>
                      <a:cubicBezTo>
                        <a:pt x="22" y="644"/>
                        <a:pt x="20" y="617"/>
                        <a:pt x="22" y="618"/>
                      </a:cubicBezTo>
                      <a:cubicBezTo>
                        <a:pt x="22" y="581"/>
                        <a:pt x="24" y="544"/>
                        <a:pt x="24" y="509"/>
                      </a:cubicBezTo>
                      <a:cubicBezTo>
                        <a:pt x="21" y="513"/>
                        <a:pt x="21" y="513"/>
                        <a:pt x="21" y="513"/>
                      </a:cubicBezTo>
                      <a:cubicBezTo>
                        <a:pt x="22" y="501"/>
                        <a:pt x="22" y="501"/>
                        <a:pt x="22" y="501"/>
                      </a:cubicBezTo>
                      <a:cubicBezTo>
                        <a:pt x="22" y="498"/>
                        <a:pt x="24" y="497"/>
                        <a:pt x="24" y="506"/>
                      </a:cubicBezTo>
                      <a:cubicBezTo>
                        <a:pt x="25" y="501"/>
                        <a:pt x="22" y="491"/>
                        <a:pt x="22" y="491"/>
                      </a:cubicBezTo>
                      <a:cubicBezTo>
                        <a:pt x="23" y="474"/>
                        <a:pt x="25" y="497"/>
                        <a:pt x="25" y="492"/>
                      </a:cubicBezTo>
                      <a:cubicBezTo>
                        <a:pt x="25" y="485"/>
                        <a:pt x="25" y="485"/>
                        <a:pt x="25" y="485"/>
                      </a:cubicBezTo>
                      <a:cubicBezTo>
                        <a:pt x="25" y="487"/>
                        <a:pt x="25" y="487"/>
                        <a:pt x="25" y="487"/>
                      </a:cubicBezTo>
                      <a:cubicBezTo>
                        <a:pt x="23" y="481"/>
                        <a:pt x="22" y="481"/>
                        <a:pt x="22" y="470"/>
                      </a:cubicBezTo>
                      <a:cubicBezTo>
                        <a:pt x="23" y="463"/>
                        <a:pt x="24" y="467"/>
                        <a:pt x="24" y="464"/>
                      </a:cubicBezTo>
                      <a:cubicBezTo>
                        <a:pt x="24" y="464"/>
                        <a:pt x="25" y="463"/>
                        <a:pt x="24" y="460"/>
                      </a:cubicBezTo>
                      <a:cubicBezTo>
                        <a:pt x="25" y="445"/>
                        <a:pt x="25" y="445"/>
                        <a:pt x="25" y="445"/>
                      </a:cubicBezTo>
                      <a:cubicBezTo>
                        <a:pt x="22" y="451"/>
                        <a:pt x="22" y="451"/>
                        <a:pt x="22" y="451"/>
                      </a:cubicBezTo>
                      <a:cubicBezTo>
                        <a:pt x="21" y="444"/>
                        <a:pt x="22" y="436"/>
                        <a:pt x="20" y="444"/>
                      </a:cubicBezTo>
                      <a:cubicBezTo>
                        <a:pt x="24" y="433"/>
                        <a:pt x="21" y="386"/>
                        <a:pt x="23" y="380"/>
                      </a:cubicBezTo>
                      <a:cubicBezTo>
                        <a:pt x="21" y="370"/>
                        <a:pt x="21" y="361"/>
                        <a:pt x="21" y="349"/>
                      </a:cubicBezTo>
                      <a:cubicBezTo>
                        <a:pt x="21" y="352"/>
                        <a:pt x="18" y="354"/>
                        <a:pt x="18" y="344"/>
                      </a:cubicBezTo>
                      <a:cubicBezTo>
                        <a:pt x="24" y="348"/>
                        <a:pt x="21" y="326"/>
                        <a:pt x="24" y="318"/>
                      </a:cubicBezTo>
                      <a:cubicBezTo>
                        <a:pt x="22" y="325"/>
                        <a:pt x="24" y="289"/>
                        <a:pt x="20" y="300"/>
                      </a:cubicBezTo>
                      <a:cubicBezTo>
                        <a:pt x="21" y="292"/>
                        <a:pt x="22" y="300"/>
                        <a:pt x="23" y="294"/>
                      </a:cubicBezTo>
                      <a:cubicBezTo>
                        <a:pt x="21" y="274"/>
                        <a:pt x="25" y="250"/>
                        <a:pt x="24" y="225"/>
                      </a:cubicBezTo>
                      <a:cubicBezTo>
                        <a:pt x="23" y="225"/>
                        <a:pt x="22" y="229"/>
                        <a:pt x="21" y="223"/>
                      </a:cubicBezTo>
                      <a:cubicBezTo>
                        <a:pt x="25" y="210"/>
                        <a:pt x="25" y="210"/>
                        <a:pt x="25" y="210"/>
                      </a:cubicBezTo>
                      <a:cubicBezTo>
                        <a:pt x="24" y="206"/>
                        <a:pt x="21" y="206"/>
                        <a:pt x="23" y="197"/>
                      </a:cubicBezTo>
                      <a:cubicBezTo>
                        <a:pt x="23" y="198"/>
                        <a:pt x="22" y="200"/>
                        <a:pt x="21" y="197"/>
                      </a:cubicBezTo>
                      <a:cubicBezTo>
                        <a:pt x="25" y="149"/>
                        <a:pt x="19" y="98"/>
                        <a:pt x="25" y="49"/>
                      </a:cubicBezTo>
                      <a:cubicBezTo>
                        <a:pt x="24" y="56"/>
                        <a:pt x="24" y="51"/>
                        <a:pt x="24" y="46"/>
                      </a:cubicBezTo>
                      <a:cubicBezTo>
                        <a:pt x="23" y="50"/>
                        <a:pt x="22" y="46"/>
                        <a:pt x="21" y="47"/>
                      </a:cubicBezTo>
                      <a:cubicBezTo>
                        <a:pt x="24" y="26"/>
                        <a:pt x="24" y="26"/>
                        <a:pt x="24" y="26"/>
                      </a:cubicBezTo>
                      <a:cubicBezTo>
                        <a:pt x="21" y="23"/>
                        <a:pt x="23" y="4"/>
                        <a:pt x="21" y="2"/>
                      </a:cubicBezTo>
                      <a:cubicBezTo>
                        <a:pt x="21" y="9"/>
                        <a:pt x="21" y="9"/>
                        <a:pt x="21" y="9"/>
                      </a:cubicBezTo>
                      <a:cubicBezTo>
                        <a:pt x="18" y="0"/>
                        <a:pt x="15" y="21"/>
                        <a:pt x="11" y="20"/>
                      </a:cubicBezTo>
                      <a:cubicBezTo>
                        <a:pt x="14" y="29"/>
                        <a:pt x="6" y="45"/>
                        <a:pt x="11" y="61"/>
                      </a:cubicBezTo>
                      <a:cubicBezTo>
                        <a:pt x="10" y="65"/>
                        <a:pt x="9" y="58"/>
                        <a:pt x="9" y="60"/>
                      </a:cubicBezTo>
                      <a:cubicBezTo>
                        <a:pt x="10" y="64"/>
                        <a:pt x="11" y="69"/>
                        <a:pt x="10" y="78"/>
                      </a:cubicBezTo>
                      <a:cubicBezTo>
                        <a:pt x="9" y="77"/>
                        <a:pt x="9" y="77"/>
                        <a:pt x="9" y="77"/>
                      </a:cubicBezTo>
                      <a:cubicBezTo>
                        <a:pt x="10" y="102"/>
                        <a:pt x="8" y="113"/>
                        <a:pt x="7" y="141"/>
                      </a:cubicBezTo>
                      <a:cubicBezTo>
                        <a:pt x="9" y="139"/>
                        <a:pt x="9" y="139"/>
                        <a:pt x="9" y="139"/>
                      </a:cubicBezTo>
                      <a:cubicBezTo>
                        <a:pt x="9" y="145"/>
                        <a:pt x="8" y="147"/>
                        <a:pt x="8" y="150"/>
                      </a:cubicBezTo>
                      <a:cubicBezTo>
                        <a:pt x="11" y="157"/>
                        <a:pt x="8" y="132"/>
                        <a:pt x="11" y="139"/>
                      </a:cubicBezTo>
                      <a:cubicBezTo>
                        <a:pt x="7" y="147"/>
                        <a:pt x="11" y="182"/>
                        <a:pt x="7" y="187"/>
                      </a:cubicBezTo>
                      <a:cubicBezTo>
                        <a:pt x="7" y="197"/>
                        <a:pt x="9" y="185"/>
                        <a:pt x="9" y="194"/>
                      </a:cubicBezTo>
                      <a:cubicBezTo>
                        <a:pt x="8" y="196"/>
                        <a:pt x="8" y="196"/>
                        <a:pt x="8" y="196"/>
                      </a:cubicBezTo>
                      <a:cubicBezTo>
                        <a:pt x="9" y="199"/>
                        <a:pt x="9" y="199"/>
                        <a:pt x="9" y="199"/>
                      </a:cubicBezTo>
                      <a:cubicBezTo>
                        <a:pt x="9" y="205"/>
                        <a:pt x="7" y="208"/>
                        <a:pt x="6" y="208"/>
                      </a:cubicBezTo>
                      <a:cubicBezTo>
                        <a:pt x="6" y="207"/>
                        <a:pt x="6" y="204"/>
                        <a:pt x="6" y="202"/>
                      </a:cubicBezTo>
                      <a:cubicBezTo>
                        <a:pt x="5" y="210"/>
                        <a:pt x="6" y="225"/>
                        <a:pt x="6" y="228"/>
                      </a:cubicBezTo>
                      <a:cubicBezTo>
                        <a:pt x="7" y="219"/>
                        <a:pt x="7" y="219"/>
                        <a:pt x="7" y="219"/>
                      </a:cubicBezTo>
                      <a:cubicBezTo>
                        <a:pt x="8" y="244"/>
                        <a:pt x="6" y="276"/>
                        <a:pt x="9" y="300"/>
                      </a:cubicBezTo>
                      <a:cubicBezTo>
                        <a:pt x="10" y="299"/>
                        <a:pt x="10" y="299"/>
                        <a:pt x="10" y="299"/>
                      </a:cubicBezTo>
                      <a:cubicBezTo>
                        <a:pt x="11" y="317"/>
                        <a:pt x="9" y="314"/>
                        <a:pt x="9" y="334"/>
                      </a:cubicBezTo>
                      <a:cubicBezTo>
                        <a:pt x="9" y="334"/>
                        <a:pt x="9" y="334"/>
                        <a:pt x="9" y="334"/>
                      </a:cubicBezTo>
                      <a:cubicBezTo>
                        <a:pt x="10" y="338"/>
                        <a:pt x="10" y="343"/>
                        <a:pt x="10" y="349"/>
                      </a:cubicBezTo>
                      <a:cubicBezTo>
                        <a:pt x="9" y="344"/>
                        <a:pt x="8" y="359"/>
                        <a:pt x="7" y="352"/>
                      </a:cubicBezTo>
                      <a:cubicBezTo>
                        <a:pt x="9" y="373"/>
                        <a:pt x="9" y="362"/>
                        <a:pt x="12" y="376"/>
                      </a:cubicBezTo>
                      <a:cubicBezTo>
                        <a:pt x="10" y="379"/>
                        <a:pt x="10" y="379"/>
                        <a:pt x="10" y="379"/>
                      </a:cubicBezTo>
                      <a:cubicBezTo>
                        <a:pt x="12" y="384"/>
                        <a:pt x="12" y="384"/>
                        <a:pt x="13" y="394"/>
                      </a:cubicBezTo>
                      <a:cubicBezTo>
                        <a:pt x="12" y="386"/>
                        <a:pt x="11" y="401"/>
                        <a:pt x="9" y="391"/>
                      </a:cubicBezTo>
                      <a:cubicBezTo>
                        <a:pt x="6" y="413"/>
                        <a:pt x="12" y="424"/>
                        <a:pt x="7" y="434"/>
                      </a:cubicBezTo>
                      <a:cubicBezTo>
                        <a:pt x="12" y="444"/>
                        <a:pt x="10" y="415"/>
                        <a:pt x="11" y="420"/>
                      </a:cubicBezTo>
                      <a:cubicBezTo>
                        <a:pt x="12" y="416"/>
                        <a:pt x="14" y="429"/>
                        <a:pt x="13" y="436"/>
                      </a:cubicBezTo>
                      <a:cubicBezTo>
                        <a:pt x="13" y="443"/>
                        <a:pt x="8" y="447"/>
                        <a:pt x="8" y="465"/>
                      </a:cubicBezTo>
                      <a:cubicBezTo>
                        <a:pt x="8" y="463"/>
                        <a:pt x="8" y="463"/>
                        <a:pt x="8" y="461"/>
                      </a:cubicBezTo>
                      <a:cubicBezTo>
                        <a:pt x="7" y="468"/>
                        <a:pt x="9" y="474"/>
                        <a:pt x="8" y="482"/>
                      </a:cubicBezTo>
                      <a:cubicBezTo>
                        <a:pt x="10" y="487"/>
                        <a:pt x="7" y="493"/>
                        <a:pt x="11" y="494"/>
                      </a:cubicBezTo>
                      <a:cubicBezTo>
                        <a:pt x="10" y="478"/>
                        <a:pt x="10" y="478"/>
                        <a:pt x="10" y="478"/>
                      </a:cubicBezTo>
                      <a:cubicBezTo>
                        <a:pt x="11" y="487"/>
                        <a:pt x="14" y="495"/>
                        <a:pt x="13" y="510"/>
                      </a:cubicBezTo>
                      <a:cubicBezTo>
                        <a:pt x="12" y="509"/>
                        <a:pt x="11" y="505"/>
                        <a:pt x="11" y="502"/>
                      </a:cubicBezTo>
                      <a:cubicBezTo>
                        <a:pt x="10" y="506"/>
                        <a:pt x="11" y="510"/>
                        <a:pt x="10" y="515"/>
                      </a:cubicBezTo>
                      <a:cubicBezTo>
                        <a:pt x="7" y="513"/>
                        <a:pt x="10" y="495"/>
                        <a:pt x="7" y="485"/>
                      </a:cubicBezTo>
                      <a:cubicBezTo>
                        <a:pt x="6" y="490"/>
                        <a:pt x="9" y="504"/>
                        <a:pt x="6" y="499"/>
                      </a:cubicBezTo>
                      <a:cubicBezTo>
                        <a:pt x="10" y="506"/>
                        <a:pt x="5" y="516"/>
                        <a:pt x="9" y="528"/>
                      </a:cubicBezTo>
                      <a:cubicBezTo>
                        <a:pt x="7" y="527"/>
                        <a:pt x="7" y="527"/>
                        <a:pt x="7" y="527"/>
                      </a:cubicBezTo>
                      <a:cubicBezTo>
                        <a:pt x="7" y="529"/>
                        <a:pt x="8" y="533"/>
                        <a:pt x="8" y="537"/>
                      </a:cubicBezTo>
                      <a:cubicBezTo>
                        <a:pt x="6" y="530"/>
                        <a:pt x="6" y="530"/>
                        <a:pt x="6" y="530"/>
                      </a:cubicBezTo>
                      <a:cubicBezTo>
                        <a:pt x="8" y="540"/>
                        <a:pt x="4" y="549"/>
                        <a:pt x="5" y="558"/>
                      </a:cubicBezTo>
                      <a:cubicBezTo>
                        <a:pt x="5" y="539"/>
                        <a:pt x="7" y="554"/>
                        <a:pt x="9" y="545"/>
                      </a:cubicBezTo>
                      <a:cubicBezTo>
                        <a:pt x="11" y="569"/>
                        <a:pt x="4" y="559"/>
                        <a:pt x="4" y="586"/>
                      </a:cubicBezTo>
                      <a:cubicBezTo>
                        <a:pt x="4" y="582"/>
                        <a:pt x="6" y="572"/>
                        <a:pt x="7" y="578"/>
                      </a:cubicBezTo>
                      <a:cubicBezTo>
                        <a:pt x="6" y="583"/>
                        <a:pt x="5" y="590"/>
                        <a:pt x="4" y="593"/>
                      </a:cubicBezTo>
                      <a:cubicBezTo>
                        <a:pt x="5" y="610"/>
                        <a:pt x="6" y="590"/>
                        <a:pt x="8" y="598"/>
                      </a:cubicBezTo>
                      <a:cubicBezTo>
                        <a:pt x="5" y="604"/>
                        <a:pt x="8" y="606"/>
                        <a:pt x="9" y="614"/>
                      </a:cubicBezTo>
                      <a:cubicBezTo>
                        <a:pt x="7" y="614"/>
                        <a:pt x="7" y="614"/>
                        <a:pt x="7" y="614"/>
                      </a:cubicBezTo>
                      <a:cubicBezTo>
                        <a:pt x="6" y="634"/>
                        <a:pt x="11" y="619"/>
                        <a:pt x="10" y="637"/>
                      </a:cubicBezTo>
                      <a:cubicBezTo>
                        <a:pt x="7" y="630"/>
                        <a:pt x="7" y="630"/>
                        <a:pt x="7" y="630"/>
                      </a:cubicBezTo>
                      <a:cubicBezTo>
                        <a:pt x="8" y="639"/>
                        <a:pt x="8" y="639"/>
                        <a:pt x="8" y="639"/>
                      </a:cubicBezTo>
                      <a:cubicBezTo>
                        <a:pt x="6" y="637"/>
                        <a:pt x="6" y="637"/>
                        <a:pt x="6" y="637"/>
                      </a:cubicBezTo>
                      <a:cubicBezTo>
                        <a:pt x="7" y="647"/>
                        <a:pt x="7" y="651"/>
                        <a:pt x="6" y="661"/>
                      </a:cubicBezTo>
                      <a:cubicBezTo>
                        <a:pt x="8" y="658"/>
                        <a:pt x="10" y="662"/>
                        <a:pt x="10" y="671"/>
                      </a:cubicBezTo>
                      <a:cubicBezTo>
                        <a:pt x="9" y="677"/>
                        <a:pt x="8" y="668"/>
                        <a:pt x="8" y="680"/>
                      </a:cubicBezTo>
                      <a:cubicBezTo>
                        <a:pt x="7" y="677"/>
                        <a:pt x="5" y="674"/>
                        <a:pt x="7" y="669"/>
                      </a:cubicBezTo>
                      <a:cubicBezTo>
                        <a:pt x="7" y="668"/>
                        <a:pt x="6" y="666"/>
                        <a:pt x="5" y="665"/>
                      </a:cubicBezTo>
                      <a:cubicBezTo>
                        <a:pt x="4" y="672"/>
                        <a:pt x="5" y="682"/>
                        <a:pt x="5" y="686"/>
                      </a:cubicBezTo>
                      <a:cubicBezTo>
                        <a:pt x="5" y="684"/>
                        <a:pt x="5" y="682"/>
                        <a:pt x="6" y="681"/>
                      </a:cubicBezTo>
                      <a:cubicBezTo>
                        <a:pt x="8" y="700"/>
                        <a:pt x="8" y="700"/>
                        <a:pt x="8" y="700"/>
                      </a:cubicBezTo>
                      <a:cubicBezTo>
                        <a:pt x="8" y="702"/>
                        <a:pt x="7" y="700"/>
                        <a:pt x="6" y="698"/>
                      </a:cubicBezTo>
                      <a:cubicBezTo>
                        <a:pt x="7" y="702"/>
                        <a:pt x="7" y="704"/>
                        <a:pt x="8" y="710"/>
                      </a:cubicBezTo>
                      <a:cubicBezTo>
                        <a:pt x="6" y="708"/>
                        <a:pt x="4" y="709"/>
                        <a:pt x="4" y="701"/>
                      </a:cubicBezTo>
                      <a:cubicBezTo>
                        <a:pt x="5" y="718"/>
                        <a:pt x="5" y="718"/>
                        <a:pt x="5" y="718"/>
                      </a:cubicBezTo>
                      <a:cubicBezTo>
                        <a:pt x="5" y="719"/>
                        <a:pt x="4" y="727"/>
                        <a:pt x="3" y="725"/>
                      </a:cubicBezTo>
                      <a:cubicBezTo>
                        <a:pt x="2" y="735"/>
                        <a:pt x="6" y="749"/>
                        <a:pt x="5" y="761"/>
                      </a:cubicBezTo>
                      <a:cubicBezTo>
                        <a:pt x="5" y="762"/>
                        <a:pt x="5" y="763"/>
                        <a:pt x="6" y="766"/>
                      </a:cubicBezTo>
                      <a:cubicBezTo>
                        <a:pt x="5" y="778"/>
                        <a:pt x="3" y="789"/>
                        <a:pt x="6" y="803"/>
                      </a:cubicBezTo>
                      <a:cubicBezTo>
                        <a:pt x="3" y="811"/>
                        <a:pt x="3" y="811"/>
                        <a:pt x="3" y="811"/>
                      </a:cubicBezTo>
                      <a:cubicBezTo>
                        <a:pt x="3" y="822"/>
                        <a:pt x="6" y="800"/>
                        <a:pt x="7" y="819"/>
                      </a:cubicBezTo>
                      <a:cubicBezTo>
                        <a:pt x="8" y="832"/>
                        <a:pt x="5" y="824"/>
                        <a:pt x="4" y="828"/>
                      </a:cubicBezTo>
                      <a:cubicBezTo>
                        <a:pt x="6" y="835"/>
                        <a:pt x="8" y="846"/>
                        <a:pt x="6" y="858"/>
                      </a:cubicBezTo>
                      <a:cubicBezTo>
                        <a:pt x="6" y="854"/>
                        <a:pt x="6" y="851"/>
                        <a:pt x="6" y="848"/>
                      </a:cubicBezTo>
                      <a:close/>
                      <a:moveTo>
                        <a:pt x="7" y="985"/>
                      </a:moveTo>
                      <a:cubicBezTo>
                        <a:pt x="7" y="983"/>
                        <a:pt x="5" y="977"/>
                        <a:pt x="7" y="975"/>
                      </a:cubicBezTo>
                      <a:cubicBezTo>
                        <a:pt x="9" y="978"/>
                        <a:pt x="8" y="981"/>
                        <a:pt x="7" y="985"/>
                      </a:cubicBezTo>
                      <a:close/>
                      <a:moveTo>
                        <a:pt x="12" y="1195"/>
                      </a:moveTo>
                      <a:cubicBezTo>
                        <a:pt x="11" y="1193"/>
                        <a:pt x="11" y="1190"/>
                        <a:pt x="12" y="1186"/>
                      </a:cubicBezTo>
                      <a:cubicBezTo>
                        <a:pt x="12" y="1189"/>
                        <a:pt x="12" y="1191"/>
                        <a:pt x="12" y="1195"/>
                      </a:cubicBezTo>
                      <a:close/>
                      <a:moveTo>
                        <a:pt x="25" y="1778"/>
                      </a:moveTo>
                      <a:cubicBezTo>
                        <a:pt x="25" y="1778"/>
                        <a:pt x="25" y="1778"/>
                        <a:pt x="25" y="1777"/>
                      </a:cubicBezTo>
                      <a:cubicBezTo>
                        <a:pt x="26" y="1772"/>
                        <a:pt x="26" y="1774"/>
                        <a:pt x="25" y="1778"/>
                      </a:cubicBezTo>
                      <a:close/>
                      <a:moveTo>
                        <a:pt x="24" y="1790"/>
                      </a:moveTo>
                      <a:cubicBezTo>
                        <a:pt x="25" y="1791"/>
                        <a:pt x="25" y="1791"/>
                        <a:pt x="25" y="1791"/>
                      </a:cubicBezTo>
                      <a:cubicBezTo>
                        <a:pt x="25" y="1790"/>
                        <a:pt x="25" y="1787"/>
                        <a:pt x="25" y="1784"/>
                      </a:cubicBezTo>
                      <a:cubicBezTo>
                        <a:pt x="24" y="1785"/>
                        <a:pt x="24" y="1786"/>
                        <a:pt x="24" y="1790"/>
                      </a:cubicBezTo>
                      <a:close/>
                      <a:moveTo>
                        <a:pt x="24" y="463"/>
                      </a:moveTo>
                      <a:cubicBezTo>
                        <a:pt x="23" y="465"/>
                        <a:pt x="23" y="465"/>
                        <a:pt x="23" y="465"/>
                      </a:cubicBezTo>
                      <a:cubicBezTo>
                        <a:pt x="23" y="460"/>
                        <a:pt x="23" y="461"/>
                        <a:pt x="24" y="46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90"/>
                <p:cNvSpPr>
                  <a:spLocks/>
                </p:cNvSpPr>
                <p:nvPr/>
              </p:nvSpPr>
              <p:spPr bwMode="auto">
                <a:xfrm>
                  <a:off x="2032" y="2584"/>
                  <a:ext cx="1" cy="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1"/>
                        <a:pt x="1" y="1"/>
                      </a:cubicBezTo>
                      <a:cubicBezTo>
                        <a:pt x="1" y="0"/>
                        <a:pt x="0" y="0"/>
                        <a:pt x="0"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91"/>
                <p:cNvSpPr>
                  <a:spLocks/>
                </p:cNvSpPr>
                <p:nvPr/>
              </p:nvSpPr>
              <p:spPr bwMode="auto">
                <a:xfrm>
                  <a:off x="2028" y="2244"/>
                  <a:ext cx="0"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lnTo>
                        <a:pt x="1"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92"/>
                <p:cNvSpPr>
                  <a:spLocks/>
                </p:cNvSpPr>
                <p:nvPr/>
              </p:nvSpPr>
              <p:spPr bwMode="auto">
                <a:xfrm>
                  <a:off x="2031" y="2938"/>
                  <a:ext cx="1" cy="4"/>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2"/>
                        <a:pt x="1" y="1"/>
                        <a:pt x="1" y="0"/>
                      </a:cubicBezTo>
                      <a:cubicBezTo>
                        <a:pt x="0" y="0"/>
                        <a:pt x="0" y="1"/>
                        <a:pt x="0"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93"/>
                <p:cNvSpPr>
                  <a:spLocks/>
                </p:cNvSpPr>
                <p:nvPr/>
              </p:nvSpPr>
              <p:spPr bwMode="auto">
                <a:xfrm>
                  <a:off x="2046" y="3150"/>
                  <a:ext cx="2" cy="6"/>
                </a:xfrm>
                <a:custGeom>
                  <a:avLst/>
                  <a:gdLst>
                    <a:gd name="T0" fmla="*/ 2 w 2"/>
                    <a:gd name="T1" fmla="*/ 8 h 8"/>
                    <a:gd name="T2" fmla="*/ 1 w 2"/>
                    <a:gd name="T3" fmla="*/ 0 h 8"/>
                    <a:gd name="T4" fmla="*/ 0 w 2"/>
                    <a:gd name="T5" fmla="*/ 7 h 8"/>
                    <a:gd name="T6" fmla="*/ 2 w 2"/>
                    <a:gd name="T7" fmla="*/ 8 h 8"/>
                  </a:gdLst>
                  <a:ahLst/>
                  <a:cxnLst>
                    <a:cxn ang="0">
                      <a:pos x="T0" y="T1"/>
                    </a:cxn>
                    <a:cxn ang="0">
                      <a:pos x="T2" y="T3"/>
                    </a:cxn>
                    <a:cxn ang="0">
                      <a:pos x="T4" y="T5"/>
                    </a:cxn>
                    <a:cxn ang="0">
                      <a:pos x="T6" y="T7"/>
                    </a:cxn>
                  </a:cxnLst>
                  <a:rect l="0" t="0" r="r" b="b"/>
                  <a:pathLst>
                    <a:path w="2" h="8">
                      <a:moveTo>
                        <a:pt x="2" y="8"/>
                      </a:moveTo>
                      <a:cubicBezTo>
                        <a:pt x="1" y="0"/>
                        <a:pt x="1" y="0"/>
                        <a:pt x="1" y="0"/>
                      </a:cubicBezTo>
                      <a:cubicBezTo>
                        <a:pt x="1" y="4"/>
                        <a:pt x="1" y="5"/>
                        <a:pt x="0" y="7"/>
                      </a:cubicBezTo>
                      <a:cubicBezTo>
                        <a:pt x="1" y="7"/>
                        <a:pt x="2" y="5"/>
                        <a:pt x="2"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94"/>
                <p:cNvSpPr>
                  <a:spLocks/>
                </p:cNvSpPr>
                <p:nvPr/>
              </p:nvSpPr>
              <p:spPr bwMode="auto">
                <a:xfrm>
                  <a:off x="2038" y="3209"/>
                  <a:ext cx="0" cy="7"/>
                </a:xfrm>
                <a:custGeom>
                  <a:avLst/>
                  <a:gdLst>
                    <a:gd name="T0" fmla="*/ 0 w 1"/>
                    <a:gd name="T1" fmla="*/ 5 h 9"/>
                    <a:gd name="T2" fmla="*/ 0 w 1"/>
                    <a:gd name="T3" fmla="*/ 9 h 9"/>
                    <a:gd name="T4" fmla="*/ 1 w 1"/>
                    <a:gd name="T5" fmla="*/ 9 h 9"/>
                    <a:gd name="T6" fmla="*/ 0 w 1"/>
                    <a:gd name="T7" fmla="*/ 5 h 9"/>
                  </a:gdLst>
                  <a:ahLst/>
                  <a:cxnLst>
                    <a:cxn ang="0">
                      <a:pos x="T0" y="T1"/>
                    </a:cxn>
                    <a:cxn ang="0">
                      <a:pos x="T2" y="T3"/>
                    </a:cxn>
                    <a:cxn ang="0">
                      <a:pos x="T4" y="T5"/>
                    </a:cxn>
                    <a:cxn ang="0">
                      <a:pos x="T6" y="T7"/>
                    </a:cxn>
                  </a:cxnLst>
                  <a:rect l="0" t="0" r="r" b="b"/>
                  <a:pathLst>
                    <a:path w="1" h="9">
                      <a:moveTo>
                        <a:pt x="0" y="5"/>
                      </a:moveTo>
                      <a:cubicBezTo>
                        <a:pt x="0" y="6"/>
                        <a:pt x="0" y="8"/>
                        <a:pt x="0" y="9"/>
                      </a:cubicBezTo>
                      <a:cubicBezTo>
                        <a:pt x="1" y="9"/>
                        <a:pt x="1" y="9"/>
                        <a:pt x="1" y="9"/>
                      </a:cubicBezTo>
                      <a:cubicBezTo>
                        <a:pt x="1" y="4"/>
                        <a:pt x="0" y="0"/>
                        <a:pt x="0"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95"/>
                <p:cNvSpPr>
                  <a:spLocks/>
                </p:cNvSpPr>
                <p:nvPr/>
              </p:nvSpPr>
              <p:spPr bwMode="auto">
                <a:xfrm>
                  <a:off x="2041" y="3162"/>
                  <a:ext cx="2" cy="10"/>
                </a:xfrm>
                <a:custGeom>
                  <a:avLst/>
                  <a:gdLst>
                    <a:gd name="T0" fmla="*/ 1 w 3"/>
                    <a:gd name="T1" fmla="*/ 0 h 12"/>
                    <a:gd name="T2" fmla="*/ 0 w 3"/>
                    <a:gd name="T3" fmla="*/ 11 h 12"/>
                    <a:gd name="T4" fmla="*/ 0 w 3"/>
                    <a:gd name="T5" fmla="*/ 10 h 12"/>
                    <a:gd name="T6" fmla="*/ 1 w 3"/>
                    <a:gd name="T7" fmla="*/ 0 h 12"/>
                  </a:gdLst>
                  <a:ahLst/>
                  <a:cxnLst>
                    <a:cxn ang="0">
                      <a:pos x="T0" y="T1"/>
                    </a:cxn>
                    <a:cxn ang="0">
                      <a:pos x="T2" y="T3"/>
                    </a:cxn>
                    <a:cxn ang="0">
                      <a:pos x="T4" y="T5"/>
                    </a:cxn>
                    <a:cxn ang="0">
                      <a:pos x="T6" y="T7"/>
                    </a:cxn>
                  </a:cxnLst>
                  <a:rect l="0" t="0" r="r" b="b"/>
                  <a:pathLst>
                    <a:path w="3" h="12">
                      <a:moveTo>
                        <a:pt x="1" y="0"/>
                      </a:moveTo>
                      <a:cubicBezTo>
                        <a:pt x="0" y="1"/>
                        <a:pt x="0" y="6"/>
                        <a:pt x="0" y="11"/>
                      </a:cubicBezTo>
                      <a:cubicBezTo>
                        <a:pt x="0" y="11"/>
                        <a:pt x="0" y="10"/>
                        <a:pt x="0" y="10"/>
                      </a:cubicBezTo>
                      <a:cubicBezTo>
                        <a:pt x="3" y="12"/>
                        <a:pt x="2" y="6"/>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96"/>
                <p:cNvSpPr>
                  <a:spLocks/>
                </p:cNvSpPr>
                <p:nvPr/>
              </p:nvSpPr>
              <p:spPr bwMode="auto">
                <a:xfrm>
                  <a:off x="2041" y="3172"/>
                  <a:ext cx="1" cy="5"/>
                </a:xfrm>
                <a:custGeom>
                  <a:avLst/>
                  <a:gdLst>
                    <a:gd name="T0" fmla="*/ 0 w 1"/>
                    <a:gd name="T1" fmla="*/ 0 h 6"/>
                    <a:gd name="T2" fmla="*/ 1 w 1"/>
                    <a:gd name="T3" fmla="*/ 5 h 6"/>
                    <a:gd name="T4" fmla="*/ 0 w 1"/>
                    <a:gd name="T5" fmla="*/ 0 h 6"/>
                  </a:gdLst>
                  <a:ahLst/>
                  <a:cxnLst>
                    <a:cxn ang="0">
                      <a:pos x="T0" y="T1"/>
                    </a:cxn>
                    <a:cxn ang="0">
                      <a:pos x="T2" y="T3"/>
                    </a:cxn>
                    <a:cxn ang="0">
                      <a:pos x="T4" y="T5"/>
                    </a:cxn>
                  </a:cxnLst>
                  <a:rect l="0" t="0" r="r" b="b"/>
                  <a:pathLst>
                    <a:path w="1" h="6">
                      <a:moveTo>
                        <a:pt x="0" y="0"/>
                      </a:moveTo>
                      <a:cubicBezTo>
                        <a:pt x="1" y="2"/>
                        <a:pt x="1" y="4"/>
                        <a:pt x="1" y="5"/>
                      </a:cubicBezTo>
                      <a:cubicBezTo>
                        <a:pt x="1" y="6"/>
                        <a:pt x="1" y="3"/>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97"/>
                <p:cNvSpPr>
                  <a:spLocks/>
                </p:cNvSpPr>
                <p:nvPr/>
              </p:nvSpPr>
              <p:spPr bwMode="auto">
                <a:xfrm>
                  <a:off x="2044" y="3102"/>
                  <a:ext cx="4" cy="18"/>
                </a:xfrm>
                <a:custGeom>
                  <a:avLst/>
                  <a:gdLst>
                    <a:gd name="T0" fmla="*/ 1 w 5"/>
                    <a:gd name="T1" fmla="*/ 15 h 21"/>
                    <a:gd name="T2" fmla="*/ 3 w 5"/>
                    <a:gd name="T3" fmla="*/ 18 h 21"/>
                    <a:gd name="T4" fmla="*/ 1 w 5"/>
                    <a:gd name="T5" fmla="*/ 15 h 21"/>
                  </a:gdLst>
                  <a:ahLst/>
                  <a:cxnLst>
                    <a:cxn ang="0">
                      <a:pos x="T0" y="T1"/>
                    </a:cxn>
                    <a:cxn ang="0">
                      <a:pos x="T2" y="T3"/>
                    </a:cxn>
                    <a:cxn ang="0">
                      <a:pos x="T4" y="T5"/>
                    </a:cxn>
                  </a:cxnLst>
                  <a:rect l="0" t="0" r="r" b="b"/>
                  <a:pathLst>
                    <a:path w="5" h="21">
                      <a:moveTo>
                        <a:pt x="1" y="15"/>
                      </a:moveTo>
                      <a:cubicBezTo>
                        <a:pt x="1" y="17"/>
                        <a:pt x="3" y="16"/>
                        <a:pt x="3" y="18"/>
                      </a:cubicBezTo>
                      <a:cubicBezTo>
                        <a:pt x="5" y="21"/>
                        <a:pt x="0" y="0"/>
                        <a:pt x="1" y="1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98"/>
                <p:cNvSpPr>
                  <a:spLocks/>
                </p:cNvSpPr>
                <p:nvPr/>
              </p:nvSpPr>
              <p:spPr bwMode="auto">
                <a:xfrm>
                  <a:off x="2038" y="3161"/>
                  <a:ext cx="1" cy="4"/>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3"/>
                      </a:lnTo>
                      <a:lnTo>
                        <a:pt x="0" y="0"/>
                      </a:lnTo>
                      <a:lnTo>
                        <a:pt x="0" y="4"/>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99"/>
                <p:cNvSpPr>
                  <a:spLocks/>
                </p:cNvSpPr>
                <p:nvPr/>
              </p:nvSpPr>
              <p:spPr bwMode="auto">
                <a:xfrm>
                  <a:off x="2038" y="3129"/>
                  <a:ext cx="1" cy="10"/>
                </a:xfrm>
                <a:custGeom>
                  <a:avLst/>
                  <a:gdLst>
                    <a:gd name="T0" fmla="*/ 0 w 1"/>
                    <a:gd name="T1" fmla="*/ 1 h 12"/>
                    <a:gd name="T2" fmla="*/ 0 w 1"/>
                    <a:gd name="T3" fmla="*/ 9 h 12"/>
                    <a:gd name="T4" fmla="*/ 0 w 1"/>
                    <a:gd name="T5" fmla="*/ 12 h 12"/>
                    <a:gd name="T6" fmla="*/ 0 w 1"/>
                    <a:gd name="T7" fmla="*/ 1 h 12"/>
                  </a:gdLst>
                  <a:ahLst/>
                  <a:cxnLst>
                    <a:cxn ang="0">
                      <a:pos x="T0" y="T1"/>
                    </a:cxn>
                    <a:cxn ang="0">
                      <a:pos x="T2" y="T3"/>
                    </a:cxn>
                    <a:cxn ang="0">
                      <a:pos x="T4" y="T5"/>
                    </a:cxn>
                    <a:cxn ang="0">
                      <a:pos x="T6" y="T7"/>
                    </a:cxn>
                  </a:cxnLst>
                  <a:rect l="0" t="0" r="r" b="b"/>
                  <a:pathLst>
                    <a:path w="1" h="12">
                      <a:moveTo>
                        <a:pt x="0" y="1"/>
                      </a:moveTo>
                      <a:cubicBezTo>
                        <a:pt x="0" y="9"/>
                        <a:pt x="0" y="9"/>
                        <a:pt x="0" y="9"/>
                      </a:cubicBezTo>
                      <a:cubicBezTo>
                        <a:pt x="0" y="9"/>
                        <a:pt x="0" y="10"/>
                        <a:pt x="0" y="12"/>
                      </a:cubicBezTo>
                      <a:cubicBezTo>
                        <a:pt x="1" y="6"/>
                        <a:pt x="1"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00"/>
                <p:cNvSpPr>
                  <a:spLocks/>
                </p:cNvSpPr>
                <p:nvPr/>
              </p:nvSpPr>
              <p:spPr bwMode="auto">
                <a:xfrm>
                  <a:off x="2038" y="3139"/>
                  <a:ext cx="1"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01"/>
                <p:cNvSpPr>
                  <a:spLocks/>
                </p:cNvSpPr>
                <p:nvPr/>
              </p:nvSpPr>
              <p:spPr bwMode="auto">
                <a:xfrm>
                  <a:off x="2037" y="3148"/>
                  <a:ext cx="1" cy="7"/>
                </a:xfrm>
                <a:custGeom>
                  <a:avLst/>
                  <a:gdLst>
                    <a:gd name="T0" fmla="*/ 0 w 1"/>
                    <a:gd name="T1" fmla="*/ 7 h 7"/>
                    <a:gd name="T2" fmla="*/ 1 w 1"/>
                    <a:gd name="T3" fmla="*/ 6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6"/>
                      </a:lnTo>
                      <a:lnTo>
                        <a:pt x="1" y="0"/>
                      </a:lnTo>
                      <a:lnTo>
                        <a:pt x="0" y="7"/>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02"/>
                <p:cNvSpPr>
                  <a:spLocks/>
                </p:cNvSpPr>
                <p:nvPr/>
              </p:nvSpPr>
              <p:spPr bwMode="auto">
                <a:xfrm>
                  <a:off x="2038" y="3041"/>
                  <a:ext cx="1" cy="10"/>
                </a:xfrm>
                <a:custGeom>
                  <a:avLst/>
                  <a:gdLst>
                    <a:gd name="T0" fmla="*/ 2 w 2"/>
                    <a:gd name="T1" fmla="*/ 10 h 12"/>
                    <a:gd name="T2" fmla="*/ 1 w 2"/>
                    <a:gd name="T3" fmla="*/ 1 h 12"/>
                    <a:gd name="T4" fmla="*/ 0 w 2"/>
                    <a:gd name="T5" fmla="*/ 6 h 12"/>
                    <a:gd name="T6" fmla="*/ 2 w 2"/>
                    <a:gd name="T7" fmla="*/ 10 h 12"/>
                  </a:gdLst>
                  <a:ahLst/>
                  <a:cxnLst>
                    <a:cxn ang="0">
                      <a:pos x="T0" y="T1"/>
                    </a:cxn>
                    <a:cxn ang="0">
                      <a:pos x="T2" y="T3"/>
                    </a:cxn>
                    <a:cxn ang="0">
                      <a:pos x="T4" y="T5"/>
                    </a:cxn>
                    <a:cxn ang="0">
                      <a:pos x="T6" y="T7"/>
                    </a:cxn>
                  </a:cxnLst>
                  <a:rect l="0" t="0" r="r" b="b"/>
                  <a:pathLst>
                    <a:path w="2" h="12">
                      <a:moveTo>
                        <a:pt x="2" y="10"/>
                      </a:moveTo>
                      <a:cubicBezTo>
                        <a:pt x="1" y="1"/>
                        <a:pt x="1" y="1"/>
                        <a:pt x="1" y="1"/>
                      </a:cubicBezTo>
                      <a:cubicBezTo>
                        <a:pt x="0" y="0"/>
                        <a:pt x="0" y="2"/>
                        <a:pt x="0" y="6"/>
                      </a:cubicBezTo>
                      <a:cubicBezTo>
                        <a:pt x="1" y="8"/>
                        <a:pt x="1" y="12"/>
                        <a:pt x="2" y="1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03"/>
                <p:cNvSpPr>
                  <a:spLocks/>
                </p:cNvSpPr>
                <p:nvPr/>
              </p:nvSpPr>
              <p:spPr bwMode="auto">
                <a:xfrm>
                  <a:off x="2033" y="3070"/>
                  <a:ext cx="3" cy="5"/>
                </a:xfrm>
                <a:custGeom>
                  <a:avLst/>
                  <a:gdLst>
                    <a:gd name="T0" fmla="*/ 1 w 3"/>
                    <a:gd name="T1" fmla="*/ 5 h 5"/>
                    <a:gd name="T2" fmla="*/ 3 w 3"/>
                    <a:gd name="T3" fmla="*/ 0 h 5"/>
                    <a:gd name="T4" fmla="*/ 0 w 3"/>
                    <a:gd name="T5" fmla="*/ 0 h 5"/>
                    <a:gd name="T6" fmla="*/ 1 w 3"/>
                    <a:gd name="T7" fmla="*/ 5 h 5"/>
                  </a:gdLst>
                  <a:ahLst/>
                  <a:cxnLst>
                    <a:cxn ang="0">
                      <a:pos x="T0" y="T1"/>
                    </a:cxn>
                    <a:cxn ang="0">
                      <a:pos x="T2" y="T3"/>
                    </a:cxn>
                    <a:cxn ang="0">
                      <a:pos x="T4" y="T5"/>
                    </a:cxn>
                    <a:cxn ang="0">
                      <a:pos x="T6" y="T7"/>
                    </a:cxn>
                  </a:cxnLst>
                  <a:rect l="0" t="0" r="r" b="b"/>
                  <a:pathLst>
                    <a:path w="3" h="5">
                      <a:moveTo>
                        <a:pt x="1" y="5"/>
                      </a:moveTo>
                      <a:cubicBezTo>
                        <a:pt x="2" y="2"/>
                        <a:pt x="2" y="2"/>
                        <a:pt x="3" y="0"/>
                      </a:cubicBezTo>
                      <a:cubicBezTo>
                        <a:pt x="0" y="0"/>
                        <a:pt x="0" y="0"/>
                        <a:pt x="0" y="0"/>
                      </a:cubicBezTo>
                      <a:lnTo>
                        <a:pt x="1" y="5"/>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04"/>
                <p:cNvSpPr>
                  <a:spLocks/>
                </p:cNvSpPr>
                <p:nvPr/>
              </p:nvSpPr>
              <p:spPr bwMode="auto">
                <a:xfrm>
                  <a:off x="2033" y="3039"/>
                  <a:ext cx="1" cy="19"/>
                </a:xfrm>
                <a:custGeom>
                  <a:avLst/>
                  <a:gdLst>
                    <a:gd name="T0" fmla="*/ 2 w 2"/>
                    <a:gd name="T1" fmla="*/ 14 h 23"/>
                    <a:gd name="T2" fmla="*/ 0 w 2"/>
                    <a:gd name="T3" fmla="*/ 13 h 23"/>
                    <a:gd name="T4" fmla="*/ 2 w 2"/>
                    <a:gd name="T5" fmla="*/ 14 h 23"/>
                  </a:gdLst>
                  <a:ahLst/>
                  <a:cxnLst>
                    <a:cxn ang="0">
                      <a:pos x="T0" y="T1"/>
                    </a:cxn>
                    <a:cxn ang="0">
                      <a:pos x="T2" y="T3"/>
                    </a:cxn>
                    <a:cxn ang="0">
                      <a:pos x="T4" y="T5"/>
                    </a:cxn>
                  </a:cxnLst>
                  <a:rect l="0" t="0" r="r" b="b"/>
                  <a:pathLst>
                    <a:path w="2" h="23">
                      <a:moveTo>
                        <a:pt x="2" y="14"/>
                      </a:moveTo>
                      <a:cubicBezTo>
                        <a:pt x="1" y="13"/>
                        <a:pt x="0" y="0"/>
                        <a:pt x="0" y="13"/>
                      </a:cubicBezTo>
                      <a:cubicBezTo>
                        <a:pt x="0" y="14"/>
                        <a:pt x="1" y="23"/>
                        <a:pt x="2" y="1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Freeform 206"/>
              <p:cNvSpPr>
                <a:spLocks/>
              </p:cNvSpPr>
              <p:nvPr/>
            </p:nvSpPr>
            <p:spPr bwMode="auto">
              <a:xfrm>
                <a:off x="1398236" y="4655692"/>
                <a:ext cx="5202" cy="1734"/>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0" y="1"/>
                    </a:lnTo>
                    <a:lnTo>
                      <a:pt x="3" y="1"/>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7"/>
              <p:cNvSpPr>
                <a:spLocks/>
              </p:cNvSpPr>
              <p:nvPr/>
            </p:nvSpPr>
            <p:spPr bwMode="auto">
              <a:xfrm>
                <a:off x="1382630" y="4464961"/>
                <a:ext cx="5202" cy="26009"/>
              </a:xfrm>
              <a:custGeom>
                <a:avLst/>
                <a:gdLst>
                  <a:gd name="T0" fmla="*/ 1 w 4"/>
                  <a:gd name="T1" fmla="*/ 3 h 19"/>
                  <a:gd name="T2" fmla="*/ 2 w 4"/>
                  <a:gd name="T3" fmla="*/ 16 h 19"/>
                  <a:gd name="T4" fmla="*/ 4 w 4"/>
                  <a:gd name="T5" fmla="*/ 11 h 19"/>
                  <a:gd name="T6" fmla="*/ 1 w 4"/>
                  <a:gd name="T7" fmla="*/ 3 h 19"/>
                </a:gdLst>
                <a:ahLst/>
                <a:cxnLst>
                  <a:cxn ang="0">
                    <a:pos x="T0" y="T1"/>
                  </a:cxn>
                  <a:cxn ang="0">
                    <a:pos x="T2" y="T3"/>
                  </a:cxn>
                  <a:cxn ang="0">
                    <a:pos x="T4" y="T5"/>
                  </a:cxn>
                  <a:cxn ang="0">
                    <a:pos x="T6" y="T7"/>
                  </a:cxn>
                </a:cxnLst>
                <a:rect l="0" t="0" r="r" b="b"/>
                <a:pathLst>
                  <a:path w="4" h="19">
                    <a:moveTo>
                      <a:pt x="1" y="3"/>
                    </a:moveTo>
                    <a:cubicBezTo>
                      <a:pt x="0" y="15"/>
                      <a:pt x="4" y="6"/>
                      <a:pt x="2" y="16"/>
                    </a:cubicBezTo>
                    <a:cubicBezTo>
                      <a:pt x="3" y="19"/>
                      <a:pt x="3" y="8"/>
                      <a:pt x="4" y="11"/>
                    </a:cubicBezTo>
                    <a:cubicBezTo>
                      <a:pt x="3" y="4"/>
                      <a:pt x="4" y="0"/>
                      <a:pt x="1"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8"/>
              <p:cNvSpPr>
                <a:spLocks/>
              </p:cNvSpPr>
              <p:nvPr/>
            </p:nvSpPr>
            <p:spPr bwMode="auto">
              <a:xfrm>
                <a:off x="1387833" y="4480567"/>
                <a:ext cx="1734" cy="346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1"/>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09"/>
              <p:cNvSpPr>
                <a:spLocks/>
              </p:cNvSpPr>
              <p:nvPr/>
            </p:nvSpPr>
            <p:spPr bwMode="auto">
              <a:xfrm>
                <a:off x="1412107" y="2373863"/>
                <a:ext cx="1734" cy="12138"/>
              </a:xfrm>
              <a:custGeom>
                <a:avLst/>
                <a:gdLst>
                  <a:gd name="T0" fmla="*/ 1 w 1"/>
                  <a:gd name="T1" fmla="*/ 7 h 7"/>
                  <a:gd name="T2" fmla="*/ 1 w 1"/>
                  <a:gd name="T3" fmla="*/ 0 h 7"/>
                  <a:gd name="T4" fmla="*/ 0 w 1"/>
                  <a:gd name="T5" fmla="*/ 4 h 7"/>
                  <a:gd name="T6" fmla="*/ 1 w 1"/>
                  <a:gd name="T7" fmla="*/ 7 h 7"/>
                </a:gdLst>
                <a:ahLst/>
                <a:cxnLst>
                  <a:cxn ang="0">
                    <a:pos x="T0" y="T1"/>
                  </a:cxn>
                  <a:cxn ang="0">
                    <a:pos x="T2" y="T3"/>
                  </a:cxn>
                  <a:cxn ang="0">
                    <a:pos x="T4" y="T5"/>
                  </a:cxn>
                  <a:cxn ang="0">
                    <a:pos x="T6" y="T7"/>
                  </a:cxn>
                </a:cxnLst>
                <a:rect l="0" t="0" r="r" b="b"/>
                <a:pathLst>
                  <a:path w="1" h="7">
                    <a:moveTo>
                      <a:pt x="1" y="7"/>
                    </a:moveTo>
                    <a:lnTo>
                      <a:pt x="1" y="0"/>
                    </a:lnTo>
                    <a:lnTo>
                      <a:pt x="0" y="4"/>
                    </a:lnTo>
                    <a:lnTo>
                      <a:pt x="1" y="7"/>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10"/>
              <p:cNvSpPr>
                <a:spLocks/>
              </p:cNvSpPr>
              <p:nvPr/>
            </p:nvSpPr>
            <p:spPr bwMode="auto">
              <a:xfrm>
                <a:off x="1408640" y="2354790"/>
                <a:ext cx="3468" cy="10403"/>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cubicBezTo>
                      <a:pt x="2" y="5"/>
                      <a:pt x="2" y="5"/>
                      <a:pt x="2" y="5"/>
                    </a:cubicBezTo>
                    <a:cubicBezTo>
                      <a:pt x="0" y="0"/>
                      <a:pt x="0" y="0"/>
                      <a:pt x="0" y="0"/>
                    </a:cubicBezTo>
                    <a:cubicBezTo>
                      <a:pt x="0" y="2"/>
                      <a:pt x="0" y="5"/>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11"/>
              <p:cNvSpPr>
                <a:spLocks/>
              </p:cNvSpPr>
              <p:nvPr/>
            </p:nvSpPr>
            <p:spPr bwMode="auto">
              <a:xfrm>
                <a:off x="1379163" y="3811277"/>
                <a:ext cx="1734" cy="8670"/>
              </a:xfrm>
              <a:custGeom>
                <a:avLst/>
                <a:gdLst>
                  <a:gd name="T0" fmla="*/ 0 w 1"/>
                  <a:gd name="T1" fmla="*/ 6 h 6"/>
                  <a:gd name="T2" fmla="*/ 0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0" y="6"/>
                      <a:pt x="0" y="6"/>
                    </a:cubicBezTo>
                    <a:cubicBezTo>
                      <a:pt x="1" y="5"/>
                      <a:pt x="1" y="3"/>
                      <a:pt x="1" y="0"/>
                    </a:cubicBezTo>
                    <a:lnTo>
                      <a:pt x="0" y="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2"/>
              <p:cNvSpPr>
                <a:spLocks/>
              </p:cNvSpPr>
              <p:nvPr/>
            </p:nvSpPr>
            <p:spPr bwMode="auto">
              <a:xfrm>
                <a:off x="1382630" y="3672564"/>
                <a:ext cx="1734" cy="5202"/>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3"/>
              <p:cNvSpPr>
                <a:spLocks/>
              </p:cNvSpPr>
              <p:nvPr/>
            </p:nvSpPr>
            <p:spPr bwMode="auto">
              <a:xfrm>
                <a:off x="1377429" y="3552923"/>
                <a:ext cx="5202" cy="17339"/>
              </a:xfrm>
              <a:custGeom>
                <a:avLst/>
                <a:gdLst>
                  <a:gd name="T0" fmla="*/ 0 w 3"/>
                  <a:gd name="T1" fmla="*/ 1 h 12"/>
                  <a:gd name="T2" fmla="*/ 0 w 3"/>
                  <a:gd name="T3" fmla="*/ 12 h 12"/>
                  <a:gd name="T4" fmla="*/ 0 w 3"/>
                  <a:gd name="T5" fmla="*/ 1 h 12"/>
                </a:gdLst>
                <a:ahLst/>
                <a:cxnLst>
                  <a:cxn ang="0">
                    <a:pos x="T0" y="T1"/>
                  </a:cxn>
                  <a:cxn ang="0">
                    <a:pos x="T2" y="T3"/>
                  </a:cxn>
                  <a:cxn ang="0">
                    <a:pos x="T4" y="T5"/>
                  </a:cxn>
                </a:cxnLst>
                <a:rect l="0" t="0" r="r" b="b"/>
                <a:pathLst>
                  <a:path w="3" h="12">
                    <a:moveTo>
                      <a:pt x="0" y="1"/>
                    </a:moveTo>
                    <a:cubicBezTo>
                      <a:pt x="0" y="4"/>
                      <a:pt x="0" y="8"/>
                      <a:pt x="0" y="12"/>
                    </a:cubicBezTo>
                    <a:cubicBezTo>
                      <a:pt x="0" y="4"/>
                      <a:pt x="3"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58"/>
              <p:cNvSpPr>
                <a:spLocks/>
              </p:cNvSpPr>
              <p:nvPr/>
            </p:nvSpPr>
            <p:spPr bwMode="auto">
              <a:xfrm>
                <a:off x="2181191" y="5519180"/>
                <a:ext cx="159520" cy="10403"/>
              </a:xfrm>
              <a:custGeom>
                <a:avLst/>
                <a:gdLst>
                  <a:gd name="T0" fmla="*/ 39 w 111"/>
                  <a:gd name="T1" fmla="*/ 4 h 8"/>
                  <a:gd name="T2" fmla="*/ 37 w 111"/>
                  <a:gd name="T3" fmla="*/ 5 h 8"/>
                  <a:gd name="T4" fmla="*/ 80 w 111"/>
                  <a:gd name="T5" fmla="*/ 6 h 8"/>
                  <a:gd name="T6" fmla="*/ 93 w 111"/>
                  <a:gd name="T7" fmla="*/ 3 h 8"/>
                  <a:gd name="T8" fmla="*/ 96 w 111"/>
                  <a:gd name="T9" fmla="*/ 5 h 8"/>
                  <a:gd name="T10" fmla="*/ 107 w 111"/>
                  <a:gd name="T11" fmla="*/ 3 h 8"/>
                  <a:gd name="T12" fmla="*/ 100 w 111"/>
                  <a:gd name="T13" fmla="*/ 3 h 8"/>
                  <a:gd name="T14" fmla="*/ 101 w 111"/>
                  <a:gd name="T15" fmla="*/ 2 h 8"/>
                  <a:gd name="T16" fmla="*/ 94 w 111"/>
                  <a:gd name="T17" fmla="*/ 3 h 8"/>
                  <a:gd name="T18" fmla="*/ 96 w 111"/>
                  <a:gd name="T19" fmla="*/ 1 h 8"/>
                  <a:gd name="T20" fmla="*/ 77 w 111"/>
                  <a:gd name="T21" fmla="*/ 4 h 8"/>
                  <a:gd name="T22" fmla="*/ 77 w 111"/>
                  <a:gd name="T23" fmla="*/ 2 h 8"/>
                  <a:gd name="T24" fmla="*/ 58 w 111"/>
                  <a:gd name="T25" fmla="*/ 1 h 8"/>
                  <a:gd name="T26" fmla="*/ 59 w 111"/>
                  <a:gd name="T27" fmla="*/ 1 h 8"/>
                  <a:gd name="T28" fmla="*/ 61 w 111"/>
                  <a:gd name="T29" fmla="*/ 3 h 8"/>
                  <a:gd name="T30" fmla="*/ 54 w 111"/>
                  <a:gd name="T31" fmla="*/ 1 h 8"/>
                  <a:gd name="T32" fmla="*/ 18 w 111"/>
                  <a:gd name="T33" fmla="*/ 2 h 8"/>
                  <a:gd name="T34" fmla="*/ 10 w 111"/>
                  <a:gd name="T35" fmla="*/ 5 h 8"/>
                  <a:gd name="T36" fmla="*/ 13 w 111"/>
                  <a:gd name="T37" fmla="*/ 3 h 8"/>
                  <a:gd name="T38" fmla="*/ 5 w 111"/>
                  <a:gd name="T39" fmla="*/ 2 h 8"/>
                  <a:gd name="T40" fmla="*/ 0 w 111"/>
                  <a:gd name="T41" fmla="*/ 7 h 8"/>
                  <a:gd name="T42" fmla="*/ 39 w 111"/>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8">
                    <a:moveTo>
                      <a:pt x="39" y="4"/>
                    </a:moveTo>
                    <a:cubicBezTo>
                      <a:pt x="37" y="4"/>
                      <a:pt x="38" y="5"/>
                      <a:pt x="37" y="5"/>
                    </a:cubicBezTo>
                    <a:cubicBezTo>
                      <a:pt x="53" y="5"/>
                      <a:pt x="73" y="4"/>
                      <a:pt x="80" y="6"/>
                    </a:cubicBezTo>
                    <a:cubicBezTo>
                      <a:pt x="85" y="6"/>
                      <a:pt x="86" y="4"/>
                      <a:pt x="93" y="3"/>
                    </a:cubicBezTo>
                    <a:cubicBezTo>
                      <a:pt x="96" y="5"/>
                      <a:pt x="96" y="5"/>
                      <a:pt x="96" y="5"/>
                    </a:cubicBezTo>
                    <a:cubicBezTo>
                      <a:pt x="100" y="4"/>
                      <a:pt x="111" y="6"/>
                      <a:pt x="107" y="3"/>
                    </a:cubicBezTo>
                    <a:cubicBezTo>
                      <a:pt x="106" y="2"/>
                      <a:pt x="104" y="4"/>
                      <a:pt x="100" y="3"/>
                    </a:cubicBezTo>
                    <a:cubicBezTo>
                      <a:pt x="101" y="2"/>
                      <a:pt x="101" y="2"/>
                      <a:pt x="101" y="2"/>
                    </a:cubicBezTo>
                    <a:cubicBezTo>
                      <a:pt x="94" y="3"/>
                      <a:pt x="94" y="3"/>
                      <a:pt x="94" y="3"/>
                    </a:cubicBezTo>
                    <a:cubicBezTo>
                      <a:pt x="96" y="1"/>
                      <a:pt x="96" y="1"/>
                      <a:pt x="96" y="1"/>
                    </a:cubicBezTo>
                    <a:cubicBezTo>
                      <a:pt x="86" y="0"/>
                      <a:pt x="89" y="5"/>
                      <a:pt x="77" y="4"/>
                    </a:cubicBezTo>
                    <a:cubicBezTo>
                      <a:pt x="77" y="2"/>
                      <a:pt x="77" y="2"/>
                      <a:pt x="77" y="2"/>
                    </a:cubicBezTo>
                    <a:cubicBezTo>
                      <a:pt x="69" y="1"/>
                      <a:pt x="65" y="2"/>
                      <a:pt x="58" y="1"/>
                    </a:cubicBezTo>
                    <a:cubicBezTo>
                      <a:pt x="58" y="1"/>
                      <a:pt x="57" y="2"/>
                      <a:pt x="59" y="1"/>
                    </a:cubicBezTo>
                    <a:cubicBezTo>
                      <a:pt x="60" y="2"/>
                      <a:pt x="62" y="3"/>
                      <a:pt x="61" y="3"/>
                    </a:cubicBezTo>
                    <a:cubicBezTo>
                      <a:pt x="49" y="6"/>
                      <a:pt x="63" y="2"/>
                      <a:pt x="54" y="1"/>
                    </a:cubicBezTo>
                    <a:cubicBezTo>
                      <a:pt x="44" y="3"/>
                      <a:pt x="24" y="4"/>
                      <a:pt x="18" y="2"/>
                    </a:cubicBezTo>
                    <a:cubicBezTo>
                      <a:pt x="23" y="4"/>
                      <a:pt x="16" y="5"/>
                      <a:pt x="10" y="5"/>
                    </a:cubicBezTo>
                    <a:cubicBezTo>
                      <a:pt x="7" y="4"/>
                      <a:pt x="12" y="4"/>
                      <a:pt x="13" y="3"/>
                    </a:cubicBezTo>
                    <a:cubicBezTo>
                      <a:pt x="10" y="2"/>
                      <a:pt x="8" y="2"/>
                      <a:pt x="5" y="2"/>
                    </a:cubicBezTo>
                    <a:cubicBezTo>
                      <a:pt x="9" y="4"/>
                      <a:pt x="6" y="6"/>
                      <a:pt x="0" y="7"/>
                    </a:cubicBezTo>
                    <a:cubicBezTo>
                      <a:pt x="14" y="8"/>
                      <a:pt x="25" y="3"/>
                      <a:pt x="39" y="4"/>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451318" y="5414749"/>
                <a:ext cx="2432679" cy="26008"/>
                <a:chOff x="1659691" y="5782975"/>
                <a:chExt cx="2432679" cy="26008"/>
              </a:xfrm>
            </p:grpSpPr>
            <p:sp>
              <p:nvSpPr>
                <p:cNvPr id="43" name="Freeform 214"/>
                <p:cNvSpPr>
                  <a:spLocks/>
                </p:cNvSpPr>
                <p:nvPr/>
              </p:nvSpPr>
              <p:spPr bwMode="auto">
                <a:xfrm>
                  <a:off x="4083700" y="5795112"/>
                  <a:ext cx="8670" cy="3468"/>
                </a:xfrm>
                <a:custGeom>
                  <a:avLst/>
                  <a:gdLst>
                    <a:gd name="T0" fmla="*/ 5 w 5"/>
                    <a:gd name="T1" fmla="*/ 1 h 2"/>
                    <a:gd name="T2" fmla="*/ 0 w 5"/>
                    <a:gd name="T3" fmla="*/ 0 h 2"/>
                    <a:gd name="T4" fmla="*/ 0 w 5"/>
                    <a:gd name="T5" fmla="*/ 2 h 2"/>
                    <a:gd name="T6" fmla="*/ 5 w 5"/>
                    <a:gd name="T7" fmla="*/ 1 h 2"/>
                  </a:gdLst>
                  <a:ahLst/>
                  <a:cxnLst>
                    <a:cxn ang="0">
                      <a:pos x="T0" y="T1"/>
                    </a:cxn>
                    <a:cxn ang="0">
                      <a:pos x="T2" y="T3"/>
                    </a:cxn>
                    <a:cxn ang="0">
                      <a:pos x="T4" y="T5"/>
                    </a:cxn>
                    <a:cxn ang="0">
                      <a:pos x="T6" y="T7"/>
                    </a:cxn>
                  </a:cxnLst>
                  <a:rect l="0" t="0" r="r" b="b"/>
                  <a:pathLst>
                    <a:path w="5" h="2">
                      <a:moveTo>
                        <a:pt x="5" y="1"/>
                      </a:moveTo>
                      <a:lnTo>
                        <a:pt x="0" y="0"/>
                      </a:lnTo>
                      <a:lnTo>
                        <a:pt x="0" y="2"/>
                      </a:lnTo>
                      <a:lnTo>
                        <a:pt x="5"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5"/>
                <p:cNvSpPr>
                  <a:spLocks/>
                </p:cNvSpPr>
                <p:nvPr/>
              </p:nvSpPr>
              <p:spPr bwMode="auto">
                <a:xfrm>
                  <a:off x="4045554" y="5788177"/>
                  <a:ext cx="38146" cy="10403"/>
                </a:xfrm>
                <a:custGeom>
                  <a:avLst/>
                  <a:gdLst>
                    <a:gd name="T0" fmla="*/ 10 w 27"/>
                    <a:gd name="T1" fmla="*/ 0 h 7"/>
                    <a:gd name="T2" fmla="*/ 2 w 27"/>
                    <a:gd name="T3" fmla="*/ 1 h 7"/>
                    <a:gd name="T4" fmla="*/ 13 w 27"/>
                    <a:gd name="T5" fmla="*/ 7 h 7"/>
                    <a:gd name="T6" fmla="*/ 25 w 27"/>
                    <a:gd name="T7" fmla="*/ 3 h 7"/>
                    <a:gd name="T8" fmla="*/ 13 w 27"/>
                    <a:gd name="T9" fmla="*/ 4 h 7"/>
                    <a:gd name="T10" fmla="*/ 22 w 27"/>
                    <a:gd name="T11" fmla="*/ 1 h 7"/>
                    <a:gd name="T12" fmla="*/ 9 w 27"/>
                    <a:gd name="T13" fmla="*/ 2 h 7"/>
                    <a:gd name="T14" fmla="*/ 10 w 2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7">
                      <a:moveTo>
                        <a:pt x="10" y="0"/>
                      </a:moveTo>
                      <a:cubicBezTo>
                        <a:pt x="2" y="1"/>
                        <a:pt x="2" y="1"/>
                        <a:pt x="2" y="1"/>
                      </a:cubicBezTo>
                      <a:cubicBezTo>
                        <a:pt x="6" y="5"/>
                        <a:pt x="0" y="4"/>
                        <a:pt x="13" y="7"/>
                      </a:cubicBezTo>
                      <a:cubicBezTo>
                        <a:pt x="17" y="7"/>
                        <a:pt x="27" y="5"/>
                        <a:pt x="25" y="3"/>
                      </a:cubicBezTo>
                      <a:cubicBezTo>
                        <a:pt x="22" y="3"/>
                        <a:pt x="18" y="5"/>
                        <a:pt x="13" y="4"/>
                      </a:cubicBezTo>
                      <a:cubicBezTo>
                        <a:pt x="15" y="3"/>
                        <a:pt x="20" y="3"/>
                        <a:pt x="22" y="1"/>
                      </a:cubicBezTo>
                      <a:cubicBezTo>
                        <a:pt x="15" y="0"/>
                        <a:pt x="18" y="3"/>
                        <a:pt x="9" y="2"/>
                      </a:cubicBezTo>
                      <a:lnTo>
                        <a:pt x="1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6"/>
                <p:cNvSpPr>
                  <a:spLocks/>
                </p:cNvSpPr>
                <p:nvPr/>
              </p:nvSpPr>
              <p:spPr bwMode="auto">
                <a:xfrm>
                  <a:off x="4040352" y="5791644"/>
                  <a:ext cx="8670" cy="3468"/>
                </a:xfrm>
                <a:custGeom>
                  <a:avLst/>
                  <a:gdLst>
                    <a:gd name="T0" fmla="*/ 3 w 5"/>
                    <a:gd name="T1" fmla="*/ 3 h 3"/>
                    <a:gd name="T2" fmla="*/ 5 w 5"/>
                    <a:gd name="T3" fmla="*/ 0 h 3"/>
                    <a:gd name="T4" fmla="*/ 3 w 5"/>
                    <a:gd name="T5" fmla="*/ 3 h 3"/>
                  </a:gdLst>
                  <a:ahLst/>
                  <a:cxnLst>
                    <a:cxn ang="0">
                      <a:pos x="T0" y="T1"/>
                    </a:cxn>
                    <a:cxn ang="0">
                      <a:pos x="T2" y="T3"/>
                    </a:cxn>
                    <a:cxn ang="0">
                      <a:pos x="T4" y="T5"/>
                    </a:cxn>
                  </a:cxnLst>
                  <a:rect l="0" t="0" r="r" b="b"/>
                  <a:pathLst>
                    <a:path w="5" h="3">
                      <a:moveTo>
                        <a:pt x="3" y="3"/>
                      </a:moveTo>
                      <a:cubicBezTo>
                        <a:pt x="4" y="2"/>
                        <a:pt x="5" y="1"/>
                        <a:pt x="5" y="0"/>
                      </a:cubicBezTo>
                      <a:cubicBezTo>
                        <a:pt x="4" y="1"/>
                        <a:pt x="0" y="2"/>
                        <a:pt x="3" y="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7"/>
                <p:cNvSpPr>
                  <a:spLocks/>
                </p:cNvSpPr>
                <p:nvPr/>
              </p:nvSpPr>
              <p:spPr bwMode="auto">
                <a:xfrm>
                  <a:off x="4029949" y="5791644"/>
                  <a:ext cx="10403" cy="5202"/>
                </a:xfrm>
                <a:custGeom>
                  <a:avLst/>
                  <a:gdLst>
                    <a:gd name="T0" fmla="*/ 6 w 7"/>
                    <a:gd name="T1" fmla="*/ 2 h 3"/>
                    <a:gd name="T2" fmla="*/ 6 w 7"/>
                    <a:gd name="T3" fmla="*/ 0 h 3"/>
                    <a:gd name="T4" fmla="*/ 0 w 7"/>
                    <a:gd name="T5" fmla="*/ 3 h 3"/>
                    <a:gd name="T6" fmla="*/ 6 w 7"/>
                    <a:gd name="T7" fmla="*/ 2 h 3"/>
                  </a:gdLst>
                  <a:ahLst/>
                  <a:cxnLst>
                    <a:cxn ang="0">
                      <a:pos x="T0" y="T1"/>
                    </a:cxn>
                    <a:cxn ang="0">
                      <a:pos x="T2" y="T3"/>
                    </a:cxn>
                    <a:cxn ang="0">
                      <a:pos x="T4" y="T5"/>
                    </a:cxn>
                    <a:cxn ang="0">
                      <a:pos x="T6" y="T7"/>
                    </a:cxn>
                  </a:cxnLst>
                  <a:rect l="0" t="0" r="r" b="b"/>
                  <a:pathLst>
                    <a:path w="7" h="3">
                      <a:moveTo>
                        <a:pt x="6" y="2"/>
                      </a:moveTo>
                      <a:cubicBezTo>
                        <a:pt x="1" y="2"/>
                        <a:pt x="7" y="0"/>
                        <a:pt x="6" y="0"/>
                      </a:cubicBezTo>
                      <a:cubicBezTo>
                        <a:pt x="0" y="3"/>
                        <a:pt x="0" y="3"/>
                        <a:pt x="0" y="3"/>
                      </a:cubicBezTo>
                      <a:lnTo>
                        <a:pt x="6"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18"/>
                <p:cNvSpPr>
                  <a:spLocks/>
                </p:cNvSpPr>
                <p:nvPr/>
              </p:nvSpPr>
              <p:spPr bwMode="auto">
                <a:xfrm>
                  <a:off x="4005674" y="5795112"/>
                  <a:ext cx="3468" cy="173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0"/>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19"/>
                <p:cNvSpPr>
                  <a:spLocks/>
                </p:cNvSpPr>
                <p:nvPr/>
              </p:nvSpPr>
              <p:spPr bwMode="auto">
                <a:xfrm>
                  <a:off x="3993537" y="5789911"/>
                  <a:ext cx="29477" cy="6936"/>
                </a:xfrm>
                <a:custGeom>
                  <a:avLst/>
                  <a:gdLst>
                    <a:gd name="T0" fmla="*/ 0 w 21"/>
                    <a:gd name="T1" fmla="*/ 4 h 5"/>
                    <a:gd name="T2" fmla="*/ 8 w 21"/>
                    <a:gd name="T3" fmla="*/ 4 h 5"/>
                    <a:gd name="T4" fmla="*/ 8 w 21"/>
                    <a:gd name="T5" fmla="*/ 4 h 5"/>
                    <a:gd name="T6" fmla="*/ 12 w 21"/>
                    <a:gd name="T7" fmla="*/ 1 h 5"/>
                    <a:gd name="T8" fmla="*/ 21 w 21"/>
                    <a:gd name="T9" fmla="*/ 2 h 5"/>
                    <a:gd name="T10" fmla="*/ 15 w 21"/>
                    <a:gd name="T11" fmla="*/ 0 h 5"/>
                    <a:gd name="T12" fmla="*/ 0 w 2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4"/>
                      </a:moveTo>
                      <a:cubicBezTo>
                        <a:pt x="2" y="5"/>
                        <a:pt x="5" y="5"/>
                        <a:pt x="8" y="4"/>
                      </a:cubicBezTo>
                      <a:cubicBezTo>
                        <a:pt x="8" y="4"/>
                        <a:pt x="8" y="4"/>
                        <a:pt x="8" y="4"/>
                      </a:cubicBezTo>
                      <a:cubicBezTo>
                        <a:pt x="5" y="3"/>
                        <a:pt x="8" y="1"/>
                        <a:pt x="12" y="1"/>
                      </a:cubicBezTo>
                      <a:cubicBezTo>
                        <a:pt x="17" y="1"/>
                        <a:pt x="17" y="3"/>
                        <a:pt x="21" y="2"/>
                      </a:cubicBezTo>
                      <a:cubicBezTo>
                        <a:pt x="15" y="0"/>
                        <a:pt x="15" y="0"/>
                        <a:pt x="15" y="0"/>
                      </a:cubicBezTo>
                      <a:cubicBezTo>
                        <a:pt x="8" y="0"/>
                        <a:pt x="3" y="3"/>
                        <a:pt x="0"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20"/>
                <p:cNvSpPr>
                  <a:spLocks/>
                </p:cNvSpPr>
                <p:nvPr/>
              </p:nvSpPr>
              <p:spPr bwMode="auto">
                <a:xfrm>
                  <a:off x="4009142" y="5793379"/>
                  <a:ext cx="3468" cy="173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1"/>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21"/>
                <p:cNvSpPr>
                  <a:spLocks/>
                </p:cNvSpPr>
                <p:nvPr/>
              </p:nvSpPr>
              <p:spPr bwMode="auto">
                <a:xfrm>
                  <a:off x="4023013" y="5793379"/>
                  <a:ext cx="5202" cy="1734"/>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1"/>
                      </a:lnTo>
                      <a:lnTo>
                        <a:pt x="2" y="0"/>
                      </a:lnTo>
                      <a:lnTo>
                        <a:pt x="0"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22"/>
                <p:cNvSpPr>
                  <a:spLocks/>
                </p:cNvSpPr>
                <p:nvPr/>
              </p:nvSpPr>
              <p:spPr bwMode="auto">
                <a:xfrm>
                  <a:off x="3958859" y="5788177"/>
                  <a:ext cx="29477" cy="8670"/>
                </a:xfrm>
                <a:custGeom>
                  <a:avLst/>
                  <a:gdLst>
                    <a:gd name="T0" fmla="*/ 7 w 21"/>
                    <a:gd name="T1" fmla="*/ 5 h 6"/>
                    <a:gd name="T2" fmla="*/ 21 w 21"/>
                    <a:gd name="T3" fmla="*/ 3 h 6"/>
                    <a:gd name="T4" fmla="*/ 10 w 21"/>
                    <a:gd name="T5" fmla="*/ 0 h 6"/>
                    <a:gd name="T6" fmla="*/ 2 w 21"/>
                    <a:gd name="T7" fmla="*/ 1 h 6"/>
                    <a:gd name="T8" fmla="*/ 7 w 21"/>
                    <a:gd name="T9" fmla="*/ 5 h 6"/>
                  </a:gdLst>
                  <a:ahLst/>
                  <a:cxnLst>
                    <a:cxn ang="0">
                      <a:pos x="T0" y="T1"/>
                    </a:cxn>
                    <a:cxn ang="0">
                      <a:pos x="T2" y="T3"/>
                    </a:cxn>
                    <a:cxn ang="0">
                      <a:pos x="T4" y="T5"/>
                    </a:cxn>
                    <a:cxn ang="0">
                      <a:pos x="T6" y="T7"/>
                    </a:cxn>
                    <a:cxn ang="0">
                      <a:pos x="T8" y="T9"/>
                    </a:cxn>
                  </a:cxnLst>
                  <a:rect l="0" t="0" r="r" b="b"/>
                  <a:pathLst>
                    <a:path w="21" h="6">
                      <a:moveTo>
                        <a:pt x="7" y="5"/>
                      </a:moveTo>
                      <a:cubicBezTo>
                        <a:pt x="8" y="2"/>
                        <a:pt x="19" y="6"/>
                        <a:pt x="21" y="3"/>
                      </a:cubicBezTo>
                      <a:cubicBezTo>
                        <a:pt x="14" y="4"/>
                        <a:pt x="8" y="1"/>
                        <a:pt x="10" y="0"/>
                      </a:cubicBezTo>
                      <a:cubicBezTo>
                        <a:pt x="2" y="1"/>
                        <a:pt x="2" y="1"/>
                        <a:pt x="2" y="1"/>
                      </a:cubicBezTo>
                      <a:cubicBezTo>
                        <a:pt x="0" y="2"/>
                        <a:pt x="3" y="4"/>
                        <a:pt x="7"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23"/>
                <p:cNvSpPr>
                  <a:spLocks/>
                </p:cNvSpPr>
                <p:nvPr/>
              </p:nvSpPr>
              <p:spPr bwMode="auto">
                <a:xfrm>
                  <a:off x="3944987" y="5784709"/>
                  <a:ext cx="173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24"/>
                <p:cNvSpPr>
                  <a:spLocks/>
                </p:cNvSpPr>
                <p:nvPr/>
              </p:nvSpPr>
              <p:spPr bwMode="auto">
                <a:xfrm>
                  <a:off x="3892970" y="5782975"/>
                  <a:ext cx="60687" cy="10403"/>
                </a:xfrm>
                <a:custGeom>
                  <a:avLst/>
                  <a:gdLst>
                    <a:gd name="T0" fmla="*/ 0 w 43"/>
                    <a:gd name="T1" fmla="*/ 7 h 8"/>
                    <a:gd name="T2" fmla="*/ 18 w 43"/>
                    <a:gd name="T3" fmla="*/ 4 h 8"/>
                    <a:gd name="T4" fmla="*/ 13 w 43"/>
                    <a:gd name="T5" fmla="*/ 6 h 8"/>
                    <a:gd name="T6" fmla="*/ 28 w 43"/>
                    <a:gd name="T7" fmla="*/ 5 h 8"/>
                    <a:gd name="T8" fmla="*/ 21 w 43"/>
                    <a:gd name="T9" fmla="*/ 8 h 8"/>
                    <a:gd name="T10" fmla="*/ 35 w 43"/>
                    <a:gd name="T11" fmla="*/ 5 h 8"/>
                    <a:gd name="T12" fmla="*/ 43 w 43"/>
                    <a:gd name="T13" fmla="*/ 7 h 8"/>
                    <a:gd name="T14" fmla="*/ 40 w 43"/>
                    <a:gd name="T15" fmla="*/ 4 h 8"/>
                    <a:gd name="T16" fmla="*/ 32 w 43"/>
                    <a:gd name="T17" fmla="*/ 4 h 8"/>
                    <a:gd name="T18" fmla="*/ 37 w 43"/>
                    <a:gd name="T19" fmla="*/ 2 h 8"/>
                    <a:gd name="T20" fmla="*/ 15 w 43"/>
                    <a:gd name="T21" fmla="*/ 0 h 8"/>
                    <a:gd name="T22" fmla="*/ 0 w 43"/>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
                      <a:moveTo>
                        <a:pt x="0" y="7"/>
                      </a:moveTo>
                      <a:cubicBezTo>
                        <a:pt x="18" y="4"/>
                        <a:pt x="18" y="4"/>
                        <a:pt x="18" y="4"/>
                      </a:cubicBezTo>
                      <a:cubicBezTo>
                        <a:pt x="16" y="5"/>
                        <a:pt x="17" y="6"/>
                        <a:pt x="13" y="6"/>
                      </a:cubicBezTo>
                      <a:cubicBezTo>
                        <a:pt x="21" y="7"/>
                        <a:pt x="22" y="5"/>
                        <a:pt x="28" y="5"/>
                      </a:cubicBezTo>
                      <a:cubicBezTo>
                        <a:pt x="30" y="8"/>
                        <a:pt x="17" y="5"/>
                        <a:pt x="21" y="8"/>
                      </a:cubicBezTo>
                      <a:cubicBezTo>
                        <a:pt x="25" y="8"/>
                        <a:pt x="32" y="7"/>
                        <a:pt x="35" y="5"/>
                      </a:cubicBezTo>
                      <a:cubicBezTo>
                        <a:pt x="43" y="7"/>
                        <a:pt x="43" y="7"/>
                        <a:pt x="43" y="7"/>
                      </a:cubicBezTo>
                      <a:cubicBezTo>
                        <a:pt x="40" y="4"/>
                        <a:pt x="40" y="4"/>
                        <a:pt x="40" y="4"/>
                      </a:cubicBezTo>
                      <a:cubicBezTo>
                        <a:pt x="37" y="3"/>
                        <a:pt x="34" y="6"/>
                        <a:pt x="32" y="4"/>
                      </a:cubicBezTo>
                      <a:cubicBezTo>
                        <a:pt x="32" y="3"/>
                        <a:pt x="34" y="3"/>
                        <a:pt x="37" y="2"/>
                      </a:cubicBezTo>
                      <a:cubicBezTo>
                        <a:pt x="32" y="3"/>
                        <a:pt x="24" y="0"/>
                        <a:pt x="15" y="0"/>
                      </a:cubicBezTo>
                      <a:cubicBezTo>
                        <a:pt x="5" y="1"/>
                        <a:pt x="7" y="6"/>
                        <a:pt x="0" y="7"/>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25"/>
                <p:cNvSpPr>
                  <a:spLocks/>
                </p:cNvSpPr>
                <p:nvPr/>
              </p:nvSpPr>
              <p:spPr bwMode="auto">
                <a:xfrm>
                  <a:off x="3891236" y="5784709"/>
                  <a:ext cx="1734" cy="3468"/>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26"/>
                <p:cNvSpPr>
                  <a:spLocks/>
                </p:cNvSpPr>
                <p:nvPr/>
              </p:nvSpPr>
              <p:spPr bwMode="auto">
                <a:xfrm>
                  <a:off x="3830549" y="5782975"/>
                  <a:ext cx="53752" cy="10403"/>
                </a:xfrm>
                <a:custGeom>
                  <a:avLst/>
                  <a:gdLst>
                    <a:gd name="T0" fmla="*/ 23 w 36"/>
                    <a:gd name="T1" fmla="*/ 8 h 8"/>
                    <a:gd name="T2" fmla="*/ 32 w 36"/>
                    <a:gd name="T3" fmla="*/ 6 h 8"/>
                    <a:gd name="T4" fmla="*/ 34 w 36"/>
                    <a:gd name="T5" fmla="*/ 7 h 8"/>
                    <a:gd name="T6" fmla="*/ 36 w 36"/>
                    <a:gd name="T7" fmla="*/ 5 h 8"/>
                    <a:gd name="T8" fmla="*/ 20 w 36"/>
                    <a:gd name="T9" fmla="*/ 6 h 8"/>
                    <a:gd name="T10" fmla="*/ 15 w 36"/>
                    <a:gd name="T11" fmla="*/ 2 h 8"/>
                    <a:gd name="T12" fmla="*/ 24 w 36"/>
                    <a:gd name="T13" fmla="*/ 3 h 8"/>
                    <a:gd name="T14" fmla="*/ 1 w 36"/>
                    <a:gd name="T15" fmla="*/ 3 h 8"/>
                    <a:gd name="T16" fmla="*/ 6 w 36"/>
                    <a:gd name="T17" fmla="*/ 4 h 8"/>
                    <a:gd name="T18" fmla="*/ 0 w 36"/>
                    <a:gd name="T19" fmla="*/ 5 h 8"/>
                    <a:gd name="T20" fmla="*/ 23 w 3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8">
                      <a:moveTo>
                        <a:pt x="23" y="8"/>
                      </a:moveTo>
                      <a:cubicBezTo>
                        <a:pt x="32" y="6"/>
                        <a:pt x="32" y="6"/>
                        <a:pt x="32" y="6"/>
                      </a:cubicBezTo>
                      <a:cubicBezTo>
                        <a:pt x="33" y="6"/>
                        <a:pt x="33" y="7"/>
                        <a:pt x="34" y="7"/>
                      </a:cubicBezTo>
                      <a:cubicBezTo>
                        <a:pt x="34" y="6"/>
                        <a:pt x="36" y="5"/>
                        <a:pt x="36" y="5"/>
                      </a:cubicBezTo>
                      <a:cubicBezTo>
                        <a:pt x="31" y="2"/>
                        <a:pt x="24" y="6"/>
                        <a:pt x="20" y="6"/>
                      </a:cubicBezTo>
                      <a:cubicBezTo>
                        <a:pt x="7" y="5"/>
                        <a:pt x="20" y="5"/>
                        <a:pt x="15" y="2"/>
                      </a:cubicBezTo>
                      <a:cubicBezTo>
                        <a:pt x="19" y="2"/>
                        <a:pt x="19" y="3"/>
                        <a:pt x="24" y="3"/>
                      </a:cubicBezTo>
                      <a:cubicBezTo>
                        <a:pt x="16" y="0"/>
                        <a:pt x="6" y="3"/>
                        <a:pt x="1" y="3"/>
                      </a:cubicBezTo>
                      <a:cubicBezTo>
                        <a:pt x="2" y="4"/>
                        <a:pt x="3" y="5"/>
                        <a:pt x="6" y="4"/>
                      </a:cubicBezTo>
                      <a:cubicBezTo>
                        <a:pt x="0" y="5"/>
                        <a:pt x="0" y="5"/>
                        <a:pt x="0" y="5"/>
                      </a:cubicBezTo>
                      <a:cubicBezTo>
                        <a:pt x="6" y="7"/>
                        <a:pt x="10" y="8"/>
                        <a:pt x="23" y="8"/>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27"/>
                <p:cNvSpPr>
                  <a:spLocks/>
                </p:cNvSpPr>
                <p:nvPr/>
              </p:nvSpPr>
              <p:spPr bwMode="auto">
                <a:xfrm>
                  <a:off x="3880832" y="5791644"/>
                  <a:ext cx="6936" cy="1734"/>
                </a:xfrm>
                <a:custGeom>
                  <a:avLst/>
                  <a:gdLst>
                    <a:gd name="T0" fmla="*/ 5 w 5"/>
                    <a:gd name="T1" fmla="*/ 1 h 1"/>
                    <a:gd name="T2" fmla="*/ 0 w 5"/>
                    <a:gd name="T3" fmla="*/ 0 h 1"/>
                    <a:gd name="T4" fmla="*/ 5 w 5"/>
                    <a:gd name="T5" fmla="*/ 1 h 1"/>
                  </a:gdLst>
                  <a:ahLst/>
                  <a:cxnLst>
                    <a:cxn ang="0">
                      <a:pos x="T0" y="T1"/>
                    </a:cxn>
                    <a:cxn ang="0">
                      <a:pos x="T2" y="T3"/>
                    </a:cxn>
                    <a:cxn ang="0">
                      <a:pos x="T4" y="T5"/>
                    </a:cxn>
                  </a:cxnLst>
                  <a:rect l="0" t="0" r="r" b="b"/>
                  <a:pathLst>
                    <a:path w="5" h="1">
                      <a:moveTo>
                        <a:pt x="5" y="1"/>
                      </a:moveTo>
                      <a:cubicBezTo>
                        <a:pt x="2" y="1"/>
                        <a:pt x="0" y="1"/>
                        <a:pt x="0" y="0"/>
                      </a:cubicBezTo>
                      <a:cubicBezTo>
                        <a:pt x="1" y="1"/>
                        <a:pt x="2" y="1"/>
                        <a:pt x="5"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28"/>
                <p:cNvSpPr>
                  <a:spLocks/>
                </p:cNvSpPr>
                <p:nvPr/>
              </p:nvSpPr>
              <p:spPr bwMode="auto">
                <a:xfrm>
                  <a:off x="3828815" y="5786443"/>
                  <a:ext cx="3468" cy="1734"/>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1"/>
                        <a:pt x="2" y="1"/>
                        <a:pt x="3" y="0"/>
                      </a:cubicBezTo>
                      <a:cubicBezTo>
                        <a:pt x="2" y="0"/>
                        <a:pt x="2"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9"/>
                <p:cNvSpPr>
                  <a:spLocks/>
                </p:cNvSpPr>
                <p:nvPr/>
              </p:nvSpPr>
              <p:spPr bwMode="auto">
                <a:xfrm>
                  <a:off x="3827081" y="5791644"/>
                  <a:ext cx="10403" cy="1734"/>
                </a:xfrm>
                <a:custGeom>
                  <a:avLst/>
                  <a:gdLst>
                    <a:gd name="T0" fmla="*/ 6 w 7"/>
                    <a:gd name="T1" fmla="*/ 1 h 2"/>
                    <a:gd name="T2" fmla="*/ 0 w 7"/>
                    <a:gd name="T3" fmla="*/ 0 h 2"/>
                    <a:gd name="T4" fmla="*/ 3 w 7"/>
                    <a:gd name="T5" fmla="*/ 2 h 2"/>
                    <a:gd name="T6" fmla="*/ 6 w 7"/>
                    <a:gd name="T7" fmla="*/ 1 h 2"/>
                  </a:gdLst>
                  <a:ahLst/>
                  <a:cxnLst>
                    <a:cxn ang="0">
                      <a:pos x="T0" y="T1"/>
                    </a:cxn>
                    <a:cxn ang="0">
                      <a:pos x="T2" y="T3"/>
                    </a:cxn>
                    <a:cxn ang="0">
                      <a:pos x="T4" y="T5"/>
                    </a:cxn>
                    <a:cxn ang="0">
                      <a:pos x="T6" y="T7"/>
                    </a:cxn>
                  </a:cxnLst>
                  <a:rect l="0" t="0" r="r" b="b"/>
                  <a:pathLst>
                    <a:path w="7" h="2">
                      <a:moveTo>
                        <a:pt x="6" y="1"/>
                      </a:moveTo>
                      <a:cubicBezTo>
                        <a:pt x="0" y="0"/>
                        <a:pt x="0" y="0"/>
                        <a:pt x="0" y="0"/>
                      </a:cubicBezTo>
                      <a:cubicBezTo>
                        <a:pt x="3" y="2"/>
                        <a:pt x="3" y="2"/>
                        <a:pt x="3" y="2"/>
                      </a:cubicBezTo>
                      <a:cubicBezTo>
                        <a:pt x="3" y="2"/>
                        <a:pt x="7" y="1"/>
                        <a:pt x="6"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0"/>
                <p:cNvSpPr>
                  <a:spLocks/>
                </p:cNvSpPr>
                <p:nvPr/>
              </p:nvSpPr>
              <p:spPr bwMode="auto">
                <a:xfrm>
                  <a:off x="3480299" y="5782975"/>
                  <a:ext cx="341581" cy="13871"/>
                </a:xfrm>
                <a:custGeom>
                  <a:avLst/>
                  <a:gdLst>
                    <a:gd name="T0" fmla="*/ 2 w 237"/>
                    <a:gd name="T1" fmla="*/ 2 h 9"/>
                    <a:gd name="T2" fmla="*/ 10 w 237"/>
                    <a:gd name="T3" fmla="*/ 3 h 9"/>
                    <a:gd name="T4" fmla="*/ 0 w 237"/>
                    <a:gd name="T5" fmla="*/ 5 h 9"/>
                    <a:gd name="T6" fmla="*/ 1 w 237"/>
                    <a:gd name="T7" fmla="*/ 8 h 9"/>
                    <a:gd name="T8" fmla="*/ 20 w 237"/>
                    <a:gd name="T9" fmla="*/ 7 h 9"/>
                    <a:gd name="T10" fmla="*/ 20 w 237"/>
                    <a:gd name="T11" fmla="*/ 8 h 9"/>
                    <a:gd name="T12" fmla="*/ 55 w 237"/>
                    <a:gd name="T13" fmla="*/ 7 h 9"/>
                    <a:gd name="T14" fmla="*/ 80 w 237"/>
                    <a:gd name="T15" fmla="*/ 7 h 9"/>
                    <a:gd name="T16" fmla="*/ 179 w 237"/>
                    <a:gd name="T17" fmla="*/ 7 h 9"/>
                    <a:gd name="T18" fmla="*/ 184 w 237"/>
                    <a:gd name="T19" fmla="*/ 4 h 9"/>
                    <a:gd name="T20" fmla="*/ 191 w 237"/>
                    <a:gd name="T21" fmla="*/ 6 h 9"/>
                    <a:gd name="T22" fmla="*/ 185 w 237"/>
                    <a:gd name="T23" fmla="*/ 6 h 9"/>
                    <a:gd name="T24" fmla="*/ 214 w 237"/>
                    <a:gd name="T25" fmla="*/ 7 h 9"/>
                    <a:gd name="T26" fmla="*/ 214 w 237"/>
                    <a:gd name="T27" fmla="*/ 3 h 9"/>
                    <a:gd name="T28" fmla="*/ 227 w 237"/>
                    <a:gd name="T29" fmla="*/ 7 h 9"/>
                    <a:gd name="T30" fmla="*/ 236 w 237"/>
                    <a:gd name="T31" fmla="*/ 5 h 9"/>
                    <a:gd name="T32" fmla="*/ 226 w 237"/>
                    <a:gd name="T33" fmla="*/ 2 h 9"/>
                    <a:gd name="T34" fmla="*/ 234 w 237"/>
                    <a:gd name="T35" fmla="*/ 1 h 9"/>
                    <a:gd name="T36" fmla="*/ 169 w 237"/>
                    <a:gd name="T37" fmla="*/ 5 h 9"/>
                    <a:gd name="T38" fmla="*/ 172 w 237"/>
                    <a:gd name="T39" fmla="*/ 3 h 9"/>
                    <a:gd name="T40" fmla="*/ 132 w 237"/>
                    <a:gd name="T41" fmla="*/ 2 h 9"/>
                    <a:gd name="T42" fmla="*/ 117 w 237"/>
                    <a:gd name="T43" fmla="*/ 5 h 9"/>
                    <a:gd name="T44" fmla="*/ 109 w 237"/>
                    <a:gd name="T45" fmla="*/ 4 h 9"/>
                    <a:gd name="T46" fmla="*/ 108 w 237"/>
                    <a:gd name="T47" fmla="*/ 5 h 9"/>
                    <a:gd name="T48" fmla="*/ 96 w 237"/>
                    <a:gd name="T49" fmla="*/ 3 h 9"/>
                    <a:gd name="T50" fmla="*/ 94 w 237"/>
                    <a:gd name="T51" fmla="*/ 7 h 9"/>
                    <a:gd name="T52" fmla="*/ 70 w 237"/>
                    <a:gd name="T53" fmla="*/ 2 h 9"/>
                    <a:gd name="T54" fmla="*/ 74 w 237"/>
                    <a:gd name="T55" fmla="*/ 3 h 9"/>
                    <a:gd name="T56" fmla="*/ 69 w 237"/>
                    <a:gd name="T57" fmla="*/ 5 h 9"/>
                    <a:gd name="T58" fmla="*/ 65 w 237"/>
                    <a:gd name="T59" fmla="*/ 2 h 9"/>
                    <a:gd name="T60" fmla="*/ 47 w 237"/>
                    <a:gd name="T61" fmla="*/ 4 h 9"/>
                    <a:gd name="T62" fmla="*/ 49 w 237"/>
                    <a:gd name="T63" fmla="*/ 6 h 9"/>
                    <a:gd name="T64" fmla="*/ 24 w 237"/>
                    <a:gd name="T65" fmla="*/ 5 h 9"/>
                    <a:gd name="T66" fmla="*/ 35 w 237"/>
                    <a:gd name="T67" fmla="*/ 2 h 9"/>
                    <a:gd name="T68" fmla="*/ 28 w 237"/>
                    <a:gd name="T69" fmla="*/ 0 h 9"/>
                    <a:gd name="T70" fmla="*/ 12 w 237"/>
                    <a:gd name="T71" fmla="*/ 4 h 9"/>
                    <a:gd name="T72" fmla="*/ 2 w 237"/>
                    <a:gd name="T7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9">
                      <a:moveTo>
                        <a:pt x="2" y="2"/>
                      </a:moveTo>
                      <a:cubicBezTo>
                        <a:pt x="2" y="3"/>
                        <a:pt x="5" y="3"/>
                        <a:pt x="10" y="3"/>
                      </a:cubicBezTo>
                      <a:cubicBezTo>
                        <a:pt x="9" y="4"/>
                        <a:pt x="3" y="4"/>
                        <a:pt x="0" y="5"/>
                      </a:cubicBezTo>
                      <a:cubicBezTo>
                        <a:pt x="6" y="6"/>
                        <a:pt x="0" y="7"/>
                        <a:pt x="1" y="8"/>
                      </a:cubicBezTo>
                      <a:cubicBezTo>
                        <a:pt x="9" y="8"/>
                        <a:pt x="12" y="6"/>
                        <a:pt x="20" y="7"/>
                      </a:cubicBezTo>
                      <a:cubicBezTo>
                        <a:pt x="19" y="7"/>
                        <a:pt x="19" y="8"/>
                        <a:pt x="20" y="8"/>
                      </a:cubicBezTo>
                      <a:cubicBezTo>
                        <a:pt x="30" y="7"/>
                        <a:pt x="46" y="6"/>
                        <a:pt x="55" y="7"/>
                      </a:cubicBezTo>
                      <a:cubicBezTo>
                        <a:pt x="64" y="8"/>
                        <a:pt x="70" y="7"/>
                        <a:pt x="80" y="7"/>
                      </a:cubicBezTo>
                      <a:cubicBezTo>
                        <a:pt x="112" y="7"/>
                        <a:pt x="145" y="6"/>
                        <a:pt x="179" y="7"/>
                      </a:cubicBezTo>
                      <a:cubicBezTo>
                        <a:pt x="184" y="4"/>
                        <a:pt x="184" y="4"/>
                        <a:pt x="184" y="4"/>
                      </a:cubicBezTo>
                      <a:cubicBezTo>
                        <a:pt x="186" y="6"/>
                        <a:pt x="192" y="4"/>
                        <a:pt x="191" y="6"/>
                      </a:cubicBezTo>
                      <a:cubicBezTo>
                        <a:pt x="189" y="6"/>
                        <a:pt x="188" y="6"/>
                        <a:pt x="185" y="6"/>
                      </a:cubicBezTo>
                      <a:cubicBezTo>
                        <a:pt x="193" y="9"/>
                        <a:pt x="205" y="6"/>
                        <a:pt x="214" y="7"/>
                      </a:cubicBezTo>
                      <a:cubicBezTo>
                        <a:pt x="213" y="6"/>
                        <a:pt x="211" y="4"/>
                        <a:pt x="214" y="3"/>
                      </a:cubicBezTo>
                      <a:cubicBezTo>
                        <a:pt x="213" y="7"/>
                        <a:pt x="224" y="3"/>
                        <a:pt x="227" y="7"/>
                      </a:cubicBezTo>
                      <a:cubicBezTo>
                        <a:pt x="236" y="8"/>
                        <a:pt x="227" y="4"/>
                        <a:pt x="236" y="5"/>
                      </a:cubicBezTo>
                      <a:cubicBezTo>
                        <a:pt x="237" y="3"/>
                        <a:pt x="227" y="4"/>
                        <a:pt x="226" y="2"/>
                      </a:cubicBezTo>
                      <a:cubicBezTo>
                        <a:pt x="229" y="1"/>
                        <a:pt x="234" y="3"/>
                        <a:pt x="234" y="1"/>
                      </a:cubicBezTo>
                      <a:cubicBezTo>
                        <a:pt x="219" y="0"/>
                        <a:pt x="192" y="4"/>
                        <a:pt x="169" y="5"/>
                      </a:cubicBezTo>
                      <a:cubicBezTo>
                        <a:pt x="172" y="3"/>
                        <a:pt x="172" y="3"/>
                        <a:pt x="172" y="3"/>
                      </a:cubicBezTo>
                      <a:cubicBezTo>
                        <a:pt x="160" y="5"/>
                        <a:pt x="141" y="5"/>
                        <a:pt x="132" y="2"/>
                      </a:cubicBezTo>
                      <a:cubicBezTo>
                        <a:pt x="134" y="3"/>
                        <a:pt x="115" y="1"/>
                        <a:pt x="117" y="5"/>
                      </a:cubicBezTo>
                      <a:cubicBezTo>
                        <a:pt x="114" y="4"/>
                        <a:pt x="113" y="4"/>
                        <a:pt x="109" y="4"/>
                      </a:cubicBezTo>
                      <a:cubicBezTo>
                        <a:pt x="108" y="5"/>
                        <a:pt x="108" y="5"/>
                        <a:pt x="108" y="5"/>
                      </a:cubicBezTo>
                      <a:cubicBezTo>
                        <a:pt x="102" y="5"/>
                        <a:pt x="103" y="3"/>
                        <a:pt x="96" y="3"/>
                      </a:cubicBezTo>
                      <a:cubicBezTo>
                        <a:pt x="101" y="5"/>
                        <a:pt x="96" y="5"/>
                        <a:pt x="94" y="7"/>
                      </a:cubicBezTo>
                      <a:cubicBezTo>
                        <a:pt x="86" y="5"/>
                        <a:pt x="77" y="3"/>
                        <a:pt x="70" y="2"/>
                      </a:cubicBezTo>
                      <a:cubicBezTo>
                        <a:pt x="71" y="2"/>
                        <a:pt x="71" y="3"/>
                        <a:pt x="74" y="3"/>
                      </a:cubicBezTo>
                      <a:cubicBezTo>
                        <a:pt x="69" y="3"/>
                        <a:pt x="70" y="4"/>
                        <a:pt x="69" y="5"/>
                      </a:cubicBezTo>
                      <a:cubicBezTo>
                        <a:pt x="64" y="5"/>
                        <a:pt x="65" y="3"/>
                        <a:pt x="65" y="2"/>
                      </a:cubicBezTo>
                      <a:cubicBezTo>
                        <a:pt x="57" y="1"/>
                        <a:pt x="53" y="5"/>
                        <a:pt x="47" y="4"/>
                      </a:cubicBezTo>
                      <a:cubicBezTo>
                        <a:pt x="49" y="6"/>
                        <a:pt x="49" y="6"/>
                        <a:pt x="49" y="6"/>
                      </a:cubicBezTo>
                      <a:cubicBezTo>
                        <a:pt x="40" y="6"/>
                        <a:pt x="33" y="4"/>
                        <a:pt x="24" y="5"/>
                      </a:cubicBezTo>
                      <a:cubicBezTo>
                        <a:pt x="19" y="2"/>
                        <a:pt x="31" y="3"/>
                        <a:pt x="35" y="2"/>
                      </a:cubicBezTo>
                      <a:cubicBezTo>
                        <a:pt x="33" y="1"/>
                        <a:pt x="29" y="1"/>
                        <a:pt x="28" y="0"/>
                      </a:cubicBezTo>
                      <a:cubicBezTo>
                        <a:pt x="24" y="2"/>
                        <a:pt x="17" y="3"/>
                        <a:pt x="12" y="4"/>
                      </a:cubicBezTo>
                      <a:cubicBezTo>
                        <a:pt x="17" y="2"/>
                        <a:pt x="5" y="2"/>
                        <a:pt x="2"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31"/>
                <p:cNvSpPr>
                  <a:spLocks/>
                </p:cNvSpPr>
                <p:nvPr/>
              </p:nvSpPr>
              <p:spPr bwMode="auto">
                <a:xfrm>
                  <a:off x="3520178" y="5782975"/>
                  <a:ext cx="5202" cy="0"/>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0"/>
                      </a:cubicBezTo>
                      <a:cubicBezTo>
                        <a:pt x="2" y="1"/>
                        <a:pt x="1" y="1"/>
                        <a:pt x="0" y="1"/>
                      </a:cubicBezTo>
                      <a:cubicBezTo>
                        <a:pt x="0" y="1"/>
                        <a:pt x="0" y="1"/>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32"/>
                <p:cNvSpPr>
                  <a:spLocks/>
                </p:cNvSpPr>
                <p:nvPr/>
              </p:nvSpPr>
              <p:spPr bwMode="auto">
                <a:xfrm>
                  <a:off x="3482032" y="5784709"/>
                  <a:ext cx="1734" cy="173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33"/>
                <p:cNvSpPr>
                  <a:spLocks/>
                </p:cNvSpPr>
                <p:nvPr/>
              </p:nvSpPr>
              <p:spPr bwMode="auto">
                <a:xfrm>
                  <a:off x="3556591" y="5793379"/>
                  <a:ext cx="5202" cy="1734"/>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2" y="0"/>
                        <a:pt x="2" y="0"/>
                      </a:cubicBezTo>
                      <a:cubicBezTo>
                        <a:pt x="1" y="0"/>
                        <a:pt x="1" y="0"/>
                        <a:pt x="0" y="0"/>
                      </a:cubicBezTo>
                      <a:lnTo>
                        <a:pt x="3"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34"/>
                <p:cNvSpPr>
                  <a:spLocks/>
                </p:cNvSpPr>
                <p:nvPr/>
              </p:nvSpPr>
              <p:spPr bwMode="auto">
                <a:xfrm>
                  <a:off x="3570462" y="5782975"/>
                  <a:ext cx="10403" cy="3468"/>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cubicBezTo>
                        <a:pt x="2" y="0"/>
                        <a:pt x="4" y="1"/>
                        <a:pt x="7" y="2"/>
                      </a:cubicBezTo>
                      <a:cubicBezTo>
                        <a:pt x="6" y="1"/>
                        <a:pt x="6"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35"/>
                <p:cNvSpPr>
                  <a:spLocks/>
                </p:cNvSpPr>
                <p:nvPr/>
              </p:nvSpPr>
              <p:spPr bwMode="auto">
                <a:xfrm>
                  <a:off x="3650222" y="5782975"/>
                  <a:ext cx="6936" cy="3468"/>
                </a:xfrm>
                <a:custGeom>
                  <a:avLst/>
                  <a:gdLst>
                    <a:gd name="T0" fmla="*/ 3 w 4"/>
                    <a:gd name="T1" fmla="*/ 2 h 2"/>
                    <a:gd name="T2" fmla="*/ 4 w 4"/>
                    <a:gd name="T3" fmla="*/ 0 h 2"/>
                    <a:gd name="T4" fmla="*/ 3 w 4"/>
                    <a:gd name="T5" fmla="*/ 2 h 2"/>
                  </a:gdLst>
                  <a:ahLst/>
                  <a:cxnLst>
                    <a:cxn ang="0">
                      <a:pos x="T0" y="T1"/>
                    </a:cxn>
                    <a:cxn ang="0">
                      <a:pos x="T2" y="T3"/>
                    </a:cxn>
                    <a:cxn ang="0">
                      <a:pos x="T4" y="T5"/>
                    </a:cxn>
                  </a:cxnLst>
                  <a:rect l="0" t="0" r="r" b="b"/>
                  <a:pathLst>
                    <a:path w="4" h="2">
                      <a:moveTo>
                        <a:pt x="3" y="2"/>
                      </a:moveTo>
                      <a:cubicBezTo>
                        <a:pt x="4" y="1"/>
                        <a:pt x="3" y="1"/>
                        <a:pt x="4" y="0"/>
                      </a:cubicBezTo>
                      <a:cubicBezTo>
                        <a:pt x="1" y="0"/>
                        <a:pt x="0" y="1"/>
                        <a:pt x="3"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36"/>
                <p:cNvSpPr>
                  <a:spLocks/>
                </p:cNvSpPr>
                <p:nvPr/>
              </p:nvSpPr>
              <p:spPr bwMode="auto">
                <a:xfrm>
                  <a:off x="3492436" y="5782975"/>
                  <a:ext cx="13871" cy="1734"/>
                </a:xfrm>
                <a:custGeom>
                  <a:avLst/>
                  <a:gdLst>
                    <a:gd name="T0" fmla="*/ 8 w 8"/>
                    <a:gd name="T1" fmla="*/ 0 h 1"/>
                    <a:gd name="T2" fmla="*/ 2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2" y="0"/>
                      </a:lnTo>
                      <a:lnTo>
                        <a:pt x="0" y="1"/>
                      </a:lnTo>
                      <a:lnTo>
                        <a:pt x="8"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7"/>
                <p:cNvSpPr>
                  <a:spLocks/>
                </p:cNvSpPr>
                <p:nvPr/>
              </p:nvSpPr>
              <p:spPr bwMode="auto">
                <a:xfrm>
                  <a:off x="3284366" y="5782975"/>
                  <a:ext cx="187263" cy="17339"/>
                </a:xfrm>
                <a:custGeom>
                  <a:avLst/>
                  <a:gdLst>
                    <a:gd name="T0" fmla="*/ 9 w 130"/>
                    <a:gd name="T1" fmla="*/ 9 h 11"/>
                    <a:gd name="T2" fmla="*/ 32 w 130"/>
                    <a:gd name="T3" fmla="*/ 10 h 11"/>
                    <a:gd name="T4" fmla="*/ 47 w 130"/>
                    <a:gd name="T5" fmla="*/ 5 h 11"/>
                    <a:gd name="T6" fmla="*/ 45 w 130"/>
                    <a:gd name="T7" fmla="*/ 9 h 11"/>
                    <a:gd name="T8" fmla="*/ 89 w 130"/>
                    <a:gd name="T9" fmla="*/ 6 h 11"/>
                    <a:gd name="T10" fmla="*/ 89 w 130"/>
                    <a:gd name="T11" fmla="*/ 8 h 11"/>
                    <a:gd name="T12" fmla="*/ 106 w 130"/>
                    <a:gd name="T13" fmla="*/ 4 h 11"/>
                    <a:gd name="T14" fmla="*/ 107 w 130"/>
                    <a:gd name="T15" fmla="*/ 9 h 11"/>
                    <a:gd name="T16" fmla="*/ 105 w 130"/>
                    <a:gd name="T17" fmla="*/ 9 h 11"/>
                    <a:gd name="T18" fmla="*/ 128 w 130"/>
                    <a:gd name="T19" fmla="*/ 7 h 11"/>
                    <a:gd name="T20" fmla="*/ 130 w 130"/>
                    <a:gd name="T21" fmla="*/ 5 h 11"/>
                    <a:gd name="T22" fmla="*/ 129 w 130"/>
                    <a:gd name="T23" fmla="*/ 2 h 11"/>
                    <a:gd name="T24" fmla="*/ 114 w 130"/>
                    <a:gd name="T25" fmla="*/ 4 h 11"/>
                    <a:gd name="T26" fmla="*/ 112 w 130"/>
                    <a:gd name="T27" fmla="*/ 2 h 11"/>
                    <a:gd name="T28" fmla="*/ 107 w 130"/>
                    <a:gd name="T29" fmla="*/ 3 h 11"/>
                    <a:gd name="T30" fmla="*/ 105 w 130"/>
                    <a:gd name="T31" fmla="*/ 2 h 11"/>
                    <a:gd name="T32" fmla="*/ 94 w 130"/>
                    <a:gd name="T33" fmla="*/ 3 h 11"/>
                    <a:gd name="T34" fmla="*/ 95 w 130"/>
                    <a:gd name="T35" fmla="*/ 3 h 11"/>
                    <a:gd name="T36" fmla="*/ 88 w 130"/>
                    <a:gd name="T37" fmla="*/ 5 h 11"/>
                    <a:gd name="T38" fmla="*/ 83 w 130"/>
                    <a:gd name="T39" fmla="*/ 3 h 11"/>
                    <a:gd name="T40" fmla="*/ 84 w 130"/>
                    <a:gd name="T41" fmla="*/ 4 h 11"/>
                    <a:gd name="T42" fmla="*/ 56 w 130"/>
                    <a:gd name="T43" fmla="*/ 2 h 11"/>
                    <a:gd name="T44" fmla="*/ 54 w 130"/>
                    <a:gd name="T45" fmla="*/ 3 h 11"/>
                    <a:gd name="T46" fmla="*/ 67 w 130"/>
                    <a:gd name="T47" fmla="*/ 2 h 11"/>
                    <a:gd name="T48" fmla="*/ 65 w 130"/>
                    <a:gd name="T49" fmla="*/ 6 h 11"/>
                    <a:gd name="T50" fmla="*/ 48 w 130"/>
                    <a:gd name="T51" fmla="*/ 3 h 11"/>
                    <a:gd name="T52" fmla="*/ 28 w 130"/>
                    <a:gd name="T53" fmla="*/ 3 h 11"/>
                    <a:gd name="T54" fmla="*/ 28 w 130"/>
                    <a:gd name="T55" fmla="*/ 3 h 11"/>
                    <a:gd name="T56" fmla="*/ 14 w 130"/>
                    <a:gd name="T57" fmla="*/ 4 h 11"/>
                    <a:gd name="T58" fmla="*/ 19 w 130"/>
                    <a:gd name="T59" fmla="*/ 5 h 11"/>
                    <a:gd name="T60" fmla="*/ 13 w 130"/>
                    <a:gd name="T61" fmla="*/ 6 h 11"/>
                    <a:gd name="T62" fmla="*/ 13 w 130"/>
                    <a:gd name="T63" fmla="*/ 5 h 11"/>
                    <a:gd name="T64" fmla="*/ 0 w 130"/>
                    <a:gd name="T65" fmla="*/ 8 h 11"/>
                    <a:gd name="T66" fmla="*/ 15 w 130"/>
                    <a:gd name="T67" fmla="*/ 6 h 11"/>
                    <a:gd name="T68" fmla="*/ 9 w 130"/>
                    <a:gd name="T6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1">
                      <a:moveTo>
                        <a:pt x="9" y="9"/>
                      </a:moveTo>
                      <a:cubicBezTo>
                        <a:pt x="15" y="11"/>
                        <a:pt x="24" y="10"/>
                        <a:pt x="32" y="10"/>
                      </a:cubicBezTo>
                      <a:cubicBezTo>
                        <a:pt x="46" y="9"/>
                        <a:pt x="34" y="6"/>
                        <a:pt x="47" y="5"/>
                      </a:cubicBezTo>
                      <a:cubicBezTo>
                        <a:pt x="45" y="9"/>
                        <a:pt x="45" y="9"/>
                        <a:pt x="45" y="9"/>
                      </a:cubicBezTo>
                      <a:cubicBezTo>
                        <a:pt x="59" y="9"/>
                        <a:pt x="78" y="10"/>
                        <a:pt x="89" y="6"/>
                      </a:cubicBezTo>
                      <a:cubicBezTo>
                        <a:pt x="90" y="7"/>
                        <a:pt x="93" y="8"/>
                        <a:pt x="89" y="8"/>
                      </a:cubicBezTo>
                      <a:cubicBezTo>
                        <a:pt x="98" y="8"/>
                        <a:pt x="94" y="2"/>
                        <a:pt x="106" y="4"/>
                      </a:cubicBezTo>
                      <a:cubicBezTo>
                        <a:pt x="95" y="6"/>
                        <a:pt x="110" y="6"/>
                        <a:pt x="107" y="9"/>
                      </a:cubicBezTo>
                      <a:cubicBezTo>
                        <a:pt x="105" y="9"/>
                        <a:pt x="105" y="9"/>
                        <a:pt x="105" y="9"/>
                      </a:cubicBezTo>
                      <a:cubicBezTo>
                        <a:pt x="112" y="9"/>
                        <a:pt x="123" y="7"/>
                        <a:pt x="128" y="7"/>
                      </a:cubicBezTo>
                      <a:cubicBezTo>
                        <a:pt x="128" y="6"/>
                        <a:pt x="123" y="5"/>
                        <a:pt x="130" y="5"/>
                      </a:cubicBezTo>
                      <a:cubicBezTo>
                        <a:pt x="127" y="4"/>
                        <a:pt x="129" y="3"/>
                        <a:pt x="129" y="2"/>
                      </a:cubicBezTo>
                      <a:cubicBezTo>
                        <a:pt x="122" y="3"/>
                        <a:pt x="118" y="3"/>
                        <a:pt x="114" y="4"/>
                      </a:cubicBezTo>
                      <a:cubicBezTo>
                        <a:pt x="110" y="3"/>
                        <a:pt x="116" y="3"/>
                        <a:pt x="112" y="2"/>
                      </a:cubicBezTo>
                      <a:cubicBezTo>
                        <a:pt x="107" y="3"/>
                        <a:pt x="107" y="3"/>
                        <a:pt x="107" y="3"/>
                      </a:cubicBezTo>
                      <a:cubicBezTo>
                        <a:pt x="103" y="3"/>
                        <a:pt x="111" y="2"/>
                        <a:pt x="105" y="2"/>
                      </a:cubicBezTo>
                      <a:cubicBezTo>
                        <a:pt x="104" y="3"/>
                        <a:pt x="99" y="3"/>
                        <a:pt x="94" y="3"/>
                      </a:cubicBezTo>
                      <a:cubicBezTo>
                        <a:pt x="95" y="3"/>
                        <a:pt x="95" y="3"/>
                        <a:pt x="95" y="3"/>
                      </a:cubicBezTo>
                      <a:cubicBezTo>
                        <a:pt x="91" y="3"/>
                        <a:pt x="86" y="3"/>
                        <a:pt x="88" y="5"/>
                      </a:cubicBezTo>
                      <a:cubicBezTo>
                        <a:pt x="83" y="3"/>
                        <a:pt x="83" y="3"/>
                        <a:pt x="83" y="3"/>
                      </a:cubicBezTo>
                      <a:cubicBezTo>
                        <a:pt x="84" y="4"/>
                        <a:pt x="84" y="4"/>
                        <a:pt x="84" y="4"/>
                      </a:cubicBezTo>
                      <a:cubicBezTo>
                        <a:pt x="73" y="4"/>
                        <a:pt x="69" y="0"/>
                        <a:pt x="56" y="2"/>
                      </a:cubicBezTo>
                      <a:cubicBezTo>
                        <a:pt x="59" y="2"/>
                        <a:pt x="56" y="3"/>
                        <a:pt x="54" y="3"/>
                      </a:cubicBezTo>
                      <a:cubicBezTo>
                        <a:pt x="60" y="5"/>
                        <a:pt x="61" y="2"/>
                        <a:pt x="67" y="2"/>
                      </a:cubicBezTo>
                      <a:cubicBezTo>
                        <a:pt x="68" y="4"/>
                        <a:pt x="58" y="5"/>
                        <a:pt x="65" y="6"/>
                      </a:cubicBezTo>
                      <a:cubicBezTo>
                        <a:pt x="58" y="5"/>
                        <a:pt x="51" y="7"/>
                        <a:pt x="48" y="3"/>
                      </a:cubicBezTo>
                      <a:cubicBezTo>
                        <a:pt x="40" y="2"/>
                        <a:pt x="36" y="4"/>
                        <a:pt x="28" y="3"/>
                      </a:cubicBezTo>
                      <a:cubicBezTo>
                        <a:pt x="28" y="3"/>
                        <a:pt x="28" y="3"/>
                        <a:pt x="28" y="3"/>
                      </a:cubicBezTo>
                      <a:cubicBezTo>
                        <a:pt x="26" y="6"/>
                        <a:pt x="21" y="2"/>
                        <a:pt x="14" y="4"/>
                      </a:cubicBezTo>
                      <a:cubicBezTo>
                        <a:pt x="19" y="5"/>
                        <a:pt x="19" y="5"/>
                        <a:pt x="19" y="5"/>
                      </a:cubicBezTo>
                      <a:cubicBezTo>
                        <a:pt x="19" y="6"/>
                        <a:pt x="16" y="6"/>
                        <a:pt x="13" y="6"/>
                      </a:cubicBezTo>
                      <a:cubicBezTo>
                        <a:pt x="14" y="6"/>
                        <a:pt x="14" y="6"/>
                        <a:pt x="13" y="5"/>
                      </a:cubicBezTo>
                      <a:cubicBezTo>
                        <a:pt x="12" y="7"/>
                        <a:pt x="2" y="8"/>
                        <a:pt x="0" y="8"/>
                      </a:cubicBezTo>
                      <a:cubicBezTo>
                        <a:pt x="5" y="8"/>
                        <a:pt x="10" y="7"/>
                        <a:pt x="15" y="6"/>
                      </a:cubicBezTo>
                      <a:cubicBezTo>
                        <a:pt x="12" y="8"/>
                        <a:pt x="13" y="9"/>
                        <a:pt x="9" y="9"/>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38"/>
                <p:cNvSpPr>
                  <a:spLocks/>
                </p:cNvSpPr>
                <p:nvPr/>
              </p:nvSpPr>
              <p:spPr bwMode="auto">
                <a:xfrm>
                  <a:off x="3421346" y="5786443"/>
                  <a:ext cx="3468" cy="173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1" y="1"/>
                        <a:pt x="2" y="0"/>
                        <a:pt x="3"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39"/>
                <p:cNvSpPr>
                  <a:spLocks/>
                </p:cNvSpPr>
                <p:nvPr/>
              </p:nvSpPr>
              <p:spPr bwMode="auto">
                <a:xfrm>
                  <a:off x="3133516" y="5782975"/>
                  <a:ext cx="145649" cy="17339"/>
                </a:xfrm>
                <a:custGeom>
                  <a:avLst/>
                  <a:gdLst>
                    <a:gd name="T0" fmla="*/ 74 w 101"/>
                    <a:gd name="T1" fmla="*/ 6 h 13"/>
                    <a:gd name="T2" fmla="*/ 70 w 101"/>
                    <a:gd name="T3" fmla="*/ 4 h 13"/>
                    <a:gd name="T4" fmla="*/ 71 w 101"/>
                    <a:gd name="T5" fmla="*/ 9 h 13"/>
                    <a:gd name="T6" fmla="*/ 60 w 101"/>
                    <a:gd name="T7" fmla="*/ 10 h 13"/>
                    <a:gd name="T8" fmla="*/ 60 w 101"/>
                    <a:gd name="T9" fmla="*/ 5 h 13"/>
                    <a:gd name="T10" fmla="*/ 49 w 101"/>
                    <a:gd name="T11" fmla="*/ 5 h 13"/>
                    <a:gd name="T12" fmla="*/ 50 w 101"/>
                    <a:gd name="T13" fmla="*/ 7 h 13"/>
                    <a:gd name="T14" fmla="*/ 37 w 101"/>
                    <a:gd name="T15" fmla="*/ 9 h 13"/>
                    <a:gd name="T16" fmla="*/ 43 w 101"/>
                    <a:gd name="T17" fmla="*/ 8 h 13"/>
                    <a:gd name="T18" fmla="*/ 36 w 101"/>
                    <a:gd name="T19" fmla="*/ 5 h 13"/>
                    <a:gd name="T20" fmla="*/ 8 w 101"/>
                    <a:gd name="T21" fmla="*/ 12 h 13"/>
                    <a:gd name="T22" fmla="*/ 16 w 101"/>
                    <a:gd name="T23" fmla="*/ 12 h 13"/>
                    <a:gd name="T24" fmla="*/ 17 w 101"/>
                    <a:gd name="T25" fmla="*/ 9 h 13"/>
                    <a:gd name="T26" fmla="*/ 26 w 101"/>
                    <a:gd name="T27" fmla="*/ 9 h 13"/>
                    <a:gd name="T28" fmla="*/ 20 w 101"/>
                    <a:gd name="T29" fmla="*/ 11 h 13"/>
                    <a:gd name="T30" fmla="*/ 87 w 101"/>
                    <a:gd name="T31" fmla="*/ 11 h 13"/>
                    <a:gd name="T32" fmla="*/ 78 w 101"/>
                    <a:gd name="T33" fmla="*/ 11 h 13"/>
                    <a:gd name="T34" fmla="*/ 87 w 101"/>
                    <a:gd name="T35" fmla="*/ 9 h 13"/>
                    <a:gd name="T36" fmla="*/ 82 w 101"/>
                    <a:gd name="T37" fmla="*/ 6 h 13"/>
                    <a:gd name="T38" fmla="*/ 87 w 101"/>
                    <a:gd name="T39" fmla="*/ 7 h 13"/>
                    <a:gd name="T40" fmla="*/ 87 w 101"/>
                    <a:gd name="T41" fmla="*/ 4 h 13"/>
                    <a:gd name="T42" fmla="*/ 101 w 101"/>
                    <a:gd name="T43" fmla="*/ 2 h 13"/>
                    <a:gd name="T44" fmla="*/ 77 w 101"/>
                    <a:gd name="T45" fmla="*/ 2 h 13"/>
                    <a:gd name="T46" fmla="*/ 74 w 101"/>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3">
                      <a:moveTo>
                        <a:pt x="74" y="6"/>
                      </a:moveTo>
                      <a:cubicBezTo>
                        <a:pt x="68" y="6"/>
                        <a:pt x="75" y="5"/>
                        <a:pt x="70" y="4"/>
                      </a:cubicBezTo>
                      <a:cubicBezTo>
                        <a:pt x="64" y="5"/>
                        <a:pt x="76" y="7"/>
                        <a:pt x="71" y="9"/>
                      </a:cubicBezTo>
                      <a:cubicBezTo>
                        <a:pt x="67" y="8"/>
                        <a:pt x="62" y="9"/>
                        <a:pt x="60" y="10"/>
                      </a:cubicBezTo>
                      <a:cubicBezTo>
                        <a:pt x="62" y="8"/>
                        <a:pt x="61" y="6"/>
                        <a:pt x="60" y="5"/>
                      </a:cubicBezTo>
                      <a:cubicBezTo>
                        <a:pt x="58" y="6"/>
                        <a:pt x="53" y="5"/>
                        <a:pt x="49" y="5"/>
                      </a:cubicBezTo>
                      <a:cubicBezTo>
                        <a:pt x="58" y="6"/>
                        <a:pt x="42" y="6"/>
                        <a:pt x="50" y="7"/>
                      </a:cubicBezTo>
                      <a:cubicBezTo>
                        <a:pt x="49" y="9"/>
                        <a:pt x="41" y="10"/>
                        <a:pt x="37" y="9"/>
                      </a:cubicBezTo>
                      <a:cubicBezTo>
                        <a:pt x="38" y="8"/>
                        <a:pt x="40" y="8"/>
                        <a:pt x="43" y="8"/>
                      </a:cubicBezTo>
                      <a:cubicBezTo>
                        <a:pt x="44" y="6"/>
                        <a:pt x="37" y="7"/>
                        <a:pt x="36" y="5"/>
                      </a:cubicBezTo>
                      <a:cubicBezTo>
                        <a:pt x="27" y="8"/>
                        <a:pt x="0" y="8"/>
                        <a:pt x="8" y="12"/>
                      </a:cubicBezTo>
                      <a:cubicBezTo>
                        <a:pt x="11" y="13"/>
                        <a:pt x="13" y="12"/>
                        <a:pt x="16" y="12"/>
                      </a:cubicBezTo>
                      <a:cubicBezTo>
                        <a:pt x="7" y="11"/>
                        <a:pt x="16" y="9"/>
                        <a:pt x="17" y="9"/>
                      </a:cubicBezTo>
                      <a:cubicBezTo>
                        <a:pt x="21" y="9"/>
                        <a:pt x="27" y="8"/>
                        <a:pt x="26" y="9"/>
                      </a:cubicBezTo>
                      <a:cubicBezTo>
                        <a:pt x="20" y="11"/>
                        <a:pt x="20" y="11"/>
                        <a:pt x="20" y="11"/>
                      </a:cubicBezTo>
                      <a:cubicBezTo>
                        <a:pt x="39" y="12"/>
                        <a:pt x="65" y="12"/>
                        <a:pt x="87" y="11"/>
                      </a:cubicBezTo>
                      <a:cubicBezTo>
                        <a:pt x="78" y="11"/>
                        <a:pt x="78" y="11"/>
                        <a:pt x="78" y="11"/>
                      </a:cubicBezTo>
                      <a:cubicBezTo>
                        <a:pt x="79" y="10"/>
                        <a:pt x="83" y="10"/>
                        <a:pt x="87" y="9"/>
                      </a:cubicBezTo>
                      <a:cubicBezTo>
                        <a:pt x="82" y="6"/>
                        <a:pt x="82" y="6"/>
                        <a:pt x="82" y="6"/>
                      </a:cubicBezTo>
                      <a:cubicBezTo>
                        <a:pt x="85" y="6"/>
                        <a:pt x="87" y="6"/>
                        <a:pt x="87" y="7"/>
                      </a:cubicBezTo>
                      <a:cubicBezTo>
                        <a:pt x="91" y="6"/>
                        <a:pt x="89" y="5"/>
                        <a:pt x="87" y="4"/>
                      </a:cubicBezTo>
                      <a:cubicBezTo>
                        <a:pt x="94" y="3"/>
                        <a:pt x="95" y="4"/>
                        <a:pt x="101" y="2"/>
                      </a:cubicBezTo>
                      <a:cubicBezTo>
                        <a:pt x="89" y="0"/>
                        <a:pt x="91" y="5"/>
                        <a:pt x="77" y="2"/>
                      </a:cubicBezTo>
                      <a:lnTo>
                        <a:pt x="74" y="6"/>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40"/>
                <p:cNvSpPr>
                  <a:spLocks/>
                </p:cNvSpPr>
                <p:nvPr/>
              </p:nvSpPr>
              <p:spPr bwMode="auto">
                <a:xfrm>
                  <a:off x="3273963" y="5789911"/>
                  <a:ext cx="5202" cy="1734"/>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lnTo>
                        <a:pt x="0" y="1"/>
                      </a:lnTo>
                      <a:lnTo>
                        <a:pt x="3" y="1"/>
                      </a:lnTo>
                      <a:lnTo>
                        <a:pt x="1"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41"/>
                <p:cNvSpPr>
                  <a:spLocks/>
                </p:cNvSpPr>
                <p:nvPr/>
              </p:nvSpPr>
              <p:spPr bwMode="auto">
                <a:xfrm>
                  <a:off x="3265294" y="5795112"/>
                  <a:ext cx="8670" cy="3468"/>
                </a:xfrm>
                <a:custGeom>
                  <a:avLst/>
                  <a:gdLst>
                    <a:gd name="T0" fmla="*/ 4 w 6"/>
                    <a:gd name="T1" fmla="*/ 2 h 2"/>
                    <a:gd name="T2" fmla="*/ 5 w 6"/>
                    <a:gd name="T3" fmla="*/ 1 h 2"/>
                    <a:gd name="T4" fmla="*/ 4 w 6"/>
                    <a:gd name="T5" fmla="*/ 2 h 2"/>
                  </a:gdLst>
                  <a:ahLst/>
                  <a:cxnLst>
                    <a:cxn ang="0">
                      <a:pos x="T0" y="T1"/>
                    </a:cxn>
                    <a:cxn ang="0">
                      <a:pos x="T2" y="T3"/>
                    </a:cxn>
                    <a:cxn ang="0">
                      <a:pos x="T4" y="T5"/>
                    </a:cxn>
                  </a:cxnLst>
                  <a:rect l="0" t="0" r="r" b="b"/>
                  <a:pathLst>
                    <a:path w="6" h="2">
                      <a:moveTo>
                        <a:pt x="4" y="2"/>
                      </a:moveTo>
                      <a:cubicBezTo>
                        <a:pt x="4" y="2"/>
                        <a:pt x="6" y="1"/>
                        <a:pt x="5" y="1"/>
                      </a:cubicBezTo>
                      <a:cubicBezTo>
                        <a:pt x="0" y="0"/>
                        <a:pt x="1" y="1"/>
                        <a:pt x="4"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42"/>
                <p:cNvSpPr>
                  <a:spLocks/>
                </p:cNvSpPr>
                <p:nvPr/>
              </p:nvSpPr>
              <p:spPr bwMode="auto">
                <a:xfrm>
                  <a:off x="3162992" y="5789911"/>
                  <a:ext cx="10403" cy="1734"/>
                </a:xfrm>
                <a:custGeom>
                  <a:avLst/>
                  <a:gdLst>
                    <a:gd name="T0" fmla="*/ 7 w 7"/>
                    <a:gd name="T1" fmla="*/ 0 h 1"/>
                    <a:gd name="T2" fmla="*/ 0 w 7"/>
                    <a:gd name="T3" fmla="*/ 0 h 1"/>
                    <a:gd name="T4" fmla="*/ 5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0" y="0"/>
                        <a:pt x="0" y="0"/>
                        <a:pt x="0" y="0"/>
                      </a:cubicBezTo>
                      <a:cubicBezTo>
                        <a:pt x="5" y="1"/>
                        <a:pt x="5" y="1"/>
                        <a:pt x="5" y="1"/>
                      </a:cubicBezTo>
                      <a:cubicBezTo>
                        <a:pt x="5" y="0"/>
                        <a:pt x="6" y="0"/>
                        <a:pt x="7"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43"/>
                <p:cNvSpPr>
                  <a:spLocks/>
                </p:cNvSpPr>
                <p:nvPr/>
              </p:nvSpPr>
              <p:spPr bwMode="auto">
                <a:xfrm>
                  <a:off x="3102306" y="5791644"/>
                  <a:ext cx="43348" cy="8670"/>
                </a:xfrm>
                <a:custGeom>
                  <a:avLst/>
                  <a:gdLst>
                    <a:gd name="T0" fmla="*/ 0 w 31"/>
                    <a:gd name="T1" fmla="*/ 6 h 6"/>
                    <a:gd name="T2" fmla="*/ 26 w 31"/>
                    <a:gd name="T3" fmla="*/ 6 h 6"/>
                    <a:gd name="T4" fmla="*/ 25 w 31"/>
                    <a:gd name="T5" fmla="*/ 0 h 6"/>
                    <a:gd name="T6" fmla="*/ 15 w 31"/>
                    <a:gd name="T7" fmla="*/ 4 h 6"/>
                    <a:gd name="T8" fmla="*/ 1 w 31"/>
                    <a:gd name="T9" fmla="*/ 4 h 6"/>
                    <a:gd name="T10" fmla="*/ 0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0" y="6"/>
                      </a:moveTo>
                      <a:cubicBezTo>
                        <a:pt x="10" y="5"/>
                        <a:pt x="14" y="4"/>
                        <a:pt x="26" y="6"/>
                      </a:cubicBezTo>
                      <a:cubicBezTo>
                        <a:pt x="31" y="4"/>
                        <a:pt x="23" y="2"/>
                        <a:pt x="25" y="0"/>
                      </a:cubicBezTo>
                      <a:cubicBezTo>
                        <a:pt x="20" y="0"/>
                        <a:pt x="21" y="3"/>
                        <a:pt x="15" y="4"/>
                      </a:cubicBezTo>
                      <a:cubicBezTo>
                        <a:pt x="13" y="2"/>
                        <a:pt x="6" y="4"/>
                        <a:pt x="1" y="4"/>
                      </a:cubicBezTo>
                      <a:cubicBezTo>
                        <a:pt x="2" y="4"/>
                        <a:pt x="2" y="5"/>
                        <a:pt x="0" y="6"/>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44"/>
                <p:cNvSpPr>
                  <a:spLocks/>
                </p:cNvSpPr>
                <p:nvPr/>
              </p:nvSpPr>
              <p:spPr bwMode="auto">
                <a:xfrm>
                  <a:off x="2758991" y="5784709"/>
                  <a:ext cx="358920" cy="15606"/>
                </a:xfrm>
                <a:custGeom>
                  <a:avLst/>
                  <a:gdLst>
                    <a:gd name="T0" fmla="*/ 203 w 248"/>
                    <a:gd name="T1" fmla="*/ 4 h 10"/>
                    <a:gd name="T2" fmla="*/ 191 w 248"/>
                    <a:gd name="T3" fmla="*/ 5 h 10"/>
                    <a:gd name="T4" fmla="*/ 196 w 248"/>
                    <a:gd name="T5" fmla="*/ 4 h 10"/>
                    <a:gd name="T6" fmla="*/ 187 w 248"/>
                    <a:gd name="T7" fmla="*/ 2 h 10"/>
                    <a:gd name="T8" fmla="*/ 187 w 248"/>
                    <a:gd name="T9" fmla="*/ 3 h 10"/>
                    <a:gd name="T10" fmla="*/ 165 w 248"/>
                    <a:gd name="T11" fmla="*/ 4 h 10"/>
                    <a:gd name="T12" fmla="*/ 161 w 248"/>
                    <a:gd name="T13" fmla="*/ 6 h 10"/>
                    <a:gd name="T14" fmla="*/ 145 w 248"/>
                    <a:gd name="T15" fmla="*/ 3 h 10"/>
                    <a:gd name="T16" fmla="*/ 149 w 248"/>
                    <a:gd name="T17" fmla="*/ 8 h 10"/>
                    <a:gd name="T18" fmla="*/ 124 w 248"/>
                    <a:gd name="T19" fmla="*/ 6 h 10"/>
                    <a:gd name="T20" fmla="*/ 129 w 248"/>
                    <a:gd name="T21" fmla="*/ 6 h 10"/>
                    <a:gd name="T22" fmla="*/ 115 w 248"/>
                    <a:gd name="T23" fmla="*/ 6 h 10"/>
                    <a:gd name="T24" fmla="*/ 116 w 248"/>
                    <a:gd name="T25" fmla="*/ 3 h 10"/>
                    <a:gd name="T26" fmla="*/ 96 w 248"/>
                    <a:gd name="T27" fmla="*/ 3 h 10"/>
                    <a:gd name="T28" fmla="*/ 97 w 248"/>
                    <a:gd name="T29" fmla="*/ 2 h 10"/>
                    <a:gd name="T30" fmla="*/ 59 w 248"/>
                    <a:gd name="T31" fmla="*/ 4 h 10"/>
                    <a:gd name="T32" fmla="*/ 53 w 248"/>
                    <a:gd name="T33" fmla="*/ 3 h 10"/>
                    <a:gd name="T34" fmla="*/ 57 w 248"/>
                    <a:gd name="T35" fmla="*/ 7 h 10"/>
                    <a:gd name="T36" fmla="*/ 41 w 248"/>
                    <a:gd name="T37" fmla="*/ 7 h 10"/>
                    <a:gd name="T38" fmla="*/ 45 w 248"/>
                    <a:gd name="T39" fmla="*/ 4 h 10"/>
                    <a:gd name="T40" fmla="*/ 36 w 248"/>
                    <a:gd name="T41" fmla="*/ 5 h 10"/>
                    <a:gd name="T42" fmla="*/ 29 w 248"/>
                    <a:gd name="T43" fmla="*/ 2 h 10"/>
                    <a:gd name="T44" fmla="*/ 13 w 248"/>
                    <a:gd name="T45" fmla="*/ 6 h 10"/>
                    <a:gd name="T46" fmla="*/ 3 w 248"/>
                    <a:gd name="T47" fmla="*/ 6 h 10"/>
                    <a:gd name="T48" fmla="*/ 10 w 248"/>
                    <a:gd name="T49" fmla="*/ 10 h 10"/>
                    <a:gd name="T50" fmla="*/ 65 w 248"/>
                    <a:gd name="T51" fmla="*/ 9 h 10"/>
                    <a:gd name="T52" fmla="*/ 79 w 248"/>
                    <a:gd name="T53" fmla="*/ 7 h 10"/>
                    <a:gd name="T54" fmla="*/ 81 w 248"/>
                    <a:gd name="T55" fmla="*/ 9 h 10"/>
                    <a:gd name="T56" fmla="*/ 81 w 248"/>
                    <a:gd name="T57" fmla="*/ 7 h 10"/>
                    <a:gd name="T58" fmla="*/ 90 w 248"/>
                    <a:gd name="T59" fmla="*/ 9 h 10"/>
                    <a:gd name="T60" fmla="*/ 95 w 248"/>
                    <a:gd name="T61" fmla="*/ 7 h 10"/>
                    <a:gd name="T62" fmla="*/ 100 w 248"/>
                    <a:gd name="T63" fmla="*/ 10 h 10"/>
                    <a:gd name="T64" fmla="*/ 188 w 248"/>
                    <a:gd name="T65" fmla="*/ 9 h 10"/>
                    <a:gd name="T66" fmla="*/ 186 w 248"/>
                    <a:gd name="T67" fmla="*/ 7 h 10"/>
                    <a:gd name="T68" fmla="*/ 219 w 248"/>
                    <a:gd name="T69" fmla="*/ 7 h 10"/>
                    <a:gd name="T70" fmla="*/ 223 w 248"/>
                    <a:gd name="T71" fmla="*/ 5 h 10"/>
                    <a:gd name="T72" fmla="*/ 222 w 248"/>
                    <a:gd name="T73" fmla="*/ 9 h 10"/>
                    <a:gd name="T74" fmla="*/ 233 w 248"/>
                    <a:gd name="T75" fmla="*/ 9 h 10"/>
                    <a:gd name="T76" fmla="*/ 227 w 248"/>
                    <a:gd name="T77" fmla="*/ 8 h 10"/>
                    <a:gd name="T78" fmla="*/ 238 w 248"/>
                    <a:gd name="T79" fmla="*/ 9 h 10"/>
                    <a:gd name="T80" fmla="*/ 230 w 248"/>
                    <a:gd name="T81" fmla="*/ 3 h 10"/>
                    <a:gd name="T82" fmla="*/ 203 w 248"/>
                    <a:gd name="T83" fmla="*/ 1 h 10"/>
                    <a:gd name="T84" fmla="*/ 203 w 248"/>
                    <a:gd name="T8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 h="10">
                      <a:moveTo>
                        <a:pt x="203" y="4"/>
                      </a:moveTo>
                      <a:cubicBezTo>
                        <a:pt x="199" y="4"/>
                        <a:pt x="194" y="6"/>
                        <a:pt x="191" y="5"/>
                      </a:cubicBezTo>
                      <a:cubicBezTo>
                        <a:pt x="191" y="4"/>
                        <a:pt x="194" y="3"/>
                        <a:pt x="196" y="4"/>
                      </a:cubicBezTo>
                      <a:cubicBezTo>
                        <a:pt x="195" y="1"/>
                        <a:pt x="191" y="4"/>
                        <a:pt x="187" y="2"/>
                      </a:cubicBezTo>
                      <a:cubicBezTo>
                        <a:pt x="187" y="3"/>
                        <a:pt x="189" y="3"/>
                        <a:pt x="187" y="3"/>
                      </a:cubicBezTo>
                      <a:cubicBezTo>
                        <a:pt x="175" y="3"/>
                        <a:pt x="181" y="5"/>
                        <a:pt x="165" y="4"/>
                      </a:cubicBezTo>
                      <a:cubicBezTo>
                        <a:pt x="162" y="5"/>
                        <a:pt x="160" y="5"/>
                        <a:pt x="161" y="6"/>
                      </a:cubicBezTo>
                      <a:cubicBezTo>
                        <a:pt x="152" y="4"/>
                        <a:pt x="156" y="4"/>
                        <a:pt x="145" y="3"/>
                      </a:cubicBezTo>
                      <a:cubicBezTo>
                        <a:pt x="146" y="3"/>
                        <a:pt x="149" y="6"/>
                        <a:pt x="149" y="8"/>
                      </a:cubicBezTo>
                      <a:cubicBezTo>
                        <a:pt x="134" y="5"/>
                        <a:pt x="134" y="8"/>
                        <a:pt x="124" y="6"/>
                      </a:cubicBezTo>
                      <a:cubicBezTo>
                        <a:pt x="125" y="6"/>
                        <a:pt x="126" y="5"/>
                        <a:pt x="129" y="6"/>
                      </a:cubicBezTo>
                      <a:cubicBezTo>
                        <a:pt x="128" y="3"/>
                        <a:pt x="121" y="6"/>
                        <a:pt x="115" y="6"/>
                      </a:cubicBezTo>
                      <a:cubicBezTo>
                        <a:pt x="116" y="3"/>
                        <a:pt x="116" y="3"/>
                        <a:pt x="116" y="3"/>
                      </a:cubicBezTo>
                      <a:cubicBezTo>
                        <a:pt x="111" y="4"/>
                        <a:pt x="102" y="5"/>
                        <a:pt x="96" y="3"/>
                      </a:cubicBezTo>
                      <a:cubicBezTo>
                        <a:pt x="97" y="2"/>
                        <a:pt x="97" y="2"/>
                        <a:pt x="97" y="2"/>
                      </a:cubicBezTo>
                      <a:cubicBezTo>
                        <a:pt x="85" y="4"/>
                        <a:pt x="70" y="3"/>
                        <a:pt x="59" y="4"/>
                      </a:cubicBezTo>
                      <a:cubicBezTo>
                        <a:pt x="53" y="3"/>
                        <a:pt x="53" y="3"/>
                        <a:pt x="53" y="3"/>
                      </a:cubicBezTo>
                      <a:cubicBezTo>
                        <a:pt x="38" y="4"/>
                        <a:pt x="68" y="3"/>
                        <a:pt x="57" y="7"/>
                      </a:cubicBezTo>
                      <a:cubicBezTo>
                        <a:pt x="55" y="3"/>
                        <a:pt x="49" y="8"/>
                        <a:pt x="41" y="7"/>
                      </a:cubicBezTo>
                      <a:cubicBezTo>
                        <a:pt x="37" y="5"/>
                        <a:pt x="49" y="6"/>
                        <a:pt x="45" y="4"/>
                      </a:cubicBezTo>
                      <a:cubicBezTo>
                        <a:pt x="43" y="6"/>
                        <a:pt x="40" y="4"/>
                        <a:pt x="36" y="5"/>
                      </a:cubicBezTo>
                      <a:cubicBezTo>
                        <a:pt x="37" y="3"/>
                        <a:pt x="26" y="5"/>
                        <a:pt x="29" y="2"/>
                      </a:cubicBezTo>
                      <a:cubicBezTo>
                        <a:pt x="13" y="6"/>
                        <a:pt x="13" y="6"/>
                        <a:pt x="13" y="6"/>
                      </a:cubicBezTo>
                      <a:cubicBezTo>
                        <a:pt x="11" y="5"/>
                        <a:pt x="6" y="5"/>
                        <a:pt x="3" y="6"/>
                      </a:cubicBezTo>
                      <a:cubicBezTo>
                        <a:pt x="11" y="6"/>
                        <a:pt x="0" y="9"/>
                        <a:pt x="10" y="10"/>
                      </a:cubicBezTo>
                      <a:cubicBezTo>
                        <a:pt x="24" y="9"/>
                        <a:pt x="47" y="8"/>
                        <a:pt x="65" y="9"/>
                      </a:cubicBezTo>
                      <a:cubicBezTo>
                        <a:pt x="67" y="6"/>
                        <a:pt x="76" y="9"/>
                        <a:pt x="79" y="7"/>
                      </a:cubicBezTo>
                      <a:cubicBezTo>
                        <a:pt x="80" y="8"/>
                        <a:pt x="81" y="9"/>
                        <a:pt x="81" y="9"/>
                      </a:cubicBezTo>
                      <a:cubicBezTo>
                        <a:pt x="93" y="9"/>
                        <a:pt x="79" y="8"/>
                        <a:pt x="81" y="7"/>
                      </a:cubicBezTo>
                      <a:cubicBezTo>
                        <a:pt x="86" y="6"/>
                        <a:pt x="90" y="8"/>
                        <a:pt x="90" y="9"/>
                      </a:cubicBezTo>
                      <a:cubicBezTo>
                        <a:pt x="98" y="9"/>
                        <a:pt x="91" y="8"/>
                        <a:pt x="95" y="7"/>
                      </a:cubicBezTo>
                      <a:cubicBezTo>
                        <a:pt x="100" y="10"/>
                        <a:pt x="100" y="10"/>
                        <a:pt x="100" y="10"/>
                      </a:cubicBezTo>
                      <a:cubicBezTo>
                        <a:pt x="126" y="9"/>
                        <a:pt x="159" y="7"/>
                        <a:pt x="188" y="9"/>
                      </a:cubicBezTo>
                      <a:cubicBezTo>
                        <a:pt x="186" y="7"/>
                        <a:pt x="186" y="7"/>
                        <a:pt x="186" y="7"/>
                      </a:cubicBezTo>
                      <a:cubicBezTo>
                        <a:pt x="199" y="8"/>
                        <a:pt x="208" y="2"/>
                        <a:pt x="219" y="7"/>
                      </a:cubicBezTo>
                      <a:cubicBezTo>
                        <a:pt x="223" y="5"/>
                        <a:pt x="223" y="5"/>
                        <a:pt x="223" y="5"/>
                      </a:cubicBezTo>
                      <a:cubicBezTo>
                        <a:pt x="221" y="6"/>
                        <a:pt x="226" y="8"/>
                        <a:pt x="222" y="9"/>
                      </a:cubicBezTo>
                      <a:cubicBezTo>
                        <a:pt x="226" y="9"/>
                        <a:pt x="230" y="9"/>
                        <a:pt x="233" y="9"/>
                      </a:cubicBezTo>
                      <a:cubicBezTo>
                        <a:pt x="227" y="8"/>
                        <a:pt x="227" y="8"/>
                        <a:pt x="227" y="8"/>
                      </a:cubicBezTo>
                      <a:cubicBezTo>
                        <a:pt x="231" y="6"/>
                        <a:pt x="236" y="7"/>
                        <a:pt x="238" y="9"/>
                      </a:cubicBezTo>
                      <a:cubicBezTo>
                        <a:pt x="248" y="6"/>
                        <a:pt x="232" y="5"/>
                        <a:pt x="230" y="3"/>
                      </a:cubicBezTo>
                      <a:cubicBezTo>
                        <a:pt x="216" y="7"/>
                        <a:pt x="216" y="0"/>
                        <a:pt x="203" y="1"/>
                      </a:cubicBezTo>
                      <a:cubicBezTo>
                        <a:pt x="195" y="2"/>
                        <a:pt x="204" y="3"/>
                        <a:pt x="203"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45"/>
                <p:cNvSpPr>
                  <a:spLocks/>
                </p:cNvSpPr>
                <p:nvPr/>
              </p:nvSpPr>
              <p:spPr bwMode="auto">
                <a:xfrm>
                  <a:off x="3076297" y="5798580"/>
                  <a:ext cx="3468" cy="173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0"/>
                        <a:pt x="0" y="1"/>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46"/>
                <p:cNvSpPr>
                  <a:spLocks/>
                </p:cNvSpPr>
                <p:nvPr/>
              </p:nvSpPr>
              <p:spPr bwMode="auto">
                <a:xfrm>
                  <a:off x="2753789" y="5793379"/>
                  <a:ext cx="8670" cy="0"/>
                </a:xfrm>
                <a:custGeom>
                  <a:avLst/>
                  <a:gdLst>
                    <a:gd name="T0" fmla="*/ 6 w 6"/>
                    <a:gd name="T1" fmla="*/ 2 w 6"/>
                    <a:gd name="T2" fmla="*/ 6 w 6"/>
                  </a:gdLst>
                  <a:ahLst/>
                  <a:cxnLst>
                    <a:cxn ang="0">
                      <a:pos x="T0" y="0"/>
                    </a:cxn>
                    <a:cxn ang="0">
                      <a:pos x="T1" y="0"/>
                    </a:cxn>
                    <a:cxn ang="0">
                      <a:pos x="T2" y="0"/>
                    </a:cxn>
                  </a:cxnLst>
                  <a:rect l="0" t="0" r="r" b="b"/>
                  <a:pathLst>
                    <a:path w="6">
                      <a:moveTo>
                        <a:pt x="6" y="0"/>
                      </a:moveTo>
                      <a:cubicBezTo>
                        <a:pt x="5" y="0"/>
                        <a:pt x="3" y="0"/>
                        <a:pt x="2" y="0"/>
                      </a:cubicBezTo>
                      <a:cubicBezTo>
                        <a:pt x="0" y="0"/>
                        <a:pt x="3" y="0"/>
                        <a:pt x="6"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47"/>
                <p:cNvSpPr>
                  <a:spLocks/>
                </p:cNvSpPr>
                <p:nvPr/>
              </p:nvSpPr>
              <p:spPr bwMode="auto">
                <a:xfrm>
                  <a:off x="3102306" y="579858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248"/>
                <p:cNvSpPr>
                  <a:spLocks noChangeArrowheads="1"/>
                </p:cNvSpPr>
                <p:nvPr/>
              </p:nvSpPr>
              <p:spPr bwMode="auto">
                <a:xfrm>
                  <a:off x="3107507" y="5791644"/>
                  <a:ext cx="3468" cy="1734"/>
                </a:xfrm>
                <a:prstGeom prst="rect">
                  <a:avLst/>
                </a:prstGeom>
                <a:solidFill>
                  <a:srgbClr val="2BAC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49"/>
                <p:cNvSpPr>
                  <a:spLocks/>
                </p:cNvSpPr>
                <p:nvPr/>
              </p:nvSpPr>
              <p:spPr bwMode="auto">
                <a:xfrm>
                  <a:off x="2706974" y="5789911"/>
                  <a:ext cx="0" cy="173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50"/>
                <p:cNvSpPr>
                  <a:spLocks/>
                </p:cNvSpPr>
                <p:nvPr/>
              </p:nvSpPr>
              <p:spPr bwMode="auto">
                <a:xfrm>
                  <a:off x="2556123" y="5788177"/>
                  <a:ext cx="346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51"/>
                <p:cNvSpPr>
                  <a:spLocks/>
                </p:cNvSpPr>
                <p:nvPr/>
              </p:nvSpPr>
              <p:spPr bwMode="auto">
                <a:xfrm>
                  <a:off x="2141718" y="5786443"/>
                  <a:ext cx="610337" cy="20807"/>
                </a:xfrm>
                <a:custGeom>
                  <a:avLst/>
                  <a:gdLst>
                    <a:gd name="T0" fmla="*/ 15 w 422"/>
                    <a:gd name="T1" fmla="*/ 7 h 14"/>
                    <a:gd name="T2" fmla="*/ 8 w 422"/>
                    <a:gd name="T3" fmla="*/ 10 h 14"/>
                    <a:gd name="T4" fmla="*/ 22 w 422"/>
                    <a:gd name="T5" fmla="*/ 11 h 14"/>
                    <a:gd name="T6" fmla="*/ 44 w 422"/>
                    <a:gd name="T7" fmla="*/ 9 h 14"/>
                    <a:gd name="T8" fmla="*/ 92 w 422"/>
                    <a:gd name="T9" fmla="*/ 9 h 14"/>
                    <a:gd name="T10" fmla="*/ 123 w 422"/>
                    <a:gd name="T11" fmla="*/ 10 h 14"/>
                    <a:gd name="T12" fmla="*/ 163 w 422"/>
                    <a:gd name="T13" fmla="*/ 7 h 14"/>
                    <a:gd name="T14" fmla="*/ 173 w 422"/>
                    <a:gd name="T15" fmla="*/ 8 h 14"/>
                    <a:gd name="T16" fmla="*/ 195 w 422"/>
                    <a:gd name="T17" fmla="*/ 9 h 14"/>
                    <a:gd name="T18" fmla="*/ 205 w 422"/>
                    <a:gd name="T19" fmla="*/ 4 h 14"/>
                    <a:gd name="T20" fmla="*/ 226 w 422"/>
                    <a:gd name="T21" fmla="*/ 4 h 14"/>
                    <a:gd name="T22" fmla="*/ 242 w 422"/>
                    <a:gd name="T23" fmla="*/ 6 h 14"/>
                    <a:gd name="T24" fmla="*/ 271 w 422"/>
                    <a:gd name="T25" fmla="*/ 6 h 14"/>
                    <a:gd name="T26" fmla="*/ 299 w 422"/>
                    <a:gd name="T27" fmla="*/ 7 h 14"/>
                    <a:gd name="T28" fmla="*/ 323 w 422"/>
                    <a:gd name="T29" fmla="*/ 6 h 14"/>
                    <a:gd name="T30" fmla="*/ 340 w 422"/>
                    <a:gd name="T31" fmla="*/ 4 h 14"/>
                    <a:gd name="T32" fmla="*/ 346 w 422"/>
                    <a:gd name="T33" fmla="*/ 6 h 14"/>
                    <a:gd name="T34" fmla="*/ 362 w 422"/>
                    <a:gd name="T35" fmla="*/ 6 h 14"/>
                    <a:gd name="T36" fmla="*/ 420 w 422"/>
                    <a:gd name="T37" fmla="*/ 6 h 14"/>
                    <a:gd name="T38" fmla="*/ 391 w 422"/>
                    <a:gd name="T39" fmla="*/ 5 h 14"/>
                    <a:gd name="T40" fmla="*/ 385 w 422"/>
                    <a:gd name="T41" fmla="*/ 7 h 14"/>
                    <a:gd name="T42" fmla="*/ 379 w 422"/>
                    <a:gd name="T43" fmla="*/ 1 h 14"/>
                    <a:gd name="T44" fmla="*/ 371 w 422"/>
                    <a:gd name="T45" fmla="*/ 1 h 14"/>
                    <a:gd name="T46" fmla="*/ 351 w 422"/>
                    <a:gd name="T47" fmla="*/ 2 h 14"/>
                    <a:gd name="T48" fmla="*/ 334 w 422"/>
                    <a:gd name="T49" fmla="*/ 1 h 14"/>
                    <a:gd name="T50" fmla="*/ 306 w 422"/>
                    <a:gd name="T51" fmla="*/ 1 h 14"/>
                    <a:gd name="T52" fmla="*/ 284 w 422"/>
                    <a:gd name="T53" fmla="*/ 2 h 14"/>
                    <a:gd name="T54" fmla="*/ 283 w 422"/>
                    <a:gd name="T55" fmla="*/ 1 h 14"/>
                    <a:gd name="T56" fmla="*/ 276 w 422"/>
                    <a:gd name="T57" fmla="*/ 1 h 14"/>
                    <a:gd name="T58" fmla="*/ 258 w 422"/>
                    <a:gd name="T59" fmla="*/ 2 h 14"/>
                    <a:gd name="T60" fmla="*/ 240 w 422"/>
                    <a:gd name="T61" fmla="*/ 3 h 14"/>
                    <a:gd name="T62" fmla="*/ 233 w 422"/>
                    <a:gd name="T63" fmla="*/ 1 h 14"/>
                    <a:gd name="T64" fmla="*/ 210 w 422"/>
                    <a:gd name="T65" fmla="*/ 1 h 14"/>
                    <a:gd name="T66" fmla="*/ 200 w 422"/>
                    <a:gd name="T67" fmla="*/ 3 h 14"/>
                    <a:gd name="T68" fmla="*/ 173 w 422"/>
                    <a:gd name="T69" fmla="*/ 4 h 14"/>
                    <a:gd name="T70" fmla="*/ 133 w 422"/>
                    <a:gd name="T71" fmla="*/ 5 h 14"/>
                    <a:gd name="T72" fmla="*/ 122 w 422"/>
                    <a:gd name="T73" fmla="*/ 5 h 14"/>
                    <a:gd name="T74" fmla="*/ 78 w 422"/>
                    <a:gd name="T75" fmla="*/ 5 h 14"/>
                    <a:gd name="T76" fmla="*/ 96 w 422"/>
                    <a:gd name="T77" fmla="*/ 8 h 14"/>
                    <a:gd name="T78" fmla="*/ 76 w 422"/>
                    <a:gd name="T7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14">
                      <a:moveTo>
                        <a:pt x="36" y="4"/>
                      </a:moveTo>
                      <a:cubicBezTo>
                        <a:pt x="29" y="4"/>
                        <a:pt x="20" y="5"/>
                        <a:pt x="15" y="7"/>
                      </a:cubicBezTo>
                      <a:cubicBezTo>
                        <a:pt x="15" y="6"/>
                        <a:pt x="15" y="6"/>
                        <a:pt x="15" y="6"/>
                      </a:cubicBezTo>
                      <a:cubicBezTo>
                        <a:pt x="12" y="6"/>
                        <a:pt x="0" y="8"/>
                        <a:pt x="8" y="10"/>
                      </a:cubicBezTo>
                      <a:cubicBezTo>
                        <a:pt x="9" y="9"/>
                        <a:pt x="9" y="9"/>
                        <a:pt x="9" y="9"/>
                      </a:cubicBezTo>
                      <a:cubicBezTo>
                        <a:pt x="18" y="7"/>
                        <a:pt x="16" y="11"/>
                        <a:pt x="22" y="11"/>
                      </a:cubicBezTo>
                      <a:cubicBezTo>
                        <a:pt x="31" y="11"/>
                        <a:pt x="35" y="7"/>
                        <a:pt x="42" y="8"/>
                      </a:cubicBezTo>
                      <a:cubicBezTo>
                        <a:pt x="46" y="8"/>
                        <a:pt x="45" y="9"/>
                        <a:pt x="44" y="9"/>
                      </a:cubicBezTo>
                      <a:cubicBezTo>
                        <a:pt x="51" y="10"/>
                        <a:pt x="54" y="7"/>
                        <a:pt x="59" y="6"/>
                      </a:cubicBezTo>
                      <a:cubicBezTo>
                        <a:pt x="61" y="14"/>
                        <a:pt x="81" y="4"/>
                        <a:pt x="92" y="9"/>
                      </a:cubicBezTo>
                      <a:cubicBezTo>
                        <a:pt x="99" y="8"/>
                        <a:pt x="108" y="9"/>
                        <a:pt x="117" y="8"/>
                      </a:cubicBezTo>
                      <a:cubicBezTo>
                        <a:pt x="112" y="10"/>
                        <a:pt x="125" y="8"/>
                        <a:pt x="123" y="10"/>
                      </a:cubicBezTo>
                      <a:cubicBezTo>
                        <a:pt x="125" y="5"/>
                        <a:pt x="148" y="12"/>
                        <a:pt x="149" y="6"/>
                      </a:cubicBezTo>
                      <a:cubicBezTo>
                        <a:pt x="161" y="8"/>
                        <a:pt x="150" y="6"/>
                        <a:pt x="163" y="7"/>
                      </a:cubicBezTo>
                      <a:cubicBezTo>
                        <a:pt x="163" y="8"/>
                        <a:pt x="161" y="8"/>
                        <a:pt x="160" y="8"/>
                      </a:cubicBezTo>
                      <a:cubicBezTo>
                        <a:pt x="165" y="9"/>
                        <a:pt x="168" y="5"/>
                        <a:pt x="173" y="8"/>
                      </a:cubicBezTo>
                      <a:cubicBezTo>
                        <a:pt x="184" y="9"/>
                        <a:pt x="175" y="7"/>
                        <a:pt x="181" y="5"/>
                      </a:cubicBezTo>
                      <a:cubicBezTo>
                        <a:pt x="192" y="6"/>
                        <a:pt x="189" y="6"/>
                        <a:pt x="195" y="9"/>
                      </a:cubicBezTo>
                      <a:cubicBezTo>
                        <a:pt x="196" y="6"/>
                        <a:pt x="203" y="7"/>
                        <a:pt x="209" y="6"/>
                      </a:cubicBezTo>
                      <a:cubicBezTo>
                        <a:pt x="207" y="6"/>
                        <a:pt x="200" y="5"/>
                        <a:pt x="205" y="4"/>
                      </a:cubicBezTo>
                      <a:cubicBezTo>
                        <a:pt x="218" y="5"/>
                        <a:pt x="215" y="2"/>
                        <a:pt x="227" y="2"/>
                      </a:cubicBezTo>
                      <a:cubicBezTo>
                        <a:pt x="233" y="5"/>
                        <a:pt x="215" y="2"/>
                        <a:pt x="226" y="4"/>
                      </a:cubicBezTo>
                      <a:cubicBezTo>
                        <a:pt x="218" y="6"/>
                        <a:pt x="212" y="5"/>
                        <a:pt x="208" y="8"/>
                      </a:cubicBezTo>
                      <a:cubicBezTo>
                        <a:pt x="218" y="8"/>
                        <a:pt x="231" y="7"/>
                        <a:pt x="242" y="6"/>
                      </a:cubicBezTo>
                      <a:cubicBezTo>
                        <a:pt x="249" y="7"/>
                        <a:pt x="239" y="8"/>
                        <a:pt x="244" y="8"/>
                      </a:cubicBezTo>
                      <a:cubicBezTo>
                        <a:pt x="255" y="9"/>
                        <a:pt x="262" y="5"/>
                        <a:pt x="271" y="6"/>
                      </a:cubicBezTo>
                      <a:cubicBezTo>
                        <a:pt x="269" y="8"/>
                        <a:pt x="269" y="8"/>
                        <a:pt x="269" y="8"/>
                      </a:cubicBezTo>
                      <a:cubicBezTo>
                        <a:pt x="274" y="6"/>
                        <a:pt x="289" y="8"/>
                        <a:pt x="299" y="7"/>
                      </a:cubicBezTo>
                      <a:cubicBezTo>
                        <a:pt x="298" y="6"/>
                        <a:pt x="297" y="6"/>
                        <a:pt x="298" y="5"/>
                      </a:cubicBezTo>
                      <a:cubicBezTo>
                        <a:pt x="298" y="9"/>
                        <a:pt x="313" y="3"/>
                        <a:pt x="323" y="6"/>
                      </a:cubicBezTo>
                      <a:cubicBezTo>
                        <a:pt x="322" y="3"/>
                        <a:pt x="332" y="2"/>
                        <a:pt x="339" y="2"/>
                      </a:cubicBezTo>
                      <a:cubicBezTo>
                        <a:pt x="341" y="2"/>
                        <a:pt x="340" y="3"/>
                        <a:pt x="340" y="4"/>
                      </a:cubicBezTo>
                      <a:cubicBezTo>
                        <a:pt x="330" y="3"/>
                        <a:pt x="330" y="7"/>
                        <a:pt x="322" y="8"/>
                      </a:cubicBezTo>
                      <a:cubicBezTo>
                        <a:pt x="329" y="7"/>
                        <a:pt x="340" y="8"/>
                        <a:pt x="346" y="6"/>
                      </a:cubicBezTo>
                      <a:cubicBezTo>
                        <a:pt x="344" y="8"/>
                        <a:pt x="344" y="8"/>
                        <a:pt x="344" y="8"/>
                      </a:cubicBezTo>
                      <a:cubicBezTo>
                        <a:pt x="353" y="8"/>
                        <a:pt x="352" y="4"/>
                        <a:pt x="362" y="6"/>
                      </a:cubicBezTo>
                      <a:cubicBezTo>
                        <a:pt x="361" y="7"/>
                        <a:pt x="361" y="7"/>
                        <a:pt x="361" y="7"/>
                      </a:cubicBezTo>
                      <a:cubicBezTo>
                        <a:pt x="381" y="7"/>
                        <a:pt x="404" y="9"/>
                        <a:pt x="420" y="6"/>
                      </a:cubicBezTo>
                      <a:cubicBezTo>
                        <a:pt x="422" y="5"/>
                        <a:pt x="414" y="2"/>
                        <a:pt x="413" y="1"/>
                      </a:cubicBezTo>
                      <a:cubicBezTo>
                        <a:pt x="404" y="2"/>
                        <a:pt x="398" y="4"/>
                        <a:pt x="391" y="5"/>
                      </a:cubicBezTo>
                      <a:cubicBezTo>
                        <a:pt x="391" y="3"/>
                        <a:pt x="391" y="3"/>
                        <a:pt x="391" y="3"/>
                      </a:cubicBezTo>
                      <a:cubicBezTo>
                        <a:pt x="389" y="5"/>
                        <a:pt x="381" y="6"/>
                        <a:pt x="385" y="7"/>
                      </a:cubicBezTo>
                      <a:cubicBezTo>
                        <a:pt x="379" y="8"/>
                        <a:pt x="381" y="5"/>
                        <a:pt x="374" y="6"/>
                      </a:cubicBezTo>
                      <a:cubicBezTo>
                        <a:pt x="375" y="4"/>
                        <a:pt x="379" y="3"/>
                        <a:pt x="379" y="1"/>
                      </a:cubicBezTo>
                      <a:cubicBezTo>
                        <a:pt x="373" y="3"/>
                        <a:pt x="373" y="3"/>
                        <a:pt x="373" y="3"/>
                      </a:cubicBezTo>
                      <a:cubicBezTo>
                        <a:pt x="375" y="2"/>
                        <a:pt x="369" y="2"/>
                        <a:pt x="371" y="1"/>
                      </a:cubicBezTo>
                      <a:cubicBezTo>
                        <a:pt x="360" y="4"/>
                        <a:pt x="356" y="0"/>
                        <a:pt x="344" y="1"/>
                      </a:cubicBezTo>
                      <a:cubicBezTo>
                        <a:pt x="351" y="2"/>
                        <a:pt x="351" y="2"/>
                        <a:pt x="351" y="2"/>
                      </a:cubicBezTo>
                      <a:cubicBezTo>
                        <a:pt x="351" y="3"/>
                        <a:pt x="347" y="3"/>
                        <a:pt x="344" y="3"/>
                      </a:cubicBezTo>
                      <a:cubicBezTo>
                        <a:pt x="341" y="1"/>
                        <a:pt x="339" y="1"/>
                        <a:pt x="334" y="1"/>
                      </a:cubicBezTo>
                      <a:cubicBezTo>
                        <a:pt x="329" y="2"/>
                        <a:pt x="326" y="4"/>
                        <a:pt x="319" y="4"/>
                      </a:cubicBezTo>
                      <a:cubicBezTo>
                        <a:pt x="320" y="2"/>
                        <a:pt x="308" y="3"/>
                        <a:pt x="306" y="1"/>
                      </a:cubicBezTo>
                      <a:cubicBezTo>
                        <a:pt x="305" y="3"/>
                        <a:pt x="293" y="1"/>
                        <a:pt x="292" y="3"/>
                      </a:cubicBezTo>
                      <a:cubicBezTo>
                        <a:pt x="289" y="3"/>
                        <a:pt x="284" y="3"/>
                        <a:pt x="284" y="2"/>
                      </a:cubicBezTo>
                      <a:cubicBezTo>
                        <a:pt x="284" y="2"/>
                        <a:pt x="285" y="1"/>
                        <a:pt x="287" y="1"/>
                      </a:cubicBezTo>
                      <a:cubicBezTo>
                        <a:pt x="283" y="1"/>
                        <a:pt x="283" y="1"/>
                        <a:pt x="283" y="1"/>
                      </a:cubicBezTo>
                      <a:cubicBezTo>
                        <a:pt x="283" y="1"/>
                        <a:pt x="283" y="1"/>
                        <a:pt x="284" y="1"/>
                      </a:cubicBezTo>
                      <a:cubicBezTo>
                        <a:pt x="280" y="1"/>
                        <a:pt x="280" y="3"/>
                        <a:pt x="276" y="1"/>
                      </a:cubicBezTo>
                      <a:cubicBezTo>
                        <a:pt x="276" y="1"/>
                        <a:pt x="278" y="1"/>
                        <a:pt x="280" y="0"/>
                      </a:cubicBezTo>
                      <a:cubicBezTo>
                        <a:pt x="272" y="0"/>
                        <a:pt x="265" y="4"/>
                        <a:pt x="258" y="2"/>
                      </a:cubicBezTo>
                      <a:cubicBezTo>
                        <a:pt x="257" y="3"/>
                        <a:pt x="247" y="3"/>
                        <a:pt x="249" y="6"/>
                      </a:cubicBezTo>
                      <a:cubicBezTo>
                        <a:pt x="246" y="5"/>
                        <a:pt x="247" y="3"/>
                        <a:pt x="240" y="3"/>
                      </a:cubicBezTo>
                      <a:cubicBezTo>
                        <a:pt x="236" y="5"/>
                        <a:pt x="232" y="2"/>
                        <a:pt x="226" y="4"/>
                      </a:cubicBezTo>
                      <a:cubicBezTo>
                        <a:pt x="234" y="1"/>
                        <a:pt x="226" y="3"/>
                        <a:pt x="233" y="1"/>
                      </a:cubicBezTo>
                      <a:cubicBezTo>
                        <a:pt x="228" y="0"/>
                        <a:pt x="220" y="3"/>
                        <a:pt x="212" y="3"/>
                      </a:cubicBezTo>
                      <a:cubicBezTo>
                        <a:pt x="211" y="2"/>
                        <a:pt x="211" y="1"/>
                        <a:pt x="210" y="1"/>
                      </a:cubicBezTo>
                      <a:cubicBezTo>
                        <a:pt x="207" y="2"/>
                        <a:pt x="203" y="3"/>
                        <a:pt x="200" y="2"/>
                      </a:cubicBezTo>
                      <a:cubicBezTo>
                        <a:pt x="200" y="3"/>
                        <a:pt x="200" y="3"/>
                        <a:pt x="200" y="3"/>
                      </a:cubicBezTo>
                      <a:cubicBezTo>
                        <a:pt x="195" y="2"/>
                        <a:pt x="187" y="3"/>
                        <a:pt x="180" y="1"/>
                      </a:cubicBezTo>
                      <a:cubicBezTo>
                        <a:pt x="173" y="4"/>
                        <a:pt x="173" y="4"/>
                        <a:pt x="173" y="4"/>
                      </a:cubicBezTo>
                      <a:cubicBezTo>
                        <a:pt x="163" y="1"/>
                        <a:pt x="150" y="4"/>
                        <a:pt x="142" y="7"/>
                      </a:cubicBezTo>
                      <a:cubicBezTo>
                        <a:pt x="138" y="6"/>
                        <a:pt x="133" y="6"/>
                        <a:pt x="133" y="5"/>
                      </a:cubicBezTo>
                      <a:cubicBezTo>
                        <a:pt x="134" y="5"/>
                        <a:pt x="135" y="5"/>
                        <a:pt x="137" y="4"/>
                      </a:cubicBezTo>
                      <a:cubicBezTo>
                        <a:pt x="132" y="4"/>
                        <a:pt x="125" y="2"/>
                        <a:pt x="122" y="5"/>
                      </a:cubicBezTo>
                      <a:cubicBezTo>
                        <a:pt x="117" y="6"/>
                        <a:pt x="118" y="3"/>
                        <a:pt x="114" y="3"/>
                      </a:cubicBezTo>
                      <a:cubicBezTo>
                        <a:pt x="103" y="6"/>
                        <a:pt x="82" y="0"/>
                        <a:pt x="78" y="5"/>
                      </a:cubicBezTo>
                      <a:cubicBezTo>
                        <a:pt x="83" y="5"/>
                        <a:pt x="91" y="7"/>
                        <a:pt x="100" y="6"/>
                      </a:cubicBezTo>
                      <a:cubicBezTo>
                        <a:pt x="98" y="7"/>
                        <a:pt x="99" y="8"/>
                        <a:pt x="96" y="8"/>
                      </a:cubicBezTo>
                      <a:cubicBezTo>
                        <a:pt x="88" y="8"/>
                        <a:pt x="83" y="6"/>
                        <a:pt x="75" y="7"/>
                      </a:cubicBezTo>
                      <a:cubicBezTo>
                        <a:pt x="76" y="4"/>
                        <a:pt x="76" y="4"/>
                        <a:pt x="76" y="4"/>
                      </a:cubicBezTo>
                      <a:cubicBezTo>
                        <a:pt x="61" y="0"/>
                        <a:pt x="47" y="9"/>
                        <a:pt x="36"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52"/>
                <p:cNvSpPr>
                  <a:spLocks/>
                </p:cNvSpPr>
                <p:nvPr/>
              </p:nvSpPr>
              <p:spPr bwMode="auto">
                <a:xfrm>
                  <a:off x="2344586" y="5789911"/>
                  <a:ext cx="8670" cy="1734"/>
                </a:xfrm>
                <a:custGeom>
                  <a:avLst/>
                  <a:gdLst>
                    <a:gd name="T0" fmla="*/ 6 w 6"/>
                    <a:gd name="T1" fmla="*/ 2 h 2"/>
                    <a:gd name="T2" fmla="*/ 0 w 6"/>
                    <a:gd name="T3" fmla="*/ 0 h 2"/>
                    <a:gd name="T4" fmla="*/ 1 w 6"/>
                    <a:gd name="T5" fmla="*/ 1 h 2"/>
                    <a:gd name="T6" fmla="*/ 6 w 6"/>
                    <a:gd name="T7" fmla="*/ 2 h 2"/>
                  </a:gdLst>
                  <a:ahLst/>
                  <a:cxnLst>
                    <a:cxn ang="0">
                      <a:pos x="T0" y="T1"/>
                    </a:cxn>
                    <a:cxn ang="0">
                      <a:pos x="T2" y="T3"/>
                    </a:cxn>
                    <a:cxn ang="0">
                      <a:pos x="T4" y="T5"/>
                    </a:cxn>
                    <a:cxn ang="0">
                      <a:pos x="T6" y="T7"/>
                    </a:cxn>
                  </a:cxnLst>
                  <a:rect l="0" t="0" r="r" b="b"/>
                  <a:pathLst>
                    <a:path w="6" h="2">
                      <a:moveTo>
                        <a:pt x="6" y="2"/>
                      </a:moveTo>
                      <a:cubicBezTo>
                        <a:pt x="0" y="0"/>
                        <a:pt x="0" y="0"/>
                        <a:pt x="0" y="0"/>
                      </a:cubicBezTo>
                      <a:cubicBezTo>
                        <a:pt x="1" y="1"/>
                        <a:pt x="1" y="1"/>
                        <a:pt x="1" y="1"/>
                      </a:cubicBezTo>
                      <a:cubicBezTo>
                        <a:pt x="3" y="1"/>
                        <a:pt x="4" y="1"/>
                        <a:pt x="6"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53"/>
                <p:cNvSpPr>
                  <a:spLocks/>
                </p:cNvSpPr>
                <p:nvPr/>
              </p:nvSpPr>
              <p:spPr bwMode="auto">
                <a:xfrm>
                  <a:off x="2339384" y="5791644"/>
                  <a:ext cx="6936" cy="0"/>
                </a:xfrm>
                <a:custGeom>
                  <a:avLst/>
                  <a:gdLst>
                    <a:gd name="T0" fmla="*/ 4 w 4"/>
                    <a:gd name="T1" fmla="*/ 0 h 1"/>
                    <a:gd name="T2" fmla="*/ 0 w 4"/>
                    <a:gd name="T3" fmla="*/ 1 h 1"/>
                    <a:gd name="T4" fmla="*/ 4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1" y="1"/>
                        <a:pt x="0" y="1"/>
                      </a:cubicBezTo>
                      <a:cubicBezTo>
                        <a:pt x="1" y="1"/>
                        <a:pt x="3" y="1"/>
                        <a:pt x="4" y="1"/>
                      </a:cubicBezTo>
                      <a:lnTo>
                        <a:pt x="4"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54"/>
                <p:cNvSpPr>
                  <a:spLocks/>
                </p:cNvSpPr>
                <p:nvPr/>
              </p:nvSpPr>
              <p:spPr bwMode="auto">
                <a:xfrm>
                  <a:off x="2146920" y="5791644"/>
                  <a:ext cx="10403" cy="1734"/>
                </a:xfrm>
                <a:custGeom>
                  <a:avLst/>
                  <a:gdLst>
                    <a:gd name="T0" fmla="*/ 7 w 7"/>
                    <a:gd name="T1" fmla="*/ 0 h 1"/>
                    <a:gd name="T2" fmla="*/ 0 w 7"/>
                    <a:gd name="T3" fmla="*/ 0 h 1"/>
                    <a:gd name="T4" fmla="*/ 7 w 7"/>
                    <a:gd name="T5" fmla="*/ 0 h 1"/>
                  </a:gdLst>
                  <a:ahLst/>
                  <a:cxnLst>
                    <a:cxn ang="0">
                      <a:pos x="T0" y="T1"/>
                    </a:cxn>
                    <a:cxn ang="0">
                      <a:pos x="T2" y="T3"/>
                    </a:cxn>
                    <a:cxn ang="0">
                      <a:pos x="T4" y="T5"/>
                    </a:cxn>
                  </a:cxnLst>
                  <a:rect l="0" t="0" r="r" b="b"/>
                  <a:pathLst>
                    <a:path w="7" h="1">
                      <a:moveTo>
                        <a:pt x="7" y="0"/>
                      </a:moveTo>
                      <a:cubicBezTo>
                        <a:pt x="6" y="0"/>
                        <a:pt x="3" y="0"/>
                        <a:pt x="0" y="0"/>
                      </a:cubicBezTo>
                      <a:cubicBezTo>
                        <a:pt x="2" y="1"/>
                        <a:pt x="6" y="1"/>
                        <a:pt x="7" y="0"/>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55"/>
                <p:cNvSpPr>
                  <a:spLocks/>
                </p:cNvSpPr>
                <p:nvPr/>
              </p:nvSpPr>
              <p:spPr bwMode="auto">
                <a:xfrm>
                  <a:off x="2146920" y="5793379"/>
                  <a:ext cx="5202" cy="1734"/>
                </a:xfrm>
                <a:custGeom>
                  <a:avLst/>
                  <a:gdLst>
                    <a:gd name="T0" fmla="*/ 0 w 3"/>
                    <a:gd name="T1" fmla="*/ 0 h 1"/>
                    <a:gd name="T2" fmla="*/ 3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0"/>
                      </a:lnTo>
                      <a:lnTo>
                        <a:pt x="0" y="0"/>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56"/>
                <p:cNvSpPr>
                  <a:spLocks/>
                </p:cNvSpPr>
                <p:nvPr/>
              </p:nvSpPr>
              <p:spPr bwMode="auto">
                <a:xfrm>
                  <a:off x="1826146" y="5791644"/>
                  <a:ext cx="320774" cy="17339"/>
                </a:xfrm>
                <a:custGeom>
                  <a:avLst/>
                  <a:gdLst>
                    <a:gd name="T0" fmla="*/ 39 w 221"/>
                    <a:gd name="T1" fmla="*/ 5 h 12"/>
                    <a:gd name="T2" fmla="*/ 29 w 221"/>
                    <a:gd name="T3" fmla="*/ 7 h 12"/>
                    <a:gd name="T4" fmla="*/ 19 w 221"/>
                    <a:gd name="T5" fmla="*/ 6 h 12"/>
                    <a:gd name="T6" fmla="*/ 5 w 221"/>
                    <a:gd name="T7" fmla="*/ 9 h 12"/>
                    <a:gd name="T8" fmla="*/ 109 w 221"/>
                    <a:gd name="T9" fmla="*/ 7 h 12"/>
                    <a:gd name="T10" fmla="*/ 104 w 221"/>
                    <a:gd name="T11" fmla="*/ 9 h 12"/>
                    <a:gd name="T12" fmla="*/ 142 w 221"/>
                    <a:gd name="T13" fmla="*/ 6 h 12"/>
                    <a:gd name="T14" fmla="*/ 140 w 221"/>
                    <a:gd name="T15" fmla="*/ 9 h 12"/>
                    <a:gd name="T16" fmla="*/ 164 w 221"/>
                    <a:gd name="T17" fmla="*/ 8 h 12"/>
                    <a:gd name="T18" fmla="*/ 164 w 221"/>
                    <a:gd name="T19" fmla="*/ 7 h 12"/>
                    <a:gd name="T20" fmla="*/ 169 w 221"/>
                    <a:gd name="T21" fmla="*/ 7 h 12"/>
                    <a:gd name="T22" fmla="*/ 168 w 221"/>
                    <a:gd name="T23" fmla="*/ 7 h 12"/>
                    <a:gd name="T24" fmla="*/ 184 w 221"/>
                    <a:gd name="T25" fmla="*/ 6 h 12"/>
                    <a:gd name="T26" fmla="*/ 179 w 221"/>
                    <a:gd name="T27" fmla="*/ 7 h 12"/>
                    <a:gd name="T28" fmla="*/ 191 w 221"/>
                    <a:gd name="T29" fmla="*/ 6 h 12"/>
                    <a:gd name="T30" fmla="*/ 190 w 221"/>
                    <a:gd name="T31" fmla="*/ 8 h 12"/>
                    <a:gd name="T32" fmla="*/ 220 w 221"/>
                    <a:gd name="T33" fmla="*/ 5 h 12"/>
                    <a:gd name="T34" fmla="*/ 221 w 221"/>
                    <a:gd name="T35" fmla="*/ 3 h 12"/>
                    <a:gd name="T36" fmla="*/ 197 w 221"/>
                    <a:gd name="T37" fmla="*/ 5 h 12"/>
                    <a:gd name="T38" fmla="*/ 199 w 221"/>
                    <a:gd name="T39" fmla="*/ 5 h 12"/>
                    <a:gd name="T40" fmla="*/ 184 w 221"/>
                    <a:gd name="T41" fmla="*/ 6 h 12"/>
                    <a:gd name="T42" fmla="*/ 193 w 221"/>
                    <a:gd name="T43" fmla="*/ 3 h 12"/>
                    <a:gd name="T44" fmla="*/ 167 w 221"/>
                    <a:gd name="T45" fmla="*/ 1 h 12"/>
                    <a:gd name="T46" fmla="*/ 168 w 221"/>
                    <a:gd name="T47" fmla="*/ 1 h 12"/>
                    <a:gd name="T48" fmla="*/ 161 w 221"/>
                    <a:gd name="T49" fmla="*/ 2 h 12"/>
                    <a:gd name="T50" fmla="*/ 166 w 221"/>
                    <a:gd name="T51" fmla="*/ 3 h 12"/>
                    <a:gd name="T52" fmla="*/ 161 w 221"/>
                    <a:gd name="T53" fmla="*/ 6 h 12"/>
                    <a:gd name="T54" fmla="*/ 152 w 221"/>
                    <a:gd name="T55" fmla="*/ 6 h 12"/>
                    <a:gd name="T56" fmla="*/ 158 w 221"/>
                    <a:gd name="T57" fmla="*/ 4 h 12"/>
                    <a:gd name="T58" fmla="*/ 152 w 221"/>
                    <a:gd name="T59" fmla="*/ 5 h 12"/>
                    <a:gd name="T60" fmla="*/ 144 w 221"/>
                    <a:gd name="T61" fmla="*/ 2 h 12"/>
                    <a:gd name="T62" fmla="*/ 143 w 221"/>
                    <a:gd name="T63" fmla="*/ 5 h 12"/>
                    <a:gd name="T64" fmla="*/ 100 w 221"/>
                    <a:gd name="T65" fmla="*/ 5 h 12"/>
                    <a:gd name="T66" fmla="*/ 107 w 221"/>
                    <a:gd name="T67" fmla="*/ 3 h 12"/>
                    <a:gd name="T68" fmla="*/ 99 w 221"/>
                    <a:gd name="T69" fmla="*/ 5 h 12"/>
                    <a:gd name="T70" fmla="*/ 72 w 221"/>
                    <a:gd name="T71" fmla="*/ 4 h 12"/>
                    <a:gd name="T72" fmla="*/ 75 w 221"/>
                    <a:gd name="T73" fmla="*/ 6 h 12"/>
                    <a:gd name="T74" fmla="*/ 47 w 221"/>
                    <a:gd name="T75" fmla="*/ 5 h 12"/>
                    <a:gd name="T76" fmla="*/ 47 w 221"/>
                    <a:gd name="T77" fmla="*/ 5 h 12"/>
                    <a:gd name="T78" fmla="*/ 34 w 221"/>
                    <a:gd name="T79" fmla="*/ 8 h 12"/>
                    <a:gd name="T80" fmla="*/ 39 w 221"/>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1" h="12">
                      <a:moveTo>
                        <a:pt x="39" y="5"/>
                      </a:moveTo>
                      <a:cubicBezTo>
                        <a:pt x="29" y="7"/>
                        <a:pt x="29" y="7"/>
                        <a:pt x="29" y="7"/>
                      </a:cubicBezTo>
                      <a:cubicBezTo>
                        <a:pt x="27" y="6"/>
                        <a:pt x="16" y="8"/>
                        <a:pt x="19" y="6"/>
                      </a:cubicBezTo>
                      <a:cubicBezTo>
                        <a:pt x="13" y="8"/>
                        <a:pt x="0" y="6"/>
                        <a:pt x="5" y="9"/>
                      </a:cubicBezTo>
                      <a:cubicBezTo>
                        <a:pt x="35" y="8"/>
                        <a:pt x="75" y="10"/>
                        <a:pt x="109" y="7"/>
                      </a:cubicBezTo>
                      <a:cubicBezTo>
                        <a:pt x="104" y="9"/>
                        <a:pt x="104" y="9"/>
                        <a:pt x="104" y="9"/>
                      </a:cubicBezTo>
                      <a:cubicBezTo>
                        <a:pt x="122" y="6"/>
                        <a:pt x="128" y="12"/>
                        <a:pt x="142" y="6"/>
                      </a:cubicBezTo>
                      <a:cubicBezTo>
                        <a:pt x="140" y="9"/>
                        <a:pt x="140" y="9"/>
                        <a:pt x="140" y="9"/>
                      </a:cubicBezTo>
                      <a:cubicBezTo>
                        <a:pt x="149" y="10"/>
                        <a:pt x="156" y="5"/>
                        <a:pt x="164" y="8"/>
                      </a:cubicBezTo>
                      <a:cubicBezTo>
                        <a:pt x="164" y="7"/>
                        <a:pt x="164" y="7"/>
                        <a:pt x="164" y="7"/>
                      </a:cubicBezTo>
                      <a:cubicBezTo>
                        <a:pt x="166" y="7"/>
                        <a:pt x="167" y="7"/>
                        <a:pt x="169" y="7"/>
                      </a:cubicBezTo>
                      <a:cubicBezTo>
                        <a:pt x="168" y="7"/>
                        <a:pt x="168" y="7"/>
                        <a:pt x="168" y="7"/>
                      </a:cubicBezTo>
                      <a:cubicBezTo>
                        <a:pt x="174" y="5"/>
                        <a:pt x="178" y="6"/>
                        <a:pt x="184" y="6"/>
                      </a:cubicBezTo>
                      <a:cubicBezTo>
                        <a:pt x="184" y="7"/>
                        <a:pt x="181" y="7"/>
                        <a:pt x="179" y="7"/>
                      </a:cubicBezTo>
                      <a:cubicBezTo>
                        <a:pt x="182" y="8"/>
                        <a:pt x="186" y="6"/>
                        <a:pt x="191" y="6"/>
                      </a:cubicBezTo>
                      <a:cubicBezTo>
                        <a:pt x="194" y="7"/>
                        <a:pt x="191" y="7"/>
                        <a:pt x="190" y="8"/>
                      </a:cubicBezTo>
                      <a:cubicBezTo>
                        <a:pt x="204" y="6"/>
                        <a:pt x="210" y="10"/>
                        <a:pt x="220" y="5"/>
                      </a:cubicBezTo>
                      <a:cubicBezTo>
                        <a:pt x="221" y="4"/>
                        <a:pt x="216" y="4"/>
                        <a:pt x="221" y="3"/>
                      </a:cubicBezTo>
                      <a:cubicBezTo>
                        <a:pt x="212" y="2"/>
                        <a:pt x="205" y="4"/>
                        <a:pt x="197" y="5"/>
                      </a:cubicBezTo>
                      <a:cubicBezTo>
                        <a:pt x="199" y="5"/>
                        <a:pt x="199" y="5"/>
                        <a:pt x="199" y="5"/>
                      </a:cubicBezTo>
                      <a:cubicBezTo>
                        <a:pt x="192" y="9"/>
                        <a:pt x="194" y="4"/>
                        <a:pt x="184" y="6"/>
                      </a:cubicBezTo>
                      <a:cubicBezTo>
                        <a:pt x="186" y="4"/>
                        <a:pt x="191" y="4"/>
                        <a:pt x="193" y="3"/>
                      </a:cubicBezTo>
                      <a:cubicBezTo>
                        <a:pt x="181" y="0"/>
                        <a:pt x="175" y="6"/>
                        <a:pt x="167" y="1"/>
                      </a:cubicBezTo>
                      <a:cubicBezTo>
                        <a:pt x="168" y="1"/>
                        <a:pt x="168" y="1"/>
                        <a:pt x="168" y="1"/>
                      </a:cubicBezTo>
                      <a:cubicBezTo>
                        <a:pt x="167" y="1"/>
                        <a:pt x="163" y="2"/>
                        <a:pt x="161" y="2"/>
                      </a:cubicBezTo>
                      <a:cubicBezTo>
                        <a:pt x="161" y="3"/>
                        <a:pt x="164" y="3"/>
                        <a:pt x="166" y="3"/>
                      </a:cubicBezTo>
                      <a:cubicBezTo>
                        <a:pt x="163" y="4"/>
                        <a:pt x="162" y="6"/>
                        <a:pt x="161" y="6"/>
                      </a:cubicBezTo>
                      <a:cubicBezTo>
                        <a:pt x="158" y="4"/>
                        <a:pt x="157" y="7"/>
                        <a:pt x="152" y="6"/>
                      </a:cubicBezTo>
                      <a:cubicBezTo>
                        <a:pt x="150" y="5"/>
                        <a:pt x="156" y="5"/>
                        <a:pt x="158" y="4"/>
                      </a:cubicBezTo>
                      <a:cubicBezTo>
                        <a:pt x="152" y="5"/>
                        <a:pt x="152" y="5"/>
                        <a:pt x="152" y="5"/>
                      </a:cubicBezTo>
                      <a:cubicBezTo>
                        <a:pt x="146" y="5"/>
                        <a:pt x="147" y="3"/>
                        <a:pt x="144" y="2"/>
                      </a:cubicBezTo>
                      <a:cubicBezTo>
                        <a:pt x="139" y="3"/>
                        <a:pt x="147" y="3"/>
                        <a:pt x="143" y="5"/>
                      </a:cubicBezTo>
                      <a:cubicBezTo>
                        <a:pt x="137" y="3"/>
                        <a:pt x="112" y="3"/>
                        <a:pt x="100" y="5"/>
                      </a:cubicBezTo>
                      <a:cubicBezTo>
                        <a:pt x="104" y="5"/>
                        <a:pt x="102" y="3"/>
                        <a:pt x="107" y="3"/>
                      </a:cubicBezTo>
                      <a:cubicBezTo>
                        <a:pt x="105" y="3"/>
                        <a:pt x="99" y="4"/>
                        <a:pt x="99" y="5"/>
                      </a:cubicBezTo>
                      <a:cubicBezTo>
                        <a:pt x="90" y="7"/>
                        <a:pt x="80" y="6"/>
                        <a:pt x="72" y="4"/>
                      </a:cubicBezTo>
                      <a:cubicBezTo>
                        <a:pt x="75" y="6"/>
                        <a:pt x="75" y="6"/>
                        <a:pt x="75" y="6"/>
                      </a:cubicBezTo>
                      <a:cubicBezTo>
                        <a:pt x="68" y="8"/>
                        <a:pt x="58" y="4"/>
                        <a:pt x="47" y="5"/>
                      </a:cubicBezTo>
                      <a:cubicBezTo>
                        <a:pt x="47" y="5"/>
                        <a:pt x="47" y="5"/>
                        <a:pt x="47" y="5"/>
                      </a:cubicBezTo>
                      <a:cubicBezTo>
                        <a:pt x="44" y="6"/>
                        <a:pt x="40" y="9"/>
                        <a:pt x="34" y="8"/>
                      </a:cubicBezTo>
                      <a:cubicBezTo>
                        <a:pt x="36" y="7"/>
                        <a:pt x="39" y="7"/>
                        <a:pt x="39" y="5"/>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57"/>
                <p:cNvSpPr>
                  <a:spLocks/>
                </p:cNvSpPr>
                <p:nvPr/>
              </p:nvSpPr>
              <p:spPr bwMode="auto">
                <a:xfrm>
                  <a:off x="1815743" y="5800314"/>
                  <a:ext cx="15606" cy="5202"/>
                </a:xfrm>
                <a:custGeom>
                  <a:avLst/>
                  <a:gdLst>
                    <a:gd name="T0" fmla="*/ 6 w 10"/>
                    <a:gd name="T1" fmla="*/ 2 h 4"/>
                    <a:gd name="T2" fmla="*/ 10 w 10"/>
                    <a:gd name="T3" fmla="*/ 1 h 4"/>
                    <a:gd name="T4" fmla="*/ 1 w 10"/>
                    <a:gd name="T5" fmla="*/ 4 h 4"/>
                    <a:gd name="T6" fmla="*/ 8 w 10"/>
                    <a:gd name="T7" fmla="*/ 3 h 4"/>
                    <a:gd name="T8" fmla="*/ 6 w 10"/>
                    <a:gd name="T9" fmla="*/ 2 h 4"/>
                  </a:gdLst>
                  <a:ahLst/>
                  <a:cxnLst>
                    <a:cxn ang="0">
                      <a:pos x="T0" y="T1"/>
                    </a:cxn>
                    <a:cxn ang="0">
                      <a:pos x="T2" y="T3"/>
                    </a:cxn>
                    <a:cxn ang="0">
                      <a:pos x="T4" y="T5"/>
                    </a:cxn>
                    <a:cxn ang="0">
                      <a:pos x="T6" y="T7"/>
                    </a:cxn>
                    <a:cxn ang="0">
                      <a:pos x="T8" y="T9"/>
                    </a:cxn>
                  </a:cxnLst>
                  <a:rect l="0" t="0" r="r" b="b"/>
                  <a:pathLst>
                    <a:path w="10" h="4">
                      <a:moveTo>
                        <a:pt x="6" y="2"/>
                      </a:moveTo>
                      <a:cubicBezTo>
                        <a:pt x="10" y="1"/>
                        <a:pt x="10" y="1"/>
                        <a:pt x="10" y="1"/>
                      </a:cubicBezTo>
                      <a:cubicBezTo>
                        <a:pt x="6" y="0"/>
                        <a:pt x="0" y="2"/>
                        <a:pt x="1" y="4"/>
                      </a:cubicBezTo>
                      <a:cubicBezTo>
                        <a:pt x="4" y="3"/>
                        <a:pt x="8" y="4"/>
                        <a:pt x="8" y="3"/>
                      </a:cubicBezTo>
                      <a:cubicBezTo>
                        <a:pt x="8" y="3"/>
                        <a:pt x="8" y="2"/>
                        <a:pt x="6" y="2"/>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58"/>
                <p:cNvSpPr>
                  <a:spLocks/>
                </p:cNvSpPr>
                <p:nvPr/>
              </p:nvSpPr>
              <p:spPr bwMode="auto">
                <a:xfrm>
                  <a:off x="1659691" y="5798580"/>
                  <a:ext cx="159520" cy="10403"/>
                </a:xfrm>
                <a:custGeom>
                  <a:avLst/>
                  <a:gdLst>
                    <a:gd name="T0" fmla="*/ 39 w 111"/>
                    <a:gd name="T1" fmla="*/ 4 h 8"/>
                    <a:gd name="T2" fmla="*/ 37 w 111"/>
                    <a:gd name="T3" fmla="*/ 5 h 8"/>
                    <a:gd name="T4" fmla="*/ 80 w 111"/>
                    <a:gd name="T5" fmla="*/ 6 h 8"/>
                    <a:gd name="T6" fmla="*/ 93 w 111"/>
                    <a:gd name="T7" fmla="*/ 3 h 8"/>
                    <a:gd name="T8" fmla="*/ 96 w 111"/>
                    <a:gd name="T9" fmla="*/ 5 h 8"/>
                    <a:gd name="T10" fmla="*/ 107 w 111"/>
                    <a:gd name="T11" fmla="*/ 3 h 8"/>
                    <a:gd name="T12" fmla="*/ 100 w 111"/>
                    <a:gd name="T13" fmla="*/ 3 h 8"/>
                    <a:gd name="T14" fmla="*/ 101 w 111"/>
                    <a:gd name="T15" fmla="*/ 2 h 8"/>
                    <a:gd name="T16" fmla="*/ 94 w 111"/>
                    <a:gd name="T17" fmla="*/ 3 h 8"/>
                    <a:gd name="T18" fmla="*/ 96 w 111"/>
                    <a:gd name="T19" fmla="*/ 1 h 8"/>
                    <a:gd name="T20" fmla="*/ 77 w 111"/>
                    <a:gd name="T21" fmla="*/ 4 h 8"/>
                    <a:gd name="T22" fmla="*/ 77 w 111"/>
                    <a:gd name="T23" fmla="*/ 2 h 8"/>
                    <a:gd name="T24" fmla="*/ 58 w 111"/>
                    <a:gd name="T25" fmla="*/ 1 h 8"/>
                    <a:gd name="T26" fmla="*/ 59 w 111"/>
                    <a:gd name="T27" fmla="*/ 1 h 8"/>
                    <a:gd name="T28" fmla="*/ 61 w 111"/>
                    <a:gd name="T29" fmla="*/ 3 h 8"/>
                    <a:gd name="T30" fmla="*/ 54 w 111"/>
                    <a:gd name="T31" fmla="*/ 1 h 8"/>
                    <a:gd name="T32" fmla="*/ 18 w 111"/>
                    <a:gd name="T33" fmla="*/ 2 h 8"/>
                    <a:gd name="T34" fmla="*/ 10 w 111"/>
                    <a:gd name="T35" fmla="*/ 5 h 8"/>
                    <a:gd name="T36" fmla="*/ 13 w 111"/>
                    <a:gd name="T37" fmla="*/ 3 h 8"/>
                    <a:gd name="T38" fmla="*/ 5 w 111"/>
                    <a:gd name="T39" fmla="*/ 2 h 8"/>
                    <a:gd name="T40" fmla="*/ 0 w 111"/>
                    <a:gd name="T41" fmla="*/ 7 h 8"/>
                    <a:gd name="T42" fmla="*/ 39 w 111"/>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8">
                      <a:moveTo>
                        <a:pt x="39" y="4"/>
                      </a:moveTo>
                      <a:cubicBezTo>
                        <a:pt x="37" y="4"/>
                        <a:pt x="38" y="5"/>
                        <a:pt x="37" y="5"/>
                      </a:cubicBezTo>
                      <a:cubicBezTo>
                        <a:pt x="53" y="5"/>
                        <a:pt x="73" y="4"/>
                        <a:pt x="80" y="6"/>
                      </a:cubicBezTo>
                      <a:cubicBezTo>
                        <a:pt x="85" y="6"/>
                        <a:pt x="86" y="4"/>
                        <a:pt x="93" y="3"/>
                      </a:cubicBezTo>
                      <a:cubicBezTo>
                        <a:pt x="96" y="5"/>
                        <a:pt x="96" y="5"/>
                        <a:pt x="96" y="5"/>
                      </a:cubicBezTo>
                      <a:cubicBezTo>
                        <a:pt x="100" y="4"/>
                        <a:pt x="111" y="6"/>
                        <a:pt x="107" y="3"/>
                      </a:cubicBezTo>
                      <a:cubicBezTo>
                        <a:pt x="106" y="2"/>
                        <a:pt x="104" y="4"/>
                        <a:pt x="100" y="3"/>
                      </a:cubicBezTo>
                      <a:cubicBezTo>
                        <a:pt x="101" y="2"/>
                        <a:pt x="101" y="2"/>
                        <a:pt x="101" y="2"/>
                      </a:cubicBezTo>
                      <a:cubicBezTo>
                        <a:pt x="94" y="3"/>
                        <a:pt x="94" y="3"/>
                        <a:pt x="94" y="3"/>
                      </a:cubicBezTo>
                      <a:cubicBezTo>
                        <a:pt x="96" y="1"/>
                        <a:pt x="96" y="1"/>
                        <a:pt x="96" y="1"/>
                      </a:cubicBezTo>
                      <a:cubicBezTo>
                        <a:pt x="86" y="0"/>
                        <a:pt x="89" y="5"/>
                        <a:pt x="77" y="4"/>
                      </a:cubicBezTo>
                      <a:cubicBezTo>
                        <a:pt x="77" y="2"/>
                        <a:pt x="77" y="2"/>
                        <a:pt x="77" y="2"/>
                      </a:cubicBezTo>
                      <a:cubicBezTo>
                        <a:pt x="69" y="1"/>
                        <a:pt x="65" y="2"/>
                        <a:pt x="58" y="1"/>
                      </a:cubicBezTo>
                      <a:cubicBezTo>
                        <a:pt x="58" y="1"/>
                        <a:pt x="57" y="2"/>
                        <a:pt x="59" y="1"/>
                      </a:cubicBezTo>
                      <a:cubicBezTo>
                        <a:pt x="60" y="2"/>
                        <a:pt x="62" y="3"/>
                        <a:pt x="61" y="3"/>
                      </a:cubicBezTo>
                      <a:cubicBezTo>
                        <a:pt x="49" y="6"/>
                        <a:pt x="63" y="2"/>
                        <a:pt x="54" y="1"/>
                      </a:cubicBezTo>
                      <a:cubicBezTo>
                        <a:pt x="44" y="3"/>
                        <a:pt x="24" y="4"/>
                        <a:pt x="18" y="2"/>
                      </a:cubicBezTo>
                      <a:cubicBezTo>
                        <a:pt x="23" y="4"/>
                        <a:pt x="16" y="5"/>
                        <a:pt x="10" y="5"/>
                      </a:cubicBezTo>
                      <a:cubicBezTo>
                        <a:pt x="7" y="4"/>
                        <a:pt x="12" y="4"/>
                        <a:pt x="13" y="3"/>
                      </a:cubicBezTo>
                      <a:cubicBezTo>
                        <a:pt x="10" y="2"/>
                        <a:pt x="8" y="2"/>
                        <a:pt x="5" y="2"/>
                      </a:cubicBezTo>
                      <a:cubicBezTo>
                        <a:pt x="9" y="4"/>
                        <a:pt x="6" y="6"/>
                        <a:pt x="0" y="7"/>
                      </a:cubicBezTo>
                      <a:cubicBezTo>
                        <a:pt x="14" y="8"/>
                        <a:pt x="25" y="3"/>
                        <a:pt x="39" y="4"/>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59"/>
                <p:cNvSpPr>
                  <a:spLocks/>
                </p:cNvSpPr>
                <p:nvPr/>
              </p:nvSpPr>
              <p:spPr bwMode="auto">
                <a:xfrm>
                  <a:off x="1704772" y="5805516"/>
                  <a:ext cx="6936" cy="1734"/>
                </a:xfrm>
                <a:custGeom>
                  <a:avLst/>
                  <a:gdLst>
                    <a:gd name="T0" fmla="*/ 3 w 5"/>
                    <a:gd name="T1" fmla="*/ 1 h 1"/>
                    <a:gd name="T2" fmla="*/ 5 w 5"/>
                    <a:gd name="T3" fmla="*/ 0 h 1"/>
                    <a:gd name="T4" fmla="*/ 0 w 5"/>
                    <a:gd name="T5" fmla="*/ 0 h 1"/>
                    <a:gd name="T6" fmla="*/ 3 w 5"/>
                    <a:gd name="T7" fmla="*/ 1 h 1"/>
                  </a:gdLst>
                  <a:ahLst/>
                  <a:cxnLst>
                    <a:cxn ang="0">
                      <a:pos x="T0" y="T1"/>
                    </a:cxn>
                    <a:cxn ang="0">
                      <a:pos x="T2" y="T3"/>
                    </a:cxn>
                    <a:cxn ang="0">
                      <a:pos x="T4" y="T5"/>
                    </a:cxn>
                    <a:cxn ang="0">
                      <a:pos x="T6" y="T7"/>
                    </a:cxn>
                  </a:cxnLst>
                  <a:rect l="0" t="0" r="r" b="b"/>
                  <a:pathLst>
                    <a:path w="5" h="1">
                      <a:moveTo>
                        <a:pt x="3" y="1"/>
                      </a:moveTo>
                      <a:cubicBezTo>
                        <a:pt x="4" y="1"/>
                        <a:pt x="5" y="1"/>
                        <a:pt x="5" y="0"/>
                      </a:cubicBezTo>
                      <a:cubicBezTo>
                        <a:pt x="3" y="0"/>
                        <a:pt x="1" y="0"/>
                        <a:pt x="0" y="0"/>
                      </a:cubicBezTo>
                      <a:lnTo>
                        <a:pt x="3" y="1"/>
                      </a:ln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0" name="TextBox 29"/>
            <p:cNvSpPr txBox="1"/>
            <p:nvPr/>
          </p:nvSpPr>
          <p:spPr>
            <a:xfrm>
              <a:off x="854371" y="1720160"/>
              <a:ext cx="3480586" cy="546284"/>
            </a:xfrm>
            <a:prstGeom prst="rect">
              <a:avLst/>
            </a:prstGeom>
            <a:noFill/>
          </p:spPr>
          <p:txBody>
            <a:bodyPr wrap="square" rtlCol="0">
              <a:spAutoFit/>
            </a:bodyPr>
            <a:lstStyle/>
            <a:p>
              <a:pPr algn="ctr"/>
              <a:r>
                <a:rPr lang="en-US" sz="2800" dirty="0" err="1" smtClean="0">
                  <a:solidFill>
                    <a:srgbClr val="005D80"/>
                  </a:solidFill>
                  <a:ea typeface="Cambria" panose="02040503050406030204" pitchFamily="18" charset="0"/>
                </a:rPr>
                <a:t>Có</a:t>
              </a:r>
              <a:r>
                <a:rPr lang="en-US" sz="2800" dirty="0" smtClean="0">
                  <a:solidFill>
                    <a:srgbClr val="005D80"/>
                  </a:solidFill>
                  <a:ea typeface="Cambria" panose="02040503050406030204" pitchFamily="18" charset="0"/>
                </a:rPr>
                <a:t> </a:t>
              </a:r>
              <a:r>
                <a:rPr lang="en-US" sz="2800" dirty="0" err="1" smtClean="0">
                  <a:solidFill>
                    <a:srgbClr val="005D80"/>
                  </a:solidFill>
                  <a:ea typeface="Cambria" panose="02040503050406030204" pitchFamily="18" charset="0"/>
                </a:rPr>
                <a:t>sẵn</a:t>
              </a:r>
              <a:r>
                <a:rPr lang="en-US" sz="2800" dirty="0" smtClean="0">
                  <a:solidFill>
                    <a:srgbClr val="005D80"/>
                  </a:solidFill>
                  <a:ea typeface="Cambria" panose="02040503050406030204" pitchFamily="18" charset="0"/>
                </a:rPr>
                <a:t> </a:t>
              </a:r>
              <a:r>
                <a:rPr lang="en-US" sz="2800" dirty="0" err="1" smtClean="0">
                  <a:solidFill>
                    <a:srgbClr val="005D80"/>
                  </a:solidFill>
                  <a:ea typeface="Cambria" panose="02040503050406030204" pitchFamily="18" charset="0"/>
                </a:rPr>
                <a:t>trong</a:t>
              </a:r>
              <a:r>
                <a:rPr lang="en-US" sz="2800" dirty="0" smtClean="0">
                  <a:solidFill>
                    <a:srgbClr val="005D80"/>
                  </a:solidFill>
                  <a:ea typeface="Cambria" panose="02040503050406030204" pitchFamily="18" charset="0"/>
                </a:rPr>
                <a:t> </a:t>
              </a:r>
              <a:r>
                <a:rPr lang="en-US" sz="2800" dirty="0" err="1" smtClean="0">
                  <a:solidFill>
                    <a:srgbClr val="005D80"/>
                  </a:solidFill>
                  <a:ea typeface="Cambria" panose="02040503050406030204" pitchFamily="18" charset="0"/>
                </a:rPr>
                <a:t>tự</a:t>
              </a:r>
              <a:r>
                <a:rPr lang="en-US" sz="2800" dirty="0" smtClean="0">
                  <a:solidFill>
                    <a:srgbClr val="005D80"/>
                  </a:solidFill>
                  <a:ea typeface="Cambria" panose="02040503050406030204" pitchFamily="18" charset="0"/>
                </a:rPr>
                <a:t> </a:t>
              </a:r>
              <a:r>
                <a:rPr lang="en-US" sz="2800" dirty="0" err="1" smtClean="0">
                  <a:solidFill>
                    <a:srgbClr val="005D80"/>
                  </a:solidFill>
                  <a:ea typeface="Cambria" panose="02040503050406030204" pitchFamily="18" charset="0"/>
                </a:rPr>
                <a:t>nhiên</a:t>
              </a:r>
              <a:endParaRPr lang="en-US" sz="2800" dirty="0">
                <a:solidFill>
                  <a:srgbClr val="005D80"/>
                </a:solidFill>
                <a:ea typeface="Cambria" panose="02040503050406030204" pitchFamily="18" charset="0"/>
              </a:endParaRPr>
            </a:p>
          </p:txBody>
        </p:sp>
        <p:sp>
          <p:nvSpPr>
            <p:cNvPr id="31" name="Rectangle 30"/>
            <p:cNvSpPr/>
            <p:nvPr/>
          </p:nvSpPr>
          <p:spPr>
            <a:xfrm>
              <a:off x="950937" y="2467312"/>
              <a:ext cx="3379221" cy="369332"/>
            </a:xfrm>
            <a:prstGeom prst="rect">
              <a:avLst/>
            </a:prstGeom>
          </p:spPr>
          <p:txBody>
            <a:bodyPr wrap="square">
              <a:spAutoFit/>
            </a:bodyPr>
            <a:lstStyle/>
            <a:p>
              <a:pPr algn="just"/>
              <a:endParaRPr lang="vi-VN" dirty="0">
                <a:solidFill>
                  <a:schemeClr val="bg1"/>
                </a:solidFill>
                <a:latin typeface="Cambria" panose="02040503050406030204" pitchFamily="18" charset="0"/>
                <a:ea typeface="Cambria" panose="02040503050406030204" pitchFamily="18" charset="0"/>
                <a:cs typeface="Times New Roman" pitchFamily="18" charset="0"/>
              </a:endParaRPr>
            </a:p>
          </p:txBody>
        </p:sp>
      </p:grpSp>
      <p:sp>
        <p:nvSpPr>
          <p:cNvPr id="289" name="Rectangle 288"/>
          <p:cNvSpPr/>
          <p:nvPr/>
        </p:nvSpPr>
        <p:spPr>
          <a:xfrm>
            <a:off x="2724967" y="3308058"/>
            <a:ext cx="3459472" cy="800219"/>
          </a:xfrm>
          <a:prstGeom prst="rect">
            <a:avLst/>
          </a:prstGeom>
        </p:spPr>
        <p:txBody>
          <a:bodyPr wrap="square">
            <a:spAutoFit/>
          </a:bodyPr>
          <a:lstStyle/>
          <a:p>
            <a:pPr algn="just">
              <a:lnSpc>
                <a:spcPct val="115000"/>
              </a:lnSpc>
              <a:spcAft>
                <a:spcPts val="0"/>
              </a:spcAft>
            </a:pPr>
            <a:r>
              <a:rPr lang="en-US" sz="2000" dirty="0" err="1">
                <a:ea typeface="Times New Roman" panose="02020603050405020304" pitchFamily="18" charset="0"/>
              </a:rPr>
              <a:t>Đối</a:t>
            </a:r>
            <a:r>
              <a:rPr lang="en-US" sz="2000" dirty="0">
                <a:ea typeface="Times New Roman" panose="02020603050405020304" pitchFamily="18" charset="0"/>
              </a:rPr>
              <a:t> </a:t>
            </a:r>
            <a:r>
              <a:rPr lang="en-US" sz="2000" dirty="0" err="1">
                <a:ea typeface="Times New Roman" panose="02020603050405020304" pitchFamily="18" charset="0"/>
              </a:rPr>
              <a:t>tượng</a:t>
            </a:r>
            <a:r>
              <a:rPr lang="en-US" sz="2000" dirty="0">
                <a:ea typeface="Times New Roman" panose="02020603050405020304" pitchFamily="18" charset="0"/>
              </a:rPr>
              <a:t> </a:t>
            </a:r>
            <a:r>
              <a:rPr lang="en-US" sz="2000" dirty="0" err="1">
                <a:ea typeface="Times New Roman" panose="02020603050405020304" pitchFamily="18" charset="0"/>
              </a:rPr>
              <a:t>lao</a:t>
            </a:r>
            <a:r>
              <a:rPr lang="en-US" sz="2000" dirty="0">
                <a:ea typeface="Times New Roman" panose="02020603050405020304" pitchFamily="18" charset="0"/>
              </a:rPr>
              <a:t> </a:t>
            </a:r>
            <a:r>
              <a:rPr lang="en-US" sz="2000" dirty="0" err="1">
                <a:ea typeface="Times New Roman" panose="02020603050405020304" pitchFamily="18" charset="0"/>
              </a:rPr>
              <a:t>động</a:t>
            </a:r>
            <a:r>
              <a:rPr lang="en-US" sz="2000" dirty="0">
                <a:ea typeface="Times New Roman" panose="02020603050405020304" pitchFamily="18" charset="0"/>
              </a:rPr>
              <a:t> </a:t>
            </a:r>
            <a:r>
              <a:rPr lang="en-US" sz="2000" dirty="0" err="1">
                <a:ea typeface="Times New Roman" panose="02020603050405020304" pitchFamily="18" charset="0"/>
              </a:rPr>
              <a:t>của</a:t>
            </a:r>
            <a:r>
              <a:rPr lang="en-US" sz="2000" dirty="0">
                <a:ea typeface="Times New Roman" panose="02020603050405020304" pitchFamily="18" charset="0"/>
              </a:rPr>
              <a:t> </a:t>
            </a:r>
            <a:r>
              <a:rPr lang="en-US" sz="2000" dirty="0" err="1">
                <a:ea typeface="Times New Roman" panose="02020603050405020304" pitchFamily="18" charset="0"/>
              </a:rPr>
              <a:t>ngành</a:t>
            </a:r>
            <a:r>
              <a:rPr lang="en-US" sz="2000" dirty="0">
                <a:ea typeface="Times New Roman" panose="02020603050405020304" pitchFamily="18" charset="0"/>
              </a:rPr>
              <a:t> </a:t>
            </a:r>
            <a:r>
              <a:rPr lang="en-US" sz="2000" dirty="0" err="1">
                <a:ea typeface="Times New Roman" panose="02020603050405020304" pitchFamily="18" charset="0"/>
              </a:rPr>
              <a:t>công</a:t>
            </a:r>
            <a:r>
              <a:rPr lang="en-US" sz="2000" dirty="0">
                <a:ea typeface="Times New Roman" panose="02020603050405020304" pitchFamily="18" charset="0"/>
              </a:rPr>
              <a:t> </a:t>
            </a:r>
            <a:r>
              <a:rPr lang="en-US" sz="2000" dirty="0" err="1">
                <a:ea typeface="Times New Roman" panose="02020603050405020304" pitchFamily="18" charset="0"/>
              </a:rPr>
              <a:t>nghiệp</a:t>
            </a:r>
            <a:r>
              <a:rPr lang="en-US" sz="2000" dirty="0">
                <a:ea typeface="Times New Roman" panose="02020603050405020304" pitchFamily="18" charset="0"/>
              </a:rPr>
              <a:t> </a:t>
            </a:r>
            <a:r>
              <a:rPr lang="en-US" sz="2000" dirty="0" err="1">
                <a:ea typeface="Times New Roman" panose="02020603050405020304" pitchFamily="18" charset="0"/>
              </a:rPr>
              <a:t>khai</a:t>
            </a:r>
            <a:r>
              <a:rPr lang="en-US" sz="2000" dirty="0">
                <a:ea typeface="Times New Roman" panose="02020603050405020304" pitchFamily="18" charset="0"/>
              </a:rPr>
              <a:t> </a:t>
            </a:r>
            <a:r>
              <a:rPr lang="en-US" sz="2000" dirty="0" err="1">
                <a:ea typeface="Times New Roman" panose="02020603050405020304" pitchFamily="18" charset="0"/>
              </a:rPr>
              <a:t>thác</a:t>
            </a:r>
            <a:endParaRPr lang="en-US" sz="2000" dirty="0">
              <a:ea typeface="Times New Roman" panose="02020603050405020304" pitchFamily="18" charset="0"/>
            </a:endParaRPr>
          </a:p>
        </p:txBody>
      </p:sp>
      <p:sp>
        <p:nvSpPr>
          <p:cNvPr id="290" name="Rectangle 289"/>
          <p:cNvSpPr/>
          <p:nvPr/>
        </p:nvSpPr>
        <p:spPr>
          <a:xfrm>
            <a:off x="6925043" y="3442125"/>
            <a:ext cx="3415911" cy="800219"/>
          </a:xfrm>
          <a:prstGeom prst="rect">
            <a:avLst/>
          </a:prstGeom>
        </p:spPr>
        <p:txBody>
          <a:bodyPr wrap="square">
            <a:spAutoFit/>
          </a:bodyPr>
          <a:lstStyle/>
          <a:p>
            <a:pPr algn="just">
              <a:lnSpc>
                <a:spcPct val="115000"/>
              </a:lnSpc>
              <a:spcAft>
                <a:spcPts val="0"/>
              </a:spcAft>
            </a:pPr>
            <a:r>
              <a:rPr lang="en-US" sz="2000" dirty="0" err="1">
                <a:ea typeface="Times New Roman" panose="02020603050405020304" pitchFamily="18" charset="0"/>
              </a:rPr>
              <a:t>Đối</a:t>
            </a:r>
            <a:r>
              <a:rPr lang="en-US" sz="2000" dirty="0">
                <a:ea typeface="Times New Roman" panose="02020603050405020304" pitchFamily="18" charset="0"/>
              </a:rPr>
              <a:t> </a:t>
            </a:r>
            <a:r>
              <a:rPr lang="en-US" sz="2000" dirty="0" err="1">
                <a:ea typeface="Times New Roman" panose="02020603050405020304" pitchFamily="18" charset="0"/>
              </a:rPr>
              <a:t>tượng</a:t>
            </a:r>
            <a:r>
              <a:rPr lang="en-US" sz="2000" dirty="0">
                <a:ea typeface="Times New Roman" panose="02020603050405020304" pitchFamily="18" charset="0"/>
              </a:rPr>
              <a:t> </a:t>
            </a:r>
            <a:r>
              <a:rPr lang="en-US" sz="2000" dirty="0" err="1">
                <a:ea typeface="Times New Roman" panose="02020603050405020304" pitchFamily="18" charset="0"/>
              </a:rPr>
              <a:t>lao</a:t>
            </a:r>
            <a:r>
              <a:rPr lang="en-US" sz="2000" dirty="0">
                <a:ea typeface="Times New Roman" panose="02020603050405020304" pitchFamily="18" charset="0"/>
              </a:rPr>
              <a:t> </a:t>
            </a:r>
            <a:r>
              <a:rPr lang="en-US" sz="2000" dirty="0" err="1">
                <a:ea typeface="Times New Roman" panose="02020603050405020304" pitchFamily="18" charset="0"/>
              </a:rPr>
              <a:t>động</a:t>
            </a:r>
            <a:r>
              <a:rPr lang="en-US" sz="2000" dirty="0">
                <a:ea typeface="Times New Roman" panose="02020603050405020304" pitchFamily="18" charset="0"/>
              </a:rPr>
              <a:t> </a:t>
            </a:r>
            <a:r>
              <a:rPr lang="en-US" sz="2000" dirty="0" err="1">
                <a:ea typeface="Times New Roman" panose="02020603050405020304" pitchFamily="18" charset="0"/>
              </a:rPr>
              <a:t>của</a:t>
            </a:r>
            <a:r>
              <a:rPr lang="en-US" sz="2000" dirty="0">
                <a:ea typeface="Times New Roman" panose="02020603050405020304" pitchFamily="18" charset="0"/>
              </a:rPr>
              <a:t> </a:t>
            </a:r>
            <a:r>
              <a:rPr lang="en-US" sz="2000" dirty="0" err="1">
                <a:ea typeface="Times New Roman" panose="02020603050405020304" pitchFamily="18" charset="0"/>
              </a:rPr>
              <a:t>ngành</a:t>
            </a:r>
            <a:r>
              <a:rPr lang="en-US" sz="2000" dirty="0">
                <a:ea typeface="Times New Roman" panose="02020603050405020304" pitchFamily="18" charset="0"/>
              </a:rPr>
              <a:t> </a:t>
            </a:r>
            <a:r>
              <a:rPr lang="en-US" sz="2000" dirty="0" err="1">
                <a:ea typeface="Times New Roman" panose="02020603050405020304" pitchFamily="18" charset="0"/>
              </a:rPr>
              <a:t>công</a:t>
            </a:r>
            <a:r>
              <a:rPr lang="en-US" sz="2000" dirty="0">
                <a:ea typeface="Times New Roman" panose="02020603050405020304" pitchFamily="18" charset="0"/>
              </a:rPr>
              <a:t> </a:t>
            </a:r>
            <a:r>
              <a:rPr lang="en-US" sz="2000" dirty="0" err="1">
                <a:ea typeface="Times New Roman" panose="02020603050405020304" pitchFamily="18" charset="0"/>
              </a:rPr>
              <a:t>nghiệp</a:t>
            </a:r>
            <a:r>
              <a:rPr lang="en-US" sz="2000" dirty="0">
                <a:ea typeface="Times New Roman" panose="02020603050405020304" pitchFamily="18" charset="0"/>
              </a:rPr>
              <a:t> </a:t>
            </a:r>
            <a:r>
              <a:rPr lang="en-US" sz="2000" dirty="0" err="1">
                <a:ea typeface="Times New Roman" panose="02020603050405020304" pitchFamily="18" charset="0"/>
              </a:rPr>
              <a:t>chế</a:t>
            </a:r>
            <a:r>
              <a:rPr lang="en-US" sz="2000" dirty="0">
                <a:ea typeface="Times New Roman" panose="02020603050405020304" pitchFamily="18" charset="0"/>
              </a:rPr>
              <a:t> </a:t>
            </a:r>
            <a:r>
              <a:rPr lang="en-US" sz="2000" dirty="0" err="1">
                <a:ea typeface="Times New Roman" panose="02020603050405020304" pitchFamily="18" charset="0"/>
              </a:rPr>
              <a:t>biến</a:t>
            </a:r>
            <a:endParaRPr lang="en-US" sz="2000" dirty="0">
              <a:ea typeface="Times New Roman" panose="02020603050405020304" pitchFamily="18" charset="0"/>
            </a:endParaRPr>
          </a:p>
        </p:txBody>
      </p:sp>
      <p:pic>
        <p:nvPicPr>
          <p:cNvPr id="291" name="Picture 2" descr="HoÃ nh Bá» báº£o vá» rá»«ng ngáº­p máº·n - BÃ¡o Quáº£ng Ninh Äiá»n tá»­"/>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788322" y="4040556"/>
            <a:ext cx="1846436" cy="1222543"/>
          </a:xfrm>
          <a:prstGeom prst="rect">
            <a:avLst/>
          </a:prstGeom>
          <a:noFill/>
          <a:extLst>
            <a:ext uri="{909E8E84-426E-40DD-AFC4-6F175D3DCCD1}">
              <a14:hiddenFill xmlns:a14="http://schemas.microsoft.com/office/drawing/2010/main">
                <a:solidFill>
                  <a:srgbClr val="FFFFFF"/>
                </a:solidFill>
              </a14:hiddenFill>
            </a:ext>
          </a:extLst>
        </p:spPr>
      </p:pic>
      <p:pic>
        <p:nvPicPr>
          <p:cNvPr id="292" name="Picture 4" descr="Cáº¥p chá»©ng chá» phÃ¡t triá»n nghá» trá»ng rá»«ng - Táº¡p chÃ­ Äiá»n tá»­ Báº£o vá»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52711" y="5172343"/>
            <a:ext cx="1877424" cy="1255528"/>
          </a:xfrm>
          <a:prstGeom prst="rect">
            <a:avLst/>
          </a:prstGeom>
          <a:noFill/>
          <a:extLst>
            <a:ext uri="{909E8E84-426E-40DD-AFC4-6F175D3DCCD1}">
              <a14:hiddenFill xmlns:a14="http://schemas.microsoft.com/office/drawing/2010/main">
                <a:solidFill>
                  <a:srgbClr val="FFFFFF"/>
                </a:solidFill>
              </a14:hiddenFill>
            </a:ext>
          </a:extLst>
        </p:spPr>
      </p:pic>
      <p:pic>
        <p:nvPicPr>
          <p:cNvPr id="293" name="Picture 6" descr="NÃ¢ng cao nÄng lá»±c khai thÃ¡c vÃ  tuyá»n quáº·ng Äá»ng | Vimic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74472" y="4125889"/>
            <a:ext cx="2001462" cy="1297824"/>
          </a:xfrm>
          <a:prstGeom prst="rect">
            <a:avLst/>
          </a:prstGeom>
          <a:noFill/>
          <a:extLst>
            <a:ext uri="{909E8E84-426E-40DD-AFC4-6F175D3DCCD1}">
              <a14:hiddenFill xmlns:a14="http://schemas.microsoft.com/office/drawing/2010/main">
                <a:solidFill>
                  <a:srgbClr val="FFFFFF"/>
                </a:solidFill>
              </a14:hiddenFill>
            </a:ext>
          </a:extLst>
        </p:spPr>
      </p:pic>
      <p:pic>
        <p:nvPicPr>
          <p:cNvPr id="294" name="Picture 5" descr="L5FVN9G3QR_dau%20mo1"/>
          <p:cNvPicPr>
            <a:picLocks noChangeAspect="1" noChangeArrowheads="1"/>
          </p:cNvPicPr>
          <p:nvPr/>
        </p:nvPicPr>
        <p:blipFill>
          <a:blip r:embed="rId5"/>
          <a:srcRect/>
          <a:stretch>
            <a:fillRect/>
          </a:stretch>
        </p:blipFill>
        <p:spPr bwMode="auto">
          <a:xfrm>
            <a:off x="4254570" y="5371084"/>
            <a:ext cx="2077900" cy="1129858"/>
          </a:xfrm>
          <a:prstGeom prst="rect">
            <a:avLst/>
          </a:prstGeom>
          <a:noFill/>
        </p:spPr>
      </p:pic>
      <p:pic>
        <p:nvPicPr>
          <p:cNvPr id="295" name="Picture 8" descr="https://photo-1-baomoi.zadn.vn/w700_r1/2020_07_20_14_35746021/6a51ed0a4449ad17f458.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512857" y="4304940"/>
            <a:ext cx="1915983" cy="1198858"/>
          </a:xfrm>
          <a:prstGeom prst="rect">
            <a:avLst/>
          </a:prstGeom>
          <a:noFill/>
          <a:extLst>
            <a:ext uri="{909E8E84-426E-40DD-AFC4-6F175D3DCCD1}">
              <a14:hiddenFill xmlns:a14="http://schemas.microsoft.com/office/drawing/2010/main">
                <a:solidFill>
                  <a:srgbClr val="FFFFFF"/>
                </a:solidFill>
              </a14:hiddenFill>
            </a:ext>
          </a:extLst>
        </p:spPr>
      </p:pic>
      <p:pic>
        <p:nvPicPr>
          <p:cNvPr id="296" name="Picture 10" descr="ÄÆ¡n vá» bÃ¡n sáº¯t thÃ©p xÃ¢y dá»±ng táº¡i Háº£i DÆ°Æ¡ng giÃ¡ tá»t-chÃ­nh hÃ£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26630" y="5292739"/>
            <a:ext cx="2372046" cy="1261929"/>
          </a:xfrm>
          <a:prstGeom prst="rect">
            <a:avLst/>
          </a:prstGeom>
          <a:noFill/>
          <a:extLst>
            <a:ext uri="{909E8E84-426E-40DD-AFC4-6F175D3DCCD1}">
              <a14:hiddenFill xmlns:a14="http://schemas.microsoft.com/office/drawing/2010/main">
                <a:solidFill>
                  <a:srgbClr val="FFFFFF"/>
                </a:solidFill>
              </a14:hiddenFill>
            </a:ext>
          </a:extLst>
        </p:spPr>
      </p:pic>
      <p:sp>
        <p:nvSpPr>
          <p:cNvPr id="297" name="Rectangle 296"/>
          <p:cNvSpPr/>
          <p:nvPr/>
        </p:nvSpPr>
        <p:spPr>
          <a:xfrm>
            <a:off x="9497689" y="5501689"/>
            <a:ext cx="1848991" cy="954107"/>
          </a:xfrm>
          <a:prstGeom prst="rect">
            <a:avLst/>
          </a:prstGeom>
        </p:spPr>
        <p:txBody>
          <a:bodyPr wrap="square">
            <a:spAutoFit/>
          </a:bodyPr>
          <a:lstStyle/>
          <a:p>
            <a:r>
              <a:rPr lang="vi-VN" sz="1400" i="1" dirty="0">
                <a:solidFill>
                  <a:srgbClr val="000000"/>
                </a:solidFill>
              </a:rPr>
              <a:t>Người H’Mông trồng lanh, cắt, phơi khô, tước </a:t>
            </a:r>
            <a:r>
              <a:rPr lang="vi-VN" sz="1400" b="1" i="1" dirty="0">
                <a:solidFill>
                  <a:srgbClr val="000000"/>
                </a:solidFill>
              </a:rPr>
              <a:t>lấy sợi để dệt vải.</a:t>
            </a:r>
            <a:endParaRPr lang="en-US" sz="1400" b="1" dirty="0"/>
          </a:p>
        </p:txBody>
      </p:sp>
      <p:sp>
        <p:nvSpPr>
          <p:cNvPr id="298" name="Rectangle 297"/>
          <p:cNvSpPr/>
          <p:nvPr/>
        </p:nvSpPr>
        <p:spPr>
          <a:xfrm>
            <a:off x="6876166" y="4649609"/>
            <a:ext cx="1848991" cy="523220"/>
          </a:xfrm>
          <a:prstGeom prst="rect">
            <a:avLst/>
          </a:prstGeom>
        </p:spPr>
        <p:txBody>
          <a:bodyPr wrap="square">
            <a:spAutoFit/>
          </a:bodyPr>
          <a:lstStyle/>
          <a:p>
            <a:r>
              <a:rPr lang="en-US" sz="1400" i="1" dirty="0" err="1" smtClean="0">
                <a:solidFill>
                  <a:srgbClr val="000000"/>
                </a:solidFill>
              </a:rPr>
              <a:t>Sắt</a:t>
            </a:r>
            <a:r>
              <a:rPr lang="en-US" sz="1400" i="1" dirty="0" smtClean="0">
                <a:solidFill>
                  <a:srgbClr val="000000"/>
                </a:solidFill>
              </a:rPr>
              <a:t>, </a:t>
            </a:r>
            <a:r>
              <a:rPr lang="en-US" sz="1400" i="1" dirty="0" err="1" smtClean="0">
                <a:solidFill>
                  <a:srgbClr val="000000"/>
                </a:solidFill>
              </a:rPr>
              <a:t>thép</a:t>
            </a:r>
            <a:r>
              <a:rPr lang="en-US" sz="1400" i="1" dirty="0" smtClean="0">
                <a:solidFill>
                  <a:srgbClr val="000000"/>
                </a:solidFill>
              </a:rPr>
              <a:t> </a:t>
            </a:r>
            <a:r>
              <a:rPr lang="en-US" sz="1400" i="1" dirty="0" err="1" smtClean="0">
                <a:solidFill>
                  <a:srgbClr val="000000"/>
                </a:solidFill>
              </a:rPr>
              <a:t>để</a:t>
            </a:r>
            <a:r>
              <a:rPr lang="en-US" sz="1400" i="1" dirty="0" smtClean="0">
                <a:solidFill>
                  <a:srgbClr val="000000"/>
                </a:solidFill>
              </a:rPr>
              <a:t> </a:t>
            </a:r>
            <a:r>
              <a:rPr lang="en-US" sz="1400" i="1" dirty="0" err="1" smtClean="0">
                <a:solidFill>
                  <a:srgbClr val="000000"/>
                </a:solidFill>
              </a:rPr>
              <a:t>chế</a:t>
            </a:r>
            <a:r>
              <a:rPr lang="en-US" sz="1400" i="1" dirty="0" smtClean="0">
                <a:solidFill>
                  <a:srgbClr val="000000"/>
                </a:solidFill>
              </a:rPr>
              <a:t> </a:t>
            </a:r>
            <a:r>
              <a:rPr lang="en-US" sz="1400" i="1" dirty="0" err="1" smtClean="0">
                <a:solidFill>
                  <a:srgbClr val="000000"/>
                </a:solidFill>
              </a:rPr>
              <a:t>tạo</a:t>
            </a:r>
            <a:r>
              <a:rPr lang="en-US" sz="1400" i="1" dirty="0" smtClean="0">
                <a:solidFill>
                  <a:srgbClr val="000000"/>
                </a:solidFill>
              </a:rPr>
              <a:t> </a:t>
            </a:r>
            <a:r>
              <a:rPr lang="en-US" sz="1400" i="1" dirty="0" err="1" smtClean="0">
                <a:solidFill>
                  <a:srgbClr val="000000"/>
                </a:solidFill>
              </a:rPr>
              <a:t>máy</a:t>
            </a:r>
            <a:r>
              <a:rPr lang="en-US" sz="1400" i="1" dirty="0" smtClean="0">
                <a:solidFill>
                  <a:srgbClr val="000000"/>
                </a:solidFill>
              </a:rPr>
              <a:t> </a:t>
            </a:r>
            <a:r>
              <a:rPr lang="en-US" sz="1400" i="1" dirty="0" err="1" smtClean="0">
                <a:solidFill>
                  <a:srgbClr val="000000"/>
                </a:solidFill>
              </a:rPr>
              <a:t>móc</a:t>
            </a:r>
            <a:r>
              <a:rPr lang="en-US" sz="1400" i="1" dirty="0" smtClean="0">
                <a:solidFill>
                  <a:srgbClr val="000000"/>
                </a:solidFill>
              </a:rPr>
              <a:t>.</a:t>
            </a:r>
            <a:endParaRPr lang="en-US" sz="1400" b="1" dirty="0"/>
          </a:p>
        </p:txBody>
      </p:sp>
      <p:grpSp>
        <p:nvGrpSpPr>
          <p:cNvPr id="299" name="Group 298"/>
          <p:cNvGrpSpPr/>
          <p:nvPr/>
        </p:nvGrpSpPr>
        <p:grpSpPr>
          <a:xfrm>
            <a:off x="6563577" y="2490326"/>
            <a:ext cx="4941485" cy="4470032"/>
            <a:chOff x="4439915" y="1562391"/>
            <a:chExt cx="3578064" cy="4711409"/>
          </a:xfrm>
        </p:grpSpPr>
        <p:grpSp>
          <p:nvGrpSpPr>
            <p:cNvPr id="300" name="Group 299"/>
            <p:cNvGrpSpPr/>
            <p:nvPr/>
          </p:nvGrpSpPr>
          <p:grpSpPr>
            <a:xfrm>
              <a:off x="4439915" y="1562391"/>
              <a:ext cx="3578064" cy="4711409"/>
              <a:chOff x="4439915" y="1562391"/>
              <a:chExt cx="2500302" cy="3981063"/>
            </a:xfrm>
          </p:grpSpPr>
          <p:grpSp>
            <p:nvGrpSpPr>
              <p:cNvPr id="302" name="Group 205"/>
              <p:cNvGrpSpPr>
                <a:grpSpLocks/>
              </p:cNvGrpSpPr>
              <p:nvPr/>
            </p:nvGrpSpPr>
            <p:grpSpPr bwMode="auto">
              <a:xfrm>
                <a:off x="4439915" y="1562391"/>
                <a:ext cx="2500302" cy="3981063"/>
                <a:chOff x="619" y="1161"/>
                <a:chExt cx="1442" cy="2296"/>
              </a:xfrm>
              <a:solidFill>
                <a:srgbClr val="FDBA20"/>
              </a:solidFill>
            </p:grpSpPr>
            <p:sp>
              <p:nvSpPr>
                <p:cNvPr id="356" name="Freeform 5"/>
                <p:cNvSpPr>
                  <a:spLocks/>
                </p:cNvSpPr>
                <p:nvPr/>
              </p:nvSpPr>
              <p:spPr bwMode="auto">
                <a:xfrm>
                  <a:off x="2033" y="1590"/>
                  <a:ext cx="4" cy="13"/>
                </a:xfrm>
                <a:custGeom>
                  <a:avLst/>
                  <a:gdLst>
                    <a:gd name="T0" fmla="*/ 3 w 4"/>
                    <a:gd name="T1" fmla="*/ 13 h 13"/>
                    <a:gd name="T2" fmla="*/ 4 w 4"/>
                    <a:gd name="T3" fmla="*/ 3 h 13"/>
                    <a:gd name="T4" fmla="*/ 0 w 4"/>
                    <a:gd name="T5" fmla="*/ 0 h 13"/>
                    <a:gd name="T6" fmla="*/ 3 w 4"/>
                    <a:gd name="T7" fmla="*/ 13 h 13"/>
                  </a:gdLst>
                  <a:ahLst/>
                  <a:cxnLst>
                    <a:cxn ang="0">
                      <a:pos x="T0" y="T1"/>
                    </a:cxn>
                    <a:cxn ang="0">
                      <a:pos x="T2" y="T3"/>
                    </a:cxn>
                    <a:cxn ang="0">
                      <a:pos x="T4" y="T5"/>
                    </a:cxn>
                    <a:cxn ang="0">
                      <a:pos x="T6" y="T7"/>
                    </a:cxn>
                  </a:cxnLst>
                  <a:rect l="0" t="0" r="r" b="b"/>
                  <a:pathLst>
                    <a:path w="4" h="13">
                      <a:moveTo>
                        <a:pt x="3" y="13"/>
                      </a:moveTo>
                      <a:lnTo>
                        <a:pt x="4" y="3"/>
                      </a:lnTo>
                      <a:lnTo>
                        <a:pt x="0" y="0"/>
                      </a:lnTo>
                      <a:lnTo>
                        <a:pt x="3"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6"/>
                <p:cNvSpPr>
                  <a:spLocks/>
                </p:cNvSpPr>
                <p:nvPr/>
              </p:nvSpPr>
              <p:spPr bwMode="auto">
                <a:xfrm>
                  <a:off x="2032" y="1535"/>
                  <a:ext cx="18" cy="58"/>
                </a:xfrm>
                <a:custGeom>
                  <a:avLst/>
                  <a:gdLst>
                    <a:gd name="T0" fmla="*/ 22 w 22"/>
                    <a:gd name="T1" fmla="*/ 25 h 69"/>
                    <a:gd name="T2" fmla="*/ 20 w 22"/>
                    <a:gd name="T3" fmla="*/ 4 h 69"/>
                    <a:gd name="T4" fmla="*/ 0 w 22"/>
                    <a:gd name="T5" fmla="*/ 33 h 69"/>
                    <a:gd name="T6" fmla="*/ 13 w 22"/>
                    <a:gd name="T7" fmla="*/ 66 h 69"/>
                    <a:gd name="T8" fmla="*/ 8 w 22"/>
                    <a:gd name="T9" fmla="*/ 33 h 69"/>
                    <a:gd name="T10" fmla="*/ 17 w 22"/>
                    <a:gd name="T11" fmla="*/ 58 h 69"/>
                    <a:gd name="T12" fmla="*/ 16 w 22"/>
                    <a:gd name="T13" fmla="*/ 24 h 69"/>
                    <a:gd name="T14" fmla="*/ 22 w 22"/>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9">
                      <a:moveTo>
                        <a:pt x="22" y="25"/>
                      </a:moveTo>
                      <a:cubicBezTo>
                        <a:pt x="20" y="4"/>
                        <a:pt x="20" y="4"/>
                        <a:pt x="20" y="4"/>
                      </a:cubicBezTo>
                      <a:cubicBezTo>
                        <a:pt x="6" y="16"/>
                        <a:pt x="10" y="0"/>
                        <a:pt x="0" y="33"/>
                      </a:cubicBezTo>
                      <a:cubicBezTo>
                        <a:pt x="2" y="44"/>
                        <a:pt x="7" y="69"/>
                        <a:pt x="13" y="66"/>
                      </a:cubicBezTo>
                      <a:cubicBezTo>
                        <a:pt x="12" y="58"/>
                        <a:pt x="7" y="46"/>
                        <a:pt x="8" y="33"/>
                      </a:cubicBezTo>
                      <a:cubicBezTo>
                        <a:pt x="13" y="39"/>
                        <a:pt x="12" y="52"/>
                        <a:pt x="17" y="58"/>
                      </a:cubicBezTo>
                      <a:cubicBezTo>
                        <a:pt x="22" y="38"/>
                        <a:pt x="14" y="45"/>
                        <a:pt x="16" y="24"/>
                      </a:cubicBezTo>
                      <a:lnTo>
                        <a:pt x="22"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7"/>
                <p:cNvSpPr>
                  <a:spLocks/>
                </p:cNvSpPr>
                <p:nvPr/>
              </p:nvSpPr>
              <p:spPr bwMode="auto">
                <a:xfrm>
                  <a:off x="2038" y="1529"/>
                  <a:ext cx="6" cy="10"/>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8"/>
                <p:cNvSpPr>
                  <a:spLocks/>
                </p:cNvSpPr>
                <p:nvPr/>
              </p:nvSpPr>
              <p:spPr bwMode="auto">
                <a:xfrm>
                  <a:off x="2034" y="1512"/>
                  <a:ext cx="9" cy="13"/>
                </a:xfrm>
                <a:custGeom>
                  <a:avLst/>
                  <a:gdLst>
                    <a:gd name="T0" fmla="*/ 4 w 10"/>
                    <a:gd name="T1" fmla="*/ 16 h 16"/>
                    <a:gd name="T2" fmla="*/ 10 w 10"/>
                    <a:gd name="T3" fmla="*/ 15 h 16"/>
                    <a:gd name="T4" fmla="*/ 0 w 10"/>
                    <a:gd name="T5" fmla="*/ 0 h 16"/>
                    <a:gd name="T6" fmla="*/ 4 w 10"/>
                    <a:gd name="T7" fmla="*/ 16 h 16"/>
                  </a:gdLst>
                  <a:ahLst/>
                  <a:cxnLst>
                    <a:cxn ang="0">
                      <a:pos x="T0" y="T1"/>
                    </a:cxn>
                    <a:cxn ang="0">
                      <a:pos x="T2" y="T3"/>
                    </a:cxn>
                    <a:cxn ang="0">
                      <a:pos x="T4" y="T5"/>
                    </a:cxn>
                    <a:cxn ang="0">
                      <a:pos x="T6" y="T7"/>
                    </a:cxn>
                  </a:cxnLst>
                  <a:rect l="0" t="0" r="r" b="b"/>
                  <a:pathLst>
                    <a:path w="10" h="16">
                      <a:moveTo>
                        <a:pt x="4" y="16"/>
                      </a:moveTo>
                      <a:cubicBezTo>
                        <a:pt x="4" y="3"/>
                        <a:pt x="9" y="16"/>
                        <a:pt x="10" y="15"/>
                      </a:cubicBezTo>
                      <a:cubicBezTo>
                        <a:pt x="0" y="0"/>
                        <a:pt x="0" y="0"/>
                        <a:pt x="0" y="0"/>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9"/>
                <p:cNvSpPr>
                  <a:spLocks/>
                </p:cNvSpPr>
                <p:nvPr/>
              </p:nvSpPr>
              <p:spPr bwMode="auto">
                <a:xfrm>
                  <a:off x="2036" y="1474"/>
                  <a:ext cx="2" cy="5"/>
                </a:xfrm>
                <a:custGeom>
                  <a:avLst/>
                  <a:gdLst>
                    <a:gd name="T0" fmla="*/ 2 w 2"/>
                    <a:gd name="T1" fmla="*/ 6 h 6"/>
                    <a:gd name="T2" fmla="*/ 1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2"/>
                        <a:pt x="1" y="0"/>
                      </a:cubicBezTo>
                      <a:cubicBezTo>
                        <a:pt x="0" y="2"/>
                        <a:pt x="1"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10"/>
                <p:cNvSpPr>
                  <a:spLocks/>
                </p:cNvSpPr>
                <p:nvPr/>
              </p:nvSpPr>
              <p:spPr bwMode="auto">
                <a:xfrm>
                  <a:off x="2034" y="1458"/>
                  <a:ext cx="14" cy="45"/>
                </a:xfrm>
                <a:custGeom>
                  <a:avLst/>
                  <a:gdLst>
                    <a:gd name="T0" fmla="*/ 3 w 16"/>
                    <a:gd name="T1" fmla="*/ 0 h 54"/>
                    <a:gd name="T2" fmla="*/ 3 w 16"/>
                    <a:gd name="T3" fmla="*/ 20 h 54"/>
                    <a:gd name="T4" fmla="*/ 4 w 16"/>
                    <a:gd name="T5" fmla="*/ 19 h 54"/>
                    <a:gd name="T6" fmla="*/ 11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3" y="20"/>
                      </a:cubicBezTo>
                      <a:cubicBezTo>
                        <a:pt x="4" y="20"/>
                        <a:pt x="4" y="20"/>
                        <a:pt x="4" y="19"/>
                      </a:cubicBezTo>
                      <a:cubicBezTo>
                        <a:pt x="7" y="12"/>
                        <a:pt x="13" y="19"/>
                        <a:pt x="11" y="31"/>
                      </a:cubicBezTo>
                      <a:cubicBezTo>
                        <a:pt x="13" y="44"/>
                        <a:pt x="6" y="43"/>
                        <a:pt x="11" y="54"/>
                      </a:cubicBezTo>
                      <a:cubicBezTo>
                        <a:pt x="16" y="39"/>
                        <a:pt x="16" y="39"/>
                        <a:pt x="16" y="39"/>
                      </a:cubicBezTo>
                      <a:cubicBezTo>
                        <a:pt x="15" y="19"/>
                        <a:pt x="6" y="7"/>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11"/>
                <p:cNvSpPr>
                  <a:spLocks/>
                </p:cNvSpPr>
                <p:nvPr/>
              </p:nvSpPr>
              <p:spPr bwMode="auto">
                <a:xfrm>
                  <a:off x="2038" y="1479"/>
                  <a:ext cx="1" cy="7"/>
                </a:xfrm>
                <a:custGeom>
                  <a:avLst/>
                  <a:gdLst>
                    <a:gd name="T0" fmla="*/ 0 w 2"/>
                    <a:gd name="T1" fmla="*/ 0 h 8"/>
                    <a:gd name="T2" fmla="*/ 1 w 2"/>
                    <a:gd name="T3" fmla="*/ 8 h 8"/>
                    <a:gd name="T4" fmla="*/ 0 w 2"/>
                    <a:gd name="T5" fmla="*/ 0 h 8"/>
                  </a:gdLst>
                  <a:ahLst/>
                  <a:cxnLst>
                    <a:cxn ang="0">
                      <a:pos x="T0" y="T1"/>
                    </a:cxn>
                    <a:cxn ang="0">
                      <a:pos x="T2" y="T3"/>
                    </a:cxn>
                    <a:cxn ang="0">
                      <a:pos x="T4" y="T5"/>
                    </a:cxn>
                  </a:cxnLst>
                  <a:rect l="0" t="0" r="r" b="b"/>
                  <a:pathLst>
                    <a:path w="2" h="8">
                      <a:moveTo>
                        <a:pt x="0" y="0"/>
                      </a:moveTo>
                      <a:cubicBezTo>
                        <a:pt x="1" y="3"/>
                        <a:pt x="1" y="5"/>
                        <a:pt x="1" y="8"/>
                      </a:cubicBezTo>
                      <a:cubicBezTo>
                        <a:pt x="2" y="4"/>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12"/>
                <p:cNvSpPr>
                  <a:spLocks/>
                </p:cNvSpPr>
                <p:nvPr/>
              </p:nvSpPr>
              <p:spPr bwMode="auto">
                <a:xfrm>
                  <a:off x="2037" y="1503"/>
                  <a:ext cx="4" cy="6"/>
                </a:xfrm>
                <a:custGeom>
                  <a:avLst/>
                  <a:gdLst>
                    <a:gd name="T0" fmla="*/ 0 w 4"/>
                    <a:gd name="T1" fmla="*/ 0 h 6"/>
                    <a:gd name="T2" fmla="*/ 1 w 4"/>
                    <a:gd name="T3" fmla="*/ 6 h 6"/>
                    <a:gd name="T4" fmla="*/ 4 w 4"/>
                    <a:gd name="T5" fmla="*/ 4 h 6"/>
                    <a:gd name="T6" fmla="*/ 0 w 4"/>
                    <a:gd name="T7" fmla="*/ 0 h 6"/>
                  </a:gdLst>
                  <a:ahLst/>
                  <a:cxnLst>
                    <a:cxn ang="0">
                      <a:pos x="T0" y="T1"/>
                    </a:cxn>
                    <a:cxn ang="0">
                      <a:pos x="T2" y="T3"/>
                    </a:cxn>
                    <a:cxn ang="0">
                      <a:pos x="T4" y="T5"/>
                    </a:cxn>
                    <a:cxn ang="0">
                      <a:pos x="T6" y="T7"/>
                    </a:cxn>
                  </a:cxnLst>
                  <a:rect l="0" t="0" r="r" b="b"/>
                  <a:pathLst>
                    <a:path w="4" h="6">
                      <a:moveTo>
                        <a:pt x="0" y="0"/>
                      </a:moveTo>
                      <a:lnTo>
                        <a:pt x="1" y="6"/>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13"/>
                <p:cNvSpPr>
                  <a:spLocks/>
                </p:cNvSpPr>
                <p:nvPr/>
              </p:nvSpPr>
              <p:spPr bwMode="auto">
                <a:xfrm>
                  <a:off x="2036" y="1405"/>
                  <a:ext cx="15" cy="44"/>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6" y="36"/>
                        <a:pt x="13" y="22"/>
                        <a:pt x="18" y="26"/>
                      </a:cubicBezTo>
                      <a:cubicBezTo>
                        <a:pt x="15" y="6"/>
                        <a:pt x="15" y="6"/>
                        <a:pt x="15" y="6"/>
                      </a:cubicBezTo>
                      <a:cubicBezTo>
                        <a:pt x="12" y="0"/>
                        <a:pt x="5" y="8"/>
                        <a:pt x="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4"/>
                <p:cNvSpPr>
                  <a:spLocks/>
                </p:cNvSpPr>
                <p:nvPr/>
              </p:nvSpPr>
              <p:spPr bwMode="auto">
                <a:xfrm>
                  <a:off x="2054" y="1384"/>
                  <a:ext cx="1" cy="5"/>
                </a:xfrm>
                <a:custGeom>
                  <a:avLst/>
                  <a:gdLst>
                    <a:gd name="T0" fmla="*/ 1 w 1"/>
                    <a:gd name="T1" fmla="*/ 5 h 5"/>
                    <a:gd name="T2" fmla="*/ 0 w 1"/>
                    <a:gd name="T3" fmla="*/ 0 h 5"/>
                    <a:gd name="T4" fmla="*/ 1 w 1"/>
                    <a:gd name="T5" fmla="*/ 5 h 5"/>
                  </a:gdLst>
                  <a:ahLst/>
                  <a:cxnLst>
                    <a:cxn ang="0">
                      <a:pos x="T0" y="T1"/>
                    </a:cxn>
                    <a:cxn ang="0">
                      <a:pos x="T2" y="T3"/>
                    </a:cxn>
                    <a:cxn ang="0">
                      <a:pos x="T4" y="T5"/>
                    </a:cxn>
                  </a:cxnLst>
                  <a:rect l="0" t="0" r="r" b="b"/>
                  <a:pathLst>
                    <a:path w="1" h="5">
                      <a:moveTo>
                        <a:pt x="1" y="5"/>
                      </a:moveTo>
                      <a:cubicBezTo>
                        <a:pt x="1" y="4"/>
                        <a:pt x="0" y="2"/>
                        <a:pt x="0" y="0"/>
                      </a:cubicBezTo>
                      <a:cubicBezTo>
                        <a:pt x="0" y="2"/>
                        <a:pt x="1"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5"/>
                <p:cNvSpPr>
                  <a:spLocks/>
                </p:cNvSpPr>
                <p:nvPr/>
              </p:nvSpPr>
              <p:spPr bwMode="auto">
                <a:xfrm>
                  <a:off x="2041" y="1306"/>
                  <a:ext cx="19" cy="92"/>
                </a:xfrm>
                <a:custGeom>
                  <a:avLst/>
                  <a:gdLst>
                    <a:gd name="T0" fmla="*/ 2 w 23"/>
                    <a:gd name="T1" fmla="*/ 0 h 110"/>
                    <a:gd name="T2" fmla="*/ 11 w 23"/>
                    <a:gd name="T3" fmla="*/ 46 h 110"/>
                    <a:gd name="T4" fmla="*/ 4 w 23"/>
                    <a:gd name="T5" fmla="*/ 33 h 110"/>
                    <a:gd name="T6" fmla="*/ 8 w 23"/>
                    <a:gd name="T7" fmla="*/ 72 h 110"/>
                    <a:gd name="T8" fmla="*/ 0 w 23"/>
                    <a:gd name="T9" fmla="*/ 52 h 110"/>
                    <a:gd name="T10" fmla="*/ 7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2"/>
                        <a:pt x="5" y="43"/>
                        <a:pt x="4" y="33"/>
                      </a:cubicBezTo>
                      <a:cubicBezTo>
                        <a:pt x="3" y="53"/>
                        <a:pt x="9" y="56"/>
                        <a:pt x="8" y="72"/>
                      </a:cubicBezTo>
                      <a:cubicBezTo>
                        <a:pt x="0" y="77"/>
                        <a:pt x="7" y="43"/>
                        <a:pt x="0" y="52"/>
                      </a:cubicBezTo>
                      <a:cubicBezTo>
                        <a:pt x="0" y="64"/>
                        <a:pt x="0" y="82"/>
                        <a:pt x="7"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6" y="17"/>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16"/>
                <p:cNvSpPr>
                  <a:spLocks/>
                </p:cNvSpPr>
                <p:nvPr/>
              </p:nvSpPr>
              <p:spPr bwMode="auto">
                <a:xfrm>
                  <a:off x="2050" y="1302"/>
                  <a:ext cx="4" cy="2"/>
                </a:xfrm>
                <a:custGeom>
                  <a:avLst/>
                  <a:gdLst>
                    <a:gd name="T0" fmla="*/ 1 w 4"/>
                    <a:gd name="T1" fmla="*/ 2 h 2"/>
                    <a:gd name="T2" fmla="*/ 4 w 4"/>
                    <a:gd name="T3" fmla="*/ 0 h 2"/>
                    <a:gd name="T4" fmla="*/ 0 w 4"/>
                    <a:gd name="T5" fmla="*/ 2 h 2"/>
                    <a:gd name="T6" fmla="*/ 1 w 4"/>
                    <a:gd name="T7" fmla="*/ 2 h 2"/>
                  </a:gdLst>
                  <a:ahLst/>
                  <a:cxnLst>
                    <a:cxn ang="0">
                      <a:pos x="T0" y="T1"/>
                    </a:cxn>
                    <a:cxn ang="0">
                      <a:pos x="T2" y="T3"/>
                    </a:cxn>
                    <a:cxn ang="0">
                      <a:pos x="T4" y="T5"/>
                    </a:cxn>
                    <a:cxn ang="0">
                      <a:pos x="T6" y="T7"/>
                    </a:cxn>
                  </a:cxnLst>
                  <a:rect l="0" t="0" r="r" b="b"/>
                  <a:pathLst>
                    <a:path w="4" h="2">
                      <a:moveTo>
                        <a:pt x="1" y="2"/>
                      </a:moveTo>
                      <a:lnTo>
                        <a:pt x="4" y="0"/>
                      </a:lnTo>
                      <a:lnTo>
                        <a:pt x="0" y="2"/>
                      </a:ln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17"/>
                <p:cNvSpPr>
                  <a:spLocks/>
                </p:cNvSpPr>
                <p:nvPr/>
              </p:nvSpPr>
              <p:spPr bwMode="auto">
                <a:xfrm>
                  <a:off x="2040" y="1215"/>
                  <a:ext cx="21" cy="78"/>
                </a:xfrm>
                <a:custGeom>
                  <a:avLst/>
                  <a:gdLst>
                    <a:gd name="T0" fmla="*/ 1 w 25"/>
                    <a:gd name="T1" fmla="*/ 58 h 93"/>
                    <a:gd name="T2" fmla="*/ 7 w 25"/>
                    <a:gd name="T3" fmla="*/ 81 h 93"/>
                    <a:gd name="T4" fmla="*/ 2 w 25"/>
                    <a:gd name="T5" fmla="*/ 87 h 93"/>
                    <a:gd name="T6" fmla="*/ 10 w 25"/>
                    <a:gd name="T7" fmla="*/ 92 h 93"/>
                    <a:gd name="T8" fmla="*/ 6 w 25"/>
                    <a:gd name="T9" fmla="*/ 50 h 93"/>
                    <a:gd name="T10" fmla="*/ 18 w 25"/>
                    <a:gd name="T11" fmla="*/ 38 h 93"/>
                    <a:gd name="T12" fmla="*/ 15 w 25"/>
                    <a:gd name="T13" fmla="*/ 61 h 93"/>
                    <a:gd name="T14" fmla="*/ 14 w 25"/>
                    <a:gd name="T15" fmla="*/ 1 h 93"/>
                    <a:gd name="T16" fmla="*/ 11 w 25"/>
                    <a:gd name="T17" fmla="*/ 14 h 93"/>
                    <a:gd name="T18" fmla="*/ 8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2" y="87"/>
                      </a:cubicBezTo>
                      <a:cubicBezTo>
                        <a:pt x="4" y="86"/>
                        <a:pt x="8" y="93"/>
                        <a:pt x="10" y="92"/>
                      </a:cubicBezTo>
                      <a:cubicBezTo>
                        <a:pt x="18" y="81"/>
                        <a:pt x="7" y="63"/>
                        <a:pt x="6" y="50"/>
                      </a:cubicBezTo>
                      <a:cubicBezTo>
                        <a:pt x="9" y="16"/>
                        <a:pt x="10" y="51"/>
                        <a:pt x="18" y="38"/>
                      </a:cubicBezTo>
                      <a:cubicBezTo>
                        <a:pt x="18" y="48"/>
                        <a:pt x="16" y="48"/>
                        <a:pt x="15" y="61"/>
                      </a:cubicBezTo>
                      <a:cubicBezTo>
                        <a:pt x="25" y="41"/>
                        <a:pt x="16" y="15"/>
                        <a:pt x="14" y="1"/>
                      </a:cubicBezTo>
                      <a:cubicBezTo>
                        <a:pt x="13" y="5"/>
                        <a:pt x="10" y="6"/>
                        <a:pt x="11" y="14"/>
                      </a:cubicBezTo>
                      <a:cubicBezTo>
                        <a:pt x="8" y="0"/>
                        <a:pt x="8" y="0"/>
                        <a:pt x="8" y="0"/>
                      </a:cubicBezTo>
                      <a:cubicBezTo>
                        <a:pt x="2" y="14"/>
                        <a:pt x="0" y="26"/>
                        <a:pt x="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18"/>
                <p:cNvSpPr>
                  <a:spLocks/>
                </p:cNvSpPr>
                <p:nvPr/>
              </p:nvSpPr>
              <p:spPr bwMode="auto">
                <a:xfrm>
                  <a:off x="2038" y="1288"/>
                  <a:ext cx="4" cy="11"/>
                </a:xfrm>
                <a:custGeom>
                  <a:avLst/>
                  <a:gdLst>
                    <a:gd name="T0" fmla="*/ 3 w 4"/>
                    <a:gd name="T1" fmla="*/ 13 h 13"/>
                    <a:gd name="T2" fmla="*/ 4 w 4"/>
                    <a:gd name="T3" fmla="*/ 0 h 13"/>
                    <a:gd name="T4" fmla="*/ 3 w 4"/>
                    <a:gd name="T5" fmla="*/ 13 h 13"/>
                  </a:gdLst>
                  <a:ahLst/>
                  <a:cxnLst>
                    <a:cxn ang="0">
                      <a:pos x="T0" y="T1"/>
                    </a:cxn>
                    <a:cxn ang="0">
                      <a:pos x="T2" y="T3"/>
                    </a:cxn>
                    <a:cxn ang="0">
                      <a:pos x="T4" y="T5"/>
                    </a:cxn>
                  </a:cxnLst>
                  <a:rect l="0" t="0" r="r" b="b"/>
                  <a:pathLst>
                    <a:path w="4" h="13">
                      <a:moveTo>
                        <a:pt x="3" y="13"/>
                      </a:moveTo>
                      <a:cubicBezTo>
                        <a:pt x="3" y="4"/>
                        <a:pt x="3" y="1"/>
                        <a:pt x="4" y="0"/>
                      </a:cubicBezTo>
                      <a:cubicBezTo>
                        <a:pt x="2" y="3"/>
                        <a:pt x="0" y="6"/>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19"/>
                <p:cNvSpPr>
                  <a:spLocks/>
                </p:cNvSpPr>
                <p:nvPr/>
              </p:nvSpPr>
              <p:spPr bwMode="auto">
                <a:xfrm>
                  <a:off x="2051" y="1210"/>
                  <a:ext cx="1"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0" y="4"/>
                        <a:pt x="1" y="7"/>
                      </a:cubicBezTo>
                      <a:cubicBezTo>
                        <a:pt x="1" y="6"/>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0"/>
                <p:cNvSpPr>
                  <a:spLocks/>
                </p:cNvSpPr>
                <p:nvPr/>
              </p:nvSpPr>
              <p:spPr bwMode="auto">
                <a:xfrm>
                  <a:off x="2041" y="1208"/>
                  <a:ext cx="2" cy="14"/>
                </a:xfrm>
                <a:custGeom>
                  <a:avLst/>
                  <a:gdLst>
                    <a:gd name="T0" fmla="*/ 3 w 3"/>
                    <a:gd name="T1" fmla="*/ 17 h 17"/>
                    <a:gd name="T2" fmla="*/ 3 w 3"/>
                    <a:gd name="T3" fmla="*/ 0 h 17"/>
                    <a:gd name="T4" fmla="*/ 0 w 3"/>
                    <a:gd name="T5" fmla="*/ 7 h 17"/>
                    <a:gd name="T6" fmla="*/ 3 w 3"/>
                    <a:gd name="T7" fmla="*/ 17 h 17"/>
                  </a:gdLst>
                  <a:ahLst/>
                  <a:cxnLst>
                    <a:cxn ang="0">
                      <a:pos x="T0" y="T1"/>
                    </a:cxn>
                    <a:cxn ang="0">
                      <a:pos x="T2" y="T3"/>
                    </a:cxn>
                    <a:cxn ang="0">
                      <a:pos x="T4" y="T5"/>
                    </a:cxn>
                    <a:cxn ang="0">
                      <a:pos x="T6" y="T7"/>
                    </a:cxn>
                  </a:cxnLst>
                  <a:rect l="0" t="0" r="r" b="b"/>
                  <a:pathLst>
                    <a:path w="3" h="17">
                      <a:moveTo>
                        <a:pt x="3" y="17"/>
                      </a:moveTo>
                      <a:cubicBezTo>
                        <a:pt x="3" y="0"/>
                        <a:pt x="3" y="0"/>
                        <a:pt x="3" y="0"/>
                      </a:cubicBezTo>
                      <a:cubicBezTo>
                        <a:pt x="0" y="7"/>
                        <a:pt x="0" y="7"/>
                        <a:pt x="0" y="7"/>
                      </a:cubicBezTo>
                      <a:cubicBezTo>
                        <a:pt x="0" y="9"/>
                        <a:pt x="1" y="17"/>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1"/>
                <p:cNvSpPr>
                  <a:spLocks/>
                </p:cNvSpPr>
                <p:nvPr/>
              </p:nvSpPr>
              <p:spPr bwMode="auto">
                <a:xfrm>
                  <a:off x="1541" y="1164"/>
                  <a:ext cx="514" cy="35"/>
                </a:xfrm>
                <a:custGeom>
                  <a:avLst/>
                  <a:gdLst>
                    <a:gd name="T0" fmla="*/ 6 w 617"/>
                    <a:gd name="T1" fmla="*/ 4 h 41"/>
                    <a:gd name="T2" fmla="*/ 26 w 617"/>
                    <a:gd name="T3" fmla="*/ 8 h 41"/>
                    <a:gd name="T4" fmla="*/ 1 w 617"/>
                    <a:gd name="T5" fmla="*/ 14 h 41"/>
                    <a:gd name="T6" fmla="*/ 5 w 617"/>
                    <a:gd name="T7" fmla="*/ 24 h 41"/>
                    <a:gd name="T8" fmla="*/ 52 w 617"/>
                    <a:gd name="T9" fmla="*/ 19 h 41"/>
                    <a:gd name="T10" fmla="*/ 54 w 617"/>
                    <a:gd name="T11" fmla="*/ 24 h 41"/>
                    <a:gd name="T12" fmla="*/ 144 w 617"/>
                    <a:gd name="T13" fmla="*/ 21 h 41"/>
                    <a:gd name="T14" fmla="*/ 209 w 617"/>
                    <a:gd name="T15" fmla="*/ 19 h 41"/>
                    <a:gd name="T16" fmla="*/ 467 w 617"/>
                    <a:gd name="T17" fmla="*/ 21 h 41"/>
                    <a:gd name="T18" fmla="*/ 480 w 617"/>
                    <a:gd name="T19" fmla="*/ 12 h 41"/>
                    <a:gd name="T20" fmla="*/ 498 w 617"/>
                    <a:gd name="T21" fmla="*/ 18 h 41"/>
                    <a:gd name="T22" fmla="*/ 483 w 617"/>
                    <a:gd name="T23" fmla="*/ 17 h 41"/>
                    <a:gd name="T24" fmla="*/ 556 w 617"/>
                    <a:gd name="T25" fmla="*/ 20 h 41"/>
                    <a:gd name="T26" fmla="*/ 557 w 617"/>
                    <a:gd name="T27" fmla="*/ 9 h 41"/>
                    <a:gd name="T28" fmla="*/ 560 w 617"/>
                    <a:gd name="T29" fmla="*/ 13 h 41"/>
                    <a:gd name="T30" fmla="*/ 565 w 617"/>
                    <a:gd name="T31" fmla="*/ 14 h 41"/>
                    <a:gd name="T32" fmla="*/ 568 w 617"/>
                    <a:gd name="T33" fmla="*/ 14 h 41"/>
                    <a:gd name="T34" fmla="*/ 571 w 617"/>
                    <a:gd name="T35" fmla="*/ 14 h 41"/>
                    <a:gd name="T36" fmla="*/ 593 w 617"/>
                    <a:gd name="T37" fmla="*/ 20 h 41"/>
                    <a:gd name="T38" fmla="*/ 598 w 617"/>
                    <a:gd name="T39" fmla="*/ 20 h 41"/>
                    <a:gd name="T40" fmla="*/ 602 w 617"/>
                    <a:gd name="T41" fmla="*/ 25 h 41"/>
                    <a:gd name="T42" fmla="*/ 606 w 617"/>
                    <a:gd name="T43" fmla="*/ 40 h 41"/>
                    <a:gd name="T44" fmla="*/ 611 w 617"/>
                    <a:gd name="T45" fmla="*/ 8 h 41"/>
                    <a:gd name="T46" fmla="*/ 600 w 617"/>
                    <a:gd name="T47" fmla="*/ 6 h 41"/>
                    <a:gd name="T48" fmla="*/ 615 w 617"/>
                    <a:gd name="T49" fmla="*/ 4 h 41"/>
                    <a:gd name="T50" fmla="*/ 617 w 617"/>
                    <a:gd name="T51" fmla="*/ 25 h 41"/>
                    <a:gd name="T52" fmla="*/ 617 w 617"/>
                    <a:gd name="T53" fmla="*/ 2 h 41"/>
                    <a:gd name="T54" fmla="*/ 588 w 617"/>
                    <a:gd name="T55" fmla="*/ 2 h 41"/>
                    <a:gd name="T56" fmla="*/ 573 w 617"/>
                    <a:gd name="T57" fmla="*/ 2 h 41"/>
                    <a:gd name="T58" fmla="*/ 569 w 617"/>
                    <a:gd name="T59" fmla="*/ 3 h 41"/>
                    <a:gd name="T60" fmla="*/ 567 w 617"/>
                    <a:gd name="T61" fmla="*/ 3 h 41"/>
                    <a:gd name="T62" fmla="*/ 562 w 617"/>
                    <a:gd name="T63" fmla="*/ 3 h 41"/>
                    <a:gd name="T64" fmla="*/ 523 w 617"/>
                    <a:gd name="T65" fmla="*/ 7 h 41"/>
                    <a:gd name="T66" fmla="*/ 441 w 617"/>
                    <a:gd name="T67" fmla="*/ 14 h 41"/>
                    <a:gd name="T68" fmla="*/ 447 w 617"/>
                    <a:gd name="T69" fmla="*/ 9 h 41"/>
                    <a:gd name="T70" fmla="*/ 345 w 617"/>
                    <a:gd name="T71" fmla="*/ 4 h 41"/>
                    <a:gd name="T72" fmla="*/ 305 w 617"/>
                    <a:gd name="T73" fmla="*/ 13 h 41"/>
                    <a:gd name="T74" fmla="*/ 285 w 617"/>
                    <a:gd name="T75" fmla="*/ 10 h 41"/>
                    <a:gd name="T76" fmla="*/ 282 w 617"/>
                    <a:gd name="T77" fmla="*/ 14 h 41"/>
                    <a:gd name="T78" fmla="*/ 252 w 617"/>
                    <a:gd name="T79" fmla="*/ 8 h 41"/>
                    <a:gd name="T80" fmla="*/ 245 w 617"/>
                    <a:gd name="T81" fmla="*/ 19 h 41"/>
                    <a:gd name="T82" fmla="*/ 184 w 617"/>
                    <a:gd name="T83" fmla="*/ 4 h 41"/>
                    <a:gd name="T84" fmla="*/ 193 w 617"/>
                    <a:gd name="T85" fmla="*/ 9 h 41"/>
                    <a:gd name="T86" fmla="*/ 180 w 617"/>
                    <a:gd name="T87" fmla="*/ 14 h 41"/>
                    <a:gd name="T88" fmla="*/ 170 w 617"/>
                    <a:gd name="T89" fmla="*/ 5 h 41"/>
                    <a:gd name="T90" fmla="*/ 122 w 617"/>
                    <a:gd name="T91" fmla="*/ 11 h 41"/>
                    <a:gd name="T92" fmla="*/ 128 w 617"/>
                    <a:gd name="T93" fmla="*/ 16 h 41"/>
                    <a:gd name="T94" fmla="*/ 63 w 617"/>
                    <a:gd name="T95" fmla="*/ 13 h 41"/>
                    <a:gd name="T96" fmla="*/ 93 w 617"/>
                    <a:gd name="T97" fmla="*/ 4 h 41"/>
                    <a:gd name="T98" fmla="*/ 74 w 617"/>
                    <a:gd name="T99" fmla="*/ 0 h 41"/>
                    <a:gd name="T100" fmla="*/ 33 w 617"/>
                    <a:gd name="T101" fmla="*/ 12 h 41"/>
                    <a:gd name="T102" fmla="*/ 6 w 617"/>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6" y="4"/>
                      </a:moveTo>
                      <a:cubicBezTo>
                        <a:pt x="8" y="7"/>
                        <a:pt x="14" y="9"/>
                        <a:pt x="26" y="8"/>
                      </a:cubicBezTo>
                      <a:cubicBezTo>
                        <a:pt x="25" y="12"/>
                        <a:pt x="8" y="12"/>
                        <a:pt x="1" y="14"/>
                      </a:cubicBezTo>
                      <a:cubicBezTo>
                        <a:pt x="17" y="17"/>
                        <a:pt x="0" y="19"/>
                        <a:pt x="5" y="24"/>
                      </a:cubicBezTo>
                      <a:cubicBezTo>
                        <a:pt x="23" y="24"/>
                        <a:pt x="32" y="18"/>
                        <a:pt x="52" y="19"/>
                      </a:cubicBezTo>
                      <a:cubicBezTo>
                        <a:pt x="51" y="21"/>
                        <a:pt x="51" y="23"/>
                        <a:pt x="54" y="24"/>
                      </a:cubicBezTo>
                      <a:cubicBezTo>
                        <a:pt x="78" y="21"/>
                        <a:pt x="120" y="17"/>
                        <a:pt x="144" y="21"/>
                      </a:cubicBezTo>
                      <a:cubicBezTo>
                        <a:pt x="166" y="23"/>
                        <a:pt x="183" y="21"/>
                        <a:pt x="209" y="19"/>
                      </a:cubicBezTo>
                      <a:cubicBezTo>
                        <a:pt x="291" y="21"/>
                        <a:pt x="378" y="16"/>
                        <a:pt x="467" y="21"/>
                      </a:cubicBezTo>
                      <a:cubicBezTo>
                        <a:pt x="480" y="12"/>
                        <a:pt x="480" y="12"/>
                        <a:pt x="480" y="12"/>
                      </a:cubicBezTo>
                      <a:cubicBezTo>
                        <a:pt x="484" y="16"/>
                        <a:pt x="501" y="12"/>
                        <a:pt x="498" y="18"/>
                      </a:cubicBezTo>
                      <a:cubicBezTo>
                        <a:pt x="493" y="16"/>
                        <a:pt x="489" y="17"/>
                        <a:pt x="483" y="17"/>
                      </a:cubicBezTo>
                      <a:cubicBezTo>
                        <a:pt x="502" y="25"/>
                        <a:pt x="533" y="17"/>
                        <a:pt x="556" y="20"/>
                      </a:cubicBezTo>
                      <a:cubicBezTo>
                        <a:pt x="554" y="18"/>
                        <a:pt x="550" y="10"/>
                        <a:pt x="557" y="9"/>
                      </a:cubicBezTo>
                      <a:cubicBezTo>
                        <a:pt x="556" y="11"/>
                        <a:pt x="558" y="13"/>
                        <a:pt x="560" y="13"/>
                      </a:cubicBezTo>
                      <a:cubicBezTo>
                        <a:pt x="562" y="14"/>
                        <a:pt x="563" y="14"/>
                        <a:pt x="565" y="14"/>
                      </a:cubicBezTo>
                      <a:cubicBezTo>
                        <a:pt x="566" y="14"/>
                        <a:pt x="567" y="14"/>
                        <a:pt x="568" y="14"/>
                      </a:cubicBezTo>
                      <a:cubicBezTo>
                        <a:pt x="569" y="14"/>
                        <a:pt x="570" y="14"/>
                        <a:pt x="571" y="14"/>
                      </a:cubicBezTo>
                      <a:cubicBezTo>
                        <a:pt x="581" y="14"/>
                        <a:pt x="594" y="14"/>
                        <a:pt x="593" y="20"/>
                      </a:cubicBezTo>
                      <a:cubicBezTo>
                        <a:pt x="595" y="20"/>
                        <a:pt x="597" y="20"/>
                        <a:pt x="598" y="20"/>
                      </a:cubicBezTo>
                      <a:cubicBezTo>
                        <a:pt x="598" y="28"/>
                        <a:pt x="600" y="26"/>
                        <a:pt x="602" y="25"/>
                      </a:cubicBezTo>
                      <a:cubicBezTo>
                        <a:pt x="605" y="24"/>
                        <a:pt x="606" y="24"/>
                        <a:pt x="606" y="40"/>
                      </a:cubicBezTo>
                      <a:cubicBezTo>
                        <a:pt x="610" y="41"/>
                        <a:pt x="609" y="23"/>
                        <a:pt x="611" y="8"/>
                      </a:cubicBezTo>
                      <a:cubicBezTo>
                        <a:pt x="605" y="8"/>
                        <a:pt x="601" y="7"/>
                        <a:pt x="600" y="6"/>
                      </a:cubicBezTo>
                      <a:cubicBezTo>
                        <a:pt x="605" y="5"/>
                        <a:pt x="610" y="4"/>
                        <a:pt x="615" y="4"/>
                      </a:cubicBezTo>
                      <a:cubicBezTo>
                        <a:pt x="615" y="16"/>
                        <a:pt x="613" y="28"/>
                        <a:pt x="617" y="25"/>
                      </a:cubicBezTo>
                      <a:cubicBezTo>
                        <a:pt x="617" y="18"/>
                        <a:pt x="617" y="10"/>
                        <a:pt x="617" y="2"/>
                      </a:cubicBezTo>
                      <a:cubicBezTo>
                        <a:pt x="608" y="2"/>
                        <a:pt x="599" y="2"/>
                        <a:pt x="588" y="2"/>
                      </a:cubicBezTo>
                      <a:cubicBezTo>
                        <a:pt x="583" y="2"/>
                        <a:pt x="578" y="2"/>
                        <a:pt x="573" y="2"/>
                      </a:cubicBezTo>
                      <a:cubicBezTo>
                        <a:pt x="572" y="2"/>
                        <a:pt x="570" y="3"/>
                        <a:pt x="569" y="3"/>
                      </a:cubicBezTo>
                      <a:cubicBezTo>
                        <a:pt x="567" y="3"/>
                        <a:pt x="567" y="3"/>
                        <a:pt x="567" y="3"/>
                      </a:cubicBezTo>
                      <a:cubicBezTo>
                        <a:pt x="565" y="3"/>
                        <a:pt x="564" y="3"/>
                        <a:pt x="562" y="3"/>
                      </a:cubicBezTo>
                      <a:cubicBezTo>
                        <a:pt x="550" y="4"/>
                        <a:pt x="537" y="5"/>
                        <a:pt x="523" y="7"/>
                      </a:cubicBezTo>
                      <a:cubicBezTo>
                        <a:pt x="496" y="10"/>
                        <a:pt x="467" y="13"/>
                        <a:pt x="441" y="14"/>
                      </a:cubicBezTo>
                      <a:cubicBezTo>
                        <a:pt x="447" y="9"/>
                        <a:pt x="447" y="9"/>
                        <a:pt x="447" y="9"/>
                      </a:cubicBezTo>
                      <a:cubicBezTo>
                        <a:pt x="417" y="13"/>
                        <a:pt x="369" y="13"/>
                        <a:pt x="345" y="4"/>
                      </a:cubicBezTo>
                      <a:cubicBezTo>
                        <a:pt x="351" y="9"/>
                        <a:pt x="301" y="1"/>
                        <a:pt x="305" y="13"/>
                      </a:cubicBezTo>
                      <a:cubicBezTo>
                        <a:pt x="298" y="10"/>
                        <a:pt x="296" y="11"/>
                        <a:pt x="285" y="10"/>
                      </a:cubicBezTo>
                      <a:cubicBezTo>
                        <a:pt x="282" y="14"/>
                        <a:pt x="282" y="14"/>
                        <a:pt x="282" y="14"/>
                      </a:cubicBezTo>
                      <a:cubicBezTo>
                        <a:pt x="267" y="13"/>
                        <a:pt x="269" y="8"/>
                        <a:pt x="252" y="8"/>
                      </a:cubicBezTo>
                      <a:cubicBezTo>
                        <a:pt x="263" y="13"/>
                        <a:pt x="250" y="15"/>
                        <a:pt x="245" y="19"/>
                      </a:cubicBezTo>
                      <a:cubicBezTo>
                        <a:pt x="225" y="13"/>
                        <a:pt x="202" y="8"/>
                        <a:pt x="184" y="4"/>
                      </a:cubicBezTo>
                      <a:cubicBezTo>
                        <a:pt x="185" y="5"/>
                        <a:pt x="187" y="7"/>
                        <a:pt x="193" y="9"/>
                      </a:cubicBezTo>
                      <a:cubicBezTo>
                        <a:pt x="181" y="8"/>
                        <a:pt x="183" y="12"/>
                        <a:pt x="180" y="14"/>
                      </a:cubicBezTo>
                      <a:cubicBezTo>
                        <a:pt x="168" y="14"/>
                        <a:pt x="169" y="8"/>
                        <a:pt x="170" y="5"/>
                      </a:cubicBezTo>
                      <a:cubicBezTo>
                        <a:pt x="148" y="3"/>
                        <a:pt x="138" y="15"/>
                        <a:pt x="122" y="11"/>
                      </a:cubicBezTo>
                      <a:cubicBezTo>
                        <a:pt x="128" y="16"/>
                        <a:pt x="128" y="16"/>
                        <a:pt x="128" y="16"/>
                      </a:cubicBezTo>
                      <a:cubicBezTo>
                        <a:pt x="106" y="17"/>
                        <a:pt x="87" y="12"/>
                        <a:pt x="63" y="13"/>
                      </a:cubicBezTo>
                      <a:cubicBezTo>
                        <a:pt x="51" y="6"/>
                        <a:pt x="83" y="7"/>
                        <a:pt x="93" y="4"/>
                      </a:cubicBezTo>
                      <a:cubicBezTo>
                        <a:pt x="88" y="3"/>
                        <a:pt x="77" y="2"/>
                        <a:pt x="74" y="0"/>
                      </a:cubicBezTo>
                      <a:cubicBezTo>
                        <a:pt x="64" y="4"/>
                        <a:pt x="46" y="8"/>
                        <a:pt x="33" y="12"/>
                      </a:cubicBezTo>
                      <a:cubicBezTo>
                        <a:pt x="45" y="4"/>
                        <a:pt x="14"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22"/>
                <p:cNvSpPr>
                  <a:spLocks/>
                </p:cNvSpPr>
                <p:nvPr/>
              </p:nvSpPr>
              <p:spPr bwMode="auto">
                <a:xfrm>
                  <a:off x="1602" y="1162"/>
                  <a:ext cx="6" cy="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23"/>
                <p:cNvSpPr>
                  <a:spLocks/>
                </p:cNvSpPr>
                <p:nvPr/>
              </p:nvSpPr>
              <p:spPr bwMode="auto">
                <a:xfrm>
                  <a:off x="1543" y="1167"/>
                  <a:ext cx="3" cy="1"/>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3" y="0"/>
                        <a:pt x="2" y="0"/>
                      </a:cubicBezTo>
                      <a:cubicBezTo>
                        <a:pt x="0" y="0"/>
                        <a:pt x="1"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24"/>
                <p:cNvSpPr>
                  <a:spLocks/>
                </p:cNvSpPr>
                <p:nvPr/>
              </p:nvSpPr>
              <p:spPr bwMode="auto">
                <a:xfrm>
                  <a:off x="1657" y="1182"/>
                  <a:ext cx="6" cy="1"/>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25"/>
                <p:cNvSpPr>
                  <a:spLocks/>
                </p:cNvSpPr>
                <p:nvPr/>
              </p:nvSpPr>
              <p:spPr bwMode="auto">
                <a:xfrm>
                  <a:off x="1678" y="1163"/>
                  <a:ext cx="16" cy="5"/>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1" y="4"/>
                        <a:pt x="19" y="6"/>
                      </a:cubicBezTo>
                      <a:cubicBezTo>
                        <a:pt x="17" y="3"/>
                        <a:pt x="1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26"/>
                <p:cNvSpPr>
                  <a:spLocks/>
                </p:cNvSpPr>
                <p:nvPr/>
              </p:nvSpPr>
              <p:spPr bwMode="auto">
                <a:xfrm>
                  <a:off x="1797" y="1164"/>
                  <a:ext cx="10" cy="4"/>
                </a:xfrm>
                <a:custGeom>
                  <a:avLst/>
                  <a:gdLst>
                    <a:gd name="T0" fmla="*/ 7 w 13"/>
                    <a:gd name="T1" fmla="*/ 4 h 4"/>
                    <a:gd name="T2" fmla="*/ 13 w 13"/>
                    <a:gd name="T3" fmla="*/ 0 h 4"/>
                    <a:gd name="T4" fmla="*/ 7 w 13"/>
                    <a:gd name="T5" fmla="*/ 4 h 4"/>
                  </a:gdLst>
                  <a:ahLst/>
                  <a:cxnLst>
                    <a:cxn ang="0">
                      <a:pos x="T0" y="T1"/>
                    </a:cxn>
                    <a:cxn ang="0">
                      <a:pos x="T2" y="T3"/>
                    </a:cxn>
                    <a:cxn ang="0">
                      <a:pos x="T4" y="T5"/>
                    </a:cxn>
                  </a:cxnLst>
                  <a:rect l="0" t="0" r="r" b="b"/>
                  <a:pathLst>
                    <a:path w="13" h="4">
                      <a:moveTo>
                        <a:pt x="7" y="4"/>
                      </a:moveTo>
                      <a:cubicBezTo>
                        <a:pt x="12" y="3"/>
                        <a:pt x="9" y="2"/>
                        <a:pt x="13" y="0"/>
                      </a:cubicBezTo>
                      <a:cubicBezTo>
                        <a:pt x="3" y="0"/>
                        <a:pt x="0" y="1"/>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27"/>
                <p:cNvSpPr>
                  <a:spLocks/>
                </p:cNvSpPr>
                <p:nvPr/>
              </p:nvSpPr>
              <p:spPr bwMode="auto">
                <a:xfrm>
                  <a:off x="1559" y="1164"/>
                  <a:ext cx="21" cy="2"/>
                </a:xfrm>
                <a:custGeom>
                  <a:avLst/>
                  <a:gdLst>
                    <a:gd name="T0" fmla="*/ 21 w 21"/>
                    <a:gd name="T1" fmla="*/ 0 h 2"/>
                    <a:gd name="T2" fmla="*/ 6 w 21"/>
                    <a:gd name="T3" fmla="*/ 0 h 2"/>
                    <a:gd name="T4" fmla="*/ 0 w 21"/>
                    <a:gd name="T5" fmla="*/ 2 h 2"/>
                    <a:gd name="T6" fmla="*/ 21 w 21"/>
                    <a:gd name="T7" fmla="*/ 0 h 2"/>
                  </a:gdLst>
                  <a:ahLst/>
                  <a:cxnLst>
                    <a:cxn ang="0">
                      <a:pos x="T0" y="T1"/>
                    </a:cxn>
                    <a:cxn ang="0">
                      <a:pos x="T2" y="T3"/>
                    </a:cxn>
                    <a:cxn ang="0">
                      <a:pos x="T4" y="T5"/>
                    </a:cxn>
                    <a:cxn ang="0">
                      <a:pos x="T6" y="T7"/>
                    </a:cxn>
                  </a:cxnLst>
                  <a:rect l="0" t="0" r="r" b="b"/>
                  <a:pathLst>
                    <a:path w="21" h="2">
                      <a:moveTo>
                        <a:pt x="21" y="0"/>
                      </a:moveTo>
                      <a:lnTo>
                        <a:pt x="6" y="0"/>
                      </a:lnTo>
                      <a:lnTo>
                        <a:pt x="0" y="2"/>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28"/>
                <p:cNvSpPr>
                  <a:spLocks/>
                </p:cNvSpPr>
                <p:nvPr/>
              </p:nvSpPr>
              <p:spPr bwMode="auto">
                <a:xfrm>
                  <a:off x="1248" y="1163"/>
                  <a:ext cx="281" cy="27"/>
                </a:xfrm>
                <a:custGeom>
                  <a:avLst/>
                  <a:gdLst>
                    <a:gd name="T0" fmla="*/ 21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0 w 337"/>
                    <a:gd name="T19" fmla="*/ 23 h 33"/>
                    <a:gd name="T20" fmla="*/ 337 w 337"/>
                    <a:gd name="T21" fmla="*/ 15 h 33"/>
                    <a:gd name="T22" fmla="*/ 333 w 337"/>
                    <a:gd name="T23" fmla="*/ 7 h 33"/>
                    <a:gd name="T24" fmla="*/ 294 w 337"/>
                    <a:gd name="T25" fmla="*/ 13 h 33"/>
                    <a:gd name="T26" fmla="*/ 291 w 337"/>
                    <a:gd name="T27" fmla="*/ 7 h 33"/>
                    <a:gd name="T28" fmla="*/ 276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7 w 337"/>
                    <a:gd name="T49" fmla="*/ 20 h 33"/>
                    <a:gd name="T50" fmla="*/ 124 w 337"/>
                    <a:gd name="T51" fmla="*/ 9 h 33"/>
                    <a:gd name="T52" fmla="*/ 70 w 337"/>
                    <a:gd name="T53" fmla="*/ 11 h 33"/>
                    <a:gd name="T54" fmla="*/ 71 w 337"/>
                    <a:gd name="T55" fmla="*/ 10 h 33"/>
                    <a:gd name="T56" fmla="*/ 35 w 337"/>
                    <a:gd name="T57" fmla="*/ 14 h 33"/>
                    <a:gd name="T58" fmla="*/ 48 w 337"/>
                    <a:gd name="T59" fmla="*/ 16 h 33"/>
                    <a:gd name="T60" fmla="*/ 33 w 337"/>
                    <a:gd name="T61" fmla="*/ 20 h 33"/>
                    <a:gd name="T62" fmla="*/ 31 w 337"/>
                    <a:gd name="T63" fmla="*/ 17 h 33"/>
                    <a:gd name="T64" fmla="*/ 0 w 337"/>
                    <a:gd name="T65" fmla="*/ 25 h 33"/>
                    <a:gd name="T66" fmla="*/ 36 w 337"/>
                    <a:gd name="T67" fmla="*/ 20 h 33"/>
                    <a:gd name="T68" fmla="*/ 21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1" y="27"/>
                      </a:moveTo>
                      <a:cubicBezTo>
                        <a:pt x="38" y="33"/>
                        <a:pt x="62" y="30"/>
                        <a:pt x="82" y="31"/>
                      </a:cubicBezTo>
                      <a:cubicBezTo>
                        <a:pt x="119" y="28"/>
                        <a:pt x="87" y="18"/>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20"/>
                        <a:pt x="284" y="19"/>
                        <a:pt x="276" y="27"/>
                      </a:cubicBezTo>
                      <a:cubicBezTo>
                        <a:pt x="271" y="28"/>
                        <a:pt x="271" y="28"/>
                        <a:pt x="271" y="28"/>
                      </a:cubicBezTo>
                      <a:cubicBezTo>
                        <a:pt x="291" y="27"/>
                        <a:pt x="317" y="23"/>
                        <a:pt x="330" y="23"/>
                      </a:cubicBezTo>
                      <a:cubicBezTo>
                        <a:pt x="331" y="20"/>
                        <a:pt x="319" y="15"/>
                        <a:pt x="337" y="15"/>
                      </a:cubicBezTo>
                      <a:cubicBezTo>
                        <a:pt x="330" y="14"/>
                        <a:pt x="333" y="10"/>
                        <a:pt x="333" y="7"/>
                      </a:cubicBezTo>
                      <a:cubicBezTo>
                        <a:pt x="315" y="11"/>
                        <a:pt x="305" y="9"/>
                        <a:pt x="294" y="13"/>
                      </a:cubicBezTo>
                      <a:cubicBezTo>
                        <a:pt x="284" y="9"/>
                        <a:pt x="301" y="11"/>
                        <a:pt x="291" y="7"/>
                      </a:cubicBezTo>
                      <a:cubicBezTo>
                        <a:pt x="276" y="11"/>
                        <a:pt x="276" y="11"/>
                        <a:pt x="276" y="11"/>
                      </a:cubicBezTo>
                      <a:cubicBezTo>
                        <a:pt x="266" y="10"/>
                        <a:pt x="287" y="7"/>
                        <a:pt x="271" y="6"/>
                      </a:cubicBezTo>
                      <a:cubicBezTo>
                        <a:pt x="269" y="9"/>
                        <a:pt x="255"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89" y="12"/>
                        <a:pt x="179" y="0"/>
                        <a:pt x="144" y="6"/>
                      </a:cubicBezTo>
                      <a:cubicBezTo>
                        <a:pt x="152" y="8"/>
                        <a:pt x="144" y="10"/>
                        <a:pt x="140" y="11"/>
                      </a:cubicBezTo>
                      <a:cubicBezTo>
                        <a:pt x="155" y="15"/>
                        <a:pt x="158" y="8"/>
                        <a:pt x="172" y="7"/>
                      </a:cubicBezTo>
                      <a:cubicBezTo>
                        <a:pt x="174" y="12"/>
                        <a:pt x="150" y="17"/>
                        <a:pt x="167" y="20"/>
                      </a:cubicBezTo>
                      <a:cubicBezTo>
                        <a:pt x="149" y="15"/>
                        <a:pt x="132" y="21"/>
                        <a:pt x="124" y="9"/>
                      </a:cubicBezTo>
                      <a:cubicBezTo>
                        <a:pt x="102" y="8"/>
                        <a:pt x="93" y="14"/>
                        <a:pt x="70" y="11"/>
                      </a:cubicBezTo>
                      <a:cubicBezTo>
                        <a:pt x="71" y="10"/>
                        <a:pt x="71" y="10"/>
                        <a:pt x="71" y="10"/>
                      </a:cubicBezTo>
                      <a:cubicBezTo>
                        <a:pt x="67" y="18"/>
                        <a:pt x="52" y="6"/>
                        <a:pt x="35"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6" y="20"/>
                      </a:cubicBezTo>
                      <a:cubicBezTo>
                        <a:pt x="30" y="24"/>
                        <a:pt x="32" y="28"/>
                        <a:pt x="2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29"/>
                <p:cNvSpPr>
                  <a:spLocks/>
                </p:cNvSpPr>
                <p:nvPr/>
              </p:nvSpPr>
              <p:spPr bwMode="auto">
                <a:xfrm>
                  <a:off x="1453" y="1168"/>
                  <a:ext cx="6" cy="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0"/>
                <p:cNvSpPr>
                  <a:spLocks/>
                </p:cNvSpPr>
                <p:nvPr/>
              </p:nvSpPr>
              <p:spPr bwMode="auto">
                <a:xfrm>
                  <a:off x="1021" y="1161"/>
                  <a:ext cx="219" cy="33"/>
                </a:xfrm>
                <a:custGeom>
                  <a:avLst/>
                  <a:gdLst>
                    <a:gd name="T0" fmla="*/ 191 w 262"/>
                    <a:gd name="T1" fmla="*/ 19 h 39"/>
                    <a:gd name="T2" fmla="*/ 182 w 262"/>
                    <a:gd name="T3" fmla="*/ 12 h 39"/>
                    <a:gd name="T4" fmla="*/ 184 w 262"/>
                    <a:gd name="T5" fmla="*/ 26 h 39"/>
                    <a:gd name="T6" fmla="*/ 155 w 262"/>
                    <a:gd name="T7" fmla="*/ 29 h 39"/>
                    <a:gd name="T8" fmla="*/ 155 w 262"/>
                    <a:gd name="T9" fmla="*/ 16 h 39"/>
                    <a:gd name="T10" fmla="*/ 128 w 262"/>
                    <a:gd name="T11" fmla="*/ 14 h 39"/>
                    <a:gd name="T12" fmla="*/ 130 w 262"/>
                    <a:gd name="T13" fmla="*/ 22 h 39"/>
                    <a:gd name="T14" fmla="*/ 97 w 262"/>
                    <a:gd name="T15" fmla="*/ 27 h 39"/>
                    <a:gd name="T16" fmla="*/ 111 w 262"/>
                    <a:gd name="T17" fmla="*/ 24 h 39"/>
                    <a:gd name="T18" fmla="*/ 93 w 262"/>
                    <a:gd name="T19" fmla="*/ 15 h 39"/>
                    <a:gd name="T20" fmla="*/ 20 w 262"/>
                    <a:gd name="T21" fmla="*/ 37 h 39"/>
                    <a:gd name="T22" fmla="*/ 42 w 262"/>
                    <a:gd name="T23" fmla="*/ 35 h 39"/>
                    <a:gd name="T24" fmla="*/ 44 w 262"/>
                    <a:gd name="T25" fmla="*/ 26 h 39"/>
                    <a:gd name="T26" fmla="*/ 67 w 262"/>
                    <a:gd name="T27" fmla="*/ 28 h 39"/>
                    <a:gd name="T28" fmla="*/ 51 w 262"/>
                    <a:gd name="T29" fmla="*/ 34 h 39"/>
                    <a:gd name="T30" fmla="*/ 227 w 262"/>
                    <a:gd name="T31" fmla="*/ 33 h 39"/>
                    <a:gd name="T32" fmla="*/ 202 w 262"/>
                    <a:gd name="T33" fmla="*/ 33 h 39"/>
                    <a:gd name="T34" fmla="*/ 226 w 262"/>
                    <a:gd name="T35" fmla="*/ 27 h 39"/>
                    <a:gd name="T36" fmla="*/ 214 w 262"/>
                    <a:gd name="T37" fmla="*/ 18 h 39"/>
                    <a:gd name="T38" fmla="*/ 227 w 262"/>
                    <a:gd name="T39" fmla="*/ 21 h 39"/>
                    <a:gd name="T40" fmla="*/ 227 w 262"/>
                    <a:gd name="T41" fmla="*/ 11 h 39"/>
                    <a:gd name="T42" fmla="*/ 262 w 262"/>
                    <a:gd name="T43" fmla="*/ 7 h 39"/>
                    <a:gd name="T44" fmla="*/ 201 w 262"/>
                    <a:gd name="T45" fmla="*/ 7 h 39"/>
                    <a:gd name="T46" fmla="*/ 191 w 262"/>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9">
                      <a:moveTo>
                        <a:pt x="191" y="19"/>
                      </a:moveTo>
                      <a:cubicBezTo>
                        <a:pt x="177" y="18"/>
                        <a:pt x="195" y="14"/>
                        <a:pt x="182" y="12"/>
                      </a:cubicBezTo>
                      <a:cubicBezTo>
                        <a:pt x="167" y="16"/>
                        <a:pt x="199" y="20"/>
                        <a:pt x="184" y="26"/>
                      </a:cubicBezTo>
                      <a:cubicBezTo>
                        <a:pt x="175" y="23"/>
                        <a:pt x="161" y="28"/>
                        <a:pt x="155" y="29"/>
                      </a:cubicBezTo>
                      <a:cubicBezTo>
                        <a:pt x="162" y="25"/>
                        <a:pt x="158" y="18"/>
                        <a:pt x="155" y="16"/>
                      </a:cubicBezTo>
                      <a:cubicBezTo>
                        <a:pt x="150" y="18"/>
                        <a:pt x="138" y="14"/>
                        <a:pt x="128" y="14"/>
                      </a:cubicBezTo>
                      <a:cubicBezTo>
                        <a:pt x="151" y="19"/>
                        <a:pt x="109" y="17"/>
                        <a:pt x="130" y="22"/>
                      </a:cubicBezTo>
                      <a:cubicBezTo>
                        <a:pt x="128" y="27"/>
                        <a:pt x="106" y="30"/>
                        <a:pt x="97" y="27"/>
                      </a:cubicBezTo>
                      <a:cubicBezTo>
                        <a:pt x="98" y="23"/>
                        <a:pt x="105" y="24"/>
                        <a:pt x="111" y="24"/>
                      </a:cubicBezTo>
                      <a:cubicBezTo>
                        <a:pt x="116" y="18"/>
                        <a:pt x="96" y="21"/>
                        <a:pt x="93" y="15"/>
                      </a:cubicBezTo>
                      <a:cubicBezTo>
                        <a:pt x="71" y="23"/>
                        <a:pt x="0" y="23"/>
                        <a:pt x="20" y="37"/>
                      </a:cubicBezTo>
                      <a:cubicBezTo>
                        <a:pt x="28" y="39"/>
                        <a:pt x="34" y="36"/>
                        <a:pt x="42" y="35"/>
                      </a:cubicBezTo>
                      <a:cubicBezTo>
                        <a:pt x="19" y="33"/>
                        <a:pt x="42" y="28"/>
                        <a:pt x="44" y="26"/>
                      </a:cubicBezTo>
                      <a:cubicBezTo>
                        <a:pt x="54" y="28"/>
                        <a:pt x="71" y="23"/>
                        <a:pt x="67" y="28"/>
                      </a:cubicBezTo>
                      <a:cubicBezTo>
                        <a:pt x="51" y="34"/>
                        <a:pt x="51" y="34"/>
                        <a:pt x="51" y="34"/>
                      </a:cubicBezTo>
                      <a:cubicBezTo>
                        <a:pt x="101" y="36"/>
                        <a:pt x="169"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2" y="7"/>
                      </a:cubicBezTo>
                      <a:cubicBezTo>
                        <a:pt x="232" y="0"/>
                        <a:pt x="236" y="14"/>
                        <a:pt x="201" y="7"/>
                      </a:cubicBezTo>
                      <a:lnTo>
                        <a:pt x="19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1"/>
                <p:cNvSpPr>
                  <a:spLocks/>
                </p:cNvSpPr>
                <p:nvPr/>
              </p:nvSpPr>
              <p:spPr bwMode="auto">
                <a:xfrm>
                  <a:off x="1231" y="1173"/>
                  <a:ext cx="10" cy="4"/>
                </a:xfrm>
                <a:custGeom>
                  <a:avLst/>
                  <a:gdLst>
                    <a:gd name="T0" fmla="*/ 6 w 10"/>
                    <a:gd name="T1" fmla="*/ 0 h 4"/>
                    <a:gd name="T2" fmla="*/ 0 w 10"/>
                    <a:gd name="T3" fmla="*/ 4 h 4"/>
                    <a:gd name="T4" fmla="*/ 10 w 10"/>
                    <a:gd name="T5" fmla="*/ 2 h 4"/>
                    <a:gd name="T6" fmla="*/ 6 w 10"/>
                    <a:gd name="T7" fmla="*/ 0 h 4"/>
                  </a:gdLst>
                  <a:ahLst/>
                  <a:cxnLst>
                    <a:cxn ang="0">
                      <a:pos x="T0" y="T1"/>
                    </a:cxn>
                    <a:cxn ang="0">
                      <a:pos x="T2" y="T3"/>
                    </a:cxn>
                    <a:cxn ang="0">
                      <a:pos x="T4" y="T5"/>
                    </a:cxn>
                    <a:cxn ang="0">
                      <a:pos x="T6" y="T7"/>
                    </a:cxn>
                  </a:cxnLst>
                  <a:rect l="0" t="0" r="r" b="b"/>
                  <a:pathLst>
                    <a:path w="10" h="4">
                      <a:moveTo>
                        <a:pt x="6" y="0"/>
                      </a:moveTo>
                      <a:lnTo>
                        <a:pt x="0" y="4"/>
                      </a:lnTo>
                      <a:lnTo>
                        <a:pt x="10"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2"/>
                <p:cNvSpPr>
                  <a:spLocks/>
                </p:cNvSpPr>
                <p:nvPr/>
              </p:nvSpPr>
              <p:spPr bwMode="auto">
                <a:xfrm>
                  <a:off x="1218" y="1184"/>
                  <a:ext cx="13" cy="5"/>
                </a:xfrm>
                <a:custGeom>
                  <a:avLst/>
                  <a:gdLst>
                    <a:gd name="T0" fmla="*/ 11 w 15"/>
                    <a:gd name="T1" fmla="*/ 6 h 6"/>
                    <a:gd name="T2" fmla="*/ 15 w 15"/>
                    <a:gd name="T3" fmla="*/ 1 h 6"/>
                    <a:gd name="T4" fmla="*/ 11 w 15"/>
                    <a:gd name="T5" fmla="*/ 6 h 6"/>
                  </a:gdLst>
                  <a:ahLst/>
                  <a:cxnLst>
                    <a:cxn ang="0">
                      <a:pos x="T0" y="T1"/>
                    </a:cxn>
                    <a:cxn ang="0">
                      <a:pos x="T2" y="T3"/>
                    </a:cxn>
                    <a:cxn ang="0">
                      <a:pos x="T4" y="T5"/>
                    </a:cxn>
                  </a:cxnLst>
                  <a:rect l="0" t="0" r="r" b="b"/>
                  <a:pathLst>
                    <a:path w="15" h="6">
                      <a:moveTo>
                        <a:pt x="11" y="6"/>
                      </a:moveTo>
                      <a:cubicBezTo>
                        <a:pt x="11" y="4"/>
                        <a:pt x="15" y="3"/>
                        <a:pt x="15" y="1"/>
                      </a:cubicBezTo>
                      <a:cubicBezTo>
                        <a:pt x="0" y="0"/>
                        <a:pt x="2" y="3"/>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3"/>
                <p:cNvSpPr>
                  <a:spLocks/>
                </p:cNvSpPr>
                <p:nvPr/>
              </p:nvSpPr>
              <p:spPr bwMode="auto">
                <a:xfrm>
                  <a:off x="1067" y="1174"/>
                  <a:ext cx="16" cy="2"/>
                </a:xfrm>
                <a:custGeom>
                  <a:avLst/>
                  <a:gdLst>
                    <a:gd name="T0" fmla="*/ 19 w 19"/>
                    <a:gd name="T1" fmla="*/ 0 h 3"/>
                    <a:gd name="T2" fmla="*/ 0 w 19"/>
                    <a:gd name="T3" fmla="*/ 1 h 3"/>
                    <a:gd name="T4" fmla="*/ 12 w 19"/>
                    <a:gd name="T5" fmla="*/ 3 h 3"/>
                    <a:gd name="T6" fmla="*/ 19 w 19"/>
                    <a:gd name="T7" fmla="*/ 0 h 3"/>
                  </a:gdLst>
                  <a:ahLst/>
                  <a:cxnLst>
                    <a:cxn ang="0">
                      <a:pos x="T0" y="T1"/>
                    </a:cxn>
                    <a:cxn ang="0">
                      <a:pos x="T2" y="T3"/>
                    </a:cxn>
                    <a:cxn ang="0">
                      <a:pos x="T4" y="T5"/>
                    </a:cxn>
                    <a:cxn ang="0">
                      <a:pos x="T6" y="T7"/>
                    </a:cxn>
                  </a:cxnLst>
                  <a:rect l="0" t="0" r="r" b="b"/>
                  <a:pathLst>
                    <a:path w="19" h="3">
                      <a:moveTo>
                        <a:pt x="19" y="0"/>
                      </a:moveTo>
                      <a:cubicBezTo>
                        <a:pt x="0" y="1"/>
                        <a:pt x="0" y="1"/>
                        <a:pt x="0" y="1"/>
                      </a:cubicBezTo>
                      <a:cubicBezTo>
                        <a:pt x="12" y="3"/>
                        <a:pt x="12" y="3"/>
                        <a:pt x="12" y="3"/>
                      </a:cubicBezTo>
                      <a:cubicBezTo>
                        <a:pt x="12" y="1"/>
                        <a:pt x="17"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4"/>
                <p:cNvSpPr>
                  <a:spLocks/>
                </p:cNvSpPr>
                <p:nvPr/>
              </p:nvSpPr>
              <p:spPr bwMode="auto">
                <a:xfrm>
                  <a:off x="975" y="1178"/>
                  <a:ext cx="66" cy="15"/>
                </a:xfrm>
                <a:custGeom>
                  <a:avLst/>
                  <a:gdLst>
                    <a:gd name="T0" fmla="*/ 0 w 80"/>
                    <a:gd name="T1" fmla="*/ 18 h 18"/>
                    <a:gd name="T2" fmla="*/ 66 w 80"/>
                    <a:gd name="T3" fmla="*/ 18 h 18"/>
                    <a:gd name="T4" fmla="*/ 65 w 80"/>
                    <a:gd name="T5" fmla="*/ 1 h 18"/>
                    <a:gd name="T6" fmla="*/ 38 w 80"/>
                    <a:gd name="T7" fmla="*/ 12 h 18"/>
                    <a:gd name="T8" fmla="*/ 1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7"/>
                        <a:pt x="65" y="1"/>
                      </a:cubicBezTo>
                      <a:cubicBezTo>
                        <a:pt x="51" y="0"/>
                        <a:pt x="53" y="10"/>
                        <a:pt x="38" y="12"/>
                      </a:cubicBezTo>
                      <a:cubicBezTo>
                        <a:pt x="32" y="7"/>
                        <a:pt x="16" y="13"/>
                        <a:pt x="1" y="12"/>
                      </a:cubicBezTo>
                      <a:cubicBezTo>
                        <a:pt x="3" y="14"/>
                        <a:pt x="3" y="16"/>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5"/>
                <p:cNvSpPr>
                  <a:spLocks/>
                </p:cNvSpPr>
                <p:nvPr/>
              </p:nvSpPr>
              <p:spPr bwMode="auto">
                <a:xfrm>
                  <a:off x="623" y="1165"/>
                  <a:ext cx="374" cy="192"/>
                </a:xfrm>
                <a:custGeom>
                  <a:avLst/>
                  <a:gdLst>
                    <a:gd name="T0" fmla="*/ 333 w 449"/>
                    <a:gd name="T1" fmla="*/ 14 h 230"/>
                    <a:gd name="T2" fmla="*/ 300 w 449"/>
                    <a:gd name="T3" fmla="*/ 15 h 230"/>
                    <a:gd name="T4" fmla="*/ 316 w 449"/>
                    <a:gd name="T5" fmla="*/ 12 h 230"/>
                    <a:gd name="T6" fmla="*/ 290 w 449"/>
                    <a:gd name="T7" fmla="*/ 8 h 230"/>
                    <a:gd name="T8" fmla="*/ 292 w 449"/>
                    <a:gd name="T9" fmla="*/ 11 h 230"/>
                    <a:gd name="T10" fmla="*/ 233 w 449"/>
                    <a:gd name="T11" fmla="*/ 13 h 230"/>
                    <a:gd name="T12" fmla="*/ 223 w 449"/>
                    <a:gd name="T13" fmla="*/ 20 h 230"/>
                    <a:gd name="T14" fmla="*/ 183 w 449"/>
                    <a:gd name="T15" fmla="*/ 9 h 230"/>
                    <a:gd name="T16" fmla="*/ 193 w 449"/>
                    <a:gd name="T17" fmla="*/ 24 h 230"/>
                    <a:gd name="T18" fmla="*/ 127 w 449"/>
                    <a:gd name="T19" fmla="*/ 19 h 230"/>
                    <a:gd name="T20" fmla="*/ 140 w 449"/>
                    <a:gd name="T21" fmla="*/ 18 h 230"/>
                    <a:gd name="T22" fmla="*/ 105 w 449"/>
                    <a:gd name="T23" fmla="*/ 18 h 230"/>
                    <a:gd name="T24" fmla="*/ 106 w 449"/>
                    <a:gd name="T25" fmla="*/ 10 h 230"/>
                    <a:gd name="T26" fmla="*/ 55 w 449"/>
                    <a:gd name="T27" fmla="*/ 11 h 230"/>
                    <a:gd name="T28" fmla="*/ 58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0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0 w 449"/>
                    <a:gd name="T59" fmla="*/ 62 h 230"/>
                    <a:gd name="T60" fmla="*/ 16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3 w 449"/>
                    <a:gd name="T75" fmla="*/ 23 h 230"/>
                    <a:gd name="T76" fmla="*/ 39 w 449"/>
                    <a:gd name="T77" fmla="*/ 29 h 230"/>
                    <a:gd name="T78" fmla="*/ 42 w 449"/>
                    <a:gd name="T79" fmla="*/ 29 h 230"/>
                    <a:gd name="T80" fmla="*/ 45 w 449"/>
                    <a:gd name="T81" fmla="*/ 29 h 230"/>
                    <a:gd name="T82" fmla="*/ 48 w 449"/>
                    <a:gd name="T83" fmla="*/ 28 h 230"/>
                    <a:gd name="T84" fmla="*/ 49 w 449"/>
                    <a:gd name="T85" fmla="*/ 27 h 230"/>
                    <a:gd name="T86" fmla="*/ 52 w 449"/>
                    <a:gd name="T87" fmla="*/ 21 h 230"/>
                    <a:gd name="T88" fmla="*/ 66 w 449"/>
                    <a:gd name="T89" fmla="*/ 31 h 230"/>
                    <a:gd name="T90" fmla="*/ 294 w 449"/>
                    <a:gd name="T91" fmla="*/ 27 h 230"/>
                    <a:gd name="T92" fmla="*/ 288 w 449"/>
                    <a:gd name="T93" fmla="*/ 21 h 230"/>
                    <a:gd name="T94" fmla="*/ 375 w 449"/>
                    <a:gd name="T95" fmla="*/ 21 h 230"/>
                    <a:gd name="T96" fmla="*/ 386 w 449"/>
                    <a:gd name="T97" fmla="*/ 15 h 230"/>
                    <a:gd name="T98" fmla="*/ 383 w 449"/>
                    <a:gd name="T99" fmla="*/ 29 h 230"/>
                    <a:gd name="T100" fmla="*/ 411 w 449"/>
                    <a:gd name="T101" fmla="*/ 27 h 230"/>
                    <a:gd name="T102" fmla="*/ 394 w 449"/>
                    <a:gd name="T103" fmla="*/ 24 h 230"/>
                    <a:gd name="T104" fmla="*/ 423 w 449"/>
                    <a:gd name="T105" fmla="*/ 27 h 230"/>
                    <a:gd name="T106" fmla="*/ 403 w 449"/>
                    <a:gd name="T107" fmla="*/ 11 h 230"/>
                    <a:gd name="T108" fmla="*/ 332 w 449"/>
                    <a:gd name="T109" fmla="*/ 5 h 230"/>
                    <a:gd name="T110" fmla="*/ 333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3" y="14"/>
                      </a:moveTo>
                      <a:cubicBezTo>
                        <a:pt x="321" y="14"/>
                        <a:pt x="310" y="18"/>
                        <a:pt x="300" y="15"/>
                      </a:cubicBezTo>
                      <a:cubicBezTo>
                        <a:pt x="302" y="12"/>
                        <a:pt x="309" y="11"/>
                        <a:pt x="316" y="12"/>
                      </a:cubicBezTo>
                      <a:cubicBezTo>
                        <a:pt x="311" y="4"/>
                        <a:pt x="303" y="13"/>
                        <a:pt x="290" y="8"/>
                      </a:cubicBezTo>
                      <a:cubicBezTo>
                        <a:pt x="291" y="9"/>
                        <a:pt x="296" y="10"/>
                        <a:pt x="292" y="11"/>
                      </a:cubicBezTo>
                      <a:cubicBezTo>
                        <a:pt x="261" y="10"/>
                        <a:pt x="274" y="17"/>
                        <a:pt x="233" y="13"/>
                      </a:cubicBezTo>
                      <a:cubicBezTo>
                        <a:pt x="227" y="15"/>
                        <a:pt x="222" y="15"/>
                        <a:pt x="223" y="20"/>
                      </a:cubicBezTo>
                      <a:cubicBezTo>
                        <a:pt x="199" y="14"/>
                        <a:pt x="211" y="14"/>
                        <a:pt x="183" y="9"/>
                      </a:cubicBezTo>
                      <a:cubicBezTo>
                        <a:pt x="184" y="11"/>
                        <a:pt x="193" y="18"/>
                        <a:pt x="193" y="24"/>
                      </a:cubicBezTo>
                      <a:cubicBezTo>
                        <a:pt x="153" y="15"/>
                        <a:pt x="153" y="25"/>
                        <a:pt x="127" y="19"/>
                      </a:cubicBezTo>
                      <a:cubicBezTo>
                        <a:pt x="130" y="18"/>
                        <a:pt x="133" y="17"/>
                        <a:pt x="140" y="18"/>
                      </a:cubicBezTo>
                      <a:cubicBezTo>
                        <a:pt x="137" y="9"/>
                        <a:pt x="119" y="19"/>
                        <a:pt x="105" y="18"/>
                      </a:cubicBezTo>
                      <a:cubicBezTo>
                        <a:pt x="106" y="10"/>
                        <a:pt x="106" y="10"/>
                        <a:pt x="106" y="10"/>
                      </a:cubicBezTo>
                      <a:cubicBezTo>
                        <a:pt x="93" y="12"/>
                        <a:pt x="71" y="16"/>
                        <a:pt x="55" y="11"/>
                      </a:cubicBezTo>
                      <a:cubicBezTo>
                        <a:pt x="58" y="7"/>
                        <a:pt x="58" y="7"/>
                        <a:pt x="58" y="7"/>
                      </a:cubicBezTo>
                      <a:cubicBezTo>
                        <a:pt x="55" y="8"/>
                        <a:pt x="51" y="8"/>
                        <a:pt x="48" y="9"/>
                      </a:cubicBezTo>
                      <a:cubicBezTo>
                        <a:pt x="44" y="9"/>
                        <a:pt x="41" y="10"/>
                        <a:pt x="35" y="10"/>
                      </a:cubicBezTo>
                      <a:cubicBezTo>
                        <a:pt x="24" y="10"/>
                        <a:pt x="13" y="11"/>
                        <a:pt x="3" y="11"/>
                      </a:cubicBezTo>
                      <a:cubicBezTo>
                        <a:pt x="3" y="25"/>
                        <a:pt x="3" y="38"/>
                        <a:pt x="4" y="51"/>
                      </a:cubicBezTo>
                      <a:cubicBezTo>
                        <a:pt x="4" y="61"/>
                        <a:pt x="4" y="70"/>
                        <a:pt x="5" y="78"/>
                      </a:cubicBezTo>
                      <a:cubicBezTo>
                        <a:pt x="0" y="93"/>
                        <a:pt x="0" y="93"/>
                        <a:pt x="0" y="93"/>
                      </a:cubicBezTo>
                      <a:cubicBezTo>
                        <a:pt x="6" y="132"/>
                        <a:pt x="3" y="54"/>
                        <a:pt x="14" y="83"/>
                      </a:cubicBezTo>
                      <a:cubicBezTo>
                        <a:pt x="0" y="87"/>
                        <a:pt x="18" y="103"/>
                        <a:pt x="13" y="125"/>
                      </a:cubicBezTo>
                      <a:cubicBezTo>
                        <a:pt x="8" y="135"/>
                        <a:pt x="10" y="103"/>
                        <a:pt x="4" y="114"/>
                      </a:cubicBezTo>
                      <a:cubicBezTo>
                        <a:pt x="11" y="119"/>
                        <a:pt x="6" y="126"/>
                        <a:pt x="8" y="138"/>
                      </a:cubicBezTo>
                      <a:cubicBezTo>
                        <a:pt x="1" y="135"/>
                        <a:pt x="7" y="162"/>
                        <a:pt x="0" y="155"/>
                      </a:cubicBezTo>
                      <a:cubicBezTo>
                        <a:pt x="12" y="197"/>
                        <a:pt x="12" y="197"/>
                        <a:pt x="12" y="197"/>
                      </a:cubicBezTo>
                      <a:cubicBezTo>
                        <a:pt x="8" y="203"/>
                        <a:pt x="9" y="215"/>
                        <a:pt x="10" y="224"/>
                      </a:cubicBezTo>
                      <a:cubicBezTo>
                        <a:pt x="10" y="202"/>
                        <a:pt x="19" y="230"/>
                        <a:pt x="22" y="205"/>
                      </a:cubicBezTo>
                      <a:cubicBezTo>
                        <a:pt x="19" y="169"/>
                        <a:pt x="17" y="107"/>
                        <a:pt x="20" y="62"/>
                      </a:cubicBezTo>
                      <a:cubicBezTo>
                        <a:pt x="18" y="60"/>
                        <a:pt x="17" y="58"/>
                        <a:pt x="16" y="55"/>
                      </a:cubicBezTo>
                      <a:cubicBezTo>
                        <a:pt x="16" y="52"/>
                        <a:pt x="16" y="48"/>
                        <a:pt x="16" y="45"/>
                      </a:cubicBezTo>
                      <a:cubicBezTo>
                        <a:pt x="16"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2" y="21"/>
                        <a:pt x="29" y="22"/>
                        <a:pt x="33" y="23"/>
                      </a:cubicBezTo>
                      <a:cubicBezTo>
                        <a:pt x="38" y="25"/>
                        <a:pt x="40" y="27"/>
                        <a:pt x="39" y="29"/>
                      </a:cubicBezTo>
                      <a:cubicBezTo>
                        <a:pt x="40" y="29"/>
                        <a:pt x="41" y="29"/>
                        <a:pt x="42" y="29"/>
                      </a:cubicBezTo>
                      <a:cubicBezTo>
                        <a:pt x="43" y="29"/>
                        <a:pt x="44" y="29"/>
                        <a:pt x="45" y="29"/>
                      </a:cubicBezTo>
                      <a:cubicBezTo>
                        <a:pt x="47" y="29"/>
                        <a:pt x="48" y="29"/>
                        <a:pt x="48" y="28"/>
                      </a:cubicBezTo>
                      <a:cubicBezTo>
                        <a:pt x="50" y="28"/>
                        <a:pt x="50" y="28"/>
                        <a:pt x="49" y="27"/>
                      </a:cubicBezTo>
                      <a:cubicBezTo>
                        <a:pt x="49" y="26"/>
                        <a:pt x="47" y="24"/>
                        <a:pt x="52" y="21"/>
                      </a:cubicBezTo>
                      <a:cubicBezTo>
                        <a:pt x="66" y="31"/>
                        <a:pt x="66" y="31"/>
                        <a:pt x="66" y="31"/>
                      </a:cubicBezTo>
                      <a:cubicBezTo>
                        <a:pt x="132" y="28"/>
                        <a:pt x="219" y="22"/>
                        <a:pt x="294" y="27"/>
                      </a:cubicBezTo>
                      <a:cubicBezTo>
                        <a:pt x="288" y="21"/>
                        <a:pt x="288" y="21"/>
                        <a:pt x="288" y="21"/>
                      </a:cubicBezTo>
                      <a:cubicBezTo>
                        <a:pt x="322" y="24"/>
                        <a:pt x="345" y="8"/>
                        <a:pt x="375" y="21"/>
                      </a:cubicBezTo>
                      <a:cubicBezTo>
                        <a:pt x="386" y="15"/>
                        <a:pt x="386" y="15"/>
                        <a:pt x="386" y="15"/>
                      </a:cubicBezTo>
                      <a:cubicBezTo>
                        <a:pt x="380" y="18"/>
                        <a:pt x="392" y="24"/>
                        <a:pt x="383" y="29"/>
                      </a:cubicBezTo>
                      <a:cubicBezTo>
                        <a:pt x="392" y="27"/>
                        <a:pt x="402" y="29"/>
                        <a:pt x="411" y="27"/>
                      </a:cubicBezTo>
                      <a:cubicBezTo>
                        <a:pt x="394" y="24"/>
                        <a:pt x="394" y="24"/>
                        <a:pt x="394" y="24"/>
                      </a:cubicBezTo>
                      <a:cubicBezTo>
                        <a:pt x="406" y="19"/>
                        <a:pt x="419" y="22"/>
                        <a:pt x="423" y="27"/>
                      </a:cubicBezTo>
                      <a:cubicBezTo>
                        <a:pt x="449" y="20"/>
                        <a:pt x="408" y="16"/>
                        <a:pt x="403" y="11"/>
                      </a:cubicBezTo>
                      <a:cubicBezTo>
                        <a:pt x="367" y="22"/>
                        <a:pt x="367" y="0"/>
                        <a:pt x="332" y="5"/>
                      </a:cubicBezTo>
                      <a:cubicBezTo>
                        <a:pt x="311" y="8"/>
                        <a:pt x="335" y="10"/>
                        <a:pt x="33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6"/>
                <p:cNvSpPr>
                  <a:spLocks/>
                </p:cNvSpPr>
                <p:nvPr/>
              </p:nvSpPr>
              <p:spPr bwMode="auto">
                <a:xfrm>
                  <a:off x="937" y="1189"/>
                  <a:ext cx="5" cy="1"/>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3" y="1"/>
                        <a:pt x="4" y="0"/>
                        <a:pt x="6" y="0"/>
                      </a:cubicBezTo>
                      <a:cubicBezTo>
                        <a:pt x="4" y="0"/>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7"/>
                <p:cNvSpPr>
                  <a:spLocks/>
                </p:cNvSpPr>
                <p:nvPr/>
              </p:nvSpPr>
              <p:spPr bwMode="auto">
                <a:xfrm>
                  <a:off x="631" y="1352"/>
                  <a:ext cx="1" cy="12"/>
                </a:xfrm>
                <a:custGeom>
                  <a:avLst/>
                  <a:gdLst>
                    <a:gd name="T0" fmla="*/ 0 w 1"/>
                    <a:gd name="T1" fmla="*/ 0 h 14"/>
                    <a:gd name="T2" fmla="*/ 0 w 1"/>
                    <a:gd name="T3" fmla="*/ 10 h 14"/>
                    <a:gd name="T4" fmla="*/ 0 w 1"/>
                    <a:gd name="T5" fmla="*/ 0 h 14"/>
                  </a:gdLst>
                  <a:ahLst/>
                  <a:cxnLst>
                    <a:cxn ang="0">
                      <a:pos x="T0" y="T1"/>
                    </a:cxn>
                    <a:cxn ang="0">
                      <a:pos x="T2" y="T3"/>
                    </a:cxn>
                    <a:cxn ang="0">
                      <a:pos x="T4" y="T5"/>
                    </a:cxn>
                  </a:cxnLst>
                  <a:rect l="0" t="0" r="r" b="b"/>
                  <a:pathLst>
                    <a:path w="1" h="14">
                      <a:moveTo>
                        <a:pt x="0" y="0"/>
                      </a:moveTo>
                      <a:cubicBezTo>
                        <a:pt x="0" y="3"/>
                        <a:pt x="0" y="6"/>
                        <a:pt x="0" y="10"/>
                      </a:cubicBezTo>
                      <a:cubicBezTo>
                        <a:pt x="1" y="14"/>
                        <a:pt x="0"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8"/>
                <p:cNvSpPr>
                  <a:spLocks/>
                </p:cNvSpPr>
                <p:nvPr/>
              </p:nvSpPr>
              <p:spPr bwMode="auto">
                <a:xfrm>
                  <a:off x="976" y="1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9"/>
                <p:cNvSpPr>
                  <a:spLocks/>
                </p:cNvSpPr>
                <p:nvPr/>
              </p:nvSpPr>
              <p:spPr bwMode="auto">
                <a:xfrm>
                  <a:off x="982" y="1175"/>
                  <a:ext cx="8" cy="2"/>
                </a:xfrm>
                <a:custGeom>
                  <a:avLst/>
                  <a:gdLst>
                    <a:gd name="T0" fmla="*/ 8 w 8"/>
                    <a:gd name="T1" fmla="*/ 0 h 2"/>
                    <a:gd name="T2" fmla="*/ 0 w 8"/>
                    <a:gd name="T3" fmla="*/ 0 h 2"/>
                    <a:gd name="T4" fmla="*/ 2 w 8"/>
                    <a:gd name="T5" fmla="*/ 2 h 2"/>
                    <a:gd name="T6" fmla="*/ 8 w 8"/>
                    <a:gd name="T7" fmla="*/ 0 h 2"/>
                  </a:gdLst>
                  <a:ahLst/>
                  <a:cxnLst>
                    <a:cxn ang="0">
                      <a:pos x="T0" y="T1"/>
                    </a:cxn>
                    <a:cxn ang="0">
                      <a:pos x="T2" y="T3"/>
                    </a:cxn>
                    <a:cxn ang="0">
                      <a:pos x="T4" y="T5"/>
                    </a:cxn>
                    <a:cxn ang="0">
                      <a:pos x="T6" y="T7"/>
                    </a:cxn>
                  </a:cxnLst>
                  <a:rect l="0" t="0" r="r" b="b"/>
                  <a:pathLst>
                    <a:path w="8" h="2">
                      <a:moveTo>
                        <a:pt x="8" y="0"/>
                      </a:moveTo>
                      <a:lnTo>
                        <a:pt x="0" y="0"/>
                      </a:lnTo>
                      <a:lnTo>
                        <a:pt x="2"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0"/>
                <p:cNvSpPr>
                  <a:spLocks/>
                </p:cNvSpPr>
                <p:nvPr/>
              </p:nvSpPr>
              <p:spPr bwMode="auto">
                <a:xfrm>
                  <a:off x="625" y="143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1"/>
                <p:cNvSpPr>
                  <a:spLocks/>
                </p:cNvSpPr>
                <p:nvPr/>
              </p:nvSpPr>
              <p:spPr bwMode="auto">
                <a:xfrm>
                  <a:off x="688" y="1615"/>
                  <a:ext cx="5" cy="1"/>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2"/>
                <p:cNvSpPr>
                  <a:spLocks/>
                </p:cNvSpPr>
                <p:nvPr/>
              </p:nvSpPr>
              <p:spPr bwMode="auto">
                <a:xfrm>
                  <a:off x="619" y="1369"/>
                  <a:ext cx="694" cy="250"/>
                </a:xfrm>
                <a:custGeom>
                  <a:avLst/>
                  <a:gdLst>
                    <a:gd name="T0" fmla="*/ 795 w 833"/>
                    <a:gd name="T1" fmla="*/ 280 h 300"/>
                    <a:gd name="T2" fmla="*/ 814 w 833"/>
                    <a:gd name="T3" fmla="*/ 270 h 300"/>
                    <a:gd name="T4" fmla="*/ 775 w 833"/>
                    <a:gd name="T5" fmla="*/ 266 h 300"/>
                    <a:gd name="T6" fmla="*/ 718 w 833"/>
                    <a:gd name="T7" fmla="*/ 271 h 300"/>
                    <a:gd name="T8" fmla="*/ 594 w 833"/>
                    <a:gd name="T9" fmla="*/ 272 h 300"/>
                    <a:gd name="T10" fmla="*/ 514 w 833"/>
                    <a:gd name="T11" fmla="*/ 269 h 300"/>
                    <a:gd name="T12" fmla="*/ 409 w 833"/>
                    <a:gd name="T13" fmla="*/ 278 h 300"/>
                    <a:gd name="T14" fmla="*/ 384 w 833"/>
                    <a:gd name="T15" fmla="*/ 275 h 300"/>
                    <a:gd name="T16" fmla="*/ 326 w 833"/>
                    <a:gd name="T17" fmla="*/ 273 h 300"/>
                    <a:gd name="T18" fmla="*/ 302 w 833"/>
                    <a:gd name="T19" fmla="*/ 287 h 300"/>
                    <a:gd name="T20" fmla="*/ 246 w 833"/>
                    <a:gd name="T21" fmla="*/ 287 h 300"/>
                    <a:gd name="T22" fmla="*/ 203 w 833"/>
                    <a:gd name="T23" fmla="*/ 281 h 300"/>
                    <a:gd name="T24" fmla="*/ 130 w 833"/>
                    <a:gd name="T25" fmla="*/ 281 h 300"/>
                    <a:gd name="T26" fmla="*/ 56 w 833"/>
                    <a:gd name="T27" fmla="*/ 279 h 300"/>
                    <a:gd name="T28" fmla="*/ 46 w 833"/>
                    <a:gd name="T29" fmla="*/ 280 h 300"/>
                    <a:gd name="T30" fmla="*/ 16 w 833"/>
                    <a:gd name="T31" fmla="*/ 284 h 300"/>
                    <a:gd name="T32" fmla="*/ 6 w 833"/>
                    <a:gd name="T33" fmla="*/ 216 h 300"/>
                    <a:gd name="T34" fmla="*/ 16 w 833"/>
                    <a:gd name="T35" fmla="*/ 237 h 300"/>
                    <a:gd name="T36" fmla="*/ 23 w 833"/>
                    <a:gd name="T37" fmla="*/ 252 h 300"/>
                    <a:gd name="T38" fmla="*/ 25 w 833"/>
                    <a:gd name="T39" fmla="*/ 258 h 300"/>
                    <a:gd name="T40" fmla="*/ 24 w 833"/>
                    <a:gd name="T41" fmla="*/ 252 h 300"/>
                    <a:gd name="T42" fmla="*/ 23 w 833"/>
                    <a:gd name="T43" fmla="*/ 227 h 300"/>
                    <a:gd name="T44" fmla="*/ 25 w 833"/>
                    <a:gd name="T45" fmla="*/ 202 h 300"/>
                    <a:gd name="T46" fmla="*/ 22 w 833"/>
                    <a:gd name="T47" fmla="*/ 158 h 300"/>
                    <a:gd name="T48" fmla="*/ 4 w 833"/>
                    <a:gd name="T49" fmla="*/ 22 h 300"/>
                    <a:gd name="T50" fmla="*/ 10 w 833"/>
                    <a:gd name="T51" fmla="*/ 80 h 300"/>
                    <a:gd name="T52" fmla="*/ 19 w 833"/>
                    <a:gd name="T53" fmla="*/ 123 h 300"/>
                    <a:gd name="T54" fmla="*/ 9 w 833"/>
                    <a:gd name="T55" fmla="*/ 127 h 300"/>
                    <a:gd name="T56" fmla="*/ 4 w 833"/>
                    <a:gd name="T57" fmla="*/ 201 h 300"/>
                    <a:gd name="T58" fmla="*/ 10 w 833"/>
                    <a:gd name="T59" fmla="*/ 201 h 300"/>
                    <a:gd name="T60" fmla="*/ 9 w 833"/>
                    <a:gd name="T61" fmla="*/ 246 h 300"/>
                    <a:gd name="T62" fmla="*/ 13 w 833"/>
                    <a:gd name="T63" fmla="*/ 269 h 300"/>
                    <a:gd name="T64" fmla="*/ 7 w 833"/>
                    <a:gd name="T65" fmla="*/ 293 h 300"/>
                    <a:gd name="T66" fmla="*/ 43 w 833"/>
                    <a:gd name="T67" fmla="*/ 294 h 300"/>
                    <a:gd name="T68" fmla="*/ 49 w 833"/>
                    <a:gd name="T69" fmla="*/ 293 h 300"/>
                    <a:gd name="T70" fmla="*/ 73 w 833"/>
                    <a:gd name="T71" fmla="*/ 291 h 300"/>
                    <a:gd name="T72" fmla="*/ 89 w 833"/>
                    <a:gd name="T73" fmla="*/ 295 h 300"/>
                    <a:gd name="T74" fmla="*/ 96 w 833"/>
                    <a:gd name="T75" fmla="*/ 297 h 300"/>
                    <a:gd name="T76" fmla="*/ 105 w 833"/>
                    <a:gd name="T77" fmla="*/ 298 h 300"/>
                    <a:gd name="T78" fmla="*/ 187 w 833"/>
                    <a:gd name="T79" fmla="*/ 282 h 300"/>
                    <a:gd name="T80" fmla="*/ 245 w 833"/>
                    <a:gd name="T81" fmla="*/ 288 h 300"/>
                    <a:gd name="T82" fmla="*/ 283 w 833"/>
                    <a:gd name="T83" fmla="*/ 292 h 300"/>
                    <a:gd name="T84" fmla="*/ 313 w 833"/>
                    <a:gd name="T85" fmla="*/ 295 h 300"/>
                    <a:gd name="T86" fmla="*/ 365 w 833"/>
                    <a:gd name="T87" fmla="*/ 296 h 300"/>
                    <a:gd name="T88" fmla="*/ 464 w 833"/>
                    <a:gd name="T89" fmla="*/ 280 h 300"/>
                    <a:gd name="T90" fmla="*/ 477 w 833"/>
                    <a:gd name="T91" fmla="*/ 287 h 300"/>
                    <a:gd name="T92" fmla="*/ 537 w 833"/>
                    <a:gd name="T93" fmla="*/ 292 h 300"/>
                    <a:gd name="T94" fmla="*/ 574 w 833"/>
                    <a:gd name="T95" fmla="*/ 280 h 300"/>
                    <a:gd name="T96" fmla="*/ 639 w 833"/>
                    <a:gd name="T97" fmla="*/ 277 h 300"/>
                    <a:gd name="T98" fmla="*/ 740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40" y="289"/>
                      </a:moveTo>
                      <a:cubicBezTo>
                        <a:pt x="758" y="287"/>
                        <a:pt x="781" y="285"/>
                        <a:pt x="795" y="280"/>
                      </a:cubicBezTo>
                      <a:cubicBezTo>
                        <a:pt x="793" y="283"/>
                        <a:pt x="793" y="283"/>
                        <a:pt x="793" y="283"/>
                      </a:cubicBezTo>
                      <a:cubicBezTo>
                        <a:pt x="803" y="281"/>
                        <a:pt x="833" y="276"/>
                        <a:pt x="814" y="270"/>
                      </a:cubicBezTo>
                      <a:cubicBezTo>
                        <a:pt x="809" y="273"/>
                        <a:pt x="809" y="273"/>
                        <a:pt x="809" y="273"/>
                      </a:cubicBezTo>
                      <a:cubicBezTo>
                        <a:pt x="786" y="278"/>
                        <a:pt x="793" y="268"/>
                        <a:pt x="775" y="266"/>
                      </a:cubicBezTo>
                      <a:cubicBezTo>
                        <a:pt x="754" y="267"/>
                        <a:pt x="742" y="279"/>
                        <a:pt x="723" y="277"/>
                      </a:cubicBezTo>
                      <a:cubicBezTo>
                        <a:pt x="715" y="277"/>
                        <a:pt x="716" y="274"/>
                        <a:pt x="718" y="271"/>
                      </a:cubicBezTo>
                      <a:cubicBezTo>
                        <a:pt x="700" y="270"/>
                        <a:pt x="692" y="280"/>
                        <a:pt x="679" y="281"/>
                      </a:cubicBezTo>
                      <a:cubicBezTo>
                        <a:pt x="674" y="257"/>
                        <a:pt x="621" y="287"/>
                        <a:pt x="594" y="272"/>
                      </a:cubicBezTo>
                      <a:cubicBezTo>
                        <a:pt x="576" y="274"/>
                        <a:pt x="553" y="272"/>
                        <a:pt x="530" y="277"/>
                      </a:cubicBezTo>
                      <a:cubicBezTo>
                        <a:pt x="542" y="271"/>
                        <a:pt x="509" y="276"/>
                        <a:pt x="514" y="269"/>
                      </a:cubicBezTo>
                      <a:cubicBezTo>
                        <a:pt x="507" y="283"/>
                        <a:pt x="449" y="263"/>
                        <a:pt x="445" y="281"/>
                      </a:cubicBezTo>
                      <a:cubicBezTo>
                        <a:pt x="415" y="276"/>
                        <a:pt x="444" y="282"/>
                        <a:pt x="409" y="278"/>
                      </a:cubicBezTo>
                      <a:cubicBezTo>
                        <a:pt x="409" y="276"/>
                        <a:pt x="415" y="276"/>
                        <a:pt x="417" y="275"/>
                      </a:cubicBezTo>
                      <a:cubicBezTo>
                        <a:pt x="403" y="272"/>
                        <a:pt x="396" y="283"/>
                        <a:pt x="384" y="275"/>
                      </a:cubicBezTo>
                      <a:cubicBezTo>
                        <a:pt x="356" y="274"/>
                        <a:pt x="380" y="280"/>
                        <a:pt x="363" y="284"/>
                      </a:cubicBezTo>
                      <a:cubicBezTo>
                        <a:pt x="334" y="282"/>
                        <a:pt x="342" y="280"/>
                        <a:pt x="326" y="273"/>
                      </a:cubicBezTo>
                      <a:cubicBezTo>
                        <a:pt x="323" y="281"/>
                        <a:pt x="306" y="277"/>
                        <a:pt x="291" y="281"/>
                      </a:cubicBezTo>
                      <a:cubicBezTo>
                        <a:pt x="295" y="282"/>
                        <a:pt x="315" y="283"/>
                        <a:pt x="302" y="287"/>
                      </a:cubicBezTo>
                      <a:cubicBezTo>
                        <a:pt x="268" y="285"/>
                        <a:pt x="274" y="292"/>
                        <a:pt x="243" y="294"/>
                      </a:cubicBezTo>
                      <a:cubicBezTo>
                        <a:pt x="226" y="285"/>
                        <a:pt x="274" y="294"/>
                        <a:pt x="246" y="287"/>
                      </a:cubicBezTo>
                      <a:cubicBezTo>
                        <a:pt x="267" y="283"/>
                        <a:pt x="282" y="283"/>
                        <a:pt x="293" y="276"/>
                      </a:cubicBezTo>
                      <a:cubicBezTo>
                        <a:pt x="266" y="276"/>
                        <a:pt x="233" y="277"/>
                        <a:pt x="203" y="281"/>
                      </a:cubicBezTo>
                      <a:cubicBezTo>
                        <a:pt x="187" y="280"/>
                        <a:pt x="211" y="277"/>
                        <a:pt x="199" y="276"/>
                      </a:cubicBezTo>
                      <a:cubicBezTo>
                        <a:pt x="169" y="272"/>
                        <a:pt x="154" y="285"/>
                        <a:pt x="130" y="281"/>
                      </a:cubicBezTo>
                      <a:cubicBezTo>
                        <a:pt x="135" y="276"/>
                        <a:pt x="135" y="276"/>
                        <a:pt x="135" y="276"/>
                      </a:cubicBezTo>
                      <a:cubicBezTo>
                        <a:pt x="121" y="283"/>
                        <a:pt x="83" y="275"/>
                        <a:pt x="56" y="279"/>
                      </a:cubicBezTo>
                      <a:cubicBezTo>
                        <a:pt x="60" y="281"/>
                        <a:pt x="62" y="283"/>
                        <a:pt x="58" y="284"/>
                      </a:cubicBezTo>
                      <a:cubicBezTo>
                        <a:pt x="58" y="280"/>
                        <a:pt x="54" y="279"/>
                        <a:pt x="46" y="280"/>
                      </a:cubicBezTo>
                      <a:cubicBezTo>
                        <a:pt x="43" y="281"/>
                        <a:pt x="39" y="281"/>
                        <a:pt x="34" y="282"/>
                      </a:cubicBezTo>
                      <a:cubicBezTo>
                        <a:pt x="28" y="283"/>
                        <a:pt x="22" y="284"/>
                        <a:pt x="16" y="284"/>
                      </a:cubicBezTo>
                      <a:cubicBezTo>
                        <a:pt x="16" y="275"/>
                        <a:pt x="16" y="264"/>
                        <a:pt x="18" y="256"/>
                      </a:cubicBezTo>
                      <a:cubicBezTo>
                        <a:pt x="11" y="258"/>
                        <a:pt x="6" y="232"/>
                        <a:pt x="6" y="216"/>
                      </a:cubicBezTo>
                      <a:cubicBezTo>
                        <a:pt x="8" y="210"/>
                        <a:pt x="11" y="211"/>
                        <a:pt x="13" y="211"/>
                      </a:cubicBezTo>
                      <a:cubicBezTo>
                        <a:pt x="11" y="225"/>
                        <a:pt x="13" y="231"/>
                        <a:pt x="16" y="237"/>
                      </a:cubicBezTo>
                      <a:cubicBezTo>
                        <a:pt x="17" y="240"/>
                        <a:pt x="19" y="243"/>
                        <a:pt x="21" y="246"/>
                      </a:cubicBezTo>
                      <a:cubicBezTo>
                        <a:pt x="22" y="248"/>
                        <a:pt x="22" y="250"/>
                        <a:pt x="23" y="252"/>
                      </a:cubicBezTo>
                      <a:cubicBezTo>
                        <a:pt x="23" y="253"/>
                        <a:pt x="24" y="254"/>
                        <a:pt x="24" y="255"/>
                      </a:cubicBezTo>
                      <a:cubicBezTo>
                        <a:pt x="24" y="256"/>
                        <a:pt x="25" y="257"/>
                        <a:pt x="25" y="258"/>
                      </a:cubicBezTo>
                      <a:cubicBezTo>
                        <a:pt x="25" y="257"/>
                        <a:pt x="24" y="256"/>
                        <a:pt x="24" y="255"/>
                      </a:cubicBezTo>
                      <a:cubicBezTo>
                        <a:pt x="24" y="254"/>
                        <a:pt x="24" y="253"/>
                        <a:pt x="24" y="252"/>
                      </a:cubicBezTo>
                      <a:cubicBezTo>
                        <a:pt x="23" y="249"/>
                        <a:pt x="23" y="246"/>
                        <a:pt x="23" y="244"/>
                      </a:cubicBezTo>
                      <a:cubicBezTo>
                        <a:pt x="23" y="238"/>
                        <a:pt x="23" y="232"/>
                        <a:pt x="23" y="227"/>
                      </a:cubicBezTo>
                      <a:cubicBezTo>
                        <a:pt x="23" y="215"/>
                        <a:pt x="22" y="204"/>
                        <a:pt x="19" y="196"/>
                      </a:cubicBezTo>
                      <a:cubicBezTo>
                        <a:pt x="25" y="202"/>
                        <a:pt x="25" y="202"/>
                        <a:pt x="25" y="202"/>
                      </a:cubicBezTo>
                      <a:cubicBezTo>
                        <a:pt x="26" y="178"/>
                        <a:pt x="12" y="181"/>
                        <a:pt x="18" y="155"/>
                      </a:cubicBezTo>
                      <a:cubicBezTo>
                        <a:pt x="22" y="158"/>
                        <a:pt x="22" y="158"/>
                        <a:pt x="22" y="158"/>
                      </a:cubicBezTo>
                      <a:cubicBezTo>
                        <a:pt x="21" y="106"/>
                        <a:pt x="29" y="45"/>
                        <a:pt x="19" y="3"/>
                      </a:cubicBezTo>
                      <a:cubicBezTo>
                        <a:pt x="16" y="0"/>
                        <a:pt x="7" y="21"/>
                        <a:pt x="4" y="22"/>
                      </a:cubicBezTo>
                      <a:cubicBezTo>
                        <a:pt x="8" y="47"/>
                        <a:pt x="14" y="61"/>
                        <a:pt x="17" y="80"/>
                      </a:cubicBezTo>
                      <a:cubicBezTo>
                        <a:pt x="10" y="80"/>
                        <a:pt x="10" y="80"/>
                        <a:pt x="10" y="80"/>
                      </a:cubicBezTo>
                      <a:cubicBezTo>
                        <a:pt x="15" y="84"/>
                        <a:pt x="18" y="107"/>
                        <a:pt x="21" y="94"/>
                      </a:cubicBezTo>
                      <a:cubicBezTo>
                        <a:pt x="25" y="109"/>
                        <a:pt x="15" y="106"/>
                        <a:pt x="19" y="123"/>
                      </a:cubicBezTo>
                      <a:cubicBezTo>
                        <a:pt x="12" y="122"/>
                        <a:pt x="11" y="111"/>
                        <a:pt x="5" y="111"/>
                      </a:cubicBezTo>
                      <a:cubicBezTo>
                        <a:pt x="9" y="127"/>
                        <a:pt x="9" y="127"/>
                        <a:pt x="9" y="127"/>
                      </a:cubicBezTo>
                      <a:cubicBezTo>
                        <a:pt x="6" y="122"/>
                        <a:pt x="6" y="136"/>
                        <a:pt x="4" y="131"/>
                      </a:cubicBezTo>
                      <a:cubicBezTo>
                        <a:pt x="12" y="160"/>
                        <a:pt x="0" y="171"/>
                        <a:pt x="4" y="201"/>
                      </a:cubicBezTo>
                      <a:cubicBezTo>
                        <a:pt x="5" y="184"/>
                        <a:pt x="5" y="184"/>
                        <a:pt x="5" y="184"/>
                      </a:cubicBezTo>
                      <a:cubicBezTo>
                        <a:pt x="9" y="184"/>
                        <a:pt x="9" y="194"/>
                        <a:pt x="10" y="201"/>
                      </a:cubicBezTo>
                      <a:cubicBezTo>
                        <a:pt x="5" y="209"/>
                        <a:pt x="5" y="214"/>
                        <a:pt x="3" y="229"/>
                      </a:cubicBezTo>
                      <a:cubicBezTo>
                        <a:pt x="4" y="235"/>
                        <a:pt x="7" y="240"/>
                        <a:pt x="9" y="246"/>
                      </a:cubicBezTo>
                      <a:cubicBezTo>
                        <a:pt x="10" y="249"/>
                        <a:pt x="11" y="252"/>
                        <a:pt x="12" y="255"/>
                      </a:cubicBezTo>
                      <a:cubicBezTo>
                        <a:pt x="13" y="259"/>
                        <a:pt x="13" y="264"/>
                        <a:pt x="13" y="269"/>
                      </a:cubicBezTo>
                      <a:cubicBezTo>
                        <a:pt x="11" y="269"/>
                        <a:pt x="10" y="271"/>
                        <a:pt x="9" y="276"/>
                      </a:cubicBezTo>
                      <a:cubicBezTo>
                        <a:pt x="8" y="280"/>
                        <a:pt x="8" y="286"/>
                        <a:pt x="7" y="293"/>
                      </a:cubicBezTo>
                      <a:cubicBezTo>
                        <a:pt x="18" y="294"/>
                        <a:pt x="30" y="295"/>
                        <a:pt x="31" y="298"/>
                      </a:cubicBezTo>
                      <a:cubicBezTo>
                        <a:pt x="34" y="296"/>
                        <a:pt x="38" y="295"/>
                        <a:pt x="43" y="294"/>
                      </a:cubicBezTo>
                      <a:cubicBezTo>
                        <a:pt x="44" y="294"/>
                        <a:pt x="45" y="294"/>
                        <a:pt x="46" y="294"/>
                      </a:cubicBezTo>
                      <a:cubicBezTo>
                        <a:pt x="47" y="294"/>
                        <a:pt x="48" y="293"/>
                        <a:pt x="49" y="293"/>
                      </a:cubicBezTo>
                      <a:cubicBezTo>
                        <a:pt x="51" y="293"/>
                        <a:pt x="53" y="293"/>
                        <a:pt x="56" y="293"/>
                      </a:cubicBezTo>
                      <a:cubicBezTo>
                        <a:pt x="64" y="293"/>
                        <a:pt x="72" y="293"/>
                        <a:pt x="73" y="291"/>
                      </a:cubicBezTo>
                      <a:cubicBezTo>
                        <a:pt x="83" y="289"/>
                        <a:pt x="96" y="290"/>
                        <a:pt x="96" y="294"/>
                      </a:cubicBezTo>
                      <a:cubicBezTo>
                        <a:pt x="94" y="294"/>
                        <a:pt x="91" y="295"/>
                        <a:pt x="89" y="295"/>
                      </a:cubicBezTo>
                      <a:cubicBezTo>
                        <a:pt x="98" y="296"/>
                        <a:pt x="98" y="296"/>
                        <a:pt x="98" y="296"/>
                      </a:cubicBezTo>
                      <a:cubicBezTo>
                        <a:pt x="97" y="296"/>
                        <a:pt x="97" y="297"/>
                        <a:pt x="96" y="297"/>
                      </a:cubicBezTo>
                      <a:cubicBezTo>
                        <a:pt x="105" y="297"/>
                        <a:pt x="105" y="292"/>
                        <a:pt x="116" y="296"/>
                      </a:cubicBezTo>
                      <a:cubicBezTo>
                        <a:pt x="116" y="298"/>
                        <a:pt x="110" y="298"/>
                        <a:pt x="105" y="298"/>
                      </a:cubicBezTo>
                      <a:cubicBezTo>
                        <a:pt x="127" y="300"/>
                        <a:pt x="144" y="287"/>
                        <a:pt x="163" y="294"/>
                      </a:cubicBezTo>
                      <a:cubicBezTo>
                        <a:pt x="166" y="290"/>
                        <a:pt x="192" y="290"/>
                        <a:pt x="187" y="282"/>
                      </a:cubicBezTo>
                      <a:cubicBezTo>
                        <a:pt x="194" y="285"/>
                        <a:pt x="191" y="291"/>
                        <a:pt x="210" y="290"/>
                      </a:cubicBezTo>
                      <a:cubicBezTo>
                        <a:pt x="221" y="283"/>
                        <a:pt x="231" y="292"/>
                        <a:pt x="245" y="288"/>
                      </a:cubicBezTo>
                      <a:cubicBezTo>
                        <a:pt x="226" y="295"/>
                        <a:pt x="245" y="290"/>
                        <a:pt x="228" y="297"/>
                      </a:cubicBezTo>
                      <a:cubicBezTo>
                        <a:pt x="241" y="300"/>
                        <a:pt x="260" y="291"/>
                        <a:pt x="283" y="292"/>
                      </a:cubicBezTo>
                      <a:cubicBezTo>
                        <a:pt x="285" y="293"/>
                        <a:pt x="285" y="295"/>
                        <a:pt x="287" y="297"/>
                      </a:cubicBezTo>
                      <a:cubicBezTo>
                        <a:pt x="296" y="295"/>
                        <a:pt x="305" y="289"/>
                        <a:pt x="313" y="295"/>
                      </a:cubicBezTo>
                      <a:cubicBezTo>
                        <a:pt x="312" y="290"/>
                        <a:pt x="312" y="290"/>
                        <a:pt x="312" y="290"/>
                      </a:cubicBezTo>
                      <a:cubicBezTo>
                        <a:pt x="327" y="292"/>
                        <a:pt x="349" y="291"/>
                        <a:pt x="365" y="296"/>
                      </a:cubicBezTo>
                      <a:cubicBezTo>
                        <a:pt x="384" y="287"/>
                        <a:pt x="384" y="287"/>
                        <a:pt x="384" y="287"/>
                      </a:cubicBezTo>
                      <a:cubicBezTo>
                        <a:pt x="410" y="297"/>
                        <a:pt x="444" y="288"/>
                        <a:pt x="464" y="280"/>
                      </a:cubicBezTo>
                      <a:cubicBezTo>
                        <a:pt x="474" y="280"/>
                        <a:pt x="488" y="282"/>
                        <a:pt x="488" y="284"/>
                      </a:cubicBezTo>
                      <a:cubicBezTo>
                        <a:pt x="485" y="284"/>
                        <a:pt x="482" y="286"/>
                        <a:pt x="477" y="287"/>
                      </a:cubicBezTo>
                      <a:cubicBezTo>
                        <a:pt x="491" y="287"/>
                        <a:pt x="508" y="293"/>
                        <a:pt x="516" y="285"/>
                      </a:cubicBezTo>
                      <a:cubicBezTo>
                        <a:pt x="530" y="283"/>
                        <a:pt x="526" y="290"/>
                        <a:pt x="537" y="292"/>
                      </a:cubicBezTo>
                      <a:cubicBezTo>
                        <a:pt x="565" y="281"/>
                        <a:pt x="621" y="300"/>
                        <a:pt x="630" y="283"/>
                      </a:cubicBezTo>
                      <a:cubicBezTo>
                        <a:pt x="618" y="283"/>
                        <a:pt x="596" y="280"/>
                        <a:pt x="574" y="280"/>
                      </a:cubicBezTo>
                      <a:cubicBezTo>
                        <a:pt x="579" y="278"/>
                        <a:pt x="575" y="275"/>
                        <a:pt x="583" y="275"/>
                      </a:cubicBezTo>
                      <a:cubicBezTo>
                        <a:pt x="605" y="274"/>
                        <a:pt x="617" y="280"/>
                        <a:pt x="639" y="277"/>
                      </a:cubicBezTo>
                      <a:cubicBezTo>
                        <a:pt x="637" y="288"/>
                        <a:pt x="637" y="288"/>
                        <a:pt x="637" y="288"/>
                      </a:cubicBezTo>
                      <a:cubicBezTo>
                        <a:pt x="675" y="299"/>
                        <a:pt x="710" y="274"/>
                        <a:pt x="740" y="2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43"/>
                <p:cNvSpPr>
                  <a:spLocks/>
                </p:cNvSpPr>
                <p:nvPr/>
              </p:nvSpPr>
              <p:spPr bwMode="auto">
                <a:xfrm>
                  <a:off x="996" y="1609"/>
                  <a:ext cx="15" cy="5"/>
                </a:xfrm>
                <a:custGeom>
                  <a:avLst/>
                  <a:gdLst>
                    <a:gd name="T0" fmla="*/ 0 w 17"/>
                    <a:gd name="T1" fmla="*/ 0 h 6"/>
                    <a:gd name="T2" fmla="*/ 17 w 17"/>
                    <a:gd name="T3" fmla="*/ 6 h 6"/>
                    <a:gd name="T4" fmla="*/ 15 w 17"/>
                    <a:gd name="T5" fmla="*/ 1 h 6"/>
                    <a:gd name="T6" fmla="*/ 0 w 17"/>
                    <a:gd name="T7" fmla="*/ 0 h 6"/>
                  </a:gdLst>
                  <a:ahLst/>
                  <a:cxnLst>
                    <a:cxn ang="0">
                      <a:pos x="T0" y="T1"/>
                    </a:cxn>
                    <a:cxn ang="0">
                      <a:pos x="T2" y="T3"/>
                    </a:cxn>
                    <a:cxn ang="0">
                      <a:pos x="T4" y="T5"/>
                    </a:cxn>
                    <a:cxn ang="0">
                      <a:pos x="T6" y="T7"/>
                    </a:cxn>
                  </a:cxnLst>
                  <a:rect l="0" t="0" r="r" b="b"/>
                  <a:pathLst>
                    <a:path w="17" h="6">
                      <a:moveTo>
                        <a:pt x="0" y="0"/>
                      </a:moveTo>
                      <a:cubicBezTo>
                        <a:pt x="17" y="6"/>
                        <a:pt x="17" y="6"/>
                        <a:pt x="17" y="6"/>
                      </a:cubicBezTo>
                      <a:cubicBezTo>
                        <a:pt x="15" y="1"/>
                        <a:pt x="15" y="1"/>
                        <a:pt x="15" y="1"/>
                      </a:cubicBezTo>
                      <a:cubicBezTo>
                        <a:pt x="10" y="2"/>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44"/>
                <p:cNvSpPr>
                  <a:spLocks/>
                </p:cNvSpPr>
                <p:nvPr/>
              </p:nvSpPr>
              <p:spPr bwMode="auto">
                <a:xfrm>
                  <a:off x="1008" y="1608"/>
                  <a:ext cx="8" cy="2"/>
                </a:xfrm>
                <a:custGeom>
                  <a:avLst/>
                  <a:gdLst>
                    <a:gd name="T0" fmla="*/ 1 w 10"/>
                    <a:gd name="T1" fmla="*/ 2 h 2"/>
                    <a:gd name="T2" fmla="*/ 10 w 10"/>
                    <a:gd name="T3" fmla="*/ 0 h 2"/>
                    <a:gd name="T4" fmla="*/ 0 w 10"/>
                    <a:gd name="T5" fmla="*/ 1 h 2"/>
                    <a:gd name="T6" fmla="*/ 1 w 10"/>
                    <a:gd name="T7" fmla="*/ 2 h 2"/>
                  </a:gdLst>
                  <a:ahLst/>
                  <a:cxnLst>
                    <a:cxn ang="0">
                      <a:pos x="T0" y="T1"/>
                    </a:cxn>
                    <a:cxn ang="0">
                      <a:pos x="T2" y="T3"/>
                    </a:cxn>
                    <a:cxn ang="0">
                      <a:pos x="T4" y="T5"/>
                    </a:cxn>
                    <a:cxn ang="0">
                      <a:pos x="T6" y="T7"/>
                    </a:cxn>
                  </a:cxnLst>
                  <a:rect l="0" t="0" r="r" b="b"/>
                  <a:pathLst>
                    <a:path w="10" h="2">
                      <a:moveTo>
                        <a:pt x="1" y="2"/>
                      </a:moveTo>
                      <a:cubicBezTo>
                        <a:pt x="4" y="2"/>
                        <a:pt x="7" y="1"/>
                        <a:pt x="10" y="0"/>
                      </a:cubicBezTo>
                      <a:cubicBezTo>
                        <a:pt x="7" y="0"/>
                        <a:pt x="3" y="0"/>
                        <a:pt x="0" y="1"/>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5"/>
                <p:cNvSpPr>
                  <a:spLocks/>
                </p:cNvSpPr>
                <p:nvPr/>
              </p:nvSpPr>
              <p:spPr bwMode="auto">
                <a:xfrm>
                  <a:off x="1290" y="1607"/>
                  <a:ext cx="15" cy="2"/>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2"/>
                        <a:pt x="10" y="3"/>
                        <a:pt x="18" y="2"/>
                      </a:cubicBezTo>
                      <a:cubicBezTo>
                        <a:pt x="13" y="1"/>
                        <a:pt x="3"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6"/>
                <p:cNvSpPr>
                  <a:spLocks/>
                </p:cNvSpPr>
                <p:nvPr/>
              </p:nvSpPr>
              <p:spPr bwMode="auto">
                <a:xfrm>
                  <a:off x="1297" y="1604"/>
                  <a:ext cx="9" cy="2"/>
                </a:xfrm>
                <a:custGeom>
                  <a:avLst/>
                  <a:gdLst>
                    <a:gd name="T0" fmla="*/ 9 w 9"/>
                    <a:gd name="T1" fmla="*/ 2 h 2"/>
                    <a:gd name="T2" fmla="*/ 2 w 9"/>
                    <a:gd name="T3" fmla="*/ 0 h 2"/>
                    <a:gd name="T4" fmla="*/ 0 w 9"/>
                    <a:gd name="T5" fmla="*/ 1 h 2"/>
                    <a:gd name="T6" fmla="*/ 9 w 9"/>
                    <a:gd name="T7" fmla="*/ 2 h 2"/>
                  </a:gdLst>
                  <a:ahLst/>
                  <a:cxnLst>
                    <a:cxn ang="0">
                      <a:pos x="T0" y="T1"/>
                    </a:cxn>
                    <a:cxn ang="0">
                      <a:pos x="T2" y="T3"/>
                    </a:cxn>
                    <a:cxn ang="0">
                      <a:pos x="T4" y="T5"/>
                    </a:cxn>
                    <a:cxn ang="0">
                      <a:pos x="T6" y="T7"/>
                    </a:cxn>
                  </a:cxnLst>
                  <a:rect l="0" t="0" r="r" b="b"/>
                  <a:pathLst>
                    <a:path w="9" h="2">
                      <a:moveTo>
                        <a:pt x="9" y="2"/>
                      </a:moveTo>
                      <a:lnTo>
                        <a:pt x="2" y="0"/>
                      </a:lnTo>
                      <a:lnTo>
                        <a:pt x="0" y="1"/>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47"/>
                <p:cNvSpPr>
                  <a:spLocks/>
                </p:cNvSpPr>
                <p:nvPr/>
              </p:nvSpPr>
              <p:spPr bwMode="auto">
                <a:xfrm>
                  <a:off x="1306" y="1582"/>
                  <a:ext cx="479" cy="30"/>
                </a:xfrm>
                <a:custGeom>
                  <a:avLst/>
                  <a:gdLst>
                    <a:gd name="T0" fmla="*/ 474 w 574"/>
                    <a:gd name="T1" fmla="*/ 20 h 36"/>
                    <a:gd name="T2" fmla="*/ 500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0 w 574"/>
                    <a:gd name="T31" fmla="*/ 12 h 36"/>
                    <a:gd name="T32" fmla="*/ 4 w 574"/>
                    <a:gd name="T33" fmla="*/ 20 h 36"/>
                    <a:gd name="T34" fmla="*/ 0 w 574"/>
                    <a:gd name="T35" fmla="*/ 26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0 w 574"/>
                    <a:gd name="T55" fmla="*/ 17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1 w 574"/>
                    <a:gd name="T73" fmla="*/ 18 h 36"/>
                    <a:gd name="T74" fmla="*/ 453 w 574"/>
                    <a:gd name="T75" fmla="*/ 19 h 36"/>
                    <a:gd name="T76" fmla="*/ 452 w 574"/>
                    <a:gd name="T77" fmla="*/ 19 h 36"/>
                    <a:gd name="T78" fmla="*/ 487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0" y="13"/>
                        <a:pt x="500" y="13"/>
                        <a:pt x="500" y="13"/>
                      </a:cubicBezTo>
                      <a:cubicBezTo>
                        <a:pt x="505" y="16"/>
                        <a:pt x="534" y="13"/>
                        <a:pt x="525" y="18"/>
                      </a:cubicBezTo>
                      <a:cubicBezTo>
                        <a:pt x="540" y="11"/>
                        <a:pt x="574" y="18"/>
                        <a:pt x="562" y="7"/>
                      </a:cubicBezTo>
                      <a:cubicBezTo>
                        <a:pt x="485" y="11"/>
                        <a:pt x="379"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0" y="12"/>
                      </a:cubicBezTo>
                      <a:cubicBezTo>
                        <a:pt x="45" y="16"/>
                        <a:pt x="29" y="7"/>
                        <a:pt x="4" y="20"/>
                      </a:cubicBezTo>
                      <a:cubicBezTo>
                        <a:pt x="1" y="22"/>
                        <a:pt x="13" y="24"/>
                        <a:pt x="0" y="26"/>
                      </a:cubicBezTo>
                      <a:cubicBezTo>
                        <a:pt x="24" y="30"/>
                        <a:pt x="42"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0" y="31"/>
                        <a:pt x="158" y="29"/>
                      </a:cubicBezTo>
                      <a:cubicBezTo>
                        <a:pt x="155" y="28"/>
                        <a:pt x="148" y="27"/>
                        <a:pt x="144" y="26"/>
                      </a:cubicBezTo>
                      <a:cubicBezTo>
                        <a:pt x="151" y="24"/>
                        <a:pt x="154" y="19"/>
                        <a:pt x="157" y="16"/>
                      </a:cubicBezTo>
                      <a:cubicBezTo>
                        <a:pt x="165" y="22"/>
                        <a:pt x="167" y="14"/>
                        <a:pt x="180" y="17"/>
                      </a:cubicBezTo>
                      <a:cubicBezTo>
                        <a:pt x="185" y="22"/>
                        <a:pt x="170" y="21"/>
                        <a:pt x="165" y="24"/>
                      </a:cubicBezTo>
                      <a:cubicBezTo>
                        <a:pt x="180" y="21"/>
                        <a:pt x="180" y="21"/>
                        <a:pt x="180" y="21"/>
                      </a:cubicBezTo>
                      <a:cubicBezTo>
                        <a:pt x="194" y="20"/>
                        <a:pt x="194" y="26"/>
                        <a:pt x="201" y="29"/>
                      </a:cubicBezTo>
                      <a:cubicBezTo>
                        <a:pt x="213" y="25"/>
                        <a:pt x="194" y="26"/>
                        <a:pt x="204" y="21"/>
                      </a:cubicBezTo>
                      <a:cubicBezTo>
                        <a:pt x="219" y="27"/>
                        <a:pt x="283" y="25"/>
                        <a:pt x="314" y="20"/>
                      </a:cubicBezTo>
                      <a:cubicBezTo>
                        <a:pt x="304" y="21"/>
                        <a:pt x="310" y="26"/>
                        <a:pt x="298" y="25"/>
                      </a:cubicBezTo>
                      <a:cubicBezTo>
                        <a:pt x="302" y="26"/>
                        <a:pt x="319" y="23"/>
                        <a:pt x="319" y="19"/>
                      </a:cubicBezTo>
                      <a:cubicBezTo>
                        <a:pt x="340" y="16"/>
                        <a:pt x="367" y="18"/>
                        <a:pt x="387" y="22"/>
                      </a:cubicBezTo>
                      <a:cubicBezTo>
                        <a:pt x="381" y="18"/>
                        <a:pt x="381" y="18"/>
                        <a:pt x="381" y="18"/>
                      </a:cubicBezTo>
                      <a:cubicBezTo>
                        <a:pt x="398" y="11"/>
                        <a:pt x="423" y="23"/>
                        <a:pt x="453" y="19"/>
                      </a:cubicBezTo>
                      <a:cubicBezTo>
                        <a:pt x="452" y="19"/>
                        <a:pt x="452" y="19"/>
                        <a:pt x="452" y="19"/>
                      </a:cubicBezTo>
                      <a:cubicBezTo>
                        <a:pt x="462" y="18"/>
                        <a:pt x="470" y="8"/>
                        <a:pt x="487" y="10"/>
                      </a:cubicBezTo>
                      <a:cubicBezTo>
                        <a:pt x="483" y="15"/>
                        <a:pt x="473" y="15"/>
                        <a:pt x="47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48"/>
                <p:cNvSpPr>
                  <a:spLocks/>
                </p:cNvSpPr>
                <p:nvPr/>
              </p:nvSpPr>
              <p:spPr bwMode="auto">
                <a:xfrm>
                  <a:off x="1780" y="1586"/>
                  <a:ext cx="20" cy="10"/>
                </a:xfrm>
                <a:custGeom>
                  <a:avLst/>
                  <a:gdLst>
                    <a:gd name="T0" fmla="*/ 10 w 24"/>
                    <a:gd name="T1" fmla="*/ 5 h 12"/>
                    <a:gd name="T2" fmla="*/ 0 w 24"/>
                    <a:gd name="T3" fmla="*/ 11 h 12"/>
                    <a:gd name="T4" fmla="*/ 22 w 24"/>
                    <a:gd name="T5" fmla="*/ 1 h 12"/>
                    <a:gd name="T6" fmla="*/ 4 w 24"/>
                    <a:gd name="T7" fmla="*/ 3 h 12"/>
                    <a:gd name="T8" fmla="*/ 10 w 24"/>
                    <a:gd name="T9" fmla="*/ 5 h 12"/>
                  </a:gdLst>
                  <a:ahLst/>
                  <a:cxnLst>
                    <a:cxn ang="0">
                      <a:pos x="T0" y="T1"/>
                    </a:cxn>
                    <a:cxn ang="0">
                      <a:pos x="T2" y="T3"/>
                    </a:cxn>
                    <a:cxn ang="0">
                      <a:pos x="T4" y="T5"/>
                    </a:cxn>
                    <a:cxn ang="0">
                      <a:pos x="T6" y="T7"/>
                    </a:cxn>
                    <a:cxn ang="0">
                      <a:pos x="T8" y="T9"/>
                    </a:cxn>
                  </a:cxnLst>
                  <a:rect l="0" t="0" r="r" b="b"/>
                  <a:pathLst>
                    <a:path w="24" h="12">
                      <a:moveTo>
                        <a:pt x="10" y="5"/>
                      </a:moveTo>
                      <a:cubicBezTo>
                        <a:pt x="0" y="11"/>
                        <a:pt x="0" y="11"/>
                        <a:pt x="0" y="11"/>
                      </a:cubicBezTo>
                      <a:cubicBezTo>
                        <a:pt x="11" y="12"/>
                        <a:pt x="24" y="5"/>
                        <a:pt x="22" y="1"/>
                      </a:cubicBezTo>
                      <a:cubicBezTo>
                        <a:pt x="15" y="3"/>
                        <a:pt x="5" y="0"/>
                        <a:pt x="4" y="3"/>
                      </a:cubicBezTo>
                      <a:cubicBezTo>
                        <a:pt x="5" y="4"/>
                        <a:pt x="5" y="6"/>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9"/>
                <p:cNvSpPr>
                  <a:spLocks/>
                </p:cNvSpPr>
                <p:nvPr/>
              </p:nvSpPr>
              <p:spPr bwMode="auto">
                <a:xfrm>
                  <a:off x="1797" y="1578"/>
                  <a:ext cx="241" cy="22"/>
                </a:xfrm>
                <a:custGeom>
                  <a:avLst/>
                  <a:gdLst>
                    <a:gd name="T0" fmla="*/ 186 w 288"/>
                    <a:gd name="T1" fmla="*/ 13 h 26"/>
                    <a:gd name="T2" fmla="*/ 191 w 288"/>
                    <a:gd name="T3" fmla="*/ 8 h 26"/>
                    <a:gd name="T4" fmla="*/ 81 w 288"/>
                    <a:gd name="T5" fmla="*/ 7 h 26"/>
                    <a:gd name="T6" fmla="*/ 46 w 288"/>
                    <a:gd name="T7" fmla="*/ 16 h 26"/>
                    <a:gd name="T8" fmla="*/ 38 w 288"/>
                    <a:gd name="T9" fmla="*/ 10 h 26"/>
                    <a:gd name="T10" fmla="*/ 10 w 288"/>
                    <a:gd name="T11" fmla="*/ 17 h 26"/>
                    <a:gd name="T12" fmla="*/ 27 w 288"/>
                    <a:gd name="T13" fmla="*/ 14 h 26"/>
                    <a:gd name="T14" fmla="*/ 25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6 w 288"/>
                    <a:gd name="T31" fmla="*/ 22 h 26"/>
                    <a:gd name="T32" fmla="*/ 240 w 288"/>
                    <a:gd name="T33" fmla="*/ 18 h 26"/>
                    <a:gd name="T34" fmla="*/ 262 w 288"/>
                    <a:gd name="T35" fmla="*/ 9 h 26"/>
                    <a:gd name="T36" fmla="*/ 255 w 288"/>
                    <a:gd name="T37" fmla="*/ 16 h 26"/>
                    <a:gd name="T38" fmla="*/ 274 w 288"/>
                    <a:gd name="T39" fmla="*/ 18 h 26"/>
                    <a:gd name="T40" fmla="*/ 288 w 288"/>
                    <a:gd name="T41" fmla="*/ 5 h 26"/>
                    <a:gd name="T42" fmla="*/ 186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6" y="13"/>
                      </a:moveTo>
                      <a:cubicBezTo>
                        <a:pt x="190" y="12"/>
                        <a:pt x="189" y="10"/>
                        <a:pt x="191" y="8"/>
                      </a:cubicBezTo>
                      <a:cubicBezTo>
                        <a:pt x="149" y="9"/>
                        <a:pt x="98" y="11"/>
                        <a:pt x="81" y="7"/>
                      </a:cubicBezTo>
                      <a:cubicBezTo>
                        <a:pt x="67" y="5"/>
                        <a:pt x="64" y="14"/>
                        <a:pt x="46" y="16"/>
                      </a:cubicBezTo>
                      <a:cubicBezTo>
                        <a:pt x="38" y="10"/>
                        <a:pt x="38" y="10"/>
                        <a:pt x="38" y="10"/>
                      </a:cubicBezTo>
                      <a:cubicBezTo>
                        <a:pt x="29" y="14"/>
                        <a:pt x="0" y="8"/>
                        <a:pt x="10" y="17"/>
                      </a:cubicBezTo>
                      <a:cubicBezTo>
                        <a:pt x="11" y="18"/>
                        <a:pt x="18" y="12"/>
                        <a:pt x="27" y="14"/>
                      </a:cubicBezTo>
                      <a:cubicBezTo>
                        <a:pt x="25" y="17"/>
                        <a:pt x="25" y="17"/>
                        <a:pt x="25"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19" y="18"/>
                        <a:pt x="138" y="23"/>
                      </a:cubicBezTo>
                      <a:cubicBezTo>
                        <a:pt x="138" y="23"/>
                        <a:pt x="138" y="18"/>
                        <a:pt x="135" y="20"/>
                      </a:cubicBezTo>
                      <a:cubicBezTo>
                        <a:pt x="131" y="20"/>
                        <a:pt x="126" y="16"/>
                        <a:pt x="129" y="14"/>
                      </a:cubicBezTo>
                      <a:cubicBezTo>
                        <a:pt x="161" y="8"/>
                        <a:pt x="124" y="19"/>
                        <a:pt x="146" y="22"/>
                      </a:cubicBezTo>
                      <a:cubicBezTo>
                        <a:pt x="173" y="17"/>
                        <a:pt x="225" y="12"/>
                        <a:pt x="240" y="18"/>
                      </a:cubicBezTo>
                      <a:cubicBezTo>
                        <a:pt x="228" y="14"/>
                        <a:pt x="247" y="8"/>
                        <a:pt x="262" y="9"/>
                      </a:cubicBezTo>
                      <a:cubicBezTo>
                        <a:pt x="269" y="12"/>
                        <a:pt x="257" y="14"/>
                        <a:pt x="255" y="16"/>
                      </a:cubicBezTo>
                      <a:cubicBezTo>
                        <a:pt x="262" y="17"/>
                        <a:pt x="267" y="19"/>
                        <a:pt x="274" y="18"/>
                      </a:cubicBezTo>
                      <a:cubicBezTo>
                        <a:pt x="265" y="13"/>
                        <a:pt x="271" y="7"/>
                        <a:pt x="288" y="5"/>
                      </a:cubicBezTo>
                      <a:cubicBezTo>
                        <a:pt x="252" y="0"/>
                        <a:pt x="223" y="14"/>
                        <a:pt x="18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0"/>
                <p:cNvSpPr>
                  <a:spLocks/>
                </p:cNvSpPr>
                <p:nvPr/>
              </p:nvSpPr>
              <p:spPr bwMode="auto">
                <a:xfrm>
                  <a:off x="1957" y="1584"/>
                  <a:ext cx="11" cy="1"/>
                </a:xfrm>
                <a:custGeom>
                  <a:avLst/>
                  <a:gdLst>
                    <a:gd name="T0" fmla="*/ 6 w 14"/>
                    <a:gd name="T1" fmla="*/ 0 h 1"/>
                    <a:gd name="T2" fmla="*/ 0 w 14"/>
                    <a:gd name="T3" fmla="*/ 1 h 1"/>
                    <a:gd name="T4" fmla="*/ 14 w 14"/>
                    <a:gd name="T5" fmla="*/ 1 h 1"/>
                    <a:gd name="T6" fmla="*/ 6 w 14"/>
                    <a:gd name="T7" fmla="*/ 0 h 1"/>
                  </a:gdLst>
                  <a:ahLst/>
                  <a:cxnLst>
                    <a:cxn ang="0">
                      <a:pos x="T0" y="T1"/>
                    </a:cxn>
                    <a:cxn ang="0">
                      <a:pos x="T2" y="T3"/>
                    </a:cxn>
                    <a:cxn ang="0">
                      <a:pos x="T4" y="T5"/>
                    </a:cxn>
                    <a:cxn ang="0">
                      <a:pos x="T6" y="T7"/>
                    </a:cxn>
                  </a:cxnLst>
                  <a:rect l="0" t="0" r="r" b="b"/>
                  <a:pathLst>
                    <a:path w="14" h="1">
                      <a:moveTo>
                        <a:pt x="6" y="0"/>
                      </a:moveTo>
                      <a:cubicBezTo>
                        <a:pt x="3" y="0"/>
                        <a:pt x="1" y="1"/>
                        <a:pt x="0" y="1"/>
                      </a:cubicBezTo>
                      <a:cubicBezTo>
                        <a:pt x="5" y="1"/>
                        <a:pt x="10" y="1"/>
                        <a:pt x="14" y="1"/>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1"/>
                <p:cNvSpPr>
                  <a:spLocks/>
                </p:cNvSpPr>
                <p:nvPr/>
              </p:nvSpPr>
              <p:spPr bwMode="auto">
                <a:xfrm>
                  <a:off x="642" y="3452"/>
                  <a:ext cx="2" cy="5"/>
                </a:xfrm>
                <a:custGeom>
                  <a:avLst/>
                  <a:gdLst>
                    <a:gd name="T0" fmla="*/ 1 w 2"/>
                    <a:gd name="T1" fmla="*/ 2 h 6"/>
                    <a:gd name="T2" fmla="*/ 2 w 2"/>
                    <a:gd name="T3" fmla="*/ 5 h 6"/>
                    <a:gd name="T4" fmla="*/ 1 w 2"/>
                    <a:gd name="T5" fmla="*/ 2 h 6"/>
                  </a:gdLst>
                  <a:ahLst/>
                  <a:cxnLst>
                    <a:cxn ang="0">
                      <a:pos x="T0" y="T1"/>
                    </a:cxn>
                    <a:cxn ang="0">
                      <a:pos x="T2" y="T3"/>
                    </a:cxn>
                    <a:cxn ang="0">
                      <a:pos x="T4" y="T5"/>
                    </a:cxn>
                  </a:cxnLst>
                  <a:rect l="0" t="0" r="r" b="b"/>
                  <a:pathLst>
                    <a:path w="2" h="6">
                      <a:moveTo>
                        <a:pt x="1" y="2"/>
                      </a:moveTo>
                      <a:cubicBezTo>
                        <a:pt x="0" y="6"/>
                        <a:pt x="2" y="5"/>
                        <a:pt x="2" y="5"/>
                      </a:cubicBezTo>
                      <a:cubicBezTo>
                        <a:pt x="2"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2"/>
                <p:cNvSpPr>
                  <a:spLocks/>
                </p:cNvSpPr>
                <p:nvPr/>
              </p:nvSpPr>
              <p:spPr bwMode="auto">
                <a:xfrm>
                  <a:off x="639" y="3403"/>
                  <a:ext cx="1" cy="6"/>
                </a:xfrm>
                <a:custGeom>
                  <a:avLst/>
                  <a:gdLst>
                    <a:gd name="T0" fmla="*/ 1 w 1"/>
                    <a:gd name="T1" fmla="*/ 6 h 6"/>
                    <a:gd name="T2" fmla="*/ 1 w 1"/>
                    <a:gd name="T3" fmla="*/ 6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6"/>
                      </a:lnTo>
                      <a:lnTo>
                        <a:pt x="0" y="0"/>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54"/>
                <p:cNvSpPr>
                  <a:spLocks/>
                </p:cNvSpPr>
                <p:nvPr/>
              </p:nvSpPr>
              <p:spPr bwMode="auto">
                <a:xfrm>
                  <a:off x="644" y="3339"/>
                  <a:ext cx="1" cy="10"/>
                </a:xfrm>
                <a:custGeom>
                  <a:avLst/>
                  <a:gdLst>
                    <a:gd name="T0" fmla="*/ 1 w 1"/>
                    <a:gd name="T1" fmla="*/ 6 h 12"/>
                    <a:gd name="T2" fmla="*/ 1 w 1"/>
                    <a:gd name="T3" fmla="*/ 12 h 12"/>
                    <a:gd name="T4" fmla="*/ 1 w 1"/>
                    <a:gd name="T5" fmla="*/ 11 h 12"/>
                    <a:gd name="T6" fmla="*/ 1 w 1"/>
                    <a:gd name="T7" fmla="*/ 6 h 12"/>
                  </a:gdLst>
                  <a:ahLst/>
                  <a:cxnLst>
                    <a:cxn ang="0">
                      <a:pos x="T0" y="T1"/>
                    </a:cxn>
                    <a:cxn ang="0">
                      <a:pos x="T2" y="T3"/>
                    </a:cxn>
                    <a:cxn ang="0">
                      <a:pos x="T4" y="T5"/>
                    </a:cxn>
                    <a:cxn ang="0">
                      <a:pos x="T6" y="T7"/>
                    </a:cxn>
                  </a:cxnLst>
                  <a:rect l="0" t="0" r="r" b="b"/>
                  <a:pathLst>
                    <a:path w="1" h="12">
                      <a:moveTo>
                        <a:pt x="1" y="6"/>
                      </a:moveTo>
                      <a:cubicBezTo>
                        <a:pt x="0" y="7"/>
                        <a:pt x="0" y="0"/>
                        <a:pt x="1" y="12"/>
                      </a:cubicBezTo>
                      <a:cubicBezTo>
                        <a:pt x="1" y="11"/>
                        <a:pt x="1" y="11"/>
                        <a:pt x="1" y="11"/>
                      </a:cubicBezTo>
                      <a:cubicBezTo>
                        <a:pt x="1" y="10"/>
                        <a:pt x="1" y="8"/>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55"/>
                <p:cNvSpPr>
                  <a:spLocks/>
                </p:cNvSpPr>
                <p:nvPr/>
              </p:nvSpPr>
              <p:spPr bwMode="auto">
                <a:xfrm>
                  <a:off x="645" y="3345"/>
                  <a:ext cx="0" cy="8"/>
                </a:xfrm>
                <a:custGeom>
                  <a:avLst/>
                  <a:gdLst>
                    <a:gd name="T0" fmla="*/ 0 w 1"/>
                    <a:gd name="T1" fmla="*/ 4 h 9"/>
                    <a:gd name="T2" fmla="*/ 0 w 1"/>
                    <a:gd name="T3" fmla="*/ 4 h 9"/>
                  </a:gdLst>
                  <a:ahLst/>
                  <a:cxnLst>
                    <a:cxn ang="0">
                      <a:pos x="T0" y="T1"/>
                    </a:cxn>
                    <a:cxn ang="0">
                      <a:pos x="T2" y="T3"/>
                    </a:cxn>
                  </a:cxnLst>
                  <a:rect l="0" t="0" r="r" b="b"/>
                  <a:pathLst>
                    <a:path w="1" h="9">
                      <a:moveTo>
                        <a:pt x="0" y="4"/>
                      </a:moveTo>
                      <a:cubicBezTo>
                        <a:pt x="0" y="9"/>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56"/>
                <p:cNvSpPr>
                  <a:spLocks/>
                </p:cNvSpPr>
                <p:nvPr/>
              </p:nvSpPr>
              <p:spPr bwMode="auto">
                <a:xfrm>
                  <a:off x="644" y="3323"/>
                  <a:ext cx="2" cy="11"/>
                </a:xfrm>
                <a:custGeom>
                  <a:avLst/>
                  <a:gdLst>
                    <a:gd name="T0" fmla="*/ 0 w 3"/>
                    <a:gd name="T1" fmla="*/ 6 h 13"/>
                    <a:gd name="T2" fmla="*/ 1 w 3"/>
                    <a:gd name="T3" fmla="*/ 13 h 13"/>
                    <a:gd name="T4" fmla="*/ 3 w 3"/>
                    <a:gd name="T5" fmla="*/ 8 h 13"/>
                    <a:gd name="T6" fmla="*/ 0 w 3"/>
                    <a:gd name="T7" fmla="*/ 6 h 13"/>
                  </a:gdLst>
                  <a:ahLst/>
                  <a:cxnLst>
                    <a:cxn ang="0">
                      <a:pos x="T0" y="T1"/>
                    </a:cxn>
                    <a:cxn ang="0">
                      <a:pos x="T2" y="T3"/>
                    </a:cxn>
                    <a:cxn ang="0">
                      <a:pos x="T4" y="T5"/>
                    </a:cxn>
                    <a:cxn ang="0">
                      <a:pos x="T6" y="T7"/>
                    </a:cxn>
                  </a:cxnLst>
                  <a:rect l="0" t="0" r="r" b="b"/>
                  <a:pathLst>
                    <a:path w="3" h="13">
                      <a:moveTo>
                        <a:pt x="0" y="6"/>
                      </a:moveTo>
                      <a:cubicBezTo>
                        <a:pt x="1" y="13"/>
                        <a:pt x="1" y="13"/>
                        <a:pt x="1" y="13"/>
                      </a:cubicBezTo>
                      <a:cubicBezTo>
                        <a:pt x="2" y="12"/>
                        <a:pt x="2" y="5"/>
                        <a:pt x="3" y="8"/>
                      </a:cubicBezTo>
                      <a:cubicBezTo>
                        <a:pt x="2" y="0"/>
                        <a:pt x="1"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57"/>
                <p:cNvSpPr>
                  <a:spLocks/>
                </p:cNvSpPr>
                <p:nvPr/>
              </p:nvSpPr>
              <p:spPr bwMode="auto">
                <a:xfrm>
                  <a:off x="642" y="3322"/>
                  <a:ext cx="1" cy="3"/>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58"/>
                <p:cNvSpPr>
                  <a:spLocks/>
                </p:cNvSpPr>
                <p:nvPr/>
              </p:nvSpPr>
              <p:spPr bwMode="auto">
                <a:xfrm>
                  <a:off x="641" y="3325"/>
                  <a:ext cx="3" cy="7"/>
                </a:xfrm>
                <a:custGeom>
                  <a:avLst/>
                  <a:gdLst>
                    <a:gd name="T0" fmla="*/ 3 w 3"/>
                    <a:gd name="T1" fmla="*/ 8 h 8"/>
                    <a:gd name="T2" fmla="*/ 2 w 3"/>
                    <a:gd name="T3" fmla="*/ 0 h 8"/>
                    <a:gd name="T4" fmla="*/ 2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2" y="0"/>
                        <a:pt x="2" y="0"/>
                        <a:pt x="2" y="0"/>
                      </a:cubicBezTo>
                      <a:cubicBezTo>
                        <a:pt x="1" y="1"/>
                        <a:pt x="0" y="1"/>
                        <a:pt x="2" y="4"/>
                      </a:cubicBezTo>
                      <a:cubicBezTo>
                        <a:pt x="1" y="3"/>
                        <a:pt x="2" y="4"/>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59"/>
                <p:cNvSpPr>
                  <a:spLocks/>
                </p:cNvSpPr>
                <p:nvPr/>
              </p:nvSpPr>
              <p:spPr bwMode="auto">
                <a:xfrm>
                  <a:off x="641" y="3335"/>
                  <a:ext cx="3" cy="14"/>
                </a:xfrm>
                <a:custGeom>
                  <a:avLst/>
                  <a:gdLst>
                    <a:gd name="T0" fmla="*/ 2 w 3"/>
                    <a:gd name="T1" fmla="*/ 0 h 16"/>
                    <a:gd name="T2" fmla="*/ 0 w 3"/>
                    <a:gd name="T3" fmla="*/ 2 h 16"/>
                    <a:gd name="T4" fmla="*/ 2 w 3"/>
                    <a:gd name="T5" fmla="*/ 0 h 16"/>
                  </a:gdLst>
                  <a:ahLst/>
                  <a:cxnLst>
                    <a:cxn ang="0">
                      <a:pos x="T0" y="T1"/>
                    </a:cxn>
                    <a:cxn ang="0">
                      <a:pos x="T2" y="T3"/>
                    </a:cxn>
                    <a:cxn ang="0">
                      <a:pos x="T4" y="T5"/>
                    </a:cxn>
                  </a:cxnLst>
                  <a:rect l="0" t="0" r="r" b="b"/>
                  <a:pathLst>
                    <a:path w="3" h="16">
                      <a:moveTo>
                        <a:pt x="2" y="0"/>
                      </a:moveTo>
                      <a:cubicBezTo>
                        <a:pt x="1" y="4"/>
                        <a:pt x="1" y="9"/>
                        <a:pt x="0" y="2"/>
                      </a:cubicBezTo>
                      <a:cubicBezTo>
                        <a:pt x="1" y="16"/>
                        <a:pt x="3" y="1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0"/>
                <p:cNvSpPr>
                  <a:spLocks/>
                </p:cNvSpPr>
                <p:nvPr/>
              </p:nvSpPr>
              <p:spPr bwMode="auto">
                <a:xfrm>
                  <a:off x="636" y="3364"/>
                  <a:ext cx="2" cy="9"/>
                </a:xfrm>
                <a:custGeom>
                  <a:avLst/>
                  <a:gdLst>
                    <a:gd name="T0" fmla="*/ 1 w 2"/>
                    <a:gd name="T1" fmla="*/ 0 h 10"/>
                    <a:gd name="T2" fmla="*/ 0 w 2"/>
                    <a:gd name="T3" fmla="*/ 5 h 10"/>
                    <a:gd name="T4" fmla="*/ 1 w 2"/>
                    <a:gd name="T5" fmla="*/ 10 h 10"/>
                    <a:gd name="T6" fmla="*/ 1 w 2"/>
                    <a:gd name="T7" fmla="*/ 0 h 10"/>
                  </a:gdLst>
                  <a:ahLst/>
                  <a:cxnLst>
                    <a:cxn ang="0">
                      <a:pos x="T0" y="T1"/>
                    </a:cxn>
                    <a:cxn ang="0">
                      <a:pos x="T2" y="T3"/>
                    </a:cxn>
                    <a:cxn ang="0">
                      <a:pos x="T4" y="T5"/>
                    </a:cxn>
                    <a:cxn ang="0">
                      <a:pos x="T6" y="T7"/>
                    </a:cxn>
                  </a:cxnLst>
                  <a:rect l="0" t="0" r="r" b="b"/>
                  <a:pathLst>
                    <a:path w="2" h="10">
                      <a:moveTo>
                        <a:pt x="1" y="0"/>
                      </a:moveTo>
                      <a:cubicBezTo>
                        <a:pt x="0" y="5"/>
                        <a:pt x="0" y="5"/>
                        <a:pt x="0" y="5"/>
                      </a:cubicBezTo>
                      <a:cubicBezTo>
                        <a:pt x="1" y="10"/>
                        <a:pt x="1" y="10"/>
                        <a:pt x="1" y="10"/>
                      </a:cubicBezTo>
                      <a:cubicBezTo>
                        <a:pt x="1" y="7"/>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1"/>
                <p:cNvSpPr>
                  <a:spLocks/>
                </p:cNvSpPr>
                <p:nvPr/>
              </p:nvSpPr>
              <p:spPr bwMode="auto">
                <a:xfrm>
                  <a:off x="643" y="3291"/>
                  <a:ext cx="2" cy="7"/>
                </a:xfrm>
                <a:custGeom>
                  <a:avLst/>
                  <a:gdLst>
                    <a:gd name="T0" fmla="*/ 3 w 3"/>
                    <a:gd name="T1" fmla="*/ 0 h 8"/>
                    <a:gd name="T2" fmla="*/ 0 w 3"/>
                    <a:gd name="T3" fmla="*/ 3 h 8"/>
                    <a:gd name="T4" fmla="*/ 1 w 3"/>
                    <a:gd name="T5" fmla="*/ 8 h 8"/>
                    <a:gd name="T6" fmla="*/ 3 w 3"/>
                    <a:gd name="T7" fmla="*/ 0 h 8"/>
                  </a:gdLst>
                  <a:ahLst/>
                  <a:cxnLst>
                    <a:cxn ang="0">
                      <a:pos x="T0" y="T1"/>
                    </a:cxn>
                    <a:cxn ang="0">
                      <a:pos x="T2" y="T3"/>
                    </a:cxn>
                    <a:cxn ang="0">
                      <a:pos x="T4" y="T5"/>
                    </a:cxn>
                    <a:cxn ang="0">
                      <a:pos x="T6" y="T7"/>
                    </a:cxn>
                  </a:cxnLst>
                  <a:rect l="0" t="0" r="r" b="b"/>
                  <a:pathLst>
                    <a:path w="3" h="8">
                      <a:moveTo>
                        <a:pt x="3" y="0"/>
                      </a:moveTo>
                      <a:cubicBezTo>
                        <a:pt x="2" y="0"/>
                        <a:pt x="1" y="3"/>
                        <a:pt x="0" y="3"/>
                      </a:cubicBezTo>
                      <a:cubicBezTo>
                        <a:pt x="1" y="8"/>
                        <a:pt x="1" y="8"/>
                        <a:pt x="1" y="8"/>
                      </a:cubicBezTo>
                      <a:cubicBezTo>
                        <a:pt x="2" y="6"/>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2"/>
                <p:cNvSpPr>
                  <a:spLocks/>
                </p:cNvSpPr>
                <p:nvPr/>
              </p:nvSpPr>
              <p:spPr bwMode="auto">
                <a:xfrm>
                  <a:off x="642" y="3287"/>
                  <a:ext cx="1" cy="7"/>
                </a:xfrm>
                <a:custGeom>
                  <a:avLst/>
                  <a:gdLst>
                    <a:gd name="T0" fmla="*/ 1 w 1"/>
                    <a:gd name="T1" fmla="*/ 8 h 9"/>
                    <a:gd name="T2" fmla="*/ 0 w 1"/>
                    <a:gd name="T3" fmla="*/ 0 h 9"/>
                    <a:gd name="T4" fmla="*/ 1 w 1"/>
                    <a:gd name="T5" fmla="*/ 8 h 9"/>
                  </a:gdLst>
                  <a:ahLst/>
                  <a:cxnLst>
                    <a:cxn ang="0">
                      <a:pos x="T0" y="T1"/>
                    </a:cxn>
                    <a:cxn ang="0">
                      <a:pos x="T2" y="T3"/>
                    </a:cxn>
                    <a:cxn ang="0">
                      <a:pos x="T4" y="T5"/>
                    </a:cxn>
                  </a:cxnLst>
                  <a:rect l="0" t="0" r="r" b="b"/>
                  <a:pathLst>
                    <a:path w="1" h="9">
                      <a:moveTo>
                        <a:pt x="1" y="8"/>
                      </a:moveTo>
                      <a:cubicBezTo>
                        <a:pt x="0" y="0"/>
                        <a:pt x="0" y="0"/>
                        <a:pt x="0" y="0"/>
                      </a:cubicBezTo>
                      <a:cubicBezTo>
                        <a:pt x="0" y="7"/>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3"/>
                <p:cNvSpPr>
                  <a:spLocks/>
                </p:cNvSpPr>
                <p:nvPr/>
              </p:nvSpPr>
              <p:spPr bwMode="auto">
                <a:xfrm>
                  <a:off x="640" y="3319"/>
                  <a:ext cx="1" cy="13"/>
                </a:xfrm>
                <a:custGeom>
                  <a:avLst/>
                  <a:gdLst>
                    <a:gd name="T0" fmla="*/ 0 w 1"/>
                    <a:gd name="T1" fmla="*/ 2 h 13"/>
                    <a:gd name="T2" fmla="*/ 1 w 1"/>
                    <a:gd name="T3" fmla="*/ 13 h 13"/>
                    <a:gd name="T4" fmla="*/ 0 w 1"/>
                    <a:gd name="T5" fmla="*/ 0 h 13"/>
                    <a:gd name="T6" fmla="*/ 0 w 1"/>
                    <a:gd name="T7" fmla="*/ 2 h 13"/>
                  </a:gdLst>
                  <a:ahLst/>
                  <a:cxnLst>
                    <a:cxn ang="0">
                      <a:pos x="T0" y="T1"/>
                    </a:cxn>
                    <a:cxn ang="0">
                      <a:pos x="T2" y="T3"/>
                    </a:cxn>
                    <a:cxn ang="0">
                      <a:pos x="T4" y="T5"/>
                    </a:cxn>
                    <a:cxn ang="0">
                      <a:pos x="T6" y="T7"/>
                    </a:cxn>
                  </a:cxnLst>
                  <a:rect l="0" t="0" r="r" b="b"/>
                  <a:pathLst>
                    <a:path w="1" h="13">
                      <a:moveTo>
                        <a:pt x="0" y="2"/>
                      </a:moveTo>
                      <a:lnTo>
                        <a:pt x="1" y="13"/>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64"/>
                <p:cNvSpPr>
                  <a:spLocks/>
                </p:cNvSpPr>
                <p:nvPr/>
              </p:nvSpPr>
              <p:spPr bwMode="auto">
                <a:xfrm>
                  <a:off x="645" y="3264"/>
                  <a:ext cx="1" cy="6"/>
                </a:xfrm>
                <a:custGeom>
                  <a:avLst/>
                  <a:gdLst>
                    <a:gd name="T0" fmla="*/ 0 w 1"/>
                    <a:gd name="T1" fmla="*/ 3 h 6"/>
                    <a:gd name="T2" fmla="*/ 1 w 1"/>
                    <a:gd name="T3" fmla="*/ 6 h 6"/>
                    <a:gd name="T4" fmla="*/ 0 w 1"/>
                    <a:gd name="T5" fmla="*/ 0 h 6"/>
                    <a:gd name="T6" fmla="*/ 0 w 1"/>
                    <a:gd name="T7" fmla="*/ 3 h 6"/>
                  </a:gdLst>
                  <a:ahLst/>
                  <a:cxnLst>
                    <a:cxn ang="0">
                      <a:pos x="T0" y="T1"/>
                    </a:cxn>
                    <a:cxn ang="0">
                      <a:pos x="T2" y="T3"/>
                    </a:cxn>
                    <a:cxn ang="0">
                      <a:pos x="T4" y="T5"/>
                    </a:cxn>
                    <a:cxn ang="0">
                      <a:pos x="T6" y="T7"/>
                    </a:cxn>
                  </a:cxnLst>
                  <a:rect l="0" t="0" r="r" b="b"/>
                  <a:pathLst>
                    <a:path w="1" h="6">
                      <a:moveTo>
                        <a:pt x="0" y="3"/>
                      </a:moveTo>
                      <a:lnTo>
                        <a:pt x="1" y="6"/>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65"/>
                <p:cNvSpPr>
                  <a:spLocks/>
                </p:cNvSpPr>
                <p:nvPr/>
              </p:nvSpPr>
              <p:spPr bwMode="auto">
                <a:xfrm>
                  <a:off x="645" y="3238"/>
                  <a:ext cx="2" cy="15"/>
                </a:xfrm>
                <a:custGeom>
                  <a:avLst/>
                  <a:gdLst>
                    <a:gd name="T0" fmla="*/ 0 w 2"/>
                    <a:gd name="T1" fmla="*/ 15 h 18"/>
                    <a:gd name="T2" fmla="*/ 2 w 2"/>
                    <a:gd name="T3" fmla="*/ 14 h 18"/>
                    <a:gd name="T4" fmla="*/ 0 w 2"/>
                    <a:gd name="T5" fmla="*/ 0 h 18"/>
                    <a:gd name="T6" fmla="*/ 0 w 2"/>
                    <a:gd name="T7" fmla="*/ 15 h 18"/>
                  </a:gdLst>
                  <a:ahLst/>
                  <a:cxnLst>
                    <a:cxn ang="0">
                      <a:pos x="T0" y="T1"/>
                    </a:cxn>
                    <a:cxn ang="0">
                      <a:pos x="T2" y="T3"/>
                    </a:cxn>
                    <a:cxn ang="0">
                      <a:pos x="T4" y="T5"/>
                    </a:cxn>
                    <a:cxn ang="0">
                      <a:pos x="T6" y="T7"/>
                    </a:cxn>
                  </a:cxnLst>
                  <a:rect l="0" t="0" r="r" b="b"/>
                  <a:pathLst>
                    <a:path w="2" h="18">
                      <a:moveTo>
                        <a:pt x="0" y="15"/>
                      </a:moveTo>
                      <a:cubicBezTo>
                        <a:pt x="1" y="18"/>
                        <a:pt x="2" y="10"/>
                        <a:pt x="2" y="14"/>
                      </a:cubicBezTo>
                      <a:cubicBezTo>
                        <a:pt x="2" y="9"/>
                        <a:pt x="1" y="4"/>
                        <a:pt x="0" y="0"/>
                      </a:cubicBezTo>
                      <a:cubicBezTo>
                        <a:pt x="1" y="4"/>
                        <a:pt x="1" y="9"/>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66"/>
                <p:cNvSpPr>
                  <a:spLocks/>
                </p:cNvSpPr>
                <p:nvPr/>
              </p:nvSpPr>
              <p:spPr bwMode="auto">
                <a:xfrm>
                  <a:off x="645" y="3232"/>
                  <a:ext cx="0"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4"/>
                        <a:pt x="1" y="7"/>
                      </a:cubicBezTo>
                      <a:cubicBezTo>
                        <a:pt x="1" y="5"/>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67"/>
                <p:cNvSpPr>
                  <a:spLocks/>
                </p:cNvSpPr>
                <p:nvPr/>
              </p:nvSpPr>
              <p:spPr bwMode="auto">
                <a:xfrm>
                  <a:off x="643" y="3271"/>
                  <a:ext cx="1" cy="5"/>
                </a:xfrm>
                <a:custGeom>
                  <a:avLst/>
                  <a:gdLst>
                    <a:gd name="T0" fmla="*/ 0 w 1"/>
                    <a:gd name="T1" fmla="*/ 6 h 6"/>
                    <a:gd name="T2" fmla="*/ 1 w 1"/>
                    <a:gd name="T3" fmla="*/ 0 h 6"/>
                    <a:gd name="T4" fmla="*/ 0 w 1"/>
                    <a:gd name="T5" fmla="*/ 3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1" y="4"/>
                        <a:pt x="1" y="0"/>
                      </a:cubicBezTo>
                      <a:cubicBezTo>
                        <a:pt x="0" y="3"/>
                        <a:pt x="0" y="3"/>
                        <a:pt x="0" y="3"/>
                      </a:cubicBezTo>
                      <a:cubicBezTo>
                        <a:pt x="0" y="4"/>
                        <a:pt x="0" y="5"/>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68"/>
                <p:cNvSpPr>
                  <a:spLocks/>
                </p:cNvSpPr>
                <p:nvPr/>
              </p:nvSpPr>
              <p:spPr bwMode="auto">
                <a:xfrm>
                  <a:off x="643" y="3268"/>
                  <a:ext cx="0" cy="6"/>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cubicBezTo>
                        <a:pt x="0" y="7"/>
                        <a:pt x="0" y="7"/>
                        <a:pt x="0" y="7"/>
                      </a:cubicBezTo>
                      <a:cubicBezTo>
                        <a:pt x="0" y="4"/>
                        <a:pt x="0" y="1"/>
                        <a:pt x="0" y="0"/>
                      </a:cubicBezTo>
                      <a:cubicBezTo>
                        <a:pt x="0"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69"/>
                <p:cNvSpPr>
                  <a:spLocks/>
                </p:cNvSpPr>
                <p:nvPr/>
              </p:nvSpPr>
              <p:spPr bwMode="auto">
                <a:xfrm>
                  <a:off x="642" y="327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0"/>
                <p:cNvSpPr>
                  <a:spLocks/>
                </p:cNvSpPr>
                <p:nvPr/>
              </p:nvSpPr>
              <p:spPr bwMode="auto">
                <a:xfrm>
                  <a:off x="638" y="3293"/>
                  <a:ext cx="3" cy="11"/>
                </a:xfrm>
                <a:custGeom>
                  <a:avLst/>
                  <a:gdLst>
                    <a:gd name="T0" fmla="*/ 4 w 4"/>
                    <a:gd name="T1" fmla="*/ 14 h 14"/>
                    <a:gd name="T2" fmla="*/ 0 w 4"/>
                    <a:gd name="T3" fmla="*/ 9 h 14"/>
                    <a:gd name="T4" fmla="*/ 4 w 4"/>
                    <a:gd name="T5" fmla="*/ 14 h 14"/>
                  </a:gdLst>
                  <a:ahLst/>
                  <a:cxnLst>
                    <a:cxn ang="0">
                      <a:pos x="T0" y="T1"/>
                    </a:cxn>
                    <a:cxn ang="0">
                      <a:pos x="T2" y="T3"/>
                    </a:cxn>
                    <a:cxn ang="0">
                      <a:pos x="T4" y="T5"/>
                    </a:cxn>
                  </a:cxnLst>
                  <a:rect l="0" t="0" r="r" b="b"/>
                  <a:pathLst>
                    <a:path w="4" h="14">
                      <a:moveTo>
                        <a:pt x="4" y="14"/>
                      </a:moveTo>
                      <a:cubicBezTo>
                        <a:pt x="3" y="9"/>
                        <a:pt x="2" y="0"/>
                        <a:pt x="0" y="9"/>
                      </a:cubicBezTo>
                      <a:cubicBezTo>
                        <a:pt x="1" y="12"/>
                        <a:pt x="2" y="7"/>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71"/>
                <p:cNvSpPr>
                  <a:spLocks/>
                </p:cNvSpPr>
                <p:nvPr/>
              </p:nvSpPr>
              <p:spPr bwMode="auto">
                <a:xfrm>
                  <a:off x="640" y="3280"/>
                  <a:ext cx="2" cy="8"/>
                </a:xfrm>
                <a:custGeom>
                  <a:avLst/>
                  <a:gdLst>
                    <a:gd name="T0" fmla="*/ 1 w 2"/>
                    <a:gd name="T1" fmla="*/ 0 h 9"/>
                    <a:gd name="T2" fmla="*/ 0 w 2"/>
                    <a:gd name="T3" fmla="*/ 8 h 9"/>
                    <a:gd name="T4" fmla="*/ 2 w 2"/>
                    <a:gd name="T5" fmla="*/ 9 h 9"/>
                    <a:gd name="T6" fmla="*/ 1 w 2"/>
                    <a:gd name="T7" fmla="*/ 0 h 9"/>
                  </a:gdLst>
                  <a:ahLst/>
                  <a:cxnLst>
                    <a:cxn ang="0">
                      <a:pos x="T0" y="T1"/>
                    </a:cxn>
                    <a:cxn ang="0">
                      <a:pos x="T2" y="T3"/>
                    </a:cxn>
                    <a:cxn ang="0">
                      <a:pos x="T4" y="T5"/>
                    </a:cxn>
                    <a:cxn ang="0">
                      <a:pos x="T6" y="T7"/>
                    </a:cxn>
                  </a:cxnLst>
                  <a:rect l="0" t="0" r="r" b="b"/>
                  <a:pathLst>
                    <a:path w="2" h="9">
                      <a:moveTo>
                        <a:pt x="1" y="0"/>
                      </a:moveTo>
                      <a:cubicBezTo>
                        <a:pt x="0" y="8"/>
                        <a:pt x="0" y="8"/>
                        <a:pt x="0" y="8"/>
                      </a:cubicBezTo>
                      <a:cubicBezTo>
                        <a:pt x="1" y="8"/>
                        <a:pt x="1" y="6"/>
                        <a:pt x="2" y="9"/>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2"/>
                <p:cNvSpPr>
                  <a:spLocks/>
                </p:cNvSpPr>
                <p:nvPr/>
              </p:nvSpPr>
              <p:spPr bwMode="auto">
                <a:xfrm>
                  <a:off x="640" y="3277"/>
                  <a:ext cx="1" cy="3"/>
                </a:xfrm>
                <a:custGeom>
                  <a:avLst/>
                  <a:gdLst>
                    <a:gd name="T0" fmla="*/ 0 w 1"/>
                    <a:gd name="T1" fmla="*/ 0 h 3"/>
                    <a:gd name="T2" fmla="*/ 1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1" y="3"/>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3"/>
                <p:cNvSpPr>
                  <a:spLocks/>
                </p:cNvSpPr>
                <p:nvPr/>
              </p:nvSpPr>
              <p:spPr bwMode="auto">
                <a:xfrm>
                  <a:off x="642" y="3234"/>
                  <a:ext cx="1" cy="14"/>
                </a:xfrm>
                <a:custGeom>
                  <a:avLst/>
                  <a:gdLst>
                    <a:gd name="T0" fmla="*/ 1 w 1"/>
                    <a:gd name="T1" fmla="*/ 12 h 17"/>
                    <a:gd name="T2" fmla="*/ 0 w 1"/>
                    <a:gd name="T3" fmla="*/ 0 h 17"/>
                    <a:gd name="T4" fmla="*/ 0 w 1"/>
                    <a:gd name="T5" fmla="*/ 14 h 17"/>
                    <a:gd name="T6" fmla="*/ 1 w 1"/>
                    <a:gd name="T7" fmla="*/ 12 h 17"/>
                  </a:gdLst>
                  <a:ahLst/>
                  <a:cxnLst>
                    <a:cxn ang="0">
                      <a:pos x="T0" y="T1"/>
                    </a:cxn>
                    <a:cxn ang="0">
                      <a:pos x="T2" y="T3"/>
                    </a:cxn>
                    <a:cxn ang="0">
                      <a:pos x="T4" y="T5"/>
                    </a:cxn>
                    <a:cxn ang="0">
                      <a:pos x="T6" y="T7"/>
                    </a:cxn>
                  </a:cxnLst>
                  <a:rect l="0" t="0" r="r" b="b"/>
                  <a:pathLst>
                    <a:path w="1" h="17">
                      <a:moveTo>
                        <a:pt x="1" y="12"/>
                      </a:moveTo>
                      <a:cubicBezTo>
                        <a:pt x="1" y="9"/>
                        <a:pt x="1" y="5"/>
                        <a:pt x="0" y="0"/>
                      </a:cubicBezTo>
                      <a:cubicBezTo>
                        <a:pt x="0" y="5"/>
                        <a:pt x="0" y="10"/>
                        <a:pt x="0" y="14"/>
                      </a:cubicBezTo>
                      <a:cubicBezTo>
                        <a:pt x="0" y="15"/>
                        <a:pt x="1" y="17"/>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4"/>
                <p:cNvSpPr>
                  <a:spLocks/>
                </p:cNvSpPr>
                <p:nvPr/>
              </p:nvSpPr>
              <p:spPr bwMode="auto">
                <a:xfrm>
                  <a:off x="643" y="325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75"/>
                <p:cNvSpPr>
                  <a:spLocks/>
                </p:cNvSpPr>
                <p:nvPr/>
              </p:nvSpPr>
              <p:spPr bwMode="auto">
                <a:xfrm>
                  <a:off x="642" y="319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76"/>
                <p:cNvSpPr>
                  <a:spLocks/>
                </p:cNvSpPr>
                <p:nvPr/>
              </p:nvSpPr>
              <p:spPr bwMode="auto">
                <a:xfrm>
                  <a:off x="641" y="3245"/>
                  <a:ext cx="1" cy="8"/>
                </a:xfrm>
                <a:custGeom>
                  <a:avLst/>
                  <a:gdLst>
                    <a:gd name="T0" fmla="*/ 1 w 1"/>
                    <a:gd name="T1" fmla="*/ 1 h 9"/>
                    <a:gd name="T2" fmla="*/ 1 w 1"/>
                    <a:gd name="T3" fmla="*/ 9 h 9"/>
                    <a:gd name="T4" fmla="*/ 1 w 1"/>
                    <a:gd name="T5" fmla="*/ 0 h 9"/>
                    <a:gd name="T6" fmla="*/ 1 w 1"/>
                    <a:gd name="T7" fmla="*/ 1 h 9"/>
                  </a:gdLst>
                  <a:ahLst/>
                  <a:cxnLst>
                    <a:cxn ang="0">
                      <a:pos x="T0" y="T1"/>
                    </a:cxn>
                    <a:cxn ang="0">
                      <a:pos x="T2" y="T3"/>
                    </a:cxn>
                    <a:cxn ang="0">
                      <a:pos x="T4" y="T5"/>
                    </a:cxn>
                    <a:cxn ang="0">
                      <a:pos x="T6" y="T7"/>
                    </a:cxn>
                  </a:cxnLst>
                  <a:rect l="0" t="0" r="r" b="b"/>
                  <a:pathLst>
                    <a:path w="1" h="9">
                      <a:moveTo>
                        <a:pt x="1" y="1"/>
                      </a:moveTo>
                      <a:cubicBezTo>
                        <a:pt x="0" y="5"/>
                        <a:pt x="1" y="7"/>
                        <a:pt x="1" y="9"/>
                      </a:cubicBezTo>
                      <a:cubicBezTo>
                        <a:pt x="1" y="6"/>
                        <a:pt x="1" y="3"/>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78"/>
                <p:cNvSpPr>
                  <a:spLocks/>
                </p:cNvSpPr>
                <p:nvPr/>
              </p:nvSpPr>
              <p:spPr bwMode="auto">
                <a:xfrm>
                  <a:off x="643" y="3256"/>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79"/>
                <p:cNvSpPr>
                  <a:spLocks/>
                </p:cNvSpPr>
                <p:nvPr/>
              </p:nvSpPr>
              <p:spPr bwMode="auto">
                <a:xfrm>
                  <a:off x="642" y="3253"/>
                  <a:ext cx="1" cy="5"/>
                </a:xfrm>
                <a:custGeom>
                  <a:avLst/>
                  <a:gdLst>
                    <a:gd name="T0" fmla="*/ 1 w 1"/>
                    <a:gd name="T1" fmla="*/ 5 h 6"/>
                    <a:gd name="T2" fmla="*/ 0 w 1"/>
                    <a:gd name="T3" fmla="*/ 0 h 6"/>
                    <a:gd name="T4" fmla="*/ 1 w 1"/>
                    <a:gd name="T5" fmla="*/ 6 h 6"/>
                    <a:gd name="T6" fmla="*/ 1 w 1"/>
                    <a:gd name="T7" fmla="*/ 5 h 6"/>
                  </a:gdLst>
                  <a:ahLst/>
                  <a:cxnLst>
                    <a:cxn ang="0">
                      <a:pos x="T0" y="T1"/>
                    </a:cxn>
                    <a:cxn ang="0">
                      <a:pos x="T2" y="T3"/>
                    </a:cxn>
                    <a:cxn ang="0">
                      <a:pos x="T4" y="T5"/>
                    </a:cxn>
                    <a:cxn ang="0">
                      <a:pos x="T6" y="T7"/>
                    </a:cxn>
                  </a:cxnLst>
                  <a:rect l="0" t="0" r="r" b="b"/>
                  <a:pathLst>
                    <a:path w="1" h="6">
                      <a:moveTo>
                        <a:pt x="1" y="5"/>
                      </a:moveTo>
                      <a:cubicBezTo>
                        <a:pt x="1" y="3"/>
                        <a:pt x="1" y="1"/>
                        <a:pt x="0" y="0"/>
                      </a:cubicBezTo>
                      <a:cubicBezTo>
                        <a:pt x="0" y="2"/>
                        <a:pt x="0" y="4"/>
                        <a:pt x="1" y="6"/>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0"/>
                <p:cNvSpPr>
                  <a:spLocks/>
                </p:cNvSpPr>
                <p:nvPr/>
              </p:nvSpPr>
              <p:spPr bwMode="auto">
                <a:xfrm>
                  <a:off x="633" y="3178"/>
                  <a:ext cx="9" cy="31"/>
                </a:xfrm>
                <a:custGeom>
                  <a:avLst/>
                  <a:gdLst>
                    <a:gd name="T0" fmla="*/ 0 w 11"/>
                    <a:gd name="T1" fmla="*/ 11 h 37"/>
                    <a:gd name="T2" fmla="*/ 2 w 11"/>
                    <a:gd name="T3" fmla="*/ 29 h 37"/>
                    <a:gd name="T4" fmla="*/ 11 w 11"/>
                    <a:gd name="T5" fmla="*/ 25 h 37"/>
                    <a:gd name="T6" fmla="*/ 9 w 11"/>
                    <a:gd name="T7" fmla="*/ 16 h 37"/>
                    <a:gd name="T8" fmla="*/ 5 w 11"/>
                    <a:gd name="T9" fmla="*/ 27 h 37"/>
                    <a:gd name="T10" fmla="*/ 7 w 11"/>
                    <a:gd name="T11" fmla="*/ 13 h 37"/>
                    <a:gd name="T12" fmla="*/ 1 w 11"/>
                    <a:gd name="T13" fmla="*/ 2 h 37"/>
                    <a:gd name="T14" fmla="*/ 2 w 11"/>
                    <a:gd name="T15" fmla="*/ 11 h 37"/>
                    <a:gd name="T16" fmla="*/ 0 w 11"/>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7">
                      <a:moveTo>
                        <a:pt x="0" y="11"/>
                      </a:moveTo>
                      <a:cubicBezTo>
                        <a:pt x="2" y="11"/>
                        <a:pt x="3" y="21"/>
                        <a:pt x="2" y="29"/>
                      </a:cubicBezTo>
                      <a:cubicBezTo>
                        <a:pt x="3" y="37"/>
                        <a:pt x="8" y="31"/>
                        <a:pt x="11" y="25"/>
                      </a:cubicBezTo>
                      <a:cubicBezTo>
                        <a:pt x="10" y="24"/>
                        <a:pt x="10" y="24"/>
                        <a:pt x="9" y="16"/>
                      </a:cubicBezTo>
                      <a:cubicBezTo>
                        <a:pt x="8" y="19"/>
                        <a:pt x="7" y="34"/>
                        <a:pt x="5" y="27"/>
                      </a:cubicBezTo>
                      <a:cubicBezTo>
                        <a:pt x="5" y="17"/>
                        <a:pt x="6" y="19"/>
                        <a:pt x="7" y="13"/>
                      </a:cubicBezTo>
                      <a:cubicBezTo>
                        <a:pt x="5" y="18"/>
                        <a:pt x="4" y="0"/>
                        <a:pt x="1" y="2"/>
                      </a:cubicBezTo>
                      <a:cubicBezTo>
                        <a:pt x="2" y="11"/>
                        <a:pt x="2" y="11"/>
                        <a:pt x="2" y="11"/>
                      </a:cubicBezTo>
                      <a:cubicBezTo>
                        <a:pt x="2" y="12"/>
                        <a:pt x="1" y="8"/>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1"/>
                <p:cNvSpPr>
                  <a:spLocks/>
                </p:cNvSpPr>
                <p:nvPr/>
              </p:nvSpPr>
              <p:spPr bwMode="auto">
                <a:xfrm>
                  <a:off x="642" y="3199"/>
                  <a:ext cx="2" cy="15"/>
                </a:xfrm>
                <a:custGeom>
                  <a:avLst/>
                  <a:gdLst>
                    <a:gd name="T0" fmla="*/ 0 w 2"/>
                    <a:gd name="T1" fmla="*/ 15 h 18"/>
                    <a:gd name="T2" fmla="*/ 0 w 2"/>
                    <a:gd name="T3" fmla="*/ 18 h 18"/>
                    <a:gd name="T4" fmla="*/ 2 w 2"/>
                    <a:gd name="T5" fmla="*/ 7 h 18"/>
                    <a:gd name="T6" fmla="*/ 0 w 2"/>
                    <a:gd name="T7" fmla="*/ 0 h 18"/>
                    <a:gd name="T8" fmla="*/ 0 w 2"/>
                    <a:gd name="T9" fmla="*/ 16 h 18"/>
                    <a:gd name="T10" fmla="*/ 0 w 2"/>
                    <a:gd name="T11" fmla="*/ 15 h 18"/>
                  </a:gdLst>
                  <a:ahLst/>
                  <a:cxnLst>
                    <a:cxn ang="0">
                      <a:pos x="T0" y="T1"/>
                    </a:cxn>
                    <a:cxn ang="0">
                      <a:pos x="T2" y="T3"/>
                    </a:cxn>
                    <a:cxn ang="0">
                      <a:pos x="T4" y="T5"/>
                    </a:cxn>
                    <a:cxn ang="0">
                      <a:pos x="T6" y="T7"/>
                    </a:cxn>
                    <a:cxn ang="0">
                      <a:pos x="T8" y="T9"/>
                    </a:cxn>
                    <a:cxn ang="0">
                      <a:pos x="T10" y="T11"/>
                    </a:cxn>
                  </a:cxnLst>
                  <a:rect l="0" t="0" r="r" b="b"/>
                  <a:pathLst>
                    <a:path w="2" h="18">
                      <a:moveTo>
                        <a:pt x="0" y="15"/>
                      </a:moveTo>
                      <a:cubicBezTo>
                        <a:pt x="0" y="18"/>
                        <a:pt x="0" y="18"/>
                        <a:pt x="0" y="18"/>
                      </a:cubicBezTo>
                      <a:cubicBezTo>
                        <a:pt x="0" y="15"/>
                        <a:pt x="1" y="12"/>
                        <a:pt x="2" y="7"/>
                      </a:cubicBezTo>
                      <a:cubicBezTo>
                        <a:pt x="1" y="1"/>
                        <a:pt x="1" y="0"/>
                        <a:pt x="0" y="0"/>
                      </a:cubicBezTo>
                      <a:cubicBezTo>
                        <a:pt x="0" y="16"/>
                        <a:pt x="0" y="16"/>
                        <a:pt x="0" y="16"/>
                      </a:cubicBez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2"/>
                <p:cNvSpPr>
                  <a:spLocks/>
                </p:cNvSpPr>
                <p:nvPr/>
              </p:nvSpPr>
              <p:spPr bwMode="auto">
                <a:xfrm>
                  <a:off x="639" y="3214"/>
                  <a:ext cx="4" cy="22"/>
                </a:xfrm>
                <a:custGeom>
                  <a:avLst/>
                  <a:gdLst>
                    <a:gd name="T0" fmla="*/ 4 w 5"/>
                    <a:gd name="T1" fmla="*/ 15 h 27"/>
                    <a:gd name="T2" fmla="*/ 0 w 5"/>
                    <a:gd name="T3" fmla="*/ 10 h 27"/>
                    <a:gd name="T4" fmla="*/ 2 w 5"/>
                    <a:gd name="T5" fmla="*/ 23 h 27"/>
                    <a:gd name="T6" fmla="*/ 4 w 5"/>
                    <a:gd name="T7" fmla="*/ 16 h 27"/>
                    <a:gd name="T8" fmla="*/ 4 w 5"/>
                    <a:gd name="T9" fmla="*/ 24 h 27"/>
                    <a:gd name="T10" fmla="*/ 5 w 5"/>
                    <a:gd name="T11" fmla="*/ 16 h 27"/>
                    <a:gd name="T12" fmla="*/ 5 w 5"/>
                    <a:gd name="T13" fmla="*/ 16 h 27"/>
                    <a:gd name="T14" fmla="*/ 5 w 5"/>
                    <a:gd name="T15" fmla="*/ 16 h 27"/>
                    <a:gd name="T16" fmla="*/ 5 w 5"/>
                    <a:gd name="T17" fmla="*/ 16 h 27"/>
                    <a:gd name="T18" fmla="*/ 5 w 5"/>
                    <a:gd name="T19" fmla="*/ 17 h 27"/>
                    <a:gd name="T20" fmla="*/ 5 w 5"/>
                    <a:gd name="T21" fmla="*/ 16 h 27"/>
                    <a:gd name="T22" fmla="*/ 4 w 5"/>
                    <a:gd name="T23" fmla="*/ 15 h 27"/>
                    <a:gd name="T24" fmla="*/ 5 w 5"/>
                    <a:gd name="T25" fmla="*/ 16 h 27"/>
                    <a:gd name="T26" fmla="*/ 5 w 5"/>
                    <a:gd name="T27" fmla="*/ 16 h 27"/>
                    <a:gd name="T28" fmla="*/ 5 w 5"/>
                    <a:gd name="T29" fmla="*/ 16 h 27"/>
                    <a:gd name="T30" fmla="*/ 4 w 5"/>
                    <a:gd name="T31" fmla="*/ 0 h 27"/>
                    <a:gd name="T32" fmla="*/ 4 w 5"/>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4" y="15"/>
                      </a:moveTo>
                      <a:cubicBezTo>
                        <a:pt x="2" y="13"/>
                        <a:pt x="2" y="5"/>
                        <a:pt x="0" y="10"/>
                      </a:cubicBezTo>
                      <a:cubicBezTo>
                        <a:pt x="0" y="20"/>
                        <a:pt x="1" y="17"/>
                        <a:pt x="2" y="23"/>
                      </a:cubicBezTo>
                      <a:cubicBezTo>
                        <a:pt x="2" y="7"/>
                        <a:pt x="3" y="27"/>
                        <a:pt x="4" y="16"/>
                      </a:cubicBezTo>
                      <a:cubicBezTo>
                        <a:pt x="4" y="19"/>
                        <a:pt x="4" y="22"/>
                        <a:pt x="4" y="24"/>
                      </a:cubicBezTo>
                      <a:cubicBezTo>
                        <a:pt x="5" y="21"/>
                        <a:pt x="5" y="19"/>
                        <a:pt x="5" y="16"/>
                      </a:cubicBezTo>
                      <a:cubicBezTo>
                        <a:pt x="5" y="16"/>
                        <a:pt x="5" y="16"/>
                        <a:pt x="5" y="16"/>
                      </a:cubicBezTo>
                      <a:cubicBezTo>
                        <a:pt x="5" y="16"/>
                        <a:pt x="5" y="16"/>
                        <a:pt x="5" y="16"/>
                      </a:cubicBezTo>
                      <a:cubicBezTo>
                        <a:pt x="5" y="16"/>
                        <a:pt x="5" y="16"/>
                        <a:pt x="5" y="16"/>
                      </a:cubicBezTo>
                      <a:cubicBezTo>
                        <a:pt x="5" y="17"/>
                        <a:pt x="5" y="17"/>
                        <a:pt x="5" y="17"/>
                      </a:cubicBezTo>
                      <a:cubicBezTo>
                        <a:pt x="5" y="16"/>
                        <a:pt x="5" y="16"/>
                        <a:pt x="5" y="16"/>
                      </a:cubicBezTo>
                      <a:cubicBezTo>
                        <a:pt x="5" y="16"/>
                        <a:pt x="4" y="16"/>
                        <a:pt x="4" y="15"/>
                      </a:cubicBezTo>
                      <a:cubicBezTo>
                        <a:pt x="4" y="11"/>
                        <a:pt x="5" y="15"/>
                        <a:pt x="5" y="16"/>
                      </a:cubicBezTo>
                      <a:cubicBezTo>
                        <a:pt x="5" y="16"/>
                        <a:pt x="5" y="16"/>
                        <a:pt x="5" y="16"/>
                      </a:cubicBezTo>
                      <a:cubicBezTo>
                        <a:pt x="5" y="16"/>
                        <a:pt x="5" y="16"/>
                        <a:pt x="5" y="16"/>
                      </a:cubicBezTo>
                      <a:cubicBezTo>
                        <a:pt x="4" y="0"/>
                        <a:pt x="4" y="0"/>
                        <a:pt x="4" y="0"/>
                      </a:cubicBezTo>
                      <a:cubicBezTo>
                        <a:pt x="4" y="4"/>
                        <a:pt x="4" y="8"/>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3"/>
                <p:cNvSpPr>
                  <a:spLocks/>
                </p:cNvSpPr>
                <p:nvPr/>
              </p:nvSpPr>
              <p:spPr bwMode="auto">
                <a:xfrm>
                  <a:off x="635" y="3291"/>
                  <a:ext cx="0" cy="2"/>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84"/>
                <p:cNvSpPr>
                  <a:spLocks/>
                </p:cNvSpPr>
                <p:nvPr/>
              </p:nvSpPr>
              <p:spPr bwMode="auto">
                <a:xfrm>
                  <a:off x="635" y="3280"/>
                  <a:ext cx="5" cy="19"/>
                </a:xfrm>
                <a:custGeom>
                  <a:avLst/>
                  <a:gdLst>
                    <a:gd name="T0" fmla="*/ 1 w 5"/>
                    <a:gd name="T1" fmla="*/ 9 h 23"/>
                    <a:gd name="T2" fmla="*/ 1 w 5"/>
                    <a:gd name="T3" fmla="*/ 15 h 23"/>
                    <a:gd name="T4" fmla="*/ 0 w 5"/>
                    <a:gd name="T5" fmla="*/ 15 h 23"/>
                    <a:gd name="T6" fmla="*/ 2 w 5"/>
                    <a:gd name="T7" fmla="*/ 16 h 23"/>
                    <a:gd name="T8" fmla="*/ 2 w 5"/>
                    <a:gd name="T9" fmla="*/ 15 h 23"/>
                    <a:gd name="T10" fmla="*/ 5 w 5"/>
                    <a:gd name="T11" fmla="*/ 1 h 23"/>
                    <a:gd name="T12" fmla="*/ 1 w 5"/>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5" h="23">
                      <a:moveTo>
                        <a:pt x="1" y="9"/>
                      </a:moveTo>
                      <a:cubicBezTo>
                        <a:pt x="1" y="10"/>
                        <a:pt x="1" y="11"/>
                        <a:pt x="1" y="15"/>
                      </a:cubicBezTo>
                      <a:cubicBezTo>
                        <a:pt x="1" y="18"/>
                        <a:pt x="0" y="15"/>
                        <a:pt x="0" y="15"/>
                      </a:cubicBezTo>
                      <a:cubicBezTo>
                        <a:pt x="0" y="17"/>
                        <a:pt x="1" y="23"/>
                        <a:pt x="2" y="16"/>
                      </a:cubicBezTo>
                      <a:cubicBezTo>
                        <a:pt x="2" y="15"/>
                        <a:pt x="2" y="15"/>
                        <a:pt x="2" y="15"/>
                      </a:cubicBezTo>
                      <a:cubicBezTo>
                        <a:pt x="2" y="8"/>
                        <a:pt x="4" y="0"/>
                        <a:pt x="5" y="1"/>
                      </a:cubicBezTo>
                      <a:cubicBezTo>
                        <a:pt x="3" y="3"/>
                        <a:pt x="2" y="5"/>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5"/>
                <p:cNvSpPr>
                  <a:spLocks/>
                </p:cNvSpPr>
                <p:nvPr/>
              </p:nvSpPr>
              <p:spPr bwMode="auto">
                <a:xfrm>
                  <a:off x="637" y="3245"/>
                  <a:ext cx="2" cy="12"/>
                </a:xfrm>
                <a:custGeom>
                  <a:avLst/>
                  <a:gdLst>
                    <a:gd name="T0" fmla="*/ 2 w 2"/>
                    <a:gd name="T1" fmla="*/ 14 h 14"/>
                    <a:gd name="T2" fmla="*/ 1 w 2"/>
                    <a:gd name="T3" fmla="*/ 0 h 14"/>
                    <a:gd name="T4" fmla="*/ 0 w 2"/>
                    <a:gd name="T5" fmla="*/ 7 h 14"/>
                    <a:gd name="T6" fmla="*/ 0 w 2"/>
                    <a:gd name="T7" fmla="*/ 7 h 14"/>
                    <a:gd name="T8" fmla="*/ 2 w 2"/>
                    <a:gd name="T9" fmla="*/ 14 h 14"/>
                  </a:gdLst>
                  <a:ahLst/>
                  <a:cxnLst>
                    <a:cxn ang="0">
                      <a:pos x="T0" y="T1"/>
                    </a:cxn>
                    <a:cxn ang="0">
                      <a:pos x="T2" y="T3"/>
                    </a:cxn>
                    <a:cxn ang="0">
                      <a:pos x="T4" y="T5"/>
                    </a:cxn>
                    <a:cxn ang="0">
                      <a:pos x="T6" y="T7"/>
                    </a:cxn>
                    <a:cxn ang="0">
                      <a:pos x="T8" y="T9"/>
                    </a:cxn>
                  </a:cxnLst>
                  <a:rect l="0" t="0" r="r" b="b"/>
                  <a:pathLst>
                    <a:path w="2" h="14">
                      <a:moveTo>
                        <a:pt x="2" y="14"/>
                      </a:moveTo>
                      <a:cubicBezTo>
                        <a:pt x="1" y="0"/>
                        <a:pt x="1" y="0"/>
                        <a:pt x="1" y="0"/>
                      </a:cubicBezTo>
                      <a:cubicBezTo>
                        <a:pt x="0" y="7"/>
                        <a:pt x="0" y="7"/>
                        <a:pt x="0" y="7"/>
                      </a:cubicBezTo>
                      <a:cubicBezTo>
                        <a:pt x="0" y="7"/>
                        <a:pt x="0" y="7"/>
                        <a:pt x="0" y="7"/>
                      </a:cubicBezTo>
                      <a:cubicBezTo>
                        <a:pt x="0" y="14"/>
                        <a:pt x="1" y="13"/>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6"/>
                <p:cNvSpPr>
                  <a:spLocks/>
                </p:cNvSpPr>
                <p:nvPr/>
              </p:nvSpPr>
              <p:spPr bwMode="auto">
                <a:xfrm>
                  <a:off x="643" y="3191"/>
                  <a:ext cx="2" cy="7"/>
                </a:xfrm>
                <a:custGeom>
                  <a:avLst/>
                  <a:gdLst>
                    <a:gd name="T0" fmla="*/ 0 w 2"/>
                    <a:gd name="T1" fmla="*/ 5 h 7"/>
                    <a:gd name="T2" fmla="*/ 2 w 2"/>
                    <a:gd name="T3" fmla="*/ 7 h 7"/>
                    <a:gd name="T4" fmla="*/ 0 w 2"/>
                    <a:gd name="T5" fmla="*/ 0 h 7"/>
                    <a:gd name="T6" fmla="*/ 0 w 2"/>
                    <a:gd name="T7" fmla="*/ 5 h 7"/>
                  </a:gdLst>
                  <a:ahLst/>
                  <a:cxnLst>
                    <a:cxn ang="0">
                      <a:pos x="T0" y="T1"/>
                    </a:cxn>
                    <a:cxn ang="0">
                      <a:pos x="T2" y="T3"/>
                    </a:cxn>
                    <a:cxn ang="0">
                      <a:pos x="T4" y="T5"/>
                    </a:cxn>
                    <a:cxn ang="0">
                      <a:pos x="T6" y="T7"/>
                    </a:cxn>
                  </a:cxnLst>
                  <a:rect l="0" t="0" r="r" b="b"/>
                  <a:pathLst>
                    <a:path w="2" h="7">
                      <a:moveTo>
                        <a:pt x="0" y="5"/>
                      </a:moveTo>
                      <a:lnTo>
                        <a:pt x="2" y="7"/>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7"/>
                <p:cNvSpPr>
                  <a:spLocks/>
                </p:cNvSpPr>
                <p:nvPr/>
              </p:nvSpPr>
              <p:spPr bwMode="auto">
                <a:xfrm>
                  <a:off x="643" y="3179"/>
                  <a:ext cx="2" cy="4"/>
                </a:xfrm>
                <a:custGeom>
                  <a:avLst/>
                  <a:gdLst>
                    <a:gd name="T0" fmla="*/ 0 w 2"/>
                    <a:gd name="T1" fmla="*/ 3 h 4"/>
                    <a:gd name="T2" fmla="*/ 2 w 2"/>
                    <a:gd name="T3" fmla="*/ 4 h 4"/>
                    <a:gd name="T4" fmla="*/ 1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88"/>
                <p:cNvSpPr>
                  <a:spLocks/>
                </p:cNvSpPr>
                <p:nvPr/>
              </p:nvSpPr>
              <p:spPr bwMode="auto">
                <a:xfrm>
                  <a:off x="626" y="2369"/>
                  <a:ext cx="0" cy="3"/>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0"/>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89"/>
                <p:cNvSpPr>
                  <a:spLocks/>
                </p:cNvSpPr>
                <p:nvPr/>
              </p:nvSpPr>
              <p:spPr bwMode="auto">
                <a:xfrm>
                  <a:off x="626" y="2395"/>
                  <a:ext cx="1" cy="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0"/>
                <p:cNvSpPr>
                  <a:spLocks/>
                </p:cNvSpPr>
                <p:nvPr/>
              </p:nvSpPr>
              <p:spPr bwMode="auto">
                <a:xfrm>
                  <a:off x="643" y="2820"/>
                  <a:ext cx="3" cy="10"/>
                </a:xfrm>
                <a:custGeom>
                  <a:avLst/>
                  <a:gdLst>
                    <a:gd name="T0" fmla="*/ 0 w 4"/>
                    <a:gd name="T1" fmla="*/ 12 h 12"/>
                    <a:gd name="T2" fmla="*/ 2 w 4"/>
                    <a:gd name="T3" fmla="*/ 1 h 12"/>
                    <a:gd name="T4" fmla="*/ 0 w 4"/>
                    <a:gd name="T5" fmla="*/ 2 h 12"/>
                    <a:gd name="T6" fmla="*/ 0 w 4"/>
                    <a:gd name="T7" fmla="*/ 12 h 12"/>
                  </a:gdLst>
                  <a:ahLst/>
                  <a:cxnLst>
                    <a:cxn ang="0">
                      <a:pos x="T0" y="T1"/>
                    </a:cxn>
                    <a:cxn ang="0">
                      <a:pos x="T2" y="T3"/>
                    </a:cxn>
                    <a:cxn ang="0">
                      <a:pos x="T4" y="T5"/>
                    </a:cxn>
                    <a:cxn ang="0">
                      <a:pos x="T6" y="T7"/>
                    </a:cxn>
                  </a:cxnLst>
                  <a:rect l="0" t="0" r="r" b="b"/>
                  <a:pathLst>
                    <a:path w="4" h="12">
                      <a:moveTo>
                        <a:pt x="0" y="12"/>
                      </a:moveTo>
                      <a:cubicBezTo>
                        <a:pt x="1" y="6"/>
                        <a:pt x="4" y="0"/>
                        <a:pt x="2" y="1"/>
                      </a:cubicBezTo>
                      <a:cubicBezTo>
                        <a:pt x="0" y="2"/>
                        <a:pt x="0" y="2"/>
                        <a:pt x="0" y="2"/>
                      </a:cubicBezTo>
                      <a:cubicBezTo>
                        <a:pt x="0" y="6"/>
                        <a:pt x="0" y="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1"/>
                <p:cNvSpPr>
                  <a:spLocks/>
                </p:cNvSpPr>
                <p:nvPr/>
              </p:nvSpPr>
              <p:spPr bwMode="auto">
                <a:xfrm>
                  <a:off x="634" y="2588"/>
                  <a:ext cx="1" cy="5"/>
                </a:xfrm>
                <a:custGeom>
                  <a:avLst/>
                  <a:gdLst>
                    <a:gd name="T0" fmla="*/ 0 w 2"/>
                    <a:gd name="T1" fmla="*/ 0 h 6"/>
                    <a:gd name="T2" fmla="*/ 0 w 2"/>
                    <a:gd name="T3" fmla="*/ 2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1"/>
                        <a:pt x="0" y="1"/>
                        <a:pt x="0" y="2"/>
                      </a:cubicBezTo>
                      <a:cubicBezTo>
                        <a:pt x="1" y="3"/>
                        <a:pt x="1" y="5"/>
                        <a:pt x="2" y="6"/>
                      </a:cubicBezTo>
                      <a:cubicBezTo>
                        <a:pt x="1" y="4"/>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2"/>
                <p:cNvSpPr>
                  <a:spLocks/>
                </p:cNvSpPr>
                <p:nvPr/>
              </p:nvSpPr>
              <p:spPr bwMode="auto">
                <a:xfrm>
                  <a:off x="628" y="2579"/>
                  <a:ext cx="1" cy="6"/>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0"/>
                        <a:pt x="1" y="0"/>
                        <a:pt x="1" y="0"/>
                      </a:cubicBezTo>
                      <a:cubicBezTo>
                        <a:pt x="1" y="1"/>
                        <a:pt x="1"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93"/>
                <p:cNvSpPr>
                  <a:spLocks/>
                </p:cNvSpPr>
                <p:nvPr/>
              </p:nvSpPr>
              <p:spPr bwMode="auto">
                <a:xfrm>
                  <a:off x="624" y="2240"/>
                  <a:ext cx="1" cy="7"/>
                </a:xfrm>
                <a:custGeom>
                  <a:avLst/>
                  <a:gdLst>
                    <a:gd name="T0" fmla="*/ 2 w 2"/>
                    <a:gd name="T1" fmla="*/ 5 h 8"/>
                    <a:gd name="T2" fmla="*/ 0 w 2"/>
                    <a:gd name="T3" fmla="*/ 0 h 8"/>
                    <a:gd name="T4" fmla="*/ 2 w 2"/>
                    <a:gd name="T5" fmla="*/ 5 h 8"/>
                  </a:gdLst>
                  <a:ahLst/>
                  <a:cxnLst>
                    <a:cxn ang="0">
                      <a:pos x="T0" y="T1"/>
                    </a:cxn>
                    <a:cxn ang="0">
                      <a:pos x="T2" y="T3"/>
                    </a:cxn>
                    <a:cxn ang="0">
                      <a:pos x="T4" y="T5"/>
                    </a:cxn>
                  </a:cxnLst>
                  <a:rect l="0" t="0" r="r" b="b"/>
                  <a:pathLst>
                    <a:path w="2" h="8">
                      <a:moveTo>
                        <a:pt x="2" y="5"/>
                      </a:moveTo>
                      <a:cubicBezTo>
                        <a:pt x="0" y="0"/>
                        <a:pt x="0" y="0"/>
                        <a:pt x="0" y="0"/>
                      </a:cubicBezTo>
                      <a:cubicBezTo>
                        <a:pt x="0" y="8"/>
                        <a:pt x="1" y="4"/>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94"/>
                <p:cNvSpPr>
                  <a:spLocks/>
                </p:cNvSpPr>
                <p:nvPr/>
              </p:nvSpPr>
              <p:spPr bwMode="auto">
                <a:xfrm>
                  <a:off x="641" y="3025"/>
                  <a:ext cx="2" cy="10"/>
                </a:xfrm>
                <a:custGeom>
                  <a:avLst/>
                  <a:gdLst>
                    <a:gd name="T0" fmla="*/ 1 w 2"/>
                    <a:gd name="T1" fmla="*/ 13 h 13"/>
                    <a:gd name="T2" fmla="*/ 2 w 2"/>
                    <a:gd name="T3" fmla="*/ 0 h 13"/>
                    <a:gd name="T4" fmla="*/ 1 w 2"/>
                    <a:gd name="T5" fmla="*/ 13 h 13"/>
                  </a:gdLst>
                  <a:ahLst/>
                  <a:cxnLst>
                    <a:cxn ang="0">
                      <a:pos x="T0" y="T1"/>
                    </a:cxn>
                    <a:cxn ang="0">
                      <a:pos x="T2" y="T3"/>
                    </a:cxn>
                    <a:cxn ang="0">
                      <a:pos x="T4" y="T5"/>
                    </a:cxn>
                  </a:cxnLst>
                  <a:rect l="0" t="0" r="r" b="b"/>
                  <a:pathLst>
                    <a:path w="2" h="13">
                      <a:moveTo>
                        <a:pt x="1" y="13"/>
                      </a:moveTo>
                      <a:cubicBezTo>
                        <a:pt x="2" y="8"/>
                        <a:pt x="2" y="4"/>
                        <a:pt x="2" y="0"/>
                      </a:cubicBezTo>
                      <a:cubicBezTo>
                        <a:pt x="1" y="6"/>
                        <a:pt x="0" y="11"/>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5"/>
                <p:cNvSpPr>
                  <a:spLocks/>
                </p:cNvSpPr>
                <p:nvPr/>
              </p:nvSpPr>
              <p:spPr bwMode="auto">
                <a:xfrm>
                  <a:off x="641" y="2379"/>
                  <a:ext cx="1" cy="3"/>
                </a:xfrm>
                <a:custGeom>
                  <a:avLst/>
                  <a:gdLst>
                    <a:gd name="T0" fmla="*/ 1 w 1"/>
                    <a:gd name="T1" fmla="*/ 3 h 4"/>
                    <a:gd name="T2" fmla="*/ 0 w 1"/>
                    <a:gd name="T3" fmla="*/ 0 h 4"/>
                    <a:gd name="T4" fmla="*/ 1 w 1"/>
                    <a:gd name="T5" fmla="*/ 3 h 4"/>
                  </a:gdLst>
                  <a:ahLst/>
                  <a:cxnLst>
                    <a:cxn ang="0">
                      <a:pos x="T0" y="T1"/>
                    </a:cxn>
                    <a:cxn ang="0">
                      <a:pos x="T2" y="T3"/>
                    </a:cxn>
                    <a:cxn ang="0">
                      <a:pos x="T4" y="T5"/>
                    </a:cxn>
                  </a:cxnLst>
                  <a:rect l="0" t="0" r="r" b="b"/>
                  <a:pathLst>
                    <a:path w="1" h="4">
                      <a:moveTo>
                        <a:pt x="1" y="3"/>
                      </a:moveTo>
                      <a:cubicBezTo>
                        <a:pt x="0" y="1"/>
                        <a:pt x="0" y="0"/>
                        <a:pt x="0" y="0"/>
                      </a:cubicBezTo>
                      <a:cubicBezTo>
                        <a:pt x="0" y="2"/>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6"/>
                <p:cNvSpPr>
                  <a:spLocks/>
                </p:cNvSpPr>
                <p:nvPr/>
              </p:nvSpPr>
              <p:spPr bwMode="auto">
                <a:xfrm>
                  <a:off x="643" y="3013"/>
                  <a:ext cx="2" cy="12"/>
                </a:xfrm>
                <a:custGeom>
                  <a:avLst/>
                  <a:gdLst>
                    <a:gd name="T0" fmla="*/ 0 w 2"/>
                    <a:gd name="T1" fmla="*/ 0 h 14"/>
                    <a:gd name="T2" fmla="*/ 0 w 2"/>
                    <a:gd name="T3" fmla="*/ 3 h 14"/>
                    <a:gd name="T4" fmla="*/ 0 w 2"/>
                    <a:gd name="T5" fmla="*/ 14 h 14"/>
                    <a:gd name="T6" fmla="*/ 0 w 2"/>
                    <a:gd name="T7" fmla="*/ 0 h 14"/>
                  </a:gdLst>
                  <a:ahLst/>
                  <a:cxnLst>
                    <a:cxn ang="0">
                      <a:pos x="T0" y="T1"/>
                    </a:cxn>
                    <a:cxn ang="0">
                      <a:pos x="T2" y="T3"/>
                    </a:cxn>
                    <a:cxn ang="0">
                      <a:pos x="T4" y="T5"/>
                    </a:cxn>
                    <a:cxn ang="0">
                      <a:pos x="T6" y="T7"/>
                    </a:cxn>
                  </a:cxnLst>
                  <a:rect l="0" t="0" r="r" b="b"/>
                  <a:pathLst>
                    <a:path w="2" h="14">
                      <a:moveTo>
                        <a:pt x="0" y="0"/>
                      </a:moveTo>
                      <a:cubicBezTo>
                        <a:pt x="0" y="1"/>
                        <a:pt x="0" y="2"/>
                        <a:pt x="0" y="3"/>
                      </a:cubicBezTo>
                      <a:cubicBezTo>
                        <a:pt x="0" y="6"/>
                        <a:pt x="1" y="10"/>
                        <a:pt x="0" y="14"/>
                      </a:cubicBezTo>
                      <a:cubicBezTo>
                        <a:pt x="1" y="10"/>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7"/>
                <p:cNvSpPr>
                  <a:spLocks/>
                </p:cNvSpPr>
                <p:nvPr/>
              </p:nvSpPr>
              <p:spPr bwMode="auto">
                <a:xfrm>
                  <a:off x="626" y="1778"/>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8"/>
                <p:cNvSpPr>
                  <a:spLocks/>
                </p:cNvSpPr>
                <p:nvPr/>
              </p:nvSpPr>
              <p:spPr bwMode="auto">
                <a:xfrm>
                  <a:off x="641" y="1643"/>
                  <a:ext cx="0" cy="5"/>
                </a:xfrm>
                <a:custGeom>
                  <a:avLst/>
                  <a:gdLst>
                    <a:gd name="T0" fmla="*/ 0 h 6"/>
                    <a:gd name="T1" fmla="*/ 6 h 6"/>
                    <a:gd name="T2" fmla="*/ 0 h 6"/>
                  </a:gdLst>
                  <a:ahLst/>
                  <a:cxnLst>
                    <a:cxn ang="0">
                      <a:pos x="0" y="T0"/>
                    </a:cxn>
                    <a:cxn ang="0">
                      <a:pos x="0" y="T1"/>
                    </a:cxn>
                    <a:cxn ang="0">
                      <a:pos x="0" y="T2"/>
                    </a:cxn>
                  </a:cxnLst>
                  <a:rect l="0" t="0" r="r" b="b"/>
                  <a:pathLst>
                    <a:path h="6">
                      <a:moveTo>
                        <a:pt x="0" y="0"/>
                      </a:moveTo>
                      <a:cubicBezTo>
                        <a:pt x="0" y="1"/>
                        <a:pt x="0" y="4"/>
                        <a:pt x="0" y="6"/>
                      </a:cubicBezTo>
                      <a:cubicBezTo>
                        <a:pt x="0"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9"/>
                <p:cNvSpPr>
                  <a:spLocks/>
                </p:cNvSpPr>
                <p:nvPr/>
              </p:nvSpPr>
              <p:spPr bwMode="auto">
                <a:xfrm>
                  <a:off x="644" y="3125"/>
                  <a:ext cx="0" cy="2"/>
                </a:xfrm>
                <a:custGeom>
                  <a:avLst/>
                  <a:gdLst>
                    <a:gd name="T0" fmla="*/ 0 h 3"/>
                    <a:gd name="T1" fmla="*/ 0 h 3"/>
                  </a:gdLst>
                  <a:ahLst/>
                  <a:cxnLst>
                    <a:cxn ang="0">
                      <a:pos x="0" y="T0"/>
                    </a:cxn>
                    <a:cxn ang="0">
                      <a:pos x="0" y="T1"/>
                    </a:cxn>
                  </a:cxnLst>
                  <a:rect l="0" t="0" r="r" b="b"/>
                  <a:pathLst>
                    <a:path h="3">
                      <a:moveTo>
                        <a:pt x="0" y="0"/>
                      </a:moveTo>
                      <a:cubicBezTo>
                        <a:pt x="0" y="3"/>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00"/>
                <p:cNvSpPr>
                  <a:spLocks/>
                </p:cNvSpPr>
                <p:nvPr/>
              </p:nvSpPr>
              <p:spPr bwMode="auto">
                <a:xfrm>
                  <a:off x="637" y="313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1"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1"/>
                <p:cNvSpPr>
                  <a:spLocks/>
                </p:cNvSpPr>
                <p:nvPr/>
              </p:nvSpPr>
              <p:spPr bwMode="auto">
                <a:xfrm>
                  <a:off x="634" y="298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2"/>
                <p:cNvSpPr>
                  <a:spLocks/>
                </p:cNvSpPr>
                <p:nvPr/>
              </p:nvSpPr>
              <p:spPr bwMode="auto">
                <a:xfrm>
                  <a:off x="643" y="312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3"/>
                        <a:pt x="0" y="1"/>
                        <a:pt x="1" y="0"/>
                      </a:cubicBezTo>
                      <a:cubicBezTo>
                        <a:pt x="0"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3"/>
                <p:cNvSpPr>
                  <a:spLocks/>
                </p:cNvSpPr>
                <p:nvPr/>
              </p:nvSpPr>
              <p:spPr bwMode="auto">
                <a:xfrm>
                  <a:off x="644" y="3129"/>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3"/>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4"/>
                <p:cNvSpPr>
                  <a:spLocks/>
                </p:cNvSpPr>
                <p:nvPr/>
              </p:nvSpPr>
              <p:spPr bwMode="auto">
                <a:xfrm>
                  <a:off x="644" y="3120"/>
                  <a:ext cx="0" cy="5"/>
                </a:xfrm>
                <a:custGeom>
                  <a:avLst/>
                  <a:gdLst>
                    <a:gd name="T0" fmla="*/ 0 h 6"/>
                    <a:gd name="T1" fmla="*/ 6 h 6"/>
                    <a:gd name="T2" fmla="*/ 5 h 6"/>
                    <a:gd name="T3" fmla="*/ 0 h 6"/>
                  </a:gdLst>
                  <a:ahLst/>
                  <a:cxnLst>
                    <a:cxn ang="0">
                      <a:pos x="0" y="T0"/>
                    </a:cxn>
                    <a:cxn ang="0">
                      <a:pos x="0" y="T1"/>
                    </a:cxn>
                    <a:cxn ang="0">
                      <a:pos x="0" y="T2"/>
                    </a:cxn>
                    <a:cxn ang="0">
                      <a:pos x="0" y="T3"/>
                    </a:cxn>
                  </a:cxnLst>
                  <a:rect l="0" t="0" r="r" b="b"/>
                  <a:pathLst>
                    <a:path h="6">
                      <a:moveTo>
                        <a:pt x="0" y="0"/>
                      </a:moveTo>
                      <a:cubicBezTo>
                        <a:pt x="0" y="2"/>
                        <a:pt x="0" y="4"/>
                        <a:pt x="0" y="6"/>
                      </a:cubicBezTo>
                      <a:cubicBezTo>
                        <a:pt x="0" y="5"/>
                        <a:pt x="0" y="5"/>
                        <a:pt x="0" y="5"/>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5"/>
                <p:cNvSpPr>
                  <a:spLocks/>
                </p:cNvSpPr>
                <p:nvPr/>
              </p:nvSpPr>
              <p:spPr bwMode="auto">
                <a:xfrm>
                  <a:off x="630" y="2024"/>
                  <a:ext cx="0" cy="4"/>
                </a:xfrm>
                <a:custGeom>
                  <a:avLst/>
                  <a:gdLst>
                    <a:gd name="T0" fmla="*/ 1 w 1"/>
                    <a:gd name="T1" fmla="*/ 5 h 5"/>
                    <a:gd name="T2" fmla="*/ 1 w 1"/>
                    <a:gd name="T3" fmla="*/ 4 h 5"/>
                    <a:gd name="T4" fmla="*/ 1 w 1"/>
                    <a:gd name="T5" fmla="*/ 5 h 5"/>
                  </a:gdLst>
                  <a:ahLst/>
                  <a:cxnLst>
                    <a:cxn ang="0">
                      <a:pos x="T0" y="T1"/>
                    </a:cxn>
                    <a:cxn ang="0">
                      <a:pos x="T2" y="T3"/>
                    </a:cxn>
                    <a:cxn ang="0">
                      <a:pos x="T4" y="T5"/>
                    </a:cxn>
                  </a:cxnLst>
                  <a:rect l="0" t="0" r="r" b="b"/>
                  <a:pathLst>
                    <a:path w="1" h="5">
                      <a:moveTo>
                        <a:pt x="1" y="5"/>
                      </a:moveTo>
                      <a:cubicBezTo>
                        <a:pt x="1" y="4"/>
                        <a:pt x="1" y="4"/>
                        <a:pt x="1" y="4"/>
                      </a:cubicBezTo>
                      <a:cubicBezTo>
                        <a:pt x="0"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6"/>
                <p:cNvSpPr>
                  <a:spLocks/>
                </p:cNvSpPr>
                <p:nvPr/>
              </p:nvSpPr>
              <p:spPr bwMode="auto">
                <a:xfrm>
                  <a:off x="628" y="2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7"/>
                <p:cNvSpPr>
                  <a:spLocks/>
                </p:cNvSpPr>
                <p:nvPr/>
              </p:nvSpPr>
              <p:spPr bwMode="auto">
                <a:xfrm>
                  <a:off x="627" y="2740"/>
                  <a:ext cx="5" cy="11"/>
                </a:xfrm>
                <a:custGeom>
                  <a:avLst/>
                  <a:gdLst>
                    <a:gd name="T0" fmla="*/ 0 w 6"/>
                    <a:gd name="T1" fmla="*/ 0 h 13"/>
                    <a:gd name="T2" fmla="*/ 1 w 6"/>
                    <a:gd name="T3" fmla="*/ 13 h 13"/>
                    <a:gd name="T4" fmla="*/ 6 w 6"/>
                    <a:gd name="T5" fmla="*/ 8 h 13"/>
                    <a:gd name="T6" fmla="*/ 0 w 6"/>
                    <a:gd name="T7" fmla="*/ 0 h 13"/>
                  </a:gdLst>
                  <a:ahLst/>
                  <a:cxnLst>
                    <a:cxn ang="0">
                      <a:pos x="T0" y="T1"/>
                    </a:cxn>
                    <a:cxn ang="0">
                      <a:pos x="T2" y="T3"/>
                    </a:cxn>
                    <a:cxn ang="0">
                      <a:pos x="T4" y="T5"/>
                    </a:cxn>
                    <a:cxn ang="0">
                      <a:pos x="T6" y="T7"/>
                    </a:cxn>
                  </a:cxnLst>
                  <a:rect l="0" t="0" r="r" b="b"/>
                  <a:pathLst>
                    <a:path w="6" h="13">
                      <a:moveTo>
                        <a:pt x="0" y="0"/>
                      </a:moveTo>
                      <a:cubicBezTo>
                        <a:pt x="2" y="5"/>
                        <a:pt x="1" y="9"/>
                        <a:pt x="1" y="13"/>
                      </a:cubicBezTo>
                      <a:cubicBezTo>
                        <a:pt x="6" y="8"/>
                        <a:pt x="6" y="8"/>
                        <a:pt x="6" y="8"/>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8"/>
                <p:cNvSpPr>
                  <a:spLocks noEditPoints="1"/>
                </p:cNvSpPr>
                <p:nvPr/>
              </p:nvSpPr>
              <p:spPr bwMode="auto">
                <a:xfrm>
                  <a:off x="621" y="1610"/>
                  <a:ext cx="26" cy="1565"/>
                </a:xfrm>
                <a:custGeom>
                  <a:avLst/>
                  <a:gdLst>
                    <a:gd name="T0" fmla="*/ 5 w 31"/>
                    <a:gd name="T1" fmla="*/ 886 h 1879"/>
                    <a:gd name="T2" fmla="*/ 7 w 31"/>
                    <a:gd name="T3" fmla="*/ 944 h 1879"/>
                    <a:gd name="T4" fmla="*/ 5 w 31"/>
                    <a:gd name="T5" fmla="*/ 972 h 1879"/>
                    <a:gd name="T6" fmla="*/ 7 w 31"/>
                    <a:gd name="T7" fmla="*/ 1022 h 1879"/>
                    <a:gd name="T8" fmla="*/ 7 w 31"/>
                    <a:gd name="T9" fmla="*/ 1084 h 1879"/>
                    <a:gd name="T10" fmla="*/ 15 w 31"/>
                    <a:gd name="T11" fmla="*/ 1174 h 1879"/>
                    <a:gd name="T12" fmla="*/ 15 w 31"/>
                    <a:gd name="T13" fmla="*/ 1176 h 1879"/>
                    <a:gd name="T14" fmla="*/ 9 w 31"/>
                    <a:gd name="T15" fmla="*/ 1182 h 1879"/>
                    <a:gd name="T16" fmla="*/ 10 w 31"/>
                    <a:gd name="T17" fmla="*/ 1242 h 1879"/>
                    <a:gd name="T18" fmla="*/ 9 w 31"/>
                    <a:gd name="T19" fmla="*/ 1300 h 1879"/>
                    <a:gd name="T20" fmla="*/ 8 w 31"/>
                    <a:gd name="T21" fmla="*/ 1386 h 1879"/>
                    <a:gd name="T22" fmla="*/ 8 w 31"/>
                    <a:gd name="T23" fmla="*/ 1425 h 1879"/>
                    <a:gd name="T24" fmla="*/ 20 w 31"/>
                    <a:gd name="T25" fmla="*/ 1511 h 1879"/>
                    <a:gd name="T26" fmla="*/ 9 w 31"/>
                    <a:gd name="T27" fmla="*/ 1527 h 1879"/>
                    <a:gd name="T28" fmla="*/ 8 w 31"/>
                    <a:gd name="T29" fmla="*/ 1565 h 1879"/>
                    <a:gd name="T30" fmla="*/ 9 w 31"/>
                    <a:gd name="T31" fmla="*/ 1606 h 1879"/>
                    <a:gd name="T32" fmla="*/ 11 w 31"/>
                    <a:gd name="T33" fmla="*/ 1696 h 1879"/>
                    <a:gd name="T34" fmla="*/ 19 w 31"/>
                    <a:gd name="T35" fmla="*/ 1735 h 1879"/>
                    <a:gd name="T36" fmla="*/ 14 w 31"/>
                    <a:gd name="T37" fmla="*/ 1811 h 1879"/>
                    <a:gd name="T38" fmla="*/ 20 w 31"/>
                    <a:gd name="T39" fmla="*/ 1836 h 1879"/>
                    <a:gd name="T40" fmla="*/ 28 w 31"/>
                    <a:gd name="T41" fmla="*/ 1831 h 1879"/>
                    <a:gd name="T42" fmla="*/ 25 w 31"/>
                    <a:gd name="T43" fmla="*/ 1828 h 1879"/>
                    <a:gd name="T44" fmla="*/ 27 w 31"/>
                    <a:gd name="T45" fmla="*/ 1766 h 1879"/>
                    <a:gd name="T46" fmla="*/ 27 w 31"/>
                    <a:gd name="T47" fmla="*/ 1664 h 1879"/>
                    <a:gd name="T48" fmla="*/ 25 w 31"/>
                    <a:gd name="T49" fmla="*/ 1526 h 1879"/>
                    <a:gd name="T50" fmla="*/ 26 w 31"/>
                    <a:gd name="T51" fmla="*/ 1464 h 1879"/>
                    <a:gd name="T52" fmla="*/ 23 w 31"/>
                    <a:gd name="T53" fmla="*/ 1446 h 1879"/>
                    <a:gd name="T54" fmla="*/ 20 w 31"/>
                    <a:gd name="T55" fmla="*/ 1377 h 1879"/>
                    <a:gd name="T56" fmla="*/ 23 w 31"/>
                    <a:gd name="T57" fmla="*/ 1235 h 1879"/>
                    <a:gd name="T58" fmla="*/ 21 w 31"/>
                    <a:gd name="T59" fmla="*/ 1185 h 1879"/>
                    <a:gd name="T60" fmla="*/ 21 w 31"/>
                    <a:gd name="T61" fmla="*/ 1109 h 1879"/>
                    <a:gd name="T62" fmla="*/ 19 w 31"/>
                    <a:gd name="T63" fmla="*/ 1036 h 1879"/>
                    <a:gd name="T64" fmla="*/ 22 w 31"/>
                    <a:gd name="T65" fmla="*/ 957 h 1879"/>
                    <a:gd name="T66" fmla="*/ 24 w 31"/>
                    <a:gd name="T67" fmla="*/ 832 h 1879"/>
                    <a:gd name="T68" fmla="*/ 24 w 31"/>
                    <a:gd name="T69" fmla="*/ 720 h 1879"/>
                    <a:gd name="T70" fmla="*/ 22 w 31"/>
                    <a:gd name="T71" fmla="*/ 618 h 1879"/>
                    <a:gd name="T72" fmla="*/ 25 w 31"/>
                    <a:gd name="T73" fmla="*/ 492 h 1879"/>
                    <a:gd name="T74" fmla="*/ 25 w 31"/>
                    <a:gd name="T75" fmla="*/ 445 h 1879"/>
                    <a:gd name="T76" fmla="*/ 25 w 31"/>
                    <a:gd name="T77" fmla="*/ 318 h 1879"/>
                    <a:gd name="T78" fmla="*/ 23 w 31"/>
                    <a:gd name="T79" fmla="*/ 197 h 1879"/>
                    <a:gd name="T80" fmla="*/ 21 w 31"/>
                    <a:gd name="T81" fmla="*/ 2 h 1879"/>
                    <a:gd name="T82" fmla="*/ 9 w 31"/>
                    <a:gd name="T83" fmla="*/ 77 h 1879"/>
                    <a:gd name="T84" fmla="*/ 9 w 31"/>
                    <a:gd name="T85" fmla="*/ 194 h 1879"/>
                    <a:gd name="T86" fmla="*/ 7 w 31"/>
                    <a:gd name="T87" fmla="*/ 219 h 1879"/>
                    <a:gd name="T88" fmla="*/ 7 w 31"/>
                    <a:gd name="T89" fmla="*/ 352 h 1879"/>
                    <a:gd name="T90" fmla="*/ 11 w 31"/>
                    <a:gd name="T91" fmla="*/ 420 h 1879"/>
                    <a:gd name="T92" fmla="*/ 10 w 31"/>
                    <a:gd name="T93" fmla="*/ 478 h 1879"/>
                    <a:gd name="T94" fmla="*/ 9 w 31"/>
                    <a:gd name="T95" fmla="*/ 528 h 1879"/>
                    <a:gd name="T96" fmla="*/ 5 w 31"/>
                    <a:gd name="T97" fmla="*/ 586 h 1879"/>
                    <a:gd name="T98" fmla="*/ 10 w 31"/>
                    <a:gd name="T99" fmla="*/ 637 h 1879"/>
                    <a:gd name="T100" fmla="*/ 8 w 31"/>
                    <a:gd name="T101" fmla="*/ 680 h 1879"/>
                    <a:gd name="T102" fmla="*/ 6 w 31"/>
                    <a:gd name="T103" fmla="*/ 698 h 1879"/>
                    <a:gd name="T104" fmla="*/ 6 w 31"/>
                    <a:gd name="T105" fmla="*/ 766 h 1879"/>
                    <a:gd name="T106" fmla="*/ 6 w 31"/>
                    <a:gd name="T107" fmla="*/ 848 h 1879"/>
                    <a:gd name="T108" fmla="*/ 12 w 31"/>
                    <a:gd name="T109" fmla="*/ 1195 h 1879"/>
                    <a:gd name="T110" fmla="*/ 25 w 31"/>
                    <a:gd name="T111" fmla="*/ 1784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879">
                      <a:moveTo>
                        <a:pt x="6" y="848"/>
                      </a:moveTo>
                      <a:cubicBezTo>
                        <a:pt x="4" y="857"/>
                        <a:pt x="4" y="857"/>
                        <a:pt x="4" y="857"/>
                      </a:cubicBezTo>
                      <a:cubicBezTo>
                        <a:pt x="2" y="846"/>
                        <a:pt x="3" y="838"/>
                        <a:pt x="0" y="846"/>
                      </a:cubicBezTo>
                      <a:cubicBezTo>
                        <a:pt x="6" y="848"/>
                        <a:pt x="1" y="882"/>
                        <a:pt x="6" y="883"/>
                      </a:cubicBezTo>
                      <a:cubicBezTo>
                        <a:pt x="5" y="889"/>
                        <a:pt x="5" y="889"/>
                        <a:pt x="5" y="889"/>
                      </a:cubicBezTo>
                      <a:cubicBezTo>
                        <a:pt x="5" y="888"/>
                        <a:pt x="5" y="887"/>
                        <a:pt x="5" y="886"/>
                      </a:cubicBezTo>
                      <a:cubicBezTo>
                        <a:pt x="2" y="897"/>
                        <a:pt x="9" y="894"/>
                        <a:pt x="8" y="910"/>
                      </a:cubicBezTo>
                      <a:cubicBezTo>
                        <a:pt x="8" y="915"/>
                        <a:pt x="7" y="919"/>
                        <a:pt x="6" y="915"/>
                      </a:cubicBezTo>
                      <a:cubicBezTo>
                        <a:pt x="8" y="927"/>
                        <a:pt x="8" y="927"/>
                        <a:pt x="8" y="927"/>
                      </a:cubicBezTo>
                      <a:cubicBezTo>
                        <a:pt x="8" y="930"/>
                        <a:pt x="7" y="929"/>
                        <a:pt x="7" y="926"/>
                      </a:cubicBezTo>
                      <a:cubicBezTo>
                        <a:pt x="7" y="944"/>
                        <a:pt x="7" y="944"/>
                        <a:pt x="7" y="944"/>
                      </a:cubicBezTo>
                      <a:cubicBezTo>
                        <a:pt x="7" y="944"/>
                        <a:pt x="7" y="944"/>
                        <a:pt x="7" y="944"/>
                      </a:cubicBezTo>
                      <a:cubicBezTo>
                        <a:pt x="8" y="946"/>
                        <a:pt x="9" y="952"/>
                        <a:pt x="10" y="955"/>
                      </a:cubicBezTo>
                      <a:cubicBezTo>
                        <a:pt x="9" y="960"/>
                        <a:pt x="9" y="953"/>
                        <a:pt x="9" y="954"/>
                      </a:cubicBezTo>
                      <a:cubicBezTo>
                        <a:pt x="10" y="964"/>
                        <a:pt x="10" y="964"/>
                        <a:pt x="10" y="964"/>
                      </a:cubicBezTo>
                      <a:cubicBezTo>
                        <a:pt x="8" y="968"/>
                        <a:pt x="7" y="960"/>
                        <a:pt x="7" y="953"/>
                      </a:cubicBezTo>
                      <a:cubicBezTo>
                        <a:pt x="2" y="962"/>
                        <a:pt x="9" y="961"/>
                        <a:pt x="5" y="981"/>
                      </a:cubicBezTo>
                      <a:cubicBezTo>
                        <a:pt x="5" y="972"/>
                        <a:pt x="5" y="972"/>
                        <a:pt x="5" y="972"/>
                      </a:cubicBezTo>
                      <a:cubicBezTo>
                        <a:pt x="2" y="978"/>
                        <a:pt x="3" y="985"/>
                        <a:pt x="1" y="996"/>
                      </a:cubicBezTo>
                      <a:cubicBezTo>
                        <a:pt x="2" y="993"/>
                        <a:pt x="6" y="975"/>
                        <a:pt x="7" y="985"/>
                      </a:cubicBezTo>
                      <a:cubicBezTo>
                        <a:pt x="7" y="989"/>
                        <a:pt x="7" y="993"/>
                        <a:pt x="8" y="998"/>
                      </a:cubicBezTo>
                      <a:cubicBezTo>
                        <a:pt x="6" y="998"/>
                        <a:pt x="6" y="1004"/>
                        <a:pt x="6" y="1011"/>
                      </a:cubicBezTo>
                      <a:cubicBezTo>
                        <a:pt x="4" y="1011"/>
                        <a:pt x="4" y="1011"/>
                        <a:pt x="4" y="1011"/>
                      </a:cubicBezTo>
                      <a:cubicBezTo>
                        <a:pt x="4" y="1019"/>
                        <a:pt x="6" y="1018"/>
                        <a:pt x="7" y="1022"/>
                      </a:cubicBezTo>
                      <a:cubicBezTo>
                        <a:pt x="7" y="1031"/>
                        <a:pt x="5" y="1033"/>
                        <a:pt x="3" y="1035"/>
                      </a:cubicBezTo>
                      <a:cubicBezTo>
                        <a:pt x="3" y="1049"/>
                        <a:pt x="6" y="1025"/>
                        <a:pt x="7" y="1042"/>
                      </a:cubicBezTo>
                      <a:cubicBezTo>
                        <a:pt x="6" y="1053"/>
                        <a:pt x="7" y="1061"/>
                        <a:pt x="8" y="1075"/>
                      </a:cubicBezTo>
                      <a:cubicBezTo>
                        <a:pt x="7" y="1083"/>
                        <a:pt x="7" y="1073"/>
                        <a:pt x="6" y="1076"/>
                      </a:cubicBezTo>
                      <a:cubicBezTo>
                        <a:pt x="8" y="1083"/>
                        <a:pt x="8" y="1083"/>
                        <a:pt x="8" y="1083"/>
                      </a:cubicBezTo>
                      <a:cubicBezTo>
                        <a:pt x="8" y="1085"/>
                        <a:pt x="7" y="1085"/>
                        <a:pt x="7" y="1084"/>
                      </a:cubicBezTo>
                      <a:cubicBezTo>
                        <a:pt x="8" y="1090"/>
                        <a:pt x="10" y="1085"/>
                        <a:pt x="10" y="1094"/>
                      </a:cubicBezTo>
                      <a:cubicBezTo>
                        <a:pt x="13" y="1097"/>
                        <a:pt x="6" y="1114"/>
                        <a:pt x="9" y="1125"/>
                      </a:cubicBezTo>
                      <a:cubicBezTo>
                        <a:pt x="9" y="1128"/>
                        <a:pt x="8" y="1124"/>
                        <a:pt x="7" y="1125"/>
                      </a:cubicBezTo>
                      <a:cubicBezTo>
                        <a:pt x="9" y="1141"/>
                        <a:pt x="8" y="1138"/>
                        <a:pt x="11" y="1152"/>
                      </a:cubicBezTo>
                      <a:cubicBezTo>
                        <a:pt x="9" y="1163"/>
                        <a:pt x="9" y="1163"/>
                        <a:pt x="9" y="1163"/>
                      </a:cubicBezTo>
                      <a:cubicBezTo>
                        <a:pt x="11" y="1155"/>
                        <a:pt x="14" y="1165"/>
                        <a:pt x="15" y="1174"/>
                      </a:cubicBezTo>
                      <a:cubicBezTo>
                        <a:pt x="16" y="1171"/>
                        <a:pt x="17" y="1169"/>
                        <a:pt x="18" y="1167"/>
                      </a:cubicBezTo>
                      <a:cubicBezTo>
                        <a:pt x="19" y="1182"/>
                        <a:pt x="19" y="1182"/>
                        <a:pt x="19" y="1182"/>
                      </a:cubicBezTo>
                      <a:cubicBezTo>
                        <a:pt x="19" y="1184"/>
                        <a:pt x="18" y="1182"/>
                        <a:pt x="17" y="1180"/>
                      </a:cubicBezTo>
                      <a:cubicBezTo>
                        <a:pt x="17" y="1181"/>
                        <a:pt x="17" y="1182"/>
                        <a:pt x="17" y="1182"/>
                      </a:cubicBezTo>
                      <a:cubicBezTo>
                        <a:pt x="16" y="1188"/>
                        <a:pt x="15" y="1185"/>
                        <a:pt x="13" y="1181"/>
                      </a:cubicBezTo>
                      <a:cubicBezTo>
                        <a:pt x="14" y="1179"/>
                        <a:pt x="14" y="1178"/>
                        <a:pt x="15" y="1176"/>
                      </a:cubicBezTo>
                      <a:cubicBezTo>
                        <a:pt x="13" y="1172"/>
                        <a:pt x="12" y="1169"/>
                        <a:pt x="10" y="1170"/>
                      </a:cubicBezTo>
                      <a:cubicBezTo>
                        <a:pt x="10" y="1171"/>
                        <a:pt x="11" y="1172"/>
                        <a:pt x="11" y="1174"/>
                      </a:cubicBezTo>
                      <a:cubicBezTo>
                        <a:pt x="10" y="1174"/>
                        <a:pt x="10" y="1173"/>
                        <a:pt x="10" y="1173"/>
                      </a:cubicBezTo>
                      <a:cubicBezTo>
                        <a:pt x="10" y="1174"/>
                        <a:pt x="10" y="1175"/>
                        <a:pt x="11" y="1178"/>
                      </a:cubicBezTo>
                      <a:cubicBezTo>
                        <a:pt x="8" y="1181"/>
                        <a:pt x="8" y="1181"/>
                        <a:pt x="8" y="1181"/>
                      </a:cubicBezTo>
                      <a:cubicBezTo>
                        <a:pt x="9" y="1182"/>
                        <a:pt x="9" y="1182"/>
                        <a:pt x="9" y="1182"/>
                      </a:cubicBezTo>
                      <a:cubicBezTo>
                        <a:pt x="7" y="1201"/>
                        <a:pt x="7" y="1201"/>
                        <a:pt x="7" y="1201"/>
                      </a:cubicBezTo>
                      <a:cubicBezTo>
                        <a:pt x="10" y="1215"/>
                        <a:pt x="14" y="1227"/>
                        <a:pt x="16" y="1249"/>
                      </a:cubicBezTo>
                      <a:cubicBezTo>
                        <a:pt x="13" y="1243"/>
                        <a:pt x="12" y="1248"/>
                        <a:pt x="10" y="1247"/>
                      </a:cubicBezTo>
                      <a:cubicBezTo>
                        <a:pt x="12" y="1241"/>
                        <a:pt x="9" y="1230"/>
                        <a:pt x="9" y="1219"/>
                      </a:cubicBezTo>
                      <a:cubicBezTo>
                        <a:pt x="9" y="1225"/>
                        <a:pt x="8" y="1224"/>
                        <a:pt x="7" y="1222"/>
                      </a:cubicBezTo>
                      <a:cubicBezTo>
                        <a:pt x="10" y="1242"/>
                        <a:pt x="10" y="1242"/>
                        <a:pt x="10" y="1242"/>
                      </a:cubicBezTo>
                      <a:cubicBezTo>
                        <a:pt x="8" y="1242"/>
                        <a:pt x="8" y="1247"/>
                        <a:pt x="7" y="1252"/>
                      </a:cubicBezTo>
                      <a:cubicBezTo>
                        <a:pt x="11" y="1248"/>
                        <a:pt x="10" y="1267"/>
                        <a:pt x="11" y="1275"/>
                      </a:cubicBezTo>
                      <a:cubicBezTo>
                        <a:pt x="10" y="1276"/>
                        <a:pt x="8" y="1274"/>
                        <a:pt x="9" y="1264"/>
                      </a:cubicBezTo>
                      <a:cubicBezTo>
                        <a:pt x="6" y="1275"/>
                        <a:pt x="13" y="1278"/>
                        <a:pt x="11" y="1289"/>
                      </a:cubicBezTo>
                      <a:cubicBezTo>
                        <a:pt x="11" y="1286"/>
                        <a:pt x="11" y="1285"/>
                        <a:pt x="10" y="1284"/>
                      </a:cubicBezTo>
                      <a:cubicBezTo>
                        <a:pt x="12" y="1290"/>
                        <a:pt x="11" y="1304"/>
                        <a:pt x="9" y="1300"/>
                      </a:cubicBezTo>
                      <a:cubicBezTo>
                        <a:pt x="9" y="1298"/>
                        <a:pt x="9" y="1298"/>
                        <a:pt x="9" y="1298"/>
                      </a:cubicBezTo>
                      <a:cubicBezTo>
                        <a:pt x="9" y="1314"/>
                        <a:pt x="9" y="1347"/>
                        <a:pt x="13" y="1350"/>
                      </a:cubicBezTo>
                      <a:cubicBezTo>
                        <a:pt x="12" y="1350"/>
                        <a:pt x="9" y="1348"/>
                        <a:pt x="8" y="1347"/>
                      </a:cubicBezTo>
                      <a:cubicBezTo>
                        <a:pt x="19" y="1376"/>
                        <a:pt x="19" y="1376"/>
                        <a:pt x="19" y="1376"/>
                      </a:cubicBezTo>
                      <a:cubicBezTo>
                        <a:pt x="17" y="1373"/>
                        <a:pt x="10" y="1383"/>
                        <a:pt x="8" y="1369"/>
                      </a:cubicBezTo>
                      <a:cubicBezTo>
                        <a:pt x="8" y="1373"/>
                        <a:pt x="7" y="1378"/>
                        <a:pt x="8" y="1386"/>
                      </a:cubicBezTo>
                      <a:cubicBezTo>
                        <a:pt x="8" y="1384"/>
                        <a:pt x="12" y="1380"/>
                        <a:pt x="13" y="1383"/>
                      </a:cubicBezTo>
                      <a:cubicBezTo>
                        <a:pt x="9" y="1393"/>
                        <a:pt x="11" y="1390"/>
                        <a:pt x="8" y="1402"/>
                      </a:cubicBezTo>
                      <a:cubicBezTo>
                        <a:pt x="9" y="1398"/>
                        <a:pt x="13" y="1403"/>
                        <a:pt x="13" y="1409"/>
                      </a:cubicBezTo>
                      <a:cubicBezTo>
                        <a:pt x="12" y="1408"/>
                        <a:pt x="9" y="1409"/>
                        <a:pt x="8" y="1407"/>
                      </a:cubicBezTo>
                      <a:cubicBezTo>
                        <a:pt x="13" y="1423"/>
                        <a:pt x="13" y="1423"/>
                        <a:pt x="13" y="1423"/>
                      </a:cubicBezTo>
                      <a:cubicBezTo>
                        <a:pt x="12" y="1419"/>
                        <a:pt x="9" y="1422"/>
                        <a:pt x="8" y="1425"/>
                      </a:cubicBezTo>
                      <a:cubicBezTo>
                        <a:pt x="8" y="1424"/>
                        <a:pt x="7" y="1439"/>
                        <a:pt x="8" y="1443"/>
                      </a:cubicBezTo>
                      <a:cubicBezTo>
                        <a:pt x="9" y="1436"/>
                        <a:pt x="9" y="1436"/>
                        <a:pt x="9" y="1436"/>
                      </a:cubicBezTo>
                      <a:cubicBezTo>
                        <a:pt x="8" y="1454"/>
                        <a:pt x="15" y="1454"/>
                        <a:pt x="15" y="1471"/>
                      </a:cubicBezTo>
                      <a:cubicBezTo>
                        <a:pt x="14" y="1469"/>
                        <a:pt x="9" y="1466"/>
                        <a:pt x="9" y="1475"/>
                      </a:cubicBezTo>
                      <a:cubicBezTo>
                        <a:pt x="11" y="1479"/>
                        <a:pt x="20" y="1493"/>
                        <a:pt x="22" y="1508"/>
                      </a:cubicBezTo>
                      <a:cubicBezTo>
                        <a:pt x="20" y="1511"/>
                        <a:pt x="20" y="1511"/>
                        <a:pt x="20" y="1511"/>
                      </a:cubicBezTo>
                      <a:cubicBezTo>
                        <a:pt x="22" y="1523"/>
                        <a:pt x="22" y="1523"/>
                        <a:pt x="22" y="1523"/>
                      </a:cubicBezTo>
                      <a:cubicBezTo>
                        <a:pt x="18" y="1516"/>
                        <a:pt x="11" y="1495"/>
                        <a:pt x="8" y="1484"/>
                      </a:cubicBezTo>
                      <a:cubicBezTo>
                        <a:pt x="7" y="1490"/>
                        <a:pt x="7" y="1486"/>
                        <a:pt x="7" y="1495"/>
                      </a:cubicBezTo>
                      <a:cubicBezTo>
                        <a:pt x="5" y="1499"/>
                        <a:pt x="5" y="1490"/>
                        <a:pt x="5" y="1487"/>
                      </a:cubicBezTo>
                      <a:cubicBezTo>
                        <a:pt x="4" y="1510"/>
                        <a:pt x="4" y="1510"/>
                        <a:pt x="4" y="1510"/>
                      </a:cubicBezTo>
                      <a:cubicBezTo>
                        <a:pt x="7" y="1509"/>
                        <a:pt x="7" y="1527"/>
                        <a:pt x="9" y="1527"/>
                      </a:cubicBezTo>
                      <a:cubicBezTo>
                        <a:pt x="6" y="1502"/>
                        <a:pt x="6" y="1502"/>
                        <a:pt x="6" y="1502"/>
                      </a:cubicBezTo>
                      <a:cubicBezTo>
                        <a:pt x="9" y="1501"/>
                        <a:pt x="14" y="1516"/>
                        <a:pt x="13" y="1532"/>
                      </a:cubicBezTo>
                      <a:cubicBezTo>
                        <a:pt x="12" y="1536"/>
                        <a:pt x="9" y="1529"/>
                        <a:pt x="8" y="1530"/>
                      </a:cubicBezTo>
                      <a:cubicBezTo>
                        <a:pt x="9" y="1532"/>
                        <a:pt x="9" y="1545"/>
                        <a:pt x="9" y="1546"/>
                      </a:cubicBezTo>
                      <a:cubicBezTo>
                        <a:pt x="7" y="1540"/>
                        <a:pt x="7" y="1540"/>
                        <a:pt x="7" y="1540"/>
                      </a:cubicBezTo>
                      <a:cubicBezTo>
                        <a:pt x="6" y="1549"/>
                        <a:pt x="11" y="1554"/>
                        <a:pt x="8" y="1565"/>
                      </a:cubicBezTo>
                      <a:cubicBezTo>
                        <a:pt x="8" y="1569"/>
                        <a:pt x="5" y="1576"/>
                        <a:pt x="6" y="1577"/>
                      </a:cubicBezTo>
                      <a:cubicBezTo>
                        <a:pt x="9" y="1571"/>
                        <a:pt x="19" y="1570"/>
                        <a:pt x="21" y="1574"/>
                      </a:cubicBezTo>
                      <a:cubicBezTo>
                        <a:pt x="21" y="1575"/>
                        <a:pt x="18" y="1593"/>
                        <a:pt x="17" y="1598"/>
                      </a:cubicBezTo>
                      <a:cubicBezTo>
                        <a:pt x="14" y="1604"/>
                        <a:pt x="11" y="1588"/>
                        <a:pt x="9" y="1594"/>
                      </a:cubicBezTo>
                      <a:cubicBezTo>
                        <a:pt x="10" y="1594"/>
                        <a:pt x="11" y="1597"/>
                        <a:pt x="11" y="1599"/>
                      </a:cubicBezTo>
                      <a:cubicBezTo>
                        <a:pt x="10" y="1603"/>
                        <a:pt x="9" y="1597"/>
                        <a:pt x="9" y="1606"/>
                      </a:cubicBezTo>
                      <a:cubicBezTo>
                        <a:pt x="12" y="1607"/>
                        <a:pt x="9" y="1623"/>
                        <a:pt x="11" y="1610"/>
                      </a:cubicBezTo>
                      <a:cubicBezTo>
                        <a:pt x="12" y="1618"/>
                        <a:pt x="11" y="1619"/>
                        <a:pt x="11" y="1628"/>
                      </a:cubicBezTo>
                      <a:cubicBezTo>
                        <a:pt x="13" y="1625"/>
                        <a:pt x="17" y="1637"/>
                        <a:pt x="18" y="1646"/>
                      </a:cubicBezTo>
                      <a:cubicBezTo>
                        <a:pt x="17" y="1645"/>
                        <a:pt x="16" y="1647"/>
                        <a:pt x="16" y="1648"/>
                      </a:cubicBezTo>
                      <a:cubicBezTo>
                        <a:pt x="15" y="1665"/>
                        <a:pt x="14" y="1674"/>
                        <a:pt x="14" y="1690"/>
                      </a:cubicBezTo>
                      <a:cubicBezTo>
                        <a:pt x="13" y="1692"/>
                        <a:pt x="13" y="1699"/>
                        <a:pt x="11" y="1696"/>
                      </a:cubicBezTo>
                      <a:cubicBezTo>
                        <a:pt x="12" y="1698"/>
                        <a:pt x="13" y="1701"/>
                        <a:pt x="13" y="1705"/>
                      </a:cubicBezTo>
                      <a:cubicBezTo>
                        <a:pt x="11" y="1715"/>
                        <a:pt x="13" y="1694"/>
                        <a:pt x="10" y="1702"/>
                      </a:cubicBezTo>
                      <a:cubicBezTo>
                        <a:pt x="11" y="1702"/>
                        <a:pt x="12" y="1715"/>
                        <a:pt x="13" y="1722"/>
                      </a:cubicBezTo>
                      <a:cubicBezTo>
                        <a:pt x="15" y="1719"/>
                        <a:pt x="13" y="1705"/>
                        <a:pt x="12" y="1698"/>
                      </a:cubicBezTo>
                      <a:cubicBezTo>
                        <a:pt x="16" y="1698"/>
                        <a:pt x="19" y="1710"/>
                        <a:pt x="21" y="1727"/>
                      </a:cubicBezTo>
                      <a:cubicBezTo>
                        <a:pt x="22" y="1740"/>
                        <a:pt x="19" y="1733"/>
                        <a:pt x="19" y="1735"/>
                      </a:cubicBezTo>
                      <a:cubicBezTo>
                        <a:pt x="19" y="1760"/>
                        <a:pt x="25" y="1756"/>
                        <a:pt x="23" y="1777"/>
                      </a:cubicBezTo>
                      <a:cubicBezTo>
                        <a:pt x="21" y="1785"/>
                        <a:pt x="18" y="1778"/>
                        <a:pt x="17" y="1779"/>
                      </a:cubicBezTo>
                      <a:cubicBezTo>
                        <a:pt x="16" y="1769"/>
                        <a:pt x="18" y="1763"/>
                        <a:pt x="18" y="1755"/>
                      </a:cubicBezTo>
                      <a:cubicBezTo>
                        <a:pt x="17" y="1764"/>
                        <a:pt x="17" y="1764"/>
                        <a:pt x="17" y="1764"/>
                      </a:cubicBezTo>
                      <a:cubicBezTo>
                        <a:pt x="16" y="1761"/>
                        <a:pt x="16" y="1754"/>
                        <a:pt x="16" y="1750"/>
                      </a:cubicBezTo>
                      <a:cubicBezTo>
                        <a:pt x="15" y="1757"/>
                        <a:pt x="16" y="1792"/>
                        <a:pt x="14" y="1811"/>
                      </a:cubicBezTo>
                      <a:cubicBezTo>
                        <a:pt x="15" y="1815"/>
                        <a:pt x="16" y="1821"/>
                        <a:pt x="17" y="1818"/>
                      </a:cubicBezTo>
                      <a:cubicBezTo>
                        <a:pt x="16" y="1812"/>
                        <a:pt x="16" y="1812"/>
                        <a:pt x="16" y="1812"/>
                      </a:cubicBezTo>
                      <a:cubicBezTo>
                        <a:pt x="18" y="1806"/>
                        <a:pt x="19" y="1823"/>
                        <a:pt x="20" y="1815"/>
                      </a:cubicBezTo>
                      <a:cubicBezTo>
                        <a:pt x="21" y="1824"/>
                        <a:pt x="23" y="1833"/>
                        <a:pt x="22" y="1844"/>
                      </a:cubicBezTo>
                      <a:cubicBezTo>
                        <a:pt x="19" y="1846"/>
                        <a:pt x="19" y="1846"/>
                        <a:pt x="19" y="1846"/>
                      </a:cubicBezTo>
                      <a:cubicBezTo>
                        <a:pt x="20" y="1846"/>
                        <a:pt x="21" y="1839"/>
                        <a:pt x="20" y="1836"/>
                      </a:cubicBezTo>
                      <a:cubicBezTo>
                        <a:pt x="21" y="1840"/>
                        <a:pt x="17" y="1853"/>
                        <a:pt x="20" y="1859"/>
                      </a:cubicBezTo>
                      <a:cubicBezTo>
                        <a:pt x="22" y="1850"/>
                        <a:pt x="22" y="1850"/>
                        <a:pt x="22" y="1850"/>
                      </a:cubicBezTo>
                      <a:cubicBezTo>
                        <a:pt x="23" y="1859"/>
                        <a:pt x="25" y="1869"/>
                        <a:pt x="25" y="1879"/>
                      </a:cubicBezTo>
                      <a:cubicBezTo>
                        <a:pt x="27" y="1874"/>
                        <a:pt x="24" y="1877"/>
                        <a:pt x="27" y="1869"/>
                      </a:cubicBezTo>
                      <a:cubicBezTo>
                        <a:pt x="24" y="1876"/>
                        <a:pt x="27" y="1843"/>
                        <a:pt x="24" y="1853"/>
                      </a:cubicBezTo>
                      <a:cubicBezTo>
                        <a:pt x="27" y="1846"/>
                        <a:pt x="25" y="1841"/>
                        <a:pt x="28" y="1831"/>
                      </a:cubicBezTo>
                      <a:cubicBezTo>
                        <a:pt x="27" y="1831"/>
                        <a:pt x="26" y="1834"/>
                        <a:pt x="27" y="1826"/>
                      </a:cubicBezTo>
                      <a:cubicBezTo>
                        <a:pt x="26" y="1825"/>
                        <a:pt x="26" y="1824"/>
                        <a:pt x="26" y="1824"/>
                      </a:cubicBezTo>
                      <a:cubicBezTo>
                        <a:pt x="26" y="1824"/>
                        <a:pt x="26" y="1824"/>
                        <a:pt x="26" y="1823"/>
                      </a:cubicBezTo>
                      <a:cubicBezTo>
                        <a:pt x="26" y="1823"/>
                        <a:pt x="26" y="1824"/>
                        <a:pt x="26" y="1824"/>
                      </a:cubicBezTo>
                      <a:cubicBezTo>
                        <a:pt x="26" y="1823"/>
                        <a:pt x="26" y="1823"/>
                        <a:pt x="26" y="1824"/>
                      </a:cubicBezTo>
                      <a:cubicBezTo>
                        <a:pt x="26" y="1826"/>
                        <a:pt x="25" y="1828"/>
                        <a:pt x="25" y="1828"/>
                      </a:cubicBezTo>
                      <a:cubicBezTo>
                        <a:pt x="23" y="1824"/>
                        <a:pt x="23" y="1810"/>
                        <a:pt x="22" y="1806"/>
                      </a:cubicBezTo>
                      <a:cubicBezTo>
                        <a:pt x="22" y="1801"/>
                        <a:pt x="23" y="1808"/>
                        <a:pt x="24" y="1805"/>
                      </a:cubicBezTo>
                      <a:cubicBezTo>
                        <a:pt x="22" y="1798"/>
                        <a:pt x="22" y="1798"/>
                        <a:pt x="22" y="1798"/>
                      </a:cubicBezTo>
                      <a:cubicBezTo>
                        <a:pt x="24" y="1798"/>
                        <a:pt x="25" y="1785"/>
                        <a:pt x="26" y="1797"/>
                      </a:cubicBezTo>
                      <a:cubicBezTo>
                        <a:pt x="26" y="1786"/>
                        <a:pt x="26" y="1786"/>
                        <a:pt x="26" y="1786"/>
                      </a:cubicBezTo>
                      <a:cubicBezTo>
                        <a:pt x="27" y="1780"/>
                        <a:pt x="28" y="1771"/>
                        <a:pt x="27" y="1766"/>
                      </a:cubicBezTo>
                      <a:cubicBezTo>
                        <a:pt x="27" y="1761"/>
                        <a:pt x="25" y="1753"/>
                        <a:pt x="26" y="1757"/>
                      </a:cubicBezTo>
                      <a:cubicBezTo>
                        <a:pt x="25" y="1740"/>
                        <a:pt x="25" y="1740"/>
                        <a:pt x="25" y="1740"/>
                      </a:cubicBezTo>
                      <a:cubicBezTo>
                        <a:pt x="26" y="1740"/>
                        <a:pt x="26" y="1740"/>
                        <a:pt x="26" y="1740"/>
                      </a:cubicBezTo>
                      <a:cubicBezTo>
                        <a:pt x="26" y="1724"/>
                        <a:pt x="23" y="1706"/>
                        <a:pt x="26" y="1687"/>
                      </a:cubicBezTo>
                      <a:cubicBezTo>
                        <a:pt x="26" y="1681"/>
                        <a:pt x="25" y="1676"/>
                        <a:pt x="26" y="1666"/>
                      </a:cubicBezTo>
                      <a:cubicBezTo>
                        <a:pt x="27" y="1664"/>
                        <a:pt x="27" y="1664"/>
                        <a:pt x="27" y="1664"/>
                      </a:cubicBezTo>
                      <a:cubicBezTo>
                        <a:pt x="27" y="1657"/>
                        <a:pt x="29" y="1643"/>
                        <a:pt x="27" y="1640"/>
                      </a:cubicBezTo>
                      <a:cubicBezTo>
                        <a:pt x="31" y="1632"/>
                        <a:pt x="28" y="1605"/>
                        <a:pt x="29" y="1592"/>
                      </a:cubicBezTo>
                      <a:cubicBezTo>
                        <a:pt x="27" y="1592"/>
                        <a:pt x="27" y="1592"/>
                        <a:pt x="27" y="1592"/>
                      </a:cubicBezTo>
                      <a:cubicBezTo>
                        <a:pt x="27" y="1583"/>
                        <a:pt x="26" y="1574"/>
                        <a:pt x="25" y="1564"/>
                      </a:cubicBezTo>
                      <a:cubicBezTo>
                        <a:pt x="24" y="1564"/>
                        <a:pt x="24" y="1564"/>
                        <a:pt x="24" y="1564"/>
                      </a:cubicBezTo>
                      <a:cubicBezTo>
                        <a:pt x="22" y="1555"/>
                        <a:pt x="25" y="1540"/>
                        <a:pt x="25" y="1526"/>
                      </a:cubicBezTo>
                      <a:cubicBezTo>
                        <a:pt x="25" y="1527"/>
                        <a:pt x="25" y="1530"/>
                        <a:pt x="25" y="1533"/>
                      </a:cubicBezTo>
                      <a:cubicBezTo>
                        <a:pt x="29" y="1515"/>
                        <a:pt x="22" y="1496"/>
                        <a:pt x="25" y="1480"/>
                      </a:cubicBezTo>
                      <a:cubicBezTo>
                        <a:pt x="24" y="1476"/>
                        <a:pt x="24" y="1473"/>
                        <a:pt x="25" y="1470"/>
                      </a:cubicBezTo>
                      <a:cubicBezTo>
                        <a:pt x="25" y="1471"/>
                        <a:pt x="25" y="1471"/>
                        <a:pt x="25" y="1471"/>
                      </a:cubicBezTo>
                      <a:cubicBezTo>
                        <a:pt x="25" y="1471"/>
                        <a:pt x="25" y="1470"/>
                        <a:pt x="25" y="1470"/>
                      </a:cubicBezTo>
                      <a:cubicBezTo>
                        <a:pt x="25" y="1468"/>
                        <a:pt x="26" y="1466"/>
                        <a:pt x="26" y="1464"/>
                      </a:cubicBezTo>
                      <a:cubicBezTo>
                        <a:pt x="25" y="1466"/>
                        <a:pt x="25" y="1467"/>
                        <a:pt x="25" y="1469"/>
                      </a:cubicBezTo>
                      <a:cubicBezTo>
                        <a:pt x="25" y="1466"/>
                        <a:pt x="25" y="1461"/>
                        <a:pt x="24" y="1456"/>
                      </a:cubicBezTo>
                      <a:cubicBezTo>
                        <a:pt x="26" y="1454"/>
                        <a:pt x="26" y="1454"/>
                        <a:pt x="26" y="1454"/>
                      </a:cubicBezTo>
                      <a:cubicBezTo>
                        <a:pt x="26" y="1454"/>
                        <a:pt x="26" y="1454"/>
                        <a:pt x="26" y="1453"/>
                      </a:cubicBezTo>
                      <a:cubicBezTo>
                        <a:pt x="27" y="1449"/>
                        <a:pt x="25" y="1450"/>
                        <a:pt x="24" y="1452"/>
                      </a:cubicBezTo>
                      <a:cubicBezTo>
                        <a:pt x="23" y="1450"/>
                        <a:pt x="23" y="1448"/>
                        <a:pt x="23" y="1446"/>
                      </a:cubicBezTo>
                      <a:cubicBezTo>
                        <a:pt x="26" y="1443"/>
                        <a:pt x="21" y="1434"/>
                        <a:pt x="25" y="1429"/>
                      </a:cubicBezTo>
                      <a:cubicBezTo>
                        <a:pt x="23" y="1426"/>
                        <a:pt x="24" y="1406"/>
                        <a:pt x="20" y="1404"/>
                      </a:cubicBezTo>
                      <a:cubicBezTo>
                        <a:pt x="21" y="1404"/>
                        <a:pt x="21" y="1402"/>
                        <a:pt x="21" y="1405"/>
                      </a:cubicBezTo>
                      <a:cubicBezTo>
                        <a:pt x="21" y="1400"/>
                        <a:pt x="22" y="1395"/>
                        <a:pt x="21" y="1390"/>
                      </a:cubicBezTo>
                      <a:cubicBezTo>
                        <a:pt x="23" y="1388"/>
                        <a:pt x="23" y="1388"/>
                        <a:pt x="23" y="1388"/>
                      </a:cubicBezTo>
                      <a:cubicBezTo>
                        <a:pt x="20" y="1377"/>
                        <a:pt x="20" y="1377"/>
                        <a:pt x="20" y="1377"/>
                      </a:cubicBezTo>
                      <a:cubicBezTo>
                        <a:pt x="21" y="1370"/>
                        <a:pt x="22" y="1367"/>
                        <a:pt x="24" y="1374"/>
                      </a:cubicBezTo>
                      <a:cubicBezTo>
                        <a:pt x="21" y="1358"/>
                        <a:pt x="23" y="1361"/>
                        <a:pt x="20" y="1347"/>
                      </a:cubicBezTo>
                      <a:cubicBezTo>
                        <a:pt x="22" y="1348"/>
                        <a:pt x="22" y="1348"/>
                        <a:pt x="22" y="1348"/>
                      </a:cubicBezTo>
                      <a:cubicBezTo>
                        <a:pt x="22" y="1343"/>
                        <a:pt x="20" y="1335"/>
                        <a:pt x="21" y="1332"/>
                      </a:cubicBezTo>
                      <a:cubicBezTo>
                        <a:pt x="24" y="1321"/>
                        <a:pt x="21" y="1277"/>
                        <a:pt x="24" y="1249"/>
                      </a:cubicBezTo>
                      <a:cubicBezTo>
                        <a:pt x="19" y="1255"/>
                        <a:pt x="26" y="1236"/>
                        <a:pt x="23" y="1235"/>
                      </a:cubicBezTo>
                      <a:cubicBezTo>
                        <a:pt x="24" y="1233"/>
                        <a:pt x="24" y="1229"/>
                        <a:pt x="25" y="1234"/>
                      </a:cubicBezTo>
                      <a:cubicBezTo>
                        <a:pt x="24" y="1220"/>
                        <a:pt x="27" y="1212"/>
                        <a:pt x="24" y="1202"/>
                      </a:cubicBezTo>
                      <a:cubicBezTo>
                        <a:pt x="25" y="1201"/>
                        <a:pt x="26" y="1205"/>
                        <a:pt x="26" y="1204"/>
                      </a:cubicBezTo>
                      <a:cubicBezTo>
                        <a:pt x="26" y="1203"/>
                        <a:pt x="25" y="1199"/>
                        <a:pt x="26" y="1198"/>
                      </a:cubicBezTo>
                      <a:cubicBezTo>
                        <a:pt x="27" y="1196"/>
                        <a:pt x="27" y="1200"/>
                        <a:pt x="27" y="1202"/>
                      </a:cubicBezTo>
                      <a:cubicBezTo>
                        <a:pt x="27" y="1188"/>
                        <a:pt x="24" y="1186"/>
                        <a:pt x="21" y="1185"/>
                      </a:cubicBezTo>
                      <a:cubicBezTo>
                        <a:pt x="22" y="1178"/>
                        <a:pt x="22" y="1174"/>
                        <a:pt x="20" y="1168"/>
                      </a:cubicBezTo>
                      <a:cubicBezTo>
                        <a:pt x="21" y="1166"/>
                        <a:pt x="22" y="1161"/>
                        <a:pt x="22" y="1171"/>
                      </a:cubicBezTo>
                      <a:cubicBezTo>
                        <a:pt x="22" y="1165"/>
                        <a:pt x="24" y="1139"/>
                        <a:pt x="21" y="1139"/>
                      </a:cubicBezTo>
                      <a:cubicBezTo>
                        <a:pt x="22" y="1137"/>
                        <a:pt x="21" y="1131"/>
                        <a:pt x="21" y="1130"/>
                      </a:cubicBezTo>
                      <a:cubicBezTo>
                        <a:pt x="21" y="1119"/>
                        <a:pt x="21" y="1118"/>
                        <a:pt x="21" y="1106"/>
                      </a:cubicBezTo>
                      <a:cubicBezTo>
                        <a:pt x="21" y="1109"/>
                        <a:pt x="21" y="1109"/>
                        <a:pt x="21" y="1109"/>
                      </a:cubicBezTo>
                      <a:cubicBezTo>
                        <a:pt x="18" y="1105"/>
                        <a:pt x="20" y="1100"/>
                        <a:pt x="20" y="1091"/>
                      </a:cubicBezTo>
                      <a:cubicBezTo>
                        <a:pt x="20" y="1091"/>
                        <a:pt x="20" y="1091"/>
                        <a:pt x="20" y="1091"/>
                      </a:cubicBezTo>
                      <a:cubicBezTo>
                        <a:pt x="22" y="1070"/>
                        <a:pt x="19" y="1082"/>
                        <a:pt x="22" y="1061"/>
                      </a:cubicBezTo>
                      <a:cubicBezTo>
                        <a:pt x="20" y="1062"/>
                        <a:pt x="20" y="1062"/>
                        <a:pt x="20" y="1062"/>
                      </a:cubicBezTo>
                      <a:cubicBezTo>
                        <a:pt x="15" y="1060"/>
                        <a:pt x="22" y="1044"/>
                        <a:pt x="20" y="1032"/>
                      </a:cubicBezTo>
                      <a:cubicBezTo>
                        <a:pt x="19" y="1036"/>
                        <a:pt x="19" y="1036"/>
                        <a:pt x="19" y="1036"/>
                      </a:cubicBezTo>
                      <a:cubicBezTo>
                        <a:pt x="18" y="1030"/>
                        <a:pt x="25" y="1018"/>
                        <a:pt x="26" y="1011"/>
                      </a:cubicBezTo>
                      <a:cubicBezTo>
                        <a:pt x="26" y="1010"/>
                        <a:pt x="26" y="1014"/>
                        <a:pt x="26" y="1016"/>
                      </a:cubicBezTo>
                      <a:cubicBezTo>
                        <a:pt x="29" y="999"/>
                        <a:pt x="24" y="1014"/>
                        <a:pt x="23" y="1001"/>
                      </a:cubicBezTo>
                      <a:cubicBezTo>
                        <a:pt x="25" y="998"/>
                        <a:pt x="27" y="1004"/>
                        <a:pt x="27" y="995"/>
                      </a:cubicBezTo>
                      <a:cubicBezTo>
                        <a:pt x="28" y="991"/>
                        <a:pt x="23" y="970"/>
                        <a:pt x="25" y="958"/>
                      </a:cubicBezTo>
                      <a:cubicBezTo>
                        <a:pt x="24" y="961"/>
                        <a:pt x="23" y="963"/>
                        <a:pt x="22" y="957"/>
                      </a:cubicBezTo>
                      <a:cubicBezTo>
                        <a:pt x="22" y="948"/>
                        <a:pt x="26" y="933"/>
                        <a:pt x="23" y="924"/>
                      </a:cubicBezTo>
                      <a:cubicBezTo>
                        <a:pt x="23" y="923"/>
                        <a:pt x="23" y="923"/>
                        <a:pt x="24" y="923"/>
                      </a:cubicBezTo>
                      <a:cubicBezTo>
                        <a:pt x="23" y="916"/>
                        <a:pt x="22" y="900"/>
                        <a:pt x="21" y="896"/>
                      </a:cubicBezTo>
                      <a:cubicBezTo>
                        <a:pt x="27" y="889"/>
                        <a:pt x="17" y="852"/>
                        <a:pt x="23" y="853"/>
                      </a:cubicBezTo>
                      <a:cubicBezTo>
                        <a:pt x="23" y="831"/>
                        <a:pt x="23" y="831"/>
                        <a:pt x="23" y="831"/>
                      </a:cubicBezTo>
                      <a:cubicBezTo>
                        <a:pt x="24" y="832"/>
                        <a:pt x="24" y="832"/>
                        <a:pt x="24" y="832"/>
                      </a:cubicBezTo>
                      <a:cubicBezTo>
                        <a:pt x="24" y="818"/>
                        <a:pt x="23" y="813"/>
                        <a:pt x="21" y="808"/>
                      </a:cubicBezTo>
                      <a:cubicBezTo>
                        <a:pt x="22" y="805"/>
                        <a:pt x="22" y="807"/>
                        <a:pt x="23" y="808"/>
                      </a:cubicBezTo>
                      <a:cubicBezTo>
                        <a:pt x="24" y="787"/>
                        <a:pt x="23" y="785"/>
                        <a:pt x="20" y="769"/>
                      </a:cubicBezTo>
                      <a:cubicBezTo>
                        <a:pt x="22" y="767"/>
                        <a:pt x="22" y="767"/>
                        <a:pt x="22" y="767"/>
                      </a:cubicBezTo>
                      <a:cubicBezTo>
                        <a:pt x="21" y="762"/>
                        <a:pt x="26" y="738"/>
                        <a:pt x="23" y="718"/>
                      </a:cubicBezTo>
                      <a:cubicBezTo>
                        <a:pt x="23" y="718"/>
                        <a:pt x="24" y="719"/>
                        <a:pt x="24" y="720"/>
                      </a:cubicBezTo>
                      <a:cubicBezTo>
                        <a:pt x="22" y="698"/>
                        <a:pt x="30" y="667"/>
                        <a:pt x="22" y="659"/>
                      </a:cubicBezTo>
                      <a:cubicBezTo>
                        <a:pt x="21" y="644"/>
                        <a:pt x="21" y="644"/>
                        <a:pt x="21" y="644"/>
                      </a:cubicBezTo>
                      <a:cubicBezTo>
                        <a:pt x="20" y="663"/>
                        <a:pt x="17" y="642"/>
                        <a:pt x="16" y="649"/>
                      </a:cubicBezTo>
                      <a:cubicBezTo>
                        <a:pt x="16" y="642"/>
                        <a:pt x="18" y="630"/>
                        <a:pt x="19" y="639"/>
                      </a:cubicBezTo>
                      <a:cubicBezTo>
                        <a:pt x="18" y="641"/>
                        <a:pt x="18" y="641"/>
                        <a:pt x="18" y="641"/>
                      </a:cubicBezTo>
                      <a:cubicBezTo>
                        <a:pt x="22" y="644"/>
                        <a:pt x="20" y="617"/>
                        <a:pt x="22" y="618"/>
                      </a:cubicBezTo>
                      <a:cubicBezTo>
                        <a:pt x="22" y="581"/>
                        <a:pt x="24" y="544"/>
                        <a:pt x="24" y="509"/>
                      </a:cubicBezTo>
                      <a:cubicBezTo>
                        <a:pt x="22" y="513"/>
                        <a:pt x="22" y="513"/>
                        <a:pt x="22" y="513"/>
                      </a:cubicBezTo>
                      <a:cubicBezTo>
                        <a:pt x="22" y="501"/>
                        <a:pt x="22" y="501"/>
                        <a:pt x="22" y="501"/>
                      </a:cubicBezTo>
                      <a:cubicBezTo>
                        <a:pt x="22" y="498"/>
                        <a:pt x="24" y="497"/>
                        <a:pt x="24" y="506"/>
                      </a:cubicBezTo>
                      <a:cubicBezTo>
                        <a:pt x="25" y="501"/>
                        <a:pt x="22" y="491"/>
                        <a:pt x="22" y="491"/>
                      </a:cubicBezTo>
                      <a:cubicBezTo>
                        <a:pt x="23" y="474"/>
                        <a:pt x="25" y="497"/>
                        <a:pt x="25" y="492"/>
                      </a:cubicBezTo>
                      <a:cubicBezTo>
                        <a:pt x="25" y="485"/>
                        <a:pt x="25" y="485"/>
                        <a:pt x="25" y="485"/>
                      </a:cubicBezTo>
                      <a:cubicBezTo>
                        <a:pt x="25" y="487"/>
                        <a:pt x="25" y="487"/>
                        <a:pt x="25" y="487"/>
                      </a:cubicBezTo>
                      <a:cubicBezTo>
                        <a:pt x="24" y="481"/>
                        <a:pt x="22" y="481"/>
                        <a:pt x="22" y="470"/>
                      </a:cubicBezTo>
                      <a:cubicBezTo>
                        <a:pt x="23" y="463"/>
                        <a:pt x="24" y="467"/>
                        <a:pt x="24" y="464"/>
                      </a:cubicBezTo>
                      <a:cubicBezTo>
                        <a:pt x="25" y="464"/>
                        <a:pt x="25" y="463"/>
                        <a:pt x="24" y="460"/>
                      </a:cubicBezTo>
                      <a:cubicBezTo>
                        <a:pt x="25" y="445"/>
                        <a:pt x="25" y="445"/>
                        <a:pt x="25" y="445"/>
                      </a:cubicBezTo>
                      <a:cubicBezTo>
                        <a:pt x="22" y="451"/>
                        <a:pt x="22" y="451"/>
                        <a:pt x="22" y="451"/>
                      </a:cubicBezTo>
                      <a:cubicBezTo>
                        <a:pt x="21" y="444"/>
                        <a:pt x="22" y="436"/>
                        <a:pt x="20" y="444"/>
                      </a:cubicBezTo>
                      <a:cubicBezTo>
                        <a:pt x="24" y="433"/>
                        <a:pt x="21" y="386"/>
                        <a:pt x="23" y="380"/>
                      </a:cubicBezTo>
                      <a:cubicBezTo>
                        <a:pt x="21" y="370"/>
                        <a:pt x="21" y="361"/>
                        <a:pt x="21" y="349"/>
                      </a:cubicBezTo>
                      <a:cubicBezTo>
                        <a:pt x="21" y="352"/>
                        <a:pt x="18" y="354"/>
                        <a:pt x="18" y="344"/>
                      </a:cubicBezTo>
                      <a:cubicBezTo>
                        <a:pt x="24" y="348"/>
                        <a:pt x="21" y="326"/>
                        <a:pt x="25" y="318"/>
                      </a:cubicBezTo>
                      <a:cubicBezTo>
                        <a:pt x="22" y="325"/>
                        <a:pt x="24" y="289"/>
                        <a:pt x="20" y="300"/>
                      </a:cubicBezTo>
                      <a:cubicBezTo>
                        <a:pt x="21" y="292"/>
                        <a:pt x="22" y="300"/>
                        <a:pt x="24" y="294"/>
                      </a:cubicBezTo>
                      <a:cubicBezTo>
                        <a:pt x="21" y="274"/>
                        <a:pt x="25" y="250"/>
                        <a:pt x="24" y="225"/>
                      </a:cubicBezTo>
                      <a:cubicBezTo>
                        <a:pt x="23" y="225"/>
                        <a:pt x="22" y="229"/>
                        <a:pt x="21" y="223"/>
                      </a:cubicBezTo>
                      <a:cubicBezTo>
                        <a:pt x="25" y="210"/>
                        <a:pt x="25" y="210"/>
                        <a:pt x="25" y="210"/>
                      </a:cubicBezTo>
                      <a:cubicBezTo>
                        <a:pt x="25" y="206"/>
                        <a:pt x="21" y="206"/>
                        <a:pt x="23" y="197"/>
                      </a:cubicBezTo>
                      <a:cubicBezTo>
                        <a:pt x="23" y="198"/>
                        <a:pt x="22" y="200"/>
                        <a:pt x="22" y="197"/>
                      </a:cubicBezTo>
                      <a:cubicBezTo>
                        <a:pt x="25" y="149"/>
                        <a:pt x="19" y="98"/>
                        <a:pt x="25" y="49"/>
                      </a:cubicBezTo>
                      <a:cubicBezTo>
                        <a:pt x="24" y="56"/>
                        <a:pt x="24" y="51"/>
                        <a:pt x="24" y="46"/>
                      </a:cubicBezTo>
                      <a:cubicBezTo>
                        <a:pt x="23" y="50"/>
                        <a:pt x="22" y="46"/>
                        <a:pt x="21" y="47"/>
                      </a:cubicBezTo>
                      <a:cubicBezTo>
                        <a:pt x="24" y="26"/>
                        <a:pt x="24" y="26"/>
                        <a:pt x="24" y="26"/>
                      </a:cubicBezTo>
                      <a:cubicBezTo>
                        <a:pt x="21" y="23"/>
                        <a:pt x="23" y="4"/>
                        <a:pt x="21" y="2"/>
                      </a:cubicBezTo>
                      <a:cubicBezTo>
                        <a:pt x="21" y="9"/>
                        <a:pt x="21" y="9"/>
                        <a:pt x="21" y="9"/>
                      </a:cubicBezTo>
                      <a:cubicBezTo>
                        <a:pt x="18" y="0"/>
                        <a:pt x="15" y="21"/>
                        <a:pt x="11" y="20"/>
                      </a:cubicBezTo>
                      <a:cubicBezTo>
                        <a:pt x="14" y="29"/>
                        <a:pt x="6" y="45"/>
                        <a:pt x="11" y="61"/>
                      </a:cubicBezTo>
                      <a:cubicBezTo>
                        <a:pt x="10" y="65"/>
                        <a:pt x="9" y="58"/>
                        <a:pt x="9" y="60"/>
                      </a:cubicBezTo>
                      <a:cubicBezTo>
                        <a:pt x="10" y="64"/>
                        <a:pt x="11" y="69"/>
                        <a:pt x="10" y="78"/>
                      </a:cubicBezTo>
                      <a:cubicBezTo>
                        <a:pt x="9" y="77"/>
                        <a:pt x="9" y="77"/>
                        <a:pt x="9" y="77"/>
                      </a:cubicBezTo>
                      <a:cubicBezTo>
                        <a:pt x="10" y="102"/>
                        <a:pt x="8" y="113"/>
                        <a:pt x="7" y="141"/>
                      </a:cubicBezTo>
                      <a:cubicBezTo>
                        <a:pt x="9" y="139"/>
                        <a:pt x="9" y="139"/>
                        <a:pt x="9" y="139"/>
                      </a:cubicBezTo>
                      <a:cubicBezTo>
                        <a:pt x="9" y="145"/>
                        <a:pt x="8" y="147"/>
                        <a:pt x="8" y="150"/>
                      </a:cubicBezTo>
                      <a:cubicBezTo>
                        <a:pt x="11" y="157"/>
                        <a:pt x="8" y="132"/>
                        <a:pt x="11" y="139"/>
                      </a:cubicBezTo>
                      <a:cubicBezTo>
                        <a:pt x="7" y="147"/>
                        <a:pt x="11" y="182"/>
                        <a:pt x="7" y="187"/>
                      </a:cubicBezTo>
                      <a:cubicBezTo>
                        <a:pt x="7" y="197"/>
                        <a:pt x="9" y="185"/>
                        <a:pt x="9" y="194"/>
                      </a:cubicBezTo>
                      <a:cubicBezTo>
                        <a:pt x="8" y="196"/>
                        <a:pt x="8" y="196"/>
                        <a:pt x="8" y="196"/>
                      </a:cubicBezTo>
                      <a:cubicBezTo>
                        <a:pt x="9" y="199"/>
                        <a:pt x="9" y="199"/>
                        <a:pt x="9" y="199"/>
                      </a:cubicBezTo>
                      <a:cubicBezTo>
                        <a:pt x="9" y="205"/>
                        <a:pt x="7" y="208"/>
                        <a:pt x="6" y="208"/>
                      </a:cubicBezTo>
                      <a:cubicBezTo>
                        <a:pt x="6" y="207"/>
                        <a:pt x="6" y="204"/>
                        <a:pt x="6" y="202"/>
                      </a:cubicBezTo>
                      <a:cubicBezTo>
                        <a:pt x="5" y="210"/>
                        <a:pt x="6" y="225"/>
                        <a:pt x="6" y="228"/>
                      </a:cubicBezTo>
                      <a:cubicBezTo>
                        <a:pt x="7" y="219"/>
                        <a:pt x="7" y="219"/>
                        <a:pt x="7" y="219"/>
                      </a:cubicBezTo>
                      <a:cubicBezTo>
                        <a:pt x="8" y="244"/>
                        <a:pt x="6" y="276"/>
                        <a:pt x="9" y="300"/>
                      </a:cubicBezTo>
                      <a:cubicBezTo>
                        <a:pt x="10" y="299"/>
                        <a:pt x="10" y="299"/>
                        <a:pt x="10" y="299"/>
                      </a:cubicBezTo>
                      <a:cubicBezTo>
                        <a:pt x="11" y="317"/>
                        <a:pt x="9" y="314"/>
                        <a:pt x="9" y="334"/>
                      </a:cubicBezTo>
                      <a:cubicBezTo>
                        <a:pt x="9" y="334"/>
                        <a:pt x="9" y="334"/>
                        <a:pt x="9" y="334"/>
                      </a:cubicBezTo>
                      <a:cubicBezTo>
                        <a:pt x="10" y="338"/>
                        <a:pt x="11" y="343"/>
                        <a:pt x="10" y="349"/>
                      </a:cubicBezTo>
                      <a:cubicBezTo>
                        <a:pt x="9" y="344"/>
                        <a:pt x="8" y="359"/>
                        <a:pt x="7" y="352"/>
                      </a:cubicBezTo>
                      <a:cubicBezTo>
                        <a:pt x="9" y="373"/>
                        <a:pt x="9" y="362"/>
                        <a:pt x="12" y="376"/>
                      </a:cubicBezTo>
                      <a:cubicBezTo>
                        <a:pt x="10" y="379"/>
                        <a:pt x="10" y="379"/>
                        <a:pt x="10" y="379"/>
                      </a:cubicBezTo>
                      <a:cubicBezTo>
                        <a:pt x="12" y="384"/>
                        <a:pt x="13" y="384"/>
                        <a:pt x="13" y="394"/>
                      </a:cubicBezTo>
                      <a:cubicBezTo>
                        <a:pt x="12" y="386"/>
                        <a:pt x="11" y="401"/>
                        <a:pt x="9" y="391"/>
                      </a:cubicBezTo>
                      <a:cubicBezTo>
                        <a:pt x="6" y="413"/>
                        <a:pt x="12" y="424"/>
                        <a:pt x="7" y="434"/>
                      </a:cubicBezTo>
                      <a:cubicBezTo>
                        <a:pt x="12" y="444"/>
                        <a:pt x="10" y="415"/>
                        <a:pt x="11" y="420"/>
                      </a:cubicBezTo>
                      <a:cubicBezTo>
                        <a:pt x="12" y="416"/>
                        <a:pt x="14" y="429"/>
                        <a:pt x="13" y="436"/>
                      </a:cubicBezTo>
                      <a:cubicBezTo>
                        <a:pt x="13" y="443"/>
                        <a:pt x="8" y="447"/>
                        <a:pt x="8" y="465"/>
                      </a:cubicBezTo>
                      <a:cubicBezTo>
                        <a:pt x="8" y="463"/>
                        <a:pt x="8" y="463"/>
                        <a:pt x="8" y="461"/>
                      </a:cubicBezTo>
                      <a:cubicBezTo>
                        <a:pt x="7" y="468"/>
                        <a:pt x="9" y="474"/>
                        <a:pt x="8" y="482"/>
                      </a:cubicBezTo>
                      <a:cubicBezTo>
                        <a:pt x="10" y="487"/>
                        <a:pt x="7" y="493"/>
                        <a:pt x="11" y="494"/>
                      </a:cubicBezTo>
                      <a:cubicBezTo>
                        <a:pt x="10" y="478"/>
                        <a:pt x="10" y="478"/>
                        <a:pt x="10" y="478"/>
                      </a:cubicBezTo>
                      <a:cubicBezTo>
                        <a:pt x="11" y="487"/>
                        <a:pt x="14" y="495"/>
                        <a:pt x="13" y="510"/>
                      </a:cubicBezTo>
                      <a:cubicBezTo>
                        <a:pt x="12" y="509"/>
                        <a:pt x="11" y="505"/>
                        <a:pt x="11" y="502"/>
                      </a:cubicBezTo>
                      <a:cubicBezTo>
                        <a:pt x="10" y="506"/>
                        <a:pt x="11" y="510"/>
                        <a:pt x="10" y="515"/>
                      </a:cubicBezTo>
                      <a:cubicBezTo>
                        <a:pt x="7" y="513"/>
                        <a:pt x="10" y="495"/>
                        <a:pt x="7" y="485"/>
                      </a:cubicBezTo>
                      <a:cubicBezTo>
                        <a:pt x="6" y="490"/>
                        <a:pt x="9" y="504"/>
                        <a:pt x="6" y="499"/>
                      </a:cubicBezTo>
                      <a:cubicBezTo>
                        <a:pt x="10" y="506"/>
                        <a:pt x="6" y="516"/>
                        <a:pt x="9" y="528"/>
                      </a:cubicBezTo>
                      <a:cubicBezTo>
                        <a:pt x="7" y="527"/>
                        <a:pt x="7" y="527"/>
                        <a:pt x="7" y="527"/>
                      </a:cubicBezTo>
                      <a:cubicBezTo>
                        <a:pt x="7" y="529"/>
                        <a:pt x="8" y="533"/>
                        <a:pt x="8" y="537"/>
                      </a:cubicBezTo>
                      <a:cubicBezTo>
                        <a:pt x="6" y="530"/>
                        <a:pt x="6" y="530"/>
                        <a:pt x="6" y="530"/>
                      </a:cubicBezTo>
                      <a:cubicBezTo>
                        <a:pt x="8" y="540"/>
                        <a:pt x="4" y="549"/>
                        <a:pt x="5" y="558"/>
                      </a:cubicBezTo>
                      <a:cubicBezTo>
                        <a:pt x="5" y="539"/>
                        <a:pt x="7" y="554"/>
                        <a:pt x="9" y="545"/>
                      </a:cubicBezTo>
                      <a:cubicBezTo>
                        <a:pt x="11" y="569"/>
                        <a:pt x="4" y="559"/>
                        <a:pt x="5" y="586"/>
                      </a:cubicBezTo>
                      <a:cubicBezTo>
                        <a:pt x="4" y="582"/>
                        <a:pt x="6" y="572"/>
                        <a:pt x="7" y="578"/>
                      </a:cubicBezTo>
                      <a:cubicBezTo>
                        <a:pt x="6" y="583"/>
                        <a:pt x="5" y="590"/>
                        <a:pt x="4" y="593"/>
                      </a:cubicBezTo>
                      <a:cubicBezTo>
                        <a:pt x="5" y="610"/>
                        <a:pt x="6" y="590"/>
                        <a:pt x="8" y="598"/>
                      </a:cubicBezTo>
                      <a:cubicBezTo>
                        <a:pt x="5" y="604"/>
                        <a:pt x="9" y="606"/>
                        <a:pt x="9" y="614"/>
                      </a:cubicBezTo>
                      <a:cubicBezTo>
                        <a:pt x="7" y="614"/>
                        <a:pt x="7" y="614"/>
                        <a:pt x="7" y="614"/>
                      </a:cubicBezTo>
                      <a:cubicBezTo>
                        <a:pt x="6" y="634"/>
                        <a:pt x="11" y="619"/>
                        <a:pt x="10" y="637"/>
                      </a:cubicBezTo>
                      <a:cubicBezTo>
                        <a:pt x="7" y="630"/>
                        <a:pt x="7" y="630"/>
                        <a:pt x="7" y="630"/>
                      </a:cubicBezTo>
                      <a:cubicBezTo>
                        <a:pt x="8" y="639"/>
                        <a:pt x="8" y="639"/>
                        <a:pt x="8" y="639"/>
                      </a:cubicBezTo>
                      <a:cubicBezTo>
                        <a:pt x="6" y="637"/>
                        <a:pt x="6" y="637"/>
                        <a:pt x="6" y="637"/>
                      </a:cubicBezTo>
                      <a:cubicBezTo>
                        <a:pt x="7" y="647"/>
                        <a:pt x="7" y="651"/>
                        <a:pt x="6" y="661"/>
                      </a:cubicBezTo>
                      <a:cubicBezTo>
                        <a:pt x="8" y="658"/>
                        <a:pt x="10" y="662"/>
                        <a:pt x="10" y="671"/>
                      </a:cubicBezTo>
                      <a:cubicBezTo>
                        <a:pt x="9" y="677"/>
                        <a:pt x="8" y="668"/>
                        <a:pt x="8" y="680"/>
                      </a:cubicBezTo>
                      <a:cubicBezTo>
                        <a:pt x="7" y="677"/>
                        <a:pt x="6" y="674"/>
                        <a:pt x="7" y="669"/>
                      </a:cubicBezTo>
                      <a:cubicBezTo>
                        <a:pt x="7" y="668"/>
                        <a:pt x="6" y="666"/>
                        <a:pt x="5" y="665"/>
                      </a:cubicBezTo>
                      <a:cubicBezTo>
                        <a:pt x="4" y="672"/>
                        <a:pt x="5" y="682"/>
                        <a:pt x="5" y="686"/>
                      </a:cubicBezTo>
                      <a:cubicBezTo>
                        <a:pt x="5" y="684"/>
                        <a:pt x="5" y="682"/>
                        <a:pt x="6" y="681"/>
                      </a:cubicBezTo>
                      <a:cubicBezTo>
                        <a:pt x="8" y="700"/>
                        <a:pt x="8" y="700"/>
                        <a:pt x="8" y="700"/>
                      </a:cubicBezTo>
                      <a:cubicBezTo>
                        <a:pt x="8" y="702"/>
                        <a:pt x="7" y="700"/>
                        <a:pt x="6" y="698"/>
                      </a:cubicBezTo>
                      <a:cubicBezTo>
                        <a:pt x="7" y="702"/>
                        <a:pt x="8" y="704"/>
                        <a:pt x="8" y="710"/>
                      </a:cubicBezTo>
                      <a:cubicBezTo>
                        <a:pt x="6" y="708"/>
                        <a:pt x="5" y="709"/>
                        <a:pt x="4" y="701"/>
                      </a:cubicBezTo>
                      <a:cubicBezTo>
                        <a:pt x="6" y="718"/>
                        <a:pt x="6" y="718"/>
                        <a:pt x="6" y="718"/>
                      </a:cubicBezTo>
                      <a:cubicBezTo>
                        <a:pt x="5" y="719"/>
                        <a:pt x="4" y="727"/>
                        <a:pt x="3" y="725"/>
                      </a:cubicBezTo>
                      <a:cubicBezTo>
                        <a:pt x="2" y="735"/>
                        <a:pt x="6" y="749"/>
                        <a:pt x="5" y="761"/>
                      </a:cubicBezTo>
                      <a:cubicBezTo>
                        <a:pt x="5" y="762"/>
                        <a:pt x="5" y="763"/>
                        <a:pt x="6" y="766"/>
                      </a:cubicBezTo>
                      <a:cubicBezTo>
                        <a:pt x="5" y="778"/>
                        <a:pt x="3" y="789"/>
                        <a:pt x="6" y="803"/>
                      </a:cubicBezTo>
                      <a:cubicBezTo>
                        <a:pt x="3" y="811"/>
                        <a:pt x="3" y="811"/>
                        <a:pt x="3" y="811"/>
                      </a:cubicBezTo>
                      <a:cubicBezTo>
                        <a:pt x="3" y="822"/>
                        <a:pt x="6" y="800"/>
                        <a:pt x="7" y="819"/>
                      </a:cubicBezTo>
                      <a:cubicBezTo>
                        <a:pt x="8" y="832"/>
                        <a:pt x="5" y="824"/>
                        <a:pt x="4" y="828"/>
                      </a:cubicBezTo>
                      <a:cubicBezTo>
                        <a:pt x="6" y="835"/>
                        <a:pt x="9" y="846"/>
                        <a:pt x="6" y="858"/>
                      </a:cubicBezTo>
                      <a:cubicBezTo>
                        <a:pt x="6" y="854"/>
                        <a:pt x="6" y="851"/>
                        <a:pt x="6" y="848"/>
                      </a:cubicBezTo>
                      <a:close/>
                      <a:moveTo>
                        <a:pt x="7" y="985"/>
                      </a:moveTo>
                      <a:cubicBezTo>
                        <a:pt x="7" y="983"/>
                        <a:pt x="5" y="977"/>
                        <a:pt x="7" y="975"/>
                      </a:cubicBezTo>
                      <a:cubicBezTo>
                        <a:pt x="9" y="978"/>
                        <a:pt x="8" y="981"/>
                        <a:pt x="7" y="985"/>
                      </a:cubicBezTo>
                      <a:close/>
                      <a:moveTo>
                        <a:pt x="12" y="1195"/>
                      </a:moveTo>
                      <a:cubicBezTo>
                        <a:pt x="11" y="1193"/>
                        <a:pt x="11" y="1190"/>
                        <a:pt x="12" y="1186"/>
                      </a:cubicBezTo>
                      <a:cubicBezTo>
                        <a:pt x="12" y="1189"/>
                        <a:pt x="12" y="1191"/>
                        <a:pt x="12" y="1195"/>
                      </a:cubicBezTo>
                      <a:close/>
                      <a:moveTo>
                        <a:pt x="25" y="1778"/>
                      </a:moveTo>
                      <a:cubicBezTo>
                        <a:pt x="25" y="1778"/>
                        <a:pt x="25" y="1778"/>
                        <a:pt x="25" y="1777"/>
                      </a:cubicBezTo>
                      <a:cubicBezTo>
                        <a:pt x="26" y="1772"/>
                        <a:pt x="26" y="1774"/>
                        <a:pt x="25" y="1778"/>
                      </a:cubicBezTo>
                      <a:close/>
                      <a:moveTo>
                        <a:pt x="24" y="1790"/>
                      </a:moveTo>
                      <a:cubicBezTo>
                        <a:pt x="25" y="1791"/>
                        <a:pt x="25" y="1791"/>
                        <a:pt x="25" y="1791"/>
                      </a:cubicBezTo>
                      <a:cubicBezTo>
                        <a:pt x="25" y="1790"/>
                        <a:pt x="25" y="1787"/>
                        <a:pt x="25" y="1784"/>
                      </a:cubicBezTo>
                      <a:cubicBezTo>
                        <a:pt x="24" y="1785"/>
                        <a:pt x="24" y="1786"/>
                        <a:pt x="24" y="1790"/>
                      </a:cubicBezTo>
                      <a:close/>
                      <a:moveTo>
                        <a:pt x="24" y="463"/>
                      </a:moveTo>
                      <a:cubicBezTo>
                        <a:pt x="23" y="465"/>
                        <a:pt x="23" y="465"/>
                        <a:pt x="23" y="465"/>
                      </a:cubicBezTo>
                      <a:cubicBezTo>
                        <a:pt x="23" y="460"/>
                        <a:pt x="23" y="461"/>
                        <a:pt x="24" y="4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9"/>
                <p:cNvSpPr>
                  <a:spLocks/>
                </p:cNvSpPr>
                <p:nvPr/>
              </p:nvSpPr>
              <p:spPr bwMode="auto">
                <a:xfrm>
                  <a:off x="629" y="2584"/>
                  <a:ext cx="1" cy="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1"/>
                        <a:pt x="1" y="1"/>
                      </a:cubicBezTo>
                      <a:cubicBezTo>
                        <a:pt x="1"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10"/>
                <p:cNvSpPr>
                  <a:spLocks/>
                </p:cNvSpPr>
                <p:nvPr/>
              </p:nvSpPr>
              <p:spPr bwMode="auto">
                <a:xfrm>
                  <a:off x="625" y="22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1"/>
                <p:cNvSpPr>
                  <a:spLocks/>
                </p:cNvSpPr>
                <p:nvPr/>
              </p:nvSpPr>
              <p:spPr bwMode="auto">
                <a:xfrm>
                  <a:off x="628" y="2938"/>
                  <a:ext cx="1" cy="4"/>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2"/>
                        <a:pt x="1" y="1"/>
                        <a:pt x="1" y="0"/>
                      </a:cubicBezTo>
                      <a:cubicBezTo>
                        <a:pt x="1" y="0"/>
                        <a:pt x="0" y="1"/>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2"/>
                <p:cNvSpPr>
                  <a:spLocks/>
                </p:cNvSpPr>
                <p:nvPr/>
              </p:nvSpPr>
              <p:spPr bwMode="auto">
                <a:xfrm>
                  <a:off x="644" y="3150"/>
                  <a:ext cx="1" cy="6"/>
                </a:xfrm>
                <a:custGeom>
                  <a:avLst/>
                  <a:gdLst>
                    <a:gd name="T0" fmla="*/ 1 w 1"/>
                    <a:gd name="T1" fmla="*/ 8 h 8"/>
                    <a:gd name="T2" fmla="*/ 0 w 1"/>
                    <a:gd name="T3" fmla="*/ 0 h 8"/>
                    <a:gd name="T4" fmla="*/ 0 w 1"/>
                    <a:gd name="T5" fmla="*/ 7 h 8"/>
                    <a:gd name="T6" fmla="*/ 1 w 1"/>
                    <a:gd name="T7" fmla="*/ 8 h 8"/>
                  </a:gdLst>
                  <a:ahLst/>
                  <a:cxnLst>
                    <a:cxn ang="0">
                      <a:pos x="T0" y="T1"/>
                    </a:cxn>
                    <a:cxn ang="0">
                      <a:pos x="T2" y="T3"/>
                    </a:cxn>
                    <a:cxn ang="0">
                      <a:pos x="T4" y="T5"/>
                    </a:cxn>
                    <a:cxn ang="0">
                      <a:pos x="T6" y="T7"/>
                    </a:cxn>
                  </a:cxnLst>
                  <a:rect l="0" t="0" r="r" b="b"/>
                  <a:pathLst>
                    <a:path w="1" h="8">
                      <a:moveTo>
                        <a:pt x="1" y="8"/>
                      </a:moveTo>
                      <a:cubicBezTo>
                        <a:pt x="0" y="0"/>
                        <a:pt x="0" y="0"/>
                        <a:pt x="0" y="0"/>
                      </a:cubicBezTo>
                      <a:cubicBezTo>
                        <a:pt x="0" y="4"/>
                        <a:pt x="0" y="5"/>
                        <a:pt x="0" y="7"/>
                      </a:cubicBezTo>
                      <a:cubicBezTo>
                        <a:pt x="0" y="7"/>
                        <a:pt x="1" y="5"/>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3"/>
                <p:cNvSpPr>
                  <a:spLocks/>
                </p:cNvSpPr>
                <p:nvPr/>
              </p:nvSpPr>
              <p:spPr bwMode="auto">
                <a:xfrm>
                  <a:off x="635" y="3209"/>
                  <a:ext cx="0" cy="7"/>
                </a:xfrm>
                <a:custGeom>
                  <a:avLst/>
                  <a:gdLst>
                    <a:gd name="T0" fmla="*/ 0 w 1"/>
                    <a:gd name="T1" fmla="*/ 5 h 9"/>
                    <a:gd name="T2" fmla="*/ 0 w 1"/>
                    <a:gd name="T3" fmla="*/ 9 h 9"/>
                    <a:gd name="T4" fmla="*/ 1 w 1"/>
                    <a:gd name="T5" fmla="*/ 9 h 9"/>
                    <a:gd name="T6" fmla="*/ 0 w 1"/>
                    <a:gd name="T7" fmla="*/ 5 h 9"/>
                  </a:gdLst>
                  <a:ahLst/>
                  <a:cxnLst>
                    <a:cxn ang="0">
                      <a:pos x="T0" y="T1"/>
                    </a:cxn>
                    <a:cxn ang="0">
                      <a:pos x="T2" y="T3"/>
                    </a:cxn>
                    <a:cxn ang="0">
                      <a:pos x="T4" y="T5"/>
                    </a:cxn>
                    <a:cxn ang="0">
                      <a:pos x="T6" y="T7"/>
                    </a:cxn>
                  </a:cxnLst>
                  <a:rect l="0" t="0" r="r" b="b"/>
                  <a:pathLst>
                    <a:path w="1" h="9">
                      <a:moveTo>
                        <a:pt x="0" y="5"/>
                      </a:moveTo>
                      <a:cubicBezTo>
                        <a:pt x="0" y="6"/>
                        <a:pt x="0" y="8"/>
                        <a:pt x="0" y="9"/>
                      </a:cubicBezTo>
                      <a:cubicBezTo>
                        <a:pt x="1" y="9"/>
                        <a:pt x="1" y="9"/>
                        <a:pt x="1" y="9"/>
                      </a:cubicBezTo>
                      <a:cubicBezTo>
                        <a:pt x="1" y="4"/>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4"/>
                <p:cNvSpPr>
                  <a:spLocks/>
                </p:cNvSpPr>
                <p:nvPr/>
              </p:nvSpPr>
              <p:spPr bwMode="auto">
                <a:xfrm>
                  <a:off x="638" y="3162"/>
                  <a:ext cx="2" cy="10"/>
                </a:xfrm>
                <a:custGeom>
                  <a:avLst/>
                  <a:gdLst>
                    <a:gd name="T0" fmla="*/ 1 w 3"/>
                    <a:gd name="T1" fmla="*/ 0 h 12"/>
                    <a:gd name="T2" fmla="*/ 0 w 3"/>
                    <a:gd name="T3" fmla="*/ 11 h 12"/>
                    <a:gd name="T4" fmla="*/ 0 w 3"/>
                    <a:gd name="T5" fmla="*/ 10 h 12"/>
                    <a:gd name="T6" fmla="*/ 1 w 3"/>
                    <a:gd name="T7" fmla="*/ 0 h 12"/>
                  </a:gdLst>
                  <a:ahLst/>
                  <a:cxnLst>
                    <a:cxn ang="0">
                      <a:pos x="T0" y="T1"/>
                    </a:cxn>
                    <a:cxn ang="0">
                      <a:pos x="T2" y="T3"/>
                    </a:cxn>
                    <a:cxn ang="0">
                      <a:pos x="T4" y="T5"/>
                    </a:cxn>
                    <a:cxn ang="0">
                      <a:pos x="T6" y="T7"/>
                    </a:cxn>
                  </a:cxnLst>
                  <a:rect l="0" t="0" r="r" b="b"/>
                  <a:pathLst>
                    <a:path w="3" h="12">
                      <a:moveTo>
                        <a:pt x="1" y="0"/>
                      </a:moveTo>
                      <a:cubicBezTo>
                        <a:pt x="0" y="1"/>
                        <a:pt x="0" y="6"/>
                        <a:pt x="0" y="11"/>
                      </a:cubicBezTo>
                      <a:cubicBezTo>
                        <a:pt x="0" y="11"/>
                        <a:pt x="0" y="10"/>
                        <a:pt x="0" y="10"/>
                      </a:cubicBezTo>
                      <a:cubicBezTo>
                        <a:pt x="3" y="12"/>
                        <a:pt x="2" y="6"/>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5"/>
                <p:cNvSpPr>
                  <a:spLocks/>
                </p:cNvSpPr>
                <p:nvPr/>
              </p:nvSpPr>
              <p:spPr bwMode="auto">
                <a:xfrm>
                  <a:off x="639" y="3172"/>
                  <a:ext cx="0" cy="5"/>
                </a:xfrm>
                <a:custGeom>
                  <a:avLst/>
                  <a:gdLst>
                    <a:gd name="T0" fmla="*/ 0 h 6"/>
                    <a:gd name="T1" fmla="*/ 5 h 6"/>
                    <a:gd name="T2" fmla="*/ 0 h 6"/>
                  </a:gdLst>
                  <a:ahLst/>
                  <a:cxnLst>
                    <a:cxn ang="0">
                      <a:pos x="0" y="T0"/>
                    </a:cxn>
                    <a:cxn ang="0">
                      <a:pos x="0" y="T1"/>
                    </a:cxn>
                    <a:cxn ang="0">
                      <a:pos x="0" y="T2"/>
                    </a:cxn>
                  </a:cxnLst>
                  <a:rect l="0" t="0" r="r" b="b"/>
                  <a:pathLst>
                    <a:path h="6">
                      <a:moveTo>
                        <a:pt x="0" y="0"/>
                      </a:moveTo>
                      <a:cubicBezTo>
                        <a:pt x="0" y="2"/>
                        <a:pt x="0" y="4"/>
                        <a:pt x="0" y="5"/>
                      </a:cubicBezTo>
                      <a:cubicBezTo>
                        <a:pt x="0" y="6"/>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6"/>
                <p:cNvSpPr>
                  <a:spLocks/>
                </p:cNvSpPr>
                <p:nvPr/>
              </p:nvSpPr>
              <p:spPr bwMode="auto">
                <a:xfrm>
                  <a:off x="641" y="3102"/>
                  <a:ext cx="4" cy="18"/>
                </a:xfrm>
                <a:custGeom>
                  <a:avLst/>
                  <a:gdLst>
                    <a:gd name="T0" fmla="*/ 1 w 5"/>
                    <a:gd name="T1" fmla="*/ 15 h 21"/>
                    <a:gd name="T2" fmla="*/ 3 w 5"/>
                    <a:gd name="T3" fmla="*/ 18 h 21"/>
                    <a:gd name="T4" fmla="*/ 1 w 5"/>
                    <a:gd name="T5" fmla="*/ 15 h 21"/>
                  </a:gdLst>
                  <a:ahLst/>
                  <a:cxnLst>
                    <a:cxn ang="0">
                      <a:pos x="T0" y="T1"/>
                    </a:cxn>
                    <a:cxn ang="0">
                      <a:pos x="T2" y="T3"/>
                    </a:cxn>
                    <a:cxn ang="0">
                      <a:pos x="T4" y="T5"/>
                    </a:cxn>
                  </a:cxnLst>
                  <a:rect l="0" t="0" r="r" b="b"/>
                  <a:pathLst>
                    <a:path w="5" h="21">
                      <a:moveTo>
                        <a:pt x="1" y="15"/>
                      </a:moveTo>
                      <a:cubicBezTo>
                        <a:pt x="1" y="17"/>
                        <a:pt x="4" y="16"/>
                        <a:pt x="3" y="18"/>
                      </a:cubicBezTo>
                      <a:cubicBezTo>
                        <a:pt x="5" y="21"/>
                        <a:pt x="0" y="0"/>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7"/>
                <p:cNvSpPr>
                  <a:spLocks/>
                </p:cNvSpPr>
                <p:nvPr/>
              </p:nvSpPr>
              <p:spPr bwMode="auto">
                <a:xfrm>
                  <a:off x="635" y="3161"/>
                  <a:ext cx="1" cy="4"/>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3"/>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8"/>
                <p:cNvSpPr>
                  <a:spLocks/>
                </p:cNvSpPr>
                <p:nvPr/>
              </p:nvSpPr>
              <p:spPr bwMode="auto">
                <a:xfrm>
                  <a:off x="635" y="3129"/>
                  <a:ext cx="1" cy="10"/>
                </a:xfrm>
                <a:custGeom>
                  <a:avLst/>
                  <a:gdLst>
                    <a:gd name="T0" fmla="*/ 0 w 1"/>
                    <a:gd name="T1" fmla="*/ 1 h 12"/>
                    <a:gd name="T2" fmla="*/ 0 w 1"/>
                    <a:gd name="T3" fmla="*/ 9 h 12"/>
                    <a:gd name="T4" fmla="*/ 1 w 1"/>
                    <a:gd name="T5" fmla="*/ 12 h 12"/>
                    <a:gd name="T6" fmla="*/ 0 w 1"/>
                    <a:gd name="T7" fmla="*/ 1 h 12"/>
                  </a:gdLst>
                  <a:ahLst/>
                  <a:cxnLst>
                    <a:cxn ang="0">
                      <a:pos x="T0" y="T1"/>
                    </a:cxn>
                    <a:cxn ang="0">
                      <a:pos x="T2" y="T3"/>
                    </a:cxn>
                    <a:cxn ang="0">
                      <a:pos x="T4" y="T5"/>
                    </a:cxn>
                    <a:cxn ang="0">
                      <a:pos x="T6" y="T7"/>
                    </a:cxn>
                  </a:cxnLst>
                  <a:rect l="0" t="0" r="r" b="b"/>
                  <a:pathLst>
                    <a:path w="1" h="12">
                      <a:moveTo>
                        <a:pt x="0" y="1"/>
                      </a:moveTo>
                      <a:cubicBezTo>
                        <a:pt x="0" y="9"/>
                        <a:pt x="0" y="9"/>
                        <a:pt x="0" y="9"/>
                      </a:cubicBezTo>
                      <a:cubicBezTo>
                        <a:pt x="0" y="9"/>
                        <a:pt x="0" y="10"/>
                        <a:pt x="1" y="12"/>
                      </a:cubicBezTo>
                      <a:cubicBezTo>
                        <a:pt x="1" y="6"/>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9"/>
                <p:cNvSpPr>
                  <a:spLocks/>
                </p:cNvSpPr>
                <p:nvPr/>
              </p:nvSpPr>
              <p:spPr bwMode="auto">
                <a:xfrm>
                  <a:off x="635" y="3139"/>
                  <a:ext cx="1" cy="6"/>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3"/>
                        <a:pt x="1" y="5"/>
                        <a:pt x="1" y="7"/>
                      </a:cubicBezTo>
                      <a:cubicBezTo>
                        <a:pt x="1" y="5"/>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20"/>
                <p:cNvSpPr>
                  <a:spLocks/>
                </p:cNvSpPr>
                <p:nvPr/>
              </p:nvSpPr>
              <p:spPr bwMode="auto">
                <a:xfrm>
                  <a:off x="634" y="3148"/>
                  <a:ext cx="1" cy="7"/>
                </a:xfrm>
                <a:custGeom>
                  <a:avLst/>
                  <a:gdLst>
                    <a:gd name="T0" fmla="*/ 0 w 1"/>
                    <a:gd name="T1" fmla="*/ 7 h 7"/>
                    <a:gd name="T2" fmla="*/ 1 w 1"/>
                    <a:gd name="T3" fmla="*/ 6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6"/>
                      </a:lnTo>
                      <a:lnTo>
                        <a:pt x="1"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1"/>
                <p:cNvSpPr>
                  <a:spLocks/>
                </p:cNvSpPr>
                <p:nvPr/>
              </p:nvSpPr>
              <p:spPr bwMode="auto">
                <a:xfrm>
                  <a:off x="635" y="3041"/>
                  <a:ext cx="1" cy="10"/>
                </a:xfrm>
                <a:custGeom>
                  <a:avLst/>
                  <a:gdLst>
                    <a:gd name="T0" fmla="*/ 2 w 2"/>
                    <a:gd name="T1" fmla="*/ 10 h 12"/>
                    <a:gd name="T2" fmla="*/ 1 w 2"/>
                    <a:gd name="T3" fmla="*/ 1 h 12"/>
                    <a:gd name="T4" fmla="*/ 0 w 2"/>
                    <a:gd name="T5" fmla="*/ 6 h 12"/>
                    <a:gd name="T6" fmla="*/ 2 w 2"/>
                    <a:gd name="T7" fmla="*/ 10 h 12"/>
                  </a:gdLst>
                  <a:ahLst/>
                  <a:cxnLst>
                    <a:cxn ang="0">
                      <a:pos x="T0" y="T1"/>
                    </a:cxn>
                    <a:cxn ang="0">
                      <a:pos x="T2" y="T3"/>
                    </a:cxn>
                    <a:cxn ang="0">
                      <a:pos x="T4" y="T5"/>
                    </a:cxn>
                    <a:cxn ang="0">
                      <a:pos x="T6" y="T7"/>
                    </a:cxn>
                  </a:cxnLst>
                  <a:rect l="0" t="0" r="r" b="b"/>
                  <a:pathLst>
                    <a:path w="2" h="12">
                      <a:moveTo>
                        <a:pt x="2" y="10"/>
                      </a:moveTo>
                      <a:cubicBezTo>
                        <a:pt x="1" y="1"/>
                        <a:pt x="1" y="1"/>
                        <a:pt x="1" y="1"/>
                      </a:cubicBezTo>
                      <a:cubicBezTo>
                        <a:pt x="1" y="0"/>
                        <a:pt x="0" y="2"/>
                        <a:pt x="0" y="6"/>
                      </a:cubicBezTo>
                      <a:cubicBezTo>
                        <a:pt x="1" y="8"/>
                        <a:pt x="1" y="12"/>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2"/>
                <p:cNvSpPr>
                  <a:spLocks/>
                </p:cNvSpPr>
                <p:nvPr/>
              </p:nvSpPr>
              <p:spPr bwMode="auto">
                <a:xfrm>
                  <a:off x="630" y="3070"/>
                  <a:ext cx="3" cy="5"/>
                </a:xfrm>
                <a:custGeom>
                  <a:avLst/>
                  <a:gdLst>
                    <a:gd name="T0" fmla="*/ 1 w 3"/>
                    <a:gd name="T1" fmla="*/ 5 h 5"/>
                    <a:gd name="T2" fmla="*/ 3 w 3"/>
                    <a:gd name="T3" fmla="*/ 0 h 5"/>
                    <a:gd name="T4" fmla="*/ 0 w 3"/>
                    <a:gd name="T5" fmla="*/ 0 h 5"/>
                    <a:gd name="T6" fmla="*/ 1 w 3"/>
                    <a:gd name="T7" fmla="*/ 5 h 5"/>
                  </a:gdLst>
                  <a:ahLst/>
                  <a:cxnLst>
                    <a:cxn ang="0">
                      <a:pos x="T0" y="T1"/>
                    </a:cxn>
                    <a:cxn ang="0">
                      <a:pos x="T2" y="T3"/>
                    </a:cxn>
                    <a:cxn ang="0">
                      <a:pos x="T4" y="T5"/>
                    </a:cxn>
                    <a:cxn ang="0">
                      <a:pos x="T6" y="T7"/>
                    </a:cxn>
                  </a:cxnLst>
                  <a:rect l="0" t="0" r="r" b="b"/>
                  <a:pathLst>
                    <a:path w="3" h="5">
                      <a:moveTo>
                        <a:pt x="1" y="5"/>
                      </a:moveTo>
                      <a:cubicBezTo>
                        <a:pt x="2" y="2"/>
                        <a:pt x="2" y="2"/>
                        <a:pt x="3" y="0"/>
                      </a:cubicBezTo>
                      <a:cubicBezTo>
                        <a:pt x="0" y="0"/>
                        <a:pt x="0" y="0"/>
                        <a:pt x="0" y="0"/>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23"/>
                <p:cNvSpPr>
                  <a:spLocks/>
                </p:cNvSpPr>
                <p:nvPr/>
              </p:nvSpPr>
              <p:spPr bwMode="auto">
                <a:xfrm>
                  <a:off x="630" y="3039"/>
                  <a:ext cx="1" cy="19"/>
                </a:xfrm>
                <a:custGeom>
                  <a:avLst/>
                  <a:gdLst>
                    <a:gd name="T0" fmla="*/ 2 w 2"/>
                    <a:gd name="T1" fmla="*/ 14 h 23"/>
                    <a:gd name="T2" fmla="*/ 0 w 2"/>
                    <a:gd name="T3" fmla="*/ 13 h 23"/>
                    <a:gd name="T4" fmla="*/ 2 w 2"/>
                    <a:gd name="T5" fmla="*/ 14 h 23"/>
                  </a:gdLst>
                  <a:ahLst/>
                  <a:cxnLst>
                    <a:cxn ang="0">
                      <a:pos x="T0" y="T1"/>
                    </a:cxn>
                    <a:cxn ang="0">
                      <a:pos x="T2" y="T3"/>
                    </a:cxn>
                    <a:cxn ang="0">
                      <a:pos x="T4" y="T5"/>
                    </a:cxn>
                  </a:cxnLst>
                  <a:rect l="0" t="0" r="r" b="b"/>
                  <a:pathLst>
                    <a:path w="2" h="23">
                      <a:moveTo>
                        <a:pt x="2" y="14"/>
                      </a:moveTo>
                      <a:cubicBezTo>
                        <a:pt x="1" y="13"/>
                        <a:pt x="0" y="0"/>
                        <a:pt x="0" y="13"/>
                      </a:cubicBezTo>
                      <a:cubicBezTo>
                        <a:pt x="1" y="14"/>
                        <a:pt x="1" y="23"/>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4"/>
                <p:cNvSpPr>
                  <a:spLocks/>
                </p:cNvSpPr>
                <p:nvPr/>
              </p:nvSpPr>
              <p:spPr bwMode="auto">
                <a:xfrm>
                  <a:off x="634" y="2930"/>
                  <a:ext cx="3" cy="1"/>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0" y="1"/>
                      </a:lnTo>
                      <a:lnTo>
                        <a:pt x="3"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5"/>
                <p:cNvSpPr>
                  <a:spLocks/>
                </p:cNvSpPr>
                <p:nvPr/>
              </p:nvSpPr>
              <p:spPr bwMode="auto">
                <a:xfrm>
                  <a:off x="625" y="2820"/>
                  <a:ext cx="3" cy="15"/>
                </a:xfrm>
                <a:custGeom>
                  <a:avLst/>
                  <a:gdLst>
                    <a:gd name="T0" fmla="*/ 1 w 4"/>
                    <a:gd name="T1" fmla="*/ 3 h 19"/>
                    <a:gd name="T2" fmla="*/ 2 w 4"/>
                    <a:gd name="T3" fmla="*/ 16 h 19"/>
                    <a:gd name="T4" fmla="*/ 4 w 4"/>
                    <a:gd name="T5" fmla="*/ 11 h 19"/>
                    <a:gd name="T6" fmla="*/ 1 w 4"/>
                    <a:gd name="T7" fmla="*/ 3 h 19"/>
                  </a:gdLst>
                  <a:ahLst/>
                  <a:cxnLst>
                    <a:cxn ang="0">
                      <a:pos x="T0" y="T1"/>
                    </a:cxn>
                    <a:cxn ang="0">
                      <a:pos x="T2" y="T3"/>
                    </a:cxn>
                    <a:cxn ang="0">
                      <a:pos x="T4" y="T5"/>
                    </a:cxn>
                    <a:cxn ang="0">
                      <a:pos x="T6" y="T7"/>
                    </a:cxn>
                  </a:cxnLst>
                  <a:rect l="0" t="0" r="r" b="b"/>
                  <a:pathLst>
                    <a:path w="4" h="19">
                      <a:moveTo>
                        <a:pt x="1" y="3"/>
                      </a:moveTo>
                      <a:cubicBezTo>
                        <a:pt x="0" y="15"/>
                        <a:pt x="4" y="6"/>
                        <a:pt x="2" y="16"/>
                      </a:cubicBezTo>
                      <a:cubicBezTo>
                        <a:pt x="3" y="19"/>
                        <a:pt x="3" y="8"/>
                        <a:pt x="4" y="11"/>
                      </a:cubicBezTo>
                      <a:cubicBezTo>
                        <a:pt x="3" y="4"/>
                        <a:pt x="4"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6"/>
                <p:cNvSpPr>
                  <a:spLocks/>
                </p:cNvSpPr>
                <p:nvPr/>
              </p:nvSpPr>
              <p:spPr bwMode="auto">
                <a:xfrm>
                  <a:off x="628" y="2829"/>
                  <a:ext cx="1" cy="2"/>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7"/>
                <p:cNvSpPr>
                  <a:spLocks/>
                </p:cNvSpPr>
                <p:nvPr/>
              </p:nvSpPr>
              <p:spPr bwMode="auto">
                <a:xfrm>
                  <a:off x="642" y="1614"/>
                  <a:ext cx="2" cy="7"/>
                </a:xfrm>
                <a:custGeom>
                  <a:avLst/>
                  <a:gdLst>
                    <a:gd name="T0" fmla="*/ 1 w 2"/>
                    <a:gd name="T1" fmla="*/ 7 h 7"/>
                    <a:gd name="T2" fmla="*/ 2 w 2"/>
                    <a:gd name="T3" fmla="*/ 0 h 7"/>
                    <a:gd name="T4" fmla="*/ 0 w 2"/>
                    <a:gd name="T5" fmla="*/ 4 h 7"/>
                    <a:gd name="T6" fmla="*/ 1 w 2"/>
                    <a:gd name="T7" fmla="*/ 7 h 7"/>
                  </a:gdLst>
                  <a:ahLst/>
                  <a:cxnLst>
                    <a:cxn ang="0">
                      <a:pos x="T0" y="T1"/>
                    </a:cxn>
                    <a:cxn ang="0">
                      <a:pos x="T2" y="T3"/>
                    </a:cxn>
                    <a:cxn ang="0">
                      <a:pos x="T4" y="T5"/>
                    </a:cxn>
                    <a:cxn ang="0">
                      <a:pos x="T6" y="T7"/>
                    </a:cxn>
                  </a:cxnLst>
                  <a:rect l="0" t="0" r="r" b="b"/>
                  <a:pathLst>
                    <a:path w="2" h="7">
                      <a:moveTo>
                        <a:pt x="1" y="7"/>
                      </a:moveTo>
                      <a:lnTo>
                        <a:pt x="2" y="0"/>
                      </a:lnTo>
                      <a:lnTo>
                        <a:pt x="0" y="4"/>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8"/>
                <p:cNvSpPr>
                  <a:spLocks/>
                </p:cNvSpPr>
                <p:nvPr/>
              </p:nvSpPr>
              <p:spPr bwMode="auto">
                <a:xfrm>
                  <a:off x="640" y="1603"/>
                  <a:ext cx="2" cy="6"/>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cubicBezTo>
                        <a:pt x="2" y="5"/>
                        <a:pt x="2" y="5"/>
                        <a:pt x="2" y="5"/>
                      </a:cubicBezTo>
                      <a:cubicBezTo>
                        <a:pt x="0" y="0"/>
                        <a:pt x="0" y="0"/>
                        <a:pt x="0" y="0"/>
                      </a:cubicBezTo>
                      <a:cubicBezTo>
                        <a:pt x="0" y="2"/>
                        <a:pt x="0"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9"/>
                <p:cNvSpPr>
                  <a:spLocks/>
                </p:cNvSpPr>
                <p:nvPr/>
              </p:nvSpPr>
              <p:spPr bwMode="auto">
                <a:xfrm>
                  <a:off x="623" y="2443"/>
                  <a:ext cx="1" cy="5"/>
                </a:xfrm>
                <a:custGeom>
                  <a:avLst/>
                  <a:gdLst>
                    <a:gd name="T0" fmla="*/ 0 w 1"/>
                    <a:gd name="T1" fmla="*/ 6 h 6"/>
                    <a:gd name="T2" fmla="*/ 1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6"/>
                        <a:pt x="1" y="6"/>
                        <a:pt x="1" y="6"/>
                      </a:cubicBezTo>
                      <a:cubicBezTo>
                        <a:pt x="1" y="5"/>
                        <a:pt x="1" y="3"/>
                        <a:pt x="1"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30"/>
                <p:cNvSpPr>
                  <a:spLocks/>
                </p:cNvSpPr>
                <p:nvPr/>
              </p:nvSpPr>
              <p:spPr bwMode="auto">
                <a:xfrm>
                  <a:off x="625" y="2363"/>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1"/>
                <p:cNvSpPr>
                  <a:spLocks/>
                </p:cNvSpPr>
                <p:nvPr/>
              </p:nvSpPr>
              <p:spPr bwMode="auto">
                <a:xfrm>
                  <a:off x="622" y="2294"/>
                  <a:ext cx="3" cy="10"/>
                </a:xfrm>
                <a:custGeom>
                  <a:avLst/>
                  <a:gdLst>
                    <a:gd name="T0" fmla="*/ 0 w 3"/>
                    <a:gd name="T1" fmla="*/ 1 h 12"/>
                    <a:gd name="T2" fmla="*/ 0 w 3"/>
                    <a:gd name="T3" fmla="*/ 12 h 12"/>
                    <a:gd name="T4" fmla="*/ 0 w 3"/>
                    <a:gd name="T5" fmla="*/ 1 h 12"/>
                  </a:gdLst>
                  <a:ahLst/>
                  <a:cxnLst>
                    <a:cxn ang="0">
                      <a:pos x="T0" y="T1"/>
                    </a:cxn>
                    <a:cxn ang="0">
                      <a:pos x="T2" y="T3"/>
                    </a:cxn>
                    <a:cxn ang="0">
                      <a:pos x="T4" y="T5"/>
                    </a:cxn>
                  </a:cxnLst>
                  <a:rect l="0" t="0" r="r" b="b"/>
                  <a:pathLst>
                    <a:path w="3" h="12">
                      <a:moveTo>
                        <a:pt x="0" y="1"/>
                      </a:moveTo>
                      <a:cubicBezTo>
                        <a:pt x="0" y="4"/>
                        <a:pt x="0" y="8"/>
                        <a:pt x="0" y="12"/>
                      </a:cubicBezTo>
                      <a:cubicBezTo>
                        <a:pt x="0" y="4"/>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2"/>
                <p:cNvSpPr>
                  <a:spLocks/>
                </p:cNvSpPr>
                <p:nvPr/>
              </p:nvSpPr>
              <p:spPr bwMode="auto">
                <a:xfrm>
                  <a:off x="2045" y="3452"/>
                  <a:ext cx="2" cy="5"/>
                </a:xfrm>
                <a:custGeom>
                  <a:avLst/>
                  <a:gdLst>
                    <a:gd name="T0" fmla="*/ 1 w 2"/>
                    <a:gd name="T1" fmla="*/ 2 h 6"/>
                    <a:gd name="T2" fmla="*/ 2 w 2"/>
                    <a:gd name="T3" fmla="*/ 5 h 6"/>
                    <a:gd name="T4" fmla="*/ 1 w 2"/>
                    <a:gd name="T5" fmla="*/ 2 h 6"/>
                  </a:gdLst>
                  <a:ahLst/>
                  <a:cxnLst>
                    <a:cxn ang="0">
                      <a:pos x="T0" y="T1"/>
                    </a:cxn>
                    <a:cxn ang="0">
                      <a:pos x="T2" y="T3"/>
                    </a:cxn>
                    <a:cxn ang="0">
                      <a:pos x="T4" y="T5"/>
                    </a:cxn>
                  </a:cxnLst>
                  <a:rect l="0" t="0" r="r" b="b"/>
                  <a:pathLst>
                    <a:path w="2" h="6">
                      <a:moveTo>
                        <a:pt x="1" y="2"/>
                      </a:moveTo>
                      <a:cubicBezTo>
                        <a:pt x="0" y="6"/>
                        <a:pt x="2" y="5"/>
                        <a:pt x="2" y="5"/>
                      </a:cubicBezTo>
                      <a:cubicBezTo>
                        <a:pt x="2"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3"/>
                <p:cNvSpPr>
                  <a:spLocks/>
                </p:cNvSpPr>
                <p:nvPr/>
              </p:nvSpPr>
              <p:spPr bwMode="auto">
                <a:xfrm>
                  <a:off x="2042" y="3403"/>
                  <a:ext cx="1" cy="6"/>
                </a:xfrm>
                <a:custGeom>
                  <a:avLst/>
                  <a:gdLst>
                    <a:gd name="T0" fmla="*/ 1 w 1"/>
                    <a:gd name="T1" fmla="*/ 6 h 6"/>
                    <a:gd name="T2" fmla="*/ 1 w 1"/>
                    <a:gd name="T3" fmla="*/ 6 h 6"/>
                    <a:gd name="T4" fmla="*/ 0 w 1"/>
                    <a:gd name="T5" fmla="*/ 0 h 6"/>
                    <a:gd name="T6" fmla="*/ 1 w 1"/>
                    <a:gd name="T7" fmla="*/ 6 h 6"/>
                  </a:gdLst>
                  <a:ahLst/>
                  <a:cxnLst>
                    <a:cxn ang="0">
                      <a:pos x="T0" y="T1"/>
                    </a:cxn>
                    <a:cxn ang="0">
                      <a:pos x="T2" y="T3"/>
                    </a:cxn>
                    <a:cxn ang="0">
                      <a:pos x="T4" y="T5"/>
                    </a:cxn>
                    <a:cxn ang="0">
                      <a:pos x="T6" y="T7"/>
                    </a:cxn>
                  </a:cxnLst>
                  <a:rect l="0" t="0" r="r" b="b"/>
                  <a:pathLst>
                    <a:path w="1" h="6">
                      <a:moveTo>
                        <a:pt x="1" y="6"/>
                      </a:moveTo>
                      <a:lnTo>
                        <a:pt x="1" y="6"/>
                      </a:lnTo>
                      <a:lnTo>
                        <a:pt x="0" y="0"/>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4"/>
                <p:cNvSpPr>
                  <a:spLocks/>
                </p:cNvSpPr>
                <p:nvPr/>
              </p:nvSpPr>
              <p:spPr bwMode="auto">
                <a:xfrm>
                  <a:off x="2040" y="3367"/>
                  <a:ext cx="3" cy="27"/>
                </a:xfrm>
                <a:custGeom>
                  <a:avLst/>
                  <a:gdLst>
                    <a:gd name="T0" fmla="*/ 3 w 4"/>
                    <a:gd name="T1" fmla="*/ 0 h 32"/>
                    <a:gd name="T2" fmla="*/ 2 w 4"/>
                    <a:gd name="T3" fmla="*/ 27 h 32"/>
                    <a:gd name="T4" fmla="*/ 2 w 4"/>
                    <a:gd name="T5" fmla="*/ 28 h 32"/>
                    <a:gd name="T6" fmla="*/ 4 w 4"/>
                    <a:gd name="T7" fmla="*/ 32 h 32"/>
                    <a:gd name="T8" fmla="*/ 3 w 4"/>
                    <a:gd name="T9" fmla="*/ 0 h 32"/>
                  </a:gdLst>
                  <a:ahLst/>
                  <a:cxnLst>
                    <a:cxn ang="0">
                      <a:pos x="T0" y="T1"/>
                    </a:cxn>
                    <a:cxn ang="0">
                      <a:pos x="T2" y="T3"/>
                    </a:cxn>
                    <a:cxn ang="0">
                      <a:pos x="T4" y="T5"/>
                    </a:cxn>
                    <a:cxn ang="0">
                      <a:pos x="T6" y="T7"/>
                    </a:cxn>
                    <a:cxn ang="0">
                      <a:pos x="T8" y="T9"/>
                    </a:cxn>
                  </a:cxnLst>
                  <a:rect l="0" t="0" r="r" b="b"/>
                  <a:pathLst>
                    <a:path w="4" h="32">
                      <a:moveTo>
                        <a:pt x="3" y="0"/>
                      </a:moveTo>
                      <a:cubicBezTo>
                        <a:pt x="0" y="4"/>
                        <a:pt x="3" y="18"/>
                        <a:pt x="2" y="27"/>
                      </a:cubicBezTo>
                      <a:cubicBezTo>
                        <a:pt x="2" y="28"/>
                        <a:pt x="2" y="28"/>
                        <a:pt x="2" y="28"/>
                      </a:cubicBezTo>
                      <a:cubicBezTo>
                        <a:pt x="4" y="32"/>
                        <a:pt x="4" y="32"/>
                        <a:pt x="4" y="32"/>
                      </a:cubicBezTo>
                      <a:cubicBezTo>
                        <a:pt x="4" y="22"/>
                        <a:pt x="2" y="7"/>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5"/>
                <p:cNvSpPr>
                  <a:spLocks/>
                </p:cNvSpPr>
                <p:nvPr/>
              </p:nvSpPr>
              <p:spPr bwMode="auto">
                <a:xfrm>
                  <a:off x="2047" y="3339"/>
                  <a:ext cx="1" cy="10"/>
                </a:xfrm>
                <a:custGeom>
                  <a:avLst/>
                  <a:gdLst>
                    <a:gd name="T0" fmla="*/ 1 w 1"/>
                    <a:gd name="T1" fmla="*/ 6 h 12"/>
                    <a:gd name="T2" fmla="*/ 1 w 1"/>
                    <a:gd name="T3" fmla="*/ 12 h 12"/>
                    <a:gd name="T4" fmla="*/ 1 w 1"/>
                    <a:gd name="T5" fmla="*/ 11 h 12"/>
                    <a:gd name="T6" fmla="*/ 1 w 1"/>
                    <a:gd name="T7" fmla="*/ 6 h 12"/>
                  </a:gdLst>
                  <a:ahLst/>
                  <a:cxnLst>
                    <a:cxn ang="0">
                      <a:pos x="T0" y="T1"/>
                    </a:cxn>
                    <a:cxn ang="0">
                      <a:pos x="T2" y="T3"/>
                    </a:cxn>
                    <a:cxn ang="0">
                      <a:pos x="T4" y="T5"/>
                    </a:cxn>
                    <a:cxn ang="0">
                      <a:pos x="T6" y="T7"/>
                    </a:cxn>
                  </a:cxnLst>
                  <a:rect l="0" t="0" r="r" b="b"/>
                  <a:pathLst>
                    <a:path w="1" h="12">
                      <a:moveTo>
                        <a:pt x="1" y="6"/>
                      </a:moveTo>
                      <a:cubicBezTo>
                        <a:pt x="0" y="7"/>
                        <a:pt x="0" y="0"/>
                        <a:pt x="1" y="12"/>
                      </a:cubicBezTo>
                      <a:cubicBezTo>
                        <a:pt x="1" y="11"/>
                        <a:pt x="1" y="11"/>
                        <a:pt x="1" y="11"/>
                      </a:cubicBezTo>
                      <a:cubicBezTo>
                        <a:pt x="1" y="10"/>
                        <a:pt x="1" y="8"/>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6"/>
                <p:cNvSpPr>
                  <a:spLocks/>
                </p:cNvSpPr>
                <p:nvPr/>
              </p:nvSpPr>
              <p:spPr bwMode="auto">
                <a:xfrm>
                  <a:off x="2048" y="3345"/>
                  <a:ext cx="0" cy="8"/>
                </a:xfrm>
                <a:custGeom>
                  <a:avLst/>
                  <a:gdLst>
                    <a:gd name="T0" fmla="*/ 0 w 1"/>
                    <a:gd name="T1" fmla="*/ 4 h 9"/>
                    <a:gd name="T2" fmla="*/ 0 w 1"/>
                    <a:gd name="T3" fmla="*/ 4 h 9"/>
                  </a:gdLst>
                  <a:ahLst/>
                  <a:cxnLst>
                    <a:cxn ang="0">
                      <a:pos x="T0" y="T1"/>
                    </a:cxn>
                    <a:cxn ang="0">
                      <a:pos x="T2" y="T3"/>
                    </a:cxn>
                  </a:cxnLst>
                  <a:rect l="0" t="0" r="r" b="b"/>
                  <a:pathLst>
                    <a:path w="1" h="9">
                      <a:moveTo>
                        <a:pt x="0" y="4"/>
                      </a:moveTo>
                      <a:cubicBezTo>
                        <a:pt x="0" y="9"/>
                        <a:pt x="1"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7"/>
                <p:cNvSpPr>
                  <a:spLocks/>
                </p:cNvSpPr>
                <p:nvPr/>
              </p:nvSpPr>
              <p:spPr bwMode="auto">
                <a:xfrm>
                  <a:off x="2047" y="3323"/>
                  <a:ext cx="2" cy="11"/>
                </a:xfrm>
                <a:custGeom>
                  <a:avLst/>
                  <a:gdLst>
                    <a:gd name="T0" fmla="*/ 0 w 3"/>
                    <a:gd name="T1" fmla="*/ 6 h 13"/>
                    <a:gd name="T2" fmla="*/ 1 w 3"/>
                    <a:gd name="T3" fmla="*/ 13 h 13"/>
                    <a:gd name="T4" fmla="*/ 3 w 3"/>
                    <a:gd name="T5" fmla="*/ 8 h 13"/>
                    <a:gd name="T6" fmla="*/ 0 w 3"/>
                    <a:gd name="T7" fmla="*/ 6 h 13"/>
                  </a:gdLst>
                  <a:ahLst/>
                  <a:cxnLst>
                    <a:cxn ang="0">
                      <a:pos x="T0" y="T1"/>
                    </a:cxn>
                    <a:cxn ang="0">
                      <a:pos x="T2" y="T3"/>
                    </a:cxn>
                    <a:cxn ang="0">
                      <a:pos x="T4" y="T5"/>
                    </a:cxn>
                    <a:cxn ang="0">
                      <a:pos x="T6" y="T7"/>
                    </a:cxn>
                  </a:cxnLst>
                  <a:rect l="0" t="0" r="r" b="b"/>
                  <a:pathLst>
                    <a:path w="3" h="13">
                      <a:moveTo>
                        <a:pt x="0" y="6"/>
                      </a:moveTo>
                      <a:cubicBezTo>
                        <a:pt x="1" y="13"/>
                        <a:pt x="1" y="13"/>
                        <a:pt x="1" y="13"/>
                      </a:cubicBezTo>
                      <a:cubicBezTo>
                        <a:pt x="2" y="12"/>
                        <a:pt x="2" y="5"/>
                        <a:pt x="3" y="8"/>
                      </a:cubicBezTo>
                      <a:cubicBezTo>
                        <a:pt x="2" y="0"/>
                        <a:pt x="1"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8"/>
                <p:cNvSpPr>
                  <a:spLocks/>
                </p:cNvSpPr>
                <p:nvPr/>
              </p:nvSpPr>
              <p:spPr bwMode="auto">
                <a:xfrm>
                  <a:off x="2045" y="3322"/>
                  <a:ext cx="1" cy="3"/>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3"/>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9"/>
                <p:cNvSpPr>
                  <a:spLocks/>
                </p:cNvSpPr>
                <p:nvPr/>
              </p:nvSpPr>
              <p:spPr bwMode="auto">
                <a:xfrm>
                  <a:off x="2044" y="3325"/>
                  <a:ext cx="2" cy="7"/>
                </a:xfrm>
                <a:custGeom>
                  <a:avLst/>
                  <a:gdLst>
                    <a:gd name="T0" fmla="*/ 2 w 2"/>
                    <a:gd name="T1" fmla="*/ 8 h 8"/>
                    <a:gd name="T2" fmla="*/ 2 w 2"/>
                    <a:gd name="T3" fmla="*/ 0 h 8"/>
                    <a:gd name="T4" fmla="*/ 2 w 2"/>
                    <a:gd name="T5" fmla="*/ 4 h 8"/>
                    <a:gd name="T6" fmla="*/ 2 w 2"/>
                    <a:gd name="T7" fmla="*/ 8 h 8"/>
                  </a:gdLst>
                  <a:ahLst/>
                  <a:cxnLst>
                    <a:cxn ang="0">
                      <a:pos x="T0" y="T1"/>
                    </a:cxn>
                    <a:cxn ang="0">
                      <a:pos x="T2" y="T3"/>
                    </a:cxn>
                    <a:cxn ang="0">
                      <a:pos x="T4" y="T5"/>
                    </a:cxn>
                    <a:cxn ang="0">
                      <a:pos x="T6" y="T7"/>
                    </a:cxn>
                  </a:cxnLst>
                  <a:rect l="0" t="0" r="r" b="b"/>
                  <a:pathLst>
                    <a:path w="2" h="8">
                      <a:moveTo>
                        <a:pt x="2" y="8"/>
                      </a:moveTo>
                      <a:cubicBezTo>
                        <a:pt x="2" y="0"/>
                        <a:pt x="2" y="0"/>
                        <a:pt x="2" y="0"/>
                      </a:cubicBezTo>
                      <a:cubicBezTo>
                        <a:pt x="1" y="1"/>
                        <a:pt x="0" y="1"/>
                        <a:pt x="2" y="4"/>
                      </a:cubicBezTo>
                      <a:cubicBezTo>
                        <a:pt x="1" y="3"/>
                        <a:pt x="2" y="4"/>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40"/>
                <p:cNvSpPr>
                  <a:spLocks/>
                </p:cNvSpPr>
                <p:nvPr/>
              </p:nvSpPr>
              <p:spPr bwMode="auto">
                <a:xfrm>
                  <a:off x="2044" y="3335"/>
                  <a:ext cx="2" cy="14"/>
                </a:xfrm>
                <a:custGeom>
                  <a:avLst/>
                  <a:gdLst>
                    <a:gd name="T0" fmla="*/ 2 w 2"/>
                    <a:gd name="T1" fmla="*/ 0 h 16"/>
                    <a:gd name="T2" fmla="*/ 0 w 2"/>
                    <a:gd name="T3" fmla="*/ 2 h 16"/>
                    <a:gd name="T4" fmla="*/ 2 w 2"/>
                    <a:gd name="T5" fmla="*/ 0 h 16"/>
                  </a:gdLst>
                  <a:ahLst/>
                  <a:cxnLst>
                    <a:cxn ang="0">
                      <a:pos x="T0" y="T1"/>
                    </a:cxn>
                    <a:cxn ang="0">
                      <a:pos x="T2" y="T3"/>
                    </a:cxn>
                    <a:cxn ang="0">
                      <a:pos x="T4" y="T5"/>
                    </a:cxn>
                  </a:cxnLst>
                  <a:rect l="0" t="0" r="r" b="b"/>
                  <a:pathLst>
                    <a:path w="2" h="16">
                      <a:moveTo>
                        <a:pt x="2" y="0"/>
                      </a:moveTo>
                      <a:cubicBezTo>
                        <a:pt x="1" y="4"/>
                        <a:pt x="1" y="9"/>
                        <a:pt x="0" y="2"/>
                      </a:cubicBezTo>
                      <a:cubicBezTo>
                        <a:pt x="0" y="16"/>
                        <a:pt x="2" y="1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41"/>
                <p:cNvSpPr>
                  <a:spLocks/>
                </p:cNvSpPr>
                <p:nvPr/>
              </p:nvSpPr>
              <p:spPr bwMode="auto">
                <a:xfrm>
                  <a:off x="2039" y="3364"/>
                  <a:ext cx="2" cy="9"/>
                </a:xfrm>
                <a:custGeom>
                  <a:avLst/>
                  <a:gdLst>
                    <a:gd name="T0" fmla="*/ 1 w 2"/>
                    <a:gd name="T1" fmla="*/ 0 h 10"/>
                    <a:gd name="T2" fmla="*/ 0 w 2"/>
                    <a:gd name="T3" fmla="*/ 5 h 10"/>
                    <a:gd name="T4" fmla="*/ 1 w 2"/>
                    <a:gd name="T5" fmla="*/ 10 h 10"/>
                    <a:gd name="T6" fmla="*/ 1 w 2"/>
                    <a:gd name="T7" fmla="*/ 0 h 10"/>
                  </a:gdLst>
                  <a:ahLst/>
                  <a:cxnLst>
                    <a:cxn ang="0">
                      <a:pos x="T0" y="T1"/>
                    </a:cxn>
                    <a:cxn ang="0">
                      <a:pos x="T2" y="T3"/>
                    </a:cxn>
                    <a:cxn ang="0">
                      <a:pos x="T4" y="T5"/>
                    </a:cxn>
                    <a:cxn ang="0">
                      <a:pos x="T6" y="T7"/>
                    </a:cxn>
                  </a:cxnLst>
                  <a:rect l="0" t="0" r="r" b="b"/>
                  <a:pathLst>
                    <a:path w="2" h="10">
                      <a:moveTo>
                        <a:pt x="1" y="0"/>
                      </a:moveTo>
                      <a:cubicBezTo>
                        <a:pt x="0" y="5"/>
                        <a:pt x="0" y="5"/>
                        <a:pt x="0" y="5"/>
                      </a:cubicBezTo>
                      <a:cubicBezTo>
                        <a:pt x="1" y="10"/>
                        <a:pt x="1" y="10"/>
                        <a:pt x="1" y="10"/>
                      </a:cubicBezTo>
                      <a:cubicBezTo>
                        <a:pt x="0" y="7"/>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2"/>
                <p:cNvSpPr>
                  <a:spLocks/>
                </p:cNvSpPr>
                <p:nvPr/>
              </p:nvSpPr>
              <p:spPr bwMode="auto">
                <a:xfrm>
                  <a:off x="2046" y="3291"/>
                  <a:ext cx="2" cy="7"/>
                </a:xfrm>
                <a:custGeom>
                  <a:avLst/>
                  <a:gdLst>
                    <a:gd name="T0" fmla="*/ 3 w 3"/>
                    <a:gd name="T1" fmla="*/ 0 h 8"/>
                    <a:gd name="T2" fmla="*/ 0 w 3"/>
                    <a:gd name="T3" fmla="*/ 3 h 8"/>
                    <a:gd name="T4" fmla="*/ 1 w 3"/>
                    <a:gd name="T5" fmla="*/ 8 h 8"/>
                    <a:gd name="T6" fmla="*/ 3 w 3"/>
                    <a:gd name="T7" fmla="*/ 0 h 8"/>
                  </a:gdLst>
                  <a:ahLst/>
                  <a:cxnLst>
                    <a:cxn ang="0">
                      <a:pos x="T0" y="T1"/>
                    </a:cxn>
                    <a:cxn ang="0">
                      <a:pos x="T2" y="T3"/>
                    </a:cxn>
                    <a:cxn ang="0">
                      <a:pos x="T4" y="T5"/>
                    </a:cxn>
                    <a:cxn ang="0">
                      <a:pos x="T6" y="T7"/>
                    </a:cxn>
                  </a:cxnLst>
                  <a:rect l="0" t="0" r="r" b="b"/>
                  <a:pathLst>
                    <a:path w="3" h="8">
                      <a:moveTo>
                        <a:pt x="3" y="0"/>
                      </a:moveTo>
                      <a:cubicBezTo>
                        <a:pt x="2" y="0"/>
                        <a:pt x="1" y="3"/>
                        <a:pt x="0" y="3"/>
                      </a:cubicBezTo>
                      <a:cubicBezTo>
                        <a:pt x="1" y="8"/>
                        <a:pt x="1" y="8"/>
                        <a:pt x="1" y="8"/>
                      </a:cubicBezTo>
                      <a:cubicBezTo>
                        <a:pt x="1" y="6"/>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3"/>
                <p:cNvSpPr>
                  <a:spLocks/>
                </p:cNvSpPr>
                <p:nvPr/>
              </p:nvSpPr>
              <p:spPr bwMode="auto">
                <a:xfrm>
                  <a:off x="2045" y="3287"/>
                  <a:ext cx="1" cy="7"/>
                </a:xfrm>
                <a:custGeom>
                  <a:avLst/>
                  <a:gdLst>
                    <a:gd name="T0" fmla="*/ 1 w 1"/>
                    <a:gd name="T1" fmla="*/ 8 h 9"/>
                    <a:gd name="T2" fmla="*/ 0 w 1"/>
                    <a:gd name="T3" fmla="*/ 0 h 9"/>
                    <a:gd name="T4" fmla="*/ 1 w 1"/>
                    <a:gd name="T5" fmla="*/ 8 h 9"/>
                  </a:gdLst>
                  <a:ahLst/>
                  <a:cxnLst>
                    <a:cxn ang="0">
                      <a:pos x="T0" y="T1"/>
                    </a:cxn>
                    <a:cxn ang="0">
                      <a:pos x="T2" y="T3"/>
                    </a:cxn>
                    <a:cxn ang="0">
                      <a:pos x="T4" y="T5"/>
                    </a:cxn>
                  </a:cxnLst>
                  <a:rect l="0" t="0" r="r" b="b"/>
                  <a:pathLst>
                    <a:path w="1" h="9">
                      <a:moveTo>
                        <a:pt x="1" y="8"/>
                      </a:moveTo>
                      <a:cubicBezTo>
                        <a:pt x="0" y="0"/>
                        <a:pt x="0" y="0"/>
                        <a:pt x="0" y="0"/>
                      </a:cubicBezTo>
                      <a:cubicBezTo>
                        <a:pt x="0" y="7"/>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4"/>
                <p:cNvSpPr>
                  <a:spLocks/>
                </p:cNvSpPr>
                <p:nvPr/>
              </p:nvSpPr>
              <p:spPr bwMode="auto">
                <a:xfrm>
                  <a:off x="2043" y="3319"/>
                  <a:ext cx="1" cy="13"/>
                </a:xfrm>
                <a:custGeom>
                  <a:avLst/>
                  <a:gdLst>
                    <a:gd name="T0" fmla="*/ 0 w 1"/>
                    <a:gd name="T1" fmla="*/ 2 h 13"/>
                    <a:gd name="T2" fmla="*/ 1 w 1"/>
                    <a:gd name="T3" fmla="*/ 13 h 13"/>
                    <a:gd name="T4" fmla="*/ 0 w 1"/>
                    <a:gd name="T5" fmla="*/ 0 h 13"/>
                    <a:gd name="T6" fmla="*/ 0 w 1"/>
                    <a:gd name="T7" fmla="*/ 2 h 13"/>
                  </a:gdLst>
                  <a:ahLst/>
                  <a:cxnLst>
                    <a:cxn ang="0">
                      <a:pos x="T0" y="T1"/>
                    </a:cxn>
                    <a:cxn ang="0">
                      <a:pos x="T2" y="T3"/>
                    </a:cxn>
                    <a:cxn ang="0">
                      <a:pos x="T4" y="T5"/>
                    </a:cxn>
                    <a:cxn ang="0">
                      <a:pos x="T6" y="T7"/>
                    </a:cxn>
                  </a:cxnLst>
                  <a:rect l="0" t="0" r="r" b="b"/>
                  <a:pathLst>
                    <a:path w="1" h="13">
                      <a:moveTo>
                        <a:pt x="0" y="2"/>
                      </a:moveTo>
                      <a:lnTo>
                        <a:pt x="1" y="13"/>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5"/>
                <p:cNvSpPr>
                  <a:spLocks/>
                </p:cNvSpPr>
                <p:nvPr/>
              </p:nvSpPr>
              <p:spPr bwMode="auto">
                <a:xfrm>
                  <a:off x="2048" y="3264"/>
                  <a:ext cx="1" cy="6"/>
                </a:xfrm>
                <a:custGeom>
                  <a:avLst/>
                  <a:gdLst>
                    <a:gd name="T0" fmla="*/ 0 w 1"/>
                    <a:gd name="T1" fmla="*/ 3 h 6"/>
                    <a:gd name="T2" fmla="*/ 1 w 1"/>
                    <a:gd name="T3" fmla="*/ 6 h 6"/>
                    <a:gd name="T4" fmla="*/ 0 w 1"/>
                    <a:gd name="T5" fmla="*/ 0 h 6"/>
                    <a:gd name="T6" fmla="*/ 0 w 1"/>
                    <a:gd name="T7" fmla="*/ 3 h 6"/>
                  </a:gdLst>
                  <a:ahLst/>
                  <a:cxnLst>
                    <a:cxn ang="0">
                      <a:pos x="T0" y="T1"/>
                    </a:cxn>
                    <a:cxn ang="0">
                      <a:pos x="T2" y="T3"/>
                    </a:cxn>
                    <a:cxn ang="0">
                      <a:pos x="T4" y="T5"/>
                    </a:cxn>
                    <a:cxn ang="0">
                      <a:pos x="T6" y="T7"/>
                    </a:cxn>
                  </a:cxnLst>
                  <a:rect l="0" t="0" r="r" b="b"/>
                  <a:pathLst>
                    <a:path w="1" h="6">
                      <a:moveTo>
                        <a:pt x="0" y="3"/>
                      </a:moveTo>
                      <a:lnTo>
                        <a:pt x="1" y="6"/>
                      </a:lnTo>
                      <a:lnTo>
                        <a:pt x="0"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6"/>
                <p:cNvSpPr>
                  <a:spLocks/>
                </p:cNvSpPr>
                <p:nvPr/>
              </p:nvSpPr>
              <p:spPr bwMode="auto">
                <a:xfrm>
                  <a:off x="2048" y="3238"/>
                  <a:ext cx="2" cy="15"/>
                </a:xfrm>
                <a:custGeom>
                  <a:avLst/>
                  <a:gdLst>
                    <a:gd name="T0" fmla="*/ 0 w 2"/>
                    <a:gd name="T1" fmla="*/ 15 h 18"/>
                    <a:gd name="T2" fmla="*/ 2 w 2"/>
                    <a:gd name="T3" fmla="*/ 14 h 18"/>
                    <a:gd name="T4" fmla="*/ 0 w 2"/>
                    <a:gd name="T5" fmla="*/ 0 h 18"/>
                    <a:gd name="T6" fmla="*/ 0 w 2"/>
                    <a:gd name="T7" fmla="*/ 15 h 18"/>
                  </a:gdLst>
                  <a:ahLst/>
                  <a:cxnLst>
                    <a:cxn ang="0">
                      <a:pos x="T0" y="T1"/>
                    </a:cxn>
                    <a:cxn ang="0">
                      <a:pos x="T2" y="T3"/>
                    </a:cxn>
                    <a:cxn ang="0">
                      <a:pos x="T4" y="T5"/>
                    </a:cxn>
                    <a:cxn ang="0">
                      <a:pos x="T6" y="T7"/>
                    </a:cxn>
                  </a:cxnLst>
                  <a:rect l="0" t="0" r="r" b="b"/>
                  <a:pathLst>
                    <a:path w="2" h="18">
                      <a:moveTo>
                        <a:pt x="0" y="15"/>
                      </a:moveTo>
                      <a:cubicBezTo>
                        <a:pt x="1" y="18"/>
                        <a:pt x="2" y="10"/>
                        <a:pt x="2" y="14"/>
                      </a:cubicBezTo>
                      <a:cubicBezTo>
                        <a:pt x="2" y="9"/>
                        <a:pt x="1" y="4"/>
                        <a:pt x="0" y="0"/>
                      </a:cubicBezTo>
                      <a:cubicBezTo>
                        <a:pt x="1" y="4"/>
                        <a:pt x="1" y="9"/>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7"/>
                <p:cNvSpPr>
                  <a:spLocks/>
                </p:cNvSpPr>
                <p:nvPr/>
              </p:nvSpPr>
              <p:spPr bwMode="auto">
                <a:xfrm>
                  <a:off x="2048" y="3232"/>
                  <a:ext cx="0"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2"/>
                        <a:pt x="1" y="4"/>
                        <a:pt x="1" y="7"/>
                      </a:cubicBezTo>
                      <a:cubicBezTo>
                        <a:pt x="1" y="5"/>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8"/>
                <p:cNvSpPr>
                  <a:spLocks/>
                </p:cNvSpPr>
                <p:nvPr/>
              </p:nvSpPr>
              <p:spPr bwMode="auto">
                <a:xfrm>
                  <a:off x="2046" y="3271"/>
                  <a:ext cx="1" cy="5"/>
                </a:xfrm>
                <a:custGeom>
                  <a:avLst/>
                  <a:gdLst>
                    <a:gd name="T0" fmla="*/ 0 w 1"/>
                    <a:gd name="T1" fmla="*/ 6 h 6"/>
                    <a:gd name="T2" fmla="*/ 1 w 1"/>
                    <a:gd name="T3" fmla="*/ 0 h 6"/>
                    <a:gd name="T4" fmla="*/ 0 w 1"/>
                    <a:gd name="T5" fmla="*/ 3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1" y="4"/>
                        <a:pt x="1" y="0"/>
                      </a:cubicBezTo>
                      <a:cubicBezTo>
                        <a:pt x="0" y="3"/>
                        <a:pt x="0" y="3"/>
                        <a:pt x="0" y="3"/>
                      </a:cubicBezTo>
                      <a:cubicBezTo>
                        <a:pt x="0" y="4"/>
                        <a:pt x="0" y="5"/>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9"/>
                <p:cNvSpPr>
                  <a:spLocks/>
                </p:cNvSpPr>
                <p:nvPr/>
              </p:nvSpPr>
              <p:spPr bwMode="auto">
                <a:xfrm>
                  <a:off x="2046" y="3268"/>
                  <a:ext cx="0" cy="6"/>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cubicBezTo>
                        <a:pt x="0" y="7"/>
                        <a:pt x="0" y="7"/>
                        <a:pt x="0" y="7"/>
                      </a:cubicBezTo>
                      <a:cubicBezTo>
                        <a:pt x="0" y="4"/>
                        <a:pt x="0" y="1"/>
                        <a:pt x="0" y="0"/>
                      </a:cubicBezTo>
                      <a:cubicBezTo>
                        <a:pt x="0"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50"/>
                <p:cNvSpPr>
                  <a:spLocks/>
                </p:cNvSpPr>
                <p:nvPr/>
              </p:nvSpPr>
              <p:spPr bwMode="auto">
                <a:xfrm>
                  <a:off x="2045" y="327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51"/>
                <p:cNvSpPr>
                  <a:spLocks/>
                </p:cNvSpPr>
                <p:nvPr/>
              </p:nvSpPr>
              <p:spPr bwMode="auto">
                <a:xfrm>
                  <a:off x="2041" y="3293"/>
                  <a:ext cx="3" cy="11"/>
                </a:xfrm>
                <a:custGeom>
                  <a:avLst/>
                  <a:gdLst>
                    <a:gd name="T0" fmla="*/ 4 w 4"/>
                    <a:gd name="T1" fmla="*/ 14 h 14"/>
                    <a:gd name="T2" fmla="*/ 0 w 4"/>
                    <a:gd name="T3" fmla="*/ 9 h 14"/>
                    <a:gd name="T4" fmla="*/ 4 w 4"/>
                    <a:gd name="T5" fmla="*/ 14 h 14"/>
                  </a:gdLst>
                  <a:ahLst/>
                  <a:cxnLst>
                    <a:cxn ang="0">
                      <a:pos x="T0" y="T1"/>
                    </a:cxn>
                    <a:cxn ang="0">
                      <a:pos x="T2" y="T3"/>
                    </a:cxn>
                    <a:cxn ang="0">
                      <a:pos x="T4" y="T5"/>
                    </a:cxn>
                  </a:cxnLst>
                  <a:rect l="0" t="0" r="r" b="b"/>
                  <a:pathLst>
                    <a:path w="4" h="14">
                      <a:moveTo>
                        <a:pt x="4" y="14"/>
                      </a:moveTo>
                      <a:cubicBezTo>
                        <a:pt x="3" y="9"/>
                        <a:pt x="2" y="0"/>
                        <a:pt x="0" y="9"/>
                      </a:cubicBezTo>
                      <a:cubicBezTo>
                        <a:pt x="1" y="12"/>
                        <a:pt x="2" y="7"/>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2"/>
                <p:cNvSpPr>
                  <a:spLocks/>
                </p:cNvSpPr>
                <p:nvPr/>
              </p:nvSpPr>
              <p:spPr bwMode="auto">
                <a:xfrm>
                  <a:off x="2043" y="3280"/>
                  <a:ext cx="2" cy="8"/>
                </a:xfrm>
                <a:custGeom>
                  <a:avLst/>
                  <a:gdLst>
                    <a:gd name="T0" fmla="*/ 0 w 2"/>
                    <a:gd name="T1" fmla="*/ 0 h 9"/>
                    <a:gd name="T2" fmla="*/ 0 w 2"/>
                    <a:gd name="T3" fmla="*/ 8 h 9"/>
                    <a:gd name="T4" fmla="*/ 2 w 2"/>
                    <a:gd name="T5" fmla="*/ 9 h 9"/>
                    <a:gd name="T6" fmla="*/ 0 w 2"/>
                    <a:gd name="T7" fmla="*/ 0 h 9"/>
                  </a:gdLst>
                  <a:ahLst/>
                  <a:cxnLst>
                    <a:cxn ang="0">
                      <a:pos x="T0" y="T1"/>
                    </a:cxn>
                    <a:cxn ang="0">
                      <a:pos x="T2" y="T3"/>
                    </a:cxn>
                    <a:cxn ang="0">
                      <a:pos x="T4" y="T5"/>
                    </a:cxn>
                    <a:cxn ang="0">
                      <a:pos x="T6" y="T7"/>
                    </a:cxn>
                  </a:cxnLst>
                  <a:rect l="0" t="0" r="r" b="b"/>
                  <a:pathLst>
                    <a:path w="2" h="9">
                      <a:moveTo>
                        <a:pt x="0" y="0"/>
                      </a:moveTo>
                      <a:cubicBezTo>
                        <a:pt x="0" y="8"/>
                        <a:pt x="0" y="8"/>
                        <a:pt x="0" y="8"/>
                      </a:cubicBezTo>
                      <a:cubicBezTo>
                        <a:pt x="1" y="8"/>
                        <a:pt x="1" y="6"/>
                        <a:pt x="2" y="9"/>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3"/>
                <p:cNvSpPr>
                  <a:spLocks/>
                </p:cNvSpPr>
                <p:nvPr/>
              </p:nvSpPr>
              <p:spPr bwMode="auto">
                <a:xfrm>
                  <a:off x="2043" y="3277"/>
                  <a:ext cx="1" cy="3"/>
                </a:xfrm>
                <a:custGeom>
                  <a:avLst/>
                  <a:gdLst>
                    <a:gd name="T0" fmla="*/ 0 w 1"/>
                    <a:gd name="T1" fmla="*/ 0 h 3"/>
                    <a:gd name="T2" fmla="*/ 0 w 1"/>
                    <a:gd name="T3" fmla="*/ 3 h 3"/>
                    <a:gd name="T4" fmla="*/ 1 w 1"/>
                    <a:gd name="T5" fmla="*/ 1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4"/>
                <p:cNvSpPr>
                  <a:spLocks/>
                </p:cNvSpPr>
                <p:nvPr/>
              </p:nvSpPr>
              <p:spPr bwMode="auto">
                <a:xfrm>
                  <a:off x="2045" y="3234"/>
                  <a:ext cx="1" cy="14"/>
                </a:xfrm>
                <a:custGeom>
                  <a:avLst/>
                  <a:gdLst>
                    <a:gd name="T0" fmla="*/ 1 w 1"/>
                    <a:gd name="T1" fmla="*/ 12 h 17"/>
                    <a:gd name="T2" fmla="*/ 0 w 1"/>
                    <a:gd name="T3" fmla="*/ 0 h 17"/>
                    <a:gd name="T4" fmla="*/ 0 w 1"/>
                    <a:gd name="T5" fmla="*/ 14 h 17"/>
                    <a:gd name="T6" fmla="*/ 1 w 1"/>
                    <a:gd name="T7" fmla="*/ 12 h 17"/>
                  </a:gdLst>
                  <a:ahLst/>
                  <a:cxnLst>
                    <a:cxn ang="0">
                      <a:pos x="T0" y="T1"/>
                    </a:cxn>
                    <a:cxn ang="0">
                      <a:pos x="T2" y="T3"/>
                    </a:cxn>
                    <a:cxn ang="0">
                      <a:pos x="T4" y="T5"/>
                    </a:cxn>
                    <a:cxn ang="0">
                      <a:pos x="T6" y="T7"/>
                    </a:cxn>
                  </a:cxnLst>
                  <a:rect l="0" t="0" r="r" b="b"/>
                  <a:pathLst>
                    <a:path w="1" h="17">
                      <a:moveTo>
                        <a:pt x="1" y="12"/>
                      </a:moveTo>
                      <a:cubicBezTo>
                        <a:pt x="1" y="9"/>
                        <a:pt x="0" y="5"/>
                        <a:pt x="0" y="0"/>
                      </a:cubicBezTo>
                      <a:cubicBezTo>
                        <a:pt x="0" y="5"/>
                        <a:pt x="0" y="10"/>
                        <a:pt x="0" y="14"/>
                      </a:cubicBezTo>
                      <a:cubicBezTo>
                        <a:pt x="0" y="15"/>
                        <a:pt x="1" y="17"/>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5"/>
                <p:cNvSpPr>
                  <a:spLocks/>
                </p:cNvSpPr>
                <p:nvPr/>
              </p:nvSpPr>
              <p:spPr bwMode="auto">
                <a:xfrm>
                  <a:off x="2045" y="325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6"/>
                <p:cNvSpPr>
                  <a:spLocks/>
                </p:cNvSpPr>
                <p:nvPr/>
              </p:nvSpPr>
              <p:spPr bwMode="auto">
                <a:xfrm>
                  <a:off x="2045" y="319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57"/>
                <p:cNvSpPr>
                  <a:spLocks/>
                </p:cNvSpPr>
                <p:nvPr/>
              </p:nvSpPr>
              <p:spPr bwMode="auto">
                <a:xfrm>
                  <a:off x="2044" y="3245"/>
                  <a:ext cx="1" cy="8"/>
                </a:xfrm>
                <a:custGeom>
                  <a:avLst/>
                  <a:gdLst>
                    <a:gd name="T0" fmla="*/ 0 w 1"/>
                    <a:gd name="T1" fmla="*/ 1 h 9"/>
                    <a:gd name="T2" fmla="*/ 1 w 1"/>
                    <a:gd name="T3" fmla="*/ 9 h 9"/>
                    <a:gd name="T4" fmla="*/ 1 w 1"/>
                    <a:gd name="T5" fmla="*/ 0 h 9"/>
                    <a:gd name="T6" fmla="*/ 0 w 1"/>
                    <a:gd name="T7" fmla="*/ 1 h 9"/>
                  </a:gdLst>
                  <a:ahLst/>
                  <a:cxnLst>
                    <a:cxn ang="0">
                      <a:pos x="T0" y="T1"/>
                    </a:cxn>
                    <a:cxn ang="0">
                      <a:pos x="T2" y="T3"/>
                    </a:cxn>
                    <a:cxn ang="0">
                      <a:pos x="T4" y="T5"/>
                    </a:cxn>
                    <a:cxn ang="0">
                      <a:pos x="T6" y="T7"/>
                    </a:cxn>
                  </a:cxnLst>
                  <a:rect l="0" t="0" r="r" b="b"/>
                  <a:pathLst>
                    <a:path w="1" h="9">
                      <a:moveTo>
                        <a:pt x="0" y="1"/>
                      </a:moveTo>
                      <a:cubicBezTo>
                        <a:pt x="0" y="5"/>
                        <a:pt x="1" y="7"/>
                        <a:pt x="1" y="9"/>
                      </a:cubicBezTo>
                      <a:cubicBezTo>
                        <a:pt x="1" y="6"/>
                        <a:pt x="1" y="3"/>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58"/>
                <p:cNvSpPr>
                  <a:spLocks/>
                </p:cNvSpPr>
                <p:nvPr/>
              </p:nvSpPr>
              <p:spPr bwMode="auto">
                <a:xfrm>
                  <a:off x="2046" y="3222"/>
                  <a:ext cx="2" cy="5"/>
                </a:xfrm>
                <a:custGeom>
                  <a:avLst/>
                  <a:gdLst>
                    <a:gd name="T0" fmla="*/ 1 w 2"/>
                    <a:gd name="T1" fmla="*/ 0 h 6"/>
                    <a:gd name="T2" fmla="*/ 0 w 2"/>
                    <a:gd name="T3" fmla="*/ 6 h 6"/>
                    <a:gd name="T4" fmla="*/ 1 w 2"/>
                    <a:gd name="T5" fmla="*/ 0 h 6"/>
                  </a:gdLst>
                  <a:ahLst/>
                  <a:cxnLst>
                    <a:cxn ang="0">
                      <a:pos x="T0" y="T1"/>
                    </a:cxn>
                    <a:cxn ang="0">
                      <a:pos x="T2" y="T3"/>
                    </a:cxn>
                    <a:cxn ang="0">
                      <a:pos x="T4" y="T5"/>
                    </a:cxn>
                  </a:cxnLst>
                  <a:rect l="0" t="0" r="r" b="b"/>
                  <a:pathLst>
                    <a:path w="2" h="6">
                      <a:moveTo>
                        <a:pt x="1" y="0"/>
                      </a:moveTo>
                      <a:cubicBezTo>
                        <a:pt x="1" y="2"/>
                        <a:pt x="0" y="4"/>
                        <a:pt x="0" y="6"/>
                      </a:cubicBezTo>
                      <a:cubicBezTo>
                        <a:pt x="1" y="4"/>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59"/>
                <p:cNvSpPr>
                  <a:spLocks/>
                </p:cNvSpPr>
                <p:nvPr/>
              </p:nvSpPr>
              <p:spPr bwMode="auto">
                <a:xfrm>
                  <a:off x="2046" y="3256"/>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0"/>
                <p:cNvSpPr>
                  <a:spLocks/>
                </p:cNvSpPr>
                <p:nvPr/>
              </p:nvSpPr>
              <p:spPr bwMode="auto">
                <a:xfrm>
                  <a:off x="2045" y="3253"/>
                  <a:ext cx="1" cy="5"/>
                </a:xfrm>
                <a:custGeom>
                  <a:avLst/>
                  <a:gdLst>
                    <a:gd name="T0" fmla="*/ 1 w 1"/>
                    <a:gd name="T1" fmla="*/ 5 h 6"/>
                    <a:gd name="T2" fmla="*/ 0 w 1"/>
                    <a:gd name="T3" fmla="*/ 0 h 6"/>
                    <a:gd name="T4" fmla="*/ 1 w 1"/>
                    <a:gd name="T5" fmla="*/ 6 h 6"/>
                    <a:gd name="T6" fmla="*/ 1 w 1"/>
                    <a:gd name="T7" fmla="*/ 5 h 6"/>
                  </a:gdLst>
                  <a:ahLst/>
                  <a:cxnLst>
                    <a:cxn ang="0">
                      <a:pos x="T0" y="T1"/>
                    </a:cxn>
                    <a:cxn ang="0">
                      <a:pos x="T2" y="T3"/>
                    </a:cxn>
                    <a:cxn ang="0">
                      <a:pos x="T4" y="T5"/>
                    </a:cxn>
                    <a:cxn ang="0">
                      <a:pos x="T6" y="T7"/>
                    </a:cxn>
                  </a:cxnLst>
                  <a:rect l="0" t="0" r="r" b="b"/>
                  <a:pathLst>
                    <a:path w="1" h="6">
                      <a:moveTo>
                        <a:pt x="1" y="5"/>
                      </a:moveTo>
                      <a:cubicBezTo>
                        <a:pt x="1" y="3"/>
                        <a:pt x="0" y="1"/>
                        <a:pt x="0" y="0"/>
                      </a:cubicBezTo>
                      <a:cubicBezTo>
                        <a:pt x="0" y="2"/>
                        <a:pt x="0" y="4"/>
                        <a:pt x="1" y="6"/>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1"/>
                <p:cNvSpPr>
                  <a:spLocks/>
                </p:cNvSpPr>
                <p:nvPr/>
              </p:nvSpPr>
              <p:spPr bwMode="auto">
                <a:xfrm>
                  <a:off x="2036" y="3178"/>
                  <a:ext cx="9" cy="31"/>
                </a:xfrm>
                <a:custGeom>
                  <a:avLst/>
                  <a:gdLst>
                    <a:gd name="T0" fmla="*/ 0 w 11"/>
                    <a:gd name="T1" fmla="*/ 11 h 37"/>
                    <a:gd name="T2" fmla="*/ 2 w 11"/>
                    <a:gd name="T3" fmla="*/ 29 h 37"/>
                    <a:gd name="T4" fmla="*/ 11 w 11"/>
                    <a:gd name="T5" fmla="*/ 25 h 37"/>
                    <a:gd name="T6" fmla="*/ 9 w 11"/>
                    <a:gd name="T7" fmla="*/ 16 h 37"/>
                    <a:gd name="T8" fmla="*/ 5 w 11"/>
                    <a:gd name="T9" fmla="*/ 27 h 37"/>
                    <a:gd name="T10" fmla="*/ 7 w 11"/>
                    <a:gd name="T11" fmla="*/ 13 h 37"/>
                    <a:gd name="T12" fmla="*/ 1 w 11"/>
                    <a:gd name="T13" fmla="*/ 2 h 37"/>
                    <a:gd name="T14" fmla="*/ 2 w 11"/>
                    <a:gd name="T15" fmla="*/ 11 h 37"/>
                    <a:gd name="T16" fmla="*/ 0 w 11"/>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7">
                      <a:moveTo>
                        <a:pt x="0" y="11"/>
                      </a:moveTo>
                      <a:cubicBezTo>
                        <a:pt x="2" y="11"/>
                        <a:pt x="3" y="21"/>
                        <a:pt x="2" y="29"/>
                      </a:cubicBezTo>
                      <a:cubicBezTo>
                        <a:pt x="3" y="37"/>
                        <a:pt x="8" y="31"/>
                        <a:pt x="11" y="25"/>
                      </a:cubicBezTo>
                      <a:cubicBezTo>
                        <a:pt x="10" y="24"/>
                        <a:pt x="10" y="24"/>
                        <a:pt x="9" y="16"/>
                      </a:cubicBezTo>
                      <a:cubicBezTo>
                        <a:pt x="8" y="19"/>
                        <a:pt x="7" y="34"/>
                        <a:pt x="5" y="27"/>
                      </a:cubicBezTo>
                      <a:cubicBezTo>
                        <a:pt x="4" y="17"/>
                        <a:pt x="6" y="19"/>
                        <a:pt x="7" y="13"/>
                      </a:cubicBezTo>
                      <a:cubicBezTo>
                        <a:pt x="5" y="18"/>
                        <a:pt x="4" y="0"/>
                        <a:pt x="1" y="2"/>
                      </a:cubicBezTo>
                      <a:cubicBezTo>
                        <a:pt x="2" y="11"/>
                        <a:pt x="2" y="11"/>
                        <a:pt x="2" y="11"/>
                      </a:cubicBezTo>
                      <a:cubicBezTo>
                        <a:pt x="2" y="12"/>
                        <a:pt x="1" y="8"/>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2"/>
                <p:cNvSpPr>
                  <a:spLocks/>
                </p:cNvSpPr>
                <p:nvPr/>
              </p:nvSpPr>
              <p:spPr bwMode="auto">
                <a:xfrm>
                  <a:off x="2045" y="3199"/>
                  <a:ext cx="2" cy="15"/>
                </a:xfrm>
                <a:custGeom>
                  <a:avLst/>
                  <a:gdLst>
                    <a:gd name="T0" fmla="*/ 0 w 2"/>
                    <a:gd name="T1" fmla="*/ 15 h 18"/>
                    <a:gd name="T2" fmla="*/ 0 w 2"/>
                    <a:gd name="T3" fmla="*/ 18 h 18"/>
                    <a:gd name="T4" fmla="*/ 2 w 2"/>
                    <a:gd name="T5" fmla="*/ 7 h 18"/>
                    <a:gd name="T6" fmla="*/ 0 w 2"/>
                    <a:gd name="T7" fmla="*/ 0 h 18"/>
                    <a:gd name="T8" fmla="*/ 0 w 2"/>
                    <a:gd name="T9" fmla="*/ 16 h 18"/>
                    <a:gd name="T10" fmla="*/ 0 w 2"/>
                    <a:gd name="T11" fmla="*/ 15 h 18"/>
                  </a:gdLst>
                  <a:ahLst/>
                  <a:cxnLst>
                    <a:cxn ang="0">
                      <a:pos x="T0" y="T1"/>
                    </a:cxn>
                    <a:cxn ang="0">
                      <a:pos x="T2" y="T3"/>
                    </a:cxn>
                    <a:cxn ang="0">
                      <a:pos x="T4" y="T5"/>
                    </a:cxn>
                    <a:cxn ang="0">
                      <a:pos x="T6" y="T7"/>
                    </a:cxn>
                    <a:cxn ang="0">
                      <a:pos x="T8" y="T9"/>
                    </a:cxn>
                    <a:cxn ang="0">
                      <a:pos x="T10" y="T11"/>
                    </a:cxn>
                  </a:cxnLst>
                  <a:rect l="0" t="0" r="r" b="b"/>
                  <a:pathLst>
                    <a:path w="2" h="18">
                      <a:moveTo>
                        <a:pt x="0" y="15"/>
                      </a:moveTo>
                      <a:cubicBezTo>
                        <a:pt x="0" y="18"/>
                        <a:pt x="0" y="18"/>
                        <a:pt x="0" y="18"/>
                      </a:cubicBezTo>
                      <a:cubicBezTo>
                        <a:pt x="0" y="15"/>
                        <a:pt x="1" y="12"/>
                        <a:pt x="2" y="7"/>
                      </a:cubicBezTo>
                      <a:cubicBezTo>
                        <a:pt x="1" y="1"/>
                        <a:pt x="1" y="0"/>
                        <a:pt x="0" y="0"/>
                      </a:cubicBezTo>
                      <a:cubicBezTo>
                        <a:pt x="0" y="16"/>
                        <a:pt x="0" y="16"/>
                        <a:pt x="0" y="16"/>
                      </a:cubicBez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3"/>
                <p:cNvSpPr>
                  <a:spLocks/>
                </p:cNvSpPr>
                <p:nvPr/>
              </p:nvSpPr>
              <p:spPr bwMode="auto">
                <a:xfrm>
                  <a:off x="2042" y="3214"/>
                  <a:ext cx="4" cy="22"/>
                </a:xfrm>
                <a:custGeom>
                  <a:avLst/>
                  <a:gdLst>
                    <a:gd name="T0" fmla="*/ 4 w 5"/>
                    <a:gd name="T1" fmla="*/ 15 h 27"/>
                    <a:gd name="T2" fmla="*/ 0 w 5"/>
                    <a:gd name="T3" fmla="*/ 10 h 27"/>
                    <a:gd name="T4" fmla="*/ 2 w 5"/>
                    <a:gd name="T5" fmla="*/ 23 h 27"/>
                    <a:gd name="T6" fmla="*/ 4 w 5"/>
                    <a:gd name="T7" fmla="*/ 16 h 27"/>
                    <a:gd name="T8" fmla="*/ 4 w 5"/>
                    <a:gd name="T9" fmla="*/ 24 h 27"/>
                    <a:gd name="T10" fmla="*/ 5 w 5"/>
                    <a:gd name="T11" fmla="*/ 16 h 27"/>
                    <a:gd name="T12" fmla="*/ 5 w 5"/>
                    <a:gd name="T13" fmla="*/ 16 h 27"/>
                    <a:gd name="T14" fmla="*/ 5 w 5"/>
                    <a:gd name="T15" fmla="*/ 16 h 27"/>
                    <a:gd name="T16" fmla="*/ 5 w 5"/>
                    <a:gd name="T17" fmla="*/ 16 h 27"/>
                    <a:gd name="T18" fmla="*/ 5 w 5"/>
                    <a:gd name="T19" fmla="*/ 17 h 27"/>
                    <a:gd name="T20" fmla="*/ 5 w 5"/>
                    <a:gd name="T21" fmla="*/ 16 h 27"/>
                    <a:gd name="T22" fmla="*/ 4 w 5"/>
                    <a:gd name="T23" fmla="*/ 15 h 27"/>
                    <a:gd name="T24" fmla="*/ 5 w 5"/>
                    <a:gd name="T25" fmla="*/ 16 h 27"/>
                    <a:gd name="T26" fmla="*/ 5 w 5"/>
                    <a:gd name="T27" fmla="*/ 16 h 27"/>
                    <a:gd name="T28" fmla="*/ 5 w 5"/>
                    <a:gd name="T29" fmla="*/ 16 h 27"/>
                    <a:gd name="T30" fmla="*/ 4 w 5"/>
                    <a:gd name="T31" fmla="*/ 0 h 27"/>
                    <a:gd name="T32" fmla="*/ 4 w 5"/>
                    <a:gd name="T33"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7">
                      <a:moveTo>
                        <a:pt x="4" y="15"/>
                      </a:moveTo>
                      <a:cubicBezTo>
                        <a:pt x="2" y="13"/>
                        <a:pt x="2" y="5"/>
                        <a:pt x="0" y="10"/>
                      </a:cubicBezTo>
                      <a:cubicBezTo>
                        <a:pt x="0" y="20"/>
                        <a:pt x="1" y="17"/>
                        <a:pt x="2" y="23"/>
                      </a:cubicBezTo>
                      <a:cubicBezTo>
                        <a:pt x="2" y="7"/>
                        <a:pt x="3" y="27"/>
                        <a:pt x="4" y="16"/>
                      </a:cubicBezTo>
                      <a:cubicBezTo>
                        <a:pt x="4" y="19"/>
                        <a:pt x="4" y="22"/>
                        <a:pt x="4" y="24"/>
                      </a:cubicBezTo>
                      <a:cubicBezTo>
                        <a:pt x="5" y="21"/>
                        <a:pt x="5" y="19"/>
                        <a:pt x="5" y="16"/>
                      </a:cubicBezTo>
                      <a:cubicBezTo>
                        <a:pt x="5" y="16"/>
                        <a:pt x="5" y="16"/>
                        <a:pt x="5" y="16"/>
                      </a:cubicBezTo>
                      <a:cubicBezTo>
                        <a:pt x="5" y="16"/>
                        <a:pt x="5" y="16"/>
                        <a:pt x="5" y="16"/>
                      </a:cubicBezTo>
                      <a:cubicBezTo>
                        <a:pt x="5" y="16"/>
                        <a:pt x="5" y="16"/>
                        <a:pt x="5" y="16"/>
                      </a:cubicBezTo>
                      <a:cubicBezTo>
                        <a:pt x="5" y="17"/>
                        <a:pt x="5" y="17"/>
                        <a:pt x="5" y="17"/>
                      </a:cubicBezTo>
                      <a:cubicBezTo>
                        <a:pt x="5" y="16"/>
                        <a:pt x="5" y="16"/>
                        <a:pt x="5" y="16"/>
                      </a:cubicBezTo>
                      <a:cubicBezTo>
                        <a:pt x="4" y="16"/>
                        <a:pt x="4" y="16"/>
                        <a:pt x="4" y="15"/>
                      </a:cubicBezTo>
                      <a:cubicBezTo>
                        <a:pt x="4" y="11"/>
                        <a:pt x="5" y="15"/>
                        <a:pt x="5" y="16"/>
                      </a:cubicBezTo>
                      <a:cubicBezTo>
                        <a:pt x="5" y="16"/>
                        <a:pt x="5" y="16"/>
                        <a:pt x="5" y="16"/>
                      </a:cubicBezTo>
                      <a:cubicBezTo>
                        <a:pt x="5" y="16"/>
                        <a:pt x="5" y="16"/>
                        <a:pt x="5" y="16"/>
                      </a:cubicBezTo>
                      <a:cubicBezTo>
                        <a:pt x="4" y="0"/>
                        <a:pt x="4" y="0"/>
                        <a:pt x="4" y="0"/>
                      </a:cubicBezTo>
                      <a:cubicBezTo>
                        <a:pt x="4" y="4"/>
                        <a:pt x="4" y="8"/>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4"/>
                <p:cNvSpPr>
                  <a:spLocks/>
                </p:cNvSpPr>
                <p:nvPr/>
              </p:nvSpPr>
              <p:spPr bwMode="auto">
                <a:xfrm>
                  <a:off x="2038" y="3291"/>
                  <a:ext cx="0" cy="2"/>
                </a:xfrm>
                <a:custGeom>
                  <a:avLst/>
                  <a:gdLst>
                    <a:gd name="T0" fmla="*/ 0 w 1"/>
                    <a:gd name="T1" fmla="*/ 2 h 2"/>
                    <a:gd name="T2" fmla="*/ 1 w 1"/>
                    <a:gd name="T3" fmla="*/ 2 h 2"/>
                    <a:gd name="T4" fmla="*/ 0 w 1"/>
                    <a:gd name="T5" fmla="*/ 2 h 2"/>
                  </a:gdLst>
                  <a:ahLst/>
                  <a:cxnLst>
                    <a:cxn ang="0">
                      <a:pos x="T0" y="T1"/>
                    </a:cxn>
                    <a:cxn ang="0">
                      <a:pos x="T2" y="T3"/>
                    </a:cxn>
                    <a:cxn ang="0">
                      <a:pos x="T4" y="T5"/>
                    </a:cxn>
                  </a:cxnLst>
                  <a:rect l="0" t="0" r="r" b="b"/>
                  <a:pathLst>
                    <a:path w="1" h="2">
                      <a:moveTo>
                        <a:pt x="0" y="2"/>
                      </a:moveTo>
                      <a:cubicBezTo>
                        <a:pt x="1" y="2"/>
                        <a:pt x="1" y="2"/>
                        <a:pt x="1" y="2"/>
                      </a:cubicBezTo>
                      <a:cubicBezTo>
                        <a:pt x="1" y="1"/>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5"/>
                <p:cNvSpPr>
                  <a:spLocks/>
                </p:cNvSpPr>
                <p:nvPr/>
              </p:nvSpPr>
              <p:spPr bwMode="auto">
                <a:xfrm>
                  <a:off x="2038" y="3280"/>
                  <a:ext cx="5" cy="19"/>
                </a:xfrm>
                <a:custGeom>
                  <a:avLst/>
                  <a:gdLst>
                    <a:gd name="T0" fmla="*/ 0 w 5"/>
                    <a:gd name="T1" fmla="*/ 9 h 23"/>
                    <a:gd name="T2" fmla="*/ 1 w 5"/>
                    <a:gd name="T3" fmla="*/ 15 h 23"/>
                    <a:gd name="T4" fmla="*/ 0 w 5"/>
                    <a:gd name="T5" fmla="*/ 15 h 23"/>
                    <a:gd name="T6" fmla="*/ 2 w 5"/>
                    <a:gd name="T7" fmla="*/ 16 h 23"/>
                    <a:gd name="T8" fmla="*/ 2 w 5"/>
                    <a:gd name="T9" fmla="*/ 15 h 23"/>
                    <a:gd name="T10" fmla="*/ 5 w 5"/>
                    <a:gd name="T11" fmla="*/ 1 h 23"/>
                    <a:gd name="T12" fmla="*/ 0 w 5"/>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5" h="23">
                      <a:moveTo>
                        <a:pt x="0" y="9"/>
                      </a:moveTo>
                      <a:cubicBezTo>
                        <a:pt x="1" y="10"/>
                        <a:pt x="1" y="11"/>
                        <a:pt x="1" y="15"/>
                      </a:cubicBezTo>
                      <a:cubicBezTo>
                        <a:pt x="1" y="18"/>
                        <a:pt x="0" y="15"/>
                        <a:pt x="0" y="15"/>
                      </a:cubicBezTo>
                      <a:cubicBezTo>
                        <a:pt x="0" y="17"/>
                        <a:pt x="1" y="23"/>
                        <a:pt x="2" y="16"/>
                      </a:cubicBezTo>
                      <a:cubicBezTo>
                        <a:pt x="2" y="15"/>
                        <a:pt x="2" y="15"/>
                        <a:pt x="2" y="15"/>
                      </a:cubicBezTo>
                      <a:cubicBezTo>
                        <a:pt x="2" y="8"/>
                        <a:pt x="4" y="0"/>
                        <a:pt x="5" y="1"/>
                      </a:cubicBezTo>
                      <a:cubicBezTo>
                        <a:pt x="3" y="3"/>
                        <a:pt x="2" y="5"/>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6"/>
                <p:cNvSpPr>
                  <a:spLocks/>
                </p:cNvSpPr>
                <p:nvPr/>
              </p:nvSpPr>
              <p:spPr bwMode="auto">
                <a:xfrm>
                  <a:off x="2039" y="3245"/>
                  <a:ext cx="3" cy="12"/>
                </a:xfrm>
                <a:custGeom>
                  <a:avLst/>
                  <a:gdLst>
                    <a:gd name="T0" fmla="*/ 3 w 3"/>
                    <a:gd name="T1" fmla="*/ 14 h 14"/>
                    <a:gd name="T2" fmla="*/ 2 w 3"/>
                    <a:gd name="T3" fmla="*/ 0 h 14"/>
                    <a:gd name="T4" fmla="*/ 0 w 3"/>
                    <a:gd name="T5" fmla="*/ 7 h 14"/>
                    <a:gd name="T6" fmla="*/ 1 w 3"/>
                    <a:gd name="T7" fmla="*/ 7 h 14"/>
                    <a:gd name="T8" fmla="*/ 3 w 3"/>
                    <a:gd name="T9" fmla="*/ 14 h 14"/>
                  </a:gdLst>
                  <a:ahLst/>
                  <a:cxnLst>
                    <a:cxn ang="0">
                      <a:pos x="T0" y="T1"/>
                    </a:cxn>
                    <a:cxn ang="0">
                      <a:pos x="T2" y="T3"/>
                    </a:cxn>
                    <a:cxn ang="0">
                      <a:pos x="T4" y="T5"/>
                    </a:cxn>
                    <a:cxn ang="0">
                      <a:pos x="T6" y="T7"/>
                    </a:cxn>
                    <a:cxn ang="0">
                      <a:pos x="T8" y="T9"/>
                    </a:cxn>
                  </a:cxnLst>
                  <a:rect l="0" t="0" r="r" b="b"/>
                  <a:pathLst>
                    <a:path w="3" h="14">
                      <a:moveTo>
                        <a:pt x="3" y="14"/>
                      </a:moveTo>
                      <a:cubicBezTo>
                        <a:pt x="2" y="0"/>
                        <a:pt x="2" y="0"/>
                        <a:pt x="2" y="0"/>
                      </a:cubicBezTo>
                      <a:cubicBezTo>
                        <a:pt x="0" y="7"/>
                        <a:pt x="0" y="7"/>
                        <a:pt x="0" y="7"/>
                      </a:cubicBezTo>
                      <a:cubicBezTo>
                        <a:pt x="1" y="7"/>
                        <a:pt x="1" y="7"/>
                        <a:pt x="1" y="7"/>
                      </a:cubicBezTo>
                      <a:cubicBezTo>
                        <a:pt x="1" y="14"/>
                        <a:pt x="2" y="13"/>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67"/>
                <p:cNvSpPr>
                  <a:spLocks/>
                </p:cNvSpPr>
                <p:nvPr/>
              </p:nvSpPr>
              <p:spPr bwMode="auto">
                <a:xfrm>
                  <a:off x="2045" y="3191"/>
                  <a:ext cx="3" cy="7"/>
                </a:xfrm>
                <a:custGeom>
                  <a:avLst/>
                  <a:gdLst>
                    <a:gd name="T0" fmla="*/ 1 w 3"/>
                    <a:gd name="T1" fmla="*/ 5 h 7"/>
                    <a:gd name="T2" fmla="*/ 3 w 3"/>
                    <a:gd name="T3" fmla="*/ 7 h 7"/>
                    <a:gd name="T4" fmla="*/ 0 w 3"/>
                    <a:gd name="T5" fmla="*/ 0 h 7"/>
                    <a:gd name="T6" fmla="*/ 1 w 3"/>
                    <a:gd name="T7" fmla="*/ 5 h 7"/>
                  </a:gdLst>
                  <a:ahLst/>
                  <a:cxnLst>
                    <a:cxn ang="0">
                      <a:pos x="T0" y="T1"/>
                    </a:cxn>
                    <a:cxn ang="0">
                      <a:pos x="T2" y="T3"/>
                    </a:cxn>
                    <a:cxn ang="0">
                      <a:pos x="T4" y="T5"/>
                    </a:cxn>
                    <a:cxn ang="0">
                      <a:pos x="T6" y="T7"/>
                    </a:cxn>
                  </a:cxnLst>
                  <a:rect l="0" t="0" r="r" b="b"/>
                  <a:pathLst>
                    <a:path w="3" h="7">
                      <a:moveTo>
                        <a:pt x="1" y="5"/>
                      </a:moveTo>
                      <a:lnTo>
                        <a:pt x="3" y="7"/>
                      </a:lnTo>
                      <a:lnTo>
                        <a:pt x="0" y="0"/>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68"/>
                <p:cNvSpPr>
                  <a:spLocks/>
                </p:cNvSpPr>
                <p:nvPr/>
              </p:nvSpPr>
              <p:spPr bwMode="auto">
                <a:xfrm>
                  <a:off x="2046" y="3179"/>
                  <a:ext cx="2" cy="4"/>
                </a:xfrm>
                <a:custGeom>
                  <a:avLst/>
                  <a:gdLst>
                    <a:gd name="T0" fmla="*/ 0 w 2"/>
                    <a:gd name="T1" fmla="*/ 3 h 4"/>
                    <a:gd name="T2" fmla="*/ 2 w 2"/>
                    <a:gd name="T3" fmla="*/ 4 h 4"/>
                    <a:gd name="T4" fmla="*/ 1 w 2"/>
                    <a:gd name="T5" fmla="*/ 0 h 4"/>
                    <a:gd name="T6" fmla="*/ 0 w 2"/>
                    <a:gd name="T7" fmla="*/ 3 h 4"/>
                  </a:gdLst>
                  <a:ahLst/>
                  <a:cxnLst>
                    <a:cxn ang="0">
                      <a:pos x="T0" y="T1"/>
                    </a:cxn>
                    <a:cxn ang="0">
                      <a:pos x="T2" y="T3"/>
                    </a:cxn>
                    <a:cxn ang="0">
                      <a:pos x="T4" y="T5"/>
                    </a:cxn>
                    <a:cxn ang="0">
                      <a:pos x="T6" y="T7"/>
                    </a:cxn>
                  </a:cxnLst>
                  <a:rect l="0" t="0" r="r" b="b"/>
                  <a:pathLst>
                    <a:path w="2" h="4">
                      <a:moveTo>
                        <a:pt x="0" y="3"/>
                      </a:moveTo>
                      <a:lnTo>
                        <a:pt x="2" y="4"/>
                      </a:lnTo>
                      <a:lnTo>
                        <a:pt x="1"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69"/>
                <p:cNvSpPr>
                  <a:spLocks/>
                </p:cNvSpPr>
                <p:nvPr/>
              </p:nvSpPr>
              <p:spPr bwMode="auto">
                <a:xfrm>
                  <a:off x="2029" y="2369"/>
                  <a:ext cx="0" cy="3"/>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0"/>
                        <a:pt x="0" y="0"/>
                        <a:pt x="0" y="0"/>
                      </a:cubicBezTo>
                      <a:cubicBezTo>
                        <a:pt x="0" y="2"/>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0"/>
                <p:cNvSpPr>
                  <a:spLocks/>
                </p:cNvSpPr>
                <p:nvPr/>
              </p:nvSpPr>
              <p:spPr bwMode="auto">
                <a:xfrm>
                  <a:off x="2029" y="2395"/>
                  <a:ext cx="1" cy="1"/>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2"/>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1"/>
                <p:cNvSpPr>
                  <a:spLocks/>
                </p:cNvSpPr>
                <p:nvPr/>
              </p:nvSpPr>
              <p:spPr bwMode="auto">
                <a:xfrm>
                  <a:off x="2046" y="2820"/>
                  <a:ext cx="3" cy="10"/>
                </a:xfrm>
                <a:custGeom>
                  <a:avLst/>
                  <a:gdLst>
                    <a:gd name="T0" fmla="*/ 0 w 4"/>
                    <a:gd name="T1" fmla="*/ 12 h 12"/>
                    <a:gd name="T2" fmla="*/ 2 w 4"/>
                    <a:gd name="T3" fmla="*/ 1 h 12"/>
                    <a:gd name="T4" fmla="*/ 0 w 4"/>
                    <a:gd name="T5" fmla="*/ 2 h 12"/>
                    <a:gd name="T6" fmla="*/ 0 w 4"/>
                    <a:gd name="T7" fmla="*/ 12 h 12"/>
                  </a:gdLst>
                  <a:ahLst/>
                  <a:cxnLst>
                    <a:cxn ang="0">
                      <a:pos x="T0" y="T1"/>
                    </a:cxn>
                    <a:cxn ang="0">
                      <a:pos x="T2" y="T3"/>
                    </a:cxn>
                    <a:cxn ang="0">
                      <a:pos x="T4" y="T5"/>
                    </a:cxn>
                    <a:cxn ang="0">
                      <a:pos x="T6" y="T7"/>
                    </a:cxn>
                  </a:cxnLst>
                  <a:rect l="0" t="0" r="r" b="b"/>
                  <a:pathLst>
                    <a:path w="4" h="12">
                      <a:moveTo>
                        <a:pt x="0" y="12"/>
                      </a:moveTo>
                      <a:cubicBezTo>
                        <a:pt x="1" y="6"/>
                        <a:pt x="4" y="0"/>
                        <a:pt x="2" y="1"/>
                      </a:cubicBezTo>
                      <a:cubicBezTo>
                        <a:pt x="0" y="2"/>
                        <a:pt x="0" y="2"/>
                        <a:pt x="0" y="2"/>
                      </a:cubicBezTo>
                      <a:cubicBezTo>
                        <a:pt x="0" y="6"/>
                        <a:pt x="0" y="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2"/>
                <p:cNvSpPr>
                  <a:spLocks/>
                </p:cNvSpPr>
                <p:nvPr/>
              </p:nvSpPr>
              <p:spPr bwMode="auto">
                <a:xfrm>
                  <a:off x="2037" y="2588"/>
                  <a:ext cx="1" cy="5"/>
                </a:xfrm>
                <a:custGeom>
                  <a:avLst/>
                  <a:gdLst>
                    <a:gd name="T0" fmla="*/ 0 w 2"/>
                    <a:gd name="T1" fmla="*/ 0 h 6"/>
                    <a:gd name="T2" fmla="*/ 0 w 2"/>
                    <a:gd name="T3" fmla="*/ 2 h 6"/>
                    <a:gd name="T4" fmla="*/ 2 w 2"/>
                    <a:gd name="T5" fmla="*/ 6 h 6"/>
                    <a:gd name="T6" fmla="*/ 0 w 2"/>
                    <a:gd name="T7" fmla="*/ 0 h 6"/>
                  </a:gdLst>
                  <a:ahLst/>
                  <a:cxnLst>
                    <a:cxn ang="0">
                      <a:pos x="T0" y="T1"/>
                    </a:cxn>
                    <a:cxn ang="0">
                      <a:pos x="T2" y="T3"/>
                    </a:cxn>
                    <a:cxn ang="0">
                      <a:pos x="T4" y="T5"/>
                    </a:cxn>
                    <a:cxn ang="0">
                      <a:pos x="T6" y="T7"/>
                    </a:cxn>
                  </a:cxnLst>
                  <a:rect l="0" t="0" r="r" b="b"/>
                  <a:pathLst>
                    <a:path w="2" h="6">
                      <a:moveTo>
                        <a:pt x="0" y="0"/>
                      </a:moveTo>
                      <a:cubicBezTo>
                        <a:pt x="0" y="1"/>
                        <a:pt x="0" y="1"/>
                        <a:pt x="0" y="2"/>
                      </a:cubicBezTo>
                      <a:cubicBezTo>
                        <a:pt x="1" y="3"/>
                        <a:pt x="1" y="5"/>
                        <a:pt x="2" y="6"/>
                      </a:cubicBezTo>
                      <a:cubicBezTo>
                        <a:pt x="1" y="4"/>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3"/>
                <p:cNvSpPr>
                  <a:spLocks/>
                </p:cNvSpPr>
                <p:nvPr/>
              </p:nvSpPr>
              <p:spPr bwMode="auto">
                <a:xfrm>
                  <a:off x="2031" y="2579"/>
                  <a:ext cx="1" cy="6"/>
                </a:xfrm>
                <a:custGeom>
                  <a:avLst/>
                  <a:gdLst>
                    <a:gd name="T0" fmla="*/ 0 w 1"/>
                    <a:gd name="T1" fmla="*/ 7 h 7"/>
                    <a:gd name="T2" fmla="*/ 1 w 1"/>
                    <a:gd name="T3" fmla="*/ 0 h 7"/>
                    <a:gd name="T4" fmla="*/ 0 w 1"/>
                    <a:gd name="T5" fmla="*/ 7 h 7"/>
                  </a:gdLst>
                  <a:ahLst/>
                  <a:cxnLst>
                    <a:cxn ang="0">
                      <a:pos x="T0" y="T1"/>
                    </a:cxn>
                    <a:cxn ang="0">
                      <a:pos x="T2" y="T3"/>
                    </a:cxn>
                    <a:cxn ang="0">
                      <a:pos x="T4" y="T5"/>
                    </a:cxn>
                  </a:cxnLst>
                  <a:rect l="0" t="0" r="r" b="b"/>
                  <a:pathLst>
                    <a:path w="1" h="7">
                      <a:moveTo>
                        <a:pt x="0" y="7"/>
                      </a:moveTo>
                      <a:cubicBezTo>
                        <a:pt x="1" y="0"/>
                        <a:pt x="1" y="0"/>
                        <a:pt x="1" y="0"/>
                      </a:cubicBezTo>
                      <a:cubicBezTo>
                        <a:pt x="1" y="1"/>
                        <a:pt x="1"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4"/>
                <p:cNvSpPr>
                  <a:spLocks/>
                </p:cNvSpPr>
                <p:nvPr/>
              </p:nvSpPr>
              <p:spPr bwMode="auto">
                <a:xfrm>
                  <a:off x="2027" y="2240"/>
                  <a:ext cx="1" cy="7"/>
                </a:xfrm>
                <a:custGeom>
                  <a:avLst/>
                  <a:gdLst>
                    <a:gd name="T0" fmla="*/ 1 w 1"/>
                    <a:gd name="T1" fmla="*/ 5 h 8"/>
                    <a:gd name="T2" fmla="*/ 0 w 1"/>
                    <a:gd name="T3" fmla="*/ 0 h 8"/>
                    <a:gd name="T4" fmla="*/ 1 w 1"/>
                    <a:gd name="T5" fmla="*/ 5 h 8"/>
                  </a:gdLst>
                  <a:ahLst/>
                  <a:cxnLst>
                    <a:cxn ang="0">
                      <a:pos x="T0" y="T1"/>
                    </a:cxn>
                    <a:cxn ang="0">
                      <a:pos x="T2" y="T3"/>
                    </a:cxn>
                    <a:cxn ang="0">
                      <a:pos x="T4" y="T5"/>
                    </a:cxn>
                  </a:cxnLst>
                  <a:rect l="0" t="0" r="r" b="b"/>
                  <a:pathLst>
                    <a:path w="1" h="8">
                      <a:moveTo>
                        <a:pt x="1" y="5"/>
                      </a:moveTo>
                      <a:cubicBezTo>
                        <a:pt x="0" y="0"/>
                        <a:pt x="0" y="0"/>
                        <a:pt x="0" y="0"/>
                      </a:cubicBezTo>
                      <a:cubicBezTo>
                        <a:pt x="0" y="8"/>
                        <a:pt x="1"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5"/>
                <p:cNvSpPr>
                  <a:spLocks/>
                </p:cNvSpPr>
                <p:nvPr/>
              </p:nvSpPr>
              <p:spPr bwMode="auto">
                <a:xfrm>
                  <a:off x="2044" y="3025"/>
                  <a:ext cx="2" cy="10"/>
                </a:xfrm>
                <a:custGeom>
                  <a:avLst/>
                  <a:gdLst>
                    <a:gd name="T0" fmla="*/ 1 w 2"/>
                    <a:gd name="T1" fmla="*/ 13 h 13"/>
                    <a:gd name="T2" fmla="*/ 2 w 2"/>
                    <a:gd name="T3" fmla="*/ 0 h 13"/>
                    <a:gd name="T4" fmla="*/ 1 w 2"/>
                    <a:gd name="T5" fmla="*/ 13 h 13"/>
                  </a:gdLst>
                  <a:ahLst/>
                  <a:cxnLst>
                    <a:cxn ang="0">
                      <a:pos x="T0" y="T1"/>
                    </a:cxn>
                    <a:cxn ang="0">
                      <a:pos x="T2" y="T3"/>
                    </a:cxn>
                    <a:cxn ang="0">
                      <a:pos x="T4" y="T5"/>
                    </a:cxn>
                  </a:cxnLst>
                  <a:rect l="0" t="0" r="r" b="b"/>
                  <a:pathLst>
                    <a:path w="2" h="13">
                      <a:moveTo>
                        <a:pt x="1" y="13"/>
                      </a:moveTo>
                      <a:cubicBezTo>
                        <a:pt x="2" y="8"/>
                        <a:pt x="2" y="4"/>
                        <a:pt x="2" y="0"/>
                      </a:cubicBezTo>
                      <a:cubicBezTo>
                        <a:pt x="1" y="6"/>
                        <a:pt x="0" y="11"/>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6"/>
                <p:cNvSpPr>
                  <a:spLocks/>
                </p:cNvSpPr>
                <p:nvPr/>
              </p:nvSpPr>
              <p:spPr bwMode="auto">
                <a:xfrm>
                  <a:off x="2044" y="2379"/>
                  <a:ext cx="1" cy="3"/>
                </a:xfrm>
                <a:custGeom>
                  <a:avLst/>
                  <a:gdLst>
                    <a:gd name="T0" fmla="*/ 1 w 1"/>
                    <a:gd name="T1" fmla="*/ 3 h 4"/>
                    <a:gd name="T2" fmla="*/ 0 w 1"/>
                    <a:gd name="T3" fmla="*/ 0 h 4"/>
                    <a:gd name="T4" fmla="*/ 1 w 1"/>
                    <a:gd name="T5" fmla="*/ 3 h 4"/>
                  </a:gdLst>
                  <a:ahLst/>
                  <a:cxnLst>
                    <a:cxn ang="0">
                      <a:pos x="T0" y="T1"/>
                    </a:cxn>
                    <a:cxn ang="0">
                      <a:pos x="T2" y="T3"/>
                    </a:cxn>
                    <a:cxn ang="0">
                      <a:pos x="T4" y="T5"/>
                    </a:cxn>
                  </a:cxnLst>
                  <a:rect l="0" t="0" r="r" b="b"/>
                  <a:pathLst>
                    <a:path w="1" h="4">
                      <a:moveTo>
                        <a:pt x="1" y="3"/>
                      </a:moveTo>
                      <a:cubicBezTo>
                        <a:pt x="0" y="1"/>
                        <a:pt x="0" y="0"/>
                        <a:pt x="0" y="0"/>
                      </a:cubicBezTo>
                      <a:cubicBezTo>
                        <a:pt x="0" y="2"/>
                        <a:pt x="0" y="4"/>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77"/>
                <p:cNvSpPr>
                  <a:spLocks/>
                </p:cNvSpPr>
                <p:nvPr/>
              </p:nvSpPr>
              <p:spPr bwMode="auto">
                <a:xfrm>
                  <a:off x="2046" y="3013"/>
                  <a:ext cx="2" cy="12"/>
                </a:xfrm>
                <a:custGeom>
                  <a:avLst/>
                  <a:gdLst>
                    <a:gd name="T0" fmla="*/ 0 w 2"/>
                    <a:gd name="T1" fmla="*/ 0 h 14"/>
                    <a:gd name="T2" fmla="*/ 0 w 2"/>
                    <a:gd name="T3" fmla="*/ 3 h 14"/>
                    <a:gd name="T4" fmla="*/ 0 w 2"/>
                    <a:gd name="T5" fmla="*/ 14 h 14"/>
                    <a:gd name="T6" fmla="*/ 0 w 2"/>
                    <a:gd name="T7" fmla="*/ 0 h 14"/>
                  </a:gdLst>
                  <a:ahLst/>
                  <a:cxnLst>
                    <a:cxn ang="0">
                      <a:pos x="T0" y="T1"/>
                    </a:cxn>
                    <a:cxn ang="0">
                      <a:pos x="T2" y="T3"/>
                    </a:cxn>
                    <a:cxn ang="0">
                      <a:pos x="T4" y="T5"/>
                    </a:cxn>
                    <a:cxn ang="0">
                      <a:pos x="T6" y="T7"/>
                    </a:cxn>
                  </a:cxnLst>
                  <a:rect l="0" t="0" r="r" b="b"/>
                  <a:pathLst>
                    <a:path w="2" h="14">
                      <a:moveTo>
                        <a:pt x="0" y="0"/>
                      </a:moveTo>
                      <a:cubicBezTo>
                        <a:pt x="0" y="1"/>
                        <a:pt x="0" y="2"/>
                        <a:pt x="0" y="3"/>
                      </a:cubicBezTo>
                      <a:cubicBezTo>
                        <a:pt x="0" y="6"/>
                        <a:pt x="0" y="10"/>
                        <a:pt x="0" y="14"/>
                      </a:cubicBezTo>
                      <a:cubicBezTo>
                        <a:pt x="1" y="10"/>
                        <a:pt x="2"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78"/>
                <p:cNvSpPr>
                  <a:spLocks/>
                </p:cNvSpPr>
                <p:nvPr/>
              </p:nvSpPr>
              <p:spPr bwMode="auto">
                <a:xfrm>
                  <a:off x="2029" y="1778"/>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79"/>
                <p:cNvSpPr>
                  <a:spLocks/>
                </p:cNvSpPr>
                <p:nvPr/>
              </p:nvSpPr>
              <p:spPr bwMode="auto">
                <a:xfrm>
                  <a:off x="2043" y="1643"/>
                  <a:ext cx="1" cy="5"/>
                </a:xfrm>
                <a:custGeom>
                  <a:avLst/>
                  <a:gdLst>
                    <a:gd name="T0" fmla="*/ 0 w 1"/>
                    <a:gd name="T1" fmla="*/ 0 h 6"/>
                    <a:gd name="T2" fmla="*/ 1 w 1"/>
                    <a:gd name="T3" fmla="*/ 6 h 6"/>
                    <a:gd name="T4" fmla="*/ 0 w 1"/>
                    <a:gd name="T5" fmla="*/ 0 h 6"/>
                  </a:gdLst>
                  <a:ahLst/>
                  <a:cxnLst>
                    <a:cxn ang="0">
                      <a:pos x="T0" y="T1"/>
                    </a:cxn>
                    <a:cxn ang="0">
                      <a:pos x="T2" y="T3"/>
                    </a:cxn>
                    <a:cxn ang="0">
                      <a:pos x="T4" y="T5"/>
                    </a:cxn>
                  </a:cxnLst>
                  <a:rect l="0" t="0" r="r" b="b"/>
                  <a:pathLst>
                    <a:path w="1" h="6">
                      <a:moveTo>
                        <a:pt x="0" y="0"/>
                      </a:moveTo>
                      <a:cubicBezTo>
                        <a:pt x="1" y="1"/>
                        <a:pt x="1" y="4"/>
                        <a:pt x="1" y="6"/>
                      </a:cubicBezTo>
                      <a:cubicBezTo>
                        <a:pt x="1" y="5"/>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0"/>
                <p:cNvSpPr>
                  <a:spLocks/>
                </p:cNvSpPr>
                <p:nvPr/>
              </p:nvSpPr>
              <p:spPr bwMode="auto">
                <a:xfrm>
                  <a:off x="2047" y="3125"/>
                  <a:ext cx="0" cy="2"/>
                </a:xfrm>
                <a:custGeom>
                  <a:avLst/>
                  <a:gdLst>
                    <a:gd name="T0" fmla="*/ 0 h 3"/>
                    <a:gd name="T1" fmla="*/ 0 h 3"/>
                  </a:gdLst>
                  <a:ahLst/>
                  <a:cxnLst>
                    <a:cxn ang="0">
                      <a:pos x="0" y="T0"/>
                    </a:cxn>
                    <a:cxn ang="0">
                      <a:pos x="0" y="T1"/>
                    </a:cxn>
                  </a:cxnLst>
                  <a:rect l="0" t="0" r="r" b="b"/>
                  <a:pathLst>
                    <a:path h="3">
                      <a:moveTo>
                        <a:pt x="0" y="0"/>
                      </a:moveTo>
                      <a:cubicBezTo>
                        <a:pt x="0" y="3"/>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1"/>
                <p:cNvSpPr>
                  <a:spLocks/>
                </p:cNvSpPr>
                <p:nvPr/>
              </p:nvSpPr>
              <p:spPr bwMode="auto">
                <a:xfrm>
                  <a:off x="2040" y="313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2"/>
                <p:cNvSpPr>
                  <a:spLocks/>
                </p:cNvSpPr>
                <p:nvPr/>
              </p:nvSpPr>
              <p:spPr bwMode="auto">
                <a:xfrm>
                  <a:off x="2037" y="298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3"/>
                <p:cNvSpPr>
                  <a:spLocks/>
                </p:cNvSpPr>
                <p:nvPr/>
              </p:nvSpPr>
              <p:spPr bwMode="auto">
                <a:xfrm>
                  <a:off x="2046" y="3125"/>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1"/>
                        <a:pt x="0" y="0"/>
                      </a:cubicBezTo>
                      <a:cubicBezTo>
                        <a:pt x="0"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4"/>
                <p:cNvSpPr>
                  <a:spLocks/>
                </p:cNvSpPr>
                <p:nvPr/>
              </p:nvSpPr>
              <p:spPr bwMode="auto">
                <a:xfrm>
                  <a:off x="2047" y="3129"/>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3"/>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5"/>
                <p:cNvSpPr>
                  <a:spLocks/>
                </p:cNvSpPr>
                <p:nvPr/>
              </p:nvSpPr>
              <p:spPr bwMode="auto">
                <a:xfrm>
                  <a:off x="2046" y="3120"/>
                  <a:ext cx="1" cy="5"/>
                </a:xfrm>
                <a:custGeom>
                  <a:avLst/>
                  <a:gdLst>
                    <a:gd name="T0" fmla="*/ 1 w 1"/>
                    <a:gd name="T1" fmla="*/ 0 h 6"/>
                    <a:gd name="T2" fmla="*/ 0 w 1"/>
                    <a:gd name="T3" fmla="*/ 6 h 6"/>
                    <a:gd name="T4" fmla="*/ 1 w 1"/>
                    <a:gd name="T5" fmla="*/ 5 h 6"/>
                    <a:gd name="T6" fmla="*/ 1 w 1"/>
                    <a:gd name="T7" fmla="*/ 0 h 6"/>
                  </a:gdLst>
                  <a:ahLst/>
                  <a:cxnLst>
                    <a:cxn ang="0">
                      <a:pos x="T0" y="T1"/>
                    </a:cxn>
                    <a:cxn ang="0">
                      <a:pos x="T2" y="T3"/>
                    </a:cxn>
                    <a:cxn ang="0">
                      <a:pos x="T4" y="T5"/>
                    </a:cxn>
                    <a:cxn ang="0">
                      <a:pos x="T6" y="T7"/>
                    </a:cxn>
                  </a:cxnLst>
                  <a:rect l="0" t="0" r="r" b="b"/>
                  <a:pathLst>
                    <a:path w="1" h="6">
                      <a:moveTo>
                        <a:pt x="1" y="0"/>
                      </a:moveTo>
                      <a:cubicBezTo>
                        <a:pt x="1" y="2"/>
                        <a:pt x="1" y="4"/>
                        <a:pt x="0" y="6"/>
                      </a:cubicBezTo>
                      <a:cubicBezTo>
                        <a:pt x="1" y="5"/>
                        <a:pt x="1" y="5"/>
                        <a:pt x="1" y="5"/>
                      </a:cubicBezTo>
                      <a:cubicBezTo>
                        <a:pt x="1" y="4"/>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6"/>
                <p:cNvSpPr>
                  <a:spLocks/>
                </p:cNvSpPr>
                <p:nvPr/>
              </p:nvSpPr>
              <p:spPr bwMode="auto">
                <a:xfrm>
                  <a:off x="2033" y="2024"/>
                  <a:ext cx="0" cy="4"/>
                </a:xfrm>
                <a:custGeom>
                  <a:avLst/>
                  <a:gdLst>
                    <a:gd name="T0" fmla="*/ 1 w 1"/>
                    <a:gd name="T1" fmla="*/ 5 h 5"/>
                    <a:gd name="T2" fmla="*/ 1 w 1"/>
                    <a:gd name="T3" fmla="*/ 4 h 5"/>
                    <a:gd name="T4" fmla="*/ 1 w 1"/>
                    <a:gd name="T5" fmla="*/ 5 h 5"/>
                  </a:gdLst>
                  <a:ahLst/>
                  <a:cxnLst>
                    <a:cxn ang="0">
                      <a:pos x="T0" y="T1"/>
                    </a:cxn>
                    <a:cxn ang="0">
                      <a:pos x="T2" y="T3"/>
                    </a:cxn>
                    <a:cxn ang="0">
                      <a:pos x="T4" y="T5"/>
                    </a:cxn>
                  </a:cxnLst>
                  <a:rect l="0" t="0" r="r" b="b"/>
                  <a:pathLst>
                    <a:path w="1" h="5">
                      <a:moveTo>
                        <a:pt x="1" y="5"/>
                      </a:moveTo>
                      <a:cubicBezTo>
                        <a:pt x="1" y="4"/>
                        <a:pt x="1" y="4"/>
                        <a:pt x="1" y="4"/>
                      </a:cubicBezTo>
                      <a:cubicBezTo>
                        <a:pt x="0"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87"/>
                <p:cNvSpPr>
                  <a:spLocks/>
                </p:cNvSpPr>
                <p:nvPr/>
              </p:nvSpPr>
              <p:spPr bwMode="auto">
                <a:xfrm>
                  <a:off x="2031" y="2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88"/>
                <p:cNvSpPr>
                  <a:spLocks/>
                </p:cNvSpPr>
                <p:nvPr/>
              </p:nvSpPr>
              <p:spPr bwMode="auto">
                <a:xfrm>
                  <a:off x="2029" y="2740"/>
                  <a:ext cx="6" cy="11"/>
                </a:xfrm>
                <a:custGeom>
                  <a:avLst/>
                  <a:gdLst>
                    <a:gd name="T0" fmla="*/ 0 w 7"/>
                    <a:gd name="T1" fmla="*/ 0 h 13"/>
                    <a:gd name="T2" fmla="*/ 2 w 7"/>
                    <a:gd name="T3" fmla="*/ 13 h 13"/>
                    <a:gd name="T4" fmla="*/ 7 w 7"/>
                    <a:gd name="T5" fmla="*/ 8 h 13"/>
                    <a:gd name="T6" fmla="*/ 0 w 7"/>
                    <a:gd name="T7" fmla="*/ 0 h 13"/>
                  </a:gdLst>
                  <a:ahLst/>
                  <a:cxnLst>
                    <a:cxn ang="0">
                      <a:pos x="T0" y="T1"/>
                    </a:cxn>
                    <a:cxn ang="0">
                      <a:pos x="T2" y="T3"/>
                    </a:cxn>
                    <a:cxn ang="0">
                      <a:pos x="T4" y="T5"/>
                    </a:cxn>
                    <a:cxn ang="0">
                      <a:pos x="T6" y="T7"/>
                    </a:cxn>
                  </a:cxnLst>
                  <a:rect l="0" t="0" r="r" b="b"/>
                  <a:pathLst>
                    <a:path w="7" h="13">
                      <a:moveTo>
                        <a:pt x="0" y="0"/>
                      </a:moveTo>
                      <a:cubicBezTo>
                        <a:pt x="3" y="5"/>
                        <a:pt x="2" y="9"/>
                        <a:pt x="2" y="13"/>
                      </a:cubicBezTo>
                      <a:cubicBezTo>
                        <a:pt x="7" y="8"/>
                        <a:pt x="7" y="8"/>
                        <a:pt x="7" y="8"/>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89"/>
                <p:cNvSpPr>
                  <a:spLocks noEditPoints="1"/>
                </p:cNvSpPr>
                <p:nvPr/>
              </p:nvSpPr>
              <p:spPr bwMode="auto">
                <a:xfrm>
                  <a:off x="2024" y="1610"/>
                  <a:ext cx="26" cy="1565"/>
                </a:xfrm>
                <a:custGeom>
                  <a:avLst/>
                  <a:gdLst>
                    <a:gd name="T0" fmla="*/ 5 w 31"/>
                    <a:gd name="T1" fmla="*/ 886 h 1879"/>
                    <a:gd name="T2" fmla="*/ 7 w 31"/>
                    <a:gd name="T3" fmla="*/ 944 h 1879"/>
                    <a:gd name="T4" fmla="*/ 5 w 31"/>
                    <a:gd name="T5" fmla="*/ 972 h 1879"/>
                    <a:gd name="T6" fmla="*/ 7 w 31"/>
                    <a:gd name="T7" fmla="*/ 1022 h 1879"/>
                    <a:gd name="T8" fmla="*/ 7 w 31"/>
                    <a:gd name="T9" fmla="*/ 1084 h 1879"/>
                    <a:gd name="T10" fmla="*/ 15 w 31"/>
                    <a:gd name="T11" fmla="*/ 1174 h 1879"/>
                    <a:gd name="T12" fmla="*/ 15 w 31"/>
                    <a:gd name="T13" fmla="*/ 1176 h 1879"/>
                    <a:gd name="T14" fmla="*/ 9 w 31"/>
                    <a:gd name="T15" fmla="*/ 1182 h 1879"/>
                    <a:gd name="T16" fmla="*/ 10 w 31"/>
                    <a:gd name="T17" fmla="*/ 1242 h 1879"/>
                    <a:gd name="T18" fmla="*/ 9 w 31"/>
                    <a:gd name="T19" fmla="*/ 1300 h 1879"/>
                    <a:gd name="T20" fmla="*/ 8 w 31"/>
                    <a:gd name="T21" fmla="*/ 1386 h 1879"/>
                    <a:gd name="T22" fmla="*/ 7 w 31"/>
                    <a:gd name="T23" fmla="*/ 1425 h 1879"/>
                    <a:gd name="T24" fmla="*/ 20 w 31"/>
                    <a:gd name="T25" fmla="*/ 1511 h 1879"/>
                    <a:gd name="T26" fmla="*/ 9 w 31"/>
                    <a:gd name="T27" fmla="*/ 1527 h 1879"/>
                    <a:gd name="T28" fmla="*/ 8 w 31"/>
                    <a:gd name="T29" fmla="*/ 1565 h 1879"/>
                    <a:gd name="T30" fmla="*/ 9 w 31"/>
                    <a:gd name="T31" fmla="*/ 1606 h 1879"/>
                    <a:gd name="T32" fmla="*/ 11 w 31"/>
                    <a:gd name="T33" fmla="*/ 1696 h 1879"/>
                    <a:gd name="T34" fmla="*/ 19 w 31"/>
                    <a:gd name="T35" fmla="*/ 1735 h 1879"/>
                    <a:gd name="T36" fmla="*/ 14 w 31"/>
                    <a:gd name="T37" fmla="*/ 1811 h 1879"/>
                    <a:gd name="T38" fmla="*/ 20 w 31"/>
                    <a:gd name="T39" fmla="*/ 1836 h 1879"/>
                    <a:gd name="T40" fmla="*/ 28 w 31"/>
                    <a:gd name="T41" fmla="*/ 1831 h 1879"/>
                    <a:gd name="T42" fmla="*/ 25 w 31"/>
                    <a:gd name="T43" fmla="*/ 1828 h 1879"/>
                    <a:gd name="T44" fmla="*/ 27 w 31"/>
                    <a:gd name="T45" fmla="*/ 1766 h 1879"/>
                    <a:gd name="T46" fmla="*/ 27 w 31"/>
                    <a:gd name="T47" fmla="*/ 1664 h 1879"/>
                    <a:gd name="T48" fmla="*/ 25 w 31"/>
                    <a:gd name="T49" fmla="*/ 1526 h 1879"/>
                    <a:gd name="T50" fmla="*/ 26 w 31"/>
                    <a:gd name="T51" fmla="*/ 1464 h 1879"/>
                    <a:gd name="T52" fmla="*/ 22 w 31"/>
                    <a:gd name="T53" fmla="*/ 1446 h 1879"/>
                    <a:gd name="T54" fmla="*/ 20 w 31"/>
                    <a:gd name="T55" fmla="*/ 1377 h 1879"/>
                    <a:gd name="T56" fmla="*/ 22 w 31"/>
                    <a:gd name="T57" fmla="*/ 1235 h 1879"/>
                    <a:gd name="T58" fmla="*/ 20 w 31"/>
                    <a:gd name="T59" fmla="*/ 1185 h 1879"/>
                    <a:gd name="T60" fmla="*/ 21 w 31"/>
                    <a:gd name="T61" fmla="*/ 1109 h 1879"/>
                    <a:gd name="T62" fmla="*/ 19 w 31"/>
                    <a:gd name="T63" fmla="*/ 1036 h 1879"/>
                    <a:gd name="T64" fmla="*/ 22 w 31"/>
                    <a:gd name="T65" fmla="*/ 957 h 1879"/>
                    <a:gd name="T66" fmla="*/ 24 w 31"/>
                    <a:gd name="T67" fmla="*/ 832 h 1879"/>
                    <a:gd name="T68" fmla="*/ 24 w 31"/>
                    <a:gd name="T69" fmla="*/ 720 h 1879"/>
                    <a:gd name="T70" fmla="*/ 22 w 31"/>
                    <a:gd name="T71" fmla="*/ 618 h 1879"/>
                    <a:gd name="T72" fmla="*/ 25 w 31"/>
                    <a:gd name="T73" fmla="*/ 492 h 1879"/>
                    <a:gd name="T74" fmla="*/ 25 w 31"/>
                    <a:gd name="T75" fmla="*/ 445 h 1879"/>
                    <a:gd name="T76" fmla="*/ 24 w 31"/>
                    <a:gd name="T77" fmla="*/ 318 h 1879"/>
                    <a:gd name="T78" fmla="*/ 23 w 31"/>
                    <a:gd name="T79" fmla="*/ 197 h 1879"/>
                    <a:gd name="T80" fmla="*/ 21 w 31"/>
                    <a:gd name="T81" fmla="*/ 2 h 1879"/>
                    <a:gd name="T82" fmla="*/ 9 w 31"/>
                    <a:gd name="T83" fmla="*/ 77 h 1879"/>
                    <a:gd name="T84" fmla="*/ 9 w 31"/>
                    <a:gd name="T85" fmla="*/ 194 h 1879"/>
                    <a:gd name="T86" fmla="*/ 7 w 31"/>
                    <a:gd name="T87" fmla="*/ 219 h 1879"/>
                    <a:gd name="T88" fmla="*/ 7 w 31"/>
                    <a:gd name="T89" fmla="*/ 352 h 1879"/>
                    <a:gd name="T90" fmla="*/ 11 w 31"/>
                    <a:gd name="T91" fmla="*/ 420 h 1879"/>
                    <a:gd name="T92" fmla="*/ 10 w 31"/>
                    <a:gd name="T93" fmla="*/ 478 h 1879"/>
                    <a:gd name="T94" fmla="*/ 9 w 31"/>
                    <a:gd name="T95" fmla="*/ 528 h 1879"/>
                    <a:gd name="T96" fmla="*/ 4 w 31"/>
                    <a:gd name="T97" fmla="*/ 586 h 1879"/>
                    <a:gd name="T98" fmla="*/ 10 w 31"/>
                    <a:gd name="T99" fmla="*/ 637 h 1879"/>
                    <a:gd name="T100" fmla="*/ 8 w 31"/>
                    <a:gd name="T101" fmla="*/ 680 h 1879"/>
                    <a:gd name="T102" fmla="*/ 6 w 31"/>
                    <a:gd name="T103" fmla="*/ 698 h 1879"/>
                    <a:gd name="T104" fmla="*/ 6 w 31"/>
                    <a:gd name="T105" fmla="*/ 766 h 1879"/>
                    <a:gd name="T106" fmla="*/ 6 w 31"/>
                    <a:gd name="T107" fmla="*/ 848 h 1879"/>
                    <a:gd name="T108" fmla="*/ 12 w 31"/>
                    <a:gd name="T109" fmla="*/ 1195 h 1879"/>
                    <a:gd name="T110" fmla="*/ 25 w 31"/>
                    <a:gd name="T111" fmla="*/ 1784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879">
                      <a:moveTo>
                        <a:pt x="6" y="848"/>
                      </a:moveTo>
                      <a:cubicBezTo>
                        <a:pt x="4" y="857"/>
                        <a:pt x="4" y="857"/>
                        <a:pt x="4" y="857"/>
                      </a:cubicBezTo>
                      <a:cubicBezTo>
                        <a:pt x="2" y="846"/>
                        <a:pt x="3" y="838"/>
                        <a:pt x="0" y="846"/>
                      </a:cubicBezTo>
                      <a:cubicBezTo>
                        <a:pt x="6" y="848"/>
                        <a:pt x="1" y="882"/>
                        <a:pt x="6" y="883"/>
                      </a:cubicBezTo>
                      <a:cubicBezTo>
                        <a:pt x="5" y="889"/>
                        <a:pt x="5" y="889"/>
                        <a:pt x="5" y="889"/>
                      </a:cubicBezTo>
                      <a:cubicBezTo>
                        <a:pt x="5" y="888"/>
                        <a:pt x="5" y="887"/>
                        <a:pt x="5" y="886"/>
                      </a:cubicBezTo>
                      <a:cubicBezTo>
                        <a:pt x="2" y="897"/>
                        <a:pt x="9" y="894"/>
                        <a:pt x="8" y="910"/>
                      </a:cubicBezTo>
                      <a:cubicBezTo>
                        <a:pt x="8" y="915"/>
                        <a:pt x="7" y="919"/>
                        <a:pt x="6" y="915"/>
                      </a:cubicBezTo>
                      <a:cubicBezTo>
                        <a:pt x="8" y="927"/>
                        <a:pt x="8" y="927"/>
                        <a:pt x="8" y="927"/>
                      </a:cubicBezTo>
                      <a:cubicBezTo>
                        <a:pt x="8" y="930"/>
                        <a:pt x="7" y="929"/>
                        <a:pt x="7" y="926"/>
                      </a:cubicBezTo>
                      <a:cubicBezTo>
                        <a:pt x="7" y="944"/>
                        <a:pt x="7" y="944"/>
                        <a:pt x="7" y="944"/>
                      </a:cubicBezTo>
                      <a:cubicBezTo>
                        <a:pt x="7" y="944"/>
                        <a:pt x="7" y="944"/>
                        <a:pt x="7" y="944"/>
                      </a:cubicBezTo>
                      <a:cubicBezTo>
                        <a:pt x="8" y="946"/>
                        <a:pt x="9" y="952"/>
                        <a:pt x="10" y="955"/>
                      </a:cubicBezTo>
                      <a:cubicBezTo>
                        <a:pt x="9" y="960"/>
                        <a:pt x="9" y="953"/>
                        <a:pt x="8" y="954"/>
                      </a:cubicBezTo>
                      <a:cubicBezTo>
                        <a:pt x="10" y="964"/>
                        <a:pt x="10" y="964"/>
                        <a:pt x="10" y="964"/>
                      </a:cubicBezTo>
                      <a:cubicBezTo>
                        <a:pt x="8" y="968"/>
                        <a:pt x="7" y="960"/>
                        <a:pt x="7" y="953"/>
                      </a:cubicBezTo>
                      <a:cubicBezTo>
                        <a:pt x="2" y="962"/>
                        <a:pt x="9" y="961"/>
                        <a:pt x="5" y="981"/>
                      </a:cubicBezTo>
                      <a:cubicBezTo>
                        <a:pt x="5" y="972"/>
                        <a:pt x="5" y="972"/>
                        <a:pt x="5" y="972"/>
                      </a:cubicBezTo>
                      <a:cubicBezTo>
                        <a:pt x="2" y="978"/>
                        <a:pt x="3" y="985"/>
                        <a:pt x="1" y="996"/>
                      </a:cubicBezTo>
                      <a:cubicBezTo>
                        <a:pt x="2" y="993"/>
                        <a:pt x="6" y="975"/>
                        <a:pt x="7" y="985"/>
                      </a:cubicBezTo>
                      <a:cubicBezTo>
                        <a:pt x="7" y="989"/>
                        <a:pt x="6" y="993"/>
                        <a:pt x="8" y="998"/>
                      </a:cubicBezTo>
                      <a:cubicBezTo>
                        <a:pt x="6" y="998"/>
                        <a:pt x="6" y="1004"/>
                        <a:pt x="6" y="1011"/>
                      </a:cubicBezTo>
                      <a:cubicBezTo>
                        <a:pt x="4" y="1011"/>
                        <a:pt x="4" y="1011"/>
                        <a:pt x="4" y="1011"/>
                      </a:cubicBezTo>
                      <a:cubicBezTo>
                        <a:pt x="4" y="1019"/>
                        <a:pt x="6" y="1018"/>
                        <a:pt x="7" y="1022"/>
                      </a:cubicBezTo>
                      <a:cubicBezTo>
                        <a:pt x="7" y="1031"/>
                        <a:pt x="5" y="1033"/>
                        <a:pt x="3" y="1035"/>
                      </a:cubicBezTo>
                      <a:cubicBezTo>
                        <a:pt x="3" y="1049"/>
                        <a:pt x="6" y="1025"/>
                        <a:pt x="7" y="1042"/>
                      </a:cubicBezTo>
                      <a:cubicBezTo>
                        <a:pt x="6" y="1053"/>
                        <a:pt x="7" y="1061"/>
                        <a:pt x="8" y="1075"/>
                      </a:cubicBezTo>
                      <a:cubicBezTo>
                        <a:pt x="7" y="1083"/>
                        <a:pt x="7" y="1073"/>
                        <a:pt x="6" y="1076"/>
                      </a:cubicBezTo>
                      <a:cubicBezTo>
                        <a:pt x="8" y="1083"/>
                        <a:pt x="8" y="1083"/>
                        <a:pt x="8" y="1083"/>
                      </a:cubicBezTo>
                      <a:cubicBezTo>
                        <a:pt x="8" y="1085"/>
                        <a:pt x="7" y="1085"/>
                        <a:pt x="7" y="1084"/>
                      </a:cubicBezTo>
                      <a:cubicBezTo>
                        <a:pt x="8" y="1090"/>
                        <a:pt x="9" y="1085"/>
                        <a:pt x="10" y="1094"/>
                      </a:cubicBezTo>
                      <a:cubicBezTo>
                        <a:pt x="13" y="1097"/>
                        <a:pt x="6" y="1114"/>
                        <a:pt x="9" y="1125"/>
                      </a:cubicBezTo>
                      <a:cubicBezTo>
                        <a:pt x="9" y="1128"/>
                        <a:pt x="8" y="1124"/>
                        <a:pt x="7" y="1125"/>
                      </a:cubicBezTo>
                      <a:cubicBezTo>
                        <a:pt x="9" y="1141"/>
                        <a:pt x="8" y="1138"/>
                        <a:pt x="11" y="1152"/>
                      </a:cubicBezTo>
                      <a:cubicBezTo>
                        <a:pt x="9" y="1163"/>
                        <a:pt x="9" y="1163"/>
                        <a:pt x="9" y="1163"/>
                      </a:cubicBezTo>
                      <a:cubicBezTo>
                        <a:pt x="11" y="1155"/>
                        <a:pt x="14" y="1165"/>
                        <a:pt x="15" y="1174"/>
                      </a:cubicBezTo>
                      <a:cubicBezTo>
                        <a:pt x="16" y="1171"/>
                        <a:pt x="17" y="1169"/>
                        <a:pt x="18" y="1167"/>
                      </a:cubicBezTo>
                      <a:cubicBezTo>
                        <a:pt x="19" y="1182"/>
                        <a:pt x="19" y="1182"/>
                        <a:pt x="19" y="1182"/>
                      </a:cubicBezTo>
                      <a:cubicBezTo>
                        <a:pt x="19" y="1184"/>
                        <a:pt x="18" y="1182"/>
                        <a:pt x="17" y="1180"/>
                      </a:cubicBezTo>
                      <a:cubicBezTo>
                        <a:pt x="17" y="1181"/>
                        <a:pt x="17" y="1182"/>
                        <a:pt x="17" y="1182"/>
                      </a:cubicBezTo>
                      <a:cubicBezTo>
                        <a:pt x="16" y="1188"/>
                        <a:pt x="15" y="1185"/>
                        <a:pt x="13" y="1181"/>
                      </a:cubicBezTo>
                      <a:cubicBezTo>
                        <a:pt x="14" y="1179"/>
                        <a:pt x="14" y="1178"/>
                        <a:pt x="15" y="1176"/>
                      </a:cubicBezTo>
                      <a:cubicBezTo>
                        <a:pt x="13" y="1172"/>
                        <a:pt x="12" y="1169"/>
                        <a:pt x="10" y="1170"/>
                      </a:cubicBezTo>
                      <a:cubicBezTo>
                        <a:pt x="10" y="1171"/>
                        <a:pt x="11" y="1172"/>
                        <a:pt x="11" y="1174"/>
                      </a:cubicBezTo>
                      <a:cubicBezTo>
                        <a:pt x="10" y="1174"/>
                        <a:pt x="10" y="1173"/>
                        <a:pt x="10" y="1173"/>
                      </a:cubicBezTo>
                      <a:cubicBezTo>
                        <a:pt x="10" y="1174"/>
                        <a:pt x="10" y="1175"/>
                        <a:pt x="11" y="1178"/>
                      </a:cubicBezTo>
                      <a:cubicBezTo>
                        <a:pt x="8" y="1181"/>
                        <a:pt x="8" y="1181"/>
                        <a:pt x="8" y="1181"/>
                      </a:cubicBezTo>
                      <a:cubicBezTo>
                        <a:pt x="9" y="1182"/>
                        <a:pt x="9" y="1182"/>
                        <a:pt x="9" y="1182"/>
                      </a:cubicBezTo>
                      <a:cubicBezTo>
                        <a:pt x="7" y="1201"/>
                        <a:pt x="7" y="1201"/>
                        <a:pt x="7" y="1201"/>
                      </a:cubicBezTo>
                      <a:cubicBezTo>
                        <a:pt x="10" y="1215"/>
                        <a:pt x="14" y="1227"/>
                        <a:pt x="15" y="1249"/>
                      </a:cubicBezTo>
                      <a:cubicBezTo>
                        <a:pt x="13" y="1243"/>
                        <a:pt x="12" y="1248"/>
                        <a:pt x="10" y="1247"/>
                      </a:cubicBezTo>
                      <a:cubicBezTo>
                        <a:pt x="12" y="1241"/>
                        <a:pt x="8" y="1230"/>
                        <a:pt x="9" y="1219"/>
                      </a:cubicBezTo>
                      <a:cubicBezTo>
                        <a:pt x="9" y="1225"/>
                        <a:pt x="8" y="1224"/>
                        <a:pt x="7" y="1222"/>
                      </a:cubicBezTo>
                      <a:cubicBezTo>
                        <a:pt x="10" y="1242"/>
                        <a:pt x="10" y="1242"/>
                        <a:pt x="10" y="1242"/>
                      </a:cubicBezTo>
                      <a:cubicBezTo>
                        <a:pt x="8" y="1242"/>
                        <a:pt x="8" y="1247"/>
                        <a:pt x="7" y="1252"/>
                      </a:cubicBezTo>
                      <a:cubicBezTo>
                        <a:pt x="11" y="1248"/>
                        <a:pt x="10" y="1267"/>
                        <a:pt x="11" y="1275"/>
                      </a:cubicBezTo>
                      <a:cubicBezTo>
                        <a:pt x="10" y="1276"/>
                        <a:pt x="8" y="1274"/>
                        <a:pt x="9" y="1264"/>
                      </a:cubicBezTo>
                      <a:cubicBezTo>
                        <a:pt x="6" y="1275"/>
                        <a:pt x="13" y="1278"/>
                        <a:pt x="11" y="1289"/>
                      </a:cubicBezTo>
                      <a:cubicBezTo>
                        <a:pt x="11" y="1286"/>
                        <a:pt x="11" y="1285"/>
                        <a:pt x="10" y="1284"/>
                      </a:cubicBezTo>
                      <a:cubicBezTo>
                        <a:pt x="12" y="1290"/>
                        <a:pt x="11" y="1304"/>
                        <a:pt x="9" y="1300"/>
                      </a:cubicBezTo>
                      <a:cubicBezTo>
                        <a:pt x="9" y="1298"/>
                        <a:pt x="9" y="1298"/>
                        <a:pt x="9" y="1298"/>
                      </a:cubicBezTo>
                      <a:cubicBezTo>
                        <a:pt x="9" y="1314"/>
                        <a:pt x="9" y="1347"/>
                        <a:pt x="13" y="1350"/>
                      </a:cubicBezTo>
                      <a:cubicBezTo>
                        <a:pt x="12" y="1350"/>
                        <a:pt x="9" y="1348"/>
                        <a:pt x="8" y="1347"/>
                      </a:cubicBezTo>
                      <a:cubicBezTo>
                        <a:pt x="19" y="1376"/>
                        <a:pt x="19" y="1376"/>
                        <a:pt x="19" y="1376"/>
                      </a:cubicBezTo>
                      <a:cubicBezTo>
                        <a:pt x="16" y="1373"/>
                        <a:pt x="10" y="1383"/>
                        <a:pt x="8" y="1369"/>
                      </a:cubicBezTo>
                      <a:cubicBezTo>
                        <a:pt x="7" y="1373"/>
                        <a:pt x="7" y="1378"/>
                        <a:pt x="8" y="1386"/>
                      </a:cubicBezTo>
                      <a:cubicBezTo>
                        <a:pt x="8" y="1384"/>
                        <a:pt x="12" y="1380"/>
                        <a:pt x="12" y="1383"/>
                      </a:cubicBezTo>
                      <a:cubicBezTo>
                        <a:pt x="9" y="1393"/>
                        <a:pt x="11" y="1390"/>
                        <a:pt x="8" y="1402"/>
                      </a:cubicBezTo>
                      <a:cubicBezTo>
                        <a:pt x="9" y="1398"/>
                        <a:pt x="13" y="1403"/>
                        <a:pt x="13" y="1409"/>
                      </a:cubicBezTo>
                      <a:cubicBezTo>
                        <a:pt x="12" y="1408"/>
                        <a:pt x="9" y="1409"/>
                        <a:pt x="8" y="1407"/>
                      </a:cubicBezTo>
                      <a:cubicBezTo>
                        <a:pt x="13" y="1423"/>
                        <a:pt x="13" y="1423"/>
                        <a:pt x="13" y="1423"/>
                      </a:cubicBezTo>
                      <a:cubicBezTo>
                        <a:pt x="12" y="1419"/>
                        <a:pt x="9" y="1422"/>
                        <a:pt x="7" y="1425"/>
                      </a:cubicBezTo>
                      <a:cubicBezTo>
                        <a:pt x="8" y="1424"/>
                        <a:pt x="7" y="1439"/>
                        <a:pt x="8" y="1443"/>
                      </a:cubicBezTo>
                      <a:cubicBezTo>
                        <a:pt x="9" y="1436"/>
                        <a:pt x="9" y="1436"/>
                        <a:pt x="9" y="1436"/>
                      </a:cubicBezTo>
                      <a:cubicBezTo>
                        <a:pt x="8" y="1454"/>
                        <a:pt x="15" y="1454"/>
                        <a:pt x="15" y="1471"/>
                      </a:cubicBezTo>
                      <a:cubicBezTo>
                        <a:pt x="14" y="1469"/>
                        <a:pt x="9" y="1466"/>
                        <a:pt x="9" y="1475"/>
                      </a:cubicBezTo>
                      <a:cubicBezTo>
                        <a:pt x="11" y="1479"/>
                        <a:pt x="20" y="1493"/>
                        <a:pt x="22" y="1508"/>
                      </a:cubicBezTo>
                      <a:cubicBezTo>
                        <a:pt x="20" y="1511"/>
                        <a:pt x="20" y="1511"/>
                        <a:pt x="20" y="1511"/>
                      </a:cubicBezTo>
                      <a:cubicBezTo>
                        <a:pt x="22" y="1523"/>
                        <a:pt x="22" y="1523"/>
                        <a:pt x="22" y="1523"/>
                      </a:cubicBezTo>
                      <a:cubicBezTo>
                        <a:pt x="18" y="1516"/>
                        <a:pt x="11" y="1495"/>
                        <a:pt x="8" y="1484"/>
                      </a:cubicBezTo>
                      <a:cubicBezTo>
                        <a:pt x="7" y="1490"/>
                        <a:pt x="7" y="1486"/>
                        <a:pt x="7" y="1495"/>
                      </a:cubicBezTo>
                      <a:cubicBezTo>
                        <a:pt x="5" y="1499"/>
                        <a:pt x="5" y="1490"/>
                        <a:pt x="5" y="1487"/>
                      </a:cubicBezTo>
                      <a:cubicBezTo>
                        <a:pt x="4" y="1510"/>
                        <a:pt x="4" y="1510"/>
                        <a:pt x="4" y="1510"/>
                      </a:cubicBezTo>
                      <a:cubicBezTo>
                        <a:pt x="7" y="1509"/>
                        <a:pt x="7" y="1527"/>
                        <a:pt x="9" y="1527"/>
                      </a:cubicBezTo>
                      <a:cubicBezTo>
                        <a:pt x="6" y="1502"/>
                        <a:pt x="6" y="1502"/>
                        <a:pt x="6" y="1502"/>
                      </a:cubicBezTo>
                      <a:cubicBezTo>
                        <a:pt x="9" y="1501"/>
                        <a:pt x="14" y="1516"/>
                        <a:pt x="13" y="1532"/>
                      </a:cubicBezTo>
                      <a:cubicBezTo>
                        <a:pt x="12" y="1536"/>
                        <a:pt x="8" y="1529"/>
                        <a:pt x="8" y="1530"/>
                      </a:cubicBezTo>
                      <a:cubicBezTo>
                        <a:pt x="8" y="1532"/>
                        <a:pt x="9" y="1545"/>
                        <a:pt x="9" y="1546"/>
                      </a:cubicBezTo>
                      <a:cubicBezTo>
                        <a:pt x="7" y="1540"/>
                        <a:pt x="7" y="1540"/>
                        <a:pt x="7" y="1540"/>
                      </a:cubicBezTo>
                      <a:cubicBezTo>
                        <a:pt x="6" y="1549"/>
                        <a:pt x="11" y="1554"/>
                        <a:pt x="8" y="1565"/>
                      </a:cubicBezTo>
                      <a:cubicBezTo>
                        <a:pt x="8" y="1569"/>
                        <a:pt x="5" y="1576"/>
                        <a:pt x="6" y="1577"/>
                      </a:cubicBezTo>
                      <a:cubicBezTo>
                        <a:pt x="9" y="1571"/>
                        <a:pt x="19" y="1570"/>
                        <a:pt x="21" y="1574"/>
                      </a:cubicBezTo>
                      <a:cubicBezTo>
                        <a:pt x="21" y="1575"/>
                        <a:pt x="18" y="1593"/>
                        <a:pt x="17" y="1598"/>
                      </a:cubicBezTo>
                      <a:cubicBezTo>
                        <a:pt x="14" y="1604"/>
                        <a:pt x="11" y="1588"/>
                        <a:pt x="9" y="1594"/>
                      </a:cubicBezTo>
                      <a:cubicBezTo>
                        <a:pt x="10" y="1594"/>
                        <a:pt x="11" y="1597"/>
                        <a:pt x="11" y="1599"/>
                      </a:cubicBezTo>
                      <a:cubicBezTo>
                        <a:pt x="10" y="1603"/>
                        <a:pt x="9" y="1597"/>
                        <a:pt x="9" y="1606"/>
                      </a:cubicBezTo>
                      <a:cubicBezTo>
                        <a:pt x="12" y="1607"/>
                        <a:pt x="9" y="1623"/>
                        <a:pt x="11" y="1610"/>
                      </a:cubicBezTo>
                      <a:cubicBezTo>
                        <a:pt x="12" y="1618"/>
                        <a:pt x="11" y="1619"/>
                        <a:pt x="11" y="1628"/>
                      </a:cubicBezTo>
                      <a:cubicBezTo>
                        <a:pt x="13" y="1625"/>
                        <a:pt x="17" y="1637"/>
                        <a:pt x="18" y="1646"/>
                      </a:cubicBezTo>
                      <a:cubicBezTo>
                        <a:pt x="17" y="1645"/>
                        <a:pt x="16" y="1647"/>
                        <a:pt x="16" y="1648"/>
                      </a:cubicBezTo>
                      <a:cubicBezTo>
                        <a:pt x="15" y="1665"/>
                        <a:pt x="14" y="1674"/>
                        <a:pt x="14" y="1690"/>
                      </a:cubicBezTo>
                      <a:cubicBezTo>
                        <a:pt x="13" y="1692"/>
                        <a:pt x="13" y="1699"/>
                        <a:pt x="11" y="1696"/>
                      </a:cubicBezTo>
                      <a:cubicBezTo>
                        <a:pt x="12" y="1698"/>
                        <a:pt x="13" y="1701"/>
                        <a:pt x="13" y="1705"/>
                      </a:cubicBezTo>
                      <a:cubicBezTo>
                        <a:pt x="11" y="1715"/>
                        <a:pt x="13" y="1694"/>
                        <a:pt x="10" y="1702"/>
                      </a:cubicBezTo>
                      <a:cubicBezTo>
                        <a:pt x="11" y="1702"/>
                        <a:pt x="12" y="1715"/>
                        <a:pt x="13" y="1722"/>
                      </a:cubicBezTo>
                      <a:cubicBezTo>
                        <a:pt x="15" y="1719"/>
                        <a:pt x="13" y="1705"/>
                        <a:pt x="12" y="1698"/>
                      </a:cubicBezTo>
                      <a:cubicBezTo>
                        <a:pt x="16" y="1698"/>
                        <a:pt x="19" y="1710"/>
                        <a:pt x="21" y="1727"/>
                      </a:cubicBezTo>
                      <a:cubicBezTo>
                        <a:pt x="22" y="1740"/>
                        <a:pt x="19" y="1733"/>
                        <a:pt x="19" y="1735"/>
                      </a:cubicBezTo>
                      <a:cubicBezTo>
                        <a:pt x="19" y="1760"/>
                        <a:pt x="25" y="1756"/>
                        <a:pt x="23" y="1777"/>
                      </a:cubicBezTo>
                      <a:cubicBezTo>
                        <a:pt x="20" y="1785"/>
                        <a:pt x="18" y="1778"/>
                        <a:pt x="17" y="1779"/>
                      </a:cubicBezTo>
                      <a:cubicBezTo>
                        <a:pt x="16" y="1769"/>
                        <a:pt x="18" y="1763"/>
                        <a:pt x="18" y="1755"/>
                      </a:cubicBezTo>
                      <a:cubicBezTo>
                        <a:pt x="17" y="1764"/>
                        <a:pt x="17" y="1764"/>
                        <a:pt x="17" y="1764"/>
                      </a:cubicBezTo>
                      <a:cubicBezTo>
                        <a:pt x="16" y="1761"/>
                        <a:pt x="16" y="1754"/>
                        <a:pt x="16" y="1750"/>
                      </a:cubicBezTo>
                      <a:cubicBezTo>
                        <a:pt x="14" y="1757"/>
                        <a:pt x="16" y="1792"/>
                        <a:pt x="14" y="1811"/>
                      </a:cubicBezTo>
                      <a:cubicBezTo>
                        <a:pt x="15" y="1815"/>
                        <a:pt x="16" y="1821"/>
                        <a:pt x="17" y="1818"/>
                      </a:cubicBezTo>
                      <a:cubicBezTo>
                        <a:pt x="16" y="1812"/>
                        <a:pt x="16" y="1812"/>
                        <a:pt x="16" y="1812"/>
                      </a:cubicBezTo>
                      <a:cubicBezTo>
                        <a:pt x="18" y="1806"/>
                        <a:pt x="19" y="1823"/>
                        <a:pt x="19" y="1815"/>
                      </a:cubicBezTo>
                      <a:cubicBezTo>
                        <a:pt x="21" y="1824"/>
                        <a:pt x="23" y="1833"/>
                        <a:pt x="22" y="1844"/>
                      </a:cubicBezTo>
                      <a:cubicBezTo>
                        <a:pt x="19" y="1846"/>
                        <a:pt x="19" y="1846"/>
                        <a:pt x="19" y="1846"/>
                      </a:cubicBezTo>
                      <a:cubicBezTo>
                        <a:pt x="20" y="1846"/>
                        <a:pt x="21" y="1839"/>
                        <a:pt x="20" y="1836"/>
                      </a:cubicBezTo>
                      <a:cubicBezTo>
                        <a:pt x="21" y="1840"/>
                        <a:pt x="17" y="1853"/>
                        <a:pt x="20" y="1859"/>
                      </a:cubicBezTo>
                      <a:cubicBezTo>
                        <a:pt x="21" y="1850"/>
                        <a:pt x="21" y="1850"/>
                        <a:pt x="21" y="1850"/>
                      </a:cubicBezTo>
                      <a:cubicBezTo>
                        <a:pt x="23" y="1859"/>
                        <a:pt x="25" y="1869"/>
                        <a:pt x="25" y="1879"/>
                      </a:cubicBezTo>
                      <a:cubicBezTo>
                        <a:pt x="27" y="1874"/>
                        <a:pt x="24" y="1877"/>
                        <a:pt x="27" y="1869"/>
                      </a:cubicBezTo>
                      <a:cubicBezTo>
                        <a:pt x="24" y="1876"/>
                        <a:pt x="27" y="1843"/>
                        <a:pt x="24" y="1853"/>
                      </a:cubicBezTo>
                      <a:cubicBezTo>
                        <a:pt x="27" y="1846"/>
                        <a:pt x="25" y="1841"/>
                        <a:pt x="28" y="1831"/>
                      </a:cubicBezTo>
                      <a:cubicBezTo>
                        <a:pt x="27" y="1831"/>
                        <a:pt x="26" y="1834"/>
                        <a:pt x="27" y="1826"/>
                      </a:cubicBezTo>
                      <a:cubicBezTo>
                        <a:pt x="26" y="1825"/>
                        <a:pt x="26" y="1824"/>
                        <a:pt x="26" y="1824"/>
                      </a:cubicBezTo>
                      <a:cubicBezTo>
                        <a:pt x="26" y="1824"/>
                        <a:pt x="26" y="1824"/>
                        <a:pt x="26" y="1823"/>
                      </a:cubicBezTo>
                      <a:cubicBezTo>
                        <a:pt x="26" y="1823"/>
                        <a:pt x="26" y="1824"/>
                        <a:pt x="26" y="1824"/>
                      </a:cubicBezTo>
                      <a:cubicBezTo>
                        <a:pt x="26" y="1823"/>
                        <a:pt x="26" y="1823"/>
                        <a:pt x="26" y="1824"/>
                      </a:cubicBezTo>
                      <a:cubicBezTo>
                        <a:pt x="25" y="1826"/>
                        <a:pt x="25" y="1828"/>
                        <a:pt x="25" y="1828"/>
                      </a:cubicBezTo>
                      <a:cubicBezTo>
                        <a:pt x="23" y="1824"/>
                        <a:pt x="23" y="1810"/>
                        <a:pt x="22" y="1806"/>
                      </a:cubicBezTo>
                      <a:cubicBezTo>
                        <a:pt x="22" y="1801"/>
                        <a:pt x="23" y="1808"/>
                        <a:pt x="24" y="1805"/>
                      </a:cubicBezTo>
                      <a:cubicBezTo>
                        <a:pt x="22" y="1798"/>
                        <a:pt x="22" y="1798"/>
                        <a:pt x="22" y="1798"/>
                      </a:cubicBezTo>
                      <a:cubicBezTo>
                        <a:pt x="24" y="1798"/>
                        <a:pt x="25" y="1785"/>
                        <a:pt x="26" y="1797"/>
                      </a:cubicBezTo>
                      <a:cubicBezTo>
                        <a:pt x="26" y="1786"/>
                        <a:pt x="26" y="1786"/>
                        <a:pt x="26" y="1786"/>
                      </a:cubicBezTo>
                      <a:cubicBezTo>
                        <a:pt x="27" y="1780"/>
                        <a:pt x="28" y="1771"/>
                        <a:pt x="27" y="1766"/>
                      </a:cubicBezTo>
                      <a:cubicBezTo>
                        <a:pt x="27" y="1761"/>
                        <a:pt x="25" y="1753"/>
                        <a:pt x="26" y="1757"/>
                      </a:cubicBezTo>
                      <a:cubicBezTo>
                        <a:pt x="25" y="1740"/>
                        <a:pt x="25" y="1740"/>
                        <a:pt x="25" y="1740"/>
                      </a:cubicBezTo>
                      <a:cubicBezTo>
                        <a:pt x="26" y="1740"/>
                        <a:pt x="26" y="1740"/>
                        <a:pt x="26" y="1740"/>
                      </a:cubicBezTo>
                      <a:cubicBezTo>
                        <a:pt x="26" y="1724"/>
                        <a:pt x="23" y="1706"/>
                        <a:pt x="26" y="1687"/>
                      </a:cubicBezTo>
                      <a:cubicBezTo>
                        <a:pt x="26" y="1681"/>
                        <a:pt x="25" y="1676"/>
                        <a:pt x="25" y="1666"/>
                      </a:cubicBezTo>
                      <a:cubicBezTo>
                        <a:pt x="27" y="1664"/>
                        <a:pt x="27" y="1664"/>
                        <a:pt x="27" y="1664"/>
                      </a:cubicBezTo>
                      <a:cubicBezTo>
                        <a:pt x="26" y="1657"/>
                        <a:pt x="29" y="1643"/>
                        <a:pt x="27" y="1640"/>
                      </a:cubicBezTo>
                      <a:cubicBezTo>
                        <a:pt x="31" y="1632"/>
                        <a:pt x="28" y="1605"/>
                        <a:pt x="29" y="1592"/>
                      </a:cubicBezTo>
                      <a:cubicBezTo>
                        <a:pt x="27" y="1592"/>
                        <a:pt x="27" y="1592"/>
                        <a:pt x="27" y="1592"/>
                      </a:cubicBezTo>
                      <a:cubicBezTo>
                        <a:pt x="27" y="1583"/>
                        <a:pt x="26" y="1574"/>
                        <a:pt x="25" y="1564"/>
                      </a:cubicBezTo>
                      <a:cubicBezTo>
                        <a:pt x="24" y="1564"/>
                        <a:pt x="24" y="1564"/>
                        <a:pt x="24" y="1564"/>
                      </a:cubicBezTo>
                      <a:cubicBezTo>
                        <a:pt x="22" y="1555"/>
                        <a:pt x="25" y="1540"/>
                        <a:pt x="25" y="1526"/>
                      </a:cubicBezTo>
                      <a:cubicBezTo>
                        <a:pt x="25" y="1527"/>
                        <a:pt x="25" y="1530"/>
                        <a:pt x="25" y="1533"/>
                      </a:cubicBezTo>
                      <a:cubicBezTo>
                        <a:pt x="29" y="1515"/>
                        <a:pt x="22" y="1496"/>
                        <a:pt x="25" y="1480"/>
                      </a:cubicBezTo>
                      <a:cubicBezTo>
                        <a:pt x="24" y="1476"/>
                        <a:pt x="24" y="1473"/>
                        <a:pt x="25" y="1470"/>
                      </a:cubicBezTo>
                      <a:cubicBezTo>
                        <a:pt x="25" y="1471"/>
                        <a:pt x="25" y="1471"/>
                        <a:pt x="25" y="1471"/>
                      </a:cubicBezTo>
                      <a:cubicBezTo>
                        <a:pt x="25" y="1471"/>
                        <a:pt x="25" y="1470"/>
                        <a:pt x="25" y="1470"/>
                      </a:cubicBezTo>
                      <a:cubicBezTo>
                        <a:pt x="25" y="1468"/>
                        <a:pt x="26" y="1466"/>
                        <a:pt x="26" y="1464"/>
                      </a:cubicBezTo>
                      <a:cubicBezTo>
                        <a:pt x="25" y="1466"/>
                        <a:pt x="25" y="1467"/>
                        <a:pt x="25" y="1469"/>
                      </a:cubicBezTo>
                      <a:cubicBezTo>
                        <a:pt x="25" y="1466"/>
                        <a:pt x="25" y="1461"/>
                        <a:pt x="24" y="1456"/>
                      </a:cubicBezTo>
                      <a:cubicBezTo>
                        <a:pt x="26" y="1454"/>
                        <a:pt x="26" y="1454"/>
                        <a:pt x="26" y="1454"/>
                      </a:cubicBezTo>
                      <a:cubicBezTo>
                        <a:pt x="26" y="1454"/>
                        <a:pt x="26" y="1454"/>
                        <a:pt x="26" y="1453"/>
                      </a:cubicBezTo>
                      <a:cubicBezTo>
                        <a:pt x="27" y="1449"/>
                        <a:pt x="25" y="1450"/>
                        <a:pt x="24" y="1452"/>
                      </a:cubicBezTo>
                      <a:cubicBezTo>
                        <a:pt x="23" y="1450"/>
                        <a:pt x="23" y="1448"/>
                        <a:pt x="22" y="1446"/>
                      </a:cubicBezTo>
                      <a:cubicBezTo>
                        <a:pt x="26" y="1443"/>
                        <a:pt x="21" y="1434"/>
                        <a:pt x="25" y="1429"/>
                      </a:cubicBezTo>
                      <a:cubicBezTo>
                        <a:pt x="23" y="1426"/>
                        <a:pt x="24" y="1406"/>
                        <a:pt x="20" y="1404"/>
                      </a:cubicBezTo>
                      <a:cubicBezTo>
                        <a:pt x="21" y="1404"/>
                        <a:pt x="21" y="1402"/>
                        <a:pt x="21" y="1405"/>
                      </a:cubicBezTo>
                      <a:cubicBezTo>
                        <a:pt x="21" y="1400"/>
                        <a:pt x="22" y="1395"/>
                        <a:pt x="21" y="1390"/>
                      </a:cubicBezTo>
                      <a:cubicBezTo>
                        <a:pt x="23" y="1388"/>
                        <a:pt x="23" y="1388"/>
                        <a:pt x="23" y="1388"/>
                      </a:cubicBezTo>
                      <a:cubicBezTo>
                        <a:pt x="20" y="1377"/>
                        <a:pt x="20" y="1377"/>
                        <a:pt x="20" y="1377"/>
                      </a:cubicBezTo>
                      <a:cubicBezTo>
                        <a:pt x="21" y="1370"/>
                        <a:pt x="22" y="1367"/>
                        <a:pt x="24" y="1374"/>
                      </a:cubicBezTo>
                      <a:cubicBezTo>
                        <a:pt x="21" y="1358"/>
                        <a:pt x="23" y="1361"/>
                        <a:pt x="20" y="1347"/>
                      </a:cubicBezTo>
                      <a:cubicBezTo>
                        <a:pt x="22" y="1348"/>
                        <a:pt x="22" y="1348"/>
                        <a:pt x="22" y="1348"/>
                      </a:cubicBezTo>
                      <a:cubicBezTo>
                        <a:pt x="22" y="1343"/>
                        <a:pt x="19" y="1335"/>
                        <a:pt x="21" y="1332"/>
                      </a:cubicBezTo>
                      <a:cubicBezTo>
                        <a:pt x="24" y="1321"/>
                        <a:pt x="21" y="1277"/>
                        <a:pt x="24" y="1249"/>
                      </a:cubicBezTo>
                      <a:cubicBezTo>
                        <a:pt x="19" y="1255"/>
                        <a:pt x="26" y="1236"/>
                        <a:pt x="22" y="1235"/>
                      </a:cubicBezTo>
                      <a:cubicBezTo>
                        <a:pt x="24" y="1233"/>
                        <a:pt x="24" y="1229"/>
                        <a:pt x="25" y="1234"/>
                      </a:cubicBezTo>
                      <a:cubicBezTo>
                        <a:pt x="24" y="1220"/>
                        <a:pt x="27" y="1212"/>
                        <a:pt x="24" y="1202"/>
                      </a:cubicBezTo>
                      <a:cubicBezTo>
                        <a:pt x="25" y="1201"/>
                        <a:pt x="25" y="1205"/>
                        <a:pt x="26" y="1204"/>
                      </a:cubicBezTo>
                      <a:cubicBezTo>
                        <a:pt x="26" y="1203"/>
                        <a:pt x="25" y="1199"/>
                        <a:pt x="26" y="1198"/>
                      </a:cubicBezTo>
                      <a:cubicBezTo>
                        <a:pt x="26" y="1196"/>
                        <a:pt x="27" y="1200"/>
                        <a:pt x="27" y="1202"/>
                      </a:cubicBezTo>
                      <a:cubicBezTo>
                        <a:pt x="27" y="1188"/>
                        <a:pt x="24" y="1186"/>
                        <a:pt x="20" y="1185"/>
                      </a:cubicBezTo>
                      <a:cubicBezTo>
                        <a:pt x="22" y="1178"/>
                        <a:pt x="22" y="1174"/>
                        <a:pt x="20" y="1168"/>
                      </a:cubicBezTo>
                      <a:cubicBezTo>
                        <a:pt x="21" y="1166"/>
                        <a:pt x="22" y="1161"/>
                        <a:pt x="22" y="1171"/>
                      </a:cubicBezTo>
                      <a:cubicBezTo>
                        <a:pt x="22" y="1165"/>
                        <a:pt x="24" y="1139"/>
                        <a:pt x="21" y="1139"/>
                      </a:cubicBezTo>
                      <a:cubicBezTo>
                        <a:pt x="22" y="1137"/>
                        <a:pt x="21" y="1131"/>
                        <a:pt x="21" y="1130"/>
                      </a:cubicBezTo>
                      <a:cubicBezTo>
                        <a:pt x="21" y="1119"/>
                        <a:pt x="21" y="1118"/>
                        <a:pt x="21" y="1106"/>
                      </a:cubicBezTo>
                      <a:cubicBezTo>
                        <a:pt x="21" y="1109"/>
                        <a:pt x="21" y="1109"/>
                        <a:pt x="21" y="1109"/>
                      </a:cubicBezTo>
                      <a:cubicBezTo>
                        <a:pt x="18" y="1105"/>
                        <a:pt x="20" y="1100"/>
                        <a:pt x="20" y="1091"/>
                      </a:cubicBezTo>
                      <a:cubicBezTo>
                        <a:pt x="20" y="1091"/>
                        <a:pt x="20" y="1091"/>
                        <a:pt x="20" y="1091"/>
                      </a:cubicBezTo>
                      <a:cubicBezTo>
                        <a:pt x="22" y="1070"/>
                        <a:pt x="19" y="1082"/>
                        <a:pt x="21" y="1061"/>
                      </a:cubicBezTo>
                      <a:cubicBezTo>
                        <a:pt x="20" y="1062"/>
                        <a:pt x="20" y="1062"/>
                        <a:pt x="20" y="1062"/>
                      </a:cubicBezTo>
                      <a:cubicBezTo>
                        <a:pt x="15" y="1060"/>
                        <a:pt x="22" y="1044"/>
                        <a:pt x="20" y="1032"/>
                      </a:cubicBezTo>
                      <a:cubicBezTo>
                        <a:pt x="19" y="1036"/>
                        <a:pt x="19" y="1036"/>
                        <a:pt x="19" y="1036"/>
                      </a:cubicBezTo>
                      <a:cubicBezTo>
                        <a:pt x="18" y="1030"/>
                        <a:pt x="25" y="1018"/>
                        <a:pt x="25" y="1011"/>
                      </a:cubicBezTo>
                      <a:cubicBezTo>
                        <a:pt x="26" y="1010"/>
                        <a:pt x="26" y="1014"/>
                        <a:pt x="26" y="1016"/>
                      </a:cubicBezTo>
                      <a:cubicBezTo>
                        <a:pt x="29" y="999"/>
                        <a:pt x="24" y="1014"/>
                        <a:pt x="23" y="1001"/>
                      </a:cubicBezTo>
                      <a:cubicBezTo>
                        <a:pt x="25" y="998"/>
                        <a:pt x="27" y="1004"/>
                        <a:pt x="27" y="995"/>
                      </a:cubicBezTo>
                      <a:cubicBezTo>
                        <a:pt x="28" y="991"/>
                        <a:pt x="22" y="970"/>
                        <a:pt x="25" y="958"/>
                      </a:cubicBezTo>
                      <a:cubicBezTo>
                        <a:pt x="24" y="961"/>
                        <a:pt x="23" y="963"/>
                        <a:pt x="22" y="957"/>
                      </a:cubicBezTo>
                      <a:cubicBezTo>
                        <a:pt x="22" y="948"/>
                        <a:pt x="26" y="933"/>
                        <a:pt x="23" y="924"/>
                      </a:cubicBezTo>
                      <a:cubicBezTo>
                        <a:pt x="23" y="923"/>
                        <a:pt x="23" y="923"/>
                        <a:pt x="24" y="923"/>
                      </a:cubicBezTo>
                      <a:cubicBezTo>
                        <a:pt x="23" y="916"/>
                        <a:pt x="22" y="900"/>
                        <a:pt x="21" y="896"/>
                      </a:cubicBezTo>
                      <a:cubicBezTo>
                        <a:pt x="27" y="889"/>
                        <a:pt x="17" y="852"/>
                        <a:pt x="23" y="853"/>
                      </a:cubicBezTo>
                      <a:cubicBezTo>
                        <a:pt x="23" y="831"/>
                        <a:pt x="23" y="831"/>
                        <a:pt x="23" y="831"/>
                      </a:cubicBezTo>
                      <a:cubicBezTo>
                        <a:pt x="24" y="832"/>
                        <a:pt x="24" y="832"/>
                        <a:pt x="24" y="832"/>
                      </a:cubicBezTo>
                      <a:cubicBezTo>
                        <a:pt x="24" y="818"/>
                        <a:pt x="23" y="813"/>
                        <a:pt x="21" y="808"/>
                      </a:cubicBezTo>
                      <a:cubicBezTo>
                        <a:pt x="22" y="805"/>
                        <a:pt x="22" y="807"/>
                        <a:pt x="22" y="808"/>
                      </a:cubicBezTo>
                      <a:cubicBezTo>
                        <a:pt x="24" y="787"/>
                        <a:pt x="23" y="785"/>
                        <a:pt x="20" y="769"/>
                      </a:cubicBezTo>
                      <a:cubicBezTo>
                        <a:pt x="22" y="767"/>
                        <a:pt x="22" y="767"/>
                        <a:pt x="22" y="767"/>
                      </a:cubicBezTo>
                      <a:cubicBezTo>
                        <a:pt x="21" y="762"/>
                        <a:pt x="25" y="738"/>
                        <a:pt x="23" y="718"/>
                      </a:cubicBezTo>
                      <a:cubicBezTo>
                        <a:pt x="23" y="718"/>
                        <a:pt x="24" y="719"/>
                        <a:pt x="24" y="720"/>
                      </a:cubicBezTo>
                      <a:cubicBezTo>
                        <a:pt x="22" y="698"/>
                        <a:pt x="30" y="667"/>
                        <a:pt x="22" y="659"/>
                      </a:cubicBezTo>
                      <a:cubicBezTo>
                        <a:pt x="21" y="644"/>
                        <a:pt x="21" y="644"/>
                        <a:pt x="21" y="644"/>
                      </a:cubicBezTo>
                      <a:cubicBezTo>
                        <a:pt x="20" y="663"/>
                        <a:pt x="17" y="642"/>
                        <a:pt x="16" y="649"/>
                      </a:cubicBezTo>
                      <a:cubicBezTo>
                        <a:pt x="16" y="642"/>
                        <a:pt x="18" y="630"/>
                        <a:pt x="19" y="639"/>
                      </a:cubicBezTo>
                      <a:cubicBezTo>
                        <a:pt x="18" y="641"/>
                        <a:pt x="18" y="641"/>
                        <a:pt x="18" y="641"/>
                      </a:cubicBezTo>
                      <a:cubicBezTo>
                        <a:pt x="22" y="644"/>
                        <a:pt x="20" y="617"/>
                        <a:pt x="22" y="618"/>
                      </a:cubicBezTo>
                      <a:cubicBezTo>
                        <a:pt x="22" y="581"/>
                        <a:pt x="24" y="544"/>
                        <a:pt x="24" y="509"/>
                      </a:cubicBezTo>
                      <a:cubicBezTo>
                        <a:pt x="21" y="513"/>
                        <a:pt x="21" y="513"/>
                        <a:pt x="21" y="513"/>
                      </a:cubicBezTo>
                      <a:cubicBezTo>
                        <a:pt x="22" y="501"/>
                        <a:pt x="22" y="501"/>
                        <a:pt x="22" y="501"/>
                      </a:cubicBezTo>
                      <a:cubicBezTo>
                        <a:pt x="22" y="498"/>
                        <a:pt x="24" y="497"/>
                        <a:pt x="24" y="506"/>
                      </a:cubicBezTo>
                      <a:cubicBezTo>
                        <a:pt x="25" y="501"/>
                        <a:pt x="22" y="491"/>
                        <a:pt x="22" y="491"/>
                      </a:cubicBezTo>
                      <a:cubicBezTo>
                        <a:pt x="23" y="474"/>
                        <a:pt x="25" y="497"/>
                        <a:pt x="25" y="492"/>
                      </a:cubicBezTo>
                      <a:cubicBezTo>
                        <a:pt x="25" y="485"/>
                        <a:pt x="25" y="485"/>
                        <a:pt x="25" y="485"/>
                      </a:cubicBezTo>
                      <a:cubicBezTo>
                        <a:pt x="25" y="487"/>
                        <a:pt x="25" y="487"/>
                        <a:pt x="25" y="487"/>
                      </a:cubicBezTo>
                      <a:cubicBezTo>
                        <a:pt x="23" y="481"/>
                        <a:pt x="22" y="481"/>
                        <a:pt x="22" y="470"/>
                      </a:cubicBezTo>
                      <a:cubicBezTo>
                        <a:pt x="23" y="463"/>
                        <a:pt x="24" y="467"/>
                        <a:pt x="24" y="464"/>
                      </a:cubicBezTo>
                      <a:cubicBezTo>
                        <a:pt x="24" y="464"/>
                        <a:pt x="25" y="463"/>
                        <a:pt x="24" y="460"/>
                      </a:cubicBezTo>
                      <a:cubicBezTo>
                        <a:pt x="25" y="445"/>
                        <a:pt x="25" y="445"/>
                        <a:pt x="25" y="445"/>
                      </a:cubicBezTo>
                      <a:cubicBezTo>
                        <a:pt x="22" y="451"/>
                        <a:pt x="22" y="451"/>
                        <a:pt x="22" y="451"/>
                      </a:cubicBezTo>
                      <a:cubicBezTo>
                        <a:pt x="21" y="444"/>
                        <a:pt x="22" y="436"/>
                        <a:pt x="20" y="444"/>
                      </a:cubicBezTo>
                      <a:cubicBezTo>
                        <a:pt x="24" y="433"/>
                        <a:pt x="21" y="386"/>
                        <a:pt x="23" y="380"/>
                      </a:cubicBezTo>
                      <a:cubicBezTo>
                        <a:pt x="21" y="370"/>
                        <a:pt x="21" y="361"/>
                        <a:pt x="21" y="349"/>
                      </a:cubicBezTo>
                      <a:cubicBezTo>
                        <a:pt x="21" y="352"/>
                        <a:pt x="18" y="354"/>
                        <a:pt x="18" y="344"/>
                      </a:cubicBezTo>
                      <a:cubicBezTo>
                        <a:pt x="24" y="348"/>
                        <a:pt x="21" y="326"/>
                        <a:pt x="24" y="318"/>
                      </a:cubicBezTo>
                      <a:cubicBezTo>
                        <a:pt x="22" y="325"/>
                        <a:pt x="24" y="289"/>
                        <a:pt x="20" y="300"/>
                      </a:cubicBezTo>
                      <a:cubicBezTo>
                        <a:pt x="21" y="292"/>
                        <a:pt x="22" y="300"/>
                        <a:pt x="23" y="294"/>
                      </a:cubicBezTo>
                      <a:cubicBezTo>
                        <a:pt x="21" y="274"/>
                        <a:pt x="25" y="250"/>
                        <a:pt x="24" y="225"/>
                      </a:cubicBezTo>
                      <a:cubicBezTo>
                        <a:pt x="23" y="225"/>
                        <a:pt x="22" y="229"/>
                        <a:pt x="21" y="223"/>
                      </a:cubicBezTo>
                      <a:cubicBezTo>
                        <a:pt x="25" y="210"/>
                        <a:pt x="25" y="210"/>
                        <a:pt x="25" y="210"/>
                      </a:cubicBezTo>
                      <a:cubicBezTo>
                        <a:pt x="24" y="206"/>
                        <a:pt x="21" y="206"/>
                        <a:pt x="23" y="197"/>
                      </a:cubicBezTo>
                      <a:cubicBezTo>
                        <a:pt x="23" y="198"/>
                        <a:pt x="22" y="200"/>
                        <a:pt x="21" y="197"/>
                      </a:cubicBezTo>
                      <a:cubicBezTo>
                        <a:pt x="25" y="149"/>
                        <a:pt x="19" y="98"/>
                        <a:pt x="25" y="49"/>
                      </a:cubicBezTo>
                      <a:cubicBezTo>
                        <a:pt x="24" y="56"/>
                        <a:pt x="24" y="51"/>
                        <a:pt x="24" y="46"/>
                      </a:cubicBezTo>
                      <a:cubicBezTo>
                        <a:pt x="23" y="50"/>
                        <a:pt x="22" y="46"/>
                        <a:pt x="21" y="47"/>
                      </a:cubicBezTo>
                      <a:cubicBezTo>
                        <a:pt x="24" y="26"/>
                        <a:pt x="24" y="26"/>
                        <a:pt x="24" y="26"/>
                      </a:cubicBezTo>
                      <a:cubicBezTo>
                        <a:pt x="21" y="23"/>
                        <a:pt x="23" y="4"/>
                        <a:pt x="21" y="2"/>
                      </a:cubicBezTo>
                      <a:cubicBezTo>
                        <a:pt x="21" y="9"/>
                        <a:pt x="21" y="9"/>
                        <a:pt x="21" y="9"/>
                      </a:cubicBezTo>
                      <a:cubicBezTo>
                        <a:pt x="18" y="0"/>
                        <a:pt x="15" y="21"/>
                        <a:pt x="11" y="20"/>
                      </a:cubicBezTo>
                      <a:cubicBezTo>
                        <a:pt x="14" y="29"/>
                        <a:pt x="6" y="45"/>
                        <a:pt x="11" y="61"/>
                      </a:cubicBezTo>
                      <a:cubicBezTo>
                        <a:pt x="10" y="65"/>
                        <a:pt x="9" y="58"/>
                        <a:pt x="9" y="60"/>
                      </a:cubicBezTo>
                      <a:cubicBezTo>
                        <a:pt x="10" y="64"/>
                        <a:pt x="11" y="69"/>
                        <a:pt x="10" y="78"/>
                      </a:cubicBezTo>
                      <a:cubicBezTo>
                        <a:pt x="9" y="77"/>
                        <a:pt x="9" y="77"/>
                        <a:pt x="9" y="77"/>
                      </a:cubicBezTo>
                      <a:cubicBezTo>
                        <a:pt x="10" y="102"/>
                        <a:pt x="8" y="113"/>
                        <a:pt x="7" y="141"/>
                      </a:cubicBezTo>
                      <a:cubicBezTo>
                        <a:pt x="9" y="139"/>
                        <a:pt x="9" y="139"/>
                        <a:pt x="9" y="139"/>
                      </a:cubicBezTo>
                      <a:cubicBezTo>
                        <a:pt x="9" y="145"/>
                        <a:pt x="8" y="147"/>
                        <a:pt x="8" y="150"/>
                      </a:cubicBezTo>
                      <a:cubicBezTo>
                        <a:pt x="11" y="157"/>
                        <a:pt x="8" y="132"/>
                        <a:pt x="11" y="139"/>
                      </a:cubicBezTo>
                      <a:cubicBezTo>
                        <a:pt x="7" y="147"/>
                        <a:pt x="11" y="182"/>
                        <a:pt x="7" y="187"/>
                      </a:cubicBezTo>
                      <a:cubicBezTo>
                        <a:pt x="7" y="197"/>
                        <a:pt x="9" y="185"/>
                        <a:pt x="9" y="194"/>
                      </a:cubicBezTo>
                      <a:cubicBezTo>
                        <a:pt x="8" y="196"/>
                        <a:pt x="8" y="196"/>
                        <a:pt x="8" y="196"/>
                      </a:cubicBezTo>
                      <a:cubicBezTo>
                        <a:pt x="9" y="199"/>
                        <a:pt x="9" y="199"/>
                        <a:pt x="9" y="199"/>
                      </a:cubicBezTo>
                      <a:cubicBezTo>
                        <a:pt x="9" y="205"/>
                        <a:pt x="7" y="208"/>
                        <a:pt x="6" y="208"/>
                      </a:cubicBezTo>
                      <a:cubicBezTo>
                        <a:pt x="6" y="207"/>
                        <a:pt x="6" y="204"/>
                        <a:pt x="6" y="202"/>
                      </a:cubicBezTo>
                      <a:cubicBezTo>
                        <a:pt x="5" y="210"/>
                        <a:pt x="6" y="225"/>
                        <a:pt x="6" y="228"/>
                      </a:cubicBezTo>
                      <a:cubicBezTo>
                        <a:pt x="7" y="219"/>
                        <a:pt x="7" y="219"/>
                        <a:pt x="7" y="219"/>
                      </a:cubicBezTo>
                      <a:cubicBezTo>
                        <a:pt x="8" y="244"/>
                        <a:pt x="6" y="276"/>
                        <a:pt x="9" y="300"/>
                      </a:cubicBezTo>
                      <a:cubicBezTo>
                        <a:pt x="10" y="299"/>
                        <a:pt x="10" y="299"/>
                        <a:pt x="10" y="299"/>
                      </a:cubicBezTo>
                      <a:cubicBezTo>
                        <a:pt x="11" y="317"/>
                        <a:pt x="9" y="314"/>
                        <a:pt x="9" y="334"/>
                      </a:cubicBezTo>
                      <a:cubicBezTo>
                        <a:pt x="9" y="334"/>
                        <a:pt x="9" y="334"/>
                        <a:pt x="9" y="334"/>
                      </a:cubicBezTo>
                      <a:cubicBezTo>
                        <a:pt x="10" y="338"/>
                        <a:pt x="10" y="343"/>
                        <a:pt x="10" y="349"/>
                      </a:cubicBezTo>
                      <a:cubicBezTo>
                        <a:pt x="9" y="344"/>
                        <a:pt x="8" y="359"/>
                        <a:pt x="7" y="352"/>
                      </a:cubicBezTo>
                      <a:cubicBezTo>
                        <a:pt x="9" y="373"/>
                        <a:pt x="9" y="362"/>
                        <a:pt x="12" y="376"/>
                      </a:cubicBezTo>
                      <a:cubicBezTo>
                        <a:pt x="10" y="379"/>
                        <a:pt x="10" y="379"/>
                        <a:pt x="10" y="379"/>
                      </a:cubicBezTo>
                      <a:cubicBezTo>
                        <a:pt x="12" y="384"/>
                        <a:pt x="12" y="384"/>
                        <a:pt x="13" y="394"/>
                      </a:cubicBezTo>
                      <a:cubicBezTo>
                        <a:pt x="12" y="386"/>
                        <a:pt x="11" y="401"/>
                        <a:pt x="9" y="391"/>
                      </a:cubicBezTo>
                      <a:cubicBezTo>
                        <a:pt x="6" y="413"/>
                        <a:pt x="12" y="424"/>
                        <a:pt x="7" y="434"/>
                      </a:cubicBezTo>
                      <a:cubicBezTo>
                        <a:pt x="12" y="444"/>
                        <a:pt x="10" y="415"/>
                        <a:pt x="11" y="420"/>
                      </a:cubicBezTo>
                      <a:cubicBezTo>
                        <a:pt x="12" y="416"/>
                        <a:pt x="14" y="429"/>
                        <a:pt x="13" y="436"/>
                      </a:cubicBezTo>
                      <a:cubicBezTo>
                        <a:pt x="13" y="443"/>
                        <a:pt x="8" y="447"/>
                        <a:pt x="8" y="465"/>
                      </a:cubicBezTo>
                      <a:cubicBezTo>
                        <a:pt x="8" y="463"/>
                        <a:pt x="8" y="463"/>
                        <a:pt x="8" y="461"/>
                      </a:cubicBezTo>
                      <a:cubicBezTo>
                        <a:pt x="7" y="468"/>
                        <a:pt x="9" y="474"/>
                        <a:pt x="8" y="482"/>
                      </a:cubicBezTo>
                      <a:cubicBezTo>
                        <a:pt x="10" y="487"/>
                        <a:pt x="7" y="493"/>
                        <a:pt x="11" y="494"/>
                      </a:cubicBezTo>
                      <a:cubicBezTo>
                        <a:pt x="10" y="478"/>
                        <a:pt x="10" y="478"/>
                        <a:pt x="10" y="478"/>
                      </a:cubicBezTo>
                      <a:cubicBezTo>
                        <a:pt x="11" y="487"/>
                        <a:pt x="14" y="495"/>
                        <a:pt x="13" y="510"/>
                      </a:cubicBezTo>
                      <a:cubicBezTo>
                        <a:pt x="12" y="509"/>
                        <a:pt x="11" y="505"/>
                        <a:pt x="11" y="502"/>
                      </a:cubicBezTo>
                      <a:cubicBezTo>
                        <a:pt x="10" y="506"/>
                        <a:pt x="11" y="510"/>
                        <a:pt x="10" y="515"/>
                      </a:cubicBezTo>
                      <a:cubicBezTo>
                        <a:pt x="7" y="513"/>
                        <a:pt x="10" y="495"/>
                        <a:pt x="7" y="485"/>
                      </a:cubicBezTo>
                      <a:cubicBezTo>
                        <a:pt x="6" y="490"/>
                        <a:pt x="9" y="504"/>
                        <a:pt x="6" y="499"/>
                      </a:cubicBezTo>
                      <a:cubicBezTo>
                        <a:pt x="10" y="506"/>
                        <a:pt x="5" y="516"/>
                        <a:pt x="9" y="528"/>
                      </a:cubicBezTo>
                      <a:cubicBezTo>
                        <a:pt x="7" y="527"/>
                        <a:pt x="7" y="527"/>
                        <a:pt x="7" y="527"/>
                      </a:cubicBezTo>
                      <a:cubicBezTo>
                        <a:pt x="7" y="529"/>
                        <a:pt x="8" y="533"/>
                        <a:pt x="8" y="537"/>
                      </a:cubicBezTo>
                      <a:cubicBezTo>
                        <a:pt x="6" y="530"/>
                        <a:pt x="6" y="530"/>
                        <a:pt x="6" y="530"/>
                      </a:cubicBezTo>
                      <a:cubicBezTo>
                        <a:pt x="8" y="540"/>
                        <a:pt x="4" y="549"/>
                        <a:pt x="5" y="558"/>
                      </a:cubicBezTo>
                      <a:cubicBezTo>
                        <a:pt x="5" y="539"/>
                        <a:pt x="7" y="554"/>
                        <a:pt x="9" y="545"/>
                      </a:cubicBezTo>
                      <a:cubicBezTo>
                        <a:pt x="11" y="569"/>
                        <a:pt x="4" y="559"/>
                        <a:pt x="4" y="586"/>
                      </a:cubicBezTo>
                      <a:cubicBezTo>
                        <a:pt x="4" y="582"/>
                        <a:pt x="6" y="572"/>
                        <a:pt x="7" y="578"/>
                      </a:cubicBezTo>
                      <a:cubicBezTo>
                        <a:pt x="6" y="583"/>
                        <a:pt x="5" y="590"/>
                        <a:pt x="4" y="593"/>
                      </a:cubicBezTo>
                      <a:cubicBezTo>
                        <a:pt x="5" y="610"/>
                        <a:pt x="6" y="590"/>
                        <a:pt x="8" y="598"/>
                      </a:cubicBezTo>
                      <a:cubicBezTo>
                        <a:pt x="5" y="604"/>
                        <a:pt x="8" y="606"/>
                        <a:pt x="9" y="614"/>
                      </a:cubicBezTo>
                      <a:cubicBezTo>
                        <a:pt x="7" y="614"/>
                        <a:pt x="7" y="614"/>
                        <a:pt x="7" y="614"/>
                      </a:cubicBezTo>
                      <a:cubicBezTo>
                        <a:pt x="6" y="634"/>
                        <a:pt x="11" y="619"/>
                        <a:pt x="10" y="637"/>
                      </a:cubicBezTo>
                      <a:cubicBezTo>
                        <a:pt x="7" y="630"/>
                        <a:pt x="7" y="630"/>
                        <a:pt x="7" y="630"/>
                      </a:cubicBezTo>
                      <a:cubicBezTo>
                        <a:pt x="8" y="639"/>
                        <a:pt x="8" y="639"/>
                        <a:pt x="8" y="639"/>
                      </a:cubicBezTo>
                      <a:cubicBezTo>
                        <a:pt x="6" y="637"/>
                        <a:pt x="6" y="637"/>
                        <a:pt x="6" y="637"/>
                      </a:cubicBezTo>
                      <a:cubicBezTo>
                        <a:pt x="7" y="647"/>
                        <a:pt x="7" y="651"/>
                        <a:pt x="6" y="661"/>
                      </a:cubicBezTo>
                      <a:cubicBezTo>
                        <a:pt x="8" y="658"/>
                        <a:pt x="10" y="662"/>
                        <a:pt x="10" y="671"/>
                      </a:cubicBezTo>
                      <a:cubicBezTo>
                        <a:pt x="9" y="677"/>
                        <a:pt x="8" y="668"/>
                        <a:pt x="8" y="680"/>
                      </a:cubicBezTo>
                      <a:cubicBezTo>
                        <a:pt x="7" y="677"/>
                        <a:pt x="5" y="674"/>
                        <a:pt x="7" y="669"/>
                      </a:cubicBezTo>
                      <a:cubicBezTo>
                        <a:pt x="7" y="668"/>
                        <a:pt x="6" y="666"/>
                        <a:pt x="5" y="665"/>
                      </a:cubicBezTo>
                      <a:cubicBezTo>
                        <a:pt x="4" y="672"/>
                        <a:pt x="5" y="682"/>
                        <a:pt x="5" y="686"/>
                      </a:cubicBezTo>
                      <a:cubicBezTo>
                        <a:pt x="5" y="684"/>
                        <a:pt x="5" y="682"/>
                        <a:pt x="6" y="681"/>
                      </a:cubicBezTo>
                      <a:cubicBezTo>
                        <a:pt x="8" y="700"/>
                        <a:pt x="8" y="700"/>
                        <a:pt x="8" y="700"/>
                      </a:cubicBezTo>
                      <a:cubicBezTo>
                        <a:pt x="8" y="702"/>
                        <a:pt x="7" y="700"/>
                        <a:pt x="6" y="698"/>
                      </a:cubicBezTo>
                      <a:cubicBezTo>
                        <a:pt x="7" y="702"/>
                        <a:pt x="7" y="704"/>
                        <a:pt x="8" y="710"/>
                      </a:cubicBezTo>
                      <a:cubicBezTo>
                        <a:pt x="6" y="708"/>
                        <a:pt x="4" y="709"/>
                        <a:pt x="4" y="701"/>
                      </a:cubicBezTo>
                      <a:cubicBezTo>
                        <a:pt x="5" y="718"/>
                        <a:pt x="5" y="718"/>
                        <a:pt x="5" y="718"/>
                      </a:cubicBezTo>
                      <a:cubicBezTo>
                        <a:pt x="5" y="719"/>
                        <a:pt x="4" y="727"/>
                        <a:pt x="3" y="725"/>
                      </a:cubicBezTo>
                      <a:cubicBezTo>
                        <a:pt x="2" y="735"/>
                        <a:pt x="6" y="749"/>
                        <a:pt x="5" y="761"/>
                      </a:cubicBezTo>
                      <a:cubicBezTo>
                        <a:pt x="5" y="762"/>
                        <a:pt x="5" y="763"/>
                        <a:pt x="6" y="766"/>
                      </a:cubicBezTo>
                      <a:cubicBezTo>
                        <a:pt x="5" y="778"/>
                        <a:pt x="3" y="789"/>
                        <a:pt x="6" y="803"/>
                      </a:cubicBezTo>
                      <a:cubicBezTo>
                        <a:pt x="3" y="811"/>
                        <a:pt x="3" y="811"/>
                        <a:pt x="3" y="811"/>
                      </a:cubicBezTo>
                      <a:cubicBezTo>
                        <a:pt x="3" y="822"/>
                        <a:pt x="6" y="800"/>
                        <a:pt x="7" y="819"/>
                      </a:cubicBezTo>
                      <a:cubicBezTo>
                        <a:pt x="8" y="832"/>
                        <a:pt x="5" y="824"/>
                        <a:pt x="4" y="828"/>
                      </a:cubicBezTo>
                      <a:cubicBezTo>
                        <a:pt x="6" y="835"/>
                        <a:pt x="8" y="846"/>
                        <a:pt x="6" y="858"/>
                      </a:cubicBezTo>
                      <a:cubicBezTo>
                        <a:pt x="6" y="854"/>
                        <a:pt x="6" y="851"/>
                        <a:pt x="6" y="848"/>
                      </a:cubicBezTo>
                      <a:close/>
                      <a:moveTo>
                        <a:pt x="7" y="985"/>
                      </a:moveTo>
                      <a:cubicBezTo>
                        <a:pt x="7" y="983"/>
                        <a:pt x="5" y="977"/>
                        <a:pt x="7" y="975"/>
                      </a:cubicBezTo>
                      <a:cubicBezTo>
                        <a:pt x="9" y="978"/>
                        <a:pt x="8" y="981"/>
                        <a:pt x="7" y="985"/>
                      </a:cubicBezTo>
                      <a:close/>
                      <a:moveTo>
                        <a:pt x="12" y="1195"/>
                      </a:moveTo>
                      <a:cubicBezTo>
                        <a:pt x="11" y="1193"/>
                        <a:pt x="11" y="1190"/>
                        <a:pt x="12" y="1186"/>
                      </a:cubicBezTo>
                      <a:cubicBezTo>
                        <a:pt x="12" y="1189"/>
                        <a:pt x="12" y="1191"/>
                        <a:pt x="12" y="1195"/>
                      </a:cubicBezTo>
                      <a:close/>
                      <a:moveTo>
                        <a:pt x="25" y="1778"/>
                      </a:moveTo>
                      <a:cubicBezTo>
                        <a:pt x="25" y="1778"/>
                        <a:pt x="25" y="1778"/>
                        <a:pt x="25" y="1777"/>
                      </a:cubicBezTo>
                      <a:cubicBezTo>
                        <a:pt x="26" y="1772"/>
                        <a:pt x="26" y="1774"/>
                        <a:pt x="25" y="1778"/>
                      </a:cubicBezTo>
                      <a:close/>
                      <a:moveTo>
                        <a:pt x="24" y="1790"/>
                      </a:moveTo>
                      <a:cubicBezTo>
                        <a:pt x="25" y="1791"/>
                        <a:pt x="25" y="1791"/>
                        <a:pt x="25" y="1791"/>
                      </a:cubicBezTo>
                      <a:cubicBezTo>
                        <a:pt x="25" y="1790"/>
                        <a:pt x="25" y="1787"/>
                        <a:pt x="25" y="1784"/>
                      </a:cubicBezTo>
                      <a:cubicBezTo>
                        <a:pt x="24" y="1785"/>
                        <a:pt x="24" y="1786"/>
                        <a:pt x="24" y="1790"/>
                      </a:cubicBezTo>
                      <a:close/>
                      <a:moveTo>
                        <a:pt x="24" y="463"/>
                      </a:moveTo>
                      <a:cubicBezTo>
                        <a:pt x="23" y="465"/>
                        <a:pt x="23" y="465"/>
                        <a:pt x="23" y="465"/>
                      </a:cubicBezTo>
                      <a:cubicBezTo>
                        <a:pt x="23" y="460"/>
                        <a:pt x="23" y="461"/>
                        <a:pt x="24" y="4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0"/>
                <p:cNvSpPr>
                  <a:spLocks/>
                </p:cNvSpPr>
                <p:nvPr/>
              </p:nvSpPr>
              <p:spPr bwMode="auto">
                <a:xfrm>
                  <a:off x="2032" y="2584"/>
                  <a:ext cx="1" cy="2"/>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1"/>
                        <a:pt x="1" y="1"/>
                      </a:cubicBezTo>
                      <a:cubicBezTo>
                        <a:pt x="1"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1"/>
                <p:cNvSpPr>
                  <a:spLocks/>
                </p:cNvSpPr>
                <p:nvPr/>
              </p:nvSpPr>
              <p:spPr bwMode="auto">
                <a:xfrm>
                  <a:off x="2028" y="2244"/>
                  <a:ext cx="0"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2"/>
                <p:cNvSpPr>
                  <a:spLocks/>
                </p:cNvSpPr>
                <p:nvPr/>
              </p:nvSpPr>
              <p:spPr bwMode="auto">
                <a:xfrm>
                  <a:off x="2031" y="2938"/>
                  <a:ext cx="1" cy="4"/>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2"/>
                        <a:pt x="1" y="1"/>
                        <a:pt x="1" y="0"/>
                      </a:cubicBezTo>
                      <a:cubicBezTo>
                        <a:pt x="0" y="0"/>
                        <a:pt x="0" y="1"/>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3"/>
                <p:cNvSpPr>
                  <a:spLocks/>
                </p:cNvSpPr>
                <p:nvPr/>
              </p:nvSpPr>
              <p:spPr bwMode="auto">
                <a:xfrm>
                  <a:off x="2046" y="3150"/>
                  <a:ext cx="2" cy="6"/>
                </a:xfrm>
                <a:custGeom>
                  <a:avLst/>
                  <a:gdLst>
                    <a:gd name="T0" fmla="*/ 2 w 2"/>
                    <a:gd name="T1" fmla="*/ 8 h 8"/>
                    <a:gd name="T2" fmla="*/ 1 w 2"/>
                    <a:gd name="T3" fmla="*/ 0 h 8"/>
                    <a:gd name="T4" fmla="*/ 0 w 2"/>
                    <a:gd name="T5" fmla="*/ 7 h 8"/>
                    <a:gd name="T6" fmla="*/ 2 w 2"/>
                    <a:gd name="T7" fmla="*/ 8 h 8"/>
                  </a:gdLst>
                  <a:ahLst/>
                  <a:cxnLst>
                    <a:cxn ang="0">
                      <a:pos x="T0" y="T1"/>
                    </a:cxn>
                    <a:cxn ang="0">
                      <a:pos x="T2" y="T3"/>
                    </a:cxn>
                    <a:cxn ang="0">
                      <a:pos x="T4" y="T5"/>
                    </a:cxn>
                    <a:cxn ang="0">
                      <a:pos x="T6" y="T7"/>
                    </a:cxn>
                  </a:cxnLst>
                  <a:rect l="0" t="0" r="r" b="b"/>
                  <a:pathLst>
                    <a:path w="2" h="8">
                      <a:moveTo>
                        <a:pt x="2" y="8"/>
                      </a:moveTo>
                      <a:cubicBezTo>
                        <a:pt x="1" y="0"/>
                        <a:pt x="1" y="0"/>
                        <a:pt x="1" y="0"/>
                      </a:cubicBezTo>
                      <a:cubicBezTo>
                        <a:pt x="1" y="4"/>
                        <a:pt x="1" y="5"/>
                        <a:pt x="0" y="7"/>
                      </a:cubicBezTo>
                      <a:cubicBezTo>
                        <a:pt x="1" y="7"/>
                        <a:pt x="2" y="5"/>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4"/>
                <p:cNvSpPr>
                  <a:spLocks/>
                </p:cNvSpPr>
                <p:nvPr/>
              </p:nvSpPr>
              <p:spPr bwMode="auto">
                <a:xfrm>
                  <a:off x="2038" y="3209"/>
                  <a:ext cx="0" cy="7"/>
                </a:xfrm>
                <a:custGeom>
                  <a:avLst/>
                  <a:gdLst>
                    <a:gd name="T0" fmla="*/ 0 w 1"/>
                    <a:gd name="T1" fmla="*/ 5 h 9"/>
                    <a:gd name="T2" fmla="*/ 0 w 1"/>
                    <a:gd name="T3" fmla="*/ 9 h 9"/>
                    <a:gd name="T4" fmla="*/ 1 w 1"/>
                    <a:gd name="T5" fmla="*/ 9 h 9"/>
                    <a:gd name="T6" fmla="*/ 0 w 1"/>
                    <a:gd name="T7" fmla="*/ 5 h 9"/>
                  </a:gdLst>
                  <a:ahLst/>
                  <a:cxnLst>
                    <a:cxn ang="0">
                      <a:pos x="T0" y="T1"/>
                    </a:cxn>
                    <a:cxn ang="0">
                      <a:pos x="T2" y="T3"/>
                    </a:cxn>
                    <a:cxn ang="0">
                      <a:pos x="T4" y="T5"/>
                    </a:cxn>
                    <a:cxn ang="0">
                      <a:pos x="T6" y="T7"/>
                    </a:cxn>
                  </a:cxnLst>
                  <a:rect l="0" t="0" r="r" b="b"/>
                  <a:pathLst>
                    <a:path w="1" h="9">
                      <a:moveTo>
                        <a:pt x="0" y="5"/>
                      </a:moveTo>
                      <a:cubicBezTo>
                        <a:pt x="0" y="6"/>
                        <a:pt x="0" y="8"/>
                        <a:pt x="0" y="9"/>
                      </a:cubicBezTo>
                      <a:cubicBezTo>
                        <a:pt x="1" y="9"/>
                        <a:pt x="1" y="9"/>
                        <a:pt x="1" y="9"/>
                      </a:cubicBezTo>
                      <a:cubicBezTo>
                        <a:pt x="1" y="4"/>
                        <a:pt x="0"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5"/>
                <p:cNvSpPr>
                  <a:spLocks/>
                </p:cNvSpPr>
                <p:nvPr/>
              </p:nvSpPr>
              <p:spPr bwMode="auto">
                <a:xfrm>
                  <a:off x="2041" y="3162"/>
                  <a:ext cx="2" cy="10"/>
                </a:xfrm>
                <a:custGeom>
                  <a:avLst/>
                  <a:gdLst>
                    <a:gd name="T0" fmla="*/ 1 w 3"/>
                    <a:gd name="T1" fmla="*/ 0 h 12"/>
                    <a:gd name="T2" fmla="*/ 0 w 3"/>
                    <a:gd name="T3" fmla="*/ 11 h 12"/>
                    <a:gd name="T4" fmla="*/ 0 w 3"/>
                    <a:gd name="T5" fmla="*/ 10 h 12"/>
                    <a:gd name="T6" fmla="*/ 1 w 3"/>
                    <a:gd name="T7" fmla="*/ 0 h 12"/>
                  </a:gdLst>
                  <a:ahLst/>
                  <a:cxnLst>
                    <a:cxn ang="0">
                      <a:pos x="T0" y="T1"/>
                    </a:cxn>
                    <a:cxn ang="0">
                      <a:pos x="T2" y="T3"/>
                    </a:cxn>
                    <a:cxn ang="0">
                      <a:pos x="T4" y="T5"/>
                    </a:cxn>
                    <a:cxn ang="0">
                      <a:pos x="T6" y="T7"/>
                    </a:cxn>
                  </a:cxnLst>
                  <a:rect l="0" t="0" r="r" b="b"/>
                  <a:pathLst>
                    <a:path w="3" h="12">
                      <a:moveTo>
                        <a:pt x="1" y="0"/>
                      </a:moveTo>
                      <a:cubicBezTo>
                        <a:pt x="0" y="1"/>
                        <a:pt x="0" y="6"/>
                        <a:pt x="0" y="11"/>
                      </a:cubicBezTo>
                      <a:cubicBezTo>
                        <a:pt x="0" y="11"/>
                        <a:pt x="0" y="10"/>
                        <a:pt x="0" y="10"/>
                      </a:cubicBezTo>
                      <a:cubicBezTo>
                        <a:pt x="3" y="12"/>
                        <a:pt x="2" y="6"/>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6"/>
                <p:cNvSpPr>
                  <a:spLocks/>
                </p:cNvSpPr>
                <p:nvPr/>
              </p:nvSpPr>
              <p:spPr bwMode="auto">
                <a:xfrm>
                  <a:off x="2041" y="3172"/>
                  <a:ext cx="1" cy="5"/>
                </a:xfrm>
                <a:custGeom>
                  <a:avLst/>
                  <a:gdLst>
                    <a:gd name="T0" fmla="*/ 0 w 1"/>
                    <a:gd name="T1" fmla="*/ 0 h 6"/>
                    <a:gd name="T2" fmla="*/ 1 w 1"/>
                    <a:gd name="T3" fmla="*/ 5 h 6"/>
                    <a:gd name="T4" fmla="*/ 0 w 1"/>
                    <a:gd name="T5" fmla="*/ 0 h 6"/>
                  </a:gdLst>
                  <a:ahLst/>
                  <a:cxnLst>
                    <a:cxn ang="0">
                      <a:pos x="T0" y="T1"/>
                    </a:cxn>
                    <a:cxn ang="0">
                      <a:pos x="T2" y="T3"/>
                    </a:cxn>
                    <a:cxn ang="0">
                      <a:pos x="T4" y="T5"/>
                    </a:cxn>
                  </a:cxnLst>
                  <a:rect l="0" t="0" r="r" b="b"/>
                  <a:pathLst>
                    <a:path w="1" h="6">
                      <a:moveTo>
                        <a:pt x="0" y="0"/>
                      </a:moveTo>
                      <a:cubicBezTo>
                        <a:pt x="1" y="2"/>
                        <a:pt x="1" y="4"/>
                        <a:pt x="1" y="5"/>
                      </a:cubicBezTo>
                      <a:cubicBezTo>
                        <a:pt x="1" y="6"/>
                        <a:pt x="1"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97"/>
                <p:cNvSpPr>
                  <a:spLocks/>
                </p:cNvSpPr>
                <p:nvPr/>
              </p:nvSpPr>
              <p:spPr bwMode="auto">
                <a:xfrm>
                  <a:off x="2044" y="3102"/>
                  <a:ext cx="4" cy="18"/>
                </a:xfrm>
                <a:custGeom>
                  <a:avLst/>
                  <a:gdLst>
                    <a:gd name="T0" fmla="*/ 1 w 5"/>
                    <a:gd name="T1" fmla="*/ 15 h 21"/>
                    <a:gd name="T2" fmla="*/ 3 w 5"/>
                    <a:gd name="T3" fmla="*/ 18 h 21"/>
                    <a:gd name="T4" fmla="*/ 1 w 5"/>
                    <a:gd name="T5" fmla="*/ 15 h 21"/>
                  </a:gdLst>
                  <a:ahLst/>
                  <a:cxnLst>
                    <a:cxn ang="0">
                      <a:pos x="T0" y="T1"/>
                    </a:cxn>
                    <a:cxn ang="0">
                      <a:pos x="T2" y="T3"/>
                    </a:cxn>
                    <a:cxn ang="0">
                      <a:pos x="T4" y="T5"/>
                    </a:cxn>
                  </a:cxnLst>
                  <a:rect l="0" t="0" r="r" b="b"/>
                  <a:pathLst>
                    <a:path w="5" h="21">
                      <a:moveTo>
                        <a:pt x="1" y="15"/>
                      </a:moveTo>
                      <a:cubicBezTo>
                        <a:pt x="1" y="17"/>
                        <a:pt x="3" y="16"/>
                        <a:pt x="3" y="18"/>
                      </a:cubicBezTo>
                      <a:cubicBezTo>
                        <a:pt x="5" y="21"/>
                        <a:pt x="0" y="0"/>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98"/>
                <p:cNvSpPr>
                  <a:spLocks/>
                </p:cNvSpPr>
                <p:nvPr/>
              </p:nvSpPr>
              <p:spPr bwMode="auto">
                <a:xfrm>
                  <a:off x="2038" y="3161"/>
                  <a:ext cx="1" cy="4"/>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lnTo>
                        <a:pt x="1" y="3"/>
                      </a:lnTo>
                      <a:lnTo>
                        <a:pt x="0" y="0"/>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99"/>
                <p:cNvSpPr>
                  <a:spLocks/>
                </p:cNvSpPr>
                <p:nvPr/>
              </p:nvSpPr>
              <p:spPr bwMode="auto">
                <a:xfrm>
                  <a:off x="2038" y="3129"/>
                  <a:ext cx="1" cy="10"/>
                </a:xfrm>
                <a:custGeom>
                  <a:avLst/>
                  <a:gdLst>
                    <a:gd name="T0" fmla="*/ 0 w 1"/>
                    <a:gd name="T1" fmla="*/ 1 h 12"/>
                    <a:gd name="T2" fmla="*/ 0 w 1"/>
                    <a:gd name="T3" fmla="*/ 9 h 12"/>
                    <a:gd name="T4" fmla="*/ 0 w 1"/>
                    <a:gd name="T5" fmla="*/ 12 h 12"/>
                    <a:gd name="T6" fmla="*/ 0 w 1"/>
                    <a:gd name="T7" fmla="*/ 1 h 12"/>
                  </a:gdLst>
                  <a:ahLst/>
                  <a:cxnLst>
                    <a:cxn ang="0">
                      <a:pos x="T0" y="T1"/>
                    </a:cxn>
                    <a:cxn ang="0">
                      <a:pos x="T2" y="T3"/>
                    </a:cxn>
                    <a:cxn ang="0">
                      <a:pos x="T4" y="T5"/>
                    </a:cxn>
                    <a:cxn ang="0">
                      <a:pos x="T6" y="T7"/>
                    </a:cxn>
                  </a:cxnLst>
                  <a:rect l="0" t="0" r="r" b="b"/>
                  <a:pathLst>
                    <a:path w="1" h="12">
                      <a:moveTo>
                        <a:pt x="0" y="1"/>
                      </a:moveTo>
                      <a:cubicBezTo>
                        <a:pt x="0" y="9"/>
                        <a:pt x="0" y="9"/>
                        <a:pt x="0" y="9"/>
                      </a:cubicBezTo>
                      <a:cubicBezTo>
                        <a:pt x="0" y="9"/>
                        <a:pt x="0" y="10"/>
                        <a:pt x="0" y="12"/>
                      </a:cubicBezTo>
                      <a:cubicBezTo>
                        <a:pt x="1" y="6"/>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0"/>
                <p:cNvSpPr>
                  <a:spLocks/>
                </p:cNvSpPr>
                <p:nvPr/>
              </p:nvSpPr>
              <p:spPr bwMode="auto">
                <a:xfrm>
                  <a:off x="2038" y="3139"/>
                  <a:ext cx="1" cy="6"/>
                </a:xfrm>
                <a:custGeom>
                  <a:avLst/>
                  <a:gdLst>
                    <a:gd name="T0" fmla="*/ 0 w 1"/>
                    <a:gd name="T1" fmla="*/ 0 h 7"/>
                    <a:gd name="T2" fmla="*/ 1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1" y="7"/>
                      </a:cubicBezTo>
                      <a:cubicBezTo>
                        <a:pt x="1" y="5"/>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1"/>
                <p:cNvSpPr>
                  <a:spLocks/>
                </p:cNvSpPr>
                <p:nvPr/>
              </p:nvSpPr>
              <p:spPr bwMode="auto">
                <a:xfrm>
                  <a:off x="2037" y="3148"/>
                  <a:ext cx="1" cy="7"/>
                </a:xfrm>
                <a:custGeom>
                  <a:avLst/>
                  <a:gdLst>
                    <a:gd name="T0" fmla="*/ 0 w 1"/>
                    <a:gd name="T1" fmla="*/ 7 h 7"/>
                    <a:gd name="T2" fmla="*/ 1 w 1"/>
                    <a:gd name="T3" fmla="*/ 6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lnTo>
                        <a:pt x="1" y="6"/>
                      </a:lnTo>
                      <a:lnTo>
                        <a:pt x="1" y="0"/>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2"/>
                <p:cNvSpPr>
                  <a:spLocks/>
                </p:cNvSpPr>
                <p:nvPr/>
              </p:nvSpPr>
              <p:spPr bwMode="auto">
                <a:xfrm>
                  <a:off x="2038" y="3041"/>
                  <a:ext cx="1" cy="10"/>
                </a:xfrm>
                <a:custGeom>
                  <a:avLst/>
                  <a:gdLst>
                    <a:gd name="T0" fmla="*/ 2 w 2"/>
                    <a:gd name="T1" fmla="*/ 10 h 12"/>
                    <a:gd name="T2" fmla="*/ 1 w 2"/>
                    <a:gd name="T3" fmla="*/ 1 h 12"/>
                    <a:gd name="T4" fmla="*/ 0 w 2"/>
                    <a:gd name="T5" fmla="*/ 6 h 12"/>
                    <a:gd name="T6" fmla="*/ 2 w 2"/>
                    <a:gd name="T7" fmla="*/ 10 h 12"/>
                  </a:gdLst>
                  <a:ahLst/>
                  <a:cxnLst>
                    <a:cxn ang="0">
                      <a:pos x="T0" y="T1"/>
                    </a:cxn>
                    <a:cxn ang="0">
                      <a:pos x="T2" y="T3"/>
                    </a:cxn>
                    <a:cxn ang="0">
                      <a:pos x="T4" y="T5"/>
                    </a:cxn>
                    <a:cxn ang="0">
                      <a:pos x="T6" y="T7"/>
                    </a:cxn>
                  </a:cxnLst>
                  <a:rect l="0" t="0" r="r" b="b"/>
                  <a:pathLst>
                    <a:path w="2" h="12">
                      <a:moveTo>
                        <a:pt x="2" y="10"/>
                      </a:moveTo>
                      <a:cubicBezTo>
                        <a:pt x="1" y="1"/>
                        <a:pt x="1" y="1"/>
                        <a:pt x="1" y="1"/>
                      </a:cubicBezTo>
                      <a:cubicBezTo>
                        <a:pt x="0" y="0"/>
                        <a:pt x="0" y="2"/>
                        <a:pt x="0" y="6"/>
                      </a:cubicBezTo>
                      <a:cubicBezTo>
                        <a:pt x="1" y="8"/>
                        <a:pt x="1" y="12"/>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3"/>
                <p:cNvSpPr>
                  <a:spLocks/>
                </p:cNvSpPr>
                <p:nvPr/>
              </p:nvSpPr>
              <p:spPr bwMode="auto">
                <a:xfrm>
                  <a:off x="2033" y="3070"/>
                  <a:ext cx="3" cy="5"/>
                </a:xfrm>
                <a:custGeom>
                  <a:avLst/>
                  <a:gdLst>
                    <a:gd name="T0" fmla="*/ 1 w 3"/>
                    <a:gd name="T1" fmla="*/ 5 h 5"/>
                    <a:gd name="T2" fmla="*/ 3 w 3"/>
                    <a:gd name="T3" fmla="*/ 0 h 5"/>
                    <a:gd name="T4" fmla="*/ 0 w 3"/>
                    <a:gd name="T5" fmla="*/ 0 h 5"/>
                    <a:gd name="T6" fmla="*/ 1 w 3"/>
                    <a:gd name="T7" fmla="*/ 5 h 5"/>
                  </a:gdLst>
                  <a:ahLst/>
                  <a:cxnLst>
                    <a:cxn ang="0">
                      <a:pos x="T0" y="T1"/>
                    </a:cxn>
                    <a:cxn ang="0">
                      <a:pos x="T2" y="T3"/>
                    </a:cxn>
                    <a:cxn ang="0">
                      <a:pos x="T4" y="T5"/>
                    </a:cxn>
                    <a:cxn ang="0">
                      <a:pos x="T6" y="T7"/>
                    </a:cxn>
                  </a:cxnLst>
                  <a:rect l="0" t="0" r="r" b="b"/>
                  <a:pathLst>
                    <a:path w="3" h="5">
                      <a:moveTo>
                        <a:pt x="1" y="5"/>
                      </a:moveTo>
                      <a:cubicBezTo>
                        <a:pt x="2" y="2"/>
                        <a:pt x="2" y="2"/>
                        <a:pt x="3" y="0"/>
                      </a:cubicBezTo>
                      <a:cubicBezTo>
                        <a:pt x="0" y="0"/>
                        <a:pt x="0" y="0"/>
                        <a:pt x="0" y="0"/>
                      </a:cubicBez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4"/>
                <p:cNvSpPr>
                  <a:spLocks/>
                </p:cNvSpPr>
                <p:nvPr/>
              </p:nvSpPr>
              <p:spPr bwMode="auto">
                <a:xfrm>
                  <a:off x="2033" y="3039"/>
                  <a:ext cx="1" cy="19"/>
                </a:xfrm>
                <a:custGeom>
                  <a:avLst/>
                  <a:gdLst>
                    <a:gd name="T0" fmla="*/ 2 w 2"/>
                    <a:gd name="T1" fmla="*/ 14 h 23"/>
                    <a:gd name="T2" fmla="*/ 0 w 2"/>
                    <a:gd name="T3" fmla="*/ 13 h 23"/>
                    <a:gd name="T4" fmla="*/ 2 w 2"/>
                    <a:gd name="T5" fmla="*/ 14 h 23"/>
                  </a:gdLst>
                  <a:ahLst/>
                  <a:cxnLst>
                    <a:cxn ang="0">
                      <a:pos x="T0" y="T1"/>
                    </a:cxn>
                    <a:cxn ang="0">
                      <a:pos x="T2" y="T3"/>
                    </a:cxn>
                    <a:cxn ang="0">
                      <a:pos x="T4" y="T5"/>
                    </a:cxn>
                  </a:cxnLst>
                  <a:rect l="0" t="0" r="r" b="b"/>
                  <a:pathLst>
                    <a:path w="2" h="23">
                      <a:moveTo>
                        <a:pt x="2" y="14"/>
                      </a:moveTo>
                      <a:cubicBezTo>
                        <a:pt x="1" y="13"/>
                        <a:pt x="0" y="0"/>
                        <a:pt x="0" y="13"/>
                      </a:cubicBezTo>
                      <a:cubicBezTo>
                        <a:pt x="0" y="14"/>
                        <a:pt x="1" y="23"/>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3" name="Freeform 206"/>
              <p:cNvSpPr>
                <a:spLocks/>
              </p:cNvSpPr>
              <p:nvPr/>
            </p:nvSpPr>
            <p:spPr bwMode="auto">
              <a:xfrm>
                <a:off x="4612136" y="4655692"/>
                <a:ext cx="5202" cy="1734"/>
              </a:xfrm>
              <a:custGeom>
                <a:avLst/>
                <a:gdLst>
                  <a:gd name="T0" fmla="*/ 0 w 3"/>
                  <a:gd name="T1" fmla="*/ 0 h 1"/>
                  <a:gd name="T2" fmla="*/ 0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0" y="1"/>
                    </a:lnTo>
                    <a:lnTo>
                      <a:pt x="3" y="1"/>
                    </a:lnTo>
                    <a:lnTo>
                      <a:pt x="0"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07"/>
              <p:cNvSpPr>
                <a:spLocks/>
              </p:cNvSpPr>
              <p:nvPr/>
            </p:nvSpPr>
            <p:spPr bwMode="auto">
              <a:xfrm>
                <a:off x="4596530" y="4464961"/>
                <a:ext cx="5202" cy="26009"/>
              </a:xfrm>
              <a:custGeom>
                <a:avLst/>
                <a:gdLst>
                  <a:gd name="T0" fmla="*/ 1 w 4"/>
                  <a:gd name="T1" fmla="*/ 3 h 19"/>
                  <a:gd name="T2" fmla="*/ 2 w 4"/>
                  <a:gd name="T3" fmla="*/ 16 h 19"/>
                  <a:gd name="T4" fmla="*/ 4 w 4"/>
                  <a:gd name="T5" fmla="*/ 11 h 19"/>
                  <a:gd name="T6" fmla="*/ 1 w 4"/>
                  <a:gd name="T7" fmla="*/ 3 h 19"/>
                </a:gdLst>
                <a:ahLst/>
                <a:cxnLst>
                  <a:cxn ang="0">
                    <a:pos x="T0" y="T1"/>
                  </a:cxn>
                  <a:cxn ang="0">
                    <a:pos x="T2" y="T3"/>
                  </a:cxn>
                  <a:cxn ang="0">
                    <a:pos x="T4" y="T5"/>
                  </a:cxn>
                  <a:cxn ang="0">
                    <a:pos x="T6" y="T7"/>
                  </a:cxn>
                </a:cxnLst>
                <a:rect l="0" t="0" r="r" b="b"/>
                <a:pathLst>
                  <a:path w="4" h="19">
                    <a:moveTo>
                      <a:pt x="1" y="3"/>
                    </a:moveTo>
                    <a:cubicBezTo>
                      <a:pt x="0" y="15"/>
                      <a:pt x="4" y="6"/>
                      <a:pt x="2" y="16"/>
                    </a:cubicBezTo>
                    <a:cubicBezTo>
                      <a:pt x="3" y="19"/>
                      <a:pt x="3" y="8"/>
                      <a:pt x="4" y="11"/>
                    </a:cubicBezTo>
                    <a:cubicBezTo>
                      <a:pt x="3" y="4"/>
                      <a:pt x="4" y="0"/>
                      <a:pt x="1" y="3"/>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08"/>
              <p:cNvSpPr>
                <a:spLocks/>
              </p:cNvSpPr>
              <p:nvPr/>
            </p:nvSpPr>
            <p:spPr bwMode="auto">
              <a:xfrm>
                <a:off x="4601733" y="4480567"/>
                <a:ext cx="1734" cy="346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1"/>
                      <a:pt x="0"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09"/>
              <p:cNvSpPr>
                <a:spLocks/>
              </p:cNvSpPr>
              <p:nvPr/>
            </p:nvSpPr>
            <p:spPr bwMode="auto">
              <a:xfrm>
                <a:off x="4626007" y="2373863"/>
                <a:ext cx="1734" cy="12138"/>
              </a:xfrm>
              <a:custGeom>
                <a:avLst/>
                <a:gdLst>
                  <a:gd name="T0" fmla="*/ 1 w 1"/>
                  <a:gd name="T1" fmla="*/ 7 h 7"/>
                  <a:gd name="T2" fmla="*/ 1 w 1"/>
                  <a:gd name="T3" fmla="*/ 0 h 7"/>
                  <a:gd name="T4" fmla="*/ 0 w 1"/>
                  <a:gd name="T5" fmla="*/ 4 h 7"/>
                  <a:gd name="T6" fmla="*/ 1 w 1"/>
                  <a:gd name="T7" fmla="*/ 7 h 7"/>
                </a:gdLst>
                <a:ahLst/>
                <a:cxnLst>
                  <a:cxn ang="0">
                    <a:pos x="T0" y="T1"/>
                  </a:cxn>
                  <a:cxn ang="0">
                    <a:pos x="T2" y="T3"/>
                  </a:cxn>
                  <a:cxn ang="0">
                    <a:pos x="T4" y="T5"/>
                  </a:cxn>
                  <a:cxn ang="0">
                    <a:pos x="T6" y="T7"/>
                  </a:cxn>
                </a:cxnLst>
                <a:rect l="0" t="0" r="r" b="b"/>
                <a:pathLst>
                  <a:path w="1" h="7">
                    <a:moveTo>
                      <a:pt x="1" y="7"/>
                    </a:moveTo>
                    <a:lnTo>
                      <a:pt x="1" y="0"/>
                    </a:lnTo>
                    <a:lnTo>
                      <a:pt x="0" y="4"/>
                    </a:lnTo>
                    <a:lnTo>
                      <a:pt x="1" y="7"/>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10"/>
              <p:cNvSpPr>
                <a:spLocks/>
              </p:cNvSpPr>
              <p:nvPr/>
            </p:nvSpPr>
            <p:spPr bwMode="auto">
              <a:xfrm>
                <a:off x="4622540" y="2354790"/>
                <a:ext cx="3468" cy="10403"/>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cubicBezTo>
                      <a:pt x="2" y="5"/>
                      <a:pt x="2" y="5"/>
                      <a:pt x="2" y="5"/>
                    </a:cubicBezTo>
                    <a:cubicBezTo>
                      <a:pt x="0" y="0"/>
                      <a:pt x="0" y="0"/>
                      <a:pt x="0" y="0"/>
                    </a:cubicBezTo>
                    <a:cubicBezTo>
                      <a:pt x="0" y="2"/>
                      <a:pt x="0" y="5"/>
                      <a:pt x="0" y="7"/>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11"/>
              <p:cNvSpPr>
                <a:spLocks/>
              </p:cNvSpPr>
              <p:nvPr/>
            </p:nvSpPr>
            <p:spPr bwMode="auto">
              <a:xfrm>
                <a:off x="4593063" y="3811277"/>
                <a:ext cx="1734" cy="8670"/>
              </a:xfrm>
              <a:custGeom>
                <a:avLst/>
                <a:gdLst>
                  <a:gd name="T0" fmla="*/ 0 w 1"/>
                  <a:gd name="T1" fmla="*/ 6 h 6"/>
                  <a:gd name="T2" fmla="*/ 0 w 1"/>
                  <a:gd name="T3" fmla="*/ 6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6"/>
                      <a:pt x="0" y="6"/>
                      <a:pt x="0" y="6"/>
                    </a:cubicBezTo>
                    <a:cubicBezTo>
                      <a:pt x="1" y="5"/>
                      <a:pt x="1" y="3"/>
                      <a:pt x="1" y="0"/>
                    </a:cubicBezTo>
                    <a:lnTo>
                      <a:pt x="0" y="6"/>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12"/>
              <p:cNvSpPr>
                <a:spLocks/>
              </p:cNvSpPr>
              <p:nvPr/>
            </p:nvSpPr>
            <p:spPr bwMode="auto">
              <a:xfrm>
                <a:off x="4596530" y="3672564"/>
                <a:ext cx="1734" cy="5202"/>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13"/>
              <p:cNvSpPr>
                <a:spLocks/>
              </p:cNvSpPr>
              <p:nvPr/>
            </p:nvSpPr>
            <p:spPr bwMode="auto">
              <a:xfrm>
                <a:off x="4591329" y="3552923"/>
                <a:ext cx="5202" cy="17339"/>
              </a:xfrm>
              <a:custGeom>
                <a:avLst/>
                <a:gdLst>
                  <a:gd name="T0" fmla="*/ 0 w 3"/>
                  <a:gd name="T1" fmla="*/ 1 h 12"/>
                  <a:gd name="T2" fmla="*/ 0 w 3"/>
                  <a:gd name="T3" fmla="*/ 12 h 12"/>
                  <a:gd name="T4" fmla="*/ 0 w 3"/>
                  <a:gd name="T5" fmla="*/ 1 h 12"/>
                </a:gdLst>
                <a:ahLst/>
                <a:cxnLst>
                  <a:cxn ang="0">
                    <a:pos x="T0" y="T1"/>
                  </a:cxn>
                  <a:cxn ang="0">
                    <a:pos x="T2" y="T3"/>
                  </a:cxn>
                  <a:cxn ang="0">
                    <a:pos x="T4" y="T5"/>
                  </a:cxn>
                </a:cxnLst>
                <a:rect l="0" t="0" r="r" b="b"/>
                <a:pathLst>
                  <a:path w="3" h="12">
                    <a:moveTo>
                      <a:pt x="0" y="1"/>
                    </a:moveTo>
                    <a:cubicBezTo>
                      <a:pt x="0" y="4"/>
                      <a:pt x="0" y="8"/>
                      <a:pt x="0" y="12"/>
                    </a:cubicBezTo>
                    <a:cubicBezTo>
                      <a:pt x="0" y="4"/>
                      <a:pt x="3" y="0"/>
                      <a:pt x="0"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14"/>
              <p:cNvSpPr>
                <a:spLocks/>
              </p:cNvSpPr>
              <p:nvPr/>
            </p:nvSpPr>
            <p:spPr bwMode="auto">
              <a:xfrm>
                <a:off x="6825779" y="5286410"/>
                <a:ext cx="8670" cy="3468"/>
              </a:xfrm>
              <a:custGeom>
                <a:avLst/>
                <a:gdLst>
                  <a:gd name="T0" fmla="*/ 5 w 5"/>
                  <a:gd name="T1" fmla="*/ 1 h 2"/>
                  <a:gd name="T2" fmla="*/ 0 w 5"/>
                  <a:gd name="T3" fmla="*/ 0 h 2"/>
                  <a:gd name="T4" fmla="*/ 0 w 5"/>
                  <a:gd name="T5" fmla="*/ 2 h 2"/>
                  <a:gd name="T6" fmla="*/ 5 w 5"/>
                  <a:gd name="T7" fmla="*/ 1 h 2"/>
                </a:gdLst>
                <a:ahLst/>
                <a:cxnLst>
                  <a:cxn ang="0">
                    <a:pos x="T0" y="T1"/>
                  </a:cxn>
                  <a:cxn ang="0">
                    <a:pos x="T2" y="T3"/>
                  </a:cxn>
                  <a:cxn ang="0">
                    <a:pos x="T4" y="T5"/>
                  </a:cxn>
                  <a:cxn ang="0">
                    <a:pos x="T6" y="T7"/>
                  </a:cxn>
                </a:cxnLst>
                <a:rect l="0" t="0" r="r" b="b"/>
                <a:pathLst>
                  <a:path w="5" h="2">
                    <a:moveTo>
                      <a:pt x="5" y="1"/>
                    </a:moveTo>
                    <a:lnTo>
                      <a:pt x="0" y="0"/>
                    </a:lnTo>
                    <a:lnTo>
                      <a:pt x="0" y="2"/>
                    </a:lnTo>
                    <a:lnTo>
                      <a:pt x="5" y="1"/>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15"/>
              <p:cNvSpPr>
                <a:spLocks/>
              </p:cNvSpPr>
              <p:nvPr/>
            </p:nvSpPr>
            <p:spPr bwMode="auto">
              <a:xfrm>
                <a:off x="6787633" y="5279475"/>
                <a:ext cx="38146" cy="10403"/>
              </a:xfrm>
              <a:custGeom>
                <a:avLst/>
                <a:gdLst>
                  <a:gd name="T0" fmla="*/ 10 w 27"/>
                  <a:gd name="T1" fmla="*/ 0 h 7"/>
                  <a:gd name="T2" fmla="*/ 2 w 27"/>
                  <a:gd name="T3" fmla="*/ 1 h 7"/>
                  <a:gd name="T4" fmla="*/ 13 w 27"/>
                  <a:gd name="T5" fmla="*/ 7 h 7"/>
                  <a:gd name="T6" fmla="*/ 25 w 27"/>
                  <a:gd name="T7" fmla="*/ 3 h 7"/>
                  <a:gd name="T8" fmla="*/ 13 w 27"/>
                  <a:gd name="T9" fmla="*/ 4 h 7"/>
                  <a:gd name="T10" fmla="*/ 22 w 27"/>
                  <a:gd name="T11" fmla="*/ 1 h 7"/>
                  <a:gd name="T12" fmla="*/ 9 w 27"/>
                  <a:gd name="T13" fmla="*/ 2 h 7"/>
                  <a:gd name="T14" fmla="*/ 10 w 2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7">
                    <a:moveTo>
                      <a:pt x="10" y="0"/>
                    </a:moveTo>
                    <a:cubicBezTo>
                      <a:pt x="2" y="1"/>
                      <a:pt x="2" y="1"/>
                      <a:pt x="2" y="1"/>
                    </a:cubicBezTo>
                    <a:cubicBezTo>
                      <a:pt x="6" y="5"/>
                      <a:pt x="0" y="4"/>
                      <a:pt x="13" y="7"/>
                    </a:cubicBezTo>
                    <a:cubicBezTo>
                      <a:pt x="17" y="7"/>
                      <a:pt x="27" y="5"/>
                      <a:pt x="25" y="3"/>
                    </a:cubicBezTo>
                    <a:cubicBezTo>
                      <a:pt x="22" y="3"/>
                      <a:pt x="18" y="5"/>
                      <a:pt x="13" y="4"/>
                    </a:cubicBezTo>
                    <a:cubicBezTo>
                      <a:pt x="15" y="3"/>
                      <a:pt x="20" y="3"/>
                      <a:pt x="22" y="1"/>
                    </a:cubicBezTo>
                    <a:cubicBezTo>
                      <a:pt x="15" y="0"/>
                      <a:pt x="18" y="3"/>
                      <a:pt x="9" y="2"/>
                    </a:cubicBezTo>
                    <a:lnTo>
                      <a:pt x="10"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16"/>
              <p:cNvSpPr>
                <a:spLocks/>
              </p:cNvSpPr>
              <p:nvPr/>
            </p:nvSpPr>
            <p:spPr bwMode="auto">
              <a:xfrm>
                <a:off x="6782431" y="5282942"/>
                <a:ext cx="8670" cy="3468"/>
              </a:xfrm>
              <a:custGeom>
                <a:avLst/>
                <a:gdLst>
                  <a:gd name="T0" fmla="*/ 3 w 5"/>
                  <a:gd name="T1" fmla="*/ 3 h 3"/>
                  <a:gd name="T2" fmla="*/ 5 w 5"/>
                  <a:gd name="T3" fmla="*/ 0 h 3"/>
                  <a:gd name="T4" fmla="*/ 3 w 5"/>
                  <a:gd name="T5" fmla="*/ 3 h 3"/>
                </a:gdLst>
                <a:ahLst/>
                <a:cxnLst>
                  <a:cxn ang="0">
                    <a:pos x="T0" y="T1"/>
                  </a:cxn>
                  <a:cxn ang="0">
                    <a:pos x="T2" y="T3"/>
                  </a:cxn>
                  <a:cxn ang="0">
                    <a:pos x="T4" y="T5"/>
                  </a:cxn>
                </a:cxnLst>
                <a:rect l="0" t="0" r="r" b="b"/>
                <a:pathLst>
                  <a:path w="5" h="3">
                    <a:moveTo>
                      <a:pt x="3" y="3"/>
                    </a:moveTo>
                    <a:cubicBezTo>
                      <a:pt x="4" y="2"/>
                      <a:pt x="5" y="1"/>
                      <a:pt x="5" y="0"/>
                    </a:cubicBezTo>
                    <a:cubicBezTo>
                      <a:pt x="4" y="1"/>
                      <a:pt x="0" y="2"/>
                      <a:pt x="3" y="3"/>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17"/>
              <p:cNvSpPr>
                <a:spLocks/>
              </p:cNvSpPr>
              <p:nvPr/>
            </p:nvSpPr>
            <p:spPr bwMode="auto">
              <a:xfrm>
                <a:off x="6772028" y="5282942"/>
                <a:ext cx="10403" cy="5202"/>
              </a:xfrm>
              <a:custGeom>
                <a:avLst/>
                <a:gdLst>
                  <a:gd name="T0" fmla="*/ 6 w 7"/>
                  <a:gd name="T1" fmla="*/ 2 h 3"/>
                  <a:gd name="T2" fmla="*/ 6 w 7"/>
                  <a:gd name="T3" fmla="*/ 0 h 3"/>
                  <a:gd name="T4" fmla="*/ 0 w 7"/>
                  <a:gd name="T5" fmla="*/ 3 h 3"/>
                  <a:gd name="T6" fmla="*/ 6 w 7"/>
                  <a:gd name="T7" fmla="*/ 2 h 3"/>
                </a:gdLst>
                <a:ahLst/>
                <a:cxnLst>
                  <a:cxn ang="0">
                    <a:pos x="T0" y="T1"/>
                  </a:cxn>
                  <a:cxn ang="0">
                    <a:pos x="T2" y="T3"/>
                  </a:cxn>
                  <a:cxn ang="0">
                    <a:pos x="T4" y="T5"/>
                  </a:cxn>
                  <a:cxn ang="0">
                    <a:pos x="T6" y="T7"/>
                  </a:cxn>
                </a:cxnLst>
                <a:rect l="0" t="0" r="r" b="b"/>
                <a:pathLst>
                  <a:path w="7" h="3">
                    <a:moveTo>
                      <a:pt x="6" y="2"/>
                    </a:moveTo>
                    <a:cubicBezTo>
                      <a:pt x="1" y="2"/>
                      <a:pt x="7" y="0"/>
                      <a:pt x="6" y="0"/>
                    </a:cubicBezTo>
                    <a:cubicBezTo>
                      <a:pt x="0" y="3"/>
                      <a:pt x="0" y="3"/>
                      <a:pt x="0" y="3"/>
                    </a:cubicBezTo>
                    <a:lnTo>
                      <a:pt x="6" y="2"/>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18"/>
              <p:cNvSpPr>
                <a:spLocks/>
              </p:cNvSpPr>
              <p:nvPr/>
            </p:nvSpPr>
            <p:spPr bwMode="auto">
              <a:xfrm>
                <a:off x="6747753" y="5286410"/>
                <a:ext cx="3468" cy="1734"/>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2" y="0"/>
                      <a:pt x="1" y="0"/>
                      <a:pt x="0" y="0"/>
                    </a:cubicBezTo>
                    <a:cubicBezTo>
                      <a:pt x="1" y="1"/>
                      <a:pt x="2" y="0"/>
                      <a:pt x="3"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19"/>
              <p:cNvSpPr>
                <a:spLocks/>
              </p:cNvSpPr>
              <p:nvPr/>
            </p:nvSpPr>
            <p:spPr bwMode="auto">
              <a:xfrm>
                <a:off x="6735616" y="5281209"/>
                <a:ext cx="29477" cy="6936"/>
              </a:xfrm>
              <a:custGeom>
                <a:avLst/>
                <a:gdLst>
                  <a:gd name="T0" fmla="*/ 0 w 21"/>
                  <a:gd name="T1" fmla="*/ 4 h 5"/>
                  <a:gd name="T2" fmla="*/ 8 w 21"/>
                  <a:gd name="T3" fmla="*/ 4 h 5"/>
                  <a:gd name="T4" fmla="*/ 8 w 21"/>
                  <a:gd name="T5" fmla="*/ 4 h 5"/>
                  <a:gd name="T6" fmla="*/ 12 w 21"/>
                  <a:gd name="T7" fmla="*/ 1 h 5"/>
                  <a:gd name="T8" fmla="*/ 21 w 21"/>
                  <a:gd name="T9" fmla="*/ 2 h 5"/>
                  <a:gd name="T10" fmla="*/ 15 w 21"/>
                  <a:gd name="T11" fmla="*/ 0 h 5"/>
                  <a:gd name="T12" fmla="*/ 0 w 2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0" y="4"/>
                    </a:moveTo>
                    <a:cubicBezTo>
                      <a:pt x="2" y="5"/>
                      <a:pt x="5" y="5"/>
                      <a:pt x="8" y="4"/>
                    </a:cubicBezTo>
                    <a:cubicBezTo>
                      <a:pt x="8" y="4"/>
                      <a:pt x="8" y="4"/>
                      <a:pt x="8" y="4"/>
                    </a:cubicBezTo>
                    <a:cubicBezTo>
                      <a:pt x="5" y="3"/>
                      <a:pt x="8" y="1"/>
                      <a:pt x="12" y="1"/>
                    </a:cubicBezTo>
                    <a:cubicBezTo>
                      <a:pt x="17" y="1"/>
                      <a:pt x="17" y="3"/>
                      <a:pt x="21" y="2"/>
                    </a:cubicBezTo>
                    <a:cubicBezTo>
                      <a:pt x="15" y="0"/>
                      <a:pt x="15" y="0"/>
                      <a:pt x="15" y="0"/>
                    </a:cubicBezTo>
                    <a:cubicBezTo>
                      <a:pt x="8" y="0"/>
                      <a:pt x="3" y="3"/>
                      <a:pt x="0" y="4"/>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20"/>
              <p:cNvSpPr>
                <a:spLocks/>
              </p:cNvSpPr>
              <p:nvPr/>
            </p:nvSpPr>
            <p:spPr bwMode="auto">
              <a:xfrm>
                <a:off x="6751221" y="5284677"/>
                <a:ext cx="3468" cy="1734"/>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1" y="1"/>
                      <a:pt x="2" y="1"/>
                    </a:cubicBezTo>
                    <a:cubicBezTo>
                      <a:pt x="1" y="0"/>
                      <a:pt x="0" y="1"/>
                      <a:pt x="0"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21"/>
              <p:cNvSpPr>
                <a:spLocks/>
              </p:cNvSpPr>
              <p:nvPr/>
            </p:nvSpPr>
            <p:spPr bwMode="auto">
              <a:xfrm>
                <a:off x="6765092" y="5284677"/>
                <a:ext cx="5202" cy="1734"/>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3" y="1"/>
                    </a:lnTo>
                    <a:lnTo>
                      <a:pt x="2" y="0"/>
                    </a:lnTo>
                    <a:lnTo>
                      <a:pt x="0" y="1"/>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2"/>
              <p:cNvSpPr>
                <a:spLocks/>
              </p:cNvSpPr>
              <p:nvPr/>
            </p:nvSpPr>
            <p:spPr bwMode="auto">
              <a:xfrm>
                <a:off x="6700938" y="5279475"/>
                <a:ext cx="29477" cy="8670"/>
              </a:xfrm>
              <a:custGeom>
                <a:avLst/>
                <a:gdLst>
                  <a:gd name="T0" fmla="*/ 7 w 21"/>
                  <a:gd name="T1" fmla="*/ 5 h 6"/>
                  <a:gd name="T2" fmla="*/ 21 w 21"/>
                  <a:gd name="T3" fmla="*/ 3 h 6"/>
                  <a:gd name="T4" fmla="*/ 10 w 21"/>
                  <a:gd name="T5" fmla="*/ 0 h 6"/>
                  <a:gd name="T6" fmla="*/ 2 w 21"/>
                  <a:gd name="T7" fmla="*/ 1 h 6"/>
                  <a:gd name="T8" fmla="*/ 7 w 21"/>
                  <a:gd name="T9" fmla="*/ 5 h 6"/>
                </a:gdLst>
                <a:ahLst/>
                <a:cxnLst>
                  <a:cxn ang="0">
                    <a:pos x="T0" y="T1"/>
                  </a:cxn>
                  <a:cxn ang="0">
                    <a:pos x="T2" y="T3"/>
                  </a:cxn>
                  <a:cxn ang="0">
                    <a:pos x="T4" y="T5"/>
                  </a:cxn>
                  <a:cxn ang="0">
                    <a:pos x="T6" y="T7"/>
                  </a:cxn>
                  <a:cxn ang="0">
                    <a:pos x="T8" y="T9"/>
                  </a:cxn>
                </a:cxnLst>
                <a:rect l="0" t="0" r="r" b="b"/>
                <a:pathLst>
                  <a:path w="21" h="6">
                    <a:moveTo>
                      <a:pt x="7" y="5"/>
                    </a:moveTo>
                    <a:cubicBezTo>
                      <a:pt x="8" y="2"/>
                      <a:pt x="19" y="6"/>
                      <a:pt x="21" y="3"/>
                    </a:cubicBezTo>
                    <a:cubicBezTo>
                      <a:pt x="14" y="4"/>
                      <a:pt x="8" y="1"/>
                      <a:pt x="10" y="0"/>
                    </a:cubicBezTo>
                    <a:cubicBezTo>
                      <a:pt x="2" y="1"/>
                      <a:pt x="2" y="1"/>
                      <a:pt x="2" y="1"/>
                    </a:cubicBezTo>
                    <a:cubicBezTo>
                      <a:pt x="0" y="2"/>
                      <a:pt x="3" y="4"/>
                      <a:pt x="7" y="5"/>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23"/>
              <p:cNvSpPr>
                <a:spLocks/>
              </p:cNvSpPr>
              <p:nvPr/>
            </p:nvSpPr>
            <p:spPr bwMode="auto">
              <a:xfrm>
                <a:off x="6687066" y="5276007"/>
                <a:ext cx="173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24"/>
              <p:cNvSpPr>
                <a:spLocks/>
              </p:cNvSpPr>
              <p:nvPr/>
            </p:nvSpPr>
            <p:spPr bwMode="auto">
              <a:xfrm>
                <a:off x="6635049" y="5274273"/>
                <a:ext cx="60687" cy="10403"/>
              </a:xfrm>
              <a:custGeom>
                <a:avLst/>
                <a:gdLst>
                  <a:gd name="T0" fmla="*/ 0 w 43"/>
                  <a:gd name="T1" fmla="*/ 7 h 8"/>
                  <a:gd name="T2" fmla="*/ 18 w 43"/>
                  <a:gd name="T3" fmla="*/ 4 h 8"/>
                  <a:gd name="T4" fmla="*/ 13 w 43"/>
                  <a:gd name="T5" fmla="*/ 6 h 8"/>
                  <a:gd name="T6" fmla="*/ 28 w 43"/>
                  <a:gd name="T7" fmla="*/ 5 h 8"/>
                  <a:gd name="T8" fmla="*/ 21 w 43"/>
                  <a:gd name="T9" fmla="*/ 8 h 8"/>
                  <a:gd name="T10" fmla="*/ 35 w 43"/>
                  <a:gd name="T11" fmla="*/ 5 h 8"/>
                  <a:gd name="T12" fmla="*/ 43 w 43"/>
                  <a:gd name="T13" fmla="*/ 7 h 8"/>
                  <a:gd name="T14" fmla="*/ 40 w 43"/>
                  <a:gd name="T15" fmla="*/ 4 h 8"/>
                  <a:gd name="T16" fmla="*/ 32 w 43"/>
                  <a:gd name="T17" fmla="*/ 4 h 8"/>
                  <a:gd name="T18" fmla="*/ 37 w 43"/>
                  <a:gd name="T19" fmla="*/ 2 h 8"/>
                  <a:gd name="T20" fmla="*/ 15 w 43"/>
                  <a:gd name="T21" fmla="*/ 0 h 8"/>
                  <a:gd name="T22" fmla="*/ 0 w 43"/>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
                    <a:moveTo>
                      <a:pt x="0" y="7"/>
                    </a:moveTo>
                    <a:cubicBezTo>
                      <a:pt x="18" y="4"/>
                      <a:pt x="18" y="4"/>
                      <a:pt x="18" y="4"/>
                    </a:cubicBezTo>
                    <a:cubicBezTo>
                      <a:pt x="16" y="5"/>
                      <a:pt x="17" y="6"/>
                      <a:pt x="13" y="6"/>
                    </a:cubicBezTo>
                    <a:cubicBezTo>
                      <a:pt x="21" y="7"/>
                      <a:pt x="22" y="5"/>
                      <a:pt x="28" y="5"/>
                    </a:cubicBezTo>
                    <a:cubicBezTo>
                      <a:pt x="30" y="8"/>
                      <a:pt x="17" y="5"/>
                      <a:pt x="21" y="8"/>
                    </a:cubicBezTo>
                    <a:cubicBezTo>
                      <a:pt x="25" y="8"/>
                      <a:pt x="32" y="7"/>
                      <a:pt x="35" y="5"/>
                    </a:cubicBezTo>
                    <a:cubicBezTo>
                      <a:pt x="43" y="7"/>
                      <a:pt x="43" y="7"/>
                      <a:pt x="43" y="7"/>
                    </a:cubicBezTo>
                    <a:cubicBezTo>
                      <a:pt x="40" y="4"/>
                      <a:pt x="40" y="4"/>
                      <a:pt x="40" y="4"/>
                    </a:cubicBezTo>
                    <a:cubicBezTo>
                      <a:pt x="37" y="3"/>
                      <a:pt x="34" y="6"/>
                      <a:pt x="32" y="4"/>
                    </a:cubicBezTo>
                    <a:cubicBezTo>
                      <a:pt x="32" y="3"/>
                      <a:pt x="34" y="3"/>
                      <a:pt x="37" y="2"/>
                    </a:cubicBezTo>
                    <a:cubicBezTo>
                      <a:pt x="32" y="3"/>
                      <a:pt x="24" y="0"/>
                      <a:pt x="15" y="0"/>
                    </a:cubicBezTo>
                    <a:cubicBezTo>
                      <a:pt x="5" y="1"/>
                      <a:pt x="7" y="6"/>
                      <a:pt x="0" y="7"/>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25"/>
              <p:cNvSpPr>
                <a:spLocks/>
              </p:cNvSpPr>
              <p:nvPr/>
            </p:nvSpPr>
            <p:spPr bwMode="auto">
              <a:xfrm>
                <a:off x="6633315" y="5276007"/>
                <a:ext cx="1734" cy="3468"/>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26"/>
              <p:cNvSpPr>
                <a:spLocks/>
              </p:cNvSpPr>
              <p:nvPr/>
            </p:nvSpPr>
            <p:spPr bwMode="auto">
              <a:xfrm>
                <a:off x="6572628" y="5274273"/>
                <a:ext cx="53752" cy="10403"/>
              </a:xfrm>
              <a:custGeom>
                <a:avLst/>
                <a:gdLst>
                  <a:gd name="T0" fmla="*/ 23 w 36"/>
                  <a:gd name="T1" fmla="*/ 8 h 8"/>
                  <a:gd name="T2" fmla="*/ 32 w 36"/>
                  <a:gd name="T3" fmla="*/ 6 h 8"/>
                  <a:gd name="T4" fmla="*/ 34 w 36"/>
                  <a:gd name="T5" fmla="*/ 7 h 8"/>
                  <a:gd name="T6" fmla="*/ 36 w 36"/>
                  <a:gd name="T7" fmla="*/ 5 h 8"/>
                  <a:gd name="T8" fmla="*/ 20 w 36"/>
                  <a:gd name="T9" fmla="*/ 6 h 8"/>
                  <a:gd name="T10" fmla="*/ 15 w 36"/>
                  <a:gd name="T11" fmla="*/ 2 h 8"/>
                  <a:gd name="T12" fmla="*/ 24 w 36"/>
                  <a:gd name="T13" fmla="*/ 3 h 8"/>
                  <a:gd name="T14" fmla="*/ 1 w 36"/>
                  <a:gd name="T15" fmla="*/ 3 h 8"/>
                  <a:gd name="T16" fmla="*/ 6 w 36"/>
                  <a:gd name="T17" fmla="*/ 4 h 8"/>
                  <a:gd name="T18" fmla="*/ 0 w 36"/>
                  <a:gd name="T19" fmla="*/ 5 h 8"/>
                  <a:gd name="T20" fmla="*/ 23 w 3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8">
                    <a:moveTo>
                      <a:pt x="23" y="8"/>
                    </a:moveTo>
                    <a:cubicBezTo>
                      <a:pt x="32" y="6"/>
                      <a:pt x="32" y="6"/>
                      <a:pt x="32" y="6"/>
                    </a:cubicBezTo>
                    <a:cubicBezTo>
                      <a:pt x="33" y="6"/>
                      <a:pt x="33" y="7"/>
                      <a:pt x="34" y="7"/>
                    </a:cubicBezTo>
                    <a:cubicBezTo>
                      <a:pt x="34" y="6"/>
                      <a:pt x="36" y="5"/>
                      <a:pt x="36" y="5"/>
                    </a:cubicBezTo>
                    <a:cubicBezTo>
                      <a:pt x="31" y="2"/>
                      <a:pt x="24" y="6"/>
                      <a:pt x="20" y="6"/>
                    </a:cubicBezTo>
                    <a:cubicBezTo>
                      <a:pt x="7" y="5"/>
                      <a:pt x="20" y="5"/>
                      <a:pt x="15" y="2"/>
                    </a:cubicBezTo>
                    <a:cubicBezTo>
                      <a:pt x="19" y="2"/>
                      <a:pt x="19" y="3"/>
                      <a:pt x="24" y="3"/>
                    </a:cubicBezTo>
                    <a:cubicBezTo>
                      <a:pt x="16" y="0"/>
                      <a:pt x="6" y="3"/>
                      <a:pt x="1" y="3"/>
                    </a:cubicBezTo>
                    <a:cubicBezTo>
                      <a:pt x="2" y="4"/>
                      <a:pt x="3" y="5"/>
                      <a:pt x="6" y="4"/>
                    </a:cubicBezTo>
                    <a:cubicBezTo>
                      <a:pt x="0" y="5"/>
                      <a:pt x="0" y="5"/>
                      <a:pt x="0" y="5"/>
                    </a:cubicBezTo>
                    <a:cubicBezTo>
                      <a:pt x="6" y="7"/>
                      <a:pt x="10" y="8"/>
                      <a:pt x="23" y="8"/>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27"/>
              <p:cNvSpPr>
                <a:spLocks/>
              </p:cNvSpPr>
              <p:nvPr/>
            </p:nvSpPr>
            <p:spPr bwMode="auto">
              <a:xfrm>
                <a:off x="6622911" y="5282942"/>
                <a:ext cx="6936" cy="1734"/>
              </a:xfrm>
              <a:custGeom>
                <a:avLst/>
                <a:gdLst>
                  <a:gd name="T0" fmla="*/ 5 w 5"/>
                  <a:gd name="T1" fmla="*/ 1 h 1"/>
                  <a:gd name="T2" fmla="*/ 0 w 5"/>
                  <a:gd name="T3" fmla="*/ 0 h 1"/>
                  <a:gd name="T4" fmla="*/ 5 w 5"/>
                  <a:gd name="T5" fmla="*/ 1 h 1"/>
                </a:gdLst>
                <a:ahLst/>
                <a:cxnLst>
                  <a:cxn ang="0">
                    <a:pos x="T0" y="T1"/>
                  </a:cxn>
                  <a:cxn ang="0">
                    <a:pos x="T2" y="T3"/>
                  </a:cxn>
                  <a:cxn ang="0">
                    <a:pos x="T4" y="T5"/>
                  </a:cxn>
                </a:cxnLst>
                <a:rect l="0" t="0" r="r" b="b"/>
                <a:pathLst>
                  <a:path w="5" h="1">
                    <a:moveTo>
                      <a:pt x="5" y="1"/>
                    </a:moveTo>
                    <a:cubicBezTo>
                      <a:pt x="2" y="1"/>
                      <a:pt x="0" y="1"/>
                      <a:pt x="0" y="0"/>
                    </a:cubicBezTo>
                    <a:cubicBezTo>
                      <a:pt x="1" y="1"/>
                      <a:pt x="2" y="1"/>
                      <a:pt x="5"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28"/>
              <p:cNvSpPr>
                <a:spLocks/>
              </p:cNvSpPr>
              <p:nvPr/>
            </p:nvSpPr>
            <p:spPr bwMode="auto">
              <a:xfrm>
                <a:off x="6570894" y="5277741"/>
                <a:ext cx="3468" cy="1734"/>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1"/>
                      <a:pt x="2" y="1"/>
                      <a:pt x="3" y="0"/>
                    </a:cubicBezTo>
                    <a:cubicBezTo>
                      <a:pt x="2" y="0"/>
                      <a:pt x="2"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29"/>
              <p:cNvSpPr>
                <a:spLocks/>
              </p:cNvSpPr>
              <p:nvPr/>
            </p:nvSpPr>
            <p:spPr bwMode="auto">
              <a:xfrm>
                <a:off x="6569160" y="5282942"/>
                <a:ext cx="10403" cy="1734"/>
              </a:xfrm>
              <a:custGeom>
                <a:avLst/>
                <a:gdLst>
                  <a:gd name="T0" fmla="*/ 6 w 7"/>
                  <a:gd name="T1" fmla="*/ 1 h 2"/>
                  <a:gd name="T2" fmla="*/ 0 w 7"/>
                  <a:gd name="T3" fmla="*/ 0 h 2"/>
                  <a:gd name="T4" fmla="*/ 3 w 7"/>
                  <a:gd name="T5" fmla="*/ 2 h 2"/>
                  <a:gd name="T6" fmla="*/ 6 w 7"/>
                  <a:gd name="T7" fmla="*/ 1 h 2"/>
                </a:gdLst>
                <a:ahLst/>
                <a:cxnLst>
                  <a:cxn ang="0">
                    <a:pos x="T0" y="T1"/>
                  </a:cxn>
                  <a:cxn ang="0">
                    <a:pos x="T2" y="T3"/>
                  </a:cxn>
                  <a:cxn ang="0">
                    <a:pos x="T4" y="T5"/>
                  </a:cxn>
                  <a:cxn ang="0">
                    <a:pos x="T6" y="T7"/>
                  </a:cxn>
                </a:cxnLst>
                <a:rect l="0" t="0" r="r" b="b"/>
                <a:pathLst>
                  <a:path w="7" h="2">
                    <a:moveTo>
                      <a:pt x="6" y="1"/>
                    </a:moveTo>
                    <a:cubicBezTo>
                      <a:pt x="0" y="0"/>
                      <a:pt x="0" y="0"/>
                      <a:pt x="0" y="0"/>
                    </a:cubicBezTo>
                    <a:cubicBezTo>
                      <a:pt x="3" y="2"/>
                      <a:pt x="3" y="2"/>
                      <a:pt x="3" y="2"/>
                    </a:cubicBezTo>
                    <a:cubicBezTo>
                      <a:pt x="3" y="2"/>
                      <a:pt x="7" y="1"/>
                      <a:pt x="6"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30"/>
              <p:cNvSpPr>
                <a:spLocks/>
              </p:cNvSpPr>
              <p:nvPr/>
            </p:nvSpPr>
            <p:spPr bwMode="auto">
              <a:xfrm>
                <a:off x="6222378" y="5274273"/>
                <a:ext cx="341581" cy="13871"/>
              </a:xfrm>
              <a:custGeom>
                <a:avLst/>
                <a:gdLst>
                  <a:gd name="T0" fmla="*/ 2 w 237"/>
                  <a:gd name="T1" fmla="*/ 2 h 9"/>
                  <a:gd name="T2" fmla="*/ 10 w 237"/>
                  <a:gd name="T3" fmla="*/ 3 h 9"/>
                  <a:gd name="T4" fmla="*/ 0 w 237"/>
                  <a:gd name="T5" fmla="*/ 5 h 9"/>
                  <a:gd name="T6" fmla="*/ 1 w 237"/>
                  <a:gd name="T7" fmla="*/ 8 h 9"/>
                  <a:gd name="T8" fmla="*/ 20 w 237"/>
                  <a:gd name="T9" fmla="*/ 7 h 9"/>
                  <a:gd name="T10" fmla="*/ 20 w 237"/>
                  <a:gd name="T11" fmla="*/ 8 h 9"/>
                  <a:gd name="T12" fmla="*/ 55 w 237"/>
                  <a:gd name="T13" fmla="*/ 7 h 9"/>
                  <a:gd name="T14" fmla="*/ 80 w 237"/>
                  <a:gd name="T15" fmla="*/ 7 h 9"/>
                  <a:gd name="T16" fmla="*/ 179 w 237"/>
                  <a:gd name="T17" fmla="*/ 7 h 9"/>
                  <a:gd name="T18" fmla="*/ 184 w 237"/>
                  <a:gd name="T19" fmla="*/ 4 h 9"/>
                  <a:gd name="T20" fmla="*/ 191 w 237"/>
                  <a:gd name="T21" fmla="*/ 6 h 9"/>
                  <a:gd name="T22" fmla="*/ 185 w 237"/>
                  <a:gd name="T23" fmla="*/ 6 h 9"/>
                  <a:gd name="T24" fmla="*/ 214 w 237"/>
                  <a:gd name="T25" fmla="*/ 7 h 9"/>
                  <a:gd name="T26" fmla="*/ 214 w 237"/>
                  <a:gd name="T27" fmla="*/ 3 h 9"/>
                  <a:gd name="T28" fmla="*/ 227 w 237"/>
                  <a:gd name="T29" fmla="*/ 7 h 9"/>
                  <a:gd name="T30" fmla="*/ 236 w 237"/>
                  <a:gd name="T31" fmla="*/ 5 h 9"/>
                  <a:gd name="T32" fmla="*/ 226 w 237"/>
                  <a:gd name="T33" fmla="*/ 2 h 9"/>
                  <a:gd name="T34" fmla="*/ 234 w 237"/>
                  <a:gd name="T35" fmla="*/ 1 h 9"/>
                  <a:gd name="T36" fmla="*/ 169 w 237"/>
                  <a:gd name="T37" fmla="*/ 5 h 9"/>
                  <a:gd name="T38" fmla="*/ 172 w 237"/>
                  <a:gd name="T39" fmla="*/ 3 h 9"/>
                  <a:gd name="T40" fmla="*/ 132 w 237"/>
                  <a:gd name="T41" fmla="*/ 2 h 9"/>
                  <a:gd name="T42" fmla="*/ 117 w 237"/>
                  <a:gd name="T43" fmla="*/ 5 h 9"/>
                  <a:gd name="T44" fmla="*/ 109 w 237"/>
                  <a:gd name="T45" fmla="*/ 4 h 9"/>
                  <a:gd name="T46" fmla="*/ 108 w 237"/>
                  <a:gd name="T47" fmla="*/ 5 h 9"/>
                  <a:gd name="T48" fmla="*/ 96 w 237"/>
                  <a:gd name="T49" fmla="*/ 3 h 9"/>
                  <a:gd name="T50" fmla="*/ 94 w 237"/>
                  <a:gd name="T51" fmla="*/ 7 h 9"/>
                  <a:gd name="T52" fmla="*/ 70 w 237"/>
                  <a:gd name="T53" fmla="*/ 2 h 9"/>
                  <a:gd name="T54" fmla="*/ 74 w 237"/>
                  <a:gd name="T55" fmla="*/ 3 h 9"/>
                  <a:gd name="T56" fmla="*/ 69 w 237"/>
                  <a:gd name="T57" fmla="*/ 5 h 9"/>
                  <a:gd name="T58" fmla="*/ 65 w 237"/>
                  <a:gd name="T59" fmla="*/ 2 h 9"/>
                  <a:gd name="T60" fmla="*/ 47 w 237"/>
                  <a:gd name="T61" fmla="*/ 4 h 9"/>
                  <a:gd name="T62" fmla="*/ 49 w 237"/>
                  <a:gd name="T63" fmla="*/ 6 h 9"/>
                  <a:gd name="T64" fmla="*/ 24 w 237"/>
                  <a:gd name="T65" fmla="*/ 5 h 9"/>
                  <a:gd name="T66" fmla="*/ 35 w 237"/>
                  <a:gd name="T67" fmla="*/ 2 h 9"/>
                  <a:gd name="T68" fmla="*/ 28 w 237"/>
                  <a:gd name="T69" fmla="*/ 0 h 9"/>
                  <a:gd name="T70" fmla="*/ 12 w 237"/>
                  <a:gd name="T71" fmla="*/ 4 h 9"/>
                  <a:gd name="T72" fmla="*/ 2 w 237"/>
                  <a:gd name="T7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9">
                    <a:moveTo>
                      <a:pt x="2" y="2"/>
                    </a:moveTo>
                    <a:cubicBezTo>
                      <a:pt x="2" y="3"/>
                      <a:pt x="5" y="3"/>
                      <a:pt x="10" y="3"/>
                    </a:cubicBezTo>
                    <a:cubicBezTo>
                      <a:pt x="9" y="4"/>
                      <a:pt x="3" y="4"/>
                      <a:pt x="0" y="5"/>
                    </a:cubicBezTo>
                    <a:cubicBezTo>
                      <a:pt x="6" y="6"/>
                      <a:pt x="0" y="7"/>
                      <a:pt x="1" y="8"/>
                    </a:cubicBezTo>
                    <a:cubicBezTo>
                      <a:pt x="9" y="8"/>
                      <a:pt x="12" y="6"/>
                      <a:pt x="20" y="7"/>
                    </a:cubicBezTo>
                    <a:cubicBezTo>
                      <a:pt x="19" y="7"/>
                      <a:pt x="19" y="8"/>
                      <a:pt x="20" y="8"/>
                    </a:cubicBezTo>
                    <a:cubicBezTo>
                      <a:pt x="30" y="7"/>
                      <a:pt x="46" y="6"/>
                      <a:pt x="55" y="7"/>
                    </a:cubicBezTo>
                    <a:cubicBezTo>
                      <a:pt x="64" y="8"/>
                      <a:pt x="70" y="7"/>
                      <a:pt x="80" y="7"/>
                    </a:cubicBezTo>
                    <a:cubicBezTo>
                      <a:pt x="112" y="7"/>
                      <a:pt x="145" y="6"/>
                      <a:pt x="179" y="7"/>
                    </a:cubicBezTo>
                    <a:cubicBezTo>
                      <a:pt x="184" y="4"/>
                      <a:pt x="184" y="4"/>
                      <a:pt x="184" y="4"/>
                    </a:cubicBezTo>
                    <a:cubicBezTo>
                      <a:pt x="186" y="6"/>
                      <a:pt x="192" y="4"/>
                      <a:pt x="191" y="6"/>
                    </a:cubicBezTo>
                    <a:cubicBezTo>
                      <a:pt x="189" y="6"/>
                      <a:pt x="188" y="6"/>
                      <a:pt x="185" y="6"/>
                    </a:cubicBezTo>
                    <a:cubicBezTo>
                      <a:pt x="193" y="9"/>
                      <a:pt x="205" y="6"/>
                      <a:pt x="214" y="7"/>
                    </a:cubicBezTo>
                    <a:cubicBezTo>
                      <a:pt x="213" y="6"/>
                      <a:pt x="211" y="4"/>
                      <a:pt x="214" y="3"/>
                    </a:cubicBezTo>
                    <a:cubicBezTo>
                      <a:pt x="213" y="7"/>
                      <a:pt x="224" y="3"/>
                      <a:pt x="227" y="7"/>
                    </a:cubicBezTo>
                    <a:cubicBezTo>
                      <a:pt x="236" y="8"/>
                      <a:pt x="227" y="4"/>
                      <a:pt x="236" y="5"/>
                    </a:cubicBezTo>
                    <a:cubicBezTo>
                      <a:pt x="237" y="3"/>
                      <a:pt x="227" y="4"/>
                      <a:pt x="226" y="2"/>
                    </a:cubicBezTo>
                    <a:cubicBezTo>
                      <a:pt x="229" y="1"/>
                      <a:pt x="234" y="3"/>
                      <a:pt x="234" y="1"/>
                    </a:cubicBezTo>
                    <a:cubicBezTo>
                      <a:pt x="219" y="0"/>
                      <a:pt x="192" y="4"/>
                      <a:pt x="169" y="5"/>
                    </a:cubicBezTo>
                    <a:cubicBezTo>
                      <a:pt x="172" y="3"/>
                      <a:pt x="172" y="3"/>
                      <a:pt x="172" y="3"/>
                    </a:cubicBezTo>
                    <a:cubicBezTo>
                      <a:pt x="160" y="5"/>
                      <a:pt x="141" y="5"/>
                      <a:pt x="132" y="2"/>
                    </a:cubicBezTo>
                    <a:cubicBezTo>
                      <a:pt x="134" y="3"/>
                      <a:pt x="115" y="1"/>
                      <a:pt x="117" y="5"/>
                    </a:cubicBezTo>
                    <a:cubicBezTo>
                      <a:pt x="114" y="4"/>
                      <a:pt x="113" y="4"/>
                      <a:pt x="109" y="4"/>
                    </a:cubicBezTo>
                    <a:cubicBezTo>
                      <a:pt x="108" y="5"/>
                      <a:pt x="108" y="5"/>
                      <a:pt x="108" y="5"/>
                    </a:cubicBezTo>
                    <a:cubicBezTo>
                      <a:pt x="102" y="5"/>
                      <a:pt x="103" y="3"/>
                      <a:pt x="96" y="3"/>
                    </a:cubicBezTo>
                    <a:cubicBezTo>
                      <a:pt x="101" y="5"/>
                      <a:pt x="96" y="5"/>
                      <a:pt x="94" y="7"/>
                    </a:cubicBezTo>
                    <a:cubicBezTo>
                      <a:pt x="86" y="5"/>
                      <a:pt x="77" y="3"/>
                      <a:pt x="70" y="2"/>
                    </a:cubicBezTo>
                    <a:cubicBezTo>
                      <a:pt x="71" y="2"/>
                      <a:pt x="71" y="3"/>
                      <a:pt x="74" y="3"/>
                    </a:cubicBezTo>
                    <a:cubicBezTo>
                      <a:pt x="69" y="3"/>
                      <a:pt x="70" y="4"/>
                      <a:pt x="69" y="5"/>
                    </a:cubicBezTo>
                    <a:cubicBezTo>
                      <a:pt x="64" y="5"/>
                      <a:pt x="65" y="3"/>
                      <a:pt x="65" y="2"/>
                    </a:cubicBezTo>
                    <a:cubicBezTo>
                      <a:pt x="57" y="1"/>
                      <a:pt x="53" y="5"/>
                      <a:pt x="47" y="4"/>
                    </a:cubicBezTo>
                    <a:cubicBezTo>
                      <a:pt x="49" y="6"/>
                      <a:pt x="49" y="6"/>
                      <a:pt x="49" y="6"/>
                    </a:cubicBezTo>
                    <a:cubicBezTo>
                      <a:pt x="40" y="6"/>
                      <a:pt x="33" y="4"/>
                      <a:pt x="24" y="5"/>
                    </a:cubicBezTo>
                    <a:cubicBezTo>
                      <a:pt x="19" y="2"/>
                      <a:pt x="31" y="3"/>
                      <a:pt x="35" y="2"/>
                    </a:cubicBezTo>
                    <a:cubicBezTo>
                      <a:pt x="33" y="1"/>
                      <a:pt x="29" y="1"/>
                      <a:pt x="28" y="0"/>
                    </a:cubicBezTo>
                    <a:cubicBezTo>
                      <a:pt x="24" y="2"/>
                      <a:pt x="17" y="3"/>
                      <a:pt x="12" y="4"/>
                    </a:cubicBezTo>
                    <a:cubicBezTo>
                      <a:pt x="17" y="2"/>
                      <a:pt x="5" y="2"/>
                      <a:pt x="2" y="2"/>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31"/>
              <p:cNvSpPr>
                <a:spLocks/>
              </p:cNvSpPr>
              <p:nvPr/>
            </p:nvSpPr>
            <p:spPr bwMode="auto">
              <a:xfrm>
                <a:off x="6262257" y="5274273"/>
                <a:ext cx="5202" cy="0"/>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0"/>
                    </a:cubicBezTo>
                    <a:cubicBezTo>
                      <a:pt x="2" y="1"/>
                      <a:pt x="1" y="1"/>
                      <a:pt x="0" y="1"/>
                    </a:cubicBezTo>
                    <a:cubicBezTo>
                      <a:pt x="0" y="1"/>
                      <a:pt x="0" y="1"/>
                      <a:pt x="0"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32"/>
              <p:cNvSpPr>
                <a:spLocks/>
              </p:cNvSpPr>
              <p:nvPr/>
            </p:nvSpPr>
            <p:spPr bwMode="auto">
              <a:xfrm>
                <a:off x="6224111" y="5276007"/>
                <a:ext cx="1734" cy="173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33"/>
              <p:cNvSpPr>
                <a:spLocks/>
              </p:cNvSpPr>
              <p:nvPr/>
            </p:nvSpPr>
            <p:spPr bwMode="auto">
              <a:xfrm>
                <a:off x="6298670" y="5284677"/>
                <a:ext cx="5202" cy="1734"/>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2" y="0"/>
                      <a:pt x="2" y="0"/>
                    </a:cubicBezTo>
                    <a:cubicBezTo>
                      <a:pt x="1" y="0"/>
                      <a:pt x="1" y="0"/>
                      <a:pt x="0" y="0"/>
                    </a:cubicBezTo>
                    <a:lnTo>
                      <a:pt x="3" y="1"/>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34"/>
              <p:cNvSpPr>
                <a:spLocks/>
              </p:cNvSpPr>
              <p:nvPr/>
            </p:nvSpPr>
            <p:spPr bwMode="auto">
              <a:xfrm>
                <a:off x="6312541" y="5274273"/>
                <a:ext cx="10403" cy="3468"/>
              </a:xfrm>
              <a:custGeom>
                <a:avLst/>
                <a:gdLst>
                  <a:gd name="T0" fmla="*/ 0 w 7"/>
                  <a:gd name="T1" fmla="*/ 0 h 2"/>
                  <a:gd name="T2" fmla="*/ 7 w 7"/>
                  <a:gd name="T3" fmla="*/ 2 h 2"/>
                  <a:gd name="T4" fmla="*/ 0 w 7"/>
                  <a:gd name="T5" fmla="*/ 0 h 2"/>
                </a:gdLst>
                <a:ahLst/>
                <a:cxnLst>
                  <a:cxn ang="0">
                    <a:pos x="T0" y="T1"/>
                  </a:cxn>
                  <a:cxn ang="0">
                    <a:pos x="T2" y="T3"/>
                  </a:cxn>
                  <a:cxn ang="0">
                    <a:pos x="T4" y="T5"/>
                  </a:cxn>
                </a:cxnLst>
                <a:rect l="0" t="0" r="r" b="b"/>
                <a:pathLst>
                  <a:path w="7" h="2">
                    <a:moveTo>
                      <a:pt x="0" y="0"/>
                    </a:moveTo>
                    <a:cubicBezTo>
                      <a:pt x="2" y="0"/>
                      <a:pt x="4" y="1"/>
                      <a:pt x="7" y="2"/>
                    </a:cubicBezTo>
                    <a:cubicBezTo>
                      <a:pt x="6" y="1"/>
                      <a:pt x="6"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35"/>
              <p:cNvSpPr>
                <a:spLocks/>
              </p:cNvSpPr>
              <p:nvPr/>
            </p:nvSpPr>
            <p:spPr bwMode="auto">
              <a:xfrm>
                <a:off x="6392301" y="5274273"/>
                <a:ext cx="6936" cy="3468"/>
              </a:xfrm>
              <a:custGeom>
                <a:avLst/>
                <a:gdLst>
                  <a:gd name="T0" fmla="*/ 3 w 4"/>
                  <a:gd name="T1" fmla="*/ 2 h 2"/>
                  <a:gd name="T2" fmla="*/ 4 w 4"/>
                  <a:gd name="T3" fmla="*/ 0 h 2"/>
                  <a:gd name="T4" fmla="*/ 3 w 4"/>
                  <a:gd name="T5" fmla="*/ 2 h 2"/>
                </a:gdLst>
                <a:ahLst/>
                <a:cxnLst>
                  <a:cxn ang="0">
                    <a:pos x="T0" y="T1"/>
                  </a:cxn>
                  <a:cxn ang="0">
                    <a:pos x="T2" y="T3"/>
                  </a:cxn>
                  <a:cxn ang="0">
                    <a:pos x="T4" y="T5"/>
                  </a:cxn>
                </a:cxnLst>
                <a:rect l="0" t="0" r="r" b="b"/>
                <a:pathLst>
                  <a:path w="4" h="2">
                    <a:moveTo>
                      <a:pt x="3" y="2"/>
                    </a:moveTo>
                    <a:cubicBezTo>
                      <a:pt x="4" y="1"/>
                      <a:pt x="3" y="1"/>
                      <a:pt x="4" y="0"/>
                    </a:cubicBezTo>
                    <a:cubicBezTo>
                      <a:pt x="1" y="0"/>
                      <a:pt x="0" y="1"/>
                      <a:pt x="3" y="2"/>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36"/>
              <p:cNvSpPr>
                <a:spLocks/>
              </p:cNvSpPr>
              <p:nvPr/>
            </p:nvSpPr>
            <p:spPr bwMode="auto">
              <a:xfrm>
                <a:off x="6234515" y="5274273"/>
                <a:ext cx="13871" cy="1734"/>
              </a:xfrm>
              <a:custGeom>
                <a:avLst/>
                <a:gdLst>
                  <a:gd name="T0" fmla="*/ 8 w 8"/>
                  <a:gd name="T1" fmla="*/ 0 h 1"/>
                  <a:gd name="T2" fmla="*/ 2 w 8"/>
                  <a:gd name="T3" fmla="*/ 0 h 1"/>
                  <a:gd name="T4" fmla="*/ 0 w 8"/>
                  <a:gd name="T5" fmla="*/ 1 h 1"/>
                  <a:gd name="T6" fmla="*/ 8 w 8"/>
                  <a:gd name="T7" fmla="*/ 0 h 1"/>
                </a:gdLst>
                <a:ahLst/>
                <a:cxnLst>
                  <a:cxn ang="0">
                    <a:pos x="T0" y="T1"/>
                  </a:cxn>
                  <a:cxn ang="0">
                    <a:pos x="T2" y="T3"/>
                  </a:cxn>
                  <a:cxn ang="0">
                    <a:pos x="T4" y="T5"/>
                  </a:cxn>
                  <a:cxn ang="0">
                    <a:pos x="T6" y="T7"/>
                  </a:cxn>
                </a:cxnLst>
                <a:rect l="0" t="0" r="r" b="b"/>
                <a:pathLst>
                  <a:path w="8" h="1">
                    <a:moveTo>
                      <a:pt x="8" y="0"/>
                    </a:moveTo>
                    <a:lnTo>
                      <a:pt x="2" y="0"/>
                    </a:lnTo>
                    <a:lnTo>
                      <a:pt x="0" y="1"/>
                    </a:lnTo>
                    <a:lnTo>
                      <a:pt x="8"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37"/>
              <p:cNvSpPr>
                <a:spLocks/>
              </p:cNvSpPr>
              <p:nvPr/>
            </p:nvSpPr>
            <p:spPr bwMode="auto">
              <a:xfrm>
                <a:off x="6026445" y="5274273"/>
                <a:ext cx="187263" cy="17339"/>
              </a:xfrm>
              <a:custGeom>
                <a:avLst/>
                <a:gdLst>
                  <a:gd name="T0" fmla="*/ 9 w 130"/>
                  <a:gd name="T1" fmla="*/ 9 h 11"/>
                  <a:gd name="T2" fmla="*/ 32 w 130"/>
                  <a:gd name="T3" fmla="*/ 10 h 11"/>
                  <a:gd name="T4" fmla="*/ 47 w 130"/>
                  <a:gd name="T5" fmla="*/ 5 h 11"/>
                  <a:gd name="T6" fmla="*/ 45 w 130"/>
                  <a:gd name="T7" fmla="*/ 9 h 11"/>
                  <a:gd name="T8" fmla="*/ 89 w 130"/>
                  <a:gd name="T9" fmla="*/ 6 h 11"/>
                  <a:gd name="T10" fmla="*/ 89 w 130"/>
                  <a:gd name="T11" fmla="*/ 8 h 11"/>
                  <a:gd name="T12" fmla="*/ 106 w 130"/>
                  <a:gd name="T13" fmla="*/ 4 h 11"/>
                  <a:gd name="T14" fmla="*/ 107 w 130"/>
                  <a:gd name="T15" fmla="*/ 9 h 11"/>
                  <a:gd name="T16" fmla="*/ 105 w 130"/>
                  <a:gd name="T17" fmla="*/ 9 h 11"/>
                  <a:gd name="T18" fmla="*/ 128 w 130"/>
                  <a:gd name="T19" fmla="*/ 7 h 11"/>
                  <a:gd name="T20" fmla="*/ 130 w 130"/>
                  <a:gd name="T21" fmla="*/ 5 h 11"/>
                  <a:gd name="T22" fmla="*/ 129 w 130"/>
                  <a:gd name="T23" fmla="*/ 2 h 11"/>
                  <a:gd name="T24" fmla="*/ 114 w 130"/>
                  <a:gd name="T25" fmla="*/ 4 h 11"/>
                  <a:gd name="T26" fmla="*/ 112 w 130"/>
                  <a:gd name="T27" fmla="*/ 2 h 11"/>
                  <a:gd name="T28" fmla="*/ 107 w 130"/>
                  <a:gd name="T29" fmla="*/ 3 h 11"/>
                  <a:gd name="T30" fmla="*/ 105 w 130"/>
                  <a:gd name="T31" fmla="*/ 2 h 11"/>
                  <a:gd name="T32" fmla="*/ 94 w 130"/>
                  <a:gd name="T33" fmla="*/ 3 h 11"/>
                  <a:gd name="T34" fmla="*/ 95 w 130"/>
                  <a:gd name="T35" fmla="*/ 3 h 11"/>
                  <a:gd name="T36" fmla="*/ 88 w 130"/>
                  <a:gd name="T37" fmla="*/ 5 h 11"/>
                  <a:gd name="T38" fmla="*/ 83 w 130"/>
                  <a:gd name="T39" fmla="*/ 3 h 11"/>
                  <a:gd name="T40" fmla="*/ 84 w 130"/>
                  <a:gd name="T41" fmla="*/ 4 h 11"/>
                  <a:gd name="T42" fmla="*/ 56 w 130"/>
                  <a:gd name="T43" fmla="*/ 2 h 11"/>
                  <a:gd name="T44" fmla="*/ 54 w 130"/>
                  <a:gd name="T45" fmla="*/ 3 h 11"/>
                  <a:gd name="T46" fmla="*/ 67 w 130"/>
                  <a:gd name="T47" fmla="*/ 2 h 11"/>
                  <a:gd name="T48" fmla="*/ 65 w 130"/>
                  <a:gd name="T49" fmla="*/ 6 h 11"/>
                  <a:gd name="T50" fmla="*/ 48 w 130"/>
                  <a:gd name="T51" fmla="*/ 3 h 11"/>
                  <a:gd name="T52" fmla="*/ 28 w 130"/>
                  <a:gd name="T53" fmla="*/ 3 h 11"/>
                  <a:gd name="T54" fmla="*/ 28 w 130"/>
                  <a:gd name="T55" fmla="*/ 3 h 11"/>
                  <a:gd name="T56" fmla="*/ 14 w 130"/>
                  <a:gd name="T57" fmla="*/ 4 h 11"/>
                  <a:gd name="T58" fmla="*/ 19 w 130"/>
                  <a:gd name="T59" fmla="*/ 5 h 11"/>
                  <a:gd name="T60" fmla="*/ 13 w 130"/>
                  <a:gd name="T61" fmla="*/ 6 h 11"/>
                  <a:gd name="T62" fmla="*/ 13 w 130"/>
                  <a:gd name="T63" fmla="*/ 5 h 11"/>
                  <a:gd name="T64" fmla="*/ 0 w 130"/>
                  <a:gd name="T65" fmla="*/ 8 h 11"/>
                  <a:gd name="T66" fmla="*/ 15 w 130"/>
                  <a:gd name="T67" fmla="*/ 6 h 11"/>
                  <a:gd name="T68" fmla="*/ 9 w 130"/>
                  <a:gd name="T6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1">
                    <a:moveTo>
                      <a:pt x="9" y="9"/>
                    </a:moveTo>
                    <a:cubicBezTo>
                      <a:pt x="15" y="11"/>
                      <a:pt x="24" y="10"/>
                      <a:pt x="32" y="10"/>
                    </a:cubicBezTo>
                    <a:cubicBezTo>
                      <a:pt x="46" y="9"/>
                      <a:pt x="34" y="6"/>
                      <a:pt x="47" y="5"/>
                    </a:cubicBezTo>
                    <a:cubicBezTo>
                      <a:pt x="45" y="9"/>
                      <a:pt x="45" y="9"/>
                      <a:pt x="45" y="9"/>
                    </a:cubicBezTo>
                    <a:cubicBezTo>
                      <a:pt x="59" y="9"/>
                      <a:pt x="78" y="10"/>
                      <a:pt x="89" y="6"/>
                    </a:cubicBezTo>
                    <a:cubicBezTo>
                      <a:pt x="90" y="7"/>
                      <a:pt x="93" y="8"/>
                      <a:pt x="89" y="8"/>
                    </a:cubicBezTo>
                    <a:cubicBezTo>
                      <a:pt x="98" y="8"/>
                      <a:pt x="94" y="2"/>
                      <a:pt x="106" y="4"/>
                    </a:cubicBezTo>
                    <a:cubicBezTo>
                      <a:pt x="95" y="6"/>
                      <a:pt x="110" y="6"/>
                      <a:pt x="107" y="9"/>
                    </a:cubicBezTo>
                    <a:cubicBezTo>
                      <a:pt x="105" y="9"/>
                      <a:pt x="105" y="9"/>
                      <a:pt x="105" y="9"/>
                    </a:cubicBezTo>
                    <a:cubicBezTo>
                      <a:pt x="112" y="9"/>
                      <a:pt x="123" y="7"/>
                      <a:pt x="128" y="7"/>
                    </a:cubicBezTo>
                    <a:cubicBezTo>
                      <a:pt x="128" y="6"/>
                      <a:pt x="123" y="5"/>
                      <a:pt x="130" y="5"/>
                    </a:cubicBezTo>
                    <a:cubicBezTo>
                      <a:pt x="127" y="4"/>
                      <a:pt x="129" y="3"/>
                      <a:pt x="129" y="2"/>
                    </a:cubicBezTo>
                    <a:cubicBezTo>
                      <a:pt x="122" y="3"/>
                      <a:pt x="118" y="3"/>
                      <a:pt x="114" y="4"/>
                    </a:cubicBezTo>
                    <a:cubicBezTo>
                      <a:pt x="110" y="3"/>
                      <a:pt x="116" y="3"/>
                      <a:pt x="112" y="2"/>
                    </a:cubicBezTo>
                    <a:cubicBezTo>
                      <a:pt x="107" y="3"/>
                      <a:pt x="107" y="3"/>
                      <a:pt x="107" y="3"/>
                    </a:cubicBezTo>
                    <a:cubicBezTo>
                      <a:pt x="103" y="3"/>
                      <a:pt x="111" y="2"/>
                      <a:pt x="105" y="2"/>
                    </a:cubicBezTo>
                    <a:cubicBezTo>
                      <a:pt x="104" y="3"/>
                      <a:pt x="99" y="3"/>
                      <a:pt x="94" y="3"/>
                    </a:cubicBezTo>
                    <a:cubicBezTo>
                      <a:pt x="95" y="3"/>
                      <a:pt x="95" y="3"/>
                      <a:pt x="95" y="3"/>
                    </a:cubicBezTo>
                    <a:cubicBezTo>
                      <a:pt x="91" y="3"/>
                      <a:pt x="86" y="3"/>
                      <a:pt x="88" y="5"/>
                    </a:cubicBezTo>
                    <a:cubicBezTo>
                      <a:pt x="83" y="3"/>
                      <a:pt x="83" y="3"/>
                      <a:pt x="83" y="3"/>
                    </a:cubicBezTo>
                    <a:cubicBezTo>
                      <a:pt x="84" y="4"/>
                      <a:pt x="84" y="4"/>
                      <a:pt x="84" y="4"/>
                    </a:cubicBezTo>
                    <a:cubicBezTo>
                      <a:pt x="73" y="4"/>
                      <a:pt x="69" y="0"/>
                      <a:pt x="56" y="2"/>
                    </a:cubicBezTo>
                    <a:cubicBezTo>
                      <a:pt x="59" y="2"/>
                      <a:pt x="56" y="3"/>
                      <a:pt x="54" y="3"/>
                    </a:cubicBezTo>
                    <a:cubicBezTo>
                      <a:pt x="60" y="5"/>
                      <a:pt x="61" y="2"/>
                      <a:pt x="67" y="2"/>
                    </a:cubicBezTo>
                    <a:cubicBezTo>
                      <a:pt x="68" y="4"/>
                      <a:pt x="58" y="5"/>
                      <a:pt x="65" y="6"/>
                    </a:cubicBezTo>
                    <a:cubicBezTo>
                      <a:pt x="58" y="5"/>
                      <a:pt x="51" y="7"/>
                      <a:pt x="48" y="3"/>
                    </a:cubicBezTo>
                    <a:cubicBezTo>
                      <a:pt x="40" y="2"/>
                      <a:pt x="36" y="4"/>
                      <a:pt x="28" y="3"/>
                    </a:cubicBezTo>
                    <a:cubicBezTo>
                      <a:pt x="28" y="3"/>
                      <a:pt x="28" y="3"/>
                      <a:pt x="28" y="3"/>
                    </a:cubicBezTo>
                    <a:cubicBezTo>
                      <a:pt x="26" y="6"/>
                      <a:pt x="21" y="2"/>
                      <a:pt x="14" y="4"/>
                    </a:cubicBezTo>
                    <a:cubicBezTo>
                      <a:pt x="19" y="5"/>
                      <a:pt x="19" y="5"/>
                      <a:pt x="19" y="5"/>
                    </a:cubicBezTo>
                    <a:cubicBezTo>
                      <a:pt x="19" y="6"/>
                      <a:pt x="16" y="6"/>
                      <a:pt x="13" y="6"/>
                    </a:cubicBezTo>
                    <a:cubicBezTo>
                      <a:pt x="14" y="6"/>
                      <a:pt x="14" y="6"/>
                      <a:pt x="13" y="5"/>
                    </a:cubicBezTo>
                    <a:cubicBezTo>
                      <a:pt x="12" y="7"/>
                      <a:pt x="2" y="8"/>
                      <a:pt x="0" y="8"/>
                    </a:cubicBezTo>
                    <a:cubicBezTo>
                      <a:pt x="5" y="8"/>
                      <a:pt x="10" y="7"/>
                      <a:pt x="15" y="6"/>
                    </a:cubicBezTo>
                    <a:cubicBezTo>
                      <a:pt x="12" y="8"/>
                      <a:pt x="13" y="9"/>
                      <a:pt x="9" y="9"/>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38"/>
              <p:cNvSpPr>
                <a:spLocks/>
              </p:cNvSpPr>
              <p:nvPr/>
            </p:nvSpPr>
            <p:spPr bwMode="auto">
              <a:xfrm>
                <a:off x="6163425" y="5277741"/>
                <a:ext cx="3468" cy="1734"/>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1" y="1"/>
                      <a:pt x="2" y="0"/>
                      <a:pt x="3"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39"/>
              <p:cNvSpPr>
                <a:spLocks/>
              </p:cNvSpPr>
              <p:nvPr/>
            </p:nvSpPr>
            <p:spPr bwMode="auto">
              <a:xfrm>
                <a:off x="5875595" y="5274273"/>
                <a:ext cx="145649" cy="17339"/>
              </a:xfrm>
              <a:custGeom>
                <a:avLst/>
                <a:gdLst>
                  <a:gd name="T0" fmla="*/ 74 w 101"/>
                  <a:gd name="T1" fmla="*/ 6 h 13"/>
                  <a:gd name="T2" fmla="*/ 70 w 101"/>
                  <a:gd name="T3" fmla="*/ 4 h 13"/>
                  <a:gd name="T4" fmla="*/ 71 w 101"/>
                  <a:gd name="T5" fmla="*/ 9 h 13"/>
                  <a:gd name="T6" fmla="*/ 60 w 101"/>
                  <a:gd name="T7" fmla="*/ 10 h 13"/>
                  <a:gd name="T8" fmla="*/ 60 w 101"/>
                  <a:gd name="T9" fmla="*/ 5 h 13"/>
                  <a:gd name="T10" fmla="*/ 49 w 101"/>
                  <a:gd name="T11" fmla="*/ 5 h 13"/>
                  <a:gd name="T12" fmla="*/ 50 w 101"/>
                  <a:gd name="T13" fmla="*/ 7 h 13"/>
                  <a:gd name="T14" fmla="*/ 37 w 101"/>
                  <a:gd name="T15" fmla="*/ 9 h 13"/>
                  <a:gd name="T16" fmla="*/ 43 w 101"/>
                  <a:gd name="T17" fmla="*/ 8 h 13"/>
                  <a:gd name="T18" fmla="*/ 36 w 101"/>
                  <a:gd name="T19" fmla="*/ 5 h 13"/>
                  <a:gd name="T20" fmla="*/ 8 w 101"/>
                  <a:gd name="T21" fmla="*/ 12 h 13"/>
                  <a:gd name="T22" fmla="*/ 16 w 101"/>
                  <a:gd name="T23" fmla="*/ 12 h 13"/>
                  <a:gd name="T24" fmla="*/ 17 w 101"/>
                  <a:gd name="T25" fmla="*/ 9 h 13"/>
                  <a:gd name="T26" fmla="*/ 26 w 101"/>
                  <a:gd name="T27" fmla="*/ 9 h 13"/>
                  <a:gd name="T28" fmla="*/ 20 w 101"/>
                  <a:gd name="T29" fmla="*/ 11 h 13"/>
                  <a:gd name="T30" fmla="*/ 87 w 101"/>
                  <a:gd name="T31" fmla="*/ 11 h 13"/>
                  <a:gd name="T32" fmla="*/ 78 w 101"/>
                  <a:gd name="T33" fmla="*/ 11 h 13"/>
                  <a:gd name="T34" fmla="*/ 87 w 101"/>
                  <a:gd name="T35" fmla="*/ 9 h 13"/>
                  <a:gd name="T36" fmla="*/ 82 w 101"/>
                  <a:gd name="T37" fmla="*/ 6 h 13"/>
                  <a:gd name="T38" fmla="*/ 87 w 101"/>
                  <a:gd name="T39" fmla="*/ 7 h 13"/>
                  <a:gd name="T40" fmla="*/ 87 w 101"/>
                  <a:gd name="T41" fmla="*/ 4 h 13"/>
                  <a:gd name="T42" fmla="*/ 101 w 101"/>
                  <a:gd name="T43" fmla="*/ 2 h 13"/>
                  <a:gd name="T44" fmla="*/ 77 w 101"/>
                  <a:gd name="T45" fmla="*/ 2 h 13"/>
                  <a:gd name="T46" fmla="*/ 74 w 101"/>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3">
                    <a:moveTo>
                      <a:pt x="74" y="6"/>
                    </a:moveTo>
                    <a:cubicBezTo>
                      <a:pt x="68" y="6"/>
                      <a:pt x="75" y="5"/>
                      <a:pt x="70" y="4"/>
                    </a:cubicBezTo>
                    <a:cubicBezTo>
                      <a:pt x="64" y="5"/>
                      <a:pt x="76" y="7"/>
                      <a:pt x="71" y="9"/>
                    </a:cubicBezTo>
                    <a:cubicBezTo>
                      <a:pt x="67" y="8"/>
                      <a:pt x="62" y="9"/>
                      <a:pt x="60" y="10"/>
                    </a:cubicBezTo>
                    <a:cubicBezTo>
                      <a:pt x="62" y="8"/>
                      <a:pt x="61" y="6"/>
                      <a:pt x="60" y="5"/>
                    </a:cubicBezTo>
                    <a:cubicBezTo>
                      <a:pt x="58" y="6"/>
                      <a:pt x="53" y="5"/>
                      <a:pt x="49" y="5"/>
                    </a:cubicBezTo>
                    <a:cubicBezTo>
                      <a:pt x="58" y="6"/>
                      <a:pt x="42" y="6"/>
                      <a:pt x="50" y="7"/>
                    </a:cubicBezTo>
                    <a:cubicBezTo>
                      <a:pt x="49" y="9"/>
                      <a:pt x="41" y="10"/>
                      <a:pt x="37" y="9"/>
                    </a:cubicBezTo>
                    <a:cubicBezTo>
                      <a:pt x="38" y="8"/>
                      <a:pt x="40" y="8"/>
                      <a:pt x="43" y="8"/>
                    </a:cubicBezTo>
                    <a:cubicBezTo>
                      <a:pt x="44" y="6"/>
                      <a:pt x="37" y="7"/>
                      <a:pt x="36" y="5"/>
                    </a:cubicBezTo>
                    <a:cubicBezTo>
                      <a:pt x="27" y="8"/>
                      <a:pt x="0" y="8"/>
                      <a:pt x="8" y="12"/>
                    </a:cubicBezTo>
                    <a:cubicBezTo>
                      <a:pt x="11" y="13"/>
                      <a:pt x="13" y="12"/>
                      <a:pt x="16" y="12"/>
                    </a:cubicBezTo>
                    <a:cubicBezTo>
                      <a:pt x="7" y="11"/>
                      <a:pt x="16" y="9"/>
                      <a:pt x="17" y="9"/>
                    </a:cubicBezTo>
                    <a:cubicBezTo>
                      <a:pt x="21" y="9"/>
                      <a:pt x="27" y="8"/>
                      <a:pt x="26" y="9"/>
                    </a:cubicBezTo>
                    <a:cubicBezTo>
                      <a:pt x="20" y="11"/>
                      <a:pt x="20" y="11"/>
                      <a:pt x="20" y="11"/>
                    </a:cubicBezTo>
                    <a:cubicBezTo>
                      <a:pt x="39" y="12"/>
                      <a:pt x="65" y="12"/>
                      <a:pt x="87" y="11"/>
                    </a:cubicBezTo>
                    <a:cubicBezTo>
                      <a:pt x="78" y="11"/>
                      <a:pt x="78" y="11"/>
                      <a:pt x="78" y="11"/>
                    </a:cubicBezTo>
                    <a:cubicBezTo>
                      <a:pt x="79" y="10"/>
                      <a:pt x="83" y="10"/>
                      <a:pt x="87" y="9"/>
                    </a:cubicBezTo>
                    <a:cubicBezTo>
                      <a:pt x="82" y="6"/>
                      <a:pt x="82" y="6"/>
                      <a:pt x="82" y="6"/>
                    </a:cubicBezTo>
                    <a:cubicBezTo>
                      <a:pt x="85" y="6"/>
                      <a:pt x="87" y="6"/>
                      <a:pt x="87" y="7"/>
                    </a:cubicBezTo>
                    <a:cubicBezTo>
                      <a:pt x="91" y="6"/>
                      <a:pt x="89" y="5"/>
                      <a:pt x="87" y="4"/>
                    </a:cubicBezTo>
                    <a:cubicBezTo>
                      <a:pt x="94" y="3"/>
                      <a:pt x="95" y="4"/>
                      <a:pt x="101" y="2"/>
                    </a:cubicBezTo>
                    <a:cubicBezTo>
                      <a:pt x="89" y="0"/>
                      <a:pt x="91" y="5"/>
                      <a:pt x="77" y="2"/>
                    </a:cubicBezTo>
                    <a:lnTo>
                      <a:pt x="74" y="6"/>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40"/>
              <p:cNvSpPr>
                <a:spLocks/>
              </p:cNvSpPr>
              <p:nvPr/>
            </p:nvSpPr>
            <p:spPr bwMode="auto">
              <a:xfrm>
                <a:off x="6016042" y="5281209"/>
                <a:ext cx="5202" cy="1734"/>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lnTo>
                      <a:pt x="0" y="1"/>
                    </a:lnTo>
                    <a:lnTo>
                      <a:pt x="3" y="1"/>
                    </a:lnTo>
                    <a:lnTo>
                      <a:pt x="1"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41"/>
              <p:cNvSpPr>
                <a:spLocks/>
              </p:cNvSpPr>
              <p:nvPr/>
            </p:nvSpPr>
            <p:spPr bwMode="auto">
              <a:xfrm>
                <a:off x="6007373" y="5286410"/>
                <a:ext cx="8670" cy="3468"/>
              </a:xfrm>
              <a:custGeom>
                <a:avLst/>
                <a:gdLst>
                  <a:gd name="T0" fmla="*/ 4 w 6"/>
                  <a:gd name="T1" fmla="*/ 2 h 2"/>
                  <a:gd name="T2" fmla="*/ 5 w 6"/>
                  <a:gd name="T3" fmla="*/ 1 h 2"/>
                  <a:gd name="T4" fmla="*/ 4 w 6"/>
                  <a:gd name="T5" fmla="*/ 2 h 2"/>
                </a:gdLst>
                <a:ahLst/>
                <a:cxnLst>
                  <a:cxn ang="0">
                    <a:pos x="T0" y="T1"/>
                  </a:cxn>
                  <a:cxn ang="0">
                    <a:pos x="T2" y="T3"/>
                  </a:cxn>
                  <a:cxn ang="0">
                    <a:pos x="T4" y="T5"/>
                  </a:cxn>
                </a:cxnLst>
                <a:rect l="0" t="0" r="r" b="b"/>
                <a:pathLst>
                  <a:path w="6" h="2">
                    <a:moveTo>
                      <a:pt x="4" y="2"/>
                    </a:moveTo>
                    <a:cubicBezTo>
                      <a:pt x="4" y="2"/>
                      <a:pt x="6" y="1"/>
                      <a:pt x="5" y="1"/>
                    </a:cubicBezTo>
                    <a:cubicBezTo>
                      <a:pt x="0" y="0"/>
                      <a:pt x="1" y="1"/>
                      <a:pt x="4" y="2"/>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42"/>
              <p:cNvSpPr>
                <a:spLocks/>
              </p:cNvSpPr>
              <p:nvPr/>
            </p:nvSpPr>
            <p:spPr bwMode="auto">
              <a:xfrm>
                <a:off x="5905071" y="5281209"/>
                <a:ext cx="10403" cy="1734"/>
              </a:xfrm>
              <a:custGeom>
                <a:avLst/>
                <a:gdLst>
                  <a:gd name="T0" fmla="*/ 7 w 7"/>
                  <a:gd name="T1" fmla="*/ 0 h 1"/>
                  <a:gd name="T2" fmla="*/ 0 w 7"/>
                  <a:gd name="T3" fmla="*/ 0 h 1"/>
                  <a:gd name="T4" fmla="*/ 5 w 7"/>
                  <a:gd name="T5" fmla="*/ 1 h 1"/>
                  <a:gd name="T6" fmla="*/ 7 w 7"/>
                  <a:gd name="T7" fmla="*/ 0 h 1"/>
                </a:gdLst>
                <a:ahLst/>
                <a:cxnLst>
                  <a:cxn ang="0">
                    <a:pos x="T0" y="T1"/>
                  </a:cxn>
                  <a:cxn ang="0">
                    <a:pos x="T2" y="T3"/>
                  </a:cxn>
                  <a:cxn ang="0">
                    <a:pos x="T4" y="T5"/>
                  </a:cxn>
                  <a:cxn ang="0">
                    <a:pos x="T6" y="T7"/>
                  </a:cxn>
                </a:cxnLst>
                <a:rect l="0" t="0" r="r" b="b"/>
                <a:pathLst>
                  <a:path w="7" h="1">
                    <a:moveTo>
                      <a:pt x="7" y="0"/>
                    </a:moveTo>
                    <a:cubicBezTo>
                      <a:pt x="0" y="0"/>
                      <a:pt x="0" y="0"/>
                      <a:pt x="0" y="0"/>
                    </a:cubicBezTo>
                    <a:cubicBezTo>
                      <a:pt x="5" y="1"/>
                      <a:pt x="5" y="1"/>
                      <a:pt x="5" y="1"/>
                    </a:cubicBezTo>
                    <a:cubicBezTo>
                      <a:pt x="5" y="0"/>
                      <a:pt x="6" y="0"/>
                      <a:pt x="7"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43"/>
              <p:cNvSpPr>
                <a:spLocks/>
              </p:cNvSpPr>
              <p:nvPr/>
            </p:nvSpPr>
            <p:spPr bwMode="auto">
              <a:xfrm>
                <a:off x="5844385" y="5282942"/>
                <a:ext cx="43348" cy="8670"/>
              </a:xfrm>
              <a:custGeom>
                <a:avLst/>
                <a:gdLst>
                  <a:gd name="T0" fmla="*/ 0 w 31"/>
                  <a:gd name="T1" fmla="*/ 6 h 6"/>
                  <a:gd name="T2" fmla="*/ 26 w 31"/>
                  <a:gd name="T3" fmla="*/ 6 h 6"/>
                  <a:gd name="T4" fmla="*/ 25 w 31"/>
                  <a:gd name="T5" fmla="*/ 0 h 6"/>
                  <a:gd name="T6" fmla="*/ 15 w 31"/>
                  <a:gd name="T7" fmla="*/ 4 h 6"/>
                  <a:gd name="T8" fmla="*/ 1 w 31"/>
                  <a:gd name="T9" fmla="*/ 4 h 6"/>
                  <a:gd name="T10" fmla="*/ 0 w 31"/>
                  <a:gd name="T11" fmla="*/ 6 h 6"/>
                </a:gdLst>
                <a:ahLst/>
                <a:cxnLst>
                  <a:cxn ang="0">
                    <a:pos x="T0" y="T1"/>
                  </a:cxn>
                  <a:cxn ang="0">
                    <a:pos x="T2" y="T3"/>
                  </a:cxn>
                  <a:cxn ang="0">
                    <a:pos x="T4" y="T5"/>
                  </a:cxn>
                  <a:cxn ang="0">
                    <a:pos x="T6" y="T7"/>
                  </a:cxn>
                  <a:cxn ang="0">
                    <a:pos x="T8" y="T9"/>
                  </a:cxn>
                  <a:cxn ang="0">
                    <a:pos x="T10" y="T11"/>
                  </a:cxn>
                </a:cxnLst>
                <a:rect l="0" t="0" r="r" b="b"/>
                <a:pathLst>
                  <a:path w="31" h="6">
                    <a:moveTo>
                      <a:pt x="0" y="6"/>
                    </a:moveTo>
                    <a:cubicBezTo>
                      <a:pt x="10" y="5"/>
                      <a:pt x="14" y="4"/>
                      <a:pt x="26" y="6"/>
                    </a:cubicBezTo>
                    <a:cubicBezTo>
                      <a:pt x="31" y="4"/>
                      <a:pt x="23" y="2"/>
                      <a:pt x="25" y="0"/>
                    </a:cubicBezTo>
                    <a:cubicBezTo>
                      <a:pt x="20" y="0"/>
                      <a:pt x="21" y="3"/>
                      <a:pt x="15" y="4"/>
                    </a:cubicBezTo>
                    <a:cubicBezTo>
                      <a:pt x="13" y="2"/>
                      <a:pt x="6" y="4"/>
                      <a:pt x="1" y="4"/>
                    </a:cubicBezTo>
                    <a:cubicBezTo>
                      <a:pt x="2" y="4"/>
                      <a:pt x="2" y="5"/>
                      <a:pt x="0" y="6"/>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44"/>
              <p:cNvSpPr>
                <a:spLocks/>
              </p:cNvSpPr>
              <p:nvPr/>
            </p:nvSpPr>
            <p:spPr bwMode="auto">
              <a:xfrm>
                <a:off x="5501070" y="5276007"/>
                <a:ext cx="358920" cy="15606"/>
              </a:xfrm>
              <a:custGeom>
                <a:avLst/>
                <a:gdLst>
                  <a:gd name="T0" fmla="*/ 203 w 248"/>
                  <a:gd name="T1" fmla="*/ 4 h 10"/>
                  <a:gd name="T2" fmla="*/ 191 w 248"/>
                  <a:gd name="T3" fmla="*/ 5 h 10"/>
                  <a:gd name="T4" fmla="*/ 196 w 248"/>
                  <a:gd name="T5" fmla="*/ 4 h 10"/>
                  <a:gd name="T6" fmla="*/ 187 w 248"/>
                  <a:gd name="T7" fmla="*/ 2 h 10"/>
                  <a:gd name="T8" fmla="*/ 187 w 248"/>
                  <a:gd name="T9" fmla="*/ 3 h 10"/>
                  <a:gd name="T10" fmla="*/ 165 w 248"/>
                  <a:gd name="T11" fmla="*/ 4 h 10"/>
                  <a:gd name="T12" fmla="*/ 161 w 248"/>
                  <a:gd name="T13" fmla="*/ 6 h 10"/>
                  <a:gd name="T14" fmla="*/ 145 w 248"/>
                  <a:gd name="T15" fmla="*/ 3 h 10"/>
                  <a:gd name="T16" fmla="*/ 149 w 248"/>
                  <a:gd name="T17" fmla="*/ 8 h 10"/>
                  <a:gd name="T18" fmla="*/ 124 w 248"/>
                  <a:gd name="T19" fmla="*/ 6 h 10"/>
                  <a:gd name="T20" fmla="*/ 129 w 248"/>
                  <a:gd name="T21" fmla="*/ 6 h 10"/>
                  <a:gd name="T22" fmla="*/ 115 w 248"/>
                  <a:gd name="T23" fmla="*/ 6 h 10"/>
                  <a:gd name="T24" fmla="*/ 116 w 248"/>
                  <a:gd name="T25" fmla="*/ 3 h 10"/>
                  <a:gd name="T26" fmla="*/ 96 w 248"/>
                  <a:gd name="T27" fmla="*/ 3 h 10"/>
                  <a:gd name="T28" fmla="*/ 97 w 248"/>
                  <a:gd name="T29" fmla="*/ 2 h 10"/>
                  <a:gd name="T30" fmla="*/ 59 w 248"/>
                  <a:gd name="T31" fmla="*/ 4 h 10"/>
                  <a:gd name="T32" fmla="*/ 53 w 248"/>
                  <a:gd name="T33" fmla="*/ 3 h 10"/>
                  <a:gd name="T34" fmla="*/ 57 w 248"/>
                  <a:gd name="T35" fmla="*/ 7 h 10"/>
                  <a:gd name="T36" fmla="*/ 41 w 248"/>
                  <a:gd name="T37" fmla="*/ 7 h 10"/>
                  <a:gd name="T38" fmla="*/ 45 w 248"/>
                  <a:gd name="T39" fmla="*/ 4 h 10"/>
                  <a:gd name="T40" fmla="*/ 36 w 248"/>
                  <a:gd name="T41" fmla="*/ 5 h 10"/>
                  <a:gd name="T42" fmla="*/ 29 w 248"/>
                  <a:gd name="T43" fmla="*/ 2 h 10"/>
                  <a:gd name="T44" fmla="*/ 13 w 248"/>
                  <a:gd name="T45" fmla="*/ 6 h 10"/>
                  <a:gd name="T46" fmla="*/ 3 w 248"/>
                  <a:gd name="T47" fmla="*/ 6 h 10"/>
                  <a:gd name="T48" fmla="*/ 10 w 248"/>
                  <a:gd name="T49" fmla="*/ 10 h 10"/>
                  <a:gd name="T50" fmla="*/ 65 w 248"/>
                  <a:gd name="T51" fmla="*/ 9 h 10"/>
                  <a:gd name="T52" fmla="*/ 79 w 248"/>
                  <a:gd name="T53" fmla="*/ 7 h 10"/>
                  <a:gd name="T54" fmla="*/ 81 w 248"/>
                  <a:gd name="T55" fmla="*/ 9 h 10"/>
                  <a:gd name="T56" fmla="*/ 81 w 248"/>
                  <a:gd name="T57" fmla="*/ 7 h 10"/>
                  <a:gd name="T58" fmla="*/ 90 w 248"/>
                  <a:gd name="T59" fmla="*/ 9 h 10"/>
                  <a:gd name="T60" fmla="*/ 95 w 248"/>
                  <a:gd name="T61" fmla="*/ 7 h 10"/>
                  <a:gd name="T62" fmla="*/ 100 w 248"/>
                  <a:gd name="T63" fmla="*/ 10 h 10"/>
                  <a:gd name="T64" fmla="*/ 188 w 248"/>
                  <a:gd name="T65" fmla="*/ 9 h 10"/>
                  <a:gd name="T66" fmla="*/ 186 w 248"/>
                  <a:gd name="T67" fmla="*/ 7 h 10"/>
                  <a:gd name="T68" fmla="*/ 219 w 248"/>
                  <a:gd name="T69" fmla="*/ 7 h 10"/>
                  <a:gd name="T70" fmla="*/ 223 w 248"/>
                  <a:gd name="T71" fmla="*/ 5 h 10"/>
                  <a:gd name="T72" fmla="*/ 222 w 248"/>
                  <a:gd name="T73" fmla="*/ 9 h 10"/>
                  <a:gd name="T74" fmla="*/ 233 w 248"/>
                  <a:gd name="T75" fmla="*/ 9 h 10"/>
                  <a:gd name="T76" fmla="*/ 227 w 248"/>
                  <a:gd name="T77" fmla="*/ 8 h 10"/>
                  <a:gd name="T78" fmla="*/ 238 w 248"/>
                  <a:gd name="T79" fmla="*/ 9 h 10"/>
                  <a:gd name="T80" fmla="*/ 230 w 248"/>
                  <a:gd name="T81" fmla="*/ 3 h 10"/>
                  <a:gd name="T82" fmla="*/ 203 w 248"/>
                  <a:gd name="T83" fmla="*/ 1 h 10"/>
                  <a:gd name="T84" fmla="*/ 203 w 248"/>
                  <a:gd name="T8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 h="10">
                    <a:moveTo>
                      <a:pt x="203" y="4"/>
                    </a:moveTo>
                    <a:cubicBezTo>
                      <a:pt x="199" y="4"/>
                      <a:pt x="194" y="6"/>
                      <a:pt x="191" y="5"/>
                    </a:cubicBezTo>
                    <a:cubicBezTo>
                      <a:pt x="191" y="4"/>
                      <a:pt x="194" y="3"/>
                      <a:pt x="196" y="4"/>
                    </a:cubicBezTo>
                    <a:cubicBezTo>
                      <a:pt x="195" y="1"/>
                      <a:pt x="191" y="4"/>
                      <a:pt x="187" y="2"/>
                    </a:cubicBezTo>
                    <a:cubicBezTo>
                      <a:pt x="187" y="3"/>
                      <a:pt x="189" y="3"/>
                      <a:pt x="187" y="3"/>
                    </a:cubicBezTo>
                    <a:cubicBezTo>
                      <a:pt x="175" y="3"/>
                      <a:pt x="181" y="5"/>
                      <a:pt x="165" y="4"/>
                    </a:cubicBezTo>
                    <a:cubicBezTo>
                      <a:pt x="162" y="5"/>
                      <a:pt x="160" y="5"/>
                      <a:pt x="161" y="6"/>
                    </a:cubicBezTo>
                    <a:cubicBezTo>
                      <a:pt x="152" y="4"/>
                      <a:pt x="156" y="4"/>
                      <a:pt x="145" y="3"/>
                    </a:cubicBezTo>
                    <a:cubicBezTo>
                      <a:pt x="146" y="3"/>
                      <a:pt x="149" y="6"/>
                      <a:pt x="149" y="8"/>
                    </a:cubicBezTo>
                    <a:cubicBezTo>
                      <a:pt x="134" y="5"/>
                      <a:pt x="134" y="8"/>
                      <a:pt x="124" y="6"/>
                    </a:cubicBezTo>
                    <a:cubicBezTo>
                      <a:pt x="125" y="6"/>
                      <a:pt x="126" y="5"/>
                      <a:pt x="129" y="6"/>
                    </a:cubicBezTo>
                    <a:cubicBezTo>
                      <a:pt x="128" y="3"/>
                      <a:pt x="121" y="6"/>
                      <a:pt x="115" y="6"/>
                    </a:cubicBezTo>
                    <a:cubicBezTo>
                      <a:pt x="116" y="3"/>
                      <a:pt x="116" y="3"/>
                      <a:pt x="116" y="3"/>
                    </a:cubicBezTo>
                    <a:cubicBezTo>
                      <a:pt x="111" y="4"/>
                      <a:pt x="102" y="5"/>
                      <a:pt x="96" y="3"/>
                    </a:cubicBezTo>
                    <a:cubicBezTo>
                      <a:pt x="97" y="2"/>
                      <a:pt x="97" y="2"/>
                      <a:pt x="97" y="2"/>
                    </a:cubicBezTo>
                    <a:cubicBezTo>
                      <a:pt x="85" y="4"/>
                      <a:pt x="70" y="3"/>
                      <a:pt x="59" y="4"/>
                    </a:cubicBezTo>
                    <a:cubicBezTo>
                      <a:pt x="53" y="3"/>
                      <a:pt x="53" y="3"/>
                      <a:pt x="53" y="3"/>
                    </a:cubicBezTo>
                    <a:cubicBezTo>
                      <a:pt x="38" y="4"/>
                      <a:pt x="68" y="3"/>
                      <a:pt x="57" y="7"/>
                    </a:cubicBezTo>
                    <a:cubicBezTo>
                      <a:pt x="55" y="3"/>
                      <a:pt x="49" y="8"/>
                      <a:pt x="41" y="7"/>
                    </a:cubicBezTo>
                    <a:cubicBezTo>
                      <a:pt x="37" y="5"/>
                      <a:pt x="49" y="6"/>
                      <a:pt x="45" y="4"/>
                    </a:cubicBezTo>
                    <a:cubicBezTo>
                      <a:pt x="43" y="6"/>
                      <a:pt x="40" y="4"/>
                      <a:pt x="36" y="5"/>
                    </a:cubicBezTo>
                    <a:cubicBezTo>
                      <a:pt x="37" y="3"/>
                      <a:pt x="26" y="5"/>
                      <a:pt x="29" y="2"/>
                    </a:cubicBezTo>
                    <a:cubicBezTo>
                      <a:pt x="13" y="6"/>
                      <a:pt x="13" y="6"/>
                      <a:pt x="13" y="6"/>
                    </a:cubicBezTo>
                    <a:cubicBezTo>
                      <a:pt x="11" y="5"/>
                      <a:pt x="6" y="5"/>
                      <a:pt x="3" y="6"/>
                    </a:cubicBezTo>
                    <a:cubicBezTo>
                      <a:pt x="11" y="6"/>
                      <a:pt x="0" y="9"/>
                      <a:pt x="10" y="10"/>
                    </a:cubicBezTo>
                    <a:cubicBezTo>
                      <a:pt x="24" y="9"/>
                      <a:pt x="47" y="8"/>
                      <a:pt x="65" y="9"/>
                    </a:cubicBezTo>
                    <a:cubicBezTo>
                      <a:pt x="67" y="6"/>
                      <a:pt x="76" y="9"/>
                      <a:pt x="79" y="7"/>
                    </a:cubicBezTo>
                    <a:cubicBezTo>
                      <a:pt x="80" y="8"/>
                      <a:pt x="81" y="9"/>
                      <a:pt x="81" y="9"/>
                    </a:cubicBezTo>
                    <a:cubicBezTo>
                      <a:pt x="93" y="9"/>
                      <a:pt x="79" y="8"/>
                      <a:pt x="81" y="7"/>
                    </a:cubicBezTo>
                    <a:cubicBezTo>
                      <a:pt x="86" y="6"/>
                      <a:pt x="90" y="8"/>
                      <a:pt x="90" y="9"/>
                    </a:cubicBezTo>
                    <a:cubicBezTo>
                      <a:pt x="98" y="9"/>
                      <a:pt x="91" y="8"/>
                      <a:pt x="95" y="7"/>
                    </a:cubicBezTo>
                    <a:cubicBezTo>
                      <a:pt x="100" y="10"/>
                      <a:pt x="100" y="10"/>
                      <a:pt x="100" y="10"/>
                    </a:cubicBezTo>
                    <a:cubicBezTo>
                      <a:pt x="126" y="9"/>
                      <a:pt x="159" y="7"/>
                      <a:pt x="188" y="9"/>
                    </a:cubicBezTo>
                    <a:cubicBezTo>
                      <a:pt x="186" y="7"/>
                      <a:pt x="186" y="7"/>
                      <a:pt x="186" y="7"/>
                    </a:cubicBezTo>
                    <a:cubicBezTo>
                      <a:pt x="199" y="8"/>
                      <a:pt x="208" y="2"/>
                      <a:pt x="219" y="7"/>
                    </a:cubicBezTo>
                    <a:cubicBezTo>
                      <a:pt x="223" y="5"/>
                      <a:pt x="223" y="5"/>
                      <a:pt x="223" y="5"/>
                    </a:cubicBezTo>
                    <a:cubicBezTo>
                      <a:pt x="221" y="6"/>
                      <a:pt x="226" y="8"/>
                      <a:pt x="222" y="9"/>
                    </a:cubicBezTo>
                    <a:cubicBezTo>
                      <a:pt x="226" y="9"/>
                      <a:pt x="230" y="9"/>
                      <a:pt x="233" y="9"/>
                    </a:cubicBezTo>
                    <a:cubicBezTo>
                      <a:pt x="227" y="8"/>
                      <a:pt x="227" y="8"/>
                      <a:pt x="227" y="8"/>
                    </a:cubicBezTo>
                    <a:cubicBezTo>
                      <a:pt x="231" y="6"/>
                      <a:pt x="236" y="7"/>
                      <a:pt x="238" y="9"/>
                    </a:cubicBezTo>
                    <a:cubicBezTo>
                      <a:pt x="248" y="6"/>
                      <a:pt x="232" y="5"/>
                      <a:pt x="230" y="3"/>
                    </a:cubicBezTo>
                    <a:cubicBezTo>
                      <a:pt x="216" y="7"/>
                      <a:pt x="216" y="0"/>
                      <a:pt x="203" y="1"/>
                    </a:cubicBezTo>
                    <a:cubicBezTo>
                      <a:pt x="195" y="2"/>
                      <a:pt x="204" y="3"/>
                      <a:pt x="203" y="4"/>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45"/>
              <p:cNvSpPr>
                <a:spLocks/>
              </p:cNvSpPr>
              <p:nvPr/>
            </p:nvSpPr>
            <p:spPr bwMode="auto">
              <a:xfrm>
                <a:off x="5818376" y="5289878"/>
                <a:ext cx="3468" cy="173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0"/>
                      <a:pt x="0" y="1"/>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46"/>
              <p:cNvSpPr>
                <a:spLocks/>
              </p:cNvSpPr>
              <p:nvPr/>
            </p:nvSpPr>
            <p:spPr bwMode="auto">
              <a:xfrm>
                <a:off x="5495868" y="5284677"/>
                <a:ext cx="8670" cy="0"/>
              </a:xfrm>
              <a:custGeom>
                <a:avLst/>
                <a:gdLst>
                  <a:gd name="T0" fmla="*/ 6 w 6"/>
                  <a:gd name="T1" fmla="*/ 2 w 6"/>
                  <a:gd name="T2" fmla="*/ 6 w 6"/>
                </a:gdLst>
                <a:ahLst/>
                <a:cxnLst>
                  <a:cxn ang="0">
                    <a:pos x="T0" y="0"/>
                  </a:cxn>
                  <a:cxn ang="0">
                    <a:pos x="T1" y="0"/>
                  </a:cxn>
                  <a:cxn ang="0">
                    <a:pos x="T2" y="0"/>
                  </a:cxn>
                </a:cxnLst>
                <a:rect l="0" t="0" r="r" b="b"/>
                <a:pathLst>
                  <a:path w="6">
                    <a:moveTo>
                      <a:pt x="6" y="0"/>
                    </a:moveTo>
                    <a:cubicBezTo>
                      <a:pt x="5" y="0"/>
                      <a:pt x="3" y="0"/>
                      <a:pt x="2" y="0"/>
                    </a:cubicBezTo>
                    <a:cubicBezTo>
                      <a:pt x="0" y="0"/>
                      <a:pt x="3" y="0"/>
                      <a:pt x="6"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47"/>
              <p:cNvSpPr>
                <a:spLocks/>
              </p:cNvSpPr>
              <p:nvPr/>
            </p:nvSpPr>
            <p:spPr bwMode="auto">
              <a:xfrm>
                <a:off x="5844385" y="52898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Rectangle 248"/>
              <p:cNvSpPr>
                <a:spLocks noChangeArrowheads="1"/>
              </p:cNvSpPr>
              <p:nvPr/>
            </p:nvSpPr>
            <p:spPr bwMode="auto">
              <a:xfrm>
                <a:off x="5849586" y="5282942"/>
                <a:ext cx="3468" cy="1734"/>
              </a:xfrm>
              <a:prstGeom prst="rect">
                <a:avLst/>
              </a:prstGeom>
              <a:solidFill>
                <a:srgbClr val="FDBA2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49"/>
              <p:cNvSpPr>
                <a:spLocks/>
              </p:cNvSpPr>
              <p:nvPr/>
            </p:nvSpPr>
            <p:spPr bwMode="auto">
              <a:xfrm>
                <a:off x="5449053" y="5281209"/>
                <a:ext cx="0" cy="173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50"/>
              <p:cNvSpPr>
                <a:spLocks/>
              </p:cNvSpPr>
              <p:nvPr/>
            </p:nvSpPr>
            <p:spPr bwMode="auto">
              <a:xfrm>
                <a:off x="5298202" y="5279475"/>
                <a:ext cx="346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0" y="0"/>
                      <a:pt x="0"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51"/>
              <p:cNvSpPr>
                <a:spLocks/>
              </p:cNvSpPr>
              <p:nvPr/>
            </p:nvSpPr>
            <p:spPr bwMode="auto">
              <a:xfrm>
                <a:off x="4883797" y="5277741"/>
                <a:ext cx="610337" cy="20807"/>
              </a:xfrm>
              <a:custGeom>
                <a:avLst/>
                <a:gdLst>
                  <a:gd name="T0" fmla="*/ 15 w 422"/>
                  <a:gd name="T1" fmla="*/ 7 h 14"/>
                  <a:gd name="T2" fmla="*/ 8 w 422"/>
                  <a:gd name="T3" fmla="*/ 10 h 14"/>
                  <a:gd name="T4" fmla="*/ 22 w 422"/>
                  <a:gd name="T5" fmla="*/ 11 h 14"/>
                  <a:gd name="T6" fmla="*/ 44 w 422"/>
                  <a:gd name="T7" fmla="*/ 9 h 14"/>
                  <a:gd name="T8" fmla="*/ 92 w 422"/>
                  <a:gd name="T9" fmla="*/ 9 h 14"/>
                  <a:gd name="T10" fmla="*/ 123 w 422"/>
                  <a:gd name="T11" fmla="*/ 10 h 14"/>
                  <a:gd name="T12" fmla="*/ 163 w 422"/>
                  <a:gd name="T13" fmla="*/ 7 h 14"/>
                  <a:gd name="T14" fmla="*/ 173 w 422"/>
                  <a:gd name="T15" fmla="*/ 8 h 14"/>
                  <a:gd name="T16" fmla="*/ 195 w 422"/>
                  <a:gd name="T17" fmla="*/ 9 h 14"/>
                  <a:gd name="T18" fmla="*/ 205 w 422"/>
                  <a:gd name="T19" fmla="*/ 4 h 14"/>
                  <a:gd name="T20" fmla="*/ 226 w 422"/>
                  <a:gd name="T21" fmla="*/ 4 h 14"/>
                  <a:gd name="T22" fmla="*/ 242 w 422"/>
                  <a:gd name="T23" fmla="*/ 6 h 14"/>
                  <a:gd name="T24" fmla="*/ 271 w 422"/>
                  <a:gd name="T25" fmla="*/ 6 h 14"/>
                  <a:gd name="T26" fmla="*/ 299 w 422"/>
                  <a:gd name="T27" fmla="*/ 7 h 14"/>
                  <a:gd name="T28" fmla="*/ 323 w 422"/>
                  <a:gd name="T29" fmla="*/ 6 h 14"/>
                  <a:gd name="T30" fmla="*/ 340 w 422"/>
                  <a:gd name="T31" fmla="*/ 4 h 14"/>
                  <a:gd name="T32" fmla="*/ 346 w 422"/>
                  <a:gd name="T33" fmla="*/ 6 h 14"/>
                  <a:gd name="T34" fmla="*/ 362 w 422"/>
                  <a:gd name="T35" fmla="*/ 6 h 14"/>
                  <a:gd name="T36" fmla="*/ 420 w 422"/>
                  <a:gd name="T37" fmla="*/ 6 h 14"/>
                  <a:gd name="T38" fmla="*/ 391 w 422"/>
                  <a:gd name="T39" fmla="*/ 5 h 14"/>
                  <a:gd name="T40" fmla="*/ 385 w 422"/>
                  <a:gd name="T41" fmla="*/ 7 h 14"/>
                  <a:gd name="T42" fmla="*/ 379 w 422"/>
                  <a:gd name="T43" fmla="*/ 1 h 14"/>
                  <a:gd name="T44" fmla="*/ 371 w 422"/>
                  <a:gd name="T45" fmla="*/ 1 h 14"/>
                  <a:gd name="T46" fmla="*/ 351 w 422"/>
                  <a:gd name="T47" fmla="*/ 2 h 14"/>
                  <a:gd name="T48" fmla="*/ 334 w 422"/>
                  <a:gd name="T49" fmla="*/ 1 h 14"/>
                  <a:gd name="T50" fmla="*/ 306 w 422"/>
                  <a:gd name="T51" fmla="*/ 1 h 14"/>
                  <a:gd name="T52" fmla="*/ 284 w 422"/>
                  <a:gd name="T53" fmla="*/ 2 h 14"/>
                  <a:gd name="T54" fmla="*/ 283 w 422"/>
                  <a:gd name="T55" fmla="*/ 1 h 14"/>
                  <a:gd name="T56" fmla="*/ 276 w 422"/>
                  <a:gd name="T57" fmla="*/ 1 h 14"/>
                  <a:gd name="T58" fmla="*/ 258 w 422"/>
                  <a:gd name="T59" fmla="*/ 2 h 14"/>
                  <a:gd name="T60" fmla="*/ 240 w 422"/>
                  <a:gd name="T61" fmla="*/ 3 h 14"/>
                  <a:gd name="T62" fmla="*/ 233 w 422"/>
                  <a:gd name="T63" fmla="*/ 1 h 14"/>
                  <a:gd name="T64" fmla="*/ 210 w 422"/>
                  <a:gd name="T65" fmla="*/ 1 h 14"/>
                  <a:gd name="T66" fmla="*/ 200 w 422"/>
                  <a:gd name="T67" fmla="*/ 3 h 14"/>
                  <a:gd name="T68" fmla="*/ 173 w 422"/>
                  <a:gd name="T69" fmla="*/ 4 h 14"/>
                  <a:gd name="T70" fmla="*/ 133 w 422"/>
                  <a:gd name="T71" fmla="*/ 5 h 14"/>
                  <a:gd name="T72" fmla="*/ 122 w 422"/>
                  <a:gd name="T73" fmla="*/ 5 h 14"/>
                  <a:gd name="T74" fmla="*/ 78 w 422"/>
                  <a:gd name="T75" fmla="*/ 5 h 14"/>
                  <a:gd name="T76" fmla="*/ 96 w 422"/>
                  <a:gd name="T77" fmla="*/ 8 h 14"/>
                  <a:gd name="T78" fmla="*/ 76 w 422"/>
                  <a:gd name="T7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14">
                    <a:moveTo>
                      <a:pt x="36" y="4"/>
                    </a:moveTo>
                    <a:cubicBezTo>
                      <a:pt x="29" y="4"/>
                      <a:pt x="20" y="5"/>
                      <a:pt x="15" y="7"/>
                    </a:cubicBezTo>
                    <a:cubicBezTo>
                      <a:pt x="15" y="6"/>
                      <a:pt x="15" y="6"/>
                      <a:pt x="15" y="6"/>
                    </a:cubicBezTo>
                    <a:cubicBezTo>
                      <a:pt x="12" y="6"/>
                      <a:pt x="0" y="8"/>
                      <a:pt x="8" y="10"/>
                    </a:cubicBezTo>
                    <a:cubicBezTo>
                      <a:pt x="9" y="9"/>
                      <a:pt x="9" y="9"/>
                      <a:pt x="9" y="9"/>
                    </a:cubicBezTo>
                    <a:cubicBezTo>
                      <a:pt x="18" y="7"/>
                      <a:pt x="16" y="11"/>
                      <a:pt x="22" y="11"/>
                    </a:cubicBezTo>
                    <a:cubicBezTo>
                      <a:pt x="31" y="11"/>
                      <a:pt x="35" y="7"/>
                      <a:pt x="42" y="8"/>
                    </a:cubicBezTo>
                    <a:cubicBezTo>
                      <a:pt x="46" y="8"/>
                      <a:pt x="45" y="9"/>
                      <a:pt x="44" y="9"/>
                    </a:cubicBezTo>
                    <a:cubicBezTo>
                      <a:pt x="51" y="10"/>
                      <a:pt x="54" y="7"/>
                      <a:pt x="59" y="6"/>
                    </a:cubicBezTo>
                    <a:cubicBezTo>
                      <a:pt x="61" y="14"/>
                      <a:pt x="81" y="4"/>
                      <a:pt x="92" y="9"/>
                    </a:cubicBezTo>
                    <a:cubicBezTo>
                      <a:pt x="99" y="8"/>
                      <a:pt x="108" y="9"/>
                      <a:pt x="117" y="8"/>
                    </a:cubicBezTo>
                    <a:cubicBezTo>
                      <a:pt x="112" y="10"/>
                      <a:pt x="125" y="8"/>
                      <a:pt x="123" y="10"/>
                    </a:cubicBezTo>
                    <a:cubicBezTo>
                      <a:pt x="125" y="5"/>
                      <a:pt x="148" y="12"/>
                      <a:pt x="149" y="6"/>
                    </a:cubicBezTo>
                    <a:cubicBezTo>
                      <a:pt x="161" y="8"/>
                      <a:pt x="150" y="6"/>
                      <a:pt x="163" y="7"/>
                    </a:cubicBezTo>
                    <a:cubicBezTo>
                      <a:pt x="163" y="8"/>
                      <a:pt x="161" y="8"/>
                      <a:pt x="160" y="8"/>
                    </a:cubicBezTo>
                    <a:cubicBezTo>
                      <a:pt x="165" y="9"/>
                      <a:pt x="168" y="5"/>
                      <a:pt x="173" y="8"/>
                    </a:cubicBezTo>
                    <a:cubicBezTo>
                      <a:pt x="184" y="9"/>
                      <a:pt x="175" y="7"/>
                      <a:pt x="181" y="5"/>
                    </a:cubicBezTo>
                    <a:cubicBezTo>
                      <a:pt x="192" y="6"/>
                      <a:pt x="189" y="6"/>
                      <a:pt x="195" y="9"/>
                    </a:cubicBezTo>
                    <a:cubicBezTo>
                      <a:pt x="196" y="6"/>
                      <a:pt x="203" y="7"/>
                      <a:pt x="209" y="6"/>
                    </a:cubicBezTo>
                    <a:cubicBezTo>
                      <a:pt x="207" y="6"/>
                      <a:pt x="200" y="5"/>
                      <a:pt x="205" y="4"/>
                    </a:cubicBezTo>
                    <a:cubicBezTo>
                      <a:pt x="218" y="5"/>
                      <a:pt x="215" y="2"/>
                      <a:pt x="227" y="2"/>
                    </a:cubicBezTo>
                    <a:cubicBezTo>
                      <a:pt x="233" y="5"/>
                      <a:pt x="215" y="2"/>
                      <a:pt x="226" y="4"/>
                    </a:cubicBezTo>
                    <a:cubicBezTo>
                      <a:pt x="218" y="6"/>
                      <a:pt x="212" y="5"/>
                      <a:pt x="208" y="8"/>
                    </a:cubicBezTo>
                    <a:cubicBezTo>
                      <a:pt x="218" y="8"/>
                      <a:pt x="231" y="7"/>
                      <a:pt x="242" y="6"/>
                    </a:cubicBezTo>
                    <a:cubicBezTo>
                      <a:pt x="249" y="7"/>
                      <a:pt x="239" y="8"/>
                      <a:pt x="244" y="8"/>
                    </a:cubicBezTo>
                    <a:cubicBezTo>
                      <a:pt x="255" y="9"/>
                      <a:pt x="262" y="5"/>
                      <a:pt x="271" y="6"/>
                    </a:cubicBezTo>
                    <a:cubicBezTo>
                      <a:pt x="269" y="8"/>
                      <a:pt x="269" y="8"/>
                      <a:pt x="269" y="8"/>
                    </a:cubicBezTo>
                    <a:cubicBezTo>
                      <a:pt x="274" y="6"/>
                      <a:pt x="289" y="8"/>
                      <a:pt x="299" y="7"/>
                    </a:cubicBezTo>
                    <a:cubicBezTo>
                      <a:pt x="298" y="6"/>
                      <a:pt x="297" y="6"/>
                      <a:pt x="298" y="5"/>
                    </a:cubicBezTo>
                    <a:cubicBezTo>
                      <a:pt x="298" y="9"/>
                      <a:pt x="313" y="3"/>
                      <a:pt x="323" y="6"/>
                    </a:cubicBezTo>
                    <a:cubicBezTo>
                      <a:pt x="322" y="3"/>
                      <a:pt x="332" y="2"/>
                      <a:pt x="339" y="2"/>
                    </a:cubicBezTo>
                    <a:cubicBezTo>
                      <a:pt x="341" y="2"/>
                      <a:pt x="340" y="3"/>
                      <a:pt x="340" y="4"/>
                    </a:cubicBezTo>
                    <a:cubicBezTo>
                      <a:pt x="330" y="3"/>
                      <a:pt x="330" y="7"/>
                      <a:pt x="322" y="8"/>
                    </a:cubicBezTo>
                    <a:cubicBezTo>
                      <a:pt x="329" y="7"/>
                      <a:pt x="340" y="8"/>
                      <a:pt x="346" y="6"/>
                    </a:cubicBezTo>
                    <a:cubicBezTo>
                      <a:pt x="344" y="8"/>
                      <a:pt x="344" y="8"/>
                      <a:pt x="344" y="8"/>
                    </a:cubicBezTo>
                    <a:cubicBezTo>
                      <a:pt x="353" y="8"/>
                      <a:pt x="352" y="4"/>
                      <a:pt x="362" y="6"/>
                    </a:cubicBezTo>
                    <a:cubicBezTo>
                      <a:pt x="361" y="7"/>
                      <a:pt x="361" y="7"/>
                      <a:pt x="361" y="7"/>
                    </a:cubicBezTo>
                    <a:cubicBezTo>
                      <a:pt x="381" y="7"/>
                      <a:pt x="404" y="9"/>
                      <a:pt x="420" y="6"/>
                    </a:cubicBezTo>
                    <a:cubicBezTo>
                      <a:pt x="422" y="5"/>
                      <a:pt x="414" y="2"/>
                      <a:pt x="413" y="1"/>
                    </a:cubicBezTo>
                    <a:cubicBezTo>
                      <a:pt x="404" y="2"/>
                      <a:pt x="398" y="4"/>
                      <a:pt x="391" y="5"/>
                    </a:cubicBezTo>
                    <a:cubicBezTo>
                      <a:pt x="391" y="3"/>
                      <a:pt x="391" y="3"/>
                      <a:pt x="391" y="3"/>
                    </a:cubicBezTo>
                    <a:cubicBezTo>
                      <a:pt x="389" y="5"/>
                      <a:pt x="381" y="6"/>
                      <a:pt x="385" y="7"/>
                    </a:cubicBezTo>
                    <a:cubicBezTo>
                      <a:pt x="379" y="8"/>
                      <a:pt x="381" y="5"/>
                      <a:pt x="374" y="6"/>
                    </a:cubicBezTo>
                    <a:cubicBezTo>
                      <a:pt x="375" y="4"/>
                      <a:pt x="379" y="3"/>
                      <a:pt x="379" y="1"/>
                    </a:cubicBezTo>
                    <a:cubicBezTo>
                      <a:pt x="373" y="3"/>
                      <a:pt x="373" y="3"/>
                      <a:pt x="373" y="3"/>
                    </a:cubicBezTo>
                    <a:cubicBezTo>
                      <a:pt x="375" y="2"/>
                      <a:pt x="369" y="2"/>
                      <a:pt x="371" y="1"/>
                    </a:cubicBezTo>
                    <a:cubicBezTo>
                      <a:pt x="360" y="4"/>
                      <a:pt x="356" y="0"/>
                      <a:pt x="344" y="1"/>
                    </a:cubicBezTo>
                    <a:cubicBezTo>
                      <a:pt x="351" y="2"/>
                      <a:pt x="351" y="2"/>
                      <a:pt x="351" y="2"/>
                    </a:cubicBezTo>
                    <a:cubicBezTo>
                      <a:pt x="351" y="3"/>
                      <a:pt x="347" y="3"/>
                      <a:pt x="344" y="3"/>
                    </a:cubicBezTo>
                    <a:cubicBezTo>
                      <a:pt x="341" y="1"/>
                      <a:pt x="339" y="1"/>
                      <a:pt x="334" y="1"/>
                    </a:cubicBezTo>
                    <a:cubicBezTo>
                      <a:pt x="329" y="2"/>
                      <a:pt x="326" y="4"/>
                      <a:pt x="319" y="4"/>
                    </a:cubicBezTo>
                    <a:cubicBezTo>
                      <a:pt x="320" y="2"/>
                      <a:pt x="308" y="3"/>
                      <a:pt x="306" y="1"/>
                    </a:cubicBezTo>
                    <a:cubicBezTo>
                      <a:pt x="305" y="3"/>
                      <a:pt x="293" y="1"/>
                      <a:pt x="292" y="3"/>
                    </a:cubicBezTo>
                    <a:cubicBezTo>
                      <a:pt x="289" y="3"/>
                      <a:pt x="284" y="3"/>
                      <a:pt x="284" y="2"/>
                    </a:cubicBezTo>
                    <a:cubicBezTo>
                      <a:pt x="284" y="2"/>
                      <a:pt x="285" y="1"/>
                      <a:pt x="287" y="1"/>
                    </a:cubicBezTo>
                    <a:cubicBezTo>
                      <a:pt x="283" y="1"/>
                      <a:pt x="283" y="1"/>
                      <a:pt x="283" y="1"/>
                    </a:cubicBezTo>
                    <a:cubicBezTo>
                      <a:pt x="283" y="1"/>
                      <a:pt x="283" y="1"/>
                      <a:pt x="284" y="1"/>
                    </a:cubicBezTo>
                    <a:cubicBezTo>
                      <a:pt x="280" y="1"/>
                      <a:pt x="280" y="3"/>
                      <a:pt x="276" y="1"/>
                    </a:cubicBezTo>
                    <a:cubicBezTo>
                      <a:pt x="276" y="1"/>
                      <a:pt x="278" y="1"/>
                      <a:pt x="280" y="0"/>
                    </a:cubicBezTo>
                    <a:cubicBezTo>
                      <a:pt x="272" y="0"/>
                      <a:pt x="265" y="4"/>
                      <a:pt x="258" y="2"/>
                    </a:cubicBezTo>
                    <a:cubicBezTo>
                      <a:pt x="257" y="3"/>
                      <a:pt x="247" y="3"/>
                      <a:pt x="249" y="6"/>
                    </a:cubicBezTo>
                    <a:cubicBezTo>
                      <a:pt x="246" y="5"/>
                      <a:pt x="247" y="3"/>
                      <a:pt x="240" y="3"/>
                    </a:cubicBezTo>
                    <a:cubicBezTo>
                      <a:pt x="236" y="5"/>
                      <a:pt x="232" y="2"/>
                      <a:pt x="226" y="4"/>
                    </a:cubicBezTo>
                    <a:cubicBezTo>
                      <a:pt x="234" y="1"/>
                      <a:pt x="226" y="3"/>
                      <a:pt x="233" y="1"/>
                    </a:cubicBezTo>
                    <a:cubicBezTo>
                      <a:pt x="228" y="0"/>
                      <a:pt x="220" y="3"/>
                      <a:pt x="212" y="3"/>
                    </a:cubicBezTo>
                    <a:cubicBezTo>
                      <a:pt x="211" y="2"/>
                      <a:pt x="211" y="1"/>
                      <a:pt x="210" y="1"/>
                    </a:cubicBezTo>
                    <a:cubicBezTo>
                      <a:pt x="207" y="2"/>
                      <a:pt x="203" y="3"/>
                      <a:pt x="200" y="2"/>
                    </a:cubicBezTo>
                    <a:cubicBezTo>
                      <a:pt x="200" y="3"/>
                      <a:pt x="200" y="3"/>
                      <a:pt x="200" y="3"/>
                    </a:cubicBezTo>
                    <a:cubicBezTo>
                      <a:pt x="195" y="2"/>
                      <a:pt x="187" y="3"/>
                      <a:pt x="180" y="1"/>
                    </a:cubicBezTo>
                    <a:cubicBezTo>
                      <a:pt x="173" y="4"/>
                      <a:pt x="173" y="4"/>
                      <a:pt x="173" y="4"/>
                    </a:cubicBezTo>
                    <a:cubicBezTo>
                      <a:pt x="163" y="1"/>
                      <a:pt x="150" y="4"/>
                      <a:pt x="142" y="7"/>
                    </a:cubicBezTo>
                    <a:cubicBezTo>
                      <a:pt x="138" y="6"/>
                      <a:pt x="133" y="6"/>
                      <a:pt x="133" y="5"/>
                    </a:cubicBezTo>
                    <a:cubicBezTo>
                      <a:pt x="134" y="5"/>
                      <a:pt x="135" y="5"/>
                      <a:pt x="137" y="4"/>
                    </a:cubicBezTo>
                    <a:cubicBezTo>
                      <a:pt x="132" y="4"/>
                      <a:pt x="125" y="2"/>
                      <a:pt x="122" y="5"/>
                    </a:cubicBezTo>
                    <a:cubicBezTo>
                      <a:pt x="117" y="6"/>
                      <a:pt x="118" y="3"/>
                      <a:pt x="114" y="3"/>
                    </a:cubicBezTo>
                    <a:cubicBezTo>
                      <a:pt x="103" y="6"/>
                      <a:pt x="82" y="0"/>
                      <a:pt x="78" y="5"/>
                    </a:cubicBezTo>
                    <a:cubicBezTo>
                      <a:pt x="83" y="5"/>
                      <a:pt x="91" y="7"/>
                      <a:pt x="100" y="6"/>
                    </a:cubicBezTo>
                    <a:cubicBezTo>
                      <a:pt x="98" y="7"/>
                      <a:pt x="99" y="8"/>
                      <a:pt x="96" y="8"/>
                    </a:cubicBezTo>
                    <a:cubicBezTo>
                      <a:pt x="88" y="8"/>
                      <a:pt x="83" y="6"/>
                      <a:pt x="75" y="7"/>
                    </a:cubicBezTo>
                    <a:cubicBezTo>
                      <a:pt x="76" y="4"/>
                      <a:pt x="76" y="4"/>
                      <a:pt x="76" y="4"/>
                    </a:cubicBezTo>
                    <a:cubicBezTo>
                      <a:pt x="61" y="0"/>
                      <a:pt x="47" y="9"/>
                      <a:pt x="36" y="4"/>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52"/>
              <p:cNvSpPr>
                <a:spLocks/>
              </p:cNvSpPr>
              <p:nvPr/>
            </p:nvSpPr>
            <p:spPr bwMode="auto">
              <a:xfrm>
                <a:off x="5086665" y="5281209"/>
                <a:ext cx="8670" cy="1734"/>
              </a:xfrm>
              <a:custGeom>
                <a:avLst/>
                <a:gdLst>
                  <a:gd name="T0" fmla="*/ 6 w 6"/>
                  <a:gd name="T1" fmla="*/ 2 h 2"/>
                  <a:gd name="T2" fmla="*/ 0 w 6"/>
                  <a:gd name="T3" fmla="*/ 0 h 2"/>
                  <a:gd name="T4" fmla="*/ 1 w 6"/>
                  <a:gd name="T5" fmla="*/ 1 h 2"/>
                  <a:gd name="T6" fmla="*/ 6 w 6"/>
                  <a:gd name="T7" fmla="*/ 2 h 2"/>
                </a:gdLst>
                <a:ahLst/>
                <a:cxnLst>
                  <a:cxn ang="0">
                    <a:pos x="T0" y="T1"/>
                  </a:cxn>
                  <a:cxn ang="0">
                    <a:pos x="T2" y="T3"/>
                  </a:cxn>
                  <a:cxn ang="0">
                    <a:pos x="T4" y="T5"/>
                  </a:cxn>
                  <a:cxn ang="0">
                    <a:pos x="T6" y="T7"/>
                  </a:cxn>
                </a:cxnLst>
                <a:rect l="0" t="0" r="r" b="b"/>
                <a:pathLst>
                  <a:path w="6" h="2">
                    <a:moveTo>
                      <a:pt x="6" y="2"/>
                    </a:moveTo>
                    <a:cubicBezTo>
                      <a:pt x="0" y="0"/>
                      <a:pt x="0" y="0"/>
                      <a:pt x="0" y="0"/>
                    </a:cubicBezTo>
                    <a:cubicBezTo>
                      <a:pt x="1" y="1"/>
                      <a:pt x="1" y="1"/>
                      <a:pt x="1" y="1"/>
                    </a:cubicBezTo>
                    <a:cubicBezTo>
                      <a:pt x="3" y="1"/>
                      <a:pt x="4" y="1"/>
                      <a:pt x="6" y="2"/>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53"/>
              <p:cNvSpPr>
                <a:spLocks/>
              </p:cNvSpPr>
              <p:nvPr/>
            </p:nvSpPr>
            <p:spPr bwMode="auto">
              <a:xfrm>
                <a:off x="5081463" y="5282942"/>
                <a:ext cx="6936" cy="0"/>
              </a:xfrm>
              <a:custGeom>
                <a:avLst/>
                <a:gdLst>
                  <a:gd name="T0" fmla="*/ 4 w 4"/>
                  <a:gd name="T1" fmla="*/ 0 h 1"/>
                  <a:gd name="T2" fmla="*/ 0 w 4"/>
                  <a:gd name="T3" fmla="*/ 1 h 1"/>
                  <a:gd name="T4" fmla="*/ 4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1" y="1"/>
                      <a:pt x="0" y="1"/>
                    </a:cubicBezTo>
                    <a:cubicBezTo>
                      <a:pt x="1" y="1"/>
                      <a:pt x="3" y="1"/>
                      <a:pt x="4" y="1"/>
                    </a:cubicBezTo>
                    <a:lnTo>
                      <a:pt x="4"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54"/>
              <p:cNvSpPr>
                <a:spLocks/>
              </p:cNvSpPr>
              <p:nvPr/>
            </p:nvSpPr>
            <p:spPr bwMode="auto">
              <a:xfrm>
                <a:off x="4888999" y="5282942"/>
                <a:ext cx="10403" cy="1734"/>
              </a:xfrm>
              <a:custGeom>
                <a:avLst/>
                <a:gdLst>
                  <a:gd name="T0" fmla="*/ 7 w 7"/>
                  <a:gd name="T1" fmla="*/ 0 h 1"/>
                  <a:gd name="T2" fmla="*/ 0 w 7"/>
                  <a:gd name="T3" fmla="*/ 0 h 1"/>
                  <a:gd name="T4" fmla="*/ 7 w 7"/>
                  <a:gd name="T5" fmla="*/ 0 h 1"/>
                </a:gdLst>
                <a:ahLst/>
                <a:cxnLst>
                  <a:cxn ang="0">
                    <a:pos x="T0" y="T1"/>
                  </a:cxn>
                  <a:cxn ang="0">
                    <a:pos x="T2" y="T3"/>
                  </a:cxn>
                  <a:cxn ang="0">
                    <a:pos x="T4" y="T5"/>
                  </a:cxn>
                </a:cxnLst>
                <a:rect l="0" t="0" r="r" b="b"/>
                <a:pathLst>
                  <a:path w="7" h="1">
                    <a:moveTo>
                      <a:pt x="7" y="0"/>
                    </a:moveTo>
                    <a:cubicBezTo>
                      <a:pt x="6" y="0"/>
                      <a:pt x="3" y="0"/>
                      <a:pt x="0" y="0"/>
                    </a:cubicBezTo>
                    <a:cubicBezTo>
                      <a:pt x="2" y="1"/>
                      <a:pt x="6" y="1"/>
                      <a:pt x="7" y="0"/>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55"/>
              <p:cNvSpPr>
                <a:spLocks/>
              </p:cNvSpPr>
              <p:nvPr/>
            </p:nvSpPr>
            <p:spPr bwMode="auto">
              <a:xfrm>
                <a:off x="4888999" y="5284677"/>
                <a:ext cx="5202" cy="1734"/>
              </a:xfrm>
              <a:custGeom>
                <a:avLst/>
                <a:gdLst>
                  <a:gd name="T0" fmla="*/ 0 w 3"/>
                  <a:gd name="T1" fmla="*/ 0 h 1"/>
                  <a:gd name="T2" fmla="*/ 3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3" y="0"/>
                    </a:lnTo>
                    <a:lnTo>
                      <a:pt x="0" y="0"/>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56"/>
              <p:cNvSpPr>
                <a:spLocks/>
              </p:cNvSpPr>
              <p:nvPr/>
            </p:nvSpPr>
            <p:spPr bwMode="auto">
              <a:xfrm>
                <a:off x="4568225" y="5282942"/>
                <a:ext cx="320774" cy="17339"/>
              </a:xfrm>
              <a:custGeom>
                <a:avLst/>
                <a:gdLst>
                  <a:gd name="T0" fmla="*/ 39 w 221"/>
                  <a:gd name="T1" fmla="*/ 5 h 12"/>
                  <a:gd name="T2" fmla="*/ 29 w 221"/>
                  <a:gd name="T3" fmla="*/ 7 h 12"/>
                  <a:gd name="T4" fmla="*/ 19 w 221"/>
                  <a:gd name="T5" fmla="*/ 6 h 12"/>
                  <a:gd name="T6" fmla="*/ 5 w 221"/>
                  <a:gd name="T7" fmla="*/ 9 h 12"/>
                  <a:gd name="T8" fmla="*/ 109 w 221"/>
                  <a:gd name="T9" fmla="*/ 7 h 12"/>
                  <a:gd name="T10" fmla="*/ 104 w 221"/>
                  <a:gd name="T11" fmla="*/ 9 h 12"/>
                  <a:gd name="T12" fmla="*/ 142 w 221"/>
                  <a:gd name="T13" fmla="*/ 6 h 12"/>
                  <a:gd name="T14" fmla="*/ 140 w 221"/>
                  <a:gd name="T15" fmla="*/ 9 h 12"/>
                  <a:gd name="T16" fmla="*/ 164 w 221"/>
                  <a:gd name="T17" fmla="*/ 8 h 12"/>
                  <a:gd name="T18" fmla="*/ 164 w 221"/>
                  <a:gd name="T19" fmla="*/ 7 h 12"/>
                  <a:gd name="T20" fmla="*/ 169 w 221"/>
                  <a:gd name="T21" fmla="*/ 7 h 12"/>
                  <a:gd name="T22" fmla="*/ 168 w 221"/>
                  <a:gd name="T23" fmla="*/ 7 h 12"/>
                  <a:gd name="T24" fmla="*/ 184 w 221"/>
                  <a:gd name="T25" fmla="*/ 6 h 12"/>
                  <a:gd name="T26" fmla="*/ 179 w 221"/>
                  <a:gd name="T27" fmla="*/ 7 h 12"/>
                  <a:gd name="T28" fmla="*/ 191 w 221"/>
                  <a:gd name="T29" fmla="*/ 6 h 12"/>
                  <a:gd name="T30" fmla="*/ 190 w 221"/>
                  <a:gd name="T31" fmla="*/ 8 h 12"/>
                  <a:gd name="T32" fmla="*/ 220 w 221"/>
                  <a:gd name="T33" fmla="*/ 5 h 12"/>
                  <a:gd name="T34" fmla="*/ 221 w 221"/>
                  <a:gd name="T35" fmla="*/ 3 h 12"/>
                  <a:gd name="T36" fmla="*/ 197 w 221"/>
                  <a:gd name="T37" fmla="*/ 5 h 12"/>
                  <a:gd name="T38" fmla="*/ 199 w 221"/>
                  <a:gd name="T39" fmla="*/ 5 h 12"/>
                  <a:gd name="T40" fmla="*/ 184 w 221"/>
                  <a:gd name="T41" fmla="*/ 6 h 12"/>
                  <a:gd name="T42" fmla="*/ 193 w 221"/>
                  <a:gd name="T43" fmla="*/ 3 h 12"/>
                  <a:gd name="T44" fmla="*/ 167 w 221"/>
                  <a:gd name="T45" fmla="*/ 1 h 12"/>
                  <a:gd name="T46" fmla="*/ 168 w 221"/>
                  <a:gd name="T47" fmla="*/ 1 h 12"/>
                  <a:gd name="T48" fmla="*/ 161 w 221"/>
                  <a:gd name="T49" fmla="*/ 2 h 12"/>
                  <a:gd name="T50" fmla="*/ 166 w 221"/>
                  <a:gd name="T51" fmla="*/ 3 h 12"/>
                  <a:gd name="T52" fmla="*/ 161 w 221"/>
                  <a:gd name="T53" fmla="*/ 6 h 12"/>
                  <a:gd name="T54" fmla="*/ 152 w 221"/>
                  <a:gd name="T55" fmla="*/ 6 h 12"/>
                  <a:gd name="T56" fmla="*/ 158 w 221"/>
                  <a:gd name="T57" fmla="*/ 4 h 12"/>
                  <a:gd name="T58" fmla="*/ 152 w 221"/>
                  <a:gd name="T59" fmla="*/ 5 h 12"/>
                  <a:gd name="T60" fmla="*/ 144 w 221"/>
                  <a:gd name="T61" fmla="*/ 2 h 12"/>
                  <a:gd name="T62" fmla="*/ 143 w 221"/>
                  <a:gd name="T63" fmla="*/ 5 h 12"/>
                  <a:gd name="T64" fmla="*/ 100 w 221"/>
                  <a:gd name="T65" fmla="*/ 5 h 12"/>
                  <a:gd name="T66" fmla="*/ 107 w 221"/>
                  <a:gd name="T67" fmla="*/ 3 h 12"/>
                  <a:gd name="T68" fmla="*/ 99 w 221"/>
                  <a:gd name="T69" fmla="*/ 5 h 12"/>
                  <a:gd name="T70" fmla="*/ 72 w 221"/>
                  <a:gd name="T71" fmla="*/ 4 h 12"/>
                  <a:gd name="T72" fmla="*/ 75 w 221"/>
                  <a:gd name="T73" fmla="*/ 6 h 12"/>
                  <a:gd name="T74" fmla="*/ 47 w 221"/>
                  <a:gd name="T75" fmla="*/ 5 h 12"/>
                  <a:gd name="T76" fmla="*/ 47 w 221"/>
                  <a:gd name="T77" fmla="*/ 5 h 12"/>
                  <a:gd name="T78" fmla="*/ 34 w 221"/>
                  <a:gd name="T79" fmla="*/ 8 h 12"/>
                  <a:gd name="T80" fmla="*/ 39 w 221"/>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1" h="12">
                    <a:moveTo>
                      <a:pt x="39" y="5"/>
                    </a:moveTo>
                    <a:cubicBezTo>
                      <a:pt x="29" y="7"/>
                      <a:pt x="29" y="7"/>
                      <a:pt x="29" y="7"/>
                    </a:cubicBezTo>
                    <a:cubicBezTo>
                      <a:pt x="27" y="6"/>
                      <a:pt x="16" y="8"/>
                      <a:pt x="19" y="6"/>
                    </a:cubicBezTo>
                    <a:cubicBezTo>
                      <a:pt x="13" y="8"/>
                      <a:pt x="0" y="6"/>
                      <a:pt x="5" y="9"/>
                    </a:cubicBezTo>
                    <a:cubicBezTo>
                      <a:pt x="35" y="8"/>
                      <a:pt x="75" y="10"/>
                      <a:pt x="109" y="7"/>
                    </a:cubicBezTo>
                    <a:cubicBezTo>
                      <a:pt x="104" y="9"/>
                      <a:pt x="104" y="9"/>
                      <a:pt x="104" y="9"/>
                    </a:cubicBezTo>
                    <a:cubicBezTo>
                      <a:pt x="122" y="6"/>
                      <a:pt x="128" y="12"/>
                      <a:pt x="142" y="6"/>
                    </a:cubicBezTo>
                    <a:cubicBezTo>
                      <a:pt x="140" y="9"/>
                      <a:pt x="140" y="9"/>
                      <a:pt x="140" y="9"/>
                    </a:cubicBezTo>
                    <a:cubicBezTo>
                      <a:pt x="149" y="10"/>
                      <a:pt x="156" y="5"/>
                      <a:pt x="164" y="8"/>
                    </a:cubicBezTo>
                    <a:cubicBezTo>
                      <a:pt x="164" y="7"/>
                      <a:pt x="164" y="7"/>
                      <a:pt x="164" y="7"/>
                    </a:cubicBezTo>
                    <a:cubicBezTo>
                      <a:pt x="166" y="7"/>
                      <a:pt x="167" y="7"/>
                      <a:pt x="169" y="7"/>
                    </a:cubicBezTo>
                    <a:cubicBezTo>
                      <a:pt x="168" y="7"/>
                      <a:pt x="168" y="7"/>
                      <a:pt x="168" y="7"/>
                    </a:cubicBezTo>
                    <a:cubicBezTo>
                      <a:pt x="174" y="5"/>
                      <a:pt x="178" y="6"/>
                      <a:pt x="184" y="6"/>
                    </a:cubicBezTo>
                    <a:cubicBezTo>
                      <a:pt x="184" y="7"/>
                      <a:pt x="181" y="7"/>
                      <a:pt x="179" y="7"/>
                    </a:cubicBezTo>
                    <a:cubicBezTo>
                      <a:pt x="182" y="8"/>
                      <a:pt x="186" y="6"/>
                      <a:pt x="191" y="6"/>
                    </a:cubicBezTo>
                    <a:cubicBezTo>
                      <a:pt x="194" y="7"/>
                      <a:pt x="191" y="7"/>
                      <a:pt x="190" y="8"/>
                    </a:cubicBezTo>
                    <a:cubicBezTo>
                      <a:pt x="204" y="6"/>
                      <a:pt x="210" y="10"/>
                      <a:pt x="220" y="5"/>
                    </a:cubicBezTo>
                    <a:cubicBezTo>
                      <a:pt x="221" y="4"/>
                      <a:pt x="216" y="4"/>
                      <a:pt x="221" y="3"/>
                    </a:cubicBezTo>
                    <a:cubicBezTo>
                      <a:pt x="212" y="2"/>
                      <a:pt x="205" y="4"/>
                      <a:pt x="197" y="5"/>
                    </a:cubicBezTo>
                    <a:cubicBezTo>
                      <a:pt x="199" y="5"/>
                      <a:pt x="199" y="5"/>
                      <a:pt x="199" y="5"/>
                    </a:cubicBezTo>
                    <a:cubicBezTo>
                      <a:pt x="192" y="9"/>
                      <a:pt x="194" y="4"/>
                      <a:pt x="184" y="6"/>
                    </a:cubicBezTo>
                    <a:cubicBezTo>
                      <a:pt x="186" y="4"/>
                      <a:pt x="191" y="4"/>
                      <a:pt x="193" y="3"/>
                    </a:cubicBezTo>
                    <a:cubicBezTo>
                      <a:pt x="181" y="0"/>
                      <a:pt x="175" y="6"/>
                      <a:pt x="167" y="1"/>
                    </a:cubicBezTo>
                    <a:cubicBezTo>
                      <a:pt x="168" y="1"/>
                      <a:pt x="168" y="1"/>
                      <a:pt x="168" y="1"/>
                    </a:cubicBezTo>
                    <a:cubicBezTo>
                      <a:pt x="167" y="1"/>
                      <a:pt x="163" y="2"/>
                      <a:pt x="161" y="2"/>
                    </a:cubicBezTo>
                    <a:cubicBezTo>
                      <a:pt x="161" y="3"/>
                      <a:pt x="164" y="3"/>
                      <a:pt x="166" y="3"/>
                    </a:cubicBezTo>
                    <a:cubicBezTo>
                      <a:pt x="163" y="4"/>
                      <a:pt x="162" y="6"/>
                      <a:pt x="161" y="6"/>
                    </a:cubicBezTo>
                    <a:cubicBezTo>
                      <a:pt x="158" y="4"/>
                      <a:pt x="157" y="7"/>
                      <a:pt x="152" y="6"/>
                    </a:cubicBezTo>
                    <a:cubicBezTo>
                      <a:pt x="150" y="5"/>
                      <a:pt x="156" y="5"/>
                      <a:pt x="158" y="4"/>
                    </a:cubicBezTo>
                    <a:cubicBezTo>
                      <a:pt x="152" y="5"/>
                      <a:pt x="152" y="5"/>
                      <a:pt x="152" y="5"/>
                    </a:cubicBezTo>
                    <a:cubicBezTo>
                      <a:pt x="146" y="5"/>
                      <a:pt x="147" y="3"/>
                      <a:pt x="144" y="2"/>
                    </a:cubicBezTo>
                    <a:cubicBezTo>
                      <a:pt x="139" y="3"/>
                      <a:pt x="147" y="3"/>
                      <a:pt x="143" y="5"/>
                    </a:cubicBezTo>
                    <a:cubicBezTo>
                      <a:pt x="137" y="3"/>
                      <a:pt x="112" y="3"/>
                      <a:pt x="100" y="5"/>
                    </a:cubicBezTo>
                    <a:cubicBezTo>
                      <a:pt x="104" y="5"/>
                      <a:pt x="102" y="3"/>
                      <a:pt x="107" y="3"/>
                    </a:cubicBezTo>
                    <a:cubicBezTo>
                      <a:pt x="105" y="3"/>
                      <a:pt x="99" y="4"/>
                      <a:pt x="99" y="5"/>
                    </a:cubicBezTo>
                    <a:cubicBezTo>
                      <a:pt x="90" y="7"/>
                      <a:pt x="80" y="6"/>
                      <a:pt x="72" y="4"/>
                    </a:cubicBezTo>
                    <a:cubicBezTo>
                      <a:pt x="75" y="6"/>
                      <a:pt x="75" y="6"/>
                      <a:pt x="75" y="6"/>
                    </a:cubicBezTo>
                    <a:cubicBezTo>
                      <a:pt x="68" y="8"/>
                      <a:pt x="58" y="4"/>
                      <a:pt x="47" y="5"/>
                    </a:cubicBezTo>
                    <a:cubicBezTo>
                      <a:pt x="47" y="5"/>
                      <a:pt x="47" y="5"/>
                      <a:pt x="47" y="5"/>
                    </a:cubicBezTo>
                    <a:cubicBezTo>
                      <a:pt x="44" y="6"/>
                      <a:pt x="40" y="9"/>
                      <a:pt x="34" y="8"/>
                    </a:cubicBezTo>
                    <a:cubicBezTo>
                      <a:pt x="36" y="7"/>
                      <a:pt x="39" y="7"/>
                      <a:pt x="39" y="5"/>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57"/>
              <p:cNvSpPr>
                <a:spLocks/>
              </p:cNvSpPr>
              <p:nvPr/>
            </p:nvSpPr>
            <p:spPr bwMode="auto">
              <a:xfrm>
                <a:off x="4557822" y="5291612"/>
                <a:ext cx="15606" cy="5202"/>
              </a:xfrm>
              <a:custGeom>
                <a:avLst/>
                <a:gdLst>
                  <a:gd name="T0" fmla="*/ 6 w 10"/>
                  <a:gd name="T1" fmla="*/ 2 h 4"/>
                  <a:gd name="T2" fmla="*/ 10 w 10"/>
                  <a:gd name="T3" fmla="*/ 1 h 4"/>
                  <a:gd name="T4" fmla="*/ 1 w 10"/>
                  <a:gd name="T5" fmla="*/ 4 h 4"/>
                  <a:gd name="T6" fmla="*/ 8 w 10"/>
                  <a:gd name="T7" fmla="*/ 3 h 4"/>
                  <a:gd name="T8" fmla="*/ 6 w 10"/>
                  <a:gd name="T9" fmla="*/ 2 h 4"/>
                </a:gdLst>
                <a:ahLst/>
                <a:cxnLst>
                  <a:cxn ang="0">
                    <a:pos x="T0" y="T1"/>
                  </a:cxn>
                  <a:cxn ang="0">
                    <a:pos x="T2" y="T3"/>
                  </a:cxn>
                  <a:cxn ang="0">
                    <a:pos x="T4" y="T5"/>
                  </a:cxn>
                  <a:cxn ang="0">
                    <a:pos x="T6" y="T7"/>
                  </a:cxn>
                  <a:cxn ang="0">
                    <a:pos x="T8" y="T9"/>
                  </a:cxn>
                </a:cxnLst>
                <a:rect l="0" t="0" r="r" b="b"/>
                <a:pathLst>
                  <a:path w="10" h="4">
                    <a:moveTo>
                      <a:pt x="6" y="2"/>
                    </a:moveTo>
                    <a:cubicBezTo>
                      <a:pt x="10" y="1"/>
                      <a:pt x="10" y="1"/>
                      <a:pt x="10" y="1"/>
                    </a:cubicBezTo>
                    <a:cubicBezTo>
                      <a:pt x="6" y="0"/>
                      <a:pt x="0" y="2"/>
                      <a:pt x="1" y="4"/>
                    </a:cubicBezTo>
                    <a:cubicBezTo>
                      <a:pt x="4" y="3"/>
                      <a:pt x="8" y="4"/>
                      <a:pt x="8" y="3"/>
                    </a:cubicBezTo>
                    <a:cubicBezTo>
                      <a:pt x="8" y="3"/>
                      <a:pt x="8" y="2"/>
                      <a:pt x="6" y="2"/>
                    </a:cubicBez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59"/>
              <p:cNvSpPr>
                <a:spLocks/>
              </p:cNvSpPr>
              <p:nvPr/>
            </p:nvSpPr>
            <p:spPr bwMode="auto">
              <a:xfrm>
                <a:off x="4446851" y="5296814"/>
                <a:ext cx="6936" cy="1734"/>
              </a:xfrm>
              <a:custGeom>
                <a:avLst/>
                <a:gdLst>
                  <a:gd name="T0" fmla="*/ 3 w 5"/>
                  <a:gd name="T1" fmla="*/ 1 h 1"/>
                  <a:gd name="T2" fmla="*/ 5 w 5"/>
                  <a:gd name="T3" fmla="*/ 0 h 1"/>
                  <a:gd name="T4" fmla="*/ 0 w 5"/>
                  <a:gd name="T5" fmla="*/ 0 h 1"/>
                  <a:gd name="T6" fmla="*/ 3 w 5"/>
                  <a:gd name="T7" fmla="*/ 1 h 1"/>
                </a:gdLst>
                <a:ahLst/>
                <a:cxnLst>
                  <a:cxn ang="0">
                    <a:pos x="T0" y="T1"/>
                  </a:cxn>
                  <a:cxn ang="0">
                    <a:pos x="T2" y="T3"/>
                  </a:cxn>
                  <a:cxn ang="0">
                    <a:pos x="T4" y="T5"/>
                  </a:cxn>
                  <a:cxn ang="0">
                    <a:pos x="T6" y="T7"/>
                  </a:cxn>
                </a:cxnLst>
                <a:rect l="0" t="0" r="r" b="b"/>
                <a:pathLst>
                  <a:path w="5" h="1">
                    <a:moveTo>
                      <a:pt x="3" y="1"/>
                    </a:moveTo>
                    <a:cubicBezTo>
                      <a:pt x="4" y="1"/>
                      <a:pt x="5" y="1"/>
                      <a:pt x="5" y="0"/>
                    </a:cubicBezTo>
                    <a:cubicBezTo>
                      <a:pt x="3" y="0"/>
                      <a:pt x="1" y="0"/>
                      <a:pt x="0" y="0"/>
                    </a:cubicBezTo>
                    <a:lnTo>
                      <a:pt x="3" y="1"/>
                    </a:lnTo>
                    <a:close/>
                  </a:path>
                </a:pathLst>
              </a:custGeom>
              <a:solidFill>
                <a:srgbClr val="FDBA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1" name="TextBox 300"/>
            <p:cNvSpPr txBox="1"/>
            <p:nvPr/>
          </p:nvSpPr>
          <p:spPr>
            <a:xfrm>
              <a:off x="4802574" y="1731974"/>
              <a:ext cx="2791147" cy="551473"/>
            </a:xfrm>
            <a:prstGeom prst="rect">
              <a:avLst/>
            </a:prstGeom>
            <a:noFill/>
          </p:spPr>
          <p:txBody>
            <a:bodyPr wrap="square" rtlCol="0">
              <a:spAutoFit/>
            </a:bodyPr>
            <a:lstStyle/>
            <a:p>
              <a:pPr algn="ctr"/>
              <a:r>
                <a:rPr lang="en-US" sz="2800" dirty="0" err="1" smtClean="0">
                  <a:solidFill>
                    <a:srgbClr val="FFC000"/>
                  </a:solidFill>
                  <a:ea typeface="Cambria" panose="02040503050406030204" pitchFamily="18" charset="0"/>
                </a:rPr>
                <a:t>Đã</a:t>
              </a:r>
              <a:r>
                <a:rPr lang="en-US" sz="2800" dirty="0" smtClean="0">
                  <a:solidFill>
                    <a:srgbClr val="FFC000"/>
                  </a:solidFill>
                  <a:ea typeface="Cambria" panose="02040503050406030204" pitchFamily="18" charset="0"/>
                </a:rPr>
                <a:t> qua </a:t>
              </a:r>
              <a:r>
                <a:rPr lang="en-US" sz="2800" dirty="0" err="1" smtClean="0">
                  <a:solidFill>
                    <a:srgbClr val="FFC000"/>
                  </a:solidFill>
                  <a:ea typeface="Cambria" panose="02040503050406030204" pitchFamily="18" charset="0"/>
                </a:rPr>
                <a:t>chế</a:t>
              </a:r>
              <a:r>
                <a:rPr lang="en-US" sz="2800" dirty="0" smtClean="0">
                  <a:solidFill>
                    <a:srgbClr val="FFC000"/>
                  </a:solidFill>
                  <a:ea typeface="Cambria" panose="02040503050406030204" pitchFamily="18" charset="0"/>
                </a:rPr>
                <a:t> </a:t>
              </a:r>
              <a:r>
                <a:rPr lang="en-US" sz="2800" dirty="0" err="1" smtClean="0">
                  <a:solidFill>
                    <a:srgbClr val="FFC000"/>
                  </a:solidFill>
                  <a:ea typeface="Cambria" panose="02040503050406030204" pitchFamily="18" charset="0"/>
                </a:rPr>
                <a:t>biến</a:t>
              </a:r>
              <a:endParaRPr lang="en-US" sz="2800" dirty="0">
                <a:solidFill>
                  <a:srgbClr val="FFC000"/>
                </a:solidFill>
                <a:ea typeface="Cambria" panose="02040503050406030204" pitchFamily="18" charset="0"/>
              </a:endParaRPr>
            </a:p>
          </p:txBody>
        </p:sp>
      </p:grpSp>
    </p:spTree>
    <p:extLst>
      <p:ext uri="{BB962C8B-B14F-4D97-AF65-F5344CB8AC3E}">
        <p14:creationId xmlns:p14="http://schemas.microsoft.com/office/powerpoint/2010/main" val="79641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2"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ppt_x</p:attrName>
                                        </p:attrNameLst>
                                      </p:cBhvr>
                                      <p:tavLst>
                                        <p:tav tm="0">
                                          <p:val>
                                            <p:strVal val="#ppt_x+#ppt_w/2"/>
                                          </p:val>
                                        </p:tav>
                                        <p:tav tm="100000">
                                          <p:val>
                                            <p:strVal val="#ppt_x"/>
                                          </p:val>
                                        </p:tav>
                                      </p:tavLst>
                                    </p:anim>
                                    <p:anim calcmode="lin" valueType="num">
                                      <p:cBhvr>
                                        <p:cTn id="8" dur="500" fill="hold"/>
                                        <p:tgtEl>
                                          <p:spTgt spid="26"/>
                                        </p:tgtEl>
                                        <p:attrNameLst>
                                          <p:attrName>ppt_y</p:attrName>
                                        </p:attrNameLst>
                                      </p:cBhvr>
                                      <p:tavLst>
                                        <p:tav tm="0">
                                          <p:val>
                                            <p:strVal val="#ppt_y"/>
                                          </p:val>
                                        </p:tav>
                                        <p:tav tm="100000">
                                          <p:val>
                                            <p:strVal val="#ppt_y"/>
                                          </p:val>
                                        </p:tav>
                                      </p:tavLst>
                                    </p:anim>
                                    <p:anim calcmode="lin" valueType="num">
                                      <p:cBhvr>
                                        <p:cTn id="9" dur="500" fill="hold"/>
                                        <p:tgtEl>
                                          <p:spTgt spid="26"/>
                                        </p:tgtEl>
                                        <p:attrNameLst>
                                          <p:attrName>ppt_w</p:attrName>
                                        </p:attrNameLst>
                                      </p:cBhvr>
                                      <p:tavLst>
                                        <p:tav tm="0">
                                          <p:val>
                                            <p:fltVal val="0"/>
                                          </p:val>
                                        </p:tav>
                                        <p:tav tm="100000">
                                          <p:val>
                                            <p:strVal val="#ppt_w"/>
                                          </p:val>
                                        </p:tav>
                                      </p:tavLst>
                                    </p:anim>
                                    <p:anim calcmode="lin" valueType="num">
                                      <p:cBhvr>
                                        <p:cTn id="10" dur="500" fill="hold"/>
                                        <p:tgtEl>
                                          <p:spTgt spid="2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8"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ppt_x</p:attrName>
                                        </p:attrNameLst>
                                      </p:cBhvr>
                                      <p:tavLst>
                                        <p:tav tm="0">
                                          <p:val>
                                            <p:strVal val="#ppt_x-#ppt_w/2"/>
                                          </p:val>
                                        </p:tav>
                                        <p:tav tm="100000">
                                          <p:val>
                                            <p:strVal val="#ppt_x"/>
                                          </p:val>
                                        </p:tav>
                                      </p:tavLst>
                                    </p:anim>
                                    <p:anim calcmode="lin" valueType="num">
                                      <p:cBhvr>
                                        <p:cTn id="15" dur="500" fill="hold"/>
                                        <p:tgtEl>
                                          <p:spTgt spid="20"/>
                                        </p:tgtEl>
                                        <p:attrNameLst>
                                          <p:attrName>ppt_y</p:attrName>
                                        </p:attrNameLst>
                                      </p:cBhvr>
                                      <p:tavLst>
                                        <p:tav tm="0">
                                          <p:val>
                                            <p:strVal val="#ppt_y"/>
                                          </p:val>
                                        </p:tav>
                                        <p:tav tm="100000">
                                          <p:val>
                                            <p:strVal val="#ppt_y"/>
                                          </p:val>
                                        </p:tav>
                                      </p:tavLst>
                                    </p:anim>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strVal val="#ppt_h"/>
                                          </p:val>
                                        </p:tav>
                                        <p:tav tm="100000">
                                          <p:val>
                                            <p:strVal val="#ppt_h"/>
                                          </p:val>
                                        </p:tav>
                                      </p:tavLst>
                                    </p:anim>
                                  </p:childTnLst>
                                </p:cTn>
                              </p:par>
                            </p:childTnLst>
                          </p:cTn>
                        </p:par>
                        <p:par>
                          <p:cTn id="18" fill="hold">
                            <p:stCondLst>
                              <p:cond delay="1000"/>
                            </p:stCondLst>
                            <p:childTnLst>
                              <p:par>
                                <p:cTn id="19" presetID="17" presetClass="entr" presetSubtype="8"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ppt_x</p:attrName>
                                        </p:attrNameLst>
                                      </p:cBhvr>
                                      <p:tavLst>
                                        <p:tav tm="0">
                                          <p:val>
                                            <p:strVal val="#ppt_x-#ppt_w/2"/>
                                          </p:val>
                                        </p:tav>
                                        <p:tav tm="100000">
                                          <p:val>
                                            <p:strVal val="#ppt_x"/>
                                          </p:val>
                                        </p:tav>
                                      </p:tavLst>
                                    </p:anim>
                                    <p:anim calcmode="lin" valueType="num">
                                      <p:cBhvr>
                                        <p:cTn id="22" dur="500" fill="hold"/>
                                        <p:tgtEl>
                                          <p:spTgt spid="21"/>
                                        </p:tgtEl>
                                        <p:attrNameLst>
                                          <p:attrName>ppt_y</p:attrName>
                                        </p:attrNameLst>
                                      </p:cBhvr>
                                      <p:tavLst>
                                        <p:tav tm="0">
                                          <p:val>
                                            <p:strVal val="#ppt_y"/>
                                          </p:val>
                                        </p:tav>
                                        <p:tav tm="100000">
                                          <p:val>
                                            <p:strVal val="#ppt_y"/>
                                          </p:val>
                                        </p:tav>
                                      </p:tavLst>
                                    </p:anim>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89"/>
                                        </p:tgtEl>
                                        <p:attrNameLst>
                                          <p:attrName>style.visibility</p:attrName>
                                        </p:attrNameLst>
                                      </p:cBhvr>
                                      <p:to>
                                        <p:strVal val="visible"/>
                                      </p:to>
                                    </p:set>
                                    <p:animEffect transition="in" filter="fade">
                                      <p:cBhvr>
                                        <p:cTn id="35" dur="1000"/>
                                        <p:tgtEl>
                                          <p:spTgt spid="289"/>
                                        </p:tgtEl>
                                      </p:cBhvr>
                                    </p:animEffect>
                                    <p:anim calcmode="lin" valueType="num">
                                      <p:cBhvr>
                                        <p:cTn id="36" dur="1000" fill="hold"/>
                                        <p:tgtEl>
                                          <p:spTgt spid="289"/>
                                        </p:tgtEl>
                                        <p:attrNameLst>
                                          <p:attrName>ppt_x</p:attrName>
                                        </p:attrNameLst>
                                      </p:cBhvr>
                                      <p:tavLst>
                                        <p:tav tm="0">
                                          <p:val>
                                            <p:strVal val="#ppt_x"/>
                                          </p:val>
                                        </p:tav>
                                        <p:tav tm="100000">
                                          <p:val>
                                            <p:strVal val="#ppt_x"/>
                                          </p:val>
                                        </p:tav>
                                      </p:tavLst>
                                    </p:anim>
                                    <p:anim calcmode="lin" valueType="num">
                                      <p:cBhvr>
                                        <p:cTn id="37" dur="1000" fill="hold"/>
                                        <p:tgtEl>
                                          <p:spTgt spid="28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291"/>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293"/>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292"/>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294"/>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90"/>
                                        </p:tgtEl>
                                        <p:attrNameLst>
                                          <p:attrName>style.visibility</p:attrName>
                                        </p:attrNameLst>
                                      </p:cBhvr>
                                      <p:to>
                                        <p:strVal val="visible"/>
                                      </p:to>
                                    </p:set>
                                    <p:animEffect transition="in" filter="fade">
                                      <p:cBhvr>
                                        <p:cTn id="52" dur="1000"/>
                                        <p:tgtEl>
                                          <p:spTgt spid="290"/>
                                        </p:tgtEl>
                                      </p:cBhvr>
                                    </p:animEffect>
                                    <p:anim calcmode="lin" valueType="num">
                                      <p:cBhvr>
                                        <p:cTn id="53" dur="1000" fill="hold"/>
                                        <p:tgtEl>
                                          <p:spTgt spid="290"/>
                                        </p:tgtEl>
                                        <p:attrNameLst>
                                          <p:attrName>ppt_x</p:attrName>
                                        </p:attrNameLst>
                                      </p:cBhvr>
                                      <p:tavLst>
                                        <p:tav tm="0">
                                          <p:val>
                                            <p:strVal val="#ppt_x"/>
                                          </p:val>
                                        </p:tav>
                                        <p:tav tm="100000">
                                          <p:val>
                                            <p:strVal val="#ppt_x"/>
                                          </p:val>
                                        </p:tav>
                                      </p:tavLst>
                                    </p:anim>
                                    <p:anim calcmode="lin" valueType="num">
                                      <p:cBhvr>
                                        <p:cTn id="54" dur="1000" fill="hold"/>
                                        <p:tgtEl>
                                          <p:spTgt spid="290"/>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98"/>
                                        </p:tgtEl>
                                        <p:attrNameLst>
                                          <p:attrName>style.visibility</p:attrName>
                                        </p:attrNameLst>
                                      </p:cBhvr>
                                      <p:to>
                                        <p:strVal val="visible"/>
                                      </p:to>
                                    </p:set>
                                    <p:anim calcmode="lin" valueType="num">
                                      <p:cBhvr additive="base">
                                        <p:cTn id="59" dur="500" fill="hold"/>
                                        <p:tgtEl>
                                          <p:spTgt spid="298"/>
                                        </p:tgtEl>
                                        <p:attrNameLst>
                                          <p:attrName>ppt_x</p:attrName>
                                        </p:attrNameLst>
                                      </p:cBhvr>
                                      <p:tavLst>
                                        <p:tav tm="0">
                                          <p:val>
                                            <p:strVal val="#ppt_x"/>
                                          </p:val>
                                        </p:tav>
                                        <p:tav tm="100000">
                                          <p:val>
                                            <p:strVal val="#ppt_x"/>
                                          </p:val>
                                        </p:tav>
                                      </p:tavLst>
                                    </p:anim>
                                    <p:anim calcmode="lin" valueType="num">
                                      <p:cBhvr additive="base">
                                        <p:cTn id="60" dur="500" fill="hold"/>
                                        <p:tgtEl>
                                          <p:spTgt spid="29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96"/>
                                        </p:tgtEl>
                                        <p:attrNameLst>
                                          <p:attrName>style.visibility</p:attrName>
                                        </p:attrNameLst>
                                      </p:cBhvr>
                                      <p:to>
                                        <p:strVal val="visible"/>
                                      </p:to>
                                    </p:set>
                                    <p:anim calcmode="lin" valueType="num">
                                      <p:cBhvr additive="base">
                                        <p:cTn id="63" dur="500" fill="hold"/>
                                        <p:tgtEl>
                                          <p:spTgt spid="296"/>
                                        </p:tgtEl>
                                        <p:attrNameLst>
                                          <p:attrName>ppt_x</p:attrName>
                                        </p:attrNameLst>
                                      </p:cBhvr>
                                      <p:tavLst>
                                        <p:tav tm="0">
                                          <p:val>
                                            <p:strVal val="#ppt_x"/>
                                          </p:val>
                                        </p:tav>
                                        <p:tav tm="100000">
                                          <p:val>
                                            <p:strVal val="#ppt_x"/>
                                          </p:val>
                                        </p:tav>
                                      </p:tavLst>
                                    </p:anim>
                                    <p:anim calcmode="lin" valueType="num">
                                      <p:cBhvr additive="base">
                                        <p:cTn id="64" dur="500" fill="hold"/>
                                        <p:tgtEl>
                                          <p:spTgt spid="296"/>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95"/>
                                        </p:tgtEl>
                                        <p:attrNameLst>
                                          <p:attrName>style.visibility</p:attrName>
                                        </p:attrNameLst>
                                      </p:cBhvr>
                                      <p:to>
                                        <p:strVal val="visible"/>
                                      </p:to>
                                    </p:set>
                                    <p:anim calcmode="lin" valueType="num">
                                      <p:cBhvr additive="base">
                                        <p:cTn id="67" dur="500" fill="hold"/>
                                        <p:tgtEl>
                                          <p:spTgt spid="295"/>
                                        </p:tgtEl>
                                        <p:attrNameLst>
                                          <p:attrName>ppt_x</p:attrName>
                                        </p:attrNameLst>
                                      </p:cBhvr>
                                      <p:tavLst>
                                        <p:tav tm="0">
                                          <p:val>
                                            <p:strVal val="#ppt_x"/>
                                          </p:val>
                                        </p:tav>
                                        <p:tav tm="100000">
                                          <p:val>
                                            <p:strVal val="#ppt_x"/>
                                          </p:val>
                                        </p:tav>
                                      </p:tavLst>
                                    </p:anim>
                                    <p:anim calcmode="lin" valueType="num">
                                      <p:cBhvr additive="base">
                                        <p:cTn id="68" dur="500" fill="hold"/>
                                        <p:tgtEl>
                                          <p:spTgt spid="29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7"/>
                                        </p:tgtEl>
                                        <p:attrNameLst>
                                          <p:attrName>style.visibility</p:attrName>
                                        </p:attrNameLst>
                                      </p:cBhvr>
                                      <p:to>
                                        <p:strVal val="visible"/>
                                      </p:to>
                                    </p:set>
                                    <p:anim calcmode="lin" valueType="num">
                                      <p:cBhvr additive="base">
                                        <p:cTn id="71" dur="500" fill="hold"/>
                                        <p:tgtEl>
                                          <p:spTgt spid="297"/>
                                        </p:tgtEl>
                                        <p:attrNameLst>
                                          <p:attrName>ppt_x</p:attrName>
                                        </p:attrNameLst>
                                      </p:cBhvr>
                                      <p:tavLst>
                                        <p:tav tm="0">
                                          <p:val>
                                            <p:strVal val="#ppt_x"/>
                                          </p:val>
                                        </p:tav>
                                        <p:tav tm="100000">
                                          <p:val>
                                            <p:strVal val="#ppt_x"/>
                                          </p:val>
                                        </p:tav>
                                      </p:tavLst>
                                    </p:anim>
                                    <p:anim calcmode="lin" valueType="num">
                                      <p:cBhvr additive="base">
                                        <p:cTn id="72" dur="500" fill="hold"/>
                                        <p:tgtEl>
                                          <p:spTgt spid="297"/>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299"/>
                                        </p:tgtEl>
                                        <p:attrNameLst>
                                          <p:attrName>style.visibility</p:attrName>
                                        </p:attrNameLst>
                                      </p:cBhvr>
                                      <p:to>
                                        <p:strVal val="visible"/>
                                      </p:to>
                                    </p:set>
                                    <p:anim calcmode="lin" valueType="num">
                                      <p:cBhvr additive="base">
                                        <p:cTn id="75" dur="500" fill="hold"/>
                                        <p:tgtEl>
                                          <p:spTgt spid="299"/>
                                        </p:tgtEl>
                                        <p:attrNameLst>
                                          <p:attrName>ppt_x</p:attrName>
                                        </p:attrNameLst>
                                      </p:cBhvr>
                                      <p:tavLst>
                                        <p:tav tm="0">
                                          <p:val>
                                            <p:strVal val="#ppt_x"/>
                                          </p:val>
                                        </p:tav>
                                        <p:tav tm="100000">
                                          <p:val>
                                            <p:strVal val="#ppt_x"/>
                                          </p:val>
                                        </p:tav>
                                      </p:tavLst>
                                    </p:anim>
                                    <p:anim calcmode="lin" valueType="num">
                                      <p:cBhvr additive="base">
                                        <p:cTn id="76" dur="500" fill="hold"/>
                                        <p:tgtEl>
                                          <p:spTgt spid="2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6" grpId="0" animBg="1"/>
      <p:bldP spid="289" grpId="0"/>
      <p:bldP spid="290" grpId="0"/>
      <p:bldP spid="297" grpId="0"/>
      <p:bldP spid="29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37</a:t>
            </a:fld>
            <a:endParaRPr lang="en-GB"/>
          </a:p>
        </p:txBody>
      </p:sp>
      <p:sp>
        <p:nvSpPr>
          <p:cNvPr id="5" name="Title 1"/>
          <p:cNvSpPr>
            <a:spLocks noGrp="1"/>
          </p:cNvSpPr>
          <p:nvPr>
            <p:ph type="title"/>
          </p:nvPr>
        </p:nvSpPr>
        <p:spPr>
          <a:xfrm>
            <a:off x="415600" y="125633"/>
            <a:ext cx="11360800" cy="731600"/>
          </a:xfrm>
        </p:spPr>
        <p:txBody>
          <a:bodyPr/>
          <a:lstStyle/>
          <a:p>
            <a:pPr algn="ctr"/>
            <a:r>
              <a:rPr lang="en-US" b="1" dirty="0" smtClean="0"/>
              <a:t>THỬ TÀI SUY ĐOÁN</a:t>
            </a:r>
            <a:endParaRPr lang="en-US" b="1" dirty="0"/>
          </a:p>
        </p:txBody>
      </p:sp>
      <p:pic>
        <p:nvPicPr>
          <p:cNvPr id="6" name="Рисунок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94436" y="2732022"/>
            <a:ext cx="2447173" cy="2039713"/>
          </a:xfrm>
          <a:prstGeom prst="rect">
            <a:avLst/>
          </a:prstGeom>
        </p:spPr>
      </p:pic>
      <p:pic>
        <p:nvPicPr>
          <p:cNvPr id="7" name="Рисунок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a:off x="5106895" y="2172634"/>
            <a:ext cx="2239827" cy="3156009"/>
          </a:xfrm>
          <a:prstGeom prst="rect">
            <a:avLst/>
          </a:prstGeom>
        </p:spPr>
      </p:pic>
      <p:pic>
        <p:nvPicPr>
          <p:cNvPr id="8" name="Рисунок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7616509" y="4636585"/>
            <a:ext cx="1820311" cy="2565313"/>
          </a:xfrm>
          <a:prstGeom prst="rect">
            <a:avLst/>
          </a:prstGeom>
        </p:spPr>
      </p:pic>
      <p:pic>
        <p:nvPicPr>
          <p:cNvPr id="9" name="Рисунок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61800" y="2678842"/>
            <a:ext cx="1842772" cy="2188150"/>
          </a:xfrm>
          <a:prstGeom prst="rect">
            <a:avLst/>
          </a:prstGeom>
        </p:spPr>
      </p:pic>
      <p:pic>
        <p:nvPicPr>
          <p:cNvPr id="10" name="Рисунок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22794" y="4991926"/>
            <a:ext cx="2591103" cy="1837472"/>
          </a:xfrm>
          <a:prstGeom prst="rect">
            <a:avLst/>
          </a:prstGeom>
        </p:spPr>
      </p:pic>
      <p:pic>
        <p:nvPicPr>
          <p:cNvPr id="11" name="Рисунок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99112" y="5090996"/>
            <a:ext cx="2086081" cy="1738401"/>
          </a:xfrm>
          <a:prstGeom prst="rect">
            <a:avLst/>
          </a:prstGeom>
        </p:spPr>
      </p:pic>
      <p:pic>
        <p:nvPicPr>
          <p:cNvPr id="12" name="Рисунок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142509" y="2732023"/>
            <a:ext cx="1838817" cy="2412870"/>
          </a:xfrm>
          <a:prstGeom prst="rect">
            <a:avLst/>
          </a:prstGeom>
        </p:spPr>
      </p:pic>
      <p:pic>
        <p:nvPicPr>
          <p:cNvPr id="13" name="Рисунок 1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6200000">
            <a:off x="10324521" y="5120068"/>
            <a:ext cx="1372341" cy="1933684"/>
          </a:xfrm>
          <a:prstGeom prst="rect">
            <a:avLst/>
          </a:prstGeom>
        </p:spPr>
      </p:pic>
      <p:pic>
        <p:nvPicPr>
          <p:cNvPr id="14" name="Рисунок 4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734264" y="4845713"/>
            <a:ext cx="557014" cy="399452"/>
          </a:xfrm>
          <a:prstGeom prst="rect">
            <a:avLst/>
          </a:prstGeom>
        </p:spPr>
      </p:pic>
      <p:pic>
        <p:nvPicPr>
          <p:cNvPr id="15" name="Рисунок 4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018480" y="2614230"/>
            <a:ext cx="432817" cy="207264"/>
          </a:xfrm>
          <a:prstGeom prst="rect">
            <a:avLst/>
          </a:prstGeom>
        </p:spPr>
      </p:pic>
      <p:pic>
        <p:nvPicPr>
          <p:cNvPr id="16" name="Рисунок 4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784012" y="2621521"/>
            <a:ext cx="445009" cy="213360"/>
          </a:xfrm>
          <a:prstGeom prst="rect">
            <a:avLst/>
          </a:prstGeom>
        </p:spPr>
      </p:pic>
      <p:pic>
        <p:nvPicPr>
          <p:cNvPr id="17" name="Рисунок 46"/>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662265" y="4909261"/>
            <a:ext cx="533987" cy="581243"/>
          </a:xfrm>
          <a:prstGeom prst="rect">
            <a:avLst/>
          </a:prstGeom>
        </p:spPr>
      </p:pic>
      <p:pic>
        <p:nvPicPr>
          <p:cNvPr id="18" name="Рисунок 4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513897" y="2443212"/>
            <a:ext cx="429769" cy="569977"/>
          </a:xfrm>
          <a:prstGeom prst="rect">
            <a:avLst/>
          </a:prstGeom>
        </p:spPr>
      </p:pic>
      <p:pic>
        <p:nvPicPr>
          <p:cNvPr id="19" name="Рисунок 49"/>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378569" y="2499496"/>
            <a:ext cx="554737" cy="521209"/>
          </a:xfrm>
          <a:prstGeom prst="rect">
            <a:avLst/>
          </a:prstGeom>
        </p:spPr>
      </p:pic>
      <p:pic>
        <p:nvPicPr>
          <p:cNvPr id="20" name="Рисунок 51"/>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941317" y="2588369"/>
            <a:ext cx="606584" cy="246512"/>
          </a:xfrm>
          <a:prstGeom prst="rect">
            <a:avLst/>
          </a:prstGeom>
        </p:spPr>
      </p:pic>
      <p:pic>
        <p:nvPicPr>
          <p:cNvPr id="21" name="Рисунок 52"/>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389259" y="2629549"/>
            <a:ext cx="634282" cy="260361"/>
          </a:xfrm>
          <a:prstGeom prst="rect">
            <a:avLst/>
          </a:prstGeom>
        </p:spPr>
      </p:pic>
      <p:pic>
        <p:nvPicPr>
          <p:cNvPr id="22" name="Рисунок 5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232856" y="4892373"/>
            <a:ext cx="526684" cy="252519"/>
          </a:xfrm>
          <a:prstGeom prst="rect">
            <a:avLst/>
          </a:prstGeom>
        </p:spPr>
      </p:pic>
      <p:pic>
        <p:nvPicPr>
          <p:cNvPr id="23" name="Picture 10" descr="Trong hình ảnh có thể có: 6 người, mọi người đang cười, cây, sân bóng rổ, giày, đám đông và ngoài trời"/>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b="5243"/>
          <a:stretch/>
        </p:blipFill>
        <p:spPr bwMode="auto">
          <a:xfrm>
            <a:off x="2014662" y="5144892"/>
            <a:ext cx="2421320" cy="1502499"/>
          </a:xfrm>
          <a:prstGeom prst="rect">
            <a:avLst/>
          </a:prstGeom>
          <a:noFill/>
          <a:extLst>
            <a:ext uri="{909E8E84-426E-40DD-AFC4-6F175D3DCCD1}">
              <a14:hiddenFill xmlns:a14="http://schemas.microsoft.com/office/drawing/2010/main">
                <a:solidFill>
                  <a:srgbClr val="FFFFFF"/>
                </a:solidFill>
              </a14:hiddenFill>
            </a:ext>
          </a:extLst>
        </p:spPr>
      </p:pic>
      <p:pic>
        <p:nvPicPr>
          <p:cNvPr id="24" name="Рисунок 5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574812">
            <a:off x="4176724" y="5005937"/>
            <a:ext cx="432817" cy="207264"/>
          </a:xfrm>
          <a:prstGeom prst="rect">
            <a:avLst/>
          </a:prstGeom>
        </p:spPr>
      </p:pic>
      <p:pic>
        <p:nvPicPr>
          <p:cNvPr id="25" name="Рисунок 47"/>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582358" y="4919124"/>
            <a:ext cx="569429" cy="555252"/>
          </a:xfrm>
          <a:prstGeom prst="rect">
            <a:avLst/>
          </a:prstGeom>
        </p:spPr>
      </p:pic>
      <p:pic>
        <p:nvPicPr>
          <p:cNvPr id="26" name="Рисунок 54"/>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9927907" y="5245165"/>
            <a:ext cx="420913" cy="395473"/>
          </a:xfrm>
          <a:prstGeom prst="rect">
            <a:avLst/>
          </a:prstGeom>
        </p:spPr>
      </p:pic>
      <p:pic>
        <p:nvPicPr>
          <p:cNvPr id="27" name="Рисунок 53"/>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1651276" y="5255960"/>
            <a:ext cx="552757" cy="396399"/>
          </a:xfrm>
          <a:prstGeom prst="rect">
            <a:avLst/>
          </a:prstGeom>
        </p:spPr>
      </p:pic>
      <p:pic>
        <p:nvPicPr>
          <p:cNvPr id="28" name="Рисунок 42"/>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10207147" y="2491208"/>
            <a:ext cx="138289" cy="505385"/>
          </a:xfrm>
          <a:prstGeom prst="rect">
            <a:avLst/>
          </a:prstGeom>
        </p:spPr>
      </p:pic>
      <p:pic>
        <p:nvPicPr>
          <p:cNvPr id="29" name="Рисунок 50"/>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1831612" y="2502343"/>
            <a:ext cx="130746" cy="502871"/>
          </a:xfrm>
          <a:prstGeom prst="rect">
            <a:avLst/>
          </a:prstGeom>
        </p:spPr>
      </p:pic>
      <p:pic>
        <p:nvPicPr>
          <p:cNvPr id="30" name="Picture 9" descr="MÃ¡y cÃ y Kubota cÃ y ruá»ng | lk nháº¡c thiáº¿u nhi remix |Tractor Kubota ..."/>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2126653" y="3186288"/>
            <a:ext cx="2009532" cy="113036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15" descr="MÃ¡y bÆ¡m nÆ°á»c Honda WL20XHDR - META.vn"/>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0263778" y="5531574"/>
            <a:ext cx="1487756" cy="1115817"/>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11" descr="CUá»C XáººNG TRá»NG CÃY 3IN1 | Shopee Viá»t Nam"/>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5314425" y="5255960"/>
            <a:ext cx="1409480" cy="140948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1" descr="Há»p chá»¯a chÃ¡y| Cá»©u há»a,trong nhÃ ,ngoÃ i trá»i, vÃ¡ch tÆ°á»ng| Tá»§ chá»¯a chÃ¡y"/>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10296102" y="2903148"/>
            <a:ext cx="1508485" cy="2105938"/>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19" descr="á»ng nhá»±a HDPE ÄÆ°á»ng kÃ­nh 85/65mm | á»ng HDPE 85/65 giÃ¡ ráº»"/>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8197531" y="3013189"/>
            <a:ext cx="1601883" cy="1555162"/>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5" descr="BÃ­ bÃ¡ch cÆ¡ cháº¿ vá»n cáº£i táº¡o ÄÆ°á»ng bÄng 2 sÃ¢n bay Ná»i BÃ i vÃ  TÃ¢n SÆ¡n ..."/>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4912357" y="2846261"/>
            <a:ext cx="2545208" cy="1908906"/>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31" descr="Ga HÃ  Ná»i â Wikipedia tiáº¿ng Viá»t"/>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7410602" y="5127280"/>
            <a:ext cx="2193143" cy="1583922"/>
          </a:xfrm>
          <a:prstGeom prst="rect">
            <a:avLst/>
          </a:prstGeom>
          <a:noFill/>
          <a:extLst>
            <a:ext uri="{909E8E84-426E-40DD-AFC4-6F175D3DCCD1}">
              <a14:hiddenFill xmlns:a14="http://schemas.microsoft.com/office/drawing/2010/main">
                <a:solidFill>
                  <a:srgbClr val="FFFFFF"/>
                </a:solidFill>
              </a14:hiddenFill>
            </a:ext>
          </a:extLst>
        </p:spPr>
      </p:pic>
      <p:grpSp>
        <p:nvGrpSpPr>
          <p:cNvPr id="37" name="Group 36">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38" name="Group 37">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40" name="Rectangle 39">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43" name="Group 42">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44" name="Rectangle 43">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 name="Rectangle 47"/>
          <p:cNvSpPr/>
          <p:nvPr/>
        </p:nvSpPr>
        <p:spPr>
          <a:xfrm>
            <a:off x="2355886" y="1215454"/>
            <a:ext cx="10003409" cy="1200329"/>
          </a:xfrm>
          <a:prstGeom prst="rect">
            <a:avLst/>
          </a:prstGeom>
        </p:spPr>
        <p:txBody>
          <a:bodyPr wrap="square">
            <a:spAutoFit/>
          </a:bodyPr>
          <a:lstStyle/>
          <a:p>
            <a:pPr algn="ctr"/>
            <a:r>
              <a:rPr lang="en-US" sz="2400" i="1" dirty="0" err="1">
                <a:solidFill>
                  <a:srgbClr val="660033"/>
                </a:solidFill>
                <a:latin typeface="Cambria" panose="02040503050406030204" pitchFamily="18" charset="0"/>
                <a:ea typeface="Cambria" panose="02040503050406030204" pitchFamily="18" charset="0"/>
              </a:rPr>
              <a:t>Hãy</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sắp</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xếp</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các</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hình</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ảnh</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tương</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ứng</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với</a:t>
            </a:r>
            <a:r>
              <a:rPr lang="en-US" sz="2400" i="1" dirty="0">
                <a:solidFill>
                  <a:srgbClr val="660033"/>
                </a:solidFill>
                <a:latin typeface="Cambria" panose="02040503050406030204" pitchFamily="18" charset="0"/>
                <a:ea typeface="Cambria" panose="02040503050406030204" pitchFamily="18" charset="0"/>
              </a:rPr>
              <a:t> 3 </a:t>
            </a:r>
            <a:r>
              <a:rPr lang="en-US" sz="2400" i="1" dirty="0" err="1">
                <a:solidFill>
                  <a:srgbClr val="660033"/>
                </a:solidFill>
                <a:latin typeface="Cambria" panose="02040503050406030204" pitchFamily="18" charset="0"/>
                <a:ea typeface="Cambria" panose="02040503050406030204" pitchFamily="18" charset="0"/>
              </a:rPr>
              <a:t>yếu</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tố</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của</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tư</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liệu</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lao</a:t>
            </a:r>
            <a:r>
              <a:rPr lang="en-US" sz="2400" i="1" dirty="0">
                <a:solidFill>
                  <a:srgbClr val="660033"/>
                </a:solidFill>
                <a:latin typeface="Cambria" panose="02040503050406030204" pitchFamily="18" charset="0"/>
                <a:ea typeface="Cambria" panose="02040503050406030204" pitchFamily="18" charset="0"/>
              </a:rPr>
              <a:t> </a:t>
            </a:r>
            <a:r>
              <a:rPr lang="en-US" sz="2400" i="1" dirty="0" err="1">
                <a:solidFill>
                  <a:srgbClr val="660033"/>
                </a:solidFill>
                <a:latin typeface="Cambria" panose="02040503050406030204" pitchFamily="18" charset="0"/>
                <a:ea typeface="Cambria" panose="02040503050406030204" pitchFamily="18" charset="0"/>
              </a:rPr>
              <a:t>động</a:t>
            </a:r>
            <a:r>
              <a:rPr lang="en-US" sz="2400" i="1" dirty="0">
                <a:solidFill>
                  <a:srgbClr val="660033"/>
                </a:solidFill>
                <a:latin typeface="Cambria" panose="02040503050406030204" pitchFamily="18" charset="0"/>
                <a:ea typeface="Cambria" panose="02040503050406030204" pitchFamily="18" charset="0"/>
              </a:rPr>
              <a:t>:</a:t>
            </a:r>
          </a:p>
          <a:p>
            <a:pPr algn="ctr"/>
            <a:r>
              <a:rPr lang="en-US"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Công</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cụ</a:t>
            </a:r>
            <a:r>
              <a:rPr lang="es-CR" sz="2400" dirty="0">
                <a:solidFill>
                  <a:srgbClr val="660033"/>
                </a:solidFill>
                <a:latin typeface="Cambria" panose="02040503050406030204" pitchFamily="18" charset="0"/>
                <a:ea typeface="Cambria" panose="02040503050406030204" pitchFamily="18" charset="0"/>
              </a:rPr>
              <a:t> lao </a:t>
            </a:r>
            <a:r>
              <a:rPr lang="es-CR" sz="2400" dirty="0" err="1" smtClean="0">
                <a:solidFill>
                  <a:srgbClr val="660033"/>
                </a:solidFill>
                <a:latin typeface="Cambria" panose="02040503050406030204" pitchFamily="18" charset="0"/>
                <a:ea typeface="Cambria" panose="02040503050406030204" pitchFamily="18" charset="0"/>
              </a:rPr>
              <a:t>động</a:t>
            </a:r>
            <a:r>
              <a:rPr lang="es-CR" sz="2400" dirty="0" smtClean="0">
                <a:solidFill>
                  <a:srgbClr val="660033"/>
                </a:solidFill>
                <a:latin typeface="Cambria" panose="02040503050406030204" pitchFamily="18" charset="0"/>
                <a:ea typeface="Cambria" panose="02040503050406030204" pitchFamily="18" charset="0"/>
              </a:rPr>
              <a:t>; </a:t>
            </a:r>
            <a:r>
              <a:rPr lang="en-US" sz="2400" dirty="0" smtClean="0">
                <a:solidFill>
                  <a:srgbClr val="660033"/>
                </a:solidFill>
                <a:latin typeface="Cambria" panose="02040503050406030204" pitchFamily="18" charset="0"/>
                <a:ea typeface="Cambria" panose="02040503050406030204" pitchFamily="18" charset="0"/>
              </a:rPr>
              <a:t>H</a:t>
            </a:r>
            <a:r>
              <a:rPr lang="es-CR" sz="2400" dirty="0">
                <a:solidFill>
                  <a:srgbClr val="660033"/>
                </a:solidFill>
                <a:latin typeface="Cambria" panose="02040503050406030204" pitchFamily="18" charset="0"/>
                <a:ea typeface="Cambria" panose="02040503050406030204" pitchFamily="18" charset="0"/>
              </a:rPr>
              <a:t>ệ </a:t>
            </a:r>
            <a:r>
              <a:rPr lang="es-CR" sz="2400" dirty="0" err="1">
                <a:solidFill>
                  <a:srgbClr val="660033"/>
                </a:solidFill>
                <a:latin typeface="Cambria" panose="02040503050406030204" pitchFamily="18" charset="0"/>
                <a:ea typeface="Cambria" panose="02040503050406030204" pitchFamily="18" charset="0"/>
              </a:rPr>
              <a:t>thống</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bình</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chứa</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của</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sản</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xuất</a:t>
            </a:r>
            <a:endParaRPr lang="es-CR" sz="2400" dirty="0">
              <a:solidFill>
                <a:srgbClr val="660033"/>
              </a:solidFill>
              <a:latin typeface="Cambria" panose="02040503050406030204" pitchFamily="18" charset="0"/>
              <a:ea typeface="Cambria" panose="02040503050406030204" pitchFamily="18" charset="0"/>
            </a:endParaRPr>
          </a:p>
          <a:p>
            <a:pPr algn="ctr"/>
            <a:r>
              <a:rPr lang="es-CR" sz="2400" dirty="0" err="1">
                <a:solidFill>
                  <a:srgbClr val="660033"/>
                </a:solidFill>
                <a:latin typeface="Cambria" panose="02040503050406030204" pitchFamily="18" charset="0"/>
                <a:ea typeface="Cambria" panose="02040503050406030204" pitchFamily="18" charset="0"/>
              </a:rPr>
              <a:t>Kết</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cấu</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hạ</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tầng</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của</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sản</a:t>
            </a:r>
            <a:r>
              <a:rPr lang="es-CR" sz="2400" dirty="0">
                <a:solidFill>
                  <a:srgbClr val="660033"/>
                </a:solidFill>
                <a:latin typeface="Cambria" panose="02040503050406030204" pitchFamily="18" charset="0"/>
                <a:ea typeface="Cambria" panose="02040503050406030204" pitchFamily="18" charset="0"/>
              </a:rPr>
              <a:t> </a:t>
            </a:r>
            <a:r>
              <a:rPr lang="es-CR" sz="2400" dirty="0" err="1">
                <a:solidFill>
                  <a:srgbClr val="660033"/>
                </a:solidFill>
                <a:latin typeface="Cambria" panose="02040503050406030204" pitchFamily="18" charset="0"/>
                <a:ea typeface="Cambria" panose="02040503050406030204" pitchFamily="18" charset="0"/>
              </a:rPr>
              <a:t>xuất</a:t>
            </a:r>
            <a:endParaRPr lang="en-US" sz="2400" dirty="0">
              <a:solidFill>
                <a:srgbClr val="660033"/>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13991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anim calcmode="lin" valueType="num">
                                      <p:cBhvr>
                                        <p:cTn id="8" dur="1000" fill="hold"/>
                                        <p:tgtEl>
                                          <p:spTgt spid="48"/>
                                        </p:tgtEl>
                                        <p:attrNameLst>
                                          <p:attrName>ppt_x</p:attrName>
                                        </p:attrNameLst>
                                      </p:cBhvr>
                                      <p:tavLst>
                                        <p:tav tm="0">
                                          <p:val>
                                            <p:strVal val="#ppt_x"/>
                                          </p:val>
                                        </p:tav>
                                        <p:tav tm="100000">
                                          <p:val>
                                            <p:strVal val="#ppt_x"/>
                                          </p:val>
                                        </p:tav>
                                      </p:tavLst>
                                    </p:anim>
                                    <p:anim calcmode="lin" valueType="num">
                                      <p:cBhvr>
                                        <p:cTn id="9"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par>
                                <p:cTn id="15" presetID="16" presetClass="entr" presetSubtype="21"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par>
                                <p:cTn id="18" presetID="16" presetClass="entr" presetSubtype="21"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par>
                                <p:cTn id="21" presetID="16" presetClass="entr" presetSubtype="21"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par>
                                <p:cTn id="27" presetID="16" presetClass="entr" presetSubtype="21"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barn(inVertical)">
                                      <p:cBhvr>
                                        <p:cTn id="29" dur="500"/>
                                        <p:tgtEl>
                                          <p:spTgt spid="11"/>
                                        </p:tgtEl>
                                      </p:cBhvr>
                                    </p:animEffect>
                                  </p:childTnLst>
                                </p:cTn>
                              </p:par>
                              <p:par>
                                <p:cTn id="30" presetID="16" presetClass="entr" presetSubtype="21"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inVertical)">
                                      <p:cBhvr>
                                        <p:cTn id="32" dur="500"/>
                                        <p:tgtEl>
                                          <p:spTgt spid="12"/>
                                        </p:tgtEl>
                                      </p:cBhvr>
                                    </p:animEffect>
                                  </p:childTnLst>
                                </p:cTn>
                              </p:par>
                              <p:par>
                                <p:cTn id="33" presetID="16" presetClass="entr" presetSubtype="21"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barn(inVertical)">
                                      <p:cBhvr>
                                        <p:cTn id="35" dur="500"/>
                                        <p:tgtEl>
                                          <p:spTgt spid="13"/>
                                        </p:tgtEl>
                                      </p:cBhvr>
                                    </p:animEffect>
                                  </p:childTnLst>
                                </p:cTn>
                              </p:par>
                              <p:par>
                                <p:cTn id="36" presetID="16" presetClass="entr" presetSubtype="21" fill="hold"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arn(inVertical)">
                                      <p:cBhvr>
                                        <p:cTn id="38" dur="500"/>
                                        <p:tgtEl>
                                          <p:spTgt spid="14"/>
                                        </p:tgtEl>
                                      </p:cBhvr>
                                    </p:animEffect>
                                  </p:childTnLst>
                                </p:cTn>
                              </p:par>
                              <p:par>
                                <p:cTn id="39" presetID="16" presetClass="entr" presetSubtype="21"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arn(inVertical)">
                                      <p:cBhvr>
                                        <p:cTn id="41" dur="500"/>
                                        <p:tgtEl>
                                          <p:spTgt spid="15"/>
                                        </p:tgtEl>
                                      </p:cBhvr>
                                    </p:animEffect>
                                  </p:childTnLst>
                                </p:cTn>
                              </p:par>
                              <p:par>
                                <p:cTn id="42" presetID="16" presetClass="entr" presetSubtype="21"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barn(inVertical)">
                                      <p:cBhvr>
                                        <p:cTn id="44" dur="500"/>
                                        <p:tgtEl>
                                          <p:spTgt spid="16"/>
                                        </p:tgtEl>
                                      </p:cBhvr>
                                    </p:animEffect>
                                  </p:childTnLst>
                                </p:cTn>
                              </p:par>
                              <p:par>
                                <p:cTn id="45" presetID="16" presetClass="entr" presetSubtype="21"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barn(inVertical)">
                                      <p:cBhvr>
                                        <p:cTn id="47" dur="500"/>
                                        <p:tgtEl>
                                          <p:spTgt spid="17"/>
                                        </p:tgtEl>
                                      </p:cBhvr>
                                    </p:animEffect>
                                  </p:childTnLst>
                                </p:cTn>
                              </p:par>
                              <p:par>
                                <p:cTn id="48" presetID="16" presetClass="entr" presetSubtype="21" fill="hold" nodeType="with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barn(inVertical)">
                                      <p:cBhvr>
                                        <p:cTn id="50" dur="500"/>
                                        <p:tgtEl>
                                          <p:spTgt spid="18"/>
                                        </p:tgtEl>
                                      </p:cBhvr>
                                    </p:animEffect>
                                  </p:childTnLst>
                                </p:cTn>
                              </p:par>
                              <p:par>
                                <p:cTn id="51" presetID="16" presetClass="entr" presetSubtype="21" fill="hold"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barn(inVertical)">
                                      <p:cBhvr>
                                        <p:cTn id="53" dur="500"/>
                                        <p:tgtEl>
                                          <p:spTgt spid="19"/>
                                        </p:tgtEl>
                                      </p:cBhvr>
                                    </p:animEffect>
                                  </p:childTnLst>
                                </p:cTn>
                              </p:par>
                              <p:par>
                                <p:cTn id="54" presetID="16" presetClass="entr" presetSubtype="21" fill="hold"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barn(inVertical)">
                                      <p:cBhvr>
                                        <p:cTn id="56" dur="500"/>
                                        <p:tgtEl>
                                          <p:spTgt spid="20"/>
                                        </p:tgtEl>
                                      </p:cBhvr>
                                    </p:animEffect>
                                  </p:childTnLst>
                                </p:cTn>
                              </p:par>
                              <p:par>
                                <p:cTn id="57" presetID="16" presetClass="entr" presetSubtype="21"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barn(inVertical)">
                                      <p:cBhvr>
                                        <p:cTn id="59" dur="500"/>
                                        <p:tgtEl>
                                          <p:spTgt spid="21"/>
                                        </p:tgtEl>
                                      </p:cBhvr>
                                    </p:animEffect>
                                  </p:childTnLst>
                                </p:cTn>
                              </p:par>
                              <p:par>
                                <p:cTn id="60" presetID="16" presetClass="entr" presetSubtype="21" fill="hold"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barn(inVertical)">
                                      <p:cBhvr>
                                        <p:cTn id="62" dur="500"/>
                                        <p:tgtEl>
                                          <p:spTgt spid="22"/>
                                        </p:tgtEl>
                                      </p:cBhvr>
                                    </p:animEffect>
                                  </p:childTnLst>
                                </p:cTn>
                              </p:par>
                              <p:par>
                                <p:cTn id="63" presetID="16" presetClass="entr" presetSubtype="21" fill="hold" nodeType="withEffect">
                                  <p:stCondLst>
                                    <p:cond delay="0"/>
                                  </p:stCondLst>
                                  <p:childTnLst>
                                    <p:set>
                                      <p:cBhvr>
                                        <p:cTn id="64" dur="1" fill="hold">
                                          <p:stCondLst>
                                            <p:cond delay="0"/>
                                          </p:stCondLst>
                                        </p:cTn>
                                        <p:tgtEl>
                                          <p:spTgt spid="23"/>
                                        </p:tgtEl>
                                        <p:attrNameLst>
                                          <p:attrName>style.visibility</p:attrName>
                                        </p:attrNameLst>
                                      </p:cBhvr>
                                      <p:to>
                                        <p:strVal val="visible"/>
                                      </p:to>
                                    </p:set>
                                    <p:animEffect transition="in" filter="barn(inVertical)">
                                      <p:cBhvr>
                                        <p:cTn id="65" dur="500"/>
                                        <p:tgtEl>
                                          <p:spTgt spid="23"/>
                                        </p:tgtEl>
                                      </p:cBhvr>
                                    </p:animEffect>
                                  </p:childTnLst>
                                </p:cTn>
                              </p:par>
                              <p:par>
                                <p:cTn id="66" presetID="16" presetClass="entr" presetSubtype="21" fill="hold"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barn(inVertical)">
                                      <p:cBhvr>
                                        <p:cTn id="68" dur="500"/>
                                        <p:tgtEl>
                                          <p:spTgt spid="24"/>
                                        </p:tgtEl>
                                      </p:cBhvr>
                                    </p:animEffect>
                                  </p:childTnLst>
                                </p:cTn>
                              </p:par>
                              <p:par>
                                <p:cTn id="69" presetID="16" presetClass="entr" presetSubtype="21" fill="hold"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barn(inVertical)">
                                      <p:cBhvr>
                                        <p:cTn id="71" dur="500"/>
                                        <p:tgtEl>
                                          <p:spTgt spid="25"/>
                                        </p:tgtEl>
                                      </p:cBhvr>
                                    </p:animEffect>
                                  </p:childTnLst>
                                </p:cTn>
                              </p:par>
                              <p:par>
                                <p:cTn id="72" presetID="16" presetClass="entr" presetSubtype="21" fill="hold" nodeType="withEffect">
                                  <p:stCondLst>
                                    <p:cond delay="0"/>
                                  </p:stCondLst>
                                  <p:childTnLst>
                                    <p:set>
                                      <p:cBhvr>
                                        <p:cTn id="73" dur="1" fill="hold">
                                          <p:stCondLst>
                                            <p:cond delay="0"/>
                                          </p:stCondLst>
                                        </p:cTn>
                                        <p:tgtEl>
                                          <p:spTgt spid="26"/>
                                        </p:tgtEl>
                                        <p:attrNameLst>
                                          <p:attrName>style.visibility</p:attrName>
                                        </p:attrNameLst>
                                      </p:cBhvr>
                                      <p:to>
                                        <p:strVal val="visible"/>
                                      </p:to>
                                    </p:set>
                                    <p:animEffect transition="in" filter="barn(inVertical)">
                                      <p:cBhvr>
                                        <p:cTn id="74" dur="500"/>
                                        <p:tgtEl>
                                          <p:spTgt spid="26"/>
                                        </p:tgtEl>
                                      </p:cBhvr>
                                    </p:animEffect>
                                  </p:childTnLst>
                                </p:cTn>
                              </p:par>
                              <p:par>
                                <p:cTn id="75" presetID="16" presetClass="entr" presetSubtype="21" fill="hold" nodeType="with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barn(inVertical)">
                                      <p:cBhvr>
                                        <p:cTn id="77" dur="500"/>
                                        <p:tgtEl>
                                          <p:spTgt spid="27"/>
                                        </p:tgtEl>
                                      </p:cBhvr>
                                    </p:animEffect>
                                  </p:childTnLst>
                                </p:cTn>
                              </p:par>
                              <p:par>
                                <p:cTn id="78" presetID="16" presetClass="entr" presetSubtype="21" fill="hold" nodeType="withEffect">
                                  <p:stCondLst>
                                    <p:cond delay="0"/>
                                  </p:stCondLst>
                                  <p:childTnLst>
                                    <p:set>
                                      <p:cBhvr>
                                        <p:cTn id="79" dur="1" fill="hold">
                                          <p:stCondLst>
                                            <p:cond delay="0"/>
                                          </p:stCondLst>
                                        </p:cTn>
                                        <p:tgtEl>
                                          <p:spTgt spid="28"/>
                                        </p:tgtEl>
                                        <p:attrNameLst>
                                          <p:attrName>style.visibility</p:attrName>
                                        </p:attrNameLst>
                                      </p:cBhvr>
                                      <p:to>
                                        <p:strVal val="visible"/>
                                      </p:to>
                                    </p:set>
                                    <p:animEffect transition="in" filter="barn(inVertical)">
                                      <p:cBhvr>
                                        <p:cTn id="80" dur="500"/>
                                        <p:tgtEl>
                                          <p:spTgt spid="28"/>
                                        </p:tgtEl>
                                      </p:cBhvr>
                                    </p:animEffect>
                                  </p:childTnLst>
                                </p:cTn>
                              </p:par>
                              <p:par>
                                <p:cTn id="81" presetID="16" presetClass="entr" presetSubtype="21" fill="hold" nodeType="with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barn(inVertical)">
                                      <p:cBhvr>
                                        <p:cTn id="83" dur="500"/>
                                        <p:tgtEl>
                                          <p:spTgt spid="29"/>
                                        </p:tgtEl>
                                      </p:cBhvr>
                                    </p:animEffect>
                                  </p:childTnLst>
                                </p:cTn>
                              </p:par>
                              <p:par>
                                <p:cTn id="84" presetID="16" presetClass="entr" presetSubtype="21" fill="hold" nodeType="with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barn(inVertical)">
                                      <p:cBhvr>
                                        <p:cTn id="86" dur="500"/>
                                        <p:tgtEl>
                                          <p:spTgt spid="30"/>
                                        </p:tgtEl>
                                      </p:cBhvr>
                                    </p:animEffect>
                                  </p:childTnLst>
                                </p:cTn>
                              </p:par>
                              <p:par>
                                <p:cTn id="87" presetID="16" presetClass="entr" presetSubtype="21" fill="hold" nodeType="withEffect">
                                  <p:stCondLst>
                                    <p:cond delay="0"/>
                                  </p:stCondLst>
                                  <p:childTnLst>
                                    <p:set>
                                      <p:cBhvr>
                                        <p:cTn id="88" dur="1" fill="hold">
                                          <p:stCondLst>
                                            <p:cond delay="0"/>
                                          </p:stCondLst>
                                        </p:cTn>
                                        <p:tgtEl>
                                          <p:spTgt spid="31"/>
                                        </p:tgtEl>
                                        <p:attrNameLst>
                                          <p:attrName>style.visibility</p:attrName>
                                        </p:attrNameLst>
                                      </p:cBhvr>
                                      <p:to>
                                        <p:strVal val="visible"/>
                                      </p:to>
                                    </p:set>
                                    <p:animEffect transition="in" filter="barn(inVertical)">
                                      <p:cBhvr>
                                        <p:cTn id="89" dur="500"/>
                                        <p:tgtEl>
                                          <p:spTgt spid="31"/>
                                        </p:tgtEl>
                                      </p:cBhvr>
                                    </p:animEffect>
                                  </p:childTnLst>
                                </p:cTn>
                              </p:par>
                              <p:par>
                                <p:cTn id="90" presetID="16" presetClass="entr" presetSubtype="21" fill="hold" nodeType="withEffect">
                                  <p:stCondLst>
                                    <p:cond delay="0"/>
                                  </p:stCondLst>
                                  <p:childTnLst>
                                    <p:set>
                                      <p:cBhvr>
                                        <p:cTn id="91" dur="1" fill="hold">
                                          <p:stCondLst>
                                            <p:cond delay="0"/>
                                          </p:stCondLst>
                                        </p:cTn>
                                        <p:tgtEl>
                                          <p:spTgt spid="32"/>
                                        </p:tgtEl>
                                        <p:attrNameLst>
                                          <p:attrName>style.visibility</p:attrName>
                                        </p:attrNameLst>
                                      </p:cBhvr>
                                      <p:to>
                                        <p:strVal val="visible"/>
                                      </p:to>
                                    </p:set>
                                    <p:animEffect transition="in" filter="barn(inVertical)">
                                      <p:cBhvr>
                                        <p:cTn id="92" dur="500"/>
                                        <p:tgtEl>
                                          <p:spTgt spid="32"/>
                                        </p:tgtEl>
                                      </p:cBhvr>
                                    </p:animEffect>
                                  </p:childTnLst>
                                </p:cTn>
                              </p:par>
                              <p:par>
                                <p:cTn id="93" presetID="16" presetClass="entr" presetSubtype="21" fill="hold" nodeType="withEffect">
                                  <p:stCondLst>
                                    <p:cond delay="0"/>
                                  </p:stCondLst>
                                  <p:childTnLst>
                                    <p:set>
                                      <p:cBhvr>
                                        <p:cTn id="94" dur="1" fill="hold">
                                          <p:stCondLst>
                                            <p:cond delay="0"/>
                                          </p:stCondLst>
                                        </p:cTn>
                                        <p:tgtEl>
                                          <p:spTgt spid="33"/>
                                        </p:tgtEl>
                                        <p:attrNameLst>
                                          <p:attrName>style.visibility</p:attrName>
                                        </p:attrNameLst>
                                      </p:cBhvr>
                                      <p:to>
                                        <p:strVal val="visible"/>
                                      </p:to>
                                    </p:set>
                                    <p:animEffect transition="in" filter="barn(inVertical)">
                                      <p:cBhvr>
                                        <p:cTn id="95" dur="500"/>
                                        <p:tgtEl>
                                          <p:spTgt spid="33"/>
                                        </p:tgtEl>
                                      </p:cBhvr>
                                    </p:animEffect>
                                  </p:childTnLst>
                                </p:cTn>
                              </p:par>
                              <p:par>
                                <p:cTn id="96" presetID="16" presetClass="entr" presetSubtype="21" fill="hold" nodeType="withEffect">
                                  <p:stCondLst>
                                    <p:cond delay="0"/>
                                  </p:stCondLst>
                                  <p:childTnLst>
                                    <p:set>
                                      <p:cBhvr>
                                        <p:cTn id="97" dur="1" fill="hold">
                                          <p:stCondLst>
                                            <p:cond delay="0"/>
                                          </p:stCondLst>
                                        </p:cTn>
                                        <p:tgtEl>
                                          <p:spTgt spid="34"/>
                                        </p:tgtEl>
                                        <p:attrNameLst>
                                          <p:attrName>style.visibility</p:attrName>
                                        </p:attrNameLst>
                                      </p:cBhvr>
                                      <p:to>
                                        <p:strVal val="visible"/>
                                      </p:to>
                                    </p:set>
                                    <p:animEffect transition="in" filter="barn(inVertical)">
                                      <p:cBhvr>
                                        <p:cTn id="98" dur="500"/>
                                        <p:tgtEl>
                                          <p:spTgt spid="34"/>
                                        </p:tgtEl>
                                      </p:cBhvr>
                                    </p:animEffect>
                                  </p:childTnLst>
                                </p:cTn>
                              </p:par>
                              <p:par>
                                <p:cTn id="99" presetID="16" presetClass="entr" presetSubtype="21" fill="hold" nodeType="withEffect">
                                  <p:stCondLst>
                                    <p:cond delay="0"/>
                                  </p:stCondLst>
                                  <p:childTnLst>
                                    <p:set>
                                      <p:cBhvr>
                                        <p:cTn id="100" dur="1" fill="hold">
                                          <p:stCondLst>
                                            <p:cond delay="0"/>
                                          </p:stCondLst>
                                        </p:cTn>
                                        <p:tgtEl>
                                          <p:spTgt spid="35"/>
                                        </p:tgtEl>
                                        <p:attrNameLst>
                                          <p:attrName>style.visibility</p:attrName>
                                        </p:attrNameLst>
                                      </p:cBhvr>
                                      <p:to>
                                        <p:strVal val="visible"/>
                                      </p:to>
                                    </p:set>
                                    <p:animEffect transition="in" filter="barn(inVertical)">
                                      <p:cBhvr>
                                        <p:cTn id="101" dur="500"/>
                                        <p:tgtEl>
                                          <p:spTgt spid="35"/>
                                        </p:tgtEl>
                                      </p:cBhvr>
                                    </p:animEffect>
                                  </p:childTnLst>
                                </p:cTn>
                              </p:par>
                              <p:par>
                                <p:cTn id="102" presetID="16" presetClass="entr" presetSubtype="21" fill="hold" nodeType="withEffect">
                                  <p:stCondLst>
                                    <p:cond delay="0"/>
                                  </p:stCondLst>
                                  <p:childTnLst>
                                    <p:set>
                                      <p:cBhvr>
                                        <p:cTn id="103" dur="1" fill="hold">
                                          <p:stCondLst>
                                            <p:cond delay="0"/>
                                          </p:stCondLst>
                                        </p:cTn>
                                        <p:tgtEl>
                                          <p:spTgt spid="36"/>
                                        </p:tgtEl>
                                        <p:attrNameLst>
                                          <p:attrName>style.visibility</p:attrName>
                                        </p:attrNameLst>
                                      </p:cBhvr>
                                      <p:to>
                                        <p:strVal val="visible"/>
                                      </p:to>
                                    </p:set>
                                    <p:animEffect transition="in" filter="barn(inVertical)">
                                      <p:cBhvr>
                                        <p:cTn id="10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38</a:t>
            </a:fld>
            <a:endParaRPr lang="en-GB"/>
          </a:p>
        </p:txBody>
      </p:sp>
      <p:sp>
        <p:nvSpPr>
          <p:cNvPr id="5" name="Title 1"/>
          <p:cNvSpPr>
            <a:spLocks noGrp="1"/>
          </p:cNvSpPr>
          <p:nvPr>
            <p:ph type="title"/>
          </p:nvPr>
        </p:nvSpPr>
        <p:spPr>
          <a:xfrm>
            <a:off x="415600" y="125633"/>
            <a:ext cx="11360800" cy="731600"/>
          </a:xfrm>
        </p:spPr>
        <p:txBody>
          <a:bodyPr/>
          <a:lstStyle/>
          <a:p>
            <a:pPr algn="ctr"/>
            <a:r>
              <a:rPr lang="en-US" b="1" dirty="0" smtClean="0"/>
              <a:t>THỬ TÀI SUY ĐOÁN</a:t>
            </a:r>
            <a:endParaRPr lang="en-US" b="1" dirty="0"/>
          </a:p>
        </p:txBody>
      </p:sp>
      <p:pic>
        <p:nvPicPr>
          <p:cNvPr id="6" name="Рисунок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94436" y="2732022"/>
            <a:ext cx="2447173" cy="2039713"/>
          </a:xfrm>
          <a:prstGeom prst="rect">
            <a:avLst/>
          </a:prstGeom>
        </p:spPr>
      </p:pic>
      <p:pic>
        <p:nvPicPr>
          <p:cNvPr id="7" name="Рисунок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7597017" y="4675183"/>
            <a:ext cx="1820311" cy="2565313"/>
          </a:xfrm>
          <a:prstGeom prst="rect">
            <a:avLst/>
          </a:prstGeom>
        </p:spPr>
      </p:pic>
      <p:pic>
        <p:nvPicPr>
          <p:cNvPr id="8" name="Рисунок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54052" y="2695127"/>
            <a:ext cx="1842772" cy="2188150"/>
          </a:xfrm>
          <a:prstGeom prst="rect">
            <a:avLst/>
          </a:prstGeom>
        </p:spPr>
      </p:pic>
      <p:pic>
        <p:nvPicPr>
          <p:cNvPr id="9" name="Рисунок 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922794" y="4991926"/>
            <a:ext cx="2591103" cy="1837472"/>
          </a:xfrm>
          <a:prstGeom prst="rect">
            <a:avLst/>
          </a:prstGeom>
        </p:spPr>
      </p:pic>
      <p:pic>
        <p:nvPicPr>
          <p:cNvPr id="10" name="Рисунок 1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654403" y="2101376"/>
            <a:ext cx="1838817" cy="2412870"/>
          </a:xfrm>
          <a:prstGeom prst="rect">
            <a:avLst/>
          </a:prstGeom>
        </p:spPr>
      </p:pic>
      <p:pic>
        <p:nvPicPr>
          <p:cNvPr id="11" name="Рисунок 4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734264" y="4845713"/>
            <a:ext cx="557014" cy="399452"/>
          </a:xfrm>
          <a:prstGeom prst="rect">
            <a:avLst/>
          </a:prstGeom>
        </p:spPr>
      </p:pic>
      <p:pic>
        <p:nvPicPr>
          <p:cNvPr id="12" name="Рисунок 4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18480" y="2614230"/>
            <a:ext cx="432817" cy="207264"/>
          </a:xfrm>
          <a:prstGeom prst="rect">
            <a:avLst/>
          </a:prstGeom>
        </p:spPr>
      </p:pic>
      <p:pic>
        <p:nvPicPr>
          <p:cNvPr id="13" name="Рисунок 4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784012" y="2621521"/>
            <a:ext cx="445009" cy="213360"/>
          </a:xfrm>
          <a:prstGeom prst="rect">
            <a:avLst/>
          </a:prstGeom>
        </p:spPr>
      </p:pic>
      <p:pic>
        <p:nvPicPr>
          <p:cNvPr id="14" name="Рисунок 4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513897" y="2443212"/>
            <a:ext cx="429769" cy="569977"/>
          </a:xfrm>
          <a:prstGeom prst="rect">
            <a:avLst/>
          </a:prstGeom>
        </p:spPr>
      </p:pic>
      <p:pic>
        <p:nvPicPr>
          <p:cNvPr id="15" name="Рисунок 4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1653495" y="4798982"/>
            <a:ext cx="554737" cy="521209"/>
          </a:xfrm>
          <a:prstGeom prst="rect">
            <a:avLst/>
          </a:prstGeom>
        </p:spPr>
      </p:pic>
      <p:pic>
        <p:nvPicPr>
          <p:cNvPr id="16" name="Рисунок 5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733569" y="2604654"/>
            <a:ext cx="606584" cy="246512"/>
          </a:xfrm>
          <a:prstGeom prst="rect">
            <a:avLst/>
          </a:prstGeom>
        </p:spPr>
      </p:pic>
      <p:pic>
        <p:nvPicPr>
          <p:cNvPr id="17" name="Рисунок 5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181511" y="2645834"/>
            <a:ext cx="634282" cy="260361"/>
          </a:xfrm>
          <a:prstGeom prst="rect">
            <a:avLst/>
          </a:prstGeom>
        </p:spPr>
      </p:pic>
      <p:pic>
        <p:nvPicPr>
          <p:cNvPr id="18" name="Рисунок 5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232856" y="4892373"/>
            <a:ext cx="526684" cy="252519"/>
          </a:xfrm>
          <a:prstGeom prst="rect">
            <a:avLst/>
          </a:prstGeom>
        </p:spPr>
      </p:pic>
      <p:pic>
        <p:nvPicPr>
          <p:cNvPr id="19" name="Рисунок 5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1574812">
            <a:off x="4176724" y="5005937"/>
            <a:ext cx="432817" cy="207264"/>
          </a:xfrm>
          <a:prstGeom prst="rect">
            <a:avLst/>
          </a:prstGeom>
        </p:spPr>
      </p:pic>
      <p:pic>
        <p:nvPicPr>
          <p:cNvPr id="20" name="Рисунок 42"/>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719041" y="1860561"/>
            <a:ext cx="138289" cy="505385"/>
          </a:xfrm>
          <a:prstGeom prst="rect">
            <a:avLst/>
          </a:prstGeom>
        </p:spPr>
      </p:pic>
      <p:pic>
        <p:nvPicPr>
          <p:cNvPr id="21" name="Рисунок 5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9343506" y="1871696"/>
            <a:ext cx="130746" cy="502871"/>
          </a:xfrm>
          <a:prstGeom prst="rect">
            <a:avLst/>
          </a:prstGeom>
        </p:spPr>
      </p:pic>
      <p:pic>
        <p:nvPicPr>
          <p:cNvPr id="22" name="Picture 9" descr="MÃ¡y cÃ y Kubota cÃ y ruá»ng | lk nháº¡c thiáº¿u nhi remix |Tractor Kubota ..."/>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126653" y="3186288"/>
            <a:ext cx="2009532" cy="1130362"/>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5" descr="MÃ¡y bÆ¡m nÆ°á»c Honda WL20XHDR - META.vn"/>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222426" y="5136529"/>
            <a:ext cx="2010930" cy="150819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1" descr="Há»p chá»¯a chÃ¡y| Cá»©u há»a,trong nhÃ ,ngoÃ i trá»i, vÃ¡ch tÆ°á»ng| Tá»§ chá»¯a chÃ¡y"/>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798537" y="2220519"/>
            <a:ext cx="1508485" cy="210593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19" descr="á»ng nhá»±a HDPE ÄÆ°á»ng kÃ­nh 85/65mm | á»ng HDPE 85/65 giÃ¡ ráº»"/>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5992278" y="3013189"/>
            <a:ext cx="1601883" cy="155516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descr="BÃ­ bÃ¡ch cÆ¡ cháº¿ vá»n cáº£i táº¡o ÄÆ°á»ng bÄng 2 sÃ¢n bay Ná»i BÃ i vÃ  TÃ¢n SÆ¡n ..."/>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9563221" y="5097875"/>
            <a:ext cx="2188005" cy="1641004"/>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31" descr="Ga HÃ  Ná»i â Wikipedia tiáº¿ng Viá»t"/>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7410602" y="5127280"/>
            <a:ext cx="2193143" cy="1583922"/>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29" name="Group 28">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31" name="Rectangle 30">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34" name="Group 33">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35" name="Rectangle 34">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p:cNvSpPr/>
          <p:nvPr/>
        </p:nvSpPr>
        <p:spPr>
          <a:xfrm>
            <a:off x="9785696" y="4120507"/>
            <a:ext cx="2411596" cy="830997"/>
          </a:xfrm>
          <a:prstGeom prst="rect">
            <a:avLst/>
          </a:prstGeom>
        </p:spPr>
        <p:txBody>
          <a:bodyPr wrap="square">
            <a:spAutoFit/>
          </a:bodyPr>
          <a:lstStyle/>
          <a:p>
            <a:pPr algn="ctr"/>
            <a:r>
              <a:rPr lang="es-CR" sz="2400" b="1" dirty="0" err="1" smtClean="0">
                <a:solidFill>
                  <a:srgbClr val="660033"/>
                </a:solidFill>
                <a:latin typeface="Cambria" panose="02040503050406030204" pitchFamily="18" charset="0"/>
                <a:ea typeface="Cambria" panose="02040503050406030204" pitchFamily="18" charset="0"/>
              </a:rPr>
              <a:t>Kết</a:t>
            </a:r>
            <a:r>
              <a:rPr lang="es-CR" sz="2400" b="1" dirty="0" smtClean="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cấu</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hạ</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tầng</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của</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sản</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xuất</a:t>
            </a:r>
            <a:endParaRPr lang="en-US" sz="2400" b="1" dirty="0">
              <a:solidFill>
                <a:srgbClr val="660033"/>
              </a:solidFill>
              <a:latin typeface="Cambria" panose="02040503050406030204" pitchFamily="18" charset="0"/>
              <a:ea typeface="Cambria" panose="02040503050406030204" pitchFamily="18" charset="0"/>
            </a:endParaRPr>
          </a:p>
        </p:txBody>
      </p:sp>
      <p:sp>
        <p:nvSpPr>
          <p:cNvPr id="40" name="Rectangle 39"/>
          <p:cNvSpPr/>
          <p:nvPr/>
        </p:nvSpPr>
        <p:spPr>
          <a:xfrm>
            <a:off x="344431" y="5809388"/>
            <a:ext cx="1596937" cy="830997"/>
          </a:xfrm>
          <a:prstGeom prst="rect">
            <a:avLst/>
          </a:prstGeom>
        </p:spPr>
        <p:txBody>
          <a:bodyPr wrap="square">
            <a:spAutoFit/>
          </a:bodyPr>
          <a:lstStyle/>
          <a:p>
            <a:r>
              <a:rPr lang="es-CR" sz="2400" b="1" dirty="0" err="1">
                <a:solidFill>
                  <a:srgbClr val="660033"/>
                </a:solidFill>
                <a:latin typeface="Cambria" panose="02040503050406030204" pitchFamily="18" charset="0"/>
                <a:ea typeface="Cambria" panose="02040503050406030204" pitchFamily="18" charset="0"/>
              </a:rPr>
              <a:t>Công</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cụ</a:t>
            </a:r>
            <a:r>
              <a:rPr lang="es-CR" sz="2400" b="1" dirty="0">
                <a:solidFill>
                  <a:srgbClr val="660033"/>
                </a:solidFill>
                <a:latin typeface="Cambria" panose="02040503050406030204" pitchFamily="18" charset="0"/>
                <a:ea typeface="Cambria" panose="02040503050406030204" pitchFamily="18" charset="0"/>
              </a:rPr>
              <a:t> lao </a:t>
            </a:r>
            <a:r>
              <a:rPr lang="es-CR" sz="2400" b="1" dirty="0" err="1" smtClean="0">
                <a:solidFill>
                  <a:srgbClr val="660033"/>
                </a:solidFill>
                <a:latin typeface="Cambria" panose="02040503050406030204" pitchFamily="18" charset="0"/>
                <a:ea typeface="Cambria" panose="02040503050406030204" pitchFamily="18" charset="0"/>
              </a:rPr>
              <a:t>động</a:t>
            </a:r>
            <a:r>
              <a:rPr lang="es-CR" sz="2400" b="1" dirty="0" smtClean="0">
                <a:solidFill>
                  <a:srgbClr val="660033"/>
                </a:solidFill>
                <a:latin typeface="Cambria" panose="02040503050406030204" pitchFamily="18" charset="0"/>
                <a:ea typeface="Cambria" panose="02040503050406030204" pitchFamily="18" charset="0"/>
              </a:rPr>
              <a:t> </a:t>
            </a:r>
            <a:endParaRPr lang="en-US" sz="2400" b="1" dirty="0"/>
          </a:p>
        </p:txBody>
      </p:sp>
      <p:pic>
        <p:nvPicPr>
          <p:cNvPr id="41" name="Рисунок 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326437" y="4014753"/>
            <a:ext cx="2086081" cy="1738401"/>
          </a:xfrm>
          <a:prstGeom prst="rect">
            <a:avLst/>
          </a:prstGeom>
        </p:spPr>
      </p:pic>
      <p:pic>
        <p:nvPicPr>
          <p:cNvPr id="42" name="Рисунок 46"/>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89590" y="3833018"/>
            <a:ext cx="533987" cy="581243"/>
          </a:xfrm>
          <a:prstGeom prst="rect">
            <a:avLst/>
          </a:prstGeom>
        </p:spPr>
      </p:pic>
      <p:pic>
        <p:nvPicPr>
          <p:cNvPr id="43" name="Рисунок 47"/>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2009683" y="3842881"/>
            <a:ext cx="569429" cy="555252"/>
          </a:xfrm>
          <a:prstGeom prst="rect">
            <a:avLst/>
          </a:prstGeom>
        </p:spPr>
      </p:pic>
      <p:pic>
        <p:nvPicPr>
          <p:cNvPr id="44" name="Picture 11" descr="CUá»C XáººNG TRá»NG CÃY 3IN1 | Shopee Viá»t Nam"/>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741750" y="4179717"/>
            <a:ext cx="1409480" cy="1409480"/>
          </a:xfrm>
          <a:prstGeom prst="rect">
            <a:avLst/>
          </a:prstGeom>
          <a:noFill/>
          <a:extLst>
            <a:ext uri="{909E8E84-426E-40DD-AFC4-6F175D3DCCD1}">
              <a14:hiddenFill xmlns:a14="http://schemas.microsoft.com/office/drawing/2010/main">
                <a:solidFill>
                  <a:srgbClr val="FFFFFF"/>
                </a:solidFill>
              </a14:hiddenFill>
            </a:ext>
          </a:extLst>
        </p:spPr>
      </p:pic>
      <p:sp>
        <p:nvSpPr>
          <p:cNvPr id="45" name="Rectangle 44"/>
          <p:cNvSpPr/>
          <p:nvPr/>
        </p:nvSpPr>
        <p:spPr>
          <a:xfrm>
            <a:off x="5466568" y="1268570"/>
            <a:ext cx="2766288" cy="830997"/>
          </a:xfrm>
          <a:prstGeom prst="rect">
            <a:avLst/>
          </a:prstGeom>
        </p:spPr>
        <p:txBody>
          <a:bodyPr wrap="square">
            <a:spAutoFit/>
          </a:bodyPr>
          <a:lstStyle/>
          <a:p>
            <a:pPr algn="ctr"/>
            <a:r>
              <a:rPr lang="en-US" sz="2400" b="1" dirty="0">
                <a:solidFill>
                  <a:srgbClr val="660033"/>
                </a:solidFill>
                <a:latin typeface="Cambria" panose="02040503050406030204" pitchFamily="18" charset="0"/>
                <a:ea typeface="Cambria" panose="02040503050406030204" pitchFamily="18" charset="0"/>
              </a:rPr>
              <a:t>H</a:t>
            </a:r>
            <a:r>
              <a:rPr lang="es-CR" sz="2400" b="1" dirty="0">
                <a:solidFill>
                  <a:srgbClr val="660033"/>
                </a:solidFill>
                <a:latin typeface="Cambria" panose="02040503050406030204" pitchFamily="18" charset="0"/>
                <a:ea typeface="Cambria" panose="02040503050406030204" pitchFamily="18" charset="0"/>
              </a:rPr>
              <a:t>ệ </a:t>
            </a:r>
            <a:r>
              <a:rPr lang="es-CR" sz="2400" b="1" dirty="0" err="1">
                <a:solidFill>
                  <a:srgbClr val="660033"/>
                </a:solidFill>
                <a:latin typeface="Cambria" panose="02040503050406030204" pitchFamily="18" charset="0"/>
                <a:ea typeface="Cambria" panose="02040503050406030204" pitchFamily="18" charset="0"/>
              </a:rPr>
              <a:t>thống</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bình</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chứa</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của</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sản</a:t>
            </a:r>
            <a:r>
              <a:rPr lang="es-CR" sz="2400" b="1" dirty="0">
                <a:solidFill>
                  <a:srgbClr val="660033"/>
                </a:solidFill>
                <a:latin typeface="Cambria" panose="02040503050406030204" pitchFamily="18" charset="0"/>
                <a:ea typeface="Cambria" panose="02040503050406030204" pitchFamily="18" charset="0"/>
              </a:rPr>
              <a:t> </a:t>
            </a:r>
            <a:r>
              <a:rPr lang="es-CR" sz="2400" b="1" dirty="0" err="1">
                <a:solidFill>
                  <a:srgbClr val="660033"/>
                </a:solidFill>
                <a:latin typeface="Cambria" panose="02040503050406030204" pitchFamily="18" charset="0"/>
                <a:ea typeface="Cambria" panose="02040503050406030204" pitchFamily="18" charset="0"/>
              </a:rPr>
              <a:t>xuất</a:t>
            </a:r>
            <a:endParaRPr lang="es-CR" sz="2400" b="1" dirty="0">
              <a:solidFill>
                <a:srgbClr val="660033"/>
              </a:solidFill>
              <a:latin typeface="Cambria" panose="02040503050406030204" pitchFamily="18" charset="0"/>
              <a:ea typeface="Cambria" panose="02040503050406030204" pitchFamily="18" charset="0"/>
            </a:endParaRPr>
          </a:p>
        </p:txBody>
      </p:sp>
      <p:pic>
        <p:nvPicPr>
          <p:cNvPr id="46" name="Рисунок 5"/>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rot="16200000">
            <a:off x="9473830" y="4368518"/>
            <a:ext cx="2239827" cy="3156009"/>
          </a:xfrm>
          <a:prstGeom prst="rect">
            <a:avLst/>
          </a:prstGeom>
        </p:spPr>
      </p:pic>
    </p:spTree>
    <p:extLst>
      <p:ext uri="{BB962C8B-B14F-4D97-AF65-F5344CB8AC3E}">
        <p14:creationId xmlns:p14="http://schemas.microsoft.com/office/powerpoint/2010/main" val="280758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wipe(down)">
                                      <p:cBhvr>
                                        <p:cTn id="14" dur="500"/>
                                        <p:tgtEl>
                                          <p:spTgt spid="4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4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39</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482222" y="2311044"/>
            <a:ext cx="11709778" cy="2580089"/>
            <a:chOff x="690034" y="1365651"/>
            <a:chExt cx="8911165" cy="2095656"/>
          </a:xfrm>
        </p:grpSpPr>
        <p:grpSp>
          <p:nvGrpSpPr>
            <p:cNvPr id="11" name="Группа 20"/>
            <p:cNvGrpSpPr/>
            <p:nvPr/>
          </p:nvGrpSpPr>
          <p:grpSpPr>
            <a:xfrm flipH="1">
              <a:off x="690034" y="1621738"/>
              <a:ext cx="1685582" cy="1523237"/>
              <a:chOff x="7623175" y="366713"/>
              <a:chExt cx="3444875" cy="3113087"/>
            </a:xfrm>
            <a:solidFill>
              <a:schemeClr val="accent4"/>
            </a:solidFill>
          </p:grpSpPr>
          <p:grpSp>
            <p:nvGrpSpPr>
              <p:cNvPr id="62" name="Group 205"/>
              <p:cNvGrpSpPr>
                <a:grpSpLocks/>
              </p:cNvGrpSpPr>
              <p:nvPr/>
            </p:nvGrpSpPr>
            <p:grpSpPr bwMode="auto">
              <a:xfrm>
                <a:off x="7664450" y="366713"/>
                <a:ext cx="3403600" cy="2955925"/>
                <a:chOff x="4828" y="231"/>
                <a:chExt cx="2144" cy="1862"/>
              </a:xfrm>
              <a:grpFill/>
            </p:grpSpPr>
            <p:sp>
              <p:nvSpPr>
                <p:cNvPr id="3772"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3"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4"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5"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6"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7"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8"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9"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0"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1"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2"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3"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4"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5"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6"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7"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8"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9"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0"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1"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2"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3"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4"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5"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6"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7"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8"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9"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0"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1"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2"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3"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4"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5"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6"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7"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8"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9"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0"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1"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2"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3"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4"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5"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6"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7"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8"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9"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0"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1" name="Rectangle 54"/>
                <p:cNvSpPr>
                  <a:spLocks noChangeArrowheads="1"/>
                </p:cNvSpPr>
                <p:nvPr/>
              </p:nvSpPr>
              <p:spPr bwMode="auto">
                <a:xfrm>
                  <a:off x="6780" y="132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2"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3"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4"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5"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6"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7"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8"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9"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0"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1"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2"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3"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4"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5"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6"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7"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8"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9"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0"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1"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2"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3"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4"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5"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6"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7"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8"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9"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0"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1"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2"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3"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4"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5"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6"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7"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8"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9"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0"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1"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2"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3"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4"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5"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6"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7"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8"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9"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0"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1"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2"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3"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4"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5"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6"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7"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8"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9"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0"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1"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2"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3"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4"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5"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6"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7"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8"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9"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0"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1"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2"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3"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4"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5"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6"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7"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8"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9"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0"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1"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2"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3"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4"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5"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6"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7"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8"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9"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0"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1"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2"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3"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4"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5"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6"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7"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8"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9"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0"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1"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2"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3"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4"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5"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6"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7"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8"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9"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0"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1"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2"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3"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4"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5"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6"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7"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8"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9"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0"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1"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2"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3"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4"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5"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6"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7"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8"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9"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0"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1"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2"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3"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4"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5"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6" name="Rectangle 189"/>
                <p:cNvSpPr>
                  <a:spLocks noChangeArrowheads="1"/>
                </p:cNvSpPr>
                <p:nvPr/>
              </p:nvSpPr>
              <p:spPr bwMode="auto">
                <a:xfrm>
                  <a:off x="4866" y="129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7"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8"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9" name="Rectangle 192"/>
                <p:cNvSpPr>
                  <a:spLocks noChangeArrowheads="1"/>
                </p:cNvSpPr>
                <p:nvPr/>
              </p:nvSpPr>
              <p:spPr bwMode="auto">
                <a:xfrm>
                  <a:off x="4854" y="12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0"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1"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2"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3"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4"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5"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6"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7"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8"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9"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0"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1"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3" name="Group 406"/>
              <p:cNvGrpSpPr>
                <a:grpSpLocks/>
              </p:cNvGrpSpPr>
              <p:nvPr/>
            </p:nvGrpSpPr>
            <p:grpSpPr bwMode="auto">
              <a:xfrm>
                <a:off x="7623175" y="1552575"/>
                <a:ext cx="1044575" cy="1422400"/>
                <a:chOff x="4802" y="978"/>
                <a:chExt cx="658" cy="896"/>
              </a:xfrm>
              <a:grpFill/>
            </p:grpSpPr>
            <p:sp>
              <p:nvSpPr>
                <p:cNvPr id="3572"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3"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4"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5"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6"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7"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8"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9"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0"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1"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2"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3" name="Rectangle 217"/>
                <p:cNvSpPr>
                  <a:spLocks noChangeArrowheads="1"/>
                </p:cNvSpPr>
                <p:nvPr/>
              </p:nvSpPr>
              <p:spPr bwMode="auto">
                <a:xfrm>
                  <a:off x="4847"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4"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5"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6"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7"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8"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9"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0"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1"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2"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3"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4"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5"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6"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7"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8"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9"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0"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1"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2"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3"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4"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5"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6"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7"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8"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9"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0"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1"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2"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3"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4"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5"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6"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7"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8"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9"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0"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1"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2"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3"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4"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5"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6"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7"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8"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9"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0"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1"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2"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3"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4"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5"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6"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7"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8"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9"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0"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1"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2"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3"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4"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5"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6"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7"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8"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9"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0"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1"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2"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3"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4"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5"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6"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7"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8"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9"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0"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1"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2"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3"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4" name="Rectangle 298"/>
                <p:cNvSpPr>
                  <a:spLocks noChangeArrowheads="1"/>
                </p:cNvSpPr>
                <p:nvPr/>
              </p:nvSpPr>
              <p:spPr bwMode="auto">
                <a:xfrm>
                  <a:off x="4925" y="159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5"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6"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7"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8"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9"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0"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1"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2"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3"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4"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5"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6"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7"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8"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9"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0"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1"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2"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3"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4"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5"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6"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7"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8"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9"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0"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1"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2"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3"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4"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5"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6"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7"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8"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9"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0"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1"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2"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3"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4"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5"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6"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7"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8"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9"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0"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1"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2"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3"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4"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5"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6"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7"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8" name="Rectangle 352"/>
                <p:cNvSpPr>
                  <a:spLocks noChangeArrowheads="1"/>
                </p:cNvSpPr>
                <p:nvPr/>
              </p:nvSpPr>
              <p:spPr bwMode="auto">
                <a:xfrm>
                  <a:off x="4994"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9"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0"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1"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2"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3"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4"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5"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6"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7"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8"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9"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0"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1"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2"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3"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4"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5"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6"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7"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8"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9"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0"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1"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2"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3"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4"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5"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6"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7"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8"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9"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0"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1"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2"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3"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4"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5"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6" name="Rectangle 390"/>
                <p:cNvSpPr>
                  <a:spLocks noChangeArrowheads="1"/>
                </p:cNvSpPr>
                <p:nvPr/>
              </p:nvSpPr>
              <p:spPr bwMode="auto">
                <a:xfrm>
                  <a:off x="4892" y="173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7"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8"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9"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0"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1"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2"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3"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4"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5"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6"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7"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8"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9"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0"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1"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4" name="Group 607"/>
              <p:cNvGrpSpPr>
                <a:grpSpLocks/>
              </p:cNvGrpSpPr>
              <p:nvPr/>
            </p:nvGrpSpPr>
            <p:grpSpPr bwMode="auto">
              <a:xfrm>
                <a:off x="7750175" y="1831975"/>
                <a:ext cx="3265488" cy="1647825"/>
                <a:chOff x="4882" y="1154"/>
                <a:chExt cx="2057" cy="1038"/>
              </a:xfrm>
              <a:grpFill/>
            </p:grpSpPr>
            <p:sp>
              <p:nvSpPr>
                <p:cNvPr id="3372"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3"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4"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5"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6"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7"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8"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9"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0"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1"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2"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3"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4"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5"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6"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7"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8"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9"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0"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1"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2"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3"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4"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5"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6"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7"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8"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9"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0"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1"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2" name="Rectangle 437"/>
                <p:cNvSpPr>
                  <a:spLocks noChangeArrowheads="1"/>
                </p:cNvSpPr>
                <p:nvPr/>
              </p:nvSpPr>
              <p:spPr bwMode="auto">
                <a:xfrm>
                  <a:off x="6015" y="21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3"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4"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5"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6"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7"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8"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9"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0"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1"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2"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3"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4"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5"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6"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7"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8"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9"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0"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1"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2"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3"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4"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5"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6"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7"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8"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9"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0"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1"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2"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3"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4"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5"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6"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7"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8"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9"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0"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1"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2"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3"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4"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5"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6"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7"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8"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9"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0"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1"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2"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3"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4"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5"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6"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7"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8"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9"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0"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1"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2"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3"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4"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5"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6"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7"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8"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9"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0"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1"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2"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3"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4"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5"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6"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7"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8"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9"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0" name="Rectangle 515"/>
                <p:cNvSpPr>
                  <a:spLocks noChangeArrowheads="1"/>
                </p:cNvSpPr>
                <p:nvPr/>
              </p:nvSpPr>
              <p:spPr bwMode="auto">
                <a:xfrm>
                  <a:off x="6219" y="200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1"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2"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3"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4"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5"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6"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7"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8"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9"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0"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1"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2"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3"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4"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5"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6"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7"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8"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9"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0"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1"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2"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3"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4"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5"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6"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7"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8"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9"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0"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1"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2"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3"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4"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5"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6"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7"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8"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9"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0"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1"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2"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3"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4"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5"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6"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7"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8"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9"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0"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1"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2"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3"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4"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5"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6"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7"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8"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9"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0"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1"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2"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3"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4"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5"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6"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7"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8"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9"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0"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1"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2"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3"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4"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5"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6"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7"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8"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9"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0"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1" name="Rectangle 596"/>
                <p:cNvSpPr>
                  <a:spLocks noChangeArrowheads="1"/>
                </p:cNvSpPr>
                <p:nvPr/>
              </p:nvSpPr>
              <p:spPr bwMode="auto">
                <a:xfrm>
                  <a:off x="6920" y="210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2"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3"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4"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5"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6"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7"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8"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9"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0"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1"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5" name="Group 808"/>
              <p:cNvGrpSpPr>
                <a:grpSpLocks/>
              </p:cNvGrpSpPr>
              <p:nvPr/>
            </p:nvGrpSpPr>
            <p:grpSpPr bwMode="auto">
              <a:xfrm>
                <a:off x="9804400" y="1662113"/>
                <a:ext cx="1208088" cy="1803400"/>
                <a:chOff x="6176" y="1047"/>
                <a:chExt cx="761" cy="1136"/>
              </a:xfrm>
              <a:grpFill/>
            </p:grpSpPr>
            <p:sp>
              <p:nvSpPr>
                <p:cNvPr id="3172"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3"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4"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5"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6"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7"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8"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9"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0"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1"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2"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3"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4"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5"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6"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7"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8"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9"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0"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1"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2"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3"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4"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5"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6"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7"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8"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9"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0"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1"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2"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3"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4"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5"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6"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7"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8"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9"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0"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1"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2"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3"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4"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5"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6"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7"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8"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9"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0"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1"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2"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3"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4"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5"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6"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7"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8"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9"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0"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1"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2"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3"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4"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5"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6"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7"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8"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9"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0"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1"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2"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3"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4"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5"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6"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7"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8"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9"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0"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1"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2"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3"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4"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5"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6"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7"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8"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9"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0"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1"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2"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3"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4"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5"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6"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7"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8"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9" name="Rectangle 705"/>
                <p:cNvSpPr>
                  <a:spLocks noChangeArrowheads="1"/>
                </p:cNvSpPr>
                <p:nvPr/>
              </p:nvSpPr>
              <p:spPr bwMode="auto">
                <a:xfrm>
                  <a:off x="6745" y="106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0"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1"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2"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3"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4"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5"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6"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7"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8"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9"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0"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1"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2"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3"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4"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5"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6"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7"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8"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9"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0" name="Rectangle 726"/>
                <p:cNvSpPr>
                  <a:spLocks noChangeArrowheads="1"/>
                </p:cNvSpPr>
                <p:nvPr/>
              </p:nvSpPr>
              <p:spPr bwMode="auto">
                <a:xfrm>
                  <a:off x="6745" y="109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1"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2"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3"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4"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5"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6"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7"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8"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9"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0"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1"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2" name="Line 738"/>
                <p:cNvSpPr>
                  <a:spLocks noChangeShapeType="1"/>
                </p:cNvSpPr>
                <p:nvPr/>
              </p:nvSpPr>
              <p:spPr bwMode="auto">
                <a:xfrm>
                  <a:off x="6216" y="1215"/>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3"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4"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5"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6"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7"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8"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9"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0"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1"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2"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3"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4"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5"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6"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7"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8"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9"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0"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1"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2"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3"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4" name="Rectangle 760"/>
                <p:cNvSpPr>
                  <a:spLocks noChangeArrowheads="1"/>
                </p:cNvSpPr>
                <p:nvPr/>
              </p:nvSpPr>
              <p:spPr bwMode="auto">
                <a:xfrm>
                  <a:off x="6666" y="18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5"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6"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7"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8"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9"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0"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1"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2"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3"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4"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5"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6"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7"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8"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9"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0"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1"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2"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3"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4"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5"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6"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7"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8"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9"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0"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1" name="Rectangle 787"/>
                <p:cNvSpPr>
                  <a:spLocks noChangeArrowheads="1"/>
                </p:cNvSpPr>
                <p:nvPr/>
              </p:nvSpPr>
              <p:spPr bwMode="auto">
                <a:xfrm>
                  <a:off x="6629"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2"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3"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4"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5"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6"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7"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8" name="Rectangle 794"/>
                <p:cNvSpPr>
                  <a:spLocks noChangeArrowheads="1"/>
                </p:cNvSpPr>
                <p:nvPr/>
              </p:nvSpPr>
              <p:spPr bwMode="auto">
                <a:xfrm>
                  <a:off x="6527" y="185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9"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0"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1"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2"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3"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4"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5"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6"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7"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8"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9"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0"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1"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6" name="Group 1009"/>
              <p:cNvGrpSpPr>
                <a:grpSpLocks/>
              </p:cNvGrpSpPr>
              <p:nvPr/>
            </p:nvGrpSpPr>
            <p:grpSpPr bwMode="auto">
              <a:xfrm>
                <a:off x="10353675" y="1684338"/>
                <a:ext cx="466725" cy="1400175"/>
                <a:chOff x="6522" y="1061"/>
                <a:chExt cx="294" cy="882"/>
              </a:xfrm>
              <a:grpFill/>
            </p:grpSpPr>
            <p:sp>
              <p:nvSpPr>
                <p:cNvPr id="2972"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3"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4"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5"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6"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7"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8"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9"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0"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1"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2"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3"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4"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5"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6"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7"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8"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9"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0"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1"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2"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3"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4"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5"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6"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7"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8"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9"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0"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1"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2"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3"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4"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5"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6"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7"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8"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9"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0"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1"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2"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3"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4"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5"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6"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7"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8"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9"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0"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1"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2"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3"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4"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5"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6"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7"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8"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9"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0"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1"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2" name="Rectangle 869"/>
                <p:cNvSpPr>
                  <a:spLocks noChangeArrowheads="1"/>
                </p:cNvSpPr>
                <p:nvPr/>
              </p:nvSpPr>
              <p:spPr bwMode="auto">
                <a:xfrm>
                  <a:off x="6783" y="117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3"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4"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5"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6"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7"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8"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9" name="Rectangle 876"/>
                <p:cNvSpPr>
                  <a:spLocks noChangeArrowheads="1"/>
                </p:cNvSpPr>
                <p:nvPr/>
              </p:nvSpPr>
              <p:spPr bwMode="auto">
                <a:xfrm>
                  <a:off x="6721" y="117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0"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1"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2"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3" name="Rectangle 880"/>
                <p:cNvSpPr>
                  <a:spLocks noChangeArrowheads="1"/>
                </p:cNvSpPr>
                <p:nvPr/>
              </p:nvSpPr>
              <p:spPr bwMode="auto">
                <a:xfrm>
                  <a:off x="6676" y="1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4"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5"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6"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7"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8"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9"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0"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1"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2"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3"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4"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5"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6"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7"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8"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9"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0"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1"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2"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3"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4"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5"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6"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7"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8"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9"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0"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1"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2"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3"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4"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5"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6"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7"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8"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9"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0"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1"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2"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3"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4"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5"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6"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7"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8"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9"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0"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1"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2"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3"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4"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5"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6"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7"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8"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9"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0"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1"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2"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3"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4"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5"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6"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7"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8"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9"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0"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1"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2"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3" name="Rectangle 950"/>
                <p:cNvSpPr>
                  <a:spLocks noChangeArrowheads="1"/>
                </p:cNvSpPr>
                <p:nvPr/>
              </p:nvSpPr>
              <p:spPr bwMode="auto">
                <a:xfrm>
                  <a:off x="6697" y="115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4"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5"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6"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7"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8"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9"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0" name="Rectangle 957"/>
                <p:cNvSpPr>
                  <a:spLocks noChangeArrowheads="1"/>
                </p:cNvSpPr>
                <p:nvPr/>
              </p:nvSpPr>
              <p:spPr bwMode="auto">
                <a:xfrm>
                  <a:off x="6640" y="11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1"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2"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3"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4" name="Rectangle 961"/>
                <p:cNvSpPr>
                  <a:spLocks noChangeArrowheads="1"/>
                </p:cNvSpPr>
                <p:nvPr/>
              </p:nvSpPr>
              <p:spPr bwMode="auto">
                <a:xfrm>
                  <a:off x="6591" y="11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5"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6"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7"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8"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9"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0"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1"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2"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3"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4"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5"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6"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7"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8"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9"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0"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1"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2"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3"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4"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5"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6"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7"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8"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9"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0"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1"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2"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3"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4"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5"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6"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7"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8"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9"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0"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1"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2"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3"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4"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5"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6"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7" name="Rectangle 1004"/>
                <p:cNvSpPr>
                  <a:spLocks noChangeArrowheads="1"/>
                </p:cNvSpPr>
                <p:nvPr/>
              </p:nvSpPr>
              <p:spPr bwMode="auto">
                <a:xfrm>
                  <a:off x="6806" y="123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8"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9"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0"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1"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7" name="Group 1210"/>
              <p:cNvGrpSpPr>
                <a:grpSpLocks/>
              </p:cNvGrpSpPr>
              <p:nvPr/>
            </p:nvGrpSpPr>
            <p:grpSpPr bwMode="auto">
              <a:xfrm>
                <a:off x="9848850" y="1771650"/>
                <a:ext cx="1062038" cy="854075"/>
                <a:chOff x="6204" y="1116"/>
                <a:chExt cx="669" cy="538"/>
              </a:xfrm>
              <a:grpFill/>
            </p:grpSpPr>
            <p:sp>
              <p:nvSpPr>
                <p:cNvPr id="2772"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3"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4"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5"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6"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7"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8"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9"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0"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1"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2"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3"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4"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5"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6"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7"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8"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9"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0"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1"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2"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3"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4" name="Rectangle 1032"/>
                <p:cNvSpPr>
                  <a:spLocks noChangeArrowheads="1"/>
                </p:cNvSpPr>
                <p:nvPr/>
              </p:nvSpPr>
              <p:spPr bwMode="auto">
                <a:xfrm>
                  <a:off x="6804" y="122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5"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6"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7"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8"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9"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0"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1"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2"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3"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4"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5" name="Rectangle 1043"/>
                <p:cNvSpPr>
                  <a:spLocks noChangeArrowheads="1"/>
                </p:cNvSpPr>
                <p:nvPr/>
              </p:nvSpPr>
              <p:spPr bwMode="auto">
                <a:xfrm>
                  <a:off x="6754" y="12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6"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7"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8"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9"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0"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1"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2"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3"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4"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5" name="Rectangle 1053"/>
                <p:cNvSpPr>
                  <a:spLocks noChangeArrowheads="1"/>
                </p:cNvSpPr>
                <p:nvPr/>
              </p:nvSpPr>
              <p:spPr bwMode="auto">
                <a:xfrm>
                  <a:off x="6792" y="125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6"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7"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8"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9"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0"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1"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2"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3"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4"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5"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6"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7"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8"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9"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0"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1"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2"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3"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4"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5"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6"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7"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8"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9"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0"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1"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2"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3"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4"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5"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6"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7"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8" name="Rectangle 1086"/>
                <p:cNvSpPr>
                  <a:spLocks noChangeArrowheads="1"/>
                </p:cNvSpPr>
                <p:nvPr/>
              </p:nvSpPr>
              <p:spPr bwMode="auto">
                <a:xfrm>
                  <a:off x="6541" y="13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9"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0"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1"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2"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3"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4"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5"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6"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7"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8"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9"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0"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1"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2"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3"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4"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5"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6"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7"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8"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9"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0"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1"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2"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3"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4"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5" name="Rectangle 1113"/>
                <p:cNvSpPr>
                  <a:spLocks noChangeArrowheads="1"/>
                </p:cNvSpPr>
                <p:nvPr/>
              </p:nvSpPr>
              <p:spPr bwMode="auto">
                <a:xfrm>
                  <a:off x="6517" y="135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6"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7"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8"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9"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0"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1"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2" name="Rectangle 1120"/>
                <p:cNvSpPr>
                  <a:spLocks noChangeArrowheads="1"/>
                </p:cNvSpPr>
                <p:nvPr/>
              </p:nvSpPr>
              <p:spPr bwMode="auto">
                <a:xfrm>
                  <a:off x="6418" y="132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3"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4"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5"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6"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7"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8"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9"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0"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1"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2"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3"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4"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5"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6" name="Rectangle 1134"/>
                <p:cNvSpPr>
                  <a:spLocks noChangeArrowheads="1"/>
                </p:cNvSpPr>
                <p:nvPr/>
              </p:nvSpPr>
              <p:spPr bwMode="auto">
                <a:xfrm>
                  <a:off x="6505" y="1374"/>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7"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8"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9"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0"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1"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2"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3"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4"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5"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6"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7"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8"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9"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0"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1"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2"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3"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4"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5"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6"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7"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8"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9"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0"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1"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2"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3"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4"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5"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6"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7"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8"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9"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0"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1"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2"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3"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4"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5"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6"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7"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8"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9"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0"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1"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2"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3"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4"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5"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6"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7"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8"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9"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0"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1"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2"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3"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4"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5"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6" name="Rectangle 1194"/>
                <p:cNvSpPr>
                  <a:spLocks noChangeArrowheads="1"/>
                </p:cNvSpPr>
                <p:nvPr/>
              </p:nvSpPr>
              <p:spPr bwMode="auto">
                <a:xfrm>
                  <a:off x="6842" y="16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7"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8"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9"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0"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1"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2"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3" name="Rectangle 1201"/>
                <p:cNvSpPr>
                  <a:spLocks noChangeArrowheads="1"/>
                </p:cNvSpPr>
                <p:nvPr/>
              </p:nvSpPr>
              <p:spPr bwMode="auto">
                <a:xfrm>
                  <a:off x="6771" y="16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4"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5"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6"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7"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8"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9"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0"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1"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8" name="Group 1411"/>
              <p:cNvGrpSpPr>
                <a:grpSpLocks/>
              </p:cNvGrpSpPr>
              <p:nvPr/>
            </p:nvGrpSpPr>
            <p:grpSpPr bwMode="auto">
              <a:xfrm>
                <a:off x="10045700" y="1689100"/>
                <a:ext cx="846138" cy="906462"/>
                <a:chOff x="6328" y="1064"/>
                <a:chExt cx="533" cy="571"/>
              </a:xfrm>
              <a:grpFill/>
            </p:grpSpPr>
            <p:sp>
              <p:nvSpPr>
                <p:cNvPr id="2572"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3"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4"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5"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6"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7" name="Rectangle 1216"/>
                <p:cNvSpPr>
                  <a:spLocks noChangeArrowheads="1"/>
                </p:cNvSpPr>
                <p:nvPr/>
              </p:nvSpPr>
              <p:spPr bwMode="auto">
                <a:xfrm>
                  <a:off x="6830" y="163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8"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9"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0"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1"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2"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3"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4"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5"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6"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7"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8"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9"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0"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1"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2"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3"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4"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5"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6"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7"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8"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9"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0"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1"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2"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3"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4"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5"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6"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7"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8"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9"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0" name="Rectangle 1249"/>
                <p:cNvSpPr>
                  <a:spLocks noChangeArrowheads="1"/>
                </p:cNvSpPr>
                <p:nvPr/>
              </p:nvSpPr>
              <p:spPr bwMode="auto">
                <a:xfrm>
                  <a:off x="6799" y="1443"/>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1"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2"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3"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4"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5"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6"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7"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8"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9"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0"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1"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2"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3"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4"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5"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6"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7"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8"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9"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0"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1"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2"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3"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4"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5"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6"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7" name="Rectangle 1276"/>
                <p:cNvSpPr>
                  <a:spLocks noChangeArrowheads="1"/>
                </p:cNvSpPr>
                <p:nvPr/>
              </p:nvSpPr>
              <p:spPr bwMode="auto">
                <a:xfrm>
                  <a:off x="6764" y="140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8"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9"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0"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1"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2"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3"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4" name="Rectangle 1283"/>
                <p:cNvSpPr>
                  <a:spLocks noChangeArrowheads="1"/>
                </p:cNvSpPr>
                <p:nvPr/>
              </p:nvSpPr>
              <p:spPr bwMode="auto">
                <a:xfrm>
                  <a:off x="6633" y="135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5"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6"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7"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8"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9"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0"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1"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2"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3"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4"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5"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6"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7"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8" name="Rectangle 1297"/>
                <p:cNvSpPr>
                  <a:spLocks noChangeArrowheads="1"/>
                </p:cNvSpPr>
                <p:nvPr/>
              </p:nvSpPr>
              <p:spPr bwMode="auto">
                <a:xfrm>
                  <a:off x="6754" y="142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9"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0"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1"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2"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3"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4"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5"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6"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7"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8"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9"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0"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1"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2"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3"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4"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5"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6"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7"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8"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9"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0"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1"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2"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3"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4"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5"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6"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7"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8"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9"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0"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1" name="Rectangle 1330"/>
                <p:cNvSpPr>
                  <a:spLocks noChangeArrowheads="1"/>
                </p:cNvSpPr>
                <p:nvPr/>
              </p:nvSpPr>
              <p:spPr bwMode="auto">
                <a:xfrm>
                  <a:off x="6659" y="12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2"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3"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4"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5"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6"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7"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8"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9"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0"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1"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2"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3"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4"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5"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6"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7"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8"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9"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0"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1"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2"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3"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4"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5"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6"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7"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8"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9"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0"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1"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2"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3"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4"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5"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6"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7"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8"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9"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0"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1"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2"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3"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4"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5"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6"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7"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8"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9" name="Rectangle 1378"/>
                <p:cNvSpPr>
                  <a:spLocks noChangeArrowheads="1"/>
                </p:cNvSpPr>
                <p:nvPr/>
              </p:nvSpPr>
              <p:spPr bwMode="auto">
                <a:xfrm>
                  <a:off x="6633" y="121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0"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1"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2"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3"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4"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5"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6"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7"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8"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9"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0"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1"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2"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3"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4"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5"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6"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7"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8"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9"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0"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1"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2"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3"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4"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5"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6"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7"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8"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9"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0"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1"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9" name="Group 1612"/>
              <p:cNvGrpSpPr>
                <a:grpSpLocks/>
              </p:cNvGrpSpPr>
              <p:nvPr/>
            </p:nvGrpSpPr>
            <p:grpSpPr bwMode="auto">
              <a:xfrm>
                <a:off x="9848850" y="1733550"/>
                <a:ext cx="1136650" cy="1109662"/>
                <a:chOff x="6204" y="1092"/>
                <a:chExt cx="716" cy="699"/>
              </a:xfrm>
              <a:grpFill/>
            </p:grpSpPr>
            <p:sp>
              <p:nvSpPr>
                <p:cNvPr id="2372" name="Rectangle 1412"/>
                <p:cNvSpPr>
                  <a:spLocks noChangeArrowheads="1"/>
                </p:cNvSpPr>
                <p:nvPr/>
              </p:nvSpPr>
              <p:spPr bwMode="auto">
                <a:xfrm>
                  <a:off x="6809"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3"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4"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5"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6"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7"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8"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9"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0"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1"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2"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3"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4"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5"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6"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7"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8"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9"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0"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1"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2"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3"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4"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5"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6"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7"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8"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9" name="Rectangle 1439"/>
                <p:cNvSpPr>
                  <a:spLocks noChangeArrowheads="1"/>
                </p:cNvSpPr>
                <p:nvPr/>
              </p:nvSpPr>
              <p:spPr bwMode="auto">
                <a:xfrm>
                  <a:off x="6806" y="133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0"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1"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2"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3"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4"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5"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6"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7"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8"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9"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0"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1"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2"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3"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4"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5"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6"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7"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8"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9"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0" name="Rectangle 1460"/>
                <p:cNvSpPr>
                  <a:spLocks noChangeArrowheads="1"/>
                </p:cNvSpPr>
                <p:nvPr/>
              </p:nvSpPr>
              <p:spPr bwMode="auto">
                <a:xfrm>
                  <a:off x="6794" y="1355"/>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1"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2"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3"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4"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5"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6"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7"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8"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9"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0"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1"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2"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3"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4"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5"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6"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7"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8"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9"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0"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1"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2"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3"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4"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5"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6"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7"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8"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9"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0"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1"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2"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3" name="Rectangle 1493"/>
                <p:cNvSpPr>
                  <a:spLocks noChangeArrowheads="1"/>
                </p:cNvSpPr>
                <p:nvPr/>
              </p:nvSpPr>
              <p:spPr bwMode="auto">
                <a:xfrm>
                  <a:off x="6534" y="130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4"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5"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6"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7"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8"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9"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0"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1"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2"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3"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4"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5"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6"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7"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8"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9"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0"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1"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2"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3"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4"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5"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6"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7"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8"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9"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0" name="Rectangle 1520"/>
                <p:cNvSpPr>
                  <a:spLocks noChangeArrowheads="1"/>
                </p:cNvSpPr>
                <p:nvPr/>
              </p:nvSpPr>
              <p:spPr bwMode="auto">
                <a:xfrm>
                  <a:off x="6517" y="12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1"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2"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3"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4"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5"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6"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7"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8"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9"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0"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1"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2"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3"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4"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5"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6"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7"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8"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9"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0"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1"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2"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3"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4"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5"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6"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7"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8"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9"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0"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1"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2"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3"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4"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5"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6"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7"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8"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9"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0"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1"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2"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3"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4"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5"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6"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7"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8"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9"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0"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1"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2"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3"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4"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5"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6"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7"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8"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9"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0"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1"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2"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3"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4"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5"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6"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7"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8"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9"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0"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1"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2"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3"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4"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5"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6"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7"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8"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9"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0"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1"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2"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3"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4"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5"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6"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7"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8"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9"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0"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1"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0" name="Group 1813"/>
              <p:cNvGrpSpPr>
                <a:grpSpLocks/>
              </p:cNvGrpSpPr>
              <p:nvPr/>
            </p:nvGrpSpPr>
            <p:grpSpPr bwMode="auto">
              <a:xfrm>
                <a:off x="9815513" y="1966913"/>
                <a:ext cx="989013" cy="1444625"/>
                <a:chOff x="6183" y="1239"/>
                <a:chExt cx="623" cy="910"/>
              </a:xfrm>
              <a:grpFill/>
            </p:grpSpPr>
            <p:sp>
              <p:nvSpPr>
                <p:cNvPr id="2172"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3"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4"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5"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6"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7"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8"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9"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0"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1"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2"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3"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4"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5"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6"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7"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8"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9"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0"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1"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2"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3"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4"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5"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6"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7"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8"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9"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0"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1"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2"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3"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4"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5"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6"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7"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8"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9"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0"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1"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2"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3"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4"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5" name="Rectangle 1656"/>
                <p:cNvSpPr>
                  <a:spLocks noChangeArrowheads="1"/>
                </p:cNvSpPr>
                <p:nvPr/>
              </p:nvSpPr>
              <p:spPr bwMode="auto">
                <a:xfrm>
                  <a:off x="6318" y="203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6"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7"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8"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9"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0"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1"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2"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3"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4"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5"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6"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7"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8"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9"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0"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1"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2"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3"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4"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5"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6"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7"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8"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9"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0"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1"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2" name="Rectangle 1683"/>
                <p:cNvSpPr>
                  <a:spLocks noChangeArrowheads="1"/>
                </p:cNvSpPr>
                <p:nvPr/>
              </p:nvSpPr>
              <p:spPr bwMode="auto">
                <a:xfrm>
                  <a:off x="6313" y="201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3"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4"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5"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6"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7"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8"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9" name="Rectangle 1690"/>
                <p:cNvSpPr>
                  <a:spLocks noChangeArrowheads="1"/>
                </p:cNvSpPr>
                <p:nvPr/>
              </p:nvSpPr>
              <p:spPr bwMode="auto">
                <a:xfrm>
                  <a:off x="6261" y="203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0"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1"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2"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3" name="Rectangle 1694"/>
                <p:cNvSpPr>
                  <a:spLocks noChangeArrowheads="1"/>
                </p:cNvSpPr>
                <p:nvPr/>
              </p:nvSpPr>
              <p:spPr bwMode="auto">
                <a:xfrm>
                  <a:off x="6226" y="20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4"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5"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6"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7"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8"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9"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0"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1"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2"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3" name="Rectangle 1704"/>
                <p:cNvSpPr>
                  <a:spLocks noChangeArrowheads="1"/>
                </p:cNvSpPr>
                <p:nvPr/>
              </p:nvSpPr>
              <p:spPr bwMode="auto">
                <a:xfrm>
                  <a:off x="6299" y="203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4"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5"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6"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7"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8"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9"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0"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1"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2"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3"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4"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5"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6"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7"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8"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9"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0"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1"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2"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3"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4"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5"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6"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7"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8"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9"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0"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1"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2"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3"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4"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5"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6"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7"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8"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9"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0"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1"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2"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3"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4"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5"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6"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7"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8"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9"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0"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1"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2"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3"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4"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5"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6"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7"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8"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9"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0"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1"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2"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3" name="Rectangle 1764"/>
                <p:cNvSpPr>
                  <a:spLocks noChangeArrowheads="1"/>
                </p:cNvSpPr>
                <p:nvPr/>
              </p:nvSpPr>
              <p:spPr bwMode="auto">
                <a:xfrm>
                  <a:off x="6351" y="2119"/>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4"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5"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6"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7"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8"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9"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0"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1"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2"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3"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4" name="Rectangle 1775"/>
                <p:cNvSpPr>
                  <a:spLocks noChangeArrowheads="1"/>
                </p:cNvSpPr>
                <p:nvPr/>
              </p:nvSpPr>
              <p:spPr bwMode="auto">
                <a:xfrm>
                  <a:off x="6268" y="21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5"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6"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7"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8"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9"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0"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1"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2"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3"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4" name="Rectangle 1785"/>
                <p:cNvSpPr>
                  <a:spLocks noChangeArrowheads="1"/>
                </p:cNvSpPr>
                <p:nvPr/>
              </p:nvSpPr>
              <p:spPr bwMode="auto">
                <a:xfrm>
                  <a:off x="6337" y="214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5"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6"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7"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8"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9"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0"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1"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2"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3"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4"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5"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6"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7"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8"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9"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0"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1"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2"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3"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4"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5"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6"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7"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8"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9"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0"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1"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1" name="Group 2014"/>
              <p:cNvGrpSpPr>
                <a:grpSpLocks/>
              </p:cNvGrpSpPr>
              <p:nvPr/>
            </p:nvGrpSpPr>
            <p:grpSpPr bwMode="auto">
              <a:xfrm>
                <a:off x="9842500" y="2132013"/>
                <a:ext cx="1181100" cy="1223962"/>
                <a:chOff x="6200" y="1343"/>
                <a:chExt cx="744" cy="771"/>
              </a:xfrm>
              <a:grpFill/>
            </p:grpSpPr>
            <p:sp>
              <p:nvSpPr>
                <p:cNvPr id="1972"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3"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4"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5"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6"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7" name="Rectangle 1819"/>
                <p:cNvSpPr>
                  <a:spLocks noChangeArrowheads="1"/>
                </p:cNvSpPr>
                <p:nvPr/>
              </p:nvSpPr>
              <p:spPr bwMode="auto">
                <a:xfrm>
                  <a:off x="6543" y="2100"/>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8"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9"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0"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1"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2"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3"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4"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5"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6"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7"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8"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9"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0"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1"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2"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3"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4"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5"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6"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7"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8"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9"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0"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1"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2"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3"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4"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5"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6"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7"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8"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9"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0"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1" name="Rectangle 1853"/>
                <p:cNvSpPr>
                  <a:spLocks noChangeArrowheads="1"/>
                </p:cNvSpPr>
                <p:nvPr/>
              </p:nvSpPr>
              <p:spPr bwMode="auto">
                <a:xfrm>
                  <a:off x="6420" y="205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2"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3"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4"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5"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6"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7"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8"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9"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0"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1"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2"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3"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4"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5"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6"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7"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8"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9"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0"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1"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2"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3"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4"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5"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6"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7"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8"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9"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0"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1"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2"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3"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4"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5"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6"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7"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8"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9"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0"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1"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2"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3"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4"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5"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6"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7"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8" name="Rectangle 1900"/>
                <p:cNvSpPr>
                  <a:spLocks noChangeArrowheads="1"/>
                </p:cNvSpPr>
                <p:nvPr/>
              </p:nvSpPr>
              <p:spPr bwMode="auto">
                <a:xfrm>
                  <a:off x="6586" y="165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9"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0"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1"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2"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3"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4"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5"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6"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7"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8"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9"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0"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1"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2"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3"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4"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5"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6"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7"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8"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9"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0"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1"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2"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3"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4"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5" name="Rectangle 1927"/>
                <p:cNvSpPr>
                  <a:spLocks noChangeArrowheads="1"/>
                </p:cNvSpPr>
                <p:nvPr/>
              </p:nvSpPr>
              <p:spPr bwMode="auto">
                <a:xfrm>
                  <a:off x="6560" y="16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6"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7"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8"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9"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0"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1"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2" name="Rectangle 1934"/>
                <p:cNvSpPr>
                  <a:spLocks noChangeArrowheads="1"/>
                </p:cNvSpPr>
                <p:nvPr/>
              </p:nvSpPr>
              <p:spPr bwMode="auto">
                <a:xfrm>
                  <a:off x="6448" y="15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3"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4"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5"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6"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7"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8"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9"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0"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1"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2"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3"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4"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5"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6"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7"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8"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9"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0"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1"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2"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3"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4"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5"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6"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7"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8"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9"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0"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1"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2"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3"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4"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5"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6"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7"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8"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9"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0"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1"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2"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3"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4"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5"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6"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7"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8"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9" name="Rectangle 1981"/>
                <p:cNvSpPr>
                  <a:spLocks noChangeArrowheads="1"/>
                </p:cNvSpPr>
                <p:nvPr/>
              </p:nvSpPr>
              <p:spPr bwMode="auto">
                <a:xfrm>
                  <a:off x="6925" y="193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0"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1"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2"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3"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4"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5"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6"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7"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8"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9"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0"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1"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2"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3"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4"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5"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6"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7"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8"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9"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0"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1"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2"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3"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4"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5"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6" name="Rectangle 2008"/>
                <p:cNvSpPr>
                  <a:spLocks noChangeArrowheads="1"/>
                </p:cNvSpPr>
                <p:nvPr/>
              </p:nvSpPr>
              <p:spPr bwMode="auto">
                <a:xfrm>
                  <a:off x="6908" y="19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7"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8"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9"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0"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1"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2" name="Group 2215"/>
              <p:cNvGrpSpPr>
                <a:grpSpLocks/>
              </p:cNvGrpSpPr>
              <p:nvPr/>
            </p:nvGrpSpPr>
            <p:grpSpPr bwMode="auto">
              <a:xfrm>
                <a:off x="9842500" y="2351088"/>
                <a:ext cx="1169988" cy="1042987"/>
                <a:chOff x="6200" y="1481"/>
                <a:chExt cx="737" cy="657"/>
              </a:xfrm>
              <a:grpFill/>
            </p:grpSpPr>
            <p:sp>
              <p:nvSpPr>
                <p:cNvPr id="1772"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3"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4"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5"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6"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7" name="Rectangle 2020"/>
                <p:cNvSpPr>
                  <a:spLocks noChangeArrowheads="1"/>
                </p:cNvSpPr>
                <p:nvPr/>
              </p:nvSpPr>
              <p:spPr bwMode="auto">
                <a:xfrm>
                  <a:off x="6752"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8"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9"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0"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1"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2"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3"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4"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5"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6"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7"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8"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9"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0"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1"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2"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3"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4"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5"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6"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7"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8"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9"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0"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1"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2"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3"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4"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5"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6"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7"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8"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9"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0"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1"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2"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3"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4"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5"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6"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7"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8"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9"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0" name="Rectangle 2063"/>
                <p:cNvSpPr>
                  <a:spLocks noChangeArrowheads="1"/>
                </p:cNvSpPr>
                <p:nvPr/>
              </p:nvSpPr>
              <p:spPr bwMode="auto">
                <a:xfrm>
                  <a:off x="6472" y="168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1"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2"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3"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4"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5"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6"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7"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8"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9"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0"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1"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2"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3"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4"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5"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6"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7"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8"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9"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0"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1"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2"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3"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4"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5"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6"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7" name="Rectangle 2090"/>
                <p:cNvSpPr>
                  <a:spLocks noChangeArrowheads="1"/>
                </p:cNvSpPr>
                <p:nvPr/>
              </p:nvSpPr>
              <p:spPr bwMode="auto">
                <a:xfrm>
                  <a:off x="6456" y="16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8"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9"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0"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1"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2"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3"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4"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5"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6"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7"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8"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9"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0"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1"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2"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3"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4"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5"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6"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7"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8"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9"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0"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1"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2"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3"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4"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5"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6"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7"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8"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9"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0"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1"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2"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3"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4"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5"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6"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7"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8"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9"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0"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1"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2"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3"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4"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5"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6"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7"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8"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9"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0"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1"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2"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3"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4"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5"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6"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7"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8"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9"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0"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1"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2"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3"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4"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5"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6"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7"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8"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9"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0"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1"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2"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3"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4"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5"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6"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7"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8"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9"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0"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1"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2"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3"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4"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5" name="Rectangle 2178"/>
                <p:cNvSpPr>
                  <a:spLocks noChangeArrowheads="1"/>
                </p:cNvSpPr>
                <p:nvPr/>
              </p:nvSpPr>
              <p:spPr bwMode="auto">
                <a:xfrm>
                  <a:off x="6837" y="20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6"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7"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8"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9" name="Rectangle 2182"/>
                <p:cNvSpPr>
                  <a:spLocks noChangeArrowheads="1"/>
                </p:cNvSpPr>
                <p:nvPr/>
              </p:nvSpPr>
              <p:spPr bwMode="auto">
                <a:xfrm>
                  <a:off x="6775" y="20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0"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1"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2"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3"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4"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5"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6"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7"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8"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9"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0"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1"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2"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3"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4"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5"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6"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7"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8"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9"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0"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1"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2"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3"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4"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5"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6"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7"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8"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9"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0"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1"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3" name="Group 2416"/>
              <p:cNvGrpSpPr>
                <a:grpSpLocks/>
              </p:cNvGrpSpPr>
              <p:nvPr/>
            </p:nvGrpSpPr>
            <p:grpSpPr bwMode="auto">
              <a:xfrm>
                <a:off x="9826625" y="2513013"/>
                <a:ext cx="958850" cy="881062"/>
                <a:chOff x="6190" y="1583"/>
                <a:chExt cx="604" cy="555"/>
              </a:xfrm>
              <a:grpFill/>
            </p:grpSpPr>
            <p:sp>
              <p:nvSpPr>
                <p:cNvPr id="1572"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3"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4"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5"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6"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7"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8"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9"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0"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1"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2" name="Rectangle 2226"/>
                <p:cNvSpPr>
                  <a:spLocks noChangeArrowheads="1"/>
                </p:cNvSpPr>
                <p:nvPr/>
              </p:nvSpPr>
              <p:spPr bwMode="auto">
                <a:xfrm>
                  <a:off x="6783" y="21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3"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4"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5"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6"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7"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8"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9"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0"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1"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2"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3"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4"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5"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6"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7"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8"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9"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0"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1"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2"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3"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4"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5"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6"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7"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8"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9" name="Rectangle 2253"/>
                <p:cNvSpPr>
                  <a:spLocks noChangeArrowheads="1"/>
                </p:cNvSpPr>
                <p:nvPr/>
              </p:nvSpPr>
              <p:spPr bwMode="auto">
                <a:xfrm>
                  <a:off x="6778" y="21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0"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1"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2"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3"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4"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5"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6" name="Rectangle 2260"/>
                <p:cNvSpPr>
                  <a:spLocks noChangeArrowheads="1"/>
                </p:cNvSpPr>
                <p:nvPr/>
              </p:nvSpPr>
              <p:spPr bwMode="auto">
                <a:xfrm>
                  <a:off x="6721"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7"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8"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9"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0"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1"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2"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3"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4"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5"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6"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7"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8"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9"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0" name="Rectangle 2274"/>
                <p:cNvSpPr>
                  <a:spLocks noChangeArrowheads="1"/>
                </p:cNvSpPr>
                <p:nvPr/>
              </p:nvSpPr>
              <p:spPr bwMode="auto">
                <a:xfrm>
                  <a:off x="6764" y="21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1"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2"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3"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4"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5"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6"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7"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8"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9"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0"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1"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2"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3"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4"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5"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6"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7"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8"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9"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0"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1"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2"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3"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4"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5"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6"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7"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8"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9"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0"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1"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2"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3" name="Rectangle 2307"/>
                <p:cNvSpPr>
                  <a:spLocks noChangeArrowheads="1"/>
                </p:cNvSpPr>
                <p:nvPr/>
              </p:nvSpPr>
              <p:spPr bwMode="auto">
                <a:xfrm>
                  <a:off x="6363" y="1713"/>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4"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5"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6"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7"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8"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9"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0"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1"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2"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3"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4"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5"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6"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7"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8"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9"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0"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1"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2"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3"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4"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5"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6"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7"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8"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9"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0" name="Rectangle 2334"/>
                <p:cNvSpPr>
                  <a:spLocks noChangeArrowheads="1"/>
                </p:cNvSpPr>
                <p:nvPr/>
              </p:nvSpPr>
              <p:spPr bwMode="auto">
                <a:xfrm>
                  <a:off x="6356" y="16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1"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2"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3"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4"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5"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6"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7" name="Rectangle 2341"/>
                <p:cNvSpPr>
                  <a:spLocks noChangeArrowheads="1"/>
                </p:cNvSpPr>
                <p:nvPr/>
              </p:nvSpPr>
              <p:spPr bwMode="auto">
                <a:xfrm>
                  <a:off x="6294" y="169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8"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9"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0"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1" name="Rectangle 2345"/>
                <p:cNvSpPr>
                  <a:spLocks noChangeArrowheads="1"/>
                </p:cNvSpPr>
                <p:nvPr/>
              </p:nvSpPr>
              <p:spPr bwMode="auto">
                <a:xfrm>
                  <a:off x="6245"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2"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3"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4"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5"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6"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7"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8"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9"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0"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1" name="Rectangle 2355"/>
                <p:cNvSpPr>
                  <a:spLocks noChangeArrowheads="1"/>
                </p:cNvSpPr>
                <p:nvPr/>
              </p:nvSpPr>
              <p:spPr bwMode="auto">
                <a:xfrm>
                  <a:off x="6339" y="17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2"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3"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4"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5"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6"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7"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8"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9"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0"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1"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2"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3"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4"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5"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6"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7"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8"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9"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0"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1"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2"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3"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4"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5"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6"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7"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8"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9"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0"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1"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2"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3"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4"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5"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6"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7"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8"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9"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0"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1"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2"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3"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4"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5"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6"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7"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8"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9"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0"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1"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2"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3"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4"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5"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6"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7"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8"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9"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0"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1" name="Rectangle 2415"/>
                <p:cNvSpPr>
                  <a:spLocks noChangeArrowheads="1"/>
                </p:cNvSpPr>
                <p:nvPr/>
              </p:nvSpPr>
              <p:spPr bwMode="auto">
                <a:xfrm>
                  <a:off x="6413" y="187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4" name="Group 2617"/>
              <p:cNvGrpSpPr>
                <a:grpSpLocks/>
              </p:cNvGrpSpPr>
              <p:nvPr/>
            </p:nvGrpSpPr>
            <p:grpSpPr bwMode="auto">
              <a:xfrm>
                <a:off x="7939088" y="2562225"/>
                <a:ext cx="2351088" cy="496887"/>
                <a:chOff x="5001" y="1614"/>
                <a:chExt cx="1481" cy="313"/>
              </a:xfrm>
              <a:grpFill/>
            </p:grpSpPr>
            <p:sp>
              <p:nvSpPr>
                <p:cNvPr id="1372"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3"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4"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5"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6"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7"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8"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9"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0"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1"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2"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3"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4"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5"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6"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7"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8"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9"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0"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1"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2" name="Rectangle 2437"/>
                <p:cNvSpPr>
                  <a:spLocks noChangeArrowheads="1"/>
                </p:cNvSpPr>
                <p:nvPr/>
              </p:nvSpPr>
              <p:spPr bwMode="auto">
                <a:xfrm>
                  <a:off x="6399" y="190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3"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4"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5"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6"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7"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8"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9"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0"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1"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2"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3"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4"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5"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6"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7"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8"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9"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0"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1"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2"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3"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4"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5"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6"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7"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8"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9"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0"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1"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2"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3"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4"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5" name="Rectangle 2470"/>
                <p:cNvSpPr>
                  <a:spLocks noChangeArrowheads="1"/>
                </p:cNvSpPr>
                <p:nvPr/>
              </p:nvSpPr>
              <p:spPr bwMode="auto">
                <a:xfrm>
                  <a:off x="6470" y="180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6"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7"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8"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9"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0"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1"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2"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3"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4"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5"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6"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7"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8"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9"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0"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1"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2"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3"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4"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5"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6"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7"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8"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9"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0"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1"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2" name="Rectangle 2497"/>
                <p:cNvSpPr>
                  <a:spLocks noChangeArrowheads="1"/>
                </p:cNvSpPr>
                <p:nvPr/>
              </p:nvSpPr>
              <p:spPr bwMode="auto">
                <a:xfrm>
                  <a:off x="6470"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3"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4"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5"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6"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7"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8"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9"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0"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1"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2"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3"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4"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5"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6"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7"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8"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9"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0"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1"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2"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3" name="Rectangle 2518"/>
                <p:cNvSpPr>
                  <a:spLocks noChangeArrowheads="1"/>
                </p:cNvSpPr>
                <p:nvPr/>
              </p:nvSpPr>
              <p:spPr bwMode="auto">
                <a:xfrm>
                  <a:off x="6456" y="181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4"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5"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6"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7"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8"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9"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0"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1"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2"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3"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4"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5"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6"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7"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8"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9"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0"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1"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2"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3"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4"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5"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6"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7"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8"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9"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0"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1"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2"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3"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4"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5"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6" name="Rectangle 2551"/>
                <p:cNvSpPr>
                  <a:spLocks noChangeArrowheads="1"/>
                </p:cNvSpPr>
                <p:nvPr/>
              </p:nvSpPr>
              <p:spPr bwMode="auto">
                <a:xfrm>
                  <a:off x="5159" y="187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7"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8"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9"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0"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1"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2"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3"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4"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5"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6"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7"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8"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9"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0"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1"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2"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3"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4"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5"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6"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7"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8"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9"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0"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1"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2"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3" name="Rectangle 2578"/>
                <p:cNvSpPr>
                  <a:spLocks noChangeArrowheads="1"/>
                </p:cNvSpPr>
                <p:nvPr/>
              </p:nvSpPr>
              <p:spPr bwMode="auto">
                <a:xfrm>
                  <a:off x="5145" y="186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4"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5"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6"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7"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8"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9"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0"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1"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2"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3"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4"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5"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6"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7"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8"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9"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0"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1"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2"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3"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4" name="Rectangle 2599"/>
                <p:cNvSpPr>
                  <a:spLocks noChangeArrowheads="1"/>
                </p:cNvSpPr>
                <p:nvPr/>
              </p:nvSpPr>
              <p:spPr bwMode="auto">
                <a:xfrm>
                  <a:off x="5148" y="18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5"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6"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7"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8"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9"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0"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1"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2"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3"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4"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5"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6"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7"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8"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9"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0" name="Rectangle 2615"/>
                <p:cNvSpPr>
                  <a:spLocks noChangeArrowheads="1"/>
                </p:cNvSpPr>
                <p:nvPr/>
              </p:nvSpPr>
              <p:spPr bwMode="auto">
                <a:xfrm>
                  <a:off x="5103" y="16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1"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5" name="Group 2818"/>
              <p:cNvGrpSpPr>
                <a:grpSpLocks/>
              </p:cNvGrpSpPr>
              <p:nvPr/>
            </p:nvGrpSpPr>
            <p:grpSpPr bwMode="auto">
              <a:xfrm>
                <a:off x="7813675" y="1203325"/>
                <a:ext cx="1855788" cy="1466850"/>
                <a:chOff x="4922" y="758"/>
                <a:chExt cx="1169" cy="924"/>
              </a:xfrm>
              <a:grpFill/>
            </p:grpSpPr>
            <p:sp>
              <p:nvSpPr>
                <p:cNvPr id="1172"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3"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4"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5"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6"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7"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8"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9"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0"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1"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2"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3"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4"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5"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6"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7" name="Rectangle 2633"/>
                <p:cNvSpPr>
                  <a:spLocks noChangeArrowheads="1"/>
                </p:cNvSpPr>
                <p:nvPr/>
              </p:nvSpPr>
              <p:spPr bwMode="auto">
                <a:xfrm>
                  <a:off x="5098" y="162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8"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9"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0"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1"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2"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3"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4"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5"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6"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7"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8"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9"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0"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1"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2"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3"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4"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5"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6"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7"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8"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9"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0"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1"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2"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3"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4" name="Rectangle 2660"/>
                <p:cNvSpPr>
                  <a:spLocks noChangeArrowheads="1"/>
                </p:cNvSpPr>
                <p:nvPr/>
              </p:nvSpPr>
              <p:spPr bwMode="auto">
                <a:xfrm>
                  <a:off x="5084" y="16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5"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6"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7"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8"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9"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0"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1"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2"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3"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4"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5"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6"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7"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8"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9"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0"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1"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2"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3"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4"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5" name="Rectangle 2681"/>
                <p:cNvSpPr>
                  <a:spLocks noChangeArrowheads="1"/>
                </p:cNvSpPr>
                <p:nvPr/>
              </p:nvSpPr>
              <p:spPr bwMode="auto">
                <a:xfrm>
                  <a:off x="5086" y="16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6"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7"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8"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9"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0"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1"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2"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3"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4"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5"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6"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7"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8"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9"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0"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1"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2"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3"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4"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5"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6"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7"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8"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9"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0"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1"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2"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3"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4"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5"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6"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7"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8" name="Rectangle 2714"/>
                <p:cNvSpPr>
                  <a:spLocks noChangeArrowheads="1"/>
                </p:cNvSpPr>
                <p:nvPr/>
              </p:nvSpPr>
              <p:spPr bwMode="auto">
                <a:xfrm>
                  <a:off x="5024"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9"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0"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1"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2"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3"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4"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5"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6"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7"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8"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9"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0"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1"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2"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3"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4"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5"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6"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7"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8"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9"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0"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1"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2"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3"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4"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5" name="Rectangle 2741"/>
                <p:cNvSpPr>
                  <a:spLocks noChangeArrowheads="1"/>
                </p:cNvSpPr>
                <p:nvPr/>
              </p:nvSpPr>
              <p:spPr bwMode="auto">
                <a:xfrm>
                  <a:off x="5015" y="13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6"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7"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8"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9"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0"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1"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2"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3"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4"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5"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6"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7"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8"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9"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0"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1"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2"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3"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4"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5"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6"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7"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8"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9"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0"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1"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2"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3"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4"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5"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6"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7"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8"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9"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0"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1"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2"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3"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4"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5"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6"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7"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8"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9"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0"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1"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2"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3"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4"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5"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6"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7"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8"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9" name="Rectangle 2795"/>
                <p:cNvSpPr>
                  <a:spLocks noChangeArrowheads="1"/>
                </p:cNvSpPr>
                <p:nvPr/>
              </p:nvSpPr>
              <p:spPr bwMode="auto">
                <a:xfrm>
                  <a:off x="6008" y="1185"/>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0"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1"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2"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3"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4"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5"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6"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7"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8"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9"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0"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1"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2"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3"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4"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5"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6"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7"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8"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9"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0"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1"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6" name="Group 3019"/>
              <p:cNvGrpSpPr>
                <a:grpSpLocks/>
              </p:cNvGrpSpPr>
              <p:nvPr/>
            </p:nvGrpSpPr>
            <p:grpSpPr bwMode="auto">
              <a:xfrm>
                <a:off x="8966200" y="665163"/>
                <a:ext cx="852488" cy="2419350"/>
                <a:chOff x="5648" y="419"/>
                <a:chExt cx="537" cy="1524"/>
              </a:xfrm>
              <a:grpFill/>
            </p:grpSpPr>
            <p:sp>
              <p:nvSpPr>
                <p:cNvPr id="972"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3"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4"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5"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6"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7"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8"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9"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0"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1"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2"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3"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4"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5"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6"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7"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8"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9"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0"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1"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2"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3"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4"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5"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6"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7"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8"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9"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0"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1"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2"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3"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4"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5"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6"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7"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8"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9"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0"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1"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2"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3"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4"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5"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6"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7"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8"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9"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0"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1"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2"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3"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4"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5"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6"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7"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8"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9"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0" name="Rectangle 2877"/>
                <p:cNvSpPr>
                  <a:spLocks noChangeArrowheads="1"/>
                </p:cNvSpPr>
                <p:nvPr/>
              </p:nvSpPr>
              <p:spPr bwMode="auto">
                <a:xfrm>
                  <a:off x="6131"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1"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2"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3"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4"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5"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6"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7"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8"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9"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0"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1"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2"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3"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4"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5"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6"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7"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8"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9"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0"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1"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2"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3"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4"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5"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6"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7" name="Rectangle 2904"/>
                <p:cNvSpPr>
                  <a:spLocks noChangeArrowheads="1"/>
                </p:cNvSpPr>
                <p:nvPr/>
              </p:nvSpPr>
              <p:spPr bwMode="auto">
                <a:xfrm>
                  <a:off x="6140" y="12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8"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9"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0"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1"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2"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3"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4"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5"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6"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7"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8"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9"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0"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1"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2"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3"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4"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5"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6"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7"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8" name="Rectangle 2925"/>
                <p:cNvSpPr>
                  <a:spLocks noChangeArrowheads="1"/>
                </p:cNvSpPr>
                <p:nvPr/>
              </p:nvSpPr>
              <p:spPr bwMode="auto">
                <a:xfrm>
                  <a:off x="6112"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9"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0"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1"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2"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3"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4"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5"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6"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7"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8"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9"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0" name="Line 2937"/>
                <p:cNvSpPr>
                  <a:spLocks noChangeShapeType="1"/>
                </p:cNvSpPr>
                <p:nvPr/>
              </p:nvSpPr>
              <p:spPr bwMode="auto">
                <a:xfrm>
                  <a:off x="6150" y="1310"/>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1"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2"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3"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4"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5"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6"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7"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8"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9"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0"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1"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2"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3"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4"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5"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6"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7"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8"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9"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0"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1"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2" name="Rectangle 2959"/>
                <p:cNvSpPr>
                  <a:spLocks noChangeArrowheads="1"/>
                </p:cNvSpPr>
                <p:nvPr/>
              </p:nvSpPr>
              <p:spPr bwMode="auto">
                <a:xfrm>
                  <a:off x="6131" y="163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3"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4"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5"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6"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7"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8"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9"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0"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1"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2"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3"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4"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5"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6"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7"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8"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9"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0"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1"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2"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3"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4"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5"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6"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7"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8"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9" name="Rectangle 2986"/>
                <p:cNvSpPr>
                  <a:spLocks noChangeArrowheads="1"/>
                </p:cNvSpPr>
                <p:nvPr/>
              </p:nvSpPr>
              <p:spPr bwMode="auto">
                <a:xfrm>
                  <a:off x="6124"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0"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1"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2"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3"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4"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5"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6"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7"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8"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9"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0"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1"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2"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3"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4"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5"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6"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7"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8"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9"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0" name="Rectangle 3007"/>
                <p:cNvSpPr>
                  <a:spLocks noChangeArrowheads="1"/>
                </p:cNvSpPr>
                <p:nvPr/>
              </p:nvSpPr>
              <p:spPr bwMode="auto">
                <a:xfrm>
                  <a:off x="6150" y="165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1"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2"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3"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4"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5"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6"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7"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8"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9"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0"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1"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7" name="Group 3220"/>
              <p:cNvGrpSpPr>
                <a:grpSpLocks/>
              </p:cNvGrpSpPr>
              <p:nvPr/>
            </p:nvGrpSpPr>
            <p:grpSpPr bwMode="auto">
              <a:xfrm>
                <a:off x="7862888" y="2287588"/>
                <a:ext cx="1955800" cy="1117600"/>
                <a:chOff x="4953" y="1441"/>
                <a:chExt cx="1232" cy="704"/>
              </a:xfrm>
              <a:grpFill/>
            </p:grpSpPr>
            <p:sp>
              <p:nvSpPr>
                <p:cNvPr id="772"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 name="Rectangle 3041"/>
                <p:cNvSpPr>
                  <a:spLocks noChangeArrowheads="1"/>
                </p:cNvSpPr>
                <p:nvPr/>
              </p:nvSpPr>
              <p:spPr bwMode="auto">
                <a:xfrm>
                  <a:off x="6131" y="1450"/>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6"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7"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8"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9"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0"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1"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2"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3"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4"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5"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6"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7"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8"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9"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0"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1"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2"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3"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4"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5"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6"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7"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8"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9"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0" name="Rectangle 3068"/>
                <p:cNvSpPr>
                  <a:spLocks noChangeArrowheads="1"/>
                </p:cNvSpPr>
                <p:nvPr/>
              </p:nvSpPr>
              <p:spPr bwMode="auto">
                <a:xfrm>
                  <a:off x="6124" y="14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1"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2"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3"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4"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5"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6"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7"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8"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9"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0"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1"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2"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3"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4"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5"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6"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7"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8"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9"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0"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1" name="Rectangle 3089"/>
                <p:cNvSpPr>
                  <a:spLocks noChangeArrowheads="1"/>
                </p:cNvSpPr>
                <p:nvPr/>
              </p:nvSpPr>
              <p:spPr bwMode="auto">
                <a:xfrm>
                  <a:off x="6150" y="14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2"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3"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4"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5"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6"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7"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8"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9"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0"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1"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2"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3"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4"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5"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6"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7"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8"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9"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0"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1"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2"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3"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4"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5"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6"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7"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8"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9"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0"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1"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2"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3"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4" name="Rectangle 3122"/>
                <p:cNvSpPr>
                  <a:spLocks noChangeArrowheads="1"/>
                </p:cNvSpPr>
                <p:nvPr/>
              </p:nvSpPr>
              <p:spPr bwMode="auto">
                <a:xfrm>
                  <a:off x="5020" y="19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5"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6"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7"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8"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9"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0"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1"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2"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3"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4"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5"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6"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7"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8"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9" name="Rectangle 3137"/>
                <p:cNvSpPr>
                  <a:spLocks noChangeArrowheads="1"/>
                </p:cNvSpPr>
                <p:nvPr/>
              </p:nvSpPr>
              <p:spPr bwMode="auto">
                <a:xfrm>
                  <a:off x="5010" y="198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0"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1"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2"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3"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4"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5"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6"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7"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8"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9"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0"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1" name="Rectangle 3149"/>
                <p:cNvSpPr>
                  <a:spLocks noChangeArrowheads="1"/>
                </p:cNvSpPr>
                <p:nvPr/>
              </p:nvSpPr>
              <p:spPr bwMode="auto">
                <a:xfrm>
                  <a:off x="5010" y="198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2"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3"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4"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5"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6"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7"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8"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9"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0"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1"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2" name="Rectangle 3160"/>
                <p:cNvSpPr>
                  <a:spLocks noChangeArrowheads="1"/>
                </p:cNvSpPr>
                <p:nvPr/>
              </p:nvSpPr>
              <p:spPr bwMode="auto">
                <a:xfrm>
                  <a:off x="5086" y="206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3"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4"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5"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6"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7"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8"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9"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0"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1"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2"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3"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4"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5"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6"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7"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8"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9"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0"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1"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2"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3"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4"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5"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6"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7"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8"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9"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0"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1"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2"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3"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4"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5"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6"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7"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8"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9"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0"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1"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2"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3"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4"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5"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6"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7"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8"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9"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0"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1"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2"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3"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4"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5"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6"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7"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8"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9"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0"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1"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8" name="Group 3421"/>
              <p:cNvGrpSpPr>
                <a:grpSpLocks/>
              </p:cNvGrpSpPr>
              <p:nvPr/>
            </p:nvGrpSpPr>
            <p:grpSpPr bwMode="auto">
              <a:xfrm>
                <a:off x="7697788" y="1725613"/>
                <a:ext cx="282575" cy="1212850"/>
                <a:chOff x="4849" y="1087"/>
                <a:chExt cx="178" cy="764"/>
              </a:xfrm>
              <a:grpFill/>
            </p:grpSpPr>
            <p:sp>
              <p:nvSpPr>
                <p:cNvPr id="572"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 name="Rectangle 3231"/>
                <p:cNvSpPr>
                  <a:spLocks noChangeArrowheads="1"/>
                </p:cNvSpPr>
                <p:nvPr/>
              </p:nvSpPr>
              <p:spPr bwMode="auto">
                <a:xfrm>
                  <a:off x="4956" y="17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 name="Rectangle 3242"/>
                <p:cNvSpPr>
                  <a:spLocks noChangeArrowheads="1"/>
                </p:cNvSpPr>
                <p:nvPr/>
              </p:nvSpPr>
              <p:spPr bwMode="auto">
                <a:xfrm>
                  <a:off x="5010" y="17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 name="Rectangle 3252"/>
                <p:cNvSpPr>
                  <a:spLocks noChangeArrowheads="1"/>
                </p:cNvSpPr>
                <p:nvPr/>
              </p:nvSpPr>
              <p:spPr bwMode="auto">
                <a:xfrm>
                  <a:off x="4982" y="17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 name="Rectangle 3312"/>
                <p:cNvSpPr>
                  <a:spLocks noChangeArrowheads="1"/>
                </p:cNvSpPr>
                <p:nvPr/>
              </p:nvSpPr>
              <p:spPr bwMode="auto">
                <a:xfrm>
                  <a:off x="4894" y="142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 name="Rectangle 3319"/>
                <p:cNvSpPr>
                  <a:spLocks noChangeArrowheads="1"/>
                </p:cNvSpPr>
                <p:nvPr/>
              </p:nvSpPr>
              <p:spPr bwMode="auto">
                <a:xfrm>
                  <a:off x="4930" y="14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 name="Rectangle 3366"/>
                <p:cNvSpPr>
                  <a:spLocks noChangeArrowheads="1"/>
                </p:cNvSpPr>
                <p:nvPr/>
              </p:nvSpPr>
              <p:spPr bwMode="auto">
                <a:xfrm>
                  <a:off x="4880" y="111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 name="Rectangle 3400"/>
                <p:cNvSpPr>
                  <a:spLocks noChangeArrowheads="1"/>
                </p:cNvSpPr>
                <p:nvPr/>
              </p:nvSpPr>
              <p:spPr bwMode="auto">
                <a:xfrm>
                  <a:off x="4899" y="118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 name="Rectangle 3404"/>
                <p:cNvSpPr>
                  <a:spLocks noChangeArrowheads="1"/>
                </p:cNvSpPr>
                <p:nvPr/>
              </p:nvSpPr>
              <p:spPr bwMode="auto">
                <a:xfrm>
                  <a:off x="4913"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 name="Rectangle 3414"/>
                <p:cNvSpPr>
                  <a:spLocks noChangeArrowheads="1"/>
                </p:cNvSpPr>
                <p:nvPr/>
              </p:nvSpPr>
              <p:spPr bwMode="auto">
                <a:xfrm>
                  <a:off x="4889" y="1135"/>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8"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9" name="Group 3622"/>
              <p:cNvGrpSpPr>
                <a:grpSpLocks/>
              </p:cNvGrpSpPr>
              <p:nvPr/>
            </p:nvGrpSpPr>
            <p:grpSpPr bwMode="auto">
              <a:xfrm>
                <a:off x="7791450" y="1263650"/>
                <a:ext cx="944563" cy="823912"/>
                <a:chOff x="4908" y="796"/>
                <a:chExt cx="595" cy="519"/>
              </a:xfrm>
              <a:grpFill/>
            </p:grpSpPr>
            <p:sp>
              <p:nvSpPr>
                <p:cNvPr id="372"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 name="Rectangle 3448"/>
                <p:cNvSpPr>
                  <a:spLocks noChangeArrowheads="1"/>
                </p:cNvSpPr>
                <p:nvPr/>
              </p:nvSpPr>
              <p:spPr bwMode="auto">
                <a:xfrm>
                  <a:off x="5496" y="91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9"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5"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6"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 name="Rectangle 3475"/>
                <p:cNvSpPr>
                  <a:spLocks noChangeArrowheads="1"/>
                </p:cNvSpPr>
                <p:nvPr/>
              </p:nvSpPr>
              <p:spPr bwMode="auto">
                <a:xfrm>
                  <a:off x="5489" y="90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 name="Rectangle 3486"/>
                <p:cNvSpPr>
                  <a:spLocks noChangeArrowheads="1"/>
                </p:cNvSpPr>
                <p:nvPr/>
              </p:nvSpPr>
              <p:spPr bwMode="auto">
                <a:xfrm>
                  <a:off x="5449" y="9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 name="Rectangle 3496"/>
                <p:cNvSpPr>
                  <a:spLocks noChangeArrowheads="1"/>
                </p:cNvSpPr>
                <p:nvPr/>
              </p:nvSpPr>
              <p:spPr bwMode="auto">
                <a:xfrm>
                  <a:off x="5491" y="9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 name="Rectangle 3529"/>
                <p:cNvSpPr>
                  <a:spLocks noChangeArrowheads="1"/>
                </p:cNvSpPr>
                <p:nvPr/>
              </p:nvSpPr>
              <p:spPr bwMode="auto">
                <a:xfrm>
                  <a:off x="5479" y="8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 name="Rectangle 3556"/>
                <p:cNvSpPr>
                  <a:spLocks noChangeArrowheads="1"/>
                </p:cNvSpPr>
                <p:nvPr/>
              </p:nvSpPr>
              <p:spPr bwMode="auto">
                <a:xfrm>
                  <a:off x="5477" y="8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 name="Rectangle 3567"/>
                <p:cNvSpPr>
                  <a:spLocks noChangeArrowheads="1"/>
                </p:cNvSpPr>
                <p:nvPr/>
              </p:nvSpPr>
              <p:spPr bwMode="auto">
                <a:xfrm>
                  <a:off x="5441" y="9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 name="Rectangle 3577"/>
                <p:cNvSpPr>
                  <a:spLocks noChangeArrowheads="1"/>
                </p:cNvSpPr>
                <p:nvPr/>
              </p:nvSpPr>
              <p:spPr bwMode="auto">
                <a:xfrm>
                  <a:off x="5475" y="88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 name="Rectangle 3610"/>
                <p:cNvSpPr>
                  <a:spLocks noChangeArrowheads="1"/>
                </p:cNvSpPr>
                <p:nvPr/>
              </p:nvSpPr>
              <p:spPr bwMode="auto">
                <a:xfrm>
                  <a:off x="5475" y="815"/>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8"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0" name="Group 3823"/>
              <p:cNvGrpSpPr>
                <a:grpSpLocks/>
              </p:cNvGrpSpPr>
              <p:nvPr/>
            </p:nvGrpSpPr>
            <p:grpSpPr bwMode="auto">
              <a:xfrm>
                <a:off x="8577263" y="1263650"/>
                <a:ext cx="990600" cy="2171700"/>
                <a:chOff x="5403" y="796"/>
                <a:chExt cx="624" cy="1368"/>
              </a:xfrm>
              <a:grpFill/>
            </p:grpSpPr>
            <p:sp>
              <p:nvSpPr>
                <p:cNvPr id="172"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Rectangle 3638"/>
                <p:cNvSpPr>
                  <a:spLocks noChangeArrowheads="1"/>
                </p:cNvSpPr>
                <p:nvPr/>
              </p:nvSpPr>
              <p:spPr bwMode="auto">
                <a:xfrm>
                  <a:off x="5470" y="80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Rectangle 3659"/>
                <p:cNvSpPr>
                  <a:spLocks noChangeArrowheads="1"/>
                </p:cNvSpPr>
                <p:nvPr/>
              </p:nvSpPr>
              <p:spPr bwMode="auto">
                <a:xfrm>
                  <a:off x="5470" y="8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Rectangle 3692"/>
                <p:cNvSpPr>
                  <a:spLocks noChangeArrowheads="1"/>
                </p:cNvSpPr>
                <p:nvPr/>
              </p:nvSpPr>
              <p:spPr bwMode="auto">
                <a:xfrm>
                  <a:off x="6020" y="211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Rectangle 3719"/>
                <p:cNvSpPr>
                  <a:spLocks noChangeArrowheads="1"/>
                </p:cNvSpPr>
                <p:nvPr/>
              </p:nvSpPr>
              <p:spPr bwMode="auto">
                <a:xfrm>
                  <a:off x="6020" y="210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Rectangle 3740"/>
                <p:cNvSpPr>
                  <a:spLocks noChangeArrowheads="1"/>
                </p:cNvSpPr>
                <p:nvPr/>
              </p:nvSpPr>
              <p:spPr bwMode="auto">
                <a:xfrm>
                  <a:off x="6010" y="2133"/>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 name="Rectangle 3800"/>
                <p:cNvSpPr>
                  <a:spLocks noChangeArrowheads="1"/>
                </p:cNvSpPr>
                <p:nvPr/>
              </p:nvSpPr>
              <p:spPr bwMode="auto">
                <a:xfrm>
                  <a:off x="5958"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 name="Rectangle 3811"/>
                <p:cNvSpPr>
                  <a:spLocks noChangeArrowheads="1"/>
                </p:cNvSpPr>
                <p:nvPr/>
              </p:nvSpPr>
              <p:spPr bwMode="auto">
                <a:xfrm>
                  <a:off x="5906" y="2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 name="Rectangle 3821"/>
                <p:cNvSpPr>
                  <a:spLocks noChangeArrowheads="1"/>
                </p:cNvSpPr>
                <p:nvPr/>
              </p:nvSpPr>
              <p:spPr bwMode="auto">
                <a:xfrm>
                  <a:off x="5946" y="214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81"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 name="Rectangle 3855"/>
              <p:cNvSpPr>
                <a:spLocks noChangeArrowheads="1"/>
              </p:cNvSpPr>
              <p:nvPr/>
            </p:nvSpPr>
            <p:spPr bwMode="auto">
              <a:xfrm>
                <a:off x="9345613" y="3397250"/>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Rectangle 3882"/>
              <p:cNvSpPr>
                <a:spLocks noChangeArrowheads="1"/>
              </p:cNvSpPr>
              <p:nvPr/>
            </p:nvSpPr>
            <p:spPr bwMode="auto">
              <a:xfrm>
                <a:off x="9348788" y="3381375"/>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Rectangle 3893"/>
              <p:cNvSpPr>
                <a:spLocks noChangeArrowheads="1"/>
              </p:cNvSpPr>
              <p:nvPr/>
            </p:nvSpPr>
            <p:spPr bwMode="auto">
              <a:xfrm>
                <a:off x="9263063" y="3411538"/>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Rectangle 3903"/>
              <p:cNvSpPr>
                <a:spLocks noChangeArrowheads="1"/>
              </p:cNvSpPr>
              <p:nvPr/>
            </p:nvSpPr>
            <p:spPr bwMode="auto">
              <a:xfrm>
                <a:off x="9323388" y="3416300"/>
                <a:ext cx="1588" cy="3175"/>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12" name="Группа 20262"/>
            <p:cNvGrpSpPr/>
            <p:nvPr/>
          </p:nvGrpSpPr>
          <p:grpSpPr>
            <a:xfrm>
              <a:off x="2610428" y="1514242"/>
              <a:ext cx="6990771" cy="1947065"/>
              <a:chOff x="4880411" y="1990652"/>
              <a:chExt cx="2348122" cy="747685"/>
            </a:xfrm>
            <a:solidFill>
              <a:schemeClr val="accent4"/>
            </a:solidFill>
          </p:grpSpPr>
          <p:sp>
            <p:nvSpPr>
              <p:cNvPr id="16" name="Freeform 1632"/>
              <p:cNvSpPr>
                <a:spLocks/>
              </p:cNvSpPr>
              <p:nvPr/>
            </p:nvSpPr>
            <p:spPr bwMode="auto">
              <a:xfrm>
                <a:off x="7182490" y="2690714"/>
                <a:ext cx="7938" cy="22225"/>
              </a:xfrm>
              <a:custGeom>
                <a:avLst/>
                <a:gdLst>
                  <a:gd name="T0" fmla="*/ 3 w 5"/>
                  <a:gd name="T1" fmla="*/ 14 h 14"/>
                  <a:gd name="T2" fmla="*/ 5 w 5"/>
                  <a:gd name="T3" fmla="*/ 3 h 14"/>
                  <a:gd name="T4" fmla="*/ 0 w 5"/>
                  <a:gd name="T5" fmla="*/ 0 h 14"/>
                  <a:gd name="T6" fmla="*/ 3 w 5"/>
                  <a:gd name="T7" fmla="*/ 14 h 14"/>
                </a:gdLst>
                <a:ahLst/>
                <a:cxnLst>
                  <a:cxn ang="0">
                    <a:pos x="T0" y="T1"/>
                  </a:cxn>
                  <a:cxn ang="0">
                    <a:pos x="T2" y="T3"/>
                  </a:cxn>
                  <a:cxn ang="0">
                    <a:pos x="T4" y="T5"/>
                  </a:cxn>
                  <a:cxn ang="0">
                    <a:pos x="T6" y="T7"/>
                  </a:cxn>
                </a:cxnLst>
                <a:rect l="0" t="0" r="r" b="b"/>
                <a:pathLst>
                  <a:path w="5" h="14">
                    <a:moveTo>
                      <a:pt x="3" y="14"/>
                    </a:moveTo>
                    <a:lnTo>
                      <a:pt x="5" y="3"/>
                    </a:lnTo>
                    <a:lnTo>
                      <a:pt x="0" y="0"/>
                    </a:lnTo>
                    <a:lnTo>
                      <a:pt x="3" y="14"/>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 name="Freeform 1633"/>
              <p:cNvSpPr>
                <a:spLocks/>
              </p:cNvSpPr>
              <p:nvPr/>
            </p:nvSpPr>
            <p:spPr bwMode="auto">
              <a:xfrm>
                <a:off x="7180904" y="2601818"/>
                <a:ext cx="30165" cy="93660"/>
              </a:xfrm>
              <a:custGeom>
                <a:avLst/>
                <a:gdLst>
                  <a:gd name="T0" fmla="*/ 23 w 23"/>
                  <a:gd name="T1" fmla="*/ 25 h 69"/>
                  <a:gd name="T2" fmla="*/ 21 w 23"/>
                  <a:gd name="T3" fmla="*/ 4 h 69"/>
                  <a:gd name="T4" fmla="*/ 0 w 23"/>
                  <a:gd name="T5" fmla="*/ 32 h 69"/>
                  <a:gd name="T6" fmla="*/ 13 w 23"/>
                  <a:gd name="T7" fmla="*/ 66 h 69"/>
                  <a:gd name="T8" fmla="*/ 9 w 23"/>
                  <a:gd name="T9" fmla="*/ 33 h 69"/>
                  <a:gd name="T10" fmla="*/ 18 w 23"/>
                  <a:gd name="T11" fmla="*/ 58 h 69"/>
                  <a:gd name="T12" fmla="*/ 16 w 23"/>
                  <a:gd name="T13" fmla="*/ 24 h 69"/>
                  <a:gd name="T14" fmla="*/ 23 w 23"/>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9">
                    <a:moveTo>
                      <a:pt x="23" y="25"/>
                    </a:moveTo>
                    <a:cubicBezTo>
                      <a:pt x="21" y="4"/>
                      <a:pt x="21" y="4"/>
                      <a:pt x="21" y="4"/>
                    </a:cubicBezTo>
                    <a:cubicBezTo>
                      <a:pt x="6" y="16"/>
                      <a:pt x="10" y="0"/>
                      <a:pt x="0" y="32"/>
                    </a:cubicBezTo>
                    <a:cubicBezTo>
                      <a:pt x="2" y="44"/>
                      <a:pt x="7" y="69"/>
                      <a:pt x="13" y="66"/>
                    </a:cubicBezTo>
                    <a:cubicBezTo>
                      <a:pt x="12" y="57"/>
                      <a:pt x="7" y="45"/>
                      <a:pt x="9" y="33"/>
                    </a:cubicBezTo>
                    <a:cubicBezTo>
                      <a:pt x="13" y="39"/>
                      <a:pt x="12" y="52"/>
                      <a:pt x="18" y="58"/>
                    </a:cubicBezTo>
                    <a:cubicBezTo>
                      <a:pt x="22" y="38"/>
                      <a:pt x="14" y="45"/>
                      <a:pt x="16" y="24"/>
                    </a:cubicBezTo>
                    <a:lnTo>
                      <a:pt x="23" y="25"/>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 name="Freeform 1634"/>
              <p:cNvSpPr>
                <a:spLocks/>
              </p:cNvSpPr>
              <p:nvPr/>
            </p:nvSpPr>
            <p:spPr bwMode="auto">
              <a:xfrm>
                <a:off x="7192016" y="2590705"/>
                <a:ext cx="9526" cy="15875"/>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 name="Freeform 1635"/>
              <p:cNvSpPr>
                <a:spLocks/>
              </p:cNvSpPr>
              <p:nvPr/>
            </p:nvSpPr>
            <p:spPr bwMode="auto">
              <a:xfrm>
                <a:off x="7185666" y="2563719"/>
                <a:ext cx="12701" cy="20637"/>
              </a:xfrm>
              <a:custGeom>
                <a:avLst/>
                <a:gdLst>
                  <a:gd name="T0" fmla="*/ 3 w 9"/>
                  <a:gd name="T1" fmla="*/ 16 h 16"/>
                  <a:gd name="T2" fmla="*/ 9 w 9"/>
                  <a:gd name="T3" fmla="*/ 15 h 16"/>
                  <a:gd name="T4" fmla="*/ 0 w 9"/>
                  <a:gd name="T5" fmla="*/ 0 h 16"/>
                  <a:gd name="T6" fmla="*/ 3 w 9"/>
                  <a:gd name="T7" fmla="*/ 16 h 16"/>
                </a:gdLst>
                <a:ahLst/>
                <a:cxnLst>
                  <a:cxn ang="0">
                    <a:pos x="T0" y="T1"/>
                  </a:cxn>
                  <a:cxn ang="0">
                    <a:pos x="T2" y="T3"/>
                  </a:cxn>
                  <a:cxn ang="0">
                    <a:pos x="T4" y="T5"/>
                  </a:cxn>
                  <a:cxn ang="0">
                    <a:pos x="T6" y="T7"/>
                  </a:cxn>
                </a:cxnLst>
                <a:rect l="0" t="0" r="r" b="b"/>
                <a:pathLst>
                  <a:path w="9" h="16">
                    <a:moveTo>
                      <a:pt x="3" y="16"/>
                    </a:moveTo>
                    <a:cubicBezTo>
                      <a:pt x="4" y="3"/>
                      <a:pt x="8" y="16"/>
                      <a:pt x="9" y="15"/>
                    </a:cubicBezTo>
                    <a:cubicBezTo>
                      <a:pt x="0" y="0"/>
                      <a:pt x="0" y="0"/>
                      <a:pt x="0" y="0"/>
                    </a:cubicBezTo>
                    <a:lnTo>
                      <a:pt x="3" y="16"/>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 name="Freeform 1636"/>
              <p:cNvSpPr>
                <a:spLocks/>
              </p:cNvSpPr>
              <p:nvPr/>
            </p:nvSpPr>
            <p:spPr bwMode="auto">
              <a:xfrm>
                <a:off x="7187254" y="2501809"/>
                <a:ext cx="4763" cy="7938"/>
              </a:xfrm>
              <a:custGeom>
                <a:avLst/>
                <a:gdLst>
                  <a:gd name="T0" fmla="*/ 3 w 3"/>
                  <a:gd name="T1" fmla="*/ 6 h 6"/>
                  <a:gd name="T2" fmla="*/ 2 w 3"/>
                  <a:gd name="T3" fmla="*/ 0 h 6"/>
                  <a:gd name="T4" fmla="*/ 3 w 3"/>
                  <a:gd name="T5" fmla="*/ 6 h 6"/>
                </a:gdLst>
                <a:ahLst/>
                <a:cxnLst>
                  <a:cxn ang="0">
                    <a:pos x="T0" y="T1"/>
                  </a:cxn>
                  <a:cxn ang="0">
                    <a:pos x="T2" y="T3"/>
                  </a:cxn>
                  <a:cxn ang="0">
                    <a:pos x="T4" y="T5"/>
                  </a:cxn>
                </a:cxnLst>
                <a:rect l="0" t="0" r="r" b="b"/>
                <a:pathLst>
                  <a:path w="3" h="6">
                    <a:moveTo>
                      <a:pt x="3" y="6"/>
                    </a:moveTo>
                    <a:cubicBezTo>
                      <a:pt x="2" y="4"/>
                      <a:pt x="2" y="2"/>
                      <a:pt x="2" y="0"/>
                    </a:cubicBezTo>
                    <a:cubicBezTo>
                      <a:pt x="0" y="2"/>
                      <a:pt x="1" y="4"/>
                      <a:pt x="3"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 name="Freeform 1637"/>
              <p:cNvSpPr>
                <a:spLocks/>
              </p:cNvSpPr>
              <p:nvPr/>
            </p:nvSpPr>
            <p:spPr bwMode="auto">
              <a:xfrm>
                <a:off x="7184078" y="2474822"/>
                <a:ext cx="22227" cy="73023"/>
              </a:xfrm>
              <a:custGeom>
                <a:avLst/>
                <a:gdLst>
                  <a:gd name="T0" fmla="*/ 3 w 16"/>
                  <a:gd name="T1" fmla="*/ 0 h 54"/>
                  <a:gd name="T2" fmla="*/ 4 w 16"/>
                  <a:gd name="T3" fmla="*/ 20 h 54"/>
                  <a:gd name="T4" fmla="*/ 4 w 16"/>
                  <a:gd name="T5" fmla="*/ 19 h 54"/>
                  <a:gd name="T6" fmla="*/ 12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4" y="20"/>
                    </a:cubicBezTo>
                    <a:cubicBezTo>
                      <a:pt x="4" y="20"/>
                      <a:pt x="4" y="20"/>
                      <a:pt x="4" y="19"/>
                    </a:cubicBezTo>
                    <a:cubicBezTo>
                      <a:pt x="7" y="12"/>
                      <a:pt x="14" y="19"/>
                      <a:pt x="12" y="31"/>
                    </a:cubicBezTo>
                    <a:cubicBezTo>
                      <a:pt x="13" y="44"/>
                      <a:pt x="7" y="43"/>
                      <a:pt x="11" y="54"/>
                    </a:cubicBezTo>
                    <a:cubicBezTo>
                      <a:pt x="16" y="39"/>
                      <a:pt x="16" y="39"/>
                      <a:pt x="16" y="39"/>
                    </a:cubicBezTo>
                    <a:cubicBezTo>
                      <a:pt x="16" y="19"/>
                      <a:pt x="6" y="7"/>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 name="Freeform 1638"/>
              <p:cNvSpPr>
                <a:spLocks/>
              </p:cNvSpPr>
              <p:nvPr/>
            </p:nvSpPr>
            <p:spPr bwMode="auto">
              <a:xfrm>
                <a:off x="7192016" y="2509746"/>
                <a:ext cx="0" cy="9525"/>
              </a:xfrm>
              <a:custGeom>
                <a:avLst/>
                <a:gdLst>
                  <a:gd name="T0" fmla="*/ 0 w 1"/>
                  <a:gd name="T1" fmla="*/ 0 h 7"/>
                  <a:gd name="T2" fmla="*/ 0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0" y="7"/>
                    </a:cubicBezTo>
                    <a:cubicBezTo>
                      <a:pt x="1" y="4"/>
                      <a:pt x="0"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 name="Freeform 1639"/>
              <p:cNvSpPr>
                <a:spLocks/>
              </p:cNvSpPr>
              <p:nvPr/>
            </p:nvSpPr>
            <p:spPr bwMode="auto">
              <a:xfrm>
                <a:off x="7190430" y="2547845"/>
                <a:ext cx="4763" cy="7938"/>
              </a:xfrm>
              <a:custGeom>
                <a:avLst/>
                <a:gdLst>
                  <a:gd name="T0" fmla="*/ 0 w 3"/>
                  <a:gd name="T1" fmla="*/ 0 h 5"/>
                  <a:gd name="T2" fmla="*/ 1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1" y="5"/>
                    </a:lnTo>
                    <a:lnTo>
                      <a:pt x="3" y="4"/>
                    </a:lnTo>
                    <a:lnTo>
                      <a:pt x="0"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Freeform 1640"/>
              <p:cNvSpPr>
                <a:spLocks/>
              </p:cNvSpPr>
              <p:nvPr/>
            </p:nvSpPr>
            <p:spPr bwMode="auto">
              <a:xfrm>
                <a:off x="7187254" y="2389100"/>
                <a:ext cx="23815" cy="71435"/>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7" y="36"/>
                      <a:pt x="13" y="22"/>
                      <a:pt x="18" y="26"/>
                    </a:cubicBezTo>
                    <a:cubicBezTo>
                      <a:pt x="15" y="6"/>
                      <a:pt x="15" y="6"/>
                      <a:pt x="15" y="6"/>
                    </a:cubicBezTo>
                    <a:cubicBezTo>
                      <a:pt x="12" y="0"/>
                      <a:pt x="5" y="8"/>
                      <a:pt x="1"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1641"/>
              <p:cNvSpPr>
                <a:spLocks/>
              </p:cNvSpPr>
              <p:nvPr/>
            </p:nvSpPr>
            <p:spPr bwMode="auto">
              <a:xfrm>
                <a:off x="7217420" y="2355763"/>
                <a:ext cx="1588"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1" y="3"/>
                      <a:pt x="0" y="2"/>
                      <a:pt x="0" y="0"/>
                    </a:cubicBezTo>
                    <a:cubicBezTo>
                      <a:pt x="0" y="2"/>
                      <a:pt x="1" y="4"/>
                      <a:pt x="2"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1642"/>
              <p:cNvSpPr>
                <a:spLocks/>
              </p:cNvSpPr>
              <p:nvPr/>
            </p:nvSpPr>
            <p:spPr bwMode="auto">
              <a:xfrm>
                <a:off x="7195192" y="2227181"/>
                <a:ext cx="15357" cy="123303"/>
              </a:xfrm>
              <a:custGeom>
                <a:avLst/>
                <a:gdLst>
                  <a:gd name="T0" fmla="*/ 2 w 23"/>
                  <a:gd name="T1" fmla="*/ 0 h 110"/>
                  <a:gd name="T2" fmla="*/ 11 w 23"/>
                  <a:gd name="T3" fmla="*/ 46 h 110"/>
                  <a:gd name="T4" fmla="*/ 5 w 23"/>
                  <a:gd name="T5" fmla="*/ 33 h 110"/>
                  <a:gd name="T6" fmla="*/ 8 w 23"/>
                  <a:gd name="T7" fmla="*/ 72 h 110"/>
                  <a:gd name="T8" fmla="*/ 0 w 23"/>
                  <a:gd name="T9" fmla="*/ 52 h 110"/>
                  <a:gd name="T10" fmla="*/ 8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1"/>
                      <a:pt x="6" y="43"/>
                      <a:pt x="5" y="33"/>
                    </a:cubicBezTo>
                    <a:cubicBezTo>
                      <a:pt x="3" y="53"/>
                      <a:pt x="9" y="56"/>
                      <a:pt x="8" y="72"/>
                    </a:cubicBezTo>
                    <a:cubicBezTo>
                      <a:pt x="0" y="77"/>
                      <a:pt x="8" y="43"/>
                      <a:pt x="0" y="52"/>
                    </a:cubicBezTo>
                    <a:cubicBezTo>
                      <a:pt x="0" y="64"/>
                      <a:pt x="1" y="82"/>
                      <a:pt x="8"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7" y="17"/>
                      <a:pt x="2"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1643"/>
              <p:cNvSpPr>
                <a:spLocks/>
              </p:cNvSpPr>
              <p:nvPr/>
            </p:nvSpPr>
            <p:spPr bwMode="auto">
              <a:xfrm>
                <a:off x="7209480" y="2220831"/>
                <a:ext cx="7938" cy="4762"/>
              </a:xfrm>
              <a:custGeom>
                <a:avLst/>
                <a:gdLst>
                  <a:gd name="T0" fmla="*/ 1 w 5"/>
                  <a:gd name="T1" fmla="*/ 3 h 3"/>
                  <a:gd name="T2" fmla="*/ 5 w 5"/>
                  <a:gd name="T3" fmla="*/ 0 h 3"/>
                  <a:gd name="T4" fmla="*/ 0 w 5"/>
                  <a:gd name="T5" fmla="*/ 3 h 3"/>
                  <a:gd name="T6" fmla="*/ 1 w 5"/>
                  <a:gd name="T7" fmla="*/ 3 h 3"/>
                </a:gdLst>
                <a:ahLst/>
                <a:cxnLst>
                  <a:cxn ang="0">
                    <a:pos x="T0" y="T1"/>
                  </a:cxn>
                  <a:cxn ang="0">
                    <a:pos x="T2" y="T3"/>
                  </a:cxn>
                  <a:cxn ang="0">
                    <a:pos x="T4" y="T5"/>
                  </a:cxn>
                  <a:cxn ang="0">
                    <a:pos x="T6" y="T7"/>
                  </a:cxn>
                </a:cxnLst>
                <a:rect l="0" t="0" r="r" b="b"/>
                <a:pathLst>
                  <a:path w="5" h="3">
                    <a:moveTo>
                      <a:pt x="1" y="3"/>
                    </a:moveTo>
                    <a:lnTo>
                      <a:pt x="5" y="0"/>
                    </a:lnTo>
                    <a:lnTo>
                      <a:pt x="0" y="3"/>
                    </a:lnTo>
                    <a:lnTo>
                      <a:pt x="1" y="3"/>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644"/>
              <p:cNvSpPr>
                <a:spLocks/>
              </p:cNvSpPr>
              <p:nvPr/>
            </p:nvSpPr>
            <p:spPr bwMode="auto">
              <a:xfrm>
                <a:off x="7193605" y="2079549"/>
                <a:ext cx="34928" cy="126995"/>
              </a:xfrm>
              <a:custGeom>
                <a:avLst/>
                <a:gdLst>
                  <a:gd name="T0" fmla="*/ 1 w 25"/>
                  <a:gd name="T1" fmla="*/ 58 h 93"/>
                  <a:gd name="T2" fmla="*/ 7 w 25"/>
                  <a:gd name="T3" fmla="*/ 81 h 93"/>
                  <a:gd name="T4" fmla="*/ 3 w 25"/>
                  <a:gd name="T5" fmla="*/ 87 h 93"/>
                  <a:gd name="T6" fmla="*/ 10 w 25"/>
                  <a:gd name="T7" fmla="*/ 92 h 93"/>
                  <a:gd name="T8" fmla="*/ 6 w 25"/>
                  <a:gd name="T9" fmla="*/ 50 h 93"/>
                  <a:gd name="T10" fmla="*/ 18 w 25"/>
                  <a:gd name="T11" fmla="*/ 38 h 93"/>
                  <a:gd name="T12" fmla="*/ 16 w 25"/>
                  <a:gd name="T13" fmla="*/ 61 h 93"/>
                  <a:gd name="T14" fmla="*/ 14 w 25"/>
                  <a:gd name="T15" fmla="*/ 1 h 93"/>
                  <a:gd name="T16" fmla="*/ 11 w 25"/>
                  <a:gd name="T17" fmla="*/ 13 h 93"/>
                  <a:gd name="T18" fmla="*/ 9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3" y="87"/>
                    </a:cubicBezTo>
                    <a:cubicBezTo>
                      <a:pt x="5" y="86"/>
                      <a:pt x="8" y="93"/>
                      <a:pt x="10" y="92"/>
                    </a:cubicBezTo>
                    <a:cubicBezTo>
                      <a:pt x="18" y="81"/>
                      <a:pt x="8" y="63"/>
                      <a:pt x="6" y="50"/>
                    </a:cubicBezTo>
                    <a:cubicBezTo>
                      <a:pt x="10" y="16"/>
                      <a:pt x="11" y="51"/>
                      <a:pt x="18" y="38"/>
                    </a:cubicBezTo>
                    <a:cubicBezTo>
                      <a:pt x="18" y="48"/>
                      <a:pt x="16" y="48"/>
                      <a:pt x="16" y="61"/>
                    </a:cubicBezTo>
                    <a:cubicBezTo>
                      <a:pt x="25" y="40"/>
                      <a:pt x="16" y="15"/>
                      <a:pt x="14" y="1"/>
                    </a:cubicBezTo>
                    <a:cubicBezTo>
                      <a:pt x="13" y="5"/>
                      <a:pt x="11" y="6"/>
                      <a:pt x="11" y="13"/>
                    </a:cubicBezTo>
                    <a:cubicBezTo>
                      <a:pt x="9" y="0"/>
                      <a:pt x="9" y="0"/>
                      <a:pt x="9" y="0"/>
                    </a:cubicBezTo>
                    <a:cubicBezTo>
                      <a:pt x="2" y="14"/>
                      <a:pt x="0" y="26"/>
                      <a:pt x="1" y="5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645"/>
              <p:cNvSpPr>
                <a:spLocks/>
              </p:cNvSpPr>
              <p:nvPr/>
            </p:nvSpPr>
            <p:spPr bwMode="auto">
              <a:xfrm>
                <a:off x="7192017" y="2197020"/>
                <a:ext cx="6351" cy="19049"/>
              </a:xfrm>
              <a:custGeom>
                <a:avLst/>
                <a:gdLst>
                  <a:gd name="T0" fmla="*/ 2 w 4"/>
                  <a:gd name="T1" fmla="*/ 13 h 13"/>
                  <a:gd name="T2" fmla="*/ 4 w 4"/>
                  <a:gd name="T3" fmla="*/ 0 h 13"/>
                  <a:gd name="T4" fmla="*/ 2 w 4"/>
                  <a:gd name="T5" fmla="*/ 13 h 13"/>
                </a:gdLst>
                <a:ahLst/>
                <a:cxnLst>
                  <a:cxn ang="0">
                    <a:pos x="T0" y="T1"/>
                  </a:cxn>
                  <a:cxn ang="0">
                    <a:pos x="T2" y="T3"/>
                  </a:cxn>
                  <a:cxn ang="0">
                    <a:pos x="T4" y="T5"/>
                  </a:cxn>
                </a:cxnLst>
                <a:rect l="0" t="0" r="r" b="b"/>
                <a:pathLst>
                  <a:path w="4" h="13">
                    <a:moveTo>
                      <a:pt x="2" y="13"/>
                    </a:moveTo>
                    <a:cubicBezTo>
                      <a:pt x="2" y="4"/>
                      <a:pt x="2" y="1"/>
                      <a:pt x="4" y="0"/>
                    </a:cubicBezTo>
                    <a:cubicBezTo>
                      <a:pt x="1" y="3"/>
                      <a:pt x="0" y="5"/>
                      <a:pt x="2"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646"/>
              <p:cNvSpPr>
                <a:spLocks/>
              </p:cNvSpPr>
              <p:nvPr/>
            </p:nvSpPr>
            <p:spPr bwMode="auto">
              <a:xfrm>
                <a:off x="7211069" y="2071612"/>
                <a:ext cx="1588" cy="9525"/>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2"/>
                      <a:pt x="0" y="4"/>
                      <a:pt x="1" y="7"/>
                    </a:cubicBezTo>
                    <a:cubicBezTo>
                      <a:pt x="1" y="6"/>
                      <a:pt x="1" y="4"/>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647"/>
              <p:cNvSpPr>
                <a:spLocks/>
              </p:cNvSpPr>
              <p:nvPr/>
            </p:nvSpPr>
            <p:spPr bwMode="auto">
              <a:xfrm>
                <a:off x="7195193" y="2066849"/>
                <a:ext cx="6351" cy="23812"/>
              </a:xfrm>
              <a:custGeom>
                <a:avLst/>
                <a:gdLst>
                  <a:gd name="T0" fmla="*/ 3 w 4"/>
                  <a:gd name="T1" fmla="*/ 17 h 17"/>
                  <a:gd name="T2" fmla="*/ 4 w 4"/>
                  <a:gd name="T3" fmla="*/ 0 h 17"/>
                  <a:gd name="T4" fmla="*/ 0 w 4"/>
                  <a:gd name="T5" fmla="*/ 7 h 17"/>
                  <a:gd name="T6" fmla="*/ 3 w 4"/>
                  <a:gd name="T7" fmla="*/ 17 h 17"/>
                </a:gdLst>
                <a:ahLst/>
                <a:cxnLst>
                  <a:cxn ang="0">
                    <a:pos x="T0" y="T1"/>
                  </a:cxn>
                  <a:cxn ang="0">
                    <a:pos x="T2" y="T3"/>
                  </a:cxn>
                  <a:cxn ang="0">
                    <a:pos x="T4" y="T5"/>
                  </a:cxn>
                  <a:cxn ang="0">
                    <a:pos x="T6" y="T7"/>
                  </a:cxn>
                </a:cxnLst>
                <a:rect l="0" t="0" r="r" b="b"/>
                <a:pathLst>
                  <a:path w="4" h="17">
                    <a:moveTo>
                      <a:pt x="3" y="17"/>
                    </a:moveTo>
                    <a:cubicBezTo>
                      <a:pt x="4" y="0"/>
                      <a:pt x="4" y="0"/>
                      <a:pt x="4" y="0"/>
                    </a:cubicBezTo>
                    <a:cubicBezTo>
                      <a:pt x="0" y="7"/>
                      <a:pt x="0" y="7"/>
                      <a:pt x="0" y="7"/>
                    </a:cubicBezTo>
                    <a:cubicBezTo>
                      <a:pt x="0" y="9"/>
                      <a:pt x="1" y="17"/>
                      <a:pt x="3" y="1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648"/>
              <p:cNvSpPr>
                <a:spLocks/>
              </p:cNvSpPr>
              <p:nvPr/>
            </p:nvSpPr>
            <p:spPr bwMode="auto">
              <a:xfrm>
                <a:off x="6382320" y="1997002"/>
                <a:ext cx="836688" cy="55561"/>
              </a:xfrm>
              <a:custGeom>
                <a:avLst/>
                <a:gdLst>
                  <a:gd name="T0" fmla="*/ 5 w 617"/>
                  <a:gd name="T1" fmla="*/ 3 h 41"/>
                  <a:gd name="T2" fmla="*/ 26 w 617"/>
                  <a:gd name="T3" fmla="*/ 8 h 41"/>
                  <a:gd name="T4" fmla="*/ 0 w 617"/>
                  <a:gd name="T5" fmla="*/ 14 h 41"/>
                  <a:gd name="T6" fmla="*/ 4 w 617"/>
                  <a:gd name="T7" fmla="*/ 24 h 41"/>
                  <a:gd name="T8" fmla="*/ 51 w 617"/>
                  <a:gd name="T9" fmla="*/ 19 h 41"/>
                  <a:gd name="T10" fmla="*/ 53 w 617"/>
                  <a:gd name="T11" fmla="*/ 24 h 41"/>
                  <a:gd name="T12" fmla="*/ 143 w 617"/>
                  <a:gd name="T13" fmla="*/ 21 h 41"/>
                  <a:gd name="T14" fmla="*/ 208 w 617"/>
                  <a:gd name="T15" fmla="*/ 19 h 41"/>
                  <a:gd name="T16" fmla="*/ 466 w 617"/>
                  <a:gd name="T17" fmla="*/ 21 h 41"/>
                  <a:gd name="T18" fmla="*/ 479 w 617"/>
                  <a:gd name="T19" fmla="*/ 12 h 41"/>
                  <a:gd name="T20" fmla="*/ 497 w 617"/>
                  <a:gd name="T21" fmla="*/ 17 h 41"/>
                  <a:gd name="T22" fmla="*/ 482 w 617"/>
                  <a:gd name="T23" fmla="*/ 17 h 41"/>
                  <a:gd name="T24" fmla="*/ 556 w 617"/>
                  <a:gd name="T25" fmla="*/ 20 h 41"/>
                  <a:gd name="T26" fmla="*/ 556 w 617"/>
                  <a:gd name="T27" fmla="*/ 9 h 41"/>
                  <a:gd name="T28" fmla="*/ 560 w 617"/>
                  <a:gd name="T29" fmla="*/ 13 h 41"/>
                  <a:gd name="T30" fmla="*/ 564 w 617"/>
                  <a:gd name="T31" fmla="*/ 14 h 41"/>
                  <a:gd name="T32" fmla="*/ 567 w 617"/>
                  <a:gd name="T33" fmla="*/ 14 h 41"/>
                  <a:gd name="T34" fmla="*/ 570 w 617"/>
                  <a:gd name="T35" fmla="*/ 14 h 41"/>
                  <a:gd name="T36" fmla="*/ 592 w 617"/>
                  <a:gd name="T37" fmla="*/ 20 h 41"/>
                  <a:gd name="T38" fmla="*/ 598 w 617"/>
                  <a:gd name="T39" fmla="*/ 20 h 41"/>
                  <a:gd name="T40" fmla="*/ 602 w 617"/>
                  <a:gd name="T41" fmla="*/ 25 h 41"/>
                  <a:gd name="T42" fmla="*/ 605 w 617"/>
                  <a:gd name="T43" fmla="*/ 40 h 41"/>
                  <a:gd name="T44" fmla="*/ 610 w 617"/>
                  <a:gd name="T45" fmla="*/ 8 h 41"/>
                  <a:gd name="T46" fmla="*/ 599 w 617"/>
                  <a:gd name="T47" fmla="*/ 6 h 41"/>
                  <a:gd name="T48" fmla="*/ 614 w 617"/>
                  <a:gd name="T49" fmla="*/ 4 h 41"/>
                  <a:gd name="T50" fmla="*/ 616 w 617"/>
                  <a:gd name="T51" fmla="*/ 25 h 41"/>
                  <a:gd name="T52" fmla="*/ 617 w 617"/>
                  <a:gd name="T53" fmla="*/ 1 h 41"/>
                  <a:gd name="T54" fmla="*/ 588 w 617"/>
                  <a:gd name="T55" fmla="*/ 2 h 41"/>
                  <a:gd name="T56" fmla="*/ 572 w 617"/>
                  <a:gd name="T57" fmla="*/ 2 h 41"/>
                  <a:gd name="T58" fmla="*/ 568 w 617"/>
                  <a:gd name="T59" fmla="*/ 3 h 41"/>
                  <a:gd name="T60" fmla="*/ 566 w 617"/>
                  <a:gd name="T61" fmla="*/ 3 h 41"/>
                  <a:gd name="T62" fmla="*/ 562 w 617"/>
                  <a:gd name="T63" fmla="*/ 3 h 41"/>
                  <a:gd name="T64" fmla="*/ 523 w 617"/>
                  <a:gd name="T65" fmla="*/ 7 h 41"/>
                  <a:gd name="T66" fmla="*/ 440 w 617"/>
                  <a:gd name="T67" fmla="*/ 14 h 41"/>
                  <a:gd name="T68" fmla="*/ 446 w 617"/>
                  <a:gd name="T69" fmla="*/ 9 h 41"/>
                  <a:gd name="T70" fmla="*/ 344 w 617"/>
                  <a:gd name="T71" fmla="*/ 4 h 41"/>
                  <a:gd name="T72" fmla="*/ 305 w 617"/>
                  <a:gd name="T73" fmla="*/ 13 h 41"/>
                  <a:gd name="T74" fmla="*/ 284 w 617"/>
                  <a:gd name="T75" fmla="*/ 10 h 41"/>
                  <a:gd name="T76" fmla="*/ 281 w 617"/>
                  <a:gd name="T77" fmla="*/ 13 h 41"/>
                  <a:gd name="T78" fmla="*/ 251 w 617"/>
                  <a:gd name="T79" fmla="*/ 8 h 41"/>
                  <a:gd name="T80" fmla="*/ 244 w 617"/>
                  <a:gd name="T81" fmla="*/ 19 h 41"/>
                  <a:gd name="T82" fmla="*/ 183 w 617"/>
                  <a:gd name="T83" fmla="*/ 4 h 41"/>
                  <a:gd name="T84" fmla="*/ 192 w 617"/>
                  <a:gd name="T85" fmla="*/ 9 h 41"/>
                  <a:gd name="T86" fmla="*/ 179 w 617"/>
                  <a:gd name="T87" fmla="*/ 14 h 41"/>
                  <a:gd name="T88" fmla="*/ 169 w 617"/>
                  <a:gd name="T89" fmla="*/ 5 h 41"/>
                  <a:gd name="T90" fmla="*/ 122 w 617"/>
                  <a:gd name="T91" fmla="*/ 11 h 41"/>
                  <a:gd name="T92" fmla="*/ 127 w 617"/>
                  <a:gd name="T93" fmla="*/ 16 h 41"/>
                  <a:gd name="T94" fmla="*/ 62 w 617"/>
                  <a:gd name="T95" fmla="*/ 13 h 41"/>
                  <a:gd name="T96" fmla="*/ 92 w 617"/>
                  <a:gd name="T97" fmla="*/ 4 h 41"/>
                  <a:gd name="T98" fmla="*/ 73 w 617"/>
                  <a:gd name="T99" fmla="*/ 0 h 41"/>
                  <a:gd name="T100" fmla="*/ 32 w 617"/>
                  <a:gd name="T101" fmla="*/ 12 h 41"/>
                  <a:gd name="T102" fmla="*/ 5 w 617"/>
                  <a:gd name="T103"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5" y="3"/>
                    </a:moveTo>
                    <a:cubicBezTo>
                      <a:pt x="7" y="7"/>
                      <a:pt x="13" y="9"/>
                      <a:pt x="26" y="8"/>
                    </a:cubicBezTo>
                    <a:cubicBezTo>
                      <a:pt x="24" y="12"/>
                      <a:pt x="8" y="11"/>
                      <a:pt x="0" y="14"/>
                    </a:cubicBezTo>
                    <a:cubicBezTo>
                      <a:pt x="17" y="17"/>
                      <a:pt x="0" y="19"/>
                      <a:pt x="4" y="24"/>
                    </a:cubicBezTo>
                    <a:cubicBezTo>
                      <a:pt x="23" y="24"/>
                      <a:pt x="31" y="18"/>
                      <a:pt x="51" y="19"/>
                    </a:cubicBezTo>
                    <a:cubicBezTo>
                      <a:pt x="50" y="21"/>
                      <a:pt x="51" y="23"/>
                      <a:pt x="53" y="24"/>
                    </a:cubicBezTo>
                    <a:cubicBezTo>
                      <a:pt x="78" y="21"/>
                      <a:pt x="119" y="17"/>
                      <a:pt x="143" y="21"/>
                    </a:cubicBezTo>
                    <a:cubicBezTo>
                      <a:pt x="166" y="23"/>
                      <a:pt x="183" y="21"/>
                      <a:pt x="208" y="19"/>
                    </a:cubicBezTo>
                    <a:cubicBezTo>
                      <a:pt x="291" y="21"/>
                      <a:pt x="377" y="16"/>
                      <a:pt x="466" y="21"/>
                    </a:cubicBezTo>
                    <a:cubicBezTo>
                      <a:pt x="479" y="12"/>
                      <a:pt x="479" y="12"/>
                      <a:pt x="479" y="12"/>
                    </a:cubicBezTo>
                    <a:cubicBezTo>
                      <a:pt x="483" y="16"/>
                      <a:pt x="500" y="12"/>
                      <a:pt x="497" y="17"/>
                    </a:cubicBezTo>
                    <a:cubicBezTo>
                      <a:pt x="493" y="16"/>
                      <a:pt x="488" y="17"/>
                      <a:pt x="482" y="17"/>
                    </a:cubicBezTo>
                    <a:cubicBezTo>
                      <a:pt x="501" y="25"/>
                      <a:pt x="533" y="17"/>
                      <a:pt x="556" y="20"/>
                    </a:cubicBezTo>
                    <a:cubicBezTo>
                      <a:pt x="553" y="18"/>
                      <a:pt x="549" y="10"/>
                      <a:pt x="556" y="9"/>
                    </a:cubicBezTo>
                    <a:cubicBezTo>
                      <a:pt x="556" y="11"/>
                      <a:pt x="557" y="13"/>
                      <a:pt x="560" y="13"/>
                    </a:cubicBezTo>
                    <a:cubicBezTo>
                      <a:pt x="561" y="14"/>
                      <a:pt x="562" y="14"/>
                      <a:pt x="564" y="14"/>
                    </a:cubicBezTo>
                    <a:cubicBezTo>
                      <a:pt x="565" y="14"/>
                      <a:pt x="566" y="14"/>
                      <a:pt x="567" y="14"/>
                    </a:cubicBezTo>
                    <a:cubicBezTo>
                      <a:pt x="568" y="14"/>
                      <a:pt x="569" y="14"/>
                      <a:pt x="570" y="14"/>
                    </a:cubicBezTo>
                    <a:cubicBezTo>
                      <a:pt x="580" y="14"/>
                      <a:pt x="593" y="14"/>
                      <a:pt x="592" y="20"/>
                    </a:cubicBezTo>
                    <a:cubicBezTo>
                      <a:pt x="594" y="20"/>
                      <a:pt x="596" y="20"/>
                      <a:pt x="598" y="20"/>
                    </a:cubicBezTo>
                    <a:cubicBezTo>
                      <a:pt x="598" y="28"/>
                      <a:pt x="600" y="26"/>
                      <a:pt x="602" y="25"/>
                    </a:cubicBezTo>
                    <a:cubicBezTo>
                      <a:pt x="604" y="24"/>
                      <a:pt x="606" y="24"/>
                      <a:pt x="605" y="40"/>
                    </a:cubicBezTo>
                    <a:cubicBezTo>
                      <a:pt x="609" y="41"/>
                      <a:pt x="609" y="23"/>
                      <a:pt x="610" y="8"/>
                    </a:cubicBezTo>
                    <a:cubicBezTo>
                      <a:pt x="605" y="8"/>
                      <a:pt x="600" y="7"/>
                      <a:pt x="599" y="6"/>
                    </a:cubicBezTo>
                    <a:cubicBezTo>
                      <a:pt x="604" y="5"/>
                      <a:pt x="609" y="4"/>
                      <a:pt x="614" y="4"/>
                    </a:cubicBezTo>
                    <a:cubicBezTo>
                      <a:pt x="614" y="16"/>
                      <a:pt x="612" y="28"/>
                      <a:pt x="616" y="25"/>
                    </a:cubicBezTo>
                    <a:cubicBezTo>
                      <a:pt x="616" y="18"/>
                      <a:pt x="617" y="10"/>
                      <a:pt x="617" y="1"/>
                    </a:cubicBezTo>
                    <a:cubicBezTo>
                      <a:pt x="608" y="1"/>
                      <a:pt x="598" y="2"/>
                      <a:pt x="588" y="2"/>
                    </a:cubicBezTo>
                    <a:cubicBezTo>
                      <a:pt x="583" y="2"/>
                      <a:pt x="577" y="2"/>
                      <a:pt x="572" y="2"/>
                    </a:cubicBezTo>
                    <a:cubicBezTo>
                      <a:pt x="571" y="2"/>
                      <a:pt x="570" y="2"/>
                      <a:pt x="568" y="3"/>
                    </a:cubicBezTo>
                    <a:cubicBezTo>
                      <a:pt x="566" y="3"/>
                      <a:pt x="566" y="3"/>
                      <a:pt x="566" y="3"/>
                    </a:cubicBezTo>
                    <a:cubicBezTo>
                      <a:pt x="565" y="3"/>
                      <a:pt x="563" y="3"/>
                      <a:pt x="562" y="3"/>
                    </a:cubicBezTo>
                    <a:cubicBezTo>
                      <a:pt x="549" y="4"/>
                      <a:pt x="536" y="5"/>
                      <a:pt x="523" y="7"/>
                    </a:cubicBezTo>
                    <a:cubicBezTo>
                      <a:pt x="495" y="10"/>
                      <a:pt x="467" y="13"/>
                      <a:pt x="440" y="14"/>
                    </a:cubicBezTo>
                    <a:cubicBezTo>
                      <a:pt x="446" y="9"/>
                      <a:pt x="446" y="9"/>
                      <a:pt x="446" y="9"/>
                    </a:cubicBezTo>
                    <a:cubicBezTo>
                      <a:pt x="417" y="13"/>
                      <a:pt x="368" y="13"/>
                      <a:pt x="344" y="4"/>
                    </a:cubicBezTo>
                    <a:cubicBezTo>
                      <a:pt x="350" y="9"/>
                      <a:pt x="300" y="1"/>
                      <a:pt x="305" y="13"/>
                    </a:cubicBezTo>
                    <a:cubicBezTo>
                      <a:pt x="297" y="10"/>
                      <a:pt x="295" y="11"/>
                      <a:pt x="284" y="10"/>
                    </a:cubicBezTo>
                    <a:cubicBezTo>
                      <a:pt x="281" y="13"/>
                      <a:pt x="281" y="13"/>
                      <a:pt x="281" y="13"/>
                    </a:cubicBezTo>
                    <a:cubicBezTo>
                      <a:pt x="266" y="13"/>
                      <a:pt x="268" y="8"/>
                      <a:pt x="251" y="8"/>
                    </a:cubicBezTo>
                    <a:cubicBezTo>
                      <a:pt x="262" y="13"/>
                      <a:pt x="250" y="15"/>
                      <a:pt x="244" y="19"/>
                    </a:cubicBezTo>
                    <a:cubicBezTo>
                      <a:pt x="224" y="13"/>
                      <a:pt x="201" y="8"/>
                      <a:pt x="183" y="4"/>
                    </a:cubicBezTo>
                    <a:cubicBezTo>
                      <a:pt x="184" y="5"/>
                      <a:pt x="186" y="7"/>
                      <a:pt x="192" y="9"/>
                    </a:cubicBezTo>
                    <a:cubicBezTo>
                      <a:pt x="180" y="7"/>
                      <a:pt x="182" y="12"/>
                      <a:pt x="179" y="14"/>
                    </a:cubicBezTo>
                    <a:cubicBezTo>
                      <a:pt x="167" y="14"/>
                      <a:pt x="168" y="8"/>
                      <a:pt x="169" y="5"/>
                    </a:cubicBezTo>
                    <a:cubicBezTo>
                      <a:pt x="147" y="3"/>
                      <a:pt x="138" y="15"/>
                      <a:pt x="122" y="11"/>
                    </a:cubicBezTo>
                    <a:cubicBezTo>
                      <a:pt x="127" y="16"/>
                      <a:pt x="127" y="16"/>
                      <a:pt x="127" y="16"/>
                    </a:cubicBezTo>
                    <a:cubicBezTo>
                      <a:pt x="105" y="17"/>
                      <a:pt x="87" y="11"/>
                      <a:pt x="62" y="13"/>
                    </a:cubicBezTo>
                    <a:cubicBezTo>
                      <a:pt x="50" y="6"/>
                      <a:pt x="82" y="7"/>
                      <a:pt x="92" y="4"/>
                    </a:cubicBezTo>
                    <a:cubicBezTo>
                      <a:pt x="87" y="3"/>
                      <a:pt x="77" y="2"/>
                      <a:pt x="73" y="0"/>
                    </a:cubicBezTo>
                    <a:cubicBezTo>
                      <a:pt x="63" y="3"/>
                      <a:pt x="45" y="8"/>
                      <a:pt x="32" y="12"/>
                    </a:cubicBezTo>
                    <a:cubicBezTo>
                      <a:pt x="45" y="4"/>
                      <a:pt x="14" y="4"/>
                      <a:pt x="5"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649"/>
              <p:cNvSpPr>
                <a:spLocks/>
              </p:cNvSpPr>
              <p:nvPr/>
            </p:nvSpPr>
            <p:spPr bwMode="auto">
              <a:xfrm>
                <a:off x="6480754" y="1992240"/>
                <a:ext cx="9526" cy="476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650"/>
              <p:cNvSpPr>
                <a:spLocks/>
              </p:cNvSpPr>
              <p:nvPr/>
            </p:nvSpPr>
            <p:spPr bwMode="auto">
              <a:xfrm>
                <a:off x="6385496" y="2000177"/>
                <a:ext cx="3175" cy="0"/>
              </a:xfrm>
              <a:custGeom>
                <a:avLst/>
                <a:gdLst>
                  <a:gd name="T0" fmla="*/ 3 w 3"/>
                  <a:gd name="T1" fmla="*/ 3 w 3"/>
                  <a:gd name="T2" fmla="*/ 3 w 3"/>
                </a:gdLst>
                <a:ahLst/>
                <a:cxnLst>
                  <a:cxn ang="0">
                    <a:pos x="T0" y="0"/>
                  </a:cxn>
                  <a:cxn ang="0">
                    <a:pos x="T1" y="0"/>
                  </a:cxn>
                  <a:cxn ang="0">
                    <a:pos x="T2" y="0"/>
                  </a:cxn>
                </a:cxnLst>
                <a:rect l="0" t="0" r="r" b="b"/>
                <a:pathLst>
                  <a:path w="3">
                    <a:moveTo>
                      <a:pt x="3" y="0"/>
                    </a:moveTo>
                    <a:cubicBezTo>
                      <a:pt x="3" y="0"/>
                      <a:pt x="3" y="0"/>
                      <a:pt x="3" y="0"/>
                    </a:cubicBezTo>
                    <a:cubicBezTo>
                      <a:pt x="0" y="0"/>
                      <a:pt x="1" y="0"/>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1651"/>
              <p:cNvSpPr>
                <a:spLocks/>
              </p:cNvSpPr>
              <p:nvPr/>
            </p:nvSpPr>
            <p:spPr bwMode="auto">
              <a:xfrm>
                <a:off x="6571249" y="2025576"/>
                <a:ext cx="9526" cy="1588"/>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1652"/>
              <p:cNvSpPr>
                <a:spLocks/>
              </p:cNvSpPr>
              <p:nvPr/>
            </p:nvSpPr>
            <p:spPr bwMode="auto">
              <a:xfrm>
                <a:off x="6604591" y="1993827"/>
                <a:ext cx="25402" cy="7938"/>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2" y="4"/>
                      <a:pt x="19" y="6"/>
                    </a:cubicBezTo>
                    <a:cubicBezTo>
                      <a:pt x="17" y="3"/>
                      <a:pt x="15"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1653"/>
              <p:cNvSpPr>
                <a:spLocks/>
              </p:cNvSpPr>
              <p:nvPr/>
            </p:nvSpPr>
            <p:spPr bwMode="auto">
              <a:xfrm>
                <a:off x="6798283" y="1997002"/>
                <a:ext cx="17464" cy="4762"/>
              </a:xfrm>
              <a:custGeom>
                <a:avLst/>
                <a:gdLst>
                  <a:gd name="T0" fmla="*/ 8 w 13"/>
                  <a:gd name="T1" fmla="*/ 4 h 4"/>
                  <a:gd name="T2" fmla="*/ 13 w 13"/>
                  <a:gd name="T3" fmla="*/ 0 h 4"/>
                  <a:gd name="T4" fmla="*/ 8 w 13"/>
                  <a:gd name="T5" fmla="*/ 4 h 4"/>
                </a:gdLst>
                <a:ahLst/>
                <a:cxnLst>
                  <a:cxn ang="0">
                    <a:pos x="T0" y="T1"/>
                  </a:cxn>
                  <a:cxn ang="0">
                    <a:pos x="T2" y="T3"/>
                  </a:cxn>
                  <a:cxn ang="0">
                    <a:pos x="T4" y="T5"/>
                  </a:cxn>
                </a:cxnLst>
                <a:rect l="0" t="0" r="r" b="b"/>
                <a:pathLst>
                  <a:path w="13" h="4">
                    <a:moveTo>
                      <a:pt x="8" y="4"/>
                    </a:moveTo>
                    <a:cubicBezTo>
                      <a:pt x="12" y="3"/>
                      <a:pt x="10" y="1"/>
                      <a:pt x="13" y="0"/>
                    </a:cubicBezTo>
                    <a:cubicBezTo>
                      <a:pt x="3" y="0"/>
                      <a:pt x="0" y="1"/>
                      <a:pt x="8" y="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1654"/>
              <p:cNvSpPr>
                <a:spLocks/>
              </p:cNvSpPr>
              <p:nvPr/>
            </p:nvSpPr>
            <p:spPr bwMode="auto">
              <a:xfrm>
                <a:off x="6410898" y="1995414"/>
                <a:ext cx="34928" cy="3175"/>
              </a:xfrm>
              <a:custGeom>
                <a:avLst/>
                <a:gdLst>
                  <a:gd name="T0" fmla="*/ 22 w 22"/>
                  <a:gd name="T1" fmla="*/ 0 h 2"/>
                  <a:gd name="T2" fmla="*/ 6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lnTo>
                      <a:pt x="6" y="1"/>
                    </a:lnTo>
                    <a:lnTo>
                      <a:pt x="0" y="2"/>
                    </a:lnTo>
                    <a:lnTo>
                      <a:pt x="22"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1655"/>
              <p:cNvSpPr>
                <a:spLocks/>
              </p:cNvSpPr>
              <p:nvPr/>
            </p:nvSpPr>
            <p:spPr bwMode="auto">
              <a:xfrm>
                <a:off x="5904440" y="1993827"/>
                <a:ext cx="457241" cy="44448"/>
              </a:xfrm>
              <a:custGeom>
                <a:avLst/>
                <a:gdLst>
                  <a:gd name="T0" fmla="*/ 22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1 w 337"/>
                  <a:gd name="T19" fmla="*/ 23 h 33"/>
                  <a:gd name="T20" fmla="*/ 337 w 337"/>
                  <a:gd name="T21" fmla="*/ 15 h 33"/>
                  <a:gd name="T22" fmla="*/ 334 w 337"/>
                  <a:gd name="T23" fmla="*/ 7 h 33"/>
                  <a:gd name="T24" fmla="*/ 295 w 337"/>
                  <a:gd name="T25" fmla="*/ 13 h 33"/>
                  <a:gd name="T26" fmla="*/ 291 w 337"/>
                  <a:gd name="T27" fmla="*/ 7 h 33"/>
                  <a:gd name="T28" fmla="*/ 277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8 w 337"/>
                  <a:gd name="T49" fmla="*/ 20 h 33"/>
                  <a:gd name="T50" fmla="*/ 124 w 337"/>
                  <a:gd name="T51" fmla="*/ 9 h 33"/>
                  <a:gd name="T52" fmla="*/ 71 w 337"/>
                  <a:gd name="T53" fmla="*/ 11 h 33"/>
                  <a:gd name="T54" fmla="*/ 71 w 337"/>
                  <a:gd name="T55" fmla="*/ 10 h 33"/>
                  <a:gd name="T56" fmla="*/ 36 w 337"/>
                  <a:gd name="T57" fmla="*/ 14 h 33"/>
                  <a:gd name="T58" fmla="*/ 48 w 337"/>
                  <a:gd name="T59" fmla="*/ 16 h 33"/>
                  <a:gd name="T60" fmla="*/ 33 w 337"/>
                  <a:gd name="T61" fmla="*/ 20 h 33"/>
                  <a:gd name="T62" fmla="*/ 31 w 337"/>
                  <a:gd name="T63" fmla="*/ 17 h 33"/>
                  <a:gd name="T64" fmla="*/ 0 w 337"/>
                  <a:gd name="T65" fmla="*/ 25 h 33"/>
                  <a:gd name="T66" fmla="*/ 37 w 337"/>
                  <a:gd name="T67" fmla="*/ 20 h 33"/>
                  <a:gd name="T68" fmla="*/ 22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2" y="27"/>
                    </a:moveTo>
                    <a:cubicBezTo>
                      <a:pt x="38" y="33"/>
                      <a:pt x="62" y="30"/>
                      <a:pt x="82" y="31"/>
                    </a:cubicBezTo>
                    <a:cubicBezTo>
                      <a:pt x="119" y="28"/>
                      <a:pt x="87" y="17"/>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19"/>
                      <a:pt x="284" y="19"/>
                      <a:pt x="276" y="27"/>
                    </a:cubicBezTo>
                    <a:cubicBezTo>
                      <a:pt x="271" y="28"/>
                      <a:pt x="271" y="28"/>
                      <a:pt x="271" y="28"/>
                    </a:cubicBezTo>
                    <a:cubicBezTo>
                      <a:pt x="291" y="27"/>
                      <a:pt x="318" y="23"/>
                      <a:pt x="331" y="23"/>
                    </a:cubicBezTo>
                    <a:cubicBezTo>
                      <a:pt x="331" y="20"/>
                      <a:pt x="320" y="15"/>
                      <a:pt x="337" y="15"/>
                    </a:cubicBezTo>
                    <a:cubicBezTo>
                      <a:pt x="330" y="14"/>
                      <a:pt x="333" y="10"/>
                      <a:pt x="334" y="7"/>
                    </a:cubicBezTo>
                    <a:cubicBezTo>
                      <a:pt x="316" y="11"/>
                      <a:pt x="306" y="9"/>
                      <a:pt x="295" y="13"/>
                    </a:cubicBezTo>
                    <a:cubicBezTo>
                      <a:pt x="284" y="9"/>
                      <a:pt x="301" y="11"/>
                      <a:pt x="291" y="7"/>
                    </a:cubicBezTo>
                    <a:cubicBezTo>
                      <a:pt x="277" y="11"/>
                      <a:pt x="277" y="11"/>
                      <a:pt x="277" y="11"/>
                    </a:cubicBezTo>
                    <a:cubicBezTo>
                      <a:pt x="266" y="10"/>
                      <a:pt x="288" y="7"/>
                      <a:pt x="271" y="6"/>
                    </a:cubicBezTo>
                    <a:cubicBezTo>
                      <a:pt x="269" y="9"/>
                      <a:pt x="256"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90" y="12"/>
                      <a:pt x="179" y="0"/>
                      <a:pt x="144" y="6"/>
                    </a:cubicBezTo>
                    <a:cubicBezTo>
                      <a:pt x="152" y="8"/>
                      <a:pt x="145" y="10"/>
                      <a:pt x="140" y="11"/>
                    </a:cubicBezTo>
                    <a:cubicBezTo>
                      <a:pt x="155" y="14"/>
                      <a:pt x="158" y="8"/>
                      <a:pt x="172" y="7"/>
                    </a:cubicBezTo>
                    <a:cubicBezTo>
                      <a:pt x="174" y="12"/>
                      <a:pt x="151" y="17"/>
                      <a:pt x="168" y="20"/>
                    </a:cubicBezTo>
                    <a:cubicBezTo>
                      <a:pt x="149" y="15"/>
                      <a:pt x="132" y="21"/>
                      <a:pt x="124" y="9"/>
                    </a:cubicBezTo>
                    <a:cubicBezTo>
                      <a:pt x="102" y="8"/>
                      <a:pt x="93" y="14"/>
                      <a:pt x="71" y="11"/>
                    </a:cubicBezTo>
                    <a:cubicBezTo>
                      <a:pt x="71" y="10"/>
                      <a:pt x="71" y="10"/>
                      <a:pt x="71" y="10"/>
                    </a:cubicBezTo>
                    <a:cubicBezTo>
                      <a:pt x="67" y="17"/>
                      <a:pt x="53" y="6"/>
                      <a:pt x="36"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7" y="20"/>
                    </a:cubicBezTo>
                    <a:cubicBezTo>
                      <a:pt x="30" y="23"/>
                      <a:pt x="32" y="28"/>
                      <a:pt x="22" y="2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1656"/>
              <p:cNvSpPr>
                <a:spLocks/>
              </p:cNvSpPr>
              <p:nvPr/>
            </p:nvSpPr>
            <p:spPr bwMode="auto">
              <a:xfrm>
                <a:off x="6237845" y="2001764"/>
                <a:ext cx="9526" cy="476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1657"/>
              <p:cNvSpPr>
                <a:spLocks/>
              </p:cNvSpPr>
              <p:nvPr/>
            </p:nvSpPr>
            <p:spPr bwMode="auto">
              <a:xfrm>
                <a:off x="5534520" y="1990652"/>
                <a:ext cx="357219" cy="53973"/>
              </a:xfrm>
              <a:custGeom>
                <a:avLst/>
                <a:gdLst>
                  <a:gd name="T0" fmla="*/ 192 w 263"/>
                  <a:gd name="T1" fmla="*/ 19 h 39"/>
                  <a:gd name="T2" fmla="*/ 182 w 263"/>
                  <a:gd name="T3" fmla="*/ 12 h 39"/>
                  <a:gd name="T4" fmla="*/ 185 w 263"/>
                  <a:gd name="T5" fmla="*/ 26 h 39"/>
                  <a:gd name="T6" fmla="*/ 156 w 263"/>
                  <a:gd name="T7" fmla="*/ 29 h 39"/>
                  <a:gd name="T8" fmla="*/ 156 w 263"/>
                  <a:gd name="T9" fmla="*/ 16 h 39"/>
                  <a:gd name="T10" fmla="*/ 128 w 263"/>
                  <a:gd name="T11" fmla="*/ 14 h 39"/>
                  <a:gd name="T12" fmla="*/ 130 w 263"/>
                  <a:gd name="T13" fmla="*/ 22 h 39"/>
                  <a:gd name="T14" fmla="*/ 98 w 263"/>
                  <a:gd name="T15" fmla="*/ 27 h 39"/>
                  <a:gd name="T16" fmla="*/ 111 w 263"/>
                  <a:gd name="T17" fmla="*/ 24 h 39"/>
                  <a:gd name="T18" fmla="*/ 93 w 263"/>
                  <a:gd name="T19" fmla="*/ 15 h 39"/>
                  <a:gd name="T20" fmla="*/ 20 w 263"/>
                  <a:gd name="T21" fmla="*/ 37 h 39"/>
                  <a:gd name="T22" fmla="*/ 43 w 263"/>
                  <a:gd name="T23" fmla="*/ 35 h 39"/>
                  <a:gd name="T24" fmla="*/ 44 w 263"/>
                  <a:gd name="T25" fmla="*/ 26 h 39"/>
                  <a:gd name="T26" fmla="*/ 67 w 263"/>
                  <a:gd name="T27" fmla="*/ 28 h 39"/>
                  <a:gd name="T28" fmla="*/ 52 w 263"/>
                  <a:gd name="T29" fmla="*/ 33 h 39"/>
                  <a:gd name="T30" fmla="*/ 227 w 263"/>
                  <a:gd name="T31" fmla="*/ 33 h 39"/>
                  <a:gd name="T32" fmla="*/ 202 w 263"/>
                  <a:gd name="T33" fmla="*/ 33 h 39"/>
                  <a:gd name="T34" fmla="*/ 226 w 263"/>
                  <a:gd name="T35" fmla="*/ 27 h 39"/>
                  <a:gd name="T36" fmla="*/ 214 w 263"/>
                  <a:gd name="T37" fmla="*/ 18 h 39"/>
                  <a:gd name="T38" fmla="*/ 227 w 263"/>
                  <a:gd name="T39" fmla="*/ 21 h 39"/>
                  <a:gd name="T40" fmla="*/ 227 w 263"/>
                  <a:gd name="T41" fmla="*/ 11 h 39"/>
                  <a:gd name="T42" fmla="*/ 263 w 263"/>
                  <a:gd name="T43" fmla="*/ 7 h 39"/>
                  <a:gd name="T44" fmla="*/ 201 w 263"/>
                  <a:gd name="T45" fmla="*/ 7 h 39"/>
                  <a:gd name="T46" fmla="*/ 192 w 263"/>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39">
                    <a:moveTo>
                      <a:pt x="192" y="19"/>
                    </a:moveTo>
                    <a:cubicBezTo>
                      <a:pt x="177" y="18"/>
                      <a:pt x="196" y="14"/>
                      <a:pt x="182" y="12"/>
                    </a:cubicBezTo>
                    <a:cubicBezTo>
                      <a:pt x="168" y="16"/>
                      <a:pt x="199" y="20"/>
                      <a:pt x="185" y="26"/>
                    </a:cubicBezTo>
                    <a:cubicBezTo>
                      <a:pt x="176" y="22"/>
                      <a:pt x="162" y="28"/>
                      <a:pt x="156" y="29"/>
                    </a:cubicBezTo>
                    <a:cubicBezTo>
                      <a:pt x="162" y="25"/>
                      <a:pt x="158" y="18"/>
                      <a:pt x="156" y="16"/>
                    </a:cubicBezTo>
                    <a:cubicBezTo>
                      <a:pt x="150" y="18"/>
                      <a:pt x="138" y="14"/>
                      <a:pt x="128" y="14"/>
                    </a:cubicBezTo>
                    <a:cubicBezTo>
                      <a:pt x="152" y="19"/>
                      <a:pt x="109" y="17"/>
                      <a:pt x="130" y="22"/>
                    </a:cubicBezTo>
                    <a:cubicBezTo>
                      <a:pt x="128" y="27"/>
                      <a:pt x="106" y="30"/>
                      <a:pt x="98" y="27"/>
                    </a:cubicBezTo>
                    <a:cubicBezTo>
                      <a:pt x="98" y="23"/>
                      <a:pt x="105" y="24"/>
                      <a:pt x="111" y="24"/>
                    </a:cubicBezTo>
                    <a:cubicBezTo>
                      <a:pt x="116" y="18"/>
                      <a:pt x="97" y="20"/>
                      <a:pt x="93" y="15"/>
                    </a:cubicBezTo>
                    <a:cubicBezTo>
                      <a:pt x="71" y="23"/>
                      <a:pt x="0" y="23"/>
                      <a:pt x="20" y="37"/>
                    </a:cubicBezTo>
                    <a:cubicBezTo>
                      <a:pt x="28" y="39"/>
                      <a:pt x="34" y="36"/>
                      <a:pt x="43" y="35"/>
                    </a:cubicBezTo>
                    <a:cubicBezTo>
                      <a:pt x="20" y="33"/>
                      <a:pt x="42" y="28"/>
                      <a:pt x="44" y="26"/>
                    </a:cubicBezTo>
                    <a:cubicBezTo>
                      <a:pt x="54" y="28"/>
                      <a:pt x="71" y="23"/>
                      <a:pt x="67" y="28"/>
                    </a:cubicBezTo>
                    <a:cubicBezTo>
                      <a:pt x="52" y="33"/>
                      <a:pt x="52" y="33"/>
                      <a:pt x="52" y="33"/>
                    </a:cubicBezTo>
                    <a:cubicBezTo>
                      <a:pt x="102" y="36"/>
                      <a:pt x="170"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3" y="7"/>
                    </a:cubicBezTo>
                    <a:cubicBezTo>
                      <a:pt x="232" y="0"/>
                      <a:pt x="237" y="14"/>
                      <a:pt x="201" y="7"/>
                    </a:cubicBezTo>
                    <a:lnTo>
                      <a:pt x="192" y="19"/>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1658"/>
              <p:cNvSpPr>
                <a:spLocks/>
              </p:cNvSpPr>
              <p:nvPr/>
            </p:nvSpPr>
            <p:spPr bwMode="auto">
              <a:xfrm>
                <a:off x="5877450" y="2009701"/>
                <a:ext cx="14289" cy="7938"/>
              </a:xfrm>
              <a:custGeom>
                <a:avLst/>
                <a:gdLst>
                  <a:gd name="T0" fmla="*/ 6 w 9"/>
                  <a:gd name="T1" fmla="*/ 0 h 5"/>
                  <a:gd name="T2" fmla="*/ 0 w 9"/>
                  <a:gd name="T3" fmla="*/ 5 h 5"/>
                  <a:gd name="T4" fmla="*/ 9 w 9"/>
                  <a:gd name="T5" fmla="*/ 3 h 5"/>
                  <a:gd name="T6" fmla="*/ 6 w 9"/>
                  <a:gd name="T7" fmla="*/ 0 h 5"/>
                </a:gdLst>
                <a:ahLst/>
                <a:cxnLst>
                  <a:cxn ang="0">
                    <a:pos x="T0" y="T1"/>
                  </a:cxn>
                  <a:cxn ang="0">
                    <a:pos x="T2" y="T3"/>
                  </a:cxn>
                  <a:cxn ang="0">
                    <a:pos x="T4" y="T5"/>
                  </a:cxn>
                  <a:cxn ang="0">
                    <a:pos x="T6" y="T7"/>
                  </a:cxn>
                </a:cxnLst>
                <a:rect l="0" t="0" r="r" b="b"/>
                <a:pathLst>
                  <a:path w="9" h="5">
                    <a:moveTo>
                      <a:pt x="6" y="0"/>
                    </a:moveTo>
                    <a:lnTo>
                      <a:pt x="0" y="5"/>
                    </a:lnTo>
                    <a:lnTo>
                      <a:pt x="9" y="3"/>
                    </a:lnTo>
                    <a:lnTo>
                      <a:pt x="6"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1659"/>
              <p:cNvSpPr>
                <a:spLocks/>
              </p:cNvSpPr>
              <p:nvPr/>
            </p:nvSpPr>
            <p:spPr bwMode="auto">
              <a:xfrm>
                <a:off x="5856811" y="2028751"/>
                <a:ext cx="20640" cy="7938"/>
              </a:xfrm>
              <a:custGeom>
                <a:avLst/>
                <a:gdLst>
                  <a:gd name="T0" fmla="*/ 10 w 15"/>
                  <a:gd name="T1" fmla="*/ 6 h 6"/>
                  <a:gd name="T2" fmla="*/ 14 w 15"/>
                  <a:gd name="T3" fmla="*/ 1 h 6"/>
                  <a:gd name="T4" fmla="*/ 10 w 15"/>
                  <a:gd name="T5" fmla="*/ 6 h 6"/>
                </a:gdLst>
                <a:ahLst/>
                <a:cxnLst>
                  <a:cxn ang="0">
                    <a:pos x="T0" y="T1"/>
                  </a:cxn>
                  <a:cxn ang="0">
                    <a:pos x="T2" y="T3"/>
                  </a:cxn>
                  <a:cxn ang="0">
                    <a:pos x="T4" y="T5"/>
                  </a:cxn>
                </a:cxnLst>
                <a:rect l="0" t="0" r="r" b="b"/>
                <a:pathLst>
                  <a:path w="15" h="6">
                    <a:moveTo>
                      <a:pt x="10" y="6"/>
                    </a:moveTo>
                    <a:cubicBezTo>
                      <a:pt x="10" y="4"/>
                      <a:pt x="15" y="3"/>
                      <a:pt x="14" y="1"/>
                    </a:cubicBezTo>
                    <a:cubicBezTo>
                      <a:pt x="0" y="0"/>
                      <a:pt x="2" y="3"/>
                      <a:pt x="10"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1660"/>
              <p:cNvSpPr>
                <a:spLocks/>
              </p:cNvSpPr>
              <p:nvPr/>
            </p:nvSpPr>
            <p:spPr bwMode="auto">
              <a:xfrm>
                <a:off x="5610726" y="2011289"/>
                <a:ext cx="25402" cy="4762"/>
              </a:xfrm>
              <a:custGeom>
                <a:avLst/>
                <a:gdLst>
                  <a:gd name="T0" fmla="*/ 18 w 18"/>
                  <a:gd name="T1" fmla="*/ 0 h 3"/>
                  <a:gd name="T2" fmla="*/ 0 w 18"/>
                  <a:gd name="T3" fmla="*/ 1 h 3"/>
                  <a:gd name="T4" fmla="*/ 12 w 18"/>
                  <a:gd name="T5" fmla="*/ 3 h 3"/>
                  <a:gd name="T6" fmla="*/ 18 w 18"/>
                  <a:gd name="T7" fmla="*/ 0 h 3"/>
                </a:gdLst>
                <a:ahLst/>
                <a:cxnLst>
                  <a:cxn ang="0">
                    <a:pos x="T0" y="T1"/>
                  </a:cxn>
                  <a:cxn ang="0">
                    <a:pos x="T2" y="T3"/>
                  </a:cxn>
                  <a:cxn ang="0">
                    <a:pos x="T4" y="T5"/>
                  </a:cxn>
                  <a:cxn ang="0">
                    <a:pos x="T6" y="T7"/>
                  </a:cxn>
                </a:cxnLst>
                <a:rect l="0" t="0" r="r" b="b"/>
                <a:pathLst>
                  <a:path w="18" h="3">
                    <a:moveTo>
                      <a:pt x="18" y="0"/>
                    </a:moveTo>
                    <a:cubicBezTo>
                      <a:pt x="0" y="1"/>
                      <a:pt x="0" y="1"/>
                      <a:pt x="0" y="1"/>
                    </a:cubicBezTo>
                    <a:cubicBezTo>
                      <a:pt x="12" y="3"/>
                      <a:pt x="12" y="3"/>
                      <a:pt x="12" y="3"/>
                    </a:cubicBezTo>
                    <a:cubicBezTo>
                      <a:pt x="11" y="1"/>
                      <a:pt x="16" y="0"/>
                      <a:pt x="18"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1661"/>
              <p:cNvSpPr>
                <a:spLocks/>
              </p:cNvSpPr>
              <p:nvPr/>
            </p:nvSpPr>
            <p:spPr bwMode="auto">
              <a:xfrm>
                <a:off x="5459901" y="2017639"/>
                <a:ext cx="107960" cy="25399"/>
              </a:xfrm>
              <a:custGeom>
                <a:avLst/>
                <a:gdLst>
                  <a:gd name="T0" fmla="*/ 0 w 80"/>
                  <a:gd name="T1" fmla="*/ 18 h 18"/>
                  <a:gd name="T2" fmla="*/ 66 w 80"/>
                  <a:gd name="T3" fmla="*/ 18 h 18"/>
                  <a:gd name="T4" fmla="*/ 65 w 80"/>
                  <a:gd name="T5" fmla="*/ 1 h 18"/>
                  <a:gd name="T6" fmla="*/ 38 w 80"/>
                  <a:gd name="T7" fmla="*/ 12 h 18"/>
                  <a:gd name="T8" fmla="*/ 2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6"/>
                      <a:pt x="65" y="1"/>
                    </a:cubicBezTo>
                    <a:cubicBezTo>
                      <a:pt x="51" y="0"/>
                      <a:pt x="53" y="10"/>
                      <a:pt x="38" y="12"/>
                    </a:cubicBezTo>
                    <a:cubicBezTo>
                      <a:pt x="32" y="7"/>
                      <a:pt x="16" y="13"/>
                      <a:pt x="2" y="12"/>
                    </a:cubicBezTo>
                    <a:cubicBezTo>
                      <a:pt x="3" y="14"/>
                      <a:pt x="3" y="16"/>
                      <a:pt x="0"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1662"/>
              <p:cNvSpPr>
                <a:spLocks/>
              </p:cNvSpPr>
              <p:nvPr/>
            </p:nvSpPr>
            <p:spPr bwMode="auto">
              <a:xfrm>
                <a:off x="4886762" y="1998589"/>
                <a:ext cx="609654" cy="311139"/>
              </a:xfrm>
              <a:custGeom>
                <a:avLst/>
                <a:gdLst>
                  <a:gd name="T0" fmla="*/ 334 w 449"/>
                  <a:gd name="T1" fmla="*/ 14 h 230"/>
                  <a:gd name="T2" fmla="*/ 301 w 449"/>
                  <a:gd name="T3" fmla="*/ 15 h 230"/>
                  <a:gd name="T4" fmla="*/ 316 w 449"/>
                  <a:gd name="T5" fmla="*/ 11 h 230"/>
                  <a:gd name="T6" fmla="*/ 290 w 449"/>
                  <a:gd name="T7" fmla="*/ 8 h 230"/>
                  <a:gd name="T8" fmla="*/ 292 w 449"/>
                  <a:gd name="T9" fmla="*/ 11 h 230"/>
                  <a:gd name="T10" fmla="*/ 234 w 449"/>
                  <a:gd name="T11" fmla="*/ 13 h 230"/>
                  <a:gd name="T12" fmla="*/ 223 w 449"/>
                  <a:gd name="T13" fmla="*/ 20 h 230"/>
                  <a:gd name="T14" fmla="*/ 183 w 449"/>
                  <a:gd name="T15" fmla="*/ 9 h 230"/>
                  <a:gd name="T16" fmla="*/ 193 w 449"/>
                  <a:gd name="T17" fmla="*/ 24 h 230"/>
                  <a:gd name="T18" fmla="*/ 128 w 449"/>
                  <a:gd name="T19" fmla="*/ 19 h 230"/>
                  <a:gd name="T20" fmla="*/ 141 w 449"/>
                  <a:gd name="T21" fmla="*/ 18 h 230"/>
                  <a:gd name="T22" fmla="*/ 105 w 449"/>
                  <a:gd name="T23" fmla="*/ 18 h 230"/>
                  <a:gd name="T24" fmla="*/ 107 w 449"/>
                  <a:gd name="T25" fmla="*/ 10 h 230"/>
                  <a:gd name="T26" fmla="*/ 55 w 449"/>
                  <a:gd name="T27" fmla="*/ 11 h 230"/>
                  <a:gd name="T28" fmla="*/ 59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1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1 w 449"/>
                  <a:gd name="T59" fmla="*/ 62 h 230"/>
                  <a:gd name="T60" fmla="*/ 17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4 w 449"/>
                  <a:gd name="T75" fmla="*/ 23 h 230"/>
                  <a:gd name="T76" fmla="*/ 40 w 449"/>
                  <a:gd name="T77" fmla="*/ 29 h 230"/>
                  <a:gd name="T78" fmla="*/ 43 w 449"/>
                  <a:gd name="T79" fmla="*/ 29 h 230"/>
                  <a:gd name="T80" fmla="*/ 45 w 449"/>
                  <a:gd name="T81" fmla="*/ 29 h 230"/>
                  <a:gd name="T82" fmla="*/ 49 w 449"/>
                  <a:gd name="T83" fmla="*/ 28 h 230"/>
                  <a:gd name="T84" fmla="*/ 50 w 449"/>
                  <a:gd name="T85" fmla="*/ 27 h 230"/>
                  <a:gd name="T86" fmla="*/ 52 w 449"/>
                  <a:gd name="T87" fmla="*/ 21 h 230"/>
                  <a:gd name="T88" fmla="*/ 66 w 449"/>
                  <a:gd name="T89" fmla="*/ 31 h 230"/>
                  <a:gd name="T90" fmla="*/ 294 w 449"/>
                  <a:gd name="T91" fmla="*/ 27 h 230"/>
                  <a:gd name="T92" fmla="*/ 289 w 449"/>
                  <a:gd name="T93" fmla="*/ 21 h 230"/>
                  <a:gd name="T94" fmla="*/ 376 w 449"/>
                  <a:gd name="T95" fmla="*/ 21 h 230"/>
                  <a:gd name="T96" fmla="*/ 386 w 449"/>
                  <a:gd name="T97" fmla="*/ 15 h 230"/>
                  <a:gd name="T98" fmla="*/ 383 w 449"/>
                  <a:gd name="T99" fmla="*/ 29 h 230"/>
                  <a:gd name="T100" fmla="*/ 412 w 449"/>
                  <a:gd name="T101" fmla="*/ 27 h 230"/>
                  <a:gd name="T102" fmla="*/ 395 w 449"/>
                  <a:gd name="T103" fmla="*/ 24 h 230"/>
                  <a:gd name="T104" fmla="*/ 424 w 449"/>
                  <a:gd name="T105" fmla="*/ 27 h 230"/>
                  <a:gd name="T106" fmla="*/ 403 w 449"/>
                  <a:gd name="T107" fmla="*/ 11 h 230"/>
                  <a:gd name="T108" fmla="*/ 333 w 449"/>
                  <a:gd name="T109" fmla="*/ 5 h 230"/>
                  <a:gd name="T110" fmla="*/ 334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4" y="14"/>
                    </a:moveTo>
                    <a:cubicBezTo>
                      <a:pt x="322" y="13"/>
                      <a:pt x="310" y="17"/>
                      <a:pt x="301" y="15"/>
                    </a:cubicBezTo>
                    <a:cubicBezTo>
                      <a:pt x="302" y="12"/>
                      <a:pt x="309" y="11"/>
                      <a:pt x="316" y="11"/>
                    </a:cubicBezTo>
                    <a:cubicBezTo>
                      <a:pt x="311" y="4"/>
                      <a:pt x="303" y="13"/>
                      <a:pt x="290" y="8"/>
                    </a:cubicBezTo>
                    <a:cubicBezTo>
                      <a:pt x="291" y="9"/>
                      <a:pt x="296" y="10"/>
                      <a:pt x="292" y="11"/>
                    </a:cubicBezTo>
                    <a:cubicBezTo>
                      <a:pt x="261" y="10"/>
                      <a:pt x="275" y="17"/>
                      <a:pt x="234" y="13"/>
                    </a:cubicBezTo>
                    <a:cubicBezTo>
                      <a:pt x="228" y="15"/>
                      <a:pt x="222" y="15"/>
                      <a:pt x="223" y="20"/>
                    </a:cubicBezTo>
                    <a:cubicBezTo>
                      <a:pt x="200" y="14"/>
                      <a:pt x="211" y="14"/>
                      <a:pt x="183" y="9"/>
                    </a:cubicBezTo>
                    <a:cubicBezTo>
                      <a:pt x="184" y="11"/>
                      <a:pt x="194" y="18"/>
                      <a:pt x="193" y="24"/>
                    </a:cubicBezTo>
                    <a:cubicBezTo>
                      <a:pt x="154" y="15"/>
                      <a:pt x="153" y="25"/>
                      <a:pt x="128" y="19"/>
                    </a:cubicBezTo>
                    <a:cubicBezTo>
                      <a:pt x="130" y="18"/>
                      <a:pt x="134" y="17"/>
                      <a:pt x="141" y="18"/>
                    </a:cubicBezTo>
                    <a:cubicBezTo>
                      <a:pt x="137" y="9"/>
                      <a:pt x="119" y="19"/>
                      <a:pt x="105" y="18"/>
                    </a:cubicBezTo>
                    <a:cubicBezTo>
                      <a:pt x="107" y="10"/>
                      <a:pt x="107" y="10"/>
                      <a:pt x="107" y="10"/>
                    </a:cubicBezTo>
                    <a:cubicBezTo>
                      <a:pt x="94" y="11"/>
                      <a:pt x="71" y="16"/>
                      <a:pt x="55" y="11"/>
                    </a:cubicBezTo>
                    <a:cubicBezTo>
                      <a:pt x="59" y="7"/>
                      <a:pt x="59" y="7"/>
                      <a:pt x="59" y="7"/>
                    </a:cubicBezTo>
                    <a:cubicBezTo>
                      <a:pt x="55" y="8"/>
                      <a:pt x="52" y="8"/>
                      <a:pt x="48" y="9"/>
                    </a:cubicBezTo>
                    <a:cubicBezTo>
                      <a:pt x="44" y="9"/>
                      <a:pt x="41" y="10"/>
                      <a:pt x="35" y="10"/>
                    </a:cubicBezTo>
                    <a:cubicBezTo>
                      <a:pt x="24" y="10"/>
                      <a:pt x="14" y="11"/>
                      <a:pt x="3" y="11"/>
                    </a:cubicBezTo>
                    <a:cubicBezTo>
                      <a:pt x="3" y="25"/>
                      <a:pt x="4" y="38"/>
                      <a:pt x="4" y="51"/>
                    </a:cubicBezTo>
                    <a:cubicBezTo>
                      <a:pt x="4" y="61"/>
                      <a:pt x="4" y="70"/>
                      <a:pt x="5" y="78"/>
                    </a:cubicBezTo>
                    <a:cubicBezTo>
                      <a:pt x="1" y="93"/>
                      <a:pt x="1" y="93"/>
                      <a:pt x="1" y="93"/>
                    </a:cubicBezTo>
                    <a:cubicBezTo>
                      <a:pt x="6" y="132"/>
                      <a:pt x="3" y="54"/>
                      <a:pt x="14" y="83"/>
                    </a:cubicBezTo>
                    <a:cubicBezTo>
                      <a:pt x="1" y="87"/>
                      <a:pt x="18" y="103"/>
                      <a:pt x="13" y="125"/>
                    </a:cubicBezTo>
                    <a:cubicBezTo>
                      <a:pt x="8" y="135"/>
                      <a:pt x="10" y="102"/>
                      <a:pt x="4" y="114"/>
                    </a:cubicBezTo>
                    <a:cubicBezTo>
                      <a:pt x="11" y="119"/>
                      <a:pt x="6" y="126"/>
                      <a:pt x="8" y="138"/>
                    </a:cubicBezTo>
                    <a:cubicBezTo>
                      <a:pt x="2" y="135"/>
                      <a:pt x="7" y="162"/>
                      <a:pt x="0" y="155"/>
                    </a:cubicBezTo>
                    <a:cubicBezTo>
                      <a:pt x="12" y="197"/>
                      <a:pt x="12" y="197"/>
                      <a:pt x="12" y="197"/>
                    </a:cubicBezTo>
                    <a:cubicBezTo>
                      <a:pt x="8" y="203"/>
                      <a:pt x="9" y="215"/>
                      <a:pt x="10" y="224"/>
                    </a:cubicBezTo>
                    <a:cubicBezTo>
                      <a:pt x="10" y="202"/>
                      <a:pt x="20" y="230"/>
                      <a:pt x="22" y="205"/>
                    </a:cubicBezTo>
                    <a:cubicBezTo>
                      <a:pt x="19" y="169"/>
                      <a:pt x="17" y="107"/>
                      <a:pt x="21" y="62"/>
                    </a:cubicBezTo>
                    <a:cubicBezTo>
                      <a:pt x="18" y="60"/>
                      <a:pt x="17" y="58"/>
                      <a:pt x="17" y="55"/>
                    </a:cubicBezTo>
                    <a:cubicBezTo>
                      <a:pt x="16" y="52"/>
                      <a:pt x="16" y="48"/>
                      <a:pt x="16" y="45"/>
                    </a:cubicBezTo>
                    <a:cubicBezTo>
                      <a:pt x="17"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3" y="21"/>
                      <a:pt x="30" y="22"/>
                      <a:pt x="34" y="23"/>
                    </a:cubicBezTo>
                    <a:cubicBezTo>
                      <a:pt x="38" y="25"/>
                      <a:pt x="40" y="27"/>
                      <a:pt x="40" y="29"/>
                    </a:cubicBezTo>
                    <a:cubicBezTo>
                      <a:pt x="41" y="29"/>
                      <a:pt x="42" y="29"/>
                      <a:pt x="43" y="29"/>
                    </a:cubicBezTo>
                    <a:cubicBezTo>
                      <a:pt x="44" y="29"/>
                      <a:pt x="45" y="29"/>
                      <a:pt x="45" y="29"/>
                    </a:cubicBezTo>
                    <a:cubicBezTo>
                      <a:pt x="47" y="29"/>
                      <a:pt x="48" y="28"/>
                      <a:pt x="49" y="28"/>
                    </a:cubicBezTo>
                    <a:cubicBezTo>
                      <a:pt x="50" y="28"/>
                      <a:pt x="50" y="28"/>
                      <a:pt x="50" y="27"/>
                    </a:cubicBezTo>
                    <a:cubicBezTo>
                      <a:pt x="49" y="26"/>
                      <a:pt x="47" y="24"/>
                      <a:pt x="52" y="21"/>
                    </a:cubicBezTo>
                    <a:cubicBezTo>
                      <a:pt x="66" y="31"/>
                      <a:pt x="66" y="31"/>
                      <a:pt x="66" y="31"/>
                    </a:cubicBezTo>
                    <a:cubicBezTo>
                      <a:pt x="132" y="28"/>
                      <a:pt x="219" y="22"/>
                      <a:pt x="294" y="27"/>
                    </a:cubicBezTo>
                    <a:cubicBezTo>
                      <a:pt x="289" y="21"/>
                      <a:pt x="289" y="21"/>
                      <a:pt x="289" y="21"/>
                    </a:cubicBezTo>
                    <a:cubicBezTo>
                      <a:pt x="323" y="24"/>
                      <a:pt x="346" y="8"/>
                      <a:pt x="376" y="21"/>
                    </a:cubicBezTo>
                    <a:cubicBezTo>
                      <a:pt x="386" y="15"/>
                      <a:pt x="386" y="15"/>
                      <a:pt x="386" y="15"/>
                    </a:cubicBezTo>
                    <a:cubicBezTo>
                      <a:pt x="380" y="18"/>
                      <a:pt x="392" y="24"/>
                      <a:pt x="383" y="29"/>
                    </a:cubicBezTo>
                    <a:cubicBezTo>
                      <a:pt x="392" y="27"/>
                      <a:pt x="402" y="29"/>
                      <a:pt x="412" y="27"/>
                    </a:cubicBezTo>
                    <a:cubicBezTo>
                      <a:pt x="395" y="24"/>
                      <a:pt x="395" y="24"/>
                      <a:pt x="395" y="24"/>
                    </a:cubicBezTo>
                    <a:cubicBezTo>
                      <a:pt x="407" y="19"/>
                      <a:pt x="420" y="22"/>
                      <a:pt x="424" y="27"/>
                    </a:cubicBezTo>
                    <a:cubicBezTo>
                      <a:pt x="449" y="20"/>
                      <a:pt x="409" y="16"/>
                      <a:pt x="403" y="11"/>
                    </a:cubicBezTo>
                    <a:cubicBezTo>
                      <a:pt x="367" y="22"/>
                      <a:pt x="367" y="0"/>
                      <a:pt x="333" y="5"/>
                    </a:cubicBezTo>
                    <a:cubicBezTo>
                      <a:pt x="311" y="8"/>
                      <a:pt x="335" y="10"/>
                      <a:pt x="334" y="1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1663"/>
              <p:cNvSpPr>
                <a:spLocks/>
              </p:cNvSpPr>
              <p:nvPr/>
            </p:nvSpPr>
            <p:spPr bwMode="auto">
              <a:xfrm>
                <a:off x="5399570" y="2036688"/>
                <a:ext cx="6351" cy="1588"/>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2" y="1"/>
                      <a:pt x="4" y="0"/>
                      <a:pt x="5" y="0"/>
                    </a:cubicBezTo>
                    <a:cubicBezTo>
                      <a:pt x="3" y="0"/>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1664"/>
              <p:cNvSpPr>
                <a:spLocks/>
              </p:cNvSpPr>
              <p:nvPr/>
            </p:nvSpPr>
            <p:spPr bwMode="auto">
              <a:xfrm>
                <a:off x="4899463" y="2301790"/>
                <a:ext cx="3175" cy="19049"/>
              </a:xfrm>
              <a:custGeom>
                <a:avLst/>
                <a:gdLst>
                  <a:gd name="T0" fmla="*/ 0 w 2"/>
                  <a:gd name="T1" fmla="*/ 0 h 14"/>
                  <a:gd name="T2" fmla="*/ 0 w 2"/>
                  <a:gd name="T3" fmla="*/ 10 h 14"/>
                  <a:gd name="T4" fmla="*/ 0 w 2"/>
                  <a:gd name="T5" fmla="*/ 0 h 14"/>
                </a:gdLst>
                <a:ahLst/>
                <a:cxnLst>
                  <a:cxn ang="0">
                    <a:pos x="T0" y="T1"/>
                  </a:cxn>
                  <a:cxn ang="0">
                    <a:pos x="T2" y="T3"/>
                  </a:cxn>
                  <a:cxn ang="0">
                    <a:pos x="T4" y="T5"/>
                  </a:cxn>
                </a:cxnLst>
                <a:rect l="0" t="0" r="r" b="b"/>
                <a:pathLst>
                  <a:path w="2" h="14">
                    <a:moveTo>
                      <a:pt x="0" y="0"/>
                    </a:moveTo>
                    <a:cubicBezTo>
                      <a:pt x="0" y="3"/>
                      <a:pt x="0" y="6"/>
                      <a:pt x="0" y="10"/>
                    </a:cubicBezTo>
                    <a:cubicBezTo>
                      <a:pt x="2" y="14"/>
                      <a:pt x="1" y="8"/>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1665"/>
              <p:cNvSpPr>
                <a:spLocks/>
              </p:cNvSpPr>
              <p:nvPr/>
            </p:nvSpPr>
            <p:spPr bwMode="auto">
              <a:xfrm>
                <a:off x="5459901" y="2035100"/>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1666"/>
              <p:cNvSpPr>
                <a:spLocks/>
              </p:cNvSpPr>
              <p:nvPr/>
            </p:nvSpPr>
            <p:spPr bwMode="auto">
              <a:xfrm>
                <a:off x="5471015" y="2014464"/>
                <a:ext cx="14289" cy="3175"/>
              </a:xfrm>
              <a:custGeom>
                <a:avLst/>
                <a:gdLst>
                  <a:gd name="T0" fmla="*/ 9 w 9"/>
                  <a:gd name="T1" fmla="*/ 0 h 2"/>
                  <a:gd name="T2" fmla="*/ 0 w 9"/>
                  <a:gd name="T3" fmla="*/ 0 h 2"/>
                  <a:gd name="T4" fmla="*/ 2 w 9"/>
                  <a:gd name="T5" fmla="*/ 2 h 2"/>
                  <a:gd name="T6" fmla="*/ 9 w 9"/>
                  <a:gd name="T7" fmla="*/ 0 h 2"/>
                </a:gdLst>
                <a:ahLst/>
                <a:cxnLst>
                  <a:cxn ang="0">
                    <a:pos x="T0" y="T1"/>
                  </a:cxn>
                  <a:cxn ang="0">
                    <a:pos x="T2" y="T3"/>
                  </a:cxn>
                  <a:cxn ang="0">
                    <a:pos x="T4" y="T5"/>
                  </a:cxn>
                  <a:cxn ang="0">
                    <a:pos x="T6" y="T7"/>
                  </a:cxn>
                </a:cxnLst>
                <a:rect l="0" t="0" r="r" b="b"/>
                <a:pathLst>
                  <a:path w="9" h="2">
                    <a:moveTo>
                      <a:pt x="9" y="0"/>
                    </a:moveTo>
                    <a:lnTo>
                      <a:pt x="0" y="0"/>
                    </a:lnTo>
                    <a:lnTo>
                      <a:pt x="2" y="2"/>
                    </a:lnTo>
                    <a:lnTo>
                      <a:pt x="9"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1667"/>
              <p:cNvSpPr>
                <a:spLocks/>
              </p:cNvSpPr>
              <p:nvPr/>
            </p:nvSpPr>
            <p:spPr bwMode="auto">
              <a:xfrm>
                <a:off x="4889937" y="2436723"/>
                <a:ext cx="3175" cy="317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1668"/>
              <p:cNvSpPr>
                <a:spLocks/>
              </p:cNvSpPr>
              <p:nvPr/>
            </p:nvSpPr>
            <p:spPr bwMode="auto">
              <a:xfrm>
                <a:off x="4993134" y="2731987"/>
                <a:ext cx="7938" cy="1588"/>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0"/>
                      <a:pt x="6"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1669"/>
              <p:cNvSpPr>
                <a:spLocks/>
              </p:cNvSpPr>
              <p:nvPr/>
            </p:nvSpPr>
            <p:spPr bwMode="auto">
              <a:xfrm>
                <a:off x="4880411" y="2330364"/>
                <a:ext cx="1131990" cy="407973"/>
              </a:xfrm>
              <a:custGeom>
                <a:avLst/>
                <a:gdLst>
                  <a:gd name="T0" fmla="*/ 794 w 833"/>
                  <a:gd name="T1" fmla="*/ 280 h 300"/>
                  <a:gd name="T2" fmla="*/ 813 w 833"/>
                  <a:gd name="T3" fmla="*/ 270 h 300"/>
                  <a:gd name="T4" fmla="*/ 774 w 833"/>
                  <a:gd name="T5" fmla="*/ 266 h 300"/>
                  <a:gd name="T6" fmla="*/ 718 w 833"/>
                  <a:gd name="T7" fmla="*/ 271 h 300"/>
                  <a:gd name="T8" fmla="*/ 593 w 833"/>
                  <a:gd name="T9" fmla="*/ 272 h 300"/>
                  <a:gd name="T10" fmla="*/ 513 w 833"/>
                  <a:gd name="T11" fmla="*/ 269 h 300"/>
                  <a:gd name="T12" fmla="*/ 408 w 833"/>
                  <a:gd name="T13" fmla="*/ 278 h 300"/>
                  <a:gd name="T14" fmla="*/ 384 w 833"/>
                  <a:gd name="T15" fmla="*/ 275 h 300"/>
                  <a:gd name="T16" fmla="*/ 325 w 833"/>
                  <a:gd name="T17" fmla="*/ 273 h 300"/>
                  <a:gd name="T18" fmla="*/ 301 w 833"/>
                  <a:gd name="T19" fmla="*/ 287 h 300"/>
                  <a:gd name="T20" fmla="*/ 246 w 833"/>
                  <a:gd name="T21" fmla="*/ 287 h 300"/>
                  <a:gd name="T22" fmla="*/ 202 w 833"/>
                  <a:gd name="T23" fmla="*/ 281 h 300"/>
                  <a:gd name="T24" fmla="*/ 129 w 833"/>
                  <a:gd name="T25" fmla="*/ 281 h 300"/>
                  <a:gd name="T26" fmla="*/ 55 w 833"/>
                  <a:gd name="T27" fmla="*/ 278 h 300"/>
                  <a:gd name="T28" fmla="*/ 46 w 833"/>
                  <a:gd name="T29" fmla="*/ 280 h 300"/>
                  <a:gd name="T30" fmla="*/ 16 w 833"/>
                  <a:gd name="T31" fmla="*/ 284 h 300"/>
                  <a:gd name="T32" fmla="*/ 5 w 833"/>
                  <a:gd name="T33" fmla="*/ 216 h 300"/>
                  <a:gd name="T34" fmla="*/ 15 w 833"/>
                  <a:gd name="T35" fmla="*/ 237 h 300"/>
                  <a:gd name="T36" fmla="*/ 22 w 833"/>
                  <a:gd name="T37" fmla="*/ 252 h 300"/>
                  <a:gd name="T38" fmla="*/ 24 w 833"/>
                  <a:gd name="T39" fmla="*/ 258 h 300"/>
                  <a:gd name="T40" fmla="*/ 23 w 833"/>
                  <a:gd name="T41" fmla="*/ 252 h 300"/>
                  <a:gd name="T42" fmla="*/ 22 w 833"/>
                  <a:gd name="T43" fmla="*/ 227 h 300"/>
                  <a:gd name="T44" fmla="*/ 25 w 833"/>
                  <a:gd name="T45" fmla="*/ 202 h 300"/>
                  <a:gd name="T46" fmla="*/ 21 w 833"/>
                  <a:gd name="T47" fmla="*/ 158 h 300"/>
                  <a:gd name="T48" fmla="*/ 4 w 833"/>
                  <a:gd name="T49" fmla="*/ 22 h 300"/>
                  <a:gd name="T50" fmla="*/ 9 w 833"/>
                  <a:gd name="T51" fmla="*/ 80 h 300"/>
                  <a:gd name="T52" fmla="*/ 19 w 833"/>
                  <a:gd name="T53" fmla="*/ 123 h 300"/>
                  <a:gd name="T54" fmla="*/ 8 w 833"/>
                  <a:gd name="T55" fmla="*/ 127 h 300"/>
                  <a:gd name="T56" fmla="*/ 3 w 833"/>
                  <a:gd name="T57" fmla="*/ 200 h 300"/>
                  <a:gd name="T58" fmla="*/ 9 w 833"/>
                  <a:gd name="T59" fmla="*/ 201 h 300"/>
                  <a:gd name="T60" fmla="*/ 9 w 833"/>
                  <a:gd name="T61" fmla="*/ 246 h 300"/>
                  <a:gd name="T62" fmla="*/ 12 w 833"/>
                  <a:gd name="T63" fmla="*/ 269 h 300"/>
                  <a:gd name="T64" fmla="*/ 7 w 833"/>
                  <a:gd name="T65" fmla="*/ 293 h 300"/>
                  <a:gd name="T66" fmla="*/ 42 w 833"/>
                  <a:gd name="T67" fmla="*/ 294 h 300"/>
                  <a:gd name="T68" fmla="*/ 49 w 833"/>
                  <a:gd name="T69" fmla="*/ 293 h 300"/>
                  <a:gd name="T70" fmla="*/ 73 w 833"/>
                  <a:gd name="T71" fmla="*/ 291 h 300"/>
                  <a:gd name="T72" fmla="*/ 88 w 833"/>
                  <a:gd name="T73" fmla="*/ 295 h 300"/>
                  <a:gd name="T74" fmla="*/ 96 w 833"/>
                  <a:gd name="T75" fmla="*/ 297 h 300"/>
                  <a:gd name="T76" fmla="*/ 104 w 833"/>
                  <a:gd name="T77" fmla="*/ 298 h 300"/>
                  <a:gd name="T78" fmla="*/ 186 w 833"/>
                  <a:gd name="T79" fmla="*/ 282 h 300"/>
                  <a:gd name="T80" fmla="*/ 245 w 833"/>
                  <a:gd name="T81" fmla="*/ 288 h 300"/>
                  <a:gd name="T82" fmla="*/ 282 w 833"/>
                  <a:gd name="T83" fmla="*/ 292 h 300"/>
                  <a:gd name="T84" fmla="*/ 312 w 833"/>
                  <a:gd name="T85" fmla="*/ 295 h 300"/>
                  <a:gd name="T86" fmla="*/ 364 w 833"/>
                  <a:gd name="T87" fmla="*/ 296 h 300"/>
                  <a:gd name="T88" fmla="*/ 463 w 833"/>
                  <a:gd name="T89" fmla="*/ 280 h 300"/>
                  <a:gd name="T90" fmla="*/ 477 w 833"/>
                  <a:gd name="T91" fmla="*/ 287 h 300"/>
                  <a:gd name="T92" fmla="*/ 536 w 833"/>
                  <a:gd name="T93" fmla="*/ 292 h 300"/>
                  <a:gd name="T94" fmla="*/ 573 w 833"/>
                  <a:gd name="T95" fmla="*/ 280 h 300"/>
                  <a:gd name="T96" fmla="*/ 639 w 833"/>
                  <a:gd name="T97" fmla="*/ 277 h 300"/>
                  <a:gd name="T98" fmla="*/ 739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39" y="289"/>
                    </a:moveTo>
                    <a:cubicBezTo>
                      <a:pt x="757" y="287"/>
                      <a:pt x="781" y="285"/>
                      <a:pt x="794" y="280"/>
                    </a:cubicBezTo>
                    <a:cubicBezTo>
                      <a:pt x="793" y="283"/>
                      <a:pt x="793" y="283"/>
                      <a:pt x="793" y="283"/>
                    </a:cubicBezTo>
                    <a:cubicBezTo>
                      <a:pt x="802" y="281"/>
                      <a:pt x="833" y="276"/>
                      <a:pt x="813" y="270"/>
                    </a:cubicBezTo>
                    <a:cubicBezTo>
                      <a:pt x="808" y="273"/>
                      <a:pt x="808" y="273"/>
                      <a:pt x="808" y="273"/>
                    </a:cubicBezTo>
                    <a:cubicBezTo>
                      <a:pt x="786" y="278"/>
                      <a:pt x="792" y="268"/>
                      <a:pt x="774" y="266"/>
                    </a:cubicBezTo>
                    <a:cubicBezTo>
                      <a:pt x="753" y="267"/>
                      <a:pt x="741" y="279"/>
                      <a:pt x="722" y="276"/>
                    </a:cubicBezTo>
                    <a:cubicBezTo>
                      <a:pt x="714" y="277"/>
                      <a:pt x="715" y="274"/>
                      <a:pt x="718" y="271"/>
                    </a:cubicBezTo>
                    <a:cubicBezTo>
                      <a:pt x="699" y="270"/>
                      <a:pt x="692" y="280"/>
                      <a:pt x="679" y="281"/>
                    </a:cubicBezTo>
                    <a:cubicBezTo>
                      <a:pt x="673" y="257"/>
                      <a:pt x="621" y="287"/>
                      <a:pt x="593" y="272"/>
                    </a:cubicBezTo>
                    <a:cubicBezTo>
                      <a:pt x="575" y="274"/>
                      <a:pt x="552" y="272"/>
                      <a:pt x="529" y="277"/>
                    </a:cubicBezTo>
                    <a:cubicBezTo>
                      <a:pt x="541" y="271"/>
                      <a:pt x="508" y="276"/>
                      <a:pt x="513" y="269"/>
                    </a:cubicBezTo>
                    <a:cubicBezTo>
                      <a:pt x="507" y="283"/>
                      <a:pt x="449" y="263"/>
                      <a:pt x="445" y="281"/>
                    </a:cubicBezTo>
                    <a:cubicBezTo>
                      <a:pt x="414" y="276"/>
                      <a:pt x="443" y="282"/>
                      <a:pt x="408" y="278"/>
                    </a:cubicBezTo>
                    <a:cubicBezTo>
                      <a:pt x="408" y="276"/>
                      <a:pt x="414" y="276"/>
                      <a:pt x="417" y="275"/>
                    </a:cubicBezTo>
                    <a:cubicBezTo>
                      <a:pt x="403" y="272"/>
                      <a:pt x="395" y="283"/>
                      <a:pt x="384" y="275"/>
                    </a:cubicBezTo>
                    <a:cubicBezTo>
                      <a:pt x="355" y="274"/>
                      <a:pt x="379" y="280"/>
                      <a:pt x="362" y="284"/>
                    </a:cubicBezTo>
                    <a:cubicBezTo>
                      <a:pt x="333" y="282"/>
                      <a:pt x="341" y="280"/>
                      <a:pt x="325" y="273"/>
                    </a:cubicBezTo>
                    <a:cubicBezTo>
                      <a:pt x="322" y="281"/>
                      <a:pt x="305" y="277"/>
                      <a:pt x="291" y="281"/>
                    </a:cubicBezTo>
                    <a:cubicBezTo>
                      <a:pt x="294" y="282"/>
                      <a:pt x="314" y="283"/>
                      <a:pt x="301" y="287"/>
                    </a:cubicBezTo>
                    <a:cubicBezTo>
                      <a:pt x="267" y="285"/>
                      <a:pt x="274" y="292"/>
                      <a:pt x="242" y="294"/>
                    </a:cubicBezTo>
                    <a:cubicBezTo>
                      <a:pt x="226" y="285"/>
                      <a:pt x="274" y="294"/>
                      <a:pt x="246" y="287"/>
                    </a:cubicBezTo>
                    <a:cubicBezTo>
                      <a:pt x="266" y="282"/>
                      <a:pt x="281" y="283"/>
                      <a:pt x="292" y="276"/>
                    </a:cubicBezTo>
                    <a:cubicBezTo>
                      <a:pt x="265" y="276"/>
                      <a:pt x="232" y="277"/>
                      <a:pt x="202" y="281"/>
                    </a:cubicBezTo>
                    <a:cubicBezTo>
                      <a:pt x="186" y="280"/>
                      <a:pt x="211" y="277"/>
                      <a:pt x="198" y="276"/>
                    </a:cubicBezTo>
                    <a:cubicBezTo>
                      <a:pt x="169" y="272"/>
                      <a:pt x="153" y="285"/>
                      <a:pt x="129" y="281"/>
                    </a:cubicBezTo>
                    <a:cubicBezTo>
                      <a:pt x="134" y="276"/>
                      <a:pt x="134" y="276"/>
                      <a:pt x="134" y="276"/>
                    </a:cubicBezTo>
                    <a:cubicBezTo>
                      <a:pt x="120" y="283"/>
                      <a:pt x="83" y="275"/>
                      <a:pt x="55" y="278"/>
                    </a:cubicBezTo>
                    <a:cubicBezTo>
                      <a:pt x="59" y="281"/>
                      <a:pt x="61" y="283"/>
                      <a:pt x="58" y="284"/>
                    </a:cubicBezTo>
                    <a:cubicBezTo>
                      <a:pt x="58" y="280"/>
                      <a:pt x="53" y="279"/>
                      <a:pt x="46" y="280"/>
                    </a:cubicBezTo>
                    <a:cubicBezTo>
                      <a:pt x="42" y="281"/>
                      <a:pt x="38" y="281"/>
                      <a:pt x="33" y="282"/>
                    </a:cubicBezTo>
                    <a:cubicBezTo>
                      <a:pt x="28" y="283"/>
                      <a:pt x="22" y="283"/>
                      <a:pt x="16" y="284"/>
                    </a:cubicBezTo>
                    <a:cubicBezTo>
                      <a:pt x="15" y="275"/>
                      <a:pt x="15" y="264"/>
                      <a:pt x="18" y="256"/>
                    </a:cubicBezTo>
                    <a:cubicBezTo>
                      <a:pt x="10" y="258"/>
                      <a:pt x="6" y="232"/>
                      <a:pt x="5" y="216"/>
                    </a:cubicBezTo>
                    <a:cubicBezTo>
                      <a:pt x="7" y="210"/>
                      <a:pt x="10" y="211"/>
                      <a:pt x="12" y="211"/>
                    </a:cubicBezTo>
                    <a:cubicBezTo>
                      <a:pt x="10" y="225"/>
                      <a:pt x="12" y="231"/>
                      <a:pt x="15" y="237"/>
                    </a:cubicBezTo>
                    <a:cubicBezTo>
                      <a:pt x="17" y="240"/>
                      <a:pt x="19" y="243"/>
                      <a:pt x="20" y="246"/>
                    </a:cubicBezTo>
                    <a:cubicBezTo>
                      <a:pt x="21" y="248"/>
                      <a:pt x="22" y="250"/>
                      <a:pt x="22" y="252"/>
                    </a:cubicBezTo>
                    <a:cubicBezTo>
                      <a:pt x="23" y="253"/>
                      <a:pt x="23" y="254"/>
                      <a:pt x="23" y="255"/>
                    </a:cubicBezTo>
                    <a:cubicBezTo>
                      <a:pt x="24" y="256"/>
                      <a:pt x="24" y="257"/>
                      <a:pt x="24" y="258"/>
                    </a:cubicBezTo>
                    <a:cubicBezTo>
                      <a:pt x="24" y="257"/>
                      <a:pt x="24" y="256"/>
                      <a:pt x="24" y="255"/>
                    </a:cubicBezTo>
                    <a:cubicBezTo>
                      <a:pt x="23" y="254"/>
                      <a:pt x="23" y="253"/>
                      <a:pt x="23" y="252"/>
                    </a:cubicBezTo>
                    <a:cubicBezTo>
                      <a:pt x="23" y="249"/>
                      <a:pt x="23" y="246"/>
                      <a:pt x="22" y="244"/>
                    </a:cubicBezTo>
                    <a:cubicBezTo>
                      <a:pt x="22" y="238"/>
                      <a:pt x="22" y="232"/>
                      <a:pt x="22" y="227"/>
                    </a:cubicBezTo>
                    <a:cubicBezTo>
                      <a:pt x="22" y="215"/>
                      <a:pt x="22" y="204"/>
                      <a:pt x="19" y="196"/>
                    </a:cubicBezTo>
                    <a:cubicBezTo>
                      <a:pt x="25" y="202"/>
                      <a:pt x="25" y="202"/>
                      <a:pt x="25" y="202"/>
                    </a:cubicBezTo>
                    <a:cubicBezTo>
                      <a:pt x="26" y="178"/>
                      <a:pt x="11" y="181"/>
                      <a:pt x="17" y="155"/>
                    </a:cubicBezTo>
                    <a:cubicBezTo>
                      <a:pt x="21" y="158"/>
                      <a:pt x="21" y="158"/>
                      <a:pt x="21" y="158"/>
                    </a:cubicBezTo>
                    <a:cubicBezTo>
                      <a:pt x="21" y="106"/>
                      <a:pt x="29" y="45"/>
                      <a:pt x="19" y="3"/>
                    </a:cubicBezTo>
                    <a:cubicBezTo>
                      <a:pt x="15" y="0"/>
                      <a:pt x="7" y="21"/>
                      <a:pt x="4" y="22"/>
                    </a:cubicBezTo>
                    <a:cubicBezTo>
                      <a:pt x="7" y="47"/>
                      <a:pt x="13" y="61"/>
                      <a:pt x="16" y="80"/>
                    </a:cubicBezTo>
                    <a:cubicBezTo>
                      <a:pt x="9" y="80"/>
                      <a:pt x="9" y="80"/>
                      <a:pt x="9" y="80"/>
                    </a:cubicBezTo>
                    <a:cubicBezTo>
                      <a:pt x="14" y="84"/>
                      <a:pt x="17" y="107"/>
                      <a:pt x="21" y="94"/>
                    </a:cubicBezTo>
                    <a:cubicBezTo>
                      <a:pt x="24" y="109"/>
                      <a:pt x="15" y="106"/>
                      <a:pt x="19" y="123"/>
                    </a:cubicBezTo>
                    <a:cubicBezTo>
                      <a:pt x="11" y="122"/>
                      <a:pt x="11" y="111"/>
                      <a:pt x="5" y="111"/>
                    </a:cubicBezTo>
                    <a:cubicBezTo>
                      <a:pt x="8" y="127"/>
                      <a:pt x="8" y="127"/>
                      <a:pt x="8" y="127"/>
                    </a:cubicBezTo>
                    <a:cubicBezTo>
                      <a:pt x="5" y="122"/>
                      <a:pt x="6" y="136"/>
                      <a:pt x="3" y="131"/>
                    </a:cubicBezTo>
                    <a:cubicBezTo>
                      <a:pt x="12" y="160"/>
                      <a:pt x="0" y="171"/>
                      <a:pt x="3" y="200"/>
                    </a:cubicBezTo>
                    <a:cubicBezTo>
                      <a:pt x="5" y="184"/>
                      <a:pt x="5" y="184"/>
                      <a:pt x="5" y="184"/>
                    </a:cubicBezTo>
                    <a:cubicBezTo>
                      <a:pt x="9" y="184"/>
                      <a:pt x="8" y="194"/>
                      <a:pt x="9" y="201"/>
                    </a:cubicBezTo>
                    <a:cubicBezTo>
                      <a:pt x="4" y="209"/>
                      <a:pt x="5" y="214"/>
                      <a:pt x="2" y="229"/>
                    </a:cubicBezTo>
                    <a:cubicBezTo>
                      <a:pt x="4" y="235"/>
                      <a:pt x="6" y="240"/>
                      <a:pt x="9" y="246"/>
                    </a:cubicBezTo>
                    <a:cubicBezTo>
                      <a:pt x="10" y="249"/>
                      <a:pt x="11" y="252"/>
                      <a:pt x="11" y="255"/>
                    </a:cubicBezTo>
                    <a:cubicBezTo>
                      <a:pt x="12" y="259"/>
                      <a:pt x="12" y="264"/>
                      <a:pt x="12" y="269"/>
                    </a:cubicBezTo>
                    <a:cubicBezTo>
                      <a:pt x="10" y="269"/>
                      <a:pt x="9" y="271"/>
                      <a:pt x="8" y="276"/>
                    </a:cubicBezTo>
                    <a:cubicBezTo>
                      <a:pt x="8" y="280"/>
                      <a:pt x="7" y="286"/>
                      <a:pt x="7" y="293"/>
                    </a:cubicBezTo>
                    <a:cubicBezTo>
                      <a:pt x="17" y="294"/>
                      <a:pt x="29" y="295"/>
                      <a:pt x="31" y="298"/>
                    </a:cubicBezTo>
                    <a:cubicBezTo>
                      <a:pt x="33" y="296"/>
                      <a:pt x="37" y="295"/>
                      <a:pt x="42" y="294"/>
                    </a:cubicBezTo>
                    <a:cubicBezTo>
                      <a:pt x="43" y="294"/>
                      <a:pt x="45" y="294"/>
                      <a:pt x="46" y="294"/>
                    </a:cubicBezTo>
                    <a:cubicBezTo>
                      <a:pt x="47" y="293"/>
                      <a:pt x="48" y="293"/>
                      <a:pt x="49" y="293"/>
                    </a:cubicBezTo>
                    <a:cubicBezTo>
                      <a:pt x="51" y="293"/>
                      <a:pt x="53" y="293"/>
                      <a:pt x="55" y="293"/>
                    </a:cubicBezTo>
                    <a:cubicBezTo>
                      <a:pt x="63" y="293"/>
                      <a:pt x="71" y="293"/>
                      <a:pt x="73" y="291"/>
                    </a:cubicBezTo>
                    <a:cubicBezTo>
                      <a:pt x="82" y="289"/>
                      <a:pt x="95" y="290"/>
                      <a:pt x="95" y="294"/>
                    </a:cubicBezTo>
                    <a:cubicBezTo>
                      <a:pt x="94" y="294"/>
                      <a:pt x="91" y="295"/>
                      <a:pt x="88" y="295"/>
                    </a:cubicBezTo>
                    <a:cubicBezTo>
                      <a:pt x="97" y="296"/>
                      <a:pt x="97" y="296"/>
                      <a:pt x="97" y="296"/>
                    </a:cubicBezTo>
                    <a:cubicBezTo>
                      <a:pt x="96" y="296"/>
                      <a:pt x="97" y="297"/>
                      <a:pt x="96" y="297"/>
                    </a:cubicBezTo>
                    <a:cubicBezTo>
                      <a:pt x="104" y="297"/>
                      <a:pt x="104" y="292"/>
                      <a:pt x="115" y="296"/>
                    </a:cubicBezTo>
                    <a:cubicBezTo>
                      <a:pt x="115" y="298"/>
                      <a:pt x="109" y="298"/>
                      <a:pt x="104" y="298"/>
                    </a:cubicBezTo>
                    <a:cubicBezTo>
                      <a:pt x="127" y="300"/>
                      <a:pt x="143" y="287"/>
                      <a:pt x="162" y="294"/>
                    </a:cubicBezTo>
                    <a:cubicBezTo>
                      <a:pt x="166" y="290"/>
                      <a:pt x="191" y="290"/>
                      <a:pt x="186" y="282"/>
                    </a:cubicBezTo>
                    <a:cubicBezTo>
                      <a:pt x="193" y="285"/>
                      <a:pt x="190" y="291"/>
                      <a:pt x="209" y="290"/>
                    </a:cubicBezTo>
                    <a:cubicBezTo>
                      <a:pt x="220" y="283"/>
                      <a:pt x="230" y="292"/>
                      <a:pt x="245" y="288"/>
                    </a:cubicBezTo>
                    <a:cubicBezTo>
                      <a:pt x="225" y="295"/>
                      <a:pt x="244" y="290"/>
                      <a:pt x="228" y="297"/>
                    </a:cubicBezTo>
                    <a:cubicBezTo>
                      <a:pt x="241" y="300"/>
                      <a:pt x="260" y="290"/>
                      <a:pt x="282" y="292"/>
                    </a:cubicBezTo>
                    <a:cubicBezTo>
                      <a:pt x="284" y="293"/>
                      <a:pt x="284" y="295"/>
                      <a:pt x="287" y="297"/>
                    </a:cubicBezTo>
                    <a:cubicBezTo>
                      <a:pt x="295" y="295"/>
                      <a:pt x="304" y="289"/>
                      <a:pt x="312" y="295"/>
                    </a:cubicBezTo>
                    <a:cubicBezTo>
                      <a:pt x="311" y="290"/>
                      <a:pt x="311" y="290"/>
                      <a:pt x="311" y="290"/>
                    </a:cubicBezTo>
                    <a:cubicBezTo>
                      <a:pt x="327" y="292"/>
                      <a:pt x="348" y="291"/>
                      <a:pt x="364" y="296"/>
                    </a:cubicBezTo>
                    <a:cubicBezTo>
                      <a:pt x="383" y="287"/>
                      <a:pt x="383" y="287"/>
                      <a:pt x="383" y="287"/>
                    </a:cubicBezTo>
                    <a:cubicBezTo>
                      <a:pt x="409" y="297"/>
                      <a:pt x="443" y="288"/>
                      <a:pt x="463" y="280"/>
                    </a:cubicBezTo>
                    <a:cubicBezTo>
                      <a:pt x="473" y="280"/>
                      <a:pt x="487" y="282"/>
                      <a:pt x="487" y="284"/>
                    </a:cubicBezTo>
                    <a:cubicBezTo>
                      <a:pt x="485" y="284"/>
                      <a:pt x="481" y="286"/>
                      <a:pt x="477" y="287"/>
                    </a:cubicBezTo>
                    <a:cubicBezTo>
                      <a:pt x="490" y="287"/>
                      <a:pt x="507" y="293"/>
                      <a:pt x="515" y="285"/>
                    </a:cubicBezTo>
                    <a:cubicBezTo>
                      <a:pt x="529" y="283"/>
                      <a:pt x="525" y="290"/>
                      <a:pt x="536" y="292"/>
                    </a:cubicBezTo>
                    <a:cubicBezTo>
                      <a:pt x="565" y="281"/>
                      <a:pt x="620" y="299"/>
                      <a:pt x="629" y="283"/>
                    </a:cubicBezTo>
                    <a:cubicBezTo>
                      <a:pt x="617" y="283"/>
                      <a:pt x="595" y="280"/>
                      <a:pt x="573" y="280"/>
                    </a:cubicBezTo>
                    <a:cubicBezTo>
                      <a:pt x="579" y="278"/>
                      <a:pt x="574" y="275"/>
                      <a:pt x="582" y="275"/>
                    </a:cubicBezTo>
                    <a:cubicBezTo>
                      <a:pt x="605" y="274"/>
                      <a:pt x="616" y="280"/>
                      <a:pt x="639" y="277"/>
                    </a:cubicBezTo>
                    <a:cubicBezTo>
                      <a:pt x="636" y="288"/>
                      <a:pt x="636" y="288"/>
                      <a:pt x="636" y="288"/>
                    </a:cubicBezTo>
                    <a:cubicBezTo>
                      <a:pt x="674" y="298"/>
                      <a:pt x="709" y="274"/>
                      <a:pt x="739" y="289"/>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1670"/>
              <p:cNvSpPr>
                <a:spLocks/>
              </p:cNvSpPr>
              <p:nvPr/>
            </p:nvSpPr>
            <p:spPr bwMode="auto">
              <a:xfrm>
                <a:off x="5496417" y="2722474"/>
                <a:ext cx="20640" cy="7938"/>
              </a:xfrm>
              <a:custGeom>
                <a:avLst/>
                <a:gdLst>
                  <a:gd name="T0" fmla="*/ 0 w 16"/>
                  <a:gd name="T1" fmla="*/ 0 h 6"/>
                  <a:gd name="T2" fmla="*/ 16 w 16"/>
                  <a:gd name="T3" fmla="*/ 6 h 6"/>
                  <a:gd name="T4" fmla="*/ 14 w 16"/>
                  <a:gd name="T5" fmla="*/ 1 h 6"/>
                  <a:gd name="T6" fmla="*/ 0 w 16"/>
                  <a:gd name="T7" fmla="*/ 0 h 6"/>
                </a:gdLst>
                <a:ahLst/>
                <a:cxnLst>
                  <a:cxn ang="0">
                    <a:pos x="T0" y="T1"/>
                  </a:cxn>
                  <a:cxn ang="0">
                    <a:pos x="T2" y="T3"/>
                  </a:cxn>
                  <a:cxn ang="0">
                    <a:pos x="T4" y="T5"/>
                  </a:cxn>
                  <a:cxn ang="0">
                    <a:pos x="T6" y="T7"/>
                  </a:cxn>
                </a:cxnLst>
                <a:rect l="0" t="0" r="r" b="b"/>
                <a:pathLst>
                  <a:path w="16" h="6">
                    <a:moveTo>
                      <a:pt x="0" y="0"/>
                    </a:moveTo>
                    <a:cubicBezTo>
                      <a:pt x="16" y="6"/>
                      <a:pt x="16" y="6"/>
                      <a:pt x="16" y="6"/>
                    </a:cubicBezTo>
                    <a:cubicBezTo>
                      <a:pt x="14" y="1"/>
                      <a:pt x="14" y="1"/>
                      <a:pt x="14" y="1"/>
                    </a:cubicBezTo>
                    <a:cubicBezTo>
                      <a:pt x="9" y="2"/>
                      <a:pt x="4"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1671"/>
              <p:cNvSpPr>
                <a:spLocks/>
              </p:cNvSpPr>
              <p:nvPr/>
            </p:nvSpPr>
            <p:spPr bwMode="auto">
              <a:xfrm>
                <a:off x="5515468" y="2720887"/>
                <a:ext cx="12701" cy="3175"/>
              </a:xfrm>
              <a:custGeom>
                <a:avLst/>
                <a:gdLst>
                  <a:gd name="T0" fmla="*/ 0 w 10"/>
                  <a:gd name="T1" fmla="*/ 2 h 2"/>
                  <a:gd name="T2" fmla="*/ 10 w 10"/>
                  <a:gd name="T3" fmla="*/ 0 h 2"/>
                  <a:gd name="T4" fmla="*/ 0 w 10"/>
                  <a:gd name="T5" fmla="*/ 1 h 2"/>
                  <a:gd name="T6" fmla="*/ 0 w 10"/>
                  <a:gd name="T7" fmla="*/ 2 h 2"/>
                </a:gdLst>
                <a:ahLst/>
                <a:cxnLst>
                  <a:cxn ang="0">
                    <a:pos x="T0" y="T1"/>
                  </a:cxn>
                  <a:cxn ang="0">
                    <a:pos x="T2" y="T3"/>
                  </a:cxn>
                  <a:cxn ang="0">
                    <a:pos x="T4" y="T5"/>
                  </a:cxn>
                  <a:cxn ang="0">
                    <a:pos x="T6" y="T7"/>
                  </a:cxn>
                </a:cxnLst>
                <a:rect l="0" t="0" r="r" b="b"/>
                <a:pathLst>
                  <a:path w="10" h="2">
                    <a:moveTo>
                      <a:pt x="0" y="2"/>
                    </a:moveTo>
                    <a:cubicBezTo>
                      <a:pt x="3" y="2"/>
                      <a:pt x="7" y="1"/>
                      <a:pt x="10" y="0"/>
                    </a:cubicBezTo>
                    <a:cubicBezTo>
                      <a:pt x="6" y="0"/>
                      <a:pt x="3" y="0"/>
                      <a:pt x="0" y="1"/>
                    </a:cubicBezTo>
                    <a:lnTo>
                      <a:pt x="0" y="2"/>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1672"/>
              <p:cNvSpPr>
                <a:spLocks/>
              </p:cNvSpPr>
              <p:nvPr/>
            </p:nvSpPr>
            <p:spPr bwMode="auto">
              <a:xfrm>
                <a:off x="5972709" y="2717711"/>
                <a:ext cx="23815" cy="4763"/>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4" y="2"/>
                      <a:pt x="11" y="3"/>
                      <a:pt x="18" y="2"/>
                    </a:cubicBezTo>
                    <a:cubicBezTo>
                      <a:pt x="13" y="1"/>
                      <a:pt x="4" y="0"/>
                      <a:pt x="0" y="2"/>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1673"/>
              <p:cNvSpPr>
                <a:spLocks/>
              </p:cNvSpPr>
              <p:nvPr/>
            </p:nvSpPr>
            <p:spPr bwMode="auto">
              <a:xfrm>
                <a:off x="5985412" y="2714536"/>
                <a:ext cx="12701" cy="1588"/>
              </a:xfrm>
              <a:custGeom>
                <a:avLst/>
                <a:gdLst>
                  <a:gd name="T0" fmla="*/ 8 w 8"/>
                  <a:gd name="T1" fmla="*/ 1 h 1"/>
                  <a:gd name="T2" fmla="*/ 1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1" y="0"/>
                    </a:lnTo>
                    <a:lnTo>
                      <a:pt x="0" y="0"/>
                    </a:lnTo>
                    <a:lnTo>
                      <a:pt x="8"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 name="Freeform 1674"/>
              <p:cNvSpPr>
                <a:spLocks/>
              </p:cNvSpPr>
              <p:nvPr/>
            </p:nvSpPr>
            <p:spPr bwMode="auto">
              <a:xfrm>
                <a:off x="5999701" y="2676447"/>
                <a:ext cx="779532" cy="49212"/>
              </a:xfrm>
              <a:custGeom>
                <a:avLst/>
                <a:gdLst>
                  <a:gd name="T0" fmla="*/ 474 w 574"/>
                  <a:gd name="T1" fmla="*/ 20 h 36"/>
                  <a:gd name="T2" fmla="*/ 501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1 w 574"/>
                  <a:gd name="T31" fmla="*/ 12 h 36"/>
                  <a:gd name="T32" fmla="*/ 4 w 574"/>
                  <a:gd name="T33" fmla="*/ 20 h 36"/>
                  <a:gd name="T34" fmla="*/ 0 w 574"/>
                  <a:gd name="T35" fmla="*/ 25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1 w 574"/>
                  <a:gd name="T55" fmla="*/ 16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2 w 574"/>
                  <a:gd name="T73" fmla="*/ 18 h 36"/>
                  <a:gd name="T74" fmla="*/ 453 w 574"/>
                  <a:gd name="T75" fmla="*/ 19 h 36"/>
                  <a:gd name="T76" fmla="*/ 453 w 574"/>
                  <a:gd name="T77" fmla="*/ 19 h 36"/>
                  <a:gd name="T78" fmla="*/ 488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1" y="13"/>
                      <a:pt x="501" y="13"/>
                      <a:pt x="501" y="13"/>
                    </a:cubicBezTo>
                    <a:cubicBezTo>
                      <a:pt x="505" y="16"/>
                      <a:pt x="535" y="13"/>
                      <a:pt x="525" y="18"/>
                    </a:cubicBezTo>
                    <a:cubicBezTo>
                      <a:pt x="541" y="11"/>
                      <a:pt x="574" y="18"/>
                      <a:pt x="562" y="7"/>
                    </a:cubicBezTo>
                    <a:cubicBezTo>
                      <a:pt x="485" y="11"/>
                      <a:pt x="380"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1" y="12"/>
                    </a:cubicBezTo>
                    <a:cubicBezTo>
                      <a:pt x="45" y="16"/>
                      <a:pt x="29" y="7"/>
                      <a:pt x="4" y="20"/>
                    </a:cubicBezTo>
                    <a:cubicBezTo>
                      <a:pt x="2" y="22"/>
                      <a:pt x="13" y="24"/>
                      <a:pt x="0" y="25"/>
                    </a:cubicBezTo>
                    <a:cubicBezTo>
                      <a:pt x="24" y="30"/>
                      <a:pt x="43"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1" y="30"/>
                      <a:pt x="158" y="29"/>
                    </a:cubicBezTo>
                    <a:cubicBezTo>
                      <a:pt x="156" y="28"/>
                      <a:pt x="149" y="27"/>
                      <a:pt x="144" y="26"/>
                    </a:cubicBezTo>
                    <a:cubicBezTo>
                      <a:pt x="151" y="24"/>
                      <a:pt x="155" y="19"/>
                      <a:pt x="157" y="16"/>
                    </a:cubicBezTo>
                    <a:cubicBezTo>
                      <a:pt x="165" y="22"/>
                      <a:pt x="168" y="14"/>
                      <a:pt x="181" y="16"/>
                    </a:cubicBezTo>
                    <a:cubicBezTo>
                      <a:pt x="185" y="22"/>
                      <a:pt x="170" y="21"/>
                      <a:pt x="165" y="24"/>
                    </a:cubicBezTo>
                    <a:cubicBezTo>
                      <a:pt x="180" y="21"/>
                      <a:pt x="180" y="21"/>
                      <a:pt x="180" y="21"/>
                    </a:cubicBezTo>
                    <a:cubicBezTo>
                      <a:pt x="195" y="20"/>
                      <a:pt x="194" y="26"/>
                      <a:pt x="201" y="29"/>
                    </a:cubicBezTo>
                    <a:cubicBezTo>
                      <a:pt x="213" y="25"/>
                      <a:pt x="194" y="26"/>
                      <a:pt x="204" y="21"/>
                    </a:cubicBezTo>
                    <a:cubicBezTo>
                      <a:pt x="219" y="27"/>
                      <a:pt x="284" y="25"/>
                      <a:pt x="314" y="20"/>
                    </a:cubicBezTo>
                    <a:cubicBezTo>
                      <a:pt x="304" y="21"/>
                      <a:pt x="311" y="26"/>
                      <a:pt x="298" y="25"/>
                    </a:cubicBezTo>
                    <a:cubicBezTo>
                      <a:pt x="303" y="26"/>
                      <a:pt x="319" y="23"/>
                      <a:pt x="319" y="19"/>
                    </a:cubicBezTo>
                    <a:cubicBezTo>
                      <a:pt x="341" y="16"/>
                      <a:pt x="368" y="18"/>
                      <a:pt x="387" y="22"/>
                    </a:cubicBezTo>
                    <a:cubicBezTo>
                      <a:pt x="382" y="18"/>
                      <a:pt x="382" y="18"/>
                      <a:pt x="382" y="18"/>
                    </a:cubicBezTo>
                    <a:cubicBezTo>
                      <a:pt x="398" y="11"/>
                      <a:pt x="424" y="23"/>
                      <a:pt x="453" y="19"/>
                    </a:cubicBezTo>
                    <a:cubicBezTo>
                      <a:pt x="453" y="19"/>
                      <a:pt x="453" y="19"/>
                      <a:pt x="453" y="19"/>
                    </a:cubicBezTo>
                    <a:cubicBezTo>
                      <a:pt x="462" y="18"/>
                      <a:pt x="470" y="8"/>
                      <a:pt x="488" y="10"/>
                    </a:cubicBezTo>
                    <a:cubicBezTo>
                      <a:pt x="483" y="15"/>
                      <a:pt x="473" y="15"/>
                      <a:pt x="474" y="2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 name="Freeform 1675"/>
              <p:cNvSpPr>
                <a:spLocks/>
              </p:cNvSpPr>
              <p:nvPr/>
            </p:nvSpPr>
            <p:spPr bwMode="auto">
              <a:xfrm>
                <a:off x="6771294" y="2684384"/>
                <a:ext cx="31753" cy="15875"/>
              </a:xfrm>
              <a:custGeom>
                <a:avLst/>
                <a:gdLst>
                  <a:gd name="T0" fmla="*/ 9 w 23"/>
                  <a:gd name="T1" fmla="*/ 5 h 12"/>
                  <a:gd name="T2" fmla="*/ 0 w 23"/>
                  <a:gd name="T3" fmla="*/ 11 h 12"/>
                  <a:gd name="T4" fmla="*/ 21 w 23"/>
                  <a:gd name="T5" fmla="*/ 1 h 12"/>
                  <a:gd name="T6" fmla="*/ 3 w 23"/>
                  <a:gd name="T7" fmla="*/ 3 h 12"/>
                  <a:gd name="T8" fmla="*/ 9 w 23"/>
                  <a:gd name="T9" fmla="*/ 5 h 12"/>
                </a:gdLst>
                <a:ahLst/>
                <a:cxnLst>
                  <a:cxn ang="0">
                    <a:pos x="T0" y="T1"/>
                  </a:cxn>
                  <a:cxn ang="0">
                    <a:pos x="T2" y="T3"/>
                  </a:cxn>
                  <a:cxn ang="0">
                    <a:pos x="T4" y="T5"/>
                  </a:cxn>
                  <a:cxn ang="0">
                    <a:pos x="T6" y="T7"/>
                  </a:cxn>
                  <a:cxn ang="0">
                    <a:pos x="T8" y="T9"/>
                  </a:cxn>
                </a:cxnLst>
                <a:rect l="0" t="0" r="r" b="b"/>
                <a:pathLst>
                  <a:path w="23" h="12">
                    <a:moveTo>
                      <a:pt x="9" y="5"/>
                    </a:moveTo>
                    <a:cubicBezTo>
                      <a:pt x="0" y="11"/>
                      <a:pt x="0" y="11"/>
                      <a:pt x="0" y="11"/>
                    </a:cubicBezTo>
                    <a:cubicBezTo>
                      <a:pt x="10" y="12"/>
                      <a:pt x="23" y="5"/>
                      <a:pt x="21" y="1"/>
                    </a:cubicBezTo>
                    <a:cubicBezTo>
                      <a:pt x="14" y="2"/>
                      <a:pt x="5" y="0"/>
                      <a:pt x="3" y="3"/>
                    </a:cubicBezTo>
                    <a:cubicBezTo>
                      <a:pt x="5" y="4"/>
                      <a:pt x="4" y="6"/>
                      <a:pt x="9"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 name="Freeform 1676"/>
              <p:cNvSpPr>
                <a:spLocks/>
              </p:cNvSpPr>
              <p:nvPr/>
            </p:nvSpPr>
            <p:spPr bwMode="auto">
              <a:xfrm>
                <a:off x="6798289" y="2671709"/>
                <a:ext cx="392149" cy="34925"/>
              </a:xfrm>
              <a:custGeom>
                <a:avLst/>
                <a:gdLst>
                  <a:gd name="T0" fmla="*/ 187 w 288"/>
                  <a:gd name="T1" fmla="*/ 13 h 26"/>
                  <a:gd name="T2" fmla="*/ 191 w 288"/>
                  <a:gd name="T3" fmla="*/ 8 h 26"/>
                  <a:gd name="T4" fmla="*/ 81 w 288"/>
                  <a:gd name="T5" fmla="*/ 7 h 26"/>
                  <a:gd name="T6" fmla="*/ 47 w 288"/>
                  <a:gd name="T7" fmla="*/ 16 h 26"/>
                  <a:gd name="T8" fmla="*/ 39 w 288"/>
                  <a:gd name="T9" fmla="*/ 10 h 26"/>
                  <a:gd name="T10" fmla="*/ 10 w 288"/>
                  <a:gd name="T11" fmla="*/ 17 h 26"/>
                  <a:gd name="T12" fmla="*/ 27 w 288"/>
                  <a:gd name="T13" fmla="*/ 14 h 26"/>
                  <a:gd name="T14" fmla="*/ 26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7 w 288"/>
                  <a:gd name="T31" fmla="*/ 22 h 26"/>
                  <a:gd name="T32" fmla="*/ 241 w 288"/>
                  <a:gd name="T33" fmla="*/ 18 h 26"/>
                  <a:gd name="T34" fmla="*/ 262 w 288"/>
                  <a:gd name="T35" fmla="*/ 9 h 26"/>
                  <a:gd name="T36" fmla="*/ 255 w 288"/>
                  <a:gd name="T37" fmla="*/ 16 h 26"/>
                  <a:gd name="T38" fmla="*/ 275 w 288"/>
                  <a:gd name="T39" fmla="*/ 18 h 26"/>
                  <a:gd name="T40" fmla="*/ 288 w 288"/>
                  <a:gd name="T41" fmla="*/ 5 h 26"/>
                  <a:gd name="T42" fmla="*/ 187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7" y="13"/>
                    </a:moveTo>
                    <a:cubicBezTo>
                      <a:pt x="191" y="12"/>
                      <a:pt x="190" y="10"/>
                      <a:pt x="191" y="8"/>
                    </a:cubicBezTo>
                    <a:cubicBezTo>
                      <a:pt x="149" y="9"/>
                      <a:pt x="98" y="11"/>
                      <a:pt x="81" y="7"/>
                    </a:cubicBezTo>
                    <a:cubicBezTo>
                      <a:pt x="67" y="5"/>
                      <a:pt x="65" y="14"/>
                      <a:pt x="47" y="16"/>
                    </a:cubicBezTo>
                    <a:cubicBezTo>
                      <a:pt x="39" y="10"/>
                      <a:pt x="39" y="10"/>
                      <a:pt x="39" y="10"/>
                    </a:cubicBezTo>
                    <a:cubicBezTo>
                      <a:pt x="29" y="14"/>
                      <a:pt x="0" y="7"/>
                      <a:pt x="10" y="17"/>
                    </a:cubicBezTo>
                    <a:cubicBezTo>
                      <a:pt x="11" y="18"/>
                      <a:pt x="19" y="12"/>
                      <a:pt x="27" y="14"/>
                    </a:cubicBezTo>
                    <a:cubicBezTo>
                      <a:pt x="26" y="17"/>
                      <a:pt x="26" y="17"/>
                      <a:pt x="26"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20" y="18"/>
                      <a:pt x="138" y="23"/>
                    </a:cubicBezTo>
                    <a:cubicBezTo>
                      <a:pt x="138" y="23"/>
                      <a:pt x="138" y="18"/>
                      <a:pt x="135" y="20"/>
                    </a:cubicBezTo>
                    <a:cubicBezTo>
                      <a:pt x="131" y="20"/>
                      <a:pt x="127" y="16"/>
                      <a:pt x="129" y="14"/>
                    </a:cubicBezTo>
                    <a:cubicBezTo>
                      <a:pt x="161" y="8"/>
                      <a:pt x="124" y="19"/>
                      <a:pt x="147" y="22"/>
                    </a:cubicBezTo>
                    <a:cubicBezTo>
                      <a:pt x="174" y="17"/>
                      <a:pt x="226" y="12"/>
                      <a:pt x="241" y="18"/>
                    </a:cubicBezTo>
                    <a:cubicBezTo>
                      <a:pt x="228" y="14"/>
                      <a:pt x="247" y="8"/>
                      <a:pt x="262" y="9"/>
                    </a:cubicBezTo>
                    <a:cubicBezTo>
                      <a:pt x="269" y="12"/>
                      <a:pt x="257" y="14"/>
                      <a:pt x="255" y="16"/>
                    </a:cubicBezTo>
                    <a:cubicBezTo>
                      <a:pt x="262" y="17"/>
                      <a:pt x="268" y="19"/>
                      <a:pt x="275" y="18"/>
                    </a:cubicBezTo>
                    <a:cubicBezTo>
                      <a:pt x="266" y="13"/>
                      <a:pt x="272" y="7"/>
                      <a:pt x="288" y="5"/>
                    </a:cubicBezTo>
                    <a:cubicBezTo>
                      <a:pt x="252" y="0"/>
                      <a:pt x="223" y="14"/>
                      <a:pt x="187"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 name="Freeform 1677"/>
              <p:cNvSpPr>
                <a:spLocks/>
              </p:cNvSpPr>
              <p:nvPr/>
            </p:nvSpPr>
            <p:spPr bwMode="auto">
              <a:xfrm>
                <a:off x="7058712" y="2681288"/>
                <a:ext cx="20640" cy="1588"/>
              </a:xfrm>
              <a:custGeom>
                <a:avLst/>
                <a:gdLst>
                  <a:gd name="T0" fmla="*/ 7 w 15"/>
                  <a:gd name="T1" fmla="*/ 0 h 1"/>
                  <a:gd name="T2" fmla="*/ 0 w 15"/>
                  <a:gd name="T3" fmla="*/ 1 h 1"/>
                  <a:gd name="T4" fmla="*/ 15 w 15"/>
                  <a:gd name="T5" fmla="*/ 1 h 1"/>
                  <a:gd name="T6" fmla="*/ 7 w 15"/>
                  <a:gd name="T7" fmla="*/ 0 h 1"/>
                </a:gdLst>
                <a:ahLst/>
                <a:cxnLst>
                  <a:cxn ang="0">
                    <a:pos x="T0" y="T1"/>
                  </a:cxn>
                  <a:cxn ang="0">
                    <a:pos x="T2" y="T3"/>
                  </a:cxn>
                  <a:cxn ang="0">
                    <a:pos x="T4" y="T5"/>
                  </a:cxn>
                  <a:cxn ang="0">
                    <a:pos x="T6" y="T7"/>
                  </a:cxn>
                </a:cxnLst>
                <a:rect l="0" t="0" r="r" b="b"/>
                <a:pathLst>
                  <a:path w="15" h="1">
                    <a:moveTo>
                      <a:pt x="7" y="0"/>
                    </a:moveTo>
                    <a:cubicBezTo>
                      <a:pt x="3" y="0"/>
                      <a:pt x="1" y="1"/>
                      <a:pt x="0" y="1"/>
                    </a:cubicBezTo>
                    <a:cubicBezTo>
                      <a:pt x="5" y="1"/>
                      <a:pt x="10" y="1"/>
                      <a:pt x="15" y="1"/>
                    </a:cubicBezTo>
                    <a:lnTo>
                      <a:pt x="7"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pic>
          <p:nvPicPr>
            <p:cNvPr id="13" name="Рисунок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659932">
              <a:off x="2564434" y="1391959"/>
              <a:ext cx="446237" cy="585217"/>
            </a:xfrm>
            <a:prstGeom prst="rect">
              <a:avLst/>
            </a:prstGeom>
          </p:spPr>
          <p:style>
            <a:lnRef idx="2">
              <a:schemeClr val="accent1"/>
            </a:lnRef>
            <a:fillRef idx="1">
              <a:schemeClr val="lt1"/>
            </a:fillRef>
            <a:effectRef idx="0">
              <a:schemeClr val="accent1"/>
            </a:effectRef>
            <a:fontRef idx="minor">
              <a:schemeClr val="dk1"/>
            </a:fontRef>
          </p:style>
        </p:pic>
        <p:pic>
          <p:nvPicPr>
            <p:cNvPr id="14" name="Рисунок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24794" y="1365651"/>
              <a:ext cx="575994" cy="530353"/>
            </a:xfrm>
            <a:prstGeom prst="rect">
              <a:avLst/>
            </a:prstGeom>
          </p:spPr>
          <p:style>
            <a:lnRef idx="2">
              <a:schemeClr val="accent1"/>
            </a:lnRef>
            <a:fillRef idx="1">
              <a:schemeClr val="lt1"/>
            </a:fillRef>
            <a:effectRef idx="0">
              <a:schemeClr val="accent1"/>
            </a:effectRef>
            <a:fontRef idx="minor">
              <a:schemeClr val="dk1"/>
            </a:fontRef>
          </p:style>
        </p:pic>
        <p:sp>
          <p:nvSpPr>
            <p:cNvPr id="15" name="TextBox 6"/>
            <p:cNvSpPr txBox="1">
              <a:spLocks noChangeArrowheads="1"/>
            </p:cNvSpPr>
            <p:nvPr/>
          </p:nvSpPr>
          <p:spPr bwMode="auto">
            <a:xfrm>
              <a:off x="2711616" y="1799033"/>
              <a:ext cx="6754869" cy="1474935"/>
            </a:xfrm>
            <a:prstGeom prst="rect">
              <a:avLst/>
            </a:prstGeom>
            <a:noFill/>
            <a:ln>
              <a:noFill/>
            </a:ln>
            <a:extLst/>
          </p:spPr>
          <p:style>
            <a:lnRef idx="0">
              <a:scrgbClr r="0" g="0" b="0"/>
            </a:lnRef>
            <a:fillRef idx="0">
              <a:scrgbClr r="0" g="0" b="0"/>
            </a:fillRef>
            <a:effectRef idx="0">
              <a:scrgbClr r="0" g="0" b="0"/>
            </a:effectRef>
            <a:fontRef idx="minor">
              <a:schemeClr val="accent1"/>
            </a:fontRef>
          </p:style>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a:r>
                <a:rPr lang="fr-FR" sz="2800" dirty="0" smtClean="0">
                  <a:solidFill>
                    <a:schemeClr val="accent4"/>
                  </a:solidFill>
                  <a:latin typeface="+mn-lt"/>
                  <a:ea typeface="Cambria" panose="02040503050406030204" pitchFamily="18" charset="0"/>
                  <a:cs typeface="Times New Roman" pitchFamily="18" charset="0"/>
                </a:rPr>
                <a:t>   </a:t>
              </a:r>
              <a:r>
                <a:rPr lang="en-US" sz="2800" dirty="0" err="1">
                  <a:solidFill>
                    <a:srgbClr val="002060"/>
                  </a:solidFill>
                  <a:latin typeface="+mn-lt"/>
                </a:rPr>
                <a:t>Tư</a:t>
              </a:r>
              <a:r>
                <a:rPr lang="en-US" sz="2800" dirty="0">
                  <a:solidFill>
                    <a:srgbClr val="002060"/>
                  </a:solidFill>
                  <a:latin typeface="+mn-lt"/>
                </a:rPr>
                <a:t> </a:t>
              </a:r>
              <a:r>
                <a:rPr lang="en-US" sz="2800" dirty="0" err="1">
                  <a:solidFill>
                    <a:srgbClr val="002060"/>
                  </a:solidFill>
                  <a:latin typeface="+mn-lt"/>
                </a:rPr>
                <a:t>liệu</a:t>
              </a:r>
              <a:r>
                <a:rPr lang="en-US" sz="2800" dirty="0">
                  <a:solidFill>
                    <a:srgbClr val="002060"/>
                  </a:solidFill>
                  <a:latin typeface="+mn-lt"/>
                </a:rPr>
                <a:t> </a:t>
              </a:r>
              <a:r>
                <a:rPr lang="en-US" sz="2800" dirty="0" err="1">
                  <a:solidFill>
                    <a:srgbClr val="002060"/>
                  </a:solidFill>
                  <a:latin typeface="+mn-lt"/>
                </a:rPr>
                <a:t>lao</a:t>
              </a:r>
              <a:r>
                <a:rPr lang="en-US" sz="2800" dirty="0">
                  <a:solidFill>
                    <a:srgbClr val="002060"/>
                  </a:solidFill>
                  <a:latin typeface="+mn-lt"/>
                </a:rPr>
                <a:t> </a:t>
              </a:r>
              <a:r>
                <a:rPr lang="en-US" sz="2800" dirty="0" err="1">
                  <a:solidFill>
                    <a:srgbClr val="002060"/>
                  </a:solidFill>
                  <a:latin typeface="+mn-lt"/>
                </a:rPr>
                <a:t>động</a:t>
              </a:r>
              <a:r>
                <a:rPr lang="en-US" sz="2800" dirty="0">
                  <a:solidFill>
                    <a:srgbClr val="002060"/>
                  </a:solidFill>
                  <a:latin typeface="+mn-lt"/>
                </a:rPr>
                <a:t> </a:t>
              </a:r>
              <a:r>
                <a:rPr lang="en-US" sz="2800" dirty="0" err="1">
                  <a:solidFill>
                    <a:srgbClr val="002060"/>
                  </a:solidFill>
                  <a:latin typeface="+mn-lt"/>
                </a:rPr>
                <a:t>là</a:t>
              </a:r>
              <a:r>
                <a:rPr lang="en-US" sz="2800" dirty="0">
                  <a:solidFill>
                    <a:srgbClr val="002060"/>
                  </a:solidFill>
                  <a:latin typeface="+mn-lt"/>
                </a:rPr>
                <a:t> </a:t>
              </a:r>
              <a:r>
                <a:rPr lang="en-US" sz="2800" dirty="0" err="1">
                  <a:solidFill>
                    <a:srgbClr val="002060"/>
                  </a:solidFill>
                  <a:latin typeface="+mn-lt"/>
                </a:rPr>
                <a:t>một</a:t>
              </a:r>
              <a:r>
                <a:rPr lang="en-US" sz="2800" dirty="0">
                  <a:solidFill>
                    <a:srgbClr val="002060"/>
                  </a:solidFill>
                  <a:latin typeface="+mn-lt"/>
                </a:rPr>
                <a:t> </a:t>
              </a:r>
              <a:r>
                <a:rPr lang="en-US" sz="2800" dirty="0" err="1">
                  <a:solidFill>
                    <a:srgbClr val="002060"/>
                  </a:solidFill>
                  <a:latin typeface="+mn-lt"/>
                </a:rPr>
                <a:t>vật</a:t>
              </a:r>
              <a:r>
                <a:rPr lang="en-US" sz="2800" dirty="0">
                  <a:solidFill>
                    <a:srgbClr val="002060"/>
                  </a:solidFill>
                  <a:latin typeface="+mn-lt"/>
                </a:rPr>
                <a:t> hay </a:t>
              </a:r>
              <a:r>
                <a:rPr lang="en-US" sz="2800" dirty="0" err="1" smtClean="0">
                  <a:solidFill>
                    <a:srgbClr val="002060"/>
                  </a:solidFill>
                  <a:latin typeface="+mn-lt"/>
                </a:rPr>
                <a:t>hệ</a:t>
              </a:r>
              <a:r>
                <a:rPr lang="en-US" sz="2800" dirty="0" smtClean="0">
                  <a:solidFill>
                    <a:srgbClr val="002060"/>
                  </a:solidFill>
                  <a:latin typeface="+mn-lt"/>
                </a:rPr>
                <a:t> </a:t>
              </a:r>
              <a:r>
                <a:rPr lang="en-US" sz="2800" dirty="0" err="1">
                  <a:solidFill>
                    <a:srgbClr val="002060"/>
                  </a:solidFill>
                  <a:latin typeface="+mn-lt"/>
                </a:rPr>
                <a:t>thống</a:t>
              </a:r>
              <a:r>
                <a:rPr lang="en-US" sz="2800" dirty="0">
                  <a:solidFill>
                    <a:srgbClr val="002060"/>
                  </a:solidFill>
                  <a:latin typeface="+mn-lt"/>
                </a:rPr>
                <a:t> </a:t>
              </a:r>
              <a:r>
                <a:rPr lang="en-US" sz="2800" dirty="0" err="1">
                  <a:solidFill>
                    <a:srgbClr val="002060"/>
                  </a:solidFill>
                  <a:latin typeface="+mn-lt"/>
                </a:rPr>
                <a:t>những</a:t>
              </a:r>
              <a:r>
                <a:rPr lang="en-US" sz="2800" dirty="0">
                  <a:solidFill>
                    <a:srgbClr val="002060"/>
                  </a:solidFill>
                  <a:latin typeface="+mn-lt"/>
                </a:rPr>
                <a:t> </a:t>
              </a:r>
              <a:r>
                <a:rPr lang="en-US" sz="2800" dirty="0" err="1">
                  <a:solidFill>
                    <a:srgbClr val="002060"/>
                  </a:solidFill>
                  <a:latin typeface="+mn-lt"/>
                </a:rPr>
                <a:t>vật</a:t>
              </a:r>
              <a:r>
                <a:rPr lang="en-US" sz="2800" dirty="0">
                  <a:solidFill>
                    <a:srgbClr val="002060"/>
                  </a:solidFill>
                  <a:latin typeface="+mn-lt"/>
                </a:rPr>
                <a:t> </a:t>
              </a:r>
              <a:r>
                <a:rPr lang="en-US" sz="2800" dirty="0" err="1">
                  <a:solidFill>
                    <a:srgbClr val="002060"/>
                  </a:solidFill>
                  <a:latin typeface="+mn-lt"/>
                </a:rPr>
                <a:t>làm</a:t>
              </a:r>
              <a:r>
                <a:rPr lang="en-US" sz="2800" dirty="0">
                  <a:solidFill>
                    <a:srgbClr val="002060"/>
                  </a:solidFill>
                  <a:latin typeface="+mn-lt"/>
                </a:rPr>
                <a:t> </a:t>
              </a:r>
              <a:r>
                <a:rPr lang="en-US" sz="2800" dirty="0" err="1">
                  <a:solidFill>
                    <a:srgbClr val="002060"/>
                  </a:solidFill>
                  <a:latin typeface="+mn-lt"/>
                </a:rPr>
                <a:t>nhiệm</a:t>
              </a:r>
              <a:r>
                <a:rPr lang="en-US" sz="2800" dirty="0">
                  <a:solidFill>
                    <a:srgbClr val="002060"/>
                  </a:solidFill>
                  <a:latin typeface="+mn-lt"/>
                </a:rPr>
                <a:t> </a:t>
              </a:r>
              <a:r>
                <a:rPr lang="en-US" sz="2800" dirty="0" err="1">
                  <a:solidFill>
                    <a:srgbClr val="002060"/>
                  </a:solidFill>
                  <a:latin typeface="+mn-lt"/>
                </a:rPr>
                <a:t>vụ</a:t>
              </a:r>
              <a:r>
                <a:rPr lang="en-US" sz="2800" dirty="0">
                  <a:solidFill>
                    <a:srgbClr val="002060"/>
                  </a:solidFill>
                  <a:latin typeface="+mn-lt"/>
                </a:rPr>
                <a:t> </a:t>
              </a:r>
              <a:r>
                <a:rPr lang="en-US" sz="2800" dirty="0" err="1" smtClean="0">
                  <a:solidFill>
                    <a:srgbClr val="002060"/>
                  </a:solidFill>
                  <a:latin typeface="+mn-lt"/>
                </a:rPr>
                <a:t>truyền</a:t>
              </a:r>
              <a:r>
                <a:rPr lang="en-US" sz="2800" dirty="0" smtClean="0">
                  <a:solidFill>
                    <a:srgbClr val="002060"/>
                  </a:solidFill>
                  <a:latin typeface="+mn-lt"/>
                </a:rPr>
                <a:t> </a:t>
              </a:r>
              <a:r>
                <a:rPr lang="en-US" sz="2800" dirty="0" err="1">
                  <a:solidFill>
                    <a:srgbClr val="002060"/>
                  </a:solidFill>
                  <a:latin typeface="+mn-lt"/>
                </a:rPr>
                <a:t>dẫn</a:t>
              </a:r>
              <a:r>
                <a:rPr lang="en-US" sz="2800" dirty="0">
                  <a:solidFill>
                    <a:srgbClr val="002060"/>
                  </a:solidFill>
                  <a:latin typeface="+mn-lt"/>
                </a:rPr>
                <a:t> </a:t>
              </a:r>
              <a:r>
                <a:rPr lang="en-US" sz="2800" dirty="0" err="1">
                  <a:solidFill>
                    <a:srgbClr val="002060"/>
                  </a:solidFill>
                  <a:latin typeface="+mn-lt"/>
                </a:rPr>
                <a:t>sự</a:t>
              </a:r>
              <a:r>
                <a:rPr lang="en-US" sz="2800" dirty="0">
                  <a:solidFill>
                    <a:srgbClr val="002060"/>
                  </a:solidFill>
                  <a:latin typeface="+mn-lt"/>
                </a:rPr>
                <a:t> </a:t>
              </a:r>
              <a:r>
                <a:rPr lang="en-US" sz="2800" dirty="0" err="1">
                  <a:solidFill>
                    <a:srgbClr val="002060"/>
                  </a:solidFill>
                  <a:latin typeface="+mn-lt"/>
                </a:rPr>
                <a:t>tác</a:t>
              </a:r>
              <a:r>
                <a:rPr lang="en-US" sz="2800" dirty="0">
                  <a:solidFill>
                    <a:srgbClr val="002060"/>
                  </a:solidFill>
                  <a:latin typeface="+mn-lt"/>
                </a:rPr>
                <a:t> </a:t>
              </a:r>
              <a:r>
                <a:rPr lang="en-US" sz="2800" dirty="0" err="1">
                  <a:solidFill>
                    <a:srgbClr val="002060"/>
                  </a:solidFill>
                  <a:latin typeface="+mn-lt"/>
                </a:rPr>
                <a:t>động</a:t>
              </a:r>
              <a:r>
                <a:rPr lang="en-US" sz="2800" dirty="0">
                  <a:solidFill>
                    <a:srgbClr val="002060"/>
                  </a:solidFill>
                  <a:latin typeface="+mn-lt"/>
                </a:rPr>
                <a:t> </a:t>
              </a:r>
              <a:r>
                <a:rPr lang="en-US" sz="2800" dirty="0" err="1">
                  <a:solidFill>
                    <a:srgbClr val="002060"/>
                  </a:solidFill>
                  <a:latin typeface="+mn-lt"/>
                </a:rPr>
                <a:t>của</a:t>
              </a:r>
              <a:r>
                <a:rPr lang="en-US" sz="2800" dirty="0">
                  <a:solidFill>
                    <a:srgbClr val="002060"/>
                  </a:solidFill>
                  <a:latin typeface="+mn-lt"/>
                </a:rPr>
                <a:t> con </a:t>
              </a:r>
              <a:r>
                <a:rPr lang="en-US" sz="2800" dirty="0" err="1">
                  <a:solidFill>
                    <a:srgbClr val="002060"/>
                  </a:solidFill>
                  <a:latin typeface="+mn-lt"/>
                </a:rPr>
                <a:t>người</a:t>
              </a:r>
              <a:r>
                <a:rPr lang="en-US" sz="2800" dirty="0">
                  <a:solidFill>
                    <a:srgbClr val="002060"/>
                  </a:solidFill>
                  <a:latin typeface="+mn-lt"/>
                </a:rPr>
                <a:t> </a:t>
              </a:r>
            </a:p>
            <a:p>
              <a:pPr algn="just"/>
              <a:r>
                <a:rPr lang="en-US" sz="2800" dirty="0" err="1">
                  <a:solidFill>
                    <a:srgbClr val="002060"/>
                  </a:solidFill>
                  <a:latin typeface="+mn-lt"/>
                </a:rPr>
                <a:t>lên</a:t>
              </a:r>
              <a:r>
                <a:rPr lang="en-US" sz="2800" dirty="0">
                  <a:solidFill>
                    <a:srgbClr val="002060"/>
                  </a:solidFill>
                  <a:latin typeface="+mn-lt"/>
                </a:rPr>
                <a:t> </a:t>
              </a:r>
              <a:r>
                <a:rPr lang="en-US" sz="2800" dirty="0" err="1">
                  <a:solidFill>
                    <a:srgbClr val="002060"/>
                  </a:solidFill>
                  <a:latin typeface="+mn-lt"/>
                </a:rPr>
                <a:t>đối</a:t>
              </a:r>
              <a:r>
                <a:rPr lang="en-US" sz="2800" dirty="0">
                  <a:solidFill>
                    <a:srgbClr val="002060"/>
                  </a:solidFill>
                  <a:latin typeface="+mn-lt"/>
                </a:rPr>
                <a:t> </a:t>
              </a:r>
              <a:r>
                <a:rPr lang="en-US" sz="2800" dirty="0" err="1">
                  <a:solidFill>
                    <a:srgbClr val="002060"/>
                  </a:solidFill>
                  <a:latin typeface="+mn-lt"/>
                </a:rPr>
                <a:t>tượng</a:t>
              </a:r>
              <a:r>
                <a:rPr lang="en-US" sz="2800" dirty="0">
                  <a:solidFill>
                    <a:srgbClr val="002060"/>
                  </a:solidFill>
                  <a:latin typeface="+mn-lt"/>
                </a:rPr>
                <a:t> </a:t>
              </a:r>
              <a:r>
                <a:rPr lang="en-US" sz="2800" dirty="0" err="1">
                  <a:solidFill>
                    <a:srgbClr val="002060"/>
                  </a:solidFill>
                  <a:latin typeface="+mn-lt"/>
                </a:rPr>
                <a:t>lao</a:t>
              </a:r>
              <a:r>
                <a:rPr lang="en-US" sz="2800" dirty="0">
                  <a:solidFill>
                    <a:srgbClr val="002060"/>
                  </a:solidFill>
                  <a:latin typeface="+mn-lt"/>
                </a:rPr>
                <a:t> </a:t>
              </a:r>
              <a:r>
                <a:rPr lang="en-US" sz="2800" dirty="0" err="1">
                  <a:solidFill>
                    <a:srgbClr val="002060"/>
                  </a:solidFill>
                  <a:latin typeface="+mn-lt"/>
                </a:rPr>
                <a:t>động</a:t>
              </a:r>
              <a:r>
                <a:rPr lang="en-US" sz="2800" dirty="0">
                  <a:solidFill>
                    <a:srgbClr val="002060"/>
                  </a:solidFill>
                  <a:latin typeface="+mn-lt"/>
                </a:rPr>
                <a:t>, </a:t>
              </a:r>
              <a:r>
                <a:rPr lang="en-US" sz="2800" dirty="0" err="1">
                  <a:solidFill>
                    <a:srgbClr val="002060"/>
                  </a:solidFill>
                  <a:latin typeface="+mn-lt"/>
                </a:rPr>
                <a:t>nhằm</a:t>
              </a:r>
              <a:r>
                <a:rPr lang="en-US" sz="2800" dirty="0">
                  <a:solidFill>
                    <a:srgbClr val="002060"/>
                  </a:solidFill>
                  <a:latin typeface="+mn-lt"/>
                </a:rPr>
                <a:t> </a:t>
              </a:r>
              <a:r>
                <a:rPr lang="en-US" sz="2800" dirty="0" err="1">
                  <a:solidFill>
                    <a:srgbClr val="002060"/>
                  </a:solidFill>
                  <a:latin typeface="+mn-lt"/>
                </a:rPr>
                <a:t>biến</a:t>
              </a:r>
              <a:r>
                <a:rPr lang="en-US" sz="2800" dirty="0">
                  <a:solidFill>
                    <a:srgbClr val="002060"/>
                  </a:solidFill>
                  <a:latin typeface="+mn-lt"/>
                </a:rPr>
                <a:t> </a:t>
              </a:r>
              <a:r>
                <a:rPr lang="en-US" sz="2800" dirty="0" err="1" smtClean="0">
                  <a:solidFill>
                    <a:srgbClr val="002060"/>
                  </a:solidFill>
                  <a:latin typeface="+mn-lt"/>
                </a:rPr>
                <a:t>đối</a:t>
              </a:r>
              <a:r>
                <a:rPr lang="en-US" sz="2800" dirty="0" smtClean="0">
                  <a:solidFill>
                    <a:srgbClr val="002060"/>
                  </a:solidFill>
                  <a:latin typeface="+mn-lt"/>
                </a:rPr>
                <a:t> </a:t>
              </a:r>
              <a:r>
                <a:rPr lang="en-US" sz="2800" dirty="0" err="1">
                  <a:solidFill>
                    <a:srgbClr val="002060"/>
                  </a:solidFill>
                  <a:latin typeface="+mn-lt"/>
                </a:rPr>
                <a:t>tượng</a:t>
              </a:r>
              <a:r>
                <a:rPr lang="en-US" sz="2800" dirty="0">
                  <a:solidFill>
                    <a:srgbClr val="002060"/>
                  </a:solidFill>
                  <a:latin typeface="+mn-lt"/>
                </a:rPr>
                <a:t> </a:t>
              </a:r>
              <a:r>
                <a:rPr lang="en-US" sz="2800" dirty="0" err="1">
                  <a:solidFill>
                    <a:srgbClr val="002060"/>
                  </a:solidFill>
                  <a:latin typeface="+mn-lt"/>
                </a:rPr>
                <a:t>lao</a:t>
              </a:r>
              <a:r>
                <a:rPr lang="en-US" sz="2800" dirty="0">
                  <a:solidFill>
                    <a:srgbClr val="002060"/>
                  </a:solidFill>
                  <a:latin typeface="+mn-lt"/>
                </a:rPr>
                <a:t> </a:t>
              </a:r>
              <a:r>
                <a:rPr lang="en-US" sz="2800" dirty="0" err="1">
                  <a:solidFill>
                    <a:srgbClr val="002060"/>
                  </a:solidFill>
                  <a:latin typeface="+mn-lt"/>
                </a:rPr>
                <a:t>động</a:t>
              </a:r>
              <a:r>
                <a:rPr lang="en-US" sz="2800" dirty="0">
                  <a:solidFill>
                    <a:srgbClr val="002060"/>
                  </a:solidFill>
                  <a:latin typeface="+mn-lt"/>
                </a:rPr>
                <a:t> </a:t>
              </a:r>
              <a:r>
                <a:rPr lang="en-US" sz="2800" dirty="0" err="1">
                  <a:solidFill>
                    <a:srgbClr val="002060"/>
                  </a:solidFill>
                  <a:latin typeface="+mn-lt"/>
                </a:rPr>
                <a:t>thành</a:t>
              </a:r>
              <a:r>
                <a:rPr lang="en-US" sz="2800" dirty="0">
                  <a:solidFill>
                    <a:srgbClr val="002060"/>
                  </a:solidFill>
                  <a:latin typeface="+mn-lt"/>
                </a:rPr>
                <a:t> </a:t>
              </a:r>
              <a:r>
                <a:rPr lang="en-US" sz="2800" dirty="0" err="1">
                  <a:solidFill>
                    <a:srgbClr val="002060"/>
                  </a:solidFill>
                  <a:latin typeface="+mn-lt"/>
                </a:rPr>
                <a:t>sản</a:t>
              </a:r>
              <a:r>
                <a:rPr lang="en-US" sz="2800" dirty="0">
                  <a:solidFill>
                    <a:srgbClr val="002060"/>
                  </a:solidFill>
                  <a:latin typeface="+mn-lt"/>
                </a:rPr>
                <a:t> </a:t>
              </a:r>
              <a:r>
                <a:rPr lang="en-US" sz="2800" dirty="0" err="1">
                  <a:solidFill>
                    <a:srgbClr val="002060"/>
                  </a:solidFill>
                  <a:latin typeface="+mn-lt"/>
                </a:rPr>
                <a:t>phẩm</a:t>
              </a:r>
              <a:r>
                <a:rPr lang="en-US" sz="2800" dirty="0">
                  <a:solidFill>
                    <a:srgbClr val="002060"/>
                  </a:solidFill>
                  <a:latin typeface="+mn-lt"/>
                </a:rPr>
                <a:t> </a:t>
              </a:r>
              <a:r>
                <a:rPr lang="en-US" sz="2800" dirty="0" err="1" smtClean="0">
                  <a:solidFill>
                    <a:srgbClr val="002060"/>
                  </a:solidFill>
                  <a:latin typeface="+mn-lt"/>
                </a:rPr>
                <a:t>thỏa</a:t>
              </a:r>
              <a:r>
                <a:rPr lang="en-US" sz="2800" dirty="0" smtClean="0">
                  <a:solidFill>
                    <a:srgbClr val="002060"/>
                  </a:solidFill>
                  <a:latin typeface="+mn-lt"/>
                </a:rPr>
                <a:t> </a:t>
              </a:r>
              <a:r>
                <a:rPr lang="en-US" sz="2800" dirty="0" err="1">
                  <a:solidFill>
                    <a:srgbClr val="002060"/>
                  </a:solidFill>
                  <a:latin typeface="+mn-lt"/>
                </a:rPr>
                <a:t>mãn</a:t>
              </a:r>
              <a:r>
                <a:rPr lang="en-US" sz="2800" dirty="0">
                  <a:solidFill>
                    <a:srgbClr val="002060"/>
                  </a:solidFill>
                  <a:latin typeface="+mn-lt"/>
                </a:rPr>
                <a:t> </a:t>
              </a:r>
              <a:r>
                <a:rPr lang="en-US" sz="2800" dirty="0" err="1" smtClean="0">
                  <a:solidFill>
                    <a:srgbClr val="002060"/>
                  </a:solidFill>
                  <a:latin typeface="+mn-lt"/>
                </a:rPr>
                <a:t>nhu</a:t>
              </a:r>
              <a:r>
                <a:rPr lang="en-US" sz="2800" dirty="0" smtClean="0">
                  <a:solidFill>
                    <a:srgbClr val="002060"/>
                  </a:solidFill>
                  <a:latin typeface="+mn-lt"/>
                </a:rPr>
                <a:t> </a:t>
              </a:r>
              <a:r>
                <a:rPr lang="en-US" sz="2800" dirty="0" err="1" smtClean="0">
                  <a:solidFill>
                    <a:srgbClr val="002060"/>
                  </a:solidFill>
                  <a:latin typeface="+mn-lt"/>
                </a:rPr>
                <a:t>cầu</a:t>
              </a:r>
              <a:r>
                <a:rPr lang="en-US" sz="2800" dirty="0" smtClean="0">
                  <a:solidFill>
                    <a:srgbClr val="002060"/>
                  </a:solidFill>
                  <a:latin typeface="+mn-lt"/>
                </a:rPr>
                <a:t> </a:t>
              </a:r>
              <a:r>
                <a:rPr lang="en-US" sz="2800" dirty="0" err="1">
                  <a:solidFill>
                    <a:srgbClr val="002060"/>
                  </a:solidFill>
                  <a:latin typeface="+mn-lt"/>
                </a:rPr>
                <a:t>của</a:t>
              </a:r>
              <a:r>
                <a:rPr lang="en-US" sz="2800" dirty="0">
                  <a:solidFill>
                    <a:srgbClr val="002060"/>
                  </a:solidFill>
                  <a:latin typeface="+mn-lt"/>
                </a:rPr>
                <a:t> con </a:t>
              </a:r>
              <a:r>
                <a:rPr lang="en-US" sz="2800" dirty="0" err="1">
                  <a:solidFill>
                    <a:srgbClr val="002060"/>
                  </a:solidFill>
                  <a:latin typeface="+mn-lt"/>
                </a:rPr>
                <a:t>người</a:t>
              </a:r>
              <a:r>
                <a:rPr lang="en-US" sz="2800" dirty="0">
                  <a:solidFill>
                    <a:srgbClr val="002060"/>
                  </a:solidFill>
                  <a:latin typeface="+mn-lt"/>
                </a:rPr>
                <a:t>.</a:t>
              </a:r>
            </a:p>
          </p:txBody>
        </p:sp>
      </p:grpSp>
      <p:grpSp>
        <p:nvGrpSpPr>
          <p:cNvPr id="3972" name="Group 3971">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3973" name="Group 3972">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3975" name="Rectangle 3974">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6"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7"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74" name="TextBox 3973">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3978" name="Group 3977">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3979" name="Rectangle 3978">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0" name="Oval 3979">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1"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2" name="Oval 3981">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83" name="Группа 11087"/>
          <p:cNvGrpSpPr/>
          <p:nvPr/>
        </p:nvGrpSpPr>
        <p:grpSpPr>
          <a:xfrm>
            <a:off x="1979171" y="4952195"/>
            <a:ext cx="486738" cy="489269"/>
            <a:chOff x="6473825" y="2852738"/>
            <a:chExt cx="915988" cy="920751"/>
          </a:xfrm>
          <a:solidFill>
            <a:schemeClr val="accent1"/>
          </a:solidFill>
        </p:grpSpPr>
        <p:sp>
          <p:nvSpPr>
            <p:cNvPr id="3984"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5"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6"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7"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8"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9"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0"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1"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2"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3"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4"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5"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6"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7"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8"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9"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0"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1"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2"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3"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4"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5"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6"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7"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8"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9"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0"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1"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2"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3"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4"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5"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6"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7"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8"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9"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0"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1"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2"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3"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4"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5"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6"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7"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8"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9"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0"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1"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2"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3"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4"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5"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6"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7"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8"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9"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0"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1"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2"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3"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4"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5"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6"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7"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8"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9"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0"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1"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2"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3"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4"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5"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6"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7"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8"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9"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0"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1"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2"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3"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4"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5"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6"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7"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8"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9"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0"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1"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2"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3"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4"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5"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6"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7"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8"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9"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0"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1"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2"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3"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4"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5"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6"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7"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8"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9"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0"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1"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2"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3"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4"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5"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6"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7"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8"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9"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0"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1"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2"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3"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4"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5"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6"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7"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8"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9"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0"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1"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2"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3"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4"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5"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6"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7"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8"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9"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0"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1"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nvGrpSpPr>
          <p:cNvPr id="4122" name="Группа 11087"/>
          <p:cNvGrpSpPr/>
          <p:nvPr/>
        </p:nvGrpSpPr>
        <p:grpSpPr>
          <a:xfrm>
            <a:off x="2245652" y="5564201"/>
            <a:ext cx="486738" cy="489269"/>
            <a:chOff x="6473825" y="2852738"/>
            <a:chExt cx="915988" cy="920751"/>
          </a:xfrm>
          <a:solidFill>
            <a:schemeClr val="accent1"/>
          </a:solidFill>
        </p:grpSpPr>
        <p:sp>
          <p:nvSpPr>
            <p:cNvPr id="4123"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4"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5"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6"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7"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8"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9"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0"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1"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2"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3"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4"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5"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6"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7"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8"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9"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0"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1"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2"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3"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4"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5"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6"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7"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8"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9"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0"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1"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2"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3"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4"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5"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6"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7"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8"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9"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0"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1"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2"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3"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4"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5"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6"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7"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8"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9"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0"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1"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2"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3"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4"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5"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6"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7"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8"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9"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0"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1"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2"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3"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4"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5"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6"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7"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8"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9"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0"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1"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2"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3"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4"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5"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6"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7"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8"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9"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0"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1"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2"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3"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4"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5"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6"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7"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8"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9"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0"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1"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2"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3"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4"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5"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6"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7"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8"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9"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0"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1"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2"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3"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4"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5"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6"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7"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8"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9"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0"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1"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2"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3"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4"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5"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6"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7"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8"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9"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0"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1"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2"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3"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4"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5"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6"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7"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8"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49"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0"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1"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2"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3"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4"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5"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6"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7"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8"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59"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0"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nvGrpSpPr>
          <p:cNvPr id="4261" name="Группа 11087"/>
          <p:cNvGrpSpPr/>
          <p:nvPr/>
        </p:nvGrpSpPr>
        <p:grpSpPr>
          <a:xfrm>
            <a:off x="1908647" y="6228932"/>
            <a:ext cx="486738" cy="489269"/>
            <a:chOff x="6473825" y="2852738"/>
            <a:chExt cx="915988" cy="920751"/>
          </a:xfrm>
          <a:solidFill>
            <a:schemeClr val="accent1"/>
          </a:solidFill>
        </p:grpSpPr>
        <p:sp>
          <p:nvSpPr>
            <p:cNvPr id="4262"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3"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4"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5"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6"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7"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8"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69"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0"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1"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2"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3"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4"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5"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6"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7"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8"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79"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0"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1"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2"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3"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4"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5"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6"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7"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8"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89"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0"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1"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2"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3"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4"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5"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6"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7"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8"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99"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0"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1"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2"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3"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4"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5"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6"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7"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8"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09"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0"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1"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2"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3"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4"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5"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6"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7"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8"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19"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0"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1"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2"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3"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4"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5"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6"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7"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8"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29"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0"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1"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2"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3"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4"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5"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6"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7"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8"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39"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0"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1"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2"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3"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4"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5"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6"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7"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8"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49"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0"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1"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2"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3"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4"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5"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6"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7"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8"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59"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0"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1"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2"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3"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4"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5"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6"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7"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8"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69"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0"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1"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2"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3"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4"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5"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6"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7"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8"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79"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0"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1"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2"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3"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4"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5"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6"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7"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8"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89"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0"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1"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2"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3"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4"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5"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6"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7"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8"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99"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sp>
        <p:nvSpPr>
          <p:cNvPr id="4400" name="Rectangle 4399"/>
          <p:cNvSpPr/>
          <p:nvPr/>
        </p:nvSpPr>
        <p:spPr>
          <a:xfrm>
            <a:off x="2568957" y="4973691"/>
            <a:ext cx="9051148" cy="446276"/>
          </a:xfrm>
          <a:prstGeom prst="rect">
            <a:avLst/>
          </a:prstGeom>
        </p:spPr>
        <p:txBody>
          <a:bodyPr wrap="square">
            <a:spAutoFit/>
          </a:bodyPr>
          <a:lstStyle/>
          <a:p>
            <a:pPr algn="just">
              <a:lnSpc>
                <a:spcPct val="115000"/>
              </a:lnSpc>
              <a:spcAft>
                <a:spcPts val="0"/>
              </a:spcAft>
              <a:tabLst>
                <a:tab pos="228600" algn="l"/>
                <a:tab pos="571500" algn="l"/>
              </a:tabLst>
            </a:pPr>
            <a:r>
              <a:rPr lang="es-CR" sz="2000" b="1" dirty="0" err="1">
                <a:solidFill>
                  <a:srgbClr val="005D80"/>
                </a:solidFill>
                <a:ea typeface="Times New Roman" panose="02020603050405020304" pitchFamily="18" charset="0"/>
              </a:rPr>
              <a:t>Công</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cụ</a:t>
            </a:r>
            <a:r>
              <a:rPr lang="es-CR" sz="2000" b="1" dirty="0">
                <a:solidFill>
                  <a:srgbClr val="005D80"/>
                </a:solidFill>
                <a:ea typeface="Times New Roman" panose="02020603050405020304" pitchFamily="18" charset="0"/>
              </a:rPr>
              <a:t> lao </a:t>
            </a:r>
            <a:r>
              <a:rPr lang="es-CR" sz="2000" b="1" dirty="0" err="1">
                <a:solidFill>
                  <a:srgbClr val="005D80"/>
                </a:solidFill>
                <a:ea typeface="Times New Roman" panose="02020603050405020304" pitchFamily="18" charset="0"/>
              </a:rPr>
              <a:t>động</a:t>
            </a:r>
            <a:r>
              <a:rPr lang="es-CR" sz="2000" b="1" dirty="0">
                <a:solidFill>
                  <a:srgbClr val="005D80"/>
                </a:solidFill>
                <a:ea typeface="Times New Roman" panose="02020603050405020304" pitchFamily="18" charset="0"/>
              </a:rPr>
              <a:t>: </a:t>
            </a:r>
            <a:r>
              <a:rPr lang="es-CR" sz="2000" dirty="0" err="1">
                <a:solidFill>
                  <a:srgbClr val="000000"/>
                </a:solidFill>
                <a:ea typeface="Times New Roman" panose="02020603050405020304" pitchFamily="18" charset="0"/>
              </a:rPr>
              <a:t>cày</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cuốc</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máy</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gặt</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máy</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bơm</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nước</a:t>
            </a:r>
            <a:r>
              <a:rPr lang="es-CR" sz="2000" dirty="0">
                <a:solidFill>
                  <a:srgbClr val="000000"/>
                </a:solidFill>
                <a:ea typeface="Times New Roman" panose="02020603050405020304" pitchFamily="18" charset="0"/>
              </a:rPr>
              <a:t>…</a:t>
            </a:r>
          </a:p>
        </p:txBody>
      </p:sp>
      <p:sp>
        <p:nvSpPr>
          <p:cNvPr id="4401" name="Rectangle 4400"/>
          <p:cNvSpPr/>
          <p:nvPr/>
        </p:nvSpPr>
        <p:spPr>
          <a:xfrm>
            <a:off x="2762844" y="5519228"/>
            <a:ext cx="9051148" cy="446276"/>
          </a:xfrm>
          <a:prstGeom prst="rect">
            <a:avLst/>
          </a:prstGeom>
        </p:spPr>
        <p:txBody>
          <a:bodyPr wrap="square">
            <a:spAutoFit/>
          </a:bodyPr>
          <a:lstStyle/>
          <a:p>
            <a:pPr algn="just">
              <a:lnSpc>
                <a:spcPct val="115000"/>
              </a:lnSpc>
              <a:spcAft>
                <a:spcPts val="0"/>
              </a:spcAft>
              <a:tabLst>
                <a:tab pos="228600" algn="l"/>
                <a:tab pos="571500" algn="l"/>
              </a:tabLst>
            </a:pPr>
            <a:r>
              <a:rPr lang="en-US" sz="2000" b="1" dirty="0">
                <a:solidFill>
                  <a:srgbClr val="005D80"/>
                </a:solidFill>
                <a:ea typeface="Times New Roman" panose="02020603050405020304" pitchFamily="18" charset="0"/>
              </a:rPr>
              <a:t>H</a:t>
            </a:r>
            <a:r>
              <a:rPr lang="es-CR" sz="2000" b="1" dirty="0">
                <a:solidFill>
                  <a:srgbClr val="005D80"/>
                </a:solidFill>
                <a:ea typeface="Times New Roman" panose="02020603050405020304" pitchFamily="18" charset="0"/>
              </a:rPr>
              <a:t>ệ </a:t>
            </a:r>
            <a:r>
              <a:rPr lang="es-CR" sz="2000" b="1" dirty="0" err="1">
                <a:solidFill>
                  <a:srgbClr val="005D80"/>
                </a:solidFill>
                <a:ea typeface="Times New Roman" panose="02020603050405020304" pitchFamily="18" charset="0"/>
              </a:rPr>
              <a:t>thống</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bình</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chứa</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của</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sản</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xuất</a:t>
            </a:r>
            <a:r>
              <a:rPr lang="es-CR" sz="2000" b="1" dirty="0">
                <a:solidFill>
                  <a:srgbClr val="005D80"/>
                </a:solidFill>
                <a:ea typeface="Times New Roman" panose="02020603050405020304" pitchFamily="18" charset="0"/>
              </a:rPr>
              <a:t>: </a:t>
            </a:r>
            <a:r>
              <a:rPr lang="es-CR" sz="2000" dirty="0" err="1">
                <a:solidFill>
                  <a:srgbClr val="000000"/>
                </a:solidFill>
                <a:ea typeface="Times New Roman" panose="02020603050405020304" pitchFamily="18" charset="0"/>
              </a:rPr>
              <a:t>ống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thùng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hộp</a:t>
            </a:r>
            <a:r>
              <a:rPr lang="es-CR" sz="2000" dirty="0">
                <a:solidFill>
                  <a:srgbClr val="000000"/>
                </a:solidFill>
                <a:ea typeface="Times New Roman" panose="02020603050405020304" pitchFamily="18" charset="0"/>
              </a:rPr>
              <a:t>, …</a:t>
            </a:r>
            <a:endParaRPr lang="en-US" sz="2000" dirty="0">
              <a:ea typeface="Times New Roman" panose="02020603050405020304" pitchFamily="18" charset="0"/>
            </a:endParaRPr>
          </a:p>
        </p:txBody>
      </p:sp>
      <p:sp>
        <p:nvSpPr>
          <p:cNvPr id="4402" name="Rectangle 4401"/>
          <p:cNvSpPr/>
          <p:nvPr/>
        </p:nvSpPr>
        <p:spPr>
          <a:xfrm>
            <a:off x="2481686" y="6081494"/>
            <a:ext cx="9397012" cy="800219"/>
          </a:xfrm>
          <a:prstGeom prst="rect">
            <a:avLst/>
          </a:prstGeom>
        </p:spPr>
        <p:txBody>
          <a:bodyPr wrap="square">
            <a:spAutoFit/>
          </a:bodyPr>
          <a:lstStyle/>
          <a:p>
            <a:pPr algn="just">
              <a:lnSpc>
                <a:spcPct val="115000"/>
              </a:lnSpc>
              <a:spcAft>
                <a:spcPts val="0"/>
              </a:spcAft>
              <a:tabLst>
                <a:tab pos="228600" algn="l"/>
                <a:tab pos="571500" algn="l"/>
              </a:tabLst>
            </a:pPr>
            <a:r>
              <a:rPr lang="es-CR" sz="2000" b="1" dirty="0" err="1">
                <a:solidFill>
                  <a:srgbClr val="005D80"/>
                </a:solidFill>
                <a:ea typeface="Times New Roman" panose="02020603050405020304" pitchFamily="18" charset="0"/>
              </a:rPr>
              <a:t>Kết</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cấu</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hạ</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tầng</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của</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sản</a:t>
            </a:r>
            <a:r>
              <a:rPr lang="es-CR" sz="2000" b="1" dirty="0">
                <a:solidFill>
                  <a:srgbClr val="005D80"/>
                </a:solidFill>
                <a:ea typeface="Times New Roman" panose="02020603050405020304" pitchFamily="18" charset="0"/>
              </a:rPr>
              <a:t> </a:t>
            </a:r>
            <a:r>
              <a:rPr lang="es-CR" sz="2000" b="1" dirty="0" err="1">
                <a:solidFill>
                  <a:srgbClr val="005D80"/>
                </a:solidFill>
                <a:ea typeface="Times New Roman" panose="02020603050405020304" pitchFamily="18" charset="0"/>
              </a:rPr>
              <a:t>xuất</a:t>
            </a:r>
            <a:r>
              <a:rPr lang="es-CR" sz="2000" b="1" dirty="0">
                <a:solidFill>
                  <a:srgbClr val="005D80"/>
                </a:solidFill>
                <a:ea typeface="Times New Roman" panose="02020603050405020304" pitchFamily="18" charset="0"/>
              </a:rPr>
              <a:t>: </a:t>
            </a:r>
            <a:r>
              <a:rPr lang="es-CR" sz="2000" dirty="0" err="1">
                <a:solidFill>
                  <a:srgbClr val="000000"/>
                </a:solidFill>
                <a:ea typeface="Times New Roman" panose="02020603050405020304" pitchFamily="18" charset="0"/>
              </a:rPr>
              <a:t>đường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giao</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thông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bến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cảng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sân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bay</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nhà</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ga</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phương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tiện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giao</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thông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vận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tải</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điện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nước</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thủy</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lợi</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bưu</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điện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thông</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tin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liên</a:t>
            </a:r>
            <a:r>
              <a:rPr lang="es-CR" sz="2000" dirty="0">
                <a:solidFill>
                  <a:srgbClr val="000000"/>
                </a:solidFill>
                <a:ea typeface="Times New Roman" panose="02020603050405020304" pitchFamily="18" charset="0"/>
              </a:rPr>
              <a:t> </a:t>
            </a:r>
            <a:r>
              <a:rPr lang="es-CR" sz="2000" dirty="0" err="1">
                <a:solidFill>
                  <a:srgbClr val="000000"/>
                </a:solidFill>
                <a:ea typeface="Times New Roman" panose="02020603050405020304" pitchFamily="18" charset="0"/>
              </a:rPr>
              <a:t>lạc</a:t>
            </a:r>
            <a:r>
              <a:rPr lang="es-CR" sz="2000" dirty="0">
                <a:solidFill>
                  <a:srgbClr val="000000"/>
                </a:solidFill>
                <a:ea typeface="Times New Roman" panose="02020603050405020304" pitchFamily="18" charset="0"/>
              </a:rPr>
              <a:t>…</a:t>
            </a:r>
            <a:endParaRPr lang="en-US" sz="2000" dirty="0">
              <a:ea typeface="Times New Roman" panose="02020603050405020304" pitchFamily="18" charset="0"/>
            </a:endParaRPr>
          </a:p>
        </p:txBody>
      </p:sp>
    </p:spTree>
    <p:extLst>
      <p:ext uri="{BB962C8B-B14F-4D97-AF65-F5344CB8AC3E}">
        <p14:creationId xmlns:p14="http://schemas.microsoft.com/office/powerpoint/2010/main" val="2258234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ircle(in)">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2" presetClass="emph" presetSubtype="0" fill="hold" nodeType="clickEffect">
                                  <p:stCondLst>
                                    <p:cond delay="0"/>
                                  </p:stCondLst>
                                  <p:childTnLst>
                                    <p:animRot by="120000">
                                      <p:cBhvr>
                                        <p:cTn id="11" dur="100" fill="hold">
                                          <p:stCondLst>
                                            <p:cond delay="0"/>
                                          </p:stCondLst>
                                        </p:cTn>
                                        <p:tgtEl>
                                          <p:spTgt spid="10"/>
                                        </p:tgtEl>
                                        <p:attrNameLst>
                                          <p:attrName>r</p:attrName>
                                        </p:attrNameLst>
                                      </p:cBhvr>
                                    </p:animRot>
                                    <p:animRot by="-240000">
                                      <p:cBhvr>
                                        <p:cTn id="12" dur="200" fill="hold">
                                          <p:stCondLst>
                                            <p:cond delay="200"/>
                                          </p:stCondLst>
                                        </p:cTn>
                                        <p:tgtEl>
                                          <p:spTgt spid="10"/>
                                        </p:tgtEl>
                                        <p:attrNameLst>
                                          <p:attrName>r</p:attrName>
                                        </p:attrNameLst>
                                      </p:cBhvr>
                                    </p:animRot>
                                    <p:animRot by="240000">
                                      <p:cBhvr>
                                        <p:cTn id="13" dur="200" fill="hold">
                                          <p:stCondLst>
                                            <p:cond delay="400"/>
                                          </p:stCondLst>
                                        </p:cTn>
                                        <p:tgtEl>
                                          <p:spTgt spid="10"/>
                                        </p:tgtEl>
                                        <p:attrNameLst>
                                          <p:attrName>r</p:attrName>
                                        </p:attrNameLst>
                                      </p:cBhvr>
                                    </p:animRot>
                                    <p:animRot by="-240000">
                                      <p:cBhvr>
                                        <p:cTn id="14" dur="200" fill="hold">
                                          <p:stCondLst>
                                            <p:cond delay="600"/>
                                          </p:stCondLst>
                                        </p:cTn>
                                        <p:tgtEl>
                                          <p:spTgt spid="10"/>
                                        </p:tgtEl>
                                        <p:attrNameLst>
                                          <p:attrName>r</p:attrName>
                                        </p:attrNameLst>
                                      </p:cBhvr>
                                    </p:animRot>
                                    <p:animRot by="120000">
                                      <p:cBhvr>
                                        <p:cTn id="15" dur="200" fill="hold">
                                          <p:stCondLst>
                                            <p:cond delay="800"/>
                                          </p:stCondLst>
                                        </p:cTn>
                                        <p:tgtEl>
                                          <p:spTgt spid="10"/>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4400"/>
                                        </p:tgtEl>
                                        <p:attrNameLst>
                                          <p:attrName>style.visibility</p:attrName>
                                        </p:attrNameLst>
                                      </p:cBhvr>
                                      <p:to>
                                        <p:strVal val="visible"/>
                                      </p:to>
                                    </p:set>
                                    <p:anim calcmode="lin" valueType="num">
                                      <p:cBhvr additive="base">
                                        <p:cTn id="20" dur="500" fill="hold"/>
                                        <p:tgtEl>
                                          <p:spTgt spid="4400"/>
                                        </p:tgtEl>
                                        <p:attrNameLst>
                                          <p:attrName>ppt_x</p:attrName>
                                        </p:attrNameLst>
                                      </p:cBhvr>
                                      <p:tavLst>
                                        <p:tav tm="0">
                                          <p:val>
                                            <p:strVal val="#ppt_x"/>
                                          </p:val>
                                        </p:tav>
                                        <p:tav tm="100000">
                                          <p:val>
                                            <p:strVal val="#ppt_x"/>
                                          </p:val>
                                        </p:tav>
                                      </p:tavLst>
                                    </p:anim>
                                    <p:anim calcmode="lin" valueType="num">
                                      <p:cBhvr additive="base">
                                        <p:cTn id="21" dur="500" fill="hold"/>
                                        <p:tgtEl>
                                          <p:spTgt spid="4400"/>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4401"/>
                                        </p:tgtEl>
                                        <p:attrNameLst>
                                          <p:attrName>style.visibility</p:attrName>
                                        </p:attrNameLst>
                                      </p:cBhvr>
                                      <p:to>
                                        <p:strVal val="visible"/>
                                      </p:to>
                                    </p:set>
                                    <p:animEffect transition="in" filter="fade">
                                      <p:cBhvr>
                                        <p:cTn id="26" dur="1000"/>
                                        <p:tgtEl>
                                          <p:spTgt spid="4401"/>
                                        </p:tgtEl>
                                      </p:cBhvr>
                                    </p:animEffect>
                                    <p:anim calcmode="lin" valueType="num">
                                      <p:cBhvr>
                                        <p:cTn id="27" dur="1000" fill="hold"/>
                                        <p:tgtEl>
                                          <p:spTgt spid="4401"/>
                                        </p:tgtEl>
                                        <p:attrNameLst>
                                          <p:attrName>ppt_x</p:attrName>
                                        </p:attrNameLst>
                                      </p:cBhvr>
                                      <p:tavLst>
                                        <p:tav tm="0">
                                          <p:val>
                                            <p:strVal val="#ppt_x"/>
                                          </p:val>
                                        </p:tav>
                                        <p:tav tm="100000">
                                          <p:val>
                                            <p:strVal val="#ppt_x"/>
                                          </p:val>
                                        </p:tav>
                                      </p:tavLst>
                                    </p:anim>
                                    <p:anim calcmode="lin" valueType="num">
                                      <p:cBhvr>
                                        <p:cTn id="28" dur="1000" fill="hold"/>
                                        <p:tgtEl>
                                          <p:spTgt spid="440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402"/>
                                        </p:tgtEl>
                                        <p:attrNameLst>
                                          <p:attrName>style.visibility</p:attrName>
                                        </p:attrNameLst>
                                      </p:cBhvr>
                                      <p:to>
                                        <p:strVal val="visible"/>
                                      </p:to>
                                    </p:set>
                                    <p:animEffect transition="in" filter="fade">
                                      <p:cBhvr>
                                        <p:cTn id="33" dur="1000"/>
                                        <p:tgtEl>
                                          <p:spTgt spid="4402"/>
                                        </p:tgtEl>
                                      </p:cBhvr>
                                    </p:animEffect>
                                    <p:anim calcmode="lin" valueType="num">
                                      <p:cBhvr>
                                        <p:cTn id="34" dur="1000" fill="hold"/>
                                        <p:tgtEl>
                                          <p:spTgt spid="4402"/>
                                        </p:tgtEl>
                                        <p:attrNameLst>
                                          <p:attrName>ppt_x</p:attrName>
                                        </p:attrNameLst>
                                      </p:cBhvr>
                                      <p:tavLst>
                                        <p:tav tm="0">
                                          <p:val>
                                            <p:strVal val="#ppt_x"/>
                                          </p:val>
                                        </p:tav>
                                        <p:tav tm="100000">
                                          <p:val>
                                            <p:strVal val="#ppt_x"/>
                                          </p:val>
                                        </p:tav>
                                      </p:tavLst>
                                    </p:anim>
                                    <p:anim calcmode="lin" valueType="num">
                                      <p:cBhvr>
                                        <p:cTn id="35" dur="1000" fill="hold"/>
                                        <p:tgtEl>
                                          <p:spTgt spid="44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0" grpId="0"/>
      <p:bldP spid="4401" grpId="0"/>
      <p:bldP spid="440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a:t>
            </a:fld>
            <a:endParaRPr lang="en-GB"/>
          </a:p>
        </p:txBody>
      </p:sp>
      <p:sp>
        <p:nvSpPr>
          <p:cNvPr id="5" name="Rectangle 4"/>
          <p:cNvSpPr/>
          <p:nvPr/>
        </p:nvSpPr>
        <p:spPr>
          <a:xfrm>
            <a:off x="1552256" y="195888"/>
            <a:ext cx="7760458" cy="707886"/>
          </a:xfrm>
          <a:prstGeom prst="rect">
            <a:avLst/>
          </a:prstGeom>
        </p:spPr>
        <p:txBody>
          <a:bodyPr wrap="none">
            <a:spAutoFit/>
          </a:bodyPr>
          <a:lstStyle/>
          <a:p>
            <a:pPr marL="514350" indent="-514350">
              <a:buAutoNum type="alphaLcPeriod"/>
            </a:pPr>
            <a:r>
              <a:rPr lang="en-US" sz="4000" b="1" dirty="0" err="1" smtClean="0">
                <a:solidFill>
                  <a:srgbClr val="BBD330"/>
                </a:solidFill>
                <a:latin typeface="UTM Alberta Heavy" panose="02040603050506020204" pitchFamily="18" charset="0"/>
              </a:rPr>
              <a:t>Sản</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xuất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của</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cải</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vật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chất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là</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gì</a:t>
            </a:r>
            <a:r>
              <a:rPr lang="en-US" sz="4000" b="1" dirty="0" smtClean="0">
                <a:solidFill>
                  <a:srgbClr val="BBD330"/>
                </a:solidFill>
                <a:latin typeface="UTM Alberta Heavy" panose="02040603050506020204" pitchFamily="18" charset="0"/>
              </a:rPr>
              <a:t>?</a:t>
            </a:r>
            <a:endParaRPr lang="vi-VN" sz="4000" b="1" dirty="0">
              <a:solidFill>
                <a:srgbClr val="BBD330"/>
              </a:solidFill>
            </a:endParaRPr>
          </a:p>
        </p:txBody>
      </p:sp>
      <p:sp>
        <p:nvSpPr>
          <p:cNvPr id="6" name="Rectangle 1"/>
          <p:cNvSpPr>
            <a:spLocks noChangeArrowheads="1"/>
          </p:cNvSpPr>
          <p:nvPr/>
        </p:nvSpPr>
        <p:spPr bwMode="auto">
          <a:xfrm>
            <a:off x="358753" y="2679471"/>
            <a:ext cx="5919217" cy="2862322"/>
          </a:xfrm>
          <a:prstGeom prst="rect">
            <a:avLst/>
          </a:prstGeom>
          <a:ln>
            <a:noFill/>
            <a:headEnd/>
            <a:tailEnd/>
          </a:ln>
          <a:effectLst>
            <a:innerShdw blurRad="114300">
              <a:prstClr val="black"/>
            </a:innerShdw>
          </a:effectLst>
          <a:scene3d>
            <a:camera prst="orthographicFront">
              <a:rot lat="0" lon="0" rev="0"/>
            </a:camera>
            <a:lightRig rig="brightRoom" dir="t">
              <a:rot lat="0" lon="0" rev="600000"/>
            </a:lightRig>
          </a:scene3d>
          <a:sp3d prstMaterial="metal">
            <a:bevelT w="38100" h="57150" prst="angle"/>
          </a:sp3d>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anchor="ctr" anchorCtr="0" compatLnSpc="1">
            <a:prstTxWarp prst="textNoShape">
              <a:avLst/>
            </a:prstTxWarp>
            <a:spAutoFit/>
          </a:bodyPr>
          <a:lstStyle/>
          <a:p>
            <a:pPr algn="ctr" fontAlgn="base">
              <a:spcBef>
                <a:spcPct val="0"/>
              </a:spcBef>
              <a:spcAft>
                <a:spcPct val="0"/>
              </a:spcAft>
            </a:pPr>
            <a:r>
              <a:rPr lang="en-US" sz="3600" b="1" dirty="0" err="1" smtClean="0">
                <a:solidFill>
                  <a:schemeClr val="tx1"/>
                </a:solidFill>
                <a:latin typeface="Times New Roman" pitchFamily="18" charset="0"/>
                <a:ea typeface="Times New Roman" pitchFamily="18" charset="0"/>
                <a:cs typeface="Times New Roman" pitchFamily="18" charset="0"/>
              </a:rPr>
              <a:t>Để</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nhà</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sản</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xuất</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làm</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ra</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một</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bộ</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bàn</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ghế</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gỗ</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phục</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vụ</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cho</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nhu</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cầu</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của</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người</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tiêu</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dùng</a:t>
            </a:r>
            <a:r>
              <a:rPr lang="en-US" sz="3600" b="1" dirty="0" smtClean="0">
                <a:solidFill>
                  <a:schemeClr val="tx1"/>
                </a:solidFill>
                <a:latin typeface="Times New Roman" pitchFamily="18" charset="0"/>
                <a:ea typeface="Times New Roman" pitchFamily="18" charset="0"/>
                <a:cs typeface="Times New Roman" pitchFamily="18" charset="0"/>
              </a:rPr>
              <a:t>.</a:t>
            </a:r>
          </a:p>
          <a:p>
            <a:pPr algn="ctr" fontAlgn="base">
              <a:spcBef>
                <a:spcPct val="0"/>
              </a:spcBef>
              <a:spcAft>
                <a:spcPct val="0"/>
              </a:spcAft>
            </a:pP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Nhà</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sản</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xuất</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cần</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thực</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hiện</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như</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thế</a:t>
            </a:r>
            <a:r>
              <a:rPr lang="en-US" sz="3600" b="1" dirty="0" smtClean="0">
                <a:solidFill>
                  <a:schemeClr val="tx1"/>
                </a:solidFill>
                <a:latin typeface="Times New Roman" pitchFamily="18" charset="0"/>
                <a:ea typeface="Times New Roman" pitchFamily="18" charset="0"/>
                <a:cs typeface="Times New Roman" pitchFamily="18" charset="0"/>
              </a:rPr>
              <a:t> </a:t>
            </a:r>
            <a:r>
              <a:rPr lang="en-US" sz="3600" b="1" dirty="0" err="1" smtClean="0">
                <a:solidFill>
                  <a:schemeClr val="tx1"/>
                </a:solidFill>
                <a:latin typeface="Times New Roman" pitchFamily="18" charset="0"/>
                <a:ea typeface="Times New Roman" pitchFamily="18" charset="0"/>
                <a:cs typeface="Times New Roman" pitchFamily="18" charset="0"/>
              </a:rPr>
              <a:t>nào</a:t>
            </a:r>
            <a:r>
              <a:rPr lang="en-US" sz="3600" b="1" dirty="0" smtClean="0">
                <a:solidFill>
                  <a:schemeClr val="tx1"/>
                </a:solidFill>
                <a:latin typeface="Times New Roman" pitchFamily="18" charset="0"/>
                <a:ea typeface="Times New Roman" pitchFamily="18" charset="0"/>
                <a:cs typeface="Times New Roman" pitchFamily="18" charset="0"/>
              </a:rPr>
              <a:t>?</a:t>
            </a:r>
            <a:endParaRPr lang="en-US" sz="3600" b="1" dirty="0">
              <a:solidFill>
                <a:schemeClr val="tx1"/>
              </a:solidFill>
              <a:latin typeface="Arial" pitchFamily="34" charset="0"/>
              <a:cs typeface="Arial" pitchFamily="34" charset="0"/>
            </a:endParaRPr>
          </a:p>
        </p:txBody>
      </p:sp>
      <p:pic>
        <p:nvPicPr>
          <p:cNvPr id="7" name="Picture 2" descr="Gá» xÃ  cá»« lÃ  gÃ¬? á»¨ng dá»¥ng cá»§a gá» xÃ  cá»« lÃ m Äá» dÃ¹ng báº±ng gá»"/>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35741" y="2623395"/>
            <a:ext cx="5166449" cy="412574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1693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fill="hold"/>
                                        <p:tgtEl>
                                          <p:spTgt spid="7"/>
                                        </p:tgtEl>
                                        <p:attrNameLst>
                                          <p:attrName>ppt_x</p:attrName>
                                        </p:attrNameLst>
                                      </p:cBhvr>
                                      <p:tavLst>
                                        <p:tav tm="0">
                                          <p:val>
                                            <p:strVal val="#ppt_x"/>
                                          </p:val>
                                        </p:tav>
                                        <p:tav tm="100000">
                                          <p:val>
                                            <p:strVal val="#ppt_x"/>
                                          </p:val>
                                        </p:tav>
                                      </p:tavLst>
                                    </p:anim>
                                    <p:anim calcmode="lin" valueType="num">
                                      <p:cBhvr additive="base">
                                        <p:cTn id="1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40</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txBox="1">
            <a:spLocks noChangeArrowheads="1"/>
          </p:cNvSpPr>
          <p:nvPr/>
        </p:nvSpPr>
        <p:spPr>
          <a:xfrm>
            <a:off x="471138" y="5616105"/>
            <a:ext cx="10961948" cy="1044003"/>
          </a:xfrm>
          <a:prstGeom prst="rect">
            <a:avLst/>
          </a:prstGeom>
        </p:spPr>
        <p:style>
          <a:lnRef idx="2">
            <a:schemeClr val="accent1"/>
          </a:lnRef>
          <a:fillRef idx="1">
            <a:schemeClr val="lt1"/>
          </a:fillRef>
          <a:effectRef idx="0">
            <a:schemeClr val="accent1"/>
          </a:effectRef>
          <a:fontRef idx="minor">
            <a:schemeClr val="dk1"/>
          </a:fontRef>
        </p:style>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chemeClr val="dk1"/>
                </a:solidFill>
                <a:latin typeface="+mn-lt"/>
                <a:ea typeface="+mn-ea"/>
                <a:cs typeface="+mn-cs"/>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9pPr>
          </a:lstStyle>
          <a:p>
            <a:pPr algn="ctr"/>
            <a:r>
              <a:rPr lang="en-US" b="1" kern="0" smtClean="0">
                <a:solidFill>
                  <a:srgbClr val="C00000"/>
                </a:solidFill>
              </a:rPr>
              <a:t>TRONG 3 YẾU TỐ CỦA TƯ LIỆU LAO ĐỘNG, YẾU TỐ NÀO QUAN TRỌNG NHẤT?</a:t>
            </a:r>
            <a:endParaRPr lang="en-US" b="1" kern="0" dirty="0">
              <a:solidFill>
                <a:srgbClr val="C00000"/>
              </a:solidFill>
            </a:endParaRPr>
          </a:p>
        </p:txBody>
      </p:sp>
      <p:sp>
        <p:nvSpPr>
          <p:cNvPr id="11" name="Rectangle 10"/>
          <p:cNvSpPr>
            <a:spLocks noGrp="1" noChangeArrowheads="1"/>
          </p:cNvSpPr>
          <p:nvPr>
            <p:ph type="title"/>
          </p:nvPr>
        </p:nvSpPr>
        <p:spPr>
          <a:xfrm>
            <a:off x="2413825" y="4610115"/>
            <a:ext cx="2316899" cy="967542"/>
          </a:xfrm>
          <a:noFill/>
          <a:ln/>
        </p:spPr>
        <p:txBody>
          <a:bodyPr/>
          <a:lstStyle/>
          <a:p>
            <a:r>
              <a:rPr lang="en-US" sz="2800" b="1" dirty="0" smtClean="0">
                <a:solidFill>
                  <a:srgbClr val="002060"/>
                </a:solidFill>
                <a:latin typeface="+mn-lt"/>
              </a:rPr>
              <a:t> </a:t>
            </a:r>
            <a:r>
              <a:rPr lang="en-US" sz="2800" b="1" dirty="0" err="1" smtClean="0">
                <a:solidFill>
                  <a:srgbClr val="002060"/>
                </a:solidFill>
                <a:latin typeface="+mn-lt"/>
              </a:rPr>
              <a:t>Công</a:t>
            </a:r>
            <a:r>
              <a:rPr lang="en-US" sz="2800" b="1" dirty="0" smtClean="0">
                <a:solidFill>
                  <a:srgbClr val="002060"/>
                </a:solidFill>
                <a:latin typeface="+mn-lt"/>
              </a:rPr>
              <a:t> </a:t>
            </a:r>
            <a:r>
              <a:rPr lang="en-US" sz="2800" b="1" dirty="0" err="1" smtClean="0">
                <a:solidFill>
                  <a:srgbClr val="002060"/>
                </a:solidFill>
                <a:latin typeface="+mn-lt"/>
              </a:rPr>
              <a:t>cụ</a:t>
            </a:r>
            <a:r>
              <a:rPr lang="en-US" sz="2800" b="1" dirty="0" smtClean="0">
                <a:solidFill>
                  <a:srgbClr val="002060"/>
                </a:solidFill>
                <a:latin typeface="+mn-lt"/>
              </a:rPr>
              <a:t> </a:t>
            </a:r>
            <a:r>
              <a:rPr lang="en-US" sz="2800" b="1" dirty="0" err="1" smtClean="0">
                <a:solidFill>
                  <a:srgbClr val="002060"/>
                </a:solidFill>
                <a:latin typeface="+mn-lt"/>
              </a:rPr>
              <a:t>lao</a:t>
            </a:r>
            <a:r>
              <a:rPr lang="en-US" sz="2800" b="1" dirty="0" smtClean="0">
                <a:solidFill>
                  <a:srgbClr val="002060"/>
                </a:solidFill>
                <a:latin typeface="+mn-lt"/>
              </a:rPr>
              <a:t> </a:t>
            </a:r>
            <a:r>
              <a:rPr lang="en-US" sz="2800" b="1" dirty="0" err="1" smtClean="0">
                <a:solidFill>
                  <a:srgbClr val="002060"/>
                </a:solidFill>
                <a:latin typeface="+mn-lt"/>
              </a:rPr>
              <a:t>động</a:t>
            </a:r>
            <a:endParaRPr lang="en-US" sz="2800" b="1" dirty="0">
              <a:solidFill>
                <a:srgbClr val="002060"/>
              </a:solidFill>
              <a:latin typeface="+mn-lt"/>
            </a:endParaRPr>
          </a:p>
        </p:txBody>
      </p:sp>
      <p:sp>
        <p:nvSpPr>
          <p:cNvPr id="12" name="Rectangle 11"/>
          <p:cNvSpPr>
            <a:spLocks noChangeArrowheads="1"/>
          </p:cNvSpPr>
          <p:nvPr/>
        </p:nvSpPr>
        <p:spPr bwMode="auto">
          <a:xfrm>
            <a:off x="9007901" y="4277459"/>
            <a:ext cx="2561662" cy="503238"/>
          </a:xfrm>
          <a:prstGeom prst="rect">
            <a:avLst/>
          </a:prstGeom>
          <a:noFill/>
          <a:ln w="9525">
            <a:noFill/>
            <a:miter lim="800000"/>
            <a:headEnd/>
            <a:tailEnd/>
          </a:ln>
          <a:effectLst/>
        </p:spPr>
        <p:txBody>
          <a:bodyPr anchor="ctr"/>
          <a:lstStyle/>
          <a:p>
            <a:pPr algn="ctr"/>
            <a:r>
              <a:rPr lang="en-US" sz="2800" b="1" dirty="0" err="1" smtClean="0">
                <a:solidFill>
                  <a:srgbClr val="002060"/>
                </a:solidFill>
              </a:rPr>
              <a:t>Hệ</a:t>
            </a:r>
            <a:r>
              <a:rPr lang="en-US" sz="2800" b="1" dirty="0" smtClean="0">
                <a:solidFill>
                  <a:srgbClr val="002060"/>
                </a:solidFill>
              </a:rPr>
              <a:t> </a:t>
            </a:r>
            <a:r>
              <a:rPr lang="en-US" sz="2800" b="1" dirty="0" err="1" smtClean="0">
                <a:solidFill>
                  <a:srgbClr val="002060"/>
                </a:solidFill>
              </a:rPr>
              <a:t>thống</a:t>
            </a:r>
            <a:r>
              <a:rPr lang="en-US" sz="2800" b="1" dirty="0" smtClean="0">
                <a:solidFill>
                  <a:srgbClr val="002060"/>
                </a:solidFill>
              </a:rPr>
              <a:t> </a:t>
            </a:r>
            <a:r>
              <a:rPr lang="en-US" sz="2800" b="1" dirty="0" err="1" smtClean="0">
                <a:solidFill>
                  <a:srgbClr val="002060"/>
                </a:solidFill>
              </a:rPr>
              <a:t>bình</a:t>
            </a:r>
            <a:r>
              <a:rPr lang="en-US" sz="2800" b="1" dirty="0" smtClean="0">
                <a:solidFill>
                  <a:srgbClr val="002060"/>
                </a:solidFill>
              </a:rPr>
              <a:t> </a:t>
            </a:r>
            <a:r>
              <a:rPr lang="en-US" sz="2800" b="1" dirty="0" err="1" smtClean="0">
                <a:solidFill>
                  <a:srgbClr val="002060"/>
                </a:solidFill>
              </a:rPr>
              <a:t>chứa</a:t>
            </a:r>
            <a:endParaRPr lang="en-US" sz="2800" b="1" dirty="0">
              <a:solidFill>
                <a:srgbClr val="002060"/>
              </a:solidFill>
            </a:endParaRPr>
          </a:p>
        </p:txBody>
      </p:sp>
      <p:sp>
        <p:nvSpPr>
          <p:cNvPr id="13" name="Rectangle 12"/>
          <p:cNvSpPr>
            <a:spLocks noChangeArrowheads="1"/>
          </p:cNvSpPr>
          <p:nvPr/>
        </p:nvSpPr>
        <p:spPr bwMode="auto">
          <a:xfrm>
            <a:off x="5081733" y="4879193"/>
            <a:ext cx="3198598" cy="503238"/>
          </a:xfrm>
          <a:prstGeom prst="rect">
            <a:avLst/>
          </a:prstGeom>
          <a:noFill/>
          <a:ln w="9525">
            <a:noFill/>
            <a:miter lim="800000"/>
            <a:headEnd/>
            <a:tailEnd/>
          </a:ln>
          <a:effectLst/>
        </p:spPr>
        <p:txBody>
          <a:bodyPr anchor="ctr"/>
          <a:lstStyle/>
          <a:p>
            <a:pPr algn="ctr"/>
            <a:r>
              <a:rPr lang="en-US" sz="2800" b="1" dirty="0" smtClean="0">
                <a:solidFill>
                  <a:srgbClr val="002060"/>
                </a:solidFill>
              </a:rPr>
              <a:t> </a:t>
            </a:r>
            <a:r>
              <a:rPr lang="en-US" sz="2800" b="1" dirty="0" err="1" smtClean="0">
                <a:solidFill>
                  <a:srgbClr val="002060"/>
                </a:solidFill>
              </a:rPr>
              <a:t>Kết</a:t>
            </a:r>
            <a:r>
              <a:rPr lang="en-US" sz="2800" b="1" dirty="0" smtClean="0">
                <a:solidFill>
                  <a:srgbClr val="002060"/>
                </a:solidFill>
              </a:rPr>
              <a:t> </a:t>
            </a:r>
            <a:r>
              <a:rPr lang="en-US" sz="2800" b="1" dirty="0" err="1" smtClean="0">
                <a:solidFill>
                  <a:srgbClr val="002060"/>
                </a:solidFill>
              </a:rPr>
              <a:t>cấu</a:t>
            </a:r>
            <a:r>
              <a:rPr lang="en-US" sz="2800" b="1" dirty="0" smtClean="0">
                <a:solidFill>
                  <a:srgbClr val="002060"/>
                </a:solidFill>
              </a:rPr>
              <a:t> </a:t>
            </a:r>
            <a:r>
              <a:rPr lang="en-US" sz="2800" b="1" dirty="0" err="1" smtClean="0">
                <a:solidFill>
                  <a:srgbClr val="002060"/>
                </a:solidFill>
              </a:rPr>
              <a:t>hạ</a:t>
            </a:r>
            <a:r>
              <a:rPr lang="en-US" sz="2800" b="1" dirty="0" smtClean="0">
                <a:solidFill>
                  <a:srgbClr val="002060"/>
                </a:solidFill>
              </a:rPr>
              <a:t> </a:t>
            </a:r>
            <a:r>
              <a:rPr lang="en-US" sz="2800" b="1" dirty="0" err="1" smtClean="0">
                <a:solidFill>
                  <a:srgbClr val="002060"/>
                </a:solidFill>
              </a:rPr>
              <a:t>tầng</a:t>
            </a:r>
            <a:endParaRPr lang="en-US" sz="2800" b="1" dirty="0">
              <a:solidFill>
                <a:srgbClr val="002060"/>
              </a:solidFill>
            </a:endParaRPr>
          </a:p>
        </p:txBody>
      </p:sp>
      <p:pic>
        <p:nvPicPr>
          <p:cNvPr id="14" name="Picture 25" descr="BÃ­ bÃ¡ch cÆ¡ cháº¿ vá»n cáº£i táº¡o ÄÆ°á»ng bÄng 2 sÃ¢n bay Ná»i BÃ i vÃ  TÃ¢n SÆ¡n ..."/>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18591" y="2389195"/>
            <a:ext cx="3188669" cy="239150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9" descr="MÃ¡y cÃ y Kubota cÃ y ruá»ng | lk nháº¡c thiáº¿u nhi remix |Tractor Kubota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01730" y="2913208"/>
            <a:ext cx="2980261" cy="16763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9" descr="á»ng nhá»±a HDPE ÄÆ°á»ng kÃ­nh 85/65mm | á»ng HDPE 85/65 giÃ¡ ráº»"/>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83945" y="1426529"/>
            <a:ext cx="2685618" cy="2607288"/>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18" name="Group 17">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20" name="Rectangle 19">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Box 18">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23" name="Group 22">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24" name="Rectangle 23">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8"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76507" y="2681997"/>
            <a:ext cx="429769" cy="569977"/>
          </a:xfrm>
          <a:prstGeom prst="rect">
            <a:avLst/>
          </a:prstGeom>
        </p:spPr>
      </p:pic>
      <p:pic>
        <p:nvPicPr>
          <p:cNvPr id="29"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41179" y="2738281"/>
            <a:ext cx="554737" cy="521209"/>
          </a:xfrm>
          <a:prstGeom prst="rect">
            <a:avLst/>
          </a:prstGeom>
        </p:spPr>
      </p:pic>
      <p:pic>
        <p:nvPicPr>
          <p:cNvPr id="30"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2832" y="2209868"/>
            <a:ext cx="429769" cy="569977"/>
          </a:xfrm>
          <a:prstGeom prst="rect">
            <a:avLst/>
          </a:prstGeom>
        </p:spPr>
      </p:pic>
      <p:pic>
        <p:nvPicPr>
          <p:cNvPr id="31"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07504" y="2266152"/>
            <a:ext cx="554737" cy="521209"/>
          </a:xfrm>
          <a:prstGeom prst="rect">
            <a:avLst/>
          </a:prstGeom>
        </p:spPr>
      </p:pic>
      <p:pic>
        <p:nvPicPr>
          <p:cNvPr id="32"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891" y="1304996"/>
            <a:ext cx="429769" cy="569977"/>
          </a:xfrm>
          <a:prstGeom prst="rect">
            <a:avLst/>
          </a:prstGeom>
        </p:spPr>
      </p:pic>
      <p:pic>
        <p:nvPicPr>
          <p:cNvPr id="33"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193880" y="1293637"/>
            <a:ext cx="554737" cy="521209"/>
          </a:xfrm>
          <a:prstGeom prst="rect">
            <a:avLst/>
          </a:prstGeom>
        </p:spPr>
      </p:pic>
    </p:spTree>
    <p:extLst>
      <p:ext uri="{BB962C8B-B14F-4D97-AF65-F5344CB8AC3E}">
        <p14:creationId xmlns:p14="http://schemas.microsoft.com/office/powerpoint/2010/main" val="3243745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bg/>
                                          </p:spTgt>
                                        </p:tgtEl>
                                        <p:attrNameLst>
                                          <p:attrName>style.visibility</p:attrName>
                                        </p:attrNameLst>
                                      </p:cBhvr>
                                      <p:to>
                                        <p:strVal val="visible"/>
                                      </p:to>
                                    </p:set>
                                    <p:animEffect transition="in" filter="randombar(horizontal)">
                                      <p:cBhvr>
                                        <p:cTn id="7" dur="500"/>
                                        <p:tgtEl>
                                          <p:spTgt spid="10">
                                            <p:bg/>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randombar(horizontal)">
                                      <p:cBhvr>
                                        <p:cTn id="12" dur="500"/>
                                        <p:tgtEl>
                                          <p:spTgt spid="10">
                                            <p:txEl>
                                              <p:pRg st="0" end="0"/>
                                            </p:txEl>
                                          </p:spTgt>
                                        </p:tgtEl>
                                      </p:cBhvr>
                                    </p:animEffect>
                                  </p:childTnLst>
                                </p:cTn>
                              </p:par>
                              <p:par>
                                <p:cTn id="13" presetID="53" presetClass="entr" presetSubtype="16"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animEffect transition="in" filter="fade">
                                      <p:cBhvr>
                                        <p:cTn id="1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41</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txBox="1">
            <a:spLocks noChangeArrowheads="1"/>
          </p:cNvSpPr>
          <p:nvPr/>
        </p:nvSpPr>
        <p:spPr>
          <a:xfrm>
            <a:off x="1676506" y="5616105"/>
            <a:ext cx="9756579" cy="1044003"/>
          </a:xfrm>
          <a:prstGeom prst="rect">
            <a:avLst/>
          </a:prstGeom>
        </p:spPr>
        <p:style>
          <a:lnRef idx="2">
            <a:schemeClr val="accent1"/>
          </a:lnRef>
          <a:fillRef idx="1">
            <a:schemeClr val="lt1"/>
          </a:fillRef>
          <a:effectRef idx="0">
            <a:schemeClr val="accent1"/>
          </a:effectRef>
          <a:fontRef idx="minor">
            <a:schemeClr val="dk1"/>
          </a:fontRef>
        </p:style>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chemeClr val="dk1"/>
                </a:solidFill>
                <a:latin typeface="+mn-lt"/>
                <a:ea typeface="+mn-ea"/>
                <a:cs typeface="+mn-cs"/>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chemeClr val="dk1"/>
                </a:solidFill>
                <a:latin typeface="+mn-lt"/>
                <a:ea typeface="+mn-ea"/>
                <a:cs typeface="+mn-cs"/>
                <a:sym typeface="Arial"/>
              </a:defRPr>
            </a:lvl9pPr>
          </a:lstStyle>
          <a:p>
            <a:pPr algn="ctr"/>
            <a:r>
              <a:rPr lang="en-US" b="1" kern="0" smtClean="0">
                <a:solidFill>
                  <a:srgbClr val="C00000"/>
                </a:solidFill>
              </a:rPr>
              <a:t>Trong các bộ phận của tư liệu sản xuất thì bộ phận giữ vai trò quyết định: CÔNG CỤ LAO ĐỘNG</a:t>
            </a:r>
            <a:endParaRPr lang="en-US" b="1" kern="0" dirty="0">
              <a:solidFill>
                <a:srgbClr val="C00000"/>
              </a:solidFill>
            </a:endParaRPr>
          </a:p>
        </p:txBody>
      </p:sp>
      <p:sp>
        <p:nvSpPr>
          <p:cNvPr id="11" name="Rectangle 10"/>
          <p:cNvSpPr>
            <a:spLocks noGrp="1" noChangeArrowheads="1"/>
          </p:cNvSpPr>
          <p:nvPr>
            <p:ph type="title"/>
          </p:nvPr>
        </p:nvSpPr>
        <p:spPr>
          <a:xfrm>
            <a:off x="2413825" y="4610115"/>
            <a:ext cx="2316899" cy="967542"/>
          </a:xfrm>
          <a:noFill/>
          <a:ln/>
        </p:spPr>
        <p:txBody>
          <a:bodyPr/>
          <a:lstStyle/>
          <a:p>
            <a:r>
              <a:rPr lang="en-US" sz="2800" b="1" dirty="0" smtClean="0">
                <a:solidFill>
                  <a:srgbClr val="002060"/>
                </a:solidFill>
                <a:latin typeface="+mn-lt"/>
              </a:rPr>
              <a:t> </a:t>
            </a:r>
            <a:r>
              <a:rPr lang="en-US" sz="2800" b="1" dirty="0" err="1" smtClean="0">
                <a:solidFill>
                  <a:srgbClr val="002060"/>
                </a:solidFill>
                <a:latin typeface="+mn-lt"/>
              </a:rPr>
              <a:t>Công</a:t>
            </a:r>
            <a:r>
              <a:rPr lang="en-US" sz="2800" b="1" dirty="0" smtClean="0">
                <a:solidFill>
                  <a:srgbClr val="002060"/>
                </a:solidFill>
                <a:latin typeface="+mn-lt"/>
              </a:rPr>
              <a:t> </a:t>
            </a:r>
            <a:r>
              <a:rPr lang="en-US" sz="2800" b="1" dirty="0" err="1" smtClean="0">
                <a:solidFill>
                  <a:srgbClr val="002060"/>
                </a:solidFill>
                <a:latin typeface="+mn-lt"/>
              </a:rPr>
              <a:t>cụ</a:t>
            </a:r>
            <a:r>
              <a:rPr lang="en-US" sz="2800" b="1" dirty="0" smtClean="0">
                <a:solidFill>
                  <a:srgbClr val="002060"/>
                </a:solidFill>
                <a:latin typeface="+mn-lt"/>
              </a:rPr>
              <a:t> </a:t>
            </a:r>
            <a:r>
              <a:rPr lang="en-US" sz="2800" b="1" dirty="0" err="1" smtClean="0">
                <a:solidFill>
                  <a:srgbClr val="002060"/>
                </a:solidFill>
                <a:latin typeface="+mn-lt"/>
              </a:rPr>
              <a:t>lao</a:t>
            </a:r>
            <a:r>
              <a:rPr lang="en-US" sz="2800" b="1" dirty="0" smtClean="0">
                <a:solidFill>
                  <a:srgbClr val="002060"/>
                </a:solidFill>
                <a:latin typeface="+mn-lt"/>
              </a:rPr>
              <a:t> </a:t>
            </a:r>
            <a:r>
              <a:rPr lang="en-US" sz="2800" b="1" dirty="0" err="1" smtClean="0">
                <a:solidFill>
                  <a:srgbClr val="002060"/>
                </a:solidFill>
                <a:latin typeface="+mn-lt"/>
              </a:rPr>
              <a:t>động</a:t>
            </a:r>
            <a:endParaRPr lang="en-US" sz="2800" b="1" dirty="0">
              <a:solidFill>
                <a:srgbClr val="002060"/>
              </a:solidFill>
              <a:latin typeface="+mn-lt"/>
            </a:endParaRPr>
          </a:p>
        </p:txBody>
      </p:sp>
      <p:sp>
        <p:nvSpPr>
          <p:cNvPr id="12" name="Rectangle 11"/>
          <p:cNvSpPr>
            <a:spLocks noChangeArrowheads="1"/>
          </p:cNvSpPr>
          <p:nvPr/>
        </p:nvSpPr>
        <p:spPr bwMode="auto">
          <a:xfrm>
            <a:off x="9007901" y="4277459"/>
            <a:ext cx="2561662" cy="503238"/>
          </a:xfrm>
          <a:prstGeom prst="rect">
            <a:avLst/>
          </a:prstGeom>
          <a:noFill/>
          <a:ln w="9525">
            <a:noFill/>
            <a:miter lim="800000"/>
            <a:headEnd/>
            <a:tailEnd/>
          </a:ln>
          <a:effectLst/>
        </p:spPr>
        <p:txBody>
          <a:bodyPr anchor="ctr"/>
          <a:lstStyle/>
          <a:p>
            <a:pPr algn="ctr"/>
            <a:r>
              <a:rPr lang="en-US" sz="2800" b="1" dirty="0" err="1" smtClean="0">
                <a:solidFill>
                  <a:srgbClr val="002060"/>
                </a:solidFill>
              </a:rPr>
              <a:t>Hệ</a:t>
            </a:r>
            <a:r>
              <a:rPr lang="en-US" sz="2800" b="1" dirty="0" smtClean="0">
                <a:solidFill>
                  <a:srgbClr val="002060"/>
                </a:solidFill>
              </a:rPr>
              <a:t> </a:t>
            </a:r>
            <a:r>
              <a:rPr lang="en-US" sz="2800" b="1" dirty="0" err="1" smtClean="0">
                <a:solidFill>
                  <a:srgbClr val="002060"/>
                </a:solidFill>
              </a:rPr>
              <a:t>thống</a:t>
            </a:r>
            <a:r>
              <a:rPr lang="en-US" sz="2800" b="1" dirty="0" smtClean="0">
                <a:solidFill>
                  <a:srgbClr val="002060"/>
                </a:solidFill>
              </a:rPr>
              <a:t> </a:t>
            </a:r>
            <a:r>
              <a:rPr lang="en-US" sz="2800" b="1" dirty="0" err="1" smtClean="0">
                <a:solidFill>
                  <a:srgbClr val="002060"/>
                </a:solidFill>
              </a:rPr>
              <a:t>bình</a:t>
            </a:r>
            <a:r>
              <a:rPr lang="en-US" sz="2800" b="1" dirty="0" smtClean="0">
                <a:solidFill>
                  <a:srgbClr val="002060"/>
                </a:solidFill>
              </a:rPr>
              <a:t> </a:t>
            </a:r>
            <a:r>
              <a:rPr lang="en-US" sz="2800" b="1" dirty="0" err="1" smtClean="0">
                <a:solidFill>
                  <a:srgbClr val="002060"/>
                </a:solidFill>
              </a:rPr>
              <a:t>chứa</a:t>
            </a:r>
            <a:endParaRPr lang="en-US" sz="2800" b="1" dirty="0">
              <a:solidFill>
                <a:srgbClr val="002060"/>
              </a:solidFill>
            </a:endParaRPr>
          </a:p>
        </p:txBody>
      </p:sp>
      <p:sp>
        <p:nvSpPr>
          <p:cNvPr id="13" name="Rectangle 12"/>
          <p:cNvSpPr>
            <a:spLocks noChangeArrowheads="1"/>
          </p:cNvSpPr>
          <p:nvPr/>
        </p:nvSpPr>
        <p:spPr bwMode="auto">
          <a:xfrm>
            <a:off x="5081733" y="4879193"/>
            <a:ext cx="3198598" cy="503238"/>
          </a:xfrm>
          <a:prstGeom prst="rect">
            <a:avLst/>
          </a:prstGeom>
          <a:noFill/>
          <a:ln w="9525">
            <a:noFill/>
            <a:miter lim="800000"/>
            <a:headEnd/>
            <a:tailEnd/>
          </a:ln>
          <a:effectLst/>
        </p:spPr>
        <p:txBody>
          <a:bodyPr anchor="ctr"/>
          <a:lstStyle/>
          <a:p>
            <a:pPr algn="ctr"/>
            <a:r>
              <a:rPr lang="en-US" sz="2800" b="1" dirty="0" smtClean="0">
                <a:solidFill>
                  <a:srgbClr val="002060"/>
                </a:solidFill>
              </a:rPr>
              <a:t> </a:t>
            </a:r>
            <a:r>
              <a:rPr lang="en-US" sz="2800" b="1" dirty="0" err="1" smtClean="0">
                <a:solidFill>
                  <a:srgbClr val="002060"/>
                </a:solidFill>
              </a:rPr>
              <a:t>Kết</a:t>
            </a:r>
            <a:r>
              <a:rPr lang="en-US" sz="2800" b="1" dirty="0" smtClean="0">
                <a:solidFill>
                  <a:srgbClr val="002060"/>
                </a:solidFill>
              </a:rPr>
              <a:t> </a:t>
            </a:r>
            <a:r>
              <a:rPr lang="en-US" sz="2800" b="1" dirty="0" err="1" smtClean="0">
                <a:solidFill>
                  <a:srgbClr val="002060"/>
                </a:solidFill>
              </a:rPr>
              <a:t>cấu</a:t>
            </a:r>
            <a:r>
              <a:rPr lang="en-US" sz="2800" b="1" dirty="0" smtClean="0">
                <a:solidFill>
                  <a:srgbClr val="002060"/>
                </a:solidFill>
              </a:rPr>
              <a:t> </a:t>
            </a:r>
            <a:r>
              <a:rPr lang="en-US" sz="2800" b="1" dirty="0" err="1" smtClean="0">
                <a:solidFill>
                  <a:srgbClr val="002060"/>
                </a:solidFill>
              </a:rPr>
              <a:t>hạ</a:t>
            </a:r>
            <a:r>
              <a:rPr lang="en-US" sz="2800" b="1" dirty="0" smtClean="0">
                <a:solidFill>
                  <a:srgbClr val="002060"/>
                </a:solidFill>
              </a:rPr>
              <a:t> </a:t>
            </a:r>
            <a:r>
              <a:rPr lang="en-US" sz="2800" b="1" dirty="0" err="1" smtClean="0">
                <a:solidFill>
                  <a:srgbClr val="002060"/>
                </a:solidFill>
              </a:rPr>
              <a:t>tầng</a:t>
            </a:r>
            <a:endParaRPr lang="en-US" sz="2800" b="1" dirty="0">
              <a:solidFill>
                <a:srgbClr val="002060"/>
              </a:solidFill>
            </a:endParaRPr>
          </a:p>
        </p:txBody>
      </p:sp>
      <p:pic>
        <p:nvPicPr>
          <p:cNvPr id="14" name="Picture 25" descr="BÃ­ bÃ¡ch cÆ¡ cháº¿ vá»n cáº£i táº¡o ÄÆ°á»ng bÄng 2 sÃ¢n bay Ná»i BÃ i vÃ  TÃ¢n SÆ¡n ..."/>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18591" y="2389195"/>
            <a:ext cx="3188669" cy="239150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9" descr="MÃ¡y cÃ y Kubota cÃ y ruá»ng | lk nháº¡c thiáº¿u nhi remix |Tractor Kubota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01730" y="2913208"/>
            <a:ext cx="2980261" cy="1676397"/>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9" descr="á»ng nhá»±a HDPE ÄÆ°á»ng kÃ­nh 85/65mm | á»ng HDPE 85/65 giÃ¡ ráº»"/>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83945" y="1426529"/>
            <a:ext cx="2685618" cy="2607288"/>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18" name="Group 17">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20" name="Rectangle 19">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Box 18">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23" name="Group 22">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24" name="Rectangle 23">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8"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76507" y="2681997"/>
            <a:ext cx="429769" cy="569977"/>
          </a:xfrm>
          <a:prstGeom prst="rect">
            <a:avLst/>
          </a:prstGeom>
        </p:spPr>
      </p:pic>
      <p:pic>
        <p:nvPicPr>
          <p:cNvPr id="29"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41179" y="2738281"/>
            <a:ext cx="554737" cy="521209"/>
          </a:xfrm>
          <a:prstGeom prst="rect">
            <a:avLst/>
          </a:prstGeom>
        </p:spPr>
      </p:pic>
      <p:pic>
        <p:nvPicPr>
          <p:cNvPr id="30"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2832" y="2209868"/>
            <a:ext cx="429769" cy="569977"/>
          </a:xfrm>
          <a:prstGeom prst="rect">
            <a:avLst/>
          </a:prstGeom>
        </p:spPr>
      </p:pic>
      <p:pic>
        <p:nvPicPr>
          <p:cNvPr id="31"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07504" y="2266152"/>
            <a:ext cx="554737" cy="521209"/>
          </a:xfrm>
          <a:prstGeom prst="rect">
            <a:avLst/>
          </a:prstGeom>
        </p:spPr>
      </p:pic>
      <p:pic>
        <p:nvPicPr>
          <p:cNvPr id="32" name="Рисунок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04891" y="1304996"/>
            <a:ext cx="429769" cy="569977"/>
          </a:xfrm>
          <a:prstGeom prst="rect">
            <a:avLst/>
          </a:prstGeom>
        </p:spPr>
      </p:pic>
      <p:pic>
        <p:nvPicPr>
          <p:cNvPr id="33" name="Рисунок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193880" y="1293637"/>
            <a:ext cx="554737" cy="521209"/>
          </a:xfrm>
          <a:prstGeom prst="rect">
            <a:avLst/>
          </a:prstGeom>
        </p:spPr>
      </p:pic>
      <p:sp>
        <p:nvSpPr>
          <p:cNvPr id="34" name="Freeform 22"/>
          <p:cNvSpPr>
            <a:spLocks noEditPoints="1"/>
          </p:cNvSpPr>
          <p:nvPr/>
        </p:nvSpPr>
        <p:spPr bwMode="auto">
          <a:xfrm rot="3911548">
            <a:off x="374735" y="5529740"/>
            <a:ext cx="832874" cy="794932"/>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a:extLst/>
        </p:spPr>
        <p:style>
          <a:lnRef idx="1">
            <a:schemeClr val="accent2"/>
          </a:lnRef>
          <a:fillRef idx="0">
            <a:schemeClr val="accent2"/>
          </a:fillRef>
          <a:effectRef idx="0">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55308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circle(in)">
                                      <p:cBhvr>
                                        <p:cTn id="7" dur="2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32" presetClass="emph" presetSubtype="0" fill="hold" grpId="1" nodeType="clickEffect">
                                  <p:stCondLst>
                                    <p:cond delay="0"/>
                                  </p:stCondLst>
                                  <p:childTnLst>
                                    <p:animRot by="120000">
                                      <p:cBhvr>
                                        <p:cTn id="11" dur="100" fill="hold">
                                          <p:stCondLst>
                                            <p:cond delay="0"/>
                                          </p:stCondLst>
                                        </p:cTn>
                                        <p:tgtEl>
                                          <p:spTgt spid="34"/>
                                        </p:tgtEl>
                                        <p:attrNameLst>
                                          <p:attrName>r</p:attrName>
                                        </p:attrNameLst>
                                      </p:cBhvr>
                                    </p:animRot>
                                    <p:animRot by="-240000">
                                      <p:cBhvr>
                                        <p:cTn id="12" dur="200" fill="hold">
                                          <p:stCondLst>
                                            <p:cond delay="200"/>
                                          </p:stCondLst>
                                        </p:cTn>
                                        <p:tgtEl>
                                          <p:spTgt spid="34"/>
                                        </p:tgtEl>
                                        <p:attrNameLst>
                                          <p:attrName>r</p:attrName>
                                        </p:attrNameLst>
                                      </p:cBhvr>
                                    </p:animRot>
                                    <p:animRot by="240000">
                                      <p:cBhvr>
                                        <p:cTn id="13" dur="200" fill="hold">
                                          <p:stCondLst>
                                            <p:cond delay="400"/>
                                          </p:stCondLst>
                                        </p:cTn>
                                        <p:tgtEl>
                                          <p:spTgt spid="34"/>
                                        </p:tgtEl>
                                        <p:attrNameLst>
                                          <p:attrName>r</p:attrName>
                                        </p:attrNameLst>
                                      </p:cBhvr>
                                    </p:animRot>
                                    <p:animRot by="-240000">
                                      <p:cBhvr>
                                        <p:cTn id="14" dur="200" fill="hold">
                                          <p:stCondLst>
                                            <p:cond delay="600"/>
                                          </p:stCondLst>
                                        </p:cTn>
                                        <p:tgtEl>
                                          <p:spTgt spid="34"/>
                                        </p:tgtEl>
                                        <p:attrNameLst>
                                          <p:attrName>r</p:attrName>
                                        </p:attrNameLst>
                                      </p:cBhvr>
                                    </p:animRot>
                                    <p:animRot by="120000">
                                      <p:cBhvr>
                                        <p:cTn id="15" dur="200" fill="hold">
                                          <p:stCondLst>
                                            <p:cond delay="800"/>
                                          </p:stCondLst>
                                        </p:cTn>
                                        <p:tgtEl>
                                          <p:spTgt spid="34"/>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
                                            <p:bg/>
                                          </p:spTgt>
                                        </p:tgtEl>
                                        <p:attrNameLst>
                                          <p:attrName>style.visibility</p:attrName>
                                        </p:attrNameLst>
                                      </p:cBhvr>
                                      <p:to>
                                        <p:strVal val="visible"/>
                                      </p:to>
                                    </p:set>
                                    <p:anim calcmode="lin" valueType="num">
                                      <p:cBhvr additive="base">
                                        <p:cTn id="20" dur="500" fill="hold"/>
                                        <p:tgtEl>
                                          <p:spTgt spid="10">
                                            <p:bg/>
                                          </p:spTgt>
                                        </p:tgtEl>
                                        <p:attrNameLst>
                                          <p:attrName>ppt_x</p:attrName>
                                        </p:attrNameLst>
                                      </p:cBhvr>
                                      <p:tavLst>
                                        <p:tav tm="0">
                                          <p:val>
                                            <p:strVal val="#ppt_x"/>
                                          </p:val>
                                        </p:tav>
                                        <p:tav tm="100000">
                                          <p:val>
                                            <p:strVal val="#ppt_x"/>
                                          </p:val>
                                        </p:tav>
                                      </p:tavLst>
                                    </p:anim>
                                    <p:anim calcmode="lin" valueType="num">
                                      <p:cBhvr additive="base">
                                        <p:cTn id="21" dur="500" fill="hold"/>
                                        <p:tgtEl>
                                          <p:spTgt spid="10">
                                            <p:bg/>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 calcmode="lin" valueType="num">
                                      <p:cBhvr additive="base">
                                        <p:cTn id="26"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mph" presetSubtype="0" fill="hold" grpId="1" nodeType="clickEffect">
                                  <p:stCondLst>
                                    <p:cond delay="0"/>
                                  </p:stCondLst>
                                  <p:childTnLst>
                                    <p:anim calcmode="discrete" valueType="str">
                                      <p:cBhvr override="childStyle">
                                        <p:cTn id="31" dur="2000" fill="hold"/>
                                        <p:tgtEl>
                                          <p:spTgt spid="10">
                                            <p:txEl>
                                              <p:pRg st="0" end="0"/>
                                            </p:txEl>
                                          </p:spTgt>
                                        </p:tgtEl>
                                        <p:attrNameLst>
                                          <p:attrName>style.fontWeight</p:attrName>
                                        </p:attrNameLst>
                                      </p:cBhvr>
                                      <p:tavLst>
                                        <p:tav tm="0">
                                          <p:val>
                                            <p:strVal val="normal"/>
                                          </p:val>
                                        </p:tav>
                                        <p:tav tm="50000">
                                          <p:val>
                                            <p:strVal val="bold"/>
                                          </p:val>
                                        </p:tav>
                                        <p:tav tm="60000">
                                          <p:val>
                                            <p:strVal val="normal"/>
                                          </p:val>
                                        </p:tav>
                                        <p:tav tm="100000">
                                          <p:val>
                                            <p:strVal val="normal"/>
                                          </p:val>
                                        </p:tav>
                                      </p:tavLst>
                                    </p:anim>
                                  </p:childTnLst>
                                </p:cTn>
                              </p:par>
                            </p:childTnLst>
                          </p:cTn>
                        </p:par>
                      </p:childTnLst>
                    </p:cTn>
                  </p:par>
                  <p:par>
                    <p:cTn id="32" fill="hold">
                      <p:stCondLst>
                        <p:cond delay="indefinite"/>
                      </p:stCondLst>
                      <p:childTnLst>
                        <p:par>
                          <p:cTn id="33" fill="hold">
                            <p:stCondLst>
                              <p:cond delay="0"/>
                            </p:stCondLst>
                            <p:childTnLst>
                              <p:par>
                                <p:cTn id="34" presetID="1" presetClass="emph" presetSubtype="2" fill="hold" nodeType="clickEffect">
                                  <p:stCondLst>
                                    <p:cond delay="0"/>
                                  </p:stCondLst>
                                  <p:childTnLst>
                                    <p:animClr clrSpc="rgb" dir="cw">
                                      <p:cBhvr>
                                        <p:cTn id="35" dur="2000" fill="hold"/>
                                        <p:tgtEl>
                                          <p:spTgt spid="10"/>
                                        </p:tgtEl>
                                        <p:attrNameLst>
                                          <p:attrName>fillcolor</p:attrName>
                                        </p:attrNameLst>
                                      </p:cBhvr>
                                      <p:to>
                                        <a:schemeClr val="accent2"/>
                                      </p:to>
                                    </p:animClr>
                                    <p:set>
                                      <p:cBhvr>
                                        <p:cTn id="36" dur="2000" fill="hold"/>
                                        <p:tgtEl>
                                          <p:spTgt spid="10"/>
                                        </p:tgtEl>
                                        <p:attrNameLst>
                                          <p:attrName>fill.type</p:attrName>
                                        </p:attrNameLst>
                                      </p:cBhvr>
                                      <p:to>
                                        <p:strVal val="solid"/>
                                      </p:to>
                                    </p:set>
                                    <p:set>
                                      <p:cBhvr>
                                        <p:cTn id="37" dur="2000" fill="hold"/>
                                        <p:tgtEl>
                                          <p:spTgt spid="10"/>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nimBg="1"/>
      <p:bldP spid="10" grpId="1" build="p"/>
      <p:bldP spid="34" grpId="0" animBg="1"/>
      <p:bldP spid="34"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42</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Oval 5"/>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7" name="Oval 6"/>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8"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Rectangle 2"/>
          <p:cNvSpPr txBox="1">
            <a:spLocks noChangeArrowheads="1"/>
          </p:cNvSpPr>
          <p:nvPr/>
        </p:nvSpPr>
        <p:spPr>
          <a:xfrm>
            <a:off x="2373269" y="1876145"/>
            <a:ext cx="9104498" cy="763600"/>
          </a:xfrm>
          <a:prstGeom prst="rect">
            <a:avLst/>
          </a:prstGeom>
          <a:noFill/>
          <a:ln>
            <a:noFill/>
          </a:ln>
        </p:spPr>
        <p:txBody>
          <a:bodyPr spcFirstLastPara="1" wrap="square" lIns="91425" tIns="91425" rIns="91425" bIns="91425" anchor="ctr" anchorCtr="0"/>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FFFFFF"/>
              </a:buClr>
              <a:buSzPts val="2800"/>
              <a:buFont typeface="Roboto"/>
              <a:buNone/>
              <a:defRPr sz="4000" b="0" i="0" u="none" strike="noStrike" cap="none">
                <a:solidFill>
                  <a:srgbClr val="FFFFFF"/>
                </a:solidFill>
                <a:latin typeface="Calibri" panose="020F0502020204030204" pitchFamily="34" charset="0"/>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r>
              <a:rPr lang="en-US" sz="3200" kern="0" dirty="0" err="1" smtClean="0">
                <a:solidFill>
                  <a:srgbClr val="C00000"/>
                </a:solidFill>
                <a:latin typeface="+mn-lt"/>
              </a:rPr>
              <a:t>Công</a:t>
            </a:r>
            <a:r>
              <a:rPr lang="en-US" sz="3200" kern="0" dirty="0" smtClean="0">
                <a:solidFill>
                  <a:srgbClr val="C00000"/>
                </a:solidFill>
                <a:latin typeface="+mn-lt"/>
              </a:rPr>
              <a:t> </a:t>
            </a:r>
            <a:r>
              <a:rPr lang="en-US" sz="3200" kern="0" dirty="0" err="1" smtClean="0">
                <a:solidFill>
                  <a:srgbClr val="C00000"/>
                </a:solidFill>
                <a:latin typeface="+mn-lt"/>
              </a:rPr>
              <a:t>cụ</a:t>
            </a:r>
            <a:r>
              <a:rPr lang="en-US" sz="3200" kern="0" dirty="0" smtClean="0">
                <a:solidFill>
                  <a:srgbClr val="C00000"/>
                </a:solidFill>
                <a:latin typeface="+mn-lt"/>
              </a:rPr>
              <a:t> </a:t>
            </a:r>
            <a:r>
              <a:rPr lang="en-US" sz="3200" kern="0" dirty="0" err="1" smtClean="0">
                <a:solidFill>
                  <a:srgbClr val="C00000"/>
                </a:solidFill>
                <a:latin typeface="+mn-lt"/>
              </a:rPr>
              <a:t>lao</a:t>
            </a:r>
            <a:r>
              <a:rPr lang="en-US" sz="3200" kern="0" dirty="0" smtClean="0">
                <a:solidFill>
                  <a:srgbClr val="C00000"/>
                </a:solidFill>
                <a:latin typeface="+mn-lt"/>
              </a:rPr>
              <a:t> </a:t>
            </a:r>
            <a:r>
              <a:rPr lang="en-US" sz="3200" kern="0" dirty="0" err="1" smtClean="0">
                <a:solidFill>
                  <a:srgbClr val="C00000"/>
                </a:solidFill>
                <a:latin typeface="+mn-lt"/>
              </a:rPr>
              <a:t>động</a:t>
            </a:r>
            <a:r>
              <a:rPr lang="en-US" sz="3200" kern="0" dirty="0" smtClean="0">
                <a:solidFill>
                  <a:srgbClr val="C00000"/>
                </a:solidFill>
                <a:latin typeface="+mn-lt"/>
              </a:rPr>
              <a:t> </a:t>
            </a:r>
            <a:r>
              <a:rPr lang="en-US" sz="3200" kern="0" dirty="0" err="1" smtClean="0">
                <a:solidFill>
                  <a:srgbClr val="C00000"/>
                </a:solidFill>
                <a:latin typeface="+mn-lt"/>
              </a:rPr>
              <a:t>giúp</a:t>
            </a:r>
            <a:r>
              <a:rPr lang="en-US" sz="3200" kern="0" dirty="0" smtClean="0">
                <a:solidFill>
                  <a:srgbClr val="C00000"/>
                </a:solidFill>
                <a:latin typeface="+mn-lt"/>
              </a:rPr>
              <a:t> </a:t>
            </a:r>
            <a:r>
              <a:rPr lang="en-US" sz="3200" kern="0" dirty="0" err="1" smtClean="0">
                <a:solidFill>
                  <a:srgbClr val="C00000"/>
                </a:solidFill>
                <a:latin typeface="+mn-lt"/>
              </a:rPr>
              <a:t>tăng</a:t>
            </a:r>
            <a:r>
              <a:rPr lang="en-US" sz="3200" kern="0" dirty="0" smtClean="0">
                <a:solidFill>
                  <a:srgbClr val="C00000"/>
                </a:solidFill>
                <a:latin typeface="+mn-lt"/>
              </a:rPr>
              <a:t> </a:t>
            </a:r>
            <a:r>
              <a:rPr lang="en-US" sz="3200" kern="0" dirty="0" err="1" smtClean="0">
                <a:solidFill>
                  <a:srgbClr val="C00000"/>
                </a:solidFill>
                <a:latin typeface="+mn-lt"/>
              </a:rPr>
              <a:t>năng</a:t>
            </a:r>
            <a:r>
              <a:rPr lang="en-US" sz="3200" kern="0" dirty="0" smtClean="0">
                <a:solidFill>
                  <a:srgbClr val="C00000"/>
                </a:solidFill>
                <a:latin typeface="+mn-lt"/>
              </a:rPr>
              <a:t> </a:t>
            </a:r>
            <a:r>
              <a:rPr lang="en-US" sz="3200" kern="0" dirty="0" err="1" smtClean="0">
                <a:solidFill>
                  <a:srgbClr val="C00000"/>
                </a:solidFill>
                <a:latin typeface="+mn-lt"/>
              </a:rPr>
              <a:t>xuất</a:t>
            </a:r>
            <a:r>
              <a:rPr lang="en-US" sz="3200" kern="0" dirty="0" smtClean="0">
                <a:solidFill>
                  <a:srgbClr val="C00000"/>
                </a:solidFill>
                <a:latin typeface="+mn-lt"/>
              </a:rPr>
              <a:t> </a:t>
            </a:r>
            <a:r>
              <a:rPr lang="en-US" sz="3200" kern="0" dirty="0" err="1" smtClean="0">
                <a:solidFill>
                  <a:srgbClr val="C00000"/>
                </a:solidFill>
                <a:latin typeface="+mn-lt"/>
              </a:rPr>
              <a:t>lao</a:t>
            </a:r>
            <a:r>
              <a:rPr lang="en-US" sz="3200" kern="0" dirty="0" smtClean="0">
                <a:solidFill>
                  <a:srgbClr val="C00000"/>
                </a:solidFill>
                <a:latin typeface="+mn-lt"/>
              </a:rPr>
              <a:t> </a:t>
            </a:r>
            <a:r>
              <a:rPr lang="en-US" sz="3200" kern="0" dirty="0" err="1" smtClean="0">
                <a:solidFill>
                  <a:srgbClr val="C00000"/>
                </a:solidFill>
                <a:latin typeface="+mn-lt"/>
              </a:rPr>
              <a:t>động</a:t>
            </a:r>
            <a:endParaRPr lang="en-US" sz="3200" kern="0" dirty="0">
              <a:solidFill>
                <a:srgbClr val="C00000"/>
              </a:solidFill>
              <a:latin typeface="+mn-lt"/>
            </a:endParaRPr>
          </a:p>
        </p:txBody>
      </p:sp>
      <p:pic>
        <p:nvPicPr>
          <p:cNvPr id="10" name="Picture 4" descr="Thu Mua MÃ¡y May CÃ´ng Nghiá»p Gia ÄÃ¬nh Äáº¡p ChÃ¢n XÆ°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76875" y="3115625"/>
            <a:ext cx="2603739" cy="260373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Ãp lá»±c tá»« chi phÃ­ nhÃ¢n cÃ´ng cá»§a ngÃ nh May tÄng | Thá»i BÃ¡o TÃ i ChÃ­n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63866" y="3534771"/>
            <a:ext cx="2914723" cy="1943149"/>
          </a:xfrm>
          <a:prstGeom prst="rect">
            <a:avLst/>
          </a:prstGeom>
          <a:noFill/>
          <a:extLst>
            <a:ext uri="{909E8E84-426E-40DD-AFC4-6F175D3DCCD1}">
              <a14:hiddenFill xmlns:a14="http://schemas.microsoft.com/office/drawing/2010/main">
                <a:solidFill>
                  <a:srgbClr val="FFFFFF"/>
                </a:solidFill>
              </a14:hiddenFill>
            </a:ext>
          </a:extLst>
        </p:spPr>
      </p:pic>
      <p:sp>
        <p:nvSpPr>
          <p:cNvPr id="12" name="Right Arrow 11"/>
          <p:cNvSpPr/>
          <p:nvPr/>
        </p:nvSpPr>
        <p:spPr>
          <a:xfrm>
            <a:off x="5710011" y="4021714"/>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14" name="Group 13">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16" name="Rectangle 15">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19" name="Group 18">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20" name="Rectangle 19">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019940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43</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txBox="1">
            <a:spLocks noChangeArrowheads="1"/>
          </p:cNvSpPr>
          <p:nvPr/>
        </p:nvSpPr>
        <p:spPr>
          <a:xfrm>
            <a:off x="2162629" y="1874108"/>
            <a:ext cx="8757757" cy="651926"/>
          </a:xfrm>
          <a:prstGeom prst="rect">
            <a:avLst/>
          </a:prstGeom>
          <a:noFill/>
          <a:ln>
            <a:noFill/>
          </a:ln>
        </p:spPr>
        <p:txBody>
          <a:bodyPr spcFirstLastPara="1" wrap="square" lIns="91425" tIns="91425" rIns="91425" bIns="91425" anchor="ctr" anchorCtr="0"/>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FFFFFF"/>
              </a:buClr>
              <a:buSzPts val="2800"/>
              <a:buFont typeface="Roboto"/>
              <a:buNone/>
              <a:defRPr sz="4000" b="0" i="0" u="none" strike="noStrike" cap="none">
                <a:solidFill>
                  <a:srgbClr val="FFFFFF"/>
                </a:solidFill>
                <a:latin typeface="Calibri" panose="020F0502020204030204" pitchFamily="34" charset="0"/>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r>
              <a:rPr lang="en-US" kern="0" dirty="0" err="1" smtClean="0">
                <a:solidFill>
                  <a:srgbClr val="C00000"/>
                </a:solidFill>
                <a:latin typeface="+mn-lt"/>
              </a:rPr>
              <a:t>Tăng</a:t>
            </a:r>
            <a:r>
              <a:rPr lang="en-US" kern="0" dirty="0" smtClean="0">
                <a:solidFill>
                  <a:srgbClr val="C00000"/>
                </a:solidFill>
                <a:latin typeface="+mn-lt"/>
              </a:rPr>
              <a:t> </a:t>
            </a:r>
            <a:r>
              <a:rPr lang="en-US" kern="0" dirty="0" err="1" smtClean="0">
                <a:solidFill>
                  <a:srgbClr val="C00000"/>
                </a:solidFill>
                <a:latin typeface="+mn-lt"/>
              </a:rPr>
              <a:t>khả</a:t>
            </a:r>
            <a:r>
              <a:rPr lang="en-US" kern="0" dirty="0" smtClean="0">
                <a:solidFill>
                  <a:srgbClr val="C00000"/>
                </a:solidFill>
                <a:latin typeface="+mn-lt"/>
              </a:rPr>
              <a:t> </a:t>
            </a:r>
            <a:r>
              <a:rPr lang="en-US" kern="0" dirty="0" err="1" smtClean="0">
                <a:solidFill>
                  <a:srgbClr val="C00000"/>
                </a:solidFill>
                <a:latin typeface="+mn-lt"/>
              </a:rPr>
              <a:t>năng</a:t>
            </a:r>
            <a:r>
              <a:rPr lang="en-US" kern="0" dirty="0" smtClean="0">
                <a:solidFill>
                  <a:srgbClr val="C00000"/>
                </a:solidFill>
                <a:latin typeface="+mn-lt"/>
              </a:rPr>
              <a:t> </a:t>
            </a:r>
            <a:r>
              <a:rPr lang="en-US" kern="0" dirty="0" err="1" smtClean="0">
                <a:solidFill>
                  <a:srgbClr val="C00000"/>
                </a:solidFill>
                <a:latin typeface="+mn-lt"/>
              </a:rPr>
              <a:t>chinh</a:t>
            </a:r>
            <a:r>
              <a:rPr lang="en-US" kern="0" dirty="0" smtClean="0">
                <a:solidFill>
                  <a:srgbClr val="C00000"/>
                </a:solidFill>
                <a:latin typeface="+mn-lt"/>
              </a:rPr>
              <a:t> </a:t>
            </a:r>
            <a:r>
              <a:rPr lang="en-US" kern="0" dirty="0" err="1" smtClean="0">
                <a:solidFill>
                  <a:srgbClr val="C00000"/>
                </a:solidFill>
                <a:latin typeface="+mn-lt"/>
              </a:rPr>
              <a:t>phục</a:t>
            </a:r>
            <a:r>
              <a:rPr lang="en-US" kern="0" dirty="0" smtClean="0">
                <a:solidFill>
                  <a:srgbClr val="C00000"/>
                </a:solidFill>
                <a:latin typeface="+mn-lt"/>
              </a:rPr>
              <a:t> </a:t>
            </a:r>
            <a:r>
              <a:rPr lang="en-US" kern="0" dirty="0" err="1" smtClean="0">
                <a:solidFill>
                  <a:srgbClr val="C00000"/>
                </a:solidFill>
                <a:latin typeface="+mn-lt"/>
              </a:rPr>
              <a:t>tự</a:t>
            </a:r>
            <a:r>
              <a:rPr lang="en-US" kern="0" dirty="0" smtClean="0">
                <a:solidFill>
                  <a:srgbClr val="C00000"/>
                </a:solidFill>
                <a:latin typeface="+mn-lt"/>
              </a:rPr>
              <a:t> </a:t>
            </a:r>
            <a:r>
              <a:rPr lang="en-US" kern="0" dirty="0" err="1" smtClean="0">
                <a:solidFill>
                  <a:srgbClr val="C00000"/>
                </a:solidFill>
                <a:latin typeface="+mn-lt"/>
              </a:rPr>
              <a:t>nhiên</a:t>
            </a:r>
            <a:endParaRPr lang="en-US" kern="0" dirty="0">
              <a:solidFill>
                <a:srgbClr val="C00000"/>
              </a:solidFill>
              <a:latin typeface="+mn-lt"/>
            </a:endParaRPr>
          </a:p>
        </p:txBody>
      </p:sp>
      <p:pic>
        <p:nvPicPr>
          <p:cNvPr id="11" name="Picture 2" descr="CÃ y â Wikipedia tiáº¿ng Viá»t"/>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0905" y="3520611"/>
            <a:ext cx="3490795" cy="261809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9" descr="MÃ¡y cÃ y Kubota cÃ y ruá»ng | lk nháº¡c thiáº¿u nhi remix |Tractor Kubota ..."/>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33569" y="2962213"/>
            <a:ext cx="4263719" cy="2398342"/>
          </a:xfrm>
          <a:prstGeom prst="rect">
            <a:avLst/>
          </a:prstGeom>
          <a:noFill/>
          <a:extLst>
            <a:ext uri="{909E8E84-426E-40DD-AFC4-6F175D3DCCD1}">
              <a14:hiddenFill xmlns:a14="http://schemas.microsoft.com/office/drawing/2010/main">
                <a:solidFill>
                  <a:srgbClr val="FFFFFF"/>
                </a:solidFill>
              </a14:hiddenFill>
            </a:ext>
          </a:extLst>
        </p:spPr>
      </p:pic>
      <p:sp>
        <p:nvSpPr>
          <p:cNvPr id="13" name="Right Arrow 12"/>
          <p:cNvSpPr/>
          <p:nvPr/>
        </p:nvSpPr>
        <p:spPr>
          <a:xfrm>
            <a:off x="4531593" y="4161384"/>
            <a:ext cx="978408" cy="48463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15" name="Group 14">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17" name="Rectangle 16">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20" name="Group 19">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21" name="Rectangle 20">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5"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315564" y="3386234"/>
            <a:ext cx="658562" cy="635500"/>
          </a:xfrm>
          <a:prstGeom prst="rect">
            <a:avLst/>
          </a:prstGeom>
        </p:spPr>
      </p:pic>
      <p:pic>
        <p:nvPicPr>
          <p:cNvPr id="26"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834545">
            <a:off x="3795973" y="3437824"/>
            <a:ext cx="658562" cy="635500"/>
          </a:xfrm>
          <a:prstGeom prst="rect">
            <a:avLst/>
          </a:prstGeom>
        </p:spPr>
      </p:pic>
      <p:pic>
        <p:nvPicPr>
          <p:cNvPr id="27"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5922674" y="2974369"/>
            <a:ext cx="658562" cy="635500"/>
          </a:xfrm>
          <a:prstGeom prst="rect">
            <a:avLst/>
          </a:prstGeom>
        </p:spPr>
      </p:pic>
      <p:pic>
        <p:nvPicPr>
          <p:cNvPr id="28" name="Рисунок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834545">
            <a:off x="10195098" y="3141000"/>
            <a:ext cx="658562" cy="635500"/>
          </a:xfrm>
          <a:prstGeom prst="rect">
            <a:avLst/>
          </a:prstGeom>
        </p:spPr>
      </p:pic>
    </p:spTree>
    <p:extLst>
      <p:ext uri="{BB962C8B-B14F-4D97-AF65-F5344CB8AC3E}">
        <p14:creationId xmlns:p14="http://schemas.microsoft.com/office/powerpoint/2010/main" val="322607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53" presetClass="entr" presetSubtype="16"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44</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txBox="1">
            <a:spLocks noChangeArrowheads="1"/>
          </p:cNvSpPr>
          <p:nvPr/>
        </p:nvSpPr>
        <p:spPr>
          <a:xfrm>
            <a:off x="2373269" y="1835900"/>
            <a:ext cx="8865726" cy="763600"/>
          </a:xfrm>
          <a:prstGeom prst="rect">
            <a:avLst/>
          </a:prstGeom>
          <a:noFill/>
          <a:ln>
            <a:noFill/>
          </a:ln>
        </p:spPr>
        <p:txBody>
          <a:bodyPr spcFirstLastPara="1" wrap="square" lIns="91425" tIns="91425" rIns="91425" bIns="91425" anchor="ctr" anchorCtr="0"/>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FFFFFF"/>
              </a:buClr>
              <a:buSzPts val="2800"/>
              <a:buFont typeface="Roboto"/>
              <a:buNone/>
              <a:defRPr sz="4000" b="0" i="0" u="none" strike="noStrike" cap="none">
                <a:solidFill>
                  <a:srgbClr val="FFFFFF"/>
                </a:solidFill>
                <a:latin typeface="Calibri" panose="020F0502020204030204" pitchFamily="34" charset="0"/>
                <a:ea typeface="Roboto"/>
                <a:cs typeface="Roboto"/>
                <a:sym typeface="Roboto"/>
              </a:defRPr>
            </a:lvl1pPr>
            <a:lvl2pPr marR="0" lvl="1"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2pPr>
            <a:lvl3pPr marR="0" lvl="2"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3pPr>
            <a:lvl4pPr marR="0" lvl="3"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4pPr>
            <a:lvl5pPr marR="0" lvl="4"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5pPr>
            <a:lvl6pPr marR="0" lvl="5"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6pPr>
            <a:lvl7pPr marR="0" lvl="6"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7pPr>
            <a:lvl8pPr marR="0" lvl="7"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8pPr>
            <a:lvl9pPr marR="0" lvl="8" algn="l" rtl="0" eaLnBrk="1" hangingPunct="1">
              <a:lnSpc>
                <a:spcPct val="100000"/>
              </a:lnSpc>
              <a:spcBef>
                <a:spcPts val="0"/>
              </a:spcBef>
              <a:spcAft>
                <a:spcPts val="0"/>
              </a:spcAft>
              <a:buClr>
                <a:schemeClr val="dk1"/>
              </a:buClr>
              <a:buSzPts val="2800"/>
              <a:buFont typeface="Roboto"/>
              <a:buNone/>
              <a:defRPr sz="2800" b="0" i="0" u="none" strike="noStrike" cap="none">
                <a:solidFill>
                  <a:schemeClr val="dk1"/>
                </a:solidFill>
                <a:latin typeface="Roboto"/>
                <a:ea typeface="Roboto"/>
                <a:cs typeface="Roboto"/>
                <a:sym typeface="Roboto"/>
              </a:defRPr>
            </a:lvl9pPr>
          </a:lstStyle>
          <a:p>
            <a:r>
              <a:rPr lang="en-US" b="1" kern="0" dirty="0" err="1" smtClean="0">
                <a:solidFill>
                  <a:srgbClr val="C00000"/>
                </a:solidFill>
                <a:latin typeface="+mn-lt"/>
              </a:rPr>
              <a:t>Cơ</a:t>
            </a:r>
            <a:r>
              <a:rPr lang="en-US" b="1" kern="0" dirty="0" smtClean="0">
                <a:solidFill>
                  <a:srgbClr val="C00000"/>
                </a:solidFill>
                <a:latin typeface="+mn-lt"/>
              </a:rPr>
              <a:t> </a:t>
            </a:r>
            <a:r>
              <a:rPr lang="en-US" b="1" kern="0" dirty="0" err="1" smtClean="0">
                <a:solidFill>
                  <a:srgbClr val="C00000"/>
                </a:solidFill>
                <a:latin typeface="+mn-lt"/>
              </a:rPr>
              <a:t>sở</a:t>
            </a:r>
            <a:r>
              <a:rPr lang="en-US" b="1" kern="0" dirty="0" smtClean="0">
                <a:solidFill>
                  <a:srgbClr val="C00000"/>
                </a:solidFill>
                <a:latin typeface="+mn-lt"/>
              </a:rPr>
              <a:t> </a:t>
            </a:r>
            <a:r>
              <a:rPr lang="en-US" b="1" kern="0" dirty="0" err="1" smtClean="0">
                <a:solidFill>
                  <a:srgbClr val="C00000"/>
                </a:solidFill>
                <a:latin typeface="+mn-lt"/>
              </a:rPr>
              <a:t>phân</a:t>
            </a:r>
            <a:r>
              <a:rPr lang="en-US" b="1" kern="0" dirty="0" smtClean="0">
                <a:solidFill>
                  <a:srgbClr val="C00000"/>
                </a:solidFill>
                <a:latin typeface="+mn-lt"/>
              </a:rPr>
              <a:t> </a:t>
            </a:r>
            <a:r>
              <a:rPr lang="en-US" b="1" kern="0" dirty="0" err="1" smtClean="0">
                <a:solidFill>
                  <a:srgbClr val="C00000"/>
                </a:solidFill>
                <a:latin typeface="+mn-lt"/>
              </a:rPr>
              <a:t>biệt</a:t>
            </a:r>
            <a:r>
              <a:rPr lang="en-US" b="1" kern="0" dirty="0" smtClean="0">
                <a:solidFill>
                  <a:srgbClr val="C00000"/>
                </a:solidFill>
                <a:latin typeface="+mn-lt"/>
              </a:rPr>
              <a:t> </a:t>
            </a:r>
            <a:r>
              <a:rPr lang="en-US" b="1" kern="0" dirty="0" err="1" smtClean="0">
                <a:solidFill>
                  <a:srgbClr val="C00000"/>
                </a:solidFill>
                <a:latin typeface="+mn-lt"/>
              </a:rPr>
              <a:t>các</a:t>
            </a:r>
            <a:r>
              <a:rPr lang="en-US" b="1" kern="0" dirty="0" smtClean="0">
                <a:solidFill>
                  <a:srgbClr val="C00000"/>
                </a:solidFill>
                <a:latin typeface="+mn-lt"/>
              </a:rPr>
              <a:t> </a:t>
            </a:r>
            <a:r>
              <a:rPr lang="en-US" b="1" kern="0" dirty="0" err="1" smtClean="0">
                <a:solidFill>
                  <a:srgbClr val="C00000"/>
                </a:solidFill>
                <a:latin typeface="+mn-lt"/>
              </a:rPr>
              <a:t>thời</a:t>
            </a:r>
            <a:r>
              <a:rPr lang="en-US" b="1" kern="0" dirty="0" smtClean="0">
                <a:solidFill>
                  <a:srgbClr val="C00000"/>
                </a:solidFill>
                <a:latin typeface="+mn-lt"/>
              </a:rPr>
              <a:t> </a:t>
            </a:r>
            <a:r>
              <a:rPr lang="en-US" b="1" kern="0" dirty="0" err="1" smtClean="0">
                <a:solidFill>
                  <a:srgbClr val="C00000"/>
                </a:solidFill>
                <a:latin typeface="+mn-lt"/>
              </a:rPr>
              <a:t>đại</a:t>
            </a:r>
            <a:r>
              <a:rPr lang="en-US" b="1" kern="0" dirty="0" smtClean="0">
                <a:solidFill>
                  <a:srgbClr val="C00000"/>
                </a:solidFill>
                <a:latin typeface="+mn-lt"/>
              </a:rPr>
              <a:t> </a:t>
            </a:r>
            <a:r>
              <a:rPr lang="en-US" b="1" kern="0" dirty="0" err="1" smtClean="0">
                <a:solidFill>
                  <a:srgbClr val="C00000"/>
                </a:solidFill>
                <a:latin typeface="+mn-lt"/>
              </a:rPr>
              <a:t>kinh</a:t>
            </a:r>
            <a:r>
              <a:rPr lang="en-US" b="1" kern="0" dirty="0" smtClean="0">
                <a:solidFill>
                  <a:srgbClr val="C00000"/>
                </a:solidFill>
                <a:latin typeface="+mn-lt"/>
              </a:rPr>
              <a:t> </a:t>
            </a:r>
            <a:r>
              <a:rPr lang="en-US" b="1" kern="0" dirty="0" err="1" smtClean="0">
                <a:solidFill>
                  <a:srgbClr val="C00000"/>
                </a:solidFill>
                <a:latin typeface="+mn-lt"/>
              </a:rPr>
              <a:t>tế</a:t>
            </a:r>
            <a:endParaRPr lang="en-US" b="1" kern="0" dirty="0">
              <a:solidFill>
                <a:srgbClr val="C00000"/>
              </a:solidFill>
              <a:latin typeface="+mn-lt"/>
            </a:endParaRPr>
          </a:p>
        </p:txBody>
      </p:sp>
      <p:pic>
        <p:nvPicPr>
          <p:cNvPr id="11" name="Picture 3" descr="flaking_initial"/>
          <p:cNvPicPr>
            <a:picLocks noChangeAspect="1" noChangeArrowheads="1"/>
          </p:cNvPicPr>
          <p:nvPr/>
        </p:nvPicPr>
        <p:blipFill>
          <a:blip r:embed="rId2"/>
          <a:srcRect/>
          <a:stretch>
            <a:fillRect/>
          </a:stretch>
        </p:blipFill>
        <p:spPr>
          <a:xfrm>
            <a:off x="1062800" y="3221890"/>
            <a:ext cx="2185704" cy="1514207"/>
          </a:xfrm>
          <a:prstGeom prst="rect">
            <a:avLst/>
          </a:prstGeom>
          <a:noFill/>
          <a:ln>
            <a:solidFill>
              <a:srgbClr val="A50021"/>
            </a:solidFill>
          </a:ln>
        </p:spPr>
      </p:pic>
      <p:sp>
        <p:nvSpPr>
          <p:cNvPr id="12" name="Rectangle 5"/>
          <p:cNvSpPr>
            <a:spLocks noChangeArrowheads="1"/>
          </p:cNvSpPr>
          <p:nvPr/>
        </p:nvSpPr>
        <p:spPr bwMode="auto">
          <a:xfrm>
            <a:off x="0" y="4699379"/>
            <a:ext cx="4173940" cy="1483057"/>
          </a:xfrm>
          <a:prstGeom prst="rect">
            <a:avLst/>
          </a:prstGeom>
          <a:noFill/>
          <a:ln w="9525">
            <a:noFill/>
            <a:miter lim="800000"/>
            <a:headEnd/>
            <a:tailEnd/>
          </a:ln>
          <a:effectLst/>
        </p:spPr>
        <p:txBody>
          <a:bodyPr/>
          <a:lstStyle/>
          <a:p>
            <a:pPr algn="ctr"/>
            <a:r>
              <a:rPr lang="en-US" sz="2400" dirty="0" err="1">
                <a:solidFill>
                  <a:srgbClr val="C00000"/>
                </a:solidFill>
              </a:rPr>
              <a:t>Thời</a:t>
            </a:r>
            <a:r>
              <a:rPr lang="en-US" sz="2400" dirty="0">
                <a:solidFill>
                  <a:srgbClr val="C00000"/>
                </a:solidFill>
              </a:rPr>
              <a:t> </a:t>
            </a:r>
            <a:r>
              <a:rPr lang="en-US" sz="2400" dirty="0" err="1">
                <a:solidFill>
                  <a:srgbClr val="C00000"/>
                </a:solidFill>
              </a:rPr>
              <a:t>kì</a:t>
            </a:r>
            <a:r>
              <a:rPr lang="en-US" sz="2400" dirty="0">
                <a:solidFill>
                  <a:srgbClr val="C00000"/>
                </a:solidFill>
              </a:rPr>
              <a:t> </a:t>
            </a:r>
            <a:r>
              <a:rPr lang="en-US" sz="2400" dirty="0" err="1">
                <a:solidFill>
                  <a:srgbClr val="C00000"/>
                </a:solidFill>
              </a:rPr>
              <a:t>công</a:t>
            </a:r>
            <a:r>
              <a:rPr lang="en-US" sz="2400" dirty="0">
                <a:solidFill>
                  <a:srgbClr val="C00000"/>
                </a:solidFill>
              </a:rPr>
              <a:t> </a:t>
            </a:r>
            <a:r>
              <a:rPr lang="en-US" sz="2400" dirty="0" err="1">
                <a:solidFill>
                  <a:srgbClr val="C00000"/>
                </a:solidFill>
              </a:rPr>
              <a:t>xã</a:t>
            </a:r>
            <a:r>
              <a:rPr lang="en-US" sz="2400" dirty="0">
                <a:solidFill>
                  <a:srgbClr val="C00000"/>
                </a:solidFill>
              </a:rPr>
              <a:t> </a:t>
            </a:r>
            <a:r>
              <a:rPr lang="en-US" sz="2400" dirty="0" err="1">
                <a:solidFill>
                  <a:srgbClr val="C00000"/>
                </a:solidFill>
              </a:rPr>
              <a:t>nguyên</a:t>
            </a:r>
            <a:r>
              <a:rPr lang="en-US" sz="2400" dirty="0">
                <a:solidFill>
                  <a:srgbClr val="C00000"/>
                </a:solidFill>
              </a:rPr>
              <a:t> </a:t>
            </a:r>
            <a:r>
              <a:rPr lang="en-US" sz="2400" dirty="0" err="1">
                <a:solidFill>
                  <a:srgbClr val="C00000"/>
                </a:solidFill>
              </a:rPr>
              <a:t>thủy</a:t>
            </a:r>
            <a:r>
              <a:rPr lang="en-US" sz="2400" dirty="0">
                <a:solidFill>
                  <a:srgbClr val="C00000"/>
                </a:solidFill>
              </a:rPr>
              <a:t>: </a:t>
            </a:r>
            <a:r>
              <a:rPr lang="en-US" sz="2400" dirty="0" err="1">
                <a:solidFill>
                  <a:srgbClr val="C00000"/>
                </a:solidFill>
              </a:rPr>
              <a:t>Công</a:t>
            </a:r>
            <a:r>
              <a:rPr lang="en-US" sz="2400" dirty="0">
                <a:solidFill>
                  <a:srgbClr val="C00000"/>
                </a:solidFill>
              </a:rPr>
              <a:t> </a:t>
            </a:r>
            <a:r>
              <a:rPr lang="en-US" sz="2400" dirty="0" err="1">
                <a:solidFill>
                  <a:srgbClr val="C00000"/>
                </a:solidFill>
              </a:rPr>
              <a:t>cụ</a:t>
            </a:r>
            <a:r>
              <a:rPr lang="en-US" sz="2400" dirty="0">
                <a:solidFill>
                  <a:srgbClr val="C00000"/>
                </a:solidFill>
              </a:rPr>
              <a:t> </a:t>
            </a:r>
            <a:r>
              <a:rPr lang="en-US" sz="2400" dirty="0" err="1">
                <a:solidFill>
                  <a:srgbClr val="C00000"/>
                </a:solidFill>
              </a:rPr>
              <a:t>lao</a:t>
            </a:r>
            <a:r>
              <a:rPr lang="en-US" sz="2400" dirty="0">
                <a:solidFill>
                  <a:srgbClr val="C00000"/>
                </a:solidFill>
              </a:rPr>
              <a:t> </a:t>
            </a:r>
            <a:r>
              <a:rPr lang="en-US" sz="2400" dirty="0" err="1">
                <a:solidFill>
                  <a:srgbClr val="C00000"/>
                </a:solidFill>
              </a:rPr>
              <a:t>động</a:t>
            </a:r>
            <a:r>
              <a:rPr lang="en-US" sz="2400" dirty="0">
                <a:solidFill>
                  <a:srgbClr val="C00000"/>
                </a:solidFill>
              </a:rPr>
              <a:t> </a:t>
            </a:r>
            <a:r>
              <a:rPr lang="en-US" sz="2400" dirty="0" err="1">
                <a:solidFill>
                  <a:srgbClr val="C00000"/>
                </a:solidFill>
              </a:rPr>
              <a:t>bằng</a:t>
            </a:r>
            <a:r>
              <a:rPr lang="en-US" sz="2400" dirty="0">
                <a:solidFill>
                  <a:srgbClr val="C00000"/>
                </a:solidFill>
              </a:rPr>
              <a:t> </a:t>
            </a:r>
            <a:r>
              <a:rPr lang="en-US" sz="2400" dirty="0" err="1">
                <a:solidFill>
                  <a:srgbClr val="C00000"/>
                </a:solidFill>
              </a:rPr>
              <a:t>đá</a:t>
            </a:r>
            <a:r>
              <a:rPr lang="en-US" sz="2400" dirty="0">
                <a:solidFill>
                  <a:srgbClr val="C00000"/>
                </a:solidFill>
              </a:rPr>
              <a:t>, </a:t>
            </a:r>
            <a:r>
              <a:rPr lang="en-US" sz="2400" dirty="0" err="1">
                <a:solidFill>
                  <a:srgbClr val="C00000"/>
                </a:solidFill>
              </a:rPr>
              <a:t>các</a:t>
            </a:r>
            <a:r>
              <a:rPr lang="en-US" sz="2400" dirty="0">
                <a:solidFill>
                  <a:srgbClr val="C00000"/>
                </a:solidFill>
              </a:rPr>
              <a:t> </a:t>
            </a:r>
            <a:r>
              <a:rPr lang="en-US" sz="2400" dirty="0" err="1">
                <a:solidFill>
                  <a:srgbClr val="C00000"/>
                </a:solidFill>
              </a:rPr>
              <a:t>loại</a:t>
            </a:r>
            <a:r>
              <a:rPr lang="en-US" sz="2400" dirty="0">
                <a:solidFill>
                  <a:srgbClr val="C00000"/>
                </a:solidFill>
              </a:rPr>
              <a:t> </a:t>
            </a:r>
            <a:r>
              <a:rPr lang="en-US" sz="2400" dirty="0" err="1">
                <a:solidFill>
                  <a:srgbClr val="C00000"/>
                </a:solidFill>
              </a:rPr>
              <a:t>cây</a:t>
            </a:r>
            <a:r>
              <a:rPr lang="en-US" sz="2400" dirty="0">
                <a:solidFill>
                  <a:srgbClr val="C00000"/>
                </a:solidFill>
              </a:rPr>
              <a:t> ,</a:t>
            </a:r>
            <a:r>
              <a:rPr lang="en-US" sz="2400" dirty="0" err="1">
                <a:solidFill>
                  <a:srgbClr val="C00000"/>
                </a:solidFill>
              </a:rPr>
              <a:t>người</a:t>
            </a:r>
            <a:r>
              <a:rPr lang="en-US" sz="2400" dirty="0">
                <a:solidFill>
                  <a:srgbClr val="C00000"/>
                </a:solidFill>
              </a:rPr>
              <a:t> ta </a:t>
            </a:r>
            <a:r>
              <a:rPr lang="en-US" sz="2400" dirty="0" err="1">
                <a:solidFill>
                  <a:srgbClr val="C00000"/>
                </a:solidFill>
              </a:rPr>
              <a:t>dùng</a:t>
            </a:r>
            <a:r>
              <a:rPr lang="en-US" sz="2400" dirty="0">
                <a:solidFill>
                  <a:srgbClr val="C00000"/>
                </a:solidFill>
              </a:rPr>
              <a:t> </a:t>
            </a:r>
            <a:r>
              <a:rPr lang="en-US" sz="2400" dirty="0" err="1">
                <a:solidFill>
                  <a:srgbClr val="C00000"/>
                </a:solidFill>
              </a:rPr>
              <a:t>những</a:t>
            </a:r>
            <a:r>
              <a:rPr lang="en-US" sz="2400" dirty="0">
                <a:solidFill>
                  <a:srgbClr val="C00000"/>
                </a:solidFill>
              </a:rPr>
              <a:t> </a:t>
            </a:r>
            <a:r>
              <a:rPr lang="en-US" sz="2400" dirty="0" err="1">
                <a:solidFill>
                  <a:srgbClr val="C00000"/>
                </a:solidFill>
              </a:rPr>
              <a:t>thứ</a:t>
            </a:r>
            <a:r>
              <a:rPr lang="en-US" sz="2400" dirty="0">
                <a:solidFill>
                  <a:srgbClr val="C00000"/>
                </a:solidFill>
              </a:rPr>
              <a:t> </a:t>
            </a:r>
            <a:r>
              <a:rPr lang="en-US" sz="2400" dirty="0" err="1">
                <a:solidFill>
                  <a:srgbClr val="C00000"/>
                </a:solidFill>
              </a:rPr>
              <a:t>này</a:t>
            </a:r>
            <a:r>
              <a:rPr lang="en-US" sz="2400" dirty="0">
                <a:solidFill>
                  <a:srgbClr val="C00000"/>
                </a:solidFill>
              </a:rPr>
              <a:t> </a:t>
            </a:r>
            <a:r>
              <a:rPr lang="en-US" sz="2400" dirty="0" err="1">
                <a:solidFill>
                  <a:srgbClr val="C00000"/>
                </a:solidFill>
              </a:rPr>
              <a:t>để</a:t>
            </a:r>
            <a:r>
              <a:rPr lang="en-US" sz="2400" dirty="0">
                <a:solidFill>
                  <a:srgbClr val="C00000"/>
                </a:solidFill>
              </a:rPr>
              <a:t> </a:t>
            </a:r>
            <a:r>
              <a:rPr lang="en-US" sz="2400" dirty="0" err="1">
                <a:solidFill>
                  <a:srgbClr val="C00000"/>
                </a:solidFill>
              </a:rPr>
              <a:t>săn</a:t>
            </a:r>
            <a:r>
              <a:rPr lang="en-US" sz="2400" dirty="0">
                <a:solidFill>
                  <a:srgbClr val="C00000"/>
                </a:solidFill>
              </a:rPr>
              <a:t> </a:t>
            </a:r>
            <a:r>
              <a:rPr lang="en-US" sz="2400" dirty="0" err="1">
                <a:solidFill>
                  <a:srgbClr val="C00000"/>
                </a:solidFill>
              </a:rPr>
              <a:t>bắt</a:t>
            </a:r>
            <a:r>
              <a:rPr lang="en-US" sz="2400" dirty="0">
                <a:solidFill>
                  <a:srgbClr val="C00000"/>
                </a:solidFill>
              </a:rPr>
              <a:t> </a:t>
            </a:r>
            <a:r>
              <a:rPr lang="en-US" sz="2400" dirty="0" err="1">
                <a:solidFill>
                  <a:srgbClr val="C00000"/>
                </a:solidFill>
              </a:rPr>
              <a:t>thú</a:t>
            </a:r>
            <a:r>
              <a:rPr lang="en-US" sz="2400" dirty="0">
                <a:solidFill>
                  <a:srgbClr val="C00000"/>
                </a:solidFill>
              </a:rPr>
              <a:t> hay </a:t>
            </a:r>
            <a:r>
              <a:rPr lang="en-US" sz="2400" dirty="0" err="1">
                <a:solidFill>
                  <a:srgbClr val="C00000"/>
                </a:solidFill>
              </a:rPr>
              <a:t>những</a:t>
            </a:r>
            <a:r>
              <a:rPr lang="en-US" sz="2400" dirty="0">
                <a:solidFill>
                  <a:srgbClr val="C00000"/>
                </a:solidFill>
              </a:rPr>
              <a:t> </a:t>
            </a:r>
            <a:r>
              <a:rPr lang="en-US" sz="2400" dirty="0" err="1">
                <a:solidFill>
                  <a:srgbClr val="C00000"/>
                </a:solidFill>
              </a:rPr>
              <a:t>việc</a:t>
            </a:r>
            <a:r>
              <a:rPr lang="en-US" sz="2400" dirty="0">
                <a:solidFill>
                  <a:srgbClr val="C00000"/>
                </a:solidFill>
              </a:rPr>
              <a:t> </a:t>
            </a:r>
            <a:r>
              <a:rPr lang="en-US" sz="2400" dirty="0" err="1">
                <a:solidFill>
                  <a:srgbClr val="C00000"/>
                </a:solidFill>
              </a:rPr>
              <a:t>khác</a:t>
            </a:r>
            <a:r>
              <a:rPr lang="en-US" sz="2400" dirty="0">
                <a:solidFill>
                  <a:srgbClr val="C00000"/>
                </a:solidFill>
              </a:rPr>
              <a:t> </a:t>
            </a:r>
          </a:p>
        </p:txBody>
      </p:sp>
      <p:pic>
        <p:nvPicPr>
          <p:cNvPr id="13" name="Picture 3" descr="Bronze_age_weapons_Romania"/>
          <p:cNvPicPr>
            <a:picLocks noChangeAspect="1" noChangeArrowheads="1"/>
          </p:cNvPicPr>
          <p:nvPr/>
        </p:nvPicPr>
        <p:blipFill>
          <a:blip r:embed="rId3"/>
          <a:srcRect/>
          <a:stretch>
            <a:fillRect/>
          </a:stretch>
        </p:blipFill>
        <p:spPr>
          <a:xfrm>
            <a:off x="3915770" y="2608173"/>
            <a:ext cx="3440373" cy="1896616"/>
          </a:xfrm>
          <a:prstGeom prst="rect">
            <a:avLst/>
          </a:prstGeom>
          <a:noFill/>
          <a:ln>
            <a:noFill/>
          </a:ln>
        </p:spPr>
      </p:pic>
      <p:sp>
        <p:nvSpPr>
          <p:cNvPr id="14" name="Rectangle 5"/>
          <p:cNvSpPr>
            <a:spLocks noChangeArrowheads="1"/>
          </p:cNvSpPr>
          <p:nvPr/>
        </p:nvSpPr>
        <p:spPr bwMode="auto">
          <a:xfrm>
            <a:off x="4173940" y="4699379"/>
            <a:ext cx="3456844" cy="1938992"/>
          </a:xfrm>
          <a:prstGeom prst="rect">
            <a:avLst/>
          </a:prstGeom>
          <a:noFill/>
          <a:ln w="9525">
            <a:noFill/>
            <a:miter lim="800000"/>
            <a:headEnd/>
            <a:tailEnd/>
          </a:ln>
          <a:effectLst/>
        </p:spPr>
        <p:txBody>
          <a:bodyPr wrap="square" anchor="ctr">
            <a:spAutoFit/>
          </a:bodyPr>
          <a:lstStyle/>
          <a:p>
            <a:pPr algn="ctr"/>
            <a:r>
              <a:rPr lang="en-US" sz="2400" dirty="0" err="1">
                <a:solidFill>
                  <a:srgbClr val="005D80"/>
                </a:solidFill>
              </a:rPr>
              <a:t>Thời</a:t>
            </a:r>
            <a:r>
              <a:rPr lang="en-US" sz="2400" dirty="0">
                <a:solidFill>
                  <a:srgbClr val="005D80"/>
                </a:solidFill>
              </a:rPr>
              <a:t> </a:t>
            </a:r>
            <a:r>
              <a:rPr lang="en-US" sz="2400" dirty="0" err="1">
                <a:solidFill>
                  <a:srgbClr val="005D80"/>
                </a:solidFill>
              </a:rPr>
              <a:t>kì</a:t>
            </a:r>
            <a:r>
              <a:rPr lang="en-US" sz="2400" dirty="0">
                <a:solidFill>
                  <a:srgbClr val="005D80"/>
                </a:solidFill>
              </a:rPr>
              <a:t> </a:t>
            </a:r>
            <a:r>
              <a:rPr lang="en-US" sz="2400" dirty="0" err="1">
                <a:solidFill>
                  <a:srgbClr val="005D80"/>
                </a:solidFill>
              </a:rPr>
              <a:t>chiếm</a:t>
            </a:r>
            <a:r>
              <a:rPr lang="en-US" sz="2400" dirty="0">
                <a:solidFill>
                  <a:srgbClr val="005D80"/>
                </a:solidFill>
              </a:rPr>
              <a:t> </a:t>
            </a:r>
            <a:r>
              <a:rPr lang="en-US" sz="2400" dirty="0" err="1">
                <a:solidFill>
                  <a:srgbClr val="005D80"/>
                </a:solidFill>
              </a:rPr>
              <a:t>hữ</a:t>
            </a:r>
            <a:r>
              <a:rPr lang="en-US" sz="2400" dirty="0">
                <a:solidFill>
                  <a:srgbClr val="005D80"/>
                </a:solidFill>
              </a:rPr>
              <a:t> </a:t>
            </a:r>
            <a:r>
              <a:rPr lang="en-US" sz="2400" dirty="0" err="1">
                <a:solidFill>
                  <a:srgbClr val="005D80"/>
                </a:solidFill>
              </a:rPr>
              <a:t>nô</a:t>
            </a:r>
            <a:r>
              <a:rPr lang="en-US" sz="2400" dirty="0">
                <a:solidFill>
                  <a:srgbClr val="005D80"/>
                </a:solidFill>
              </a:rPr>
              <a:t> </a:t>
            </a:r>
            <a:r>
              <a:rPr lang="en-US" sz="2400" dirty="0" err="1">
                <a:solidFill>
                  <a:srgbClr val="005D80"/>
                </a:solidFill>
              </a:rPr>
              <a:t>lệ</a:t>
            </a:r>
            <a:r>
              <a:rPr lang="en-US" sz="2400" dirty="0">
                <a:solidFill>
                  <a:srgbClr val="005D80"/>
                </a:solidFill>
              </a:rPr>
              <a:t> </a:t>
            </a:r>
            <a:r>
              <a:rPr lang="en-US" sz="2400" dirty="0" err="1">
                <a:solidFill>
                  <a:srgbClr val="005D80"/>
                </a:solidFill>
              </a:rPr>
              <a:t>và</a:t>
            </a:r>
            <a:r>
              <a:rPr lang="en-US" sz="2400" dirty="0">
                <a:solidFill>
                  <a:srgbClr val="005D80"/>
                </a:solidFill>
              </a:rPr>
              <a:t> </a:t>
            </a:r>
            <a:r>
              <a:rPr lang="en-US" sz="2400" dirty="0" err="1">
                <a:solidFill>
                  <a:srgbClr val="005D80"/>
                </a:solidFill>
              </a:rPr>
              <a:t>phong</a:t>
            </a:r>
            <a:r>
              <a:rPr lang="en-US" sz="2400" dirty="0">
                <a:solidFill>
                  <a:srgbClr val="005D80"/>
                </a:solidFill>
              </a:rPr>
              <a:t> </a:t>
            </a:r>
            <a:r>
              <a:rPr lang="en-US" sz="2400" dirty="0" err="1" smtClean="0">
                <a:solidFill>
                  <a:srgbClr val="005D80"/>
                </a:solidFill>
              </a:rPr>
              <a:t>kiến</a:t>
            </a:r>
            <a:r>
              <a:rPr lang="en-US" sz="2400" dirty="0" smtClean="0">
                <a:solidFill>
                  <a:srgbClr val="005D80"/>
                </a:solidFill>
              </a:rPr>
              <a:t>: </a:t>
            </a:r>
            <a:r>
              <a:rPr lang="en-US" sz="2400" dirty="0" err="1" smtClean="0">
                <a:solidFill>
                  <a:srgbClr val="005D80"/>
                </a:solidFill>
              </a:rPr>
              <a:t>Công</a:t>
            </a:r>
            <a:r>
              <a:rPr lang="en-US" sz="2400" dirty="0" smtClean="0">
                <a:solidFill>
                  <a:srgbClr val="005D80"/>
                </a:solidFill>
              </a:rPr>
              <a:t> </a:t>
            </a:r>
            <a:r>
              <a:rPr lang="en-US" sz="2400" dirty="0" err="1">
                <a:solidFill>
                  <a:srgbClr val="005D80"/>
                </a:solidFill>
              </a:rPr>
              <a:t>cụ</a:t>
            </a:r>
            <a:r>
              <a:rPr lang="en-US" sz="2400" dirty="0">
                <a:solidFill>
                  <a:srgbClr val="005D80"/>
                </a:solidFill>
              </a:rPr>
              <a:t> </a:t>
            </a:r>
            <a:r>
              <a:rPr lang="en-US" sz="2400" dirty="0" err="1" smtClean="0">
                <a:solidFill>
                  <a:srgbClr val="005D80"/>
                </a:solidFill>
              </a:rPr>
              <a:t>lao</a:t>
            </a:r>
            <a:r>
              <a:rPr lang="en-US" sz="2400" dirty="0" smtClean="0">
                <a:solidFill>
                  <a:srgbClr val="005D80"/>
                </a:solidFill>
              </a:rPr>
              <a:t> </a:t>
            </a:r>
            <a:r>
              <a:rPr lang="en-US" sz="2400" dirty="0" err="1" smtClean="0">
                <a:solidFill>
                  <a:srgbClr val="005D80"/>
                </a:solidFill>
              </a:rPr>
              <a:t>động</a:t>
            </a:r>
            <a:r>
              <a:rPr lang="en-US" sz="2400" dirty="0" smtClean="0">
                <a:solidFill>
                  <a:srgbClr val="005D80"/>
                </a:solidFill>
              </a:rPr>
              <a:t> </a:t>
            </a:r>
            <a:r>
              <a:rPr lang="en-US" sz="2400" dirty="0" err="1" smtClean="0">
                <a:solidFill>
                  <a:srgbClr val="005D80"/>
                </a:solidFill>
              </a:rPr>
              <a:t>bằng</a:t>
            </a:r>
            <a:r>
              <a:rPr lang="en-US" sz="2400" dirty="0" smtClean="0">
                <a:solidFill>
                  <a:srgbClr val="005D80"/>
                </a:solidFill>
              </a:rPr>
              <a:t> </a:t>
            </a:r>
            <a:r>
              <a:rPr lang="en-US" sz="2400" dirty="0" err="1" smtClean="0">
                <a:solidFill>
                  <a:srgbClr val="005D80"/>
                </a:solidFill>
              </a:rPr>
              <a:t>đồng</a:t>
            </a:r>
            <a:r>
              <a:rPr lang="en-US" sz="2400" dirty="0" smtClean="0">
                <a:solidFill>
                  <a:srgbClr val="005D80"/>
                </a:solidFill>
              </a:rPr>
              <a:t> </a:t>
            </a:r>
            <a:r>
              <a:rPr lang="en-US" sz="2400" dirty="0" err="1">
                <a:solidFill>
                  <a:srgbClr val="005D80"/>
                </a:solidFill>
              </a:rPr>
              <a:t>thau</a:t>
            </a:r>
            <a:r>
              <a:rPr lang="en-US" sz="2400" dirty="0">
                <a:solidFill>
                  <a:srgbClr val="005D80"/>
                </a:solidFill>
              </a:rPr>
              <a:t> </a:t>
            </a:r>
            <a:r>
              <a:rPr lang="en-US" sz="2400" dirty="0" err="1">
                <a:solidFill>
                  <a:srgbClr val="005D80"/>
                </a:solidFill>
              </a:rPr>
              <a:t>và</a:t>
            </a:r>
            <a:r>
              <a:rPr lang="en-US" sz="2400" dirty="0">
                <a:solidFill>
                  <a:srgbClr val="005D80"/>
                </a:solidFill>
              </a:rPr>
              <a:t> </a:t>
            </a:r>
            <a:r>
              <a:rPr lang="en-US" sz="2400" dirty="0" err="1">
                <a:solidFill>
                  <a:srgbClr val="005D80"/>
                </a:solidFill>
              </a:rPr>
              <a:t>sắt</a:t>
            </a:r>
            <a:r>
              <a:rPr lang="en-US" sz="2400" dirty="0">
                <a:solidFill>
                  <a:srgbClr val="005D80"/>
                </a:solidFill>
              </a:rPr>
              <a:t>.</a:t>
            </a:r>
          </a:p>
          <a:p>
            <a:pPr algn="ctr" eaLnBrk="0" hangingPunct="0"/>
            <a:endParaRPr lang="en-US" sz="2400" dirty="0">
              <a:solidFill>
                <a:srgbClr val="005D80"/>
              </a:solidFill>
            </a:endParaRPr>
          </a:p>
        </p:txBody>
      </p:sp>
      <p:pic>
        <p:nvPicPr>
          <p:cNvPr id="15" name="Picture 2" descr="MÃ¡y mÃ³c nÃ´ng nghiá»p vÃ  thuá»· sáº£n - Chi cá»¥c TiÃªu chuáº©n - Äo lÆ°á»ng ..."/>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53163" y="2717806"/>
            <a:ext cx="2933700" cy="1562100"/>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6"/>
          <p:cNvSpPr>
            <a:spLocks noChangeArrowheads="1"/>
          </p:cNvSpPr>
          <p:nvPr/>
        </p:nvSpPr>
        <p:spPr bwMode="auto">
          <a:xfrm>
            <a:off x="7874757" y="4329973"/>
            <a:ext cx="4143233" cy="2246769"/>
          </a:xfrm>
          <a:prstGeom prst="rect">
            <a:avLst/>
          </a:prstGeom>
          <a:noFill/>
          <a:ln w="9525">
            <a:noFill/>
            <a:miter lim="800000"/>
            <a:headEnd/>
            <a:tailEnd/>
          </a:ln>
          <a:effectLst/>
        </p:spPr>
        <p:txBody>
          <a:bodyPr wrap="square" anchor="ctr">
            <a:spAutoFit/>
          </a:bodyPr>
          <a:lstStyle/>
          <a:p>
            <a:pPr algn="ctr"/>
            <a:r>
              <a:rPr lang="en-US" sz="2800" dirty="0" err="1">
                <a:solidFill>
                  <a:srgbClr val="7030A0"/>
                </a:solidFill>
              </a:rPr>
              <a:t>Công</a:t>
            </a:r>
            <a:r>
              <a:rPr lang="en-US" sz="2800" dirty="0">
                <a:solidFill>
                  <a:srgbClr val="7030A0"/>
                </a:solidFill>
              </a:rPr>
              <a:t> </a:t>
            </a:r>
            <a:r>
              <a:rPr lang="en-US" sz="2800" dirty="0" err="1">
                <a:solidFill>
                  <a:srgbClr val="7030A0"/>
                </a:solidFill>
              </a:rPr>
              <a:t>cụ</a:t>
            </a:r>
            <a:r>
              <a:rPr lang="en-US" sz="2800" dirty="0">
                <a:solidFill>
                  <a:srgbClr val="7030A0"/>
                </a:solidFill>
              </a:rPr>
              <a:t> </a:t>
            </a:r>
            <a:r>
              <a:rPr lang="en-US" sz="2800" dirty="0" err="1">
                <a:solidFill>
                  <a:srgbClr val="7030A0"/>
                </a:solidFill>
              </a:rPr>
              <a:t>lao</a:t>
            </a:r>
            <a:r>
              <a:rPr lang="en-US" sz="2800" dirty="0">
                <a:solidFill>
                  <a:srgbClr val="7030A0"/>
                </a:solidFill>
              </a:rPr>
              <a:t> </a:t>
            </a:r>
            <a:r>
              <a:rPr lang="en-US" sz="2800" dirty="0" err="1">
                <a:solidFill>
                  <a:srgbClr val="7030A0"/>
                </a:solidFill>
              </a:rPr>
              <a:t>động</a:t>
            </a:r>
            <a:r>
              <a:rPr lang="en-US" sz="2800" dirty="0">
                <a:solidFill>
                  <a:srgbClr val="7030A0"/>
                </a:solidFill>
              </a:rPr>
              <a:t> </a:t>
            </a:r>
            <a:r>
              <a:rPr lang="en-US" sz="2800" dirty="0" err="1">
                <a:solidFill>
                  <a:srgbClr val="7030A0"/>
                </a:solidFill>
              </a:rPr>
              <a:t>là</a:t>
            </a:r>
            <a:r>
              <a:rPr lang="en-US" sz="2800" dirty="0">
                <a:solidFill>
                  <a:srgbClr val="7030A0"/>
                </a:solidFill>
              </a:rPr>
              <a:t> </a:t>
            </a:r>
            <a:r>
              <a:rPr lang="en-US" sz="2800" dirty="0" err="1">
                <a:solidFill>
                  <a:srgbClr val="7030A0"/>
                </a:solidFill>
              </a:rPr>
              <a:t>những</a:t>
            </a:r>
            <a:r>
              <a:rPr lang="en-US" sz="2800" dirty="0">
                <a:solidFill>
                  <a:srgbClr val="7030A0"/>
                </a:solidFill>
              </a:rPr>
              <a:t> </a:t>
            </a:r>
            <a:r>
              <a:rPr lang="en-US" sz="2800" dirty="0" err="1">
                <a:solidFill>
                  <a:srgbClr val="7030A0"/>
                </a:solidFill>
              </a:rPr>
              <a:t>máy</a:t>
            </a:r>
            <a:r>
              <a:rPr lang="en-US" sz="2800" dirty="0">
                <a:solidFill>
                  <a:srgbClr val="7030A0"/>
                </a:solidFill>
              </a:rPr>
              <a:t> </a:t>
            </a:r>
            <a:r>
              <a:rPr lang="en-US" sz="2800" dirty="0" err="1">
                <a:solidFill>
                  <a:srgbClr val="7030A0"/>
                </a:solidFill>
              </a:rPr>
              <a:t>móc</a:t>
            </a:r>
            <a:r>
              <a:rPr lang="en-US" sz="2800" dirty="0">
                <a:solidFill>
                  <a:srgbClr val="7030A0"/>
                </a:solidFill>
              </a:rPr>
              <a:t> </a:t>
            </a:r>
            <a:r>
              <a:rPr lang="en-US" sz="2800" dirty="0" err="1">
                <a:solidFill>
                  <a:srgbClr val="7030A0"/>
                </a:solidFill>
              </a:rPr>
              <a:t>hiện</a:t>
            </a:r>
            <a:r>
              <a:rPr lang="en-US" sz="2800" dirty="0">
                <a:solidFill>
                  <a:srgbClr val="7030A0"/>
                </a:solidFill>
              </a:rPr>
              <a:t> </a:t>
            </a:r>
            <a:r>
              <a:rPr lang="en-US" sz="2800" dirty="0" err="1">
                <a:solidFill>
                  <a:srgbClr val="7030A0"/>
                </a:solidFill>
              </a:rPr>
              <a:t>đại</a:t>
            </a:r>
            <a:r>
              <a:rPr lang="en-US" sz="2800" dirty="0">
                <a:solidFill>
                  <a:srgbClr val="7030A0"/>
                </a:solidFill>
              </a:rPr>
              <a:t> </a:t>
            </a:r>
            <a:r>
              <a:rPr lang="en-US" sz="2800" dirty="0" err="1">
                <a:solidFill>
                  <a:srgbClr val="7030A0"/>
                </a:solidFill>
              </a:rPr>
              <a:t>và</a:t>
            </a:r>
            <a:r>
              <a:rPr lang="en-US" sz="2800" dirty="0">
                <a:solidFill>
                  <a:srgbClr val="7030A0"/>
                </a:solidFill>
              </a:rPr>
              <a:t> </a:t>
            </a:r>
            <a:r>
              <a:rPr lang="en-US" sz="2800" dirty="0" err="1">
                <a:solidFill>
                  <a:srgbClr val="7030A0"/>
                </a:solidFill>
              </a:rPr>
              <a:t>tự</a:t>
            </a:r>
            <a:r>
              <a:rPr lang="en-US" sz="2800" dirty="0">
                <a:solidFill>
                  <a:srgbClr val="7030A0"/>
                </a:solidFill>
              </a:rPr>
              <a:t> </a:t>
            </a:r>
            <a:r>
              <a:rPr lang="en-US" sz="2800" dirty="0" err="1">
                <a:solidFill>
                  <a:srgbClr val="7030A0"/>
                </a:solidFill>
              </a:rPr>
              <a:t>động</a:t>
            </a:r>
            <a:r>
              <a:rPr lang="en-US" sz="2800" dirty="0">
                <a:solidFill>
                  <a:srgbClr val="7030A0"/>
                </a:solidFill>
              </a:rPr>
              <a:t> </a:t>
            </a:r>
            <a:r>
              <a:rPr lang="en-US" sz="2800" dirty="0" err="1">
                <a:solidFill>
                  <a:srgbClr val="7030A0"/>
                </a:solidFill>
              </a:rPr>
              <a:t>hóa</a:t>
            </a:r>
            <a:r>
              <a:rPr lang="en-US" sz="2800" dirty="0">
                <a:solidFill>
                  <a:srgbClr val="7030A0"/>
                </a:solidFill>
              </a:rPr>
              <a:t>: </a:t>
            </a:r>
            <a:r>
              <a:rPr lang="en-US" sz="2800" dirty="0" err="1">
                <a:solidFill>
                  <a:srgbClr val="7030A0"/>
                </a:solidFill>
              </a:rPr>
              <a:t>như</a:t>
            </a:r>
            <a:r>
              <a:rPr lang="en-US" sz="2800" dirty="0">
                <a:solidFill>
                  <a:srgbClr val="7030A0"/>
                </a:solidFill>
              </a:rPr>
              <a:t> </a:t>
            </a:r>
            <a:r>
              <a:rPr lang="en-US" sz="2800" dirty="0" err="1">
                <a:solidFill>
                  <a:srgbClr val="7030A0"/>
                </a:solidFill>
              </a:rPr>
              <a:t>máy</a:t>
            </a:r>
            <a:r>
              <a:rPr lang="en-US" sz="2800" dirty="0">
                <a:solidFill>
                  <a:srgbClr val="7030A0"/>
                </a:solidFill>
              </a:rPr>
              <a:t> </a:t>
            </a:r>
            <a:r>
              <a:rPr lang="en-US" sz="2800" dirty="0" err="1">
                <a:solidFill>
                  <a:srgbClr val="7030A0"/>
                </a:solidFill>
              </a:rPr>
              <a:t>cày</a:t>
            </a:r>
            <a:r>
              <a:rPr lang="en-US" sz="2800" dirty="0">
                <a:solidFill>
                  <a:srgbClr val="7030A0"/>
                </a:solidFill>
              </a:rPr>
              <a:t>, </a:t>
            </a:r>
            <a:r>
              <a:rPr lang="en-US" sz="2800" dirty="0" err="1">
                <a:solidFill>
                  <a:srgbClr val="7030A0"/>
                </a:solidFill>
              </a:rPr>
              <a:t>máy</a:t>
            </a:r>
            <a:r>
              <a:rPr lang="en-US" sz="2800" dirty="0">
                <a:solidFill>
                  <a:srgbClr val="7030A0"/>
                </a:solidFill>
              </a:rPr>
              <a:t> </a:t>
            </a:r>
            <a:r>
              <a:rPr lang="en-US" sz="2800" dirty="0" err="1">
                <a:solidFill>
                  <a:srgbClr val="7030A0"/>
                </a:solidFill>
              </a:rPr>
              <a:t>kéo</a:t>
            </a:r>
            <a:r>
              <a:rPr lang="en-US" sz="2800" dirty="0">
                <a:solidFill>
                  <a:srgbClr val="7030A0"/>
                </a:solidFill>
              </a:rPr>
              <a:t> </a:t>
            </a:r>
            <a:r>
              <a:rPr lang="en-US" sz="2800" dirty="0" err="1">
                <a:solidFill>
                  <a:srgbClr val="7030A0"/>
                </a:solidFill>
              </a:rPr>
              <a:t>trong</a:t>
            </a:r>
            <a:r>
              <a:rPr lang="en-US" sz="2800" dirty="0">
                <a:solidFill>
                  <a:srgbClr val="7030A0"/>
                </a:solidFill>
              </a:rPr>
              <a:t> </a:t>
            </a:r>
            <a:r>
              <a:rPr lang="en-US" sz="2800" dirty="0" err="1">
                <a:solidFill>
                  <a:srgbClr val="7030A0"/>
                </a:solidFill>
              </a:rPr>
              <a:t>sản</a:t>
            </a:r>
            <a:r>
              <a:rPr lang="en-US" sz="2800" dirty="0">
                <a:solidFill>
                  <a:srgbClr val="7030A0"/>
                </a:solidFill>
              </a:rPr>
              <a:t> </a:t>
            </a:r>
            <a:r>
              <a:rPr lang="en-US" sz="2800" dirty="0" err="1">
                <a:solidFill>
                  <a:srgbClr val="7030A0"/>
                </a:solidFill>
              </a:rPr>
              <a:t>xuất</a:t>
            </a:r>
            <a:r>
              <a:rPr lang="en-US" sz="2800" dirty="0">
                <a:solidFill>
                  <a:srgbClr val="7030A0"/>
                </a:solidFill>
              </a:rPr>
              <a:t> …</a:t>
            </a:r>
          </a:p>
        </p:txBody>
      </p:sp>
      <p:grpSp>
        <p:nvGrpSpPr>
          <p:cNvPr id="17" name="Group 16">
            <a:extLst>
              <a:ext uri="{FF2B5EF4-FFF2-40B4-BE49-F238E27FC236}">
                <a16:creationId xmlns:a16="http://schemas.microsoft.com/office/drawing/2014/main" xmlns="" id="{0A024553-421E-4860-A3DC-D943B052AD52}"/>
              </a:ext>
            </a:extLst>
          </p:cNvPr>
          <p:cNvGrpSpPr/>
          <p:nvPr/>
        </p:nvGrpSpPr>
        <p:grpSpPr>
          <a:xfrm>
            <a:off x="29219" y="1334398"/>
            <a:ext cx="2244499" cy="2434510"/>
            <a:chOff x="10033540" y="1586322"/>
            <a:chExt cx="2244499" cy="2434510"/>
          </a:xfrm>
        </p:grpSpPr>
        <p:grpSp>
          <p:nvGrpSpPr>
            <p:cNvPr id="18" name="Group 17">
              <a:extLst>
                <a:ext uri="{FF2B5EF4-FFF2-40B4-BE49-F238E27FC236}">
                  <a16:creationId xmlns:a16="http://schemas.microsoft.com/office/drawing/2014/main" xmlns="" id="{93548483-14CA-4255-AF45-7B199E3F0E24}"/>
                </a:ext>
              </a:extLst>
            </p:cNvPr>
            <p:cNvGrpSpPr/>
            <p:nvPr/>
          </p:nvGrpSpPr>
          <p:grpSpPr>
            <a:xfrm>
              <a:off x="10033540" y="1586322"/>
              <a:ext cx="2244499" cy="2434510"/>
              <a:chOff x="2728686" y="1944914"/>
              <a:chExt cx="3055724" cy="3314410"/>
            </a:xfrm>
          </p:grpSpPr>
          <p:sp>
            <p:nvSpPr>
              <p:cNvPr id="20" name="Rectangle 19">
                <a:extLst>
                  <a:ext uri="{FF2B5EF4-FFF2-40B4-BE49-F238E27FC236}">
                    <a16:creationId xmlns:a16="http://schemas.microsoft.com/office/drawing/2014/main" xmlns="" id="{44C55B9B-7851-4E4E-BFF5-E2904B1D08F2}"/>
                  </a:ext>
                </a:extLst>
              </p:cNvPr>
              <p:cNvSpPr/>
              <p:nvPr/>
            </p:nvSpPr>
            <p:spPr>
              <a:xfrm rot="21437240">
                <a:off x="2809292" y="2738915"/>
                <a:ext cx="2975118" cy="2520409"/>
              </a:xfrm>
              <a:prstGeom prst="rect">
                <a:avLst/>
              </a:prstGeom>
              <a:solidFill>
                <a:schemeClr val="tx1">
                  <a:alpha val="56000"/>
                </a:schemeClr>
              </a:solidFill>
              <a:ln>
                <a:noFill/>
              </a:ln>
              <a:effectLst>
                <a:softEdge rad="457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Top Corners One Rounded and One Snipped 68">
                <a:extLst>
                  <a:ext uri="{FF2B5EF4-FFF2-40B4-BE49-F238E27FC236}">
                    <a16:creationId xmlns:a16="http://schemas.microsoft.com/office/drawing/2014/main" xmlns="" id="{99B475DA-55D7-4BB1-A175-D0961A7A8890}"/>
                  </a:ext>
                </a:extLst>
              </p:cNvPr>
              <p:cNvSpPr/>
              <p:nvPr/>
            </p:nvSpPr>
            <p:spPr>
              <a:xfrm rot="10800000">
                <a:off x="2728686" y="1944914"/>
                <a:ext cx="2496457" cy="2641600"/>
              </a:xfrm>
              <a:prstGeom prst="snipRoundRect">
                <a:avLst>
                  <a:gd name="adj1" fmla="val 29018"/>
                  <a:gd name="adj2" fmla="val 0"/>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ight Triangle 19">
                <a:extLst>
                  <a:ext uri="{FF2B5EF4-FFF2-40B4-BE49-F238E27FC236}">
                    <a16:creationId xmlns:a16="http://schemas.microsoft.com/office/drawing/2014/main" xmlns="" id="{9A08256F-D2A0-4B59-9CD9-6A87B129405A}"/>
                  </a:ext>
                </a:extLst>
              </p:cNvPr>
              <p:cNvSpPr/>
              <p:nvPr/>
            </p:nvSpPr>
            <p:spPr>
              <a:xfrm rot="20055388" flipH="1">
                <a:off x="4483047" y="4162710"/>
                <a:ext cx="820305" cy="293371"/>
              </a:xfrm>
              <a:custGeom>
                <a:avLst/>
                <a:gdLst>
                  <a:gd name="connsiteX0" fmla="*/ 0 w 749372"/>
                  <a:gd name="connsiteY0" fmla="*/ 235741 h 235741"/>
                  <a:gd name="connsiteX1" fmla="*/ 0 w 749372"/>
                  <a:gd name="connsiteY1" fmla="*/ 0 h 235741"/>
                  <a:gd name="connsiteX2" fmla="*/ 749372 w 749372"/>
                  <a:gd name="connsiteY2" fmla="*/ 235741 h 235741"/>
                  <a:gd name="connsiteX3" fmla="*/ 0 w 749372"/>
                  <a:gd name="connsiteY3" fmla="*/ 235741 h 235741"/>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43349"/>
                  <a:gd name="connsiteX1" fmla="*/ 383458 w 1132830"/>
                  <a:gd name="connsiteY1" fmla="*/ 7608 h 243349"/>
                  <a:gd name="connsiteX2" fmla="*/ 1132830 w 1132830"/>
                  <a:gd name="connsiteY2" fmla="*/ 243349 h 243349"/>
                  <a:gd name="connsiteX3" fmla="*/ 0 w 1132830"/>
                  <a:gd name="connsiteY3" fmla="*/ 0 h 24334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132830"/>
                  <a:gd name="connsiteY0" fmla="*/ 0 h 272989"/>
                  <a:gd name="connsiteX1" fmla="*/ 383458 w 1132830"/>
                  <a:gd name="connsiteY1" fmla="*/ 7608 h 272989"/>
                  <a:gd name="connsiteX2" fmla="*/ 1132830 w 1132830"/>
                  <a:gd name="connsiteY2" fmla="*/ 243349 h 272989"/>
                  <a:gd name="connsiteX3" fmla="*/ 0 w 1132830"/>
                  <a:gd name="connsiteY3" fmla="*/ 0 h 272989"/>
                  <a:gd name="connsiteX0" fmla="*/ 0 w 1086202"/>
                  <a:gd name="connsiteY0" fmla="*/ 0 h 291651"/>
                  <a:gd name="connsiteX1" fmla="*/ 383458 w 1086202"/>
                  <a:gd name="connsiteY1" fmla="*/ 7608 h 291651"/>
                  <a:gd name="connsiteX2" fmla="*/ 1086202 w 1086202"/>
                  <a:gd name="connsiteY2" fmla="*/ 272983 h 291651"/>
                  <a:gd name="connsiteX3" fmla="*/ 0 w 1086202"/>
                  <a:gd name="connsiteY3" fmla="*/ 0 h 291651"/>
                  <a:gd name="connsiteX0" fmla="*/ 0 w 1086202"/>
                  <a:gd name="connsiteY0" fmla="*/ 0 h 280606"/>
                  <a:gd name="connsiteX1" fmla="*/ 383458 w 1086202"/>
                  <a:gd name="connsiteY1" fmla="*/ 7608 h 280606"/>
                  <a:gd name="connsiteX2" fmla="*/ 1086202 w 1086202"/>
                  <a:gd name="connsiteY2" fmla="*/ 272983 h 280606"/>
                  <a:gd name="connsiteX3" fmla="*/ 0 w 1086202"/>
                  <a:gd name="connsiteY3" fmla="*/ 0 h 280606"/>
                  <a:gd name="connsiteX0" fmla="*/ 0 w 1068717"/>
                  <a:gd name="connsiteY0" fmla="*/ 0 h 286234"/>
                  <a:gd name="connsiteX1" fmla="*/ 383458 w 1068717"/>
                  <a:gd name="connsiteY1" fmla="*/ 7608 h 286234"/>
                  <a:gd name="connsiteX2" fmla="*/ 1068717 w 1068717"/>
                  <a:gd name="connsiteY2" fmla="*/ 281449 h 286234"/>
                  <a:gd name="connsiteX3" fmla="*/ 0 w 1068717"/>
                  <a:gd name="connsiteY3" fmla="*/ 0 h 286234"/>
                  <a:gd name="connsiteX0" fmla="*/ 0 w 1057061"/>
                  <a:gd name="connsiteY0" fmla="*/ 0 h 286234"/>
                  <a:gd name="connsiteX1" fmla="*/ 371802 w 1057061"/>
                  <a:gd name="connsiteY1" fmla="*/ 7608 h 286234"/>
                  <a:gd name="connsiteX2" fmla="*/ 1057061 w 1057061"/>
                  <a:gd name="connsiteY2" fmla="*/ 281449 h 286234"/>
                  <a:gd name="connsiteX3" fmla="*/ 0 w 1057061"/>
                  <a:gd name="connsiteY3" fmla="*/ 0 h 286234"/>
                  <a:gd name="connsiteX0" fmla="*/ 0 w 1088067"/>
                  <a:gd name="connsiteY0" fmla="*/ 9007 h 284403"/>
                  <a:gd name="connsiteX1" fmla="*/ 402808 w 1088067"/>
                  <a:gd name="connsiteY1" fmla="*/ 0 h 284403"/>
                  <a:gd name="connsiteX2" fmla="*/ 1088067 w 1088067"/>
                  <a:gd name="connsiteY2" fmla="*/ 273841 h 284403"/>
                  <a:gd name="connsiteX3" fmla="*/ 0 w 1088067"/>
                  <a:gd name="connsiteY3" fmla="*/ 9007 h 284403"/>
                  <a:gd name="connsiteX0" fmla="*/ 0 w 1088067"/>
                  <a:gd name="connsiteY0" fmla="*/ 9007 h 275282"/>
                  <a:gd name="connsiteX1" fmla="*/ 402808 w 1088067"/>
                  <a:gd name="connsiteY1" fmla="*/ 0 h 275282"/>
                  <a:gd name="connsiteX2" fmla="*/ 1088067 w 1088067"/>
                  <a:gd name="connsiteY2" fmla="*/ 273841 h 275282"/>
                  <a:gd name="connsiteX3" fmla="*/ 0 w 1088067"/>
                  <a:gd name="connsiteY3" fmla="*/ 9007 h 275282"/>
                  <a:gd name="connsiteX0" fmla="*/ 0 w 1080138"/>
                  <a:gd name="connsiteY0" fmla="*/ 9007 h 259851"/>
                  <a:gd name="connsiteX1" fmla="*/ 402808 w 1080138"/>
                  <a:gd name="connsiteY1" fmla="*/ 0 h 259851"/>
                  <a:gd name="connsiteX2" fmla="*/ 1080138 w 1080138"/>
                  <a:gd name="connsiteY2" fmla="*/ 250446 h 259851"/>
                  <a:gd name="connsiteX3" fmla="*/ 0 w 1080138"/>
                  <a:gd name="connsiteY3" fmla="*/ 9007 h 259851"/>
                  <a:gd name="connsiteX0" fmla="*/ 0 w 1080138"/>
                  <a:gd name="connsiteY0" fmla="*/ 9007 h 291041"/>
                  <a:gd name="connsiteX1" fmla="*/ 402808 w 1080138"/>
                  <a:gd name="connsiteY1" fmla="*/ 0 h 291041"/>
                  <a:gd name="connsiteX2" fmla="*/ 1080138 w 1080138"/>
                  <a:gd name="connsiteY2" fmla="*/ 250446 h 291041"/>
                  <a:gd name="connsiteX3" fmla="*/ 0 w 1080138"/>
                  <a:gd name="connsiteY3" fmla="*/ 9007 h 29104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 name="connsiteX0" fmla="*/ 0 w 1080138"/>
                  <a:gd name="connsiteY0" fmla="*/ 9007 h 293371"/>
                  <a:gd name="connsiteX1" fmla="*/ 402808 w 1080138"/>
                  <a:gd name="connsiteY1" fmla="*/ 0 h 293371"/>
                  <a:gd name="connsiteX2" fmla="*/ 1080138 w 1080138"/>
                  <a:gd name="connsiteY2" fmla="*/ 250446 h 293371"/>
                  <a:gd name="connsiteX3" fmla="*/ 0 w 1080138"/>
                  <a:gd name="connsiteY3" fmla="*/ 9007 h 293371"/>
                </a:gdLst>
                <a:ahLst/>
                <a:cxnLst>
                  <a:cxn ang="0">
                    <a:pos x="connsiteX0" y="connsiteY0"/>
                  </a:cxn>
                  <a:cxn ang="0">
                    <a:pos x="connsiteX1" y="connsiteY1"/>
                  </a:cxn>
                  <a:cxn ang="0">
                    <a:pos x="connsiteX2" y="connsiteY2"/>
                  </a:cxn>
                  <a:cxn ang="0">
                    <a:pos x="connsiteX3" y="connsiteY3"/>
                  </a:cxn>
                </a:cxnLst>
                <a:rect l="l" t="t" r="r" b="b"/>
                <a:pathLst>
                  <a:path w="1080138" h="293371">
                    <a:moveTo>
                      <a:pt x="0" y="9007"/>
                    </a:moveTo>
                    <a:cubicBezTo>
                      <a:pt x="191276" y="128482"/>
                      <a:pt x="297111" y="93328"/>
                      <a:pt x="402808" y="0"/>
                    </a:cubicBezTo>
                    <a:cubicBezTo>
                      <a:pt x="586231" y="108077"/>
                      <a:pt x="535379" y="179240"/>
                      <a:pt x="1080138" y="250446"/>
                    </a:cubicBezTo>
                    <a:cubicBezTo>
                      <a:pt x="844355" y="302622"/>
                      <a:pt x="304488" y="374440"/>
                      <a:pt x="0" y="9007"/>
                    </a:cubicBezTo>
                    <a:close/>
                  </a:path>
                </a:pathLst>
              </a:custGeom>
              <a:gradFill flip="none" rotWithShape="1">
                <a:gsLst>
                  <a:gs pos="69000">
                    <a:srgbClr val="C80051"/>
                  </a:gs>
                  <a:gs pos="0">
                    <a:srgbClr val="C8005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Box 18">
              <a:extLst>
                <a:ext uri="{FF2B5EF4-FFF2-40B4-BE49-F238E27FC236}">
                  <a16:creationId xmlns:a16="http://schemas.microsoft.com/office/drawing/2014/main" xmlns="" id="{2946030C-D9A7-433B-B985-51E4694C0A58}"/>
                </a:ext>
              </a:extLst>
            </p:cNvPr>
            <p:cNvSpPr txBox="1"/>
            <p:nvPr/>
          </p:nvSpPr>
          <p:spPr>
            <a:xfrm>
              <a:off x="10062007" y="1811070"/>
              <a:ext cx="1688489" cy="1569660"/>
            </a:xfrm>
            <a:prstGeom prst="rect">
              <a:avLst/>
            </a:prstGeom>
            <a:noFill/>
          </p:spPr>
          <p:txBody>
            <a:bodyPr wrap="square" rtlCol="0">
              <a:spAutoFit/>
            </a:bodyPr>
            <a:lstStyle/>
            <a:p>
              <a:pPr algn="ctr"/>
              <a:r>
                <a:rPr lang="en-US" sz="3200" b="1" dirty="0" err="1">
                  <a:latin typeface="UTM Alberta Heavy" panose="02040603050506020204" pitchFamily="18" charset="0"/>
                  <a:ea typeface="Times New Roman" panose="02020603050405020304" pitchFamily="18" charset="0"/>
                </a:rPr>
                <a:t>Tư</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liệu</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lao</a:t>
              </a:r>
              <a:r>
                <a:rPr lang="en-US" sz="3200" b="1" dirty="0">
                  <a:latin typeface="UTM Alberta Heavy" panose="02040603050506020204" pitchFamily="18" charset="0"/>
                  <a:ea typeface="Times New Roman" panose="02020603050405020304" pitchFamily="18" charset="0"/>
                </a:rPr>
                <a:t> </a:t>
              </a:r>
              <a:r>
                <a:rPr lang="en-US" sz="3200" b="1" dirty="0" err="1">
                  <a:latin typeface="UTM Alberta Heavy" panose="02040603050506020204" pitchFamily="18" charset="0"/>
                  <a:ea typeface="Times New Roman" panose="02020603050405020304" pitchFamily="18" charset="0"/>
                </a:rPr>
                <a:t>động</a:t>
              </a:r>
              <a:endParaRPr lang="en-US" sz="3200" dirty="0">
                <a:latin typeface="UTM Alberta Heavy" panose="02040603050506020204" pitchFamily="18" charset="0"/>
              </a:endParaRPr>
            </a:p>
          </p:txBody>
        </p:sp>
      </p:grpSp>
      <p:grpSp>
        <p:nvGrpSpPr>
          <p:cNvPr id="23" name="Group 22">
            <a:extLst>
              <a:ext uri="{FF2B5EF4-FFF2-40B4-BE49-F238E27FC236}">
                <a16:creationId xmlns:a16="http://schemas.microsoft.com/office/drawing/2014/main" xmlns="" id="{FBE4C483-ECAD-44FA-96B3-111474E6DC33}"/>
              </a:ext>
            </a:extLst>
          </p:cNvPr>
          <p:cNvGrpSpPr/>
          <p:nvPr/>
        </p:nvGrpSpPr>
        <p:grpSpPr>
          <a:xfrm>
            <a:off x="791172" y="785601"/>
            <a:ext cx="389900" cy="815066"/>
            <a:chOff x="3976914" y="1402541"/>
            <a:chExt cx="421209" cy="782522"/>
          </a:xfrm>
          <a:effectLst>
            <a:outerShdw blurRad="76200" dir="18900000" sy="23000" kx="-1200000" algn="bl" rotWithShape="0">
              <a:prstClr val="black">
                <a:alpha val="20000"/>
              </a:prstClr>
            </a:outerShdw>
          </a:effectLst>
        </p:grpSpPr>
        <p:sp>
          <p:nvSpPr>
            <p:cNvPr id="24" name="Rectangle 23">
              <a:extLst>
                <a:ext uri="{FF2B5EF4-FFF2-40B4-BE49-F238E27FC236}">
                  <a16:creationId xmlns:a16="http://schemas.microsoft.com/office/drawing/2014/main" xmlns="" id="{4AB92A58-AD36-415E-A222-21EEEC7947F3}"/>
                </a:ext>
              </a:extLst>
            </p:cNvPr>
            <p:cNvSpPr/>
            <p:nvPr/>
          </p:nvSpPr>
          <p:spPr>
            <a:xfrm rot="880349" flipH="1">
              <a:off x="4098363" y="1767370"/>
              <a:ext cx="36855" cy="417693"/>
            </a:xfrm>
            <a:prstGeom prst="rect">
              <a:avLst/>
            </a:prstGeom>
            <a:gradFill flip="none" rotWithShape="1">
              <a:gsLst>
                <a:gs pos="83208">
                  <a:schemeClr val="bg1"/>
                </a:gs>
                <a:gs pos="100000">
                  <a:schemeClr val="tx1">
                    <a:lumMod val="50000"/>
                    <a:lumOff val="50000"/>
                  </a:schemeClr>
                </a:gs>
                <a:gs pos="56609">
                  <a:schemeClr val="bg1">
                    <a:lumMod val="50000"/>
                  </a:schemeClr>
                </a:gs>
                <a:gs pos="25700">
                  <a:schemeClr val="bg1">
                    <a:lumMod val="95000"/>
                  </a:schemeClr>
                </a:gs>
                <a:gs pos="0">
                  <a:schemeClr val="bg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xmlns="" id="{8E2361FD-28BE-4248-B52F-973567F3B3C2}"/>
                </a:ext>
              </a:extLst>
            </p:cNvPr>
            <p:cNvSpPr/>
            <p:nvPr/>
          </p:nvSpPr>
          <p:spPr>
            <a:xfrm>
              <a:off x="3976914" y="1546639"/>
              <a:ext cx="421209" cy="421209"/>
            </a:xfrm>
            <a:prstGeom prst="ellipse">
              <a:avLst/>
            </a:prstGeom>
            <a:ln>
              <a:noFill/>
            </a:ln>
            <a:effectLst>
              <a:innerShdw blurRad="3048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rapezoid 10">
              <a:extLst>
                <a:ext uri="{FF2B5EF4-FFF2-40B4-BE49-F238E27FC236}">
                  <a16:creationId xmlns:a16="http://schemas.microsoft.com/office/drawing/2014/main" xmlns="" id="{16305205-24B1-4A7C-B6BF-5FF92636CC2B}"/>
                </a:ext>
              </a:extLst>
            </p:cNvPr>
            <p:cNvSpPr/>
            <p:nvPr/>
          </p:nvSpPr>
          <p:spPr>
            <a:xfrm rot="1060331">
              <a:off x="4130543" y="1496993"/>
              <a:ext cx="197638" cy="310350"/>
            </a:xfrm>
            <a:custGeom>
              <a:avLst/>
              <a:gdLst>
                <a:gd name="connsiteX0" fmla="*/ 0 w 1129849"/>
                <a:gd name="connsiteY0" fmla="*/ 1197614 h 1197614"/>
                <a:gd name="connsiteX1" fmla="*/ 282462 w 1129849"/>
                <a:gd name="connsiteY1" fmla="*/ 0 h 1197614"/>
                <a:gd name="connsiteX2" fmla="*/ 847387 w 1129849"/>
                <a:gd name="connsiteY2" fmla="*/ 0 h 1197614"/>
                <a:gd name="connsiteX3" fmla="*/ 1129849 w 1129849"/>
                <a:gd name="connsiteY3" fmla="*/ 1197614 h 1197614"/>
                <a:gd name="connsiteX4" fmla="*/ 0 w 1129849"/>
                <a:gd name="connsiteY4" fmla="*/ 1197614 h 1197614"/>
                <a:gd name="connsiteX0" fmla="*/ 0 w 1129849"/>
                <a:gd name="connsiteY0" fmla="*/ 1197614 h 1310535"/>
                <a:gd name="connsiteX1" fmla="*/ 282462 w 1129849"/>
                <a:gd name="connsiteY1" fmla="*/ 0 h 1310535"/>
                <a:gd name="connsiteX2" fmla="*/ 847387 w 1129849"/>
                <a:gd name="connsiteY2" fmla="*/ 0 h 1310535"/>
                <a:gd name="connsiteX3" fmla="*/ 1129849 w 1129849"/>
                <a:gd name="connsiteY3" fmla="*/ 1197614 h 1310535"/>
                <a:gd name="connsiteX4" fmla="*/ 0 w 1129849"/>
                <a:gd name="connsiteY4" fmla="*/ 1197614 h 1310535"/>
                <a:gd name="connsiteX0" fmla="*/ 0 w 1129849"/>
                <a:gd name="connsiteY0" fmla="*/ 1197614 h 1358294"/>
                <a:gd name="connsiteX1" fmla="*/ 282462 w 1129849"/>
                <a:gd name="connsiteY1" fmla="*/ 0 h 1358294"/>
                <a:gd name="connsiteX2" fmla="*/ 847387 w 1129849"/>
                <a:gd name="connsiteY2" fmla="*/ 0 h 1358294"/>
                <a:gd name="connsiteX3" fmla="*/ 1129849 w 1129849"/>
                <a:gd name="connsiteY3" fmla="*/ 1197614 h 1358294"/>
                <a:gd name="connsiteX4" fmla="*/ 0 w 1129849"/>
                <a:gd name="connsiteY4" fmla="*/ 1197614 h 1358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849" h="1358294">
                  <a:moveTo>
                    <a:pt x="0" y="1197614"/>
                  </a:moveTo>
                  <a:lnTo>
                    <a:pt x="282462" y="0"/>
                  </a:lnTo>
                  <a:lnTo>
                    <a:pt x="847387" y="0"/>
                  </a:lnTo>
                  <a:lnTo>
                    <a:pt x="1129849" y="1197614"/>
                  </a:lnTo>
                  <a:cubicBezTo>
                    <a:pt x="529520" y="1451687"/>
                    <a:pt x="415659" y="1367972"/>
                    <a:pt x="0" y="1197614"/>
                  </a:cubicBezTo>
                  <a:close/>
                </a:path>
              </a:pathLst>
            </a:cu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xmlns="" id="{E5AADBE1-5A76-4130-A3E3-A246C29679C2}"/>
                </a:ext>
              </a:extLst>
            </p:cNvPr>
            <p:cNvSpPr/>
            <p:nvPr/>
          </p:nvSpPr>
          <p:spPr>
            <a:xfrm>
              <a:off x="4142587" y="1402541"/>
              <a:ext cx="255535" cy="255535"/>
            </a:xfrm>
            <a:prstGeom prst="ellipse">
              <a:avLst/>
            </a:prstGeom>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8"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831797" y="2965637"/>
            <a:ext cx="658562" cy="635500"/>
          </a:xfrm>
          <a:prstGeom prst="rect">
            <a:avLst/>
          </a:prstGeom>
        </p:spPr>
      </p:pic>
      <p:pic>
        <p:nvPicPr>
          <p:cNvPr id="29"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834545">
            <a:off x="2866745" y="2935290"/>
            <a:ext cx="658562" cy="635500"/>
          </a:xfrm>
          <a:prstGeom prst="rect">
            <a:avLst/>
          </a:prstGeom>
        </p:spPr>
      </p:pic>
      <p:pic>
        <p:nvPicPr>
          <p:cNvPr id="30"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3546452" y="2442299"/>
            <a:ext cx="658562" cy="635500"/>
          </a:xfrm>
          <a:prstGeom prst="rect">
            <a:avLst/>
          </a:prstGeom>
        </p:spPr>
      </p:pic>
      <p:pic>
        <p:nvPicPr>
          <p:cNvPr id="31"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834545">
            <a:off x="7026861" y="2493889"/>
            <a:ext cx="658562" cy="635500"/>
          </a:xfrm>
          <a:prstGeom prst="rect">
            <a:avLst/>
          </a:prstGeom>
        </p:spPr>
      </p:pic>
      <p:pic>
        <p:nvPicPr>
          <p:cNvPr id="32"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5400000">
            <a:off x="7882278" y="2472577"/>
            <a:ext cx="658562" cy="635500"/>
          </a:xfrm>
          <a:prstGeom prst="rect">
            <a:avLst/>
          </a:prstGeom>
        </p:spPr>
      </p:pic>
      <p:pic>
        <p:nvPicPr>
          <p:cNvPr id="33" name="Рисунок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834545">
            <a:off x="10711711" y="2578051"/>
            <a:ext cx="658562" cy="635500"/>
          </a:xfrm>
          <a:prstGeom prst="rect">
            <a:avLst/>
          </a:prstGeom>
        </p:spPr>
      </p:pic>
    </p:spTree>
    <p:extLst>
      <p:ext uri="{BB962C8B-B14F-4D97-AF65-F5344CB8AC3E}">
        <p14:creationId xmlns:p14="http://schemas.microsoft.com/office/powerpoint/2010/main" val="3233810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barn(inVertical)">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45</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txBox="1">
            <a:spLocks noChangeArrowheads="1"/>
          </p:cNvSpPr>
          <p:nvPr/>
        </p:nvSpPr>
        <p:spPr>
          <a:xfrm>
            <a:off x="7956645" y="2555076"/>
            <a:ext cx="3944890" cy="3777424"/>
          </a:xfrm>
          <a:prstGeom prst="rect">
            <a:avLst/>
          </a:prstGeom>
        </p:spPr>
        <p:txBody>
          <a:bodyPr>
            <a:noAutofit/>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just">
              <a:lnSpc>
                <a:spcPct val="90000"/>
              </a:lnSpc>
            </a:pPr>
            <a:r>
              <a:rPr lang="en-US" kern="0" smtClean="0">
                <a:latin typeface="+mn-lt"/>
              </a:rPr>
              <a:t>Chỉ là tương đối, phụ thuộc vào mục đích sử dụng, gắn với chức năng nó đảm nhiệm</a:t>
            </a:r>
          </a:p>
          <a:p>
            <a:pPr algn="just">
              <a:lnSpc>
                <a:spcPct val="90000"/>
              </a:lnSpc>
            </a:pPr>
            <a:r>
              <a:rPr lang="en-US" kern="0" smtClean="0">
                <a:latin typeface="+mn-lt"/>
              </a:rPr>
              <a:t> Ví dụ: Con trâu, con bò</a:t>
            </a:r>
            <a:endParaRPr lang="en-US" kern="0" dirty="0">
              <a:latin typeface="+mn-lt"/>
            </a:endParaRPr>
          </a:p>
        </p:txBody>
      </p:sp>
      <p:sp>
        <p:nvSpPr>
          <p:cNvPr id="11" name="Oval 3" descr="THỰC PHẨM"/>
          <p:cNvSpPr>
            <a:spLocks noChangeArrowheads="1"/>
          </p:cNvSpPr>
          <p:nvPr/>
        </p:nvSpPr>
        <p:spPr bwMode="auto">
          <a:xfrm>
            <a:off x="1517575" y="2560600"/>
            <a:ext cx="3048000" cy="2514600"/>
          </a:xfrm>
          <a:prstGeom prst="ellipse">
            <a:avLst/>
          </a:prstGeom>
          <a:blipFill dpi="0" rotWithShape="1">
            <a:blip r:embed="rId2"/>
            <a:srcRect/>
            <a:stretch>
              <a:fillRect/>
            </a:stretch>
          </a:blipFill>
          <a:ln w="9525">
            <a:solidFill>
              <a:schemeClr val="tx1"/>
            </a:solidFill>
            <a:round/>
            <a:headEnd/>
            <a:tailEnd/>
          </a:ln>
          <a:effectLst/>
        </p:spPr>
        <p:txBody>
          <a:bodyPr wrap="none" anchor="ctr"/>
          <a:lstStyle/>
          <a:p>
            <a:endParaRPr lang="vi-VN"/>
          </a:p>
        </p:txBody>
      </p:sp>
      <p:pic>
        <p:nvPicPr>
          <p:cNvPr id="12" name="Picture 4" descr="cay ruong"/>
          <p:cNvPicPr>
            <a:picLocks noChangeAspect="1" noChangeArrowheads="1"/>
          </p:cNvPicPr>
          <p:nvPr/>
        </p:nvPicPr>
        <p:blipFill>
          <a:blip r:embed="rId3"/>
          <a:srcRect/>
          <a:stretch>
            <a:fillRect/>
          </a:stretch>
        </p:blipFill>
        <p:spPr bwMode="auto">
          <a:xfrm>
            <a:off x="4727575" y="2293900"/>
            <a:ext cx="2971800" cy="2362200"/>
          </a:xfrm>
          <a:prstGeom prst="rect">
            <a:avLst/>
          </a:prstGeom>
          <a:noFill/>
        </p:spPr>
      </p:pic>
      <p:sp>
        <p:nvSpPr>
          <p:cNvPr id="13" name="Rectangle 5"/>
          <p:cNvSpPr>
            <a:spLocks noChangeArrowheads="1"/>
          </p:cNvSpPr>
          <p:nvPr/>
        </p:nvSpPr>
        <p:spPr bwMode="auto">
          <a:xfrm>
            <a:off x="1239716" y="5664543"/>
            <a:ext cx="3200400" cy="762000"/>
          </a:xfrm>
          <a:prstGeom prst="rect">
            <a:avLst/>
          </a:prstGeom>
          <a:solidFill>
            <a:schemeClr val="bg1"/>
          </a:solidFill>
          <a:ln w="9525">
            <a:solidFill>
              <a:schemeClr val="accent2"/>
            </a:solidFill>
            <a:miter lim="800000"/>
            <a:headEnd/>
            <a:tailEnd/>
          </a:ln>
          <a:effectLst/>
        </p:spPr>
        <p:txBody>
          <a:bodyPr anchor="ctr"/>
          <a:lstStyle/>
          <a:p>
            <a:pPr marL="342900" indent="-342900" algn="ctr">
              <a:lnSpc>
                <a:spcPct val="90000"/>
              </a:lnSpc>
              <a:spcBef>
                <a:spcPct val="20000"/>
              </a:spcBef>
            </a:pPr>
            <a:r>
              <a:rPr lang="en-US" sz="2000">
                <a:solidFill>
                  <a:srgbClr val="0000CC"/>
                </a:solidFill>
              </a:rPr>
              <a:t>Đối tượng lao động của người giết mổ gia súc</a:t>
            </a:r>
          </a:p>
        </p:txBody>
      </p:sp>
      <p:sp>
        <p:nvSpPr>
          <p:cNvPr id="14" name="Rectangle 6"/>
          <p:cNvSpPr>
            <a:spLocks noChangeArrowheads="1"/>
          </p:cNvSpPr>
          <p:nvPr/>
        </p:nvSpPr>
        <p:spPr bwMode="auto">
          <a:xfrm>
            <a:off x="4727575" y="5570500"/>
            <a:ext cx="2971800" cy="762000"/>
          </a:xfrm>
          <a:prstGeom prst="rect">
            <a:avLst/>
          </a:prstGeom>
          <a:solidFill>
            <a:schemeClr val="bg1"/>
          </a:solidFill>
          <a:ln w="9525">
            <a:solidFill>
              <a:schemeClr val="accent2"/>
            </a:solidFill>
            <a:miter lim="800000"/>
            <a:headEnd/>
            <a:tailEnd/>
          </a:ln>
          <a:effectLst/>
        </p:spPr>
        <p:txBody>
          <a:bodyPr anchor="ctr"/>
          <a:lstStyle/>
          <a:p>
            <a:pPr marL="342900" indent="-342900" algn="ctr">
              <a:lnSpc>
                <a:spcPct val="90000"/>
              </a:lnSpc>
              <a:spcBef>
                <a:spcPct val="20000"/>
              </a:spcBef>
            </a:pPr>
            <a:r>
              <a:rPr lang="en-US" sz="2000">
                <a:solidFill>
                  <a:srgbClr val="0000CC"/>
                </a:solidFill>
              </a:rPr>
              <a:t>Tư liệu lao động của người nông dân</a:t>
            </a:r>
          </a:p>
        </p:txBody>
      </p:sp>
      <p:sp>
        <p:nvSpPr>
          <p:cNvPr id="15" name="AutoShape 7"/>
          <p:cNvSpPr>
            <a:spLocks noChangeArrowheads="1"/>
          </p:cNvSpPr>
          <p:nvPr/>
        </p:nvSpPr>
        <p:spPr bwMode="auto">
          <a:xfrm rot="5400000">
            <a:off x="2806743" y="5181567"/>
            <a:ext cx="579400" cy="366665"/>
          </a:xfrm>
          <a:prstGeom prst="rightArrow">
            <a:avLst>
              <a:gd name="adj1" fmla="val 38378"/>
              <a:gd name="adj2" fmla="val 62811"/>
            </a:avLst>
          </a:prstGeom>
          <a:solidFill>
            <a:schemeClr val="accent1"/>
          </a:solidFill>
          <a:ln w="9525">
            <a:solidFill>
              <a:schemeClr val="tx1"/>
            </a:solidFill>
            <a:miter lim="800000"/>
            <a:headEnd/>
            <a:tailEnd/>
          </a:ln>
          <a:effectLst/>
        </p:spPr>
        <p:txBody>
          <a:bodyPr wrap="none" anchor="ctr"/>
          <a:lstStyle/>
          <a:p>
            <a:endParaRPr lang="vi-VN"/>
          </a:p>
        </p:txBody>
      </p:sp>
      <p:sp>
        <p:nvSpPr>
          <p:cNvPr id="16" name="AutoShape 8"/>
          <p:cNvSpPr>
            <a:spLocks noChangeArrowheads="1"/>
          </p:cNvSpPr>
          <p:nvPr/>
        </p:nvSpPr>
        <p:spPr bwMode="auto">
          <a:xfrm rot="5400000">
            <a:off x="5641975" y="4884700"/>
            <a:ext cx="838200" cy="381000"/>
          </a:xfrm>
          <a:prstGeom prst="rightArrow">
            <a:avLst>
              <a:gd name="adj1" fmla="val 9722"/>
              <a:gd name="adj2" fmla="val 57577"/>
            </a:avLst>
          </a:prstGeom>
          <a:solidFill>
            <a:schemeClr val="accent1"/>
          </a:solidFill>
          <a:ln w="9525">
            <a:solidFill>
              <a:schemeClr val="tx1"/>
            </a:solidFill>
            <a:miter lim="800000"/>
            <a:headEnd/>
            <a:tailEnd/>
          </a:ln>
          <a:effectLst/>
        </p:spPr>
        <p:txBody>
          <a:bodyPr wrap="none" anchor="ctr"/>
          <a:lstStyle/>
          <a:p>
            <a:endParaRPr lang="vi-VN"/>
          </a:p>
        </p:txBody>
      </p:sp>
      <p:sp>
        <p:nvSpPr>
          <p:cNvPr id="17" name="Rectangle 16"/>
          <p:cNvSpPr/>
          <p:nvPr/>
        </p:nvSpPr>
        <p:spPr>
          <a:xfrm>
            <a:off x="5342047" y="1361503"/>
            <a:ext cx="6559488" cy="646331"/>
          </a:xfrm>
          <a:prstGeom prst="rect">
            <a:avLst/>
          </a:prstGeom>
          <a:solidFill>
            <a:srgbClr val="BBD330"/>
          </a:solidFill>
        </p:spPr>
        <p:txBody>
          <a:bodyPr wrap="none">
            <a:spAutoFit/>
          </a:bodyPr>
          <a:lstStyle/>
          <a:p>
            <a:r>
              <a:rPr lang="en-US" sz="3600" dirty="0" err="1"/>
              <a:t>Ranh</a:t>
            </a:r>
            <a:r>
              <a:rPr lang="en-US" sz="3600" dirty="0"/>
              <a:t> </a:t>
            </a:r>
            <a:r>
              <a:rPr lang="en-US" sz="3600" dirty="0" err="1"/>
              <a:t>giới</a:t>
            </a:r>
            <a:r>
              <a:rPr lang="en-US" sz="3600" dirty="0"/>
              <a:t> </a:t>
            </a:r>
            <a:r>
              <a:rPr lang="en-US" sz="3600" dirty="0" err="1"/>
              <a:t>giữa</a:t>
            </a:r>
            <a:r>
              <a:rPr lang="en-US" sz="3600" dirty="0"/>
              <a:t> ĐTLĐ </a:t>
            </a:r>
            <a:r>
              <a:rPr lang="en-US" sz="3600" dirty="0" err="1"/>
              <a:t>và</a:t>
            </a:r>
            <a:r>
              <a:rPr lang="en-US" sz="3600" dirty="0"/>
              <a:t> TLLĐ </a:t>
            </a:r>
          </a:p>
        </p:txBody>
      </p:sp>
    </p:spTree>
    <p:extLst>
      <p:ext uri="{BB962C8B-B14F-4D97-AF65-F5344CB8AC3E}">
        <p14:creationId xmlns:p14="http://schemas.microsoft.com/office/powerpoint/2010/main" val="112154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ppt_x"/>
                                          </p:val>
                                        </p:tav>
                                        <p:tav tm="100000">
                                          <p:val>
                                            <p:strVal val="#ppt_x"/>
                                          </p:val>
                                        </p:tav>
                                      </p:tavLst>
                                    </p:anim>
                                    <p:anim calcmode="lin" valueType="num">
                                      <p:cBhvr additive="base">
                                        <p:cTn id="36" dur="5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1" grpId="0" animBg="1"/>
      <p:bldP spid="13" grpId="0" animBg="1"/>
      <p:bldP spid="14" grpId="0" animBg="1"/>
      <p:bldP spid="15" grpId="0" animBg="1"/>
      <p:bldP spid="1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46</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p:nvSpPr>
        <p:spPr>
          <a:xfrm>
            <a:off x="3267703" y="1209055"/>
            <a:ext cx="6510115" cy="1175706"/>
          </a:xfrm>
          <a:prstGeom prst="rect">
            <a:avLst/>
          </a:prstGeom>
          <a:solidFill>
            <a:srgbClr val="BBD330"/>
          </a:solidFill>
        </p:spPr>
        <p:txBody>
          <a:bodyPr wrap="none">
            <a:spAutoFit/>
          </a:bodyPr>
          <a:lstStyle/>
          <a:p>
            <a:pPr algn="ctr">
              <a:spcBef>
                <a:spcPct val="20000"/>
              </a:spcBef>
            </a:pPr>
            <a:r>
              <a:rPr lang="en-US" sz="3200" b="1" dirty="0" err="1">
                <a:solidFill>
                  <a:srgbClr val="005D80"/>
                </a:solidFill>
              </a:rPr>
              <a:t>Mối</a:t>
            </a:r>
            <a:r>
              <a:rPr lang="en-US" sz="3200" b="1" dirty="0">
                <a:solidFill>
                  <a:srgbClr val="005D80"/>
                </a:solidFill>
              </a:rPr>
              <a:t> </a:t>
            </a:r>
            <a:r>
              <a:rPr lang="en-US" sz="3200" b="1" dirty="0" err="1">
                <a:solidFill>
                  <a:srgbClr val="005D80"/>
                </a:solidFill>
              </a:rPr>
              <a:t>quan</a:t>
            </a:r>
            <a:r>
              <a:rPr lang="en-US" sz="3200" b="1" dirty="0">
                <a:solidFill>
                  <a:srgbClr val="005D80"/>
                </a:solidFill>
              </a:rPr>
              <a:t> </a:t>
            </a:r>
            <a:r>
              <a:rPr lang="en-US" sz="3200" b="1" dirty="0" err="1">
                <a:solidFill>
                  <a:srgbClr val="005D80"/>
                </a:solidFill>
              </a:rPr>
              <a:t>hệ</a:t>
            </a:r>
            <a:r>
              <a:rPr lang="en-US" sz="3200" b="1" dirty="0">
                <a:solidFill>
                  <a:srgbClr val="005D80"/>
                </a:solidFill>
              </a:rPr>
              <a:t> </a:t>
            </a:r>
            <a:r>
              <a:rPr lang="en-US" sz="3200" b="1" dirty="0" err="1">
                <a:solidFill>
                  <a:srgbClr val="005D80"/>
                </a:solidFill>
              </a:rPr>
              <a:t>giữa</a:t>
            </a:r>
            <a:r>
              <a:rPr lang="en-US" sz="3200" b="1" dirty="0">
                <a:solidFill>
                  <a:srgbClr val="005D80"/>
                </a:solidFill>
              </a:rPr>
              <a:t> </a:t>
            </a:r>
            <a:r>
              <a:rPr lang="en-US" sz="3200" b="1" dirty="0" err="1">
                <a:solidFill>
                  <a:srgbClr val="005D80"/>
                </a:solidFill>
              </a:rPr>
              <a:t>các</a:t>
            </a:r>
            <a:r>
              <a:rPr lang="en-US" sz="3200" b="1" dirty="0">
                <a:solidFill>
                  <a:srgbClr val="005D80"/>
                </a:solidFill>
              </a:rPr>
              <a:t> </a:t>
            </a:r>
            <a:r>
              <a:rPr lang="en-US" sz="3200" b="1" dirty="0" err="1">
                <a:solidFill>
                  <a:srgbClr val="005D80"/>
                </a:solidFill>
              </a:rPr>
              <a:t>yếu</a:t>
            </a:r>
            <a:r>
              <a:rPr lang="en-US" sz="3200" b="1" dirty="0">
                <a:solidFill>
                  <a:srgbClr val="005D80"/>
                </a:solidFill>
              </a:rPr>
              <a:t> </a:t>
            </a:r>
            <a:r>
              <a:rPr lang="en-US" sz="3200" b="1" dirty="0" err="1">
                <a:solidFill>
                  <a:srgbClr val="005D80"/>
                </a:solidFill>
              </a:rPr>
              <a:t>tố</a:t>
            </a:r>
            <a:r>
              <a:rPr lang="en-US" sz="3200" b="1" dirty="0">
                <a:solidFill>
                  <a:srgbClr val="005D80"/>
                </a:solidFill>
              </a:rPr>
              <a:t> </a:t>
            </a:r>
            <a:r>
              <a:rPr lang="en-US" sz="3200" b="1" dirty="0" err="1">
                <a:solidFill>
                  <a:srgbClr val="005D80"/>
                </a:solidFill>
              </a:rPr>
              <a:t>của</a:t>
            </a:r>
            <a:endParaRPr lang="en-US" sz="3200" b="1" dirty="0">
              <a:solidFill>
                <a:srgbClr val="005D80"/>
              </a:solidFill>
            </a:endParaRPr>
          </a:p>
          <a:p>
            <a:pPr algn="ctr">
              <a:spcBef>
                <a:spcPct val="20000"/>
              </a:spcBef>
            </a:pPr>
            <a:r>
              <a:rPr lang="en-US" sz="3200" b="1" dirty="0">
                <a:solidFill>
                  <a:srgbClr val="005D80"/>
                </a:solidFill>
              </a:rPr>
              <a:t> </a:t>
            </a:r>
            <a:r>
              <a:rPr lang="en-US" sz="3200" b="1" dirty="0" err="1">
                <a:solidFill>
                  <a:srgbClr val="005D80"/>
                </a:solidFill>
              </a:rPr>
              <a:t>quá</a:t>
            </a:r>
            <a:r>
              <a:rPr lang="en-US" sz="3200" b="1" dirty="0">
                <a:solidFill>
                  <a:srgbClr val="005D80"/>
                </a:solidFill>
              </a:rPr>
              <a:t> </a:t>
            </a:r>
            <a:r>
              <a:rPr lang="en-US" sz="3200" b="1" dirty="0" err="1">
                <a:solidFill>
                  <a:srgbClr val="005D80"/>
                </a:solidFill>
              </a:rPr>
              <a:t>trình</a:t>
            </a:r>
            <a:r>
              <a:rPr lang="en-US" sz="3200" b="1" dirty="0">
                <a:solidFill>
                  <a:srgbClr val="005D80"/>
                </a:solidFill>
              </a:rPr>
              <a:t> </a:t>
            </a:r>
            <a:r>
              <a:rPr lang="en-US" sz="3200" b="1" dirty="0" err="1">
                <a:solidFill>
                  <a:srgbClr val="005D80"/>
                </a:solidFill>
              </a:rPr>
              <a:t>sản</a:t>
            </a:r>
            <a:r>
              <a:rPr lang="en-US" sz="3200" b="1" dirty="0">
                <a:solidFill>
                  <a:srgbClr val="005D80"/>
                </a:solidFill>
              </a:rPr>
              <a:t> </a:t>
            </a:r>
            <a:r>
              <a:rPr lang="en-US" sz="3200" b="1" dirty="0" err="1">
                <a:solidFill>
                  <a:srgbClr val="005D80"/>
                </a:solidFill>
              </a:rPr>
              <a:t>xuất</a:t>
            </a:r>
            <a:endParaRPr lang="en-US" sz="3200" b="1" dirty="0">
              <a:solidFill>
                <a:srgbClr val="005D80"/>
              </a:solidFill>
            </a:endParaRPr>
          </a:p>
        </p:txBody>
      </p:sp>
      <p:sp>
        <p:nvSpPr>
          <p:cNvPr id="11" name="Oval 2"/>
          <p:cNvSpPr>
            <a:spLocks noChangeArrowheads="1"/>
          </p:cNvSpPr>
          <p:nvPr/>
        </p:nvSpPr>
        <p:spPr bwMode="auto">
          <a:xfrm>
            <a:off x="4047424" y="2575750"/>
            <a:ext cx="685800" cy="762000"/>
          </a:xfrm>
          <a:prstGeom prst="ellipse">
            <a:avLst/>
          </a:prstGeom>
          <a:solidFill>
            <a:schemeClr val="bg1"/>
          </a:solidFill>
          <a:ln w="38100">
            <a:solidFill>
              <a:srgbClr val="FF0000"/>
            </a:solidFill>
            <a:round/>
            <a:headEnd/>
            <a:tailEnd/>
          </a:ln>
          <a:effectLst/>
        </p:spPr>
        <p:txBody>
          <a:bodyPr wrap="none" anchor="ctr"/>
          <a:lstStyle/>
          <a:p>
            <a:pPr algn="ctr"/>
            <a:r>
              <a:rPr lang="en-US" sz="2400" b="1">
                <a:solidFill>
                  <a:srgbClr val="BBD330"/>
                </a:solidFill>
              </a:rPr>
              <a:t>+</a:t>
            </a:r>
          </a:p>
        </p:txBody>
      </p:sp>
      <p:sp>
        <p:nvSpPr>
          <p:cNvPr id="12" name="Rectangle 4"/>
          <p:cNvSpPr txBox="1">
            <a:spLocks noChangeArrowheads="1"/>
          </p:cNvSpPr>
          <p:nvPr/>
        </p:nvSpPr>
        <p:spPr>
          <a:xfrm>
            <a:off x="1761424" y="2423350"/>
            <a:ext cx="2133600" cy="990600"/>
          </a:xfrm>
          <a:prstGeom prst="rect">
            <a:avLst/>
          </a:prstGeom>
          <a:solidFill>
            <a:schemeClr val="accent1"/>
          </a:solidFill>
          <a:ln w="19050" cap="rnd">
            <a:solidFill>
              <a:schemeClr val="bg1"/>
            </a:solidFill>
            <a:prstDash val="sysDot"/>
          </a:ln>
        </p:spPr>
        <p:txBody>
          <a:bodyPr anchor="ct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2400" b="1" kern="0" smtClean="0">
                <a:solidFill>
                  <a:srgbClr val="BBD330"/>
                </a:solidFill>
                <a:latin typeface="+mn-lt"/>
              </a:rPr>
              <a:t>Đối tượng lao động</a:t>
            </a:r>
            <a:endParaRPr lang="en-US" sz="2400" b="1" kern="0" dirty="0">
              <a:solidFill>
                <a:srgbClr val="BBD330"/>
              </a:solidFill>
              <a:latin typeface="+mn-lt"/>
            </a:endParaRPr>
          </a:p>
        </p:txBody>
      </p:sp>
      <p:sp>
        <p:nvSpPr>
          <p:cNvPr id="13" name="Rectangle 5"/>
          <p:cNvSpPr>
            <a:spLocks noChangeArrowheads="1"/>
          </p:cNvSpPr>
          <p:nvPr/>
        </p:nvSpPr>
        <p:spPr bwMode="auto">
          <a:xfrm>
            <a:off x="4885624" y="2499550"/>
            <a:ext cx="2133600" cy="990600"/>
          </a:xfrm>
          <a:prstGeom prst="rect">
            <a:avLst/>
          </a:prstGeom>
          <a:solidFill>
            <a:schemeClr val="accent1"/>
          </a:solidFill>
          <a:ln w="12700" cap="rnd">
            <a:solidFill>
              <a:schemeClr val="bg1"/>
            </a:solidFill>
            <a:prstDash val="sysDot"/>
            <a:miter lim="800000"/>
            <a:headEnd/>
            <a:tailEnd/>
          </a:ln>
          <a:effectLst/>
        </p:spPr>
        <p:txBody>
          <a:bodyPr anchor="ctr"/>
          <a:lstStyle/>
          <a:p>
            <a:pPr algn="ctr"/>
            <a:r>
              <a:rPr lang="en-US" sz="2400" b="1">
                <a:solidFill>
                  <a:srgbClr val="BBD330"/>
                </a:solidFill>
              </a:rPr>
              <a:t>Tư liệu</a:t>
            </a:r>
          </a:p>
          <a:p>
            <a:pPr algn="ctr"/>
            <a:r>
              <a:rPr lang="en-US" sz="2400" b="1">
                <a:solidFill>
                  <a:srgbClr val="BBD330"/>
                </a:solidFill>
              </a:rPr>
              <a:t> lao động</a:t>
            </a:r>
          </a:p>
        </p:txBody>
      </p:sp>
      <p:sp>
        <p:nvSpPr>
          <p:cNvPr id="14" name="Rectangle 6"/>
          <p:cNvSpPr>
            <a:spLocks noChangeArrowheads="1"/>
          </p:cNvSpPr>
          <p:nvPr/>
        </p:nvSpPr>
        <p:spPr bwMode="auto">
          <a:xfrm>
            <a:off x="8394236" y="2564015"/>
            <a:ext cx="2133600" cy="990600"/>
          </a:xfrm>
          <a:prstGeom prst="rect">
            <a:avLst/>
          </a:prstGeom>
          <a:solidFill>
            <a:srgbClr val="005D80"/>
          </a:solidFill>
          <a:ln w="57150">
            <a:solidFill>
              <a:schemeClr val="accent2"/>
            </a:solidFill>
            <a:miter lim="800000"/>
            <a:headEnd/>
            <a:tailEnd/>
          </a:ln>
          <a:effectLst/>
        </p:spPr>
        <p:txBody>
          <a:bodyPr anchor="ctr"/>
          <a:lstStyle/>
          <a:p>
            <a:pPr algn="ctr">
              <a:spcBef>
                <a:spcPct val="20000"/>
              </a:spcBef>
            </a:pPr>
            <a:r>
              <a:rPr lang="en-US" sz="2400" b="1" dirty="0" smtClean="0">
                <a:solidFill>
                  <a:srgbClr val="BBD330"/>
                </a:solidFill>
              </a:rPr>
              <a:t>TƯ LIỆU</a:t>
            </a:r>
          </a:p>
          <a:p>
            <a:pPr algn="ctr">
              <a:spcBef>
                <a:spcPct val="20000"/>
              </a:spcBef>
            </a:pPr>
            <a:r>
              <a:rPr lang="en-US" sz="2400" b="1" dirty="0" smtClean="0">
                <a:solidFill>
                  <a:srgbClr val="BBD330"/>
                </a:solidFill>
              </a:rPr>
              <a:t> SẢN XUẤT</a:t>
            </a:r>
            <a:endParaRPr lang="en-US" sz="2400" b="1" dirty="0">
              <a:solidFill>
                <a:srgbClr val="BBD330"/>
              </a:solidFill>
            </a:endParaRPr>
          </a:p>
        </p:txBody>
      </p:sp>
      <p:sp>
        <p:nvSpPr>
          <p:cNvPr id="15" name="AutoShape 7"/>
          <p:cNvSpPr>
            <a:spLocks noChangeArrowheads="1"/>
          </p:cNvSpPr>
          <p:nvPr/>
        </p:nvSpPr>
        <p:spPr bwMode="auto">
          <a:xfrm>
            <a:off x="7019224" y="2804351"/>
            <a:ext cx="1143000" cy="485775"/>
          </a:xfrm>
          <a:prstGeom prst="rightArrow">
            <a:avLst>
              <a:gd name="adj1" fmla="val 50000"/>
              <a:gd name="adj2" fmla="val 58824"/>
            </a:avLst>
          </a:prstGeom>
          <a:solidFill>
            <a:schemeClr val="accent1"/>
          </a:solidFill>
          <a:ln w="9525">
            <a:solidFill>
              <a:schemeClr val="tx1"/>
            </a:solidFill>
            <a:miter lim="800000"/>
            <a:headEnd/>
            <a:tailEnd/>
          </a:ln>
          <a:effectLst/>
        </p:spPr>
        <p:txBody>
          <a:bodyPr wrap="none" anchor="ctr"/>
          <a:lstStyle/>
          <a:p>
            <a:endParaRPr lang="vi-VN" sz="2400">
              <a:solidFill>
                <a:srgbClr val="BBD330"/>
              </a:solidFill>
            </a:endParaRPr>
          </a:p>
        </p:txBody>
      </p:sp>
      <p:sp>
        <p:nvSpPr>
          <p:cNvPr id="16" name="Rectangle 8"/>
          <p:cNvSpPr>
            <a:spLocks noChangeArrowheads="1"/>
          </p:cNvSpPr>
          <p:nvPr/>
        </p:nvSpPr>
        <p:spPr bwMode="auto">
          <a:xfrm>
            <a:off x="2046049" y="3490150"/>
            <a:ext cx="8153400" cy="1384995"/>
          </a:xfrm>
          <a:prstGeom prst="rect">
            <a:avLst/>
          </a:prstGeom>
          <a:noFill/>
          <a:ln w="9525">
            <a:noFill/>
            <a:miter lim="800000"/>
            <a:headEnd/>
            <a:tailEnd/>
          </a:ln>
          <a:effectLst/>
        </p:spPr>
        <p:txBody>
          <a:bodyPr>
            <a:spAutoFit/>
          </a:bodyPr>
          <a:lstStyle/>
          <a:p>
            <a:pPr algn="ctr">
              <a:spcBef>
                <a:spcPct val="20000"/>
              </a:spcBef>
            </a:pPr>
            <a:r>
              <a:rPr lang="en-US" sz="2800" b="1" dirty="0" err="1">
                <a:solidFill>
                  <a:srgbClr val="BBD330"/>
                </a:solidFill>
              </a:rPr>
              <a:t>Như</a:t>
            </a:r>
            <a:r>
              <a:rPr lang="en-US" sz="2800" b="1" dirty="0">
                <a:solidFill>
                  <a:srgbClr val="BBD330"/>
                </a:solidFill>
              </a:rPr>
              <a:t> </a:t>
            </a:r>
            <a:r>
              <a:rPr lang="en-US" sz="2800" b="1" dirty="0" err="1">
                <a:solidFill>
                  <a:srgbClr val="BBD330"/>
                </a:solidFill>
              </a:rPr>
              <a:t>vậy</a:t>
            </a:r>
            <a:r>
              <a:rPr lang="en-US" sz="2800" b="1" dirty="0">
                <a:solidFill>
                  <a:srgbClr val="BBD330"/>
                </a:solidFill>
              </a:rPr>
              <a:t> ĐTLĐ </a:t>
            </a:r>
            <a:r>
              <a:rPr lang="en-US" sz="2800" b="1" dirty="0" err="1">
                <a:solidFill>
                  <a:srgbClr val="BBD330"/>
                </a:solidFill>
              </a:rPr>
              <a:t>và</a:t>
            </a:r>
            <a:r>
              <a:rPr lang="en-US" sz="2800" b="1" dirty="0">
                <a:solidFill>
                  <a:srgbClr val="BBD330"/>
                </a:solidFill>
              </a:rPr>
              <a:t> TLLĐ </a:t>
            </a:r>
            <a:r>
              <a:rPr lang="en-US" sz="2800" b="1" dirty="0" err="1">
                <a:solidFill>
                  <a:srgbClr val="BBD330"/>
                </a:solidFill>
              </a:rPr>
              <a:t>khi</a:t>
            </a:r>
            <a:r>
              <a:rPr lang="en-US" sz="2800" b="1" dirty="0">
                <a:solidFill>
                  <a:srgbClr val="BBD330"/>
                </a:solidFill>
              </a:rPr>
              <a:t> </a:t>
            </a:r>
            <a:r>
              <a:rPr lang="en-US" sz="2800" b="1" dirty="0" err="1">
                <a:solidFill>
                  <a:srgbClr val="BBD330"/>
                </a:solidFill>
              </a:rPr>
              <a:t>kết</a:t>
            </a:r>
            <a:r>
              <a:rPr lang="en-US" sz="2800" b="1" dirty="0">
                <a:solidFill>
                  <a:srgbClr val="BBD330"/>
                </a:solidFill>
              </a:rPr>
              <a:t> </a:t>
            </a:r>
            <a:r>
              <a:rPr lang="en-US" sz="2800" b="1" dirty="0" err="1">
                <a:solidFill>
                  <a:srgbClr val="BBD330"/>
                </a:solidFill>
              </a:rPr>
              <a:t>hợp</a:t>
            </a:r>
            <a:r>
              <a:rPr lang="en-US" sz="2800" b="1" dirty="0">
                <a:solidFill>
                  <a:srgbClr val="BBD330"/>
                </a:solidFill>
              </a:rPr>
              <a:t> </a:t>
            </a:r>
            <a:r>
              <a:rPr lang="en-US" sz="2800" b="1" dirty="0" err="1">
                <a:solidFill>
                  <a:srgbClr val="BBD330"/>
                </a:solidFill>
              </a:rPr>
              <a:t>với</a:t>
            </a:r>
            <a:r>
              <a:rPr lang="en-US" sz="2800" b="1" dirty="0">
                <a:solidFill>
                  <a:srgbClr val="BBD330"/>
                </a:solidFill>
              </a:rPr>
              <a:t> </a:t>
            </a:r>
            <a:r>
              <a:rPr lang="en-US" sz="2800" b="1" dirty="0" err="1">
                <a:solidFill>
                  <a:srgbClr val="BBD330"/>
                </a:solidFill>
              </a:rPr>
              <a:t>nhau</a:t>
            </a:r>
            <a:r>
              <a:rPr lang="en-US" sz="2800" b="1" dirty="0">
                <a:solidFill>
                  <a:srgbClr val="BBD330"/>
                </a:solidFill>
              </a:rPr>
              <a:t> </a:t>
            </a:r>
            <a:r>
              <a:rPr lang="en-US" sz="2800" b="1" dirty="0" err="1">
                <a:solidFill>
                  <a:srgbClr val="BBD330"/>
                </a:solidFill>
              </a:rPr>
              <a:t>nó</a:t>
            </a:r>
            <a:r>
              <a:rPr lang="en-US" sz="2800" b="1" dirty="0">
                <a:solidFill>
                  <a:srgbClr val="BBD330"/>
                </a:solidFill>
              </a:rPr>
              <a:t> </a:t>
            </a:r>
            <a:r>
              <a:rPr lang="en-US" sz="2800" b="1" dirty="0" err="1">
                <a:solidFill>
                  <a:srgbClr val="BBD330"/>
                </a:solidFill>
              </a:rPr>
              <a:t>mới</a:t>
            </a:r>
            <a:r>
              <a:rPr lang="en-US" sz="2800" b="1" dirty="0">
                <a:solidFill>
                  <a:srgbClr val="BBD330"/>
                </a:solidFill>
              </a:rPr>
              <a:t> </a:t>
            </a:r>
            <a:r>
              <a:rPr lang="en-US" sz="2800" b="1" dirty="0" err="1">
                <a:solidFill>
                  <a:srgbClr val="BBD330"/>
                </a:solidFill>
              </a:rPr>
              <a:t>chỉ</a:t>
            </a:r>
            <a:r>
              <a:rPr lang="en-US" sz="2800" b="1" dirty="0">
                <a:solidFill>
                  <a:srgbClr val="BBD330"/>
                </a:solidFill>
              </a:rPr>
              <a:t> </a:t>
            </a:r>
            <a:r>
              <a:rPr lang="en-US" sz="2800" b="1" dirty="0" err="1">
                <a:solidFill>
                  <a:srgbClr val="BBD330"/>
                </a:solidFill>
              </a:rPr>
              <a:t>cấu</a:t>
            </a:r>
            <a:r>
              <a:rPr lang="en-US" sz="2800" b="1" dirty="0">
                <a:solidFill>
                  <a:srgbClr val="BBD330"/>
                </a:solidFill>
              </a:rPr>
              <a:t> </a:t>
            </a:r>
            <a:r>
              <a:rPr lang="en-US" sz="2800" b="1" dirty="0" err="1">
                <a:solidFill>
                  <a:srgbClr val="BBD330"/>
                </a:solidFill>
              </a:rPr>
              <a:t>thành</a:t>
            </a:r>
            <a:r>
              <a:rPr lang="en-US" sz="2800" b="1" dirty="0">
                <a:solidFill>
                  <a:srgbClr val="BBD330"/>
                </a:solidFill>
              </a:rPr>
              <a:t> </a:t>
            </a:r>
            <a:r>
              <a:rPr lang="en-US" sz="2800" b="1" dirty="0" err="1">
                <a:solidFill>
                  <a:srgbClr val="C00000"/>
                </a:solidFill>
              </a:rPr>
              <a:t>tư</a:t>
            </a:r>
            <a:r>
              <a:rPr lang="en-US" sz="2800" b="1" dirty="0">
                <a:solidFill>
                  <a:srgbClr val="C00000"/>
                </a:solidFill>
              </a:rPr>
              <a:t> </a:t>
            </a:r>
            <a:r>
              <a:rPr lang="en-US" sz="2800" b="1" dirty="0" err="1">
                <a:solidFill>
                  <a:srgbClr val="C00000"/>
                </a:solidFill>
              </a:rPr>
              <a:t>liệu</a:t>
            </a:r>
            <a:r>
              <a:rPr lang="en-US" sz="2800" b="1" dirty="0">
                <a:solidFill>
                  <a:srgbClr val="C00000"/>
                </a:solidFill>
              </a:rPr>
              <a:t> </a:t>
            </a:r>
            <a:r>
              <a:rPr lang="en-US" sz="2800" b="1" dirty="0" err="1">
                <a:solidFill>
                  <a:srgbClr val="C00000"/>
                </a:solidFill>
              </a:rPr>
              <a:t>sản</a:t>
            </a:r>
            <a:r>
              <a:rPr lang="en-US" sz="2800" b="1" dirty="0">
                <a:solidFill>
                  <a:srgbClr val="C00000"/>
                </a:solidFill>
              </a:rPr>
              <a:t> </a:t>
            </a:r>
            <a:r>
              <a:rPr lang="en-US" sz="2800" b="1" dirty="0" err="1">
                <a:solidFill>
                  <a:srgbClr val="C00000"/>
                </a:solidFill>
              </a:rPr>
              <a:t>xuất</a:t>
            </a:r>
            <a:r>
              <a:rPr lang="en-US" sz="2800" b="1" dirty="0">
                <a:solidFill>
                  <a:srgbClr val="BBD330"/>
                </a:solidFill>
              </a:rPr>
              <a:t> </a:t>
            </a:r>
            <a:r>
              <a:rPr lang="en-US" sz="2800" b="1" dirty="0" err="1">
                <a:solidFill>
                  <a:srgbClr val="BBD330"/>
                </a:solidFill>
              </a:rPr>
              <a:t>chứ</a:t>
            </a:r>
            <a:r>
              <a:rPr lang="en-US" sz="2800" b="1" dirty="0">
                <a:solidFill>
                  <a:srgbClr val="BBD330"/>
                </a:solidFill>
              </a:rPr>
              <a:t> </a:t>
            </a:r>
            <a:r>
              <a:rPr lang="en-US" sz="2800" b="1" dirty="0" err="1">
                <a:solidFill>
                  <a:srgbClr val="BBD330"/>
                </a:solidFill>
              </a:rPr>
              <a:t>chưa</a:t>
            </a:r>
            <a:r>
              <a:rPr lang="en-US" sz="2800" b="1" dirty="0">
                <a:solidFill>
                  <a:srgbClr val="BBD330"/>
                </a:solidFill>
              </a:rPr>
              <a:t> </a:t>
            </a:r>
            <a:r>
              <a:rPr lang="en-US" sz="2800" b="1" dirty="0" err="1">
                <a:solidFill>
                  <a:srgbClr val="BBD330"/>
                </a:solidFill>
              </a:rPr>
              <a:t>tạo</a:t>
            </a:r>
            <a:r>
              <a:rPr lang="en-US" sz="2800" b="1" dirty="0">
                <a:solidFill>
                  <a:srgbClr val="BBD330"/>
                </a:solidFill>
              </a:rPr>
              <a:t> </a:t>
            </a:r>
            <a:r>
              <a:rPr lang="en-US" sz="2800" b="1" dirty="0" err="1">
                <a:solidFill>
                  <a:srgbClr val="BBD330"/>
                </a:solidFill>
              </a:rPr>
              <a:t>ra</a:t>
            </a:r>
            <a:r>
              <a:rPr lang="en-US" sz="2800" b="1" dirty="0">
                <a:solidFill>
                  <a:srgbClr val="BBD330"/>
                </a:solidFill>
              </a:rPr>
              <a:t> </a:t>
            </a:r>
            <a:r>
              <a:rPr lang="en-US" sz="2800" b="1" dirty="0" err="1">
                <a:solidFill>
                  <a:srgbClr val="BBD330"/>
                </a:solidFill>
              </a:rPr>
              <a:t>sản</a:t>
            </a:r>
            <a:r>
              <a:rPr lang="en-US" sz="2800" b="1" dirty="0">
                <a:solidFill>
                  <a:srgbClr val="BBD330"/>
                </a:solidFill>
              </a:rPr>
              <a:t> </a:t>
            </a:r>
            <a:r>
              <a:rPr lang="en-US" sz="2800" b="1" dirty="0" err="1">
                <a:solidFill>
                  <a:srgbClr val="BBD330"/>
                </a:solidFill>
              </a:rPr>
              <a:t>phẩm</a:t>
            </a:r>
            <a:endParaRPr lang="en-US" sz="2800" b="1" dirty="0">
              <a:solidFill>
                <a:srgbClr val="BBD330"/>
              </a:solidFill>
            </a:endParaRPr>
          </a:p>
        </p:txBody>
      </p:sp>
      <p:sp>
        <p:nvSpPr>
          <p:cNvPr id="17" name="Rectangle 3"/>
          <p:cNvSpPr txBox="1">
            <a:spLocks noChangeArrowheads="1"/>
          </p:cNvSpPr>
          <p:nvPr/>
        </p:nvSpPr>
        <p:spPr>
          <a:xfrm>
            <a:off x="852980" y="5237686"/>
            <a:ext cx="2619297" cy="533400"/>
          </a:xfrm>
          <a:prstGeom prst="rect">
            <a:avLst/>
          </a:prstGeom>
          <a:solidFill>
            <a:schemeClr val="bg1"/>
          </a:solidFill>
          <a:ln w="57150">
            <a:solidFill>
              <a:schemeClr val="accent2"/>
            </a:solid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gn="ctr">
              <a:lnSpc>
                <a:spcPct val="100000"/>
              </a:lnSpc>
              <a:buNone/>
            </a:pPr>
            <a:r>
              <a:rPr lang="en-US" sz="2400" kern="0" dirty="0" err="1" smtClean="0">
                <a:solidFill>
                  <a:srgbClr val="C00000"/>
                </a:solidFill>
                <a:latin typeface="+mn-lt"/>
              </a:rPr>
              <a:t>Sức</a:t>
            </a:r>
            <a:r>
              <a:rPr lang="en-US" sz="2400" kern="0" dirty="0" smtClean="0">
                <a:solidFill>
                  <a:srgbClr val="C00000"/>
                </a:solidFill>
                <a:latin typeface="+mn-lt"/>
              </a:rPr>
              <a:t> </a:t>
            </a:r>
            <a:r>
              <a:rPr lang="en-US" sz="2400" kern="0" dirty="0" err="1" smtClean="0">
                <a:solidFill>
                  <a:srgbClr val="C00000"/>
                </a:solidFill>
                <a:latin typeface="+mn-lt"/>
              </a:rPr>
              <a:t>lao</a:t>
            </a:r>
            <a:r>
              <a:rPr lang="en-US" sz="2400" kern="0" dirty="0" smtClean="0">
                <a:solidFill>
                  <a:srgbClr val="C00000"/>
                </a:solidFill>
                <a:latin typeface="+mn-lt"/>
              </a:rPr>
              <a:t> </a:t>
            </a:r>
            <a:r>
              <a:rPr lang="en-US" sz="2400" kern="0" dirty="0" err="1" smtClean="0">
                <a:solidFill>
                  <a:srgbClr val="C00000"/>
                </a:solidFill>
                <a:latin typeface="+mn-lt"/>
              </a:rPr>
              <a:t>động</a:t>
            </a:r>
            <a:endParaRPr lang="en-US" sz="2400" kern="0" dirty="0">
              <a:solidFill>
                <a:srgbClr val="C00000"/>
              </a:solidFill>
              <a:latin typeface="+mn-lt"/>
            </a:endParaRPr>
          </a:p>
        </p:txBody>
      </p:sp>
      <p:sp>
        <p:nvSpPr>
          <p:cNvPr id="18" name="Oval 4"/>
          <p:cNvSpPr>
            <a:spLocks noChangeArrowheads="1"/>
          </p:cNvSpPr>
          <p:nvPr/>
        </p:nvSpPr>
        <p:spPr bwMode="auto">
          <a:xfrm>
            <a:off x="3662009" y="5123386"/>
            <a:ext cx="685800" cy="762000"/>
          </a:xfrm>
          <a:prstGeom prst="ellipse">
            <a:avLst/>
          </a:prstGeom>
          <a:solidFill>
            <a:schemeClr val="bg1"/>
          </a:solidFill>
          <a:ln w="38100">
            <a:solidFill>
              <a:srgbClr val="FF0000"/>
            </a:solidFill>
            <a:round/>
            <a:headEnd/>
            <a:tailEnd/>
          </a:ln>
          <a:effectLst/>
        </p:spPr>
        <p:txBody>
          <a:bodyPr wrap="none" anchor="ctr"/>
          <a:lstStyle/>
          <a:p>
            <a:pPr algn="ctr"/>
            <a:r>
              <a:rPr lang="en-US" sz="2400" b="1">
                <a:solidFill>
                  <a:srgbClr val="C00000"/>
                </a:solidFill>
              </a:rPr>
              <a:t>+</a:t>
            </a:r>
          </a:p>
        </p:txBody>
      </p:sp>
      <p:sp>
        <p:nvSpPr>
          <p:cNvPr id="19" name="Rectangle 5"/>
          <p:cNvSpPr>
            <a:spLocks noChangeArrowheads="1"/>
          </p:cNvSpPr>
          <p:nvPr/>
        </p:nvSpPr>
        <p:spPr bwMode="auto">
          <a:xfrm>
            <a:off x="4628511" y="5064336"/>
            <a:ext cx="2133600" cy="838200"/>
          </a:xfrm>
          <a:prstGeom prst="rect">
            <a:avLst/>
          </a:prstGeom>
          <a:solidFill>
            <a:srgbClr val="FFFFFF"/>
          </a:solidFill>
          <a:ln w="57150">
            <a:solidFill>
              <a:schemeClr val="accent2"/>
            </a:solidFill>
            <a:miter lim="800000"/>
            <a:headEnd/>
            <a:tailEnd/>
          </a:ln>
          <a:effectLst/>
        </p:spPr>
        <p:txBody>
          <a:bodyPr anchor="ctr"/>
          <a:lstStyle/>
          <a:p>
            <a:pPr algn="ctr">
              <a:spcBef>
                <a:spcPct val="20000"/>
              </a:spcBef>
            </a:pPr>
            <a:r>
              <a:rPr lang="en-US" sz="2400" dirty="0" err="1">
                <a:solidFill>
                  <a:srgbClr val="C00000"/>
                </a:solidFill>
              </a:rPr>
              <a:t>Tư</a:t>
            </a:r>
            <a:r>
              <a:rPr lang="en-US" sz="2400" dirty="0">
                <a:solidFill>
                  <a:srgbClr val="C00000"/>
                </a:solidFill>
              </a:rPr>
              <a:t> </a:t>
            </a:r>
            <a:r>
              <a:rPr lang="en-US" sz="2400" dirty="0" err="1">
                <a:solidFill>
                  <a:srgbClr val="C00000"/>
                </a:solidFill>
              </a:rPr>
              <a:t>liệu</a:t>
            </a:r>
            <a:endParaRPr lang="en-US" sz="2400" dirty="0">
              <a:solidFill>
                <a:srgbClr val="C00000"/>
              </a:solidFill>
            </a:endParaRPr>
          </a:p>
          <a:p>
            <a:pPr algn="ctr">
              <a:spcBef>
                <a:spcPct val="20000"/>
              </a:spcBef>
            </a:pPr>
            <a:r>
              <a:rPr lang="en-US" sz="2400" dirty="0">
                <a:solidFill>
                  <a:srgbClr val="C00000"/>
                </a:solidFill>
              </a:rPr>
              <a:t> </a:t>
            </a:r>
            <a:r>
              <a:rPr lang="en-US" sz="2400" dirty="0" err="1">
                <a:solidFill>
                  <a:srgbClr val="C00000"/>
                </a:solidFill>
              </a:rPr>
              <a:t>sản</a:t>
            </a:r>
            <a:r>
              <a:rPr lang="en-US" sz="2400" dirty="0">
                <a:solidFill>
                  <a:srgbClr val="C00000"/>
                </a:solidFill>
              </a:rPr>
              <a:t> </a:t>
            </a:r>
            <a:r>
              <a:rPr lang="en-US" sz="2400" dirty="0" err="1">
                <a:solidFill>
                  <a:srgbClr val="C00000"/>
                </a:solidFill>
              </a:rPr>
              <a:t>xuất</a:t>
            </a:r>
            <a:endParaRPr lang="en-US" sz="2400" dirty="0">
              <a:solidFill>
                <a:srgbClr val="C00000"/>
              </a:solidFill>
            </a:endParaRPr>
          </a:p>
        </p:txBody>
      </p:sp>
      <p:sp>
        <p:nvSpPr>
          <p:cNvPr id="20" name="Rectangle 6"/>
          <p:cNvSpPr>
            <a:spLocks noChangeArrowheads="1"/>
          </p:cNvSpPr>
          <p:nvPr/>
        </p:nvSpPr>
        <p:spPr bwMode="auto">
          <a:xfrm>
            <a:off x="7790811" y="5103745"/>
            <a:ext cx="2133600" cy="762000"/>
          </a:xfrm>
          <a:prstGeom prst="rect">
            <a:avLst/>
          </a:prstGeom>
          <a:solidFill>
            <a:srgbClr val="BBD330"/>
          </a:solidFill>
          <a:ln w="57150">
            <a:solidFill>
              <a:srgbClr val="005D80"/>
            </a:solidFill>
            <a:miter lim="800000"/>
            <a:headEnd/>
            <a:tailEnd/>
          </a:ln>
          <a:effectLst/>
        </p:spPr>
        <p:txBody>
          <a:bodyPr anchor="ctr"/>
          <a:lstStyle/>
          <a:p>
            <a:pPr algn="ctr">
              <a:spcBef>
                <a:spcPct val="20000"/>
              </a:spcBef>
            </a:pPr>
            <a:r>
              <a:rPr lang="en-US" sz="2400" b="1">
                <a:solidFill>
                  <a:srgbClr val="C00000"/>
                </a:solidFill>
              </a:rPr>
              <a:t>Sản phẩm</a:t>
            </a:r>
          </a:p>
        </p:txBody>
      </p:sp>
      <p:sp>
        <p:nvSpPr>
          <p:cNvPr id="21" name="Line 7"/>
          <p:cNvSpPr>
            <a:spLocks noChangeShapeType="1"/>
          </p:cNvSpPr>
          <p:nvPr/>
        </p:nvSpPr>
        <p:spPr bwMode="auto">
          <a:xfrm>
            <a:off x="6834414" y="5441144"/>
            <a:ext cx="685800" cy="0"/>
          </a:xfrm>
          <a:prstGeom prst="line">
            <a:avLst/>
          </a:prstGeom>
          <a:noFill/>
          <a:ln w="76200">
            <a:solidFill>
              <a:srgbClr val="FF0000"/>
            </a:solidFill>
            <a:round/>
            <a:headEnd/>
            <a:tailEnd type="triangle" w="med" len="med"/>
          </a:ln>
          <a:effectLst/>
        </p:spPr>
        <p:txBody>
          <a:bodyPr/>
          <a:lstStyle/>
          <a:p>
            <a:endParaRPr lang="vi-VN" sz="2400">
              <a:solidFill>
                <a:srgbClr val="C00000"/>
              </a:solidFill>
            </a:endParaRPr>
          </a:p>
        </p:txBody>
      </p:sp>
    </p:spTree>
    <p:extLst>
      <p:ext uri="{BB962C8B-B14F-4D97-AF65-F5344CB8AC3E}">
        <p14:creationId xmlns:p14="http://schemas.microsoft.com/office/powerpoint/2010/main" val="929385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
                                            <p:bg/>
                                          </p:spTgt>
                                        </p:tgtEl>
                                        <p:attrNameLst>
                                          <p:attrName>style.visibility</p:attrName>
                                        </p:attrNameLst>
                                      </p:cBhvr>
                                      <p:to>
                                        <p:strVal val="visible"/>
                                      </p:to>
                                    </p:set>
                                    <p:animEffect transition="in" filter="box(in)">
                                      <p:cBhvr>
                                        <p:cTn id="7" dur="1000"/>
                                        <p:tgtEl>
                                          <p:spTgt spid="12">
                                            <p:bg/>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box(in)">
                                      <p:cBhvr>
                                        <p:cTn id="12" dur="1000"/>
                                        <p:tgtEl>
                                          <p:spTgt spid="1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ox(in)">
                                      <p:cBhvr>
                                        <p:cTn id="17" dur="10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ox(in)">
                                      <p:cBhvr>
                                        <p:cTn id="22" dur="10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ox(in)">
                                      <p:cBhvr>
                                        <p:cTn id="27" dur="10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linds(horizontal)">
                                      <p:cBhvr>
                                        <p:cTn id="32" dur="10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4"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heel(4)">
                                      <p:cBhvr>
                                        <p:cTn id="37" dur="20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4" presetClass="entr" presetSubtype="16"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box(in)">
                                      <p:cBhvr>
                                        <p:cTn id="42" dur="10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ox(in)">
                                      <p:cBhvr>
                                        <p:cTn id="47" dur="1000"/>
                                        <p:tgtEl>
                                          <p:spTgt spid="18"/>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ox(in)">
                                      <p:cBhvr>
                                        <p:cTn id="52" dur="1000"/>
                                        <p:tgtEl>
                                          <p:spTgt spid="19"/>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box(in)">
                                      <p:cBhvr>
                                        <p:cTn id="57" dur="1000"/>
                                        <p:tgtEl>
                                          <p:spTgt spid="20"/>
                                        </p:tgtEl>
                                      </p:cBhvr>
                                    </p:animEffect>
                                  </p:childTnLst>
                                </p:cTn>
                              </p:par>
                            </p:childTnLst>
                          </p:cTn>
                        </p:par>
                      </p:childTnLst>
                    </p:cTn>
                  </p:par>
                  <p:par>
                    <p:cTn id="58" fill="hold">
                      <p:stCondLst>
                        <p:cond delay="indefinite"/>
                      </p:stCondLst>
                      <p:childTnLst>
                        <p:par>
                          <p:cTn id="59" fill="hold">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box(in)">
                                      <p:cBhvr>
                                        <p:cTn id="62"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build="p" animBg="1"/>
      <p:bldP spid="13" grpId="0" animBg="1"/>
      <p:bldP spid="14" grpId="0" animBg="1"/>
      <p:bldP spid="15" grpId="0" animBg="1"/>
      <p:bldP spid="16" grpId="0"/>
      <p:bldP spid="17" grpId="0" animBg="1"/>
      <p:bldP spid="18" grpId="0" animBg="1"/>
      <p:bldP spid="19" grpId="0" animBg="1"/>
      <p:bldP spid="20" grpId="0" animBg="1"/>
      <p:bldP spid="21"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47</a:t>
            </a:fld>
            <a:endParaRPr lang="en-GB"/>
          </a:p>
        </p:txBody>
      </p:sp>
      <p:pic>
        <p:nvPicPr>
          <p:cNvPr id="5" name="Picture 2" descr="rung"/>
          <p:cNvPicPr>
            <a:picLocks noChangeAspect="1" noChangeArrowheads="1"/>
          </p:cNvPicPr>
          <p:nvPr/>
        </p:nvPicPr>
        <p:blipFill>
          <a:blip r:embed="rId2">
            <a:lum bright="6000" contrast="-66000"/>
          </a:blip>
          <a:srcRect/>
          <a:stretch>
            <a:fillRect/>
          </a:stretch>
        </p:blipFill>
        <p:spPr bwMode="auto">
          <a:xfrm>
            <a:off x="6172200" y="3886200"/>
            <a:ext cx="3276600" cy="2057400"/>
          </a:xfrm>
          <a:prstGeom prst="rect">
            <a:avLst/>
          </a:prstGeom>
          <a:noFill/>
        </p:spPr>
      </p:pic>
      <p:pic>
        <p:nvPicPr>
          <p:cNvPr id="6" name="Picture 3" descr="do nghe moc"/>
          <p:cNvPicPr>
            <a:picLocks noChangeAspect="1" noChangeArrowheads="1"/>
          </p:cNvPicPr>
          <p:nvPr/>
        </p:nvPicPr>
        <p:blipFill>
          <a:blip r:embed="rId3"/>
          <a:srcRect/>
          <a:stretch>
            <a:fillRect/>
          </a:stretch>
        </p:blipFill>
        <p:spPr bwMode="auto">
          <a:xfrm>
            <a:off x="6553200" y="304800"/>
            <a:ext cx="2743200" cy="2209800"/>
          </a:xfrm>
          <a:prstGeom prst="rect">
            <a:avLst/>
          </a:prstGeom>
          <a:noFill/>
        </p:spPr>
      </p:pic>
      <p:pic>
        <p:nvPicPr>
          <p:cNvPr id="7" name="Picture 4" descr="WORRIED"/>
          <p:cNvPicPr>
            <a:picLocks noChangeAspect="1" noChangeArrowheads="1"/>
          </p:cNvPicPr>
          <p:nvPr/>
        </p:nvPicPr>
        <p:blipFill>
          <a:blip r:embed="rId4"/>
          <a:srcRect/>
          <a:stretch>
            <a:fillRect/>
          </a:stretch>
        </p:blipFill>
        <p:spPr bwMode="auto">
          <a:xfrm flipH="1">
            <a:off x="2209800" y="152400"/>
            <a:ext cx="2057400" cy="1905000"/>
          </a:xfrm>
          <a:prstGeom prst="rect">
            <a:avLst/>
          </a:prstGeom>
          <a:noFill/>
        </p:spPr>
      </p:pic>
      <p:pic>
        <p:nvPicPr>
          <p:cNvPr id="8" name="Picture 5" descr="DOOR"/>
          <p:cNvPicPr>
            <a:picLocks noChangeAspect="1" noChangeArrowheads="1"/>
          </p:cNvPicPr>
          <p:nvPr/>
        </p:nvPicPr>
        <p:blipFill>
          <a:blip r:embed="rId5"/>
          <a:srcRect/>
          <a:stretch>
            <a:fillRect/>
          </a:stretch>
        </p:blipFill>
        <p:spPr bwMode="auto">
          <a:xfrm>
            <a:off x="1676400" y="3253854"/>
            <a:ext cx="2249488" cy="2817813"/>
          </a:xfrm>
          <a:prstGeom prst="rect">
            <a:avLst/>
          </a:prstGeom>
          <a:noFill/>
        </p:spPr>
      </p:pic>
      <p:sp>
        <p:nvSpPr>
          <p:cNvPr id="9" name="AutoShape 6"/>
          <p:cNvSpPr>
            <a:spLocks noChangeArrowheads="1"/>
          </p:cNvSpPr>
          <p:nvPr/>
        </p:nvSpPr>
        <p:spPr bwMode="auto">
          <a:xfrm>
            <a:off x="9525000" y="5196505"/>
            <a:ext cx="2133600" cy="990600"/>
          </a:xfrm>
          <a:prstGeom prst="flowChartAlternateProcess">
            <a:avLst/>
          </a:prstGeom>
          <a:gradFill rotWithShape="1">
            <a:gsLst>
              <a:gs pos="0">
                <a:srgbClr val="99CCFF"/>
              </a:gs>
              <a:gs pos="100000">
                <a:srgbClr val="FFFFFF"/>
              </a:gs>
            </a:gsLst>
            <a:lin ang="5400000" scaled="1"/>
          </a:gradFill>
          <a:ln w="57150" cmpd="thickThin" algn="ctr">
            <a:solidFill>
              <a:srgbClr val="990099"/>
            </a:solidFill>
            <a:miter lim="800000"/>
            <a:headEnd/>
            <a:tailEnd/>
          </a:ln>
          <a:effectLst/>
        </p:spPr>
        <p:txBody>
          <a:bodyPr wrap="none" anchor="ctr"/>
          <a:lstStyle/>
          <a:p>
            <a:pPr algn="ctr" eaLnBrk="0" hangingPunct="0"/>
            <a:r>
              <a:rPr lang="en-US" sz="2800" b="1">
                <a:solidFill>
                  <a:srgbClr val="000099"/>
                </a:solidFill>
                <a:latin typeface="Times New Roman" pitchFamily="18" charset="0"/>
              </a:rPr>
              <a:t>Đối tượng</a:t>
            </a:r>
          </a:p>
          <a:p>
            <a:pPr algn="ctr" eaLnBrk="0" hangingPunct="0"/>
            <a:r>
              <a:rPr lang="en-US" sz="2800" b="1">
                <a:solidFill>
                  <a:srgbClr val="000099"/>
                </a:solidFill>
                <a:latin typeface="Times New Roman" pitchFamily="18" charset="0"/>
              </a:rPr>
              <a:t> lao động</a:t>
            </a:r>
          </a:p>
        </p:txBody>
      </p:sp>
      <p:sp>
        <p:nvSpPr>
          <p:cNvPr id="10" name="AutoShape 7"/>
          <p:cNvSpPr>
            <a:spLocks noChangeArrowheads="1"/>
          </p:cNvSpPr>
          <p:nvPr/>
        </p:nvSpPr>
        <p:spPr bwMode="auto">
          <a:xfrm>
            <a:off x="9448800" y="914400"/>
            <a:ext cx="2743200" cy="990600"/>
          </a:xfrm>
          <a:prstGeom prst="flowChartAlternateProcess">
            <a:avLst/>
          </a:prstGeom>
          <a:gradFill rotWithShape="1">
            <a:gsLst>
              <a:gs pos="0">
                <a:srgbClr val="99CCFF"/>
              </a:gs>
              <a:gs pos="100000">
                <a:srgbClr val="FFFFFF"/>
              </a:gs>
            </a:gsLst>
            <a:lin ang="5400000" scaled="1"/>
          </a:gradFill>
          <a:ln w="57150" cmpd="thickThin" algn="ctr">
            <a:solidFill>
              <a:srgbClr val="990099"/>
            </a:solidFill>
            <a:miter lim="800000"/>
            <a:headEnd/>
            <a:tailEnd/>
          </a:ln>
          <a:effectLst/>
        </p:spPr>
        <p:txBody>
          <a:bodyPr wrap="none" anchor="ctr"/>
          <a:lstStyle/>
          <a:p>
            <a:pPr algn="ctr" eaLnBrk="0" hangingPunct="0"/>
            <a:r>
              <a:rPr lang="en-US" sz="2800" b="1" dirty="0" err="1">
                <a:solidFill>
                  <a:srgbClr val="000099"/>
                </a:solidFill>
                <a:latin typeface="Times New Roman" pitchFamily="18" charset="0"/>
              </a:rPr>
              <a:t>Tư</a:t>
            </a:r>
            <a:r>
              <a:rPr lang="en-US" sz="2800" b="1" dirty="0">
                <a:solidFill>
                  <a:srgbClr val="000099"/>
                </a:solidFill>
                <a:latin typeface="Times New Roman" pitchFamily="18" charset="0"/>
              </a:rPr>
              <a:t> </a:t>
            </a:r>
            <a:r>
              <a:rPr lang="en-US" sz="2800" b="1" dirty="0" err="1">
                <a:solidFill>
                  <a:srgbClr val="000099"/>
                </a:solidFill>
                <a:latin typeface="Times New Roman" pitchFamily="18" charset="0"/>
              </a:rPr>
              <a:t>liệu</a:t>
            </a:r>
            <a:r>
              <a:rPr lang="en-US" sz="2800" b="1" dirty="0">
                <a:solidFill>
                  <a:srgbClr val="000099"/>
                </a:solidFill>
                <a:latin typeface="Times New Roman" pitchFamily="18" charset="0"/>
              </a:rPr>
              <a:t> </a:t>
            </a:r>
            <a:endParaRPr lang="en-US" sz="2800" b="1" dirty="0" smtClean="0">
              <a:solidFill>
                <a:srgbClr val="000099"/>
              </a:solidFill>
              <a:latin typeface="Times New Roman" pitchFamily="18" charset="0"/>
            </a:endParaRPr>
          </a:p>
          <a:p>
            <a:pPr algn="ctr" eaLnBrk="0" hangingPunct="0"/>
            <a:r>
              <a:rPr lang="en-US" sz="2800" b="1" dirty="0" err="1" smtClean="0">
                <a:solidFill>
                  <a:srgbClr val="000099"/>
                </a:solidFill>
                <a:latin typeface="Times New Roman" pitchFamily="18" charset="0"/>
              </a:rPr>
              <a:t>lao</a:t>
            </a:r>
            <a:r>
              <a:rPr lang="en-US" sz="2800" b="1" dirty="0" smtClean="0">
                <a:solidFill>
                  <a:srgbClr val="000099"/>
                </a:solidFill>
                <a:latin typeface="Times New Roman" pitchFamily="18" charset="0"/>
              </a:rPr>
              <a:t> </a:t>
            </a:r>
            <a:r>
              <a:rPr lang="en-US" sz="2800" b="1" dirty="0" err="1" smtClean="0">
                <a:solidFill>
                  <a:srgbClr val="000099"/>
                </a:solidFill>
                <a:latin typeface="Times New Roman" pitchFamily="18" charset="0"/>
              </a:rPr>
              <a:t>động</a:t>
            </a:r>
            <a:endParaRPr lang="en-US" sz="2800" b="1" dirty="0">
              <a:solidFill>
                <a:srgbClr val="000099"/>
              </a:solidFill>
              <a:latin typeface="Times New Roman" pitchFamily="18" charset="0"/>
            </a:endParaRPr>
          </a:p>
        </p:txBody>
      </p:sp>
      <p:sp>
        <p:nvSpPr>
          <p:cNvPr id="11" name="AutoShape 8"/>
          <p:cNvSpPr>
            <a:spLocks noChangeArrowheads="1"/>
          </p:cNvSpPr>
          <p:nvPr/>
        </p:nvSpPr>
        <p:spPr bwMode="auto">
          <a:xfrm>
            <a:off x="2057400" y="2056606"/>
            <a:ext cx="2133600" cy="762000"/>
          </a:xfrm>
          <a:prstGeom prst="flowChartAlternateProcess">
            <a:avLst/>
          </a:prstGeom>
          <a:gradFill rotWithShape="1">
            <a:gsLst>
              <a:gs pos="0">
                <a:srgbClr val="99CCFF"/>
              </a:gs>
              <a:gs pos="100000">
                <a:srgbClr val="FFFFFF"/>
              </a:gs>
            </a:gsLst>
            <a:lin ang="5400000" scaled="1"/>
          </a:gradFill>
          <a:ln w="57150" cmpd="thickThin" algn="ctr">
            <a:solidFill>
              <a:srgbClr val="990099"/>
            </a:solidFill>
            <a:miter lim="800000"/>
            <a:headEnd/>
            <a:tailEnd/>
          </a:ln>
          <a:effectLst/>
        </p:spPr>
        <p:txBody>
          <a:bodyPr wrap="none" anchor="ctr"/>
          <a:lstStyle/>
          <a:p>
            <a:pPr algn="ctr" eaLnBrk="0" hangingPunct="0"/>
            <a:r>
              <a:rPr lang="en-US" sz="2400" b="1">
                <a:solidFill>
                  <a:srgbClr val="000099"/>
                </a:solidFill>
                <a:latin typeface="Times New Roman" pitchFamily="18" charset="0"/>
              </a:rPr>
              <a:t>Sức lao động</a:t>
            </a:r>
            <a:endParaRPr lang="en-US" sz="2800" b="1">
              <a:solidFill>
                <a:srgbClr val="000099"/>
              </a:solidFill>
              <a:latin typeface="Times New Roman" pitchFamily="18" charset="0"/>
            </a:endParaRPr>
          </a:p>
        </p:txBody>
      </p:sp>
      <p:sp>
        <p:nvSpPr>
          <p:cNvPr id="12" name="AutoShape 9"/>
          <p:cNvSpPr>
            <a:spLocks noChangeArrowheads="1"/>
          </p:cNvSpPr>
          <p:nvPr/>
        </p:nvSpPr>
        <p:spPr bwMode="auto">
          <a:xfrm>
            <a:off x="1752600" y="6071667"/>
            <a:ext cx="2133600" cy="762000"/>
          </a:xfrm>
          <a:prstGeom prst="flowChartAlternateProcess">
            <a:avLst/>
          </a:prstGeom>
          <a:gradFill rotWithShape="1">
            <a:gsLst>
              <a:gs pos="0">
                <a:srgbClr val="99CCFF"/>
              </a:gs>
              <a:gs pos="100000">
                <a:srgbClr val="FFFFFF"/>
              </a:gs>
            </a:gsLst>
            <a:lin ang="5400000" scaled="1"/>
          </a:gradFill>
          <a:ln w="57150" cmpd="thickThin" algn="ctr">
            <a:solidFill>
              <a:srgbClr val="990099"/>
            </a:solidFill>
            <a:miter lim="800000"/>
            <a:headEnd/>
            <a:tailEnd/>
          </a:ln>
          <a:effectLst/>
        </p:spPr>
        <p:txBody>
          <a:bodyPr wrap="none" anchor="ctr"/>
          <a:lstStyle/>
          <a:p>
            <a:pPr algn="ctr" eaLnBrk="0" hangingPunct="0"/>
            <a:r>
              <a:rPr lang="en-US" sz="2800" b="1">
                <a:solidFill>
                  <a:srgbClr val="000099"/>
                </a:solidFill>
                <a:latin typeface="Times New Roman" pitchFamily="18" charset="0"/>
              </a:rPr>
              <a:t>Sản phẩm</a:t>
            </a:r>
          </a:p>
        </p:txBody>
      </p:sp>
      <p:sp>
        <p:nvSpPr>
          <p:cNvPr id="13" name="Line 10"/>
          <p:cNvSpPr>
            <a:spLocks noChangeShapeType="1"/>
          </p:cNvSpPr>
          <p:nvPr/>
        </p:nvSpPr>
        <p:spPr bwMode="auto">
          <a:xfrm>
            <a:off x="4038600" y="1143000"/>
            <a:ext cx="2438400" cy="0"/>
          </a:xfrm>
          <a:prstGeom prst="line">
            <a:avLst/>
          </a:prstGeom>
          <a:noFill/>
          <a:ln w="57150">
            <a:solidFill>
              <a:srgbClr val="FF0000"/>
            </a:solidFill>
            <a:round/>
            <a:headEnd/>
            <a:tailEnd type="triangle" w="med" len="med"/>
          </a:ln>
          <a:effectLst/>
        </p:spPr>
        <p:txBody>
          <a:bodyPr/>
          <a:lstStyle/>
          <a:p>
            <a:endParaRPr lang="vi-VN"/>
          </a:p>
        </p:txBody>
      </p:sp>
      <p:sp>
        <p:nvSpPr>
          <p:cNvPr id="14" name="Line 11"/>
          <p:cNvSpPr>
            <a:spLocks noChangeShapeType="1"/>
          </p:cNvSpPr>
          <p:nvPr/>
        </p:nvSpPr>
        <p:spPr bwMode="auto">
          <a:xfrm>
            <a:off x="8153400" y="2590800"/>
            <a:ext cx="0" cy="1295400"/>
          </a:xfrm>
          <a:prstGeom prst="line">
            <a:avLst/>
          </a:prstGeom>
          <a:noFill/>
          <a:ln w="57150">
            <a:solidFill>
              <a:srgbClr val="FF0000"/>
            </a:solidFill>
            <a:round/>
            <a:headEnd/>
            <a:tailEnd type="triangle" w="med" len="med"/>
          </a:ln>
          <a:effectLst/>
        </p:spPr>
        <p:txBody>
          <a:bodyPr/>
          <a:lstStyle/>
          <a:p>
            <a:endParaRPr lang="vi-VN"/>
          </a:p>
        </p:txBody>
      </p:sp>
      <p:sp>
        <p:nvSpPr>
          <p:cNvPr id="15" name="Line 12"/>
          <p:cNvSpPr>
            <a:spLocks noChangeShapeType="1"/>
          </p:cNvSpPr>
          <p:nvPr/>
        </p:nvSpPr>
        <p:spPr bwMode="auto">
          <a:xfrm flipH="1" flipV="1">
            <a:off x="3886200" y="4648200"/>
            <a:ext cx="2209800" cy="0"/>
          </a:xfrm>
          <a:prstGeom prst="line">
            <a:avLst/>
          </a:prstGeom>
          <a:noFill/>
          <a:ln w="57150">
            <a:solidFill>
              <a:srgbClr val="FF0000"/>
            </a:solidFill>
            <a:round/>
            <a:headEnd/>
            <a:tailEnd type="triangle" w="med" len="med"/>
          </a:ln>
          <a:effectLst/>
        </p:spPr>
        <p:txBody>
          <a:bodyPr/>
          <a:lstStyle/>
          <a:p>
            <a:endParaRPr lang="vi-VN"/>
          </a:p>
        </p:txBody>
      </p:sp>
      <p:sp>
        <p:nvSpPr>
          <p:cNvPr id="16" name="Text Box 13"/>
          <p:cNvSpPr txBox="1">
            <a:spLocks noChangeArrowheads="1"/>
          </p:cNvSpPr>
          <p:nvPr/>
        </p:nvSpPr>
        <p:spPr bwMode="auto">
          <a:xfrm>
            <a:off x="838200" y="609600"/>
            <a:ext cx="762000" cy="1066800"/>
          </a:xfrm>
          <a:prstGeom prst="rect">
            <a:avLst/>
          </a:prstGeom>
          <a:solidFill>
            <a:schemeClr val="hlink"/>
          </a:solidFill>
          <a:ln w="9525">
            <a:noFill/>
            <a:miter lim="800000"/>
            <a:headEnd/>
            <a:tailEnd/>
          </a:ln>
          <a:effectLst/>
        </p:spPr>
        <p:txBody>
          <a:bodyPr>
            <a:spAutoFit/>
          </a:bodyPr>
          <a:lstStyle/>
          <a:p>
            <a:pPr>
              <a:spcBef>
                <a:spcPct val="50000"/>
              </a:spcBef>
            </a:pPr>
            <a:r>
              <a:rPr lang="en-US" sz="3200" b="1" u="sng" dirty="0" err="1">
                <a:solidFill>
                  <a:srgbClr val="FFFFCC"/>
                </a:solidFill>
                <a:latin typeface="Times New Roman" pitchFamily="18" charset="0"/>
              </a:rPr>
              <a:t>Ví</a:t>
            </a:r>
            <a:r>
              <a:rPr lang="en-US" sz="3200" b="1" u="sng" dirty="0">
                <a:solidFill>
                  <a:srgbClr val="FFFFCC"/>
                </a:solidFill>
                <a:latin typeface="Times New Roman" pitchFamily="18" charset="0"/>
              </a:rPr>
              <a:t> </a:t>
            </a:r>
            <a:r>
              <a:rPr lang="en-US" sz="3200" b="1" u="sng" dirty="0" err="1">
                <a:solidFill>
                  <a:srgbClr val="FFFFCC"/>
                </a:solidFill>
                <a:latin typeface="Times New Roman" pitchFamily="18" charset="0"/>
              </a:rPr>
              <a:t>dụ</a:t>
            </a:r>
            <a:endParaRPr lang="en-US" sz="3200" b="1" u="sng" dirty="0">
              <a:solidFill>
                <a:srgbClr val="FFFFCC"/>
              </a:solidFill>
              <a:latin typeface="Times New Roman" pitchFamily="18" charset="0"/>
            </a:endParaRPr>
          </a:p>
        </p:txBody>
      </p:sp>
      <p:sp>
        <p:nvSpPr>
          <p:cNvPr id="17" name="Oval 16"/>
          <p:cNvSpPr/>
          <p:nvPr/>
        </p:nvSpPr>
        <p:spPr>
          <a:xfrm>
            <a:off x="1600200" y="123280"/>
            <a:ext cx="3378958" cy="3101454"/>
          </a:xfrm>
          <a:prstGeom prst="ellipse">
            <a:avLst/>
          </a:prstGeom>
          <a:noFill/>
          <a:ln>
            <a:solidFill>
              <a:srgbClr val="005D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39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80">
                                          <p:stCondLst>
                                            <p:cond delay="0"/>
                                          </p:stCondLst>
                                        </p:cTn>
                                        <p:tgtEl>
                                          <p:spTgt spid="16"/>
                                        </p:tgtEl>
                                      </p:cBhvr>
                                    </p:animEffect>
                                    <p:anim calcmode="lin" valueType="num">
                                      <p:cBhvr>
                                        <p:cTn id="8"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13" dur="26">
                                          <p:stCondLst>
                                            <p:cond delay="650"/>
                                          </p:stCondLst>
                                        </p:cTn>
                                        <p:tgtEl>
                                          <p:spTgt spid="16"/>
                                        </p:tgtEl>
                                      </p:cBhvr>
                                      <p:to x="100000" y="60000"/>
                                    </p:animScale>
                                    <p:animScale>
                                      <p:cBhvr>
                                        <p:cTn id="14" dur="166" decel="50000">
                                          <p:stCondLst>
                                            <p:cond delay="676"/>
                                          </p:stCondLst>
                                        </p:cTn>
                                        <p:tgtEl>
                                          <p:spTgt spid="16"/>
                                        </p:tgtEl>
                                      </p:cBhvr>
                                      <p:to x="100000" y="100000"/>
                                    </p:animScale>
                                    <p:animScale>
                                      <p:cBhvr>
                                        <p:cTn id="15" dur="26">
                                          <p:stCondLst>
                                            <p:cond delay="1312"/>
                                          </p:stCondLst>
                                        </p:cTn>
                                        <p:tgtEl>
                                          <p:spTgt spid="16"/>
                                        </p:tgtEl>
                                      </p:cBhvr>
                                      <p:to x="100000" y="80000"/>
                                    </p:animScale>
                                    <p:animScale>
                                      <p:cBhvr>
                                        <p:cTn id="16" dur="166" decel="50000">
                                          <p:stCondLst>
                                            <p:cond delay="1338"/>
                                          </p:stCondLst>
                                        </p:cTn>
                                        <p:tgtEl>
                                          <p:spTgt spid="16"/>
                                        </p:tgtEl>
                                      </p:cBhvr>
                                      <p:to x="100000" y="100000"/>
                                    </p:animScale>
                                    <p:animScale>
                                      <p:cBhvr>
                                        <p:cTn id="17" dur="26">
                                          <p:stCondLst>
                                            <p:cond delay="1642"/>
                                          </p:stCondLst>
                                        </p:cTn>
                                        <p:tgtEl>
                                          <p:spTgt spid="16"/>
                                        </p:tgtEl>
                                      </p:cBhvr>
                                      <p:to x="100000" y="90000"/>
                                    </p:animScale>
                                    <p:animScale>
                                      <p:cBhvr>
                                        <p:cTn id="18" dur="166" decel="50000">
                                          <p:stCondLst>
                                            <p:cond delay="1668"/>
                                          </p:stCondLst>
                                        </p:cTn>
                                        <p:tgtEl>
                                          <p:spTgt spid="16"/>
                                        </p:tgtEl>
                                      </p:cBhvr>
                                      <p:to x="100000" y="100000"/>
                                    </p:animScale>
                                    <p:animScale>
                                      <p:cBhvr>
                                        <p:cTn id="19" dur="26">
                                          <p:stCondLst>
                                            <p:cond delay="1808"/>
                                          </p:stCondLst>
                                        </p:cTn>
                                        <p:tgtEl>
                                          <p:spTgt spid="16"/>
                                        </p:tgtEl>
                                      </p:cBhvr>
                                      <p:to x="100000" y="95000"/>
                                    </p:animScale>
                                    <p:animScale>
                                      <p:cBhvr>
                                        <p:cTn id="20" dur="166" decel="50000">
                                          <p:stCondLst>
                                            <p:cond delay="1834"/>
                                          </p:stCondLst>
                                        </p:cTn>
                                        <p:tgtEl>
                                          <p:spTgt spid="1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30"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800" decel="100000"/>
                                        <p:tgtEl>
                                          <p:spTgt spid="7"/>
                                        </p:tgtEl>
                                      </p:cBhvr>
                                    </p:animEffect>
                                    <p:anim calcmode="lin" valueType="num">
                                      <p:cBhvr>
                                        <p:cTn id="26" dur="800" decel="100000" fill="hold"/>
                                        <p:tgtEl>
                                          <p:spTgt spid="7"/>
                                        </p:tgtEl>
                                        <p:attrNameLst>
                                          <p:attrName>style.rotation</p:attrName>
                                        </p:attrNameLst>
                                      </p:cBhvr>
                                      <p:tavLst>
                                        <p:tav tm="0">
                                          <p:val>
                                            <p:fltVal val="-90"/>
                                          </p:val>
                                        </p:tav>
                                        <p:tav tm="100000">
                                          <p:val>
                                            <p:fltVal val="0"/>
                                          </p:val>
                                        </p:tav>
                                      </p:tavLst>
                                    </p:anim>
                                    <p:anim calcmode="lin" valueType="num">
                                      <p:cBhvr>
                                        <p:cTn id="27" dur="800" decel="100000" fill="hold"/>
                                        <p:tgtEl>
                                          <p:spTgt spid="7"/>
                                        </p:tgtEl>
                                        <p:attrNameLst>
                                          <p:attrName>ppt_x</p:attrName>
                                        </p:attrNameLst>
                                      </p:cBhvr>
                                      <p:tavLst>
                                        <p:tav tm="0">
                                          <p:val>
                                            <p:strVal val="#ppt_x+0.4"/>
                                          </p:val>
                                        </p:tav>
                                        <p:tav tm="100000">
                                          <p:val>
                                            <p:strVal val="#ppt_x-0.05"/>
                                          </p:val>
                                        </p:tav>
                                      </p:tavLst>
                                    </p:anim>
                                    <p:anim calcmode="lin" valueType="num">
                                      <p:cBhvr>
                                        <p:cTn id="28" dur="800" decel="100000" fill="hold"/>
                                        <p:tgtEl>
                                          <p:spTgt spid="7"/>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52" presetClass="entr" presetSubtype="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Scale>
                                      <p:cBhvr>
                                        <p:cTn id="41"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2" dur="1000" decel="50000" fill="hold">
                                          <p:stCondLst>
                                            <p:cond delay="0"/>
                                          </p:stCondLst>
                                        </p:cTn>
                                        <p:tgtEl>
                                          <p:spTgt spid="13"/>
                                        </p:tgtEl>
                                        <p:attrNameLst>
                                          <p:attrName>ppt_x</p:attrName>
                                          <p:attrName>ppt_y</p:attrName>
                                        </p:attrNameLst>
                                      </p:cBhvr>
                                    </p:animMotion>
                                    <p:animEffect transition="in" filter="fade">
                                      <p:cBhvr>
                                        <p:cTn id="43" dur="1000"/>
                                        <p:tgtEl>
                                          <p:spTgt spid="13"/>
                                        </p:tgtEl>
                                      </p:cBhvr>
                                    </p:animEffect>
                                  </p:childTnLst>
                                </p:cTn>
                              </p:par>
                            </p:childTnLst>
                          </p:cTn>
                        </p:par>
                      </p:childTnLst>
                    </p:cTn>
                  </p:par>
                  <p:par>
                    <p:cTn id="44" fill="hold">
                      <p:stCondLst>
                        <p:cond delay="indefinite"/>
                      </p:stCondLst>
                      <p:childTnLst>
                        <p:par>
                          <p:cTn id="45" fill="hold">
                            <p:stCondLst>
                              <p:cond delay="0"/>
                            </p:stCondLst>
                            <p:childTnLst>
                              <p:par>
                                <p:cTn id="46" presetID="52" presetClass="entr" presetSubtype="0" fill="hold" nodeType="clickEffect">
                                  <p:stCondLst>
                                    <p:cond delay="0"/>
                                  </p:stCondLst>
                                  <p:childTnLst>
                                    <p:set>
                                      <p:cBhvr>
                                        <p:cTn id="47" dur="1" fill="hold">
                                          <p:stCondLst>
                                            <p:cond delay="0"/>
                                          </p:stCondLst>
                                        </p:cTn>
                                        <p:tgtEl>
                                          <p:spTgt spid="6"/>
                                        </p:tgtEl>
                                        <p:attrNameLst>
                                          <p:attrName>style.visibility</p:attrName>
                                        </p:attrNameLst>
                                      </p:cBhvr>
                                      <p:to>
                                        <p:strVal val="visible"/>
                                      </p:to>
                                    </p:set>
                                    <p:animScale>
                                      <p:cBhvr>
                                        <p:cTn id="48"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9" dur="1000" decel="50000" fill="hold">
                                          <p:stCondLst>
                                            <p:cond delay="0"/>
                                          </p:stCondLst>
                                        </p:cTn>
                                        <p:tgtEl>
                                          <p:spTgt spid="6"/>
                                        </p:tgtEl>
                                        <p:attrNameLst>
                                          <p:attrName>ppt_x</p:attrName>
                                          <p:attrName>ppt_y</p:attrName>
                                        </p:attrNameLst>
                                      </p:cBhvr>
                                    </p:animMotion>
                                    <p:animEffect transition="in" filter="fade">
                                      <p:cBhvr>
                                        <p:cTn id="50" dur="1000"/>
                                        <p:tgtEl>
                                          <p:spTgt spid="6"/>
                                        </p:tgtEl>
                                      </p:cBhvr>
                                    </p:animEffect>
                                  </p:childTnLst>
                                </p:cTn>
                              </p:par>
                            </p:childTnLst>
                          </p:cTn>
                        </p:par>
                      </p:childTnLst>
                    </p:cTn>
                  </p:par>
                  <p:par>
                    <p:cTn id="51" fill="hold">
                      <p:stCondLst>
                        <p:cond delay="indefinite"/>
                      </p:stCondLst>
                      <p:childTnLst>
                        <p:par>
                          <p:cTn id="52" fill="hold">
                            <p:stCondLst>
                              <p:cond delay="0"/>
                            </p:stCondLst>
                            <p:childTnLst>
                              <p:par>
                                <p:cTn id="53" presetID="30" presetClass="entr" presetSubtype="0" fill="hold" grpId="0" nodeType="click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800" decel="100000"/>
                                        <p:tgtEl>
                                          <p:spTgt spid="10"/>
                                        </p:tgtEl>
                                      </p:cBhvr>
                                    </p:animEffect>
                                    <p:anim calcmode="lin" valueType="num">
                                      <p:cBhvr>
                                        <p:cTn id="56" dur="800" decel="100000" fill="hold"/>
                                        <p:tgtEl>
                                          <p:spTgt spid="10"/>
                                        </p:tgtEl>
                                        <p:attrNameLst>
                                          <p:attrName>style.rotation</p:attrName>
                                        </p:attrNameLst>
                                      </p:cBhvr>
                                      <p:tavLst>
                                        <p:tav tm="0">
                                          <p:val>
                                            <p:fltVal val="-90"/>
                                          </p:val>
                                        </p:tav>
                                        <p:tav tm="100000">
                                          <p:val>
                                            <p:fltVal val="0"/>
                                          </p:val>
                                        </p:tav>
                                      </p:tavLst>
                                    </p:anim>
                                    <p:anim calcmode="lin" valueType="num">
                                      <p:cBhvr>
                                        <p:cTn id="57" dur="800" decel="100000" fill="hold"/>
                                        <p:tgtEl>
                                          <p:spTgt spid="10"/>
                                        </p:tgtEl>
                                        <p:attrNameLst>
                                          <p:attrName>ppt_x</p:attrName>
                                        </p:attrNameLst>
                                      </p:cBhvr>
                                      <p:tavLst>
                                        <p:tav tm="0">
                                          <p:val>
                                            <p:strVal val="#ppt_x+0.4"/>
                                          </p:val>
                                        </p:tav>
                                        <p:tav tm="100000">
                                          <p:val>
                                            <p:strVal val="#ppt_x-0.05"/>
                                          </p:val>
                                        </p:tav>
                                      </p:tavLst>
                                    </p:anim>
                                    <p:anim calcmode="lin" valueType="num">
                                      <p:cBhvr>
                                        <p:cTn id="58" dur="800" decel="100000" fill="hold"/>
                                        <p:tgtEl>
                                          <p:spTgt spid="10"/>
                                        </p:tgtEl>
                                        <p:attrNameLst>
                                          <p:attrName>ppt_y</p:attrName>
                                        </p:attrNameLst>
                                      </p:cBhvr>
                                      <p:tavLst>
                                        <p:tav tm="0">
                                          <p:val>
                                            <p:strVal val="#ppt_y-0.4"/>
                                          </p:val>
                                        </p:tav>
                                        <p:tav tm="100000">
                                          <p:val>
                                            <p:strVal val="#ppt_y+0.1"/>
                                          </p:val>
                                        </p:tav>
                                      </p:tavLst>
                                    </p:anim>
                                    <p:anim calcmode="lin" valueType="num">
                                      <p:cBhvr>
                                        <p:cTn id="59"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60"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6" presetClass="entr" presetSubtype="0" fill="hold" grpId="0" nodeType="click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wipe(down)">
                                      <p:cBhvr>
                                        <p:cTn id="65" dur="580">
                                          <p:stCondLst>
                                            <p:cond delay="0"/>
                                          </p:stCondLst>
                                        </p:cTn>
                                        <p:tgtEl>
                                          <p:spTgt spid="14"/>
                                        </p:tgtEl>
                                      </p:cBhvr>
                                    </p:animEffect>
                                    <p:anim calcmode="lin" valueType="num">
                                      <p:cBhvr>
                                        <p:cTn id="66"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67"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68"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69"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70"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71" dur="26">
                                          <p:stCondLst>
                                            <p:cond delay="650"/>
                                          </p:stCondLst>
                                        </p:cTn>
                                        <p:tgtEl>
                                          <p:spTgt spid="14"/>
                                        </p:tgtEl>
                                      </p:cBhvr>
                                      <p:to x="100000" y="60000"/>
                                    </p:animScale>
                                    <p:animScale>
                                      <p:cBhvr>
                                        <p:cTn id="72" dur="166" decel="50000">
                                          <p:stCondLst>
                                            <p:cond delay="676"/>
                                          </p:stCondLst>
                                        </p:cTn>
                                        <p:tgtEl>
                                          <p:spTgt spid="14"/>
                                        </p:tgtEl>
                                      </p:cBhvr>
                                      <p:to x="100000" y="100000"/>
                                    </p:animScale>
                                    <p:animScale>
                                      <p:cBhvr>
                                        <p:cTn id="73" dur="26">
                                          <p:stCondLst>
                                            <p:cond delay="1312"/>
                                          </p:stCondLst>
                                        </p:cTn>
                                        <p:tgtEl>
                                          <p:spTgt spid="14"/>
                                        </p:tgtEl>
                                      </p:cBhvr>
                                      <p:to x="100000" y="80000"/>
                                    </p:animScale>
                                    <p:animScale>
                                      <p:cBhvr>
                                        <p:cTn id="74" dur="166" decel="50000">
                                          <p:stCondLst>
                                            <p:cond delay="1338"/>
                                          </p:stCondLst>
                                        </p:cTn>
                                        <p:tgtEl>
                                          <p:spTgt spid="14"/>
                                        </p:tgtEl>
                                      </p:cBhvr>
                                      <p:to x="100000" y="100000"/>
                                    </p:animScale>
                                    <p:animScale>
                                      <p:cBhvr>
                                        <p:cTn id="75" dur="26">
                                          <p:stCondLst>
                                            <p:cond delay="1642"/>
                                          </p:stCondLst>
                                        </p:cTn>
                                        <p:tgtEl>
                                          <p:spTgt spid="14"/>
                                        </p:tgtEl>
                                      </p:cBhvr>
                                      <p:to x="100000" y="90000"/>
                                    </p:animScale>
                                    <p:animScale>
                                      <p:cBhvr>
                                        <p:cTn id="76" dur="166" decel="50000">
                                          <p:stCondLst>
                                            <p:cond delay="1668"/>
                                          </p:stCondLst>
                                        </p:cTn>
                                        <p:tgtEl>
                                          <p:spTgt spid="14"/>
                                        </p:tgtEl>
                                      </p:cBhvr>
                                      <p:to x="100000" y="100000"/>
                                    </p:animScale>
                                    <p:animScale>
                                      <p:cBhvr>
                                        <p:cTn id="77" dur="26">
                                          <p:stCondLst>
                                            <p:cond delay="1808"/>
                                          </p:stCondLst>
                                        </p:cTn>
                                        <p:tgtEl>
                                          <p:spTgt spid="14"/>
                                        </p:tgtEl>
                                      </p:cBhvr>
                                      <p:to x="100000" y="95000"/>
                                    </p:animScale>
                                    <p:animScale>
                                      <p:cBhvr>
                                        <p:cTn id="78" dur="166" decel="50000">
                                          <p:stCondLst>
                                            <p:cond delay="1834"/>
                                          </p:stCondLst>
                                        </p:cTn>
                                        <p:tgtEl>
                                          <p:spTgt spid="14"/>
                                        </p:tgtEl>
                                      </p:cBhvr>
                                      <p:to x="100000" y="100000"/>
                                    </p:animScale>
                                  </p:childTnLst>
                                </p:cTn>
                              </p:par>
                            </p:childTnLst>
                          </p:cTn>
                        </p:par>
                      </p:childTnLst>
                    </p:cTn>
                  </p:par>
                  <p:par>
                    <p:cTn id="79" fill="hold">
                      <p:stCondLst>
                        <p:cond delay="indefinite"/>
                      </p:stCondLst>
                      <p:childTnLst>
                        <p:par>
                          <p:cTn id="80" fill="hold">
                            <p:stCondLst>
                              <p:cond delay="0"/>
                            </p:stCondLst>
                            <p:childTnLst>
                              <p:par>
                                <p:cTn id="81" presetID="34" presetClass="entr" presetSubtype="0" fill="hold" nodeType="clickEffect">
                                  <p:stCondLst>
                                    <p:cond delay="0"/>
                                  </p:stCondLst>
                                  <p:childTnLst>
                                    <p:set>
                                      <p:cBhvr>
                                        <p:cTn id="82" dur="1" fill="hold">
                                          <p:stCondLst>
                                            <p:cond delay="0"/>
                                          </p:stCondLst>
                                        </p:cTn>
                                        <p:tgtEl>
                                          <p:spTgt spid="5"/>
                                        </p:tgtEl>
                                        <p:attrNameLst>
                                          <p:attrName>style.visibility</p:attrName>
                                        </p:attrNameLst>
                                      </p:cBhvr>
                                      <p:to>
                                        <p:strVal val="visible"/>
                                      </p:to>
                                    </p:set>
                                    <p:anim from="(-#ppt_w/2)" to="(#ppt_x)" calcmode="lin" valueType="num">
                                      <p:cBhvr>
                                        <p:cTn id="83" dur="600" fill="hold">
                                          <p:stCondLst>
                                            <p:cond delay="0"/>
                                          </p:stCondLst>
                                        </p:cTn>
                                        <p:tgtEl>
                                          <p:spTgt spid="5"/>
                                        </p:tgtEl>
                                        <p:attrNameLst>
                                          <p:attrName>ppt_x</p:attrName>
                                        </p:attrNameLst>
                                      </p:cBhvr>
                                    </p:anim>
                                    <p:anim from="0" to="-1.0" calcmode="lin" valueType="num">
                                      <p:cBhvr>
                                        <p:cTn id="84" dur="200" decel="50000" autoRev="1" fill="hold">
                                          <p:stCondLst>
                                            <p:cond delay="600"/>
                                          </p:stCondLst>
                                        </p:cTn>
                                        <p:tgtEl>
                                          <p:spTgt spid="5"/>
                                        </p:tgtEl>
                                        <p:attrNameLst>
                                          <p:attrName>xshear</p:attrName>
                                        </p:attrNameLst>
                                      </p:cBhvr>
                                    </p:anim>
                                    <p:animScale>
                                      <p:cBhvr>
                                        <p:cTn id="85" dur="200" decel="100000" autoRev="1" fill="hold">
                                          <p:stCondLst>
                                            <p:cond delay="600"/>
                                          </p:stCondLst>
                                        </p:cTn>
                                        <p:tgtEl>
                                          <p:spTgt spid="5"/>
                                        </p:tgtEl>
                                      </p:cBhvr>
                                      <p:from x="100000" y="100000"/>
                                      <p:to x="80000" y="100000"/>
                                    </p:animScale>
                                    <p:anim by="(#ppt_h/3+#ppt_w*0.1)" calcmode="lin" valueType="num">
                                      <p:cBhvr additive="sum">
                                        <p:cTn id="86" dur="200" decel="100000" autoRev="1" fill="hold">
                                          <p:stCondLst>
                                            <p:cond delay="600"/>
                                          </p:stCondLst>
                                        </p:cTn>
                                        <p:tgtEl>
                                          <p:spTgt spid="5"/>
                                        </p:tgtEl>
                                        <p:attrNameLst>
                                          <p:attrName>ppt_x</p:attrName>
                                        </p:attrNameLst>
                                      </p:cBhvr>
                                    </p:anim>
                                  </p:childTnLst>
                                </p:cTn>
                              </p:par>
                            </p:childTnLst>
                          </p:cTn>
                        </p:par>
                      </p:childTnLst>
                    </p:cTn>
                  </p:par>
                  <p:par>
                    <p:cTn id="87" fill="hold">
                      <p:stCondLst>
                        <p:cond delay="indefinite"/>
                      </p:stCondLst>
                      <p:childTnLst>
                        <p:par>
                          <p:cTn id="88" fill="hold">
                            <p:stCondLst>
                              <p:cond delay="0"/>
                            </p:stCondLst>
                            <p:childTnLst>
                              <p:par>
                                <p:cTn id="89" presetID="29" presetClass="entr" presetSubtype="0" fill="hold" grpId="0" nodeType="click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p:cTn id="91" dur="1000" fill="hold"/>
                                        <p:tgtEl>
                                          <p:spTgt spid="9"/>
                                        </p:tgtEl>
                                        <p:attrNameLst>
                                          <p:attrName>ppt_x</p:attrName>
                                        </p:attrNameLst>
                                      </p:cBhvr>
                                      <p:tavLst>
                                        <p:tav tm="0">
                                          <p:val>
                                            <p:strVal val="#ppt_x-.2"/>
                                          </p:val>
                                        </p:tav>
                                        <p:tav tm="100000">
                                          <p:val>
                                            <p:strVal val="#ppt_x"/>
                                          </p:val>
                                        </p:tav>
                                      </p:tavLst>
                                    </p:anim>
                                    <p:anim calcmode="lin" valueType="num">
                                      <p:cBhvr>
                                        <p:cTn id="92"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93" dur="1000"/>
                                        <p:tgtEl>
                                          <p:spTgt spid="9"/>
                                        </p:tgtEl>
                                      </p:cBhvr>
                                    </p:animEffect>
                                  </p:childTnLst>
                                </p:cTn>
                              </p:par>
                            </p:childTnLst>
                          </p:cTn>
                        </p:par>
                      </p:childTnLst>
                    </p:cTn>
                  </p:par>
                  <p:par>
                    <p:cTn id="94" fill="hold">
                      <p:stCondLst>
                        <p:cond delay="indefinite"/>
                      </p:stCondLst>
                      <p:childTnLst>
                        <p:par>
                          <p:cTn id="95" fill="hold">
                            <p:stCondLst>
                              <p:cond delay="0"/>
                            </p:stCondLst>
                            <p:childTnLst>
                              <p:par>
                                <p:cTn id="96" presetID="52" presetClass="entr" presetSubtype="0" fill="hold" grpId="0" nodeType="clickEffect">
                                  <p:stCondLst>
                                    <p:cond delay="0"/>
                                  </p:stCondLst>
                                  <p:childTnLst>
                                    <p:set>
                                      <p:cBhvr>
                                        <p:cTn id="97" dur="1" fill="hold">
                                          <p:stCondLst>
                                            <p:cond delay="0"/>
                                          </p:stCondLst>
                                        </p:cTn>
                                        <p:tgtEl>
                                          <p:spTgt spid="15"/>
                                        </p:tgtEl>
                                        <p:attrNameLst>
                                          <p:attrName>style.visibility</p:attrName>
                                        </p:attrNameLst>
                                      </p:cBhvr>
                                      <p:to>
                                        <p:strVal val="visible"/>
                                      </p:to>
                                    </p:set>
                                    <p:animScale>
                                      <p:cBhvr>
                                        <p:cTn id="98" dur="1000" decel="50000" fill="hold">
                                          <p:stCondLst>
                                            <p:cond delay="0"/>
                                          </p:stCondLst>
                                        </p:cTn>
                                        <p:tgtEl>
                                          <p:spTgt spid="1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99" dur="1000" decel="50000" fill="hold">
                                          <p:stCondLst>
                                            <p:cond delay="0"/>
                                          </p:stCondLst>
                                        </p:cTn>
                                        <p:tgtEl>
                                          <p:spTgt spid="15"/>
                                        </p:tgtEl>
                                        <p:attrNameLst>
                                          <p:attrName>ppt_x</p:attrName>
                                          <p:attrName>ppt_y</p:attrName>
                                        </p:attrNameLst>
                                      </p:cBhvr>
                                    </p:animMotion>
                                    <p:animEffect transition="in" filter="fade">
                                      <p:cBhvr>
                                        <p:cTn id="100" dur="1000"/>
                                        <p:tgtEl>
                                          <p:spTgt spid="15"/>
                                        </p:tgtEl>
                                      </p:cBhvr>
                                    </p:animEffect>
                                  </p:childTnLst>
                                </p:cTn>
                              </p:par>
                            </p:childTnLst>
                          </p:cTn>
                        </p:par>
                      </p:childTnLst>
                    </p:cTn>
                  </p:par>
                  <p:par>
                    <p:cTn id="101" fill="hold">
                      <p:stCondLst>
                        <p:cond delay="indefinite"/>
                      </p:stCondLst>
                      <p:childTnLst>
                        <p:par>
                          <p:cTn id="102" fill="hold">
                            <p:stCondLst>
                              <p:cond delay="0"/>
                            </p:stCondLst>
                            <p:childTnLst>
                              <p:par>
                                <p:cTn id="103" presetID="52" presetClass="entr" presetSubtype="0" fill="hold" nodeType="clickEffect">
                                  <p:stCondLst>
                                    <p:cond delay="0"/>
                                  </p:stCondLst>
                                  <p:childTnLst>
                                    <p:set>
                                      <p:cBhvr>
                                        <p:cTn id="104" dur="1" fill="hold">
                                          <p:stCondLst>
                                            <p:cond delay="0"/>
                                          </p:stCondLst>
                                        </p:cTn>
                                        <p:tgtEl>
                                          <p:spTgt spid="8"/>
                                        </p:tgtEl>
                                        <p:attrNameLst>
                                          <p:attrName>style.visibility</p:attrName>
                                        </p:attrNameLst>
                                      </p:cBhvr>
                                      <p:to>
                                        <p:strVal val="visible"/>
                                      </p:to>
                                    </p:set>
                                    <p:animScale>
                                      <p:cBhvr>
                                        <p:cTn id="105" dur="1000" decel="50000" fill="hold">
                                          <p:stCondLst>
                                            <p:cond delay="0"/>
                                          </p:stCondLst>
                                        </p:cTn>
                                        <p:tgtEl>
                                          <p:spTgt spid="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6" dur="1000" decel="50000" fill="hold">
                                          <p:stCondLst>
                                            <p:cond delay="0"/>
                                          </p:stCondLst>
                                        </p:cTn>
                                        <p:tgtEl>
                                          <p:spTgt spid="8"/>
                                        </p:tgtEl>
                                        <p:attrNameLst>
                                          <p:attrName>ppt_x</p:attrName>
                                          <p:attrName>ppt_y</p:attrName>
                                        </p:attrNameLst>
                                      </p:cBhvr>
                                    </p:animMotion>
                                    <p:animEffect transition="in" filter="fade">
                                      <p:cBhvr>
                                        <p:cTn id="107" dur="1000"/>
                                        <p:tgtEl>
                                          <p:spTgt spid="8"/>
                                        </p:tgtEl>
                                      </p:cBhvr>
                                    </p:animEffect>
                                  </p:childTnLst>
                                </p:cTn>
                              </p:par>
                            </p:childTnLst>
                          </p:cTn>
                        </p:par>
                      </p:childTnLst>
                    </p:cTn>
                  </p:par>
                  <p:par>
                    <p:cTn id="108" fill="hold">
                      <p:stCondLst>
                        <p:cond delay="indefinite"/>
                      </p:stCondLst>
                      <p:childTnLst>
                        <p:par>
                          <p:cTn id="109" fill="hold">
                            <p:stCondLst>
                              <p:cond delay="0"/>
                            </p:stCondLst>
                            <p:childTnLst>
                              <p:par>
                                <p:cTn id="110" presetID="29" presetClass="entr" presetSubtype="0" fill="hold" grpId="0" nodeType="click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p:cTn id="112" dur="1000" fill="hold"/>
                                        <p:tgtEl>
                                          <p:spTgt spid="12"/>
                                        </p:tgtEl>
                                        <p:attrNameLst>
                                          <p:attrName>ppt_x</p:attrName>
                                        </p:attrNameLst>
                                      </p:cBhvr>
                                      <p:tavLst>
                                        <p:tav tm="0">
                                          <p:val>
                                            <p:strVal val="#ppt_x-.2"/>
                                          </p:val>
                                        </p:tav>
                                        <p:tav tm="100000">
                                          <p:val>
                                            <p:strVal val="#ppt_x"/>
                                          </p:val>
                                        </p:tav>
                                      </p:tavLst>
                                    </p:anim>
                                    <p:anim calcmode="lin" valueType="num">
                                      <p:cBhvr>
                                        <p:cTn id="113"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114" dur="1000"/>
                                        <p:tgtEl>
                                          <p:spTgt spid="12"/>
                                        </p:tgtEl>
                                      </p:cBhvr>
                                    </p:animEffect>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17"/>
                                        </p:tgtEl>
                                        <p:attrNameLst>
                                          <p:attrName>style.visibility</p:attrName>
                                        </p:attrNameLst>
                                      </p:cBhvr>
                                      <p:to>
                                        <p:strVal val="visible"/>
                                      </p:to>
                                    </p:set>
                                    <p:anim calcmode="lin" valueType="num">
                                      <p:cBhvr additive="base">
                                        <p:cTn id="119" dur="500" fill="hold"/>
                                        <p:tgtEl>
                                          <p:spTgt spid="17"/>
                                        </p:tgtEl>
                                        <p:attrNameLst>
                                          <p:attrName>ppt_x</p:attrName>
                                        </p:attrNameLst>
                                      </p:cBhvr>
                                      <p:tavLst>
                                        <p:tav tm="0">
                                          <p:val>
                                            <p:strVal val="#ppt_x"/>
                                          </p:val>
                                        </p:tav>
                                        <p:tav tm="100000">
                                          <p:val>
                                            <p:strVal val="#ppt_x"/>
                                          </p:val>
                                        </p:tav>
                                      </p:tavLst>
                                    </p:anim>
                                    <p:anim calcmode="lin" valueType="num">
                                      <p:cBhvr additive="base">
                                        <p:cTn id="1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48</a:t>
            </a:fld>
            <a:endParaRPr lang="en-GB"/>
          </a:p>
        </p:txBody>
      </p:sp>
      <p:sp>
        <p:nvSpPr>
          <p:cNvPr id="5" name="Pentagon 4"/>
          <p:cNvSpPr/>
          <p:nvPr/>
        </p:nvSpPr>
        <p:spPr>
          <a:xfrm rot="10800000">
            <a:off x="1761424" y="0"/>
            <a:ext cx="10103005" cy="1170465"/>
          </a:xfrm>
          <a:prstGeom prst="homePlate">
            <a:avLst/>
          </a:prstGeom>
          <a:ln>
            <a:noFill/>
          </a:ln>
          <a:effectLst>
            <a:outerShdw blurRad="44450" dist="27940" dir="5400000" algn="ctr">
              <a:srgbClr val="000000">
                <a:alpha val="32000"/>
              </a:srgbClr>
            </a:outerShdw>
          </a:effectLst>
          <a:scene3d>
            <a:camera prst="orthographicFront">
              <a:rot lat="0" lon="0" rev="0"/>
            </a:camera>
            <a:lightRig rig="balanced" dir="tl">
              <a:rot lat="0" lon="0" rev="8700000"/>
            </a:lightRig>
          </a:scene3d>
          <a:sp3d>
            <a:bevelT w="190500" h="38100"/>
          </a:sp3d>
        </p:spPr>
        <p:style>
          <a:lnRef idx="0">
            <a:scrgbClr r="0" g="0" b="0"/>
          </a:lnRef>
          <a:fillRef idx="3">
            <a:schemeClr val="accent2">
              <a:hueOff val="3934988"/>
              <a:satOff val="-24777"/>
              <a:lumOff val="1667"/>
              <a:alphaOff val="0"/>
            </a:schemeClr>
          </a:fillRef>
          <a:effectRef idx="3">
            <a:scrgbClr r="0" g="0" b="0"/>
          </a:effectRef>
          <a:fontRef idx="minor">
            <a:schemeClr val="lt1"/>
          </a:fontRef>
        </p:style>
      </p:sp>
      <p:sp>
        <p:nvSpPr>
          <p:cNvPr id="6" name="Pentagon 4"/>
          <p:cNvSpPr txBox="1"/>
          <p:nvPr/>
        </p:nvSpPr>
        <p:spPr>
          <a:xfrm>
            <a:off x="2162629" y="122840"/>
            <a:ext cx="10029371" cy="924783"/>
          </a:xfrm>
          <a:prstGeom prst="rect">
            <a:avLst/>
          </a:prstGeom>
          <a:scene3d>
            <a:camera prst="orthographicFront">
              <a:rot lat="0" lon="0" rev="0"/>
            </a:camera>
            <a:lightRig rig="balanced" dir="tl">
              <a:rot lat="0" lon="0" rev="8700000"/>
            </a:lightRig>
          </a:scene3d>
          <a:sp3d/>
        </p:spPr>
        <p:style>
          <a:lnRef idx="0">
            <a:scrgbClr r="0" g="0" b="0"/>
          </a:lnRef>
          <a:fillRef idx="0">
            <a:scrgbClr r="0" g="0" b="0"/>
          </a:fillRef>
          <a:effectRef idx="0">
            <a:scrgbClr r="0" g="0" b="0"/>
          </a:effectRef>
          <a:fontRef idx="minor">
            <a:schemeClr val="lt1"/>
          </a:fontRef>
        </p:style>
        <p:txBody>
          <a:bodyPr spcFirstLastPara="0" vert="horz" wrap="square" lIns="629061" tIns="137160" rIns="256032" bIns="137160" numCol="1" spcCol="1270" anchor="ctr" anchorCtr="0">
            <a:noAutofit/>
          </a:bodyPr>
          <a:lstStyle/>
          <a:p>
            <a:pPr lvl="0" algn="just" defTabSz="1600200">
              <a:lnSpc>
                <a:spcPct val="90000"/>
              </a:lnSpc>
              <a:spcBef>
                <a:spcPct val="0"/>
              </a:spcBef>
              <a:spcAft>
                <a:spcPct val="35000"/>
              </a:spcAft>
            </a:pPr>
            <a:r>
              <a:rPr lang="vi-VN" sz="3600" b="1" kern="1200" dirty="0" smtClean="0">
                <a:latin typeface="+mn-lt"/>
                <a:cs typeface="Times New Roman" pitchFamily="18" charset="0"/>
              </a:rPr>
              <a:t>Các yếu tố cơ bản của quá trình sản xuất</a:t>
            </a:r>
            <a:endParaRPr lang="en-US" sz="3600" kern="1200" dirty="0">
              <a:latin typeface="+mn-lt"/>
            </a:endParaRPr>
          </a:p>
        </p:txBody>
      </p:sp>
      <p:sp>
        <p:nvSpPr>
          <p:cNvPr id="7" name="Oval 6"/>
          <p:cNvSpPr/>
          <p:nvPr/>
        </p:nvSpPr>
        <p:spPr>
          <a:xfrm>
            <a:off x="1332784" y="-1"/>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8" name="Oval 7"/>
          <p:cNvSpPr/>
          <p:nvPr/>
        </p:nvSpPr>
        <p:spPr>
          <a:xfrm>
            <a:off x="1588849" y="256064"/>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rgbClr val="BBD330"/>
                </a:solidFill>
              </a:rPr>
              <a:t>2</a:t>
            </a:r>
          </a:p>
        </p:txBody>
      </p:sp>
      <p:sp>
        <p:nvSpPr>
          <p:cNvPr id="9" name="AutoShape 23" descr="SÃ¢n bay Cam Ranh táº¡m ngá»«ng hoáº¡t Äá»ng tá»« 15 giá» chiá»u nay (30-10 ..."/>
          <p:cNvSpPr>
            <a:spLocks noChangeAspect="1" noChangeArrowheads="1"/>
          </p:cNvSpPr>
          <p:nvPr/>
        </p:nvSpPr>
        <p:spPr bwMode="auto">
          <a:xfrm>
            <a:off x="155575" y="-144463"/>
            <a:ext cx="2217694" cy="22177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2"/>
          <p:cNvSpPr>
            <a:spLocks noGrp="1" noChangeArrowheads="1"/>
          </p:cNvSpPr>
          <p:nvPr>
            <p:ph type="title"/>
          </p:nvPr>
        </p:nvSpPr>
        <p:spPr>
          <a:xfrm>
            <a:off x="205299" y="5668816"/>
            <a:ext cx="8229600" cy="1143000"/>
          </a:xfrm>
        </p:spPr>
        <p:txBody>
          <a:bodyPr/>
          <a:lstStyle/>
          <a:p>
            <a:r>
              <a:rPr lang="en-US" sz="2800" dirty="0" err="1">
                <a:solidFill>
                  <a:srgbClr val="0000CC"/>
                </a:solidFill>
                <a:latin typeface="+mn-lt"/>
              </a:rPr>
              <a:t>Trong</a:t>
            </a:r>
            <a:r>
              <a:rPr lang="en-US" sz="2800" dirty="0">
                <a:solidFill>
                  <a:srgbClr val="0000CC"/>
                </a:solidFill>
                <a:latin typeface="+mn-lt"/>
              </a:rPr>
              <a:t> </a:t>
            </a:r>
            <a:r>
              <a:rPr lang="en-US" sz="2800" dirty="0" err="1">
                <a:solidFill>
                  <a:srgbClr val="0000CC"/>
                </a:solidFill>
                <a:latin typeface="+mn-lt"/>
              </a:rPr>
              <a:t>các</a:t>
            </a:r>
            <a:r>
              <a:rPr lang="en-US" sz="2800" dirty="0">
                <a:solidFill>
                  <a:srgbClr val="0000CC"/>
                </a:solidFill>
                <a:latin typeface="+mn-lt"/>
              </a:rPr>
              <a:t> </a:t>
            </a:r>
            <a:r>
              <a:rPr lang="en-US" sz="2800" dirty="0" err="1">
                <a:solidFill>
                  <a:srgbClr val="0000CC"/>
                </a:solidFill>
                <a:latin typeface="+mn-lt"/>
              </a:rPr>
              <a:t>yếu</a:t>
            </a:r>
            <a:r>
              <a:rPr lang="en-US" sz="2800" dirty="0">
                <a:solidFill>
                  <a:srgbClr val="0000CC"/>
                </a:solidFill>
                <a:latin typeface="+mn-lt"/>
              </a:rPr>
              <a:t> </a:t>
            </a:r>
            <a:r>
              <a:rPr lang="en-US" sz="2800" dirty="0" err="1">
                <a:solidFill>
                  <a:srgbClr val="0000CC"/>
                </a:solidFill>
                <a:latin typeface="+mn-lt"/>
              </a:rPr>
              <a:t>tố</a:t>
            </a:r>
            <a:r>
              <a:rPr lang="en-US" sz="2800" dirty="0">
                <a:solidFill>
                  <a:srgbClr val="0000CC"/>
                </a:solidFill>
                <a:latin typeface="+mn-lt"/>
              </a:rPr>
              <a:t> </a:t>
            </a:r>
            <a:r>
              <a:rPr lang="en-US" sz="2800" dirty="0" err="1">
                <a:solidFill>
                  <a:srgbClr val="0000CC"/>
                </a:solidFill>
                <a:latin typeface="+mn-lt"/>
              </a:rPr>
              <a:t>của</a:t>
            </a:r>
            <a:r>
              <a:rPr lang="en-US" sz="2800" dirty="0">
                <a:solidFill>
                  <a:srgbClr val="0000CC"/>
                </a:solidFill>
                <a:latin typeface="+mn-lt"/>
              </a:rPr>
              <a:t> </a:t>
            </a:r>
            <a:r>
              <a:rPr lang="en-US" sz="2800" dirty="0" err="1">
                <a:solidFill>
                  <a:srgbClr val="0000CC"/>
                </a:solidFill>
                <a:latin typeface="+mn-lt"/>
              </a:rPr>
              <a:t>quá</a:t>
            </a:r>
            <a:r>
              <a:rPr lang="en-US" sz="2800" dirty="0">
                <a:solidFill>
                  <a:srgbClr val="0000CC"/>
                </a:solidFill>
                <a:latin typeface="+mn-lt"/>
              </a:rPr>
              <a:t> </a:t>
            </a:r>
            <a:r>
              <a:rPr lang="en-US" sz="2800" dirty="0" err="1">
                <a:solidFill>
                  <a:srgbClr val="0000CC"/>
                </a:solidFill>
                <a:latin typeface="+mn-lt"/>
              </a:rPr>
              <a:t>trình</a:t>
            </a:r>
            <a:r>
              <a:rPr lang="en-US" sz="2800" dirty="0">
                <a:solidFill>
                  <a:srgbClr val="0000CC"/>
                </a:solidFill>
                <a:latin typeface="+mn-lt"/>
              </a:rPr>
              <a:t> </a:t>
            </a:r>
            <a:r>
              <a:rPr lang="en-US" sz="2800" dirty="0" err="1">
                <a:solidFill>
                  <a:srgbClr val="0000CC"/>
                </a:solidFill>
                <a:latin typeface="+mn-lt"/>
              </a:rPr>
              <a:t>lao</a:t>
            </a:r>
            <a:r>
              <a:rPr lang="en-US" sz="2800" dirty="0">
                <a:solidFill>
                  <a:srgbClr val="0000CC"/>
                </a:solidFill>
                <a:latin typeface="+mn-lt"/>
              </a:rPr>
              <a:t> </a:t>
            </a:r>
            <a:r>
              <a:rPr lang="en-US" sz="2800" dirty="0" err="1">
                <a:solidFill>
                  <a:srgbClr val="0000CC"/>
                </a:solidFill>
                <a:latin typeface="+mn-lt"/>
              </a:rPr>
              <a:t>động</a:t>
            </a:r>
            <a:r>
              <a:rPr lang="en-US" sz="2800" dirty="0">
                <a:solidFill>
                  <a:srgbClr val="0000CC"/>
                </a:solidFill>
                <a:latin typeface="+mn-lt"/>
              </a:rPr>
              <a:t> </a:t>
            </a:r>
            <a:r>
              <a:rPr lang="en-US" sz="2800" dirty="0" err="1">
                <a:solidFill>
                  <a:srgbClr val="0000CC"/>
                </a:solidFill>
                <a:latin typeface="+mn-lt"/>
              </a:rPr>
              <a:t>sản</a:t>
            </a:r>
            <a:r>
              <a:rPr lang="en-US" sz="2800" dirty="0">
                <a:solidFill>
                  <a:srgbClr val="0000CC"/>
                </a:solidFill>
                <a:latin typeface="+mn-lt"/>
              </a:rPr>
              <a:t> </a:t>
            </a:r>
            <a:r>
              <a:rPr lang="en-US" sz="2800" dirty="0" err="1">
                <a:solidFill>
                  <a:srgbClr val="0000CC"/>
                </a:solidFill>
                <a:latin typeface="+mn-lt"/>
              </a:rPr>
              <a:t>xuất</a:t>
            </a:r>
            <a:r>
              <a:rPr lang="en-US" sz="2800" dirty="0">
                <a:solidFill>
                  <a:srgbClr val="0000CC"/>
                </a:solidFill>
                <a:latin typeface="+mn-lt"/>
              </a:rPr>
              <a:t> </a:t>
            </a:r>
            <a:r>
              <a:rPr lang="en-US" sz="2800" dirty="0" err="1">
                <a:solidFill>
                  <a:srgbClr val="0000CC"/>
                </a:solidFill>
                <a:latin typeface="+mn-lt"/>
              </a:rPr>
              <a:t>thì</a:t>
            </a:r>
            <a:r>
              <a:rPr lang="en-US" sz="2800" dirty="0">
                <a:solidFill>
                  <a:srgbClr val="0000CC"/>
                </a:solidFill>
                <a:latin typeface="+mn-lt"/>
              </a:rPr>
              <a:t> </a:t>
            </a:r>
            <a:r>
              <a:rPr lang="en-US" sz="2800" dirty="0" err="1">
                <a:solidFill>
                  <a:srgbClr val="0000CC"/>
                </a:solidFill>
                <a:latin typeface="+mn-lt"/>
              </a:rPr>
              <a:t>yếu</a:t>
            </a:r>
            <a:r>
              <a:rPr lang="en-US" sz="2800" dirty="0">
                <a:solidFill>
                  <a:srgbClr val="0000CC"/>
                </a:solidFill>
                <a:latin typeface="+mn-lt"/>
              </a:rPr>
              <a:t> </a:t>
            </a:r>
            <a:r>
              <a:rPr lang="en-US" sz="2800" dirty="0" err="1">
                <a:solidFill>
                  <a:srgbClr val="0000CC"/>
                </a:solidFill>
                <a:latin typeface="+mn-lt"/>
              </a:rPr>
              <a:t>tố</a:t>
            </a:r>
            <a:r>
              <a:rPr lang="en-US" sz="2800" dirty="0">
                <a:solidFill>
                  <a:srgbClr val="0000CC"/>
                </a:solidFill>
                <a:latin typeface="+mn-lt"/>
              </a:rPr>
              <a:t> </a:t>
            </a:r>
            <a:r>
              <a:rPr lang="en-US" sz="2800" dirty="0" err="1">
                <a:solidFill>
                  <a:srgbClr val="0000CC"/>
                </a:solidFill>
                <a:latin typeface="+mn-lt"/>
              </a:rPr>
              <a:t>nào</a:t>
            </a:r>
            <a:r>
              <a:rPr lang="en-US" sz="2800" dirty="0">
                <a:solidFill>
                  <a:srgbClr val="0000CC"/>
                </a:solidFill>
                <a:latin typeface="+mn-lt"/>
              </a:rPr>
              <a:t> </a:t>
            </a:r>
            <a:r>
              <a:rPr lang="en-US" sz="2800" dirty="0" err="1">
                <a:solidFill>
                  <a:srgbClr val="0000CC"/>
                </a:solidFill>
                <a:latin typeface="+mn-lt"/>
              </a:rPr>
              <a:t>là</a:t>
            </a:r>
            <a:r>
              <a:rPr lang="en-US" sz="2800" dirty="0">
                <a:solidFill>
                  <a:srgbClr val="0000CC"/>
                </a:solidFill>
                <a:latin typeface="+mn-lt"/>
              </a:rPr>
              <a:t> </a:t>
            </a:r>
            <a:r>
              <a:rPr lang="en-US" sz="2800" dirty="0" err="1">
                <a:solidFill>
                  <a:srgbClr val="0000CC"/>
                </a:solidFill>
                <a:latin typeface="+mn-lt"/>
              </a:rPr>
              <a:t>quan</a:t>
            </a:r>
            <a:r>
              <a:rPr lang="en-US" sz="2800" dirty="0">
                <a:solidFill>
                  <a:srgbClr val="0000CC"/>
                </a:solidFill>
                <a:latin typeface="+mn-lt"/>
              </a:rPr>
              <a:t> </a:t>
            </a:r>
            <a:r>
              <a:rPr lang="en-US" sz="2800" dirty="0" err="1">
                <a:solidFill>
                  <a:srgbClr val="0000CC"/>
                </a:solidFill>
                <a:latin typeface="+mn-lt"/>
              </a:rPr>
              <a:t>trọng</a:t>
            </a:r>
            <a:r>
              <a:rPr lang="en-US" sz="2800" dirty="0">
                <a:solidFill>
                  <a:srgbClr val="0000CC"/>
                </a:solidFill>
                <a:latin typeface="+mn-lt"/>
              </a:rPr>
              <a:t> </a:t>
            </a:r>
            <a:r>
              <a:rPr lang="en-US" sz="2800" dirty="0" err="1">
                <a:solidFill>
                  <a:srgbClr val="0000CC"/>
                </a:solidFill>
                <a:latin typeface="+mn-lt"/>
              </a:rPr>
              <a:t>nhất</a:t>
            </a:r>
            <a:r>
              <a:rPr lang="en-US" sz="2800" dirty="0">
                <a:solidFill>
                  <a:srgbClr val="0000CC"/>
                </a:solidFill>
                <a:latin typeface="+mn-lt"/>
              </a:rPr>
              <a:t>?</a:t>
            </a:r>
          </a:p>
        </p:txBody>
      </p:sp>
      <p:sp>
        <p:nvSpPr>
          <p:cNvPr id="11" name="Rectangle 3"/>
          <p:cNvSpPr txBox="1">
            <a:spLocks noChangeArrowheads="1"/>
          </p:cNvSpPr>
          <p:nvPr/>
        </p:nvSpPr>
        <p:spPr>
          <a:xfrm>
            <a:off x="6461934" y="1203543"/>
            <a:ext cx="4056642" cy="1412657"/>
          </a:xfrm>
          <a:prstGeom prst="rect">
            <a:avLst/>
          </a:prstGeom>
        </p:spPr>
        <p:txBody>
          <a:bodyPr/>
          <a:lst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92D050"/>
              </a:buClr>
              <a:buFont typeface="Arial"/>
              <a:defRPr sz="2000"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152396" algn="just"/>
            <a:r>
              <a:rPr lang="en-US" sz="2800" kern="0" smtClean="0">
                <a:solidFill>
                  <a:srgbClr val="C00000"/>
                </a:solidFill>
                <a:latin typeface="UTM Alberta Heavy" panose="02040603050506020204" pitchFamily="18" charset="0"/>
              </a:rPr>
              <a:t>Sức lao động là yếu tố quan trọng nhất.</a:t>
            </a:r>
          </a:p>
          <a:p>
            <a:pPr algn="just"/>
            <a:endParaRPr lang="en-US" sz="2800" kern="0" dirty="0">
              <a:solidFill>
                <a:srgbClr val="C00000"/>
              </a:solidFill>
              <a:latin typeface="UTM Alberta Heavy" panose="02040603050506020204" pitchFamily="18" charset="0"/>
            </a:endParaRPr>
          </a:p>
        </p:txBody>
      </p:sp>
      <p:sp>
        <p:nvSpPr>
          <p:cNvPr id="12" name="Rectangle 6"/>
          <p:cNvSpPr>
            <a:spLocks noChangeArrowheads="1"/>
          </p:cNvSpPr>
          <p:nvPr/>
        </p:nvSpPr>
        <p:spPr bwMode="auto">
          <a:xfrm>
            <a:off x="2038684" y="3028426"/>
            <a:ext cx="1676400" cy="990600"/>
          </a:xfrm>
          <a:prstGeom prst="rect">
            <a:avLst/>
          </a:prstGeom>
          <a:noFill/>
          <a:ln w="9525">
            <a:noFill/>
            <a:miter lim="800000"/>
            <a:headEnd/>
            <a:tailEnd/>
          </a:ln>
          <a:effectLst/>
        </p:spPr>
        <p:txBody>
          <a:bodyPr/>
          <a:lstStyle/>
          <a:p>
            <a:pPr marL="342900" indent="-342900">
              <a:spcBef>
                <a:spcPct val="20000"/>
              </a:spcBef>
            </a:pPr>
            <a:endParaRPr lang="en-US" sz="2800" b="1" dirty="0">
              <a:solidFill>
                <a:srgbClr val="0000CC"/>
              </a:solidFill>
            </a:endParaRPr>
          </a:p>
          <a:p>
            <a:pPr marL="342900" indent="-342900">
              <a:spcBef>
                <a:spcPct val="20000"/>
              </a:spcBef>
            </a:pPr>
            <a:r>
              <a:rPr lang="en-US" sz="2800" dirty="0" err="1">
                <a:solidFill>
                  <a:srgbClr val="0000CC"/>
                </a:solidFill>
              </a:rPr>
              <a:t>Bởi</a:t>
            </a:r>
            <a:r>
              <a:rPr lang="en-US" sz="2800" dirty="0">
                <a:solidFill>
                  <a:srgbClr val="0000CC"/>
                </a:solidFill>
              </a:rPr>
              <a:t> </a:t>
            </a:r>
            <a:r>
              <a:rPr lang="en-US" sz="2800" dirty="0" err="1">
                <a:solidFill>
                  <a:srgbClr val="0000CC"/>
                </a:solidFill>
              </a:rPr>
              <a:t>vì</a:t>
            </a:r>
            <a:r>
              <a:rPr lang="en-US" sz="2800" dirty="0">
                <a:solidFill>
                  <a:srgbClr val="0000CC"/>
                </a:solidFill>
              </a:rPr>
              <a:t>:</a:t>
            </a:r>
          </a:p>
          <a:p>
            <a:pPr marL="342900" indent="-342900">
              <a:spcBef>
                <a:spcPct val="20000"/>
              </a:spcBef>
            </a:pPr>
            <a:endParaRPr lang="en-US" sz="2800" dirty="0">
              <a:solidFill>
                <a:srgbClr val="0000CC"/>
              </a:solidFill>
            </a:endParaRPr>
          </a:p>
        </p:txBody>
      </p:sp>
      <p:sp>
        <p:nvSpPr>
          <p:cNvPr id="13" name="Round Diagonal Corner Rectangle 12"/>
          <p:cNvSpPr/>
          <p:nvPr/>
        </p:nvSpPr>
        <p:spPr>
          <a:xfrm>
            <a:off x="3796582" y="1105314"/>
            <a:ext cx="6973018" cy="3915961"/>
          </a:xfrm>
          <a:prstGeom prst="round2DiagRect">
            <a:avLst>
              <a:gd name="adj1" fmla="val 32218"/>
              <a:gd name="adj2" fmla="val 0"/>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335778" y="1494740"/>
            <a:ext cx="4699730" cy="3865897"/>
            <a:chOff x="335778" y="1494740"/>
            <a:chExt cx="4699730" cy="3865897"/>
          </a:xfrm>
        </p:grpSpPr>
        <p:pic>
          <p:nvPicPr>
            <p:cNvPr id="15" name="Рисунок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21320916">
              <a:off x="335778" y="1951775"/>
              <a:ext cx="4699730" cy="3408862"/>
            </a:xfrm>
            <a:prstGeom prst="rect">
              <a:avLst/>
            </a:prstGeom>
          </p:spPr>
        </p:pic>
        <p:pic>
          <p:nvPicPr>
            <p:cNvPr id="16" name="Рисунок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62212" y="1494740"/>
              <a:ext cx="1162158" cy="1121460"/>
            </a:xfrm>
            <a:prstGeom prst="rect">
              <a:avLst/>
            </a:prstGeom>
          </p:spPr>
        </p:pic>
      </p:grpSp>
      <p:sp>
        <p:nvSpPr>
          <p:cNvPr id="17" name="Rectangle 6"/>
          <p:cNvSpPr>
            <a:spLocks noChangeArrowheads="1"/>
          </p:cNvSpPr>
          <p:nvPr/>
        </p:nvSpPr>
        <p:spPr bwMode="auto">
          <a:xfrm>
            <a:off x="5181679" y="2446508"/>
            <a:ext cx="5090214" cy="21544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just">
              <a:spcBef>
                <a:spcPct val="20000"/>
              </a:spcBef>
            </a:pPr>
            <a:r>
              <a:rPr lang="en-US" sz="2800" dirty="0" err="1" smtClean="0">
                <a:solidFill>
                  <a:srgbClr val="0000CC"/>
                </a:solidFill>
                <a:latin typeface="Cambria" panose="02040503050406030204" pitchFamily="18" charset="0"/>
                <a:ea typeface="Cambria" panose="02040503050406030204" pitchFamily="18" charset="0"/>
              </a:rPr>
              <a:t>Nó</a:t>
            </a:r>
            <a:r>
              <a:rPr lang="en-US" sz="2800" dirty="0" smtClean="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giữ</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vai</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trò</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chủ</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thể</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sáng</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tạo</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và</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chúng</a:t>
            </a:r>
            <a:r>
              <a:rPr lang="en-US" sz="2800" dirty="0">
                <a:solidFill>
                  <a:srgbClr val="0000CC"/>
                </a:solidFill>
                <a:latin typeface="Cambria" panose="02040503050406030204" pitchFamily="18" charset="0"/>
                <a:ea typeface="Cambria" panose="02040503050406030204" pitchFamily="18" charset="0"/>
              </a:rPr>
              <a:t> ta </a:t>
            </a:r>
            <a:r>
              <a:rPr lang="en-US" sz="2800" dirty="0" err="1">
                <a:solidFill>
                  <a:srgbClr val="0000CC"/>
                </a:solidFill>
                <a:latin typeface="Cambria" panose="02040503050406030204" pitchFamily="18" charset="0"/>
                <a:ea typeface="Cambria" panose="02040503050406030204" pitchFamily="18" charset="0"/>
              </a:rPr>
              <a:t>cần</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biết</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một</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điều</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rằng</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sự</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tiến</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bộ</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của</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tư</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liệu</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sản</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xuất</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xét</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cho</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cùng</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đều</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là</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từ</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sự</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sáng</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tạo</a:t>
            </a:r>
            <a:r>
              <a:rPr lang="en-US" sz="2800" dirty="0">
                <a:solidFill>
                  <a:srgbClr val="0000CC"/>
                </a:solidFill>
                <a:latin typeface="Cambria" panose="02040503050406030204" pitchFamily="18" charset="0"/>
                <a:ea typeface="Cambria" panose="02040503050406030204" pitchFamily="18" charset="0"/>
              </a:rPr>
              <a:t> </a:t>
            </a:r>
            <a:r>
              <a:rPr lang="en-US" sz="2800" dirty="0" err="1">
                <a:solidFill>
                  <a:srgbClr val="0000CC"/>
                </a:solidFill>
                <a:latin typeface="Cambria" panose="02040503050406030204" pitchFamily="18" charset="0"/>
                <a:ea typeface="Cambria" panose="02040503050406030204" pitchFamily="18" charset="0"/>
              </a:rPr>
              <a:t>của</a:t>
            </a:r>
            <a:r>
              <a:rPr lang="en-US" sz="2800" dirty="0">
                <a:solidFill>
                  <a:srgbClr val="0000CC"/>
                </a:solidFill>
                <a:latin typeface="Cambria" panose="02040503050406030204" pitchFamily="18" charset="0"/>
                <a:ea typeface="Cambria" panose="02040503050406030204" pitchFamily="18" charset="0"/>
              </a:rPr>
              <a:t> con </a:t>
            </a:r>
            <a:r>
              <a:rPr lang="en-US" sz="2800" dirty="0" err="1">
                <a:solidFill>
                  <a:srgbClr val="0000CC"/>
                </a:solidFill>
                <a:latin typeface="Cambria" panose="02040503050406030204" pitchFamily="18" charset="0"/>
                <a:ea typeface="Cambria" panose="02040503050406030204" pitchFamily="18" charset="0"/>
              </a:rPr>
              <a:t>người</a:t>
            </a:r>
            <a:r>
              <a:rPr lang="en-US" sz="2800" dirty="0">
                <a:solidFill>
                  <a:srgbClr val="0000CC"/>
                </a:solidFill>
                <a:latin typeface="Cambria" panose="02040503050406030204" pitchFamily="18" charset="0"/>
                <a:ea typeface="Cambria" panose="02040503050406030204" pitchFamily="18" charset="0"/>
              </a:rPr>
              <a:t>.</a:t>
            </a:r>
          </a:p>
        </p:txBody>
      </p:sp>
      <p:sp>
        <p:nvSpPr>
          <p:cNvPr id="18" name="Freeform 22"/>
          <p:cNvSpPr>
            <a:spLocks noEditPoints="1"/>
          </p:cNvSpPr>
          <p:nvPr/>
        </p:nvSpPr>
        <p:spPr bwMode="auto">
          <a:xfrm rot="2615785">
            <a:off x="4984223" y="3563782"/>
            <a:ext cx="567841" cy="525855"/>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9" name="Picture 2" descr="Khi sinh con, lao Äá»ng ná»¯ sáº½ ÄÆ°á»£c nháº­n tá»i Äa 3 khoáº£n tiá»n - BÃ¡o ..."/>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188637">
            <a:off x="927638" y="2190273"/>
            <a:ext cx="3074843" cy="20370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0102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4)">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5" presetClass="entr" presetSubtype="0"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fade">
                                      <p:cBhvr>
                                        <p:cTn id="12" dur="2000"/>
                                        <p:tgtEl>
                                          <p:spTgt spid="11">
                                            <p:txEl>
                                              <p:pRg st="0" end="0"/>
                                            </p:txEl>
                                          </p:spTgt>
                                        </p:tgtEl>
                                      </p:cBhvr>
                                    </p:animEffect>
                                    <p:anim calcmode="lin" valueType="num">
                                      <p:cBhvr>
                                        <p:cTn id="13" dur="2000" fill="hold"/>
                                        <p:tgtEl>
                                          <p:spTgt spid="11">
                                            <p:txEl>
                                              <p:pRg st="0" end="0"/>
                                            </p:txEl>
                                          </p:spTgt>
                                        </p:tgtEl>
                                        <p:attrNameLst>
                                          <p:attrName>style.rotation</p:attrName>
                                        </p:attrNameLst>
                                      </p:cBhvr>
                                      <p:tavLst>
                                        <p:tav tm="0">
                                          <p:val>
                                            <p:fltVal val="720"/>
                                          </p:val>
                                        </p:tav>
                                        <p:tav tm="100000">
                                          <p:val>
                                            <p:fltVal val="0"/>
                                          </p:val>
                                        </p:tav>
                                      </p:tavLst>
                                    </p:anim>
                                    <p:anim calcmode="lin" valueType="num">
                                      <p:cBhvr>
                                        <p:cTn id="14" dur="2000" fill="hold"/>
                                        <p:tgtEl>
                                          <p:spTgt spid="11">
                                            <p:txEl>
                                              <p:pRg st="0" end="0"/>
                                            </p:txEl>
                                          </p:spTgt>
                                        </p:tgtEl>
                                        <p:attrNameLst>
                                          <p:attrName>ppt_h</p:attrName>
                                        </p:attrNameLst>
                                      </p:cBhvr>
                                      <p:tavLst>
                                        <p:tav tm="0">
                                          <p:val>
                                            <p:fltVal val="0"/>
                                          </p:val>
                                        </p:tav>
                                        <p:tav tm="100000">
                                          <p:val>
                                            <p:strVal val="#ppt_h"/>
                                          </p:val>
                                        </p:tav>
                                      </p:tavLst>
                                    </p:anim>
                                    <p:anim calcmode="lin" valueType="num">
                                      <p:cBhvr>
                                        <p:cTn id="15" dur="2000" fill="hold"/>
                                        <p:tgtEl>
                                          <p:spTgt spid="11">
                                            <p:txEl>
                                              <p:pRg st="0" end="0"/>
                                            </p:txEl>
                                          </p:spTgt>
                                        </p:tgtEl>
                                        <p:attrNameLst>
                                          <p:attrName>ppt_w</p:attrName>
                                        </p:attrNameLst>
                                      </p:cBhvr>
                                      <p:tavLst>
                                        <p:tav tm="0">
                                          <p:val>
                                            <p:fltVal val="0"/>
                                          </p:val>
                                        </p:tav>
                                        <p:tav tm="100000">
                                          <p:val>
                                            <p:strVal val="#ppt_w"/>
                                          </p:val>
                                        </p:tav>
                                      </p:tavLst>
                                    </p:anim>
                                  </p:childTnLst>
                                </p:cTn>
                              </p:par>
                            </p:childTnLst>
                          </p:cTn>
                        </p:par>
                      </p:childTnLst>
                    </p:cTn>
                  </p:par>
                  <p:par>
                    <p:cTn id="16" fill="hold">
                      <p:stCondLst>
                        <p:cond delay="indefinite"/>
                      </p:stCondLst>
                      <p:childTnLst>
                        <p:par>
                          <p:cTn id="17" fill="hold">
                            <p:stCondLst>
                              <p:cond delay="0"/>
                            </p:stCondLst>
                            <p:childTnLst>
                              <p:par>
                                <p:cTn id="18" presetID="4" presetClass="entr" presetSubtype="16"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ox(in)">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p:cTn id="31" dur="500" fill="hold"/>
                                        <p:tgtEl>
                                          <p:spTgt spid="18"/>
                                        </p:tgtEl>
                                        <p:attrNameLst>
                                          <p:attrName>ppt_w</p:attrName>
                                        </p:attrNameLst>
                                      </p:cBhvr>
                                      <p:tavLst>
                                        <p:tav tm="0">
                                          <p:val>
                                            <p:fltVal val="0"/>
                                          </p:val>
                                        </p:tav>
                                        <p:tav tm="100000">
                                          <p:val>
                                            <p:strVal val="#ppt_w"/>
                                          </p:val>
                                        </p:tav>
                                      </p:tavLst>
                                    </p:anim>
                                    <p:anim calcmode="lin" valueType="num">
                                      <p:cBhvr>
                                        <p:cTn id="32" dur="500" fill="hold"/>
                                        <p:tgtEl>
                                          <p:spTgt spid="18"/>
                                        </p:tgtEl>
                                        <p:attrNameLst>
                                          <p:attrName>ppt_h</p:attrName>
                                        </p:attrNameLst>
                                      </p:cBhvr>
                                      <p:tavLst>
                                        <p:tav tm="0">
                                          <p:val>
                                            <p:fltVal val="0"/>
                                          </p:val>
                                        </p:tav>
                                        <p:tav tm="100000">
                                          <p:val>
                                            <p:strVal val="#ppt_h"/>
                                          </p:val>
                                        </p:tav>
                                      </p:tavLst>
                                    </p:anim>
                                    <p:animEffect transition="in" filter="fade">
                                      <p:cBhvr>
                                        <p:cTn id="3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build="p"/>
      <p:bldP spid="12" grpId="0"/>
      <p:bldP spid="17" grpId="0"/>
      <p:bldP spid="1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49</a:t>
            </a:fld>
            <a:endParaRPr lang="en-GB"/>
          </a:p>
        </p:txBody>
      </p:sp>
      <p:sp>
        <p:nvSpPr>
          <p:cNvPr id="5" name="Title 1"/>
          <p:cNvSpPr>
            <a:spLocks noGrp="1"/>
          </p:cNvSpPr>
          <p:nvPr>
            <p:ph type="title"/>
          </p:nvPr>
        </p:nvSpPr>
        <p:spPr>
          <a:xfrm>
            <a:off x="415600" y="125633"/>
            <a:ext cx="11360800" cy="731600"/>
          </a:xfrm>
        </p:spPr>
        <p:txBody>
          <a:bodyPr/>
          <a:lstStyle/>
          <a:p>
            <a:pPr algn="ctr"/>
            <a:r>
              <a:rPr lang="en-US" b="1" dirty="0" smtClean="0"/>
              <a:t>TÓM TẮT NỘI DUNG MỤC 2</a:t>
            </a:r>
            <a:endParaRPr lang="en-US" b="1" dirty="0"/>
          </a:p>
        </p:txBody>
      </p:sp>
      <p:grpSp>
        <p:nvGrpSpPr>
          <p:cNvPr id="6" name="Группа 11087"/>
          <p:cNvGrpSpPr/>
          <p:nvPr/>
        </p:nvGrpSpPr>
        <p:grpSpPr>
          <a:xfrm>
            <a:off x="527073" y="1253324"/>
            <a:ext cx="486738" cy="489269"/>
            <a:chOff x="6473825" y="2852738"/>
            <a:chExt cx="915988" cy="920751"/>
          </a:xfrm>
          <a:solidFill>
            <a:schemeClr val="accent1"/>
          </a:solidFill>
        </p:grpSpPr>
        <p:sp>
          <p:nvSpPr>
            <p:cNvPr id="7"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4"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5"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6"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7"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8"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9"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0"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1"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2"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3"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4"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5"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6"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7"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8"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9"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0"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1"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2"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3"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4"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5"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6"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7"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8"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9"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0"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1"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2"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3"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4"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5"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6"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7"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8"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9"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0"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1"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2"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3"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4"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5"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6"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7"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8"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9"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0"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1"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2"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3"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4"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5"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6"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7"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8"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9"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0"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1"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2"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3"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4"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5"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6"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7"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8"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9"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0"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1"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2"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3"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4"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5"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6"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7"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8"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9"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0"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1"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2"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3"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4"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5"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6"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7"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8"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9"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0"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1"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2"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3"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4"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5"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6"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7"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8"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9"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0"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1"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2"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3"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4"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sp>
        <p:nvSpPr>
          <p:cNvPr id="145" name="Rectangle 144"/>
          <p:cNvSpPr/>
          <p:nvPr/>
        </p:nvSpPr>
        <p:spPr>
          <a:xfrm>
            <a:off x="605102" y="1253324"/>
            <a:ext cx="5116566" cy="2677656"/>
          </a:xfrm>
          <a:prstGeom prst="rect">
            <a:avLst/>
          </a:prstGeom>
        </p:spPr>
        <p:txBody>
          <a:bodyPr wrap="square">
            <a:spAutoFit/>
          </a:bodyPr>
          <a:lstStyle/>
          <a:p>
            <a:pPr lvl="1" algn="just"/>
            <a:r>
              <a:rPr lang="en-US" sz="2400" b="1" dirty="0" err="1" smtClean="0">
                <a:solidFill>
                  <a:srgbClr val="808000"/>
                </a:solidFill>
              </a:rPr>
              <a:t>Sức</a:t>
            </a:r>
            <a:r>
              <a:rPr lang="en-US" sz="2400" b="1" dirty="0" smtClean="0">
                <a:solidFill>
                  <a:srgbClr val="808000"/>
                </a:solidFill>
              </a:rPr>
              <a:t> </a:t>
            </a:r>
            <a:r>
              <a:rPr lang="en-US" sz="2400" b="1" dirty="0" err="1" smtClean="0">
                <a:solidFill>
                  <a:srgbClr val="808000"/>
                </a:solidFill>
              </a:rPr>
              <a:t>lao</a:t>
            </a:r>
            <a:r>
              <a:rPr lang="en-US" sz="2400" b="1" dirty="0" smtClean="0">
                <a:solidFill>
                  <a:srgbClr val="808000"/>
                </a:solidFill>
              </a:rPr>
              <a:t> </a:t>
            </a:r>
            <a:r>
              <a:rPr lang="en-US" sz="2400" b="1" dirty="0" err="1" smtClean="0">
                <a:solidFill>
                  <a:srgbClr val="808000"/>
                </a:solidFill>
              </a:rPr>
              <a:t>động</a:t>
            </a:r>
            <a:endParaRPr lang="en-US" sz="2400" b="1" dirty="0" smtClean="0">
              <a:solidFill>
                <a:srgbClr val="808000"/>
              </a:solidFill>
            </a:endParaRPr>
          </a:p>
          <a:p>
            <a:pPr marL="355600" lvl="1" algn="just">
              <a:buFont typeface="Arial" panose="020B0604020202020204" pitchFamily="34" charset="0"/>
              <a:buChar char="•"/>
            </a:pPr>
            <a:r>
              <a:rPr lang="vi-VN" dirty="0" smtClean="0">
                <a:solidFill>
                  <a:srgbClr val="000000"/>
                </a:solidFill>
              </a:rPr>
              <a:t>Sức </a:t>
            </a:r>
            <a:r>
              <a:rPr lang="vi-VN" dirty="0">
                <a:solidFill>
                  <a:srgbClr val="000000"/>
                </a:solidFill>
              </a:rPr>
              <a:t>lao động là toàn bộ những năng lực thể chất và tinh thần được vận dụng trong quá trình sản xuất.</a:t>
            </a:r>
          </a:p>
          <a:p>
            <a:pPr marL="355600" lvl="1" algn="just">
              <a:buFont typeface="Arial" panose="020B0604020202020204" pitchFamily="34" charset="0"/>
              <a:buChar char="•"/>
            </a:pPr>
            <a:r>
              <a:rPr lang="vi-VN" dirty="0">
                <a:solidFill>
                  <a:srgbClr val="000000"/>
                </a:solidFill>
              </a:rPr>
              <a:t>Sức lao động gồm: thể lực và trí lực.</a:t>
            </a:r>
          </a:p>
          <a:p>
            <a:pPr marL="355600" lvl="1" algn="just">
              <a:buFont typeface="Arial" panose="020B0604020202020204" pitchFamily="34" charset="0"/>
              <a:buChar char="•"/>
            </a:pPr>
            <a:r>
              <a:rPr lang="vi-VN" dirty="0">
                <a:solidFill>
                  <a:srgbClr val="000000"/>
                </a:solidFill>
              </a:rPr>
              <a:t>Lao động là hoạt động có m</a:t>
            </a:r>
            <a:r>
              <a:rPr lang="en-US" dirty="0" err="1">
                <a:solidFill>
                  <a:srgbClr val="000000"/>
                </a:solidFill>
              </a:rPr>
              <a:t>ục</a:t>
            </a:r>
            <a:r>
              <a:rPr lang="vi-VN" dirty="0">
                <a:solidFill>
                  <a:srgbClr val="000000"/>
                </a:solidFill>
              </a:rPr>
              <a:t> đích có ý thức của con người làm biến đổi những yếu tố tự nhiên cho phù hợp với nhu cầu của con người.</a:t>
            </a:r>
            <a:endParaRPr lang="vi-VN" sz="1600" dirty="0">
              <a:solidFill>
                <a:srgbClr val="000000"/>
              </a:solidFill>
            </a:endParaRPr>
          </a:p>
        </p:txBody>
      </p:sp>
      <p:grpSp>
        <p:nvGrpSpPr>
          <p:cNvPr id="146" name="Группа 11087"/>
          <p:cNvGrpSpPr/>
          <p:nvPr/>
        </p:nvGrpSpPr>
        <p:grpSpPr>
          <a:xfrm>
            <a:off x="24304" y="3928938"/>
            <a:ext cx="486738" cy="489269"/>
            <a:chOff x="6473825" y="2852738"/>
            <a:chExt cx="915988" cy="920751"/>
          </a:xfrm>
          <a:solidFill>
            <a:schemeClr val="accent1"/>
          </a:solidFill>
        </p:grpSpPr>
        <p:sp>
          <p:nvSpPr>
            <p:cNvPr id="147"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8"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9"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0"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1"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2"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3"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4"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5"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6"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7"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8"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9"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0"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1"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2"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3"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4"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5"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6"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7"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8"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9"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0"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1"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2"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3"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4"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5"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6"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7"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8"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9"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0"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1"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2"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3"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4"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5"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6"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7"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8"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9"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0"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1"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2"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3"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4"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5"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6"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7"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8"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9"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0"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1"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2"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3"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4"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5"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6"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7"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8"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9"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0"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1"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2"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3"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4"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5"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6"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7"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8"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9"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0"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1"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2"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3"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4"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5"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6"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7"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8"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9"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0"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1"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2"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3"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4"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5"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6"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7"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8"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9"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0"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1"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2"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3"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4"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5"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6"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7"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8"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9"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0"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1"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2"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3"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4"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5"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6"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7"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8"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9"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0"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1"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2"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3"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4"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5"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6"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7"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8"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9"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0"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1"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2"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3"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4"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5"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6"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7"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8"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9"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0"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1"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2"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3"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4"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pSp>
        <p:nvGrpSpPr>
          <p:cNvPr id="285" name="Группа 11087"/>
          <p:cNvGrpSpPr/>
          <p:nvPr/>
        </p:nvGrpSpPr>
        <p:grpSpPr>
          <a:xfrm>
            <a:off x="6551852" y="1402215"/>
            <a:ext cx="486738" cy="489269"/>
            <a:chOff x="6473825" y="2852738"/>
            <a:chExt cx="915988" cy="920751"/>
          </a:xfrm>
          <a:solidFill>
            <a:schemeClr val="accent1"/>
          </a:solidFill>
        </p:grpSpPr>
        <p:sp>
          <p:nvSpPr>
            <p:cNvPr id="286"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7"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8"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9"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0"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1"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2"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3"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4"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5"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6"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7"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8"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9"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0"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1"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2"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3"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4"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5"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6"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7"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8"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9"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0"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1"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2"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3"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4"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5"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6"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7"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8"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9"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0"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1"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2"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3"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4"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5"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6"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7"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8"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9"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0"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1"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2"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3"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4"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5"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6"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7"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8"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9"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0"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1"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2"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3"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4"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5"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6"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7"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8"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9"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0"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1"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2"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3"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4"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5"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6"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7"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8"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9"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0"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1"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2"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3"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4"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5"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6"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7"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8"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9"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0"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1"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2"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3"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4"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5"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6"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7"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8"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9"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0"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1"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2"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3"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4"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5"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6"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7"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8"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9"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0"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1"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2"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3"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4"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5"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6"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7"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8"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9"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0"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1"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2"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3"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4"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5"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6"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7"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8"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9"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0"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1"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2"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3"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4"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5"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6"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7"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8"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9"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0"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1"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2"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3"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sp>
        <p:nvSpPr>
          <p:cNvPr id="424" name="Rectangle 423"/>
          <p:cNvSpPr/>
          <p:nvPr/>
        </p:nvSpPr>
        <p:spPr>
          <a:xfrm>
            <a:off x="7082455" y="1392513"/>
            <a:ext cx="4727681" cy="4616648"/>
          </a:xfrm>
          <a:prstGeom prst="rect">
            <a:avLst/>
          </a:prstGeom>
        </p:spPr>
        <p:txBody>
          <a:bodyPr wrap="square">
            <a:spAutoFit/>
          </a:bodyPr>
          <a:lstStyle/>
          <a:p>
            <a:pPr algn="just"/>
            <a:r>
              <a:rPr lang="vi-VN" sz="2400" b="1" dirty="0">
                <a:solidFill>
                  <a:srgbClr val="808000"/>
                </a:solidFill>
              </a:rPr>
              <a:t>Đối tượng lao động</a:t>
            </a:r>
          </a:p>
          <a:p>
            <a:pPr marL="95250" lvl="1" indent="-12700" algn="just">
              <a:buFont typeface="Arial" panose="020B0604020202020204" pitchFamily="34" charset="0"/>
              <a:buChar char="•"/>
            </a:pPr>
            <a:r>
              <a:rPr lang="vi-VN" dirty="0">
                <a:solidFill>
                  <a:srgbClr val="000000"/>
                </a:solidFill>
              </a:rPr>
              <a:t>Đối tượng lao động là những yếu tố của giới tự nhiên mà lao động của con người tác động vào </a:t>
            </a:r>
            <a:r>
              <a:rPr lang="vi-VN" dirty="0" smtClean="0">
                <a:solidFill>
                  <a:srgbClr val="000000"/>
                </a:solidFill>
              </a:rPr>
              <a:t>nh</a:t>
            </a:r>
            <a:r>
              <a:rPr lang="en-US" dirty="0" smtClean="0">
                <a:solidFill>
                  <a:srgbClr val="000000"/>
                </a:solidFill>
              </a:rPr>
              <a:t>ằ</a:t>
            </a:r>
            <a:r>
              <a:rPr lang="vi-VN" dirty="0" smtClean="0">
                <a:solidFill>
                  <a:srgbClr val="000000"/>
                </a:solidFill>
              </a:rPr>
              <a:t>m </a:t>
            </a:r>
            <a:r>
              <a:rPr lang="vi-VN" dirty="0">
                <a:solidFill>
                  <a:srgbClr val="000000"/>
                </a:solidFill>
              </a:rPr>
              <a:t>biến đổi nó cho phù hợp với mục đích của con người.</a:t>
            </a:r>
          </a:p>
          <a:p>
            <a:pPr marL="95250" lvl="1" indent="-12700" algn="just">
              <a:buFont typeface="Arial" panose="020B0604020202020204" pitchFamily="34" charset="0"/>
              <a:buChar char="•"/>
            </a:pPr>
            <a:r>
              <a:rPr lang="vi-VN" dirty="0">
                <a:solidFill>
                  <a:srgbClr val="000000"/>
                </a:solidFill>
              </a:rPr>
              <a:t>Đối tượng lao động có hai loại: Đối tượng lao động có sẵn (gỗ, đất đai, khoáng sản…) và đối tượng lao động qua tác động của lao động (sợi để dệt vải, sắt thép, xi măng…)</a:t>
            </a:r>
          </a:p>
          <a:p>
            <a:pPr marL="95250" lvl="1" indent="-12700" algn="just">
              <a:buFont typeface="Arial" panose="020B0604020202020204" pitchFamily="34" charset="0"/>
              <a:buChar char="•"/>
            </a:pPr>
            <a:r>
              <a:rPr lang="vi-VN" dirty="0">
                <a:solidFill>
                  <a:srgbClr val="000000"/>
                </a:solidFill>
              </a:rPr>
              <a:t>Cùng với sự phát triển của lao động sản xuất và khoa học kĩ thuật, đối tượng lao động ngày càng đa dạng, phong phú. Con người ngày càng tạo ra những nguyên vật liệu nhân tạo có tính năng theo ý muốn.</a:t>
            </a:r>
          </a:p>
          <a:p>
            <a:pPr marL="95250" lvl="1" indent="-12700" algn="just">
              <a:buFont typeface="Arial" panose="020B0604020202020204" pitchFamily="34" charset="0"/>
              <a:buChar char="•"/>
            </a:pPr>
            <a:r>
              <a:rPr lang="vi-VN" dirty="0">
                <a:solidFill>
                  <a:srgbClr val="000000"/>
                </a:solidFill>
              </a:rPr>
              <a:t>Cần có ý thức sử dụng hợp lí và bảo vệ  tài nguyên, môi trường sinh thái.</a:t>
            </a:r>
          </a:p>
        </p:txBody>
      </p:sp>
      <p:sp>
        <p:nvSpPr>
          <p:cNvPr id="425" name="Freeform 108"/>
          <p:cNvSpPr>
            <a:spLocks noEditPoints="1"/>
          </p:cNvSpPr>
          <p:nvPr/>
        </p:nvSpPr>
        <p:spPr bwMode="auto">
          <a:xfrm>
            <a:off x="6221175" y="1208675"/>
            <a:ext cx="169556" cy="5478728"/>
          </a:xfrm>
          <a:custGeom>
            <a:avLst/>
            <a:gdLst>
              <a:gd name="T0" fmla="*/ 5 w 31"/>
              <a:gd name="T1" fmla="*/ 886 h 1879"/>
              <a:gd name="T2" fmla="*/ 7 w 31"/>
              <a:gd name="T3" fmla="*/ 944 h 1879"/>
              <a:gd name="T4" fmla="*/ 5 w 31"/>
              <a:gd name="T5" fmla="*/ 972 h 1879"/>
              <a:gd name="T6" fmla="*/ 7 w 31"/>
              <a:gd name="T7" fmla="*/ 1022 h 1879"/>
              <a:gd name="T8" fmla="*/ 7 w 31"/>
              <a:gd name="T9" fmla="*/ 1084 h 1879"/>
              <a:gd name="T10" fmla="*/ 15 w 31"/>
              <a:gd name="T11" fmla="*/ 1174 h 1879"/>
              <a:gd name="T12" fmla="*/ 15 w 31"/>
              <a:gd name="T13" fmla="*/ 1176 h 1879"/>
              <a:gd name="T14" fmla="*/ 9 w 31"/>
              <a:gd name="T15" fmla="*/ 1182 h 1879"/>
              <a:gd name="T16" fmla="*/ 10 w 31"/>
              <a:gd name="T17" fmla="*/ 1242 h 1879"/>
              <a:gd name="T18" fmla="*/ 9 w 31"/>
              <a:gd name="T19" fmla="*/ 1300 h 1879"/>
              <a:gd name="T20" fmla="*/ 8 w 31"/>
              <a:gd name="T21" fmla="*/ 1386 h 1879"/>
              <a:gd name="T22" fmla="*/ 8 w 31"/>
              <a:gd name="T23" fmla="*/ 1425 h 1879"/>
              <a:gd name="T24" fmla="*/ 20 w 31"/>
              <a:gd name="T25" fmla="*/ 1511 h 1879"/>
              <a:gd name="T26" fmla="*/ 9 w 31"/>
              <a:gd name="T27" fmla="*/ 1527 h 1879"/>
              <a:gd name="T28" fmla="*/ 8 w 31"/>
              <a:gd name="T29" fmla="*/ 1565 h 1879"/>
              <a:gd name="T30" fmla="*/ 9 w 31"/>
              <a:gd name="T31" fmla="*/ 1606 h 1879"/>
              <a:gd name="T32" fmla="*/ 11 w 31"/>
              <a:gd name="T33" fmla="*/ 1696 h 1879"/>
              <a:gd name="T34" fmla="*/ 19 w 31"/>
              <a:gd name="T35" fmla="*/ 1735 h 1879"/>
              <a:gd name="T36" fmla="*/ 14 w 31"/>
              <a:gd name="T37" fmla="*/ 1811 h 1879"/>
              <a:gd name="T38" fmla="*/ 20 w 31"/>
              <a:gd name="T39" fmla="*/ 1836 h 1879"/>
              <a:gd name="T40" fmla="*/ 28 w 31"/>
              <a:gd name="T41" fmla="*/ 1831 h 1879"/>
              <a:gd name="T42" fmla="*/ 25 w 31"/>
              <a:gd name="T43" fmla="*/ 1828 h 1879"/>
              <a:gd name="T44" fmla="*/ 27 w 31"/>
              <a:gd name="T45" fmla="*/ 1766 h 1879"/>
              <a:gd name="T46" fmla="*/ 27 w 31"/>
              <a:gd name="T47" fmla="*/ 1664 h 1879"/>
              <a:gd name="T48" fmla="*/ 25 w 31"/>
              <a:gd name="T49" fmla="*/ 1526 h 1879"/>
              <a:gd name="T50" fmla="*/ 26 w 31"/>
              <a:gd name="T51" fmla="*/ 1464 h 1879"/>
              <a:gd name="T52" fmla="*/ 23 w 31"/>
              <a:gd name="T53" fmla="*/ 1446 h 1879"/>
              <a:gd name="T54" fmla="*/ 20 w 31"/>
              <a:gd name="T55" fmla="*/ 1377 h 1879"/>
              <a:gd name="T56" fmla="*/ 23 w 31"/>
              <a:gd name="T57" fmla="*/ 1235 h 1879"/>
              <a:gd name="T58" fmla="*/ 21 w 31"/>
              <a:gd name="T59" fmla="*/ 1185 h 1879"/>
              <a:gd name="T60" fmla="*/ 21 w 31"/>
              <a:gd name="T61" fmla="*/ 1109 h 1879"/>
              <a:gd name="T62" fmla="*/ 19 w 31"/>
              <a:gd name="T63" fmla="*/ 1036 h 1879"/>
              <a:gd name="T64" fmla="*/ 22 w 31"/>
              <a:gd name="T65" fmla="*/ 957 h 1879"/>
              <a:gd name="T66" fmla="*/ 24 w 31"/>
              <a:gd name="T67" fmla="*/ 832 h 1879"/>
              <a:gd name="T68" fmla="*/ 24 w 31"/>
              <a:gd name="T69" fmla="*/ 720 h 1879"/>
              <a:gd name="T70" fmla="*/ 22 w 31"/>
              <a:gd name="T71" fmla="*/ 618 h 1879"/>
              <a:gd name="T72" fmla="*/ 25 w 31"/>
              <a:gd name="T73" fmla="*/ 492 h 1879"/>
              <a:gd name="T74" fmla="*/ 25 w 31"/>
              <a:gd name="T75" fmla="*/ 445 h 1879"/>
              <a:gd name="T76" fmla="*/ 25 w 31"/>
              <a:gd name="T77" fmla="*/ 318 h 1879"/>
              <a:gd name="T78" fmla="*/ 23 w 31"/>
              <a:gd name="T79" fmla="*/ 197 h 1879"/>
              <a:gd name="T80" fmla="*/ 21 w 31"/>
              <a:gd name="T81" fmla="*/ 2 h 1879"/>
              <a:gd name="T82" fmla="*/ 9 w 31"/>
              <a:gd name="T83" fmla="*/ 77 h 1879"/>
              <a:gd name="T84" fmla="*/ 9 w 31"/>
              <a:gd name="T85" fmla="*/ 194 h 1879"/>
              <a:gd name="T86" fmla="*/ 7 w 31"/>
              <a:gd name="T87" fmla="*/ 219 h 1879"/>
              <a:gd name="T88" fmla="*/ 7 w 31"/>
              <a:gd name="T89" fmla="*/ 352 h 1879"/>
              <a:gd name="T90" fmla="*/ 11 w 31"/>
              <a:gd name="T91" fmla="*/ 420 h 1879"/>
              <a:gd name="T92" fmla="*/ 10 w 31"/>
              <a:gd name="T93" fmla="*/ 478 h 1879"/>
              <a:gd name="T94" fmla="*/ 9 w 31"/>
              <a:gd name="T95" fmla="*/ 528 h 1879"/>
              <a:gd name="T96" fmla="*/ 5 w 31"/>
              <a:gd name="T97" fmla="*/ 586 h 1879"/>
              <a:gd name="T98" fmla="*/ 10 w 31"/>
              <a:gd name="T99" fmla="*/ 637 h 1879"/>
              <a:gd name="T100" fmla="*/ 8 w 31"/>
              <a:gd name="T101" fmla="*/ 680 h 1879"/>
              <a:gd name="T102" fmla="*/ 6 w 31"/>
              <a:gd name="T103" fmla="*/ 698 h 1879"/>
              <a:gd name="T104" fmla="*/ 6 w 31"/>
              <a:gd name="T105" fmla="*/ 766 h 1879"/>
              <a:gd name="T106" fmla="*/ 6 w 31"/>
              <a:gd name="T107" fmla="*/ 848 h 1879"/>
              <a:gd name="T108" fmla="*/ 12 w 31"/>
              <a:gd name="T109" fmla="*/ 1195 h 1879"/>
              <a:gd name="T110" fmla="*/ 25 w 31"/>
              <a:gd name="T111" fmla="*/ 1784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879">
                <a:moveTo>
                  <a:pt x="6" y="848"/>
                </a:moveTo>
                <a:cubicBezTo>
                  <a:pt x="4" y="857"/>
                  <a:pt x="4" y="857"/>
                  <a:pt x="4" y="857"/>
                </a:cubicBezTo>
                <a:cubicBezTo>
                  <a:pt x="2" y="846"/>
                  <a:pt x="3" y="838"/>
                  <a:pt x="0" y="846"/>
                </a:cubicBezTo>
                <a:cubicBezTo>
                  <a:pt x="6" y="848"/>
                  <a:pt x="1" y="882"/>
                  <a:pt x="6" y="883"/>
                </a:cubicBezTo>
                <a:cubicBezTo>
                  <a:pt x="5" y="889"/>
                  <a:pt x="5" y="889"/>
                  <a:pt x="5" y="889"/>
                </a:cubicBezTo>
                <a:cubicBezTo>
                  <a:pt x="5" y="888"/>
                  <a:pt x="5" y="887"/>
                  <a:pt x="5" y="886"/>
                </a:cubicBezTo>
                <a:cubicBezTo>
                  <a:pt x="2" y="897"/>
                  <a:pt x="9" y="894"/>
                  <a:pt x="8" y="910"/>
                </a:cubicBezTo>
                <a:cubicBezTo>
                  <a:pt x="8" y="915"/>
                  <a:pt x="7" y="919"/>
                  <a:pt x="6" y="915"/>
                </a:cubicBezTo>
                <a:cubicBezTo>
                  <a:pt x="8" y="927"/>
                  <a:pt x="8" y="927"/>
                  <a:pt x="8" y="927"/>
                </a:cubicBezTo>
                <a:cubicBezTo>
                  <a:pt x="8" y="930"/>
                  <a:pt x="7" y="929"/>
                  <a:pt x="7" y="926"/>
                </a:cubicBezTo>
                <a:cubicBezTo>
                  <a:pt x="7" y="944"/>
                  <a:pt x="7" y="944"/>
                  <a:pt x="7" y="944"/>
                </a:cubicBezTo>
                <a:cubicBezTo>
                  <a:pt x="7" y="944"/>
                  <a:pt x="7" y="944"/>
                  <a:pt x="7" y="944"/>
                </a:cubicBezTo>
                <a:cubicBezTo>
                  <a:pt x="8" y="946"/>
                  <a:pt x="9" y="952"/>
                  <a:pt x="10" y="955"/>
                </a:cubicBezTo>
                <a:cubicBezTo>
                  <a:pt x="9" y="960"/>
                  <a:pt x="9" y="953"/>
                  <a:pt x="9" y="954"/>
                </a:cubicBezTo>
                <a:cubicBezTo>
                  <a:pt x="10" y="964"/>
                  <a:pt x="10" y="964"/>
                  <a:pt x="10" y="964"/>
                </a:cubicBezTo>
                <a:cubicBezTo>
                  <a:pt x="8" y="968"/>
                  <a:pt x="7" y="960"/>
                  <a:pt x="7" y="953"/>
                </a:cubicBezTo>
                <a:cubicBezTo>
                  <a:pt x="2" y="962"/>
                  <a:pt x="9" y="961"/>
                  <a:pt x="5" y="981"/>
                </a:cubicBezTo>
                <a:cubicBezTo>
                  <a:pt x="5" y="972"/>
                  <a:pt x="5" y="972"/>
                  <a:pt x="5" y="972"/>
                </a:cubicBezTo>
                <a:cubicBezTo>
                  <a:pt x="2" y="978"/>
                  <a:pt x="3" y="985"/>
                  <a:pt x="1" y="996"/>
                </a:cubicBezTo>
                <a:cubicBezTo>
                  <a:pt x="2" y="993"/>
                  <a:pt x="6" y="975"/>
                  <a:pt x="7" y="985"/>
                </a:cubicBezTo>
                <a:cubicBezTo>
                  <a:pt x="7" y="989"/>
                  <a:pt x="7" y="993"/>
                  <a:pt x="8" y="998"/>
                </a:cubicBezTo>
                <a:cubicBezTo>
                  <a:pt x="6" y="998"/>
                  <a:pt x="6" y="1004"/>
                  <a:pt x="6" y="1011"/>
                </a:cubicBezTo>
                <a:cubicBezTo>
                  <a:pt x="4" y="1011"/>
                  <a:pt x="4" y="1011"/>
                  <a:pt x="4" y="1011"/>
                </a:cubicBezTo>
                <a:cubicBezTo>
                  <a:pt x="4" y="1019"/>
                  <a:pt x="6" y="1018"/>
                  <a:pt x="7" y="1022"/>
                </a:cubicBezTo>
                <a:cubicBezTo>
                  <a:pt x="7" y="1031"/>
                  <a:pt x="5" y="1033"/>
                  <a:pt x="3" y="1035"/>
                </a:cubicBezTo>
                <a:cubicBezTo>
                  <a:pt x="3" y="1049"/>
                  <a:pt x="6" y="1025"/>
                  <a:pt x="7" y="1042"/>
                </a:cubicBezTo>
                <a:cubicBezTo>
                  <a:pt x="6" y="1053"/>
                  <a:pt x="7" y="1061"/>
                  <a:pt x="8" y="1075"/>
                </a:cubicBezTo>
                <a:cubicBezTo>
                  <a:pt x="7" y="1083"/>
                  <a:pt x="7" y="1073"/>
                  <a:pt x="6" y="1076"/>
                </a:cubicBezTo>
                <a:cubicBezTo>
                  <a:pt x="8" y="1083"/>
                  <a:pt x="8" y="1083"/>
                  <a:pt x="8" y="1083"/>
                </a:cubicBezTo>
                <a:cubicBezTo>
                  <a:pt x="8" y="1085"/>
                  <a:pt x="7" y="1085"/>
                  <a:pt x="7" y="1084"/>
                </a:cubicBezTo>
                <a:cubicBezTo>
                  <a:pt x="8" y="1090"/>
                  <a:pt x="10" y="1085"/>
                  <a:pt x="10" y="1094"/>
                </a:cubicBezTo>
                <a:cubicBezTo>
                  <a:pt x="13" y="1097"/>
                  <a:pt x="6" y="1114"/>
                  <a:pt x="9" y="1125"/>
                </a:cubicBezTo>
                <a:cubicBezTo>
                  <a:pt x="9" y="1128"/>
                  <a:pt x="8" y="1124"/>
                  <a:pt x="7" y="1125"/>
                </a:cubicBezTo>
                <a:cubicBezTo>
                  <a:pt x="9" y="1141"/>
                  <a:pt x="8" y="1138"/>
                  <a:pt x="11" y="1152"/>
                </a:cubicBezTo>
                <a:cubicBezTo>
                  <a:pt x="9" y="1163"/>
                  <a:pt x="9" y="1163"/>
                  <a:pt x="9" y="1163"/>
                </a:cubicBezTo>
                <a:cubicBezTo>
                  <a:pt x="11" y="1155"/>
                  <a:pt x="14" y="1165"/>
                  <a:pt x="15" y="1174"/>
                </a:cubicBezTo>
                <a:cubicBezTo>
                  <a:pt x="16" y="1171"/>
                  <a:pt x="17" y="1169"/>
                  <a:pt x="18" y="1167"/>
                </a:cubicBezTo>
                <a:cubicBezTo>
                  <a:pt x="19" y="1182"/>
                  <a:pt x="19" y="1182"/>
                  <a:pt x="19" y="1182"/>
                </a:cubicBezTo>
                <a:cubicBezTo>
                  <a:pt x="19" y="1184"/>
                  <a:pt x="18" y="1182"/>
                  <a:pt x="17" y="1180"/>
                </a:cubicBezTo>
                <a:cubicBezTo>
                  <a:pt x="17" y="1181"/>
                  <a:pt x="17" y="1182"/>
                  <a:pt x="17" y="1182"/>
                </a:cubicBezTo>
                <a:cubicBezTo>
                  <a:pt x="16" y="1188"/>
                  <a:pt x="15" y="1185"/>
                  <a:pt x="13" y="1181"/>
                </a:cubicBezTo>
                <a:cubicBezTo>
                  <a:pt x="14" y="1179"/>
                  <a:pt x="14" y="1178"/>
                  <a:pt x="15" y="1176"/>
                </a:cubicBezTo>
                <a:cubicBezTo>
                  <a:pt x="13" y="1172"/>
                  <a:pt x="12" y="1169"/>
                  <a:pt x="10" y="1170"/>
                </a:cubicBezTo>
                <a:cubicBezTo>
                  <a:pt x="10" y="1171"/>
                  <a:pt x="11" y="1172"/>
                  <a:pt x="11" y="1174"/>
                </a:cubicBezTo>
                <a:cubicBezTo>
                  <a:pt x="10" y="1174"/>
                  <a:pt x="10" y="1173"/>
                  <a:pt x="10" y="1173"/>
                </a:cubicBezTo>
                <a:cubicBezTo>
                  <a:pt x="10" y="1174"/>
                  <a:pt x="10" y="1175"/>
                  <a:pt x="11" y="1178"/>
                </a:cubicBezTo>
                <a:cubicBezTo>
                  <a:pt x="8" y="1181"/>
                  <a:pt x="8" y="1181"/>
                  <a:pt x="8" y="1181"/>
                </a:cubicBezTo>
                <a:cubicBezTo>
                  <a:pt x="9" y="1182"/>
                  <a:pt x="9" y="1182"/>
                  <a:pt x="9" y="1182"/>
                </a:cubicBezTo>
                <a:cubicBezTo>
                  <a:pt x="7" y="1201"/>
                  <a:pt x="7" y="1201"/>
                  <a:pt x="7" y="1201"/>
                </a:cubicBezTo>
                <a:cubicBezTo>
                  <a:pt x="10" y="1215"/>
                  <a:pt x="14" y="1227"/>
                  <a:pt x="16" y="1249"/>
                </a:cubicBezTo>
                <a:cubicBezTo>
                  <a:pt x="13" y="1243"/>
                  <a:pt x="12" y="1248"/>
                  <a:pt x="10" y="1247"/>
                </a:cubicBezTo>
                <a:cubicBezTo>
                  <a:pt x="12" y="1241"/>
                  <a:pt x="9" y="1230"/>
                  <a:pt x="9" y="1219"/>
                </a:cubicBezTo>
                <a:cubicBezTo>
                  <a:pt x="9" y="1225"/>
                  <a:pt x="8" y="1224"/>
                  <a:pt x="7" y="1222"/>
                </a:cubicBezTo>
                <a:cubicBezTo>
                  <a:pt x="10" y="1242"/>
                  <a:pt x="10" y="1242"/>
                  <a:pt x="10" y="1242"/>
                </a:cubicBezTo>
                <a:cubicBezTo>
                  <a:pt x="8" y="1242"/>
                  <a:pt x="8" y="1247"/>
                  <a:pt x="7" y="1252"/>
                </a:cubicBezTo>
                <a:cubicBezTo>
                  <a:pt x="11" y="1248"/>
                  <a:pt x="10" y="1267"/>
                  <a:pt x="11" y="1275"/>
                </a:cubicBezTo>
                <a:cubicBezTo>
                  <a:pt x="10" y="1276"/>
                  <a:pt x="8" y="1274"/>
                  <a:pt x="9" y="1264"/>
                </a:cubicBezTo>
                <a:cubicBezTo>
                  <a:pt x="6" y="1275"/>
                  <a:pt x="13" y="1278"/>
                  <a:pt x="11" y="1289"/>
                </a:cubicBezTo>
                <a:cubicBezTo>
                  <a:pt x="11" y="1286"/>
                  <a:pt x="11" y="1285"/>
                  <a:pt x="10" y="1284"/>
                </a:cubicBezTo>
                <a:cubicBezTo>
                  <a:pt x="12" y="1290"/>
                  <a:pt x="11" y="1304"/>
                  <a:pt x="9" y="1300"/>
                </a:cubicBezTo>
                <a:cubicBezTo>
                  <a:pt x="9" y="1298"/>
                  <a:pt x="9" y="1298"/>
                  <a:pt x="9" y="1298"/>
                </a:cubicBezTo>
                <a:cubicBezTo>
                  <a:pt x="9" y="1314"/>
                  <a:pt x="9" y="1347"/>
                  <a:pt x="13" y="1350"/>
                </a:cubicBezTo>
                <a:cubicBezTo>
                  <a:pt x="12" y="1350"/>
                  <a:pt x="9" y="1348"/>
                  <a:pt x="8" y="1347"/>
                </a:cubicBezTo>
                <a:cubicBezTo>
                  <a:pt x="19" y="1376"/>
                  <a:pt x="19" y="1376"/>
                  <a:pt x="19" y="1376"/>
                </a:cubicBezTo>
                <a:cubicBezTo>
                  <a:pt x="17" y="1373"/>
                  <a:pt x="10" y="1383"/>
                  <a:pt x="8" y="1369"/>
                </a:cubicBezTo>
                <a:cubicBezTo>
                  <a:pt x="8" y="1373"/>
                  <a:pt x="7" y="1378"/>
                  <a:pt x="8" y="1386"/>
                </a:cubicBezTo>
                <a:cubicBezTo>
                  <a:pt x="8" y="1384"/>
                  <a:pt x="12" y="1380"/>
                  <a:pt x="13" y="1383"/>
                </a:cubicBezTo>
                <a:cubicBezTo>
                  <a:pt x="9" y="1393"/>
                  <a:pt x="11" y="1390"/>
                  <a:pt x="8" y="1402"/>
                </a:cubicBezTo>
                <a:cubicBezTo>
                  <a:pt x="9" y="1398"/>
                  <a:pt x="13" y="1403"/>
                  <a:pt x="13" y="1409"/>
                </a:cubicBezTo>
                <a:cubicBezTo>
                  <a:pt x="12" y="1408"/>
                  <a:pt x="9" y="1409"/>
                  <a:pt x="8" y="1407"/>
                </a:cubicBezTo>
                <a:cubicBezTo>
                  <a:pt x="13" y="1423"/>
                  <a:pt x="13" y="1423"/>
                  <a:pt x="13" y="1423"/>
                </a:cubicBezTo>
                <a:cubicBezTo>
                  <a:pt x="12" y="1419"/>
                  <a:pt x="9" y="1422"/>
                  <a:pt x="8" y="1425"/>
                </a:cubicBezTo>
                <a:cubicBezTo>
                  <a:pt x="8" y="1424"/>
                  <a:pt x="7" y="1439"/>
                  <a:pt x="8" y="1443"/>
                </a:cubicBezTo>
                <a:cubicBezTo>
                  <a:pt x="9" y="1436"/>
                  <a:pt x="9" y="1436"/>
                  <a:pt x="9" y="1436"/>
                </a:cubicBezTo>
                <a:cubicBezTo>
                  <a:pt x="8" y="1454"/>
                  <a:pt x="15" y="1454"/>
                  <a:pt x="15" y="1471"/>
                </a:cubicBezTo>
                <a:cubicBezTo>
                  <a:pt x="14" y="1469"/>
                  <a:pt x="9" y="1466"/>
                  <a:pt x="9" y="1475"/>
                </a:cubicBezTo>
                <a:cubicBezTo>
                  <a:pt x="11" y="1479"/>
                  <a:pt x="20" y="1493"/>
                  <a:pt x="22" y="1508"/>
                </a:cubicBezTo>
                <a:cubicBezTo>
                  <a:pt x="20" y="1511"/>
                  <a:pt x="20" y="1511"/>
                  <a:pt x="20" y="1511"/>
                </a:cubicBezTo>
                <a:cubicBezTo>
                  <a:pt x="22" y="1523"/>
                  <a:pt x="22" y="1523"/>
                  <a:pt x="22" y="1523"/>
                </a:cubicBezTo>
                <a:cubicBezTo>
                  <a:pt x="18" y="1516"/>
                  <a:pt x="11" y="1495"/>
                  <a:pt x="8" y="1484"/>
                </a:cubicBezTo>
                <a:cubicBezTo>
                  <a:pt x="7" y="1490"/>
                  <a:pt x="7" y="1486"/>
                  <a:pt x="7" y="1495"/>
                </a:cubicBezTo>
                <a:cubicBezTo>
                  <a:pt x="5" y="1499"/>
                  <a:pt x="5" y="1490"/>
                  <a:pt x="5" y="1487"/>
                </a:cubicBezTo>
                <a:cubicBezTo>
                  <a:pt x="4" y="1510"/>
                  <a:pt x="4" y="1510"/>
                  <a:pt x="4" y="1510"/>
                </a:cubicBezTo>
                <a:cubicBezTo>
                  <a:pt x="7" y="1509"/>
                  <a:pt x="7" y="1527"/>
                  <a:pt x="9" y="1527"/>
                </a:cubicBezTo>
                <a:cubicBezTo>
                  <a:pt x="6" y="1502"/>
                  <a:pt x="6" y="1502"/>
                  <a:pt x="6" y="1502"/>
                </a:cubicBezTo>
                <a:cubicBezTo>
                  <a:pt x="9" y="1501"/>
                  <a:pt x="14" y="1516"/>
                  <a:pt x="13" y="1532"/>
                </a:cubicBezTo>
                <a:cubicBezTo>
                  <a:pt x="12" y="1536"/>
                  <a:pt x="9" y="1529"/>
                  <a:pt x="8" y="1530"/>
                </a:cubicBezTo>
                <a:cubicBezTo>
                  <a:pt x="9" y="1532"/>
                  <a:pt x="9" y="1545"/>
                  <a:pt x="9" y="1546"/>
                </a:cubicBezTo>
                <a:cubicBezTo>
                  <a:pt x="7" y="1540"/>
                  <a:pt x="7" y="1540"/>
                  <a:pt x="7" y="1540"/>
                </a:cubicBezTo>
                <a:cubicBezTo>
                  <a:pt x="6" y="1549"/>
                  <a:pt x="11" y="1554"/>
                  <a:pt x="8" y="1565"/>
                </a:cubicBezTo>
                <a:cubicBezTo>
                  <a:pt x="8" y="1569"/>
                  <a:pt x="5" y="1576"/>
                  <a:pt x="6" y="1577"/>
                </a:cubicBezTo>
                <a:cubicBezTo>
                  <a:pt x="9" y="1571"/>
                  <a:pt x="19" y="1570"/>
                  <a:pt x="21" y="1574"/>
                </a:cubicBezTo>
                <a:cubicBezTo>
                  <a:pt x="21" y="1575"/>
                  <a:pt x="18" y="1593"/>
                  <a:pt x="17" y="1598"/>
                </a:cubicBezTo>
                <a:cubicBezTo>
                  <a:pt x="14" y="1604"/>
                  <a:pt x="11" y="1588"/>
                  <a:pt x="9" y="1594"/>
                </a:cubicBezTo>
                <a:cubicBezTo>
                  <a:pt x="10" y="1594"/>
                  <a:pt x="11" y="1597"/>
                  <a:pt x="11" y="1599"/>
                </a:cubicBezTo>
                <a:cubicBezTo>
                  <a:pt x="10" y="1603"/>
                  <a:pt x="9" y="1597"/>
                  <a:pt x="9" y="1606"/>
                </a:cubicBezTo>
                <a:cubicBezTo>
                  <a:pt x="12" y="1607"/>
                  <a:pt x="9" y="1623"/>
                  <a:pt x="11" y="1610"/>
                </a:cubicBezTo>
                <a:cubicBezTo>
                  <a:pt x="12" y="1618"/>
                  <a:pt x="11" y="1619"/>
                  <a:pt x="11" y="1628"/>
                </a:cubicBezTo>
                <a:cubicBezTo>
                  <a:pt x="13" y="1625"/>
                  <a:pt x="17" y="1637"/>
                  <a:pt x="18" y="1646"/>
                </a:cubicBezTo>
                <a:cubicBezTo>
                  <a:pt x="17" y="1645"/>
                  <a:pt x="16" y="1647"/>
                  <a:pt x="16" y="1648"/>
                </a:cubicBezTo>
                <a:cubicBezTo>
                  <a:pt x="15" y="1665"/>
                  <a:pt x="14" y="1674"/>
                  <a:pt x="14" y="1690"/>
                </a:cubicBezTo>
                <a:cubicBezTo>
                  <a:pt x="13" y="1692"/>
                  <a:pt x="13" y="1699"/>
                  <a:pt x="11" y="1696"/>
                </a:cubicBezTo>
                <a:cubicBezTo>
                  <a:pt x="12" y="1698"/>
                  <a:pt x="13" y="1701"/>
                  <a:pt x="13" y="1705"/>
                </a:cubicBezTo>
                <a:cubicBezTo>
                  <a:pt x="11" y="1715"/>
                  <a:pt x="13" y="1694"/>
                  <a:pt x="10" y="1702"/>
                </a:cubicBezTo>
                <a:cubicBezTo>
                  <a:pt x="11" y="1702"/>
                  <a:pt x="12" y="1715"/>
                  <a:pt x="13" y="1722"/>
                </a:cubicBezTo>
                <a:cubicBezTo>
                  <a:pt x="15" y="1719"/>
                  <a:pt x="13" y="1705"/>
                  <a:pt x="12" y="1698"/>
                </a:cubicBezTo>
                <a:cubicBezTo>
                  <a:pt x="16" y="1698"/>
                  <a:pt x="19" y="1710"/>
                  <a:pt x="21" y="1727"/>
                </a:cubicBezTo>
                <a:cubicBezTo>
                  <a:pt x="22" y="1740"/>
                  <a:pt x="19" y="1733"/>
                  <a:pt x="19" y="1735"/>
                </a:cubicBezTo>
                <a:cubicBezTo>
                  <a:pt x="19" y="1760"/>
                  <a:pt x="25" y="1756"/>
                  <a:pt x="23" y="1777"/>
                </a:cubicBezTo>
                <a:cubicBezTo>
                  <a:pt x="21" y="1785"/>
                  <a:pt x="18" y="1778"/>
                  <a:pt x="17" y="1779"/>
                </a:cubicBezTo>
                <a:cubicBezTo>
                  <a:pt x="16" y="1769"/>
                  <a:pt x="18" y="1763"/>
                  <a:pt x="18" y="1755"/>
                </a:cubicBezTo>
                <a:cubicBezTo>
                  <a:pt x="17" y="1764"/>
                  <a:pt x="17" y="1764"/>
                  <a:pt x="17" y="1764"/>
                </a:cubicBezTo>
                <a:cubicBezTo>
                  <a:pt x="16" y="1761"/>
                  <a:pt x="16" y="1754"/>
                  <a:pt x="16" y="1750"/>
                </a:cubicBezTo>
                <a:cubicBezTo>
                  <a:pt x="15" y="1757"/>
                  <a:pt x="16" y="1792"/>
                  <a:pt x="14" y="1811"/>
                </a:cubicBezTo>
                <a:cubicBezTo>
                  <a:pt x="15" y="1815"/>
                  <a:pt x="16" y="1821"/>
                  <a:pt x="17" y="1818"/>
                </a:cubicBezTo>
                <a:cubicBezTo>
                  <a:pt x="16" y="1812"/>
                  <a:pt x="16" y="1812"/>
                  <a:pt x="16" y="1812"/>
                </a:cubicBezTo>
                <a:cubicBezTo>
                  <a:pt x="18" y="1806"/>
                  <a:pt x="19" y="1823"/>
                  <a:pt x="20" y="1815"/>
                </a:cubicBezTo>
                <a:cubicBezTo>
                  <a:pt x="21" y="1824"/>
                  <a:pt x="23" y="1833"/>
                  <a:pt x="22" y="1844"/>
                </a:cubicBezTo>
                <a:cubicBezTo>
                  <a:pt x="19" y="1846"/>
                  <a:pt x="19" y="1846"/>
                  <a:pt x="19" y="1846"/>
                </a:cubicBezTo>
                <a:cubicBezTo>
                  <a:pt x="20" y="1846"/>
                  <a:pt x="21" y="1839"/>
                  <a:pt x="20" y="1836"/>
                </a:cubicBezTo>
                <a:cubicBezTo>
                  <a:pt x="21" y="1840"/>
                  <a:pt x="17" y="1853"/>
                  <a:pt x="20" y="1859"/>
                </a:cubicBezTo>
                <a:cubicBezTo>
                  <a:pt x="22" y="1850"/>
                  <a:pt x="22" y="1850"/>
                  <a:pt x="22" y="1850"/>
                </a:cubicBezTo>
                <a:cubicBezTo>
                  <a:pt x="23" y="1859"/>
                  <a:pt x="25" y="1869"/>
                  <a:pt x="25" y="1879"/>
                </a:cubicBezTo>
                <a:cubicBezTo>
                  <a:pt x="27" y="1874"/>
                  <a:pt x="24" y="1877"/>
                  <a:pt x="27" y="1869"/>
                </a:cubicBezTo>
                <a:cubicBezTo>
                  <a:pt x="24" y="1876"/>
                  <a:pt x="27" y="1843"/>
                  <a:pt x="24" y="1853"/>
                </a:cubicBezTo>
                <a:cubicBezTo>
                  <a:pt x="27" y="1846"/>
                  <a:pt x="25" y="1841"/>
                  <a:pt x="28" y="1831"/>
                </a:cubicBezTo>
                <a:cubicBezTo>
                  <a:pt x="27" y="1831"/>
                  <a:pt x="26" y="1834"/>
                  <a:pt x="27" y="1826"/>
                </a:cubicBezTo>
                <a:cubicBezTo>
                  <a:pt x="26" y="1825"/>
                  <a:pt x="26" y="1824"/>
                  <a:pt x="26" y="1824"/>
                </a:cubicBezTo>
                <a:cubicBezTo>
                  <a:pt x="26" y="1824"/>
                  <a:pt x="26" y="1824"/>
                  <a:pt x="26" y="1823"/>
                </a:cubicBezTo>
                <a:cubicBezTo>
                  <a:pt x="26" y="1823"/>
                  <a:pt x="26" y="1824"/>
                  <a:pt x="26" y="1824"/>
                </a:cubicBezTo>
                <a:cubicBezTo>
                  <a:pt x="26" y="1823"/>
                  <a:pt x="26" y="1823"/>
                  <a:pt x="26" y="1824"/>
                </a:cubicBezTo>
                <a:cubicBezTo>
                  <a:pt x="26" y="1826"/>
                  <a:pt x="25" y="1828"/>
                  <a:pt x="25" y="1828"/>
                </a:cubicBezTo>
                <a:cubicBezTo>
                  <a:pt x="23" y="1824"/>
                  <a:pt x="23" y="1810"/>
                  <a:pt x="22" y="1806"/>
                </a:cubicBezTo>
                <a:cubicBezTo>
                  <a:pt x="22" y="1801"/>
                  <a:pt x="23" y="1808"/>
                  <a:pt x="24" y="1805"/>
                </a:cubicBezTo>
                <a:cubicBezTo>
                  <a:pt x="22" y="1798"/>
                  <a:pt x="22" y="1798"/>
                  <a:pt x="22" y="1798"/>
                </a:cubicBezTo>
                <a:cubicBezTo>
                  <a:pt x="24" y="1798"/>
                  <a:pt x="25" y="1785"/>
                  <a:pt x="26" y="1797"/>
                </a:cubicBezTo>
                <a:cubicBezTo>
                  <a:pt x="26" y="1786"/>
                  <a:pt x="26" y="1786"/>
                  <a:pt x="26" y="1786"/>
                </a:cubicBezTo>
                <a:cubicBezTo>
                  <a:pt x="27" y="1780"/>
                  <a:pt x="28" y="1771"/>
                  <a:pt x="27" y="1766"/>
                </a:cubicBezTo>
                <a:cubicBezTo>
                  <a:pt x="27" y="1761"/>
                  <a:pt x="25" y="1753"/>
                  <a:pt x="26" y="1757"/>
                </a:cubicBezTo>
                <a:cubicBezTo>
                  <a:pt x="25" y="1740"/>
                  <a:pt x="25" y="1740"/>
                  <a:pt x="25" y="1740"/>
                </a:cubicBezTo>
                <a:cubicBezTo>
                  <a:pt x="26" y="1740"/>
                  <a:pt x="26" y="1740"/>
                  <a:pt x="26" y="1740"/>
                </a:cubicBezTo>
                <a:cubicBezTo>
                  <a:pt x="26" y="1724"/>
                  <a:pt x="23" y="1706"/>
                  <a:pt x="26" y="1687"/>
                </a:cubicBezTo>
                <a:cubicBezTo>
                  <a:pt x="26" y="1681"/>
                  <a:pt x="25" y="1676"/>
                  <a:pt x="26" y="1666"/>
                </a:cubicBezTo>
                <a:cubicBezTo>
                  <a:pt x="27" y="1664"/>
                  <a:pt x="27" y="1664"/>
                  <a:pt x="27" y="1664"/>
                </a:cubicBezTo>
                <a:cubicBezTo>
                  <a:pt x="27" y="1657"/>
                  <a:pt x="29" y="1643"/>
                  <a:pt x="27" y="1640"/>
                </a:cubicBezTo>
                <a:cubicBezTo>
                  <a:pt x="31" y="1632"/>
                  <a:pt x="28" y="1605"/>
                  <a:pt x="29" y="1592"/>
                </a:cubicBezTo>
                <a:cubicBezTo>
                  <a:pt x="27" y="1592"/>
                  <a:pt x="27" y="1592"/>
                  <a:pt x="27" y="1592"/>
                </a:cubicBezTo>
                <a:cubicBezTo>
                  <a:pt x="27" y="1583"/>
                  <a:pt x="26" y="1574"/>
                  <a:pt x="25" y="1564"/>
                </a:cubicBezTo>
                <a:cubicBezTo>
                  <a:pt x="24" y="1564"/>
                  <a:pt x="24" y="1564"/>
                  <a:pt x="24" y="1564"/>
                </a:cubicBezTo>
                <a:cubicBezTo>
                  <a:pt x="22" y="1555"/>
                  <a:pt x="25" y="1540"/>
                  <a:pt x="25" y="1526"/>
                </a:cubicBezTo>
                <a:cubicBezTo>
                  <a:pt x="25" y="1527"/>
                  <a:pt x="25" y="1530"/>
                  <a:pt x="25" y="1533"/>
                </a:cubicBezTo>
                <a:cubicBezTo>
                  <a:pt x="29" y="1515"/>
                  <a:pt x="22" y="1496"/>
                  <a:pt x="25" y="1480"/>
                </a:cubicBezTo>
                <a:cubicBezTo>
                  <a:pt x="24" y="1476"/>
                  <a:pt x="24" y="1473"/>
                  <a:pt x="25" y="1470"/>
                </a:cubicBezTo>
                <a:cubicBezTo>
                  <a:pt x="25" y="1471"/>
                  <a:pt x="25" y="1471"/>
                  <a:pt x="25" y="1471"/>
                </a:cubicBezTo>
                <a:cubicBezTo>
                  <a:pt x="25" y="1471"/>
                  <a:pt x="25" y="1470"/>
                  <a:pt x="25" y="1470"/>
                </a:cubicBezTo>
                <a:cubicBezTo>
                  <a:pt x="25" y="1468"/>
                  <a:pt x="26" y="1466"/>
                  <a:pt x="26" y="1464"/>
                </a:cubicBezTo>
                <a:cubicBezTo>
                  <a:pt x="25" y="1466"/>
                  <a:pt x="25" y="1467"/>
                  <a:pt x="25" y="1469"/>
                </a:cubicBezTo>
                <a:cubicBezTo>
                  <a:pt x="25" y="1466"/>
                  <a:pt x="25" y="1461"/>
                  <a:pt x="24" y="1456"/>
                </a:cubicBezTo>
                <a:cubicBezTo>
                  <a:pt x="26" y="1454"/>
                  <a:pt x="26" y="1454"/>
                  <a:pt x="26" y="1454"/>
                </a:cubicBezTo>
                <a:cubicBezTo>
                  <a:pt x="26" y="1454"/>
                  <a:pt x="26" y="1454"/>
                  <a:pt x="26" y="1453"/>
                </a:cubicBezTo>
                <a:cubicBezTo>
                  <a:pt x="27" y="1449"/>
                  <a:pt x="25" y="1450"/>
                  <a:pt x="24" y="1452"/>
                </a:cubicBezTo>
                <a:cubicBezTo>
                  <a:pt x="23" y="1450"/>
                  <a:pt x="23" y="1448"/>
                  <a:pt x="23" y="1446"/>
                </a:cubicBezTo>
                <a:cubicBezTo>
                  <a:pt x="26" y="1443"/>
                  <a:pt x="21" y="1434"/>
                  <a:pt x="25" y="1429"/>
                </a:cubicBezTo>
                <a:cubicBezTo>
                  <a:pt x="23" y="1426"/>
                  <a:pt x="24" y="1406"/>
                  <a:pt x="20" y="1404"/>
                </a:cubicBezTo>
                <a:cubicBezTo>
                  <a:pt x="21" y="1404"/>
                  <a:pt x="21" y="1402"/>
                  <a:pt x="21" y="1405"/>
                </a:cubicBezTo>
                <a:cubicBezTo>
                  <a:pt x="21" y="1400"/>
                  <a:pt x="22" y="1395"/>
                  <a:pt x="21" y="1390"/>
                </a:cubicBezTo>
                <a:cubicBezTo>
                  <a:pt x="23" y="1388"/>
                  <a:pt x="23" y="1388"/>
                  <a:pt x="23" y="1388"/>
                </a:cubicBezTo>
                <a:cubicBezTo>
                  <a:pt x="20" y="1377"/>
                  <a:pt x="20" y="1377"/>
                  <a:pt x="20" y="1377"/>
                </a:cubicBezTo>
                <a:cubicBezTo>
                  <a:pt x="21" y="1370"/>
                  <a:pt x="22" y="1367"/>
                  <a:pt x="24" y="1374"/>
                </a:cubicBezTo>
                <a:cubicBezTo>
                  <a:pt x="21" y="1358"/>
                  <a:pt x="23" y="1361"/>
                  <a:pt x="20" y="1347"/>
                </a:cubicBezTo>
                <a:cubicBezTo>
                  <a:pt x="22" y="1348"/>
                  <a:pt x="22" y="1348"/>
                  <a:pt x="22" y="1348"/>
                </a:cubicBezTo>
                <a:cubicBezTo>
                  <a:pt x="22" y="1343"/>
                  <a:pt x="20" y="1335"/>
                  <a:pt x="21" y="1332"/>
                </a:cubicBezTo>
                <a:cubicBezTo>
                  <a:pt x="24" y="1321"/>
                  <a:pt x="21" y="1277"/>
                  <a:pt x="24" y="1249"/>
                </a:cubicBezTo>
                <a:cubicBezTo>
                  <a:pt x="19" y="1255"/>
                  <a:pt x="26" y="1236"/>
                  <a:pt x="23" y="1235"/>
                </a:cubicBezTo>
                <a:cubicBezTo>
                  <a:pt x="24" y="1233"/>
                  <a:pt x="24" y="1229"/>
                  <a:pt x="25" y="1234"/>
                </a:cubicBezTo>
                <a:cubicBezTo>
                  <a:pt x="24" y="1220"/>
                  <a:pt x="27" y="1212"/>
                  <a:pt x="24" y="1202"/>
                </a:cubicBezTo>
                <a:cubicBezTo>
                  <a:pt x="25" y="1201"/>
                  <a:pt x="26" y="1205"/>
                  <a:pt x="26" y="1204"/>
                </a:cubicBezTo>
                <a:cubicBezTo>
                  <a:pt x="26" y="1203"/>
                  <a:pt x="25" y="1199"/>
                  <a:pt x="26" y="1198"/>
                </a:cubicBezTo>
                <a:cubicBezTo>
                  <a:pt x="27" y="1196"/>
                  <a:pt x="27" y="1200"/>
                  <a:pt x="27" y="1202"/>
                </a:cubicBezTo>
                <a:cubicBezTo>
                  <a:pt x="27" y="1188"/>
                  <a:pt x="24" y="1186"/>
                  <a:pt x="21" y="1185"/>
                </a:cubicBezTo>
                <a:cubicBezTo>
                  <a:pt x="22" y="1178"/>
                  <a:pt x="22" y="1174"/>
                  <a:pt x="20" y="1168"/>
                </a:cubicBezTo>
                <a:cubicBezTo>
                  <a:pt x="21" y="1166"/>
                  <a:pt x="22" y="1161"/>
                  <a:pt x="22" y="1171"/>
                </a:cubicBezTo>
                <a:cubicBezTo>
                  <a:pt x="22" y="1165"/>
                  <a:pt x="24" y="1139"/>
                  <a:pt x="21" y="1139"/>
                </a:cubicBezTo>
                <a:cubicBezTo>
                  <a:pt x="22" y="1137"/>
                  <a:pt x="21" y="1131"/>
                  <a:pt x="21" y="1130"/>
                </a:cubicBezTo>
                <a:cubicBezTo>
                  <a:pt x="21" y="1119"/>
                  <a:pt x="21" y="1118"/>
                  <a:pt x="21" y="1106"/>
                </a:cubicBezTo>
                <a:cubicBezTo>
                  <a:pt x="21" y="1109"/>
                  <a:pt x="21" y="1109"/>
                  <a:pt x="21" y="1109"/>
                </a:cubicBezTo>
                <a:cubicBezTo>
                  <a:pt x="18" y="1105"/>
                  <a:pt x="20" y="1100"/>
                  <a:pt x="20" y="1091"/>
                </a:cubicBezTo>
                <a:cubicBezTo>
                  <a:pt x="20" y="1091"/>
                  <a:pt x="20" y="1091"/>
                  <a:pt x="20" y="1091"/>
                </a:cubicBezTo>
                <a:cubicBezTo>
                  <a:pt x="22" y="1070"/>
                  <a:pt x="19" y="1082"/>
                  <a:pt x="22" y="1061"/>
                </a:cubicBezTo>
                <a:cubicBezTo>
                  <a:pt x="20" y="1062"/>
                  <a:pt x="20" y="1062"/>
                  <a:pt x="20" y="1062"/>
                </a:cubicBezTo>
                <a:cubicBezTo>
                  <a:pt x="15" y="1060"/>
                  <a:pt x="22" y="1044"/>
                  <a:pt x="20" y="1032"/>
                </a:cubicBezTo>
                <a:cubicBezTo>
                  <a:pt x="19" y="1036"/>
                  <a:pt x="19" y="1036"/>
                  <a:pt x="19" y="1036"/>
                </a:cubicBezTo>
                <a:cubicBezTo>
                  <a:pt x="18" y="1030"/>
                  <a:pt x="25" y="1018"/>
                  <a:pt x="26" y="1011"/>
                </a:cubicBezTo>
                <a:cubicBezTo>
                  <a:pt x="26" y="1010"/>
                  <a:pt x="26" y="1014"/>
                  <a:pt x="26" y="1016"/>
                </a:cubicBezTo>
                <a:cubicBezTo>
                  <a:pt x="29" y="999"/>
                  <a:pt x="24" y="1014"/>
                  <a:pt x="23" y="1001"/>
                </a:cubicBezTo>
                <a:cubicBezTo>
                  <a:pt x="25" y="998"/>
                  <a:pt x="27" y="1004"/>
                  <a:pt x="27" y="995"/>
                </a:cubicBezTo>
                <a:cubicBezTo>
                  <a:pt x="28" y="991"/>
                  <a:pt x="23" y="970"/>
                  <a:pt x="25" y="958"/>
                </a:cubicBezTo>
                <a:cubicBezTo>
                  <a:pt x="24" y="961"/>
                  <a:pt x="23" y="963"/>
                  <a:pt x="22" y="957"/>
                </a:cubicBezTo>
                <a:cubicBezTo>
                  <a:pt x="22" y="948"/>
                  <a:pt x="26" y="933"/>
                  <a:pt x="23" y="924"/>
                </a:cubicBezTo>
                <a:cubicBezTo>
                  <a:pt x="23" y="923"/>
                  <a:pt x="23" y="923"/>
                  <a:pt x="24" y="923"/>
                </a:cubicBezTo>
                <a:cubicBezTo>
                  <a:pt x="23" y="916"/>
                  <a:pt x="22" y="900"/>
                  <a:pt x="21" y="896"/>
                </a:cubicBezTo>
                <a:cubicBezTo>
                  <a:pt x="27" y="889"/>
                  <a:pt x="17" y="852"/>
                  <a:pt x="23" y="853"/>
                </a:cubicBezTo>
                <a:cubicBezTo>
                  <a:pt x="23" y="831"/>
                  <a:pt x="23" y="831"/>
                  <a:pt x="23" y="831"/>
                </a:cubicBezTo>
                <a:cubicBezTo>
                  <a:pt x="24" y="832"/>
                  <a:pt x="24" y="832"/>
                  <a:pt x="24" y="832"/>
                </a:cubicBezTo>
                <a:cubicBezTo>
                  <a:pt x="24" y="818"/>
                  <a:pt x="23" y="813"/>
                  <a:pt x="21" y="808"/>
                </a:cubicBezTo>
                <a:cubicBezTo>
                  <a:pt x="22" y="805"/>
                  <a:pt x="22" y="807"/>
                  <a:pt x="23" y="808"/>
                </a:cubicBezTo>
                <a:cubicBezTo>
                  <a:pt x="24" y="787"/>
                  <a:pt x="23" y="785"/>
                  <a:pt x="20" y="769"/>
                </a:cubicBezTo>
                <a:cubicBezTo>
                  <a:pt x="22" y="767"/>
                  <a:pt x="22" y="767"/>
                  <a:pt x="22" y="767"/>
                </a:cubicBezTo>
                <a:cubicBezTo>
                  <a:pt x="21" y="762"/>
                  <a:pt x="26" y="738"/>
                  <a:pt x="23" y="718"/>
                </a:cubicBezTo>
                <a:cubicBezTo>
                  <a:pt x="23" y="718"/>
                  <a:pt x="24" y="719"/>
                  <a:pt x="24" y="720"/>
                </a:cubicBezTo>
                <a:cubicBezTo>
                  <a:pt x="22" y="698"/>
                  <a:pt x="30" y="667"/>
                  <a:pt x="22" y="659"/>
                </a:cubicBezTo>
                <a:cubicBezTo>
                  <a:pt x="21" y="644"/>
                  <a:pt x="21" y="644"/>
                  <a:pt x="21" y="644"/>
                </a:cubicBezTo>
                <a:cubicBezTo>
                  <a:pt x="20" y="663"/>
                  <a:pt x="17" y="642"/>
                  <a:pt x="16" y="649"/>
                </a:cubicBezTo>
                <a:cubicBezTo>
                  <a:pt x="16" y="642"/>
                  <a:pt x="18" y="630"/>
                  <a:pt x="19" y="639"/>
                </a:cubicBezTo>
                <a:cubicBezTo>
                  <a:pt x="18" y="641"/>
                  <a:pt x="18" y="641"/>
                  <a:pt x="18" y="641"/>
                </a:cubicBezTo>
                <a:cubicBezTo>
                  <a:pt x="22" y="644"/>
                  <a:pt x="20" y="617"/>
                  <a:pt x="22" y="618"/>
                </a:cubicBezTo>
                <a:cubicBezTo>
                  <a:pt x="22" y="581"/>
                  <a:pt x="24" y="544"/>
                  <a:pt x="24" y="509"/>
                </a:cubicBezTo>
                <a:cubicBezTo>
                  <a:pt x="22" y="513"/>
                  <a:pt x="22" y="513"/>
                  <a:pt x="22" y="513"/>
                </a:cubicBezTo>
                <a:cubicBezTo>
                  <a:pt x="22" y="501"/>
                  <a:pt x="22" y="501"/>
                  <a:pt x="22" y="501"/>
                </a:cubicBezTo>
                <a:cubicBezTo>
                  <a:pt x="22" y="498"/>
                  <a:pt x="24" y="497"/>
                  <a:pt x="24" y="506"/>
                </a:cubicBezTo>
                <a:cubicBezTo>
                  <a:pt x="25" y="501"/>
                  <a:pt x="22" y="491"/>
                  <a:pt x="22" y="491"/>
                </a:cubicBezTo>
                <a:cubicBezTo>
                  <a:pt x="23" y="474"/>
                  <a:pt x="25" y="497"/>
                  <a:pt x="25" y="492"/>
                </a:cubicBezTo>
                <a:cubicBezTo>
                  <a:pt x="25" y="485"/>
                  <a:pt x="25" y="485"/>
                  <a:pt x="25" y="485"/>
                </a:cubicBezTo>
                <a:cubicBezTo>
                  <a:pt x="25" y="487"/>
                  <a:pt x="25" y="487"/>
                  <a:pt x="25" y="487"/>
                </a:cubicBezTo>
                <a:cubicBezTo>
                  <a:pt x="24" y="481"/>
                  <a:pt x="22" y="481"/>
                  <a:pt x="22" y="470"/>
                </a:cubicBezTo>
                <a:cubicBezTo>
                  <a:pt x="23" y="463"/>
                  <a:pt x="24" y="467"/>
                  <a:pt x="24" y="464"/>
                </a:cubicBezTo>
                <a:cubicBezTo>
                  <a:pt x="25" y="464"/>
                  <a:pt x="25" y="463"/>
                  <a:pt x="24" y="460"/>
                </a:cubicBezTo>
                <a:cubicBezTo>
                  <a:pt x="25" y="445"/>
                  <a:pt x="25" y="445"/>
                  <a:pt x="25" y="445"/>
                </a:cubicBezTo>
                <a:cubicBezTo>
                  <a:pt x="22" y="451"/>
                  <a:pt x="22" y="451"/>
                  <a:pt x="22" y="451"/>
                </a:cubicBezTo>
                <a:cubicBezTo>
                  <a:pt x="21" y="444"/>
                  <a:pt x="22" y="436"/>
                  <a:pt x="20" y="444"/>
                </a:cubicBezTo>
                <a:cubicBezTo>
                  <a:pt x="24" y="433"/>
                  <a:pt x="21" y="386"/>
                  <a:pt x="23" y="380"/>
                </a:cubicBezTo>
                <a:cubicBezTo>
                  <a:pt x="21" y="370"/>
                  <a:pt x="21" y="361"/>
                  <a:pt x="21" y="349"/>
                </a:cubicBezTo>
                <a:cubicBezTo>
                  <a:pt x="21" y="352"/>
                  <a:pt x="18" y="354"/>
                  <a:pt x="18" y="344"/>
                </a:cubicBezTo>
                <a:cubicBezTo>
                  <a:pt x="24" y="348"/>
                  <a:pt x="21" y="326"/>
                  <a:pt x="25" y="318"/>
                </a:cubicBezTo>
                <a:cubicBezTo>
                  <a:pt x="22" y="325"/>
                  <a:pt x="24" y="289"/>
                  <a:pt x="20" y="300"/>
                </a:cubicBezTo>
                <a:cubicBezTo>
                  <a:pt x="21" y="292"/>
                  <a:pt x="22" y="300"/>
                  <a:pt x="24" y="294"/>
                </a:cubicBezTo>
                <a:cubicBezTo>
                  <a:pt x="21" y="274"/>
                  <a:pt x="25" y="250"/>
                  <a:pt x="24" y="225"/>
                </a:cubicBezTo>
                <a:cubicBezTo>
                  <a:pt x="23" y="225"/>
                  <a:pt x="22" y="229"/>
                  <a:pt x="21" y="223"/>
                </a:cubicBezTo>
                <a:cubicBezTo>
                  <a:pt x="25" y="210"/>
                  <a:pt x="25" y="210"/>
                  <a:pt x="25" y="210"/>
                </a:cubicBezTo>
                <a:cubicBezTo>
                  <a:pt x="25" y="206"/>
                  <a:pt x="21" y="206"/>
                  <a:pt x="23" y="197"/>
                </a:cubicBezTo>
                <a:cubicBezTo>
                  <a:pt x="23" y="198"/>
                  <a:pt x="22" y="200"/>
                  <a:pt x="22" y="197"/>
                </a:cubicBezTo>
                <a:cubicBezTo>
                  <a:pt x="25" y="149"/>
                  <a:pt x="19" y="98"/>
                  <a:pt x="25" y="49"/>
                </a:cubicBezTo>
                <a:cubicBezTo>
                  <a:pt x="24" y="56"/>
                  <a:pt x="24" y="51"/>
                  <a:pt x="24" y="46"/>
                </a:cubicBezTo>
                <a:cubicBezTo>
                  <a:pt x="23" y="50"/>
                  <a:pt x="22" y="46"/>
                  <a:pt x="21" y="47"/>
                </a:cubicBezTo>
                <a:cubicBezTo>
                  <a:pt x="24" y="26"/>
                  <a:pt x="24" y="26"/>
                  <a:pt x="24" y="26"/>
                </a:cubicBezTo>
                <a:cubicBezTo>
                  <a:pt x="21" y="23"/>
                  <a:pt x="23" y="4"/>
                  <a:pt x="21" y="2"/>
                </a:cubicBezTo>
                <a:cubicBezTo>
                  <a:pt x="21" y="9"/>
                  <a:pt x="21" y="9"/>
                  <a:pt x="21" y="9"/>
                </a:cubicBezTo>
                <a:cubicBezTo>
                  <a:pt x="18" y="0"/>
                  <a:pt x="15" y="21"/>
                  <a:pt x="11" y="20"/>
                </a:cubicBezTo>
                <a:cubicBezTo>
                  <a:pt x="14" y="29"/>
                  <a:pt x="6" y="45"/>
                  <a:pt x="11" y="61"/>
                </a:cubicBezTo>
                <a:cubicBezTo>
                  <a:pt x="10" y="65"/>
                  <a:pt x="9" y="58"/>
                  <a:pt x="9" y="60"/>
                </a:cubicBezTo>
                <a:cubicBezTo>
                  <a:pt x="10" y="64"/>
                  <a:pt x="11" y="69"/>
                  <a:pt x="10" y="78"/>
                </a:cubicBezTo>
                <a:cubicBezTo>
                  <a:pt x="9" y="77"/>
                  <a:pt x="9" y="77"/>
                  <a:pt x="9" y="77"/>
                </a:cubicBezTo>
                <a:cubicBezTo>
                  <a:pt x="10" y="102"/>
                  <a:pt x="8" y="113"/>
                  <a:pt x="7" y="141"/>
                </a:cubicBezTo>
                <a:cubicBezTo>
                  <a:pt x="9" y="139"/>
                  <a:pt x="9" y="139"/>
                  <a:pt x="9" y="139"/>
                </a:cubicBezTo>
                <a:cubicBezTo>
                  <a:pt x="9" y="145"/>
                  <a:pt x="8" y="147"/>
                  <a:pt x="8" y="150"/>
                </a:cubicBezTo>
                <a:cubicBezTo>
                  <a:pt x="11" y="157"/>
                  <a:pt x="8" y="132"/>
                  <a:pt x="11" y="139"/>
                </a:cubicBezTo>
                <a:cubicBezTo>
                  <a:pt x="7" y="147"/>
                  <a:pt x="11" y="182"/>
                  <a:pt x="7" y="187"/>
                </a:cubicBezTo>
                <a:cubicBezTo>
                  <a:pt x="7" y="197"/>
                  <a:pt x="9" y="185"/>
                  <a:pt x="9" y="194"/>
                </a:cubicBezTo>
                <a:cubicBezTo>
                  <a:pt x="8" y="196"/>
                  <a:pt x="8" y="196"/>
                  <a:pt x="8" y="196"/>
                </a:cubicBezTo>
                <a:cubicBezTo>
                  <a:pt x="9" y="199"/>
                  <a:pt x="9" y="199"/>
                  <a:pt x="9" y="199"/>
                </a:cubicBezTo>
                <a:cubicBezTo>
                  <a:pt x="9" y="205"/>
                  <a:pt x="7" y="208"/>
                  <a:pt x="6" y="208"/>
                </a:cubicBezTo>
                <a:cubicBezTo>
                  <a:pt x="6" y="207"/>
                  <a:pt x="6" y="204"/>
                  <a:pt x="6" y="202"/>
                </a:cubicBezTo>
                <a:cubicBezTo>
                  <a:pt x="5" y="210"/>
                  <a:pt x="6" y="225"/>
                  <a:pt x="6" y="228"/>
                </a:cubicBezTo>
                <a:cubicBezTo>
                  <a:pt x="7" y="219"/>
                  <a:pt x="7" y="219"/>
                  <a:pt x="7" y="219"/>
                </a:cubicBezTo>
                <a:cubicBezTo>
                  <a:pt x="8" y="244"/>
                  <a:pt x="6" y="276"/>
                  <a:pt x="9" y="300"/>
                </a:cubicBezTo>
                <a:cubicBezTo>
                  <a:pt x="10" y="299"/>
                  <a:pt x="10" y="299"/>
                  <a:pt x="10" y="299"/>
                </a:cubicBezTo>
                <a:cubicBezTo>
                  <a:pt x="11" y="317"/>
                  <a:pt x="9" y="314"/>
                  <a:pt x="9" y="334"/>
                </a:cubicBezTo>
                <a:cubicBezTo>
                  <a:pt x="9" y="334"/>
                  <a:pt x="9" y="334"/>
                  <a:pt x="9" y="334"/>
                </a:cubicBezTo>
                <a:cubicBezTo>
                  <a:pt x="10" y="338"/>
                  <a:pt x="11" y="343"/>
                  <a:pt x="10" y="349"/>
                </a:cubicBezTo>
                <a:cubicBezTo>
                  <a:pt x="9" y="344"/>
                  <a:pt x="8" y="359"/>
                  <a:pt x="7" y="352"/>
                </a:cubicBezTo>
                <a:cubicBezTo>
                  <a:pt x="9" y="373"/>
                  <a:pt x="9" y="362"/>
                  <a:pt x="12" y="376"/>
                </a:cubicBezTo>
                <a:cubicBezTo>
                  <a:pt x="10" y="379"/>
                  <a:pt x="10" y="379"/>
                  <a:pt x="10" y="379"/>
                </a:cubicBezTo>
                <a:cubicBezTo>
                  <a:pt x="12" y="384"/>
                  <a:pt x="13" y="384"/>
                  <a:pt x="13" y="394"/>
                </a:cubicBezTo>
                <a:cubicBezTo>
                  <a:pt x="12" y="386"/>
                  <a:pt x="11" y="401"/>
                  <a:pt x="9" y="391"/>
                </a:cubicBezTo>
                <a:cubicBezTo>
                  <a:pt x="6" y="413"/>
                  <a:pt x="12" y="424"/>
                  <a:pt x="7" y="434"/>
                </a:cubicBezTo>
                <a:cubicBezTo>
                  <a:pt x="12" y="444"/>
                  <a:pt x="10" y="415"/>
                  <a:pt x="11" y="420"/>
                </a:cubicBezTo>
                <a:cubicBezTo>
                  <a:pt x="12" y="416"/>
                  <a:pt x="14" y="429"/>
                  <a:pt x="13" y="436"/>
                </a:cubicBezTo>
                <a:cubicBezTo>
                  <a:pt x="13" y="443"/>
                  <a:pt x="8" y="447"/>
                  <a:pt x="8" y="465"/>
                </a:cubicBezTo>
                <a:cubicBezTo>
                  <a:pt x="8" y="463"/>
                  <a:pt x="8" y="463"/>
                  <a:pt x="8" y="461"/>
                </a:cubicBezTo>
                <a:cubicBezTo>
                  <a:pt x="7" y="468"/>
                  <a:pt x="9" y="474"/>
                  <a:pt x="8" y="482"/>
                </a:cubicBezTo>
                <a:cubicBezTo>
                  <a:pt x="10" y="487"/>
                  <a:pt x="7" y="493"/>
                  <a:pt x="11" y="494"/>
                </a:cubicBezTo>
                <a:cubicBezTo>
                  <a:pt x="10" y="478"/>
                  <a:pt x="10" y="478"/>
                  <a:pt x="10" y="478"/>
                </a:cubicBezTo>
                <a:cubicBezTo>
                  <a:pt x="11" y="487"/>
                  <a:pt x="14" y="495"/>
                  <a:pt x="13" y="510"/>
                </a:cubicBezTo>
                <a:cubicBezTo>
                  <a:pt x="12" y="509"/>
                  <a:pt x="11" y="505"/>
                  <a:pt x="11" y="502"/>
                </a:cubicBezTo>
                <a:cubicBezTo>
                  <a:pt x="10" y="506"/>
                  <a:pt x="11" y="510"/>
                  <a:pt x="10" y="515"/>
                </a:cubicBezTo>
                <a:cubicBezTo>
                  <a:pt x="7" y="513"/>
                  <a:pt x="10" y="495"/>
                  <a:pt x="7" y="485"/>
                </a:cubicBezTo>
                <a:cubicBezTo>
                  <a:pt x="6" y="490"/>
                  <a:pt x="9" y="504"/>
                  <a:pt x="6" y="499"/>
                </a:cubicBezTo>
                <a:cubicBezTo>
                  <a:pt x="10" y="506"/>
                  <a:pt x="6" y="516"/>
                  <a:pt x="9" y="528"/>
                </a:cubicBezTo>
                <a:cubicBezTo>
                  <a:pt x="7" y="527"/>
                  <a:pt x="7" y="527"/>
                  <a:pt x="7" y="527"/>
                </a:cubicBezTo>
                <a:cubicBezTo>
                  <a:pt x="7" y="529"/>
                  <a:pt x="8" y="533"/>
                  <a:pt x="8" y="537"/>
                </a:cubicBezTo>
                <a:cubicBezTo>
                  <a:pt x="6" y="530"/>
                  <a:pt x="6" y="530"/>
                  <a:pt x="6" y="530"/>
                </a:cubicBezTo>
                <a:cubicBezTo>
                  <a:pt x="8" y="540"/>
                  <a:pt x="4" y="549"/>
                  <a:pt x="5" y="558"/>
                </a:cubicBezTo>
                <a:cubicBezTo>
                  <a:pt x="5" y="539"/>
                  <a:pt x="7" y="554"/>
                  <a:pt x="9" y="545"/>
                </a:cubicBezTo>
                <a:cubicBezTo>
                  <a:pt x="11" y="569"/>
                  <a:pt x="4" y="559"/>
                  <a:pt x="5" y="586"/>
                </a:cubicBezTo>
                <a:cubicBezTo>
                  <a:pt x="4" y="582"/>
                  <a:pt x="6" y="572"/>
                  <a:pt x="7" y="578"/>
                </a:cubicBezTo>
                <a:cubicBezTo>
                  <a:pt x="6" y="583"/>
                  <a:pt x="5" y="590"/>
                  <a:pt x="4" y="593"/>
                </a:cubicBezTo>
                <a:cubicBezTo>
                  <a:pt x="5" y="610"/>
                  <a:pt x="6" y="590"/>
                  <a:pt x="8" y="598"/>
                </a:cubicBezTo>
                <a:cubicBezTo>
                  <a:pt x="5" y="604"/>
                  <a:pt x="9" y="606"/>
                  <a:pt x="9" y="614"/>
                </a:cubicBezTo>
                <a:cubicBezTo>
                  <a:pt x="7" y="614"/>
                  <a:pt x="7" y="614"/>
                  <a:pt x="7" y="614"/>
                </a:cubicBezTo>
                <a:cubicBezTo>
                  <a:pt x="6" y="634"/>
                  <a:pt x="11" y="619"/>
                  <a:pt x="10" y="637"/>
                </a:cubicBezTo>
                <a:cubicBezTo>
                  <a:pt x="7" y="630"/>
                  <a:pt x="7" y="630"/>
                  <a:pt x="7" y="630"/>
                </a:cubicBezTo>
                <a:cubicBezTo>
                  <a:pt x="8" y="639"/>
                  <a:pt x="8" y="639"/>
                  <a:pt x="8" y="639"/>
                </a:cubicBezTo>
                <a:cubicBezTo>
                  <a:pt x="6" y="637"/>
                  <a:pt x="6" y="637"/>
                  <a:pt x="6" y="637"/>
                </a:cubicBezTo>
                <a:cubicBezTo>
                  <a:pt x="7" y="647"/>
                  <a:pt x="7" y="651"/>
                  <a:pt x="6" y="661"/>
                </a:cubicBezTo>
                <a:cubicBezTo>
                  <a:pt x="8" y="658"/>
                  <a:pt x="10" y="662"/>
                  <a:pt x="10" y="671"/>
                </a:cubicBezTo>
                <a:cubicBezTo>
                  <a:pt x="9" y="677"/>
                  <a:pt x="8" y="668"/>
                  <a:pt x="8" y="680"/>
                </a:cubicBezTo>
                <a:cubicBezTo>
                  <a:pt x="7" y="677"/>
                  <a:pt x="6" y="674"/>
                  <a:pt x="7" y="669"/>
                </a:cubicBezTo>
                <a:cubicBezTo>
                  <a:pt x="7" y="668"/>
                  <a:pt x="6" y="666"/>
                  <a:pt x="5" y="665"/>
                </a:cubicBezTo>
                <a:cubicBezTo>
                  <a:pt x="4" y="672"/>
                  <a:pt x="5" y="682"/>
                  <a:pt x="5" y="686"/>
                </a:cubicBezTo>
                <a:cubicBezTo>
                  <a:pt x="5" y="684"/>
                  <a:pt x="5" y="682"/>
                  <a:pt x="6" y="681"/>
                </a:cubicBezTo>
                <a:cubicBezTo>
                  <a:pt x="8" y="700"/>
                  <a:pt x="8" y="700"/>
                  <a:pt x="8" y="700"/>
                </a:cubicBezTo>
                <a:cubicBezTo>
                  <a:pt x="8" y="702"/>
                  <a:pt x="7" y="700"/>
                  <a:pt x="6" y="698"/>
                </a:cubicBezTo>
                <a:cubicBezTo>
                  <a:pt x="7" y="702"/>
                  <a:pt x="8" y="704"/>
                  <a:pt x="8" y="710"/>
                </a:cubicBezTo>
                <a:cubicBezTo>
                  <a:pt x="6" y="708"/>
                  <a:pt x="5" y="709"/>
                  <a:pt x="4" y="701"/>
                </a:cubicBezTo>
                <a:cubicBezTo>
                  <a:pt x="6" y="718"/>
                  <a:pt x="6" y="718"/>
                  <a:pt x="6" y="718"/>
                </a:cubicBezTo>
                <a:cubicBezTo>
                  <a:pt x="5" y="719"/>
                  <a:pt x="4" y="727"/>
                  <a:pt x="3" y="725"/>
                </a:cubicBezTo>
                <a:cubicBezTo>
                  <a:pt x="2" y="735"/>
                  <a:pt x="6" y="749"/>
                  <a:pt x="5" y="761"/>
                </a:cubicBezTo>
                <a:cubicBezTo>
                  <a:pt x="5" y="762"/>
                  <a:pt x="5" y="763"/>
                  <a:pt x="6" y="766"/>
                </a:cubicBezTo>
                <a:cubicBezTo>
                  <a:pt x="5" y="778"/>
                  <a:pt x="3" y="789"/>
                  <a:pt x="6" y="803"/>
                </a:cubicBezTo>
                <a:cubicBezTo>
                  <a:pt x="3" y="811"/>
                  <a:pt x="3" y="811"/>
                  <a:pt x="3" y="811"/>
                </a:cubicBezTo>
                <a:cubicBezTo>
                  <a:pt x="3" y="822"/>
                  <a:pt x="6" y="800"/>
                  <a:pt x="7" y="819"/>
                </a:cubicBezTo>
                <a:cubicBezTo>
                  <a:pt x="8" y="832"/>
                  <a:pt x="5" y="824"/>
                  <a:pt x="4" y="828"/>
                </a:cubicBezTo>
                <a:cubicBezTo>
                  <a:pt x="6" y="835"/>
                  <a:pt x="9" y="846"/>
                  <a:pt x="6" y="858"/>
                </a:cubicBezTo>
                <a:cubicBezTo>
                  <a:pt x="6" y="854"/>
                  <a:pt x="6" y="851"/>
                  <a:pt x="6" y="848"/>
                </a:cubicBezTo>
                <a:close/>
                <a:moveTo>
                  <a:pt x="7" y="985"/>
                </a:moveTo>
                <a:cubicBezTo>
                  <a:pt x="7" y="983"/>
                  <a:pt x="5" y="977"/>
                  <a:pt x="7" y="975"/>
                </a:cubicBezTo>
                <a:cubicBezTo>
                  <a:pt x="9" y="978"/>
                  <a:pt x="8" y="981"/>
                  <a:pt x="7" y="985"/>
                </a:cubicBezTo>
                <a:close/>
                <a:moveTo>
                  <a:pt x="12" y="1195"/>
                </a:moveTo>
                <a:cubicBezTo>
                  <a:pt x="11" y="1193"/>
                  <a:pt x="11" y="1190"/>
                  <a:pt x="12" y="1186"/>
                </a:cubicBezTo>
                <a:cubicBezTo>
                  <a:pt x="12" y="1189"/>
                  <a:pt x="12" y="1191"/>
                  <a:pt x="12" y="1195"/>
                </a:cubicBezTo>
                <a:close/>
                <a:moveTo>
                  <a:pt x="25" y="1778"/>
                </a:moveTo>
                <a:cubicBezTo>
                  <a:pt x="25" y="1778"/>
                  <a:pt x="25" y="1778"/>
                  <a:pt x="25" y="1777"/>
                </a:cubicBezTo>
                <a:cubicBezTo>
                  <a:pt x="26" y="1772"/>
                  <a:pt x="26" y="1774"/>
                  <a:pt x="25" y="1778"/>
                </a:cubicBezTo>
                <a:close/>
                <a:moveTo>
                  <a:pt x="24" y="1790"/>
                </a:moveTo>
                <a:cubicBezTo>
                  <a:pt x="25" y="1791"/>
                  <a:pt x="25" y="1791"/>
                  <a:pt x="25" y="1791"/>
                </a:cubicBezTo>
                <a:cubicBezTo>
                  <a:pt x="25" y="1790"/>
                  <a:pt x="25" y="1787"/>
                  <a:pt x="25" y="1784"/>
                </a:cubicBezTo>
                <a:cubicBezTo>
                  <a:pt x="24" y="1785"/>
                  <a:pt x="24" y="1786"/>
                  <a:pt x="24" y="1790"/>
                </a:cubicBezTo>
                <a:close/>
                <a:moveTo>
                  <a:pt x="24" y="463"/>
                </a:moveTo>
                <a:cubicBezTo>
                  <a:pt x="23" y="465"/>
                  <a:pt x="23" y="465"/>
                  <a:pt x="23" y="465"/>
                </a:cubicBezTo>
                <a:cubicBezTo>
                  <a:pt x="23" y="460"/>
                  <a:pt x="23" y="461"/>
                  <a:pt x="24" y="463"/>
                </a:cubicBezTo>
                <a:close/>
              </a:path>
            </a:pathLst>
          </a:custGeom>
          <a:solidFill>
            <a:srgbClr val="2B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Rectangle 425"/>
          <p:cNvSpPr/>
          <p:nvPr/>
        </p:nvSpPr>
        <p:spPr>
          <a:xfrm>
            <a:off x="504717" y="3891119"/>
            <a:ext cx="5794486" cy="3170099"/>
          </a:xfrm>
          <a:prstGeom prst="rect">
            <a:avLst/>
          </a:prstGeom>
        </p:spPr>
        <p:txBody>
          <a:bodyPr wrap="square">
            <a:spAutoFit/>
          </a:bodyPr>
          <a:lstStyle/>
          <a:p>
            <a:pPr algn="just"/>
            <a:r>
              <a:rPr lang="vi-VN" sz="2000" b="1" dirty="0" smtClean="0">
                <a:solidFill>
                  <a:srgbClr val="808000"/>
                </a:solidFill>
              </a:rPr>
              <a:t>Tư </a:t>
            </a:r>
            <a:r>
              <a:rPr lang="vi-VN" sz="2000" b="1" dirty="0">
                <a:solidFill>
                  <a:srgbClr val="808000"/>
                </a:solidFill>
              </a:rPr>
              <a:t>liệu lao </a:t>
            </a:r>
            <a:r>
              <a:rPr lang="vi-VN" sz="2000" b="1" dirty="0" smtClean="0">
                <a:solidFill>
                  <a:srgbClr val="808000"/>
                </a:solidFill>
              </a:rPr>
              <a:t>động</a:t>
            </a:r>
            <a:endParaRPr lang="vi-VN" sz="2000" b="1" dirty="0">
              <a:solidFill>
                <a:srgbClr val="808000"/>
              </a:solidFill>
            </a:endParaRPr>
          </a:p>
          <a:p>
            <a:pPr marL="450850" lvl="1" algn="just">
              <a:buFont typeface="Arial" panose="020B0604020202020204" pitchFamily="34" charset="0"/>
              <a:buChar char="•"/>
            </a:pPr>
            <a:r>
              <a:rPr lang="vi-VN" dirty="0">
                <a:solidFill>
                  <a:srgbClr val="000000"/>
                </a:solidFill>
              </a:rPr>
              <a:t>Tư liệu lao động là một vật hay hệ thống những vật làm nhiệm vụ truyền dẫn sự tác động của con người lên đối tượng lao động, nhằm biến đổi đối tượng lao động thành sản phẩm thỏa mãn nhu cầu của con người.</a:t>
            </a:r>
          </a:p>
          <a:p>
            <a:pPr marL="450850" algn="just">
              <a:buFont typeface="Arial" panose="020B0604020202020204" pitchFamily="34" charset="0"/>
              <a:buChar char="•"/>
            </a:pPr>
            <a:r>
              <a:rPr lang="vi-VN" dirty="0">
                <a:solidFill>
                  <a:srgbClr val="000000"/>
                </a:solidFill>
              </a:rPr>
              <a:t>Phân loại tư liệu lao động:</a:t>
            </a:r>
          </a:p>
          <a:p>
            <a:pPr marL="742950" lvl="1" indent="-285750" algn="just">
              <a:buFont typeface="Wingdings" panose="05000000000000000000" pitchFamily="2" charset="2"/>
              <a:buChar char="Ø"/>
            </a:pPr>
            <a:r>
              <a:rPr lang="vi-VN" dirty="0">
                <a:solidFill>
                  <a:srgbClr val="000000"/>
                </a:solidFill>
              </a:rPr>
              <a:t>Công cụ lao động</a:t>
            </a:r>
          </a:p>
          <a:p>
            <a:pPr marL="742950" lvl="1" indent="-285750" algn="just">
              <a:buFont typeface="Wingdings" panose="05000000000000000000" pitchFamily="2" charset="2"/>
              <a:buChar char="Ø"/>
            </a:pPr>
            <a:r>
              <a:rPr lang="vi-VN" dirty="0" smtClean="0">
                <a:solidFill>
                  <a:srgbClr val="000000"/>
                </a:solidFill>
              </a:rPr>
              <a:t>Hệ </a:t>
            </a:r>
            <a:r>
              <a:rPr lang="vi-VN" dirty="0">
                <a:solidFill>
                  <a:srgbClr val="000000"/>
                </a:solidFill>
              </a:rPr>
              <a:t>thống bình </a:t>
            </a:r>
            <a:r>
              <a:rPr lang="vi-VN" dirty="0" smtClean="0">
                <a:solidFill>
                  <a:srgbClr val="000000"/>
                </a:solidFill>
              </a:rPr>
              <a:t>chứa</a:t>
            </a:r>
            <a:endParaRPr lang="en-US" dirty="0" smtClean="0">
              <a:solidFill>
                <a:srgbClr val="000000"/>
              </a:solidFill>
            </a:endParaRPr>
          </a:p>
          <a:p>
            <a:pPr marL="742950" lvl="1" indent="-285750" algn="just">
              <a:buFont typeface="Wingdings" panose="05000000000000000000" pitchFamily="2" charset="2"/>
              <a:buChar char="Ø"/>
            </a:pPr>
            <a:r>
              <a:rPr lang="vi-VN" dirty="0">
                <a:solidFill>
                  <a:srgbClr val="000000"/>
                </a:solidFill>
              </a:rPr>
              <a:t>Kết cấu hạ tầng</a:t>
            </a:r>
          </a:p>
          <a:p>
            <a:pPr marL="742950" lvl="1" indent="-285750" algn="just">
              <a:buFont typeface="Wingdings" panose="05000000000000000000" pitchFamily="2" charset="2"/>
              <a:buChar char="Ø"/>
            </a:pPr>
            <a:endParaRPr lang="vi-VN" dirty="0">
              <a:solidFill>
                <a:srgbClr val="000000"/>
              </a:solidFill>
            </a:endParaRPr>
          </a:p>
        </p:txBody>
      </p:sp>
    </p:spTree>
    <p:extLst>
      <p:ext uri="{BB962C8B-B14F-4D97-AF65-F5344CB8AC3E}">
        <p14:creationId xmlns:p14="http://schemas.microsoft.com/office/powerpoint/2010/main" val="768753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par>
                                <p:cTn id="8" presetID="14" presetClass="entr" presetSubtype="10" fill="hold" nodeType="withEffect">
                                  <p:stCondLst>
                                    <p:cond delay="0"/>
                                  </p:stCondLst>
                                  <p:childTnLst>
                                    <p:set>
                                      <p:cBhvr>
                                        <p:cTn id="9" dur="1" fill="hold">
                                          <p:stCondLst>
                                            <p:cond delay="0"/>
                                          </p:stCondLst>
                                        </p:cTn>
                                        <p:tgtEl>
                                          <p:spTgt spid="146"/>
                                        </p:tgtEl>
                                        <p:attrNameLst>
                                          <p:attrName>style.visibility</p:attrName>
                                        </p:attrNameLst>
                                      </p:cBhvr>
                                      <p:to>
                                        <p:strVal val="visible"/>
                                      </p:to>
                                    </p:set>
                                    <p:animEffect transition="in" filter="randombar(horizontal)">
                                      <p:cBhvr>
                                        <p:cTn id="10" dur="500"/>
                                        <p:tgtEl>
                                          <p:spTgt spid="146"/>
                                        </p:tgtEl>
                                      </p:cBhvr>
                                    </p:animEffect>
                                  </p:childTnLst>
                                </p:cTn>
                              </p:par>
                              <p:par>
                                <p:cTn id="11" presetID="14" presetClass="entr" presetSubtype="10" fill="hold" nodeType="withEffect">
                                  <p:stCondLst>
                                    <p:cond delay="0"/>
                                  </p:stCondLst>
                                  <p:childTnLst>
                                    <p:set>
                                      <p:cBhvr>
                                        <p:cTn id="12" dur="1" fill="hold">
                                          <p:stCondLst>
                                            <p:cond delay="0"/>
                                          </p:stCondLst>
                                        </p:cTn>
                                        <p:tgtEl>
                                          <p:spTgt spid="285"/>
                                        </p:tgtEl>
                                        <p:attrNameLst>
                                          <p:attrName>style.visibility</p:attrName>
                                        </p:attrNameLst>
                                      </p:cBhvr>
                                      <p:to>
                                        <p:strVal val="visible"/>
                                      </p:to>
                                    </p:set>
                                    <p:animEffect transition="in" filter="randombar(horizontal)">
                                      <p:cBhvr>
                                        <p:cTn id="13" dur="500"/>
                                        <p:tgtEl>
                                          <p:spTgt spid="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a:t>
            </a:fld>
            <a:endParaRPr lang="en-GB"/>
          </a:p>
        </p:txBody>
      </p:sp>
      <p:pic>
        <p:nvPicPr>
          <p:cNvPr id="5" name="Ảnh 4" descr="goviet_201075193217Wood Logs 5 copy.gif"/>
          <p:cNvPicPr>
            <a:picLocks noChangeAspect="1"/>
          </p:cNvPicPr>
          <p:nvPr/>
        </p:nvPicPr>
        <p:blipFill>
          <a:blip r:embed="rId2"/>
          <a:stretch>
            <a:fillRect/>
          </a:stretch>
        </p:blipFill>
        <p:spPr>
          <a:xfrm>
            <a:off x="9036495" y="2689492"/>
            <a:ext cx="2578366" cy="1933775"/>
          </a:xfrm>
          <a:prstGeom prst="rect">
            <a:avLst/>
          </a:prstGeom>
          <a:ln>
            <a:noFill/>
          </a:ln>
          <a:effectLst>
            <a:outerShdw blurRad="292100" dist="139700" dir="2700000" algn="tl" rotWithShape="0">
              <a:srgbClr val="333333">
                <a:alpha val="65000"/>
              </a:srgbClr>
            </a:outerShdw>
          </a:effectLst>
        </p:spPr>
      </p:pic>
      <p:pic>
        <p:nvPicPr>
          <p:cNvPr id="6" name="Ảnh 5" descr="21_0.jpg"/>
          <p:cNvPicPr>
            <a:picLocks noChangeAspect="1"/>
          </p:cNvPicPr>
          <p:nvPr/>
        </p:nvPicPr>
        <p:blipFill>
          <a:blip r:embed="rId3" cstate="print"/>
          <a:stretch>
            <a:fillRect/>
          </a:stretch>
        </p:blipFill>
        <p:spPr>
          <a:xfrm>
            <a:off x="4917882" y="4994893"/>
            <a:ext cx="2669836" cy="1771272"/>
          </a:xfrm>
          <a:prstGeom prst="rect">
            <a:avLst/>
          </a:prstGeom>
          <a:ln>
            <a:noFill/>
          </a:ln>
          <a:effectLst>
            <a:outerShdw blurRad="292100" dist="139700" dir="2700000" algn="tl" rotWithShape="0">
              <a:srgbClr val="333333">
                <a:alpha val="65000"/>
              </a:srgbClr>
            </a:outerShdw>
          </a:effectLst>
        </p:spPr>
      </p:pic>
      <p:pic>
        <p:nvPicPr>
          <p:cNvPr id="7" name="Ảnh 6" descr="Bo_do_nghe_tiep_thi_danh_cho_CEO.jpg"/>
          <p:cNvPicPr>
            <a:picLocks noChangeAspect="1"/>
          </p:cNvPicPr>
          <p:nvPr/>
        </p:nvPicPr>
        <p:blipFill>
          <a:blip r:embed="rId4"/>
          <a:stretch>
            <a:fillRect/>
          </a:stretch>
        </p:blipFill>
        <p:spPr>
          <a:xfrm>
            <a:off x="5954322" y="1621263"/>
            <a:ext cx="2104281" cy="1651860"/>
          </a:xfrm>
          <a:prstGeom prst="rect">
            <a:avLst/>
          </a:prstGeom>
        </p:spPr>
      </p:pic>
      <p:pic>
        <p:nvPicPr>
          <p:cNvPr id="8" name="Nơi giữ chỗ cho Nội dung 3" descr="54.jpg"/>
          <p:cNvPicPr>
            <a:picLocks noChangeAspect="1"/>
          </p:cNvPicPr>
          <p:nvPr/>
        </p:nvPicPr>
        <p:blipFill>
          <a:blip r:embed="rId5" cstate="print"/>
          <a:stretch>
            <a:fillRect/>
          </a:stretch>
        </p:blipFill>
        <p:spPr>
          <a:xfrm>
            <a:off x="4453699" y="1575900"/>
            <a:ext cx="1776155" cy="1214446"/>
          </a:xfrm>
          <a:prstGeom prst="rect">
            <a:avLst/>
          </a:prstGeom>
          <a:ln>
            <a:noFill/>
          </a:ln>
          <a:effectLst>
            <a:softEdge rad="112500"/>
          </a:effectLst>
        </p:spPr>
      </p:pic>
      <p:pic>
        <p:nvPicPr>
          <p:cNvPr id="9" name="Ảnh 7" descr="1279076593maycua.jpg"/>
          <p:cNvPicPr>
            <a:picLocks noChangeAspect="1"/>
          </p:cNvPicPr>
          <p:nvPr/>
        </p:nvPicPr>
        <p:blipFill>
          <a:blip r:embed="rId6"/>
          <a:stretch>
            <a:fillRect/>
          </a:stretch>
        </p:blipFill>
        <p:spPr>
          <a:xfrm>
            <a:off x="3304605" y="2517934"/>
            <a:ext cx="2857499" cy="1481137"/>
          </a:xfrm>
          <a:prstGeom prst="rect">
            <a:avLst/>
          </a:prstGeom>
          <a:ln>
            <a:noFill/>
          </a:ln>
          <a:effectLst>
            <a:softEdge rad="112500"/>
          </a:effectLst>
        </p:spPr>
      </p:pic>
      <p:pic>
        <p:nvPicPr>
          <p:cNvPr id="10" name="Picture 4" descr="Khai thÃ¡c gá» rá»«ng trá»ng vá» ÄÃ­ch sá»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8474" y="2183123"/>
            <a:ext cx="2794770" cy="176310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1" name="Rectangle 10"/>
          <p:cNvSpPr/>
          <p:nvPr/>
        </p:nvSpPr>
        <p:spPr>
          <a:xfrm>
            <a:off x="853125" y="171959"/>
            <a:ext cx="7760458" cy="707886"/>
          </a:xfrm>
          <a:prstGeom prst="rect">
            <a:avLst/>
          </a:prstGeom>
        </p:spPr>
        <p:txBody>
          <a:bodyPr wrap="none">
            <a:spAutoFit/>
          </a:bodyPr>
          <a:lstStyle/>
          <a:p>
            <a:pPr marL="514350" indent="-514350">
              <a:buAutoNum type="alphaLcPeriod"/>
            </a:pPr>
            <a:r>
              <a:rPr lang="en-US" sz="4000" b="1" dirty="0" err="1" smtClean="0">
                <a:solidFill>
                  <a:srgbClr val="BBD330"/>
                </a:solidFill>
                <a:latin typeface="UTM Alberta Heavy" panose="02040603050506020204" pitchFamily="18" charset="0"/>
              </a:rPr>
              <a:t>Sản</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xuất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của</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cải</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vật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chất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là</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gì</a:t>
            </a:r>
            <a:r>
              <a:rPr lang="en-US" sz="4000" b="1" dirty="0" smtClean="0">
                <a:solidFill>
                  <a:srgbClr val="BBD330"/>
                </a:solidFill>
                <a:latin typeface="UTM Alberta Heavy" panose="02040603050506020204" pitchFamily="18" charset="0"/>
              </a:rPr>
              <a:t>?</a:t>
            </a:r>
            <a:endParaRPr lang="vi-VN" sz="4000" b="1" dirty="0">
              <a:solidFill>
                <a:srgbClr val="BBD330"/>
              </a:solidFill>
            </a:endParaRPr>
          </a:p>
        </p:txBody>
      </p:sp>
      <p:sp>
        <p:nvSpPr>
          <p:cNvPr id="12" name="Freeform 22"/>
          <p:cNvSpPr>
            <a:spLocks noEditPoints="1"/>
          </p:cNvSpPr>
          <p:nvPr/>
        </p:nvSpPr>
        <p:spPr bwMode="auto">
          <a:xfrm rot="3756123">
            <a:off x="7614180" y="2974637"/>
            <a:ext cx="1045324" cy="695204"/>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
        <p:nvSpPr>
          <p:cNvPr id="13" name="Freeform 22"/>
          <p:cNvSpPr>
            <a:spLocks noEditPoints="1"/>
          </p:cNvSpPr>
          <p:nvPr/>
        </p:nvSpPr>
        <p:spPr bwMode="auto">
          <a:xfrm rot="11696861">
            <a:off x="7982809" y="4856662"/>
            <a:ext cx="922449" cy="1138599"/>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
        <p:nvSpPr>
          <p:cNvPr id="14" name="Freeform 22"/>
          <p:cNvSpPr>
            <a:spLocks noEditPoints="1"/>
          </p:cNvSpPr>
          <p:nvPr/>
        </p:nvSpPr>
        <p:spPr bwMode="auto">
          <a:xfrm rot="14348246">
            <a:off x="3646657" y="5235222"/>
            <a:ext cx="922449" cy="1138599"/>
          </a:xfrm>
          <a:custGeom>
            <a:avLst/>
            <a:gdLst>
              <a:gd name="T0" fmla="*/ 6 w 192"/>
              <a:gd name="T1" fmla="*/ 106 h 128"/>
              <a:gd name="T2" fmla="*/ 15 w 192"/>
              <a:gd name="T3" fmla="*/ 121 h 128"/>
              <a:gd name="T4" fmla="*/ 89 w 192"/>
              <a:gd name="T5" fmla="*/ 92 h 128"/>
              <a:gd name="T6" fmla="*/ 36 w 192"/>
              <a:gd name="T7" fmla="*/ 114 h 128"/>
              <a:gd name="T8" fmla="*/ 99 w 192"/>
              <a:gd name="T9" fmla="*/ 85 h 128"/>
              <a:gd name="T10" fmla="*/ 27 w 192"/>
              <a:gd name="T11" fmla="*/ 121 h 128"/>
              <a:gd name="T12" fmla="*/ 17 w 192"/>
              <a:gd name="T13" fmla="*/ 123 h 128"/>
              <a:gd name="T14" fmla="*/ 34 w 192"/>
              <a:gd name="T15" fmla="*/ 114 h 128"/>
              <a:gd name="T16" fmla="*/ 160 w 192"/>
              <a:gd name="T17" fmla="*/ 44 h 128"/>
              <a:gd name="T18" fmla="*/ 137 w 192"/>
              <a:gd name="T19" fmla="*/ 61 h 128"/>
              <a:gd name="T20" fmla="*/ 158 w 192"/>
              <a:gd name="T21" fmla="*/ 41 h 128"/>
              <a:gd name="T22" fmla="*/ 160 w 192"/>
              <a:gd name="T23" fmla="*/ 43 h 128"/>
              <a:gd name="T24" fmla="*/ 154 w 192"/>
              <a:gd name="T25" fmla="*/ 45 h 128"/>
              <a:gd name="T26" fmla="*/ 155 w 192"/>
              <a:gd name="T27" fmla="*/ 43 h 128"/>
              <a:gd name="T28" fmla="*/ 153 w 192"/>
              <a:gd name="T29" fmla="*/ 43 h 128"/>
              <a:gd name="T30" fmla="*/ 186 w 192"/>
              <a:gd name="T31" fmla="*/ 0 h 128"/>
              <a:gd name="T32" fmla="*/ 166 w 192"/>
              <a:gd name="T33" fmla="*/ 43 h 128"/>
              <a:gd name="T34" fmla="*/ 167 w 192"/>
              <a:gd name="T35" fmla="*/ 42 h 128"/>
              <a:gd name="T36" fmla="*/ 160 w 192"/>
              <a:gd name="T37" fmla="*/ 38 h 128"/>
              <a:gd name="T38" fmla="*/ 159 w 192"/>
              <a:gd name="T39" fmla="*/ 38 h 128"/>
              <a:gd name="T40" fmla="*/ 156 w 192"/>
              <a:gd name="T41" fmla="*/ 37 h 128"/>
              <a:gd name="T42" fmla="*/ 155 w 192"/>
              <a:gd name="T43" fmla="*/ 39 h 128"/>
              <a:gd name="T44" fmla="*/ 58 w 192"/>
              <a:gd name="T45" fmla="*/ 101 h 128"/>
              <a:gd name="T46" fmla="*/ 16 w 192"/>
              <a:gd name="T47" fmla="*/ 110 h 128"/>
              <a:gd name="T48" fmla="*/ 140 w 192"/>
              <a:gd name="T49" fmla="*/ 29 h 128"/>
              <a:gd name="T50" fmla="*/ 144 w 192"/>
              <a:gd name="T51" fmla="*/ 26 h 128"/>
              <a:gd name="T52" fmla="*/ 142 w 192"/>
              <a:gd name="T53" fmla="*/ 26 h 128"/>
              <a:gd name="T54" fmla="*/ 112 w 192"/>
              <a:gd name="T55" fmla="*/ 5 h 128"/>
              <a:gd name="T56" fmla="*/ 11 w 192"/>
              <a:gd name="T57" fmla="*/ 102 h 128"/>
              <a:gd name="T58" fmla="*/ 7 w 192"/>
              <a:gd name="T59" fmla="*/ 101 h 128"/>
              <a:gd name="T60" fmla="*/ 2 w 192"/>
              <a:gd name="T61" fmla="*/ 102 h 128"/>
              <a:gd name="T62" fmla="*/ 12 w 192"/>
              <a:gd name="T63" fmla="*/ 123 h 128"/>
              <a:gd name="T64" fmla="*/ 13 w 192"/>
              <a:gd name="T65" fmla="*/ 127 h 128"/>
              <a:gd name="T66" fmla="*/ 18 w 192"/>
              <a:gd name="T67" fmla="*/ 128 h 128"/>
              <a:gd name="T68" fmla="*/ 18 w 192"/>
              <a:gd name="T69" fmla="*/ 125 h 128"/>
              <a:gd name="T70" fmla="*/ 108 w 192"/>
              <a:gd name="T71" fmla="*/ 81 h 128"/>
              <a:gd name="T72" fmla="*/ 137 w 192"/>
              <a:gd name="T73" fmla="*/ 64 h 128"/>
              <a:gd name="T74" fmla="*/ 166 w 192"/>
              <a:gd name="T75" fmla="*/ 50 h 128"/>
              <a:gd name="T76" fmla="*/ 172 w 192"/>
              <a:gd name="T77" fmla="*/ 56 h 128"/>
              <a:gd name="T78" fmla="*/ 176 w 192"/>
              <a:gd name="T79" fmla="*/ 58 h 128"/>
              <a:gd name="T80" fmla="*/ 175 w 192"/>
              <a:gd name="T81" fmla="*/ 62 h 128"/>
              <a:gd name="T82" fmla="*/ 190 w 192"/>
              <a:gd name="T83" fmla="*/ 23 h 128"/>
              <a:gd name="T84" fmla="*/ 188 w 192"/>
              <a:gd name="T85" fmla="*/ 2 h 128"/>
              <a:gd name="T86" fmla="*/ 187 w 192"/>
              <a:gd name="T8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28">
                <a:moveTo>
                  <a:pt x="15" y="121"/>
                </a:moveTo>
                <a:cubicBezTo>
                  <a:pt x="13" y="119"/>
                  <a:pt x="12" y="117"/>
                  <a:pt x="10" y="114"/>
                </a:cubicBezTo>
                <a:cubicBezTo>
                  <a:pt x="9" y="112"/>
                  <a:pt x="7" y="109"/>
                  <a:pt x="6" y="106"/>
                </a:cubicBezTo>
                <a:cubicBezTo>
                  <a:pt x="7" y="106"/>
                  <a:pt x="8" y="105"/>
                  <a:pt x="9" y="105"/>
                </a:cubicBezTo>
                <a:cubicBezTo>
                  <a:pt x="11" y="110"/>
                  <a:pt x="14" y="116"/>
                  <a:pt x="18" y="119"/>
                </a:cubicBezTo>
                <a:cubicBezTo>
                  <a:pt x="17" y="120"/>
                  <a:pt x="16" y="121"/>
                  <a:pt x="15" y="121"/>
                </a:cubicBezTo>
                <a:moveTo>
                  <a:pt x="50" y="112"/>
                </a:moveTo>
                <a:cubicBezTo>
                  <a:pt x="56" y="110"/>
                  <a:pt x="61" y="107"/>
                  <a:pt x="66" y="104"/>
                </a:cubicBezTo>
                <a:cubicBezTo>
                  <a:pt x="74" y="100"/>
                  <a:pt x="81" y="96"/>
                  <a:pt x="89" y="92"/>
                </a:cubicBezTo>
                <a:cubicBezTo>
                  <a:pt x="77" y="100"/>
                  <a:pt x="63" y="107"/>
                  <a:pt x="50" y="112"/>
                </a:cubicBezTo>
                <a:moveTo>
                  <a:pt x="35" y="115"/>
                </a:moveTo>
                <a:cubicBezTo>
                  <a:pt x="35" y="115"/>
                  <a:pt x="35" y="115"/>
                  <a:pt x="36" y="114"/>
                </a:cubicBezTo>
                <a:cubicBezTo>
                  <a:pt x="38" y="113"/>
                  <a:pt x="40" y="112"/>
                  <a:pt x="42" y="111"/>
                </a:cubicBezTo>
                <a:cubicBezTo>
                  <a:pt x="60" y="105"/>
                  <a:pt x="78" y="97"/>
                  <a:pt x="95" y="87"/>
                </a:cubicBezTo>
                <a:cubicBezTo>
                  <a:pt x="96" y="87"/>
                  <a:pt x="98" y="86"/>
                  <a:pt x="99" y="85"/>
                </a:cubicBezTo>
                <a:cubicBezTo>
                  <a:pt x="90" y="90"/>
                  <a:pt x="81" y="95"/>
                  <a:pt x="71" y="100"/>
                </a:cubicBezTo>
                <a:cubicBezTo>
                  <a:pt x="62" y="104"/>
                  <a:pt x="53" y="109"/>
                  <a:pt x="44" y="113"/>
                </a:cubicBezTo>
                <a:cubicBezTo>
                  <a:pt x="39" y="116"/>
                  <a:pt x="33" y="118"/>
                  <a:pt x="27" y="121"/>
                </a:cubicBezTo>
                <a:cubicBezTo>
                  <a:pt x="24" y="122"/>
                  <a:pt x="19" y="124"/>
                  <a:pt x="17" y="125"/>
                </a:cubicBezTo>
                <a:cubicBezTo>
                  <a:pt x="17" y="124"/>
                  <a:pt x="17" y="124"/>
                  <a:pt x="17" y="124"/>
                </a:cubicBezTo>
                <a:cubicBezTo>
                  <a:pt x="17" y="124"/>
                  <a:pt x="17" y="124"/>
                  <a:pt x="17" y="123"/>
                </a:cubicBezTo>
                <a:cubicBezTo>
                  <a:pt x="17" y="123"/>
                  <a:pt x="17" y="123"/>
                  <a:pt x="17" y="123"/>
                </a:cubicBezTo>
                <a:cubicBezTo>
                  <a:pt x="20" y="122"/>
                  <a:pt x="22" y="120"/>
                  <a:pt x="25" y="119"/>
                </a:cubicBezTo>
                <a:cubicBezTo>
                  <a:pt x="28" y="117"/>
                  <a:pt x="31" y="115"/>
                  <a:pt x="34" y="114"/>
                </a:cubicBezTo>
                <a:cubicBezTo>
                  <a:pt x="33" y="114"/>
                  <a:pt x="34" y="115"/>
                  <a:pt x="35" y="115"/>
                </a:cubicBezTo>
                <a:moveTo>
                  <a:pt x="137" y="61"/>
                </a:moveTo>
                <a:cubicBezTo>
                  <a:pt x="145" y="56"/>
                  <a:pt x="152" y="50"/>
                  <a:pt x="160" y="44"/>
                </a:cubicBezTo>
                <a:cubicBezTo>
                  <a:pt x="160" y="44"/>
                  <a:pt x="160" y="44"/>
                  <a:pt x="160" y="44"/>
                </a:cubicBezTo>
                <a:cubicBezTo>
                  <a:pt x="160" y="44"/>
                  <a:pt x="161" y="45"/>
                  <a:pt x="161" y="45"/>
                </a:cubicBezTo>
                <a:cubicBezTo>
                  <a:pt x="153" y="50"/>
                  <a:pt x="145" y="56"/>
                  <a:pt x="137" y="61"/>
                </a:cubicBezTo>
                <a:moveTo>
                  <a:pt x="155" y="43"/>
                </a:moveTo>
                <a:cubicBezTo>
                  <a:pt x="156" y="42"/>
                  <a:pt x="157" y="42"/>
                  <a:pt x="157" y="41"/>
                </a:cubicBezTo>
                <a:cubicBezTo>
                  <a:pt x="158" y="41"/>
                  <a:pt x="158" y="41"/>
                  <a:pt x="158" y="41"/>
                </a:cubicBezTo>
                <a:cubicBezTo>
                  <a:pt x="159" y="42"/>
                  <a:pt x="159" y="42"/>
                  <a:pt x="159" y="42"/>
                </a:cubicBezTo>
                <a:cubicBezTo>
                  <a:pt x="158" y="42"/>
                  <a:pt x="158" y="42"/>
                  <a:pt x="158" y="42"/>
                </a:cubicBezTo>
                <a:cubicBezTo>
                  <a:pt x="159" y="43"/>
                  <a:pt x="159" y="43"/>
                  <a:pt x="160" y="43"/>
                </a:cubicBezTo>
                <a:cubicBezTo>
                  <a:pt x="159" y="43"/>
                  <a:pt x="158" y="44"/>
                  <a:pt x="158" y="44"/>
                </a:cubicBezTo>
                <a:cubicBezTo>
                  <a:pt x="154" y="47"/>
                  <a:pt x="151" y="49"/>
                  <a:pt x="147" y="52"/>
                </a:cubicBezTo>
                <a:cubicBezTo>
                  <a:pt x="149" y="50"/>
                  <a:pt x="152" y="47"/>
                  <a:pt x="154" y="45"/>
                </a:cubicBezTo>
                <a:cubicBezTo>
                  <a:pt x="155" y="44"/>
                  <a:pt x="156" y="43"/>
                  <a:pt x="157" y="42"/>
                </a:cubicBezTo>
                <a:cubicBezTo>
                  <a:pt x="157" y="42"/>
                  <a:pt x="157" y="42"/>
                  <a:pt x="157" y="42"/>
                </a:cubicBezTo>
                <a:cubicBezTo>
                  <a:pt x="156" y="42"/>
                  <a:pt x="156" y="43"/>
                  <a:pt x="155" y="43"/>
                </a:cubicBezTo>
                <a:moveTo>
                  <a:pt x="153" y="44"/>
                </a:moveTo>
                <a:cubicBezTo>
                  <a:pt x="154" y="43"/>
                  <a:pt x="155" y="42"/>
                  <a:pt x="156" y="41"/>
                </a:cubicBezTo>
                <a:cubicBezTo>
                  <a:pt x="155" y="42"/>
                  <a:pt x="154" y="43"/>
                  <a:pt x="153" y="43"/>
                </a:cubicBezTo>
                <a:cubicBezTo>
                  <a:pt x="153" y="44"/>
                  <a:pt x="153" y="44"/>
                  <a:pt x="153" y="44"/>
                </a:cubicBezTo>
                <a:moveTo>
                  <a:pt x="187" y="0"/>
                </a:moveTo>
                <a:cubicBezTo>
                  <a:pt x="187" y="0"/>
                  <a:pt x="186" y="0"/>
                  <a:pt x="186" y="0"/>
                </a:cubicBezTo>
                <a:cubicBezTo>
                  <a:pt x="185" y="19"/>
                  <a:pt x="176" y="36"/>
                  <a:pt x="174" y="54"/>
                </a:cubicBezTo>
                <a:cubicBezTo>
                  <a:pt x="172" y="51"/>
                  <a:pt x="170" y="48"/>
                  <a:pt x="168" y="45"/>
                </a:cubicBezTo>
                <a:cubicBezTo>
                  <a:pt x="167" y="44"/>
                  <a:pt x="167" y="44"/>
                  <a:pt x="166" y="43"/>
                </a:cubicBezTo>
                <a:cubicBezTo>
                  <a:pt x="167" y="43"/>
                  <a:pt x="167" y="42"/>
                  <a:pt x="167" y="42"/>
                </a:cubicBezTo>
                <a:cubicBezTo>
                  <a:pt x="168" y="42"/>
                  <a:pt x="168" y="42"/>
                  <a:pt x="167" y="42"/>
                </a:cubicBezTo>
                <a:cubicBezTo>
                  <a:pt x="167" y="42"/>
                  <a:pt x="167" y="42"/>
                  <a:pt x="167" y="42"/>
                </a:cubicBezTo>
                <a:cubicBezTo>
                  <a:pt x="166" y="42"/>
                  <a:pt x="166" y="42"/>
                  <a:pt x="166" y="42"/>
                </a:cubicBezTo>
                <a:cubicBezTo>
                  <a:pt x="164" y="41"/>
                  <a:pt x="162" y="39"/>
                  <a:pt x="160" y="38"/>
                </a:cubicBezTo>
                <a:cubicBezTo>
                  <a:pt x="160" y="38"/>
                  <a:pt x="160" y="38"/>
                  <a:pt x="160" y="38"/>
                </a:cubicBezTo>
                <a:cubicBezTo>
                  <a:pt x="160" y="38"/>
                  <a:pt x="160" y="38"/>
                  <a:pt x="160" y="38"/>
                </a:cubicBezTo>
                <a:cubicBezTo>
                  <a:pt x="159" y="38"/>
                  <a:pt x="159" y="38"/>
                  <a:pt x="159" y="38"/>
                </a:cubicBezTo>
                <a:cubicBezTo>
                  <a:pt x="159" y="38"/>
                  <a:pt x="159" y="38"/>
                  <a:pt x="159" y="38"/>
                </a:cubicBezTo>
                <a:cubicBezTo>
                  <a:pt x="159" y="37"/>
                  <a:pt x="158" y="37"/>
                  <a:pt x="158" y="37"/>
                </a:cubicBezTo>
                <a:cubicBezTo>
                  <a:pt x="157" y="37"/>
                  <a:pt x="157" y="37"/>
                  <a:pt x="157" y="37"/>
                </a:cubicBezTo>
                <a:cubicBezTo>
                  <a:pt x="156" y="37"/>
                  <a:pt x="156" y="37"/>
                  <a:pt x="156" y="37"/>
                </a:cubicBezTo>
                <a:cubicBezTo>
                  <a:pt x="156" y="37"/>
                  <a:pt x="156" y="37"/>
                  <a:pt x="155" y="37"/>
                </a:cubicBezTo>
                <a:cubicBezTo>
                  <a:pt x="155" y="37"/>
                  <a:pt x="154" y="38"/>
                  <a:pt x="154" y="38"/>
                </a:cubicBezTo>
                <a:cubicBezTo>
                  <a:pt x="155" y="39"/>
                  <a:pt x="155" y="39"/>
                  <a:pt x="155" y="39"/>
                </a:cubicBezTo>
                <a:cubicBezTo>
                  <a:pt x="132" y="63"/>
                  <a:pt x="103" y="77"/>
                  <a:pt x="74" y="92"/>
                </a:cubicBezTo>
                <a:cubicBezTo>
                  <a:pt x="69" y="95"/>
                  <a:pt x="64" y="97"/>
                  <a:pt x="58" y="99"/>
                </a:cubicBezTo>
                <a:cubicBezTo>
                  <a:pt x="57" y="100"/>
                  <a:pt x="57" y="101"/>
                  <a:pt x="58" y="101"/>
                </a:cubicBezTo>
                <a:cubicBezTo>
                  <a:pt x="52" y="103"/>
                  <a:pt x="46" y="106"/>
                  <a:pt x="40" y="109"/>
                </a:cubicBezTo>
                <a:cubicBezTo>
                  <a:pt x="37" y="110"/>
                  <a:pt x="28" y="115"/>
                  <a:pt x="21" y="118"/>
                </a:cubicBezTo>
                <a:cubicBezTo>
                  <a:pt x="20" y="115"/>
                  <a:pt x="17" y="113"/>
                  <a:pt x="16" y="110"/>
                </a:cubicBezTo>
                <a:cubicBezTo>
                  <a:pt x="14" y="108"/>
                  <a:pt x="13" y="106"/>
                  <a:pt x="12" y="103"/>
                </a:cubicBezTo>
                <a:cubicBezTo>
                  <a:pt x="56" y="81"/>
                  <a:pt x="100" y="57"/>
                  <a:pt x="140" y="29"/>
                </a:cubicBezTo>
                <a:cubicBezTo>
                  <a:pt x="140" y="29"/>
                  <a:pt x="140" y="29"/>
                  <a:pt x="140" y="29"/>
                </a:cubicBezTo>
                <a:cubicBezTo>
                  <a:pt x="141" y="29"/>
                  <a:pt x="142" y="28"/>
                  <a:pt x="142" y="28"/>
                </a:cubicBezTo>
                <a:cubicBezTo>
                  <a:pt x="142" y="27"/>
                  <a:pt x="142" y="27"/>
                  <a:pt x="142" y="27"/>
                </a:cubicBezTo>
                <a:cubicBezTo>
                  <a:pt x="143" y="27"/>
                  <a:pt x="143" y="27"/>
                  <a:pt x="144" y="26"/>
                </a:cubicBezTo>
                <a:cubicBezTo>
                  <a:pt x="145" y="26"/>
                  <a:pt x="144" y="25"/>
                  <a:pt x="144" y="25"/>
                </a:cubicBezTo>
                <a:cubicBezTo>
                  <a:pt x="143" y="25"/>
                  <a:pt x="142" y="26"/>
                  <a:pt x="142" y="26"/>
                </a:cubicBezTo>
                <a:cubicBezTo>
                  <a:pt x="142" y="26"/>
                  <a:pt x="142" y="26"/>
                  <a:pt x="142" y="26"/>
                </a:cubicBezTo>
                <a:cubicBezTo>
                  <a:pt x="137" y="15"/>
                  <a:pt x="126" y="4"/>
                  <a:pt x="114" y="3"/>
                </a:cubicBezTo>
                <a:cubicBezTo>
                  <a:pt x="114" y="3"/>
                  <a:pt x="114" y="3"/>
                  <a:pt x="114" y="3"/>
                </a:cubicBezTo>
                <a:cubicBezTo>
                  <a:pt x="113" y="3"/>
                  <a:pt x="111" y="4"/>
                  <a:pt x="112" y="5"/>
                </a:cubicBezTo>
                <a:cubicBezTo>
                  <a:pt x="116" y="9"/>
                  <a:pt x="122" y="11"/>
                  <a:pt x="127" y="14"/>
                </a:cubicBezTo>
                <a:cubicBezTo>
                  <a:pt x="132" y="18"/>
                  <a:pt x="136" y="22"/>
                  <a:pt x="139" y="28"/>
                </a:cubicBezTo>
                <a:cubicBezTo>
                  <a:pt x="96" y="52"/>
                  <a:pt x="55" y="79"/>
                  <a:pt x="11" y="102"/>
                </a:cubicBezTo>
                <a:cubicBezTo>
                  <a:pt x="11" y="101"/>
                  <a:pt x="11" y="100"/>
                  <a:pt x="11" y="99"/>
                </a:cubicBezTo>
                <a:cubicBezTo>
                  <a:pt x="10" y="99"/>
                  <a:pt x="10" y="99"/>
                  <a:pt x="10" y="99"/>
                </a:cubicBezTo>
                <a:cubicBezTo>
                  <a:pt x="9" y="99"/>
                  <a:pt x="7" y="100"/>
                  <a:pt x="7" y="101"/>
                </a:cubicBezTo>
                <a:cubicBezTo>
                  <a:pt x="8" y="101"/>
                  <a:pt x="8" y="102"/>
                  <a:pt x="8" y="103"/>
                </a:cubicBezTo>
                <a:cubicBezTo>
                  <a:pt x="7" y="104"/>
                  <a:pt x="6" y="105"/>
                  <a:pt x="5" y="105"/>
                </a:cubicBezTo>
                <a:cubicBezTo>
                  <a:pt x="4" y="104"/>
                  <a:pt x="3" y="103"/>
                  <a:pt x="2" y="102"/>
                </a:cubicBezTo>
                <a:cubicBezTo>
                  <a:pt x="2" y="101"/>
                  <a:pt x="2" y="101"/>
                  <a:pt x="2" y="101"/>
                </a:cubicBezTo>
                <a:cubicBezTo>
                  <a:pt x="1" y="101"/>
                  <a:pt x="0" y="102"/>
                  <a:pt x="0" y="102"/>
                </a:cubicBezTo>
                <a:cubicBezTo>
                  <a:pt x="4" y="108"/>
                  <a:pt x="7" y="117"/>
                  <a:pt x="12" y="123"/>
                </a:cubicBezTo>
                <a:cubicBezTo>
                  <a:pt x="12" y="123"/>
                  <a:pt x="13" y="124"/>
                  <a:pt x="13" y="125"/>
                </a:cubicBezTo>
                <a:cubicBezTo>
                  <a:pt x="13" y="125"/>
                  <a:pt x="12" y="126"/>
                  <a:pt x="12" y="126"/>
                </a:cubicBezTo>
                <a:cubicBezTo>
                  <a:pt x="11" y="126"/>
                  <a:pt x="12" y="127"/>
                  <a:pt x="13" y="127"/>
                </a:cubicBezTo>
                <a:cubicBezTo>
                  <a:pt x="13" y="127"/>
                  <a:pt x="13" y="127"/>
                  <a:pt x="13" y="127"/>
                </a:cubicBezTo>
                <a:cubicBezTo>
                  <a:pt x="14" y="127"/>
                  <a:pt x="14" y="126"/>
                  <a:pt x="15" y="126"/>
                </a:cubicBezTo>
                <a:cubicBezTo>
                  <a:pt x="16" y="127"/>
                  <a:pt x="17" y="128"/>
                  <a:pt x="18" y="128"/>
                </a:cubicBezTo>
                <a:cubicBezTo>
                  <a:pt x="18" y="128"/>
                  <a:pt x="18" y="128"/>
                  <a:pt x="19" y="128"/>
                </a:cubicBezTo>
                <a:cubicBezTo>
                  <a:pt x="19" y="128"/>
                  <a:pt x="20" y="128"/>
                  <a:pt x="20" y="128"/>
                </a:cubicBezTo>
                <a:cubicBezTo>
                  <a:pt x="19" y="127"/>
                  <a:pt x="19" y="126"/>
                  <a:pt x="18" y="125"/>
                </a:cubicBezTo>
                <a:cubicBezTo>
                  <a:pt x="25" y="124"/>
                  <a:pt x="31" y="121"/>
                  <a:pt x="38" y="119"/>
                </a:cubicBezTo>
                <a:cubicBezTo>
                  <a:pt x="57" y="114"/>
                  <a:pt x="75" y="101"/>
                  <a:pt x="92" y="91"/>
                </a:cubicBezTo>
                <a:cubicBezTo>
                  <a:pt x="98" y="88"/>
                  <a:pt x="103" y="85"/>
                  <a:pt x="108" y="81"/>
                </a:cubicBezTo>
                <a:cubicBezTo>
                  <a:pt x="118" y="76"/>
                  <a:pt x="128" y="70"/>
                  <a:pt x="137" y="64"/>
                </a:cubicBezTo>
                <a:cubicBezTo>
                  <a:pt x="138" y="64"/>
                  <a:pt x="138" y="64"/>
                  <a:pt x="137" y="64"/>
                </a:cubicBezTo>
                <a:cubicBezTo>
                  <a:pt x="137" y="64"/>
                  <a:pt x="137" y="64"/>
                  <a:pt x="137" y="64"/>
                </a:cubicBezTo>
                <a:cubicBezTo>
                  <a:pt x="135" y="64"/>
                  <a:pt x="134" y="65"/>
                  <a:pt x="133" y="66"/>
                </a:cubicBezTo>
                <a:cubicBezTo>
                  <a:pt x="143" y="59"/>
                  <a:pt x="152" y="52"/>
                  <a:pt x="162" y="46"/>
                </a:cubicBezTo>
                <a:cubicBezTo>
                  <a:pt x="163" y="47"/>
                  <a:pt x="164" y="49"/>
                  <a:pt x="166" y="50"/>
                </a:cubicBezTo>
                <a:cubicBezTo>
                  <a:pt x="167" y="52"/>
                  <a:pt x="168" y="55"/>
                  <a:pt x="170" y="56"/>
                </a:cubicBezTo>
                <a:cubicBezTo>
                  <a:pt x="170" y="56"/>
                  <a:pt x="171" y="56"/>
                  <a:pt x="171" y="56"/>
                </a:cubicBezTo>
                <a:cubicBezTo>
                  <a:pt x="171" y="56"/>
                  <a:pt x="172" y="56"/>
                  <a:pt x="172" y="56"/>
                </a:cubicBezTo>
                <a:cubicBezTo>
                  <a:pt x="172" y="57"/>
                  <a:pt x="173" y="58"/>
                  <a:pt x="174" y="59"/>
                </a:cubicBezTo>
                <a:cubicBezTo>
                  <a:pt x="174" y="59"/>
                  <a:pt x="174" y="59"/>
                  <a:pt x="174" y="59"/>
                </a:cubicBezTo>
                <a:cubicBezTo>
                  <a:pt x="175" y="59"/>
                  <a:pt x="176" y="58"/>
                  <a:pt x="176" y="58"/>
                </a:cubicBezTo>
                <a:cubicBezTo>
                  <a:pt x="178" y="53"/>
                  <a:pt x="180" y="47"/>
                  <a:pt x="181" y="42"/>
                </a:cubicBezTo>
                <a:cubicBezTo>
                  <a:pt x="180" y="49"/>
                  <a:pt x="179" y="58"/>
                  <a:pt x="174" y="62"/>
                </a:cubicBezTo>
                <a:cubicBezTo>
                  <a:pt x="174" y="62"/>
                  <a:pt x="174" y="62"/>
                  <a:pt x="175" y="62"/>
                </a:cubicBezTo>
                <a:cubicBezTo>
                  <a:pt x="175" y="62"/>
                  <a:pt x="175" y="62"/>
                  <a:pt x="176" y="62"/>
                </a:cubicBezTo>
                <a:cubicBezTo>
                  <a:pt x="182" y="58"/>
                  <a:pt x="184" y="47"/>
                  <a:pt x="185" y="40"/>
                </a:cubicBezTo>
                <a:cubicBezTo>
                  <a:pt x="185" y="34"/>
                  <a:pt x="188" y="28"/>
                  <a:pt x="190" y="23"/>
                </a:cubicBezTo>
                <a:cubicBezTo>
                  <a:pt x="192" y="16"/>
                  <a:pt x="190" y="9"/>
                  <a:pt x="190" y="2"/>
                </a:cubicBezTo>
                <a:cubicBezTo>
                  <a:pt x="190" y="1"/>
                  <a:pt x="190" y="1"/>
                  <a:pt x="190" y="1"/>
                </a:cubicBezTo>
                <a:cubicBezTo>
                  <a:pt x="189" y="1"/>
                  <a:pt x="188" y="2"/>
                  <a:pt x="188" y="2"/>
                </a:cubicBezTo>
                <a:cubicBezTo>
                  <a:pt x="188" y="11"/>
                  <a:pt x="187" y="19"/>
                  <a:pt x="185" y="26"/>
                </a:cubicBezTo>
                <a:cubicBezTo>
                  <a:pt x="187" y="18"/>
                  <a:pt x="188" y="8"/>
                  <a:pt x="188" y="0"/>
                </a:cubicBezTo>
                <a:cubicBezTo>
                  <a:pt x="188" y="0"/>
                  <a:pt x="188" y="0"/>
                  <a:pt x="187" y="0"/>
                </a:cubicBezTo>
              </a:path>
            </a:pathLst>
          </a:custGeom>
          <a:ln w="38100"/>
          <a:extLst/>
        </p:spPr>
        <p:style>
          <a:lnRef idx="2">
            <a:schemeClr val="accent2"/>
          </a:lnRef>
          <a:fillRef idx="0">
            <a:schemeClr val="accent2"/>
          </a:fillRef>
          <a:effectRef idx="1">
            <a:schemeClr val="accent2"/>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pic>
        <p:nvPicPr>
          <p:cNvPr id="15" name="Picture 2" descr="Gá» xÃ  cá»« lÃ  gÃ¬? á»¨ng dá»¥ng cá»§a gá» xÃ  cá»« lÃ m Äá» dÃ¹ng báº±ng gá»"/>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5156" y="4678473"/>
            <a:ext cx="2960180" cy="21069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7382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par>
                                <p:cTn id="8" presetID="16" presetClass="entr" presetSubtype="21"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par>
                                <p:cTn id="14" presetID="16" presetClass="entr" presetSubtype="21"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down)">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barn(inVertical)">
                                      <p:cBhvr>
                                        <p:cTn id="41" dur="500"/>
                                        <p:tgtEl>
                                          <p:spTgt spid="14"/>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barn(inVertical)">
                                      <p:cBhvr>
                                        <p:cTn id="4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50</a:t>
            </a:fld>
            <a:endParaRPr lang="en-GB"/>
          </a:p>
        </p:txBody>
      </p:sp>
      <p:sp>
        <p:nvSpPr>
          <p:cNvPr id="5" name="Title 1"/>
          <p:cNvSpPr>
            <a:spLocks noGrp="1"/>
          </p:cNvSpPr>
          <p:nvPr>
            <p:ph type="title"/>
          </p:nvPr>
        </p:nvSpPr>
        <p:spPr>
          <a:xfrm>
            <a:off x="415600" y="125633"/>
            <a:ext cx="11360800" cy="731600"/>
          </a:xfrm>
        </p:spPr>
        <p:txBody>
          <a:bodyPr/>
          <a:lstStyle/>
          <a:p>
            <a:pPr algn="ctr"/>
            <a:r>
              <a:rPr lang="en-US" b="1" dirty="0" smtClean="0"/>
              <a:t>TÓM TẮT NỘI DUNG MỤC 2</a:t>
            </a:r>
            <a:endParaRPr lang="en-US" b="1" dirty="0"/>
          </a:p>
        </p:txBody>
      </p:sp>
      <p:grpSp>
        <p:nvGrpSpPr>
          <p:cNvPr id="6" name="Группа 11087"/>
          <p:cNvGrpSpPr/>
          <p:nvPr/>
        </p:nvGrpSpPr>
        <p:grpSpPr>
          <a:xfrm>
            <a:off x="527073" y="1253324"/>
            <a:ext cx="486738" cy="489269"/>
            <a:chOff x="6473825" y="2852738"/>
            <a:chExt cx="915988" cy="920751"/>
          </a:xfrm>
          <a:solidFill>
            <a:schemeClr val="accent1"/>
          </a:solidFill>
        </p:grpSpPr>
        <p:sp>
          <p:nvSpPr>
            <p:cNvPr id="7" name="Freeform 5278"/>
            <p:cNvSpPr>
              <a:spLocks/>
            </p:cNvSpPr>
            <p:nvPr/>
          </p:nvSpPr>
          <p:spPr bwMode="auto">
            <a:xfrm>
              <a:off x="7362825" y="3313113"/>
              <a:ext cx="7938" cy="7938"/>
            </a:xfrm>
            <a:custGeom>
              <a:avLst/>
              <a:gdLst>
                <a:gd name="T0" fmla="*/ 5 w 5"/>
                <a:gd name="T1" fmla="*/ 5 h 5"/>
                <a:gd name="T2" fmla="*/ 5 w 5"/>
                <a:gd name="T3" fmla="*/ 0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lnTo>
                    <a:pt x="5" y="0"/>
                  </a:lnTo>
                  <a:lnTo>
                    <a:pt x="0"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 name="Freeform 5279"/>
            <p:cNvSpPr>
              <a:spLocks/>
            </p:cNvSpPr>
            <p:nvPr/>
          </p:nvSpPr>
          <p:spPr bwMode="auto">
            <a:xfrm>
              <a:off x="7362825" y="3270251"/>
              <a:ext cx="26988" cy="42863"/>
            </a:xfrm>
            <a:custGeom>
              <a:avLst/>
              <a:gdLst>
                <a:gd name="T0" fmla="*/ 7 w 7"/>
                <a:gd name="T1" fmla="*/ 3 h 11"/>
                <a:gd name="T2" fmla="*/ 7 w 7"/>
                <a:gd name="T3" fmla="*/ 2 h 11"/>
                <a:gd name="T4" fmla="*/ 6 w 7"/>
                <a:gd name="T5" fmla="*/ 0 h 11"/>
                <a:gd name="T6" fmla="*/ 0 w 7"/>
                <a:gd name="T7" fmla="*/ 5 h 11"/>
                <a:gd name="T8" fmla="*/ 4 w 7"/>
                <a:gd name="T9" fmla="*/ 10 h 11"/>
                <a:gd name="T10" fmla="*/ 2 w 7"/>
                <a:gd name="T11" fmla="*/ 5 h 11"/>
                <a:gd name="T12" fmla="*/ 6 w 7"/>
                <a:gd name="T13" fmla="*/ 9 h 11"/>
                <a:gd name="T14" fmla="*/ 5 w 7"/>
                <a:gd name="T15" fmla="*/ 3 h 11"/>
                <a:gd name="T16" fmla="*/ 7 w 7"/>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7" y="3"/>
                  </a:moveTo>
                  <a:cubicBezTo>
                    <a:pt x="7" y="3"/>
                    <a:pt x="7" y="2"/>
                    <a:pt x="7" y="2"/>
                  </a:cubicBezTo>
                  <a:cubicBezTo>
                    <a:pt x="6" y="1"/>
                    <a:pt x="6" y="0"/>
                    <a:pt x="6" y="0"/>
                  </a:cubicBezTo>
                  <a:cubicBezTo>
                    <a:pt x="2" y="2"/>
                    <a:pt x="3" y="0"/>
                    <a:pt x="0" y="5"/>
                  </a:cubicBezTo>
                  <a:cubicBezTo>
                    <a:pt x="0" y="7"/>
                    <a:pt x="2" y="11"/>
                    <a:pt x="4" y="10"/>
                  </a:cubicBezTo>
                  <a:cubicBezTo>
                    <a:pt x="4" y="9"/>
                    <a:pt x="2" y="7"/>
                    <a:pt x="2" y="5"/>
                  </a:cubicBezTo>
                  <a:cubicBezTo>
                    <a:pt x="4" y="6"/>
                    <a:pt x="4" y="8"/>
                    <a:pt x="6" y="9"/>
                  </a:cubicBezTo>
                  <a:cubicBezTo>
                    <a:pt x="7" y="6"/>
                    <a:pt x="4" y="7"/>
                    <a:pt x="5" y="3"/>
                  </a:cubicBez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 name="Freeform 5280"/>
            <p:cNvSpPr>
              <a:spLocks/>
            </p:cNvSpPr>
            <p:nvPr/>
          </p:nvSpPr>
          <p:spPr bwMode="auto">
            <a:xfrm>
              <a:off x="7370763" y="3263901"/>
              <a:ext cx="6350" cy="635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2" y="2"/>
                    <a:pt x="2" y="2"/>
                  </a:cubicBezTo>
                  <a:cubicBezTo>
                    <a:pt x="1" y="2"/>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 name="Freeform 5281"/>
            <p:cNvSpPr>
              <a:spLocks/>
            </p:cNvSpPr>
            <p:nvPr/>
          </p:nvSpPr>
          <p:spPr bwMode="auto">
            <a:xfrm>
              <a:off x="7362825" y="3252788"/>
              <a:ext cx="11113" cy="11113"/>
            </a:xfrm>
            <a:custGeom>
              <a:avLst/>
              <a:gdLst>
                <a:gd name="T0" fmla="*/ 1 w 3"/>
                <a:gd name="T1" fmla="*/ 3 h 3"/>
                <a:gd name="T2" fmla="*/ 3 w 3"/>
                <a:gd name="T3" fmla="*/ 2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0"/>
                    <a:pt x="3" y="2"/>
                    <a:pt x="3" y="2"/>
                  </a:cubicBezTo>
                  <a:cubicBezTo>
                    <a:pt x="0" y="0"/>
                    <a:pt x="0" y="0"/>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 name="Freeform 5282"/>
            <p:cNvSpPr>
              <a:spLocks/>
            </p:cNvSpPr>
            <p:nvPr/>
          </p:nvSpPr>
          <p:spPr bwMode="auto">
            <a:xfrm>
              <a:off x="7358063" y="3225801"/>
              <a:ext cx="4763"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 name="Freeform 5283"/>
            <p:cNvSpPr>
              <a:spLocks/>
            </p:cNvSpPr>
            <p:nvPr/>
          </p:nvSpPr>
          <p:spPr bwMode="auto">
            <a:xfrm>
              <a:off x="7351713" y="3209926"/>
              <a:ext cx="25400" cy="34925"/>
            </a:xfrm>
            <a:custGeom>
              <a:avLst/>
              <a:gdLst>
                <a:gd name="T0" fmla="*/ 1 w 7"/>
                <a:gd name="T1" fmla="*/ 0 h 9"/>
                <a:gd name="T2" fmla="*/ 2 w 7"/>
                <a:gd name="T3" fmla="*/ 4 h 9"/>
                <a:gd name="T4" fmla="*/ 2 w 7"/>
                <a:gd name="T5" fmla="*/ 4 h 9"/>
                <a:gd name="T6" fmla="*/ 5 w 7"/>
                <a:gd name="T7" fmla="*/ 5 h 9"/>
                <a:gd name="T8" fmla="*/ 6 w 7"/>
                <a:gd name="T9" fmla="*/ 9 h 9"/>
                <a:gd name="T10" fmla="*/ 7 w 7"/>
                <a:gd name="T11" fmla="*/ 6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0" y="2"/>
                    <a:pt x="1" y="3"/>
                    <a:pt x="2" y="4"/>
                  </a:cubicBezTo>
                  <a:cubicBezTo>
                    <a:pt x="2" y="4"/>
                    <a:pt x="2" y="4"/>
                    <a:pt x="2" y="4"/>
                  </a:cubicBezTo>
                  <a:cubicBezTo>
                    <a:pt x="3" y="2"/>
                    <a:pt x="5" y="3"/>
                    <a:pt x="5" y="5"/>
                  </a:cubicBezTo>
                  <a:cubicBezTo>
                    <a:pt x="6" y="7"/>
                    <a:pt x="4" y="7"/>
                    <a:pt x="6" y="9"/>
                  </a:cubicBezTo>
                  <a:cubicBezTo>
                    <a:pt x="7" y="6"/>
                    <a:pt x="7" y="6"/>
                    <a:pt x="7" y="6"/>
                  </a:cubicBezTo>
                  <a:cubicBezTo>
                    <a:pt x="6"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 name="Freeform 5284"/>
            <p:cNvSpPr>
              <a:spLocks/>
            </p:cNvSpPr>
            <p:nvPr/>
          </p:nvSpPr>
          <p:spPr bwMode="auto">
            <a:xfrm>
              <a:off x="7362825" y="3228976"/>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 name="Freeform 5285"/>
            <p:cNvSpPr>
              <a:spLocks/>
            </p:cNvSpPr>
            <p:nvPr/>
          </p:nvSpPr>
          <p:spPr bwMode="auto">
            <a:xfrm>
              <a:off x="7362825" y="3244851"/>
              <a:ext cx="7938" cy="3175"/>
            </a:xfrm>
            <a:custGeom>
              <a:avLst/>
              <a:gdLst>
                <a:gd name="T0" fmla="*/ 0 w 5"/>
                <a:gd name="T1" fmla="*/ 0 h 2"/>
                <a:gd name="T2" fmla="*/ 2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5" name="Freeform 5286"/>
            <p:cNvSpPr>
              <a:spLocks/>
            </p:cNvSpPr>
            <p:nvPr/>
          </p:nvSpPr>
          <p:spPr bwMode="auto">
            <a:xfrm>
              <a:off x="7346950" y="3168651"/>
              <a:ext cx="23813" cy="38100"/>
            </a:xfrm>
            <a:custGeom>
              <a:avLst/>
              <a:gdLst>
                <a:gd name="T0" fmla="*/ 0 w 6"/>
                <a:gd name="T1" fmla="*/ 4 h 10"/>
                <a:gd name="T2" fmla="*/ 4 w 6"/>
                <a:gd name="T3" fmla="*/ 10 h 10"/>
                <a:gd name="T4" fmla="*/ 6 w 6"/>
                <a:gd name="T5" fmla="*/ 4 h 10"/>
                <a:gd name="T6" fmla="*/ 4 w 6"/>
                <a:gd name="T7" fmla="*/ 1 h 10"/>
                <a:gd name="T8" fmla="*/ 0 w 6"/>
                <a:gd name="T9" fmla="*/ 4 h 10"/>
              </a:gdLst>
              <a:ahLst/>
              <a:cxnLst>
                <a:cxn ang="0">
                  <a:pos x="T0" y="T1"/>
                </a:cxn>
                <a:cxn ang="0">
                  <a:pos x="T2" y="T3"/>
                </a:cxn>
                <a:cxn ang="0">
                  <a:pos x="T4" y="T5"/>
                </a:cxn>
                <a:cxn ang="0">
                  <a:pos x="T6" y="T7"/>
                </a:cxn>
                <a:cxn ang="0">
                  <a:pos x="T8" y="T9"/>
                </a:cxn>
              </a:cxnLst>
              <a:rect l="0" t="0" r="r" b="b"/>
              <a:pathLst>
                <a:path w="6" h="10">
                  <a:moveTo>
                    <a:pt x="0" y="4"/>
                  </a:moveTo>
                  <a:cubicBezTo>
                    <a:pt x="3" y="4"/>
                    <a:pt x="1" y="10"/>
                    <a:pt x="4" y="10"/>
                  </a:cubicBezTo>
                  <a:cubicBezTo>
                    <a:pt x="3" y="7"/>
                    <a:pt x="4" y="4"/>
                    <a:pt x="6" y="4"/>
                  </a:cubicBezTo>
                  <a:cubicBezTo>
                    <a:pt x="4" y="1"/>
                    <a:pt x="4" y="1"/>
                    <a:pt x="4" y="1"/>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6" name="Freeform 5287"/>
            <p:cNvSpPr>
              <a:spLocks/>
            </p:cNvSpPr>
            <p:nvPr/>
          </p:nvSpPr>
          <p:spPr bwMode="auto">
            <a:xfrm>
              <a:off x="7362825" y="3149601"/>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 name="Freeform 5288"/>
            <p:cNvSpPr>
              <a:spLocks/>
            </p:cNvSpPr>
            <p:nvPr/>
          </p:nvSpPr>
          <p:spPr bwMode="auto">
            <a:xfrm>
              <a:off x="7319963" y="3095626"/>
              <a:ext cx="42863" cy="68263"/>
            </a:xfrm>
            <a:custGeom>
              <a:avLst/>
              <a:gdLst>
                <a:gd name="T0" fmla="*/ 0 w 11"/>
                <a:gd name="T1" fmla="*/ 2 h 18"/>
                <a:gd name="T2" fmla="*/ 3 w 11"/>
                <a:gd name="T3" fmla="*/ 4 h 18"/>
                <a:gd name="T4" fmla="*/ 6 w 11"/>
                <a:gd name="T5" fmla="*/ 7 h 18"/>
                <a:gd name="T6" fmla="*/ 3 w 11"/>
                <a:gd name="T7" fmla="*/ 6 h 18"/>
                <a:gd name="T8" fmla="*/ 7 w 11"/>
                <a:gd name="T9" fmla="*/ 12 h 18"/>
                <a:gd name="T10" fmla="*/ 3 w 11"/>
                <a:gd name="T11" fmla="*/ 10 h 18"/>
                <a:gd name="T12" fmla="*/ 8 w 11"/>
                <a:gd name="T13" fmla="*/ 15 h 18"/>
                <a:gd name="T14" fmla="*/ 8 w 11"/>
                <a:gd name="T15" fmla="*/ 18 h 18"/>
                <a:gd name="T16" fmla="*/ 10 w 11"/>
                <a:gd name="T17" fmla="*/ 16 h 18"/>
                <a:gd name="T18" fmla="*/ 9 w 11"/>
                <a:gd name="T19" fmla="*/ 13 h 18"/>
                <a:gd name="T20" fmla="*/ 11 w 11"/>
                <a:gd name="T21" fmla="*/ 14 h 18"/>
                <a:gd name="T22" fmla="*/ 9 w 11"/>
                <a:gd name="T23" fmla="*/ 4 h 18"/>
                <a:gd name="T24" fmla="*/ 0 w 11"/>
                <a:gd name="T2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8">
                  <a:moveTo>
                    <a:pt x="0" y="2"/>
                  </a:moveTo>
                  <a:cubicBezTo>
                    <a:pt x="0" y="2"/>
                    <a:pt x="2" y="3"/>
                    <a:pt x="3" y="4"/>
                  </a:cubicBezTo>
                  <a:cubicBezTo>
                    <a:pt x="5" y="6"/>
                    <a:pt x="6" y="7"/>
                    <a:pt x="6" y="7"/>
                  </a:cubicBezTo>
                  <a:cubicBezTo>
                    <a:pt x="5" y="7"/>
                    <a:pt x="4" y="8"/>
                    <a:pt x="3" y="6"/>
                  </a:cubicBezTo>
                  <a:cubicBezTo>
                    <a:pt x="4" y="9"/>
                    <a:pt x="6" y="9"/>
                    <a:pt x="7" y="12"/>
                  </a:cubicBezTo>
                  <a:cubicBezTo>
                    <a:pt x="5" y="14"/>
                    <a:pt x="5" y="7"/>
                    <a:pt x="3" y="10"/>
                  </a:cubicBezTo>
                  <a:cubicBezTo>
                    <a:pt x="4" y="11"/>
                    <a:pt x="6" y="14"/>
                    <a:pt x="8" y="15"/>
                  </a:cubicBezTo>
                  <a:cubicBezTo>
                    <a:pt x="8" y="18"/>
                    <a:pt x="8" y="18"/>
                    <a:pt x="8" y="18"/>
                  </a:cubicBezTo>
                  <a:cubicBezTo>
                    <a:pt x="10" y="16"/>
                    <a:pt x="10" y="16"/>
                    <a:pt x="10" y="16"/>
                  </a:cubicBezTo>
                  <a:cubicBezTo>
                    <a:pt x="11" y="15"/>
                    <a:pt x="7" y="15"/>
                    <a:pt x="9" y="13"/>
                  </a:cubicBezTo>
                  <a:cubicBezTo>
                    <a:pt x="10" y="12"/>
                    <a:pt x="11" y="13"/>
                    <a:pt x="11" y="14"/>
                  </a:cubicBezTo>
                  <a:cubicBezTo>
                    <a:pt x="10" y="12"/>
                    <a:pt x="11" y="8"/>
                    <a:pt x="9" y="4"/>
                  </a:cubicBezTo>
                  <a:cubicBezTo>
                    <a:pt x="7" y="0"/>
                    <a:pt x="3"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8" name="Freeform 5289"/>
            <p:cNvSpPr>
              <a:spLocks/>
            </p:cNvSpPr>
            <p:nvPr/>
          </p:nvSpPr>
          <p:spPr bwMode="auto">
            <a:xfrm>
              <a:off x="7327900" y="3092451"/>
              <a:ext cx="7938" cy="3175"/>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9" name="Freeform 5290"/>
            <p:cNvSpPr>
              <a:spLocks/>
            </p:cNvSpPr>
            <p:nvPr/>
          </p:nvSpPr>
          <p:spPr bwMode="auto">
            <a:xfrm>
              <a:off x="7286625" y="3035301"/>
              <a:ext cx="41275" cy="53975"/>
            </a:xfrm>
            <a:custGeom>
              <a:avLst/>
              <a:gdLst>
                <a:gd name="T0" fmla="*/ 4 w 11"/>
                <a:gd name="T1" fmla="*/ 10 h 14"/>
                <a:gd name="T2" fmla="*/ 8 w 11"/>
                <a:gd name="T3" fmla="*/ 13 h 14"/>
                <a:gd name="T4" fmla="*/ 7 w 11"/>
                <a:gd name="T5" fmla="*/ 14 h 14"/>
                <a:gd name="T6" fmla="*/ 10 w 11"/>
                <a:gd name="T7" fmla="*/ 14 h 14"/>
                <a:gd name="T8" fmla="*/ 5 w 11"/>
                <a:gd name="T9" fmla="*/ 8 h 14"/>
                <a:gd name="T10" fmla="*/ 7 w 11"/>
                <a:gd name="T11" fmla="*/ 5 h 14"/>
                <a:gd name="T12" fmla="*/ 8 w 11"/>
                <a:gd name="T13" fmla="*/ 8 h 14"/>
                <a:gd name="T14" fmla="*/ 2 w 11"/>
                <a:gd name="T15" fmla="*/ 0 h 14"/>
                <a:gd name="T16" fmla="*/ 2 w 11"/>
                <a:gd name="T17" fmla="*/ 2 h 14"/>
                <a:gd name="T18" fmla="*/ 0 w 11"/>
                <a:gd name="T19" fmla="*/ 1 h 14"/>
                <a:gd name="T20" fmla="*/ 4 w 11"/>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4" y="10"/>
                  </a:moveTo>
                  <a:cubicBezTo>
                    <a:pt x="8" y="13"/>
                    <a:pt x="8" y="13"/>
                    <a:pt x="8" y="13"/>
                  </a:cubicBezTo>
                  <a:cubicBezTo>
                    <a:pt x="8" y="13"/>
                    <a:pt x="7" y="14"/>
                    <a:pt x="7" y="14"/>
                  </a:cubicBezTo>
                  <a:cubicBezTo>
                    <a:pt x="8" y="14"/>
                    <a:pt x="9" y="14"/>
                    <a:pt x="10" y="14"/>
                  </a:cubicBezTo>
                  <a:cubicBezTo>
                    <a:pt x="11" y="11"/>
                    <a:pt x="6" y="10"/>
                    <a:pt x="5" y="8"/>
                  </a:cubicBezTo>
                  <a:cubicBezTo>
                    <a:pt x="2" y="3"/>
                    <a:pt x="6" y="8"/>
                    <a:pt x="7" y="5"/>
                  </a:cubicBezTo>
                  <a:cubicBezTo>
                    <a:pt x="8" y="6"/>
                    <a:pt x="7" y="6"/>
                    <a:pt x="8" y="8"/>
                  </a:cubicBezTo>
                  <a:cubicBezTo>
                    <a:pt x="9" y="4"/>
                    <a:pt x="4" y="2"/>
                    <a:pt x="2" y="0"/>
                  </a:cubicBezTo>
                  <a:cubicBezTo>
                    <a:pt x="2" y="1"/>
                    <a:pt x="1" y="2"/>
                    <a:pt x="2" y="2"/>
                  </a:cubicBezTo>
                  <a:cubicBezTo>
                    <a:pt x="0" y="1"/>
                    <a:pt x="0" y="1"/>
                    <a:pt x="0" y="1"/>
                  </a:cubicBezTo>
                  <a:cubicBezTo>
                    <a:pt x="0" y="4"/>
                    <a:pt x="1" y="6"/>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0" name="Freeform 5291"/>
            <p:cNvSpPr>
              <a:spLocks/>
            </p:cNvSpPr>
            <p:nvPr/>
          </p:nvSpPr>
          <p:spPr bwMode="auto">
            <a:xfrm>
              <a:off x="7308850" y="3089276"/>
              <a:ext cx="7938" cy="11113"/>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1" y="1"/>
                    <a:pt x="1" y="1"/>
                    <a:pt x="1" y="0"/>
                  </a:cubicBezTo>
                  <a:cubicBezTo>
                    <a:pt x="1" y="1"/>
                    <a:pt x="0"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1" name="Freeform 5292"/>
            <p:cNvSpPr>
              <a:spLocks/>
            </p:cNvSpPr>
            <p:nvPr/>
          </p:nvSpPr>
          <p:spPr bwMode="auto">
            <a:xfrm>
              <a:off x="7289800" y="3032126"/>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2" name="Freeform 5293"/>
            <p:cNvSpPr>
              <a:spLocks/>
            </p:cNvSpPr>
            <p:nvPr/>
          </p:nvSpPr>
          <p:spPr bwMode="auto">
            <a:xfrm>
              <a:off x="7278688" y="3038476"/>
              <a:ext cx="7938" cy="12700"/>
            </a:xfrm>
            <a:custGeom>
              <a:avLst/>
              <a:gdLst>
                <a:gd name="T0" fmla="*/ 2 w 2"/>
                <a:gd name="T1" fmla="*/ 2 h 3"/>
                <a:gd name="T2" fmla="*/ 0 w 2"/>
                <a:gd name="T3" fmla="*/ 0 h 3"/>
                <a:gd name="T4" fmla="*/ 0 w 2"/>
                <a:gd name="T5" fmla="*/ 1 h 3"/>
                <a:gd name="T6" fmla="*/ 2 w 2"/>
                <a:gd name="T7" fmla="*/ 2 h 3"/>
              </a:gdLst>
              <a:ahLst/>
              <a:cxnLst>
                <a:cxn ang="0">
                  <a:pos x="T0" y="T1"/>
                </a:cxn>
                <a:cxn ang="0">
                  <a:pos x="T2" y="T3"/>
                </a:cxn>
                <a:cxn ang="0">
                  <a:pos x="T4" y="T5"/>
                </a:cxn>
                <a:cxn ang="0">
                  <a:pos x="T6" y="T7"/>
                </a:cxn>
              </a:cxnLst>
              <a:rect l="0" t="0" r="r" b="b"/>
              <a:pathLst>
                <a:path w="2" h="3">
                  <a:moveTo>
                    <a:pt x="2" y="2"/>
                  </a:moveTo>
                  <a:cubicBezTo>
                    <a:pt x="0" y="0"/>
                    <a:pt x="0" y="0"/>
                    <a:pt x="0" y="0"/>
                  </a:cubicBezTo>
                  <a:cubicBezTo>
                    <a:pt x="0" y="1"/>
                    <a:pt x="0" y="1"/>
                    <a:pt x="0" y="1"/>
                  </a:cubicBezTo>
                  <a:cubicBezTo>
                    <a:pt x="0" y="2"/>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3" name="Freeform 5294"/>
            <p:cNvSpPr>
              <a:spLocks/>
            </p:cNvSpPr>
            <p:nvPr/>
          </p:nvSpPr>
          <p:spPr bwMode="auto">
            <a:xfrm>
              <a:off x="6929438" y="2852738"/>
              <a:ext cx="357188" cy="185738"/>
            </a:xfrm>
            <a:custGeom>
              <a:avLst/>
              <a:gdLst>
                <a:gd name="T0" fmla="*/ 0 w 94"/>
                <a:gd name="T1" fmla="*/ 1 h 49"/>
                <a:gd name="T2" fmla="*/ 4 w 94"/>
                <a:gd name="T3" fmla="*/ 3 h 49"/>
                <a:gd name="T4" fmla="*/ 0 w 94"/>
                <a:gd name="T5" fmla="*/ 5 h 49"/>
                <a:gd name="T6" fmla="*/ 0 w 94"/>
                <a:gd name="T7" fmla="*/ 8 h 49"/>
                <a:gd name="T8" fmla="*/ 8 w 94"/>
                <a:gd name="T9" fmla="*/ 7 h 49"/>
                <a:gd name="T10" fmla="*/ 8 w 94"/>
                <a:gd name="T11" fmla="*/ 8 h 49"/>
                <a:gd name="T12" fmla="*/ 23 w 94"/>
                <a:gd name="T13" fmla="*/ 9 h 49"/>
                <a:gd name="T14" fmla="*/ 34 w 94"/>
                <a:gd name="T15" fmla="*/ 11 h 49"/>
                <a:gd name="T16" fmla="*/ 72 w 94"/>
                <a:gd name="T17" fmla="*/ 31 h 49"/>
                <a:gd name="T18" fmla="*/ 76 w 94"/>
                <a:gd name="T19" fmla="*/ 30 h 49"/>
                <a:gd name="T20" fmla="*/ 77 w 94"/>
                <a:gd name="T21" fmla="*/ 34 h 49"/>
                <a:gd name="T22" fmla="*/ 75 w 94"/>
                <a:gd name="T23" fmla="*/ 32 h 49"/>
                <a:gd name="T24" fmla="*/ 84 w 94"/>
                <a:gd name="T25" fmla="*/ 41 h 49"/>
                <a:gd name="T26" fmla="*/ 86 w 94"/>
                <a:gd name="T27" fmla="*/ 39 h 49"/>
                <a:gd name="T28" fmla="*/ 87 w 94"/>
                <a:gd name="T29" fmla="*/ 45 h 49"/>
                <a:gd name="T30" fmla="*/ 92 w 94"/>
                <a:gd name="T31" fmla="*/ 47 h 49"/>
                <a:gd name="T32" fmla="*/ 90 w 94"/>
                <a:gd name="T33" fmla="*/ 42 h 49"/>
                <a:gd name="T34" fmla="*/ 94 w 94"/>
                <a:gd name="T35" fmla="*/ 44 h 49"/>
                <a:gd name="T36" fmla="*/ 90 w 94"/>
                <a:gd name="T37" fmla="*/ 39 h 49"/>
                <a:gd name="T38" fmla="*/ 87 w 94"/>
                <a:gd name="T39" fmla="*/ 37 h 49"/>
                <a:gd name="T40" fmla="*/ 84 w 94"/>
                <a:gd name="T41" fmla="*/ 35 h 49"/>
                <a:gd name="T42" fmla="*/ 77 w 94"/>
                <a:gd name="T43" fmla="*/ 31 h 49"/>
                <a:gd name="T44" fmla="*/ 70 w 94"/>
                <a:gd name="T45" fmla="*/ 27 h 49"/>
                <a:gd name="T46" fmla="*/ 72 w 94"/>
                <a:gd name="T47" fmla="*/ 26 h 49"/>
                <a:gd name="T48" fmla="*/ 68 w 94"/>
                <a:gd name="T49" fmla="*/ 24 h 49"/>
                <a:gd name="T50" fmla="*/ 64 w 94"/>
                <a:gd name="T51" fmla="*/ 22 h 49"/>
                <a:gd name="T52" fmla="*/ 58 w 94"/>
                <a:gd name="T53" fmla="*/ 15 h 49"/>
                <a:gd name="T54" fmla="*/ 50 w 94"/>
                <a:gd name="T55" fmla="*/ 15 h 49"/>
                <a:gd name="T56" fmla="*/ 47 w 94"/>
                <a:gd name="T57" fmla="*/ 13 h 49"/>
                <a:gd name="T58" fmla="*/ 46 w 94"/>
                <a:gd name="T59" fmla="*/ 14 h 49"/>
                <a:gd name="T60" fmla="*/ 42 w 94"/>
                <a:gd name="T61" fmla="*/ 10 h 49"/>
                <a:gd name="T62" fmla="*/ 40 w 94"/>
                <a:gd name="T63" fmla="*/ 13 h 49"/>
                <a:gd name="T64" fmla="*/ 36 w 94"/>
                <a:gd name="T65" fmla="*/ 9 h 49"/>
                <a:gd name="T66" fmla="*/ 31 w 94"/>
                <a:gd name="T67" fmla="*/ 5 h 49"/>
                <a:gd name="T68" fmla="*/ 32 w 94"/>
                <a:gd name="T69" fmla="*/ 7 h 49"/>
                <a:gd name="T70" fmla="*/ 30 w 94"/>
                <a:gd name="T71" fmla="*/ 8 h 49"/>
                <a:gd name="T72" fmla="*/ 29 w 94"/>
                <a:gd name="T73" fmla="*/ 5 h 49"/>
                <a:gd name="T74" fmla="*/ 20 w 94"/>
                <a:gd name="T75" fmla="*/ 5 h 49"/>
                <a:gd name="T76" fmla="*/ 21 w 94"/>
                <a:gd name="T77" fmla="*/ 7 h 49"/>
                <a:gd name="T78" fmla="*/ 16 w 94"/>
                <a:gd name="T79" fmla="*/ 6 h 49"/>
                <a:gd name="T80" fmla="*/ 10 w 94"/>
                <a:gd name="T81" fmla="*/ 5 h 49"/>
                <a:gd name="T82" fmla="*/ 16 w 94"/>
                <a:gd name="T83" fmla="*/ 2 h 49"/>
                <a:gd name="T84" fmla="*/ 13 w 94"/>
                <a:gd name="T85" fmla="*/ 0 h 49"/>
                <a:gd name="T86" fmla="*/ 5 w 94"/>
                <a:gd name="T87" fmla="*/ 4 h 49"/>
                <a:gd name="T88" fmla="*/ 0 w 94"/>
                <a:gd name="T8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49">
                  <a:moveTo>
                    <a:pt x="0" y="1"/>
                  </a:moveTo>
                  <a:cubicBezTo>
                    <a:pt x="1" y="2"/>
                    <a:pt x="2" y="3"/>
                    <a:pt x="4" y="3"/>
                  </a:cubicBezTo>
                  <a:cubicBezTo>
                    <a:pt x="4" y="4"/>
                    <a:pt x="1" y="4"/>
                    <a:pt x="0" y="5"/>
                  </a:cubicBezTo>
                  <a:cubicBezTo>
                    <a:pt x="2" y="6"/>
                    <a:pt x="0" y="6"/>
                    <a:pt x="0" y="8"/>
                  </a:cubicBezTo>
                  <a:cubicBezTo>
                    <a:pt x="3" y="8"/>
                    <a:pt x="5" y="6"/>
                    <a:pt x="8" y="7"/>
                  </a:cubicBezTo>
                  <a:cubicBezTo>
                    <a:pt x="8" y="7"/>
                    <a:pt x="8" y="8"/>
                    <a:pt x="8" y="8"/>
                  </a:cubicBezTo>
                  <a:cubicBezTo>
                    <a:pt x="13" y="7"/>
                    <a:pt x="20" y="7"/>
                    <a:pt x="23" y="9"/>
                  </a:cubicBezTo>
                  <a:cubicBezTo>
                    <a:pt x="27" y="11"/>
                    <a:pt x="30" y="11"/>
                    <a:pt x="34" y="11"/>
                  </a:cubicBezTo>
                  <a:cubicBezTo>
                    <a:pt x="47" y="16"/>
                    <a:pt x="61" y="21"/>
                    <a:pt x="72" y="31"/>
                  </a:cubicBezTo>
                  <a:cubicBezTo>
                    <a:pt x="76" y="30"/>
                    <a:pt x="76" y="30"/>
                    <a:pt x="76" y="30"/>
                  </a:cubicBezTo>
                  <a:cubicBezTo>
                    <a:pt x="75" y="32"/>
                    <a:pt x="78" y="33"/>
                    <a:pt x="77" y="34"/>
                  </a:cubicBezTo>
                  <a:cubicBezTo>
                    <a:pt x="76" y="33"/>
                    <a:pt x="76" y="33"/>
                    <a:pt x="75" y="32"/>
                  </a:cubicBezTo>
                  <a:cubicBezTo>
                    <a:pt x="76" y="36"/>
                    <a:pt x="81" y="38"/>
                    <a:pt x="84" y="41"/>
                  </a:cubicBezTo>
                  <a:cubicBezTo>
                    <a:pt x="84" y="40"/>
                    <a:pt x="85" y="38"/>
                    <a:pt x="86" y="39"/>
                  </a:cubicBezTo>
                  <a:cubicBezTo>
                    <a:pt x="84" y="41"/>
                    <a:pt x="89" y="42"/>
                    <a:pt x="87" y="45"/>
                  </a:cubicBezTo>
                  <a:cubicBezTo>
                    <a:pt x="89" y="49"/>
                    <a:pt x="89" y="44"/>
                    <a:pt x="92" y="47"/>
                  </a:cubicBezTo>
                  <a:cubicBezTo>
                    <a:pt x="94" y="46"/>
                    <a:pt x="90" y="43"/>
                    <a:pt x="90" y="42"/>
                  </a:cubicBezTo>
                  <a:cubicBezTo>
                    <a:pt x="92" y="42"/>
                    <a:pt x="93" y="45"/>
                    <a:pt x="94" y="44"/>
                  </a:cubicBezTo>
                  <a:cubicBezTo>
                    <a:pt x="93" y="42"/>
                    <a:pt x="92" y="41"/>
                    <a:pt x="90" y="39"/>
                  </a:cubicBezTo>
                  <a:cubicBezTo>
                    <a:pt x="89" y="39"/>
                    <a:pt x="88" y="38"/>
                    <a:pt x="87" y="37"/>
                  </a:cubicBezTo>
                  <a:cubicBezTo>
                    <a:pt x="86" y="36"/>
                    <a:pt x="85" y="36"/>
                    <a:pt x="84" y="35"/>
                  </a:cubicBezTo>
                  <a:cubicBezTo>
                    <a:pt x="81" y="34"/>
                    <a:pt x="79" y="32"/>
                    <a:pt x="77" y="31"/>
                  </a:cubicBezTo>
                  <a:cubicBezTo>
                    <a:pt x="74" y="30"/>
                    <a:pt x="72" y="28"/>
                    <a:pt x="70" y="27"/>
                  </a:cubicBezTo>
                  <a:cubicBezTo>
                    <a:pt x="72" y="26"/>
                    <a:pt x="72" y="26"/>
                    <a:pt x="72" y="26"/>
                  </a:cubicBezTo>
                  <a:cubicBezTo>
                    <a:pt x="71" y="26"/>
                    <a:pt x="69" y="25"/>
                    <a:pt x="68" y="24"/>
                  </a:cubicBezTo>
                  <a:cubicBezTo>
                    <a:pt x="66" y="24"/>
                    <a:pt x="65" y="23"/>
                    <a:pt x="64" y="22"/>
                  </a:cubicBezTo>
                  <a:cubicBezTo>
                    <a:pt x="61" y="20"/>
                    <a:pt x="59" y="18"/>
                    <a:pt x="58" y="15"/>
                  </a:cubicBezTo>
                  <a:cubicBezTo>
                    <a:pt x="58" y="17"/>
                    <a:pt x="51" y="11"/>
                    <a:pt x="50" y="15"/>
                  </a:cubicBezTo>
                  <a:cubicBezTo>
                    <a:pt x="49" y="14"/>
                    <a:pt x="49" y="14"/>
                    <a:pt x="47" y="13"/>
                  </a:cubicBezTo>
                  <a:cubicBezTo>
                    <a:pt x="46" y="14"/>
                    <a:pt x="46" y="14"/>
                    <a:pt x="46" y="14"/>
                  </a:cubicBezTo>
                  <a:cubicBezTo>
                    <a:pt x="44" y="13"/>
                    <a:pt x="45" y="11"/>
                    <a:pt x="42" y="10"/>
                  </a:cubicBezTo>
                  <a:cubicBezTo>
                    <a:pt x="43" y="12"/>
                    <a:pt x="41" y="12"/>
                    <a:pt x="40" y="13"/>
                  </a:cubicBezTo>
                  <a:cubicBezTo>
                    <a:pt x="39" y="12"/>
                    <a:pt x="37" y="10"/>
                    <a:pt x="36" y="9"/>
                  </a:cubicBezTo>
                  <a:cubicBezTo>
                    <a:pt x="34" y="8"/>
                    <a:pt x="33" y="6"/>
                    <a:pt x="31" y="5"/>
                  </a:cubicBezTo>
                  <a:cubicBezTo>
                    <a:pt x="31" y="6"/>
                    <a:pt x="32" y="6"/>
                    <a:pt x="32" y="7"/>
                  </a:cubicBezTo>
                  <a:cubicBezTo>
                    <a:pt x="30" y="6"/>
                    <a:pt x="30" y="8"/>
                    <a:pt x="30" y="8"/>
                  </a:cubicBezTo>
                  <a:cubicBezTo>
                    <a:pt x="28" y="8"/>
                    <a:pt x="28" y="6"/>
                    <a:pt x="29" y="5"/>
                  </a:cubicBezTo>
                  <a:cubicBezTo>
                    <a:pt x="25" y="3"/>
                    <a:pt x="23" y="7"/>
                    <a:pt x="20" y="5"/>
                  </a:cubicBezTo>
                  <a:cubicBezTo>
                    <a:pt x="21" y="7"/>
                    <a:pt x="21" y="7"/>
                    <a:pt x="21" y="7"/>
                  </a:cubicBezTo>
                  <a:cubicBezTo>
                    <a:pt x="19" y="7"/>
                    <a:pt x="18" y="6"/>
                    <a:pt x="16" y="6"/>
                  </a:cubicBezTo>
                  <a:cubicBezTo>
                    <a:pt x="14" y="5"/>
                    <a:pt x="12" y="5"/>
                    <a:pt x="10" y="5"/>
                  </a:cubicBezTo>
                  <a:cubicBezTo>
                    <a:pt x="8" y="2"/>
                    <a:pt x="14" y="3"/>
                    <a:pt x="16" y="2"/>
                  </a:cubicBezTo>
                  <a:cubicBezTo>
                    <a:pt x="15" y="2"/>
                    <a:pt x="13" y="1"/>
                    <a:pt x="13" y="0"/>
                  </a:cubicBezTo>
                  <a:cubicBezTo>
                    <a:pt x="11" y="2"/>
                    <a:pt x="7" y="3"/>
                    <a:pt x="5" y="4"/>
                  </a:cubicBezTo>
                  <a:cubicBezTo>
                    <a:pt x="7" y="1"/>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4" name="Freeform 5295"/>
            <p:cNvSpPr>
              <a:spLocks/>
            </p:cNvSpPr>
            <p:nvPr/>
          </p:nvSpPr>
          <p:spPr bwMode="auto">
            <a:xfrm>
              <a:off x="6975475" y="2852738"/>
              <a:ext cx="793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5" name="Freeform 5296"/>
            <p:cNvSpPr>
              <a:spLocks/>
            </p:cNvSpPr>
            <p:nvPr/>
          </p:nvSpPr>
          <p:spPr bwMode="auto">
            <a:xfrm>
              <a:off x="6929438" y="2855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6" name="Freeform 5297"/>
            <p:cNvSpPr>
              <a:spLocks/>
            </p:cNvSpPr>
            <p:nvPr/>
          </p:nvSpPr>
          <p:spPr bwMode="auto">
            <a:xfrm>
              <a:off x="7016750" y="2887663"/>
              <a:ext cx="476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7" name="Freeform 5298"/>
            <p:cNvSpPr>
              <a:spLocks/>
            </p:cNvSpPr>
            <p:nvPr/>
          </p:nvSpPr>
          <p:spPr bwMode="auto">
            <a:xfrm>
              <a:off x="7040563" y="2863851"/>
              <a:ext cx="6350"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0"/>
                    <a:pt x="1" y="1"/>
                    <a:pt x="2" y="2"/>
                  </a:cubicBezTo>
                  <a:cubicBezTo>
                    <a:pt x="2"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8" name="Freeform 5299"/>
            <p:cNvSpPr>
              <a:spLocks/>
            </p:cNvSpPr>
            <p:nvPr/>
          </p:nvSpPr>
          <p:spPr bwMode="auto">
            <a:xfrm>
              <a:off x="7127875" y="2894013"/>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2" y="2"/>
                    <a:pt x="1" y="1"/>
                    <a:pt x="2"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29" name="Freeform 5300"/>
            <p:cNvSpPr>
              <a:spLocks/>
            </p:cNvSpPr>
            <p:nvPr/>
          </p:nvSpPr>
          <p:spPr bwMode="auto">
            <a:xfrm>
              <a:off x="6940550" y="2852738"/>
              <a:ext cx="19050" cy="3175"/>
            </a:xfrm>
            <a:custGeom>
              <a:avLst/>
              <a:gdLst>
                <a:gd name="T0" fmla="*/ 12 w 12"/>
                <a:gd name="T1" fmla="*/ 0 h 2"/>
                <a:gd name="T2" fmla="*/ 3 w 12"/>
                <a:gd name="T3" fmla="*/ 0 h 2"/>
                <a:gd name="T4" fmla="*/ 0 w 12"/>
                <a:gd name="T5" fmla="*/ 2 h 2"/>
                <a:gd name="T6" fmla="*/ 12 w 12"/>
                <a:gd name="T7" fmla="*/ 0 h 2"/>
              </a:gdLst>
              <a:ahLst/>
              <a:cxnLst>
                <a:cxn ang="0">
                  <a:pos x="T0" y="T1"/>
                </a:cxn>
                <a:cxn ang="0">
                  <a:pos x="T2" y="T3"/>
                </a:cxn>
                <a:cxn ang="0">
                  <a:pos x="T4" y="T5"/>
                </a:cxn>
                <a:cxn ang="0">
                  <a:pos x="T6" y="T7"/>
                </a:cxn>
              </a:cxnLst>
              <a:rect l="0" t="0" r="r" b="b"/>
              <a:pathLst>
                <a:path w="12" h="2">
                  <a:moveTo>
                    <a:pt x="12" y="0"/>
                  </a:moveTo>
                  <a:lnTo>
                    <a:pt x="3" y="0"/>
                  </a:lnTo>
                  <a:lnTo>
                    <a:pt x="0" y="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0" name="Freeform 5301"/>
            <p:cNvSpPr>
              <a:spLocks/>
            </p:cNvSpPr>
            <p:nvPr/>
          </p:nvSpPr>
          <p:spPr bwMode="auto">
            <a:xfrm>
              <a:off x="6716713" y="2860676"/>
              <a:ext cx="201613" cy="79375"/>
            </a:xfrm>
            <a:custGeom>
              <a:avLst/>
              <a:gdLst>
                <a:gd name="T0" fmla="*/ 3 w 53"/>
                <a:gd name="T1" fmla="*/ 20 h 21"/>
                <a:gd name="T2" fmla="*/ 13 w 53"/>
                <a:gd name="T3" fmla="*/ 16 h 21"/>
                <a:gd name="T4" fmla="*/ 17 w 53"/>
                <a:gd name="T5" fmla="*/ 10 h 21"/>
                <a:gd name="T6" fmla="*/ 18 w 53"/>
                <a:gd name="T7" fmla="*/ 14 h 21"/>
                <a:gd name="T8" fmla="*/ 22 w 53"/>
                <a:gd name="T9" fmla="*/ 12 h 21"/>
                <a:gd name="T10" fmla="*/ 27 w 53"/>
                <a:gd name="T11" fmla="*/ 11 h 21"/>
                <a:gd name="T12" fmla="*/ 35 w 53"/>
                <a:gd name="T13" fmla="*/ 6 h 21"/>
                <a:gd name="T14" fmla="*/ 36 w 53"/>
                <a:gd name="T15" fmla="*/ 8 h 21"/>
                <a:gd name="T16" fmla="*/ 42 w 53"/>
                <a:gd name="T17" fmla="*/ 2 h 21"/>
                <a:gd name="T18" fmla="*/ 43 w 53"/>
                <a:gd name="T19" fmla="*/ 7 h 21"/>
                <a:gd name="T20" fmla="*/ 42 w 53"/>
                <a:gd name="T21" fmla="*/ 8 h 21"/>
                <a:gd name="T22" fmla="*/ 45 w 53"/>
                <a:gd name="T23" fmla="*/ 7 h 21"/>
                <a:gd name="T24" fmla="*/ 48 w 53"/>
                <a:gd name="T25" fmla="*/ 6 h 21"/>
                <a:gd name="T26" fmla="*/ 52 w 53"/>
                <a:gd name="T27" fmla="*/ 5 h 21"/>
                <a:gd name="T28" fmla="*/ 53 w 53"/>
                <a:gd name="T29" fmla="*/ 2 h 21"/>
                <a:gd name="T30" fmla="*/ 52 w 53"/>
                <a:gd name="T31" fmla="*/ 0 h 21"/>
                <a:gd name="T32" fmla="*/ 46 w 53"/>
                <a:gd name="T33" fmla="*/ 2 h 21"/>
                <a:gd name="T34" fmla="*/ 45 w 53"/>
                <a:gd name="T35" fmla="*/ 0 h 21"/>
                <a:gd name="T36" fmla="*/ 43 w 53"/>
                <a:gd name="T37" fmla="*/ 2 h 21"/>
                <a:gd name="T38" fmla="*/ 41 w 53"/>
                <a:gd name="T39" fmla="*/ 0 h 21"/>
                <a:gd name="T40" fmla="*/ 37 w 53"/>
                <a:gd name="T41" fmla="*/ 3 h 21"/>
                <a:gd name="T42" fmla="*/ 37 w 53"/>
                <a:gd name="T43" fmla="*/ 2 h 21"/>
                <a:gd name="T44" fmla="*/ 34 w 53"/>
                <a:gd name="T45" fmla="*/ 5 h 21"/>
                <a:gd name="T46" fmla="*/ 33 w 53"/>
                <a:gd name="T47" fmla="*/ 4 h 21"/>
                <a:gd name="T48" fmla="*/ 32 w 53"/>
                <a:gd name="T49" fmla="*/ 3 h 21"/>
                <a:gd name="T50" fmla="*/ 33 w 53"/>
                <a:gd name="T51" fmla="*/ 4 h 21"/>
                <a:gd name="T52" fmla="*/ 20 w 53"/>
                <a:gd name="T53" fmla="*/ 5 h 21"/>
                <a:gd name="T54" fmla="*/ 20 w 53"/>
                <a:gd name="T55" fmla="*/ 7 h 21"/>
                <a:gd name="T56" fmla="*/ 25 w 53"/>
                <a:gd name="T57" fmla="*/ 4 h 21"/>
                <a:gd name="T58" fmla="*/ 25 w 53"/>
                <a:gd name="T59" fmla="*/ 8 h 21"/>
                <a:gd name="T60" fmla="*/ 17 w 53"/>
                <a:gd name="T61" fmla="*/ 7 h 21"/>
                <a:gd name="T62" fmla="*/ 8 w 53"/>
                <a:gd name="T63" fmla="*/ 11 h 21"/>
                <a:gd name="T64" fmla="*/ 8 w 53"/>
                <a:gd name="T65" fmla="*/ 11 h 21"/>
                <a:gd name="T66" fmla="*/ 3 w 53"/>
                <a:gd name="T67" fmla="*/ 15 h 21"/>
                <a:gd name="T68" fmla="*/ 5 w 53"/>
                <a:gd name="T69" fmla="*/ 14 h 21"/>
                <a:gd name="T70" fmla="*/ 4 w 53"/>
                <a:gd name="T71" fmla="*/ 17 h 21"/>
                <a:gd name="T72" fmla="*/ 3 w 53"/>
                <a:gd name="T73" fmla="*/ 16 h 21"/>
                <a:gd name="T74" fmla="*/ 0 w 53"/>
                <a:gd name="T75" fmla="*/ 21 h 21"/>
                <a:gd name="T76" fmla="*/ 4 w 53"/>
                <a:gd name="T77" fmla="*/ 16 h 21"/>
                <a:gd name="T78" fmla="*/ 3 w 53"/>
                <a:gd name="T7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21">
                  <a:moveTo>
                    <a:pt x="3" y="20"/>
                  </a:moveTo>
                  <a:cubicBezTo>
                    <a:pt x="7" y="20"/>
                    <a:pt x="10" y="17"/>
                    <a:pt x="13" y="16"/>
                  </a:cubicBezTo>
                  <a:cubicBezTo>
                    <a:pt x="18" y="13"/>
                    <a:pt x="12" y="12"/>
                    <a:pt x="17" y="10"/>
                  </a:cubicBezTo>
                  <a:cubicBezTo>
                    <a:pt x="18" y="14"/>
                    <a:pt x="18" y="14"/>
                    <a:pt x="18" y="14"/>
                  </a:cubicBezTo>
                  <a:cubicBezTo>
                    <a:pt x="19" y="13"/>
                    <a:pt x="21" y="13"/>
                    <a:pt x="22" y="12"/>
                  </a:cubicBezTo>
                  <a:cubicBezTo>
                    <a:pt x="24" y="12"/>
                    <a:pt x="25" y="11"/>
                    <a:pt x="27" y="11"/>
                  </a:cubicBezTo>
                  <a:cubicBezTo>
                    <a:pt x="30" y="10"/>
                    <a:pt x="33" y="8"/>
                    <a:pt x="35" y="6"/>
                  </a:cubicBezTo>
                  <a:cubicBezTo>
                    <a:pt x="36" y="6"/>
                    <a:pt x="37" y="7"/>
                    <a:pt x="36" y="8"/>
                  </a:cubicBezTo>
                  <a:cubicBezTo>
                    <a:pt x="39" y="7"/>
                    <a:pt x="37" y="2"/>
                    <a:pt x="42" y="2"/>
                  </a:cubicBezTo>
                  <a:cubicBezTo>
                    <a:pt x="38" y="5"/>
                    <a:pt x="44" y="4"/>
                    <a:pt x="43" y="7"/>
                  </a:cubicBezTo>
                  <a:cubicBezTo>
                    <a:pt x="42" y="8"/>
                    <a:pt x="42" y="8"/>
                    <a:pt x="42" y="8"/>
                  </a:cubicBezTo>
                  <a:cubicBezTo>
                    <a:pt x="43" y="7"/>
                    <a:pt x="44" y="7"/>
                    <a:pt x="45" y="7"/>
                  </a:cubicBezTo>
                  <a:cubicBezTo>
                    <a:pt x="46" y="7"/>
                    <a:pt x="47" y="6"/>
                    <a:pt x="48" y="6"/>
                  </a:cubicBezTo>
                  <a:cubicBezTo>
                    <a:pt x="49" y="6"/>
                    <a:pt x="51" y="5"/>
                    <a:pt x="52" y="5"/>
                  </a:cubicBezTo>
                  <a:cubicBezTo>
                    <a:pt x="52" y="4"/>
                    <a:pt x="50" y="3"/>
                    <a:pt x="53" y="2"/>
                  </a:cubicBezTo>
                  <a:cubicBezTo>
                    <a:pt x="52" y="2"/>
                    <a:pt x="52" y="1"/>
                    <a:pt x="52" y="0"/>
                  </a:cubicBezTo>
                  <a:cubicBezTo>
                    <a:pt x="49" y="1"/>
                    <a:pt x="48" y="1"/>
                    <a:pt x="46" y="2"/>
                  </a:cubicBezTo>
                  <a:cubicBezTo>
                    <a:pt x="44" y="1"/>
                    <a:pt x="47" y="2"/>
                    <a:pt x="45" y="0"/>
                  </a:cubicBezTo>
                  <a:cubicBezTo>
                    <a:pt x="45" y="0"/>
                    <a:pt x="43" y="2"/>
                    <a:pt x="43" y="2"/>
                  </a:cubicBezTo>
                  <a:cubicBezTo>
                    <a:pt x="41" y="2"/>
                    <a:pt x="44" y="0"/>
                    <a:pt x="41" y="0"/>
                  </a:cubicBezTo>
                  <a:cubicBezTo>
                    <a:pt x="41" y="1"/>
                    <a:pt x="39" y="2"/>
                    <a:pt x="37" y="3"/>
                  </a:cubicBezTo>
                  <a:cubicBezTo>
                    <a:pt x="37" y="2"/>
                    <a:pt x="37" y="2"/>
                    <a:pt x="37" y="2"/>
                  </a:cubicBezTo>
                  <a:cubicBezTo>
                    <a:pt x="36" y="3"/>
                    <a:pt x="33" y="3"/>
                    <a:pt x="34" y="5"/>
                  </a:cubicBezTo>
                  <a:cubicBezTo>
                    <a:pt x="34" y="5"/>
                    <a:pt x="34" y="4"/>
                    <a:pt x="33" y="4"/>
                  </a:cubicBezTo>
                  <a:cubicBezTo>
                    <a:pt x="33" y="3"/>
                    <a:pt x="32" y="3"/>
                    <a:pt x="32" y="3"/>
                  </a:cubicBezTo>
                  <a:cubicBezTo>
                    <a:pt x="33" y="4"/>
                    <a:pt x="33" y="4"/>
                    <a:pt x="33" y="4"/>
                  </a:cubicBezTo>
                  <a:cubicBezTo>
                    <a:pt x="28" y="5"/>
                    <a:pt x="25" y="1"/>
                    <a:pt x="20" y="5"/>
                  </a:cubicBezTo>
                  <a:cubicBezTo>
                    <a:pt x="21" y="5"/>
                    <a:pt x="20" y="6"/>
                    <a:pt x="20" y="7"/>
                  </a:cubicBezTo>
                  <a:cubicBezTo>
                    <a:pt x="22" y="7"/>
                    <a:pt x="22" y="5"/>
                    <a:pt x="25" y="4"/>
                  </a:cubicBezTo>
                  <a:cubicBezTo>
                    <a:pt x="25" y="5"/>
                    <a:pt x="22" y="8"/>
                    <a:pt x="25" y="8"/>
                  </a:cubicBezTo>
                  <a:cubicBezTo>
                    <a:pt x="21" y="7"/>
                    <a:pt x="19" y="10"/>
                    <a:pt x="17" y="7"/>
                  </a:cubicBezTo>
                  <a:cubicBezTo>
                    <a:pt x="13" y="8"/>
                    <a:pt x="12" y="10"/>
                    <a:pt x="8" y="11"/>
                  </a:cubicBezTo>
                  <a:cubicBezTo>
                    <a:pt x="8" y="11"/>
                    <a:pt x="8" y="11"/>
                    <a:pt x="8" y="11"/>
                  </a:cubicBezTo>
                  <a:cubicBezTo>
                    <a:pt x="9" y="13"/>
                    <a:pt x="5" y="11"/>
                    <a:pt x="3" y="15"/>
                  </a:cubicBezTo>
                  <a:cubicBezTo>
                    <a:pt x="5" y="14"/>
                    <a:pt x="5" y="14"/>
                    <a:pt x="5" y="14"/>
                  </a:cubicBezTo>
                  <a:cubicBezTo>
                    <a:pt x="6" y="15"/>
                    <a:pt x="5" y="16"/>
                    <a:pt x="4" y="17"/>
                  </a:cubicBezTo>
                  <a:cubicBezTo>
                    <a:pt x="4" y="16"/>
                    <a:pt x="4" y="16"/>
                    <a:pt x="3" y="16"/>
                  </a:cubicBezTo>
                  <a:cubicBezTo>
                    <a:pt x="4" y="18"/>
                    <a:pt x="0" y="20"/>
                    <a:pt x="0" y="21"/>
                  </a:cubicBezTo>
                  <a:cubicBezTo>
                    <a:pt x="1" y="20"/>
                    <a:pt x="3" y="18"/>
                    <a:pt x="4" y="16"/>
                  </a:cubicBezTo>
                  <a:cubicBezTo>
                    <a:pt x="4" y="18"/>
                    <a:pt x="5" y="19"/>
                    <a:pt x="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1" name="Freeform 5302"/>
            <p:cNvSpPr>
              <a:spLocks/>
            </p:cNvSpPr>
            <p:nvPr/>
          </p:nvSpPr>
          <p:spPr bwMode="auto">
            <a:xfrm>
              <a:off x="6858000" y="2863851"/>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2" name="Freeform 5303"/>
            <p:cNvSpPr>
              <a:spLocks/>
            </p:cNvSpPr>
            <p:nvPr/>
          </p:nvSpPr>
          <p:spPr bwMode="auto">
            <a:xfrm>
              <a:off x="6584950" y="2921001"/>
              <a:ext cx="112713" cy="125413"/>
            </a:xfrm>
            <a:custGeom>
              <a:avLst/>
              <a:gdLst>
                <a:gd name="T0" fmla="*/ 22 w 30"/>
                <a:gd name="T1" fmla="*/ 10 h 33"/>
                <a:gd name="T2" fmla="*/ 19 w 30"/>
                <a:gd name="T3" fmla="*/ 9 h 33"/>
                <a:gd name="T4" fmla="*/ 22 w 30"/>
                <a:gd name="T5" fmla="*/ 12 h 33"/>
                <a:gd name="T6" fmla="*/ 19 w 30"/>
                <a:gd name="T7" fmla="*/ 16 h 33"/>
                <a:gd name="T8" fmla="*/ 16 w 30"/>
                <a:gd name="T9" fmla="*/ 13 h 33"/>
                <a:gd name="T10" fmla="*/ 13 w 30"/>
                <a:gd name="T11" fmla="*/ 15 h 33"/>
                <a:gd name="T12" fmla="*/ 14 w 30"/>
                <a:gd name="T13" fmla="*/ 17 h 33"/>
                <a:gd name="T14" fmla="*/ 11 w 30"/>
                <a:gd name="T15" fmla="*/ 22 h 33"/>
                <a:gd name="T16" fmla="*/ 13 w 30"/>
                <a:gd name="T17" fmla="*/ 20 h 33"/>
                <a:gd name="T18" fmla="*/ 8 w 30"/>
                <a:gd name="T19" fmla="*/ 19 h 33"/>
                <a:gd name="T20" fmla="*/ 5 w 30"/>
                <a:gd name="T21" fmla="*/ 33 h 33"/>
                <a:gd name="T22" fmla="*/ 7 w 30"/>
                <a:gd name="T23" fmla="*/ 30 h 33"/>
                <a:gd name="T24" fmla="*/ 5 w 30"/>
                <a:gd name="T25" fmla="*/ 28 h 33"/>
                <a:gd name="T26" fmla="*/ 8 w 30"/>
                <a:gd name="T27" fmla="*/ 26 h 33"/>
                <a:gd name="T28" fmla="*/ 8 w 30"/>
                <a:gd name="T29" fmla="*/ 29 h 33"/>
                <a:gd name="T30" fmla="*/ 29 w 30"/>
                <a:gd name="T31" fmla="*/ 10 h 33"/>
                <a:gd name="T32" fmla="*/ 28 w 30"/>
                <a:gd name="T33" fmla="*/ 11 h 33"/>
                <a:gd name="T34" fmla="*/ 26 w 30"/>
                <a:gd name="T35" fmla="*/ 12 h 33"/>
                <a:gd name="T36" fmla="*/ 28 w 30"/>
                <a:gd name="T37" fmla="*/ 9 h 33"/>
                <a:gd name="T38" fmla="*/ 27 w 30"/>
                <a:gd name="T39" fmla="*/ 8 h 33"/>
                <a:gd name="T40" fmla="*/ 25 w 30"/>
                <a:gd name="T41" fmla="*/ 7 h 33"/>
                <a:gd name="T42" fmla="*/ 27 w 30"/>
                <a:gd name="T43" fmla="*/ 7 h 33"/>
                <a:gd name="T44" fmla="*/ 25 w 30"/>
                <a:gd name="T45" fmla="*/ 4 h 33"/>
                <a:gd name="T46" fmla="*/ 30 w 30"/>
                <a:gd name="T47" fmla="*/ 0 h 33"/>
                <a:gd name="T48" fmla="*/ 26 w 30"/>
                <a:gd name="T49" fmla="*/ 2 h 33"/>
                <a:gd name="T50" fmla="*/ 21 w 30"/>
                <a:gd name="T51" fmla="*/ 5 h 33"/>
                <a:gd name="T52" fmla="*/ 22 w 30"/>
                <a:gd name="T53"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33">
                  <a:moveTo>
                    <a:pt x="22" y="10"/>
                  </a:moveTo>
                  <a:cubicBezTo>
                    <a:pt x="20" y="11"/>
                    <a:pt x="22" y="8"/>
                    <a:pt x="19" y="9"/>
                  </a:cubicBezTo>
                  <a:cubicBezTo>
                    <a:pt x="18" y="11"/>
                    <a:pt x="23" y="9"/>
                    <a:pt x="22" y="12"/>
                  </a:cubicBezTo>
                  <a:cubicBezTo>
                    <a:pt x="21" y="12"/>
                    <a:pt x="20" y="15"/>
                    <a:pt x="19" y="16"/>
                  </a:cubicBezTo>
                  <a:cubicBezTo>
                    <a:pt x="19" y="14"/>
                    <a:pt x="17" y="13"/>
                    <a:pt x="16" y="13"/>
                  </a:cubicBezTo>
                  <a:cubicBezTo>
                    <a:pt x="16" y="14"/>
                    <a:pt x="14" y="14"/>
                    <a:pt x="13" y="15"/>
                  </a:cubicBezTo>
                  <a:cubicBezTo>
                    <a:pt x="17" y="14"/>
                    <a:pt x="11" y="18"/>
                    <a:pt x="14" y="17"/>
                  </a:cubicBezTo>
                  <a:cubicBezTo>
                    <a:pt x="15" y="18"/>
                    <a:pt x="13" y="22"/>
                    <a:pt x="11" y="22"/>
                  </a:cubicBezTo>
                  <a:cubicBezTo>
                    <a:pt x="11" y="21"/>
                    <a:pt x="12" y="20"/>
                    <a:pt x="13" y="20"/>
                  </a:cubicBezTo>
                  <a:cubicBezTo>
                    <a:pt x="12" y="18"/>
                    <a:pt x="10" y="20"/>
                    <a:pt x="8" y="19"/>
                  </a:cubicBezTo>
                  <a:cubicBezTo>
                    <a:pt x="7" y="24"/>
                    <a:pt x="0" y="33"/>
                    <a:pt x="5" y="33"/>
                  </a:cubicBezTo>
                  <a:cubicBezTo>
                    <a:pt x="7" y="33"/>
                    <a:pt x="7" y="31"/>
                    <a:pt x="7" y="30"/>
                  </a:cubicBezTo>
                  <a:cubicBezTo>
                    <a:pt x="4" y="32"/>
                    <a:pt x="6" y="29"/>
                    <a:pt x="5" y="28"/>
                  </a:cubicBezTo>
                  <a:cubicBezTo>
                    <a:pt x="7" y="27"/>
                    <a:pt x="8" y="24"/>
                    <a:pt x="8" y="26"/>
                  </a:cubicBezTo>
                  <a:cubicBezTo>
                    <a:pt x="8" y="29"/>
                    <a:pt x="8" y="29"/>
                    <a:pt x="8" y="29"/>
                  </a:cubicBezTo>
                  <a:cubicBezTo>
                    <a:pt x="14" y="23"/>
                    <a:pt x="22" y="16"/>
                    <a:pt x="29" y="10"/>
                  </a:cubicBezTo>
                  <a:cubicBezTo>
                    <a:pt x="29" y="10"/>
                    <a:pt x="29" y="11"/>
                    <a:pt x="28" y="11"/>
                  </a:cubicBezTo>
                  <a:cubicBezTo>
                    <a:pt x="27" y="12"/>
                    <a:pt x="26" y="12"/>
                    <a:pt x="26" y="12"/>
                  </a:cubicBezTo>
                  <a:cubicBezTo>
                    <a:pt x="26" y="11"/>
                    <a:pt x="27" y="10"/>
                    <a:pt x="28" y="9"/>
                  </a:cubicBezTo>
                  <a:cubicBezTo>
                    <a:pt x="28" y="9"/>
                    <a:pt x="27" y="8"/>
                    <a:pt x="27" y="8"/>
                  </a:cubicBezTo>
                  <a:cubicBezTo>
                    <a:pt x="26" y="8"/>
                    <a:pt x="25" y="7"/>
                    <a:pt x="25" y="7"/>
                  </a:cubicBezTo>
                  <a:cubicBezTo>
                    <a:pt x="26" y="7"/>
                    <a:pt x="27" y="6"/>
                    <a:pt x="27" y="7"/>
                  </a:cubicBezTo>
                  <a:cubicBezTo>
                    <a:pt x="28" y="5"/>
                    <a:pt x="27" y="5"/>
                    <a:pt x="25" y="4"/>
                  </a:cubicBezTo>
                  <a:cubicBezTo>
                    <a:pt x="28" y="2"/>
                    <a:pt x="29" y="3"/>
                    <a:pt x="30" y="0"/>
                  </a:cubicBezTo>
                  <a:cubicBezTo>
                    <a:pt x="27" y="0"/>
                    <a:pt x="26" y="1"/>
                    <a:pt x="26" y="2"/>
                  </a:cubicBezTo>
                  <a:cubicBezTo>
                    <a:pt x="25" y="3"/>
                    <a:pt x="24" y="4"/>
                    <a:pt x="21" y="5"/>
                  </a:cubicBezTo>
                  <a:lnTo>
                    <a:pt x="2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3" name="Freeform 5304"/>
            <p:cNvSpPr>
              <a:spLocks/>
            </p:cNvSpPr>
            <p:nvPr/>
          </p:nvSpPr>
          <p:spPr bwMode="auto">
            <a:xfrm>
              <a:off x="6697663" y="2928938"/>
              <a:ext cx="7938" cy="7938"/>
            </a:xfrm>
            <a:custGeom>
              <a:avLst/>
              <a:gdLst>
                <a:gd name="T0" fmla="*/ 3 w 5"/>
                <a:gd name="T1" fmla="*/ 0 h 5"/>
                <a:gd name="T2" fmla="*/ 0 w 5"/>
                <a:gd name="T3" fmla="*/ 5 h 5"/>
                <a:gd name="T4" fmla="*/ 5 w 5"/>
                <a:gd name="T5" fmla="*/ 0 h 5"/>
                <a:gd name="T6" fmla="*/ 3 w 5"/>
                <a:gd name="T7" fmla="*/ 0 h 5"/>
              </a:gdLst>
              <a:ahLst/>
              <a:cxnLst>
                <a:cxn ang="0">
                  <a:pos x="T0" y="T1"/>
                </a:cxn>
                <a:cxn ang="0">
                  <a:pos x="T2" y="T3"/>
                </a:cxn>
                <a:cxn ang="0">
                  <a:pos x="T4" y="T5"/>
                </a:cxn>
                <a:cxn ang="0">
                  <a:pos x="T6" y="T7"/>
                </a:cxn>
              </a:cxnLst>
              <a:rect l="0" t="0" r="r" b="b"/>
              <a:pathLst>
                <a:path w="5" h="5">
                  <a:moveTo>
                    <a:pt x="3" y="0"/>
                  </a:moveTo>
                  <a:lnTo>
                    <a:pt x="0" y="5"/>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4" name="Freeform 5305"/>
            <p:cNvSpPr>
              <a:spLocks/>
            </p:cNvSpPr>
            <p:nvPr/>
          </p:nvSpPr>
          <p:spPr bwMode="auto">
            <a:xfrm>
              <a:off x="6697663" y="2947988"/>
              <a:ext cx="12700" cy="7938"/>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2" y="1"/>
                    <a:pt x="3" y="1"/>
                    <a:pt x="2" y="0"/>
                  </a:cubicBezTo>
                  <a:cubicBezTo>
                    <a:pt x="0" y="1"/>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5" name="Freeform 5306"/>
            <p:cNvSpPr>
              <a:spLocks/>
            </p:cNvSpPr>
            <p:nvPr/>
          </p:nvSpPr>
          <p:spPr bwMode="auto">
            <a:xfrm>
              <a:off x="6599238" y="3005138"/>
              <a:ext cx="7938" cy="7938"/>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1"/>
                    <a:pt x="2" y="1"/>
                    <a:pt x="2" y="1"/>
                  </a:cubicBezTo>
                  <a:cubicBezTo>
                    <a:pt x="1" y="1"/>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6" name="Freeform 5307"/>
            <p:cNvSpPr>
              <a:spLocks/>
            </p:cNvSpPr>
            <p:nvPr/>
          </p:nvSpPr>
          <p:spPr bwMode="auto">
            <a:xfrm>
              <a:off x="6573838" y="3038476"/>
              <a:ext cx="25400" cy="46038"/>
            </a:xfrm>
            <a:custGeom>
              <a:avLst/>
              <a:gdLst>
                <a:gd name="T0" fmla="*/ 1 w 7"/>
                <a:gd name="T1" fmla="*/ 12 h 12"/>
                <a:gd name="T2" fmla="*/ 7 w 7"/>
                <a:gd name="T3" fmla="*/ 4 h 12"/>
                <a:gd name="T4" fmla="*/ 3 w 7"/>
                <a:gd name="T5" fmla="*/ 0 h 12"/>
                <a:gd name="T6" fmla="*/ 3 w 7"/>
                <a:gd name="T7" fmla="*/ 6 h 12"/>
                <a:gd name="T8" fmla="*/ 0 w 7"/>
                <a:gd name="T9" fmla="*/ 11 h 12"/>
                <a:gd name="T10" fmla="*/ 1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1" y="12"/>
                  </a:moveTo>
                  <a:cubicBezTo>
                    <a:pt x="3" y="9"/>
                    <a:pt x="3" y="7"/>
                    <a:pt x="7" y="4"/>
                  </a:cubicBezTo>
                  <a:cubicBezTo>
                    <a:pt x="7" y="1"/>
                    <a:pt x="4" y="2"/>
                    <a:pt x="3" y="0"/>
                  </a:cubicBezTo>
                  <a:cubicBezTo>
                    <a:pt x="1" y="2"/>
                    <a:pt x="4" y="4"/>
                    <a:pt x="3" y="6"/>
                  </a:cubicBezTo>
                  <a:cubicBezTo>
                    <a:pt x="1" y="6"/>
                    <a:pt x="1" y="9"/>
                    <a:pt x="0" y="11"/>
                  </a:cubicBezTo>
                  <a:cubicBezTo>
                    <a:pt x="0" y="11"/>
                    <a:pt x="1" y="12"/>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7" name="Freeform 5308"/>
            <p:cNvSpPr>
              <a:spLocks/>
            </p:cNvSpPr>
            <p:nvPr/>
          </p:nvSpPr>
          <p:spPr bwMode="auto">
            <a:xfrm>
              <a:off x="6473825" y="3073401"/>
              <a:ext cx="100013" cy="376238"/>
            </a:xfrm>
            <a:custGeom>
              <a:avLst/>
              <a:gdLst>
                <a:gd name="T0" fmla="*/ 14 w 26"/>
                <a:gd name="T1" fmla="*/ 13 h 99"/>
                <a:gd name="T2" fmla="*/ 12 w 26"/>
                <a:gd name="T3" fmla="*/ 18 h 99"/>
                <a:gd name="T4" fmla="*/ 13 w 26"/>
                <a:gd name="T5" fmla="*/ 15 h 99"/>
                <a:gd name="T6" fmla="*/ 9 w 26"/>
                <a:gd name="T7" fmla="*/ 19 h 99"/>
                <a:gd name="T8" fmla="*/ 11 w 26"/>
                <a:gd name="T9" fmla="*/ 19 h 99"/>
                <a:gd name="T10" fmla="*/ 8 w 26"/>
                <a:gd name="T11" fmla="*/ 29 h 99"/>
                <a:gd name="T12" fmla="*/ 9 w 26"/>
                <a:gd name="T13" fmla="*/ 31 h 99"/>
                <a:gd name="T14" fmla="*/ 4 w 26"/>
                <a:gd name="T15" fmla="*/ 36 h 99"/>
                <a:gd name="T16" fmla="*/ 9 w 26"/>
                <a:gd name="T17" fmla="*/ 36 h 99"/>
                <a:gd name="T18" fmla="*/ 7 w 26"/>
                <a:gd name="T19" fmla="*/ 42 h 99"/>
                <a:gd name="T20" fmla="*/ 5 w 26"/>
                <a:gd name="T21" fmla="*/ 46 h 99"/>
                <a:gd name="T22" fmla="*/ 5 w 26"/>
                <a:gd name="T23" fmla="*/ 44 h 99"/>
                <a:gd name="T24" fmla="*/ 5 w 26"/>
                <a:gd name="T25" fmla="*/ 50 h 99"/>
                <a:gd name="T26" fmla="*/ 2 w 26"/>
                <a:gd name="T27" fmla="*/ 49 h 99"/>
                <a:gd name="T28" fmla="*/ 3 w 26"/>
                <a:gd name="T29" fmla="*/ 54 h 99"/>
                <a:gd name="T30" fmla="*/ 2 w 26"/>
                <a:gd name="T31" fmla="*/ 58 h 99"/>
                <a:gd name="T32" fmla="*/ 0 w 26"/>
                <a:gd name="T33" fmla="*/ 58 h 99"/>
                <a:gd name="T34" fmla="*/ 1 w 26"/>
                <a:gd name="T35" fmla="*/ 67 h 99"/>
                <a:gd name="T36" fmla="*/ 2 w 26"/>
                <a:gd name="T37" fmla="*/ 75 h 99"/>
                <a:gd name="T38" fmla="*/ 1 w 26"/>
                <a:gd name="T39" fmla="*/ 78 h 99"/>
                <a:gd name="T40" fmla="*/ 3 w 26"/>
                <a:gd name="T41" fmla="*/ 77 h 99"/>
                <a:gd name="T42" fmla="*/ 5 w 26"/>
                <a:gd name="T43" fmla="*/ 75 h 99"/>
                <a:gd name="T44" fmla="*/ 6 w 26"/>
                <a:gd name="T45" fmla="*/ 82 h 99"/>
                <a:gd name="T46" fmla="*/ 3 w 26"/>
                <a:gd name="T47" fmla="*/ 81 h 99"/>
                <a:gd name="T48" fmla="*/ 5 w 26"/>
                <a:gd name="T49" fmla="*/ 85 h 99"/>
                <a:gd name="T50" fmla="*/ 2 w 26"/>
                <a:gd name="T51" fmla="*/ 88 h 99"/>
                <a:gd name="T52" fmla="*/ 5 w 26"/>
                <a:gd name="T53" fmla="*/ 91 h 99"/>
                <a:gd name="T54" fmla="*/ 8 w 26"/>
                <a:gd name="T55" fmla="*/ 94 h 99"/>
                <a:gd name="T56" fmla="*/ 8 w 26"/>
                <a:gd name="T57" fmla="*/ 99 h 99"/>
                <a:gd name="T58" fmla="*/ 12 w 26"/>
                <a:gd name="T59" fmla="*/ 95 h 99"/>
                <a:gd name="T60" fmla="*/ 8 w 26"/>
                <a:gd name="T61" fmla="*/ 84 h 99"/>
                <a:gd name="T62" fmla="*/ 7 w 26"/>
                <a:gd name="T63" fmla="*/ 78 h 99"/>
                <a:gd name="T64" fmla="*/ 7 w 26"/>
                <a:gd name="T65" fmla="*/ 72 h 99"/>
                <a:gd name="T66" fmla="*/ 5 w 26"/>
                <a:gd name="T67" fmla="*/ 66 h 99"/>
                <a:gd name="T68" fmla="*/ 7 w 26"/>
                <a:gd name="T69" fmla="*/ 65 h 99"/>
                <a:gd name="T70" fmla="*/ 5 w 26"/>
                <a:gd name="T71" fmla="*/ 65 h 99"/>
                <a:gd name="T72" fmla="*/ 7 w 26"/>
                <a:gd name="T73" fmla="*/ 61 h 99"/>
                <a:gd name="T74" fmla="*/ 5 w 26"/>
                <a:gd name="T75" fmla="*/ 59 h 99"/>
                <a:gd name="T76" fmla="*/ 8 w 26"/>
                <a:gd name="T77" fmla="*/ 57 h 99"/>
                <a:gd name="T78" fmla="*/ 8 w 26"/>
                <a:gd name="T79" fmla="*/ 48 h 99"/>
                <a:gd name="T80" fmla="*/ 9 w 26"/>
                <a:gd name="T81" fmla="*/ 39 h 99"/>
                <a:gd name="T82" fmla="*/ 12 w 26"/>
                <a:gd name="T83" fmla="*/ 29 h 99"/>
                <a:gd name="T84" fmla="*/ 16 w 26"/>
                <a:gd name="T85" fmla="*/ 21 h 99"/>
                <a:gd name="T86" fmla="*/ 13 w 26"/>
                <a:gd name="T87" fmla="*/ 21 h 99"/>
                <a:gd name="T88" fmla="*/ 16 w 26"/>
                <a:gd name="T89" fmla="*/ 13 h 99"/>
                <a:gd name="T90" fmla="*/ 20 w 26"/>
                <a:gd name="T91" fmla="*/ 8 h 99"/>
                <a:gd name="T92" fmla="*/ 19 w 26"/>
                <a:gd name="T93" fmla="*/ 5 h 99"/>
                <a:gd name="T94" fmla="*/ 23 w 26"/>
                <a:gd name="T95" fmla="*/ 8 h 99"/>
                <a:gd name="T96" fmla="*/ 25 w 26"/>
                <a:gd name="T97" fmla="*/ 4 h 99"/>
                <a:gd name="T98" fmla="*/ 22 w 26"/>
                <a:gd name="T99" fmla="*/ 6 h 99"/>
                <a:gd name="T100" fmla="*/ 26 w 26"/>
                <a:gd name="T101" fmla="*/ 2 h 99"/>
                <a:gd name="T102" fmla="*/ 23 w 26"/>
                <a:gd name="T103" fmla="*/ 0 h 99"/>
                <a:gd name="T104" fmla="*/ 19 w 26"/>
                <a:gd name="T105" fmla="*/ 2 h 99"/>
                <a:gd name="T106" fmla="*/ 12 w 26"/>
                <a:gd name="T107" fmla="*/ 12 h 99"/>
                <a:gd name="T108" fmla="*/ 14 w 26"/>
                <a:gd name="T109" fmla="*/ 1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 h="99">
                  <a:moveTo>
                    <a:pt x="14" y="13"/>
                  </a:moveTo>
                  <a:cubicBezTo>
                    <a:pt x="14" y="15"/>
                    <a:pt x="14" y="17"/>
                    <a:pt x="12" y="18"/>
                  </a:cubicBezTo>
                  <a:cubicBezTo>
                    <a:pt x="12" y="17"/>
                    <a:pt x="12" y="16"/>
                    <a:pt x="13" y="15"/>
                  </a:cubicBezTo>
                  <a:cubicBezTo>
                    <a:pt x="10" y="15"/>
                    <a:pt x="12" y="17"/>
                    <a:pt x="9" y="19"/>
                  </a:cubicBezTo>
                  <a:cubicBezTo>
                    <a:pt x="10" y="19"/>
                    <a:pt x="11" y="18"/>
                    <a:pt x="11" y="19"/>
                  </a:cubicBezTo>
                  <a:cubicBezTo>
                    <a:pt x="8" y="24"/>
                    <a:pt x="12" y="22"/>
                    <a:pt x="8" y="29"/>
                  </a:cubicBezTo>
                  <a:cubicBezTo>
                    <a:pt x="8" y="30"/>
                    <a:pt x="8" y="31"/>
                    <a:pt x="9" y="31"/>
                  </a:cubicBezTo>
                  <a:cubicBezTo>
                    <a:pt x="6" y="34"/>
                    <a:pt x="7" y="32"/>
                    <a:pt x="4" y="36"/>
                  </a:cubicBezTo>
                  <a:cubicBezTo>
                    <a:pt x="5" y="36"/>
                    <a:pt x="8" y="35"/>
                    <a:pt x="9" y="36"/>
                  </a:cubicBezTo>
                  <a:cubicBezTo>
                    <a:pt x="7" y="39"/>
                    <a:pt x="7" y="41"/>
                    <a:pt x="7" y="42"/>
                  </a:cubicBezTo>
                  <a:cubicBezTo>
                    <a:pt x="7" y="43"/>
                    <a:pt x="7" y="44"/>
                    <a:pt x="5" y="46"/>
                  </a:cubicBezTo>
                  <a:cubicBezTo>
                    <a:pt x="5" y="46"/>
                    <a:pt x="5" y="45"/>
                    <a:pt x="5" y="44"/>
                  </a:cubicBezTo>
                  <a:cubicBezTo>
                    <a:pt x="3" y="44"/>
                    <a:pt x="5" y="48"/>
                    <a:pt x="5" y="50"/>
                  </a:cubicBezTo>
                  <a:cubicBezTo>
                    <a:pt x="2" y="49"/>
                    <a:pt x="2" y="49"/>
                    <a:pt x="2" y="49"/>
                  </a:cubicBezTo>
                  <a:cubicBezTo>
                    <a:pt x="2" y="51"/>
                    <a:pt x="2" y="52"/>
                    <a:pt x="3" y="54"/>
                  </a:cubicBezTo>
                  <a:cubicBezTo>
                    <a:pt x="3" y="55"/>
                    <a:pt x="3" y="57"/>
                    <a:pt x="2" y="58"/>
                  </a:cubicBezTo>
                  <a:cubicBezTo>
                    <a:pt x="0" y="58"/>
                    <a:pt x="0" y="58"/>
                    <a:pt x="0" y="58"/>
                  </a:cubicBezTo>
                  <a:cubicBezTo>
                    <a:pt x="1" y="61"/>
                    <a:pt x="1" y="64"/>
                    <a:pt x="1" y="67"/>
                  </a:cubicBezTo>
                  <a:cubicBezTo>
                    <a:pt x="2" y="70"/>
                    <a:pt x="2" y="72"/>
                    <a:pt x="2" y="75"/>
                  </a:cubicBezTo>
                  <a:cubicBezTo>
                    <a:pt x="1" y="78"/>
                    <a:pt x="1" y="78"/>
                    <a:pt x="1" y="78"/>
                  </a:cubicBezTo>
                  <a:cubicBezTo>
                    <a:pt x="2" y="81"/>
                    <a:pt x="2" y="79"/>
                    <a:pt x="3" y="77"/>
                  </a:cubicBezTo>
                  <a:cubicBezTo>
                    <a:pt x="3" y="75"/>
                    <a:pt x="3" y="73"/>
                    <a:pt x="5" y="75"/>
                  </a:cubicBezTo>
                  <a:cubicBezTo>
                    <a:pt x="1" y="77"/>
                    <a:pt x="7" y="79"/>
                    <a:pt x="6" y="82"/>
                  </a:cubicBezTo>
                  <a:cubicBezTo>
                    <a:pt x="4" y="84"/>
                    <a:pt x="4" y="79"/>
                    <a:pt x="3" y="81"/>
                  </a:cubicBezTo>
                  <a:cubicBezTo>
                    <a:pt x="5" y="81"/>
                    <a:pt x="4" y="83"/>
                    <a:pt x="5" y="85"/>
                  </a:cubicBezTo>
                  <a:cubicBezTo>
                    <a:pt x="2" y="85"/>
                    <a:pt x="5" y="89"/>
                    <a:pt x="2" y="88"/>
                  </a:cubicBezTo>
                  <a:cubicBezTo>
                    <a:pt x="2" y="88"/>
                    <a:pt x="4" y="90"/>
                    <a:pt x="5" y="91"/>
                  </a:cubicBezTo>
                  <a:cubicBezTo>
                    <a:pt x="7" y="93"/>
                    <a:pt x="8" y="94"/>
                    <a:pt x="8" y="94"/>
                  </a:cubicBezTo>
                  <a:cubicBezTo>
                    <a:pt x="7" y="96"/>
                    <a:pt x="8" y="97"/>
                    <a:pt x="8" y="99"/>
                  </a:cubicBezTo>
                  <a:cubicBezTo>
                    <a:pt x="7" y="95"/>
                    <a:pt x="12" y="99"/>
                    <a:pt x="12" y="95"/>
                  </a:cubicBezTo>
                  <a:cubicBezTo>
                    <a:pt x="10" y="92"/>
                    <a:pt x="9" y="88"/>
                    <a:pt x="8" y="84"/>
                  </a:cubicBezTo>
                  <a:cubicBezTo>
                    <a:pt x="8" y="82"/>
                    <a:pt x="7" y="80"/>
                    <a:pt x="7" y="78"/>
                  </a:cubicBezTo>
                  <a:cubicBezTo>
                    <a:pt x="7" y="76"/>
                    <a:pt x="7" y="74"/>
                    <a:pt x="7" y="72"/>
                  </a:cubicBezTo>
                  <a:cubicBezTo>
                    <a:pt x="4" y="71"/>
                    <a:pt x="7" y="67"/>
                    <a:pt x="5" y="66"/>
                  </a:cubicBezTo>
                  <a:cubicBezTo>
                    <a:pt x="6" y="66"/>
                    <a:pt x="6" y="65"/>
                    <a:pt x="7" y="65"/>
                  </a:cubicBezTo>
                  <a:cubicBezTo>
                    <a:pt x="7" y="60"/>
                    <a:pt x="6" y="66"/>
                    <a:pt x="5" y="65"/>
                  </a:cubicBezTo>
                  <a:cubicBezTo>
                    <a:pt x="4" y="63"/>
                    <a:pt x="6" y="61"/>
                    <a:pt x="7" y="61"/>
                  </a:cubicBezTo>
                  <a:cubicBezTo>
                    <a:pt x="8" y="58"/>
                    <a:pt x="7" y="61"/>
                    <a:pt x="5" y="59"/>
                  </a:cubicBezTo>
                  <a:cubicBezTo>
                    <a:pt x="8" y="57"/>
                    <a:pt x="8" y="57"/>
                    <a:pt x="8" y="57"/>
                  </a:cubicBezTo>
                  <a:cubicBezTo>
                    <a:pt x="8" y="54"/>
                    <a:pt x="8" y="51"/>
                    <a:pt x="8" y="48"/>
                  </a:cubicBezTo>
                  <a:cubicBezTo>
                    <a:pt x="9" y="45"/>
                    <a:pt x="9" y="42"/>
                    <a:pt x="9" y="39"/>
                  </a:cubicBezTo>
                  <a:cubicBezTo>
                    <a:pt x="10" y="36"/>
                    <a:pt x="11" y="32"/>
                    <a:pt x="12" y="29"/>
                  </a:cubicBezTo>
                  <a:cubicBezTo>
                    <a:pt x="13" y="26"/>
                    <a:pt x="14" y="23"/>
                    <a:pt x="16" y="21"/>
                  </a:cubicBezTo>
                  <a:cubicBezTo>
                    <a:pt x="13" y="21"/>
                    <a:pt x="13" y="21"/>
                    <a:pt x="13" y="21"/>
                  </a:cubicBezTo>
                  <a:cubicBezTo>
                    <a:pt x="15" y="18"/>
                    <a:pt x="15" y="16"/>
                    <a:pt x="16" y="13"/>
                  </a:cubicBezTo>
                  <a:cubicBezTo>
                    <a:pt x="16" y="11"/>
                    <a:pt x="17" y="9"/>
                    <a:pt x="20" y="8"/>
                  </a:cubicBezTo>
                  <a:cubicBezTo>
                    <a:pt x="19" y="5"/>
                    <a:pt x="19" y="5"/>
                    <a:pt x="19" y="5"/>
                  </a:cubicBezTo>
                  <a:cubicBezTo>
                    <a:pt x="20" y="7"/>
                    <a:pt x="22" y="6"/>
                    <a:pt x="23" y="8"/>
                  </a:cubicBezTo>
                  <a:cubicBezTo>
                    <a:pt x="23" y="6"/>
                    <a:pt x="24" y="5"/>
                    <a:pt x="25" y="4"/>
                  </a:cubicBezTo>
                  <a:cubicBezTo>
                    <a:pt x="22" y="6"/>
                    <a:pt x="22" y="6"/>
                    <a:pt x="22" y="6"/>
                  </a:cubicBezTo>
                  <a:cubicBezTo>
                    <a:pt x="22" y="3"/>
                    <a:pt x="24" y="2"/>
                    <a:pt x="26" y="2"/>
                  </a:cubicBezTo>
                  <a:cubicBezTo>
                    <a:pt x="26" y="0"/>
                    <a:pt x="25" y="0"/>
                    <a:pt x="23" y="0"/>
                  </a:cubicBezTo>
                  <a:cubicBezTo>
                    <a:pt x="22" y="1"/>
                    <a:pt x="20" y="2"/>
                    <a:pt x="19" y="2"/>
                  </a:cubicBezTo>
                  <a:cubicBezTo>
                    <a:pt x="20" y="9"/>
                    <a:pt x="13" y="5"/>
                    <a:pt x="12" y="12"/>
                  </a:cubicBezTo>
                  <a:cubicBezTo>
                    <a:pt x="11" y="16"/>
                    <a:pt x="14" y="12"/>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8" name="Freeform 5309"/>
            <p:cNvSpPr>
              <a:spLocks/>
            </p:cNvSpPr>
            <p:nvPr/>
          </p:nvSpPr>
          <p:spPr bwMode="auto">
            <a:xfrm>
              <a:off x="6561138" y="3103563"/>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39" name="Freeform 5310"/>
            <p:cNvSpPr>
              <a:spLocks/>
            </p:cNvSpPr>
            <p:nvPr/>
          </p:nvSpPr>
          <p:spPr bwMode="auto">
            <a:xfrm>
              <a:off x="6505575" y="3449638"/>
              <a:ext cx="6350" cy="7938"/>
            </a:xfrm>
            <a:custGeom>
              <a:avLst/>
              <a:gdLst>
                <a:gd name="T0" fmla="*/ 0 w 2"/>
                <a:gd name="T1" fmla="*/ 0 h 2"/>
                <a:gd name="T2" fmla="*/ 1 w 2"/>
                <a:gd name="T3" fmla="*/ 1 h 2"/>
                <a:gd name="T4" fmla="*/ 0 w 2"/>
                <a:gd name="T5" fmla="*/ 0 h 2"/>
              </a:gdLst>
              <a:ahLst/>
              <a:cxnLst>
                <a:cxn ang="0">
                  <a:pos x="T0" y="T1"/>
                </a:cxn>
                <a:cxn ang="0">
                  <a:pos x="T2" y="T3"/>
                </a:cxn>
                <a:cxn ang="0">
                  <a:pos x="T4" y="T5"/>
                </a:cxn>
              </a:cxnLst>
              <a:rect l="0" t="0" r="r" b="b"/>
              <a:pathLst>
                <a:path w="2" h="2">
                  <a:moveTo>
                    <a:pt x="0" y="0"/>
                  </a:moveTo>
                  <a:cubicBezTo>
                    <a:pt x="1" y="0"/>
                    <a:pt x="1" y="1"/>
                    <a:pt x="1" y="1"/>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0" name="Freeform 5311"/>
            <p:cNvSpPr>
              <a:spLocks/>
            </p:cNvSpPr>
            <p:nvPr/>
          </p:nvSpPr>
          <p:spPr bwMode="auto">
            <a:xfrm>
              <a:off x="6573838" y="3081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1" name="Freeform 5312"/>
            <p:cNvSpPr>
              <a:spLocks/>
            </p:cNvSpPr>
            <p:nvPr/>
          </p:nvSpPr>
          <p:spPr bwMode="auto">
            <a:xfrm>
              <a:off x="6557963" y="3062288"/>
              <a:ext cx="3175" cy="3175"/>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2" name="Freeform 5313"/>
            <p:cNvSpPr>
              <a:spLocks/>
            </p:cNvSpPr>
            <p:nvPr/>
          </p:nvSpPr>
          <p:spPr bwMode="auto">
            <a:xfrm>
              <a:off x="6519863" y="3509963"/>
              <a:ext cx="4763"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3" name="Freeform 5314"/>
            <p:cNvSpPr>
              <a:spLocks/>
            </p:cNvSpPr>
            <p:nvPr/>
          </p:nvSpPr>
          <p:spPr bwMode="auto">
            <a:xfrm>
              <a:off x="6618288" y="3654426"/>
              <a:ext cx="4763" cy="476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4" name="Freeform 5315"/>
            <p:cNvSpPr>
              <a:spLocks/>
            </p:cNvSpPr>
            <p:nvPr/>
          </p:nvSpPr>
          <p:spPr bwMode="auto">
            <a:xfrm>
              <a:off x="6505575" y="3460751"/>
              <a:ext cx="565150" cy="312738"/>
            </a:xfrm>
            <a:custGeom>
              <a:avLst/>
              <a:gdLst>
                <a:gd name="T0" fmla="*/ 143 w 149"/>
                <a:gd name="T1" fmla="*/ 74 h 82"/>
                <a:gd name="T2" fmla="*/ 145 w 149"/>
                <a:gd name="T3" fmla="*/ 70 h 82"/>
                <a:gd name="T4" fmla="*/ 139 w 149"/>
                <a:gd name="T5" fmla="*/ 71 h 82"/>
                <a:gd name="T6" fmla="*/ 131 w 149"/>
                <a:gd name="T7" fmla="*/ 76 h 82"/>
                <a:gd name="T8" fmla="*/ 124 w 149"/>
                <a:gd name="T9" fmla="*/ 78 h 82"/>
                <a:gd name="T10" fmla="*/ 110 w 149"/>
                <a:gd name="T11" fmla="*/ 76 h 82"/>
                <a:gd name="T12" fmla="*/ 98 w 149"/>
                <a:gd name="T13" fmla="*/ 74 h 82"/>
                <a:gd name="T14" fmla="*/ 86 w 149"/>
                <a:gd name="T15" fmla="*/ 76 h 82"/>
                <a:gd name="T16" fmla="*/ 82 w 149"/>
                <a:gd name="T17" fmla="*/ 73 h 82"/>
                <a:gd name="T18" fmla="*/ 72 w 149"/>
                <a:gd name="T19" fmla="*/ 73 h 82"/>
                <a:gd name="T20" fmla="*/ 62 w 149"/>
                <a:gd name="T21" fmla="*/ 67 h 82"/>
                <a:gd name="T22" fmla="*/ 52 w 149"/>
                <a:gd name="T23" fmla="*/ 67 h 82"/>
                <a:gd name="T24" fmla="*/ 63 w 149"/>
                <a:gd name="T25" fmla="*/ 66 h 82"/>
                <a:gd name="T26" fmla="*/ 49 w 149"/>
                <a:gd name="T27" fmla="*/ 58 h 82"/>
                <a:gd name="T28" fmla="*/ 41 w 149"/>
                <a:gd name="T29" fmla="*/ 52 h 82"/>
                <a:gd name="T30" fmla="*/ 30 w 149"/>
                <a:gd name="T31" fmla="*/ 45 h 82"/>
                <a:gd name="T32" fmla="*/ 16 w 149"/>
                <a:gd name="T33" fmla="*/ 34 h 82"/>
                <a:gd name="T34" fmla="*/ 25 w 149"/>
                <a:gd name="T35" fmla="*/ 36 h 82"/>
                <a:gd name="T36" fmla="*/ 20 w 149"/>
                <a:gd name="T37" fmla="*/ 28 h 82"/>
                <a:gd name="T38" fmla="*/ 15 w 149"/>
                <a:gd name="T39" fmla="*/ 23 h 82"/>
                <a:gd name="T40" fmla="*/ 9 w 149"/>
                <a:gd name="T41" fmla="*/ 11 h 82"/>
                <a:gd name="T42" fmla="*/ 3 w 149"/>
                <a:gd name="T43" fmla="*/ 0 h 82"/>
                <a:gd name="T44" fmla="*/ 3 w 149"/>
                <a:gd name="T45" fmla="*/ 9 h 82"/>
                <a:gd name="T46" fmla="*/ 5 w 149"/>
                <a:gd name="T47" fmla="*/ 13 h 82"/>
                <a:gd name="T48" fmla="*/ 11 w 149"/>
                <a:gd name="T49" fmla="*/ 18 h 82"/>
                <a:gd name="T50" fmla="*/ 8 w 149"/>
                <a:gd name="T51" fmla="*/ 21 h 82"/>
                <a:gd name="T52" fmla="*/ 14 w 149"/>
                <a:gd name="T53" fmla="*/ 32 h 82"/>
                <a:gd name="T54" fmla="*/ 12 w 149"/>
                <a:gd name="T55" fmla="*/ 30 h 82"/>
                <a:gd name="T56" fmla="*/ 16 w 149"/>
                <a:gd name="T57" fmla="*/ 36 h 82"/>
                <a:gd name="T58" fmla="*/ 24 w 149"/>
                <a:gd name="T59" fmla="*/ 46 h 82"/>
                <a:gd name="T60" fmla="*/ 32 w 149"/>
                <a:gd name="T61" fmla="*/ 52 h 82"/>
                <a:gd name="T62" fmla="*/ 32 w 149"/>
                <a:gd name="T63" fmla="*/ 53 h 82"/>
                <a:gd name="T64" fmla="*/ 34 w 149"/>
                <a:gd name="T65" fmla="*/ 55 h 82"/>
                <a:gd name="T66" fmla="*/ 41 w 149"/>
                <a:gd name="T67" fmla="*/ 59 h 82"/>
                <a:gd name="T68" fmla="*/ 48 w 149"/>
                <a:gd name="T69" fmla="*/ 63 h 82"/>
                <a:gd name="T70" fmla="*/ 50 w 149"/>
                <a:gd name="T71" fmla="*/ 67 h 82"/>
                <a:gd name="T72" fmla="*/ 59 w 149"/>
                <a:gd name="T73" fmla="*/ 72 h 82"/>
                <a:gd name="T74" fmla="*/ 64 w 149"/>
                <a:gd name="T75" fmla="*/ 71 h 82"/>
                <a:gd name="T76" fmla="*/ 75 w 149"/>
                <a:gd name="T77" fmla="*/ 75 h 82"/>
                <a:gd name="T78" fmla="*/ 89 w 149"/>
                <a:gd name="T79" fmla="*/ 76 h 82"/>
                <a:gd name="T80" fmla="*/ 91 w 149"/>
                <a:gd name="T81" fmla="*/ 79 h 82"/>
                <a:gd name="T82" fmla="*/ 100 w 149"/>
                <a:gd name="T83" fmla="*/ 82 h 82"/>
                <a:gd name="T84" fmla="*/ 116 w 149"/>
                <a:gd name="T85" fmla="*/ 79 h 82"/>
                <a:gd name="T86" fmla="*/ 107 w 149"/>
                <a:gd name="T87" fmla="*/ 78 h 82"/>
                <a:gd name="T88" fmla="*/ 113 w 149"/>
                <a:gd name="T89" fmla="*/ 77 h 82"/>
                <a:gd name="T90" fmla="*/ 117 w 149"/>
                <a:gd name="T91" fmla="*/ 81 h 82"/>
                <a:gd name="T92" fmla="*/ 135 w 149"/>
                <a:gd name="T9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82">
                  <a:moveTo>
                    <a:pt x="135" y="79"/>
                  </a:moveTo>
                  <a:cubicBezTo>
                    <a:pt x="138" y="78"/>
                    <a:pt x="141" y="76"/>
                    <a:pt x="143" y="74"/>
                  </a:cubicBezTo>
                  <a:cubicBezTo>
                    <a:pt x="143" y="75"/>
                    <a:pt x="143" y="75"/>
                    <a:pt x="143" y="75"/>
                  </a:cubicBezTo>
                  <a:cubicBezTo>
                    <a:pt x="145" y="74"/>
                    <a:pt x="149" y="71"/>
                    <a:pt x="145" y="70"/>
                  </a:cubicBezTo>
                  <a:cubicBezTo>
                    <a:pt x="145" y="72"/>
                    <a:pt x="145" y="72"/>
                    <a:pt x="145" y="72"/>
                  </a:cubicBezTo>
                  <a:cubicBezTo>
                    <a:pt x="142" y="74"/>
                    <a:pt x="142" y="71"/>
                    <a:pt x="139" y="71"/>
                  </a:cubicBezTo>
                  <a:cubicBezTo>
                    <a:pt x="137" y="71"/>
                    <a:pt x="136" y="73"/>
                    <a:pt x="135" y="74"/>
                  </a:cubicBezTo>
                  <a:cubicBezTo>
                    <a:pt x="134" y="75"/>
                    <a:pt x="133" y="76"/>
                    <a:pt x="131" y="76"/>
                  </a:cubicBezTo>
                  <a:cubicBezTo>
                    <a:pt x="130" y="76"/>
                    <a:pt x="130" y="75"/>
                    <a:pt x="130" y="74"/>
                  </a:cubicBezTo>
                  <a:cubicBezTo>
                    <a:pt x="127" y="74"/>
                    <a:pt x="126" y="77"/>
                    <a:pt x="124" y="78"/>
                  </a:cubicBezTo>
                  <a:cubicBezTo>
                    <a:pt x="124" y="74"/>
                    <a:pt x="121" y="75"/>
                    <a:pt x="119" y="76"/>
                  </a:cubicBezTo>
                  <a:cubicBezTo>
                    <a:pt x="116" y="77"/>
                    <a:pt x="112" y="79"/>
                    <a:pt x="110" y="76"/>
                  </a:cubicBezTo>
                  <a:cubicBezTo>
                    <a:pt x="107" y="76"/>
                    <a:pt x="104" y="75"/>
                    <a:pt x="100" y="77"/>
                  </a:cubicBezTo>
                  <a:cubicBezTo>
                    <a:pt x="102" y="75"/>
                    <a:pt x="96" y="76"/>
                    <a:pt x="98" y="74"/>
                  </a:cubicBezTo>
                  <a:cubicBezTo>
                    <a:pt x="97" y="76"/>
                    <a:pt x="94" y="75"/>
                    <a:pt x="92" y="74"/>
                  </a:cubicBezTo>
                  <a:cubicBezTo>
                    <a:pt x="89" y="74"/>
                    <a:pt x="87" y="73"/>
                    <a:pt x="86" y="76"/>
                  </a:cubicBezTo>
                  <a:cubicBezTo>
                    <a:pt x="81" y="73"/>
                    <a:pt x="86" y="76"/>
                    <a:pt x="80" y="73"/>
                  </a:cubicBezTo>
                  <a:cubicBezTo>
                    <a:pt x="80" y="72"/>
                    <a:pt x="81" y="73"/>
                    <a:pt x="82" y="73"/>
                  </a:cubicBezTo>
                  <a:cubicBezTo>
                    <a:pt x="80" y="71"/>
                    <a:pt x="78" y="74"/>
                    <a:pt x="77" y="71"/>
                  </a:cubicBezTo>
                  <a:cubicBezTo>
                    <a:pt x="73" y="69"/>
                    <a:pt x="76" y="72"/>
                    <a:pt x="72" y="73"/>
                  </a:cubicBezTo>
                  <a:cubicBezTo>
                    <a:pt x="68" y="70"/>
                    <a:pt x="70" y="70"/>
                    <a:pt x="68" y="67"/>
                  </a:cubicBezTo>
                  <a:cubicBezTo>
                    <a:pt x="67" y="69"/>
                    <a:pt x="65" y="67"/>
                    <a:pt x="62" y="67"/>
                  </a:cubicBezTo>
                  <a:cubicBezTo>
                    <a:pt x="62" y="67"/>
                    <a:pt x="65" y="69"/>
                    <a:pt x="63" y="69"/>
                  </a:cubicBezTo>
                  <a:cubicBezTo>
                    <a:pt x="58" y="66"/>
                    <a:pt x="58" y="69"/>
                    <a:pt x="52" y="67"/>
                  </a:cubicBezTo>
                  <a:cubicBezTo>
                    <a:pt x="52" y="63"/>
                    <a:pt x="57" y="70"/>
                    <a:pt x="54" y="65"/>
                  </a:cubicBezTo>
                  <a:cubicBezTo>
                    <a:pt x="58" y="66"/>
                    <a:pt x="60" y="67"/>
                    <a:pt x="63" y="66"/>
                  </a:cubicBezTo>
                  <a:cubicBezTo>
                    <a:pt x="59" y="64"/>
                    <a:pt x="54" y="61"/>
                    <a:pt x="49" y="60"/>
                  </a:cubicBezTo>
                  <a:cubicBezTo>
                    <a:pt x="47" y="58"/>
                    <a:pt x="51" y="59"/>
                    <a:pt x="49" y="58"/>
                  </a:cubicBezTo>
                  <a:cubicBezTo>
                    <a:pt x="46" y="54"/>
                    <a:pt x="42" y="56"/>
                    <a:pt x="39" y="53"/>
                  </a:cubicBezTo>
                  <a:cubicBezTo>
                    <a:pt x="41" y="52"/>
                    <a:pt x="41" y="52"/>
                    <a:pt x="41" y="52"/>
                  </a:cubicBezTo>
                  <a:cubicBezTo>
                    <a:pt x="38" y="52"/>
                    <a:pt x="35" y="46"/>
                    <a:pt x="31" y="44"/>
                  </a:cubicBezTo>
                  <a:cubicBezTo>
                    <a:pt x="31" y="45"/>
                    <a:pt x="31" y="45"/>
                    <a:pt x="30" y="45"/>
                  </a:cubicBezTo>
                  <a:cubicBezTo>
                    <a:pt x="33" y="43"/>
                    <a:pt x="24" y="42"/>
                    <a:pt x="23" y="37"/>
                  </a:cubicBezTo>
                  <a:cubicBezTo>
                    <a:pt x="21" y="39"/>
                    <a:pt x="18" y="36"/>
                    <a:pt x="16" y="34"/>
                  </a:cubicBezTo>
                  <a:cubicBezTo>
                    <a:pt x="16" y="33"/>
                    <a:pt x="17" y="32"/>
                    <a:pt x="17" y="32"/>
                  </a:cubicBezTo>
                  <a:cubicBezTo>
                    <a:pt x="19" y="37"/>
                    <a:pt x="22" y="34"/>
                    <a:pt x="25" y="36"/>
                  </a:cubicBezTo>
                  <a:cubicBezTo>
                    <a:pt x="22" y="34"/>
                    <a:pt x="20" y="30"/>
                    <a:pt x="17" y="29"/>
                  </a:cubicBezTo>
                  <a:cubicBezTo>
                    <a:pt x="20" y="28"/>
                    <a:pt x="20" y="28"/>
                    <a:pt x="20" y="28"/>
                  </a:cubicBezTo>
                  <a:cubicBezTo>
                    <a:pt x="18" y="25"/>
                    <a:pt x="14" y="28"/>
                    <a:pt x="13" y="23"/>
                  </a:cubicBezTo>
                  <a:cubicBezTo>
                    <a:pt x="15" y="23"/>
                    <a:pt x="15" y="23"/>
                    <a:pt x="15" y="23"/>
                  </a:cubicBezTo>
                  <a:cubicBezTo>
                    <a:pt x="14" y="21"/>
                    <a:pt x="12" y="19"/>
                    <a:pt x="12" y="17"/>
                  </a:cubicBezTo>
                  <a:cubicBezTo>
                    <a:pt x="11" y="15"/>
                    <a:pt x="10" y="13"/>
                    <a:pt x="9" y="11"/>
                  </a:cubicBezTo>
                  <a:cubicBezTo>
                    <a:pt x="8" y="9"/>
                    <a:pt x="7" y="7"/>
                    <a:pt x="7" y="5"/>
                  </a:cubicBezTo>
                  <a:cubicBezTo>
                    <a:pt x="6" y="3"/>
                    <a:pt x="5" y="2"/>
                    <a:pt x="3" y="0"/>
                  </a:cubicBezTo>
                  <a:cubicBezTo>
                    <a:pt x="2" y="0"/>
                    <a:pt x="0" y="4"/>
                    <a:pt x="0" y="5"/>
                  </a:cubicBezTo>
                  <a:cubicBezTo>
                    <a:pt x="1" y="7"/>
                    <a:pt x="2" y="8"/>
                    <a:pt x="3" y="9"/>
                  </a:cubicBezTo>
                  <a:cubicBezTo>
                    <a:pt x="5" y="10"/>
                    <a:pt x="6" y="11"/>
                    <a:pt x="7" y="12"/>
                  </a:cubicBezTo>
                  <a:cubicBezTo>
                    <a:pt x="5" y="13"/>
                    <a:pt x="5" y="13"/>
                    <a:pt x="5" y="13"/>
                  </a:cubicBezTo>
                  <a:cubicBezTo>
                    <a:pt x="7" y="13"/>
                    <a:pt x="9" y="16"/>
                    <a:pt x="10" y="14"/>
                  </a:cubicBezTo>
                  <a:cubicBezTo>
                    <a:pt x="12" y="16"/>
                    <a:pt x="9" y="16"/>
                    <a:pt x="11" y="18"/>
                  </a:cubicBezTo>
                  <a:cubicBezTo>
                    <a:pt x="9" y="19"/>
                    <a:pt x="8" y="18"/>
                    <a:pt x="6" y="19"/>
                  </a:cubicBezTo>
                  <a:cubicBezTo>
                    <a:pt x="6" y="19"/>
                    <a:pt x="8" y="21"/>
                    <a:pt x="8" y="21"/>
                  </a:cubicBezTo>
                  <a:cubicBezTo>
                    <a:pt x="7" y="20"/>
                    <a:pt x="8" y="22"/>
                    <a:pt x="7" y="22"/>
                  </a:cubicBezTo>
                  <a:cubicBezTo>
                    <a:pt x="12" y="25"/>
                    <a:pt x="10" y="29"/>
                    <a:pt x="14" y="32"/>
                  </a:cubicBezTo>
                  <a:cubicBezTo>
                    <a:pt x="14" y="32"/>
                    <a:pt x="13" y="32"/>
                    <a:pt x="13" y="31"/>
                  </a:cubicBezTo>
                  <a:cubicBezTo>
                    <a:pt x="13" y="30"/>
                    <a:pt x="12" y="30"/>
                    <a:pt x="12" y="30"/>
                  </a:cubicBezTo>
                  <a:cubicBezTo>
                    <a:pt x="13" y="29"/>
                    <a:pt x="14" y="30"/>
                    <a:pt x="15" y="31"/>
                  </a:cubicBezTo>
                  <a:cubicBezTo>
                    <a:pt x="15" y="33"/>
                    <a:pt x="15" y="34"/>
                    <a:pt x="16" y="36"/>
                  </a:cubicBezTo>
                  <a:cubicBezTo>
                    <a:pt x="18" y="38"/>
                    <a:pt x="21" y="37"/>
                    <a:pt x="23" y="39"/>
                  </a:cubicBezTo>
                  <a:cubicBezTo>
                    <a:pt x="21" y="40"/>
                    <a:pt x="25" y="44"/>
                    <a:pt x="24" y="46"/>
                  </a:cubicBezTo>
                  <a:cubicBezTo>
                    <a:pt x="26" y="45"/>
                    <a:pt x="29" y="50"/>
                    <a:pt x="30" y="49"/>
                  </a:cubicBezTo>
                  <a:cubicBezTo>
                    <a:pt x="32" y="49"/>
                    <a:pt x="33" y="51"/>
                    <a:pt x="32" y="52"/>
                  </a:cubicBezTo>
                  <a:cubicBezTo>
                    <a:pt x="32" y="52"/>
                    <a:pt x="31" y="52"/>
                    <a:pt x="31" y="52"/>
                  </a:cubicBezTo>
                  <a:cubicBezTo>
                    <a:pt x="32" y="53"/>
                    <a:pt x="32" y="53"/>
                    <a:pt x="32" y="53"/>
                  </a:cubicBezTo>
                  <a:cubicBezTo>
                    <a:pt x="32" y="53"/>
                    <a:pt x="32" y="53"/>
                    <a:pt x="32" y="53"/>
                  </a:cubicBezTo>
                  <a:cubicBezTo>
                    <a:pt x="33" y="54"/>
                    <a:pt x="34" y="53"/>
                    <a:pt x="34" y="55"/>
                  </a:cubicBezTo>
                  <a:cubicBezTo>
                    <a:pt x="34" y="55"/>
                    <a:pt x="33" y="55"/>
                    <a:pt x="32" y="54"/>
                  </a:cubicBezTo>
                  <a:cubicBezTo>
                    <a:pt x="35" y="57"/>
                    <a:pt x="40" y="56"/>
                    <a:pt x="41" y="59"/>
                  </a:cubicBezTo>
                  <a:cubicBezTo>
                    <a:pt x="42" y="59"/>
                    <a:pt x="46" y="61"/>
                    <a:pt x="47" y="59"/>
                  </a:cubicBezTo>
                  <a:cubicBezTo>
                    <a:pt x="47" y="60"/>
                    <a:pt x="45" y="62"/>
                    <a:pt x="48" y="63"/>
                  </a:cubicBezTo>
                  <a:cubicBezTo>
                    <a:pt x="51" y="62"/>
                    <a:pt x="51" y="65"/>
                    <a:pt x="54" y="65"/>
                  </a:cubicBezTo>
                  <a:cubicBezTo>
                    <a:pt x="50" y="66"/>
                    <a:pt x="54" y="66"/>
                    <a:pt x="50" y="67"/>
                  </a:cubicBezTo>
                  <a:cubicBezTo>
                    <a:pt x="51" y="68"/>
                    <a:pt x="56" y="68"/>
                    <a:pt x="59" y="70"/>
                  </a:cubicBezTo>
                  <a:cubicBezTo>
                    <a:pt x="59" y="70"/>
                    <a:pt x="59" y="71"/>
                    <a:pt x="59" y="72"/>
                  </a:cubicBezTo>
                  <a:cubicBezTo>
                    <a:pt x="61" y="71"/>
                    <a:pt x="63" y="70"/>
                    <a:pt x="63" y="73"/>
                  </a:cubicBezTo>
                  <a:cubicBezTo>
                    <a:pt x="64" y="71"/>
                    <a:pt x="64" y="71"/>
                    <a:pt x="64" y="71"/>
                  </a:cubicBezTo>
                  <a:cubicBezTo>
                    <a:pt x="66" y="73"/>
                    <a:pt x="69" y="74"/>
                    <a:pt x="71" y="77"/>
                  </a:cubicBezTo>
                  <a:cubicBezTo>
                    <a:pt x="75" y="75"/>
                    <a:pt x="75" y="75"/>
                    <a:pt x="75" y="75"/>
                  </a:cubicBezTo>
                  <a:cubicBezTo>
                    <a:pt x="77" y="77"/>
                    <a:pt x="79" y="78"/>
                    <a:pt x="82" y="78"/>
                  </a:cubicBezTo>
                  <a:cubicBezTo>
                    <a:pt x="84" y="78"/>
                    <a:pt x="87" y="77"/>
                    <a:pt x="89" y="76"/>
                  </a:cubicBezTo>
                  <a:cubicBezTo>
                    <a:pt x="90" y="76"/>
                    <a:pt x="93" y="77"/>
                    <a:pt x="93" y="78"/>
                  </a:cubicBezTo>
                  <a:cubicBezTo>
                    <a:pt x="92" y="78"/>
                    <a:pt x="91" y="78"/>
                    <a:pt x="91" y="79"/>
                  </a:cubicBezTo>
                  <a:cubicBezTo>
                    <a:pt x="93" y="79"/>
                    <a:pt x="96" y="81"/>
                    <a:pt x="97" y="79"/>
                  </a:cubicBezTo>
                  <a:cubicBezTo>
                    <a:pt x="100" y="79"/>
                    <a:pt x="99" y="81"/>
                    <a:pt x="100" y="82"/>
                  </a:cubicBezTo>
                  <a:cubicBezTo>
                    <a:pt x="103" y="80"/>
                    <a:pt x="106" y="81"/>
                    <a:pt x="110" y="82"/>
                  </a:cubicBezTo>
                  <a:cubicBezTo>
                    <a:pt x="113" y="82"/>
                    <a:pt x="116" y="82"/>
                    <a:pt x="116" y="79"/>
                  </a:cubicBezTo>
                  <a:cubicBezTo>
                    <a:pt x="115" y="79"/>
                    <a:pt x="114" y="79"/>
                    <a:pt x="112" y="79"/>
                  </a:cubicBezTo>
                  <a:cubicBezTo>
                    <a:pt x="111" y="79"/>
                    <a:pt x="109" y="78"/>
                    <a:pt x="107" y="78"/>
                  </a:cubicBezTo>
                  <a:cubicBezTo>
                    <a:pt x="108" y="78"/>
                    <a:pt x="107" y="77"/>
                    <a:pt x="109" y="77"/>
                  </a:cubicBezTo>
                  <a:cubicBezTo>
                    <a:pt x="110" y="77"/>
                    <a:pt x="112" y="77"/>
                    <a:pt x="113" y="77"/>
                  </a:cubicBezTo>
                  <a:cubicBezTo>
                    <a:pt x="114" y="78"/>
                    <a:pt x="116" y="78"/>
                    <a:pt x="118" y="77"/>
                  </a:cubicBezTo>
                  <a:cubicBezTo>
                    <a:pt x="117" y="81"/>
                    <a:pt x="117" y="81"/>
                    <a:pt x="117" y="81"/>
                  </a:cubicBezTo>
                  <a:cubicBezTo>
                    <a:pt x="121" y="82"/>
                    <a:pt x="124" y="81"/>
                    <a:pt x="127" y="80"/>
                  </a:cubicBezTo>
                  <a:cubicBezTo>
                    <a:pt x="129" y="78"/>
                    <a:pt x="132" y="77"/>
                    <a:pt x="13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5" name="Freeform 5316"/>
            <p:cNvSpPr>
              <a:spLocks/>
            </p:cNvSpPr>
            <p:nvPr/>
          </p:nvSpPr>
          <p:spPr bwMode="auto">
            <a:xfrm>
              <a:off x="6835775" y="3757613"/>
              <a:ext cx="6350" cy="11113"/>
            </a:xfrm>
            <a:custGeom>
              <a:avLst/>
              <a:gdLst>
                <a:gd name="T0" fmla="*/ 0 w 2"/>
                <a:gd name="T1" fmla="*/ 0 h 3"/>
                <a:gd name="T2" fmla="*/ 2 w 2"/>
                <a:gd name="T3" fmla="*/ 3 h 3"/>
                <a:gd name="T4" fmla="*/ 2 w 2"/>
                <a:gd name="T5" fmla="*/ 1 h 3"/>
                <a:gd name="T6" fmla="*/ 0 w 2"/>
                <a:gd name="T7" fmla="*/ 0 h 3"/>
              </a:gdLst>
              <a:ahLst/>
              <a:cxnLst>
                <a:cxn ang="0">
                  <a:pos x="T0" y="T1"/>
                </a:cxn>
                <a:cxn ang="0">
                  <a:pos x="T2" y="T3"/>
                </a:cxn>
                <a:cxn ang="0">
                  <a:pos x="T4" y="T5"/>
                </a:cxn>
                <a:cxn ang="0">
                  <a:pos x="T6" y="T7"/>
                </a:cxn>
              </a:cxnLst>
              <a:rect l="0" t="0" r="r" b="b"/>
              <a:pathLst>
                <a:path w="2" h="3">
                  <a:moveTo>
                    <a:pt x="0" y="0"/>
                  </a:moveTo>
                  <a:cubicBezTo>
                    <a:pt x="0" y="0"/>
                    <a:pt x="2" y="3"/>
                    <a:pt x="2" y="3"/>
                  </a:cubicBezTo>
                  <a:cubicBezTo>
                    <a:pt x="2" y="1"/>
                    <a:pt x="2"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6" name="Freeform 5317"/>
            <p:cNvSpPr>
              <a:spLocks/>
            </p:cNvSpPr>
            <p:nvPr/>
          </p:nvSpPr>
          <p:spPr bwMode="auto">
            <a:xfrm>
              <a:off x="6842125" y="3760788"/>
              <a:ext cx="793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7" name="Freeform 5318"/>
            <p:cNvSpPr>
              <a:spLocks/>
            </p:cNvSpPr>
            <p:nvPr/>
          </p:nvSpPr>
          <p:spPr bwMode="auto">
            <a:xfrm>
              <a:off x="7054850" y="3746501"/>
              <a:ext cx="11113" cy="3175"/>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8" name="Freeform 5319"/>
            <p:cNvSpPr>
              <a:spLocks/>
            </p:cNvSpPr>
            <p:nvPr/>
          </p:nvSpPr>
          <p:spPr bwMode="auto">
            <a:xfrm>
              <a:off x="7062788" y="3743326"/>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49" name="Freeform 5320"/>
            <p:cNvSpPr>
              <a:spLocks/>
            </p:cNvSpPr>
            <p:nvPr/>
          </p:nvSpPr>
          <p:spPr bwMode="auto">
            <a:xfrm>
              <a:off x="7065963" y="3503613"/>
              <a:ext cx="254000" cy="234950"/>
            </a:xfrm>
            <a:custGeom>
              <a:avLst/>
              <a:gdLst>
                <a:gd name="T0" fmla="*/ 60 w 67"/>
                <a:gd name="T1" fmla="*/ 14 h 62"/>
                <a:gd name="T2" fmla="*/ 60 w 67"/>
                <a:gd name="T3" fmla="*/ 10 h 62"/>
                <a:gd name="T4" fmla="*/ 63 w 67"/>
                <a:gd name="T5" fmla="*/ 7 h 62"/>
                <a:gd name="T6" fmla="*/ 63 w 67"/>
                <a:gd name="T7" fmla="*/ 0 h 62"/>
                <a:gd name="T8" fmla="*/ 61 w 67"/>
                <a:gd name="T9" fmla="*/ 4 h 62"/>
                <a:gd name="T10" fmla="*/ 58 w 67"/>
                <a:gd name="T11" fmla="*/ 9 h 62"/>
                <a:gd name="T12" fmla="*/ 56 w 67"/>
                <a:gd name="T13" fmla="*/ 13 h 62"/>
                <a:gd name="T14" fmla="*/ 52 w 67"/>
                <a:gd name="T15" fmla="*/ 18 h 62"/>
                <a:gd name="T16" fmla="*/ 49 w 67"/>
                <a:gd name="T17" fmla="*/ 22 h 62"/>
                <a:gd name="T18" fmla="*/ 46 w 67"/>
                <a:gd name="T19" fmla="*/ 27 h 62"/>
                <a:gd name="T20" fmla="*/ 42 w 67"/>
                <a:gd name="T21" fmla="*/ 31 h 62"/>
                <a:gd name="T22" fmla="*/ 39 w 67"/>
                <a:gd name="T23" fmla="*/ 35 h 62"/>
                <a:gd name="T24" fmla="*/ 40 w 67"/>
                <a:gd name="T25" fmla="*/ 33 h 62"/>
                <a:gd name="T26" fmla="*/ 33 w 67"/>
                <a:gd name="T27" fmla="*/ 39 h 62"/>
                <a:gd name="T28" fmla="*/ 29 w 67"/>
                <a:gd name="T29" fmla="*/ 45 h 62"/>
                <a:gd name="T30" fmla="*/ 28 w 67"/>
                <a:gd name="T31" fmla="*/ 42 h 62"/>
                <a:gd name="T32" fmla="*/ 24 w 67"/>
                <a:gd name="T33" fmla="*/ 46 h 62"/>
                <a:gd name="T34" fmla="*/ 20 w 67"/>
                <a:gd name="T35" fmla="*/ 48 h 62"/>
                <a:gd name="T36" fmla="*/ 21 w 67"/>
                <a:gd name="T37" fmla="*/ 49 h 62"/>
                <a:gd name="T38" fmla="*/ 19 w 67"/>
                <a:gd name="T39" fmla="*/ 50 h 62"/>
                <a:gd name="T40" fmla="*/ 19 w 67"/>
                <a:gd name="T41" fmla="*/ 50 h 62"/>
                <a:gd name="T42" fmla="*/ 14 w 67"/>
                <a:gd name="T43" fmla="*/ 53 h 62"/>
                <a:gd name="T44" fmla="*/ 15 w 67"/>
                <a:gd name="T45" fmla="*/ 52 h 62"/>
                <a:gd name="T46" fmla="*/ 11 w 67"/>
                <a:gd name="T47" fmla="*/ 55 h 62"/>
                <a:gd name="T48" fmla="*/ 10 w 67"/>
                <a:gd name="T49" fmla="*/ 53 h 62"/>
                <a:gd name="T50" fmla="*/ 4 w 67"/>
                <a:gd name="T51" fmla="*/ 56 h 62"/>
                <a:gd name="T52" fmla="*/ 0 w 67"/>
                <a:gd name="T53" fmla="*/ 60 h 62"/>
                <a:gd name="T54" fmla="*/ 0 w 67"/>
                <a:gd name="T55" fmla="*/ 62 h 62"/>
                <a:gd name="T56" fmla="*/ 9 w 67"/>
                <a:gd name="T57" fmla="*/ 57 h 62"/>
                <a:gd name="T58" fmla="*/ 8 w 67"/>
                <a:gd name="T59" fmla="*/ 57 h 62"/>
                <a:gd name="T60" fmla="*/ 14 w 67"/>
                <a:gd name="T61" fmla="*/ 54 h 62"/>
                <a:gd name="T62" fmla="*/ 12 w 67"/>
                <a:gd name="T63" fmla="*/ 58 h 62"/>
                <a:gd name="T64" fmla="*/ 22 w 67"/>
                <a:gd name="T65" fmla="*/ 55 h 62"/>
                <a:gd name="T66" fmla="*/ 22 w 67"/>
                <a:gd name="T67" fmla="*/ 55 h 62"/>
                <a:gd name="T68" fmla="*/ 24 w 67"/>
                <a:gd name="T69" fmla="*/ 52 h 62"/>
                <a:gd name="T70" fmla="*/ 22 w 67"/>
                <a:gd name="T71" fmla="*/ 53 h 62"/>
                <a:gd name="T72" fmla="*/ 22 w 67"/>
                <a:gd name="T73" fmla="*/ 49 h 62"/>
                <a:gd name="T74" fmla="*/ 25 w 67"/>
                <a:gd name="T75" fmla="*/ 47 h 62"/>
                <a:gd name="T76" fmla="*/ 24 w 67"/>
                <a:gd name="T77" fmla="*/ 50 h 62"/>
                <a:gd name="T78" fmla="*/ 26 w 67"/>
                <a:gd name="T79" fmla="*/ 48 h 62"/>
                <a:gd name="T80" fmla="*/ 30 w 67"/>
                <a:gd name="T81" fmla="*/ 48 h 62"/>
                <a:gd name="T82" fmla="*/ 29 w 67"/>
                <a:gd name="T83" fmla="*/ 46 h 62"/>
                <a:gd name="T84" fmla="*/ 37 w 67"/>
                <a:gd name="T85" fmla="*/ 42 h 62"/>
                <a:gd name="T86" fmla="*/ 43 w 67"/>
                <a:gd name="T87" fmla="*/ 34 h 62"/>
                <a:gd name="T88" fmla="*/ 42 w 67"/>
                <a:gd name="T89" fmla="*/ 37 h 62"/>
                <a:gd name="T90" fmla="*/ 43 w 67"/>
                <a:gd name="T91" fmla="*/ 34 h 62"/>
                <a:gd name="T92" fmla="*/ 52 w 67"/>
                <a:gd name="T93" fmla="*/ 26 h 62"/>
                <a:gd name="T94" fmla="*/ 50 w 67"/>
                <a:gd name="T95" fmla="*/ 26 h 62"/>
                <a:gd name="T96" fmla="*/ 57 w 67"/>
                <a:gd name="T97" fmla="*/ 17 h 62"/>
                <a:gd name="T98" fmla="*/ 57 w 67"/>
                <a:gd name="T99" fmla="*/ 17 h 62"/>
                <a:gd name="T100" fmla="*/ 58 w 67"/>
                <a:gd name="T101" fmla="*/ 11 h 62"/>
                <a:gd name="T102" fmla="*/ 60 w 67"/>
                <a:gd name="T10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62">
                  <a:moveTo>
                    <a:pt x="60" y="14"/>
                  </a:moveTo>
                  <a:cubicBezTo>
                    <a:pt x="60" y="10"/>
                    <a:pt x="60" y="10"/>
                    <a:pt x="60" y="10"/>
                  </a:cubicBezTo>
                  <a:cubicBezTo>
                    <a:pt x="61" y="9"/>
                    <a:pt x="63" y="5"/>
                    <a:pt x="63" y="7"/>
                  </a:cubicBezTo>
                  <a:cubicBezTo>
                    <a:pt x="62" y="4"/>
                    <a:pt x="67" y="0"/>
                    <a:pt x="63" y="0"/>
                  </a:cubicBezTo>
                  <a:cubicBezTo>
                    <a:pt x="62" y="1"/>
                    <a:pt x="62" y="3"/>
                    <a:pt x="61" y="4"/>
                  </a:cubicBezTo>
                  <a:cubicBezTo>
                    <a:pt x="60" y="6"/>
                    <a:pt x="59" y="7"/>
                    <a:pt x="58" y="9"/>
                  </a:cubicBezTo>
                  <a:cubicBezTo>
                    <a:pt x="58" y="10"/>
                    <a:pt x="57" y="12"/>
                    <a:pt x="56" y="13"/>
                  </a:cubicBezTo>
                  <a:cubicBezTo>
                    <a:pt x="55" y="15"/>
                    <a:pt x="54" y="16"/>
                    <a:pt x="52" y="18"/>
                  </a:cubicBezTo>
                  <a:cubicBezTo>
                    <a:pt x="51" y="19"/>
                    <a:pt x="50" y="21"/>
                    <a:pt x="49" y="22"/>
                  </a:cubicBezTo>
                  <a:cubicBezTo>
                    <a:pt x="48" y="24"/>
                    <a:pt x="47" y="25"/>
                    <a:pt x="46" y="27"/>
                  </a:cubicBezTo>
                  <a:cubicBezTo>
                    <a:pt x="44" y="28"/>
                    <a:pt x="43" y="30"/>
                    <a:pt x="42" y="31"/>
                  </a:cubicBezTo>
                  <a:cubicBezTo>
                    <a:pt x="41" y="32"/>
                    <a:pt x="40" y="34"/>
                    <a:pt x="39" y="35"/>
                  </a:cubicBezTo>
                  <a:cubicBezTo>
                    <a:pt x="40" y="33"/>
                    <a:pt x="40" y="33"/>
                    <a:pt x="40" y="33"/>
                  </a:cubicBezTo>
                  <a:cubicBezTo>
                    <a:pt x="38" y="36"/>
                    <a:pt x="36" y="38"/>
                    <a:pt x="33" y="39"/>
                  </a:cubicBezTo>
                  <a:cubicBezTo>
                    <a:pt x="31" y="40"/>
                    <a:pt x="29" y="41"/>
                    <a:pt x="29" y="45"/>
                  </a:cubicBezTo>
                  <a:cubicBezTo>
                    <a:pt x="28" y="42"/>
                    <a:pt x="28" y="42"/>
                    <a:pt x="28" y="42"/>
                  </a:cubicBezTo>
                  <a:cubicBezTo>
                    <a:pt x="26" y="43"/>
                    <a:pt x="25" y="44"/>
                    <a:pt x="24" y="46"/>
                  </a:cubicBezTo>
                  <a:cubicBezTo>
                    <a:pt x="23" y="47"/>
                    <a:pt x="22" y="49"/>
                    <a:pt x="20" y="48"/>
                  </a:cubicBezTo>
                  <a:cubicBezTo>
                    <a:pt x="21" y="49"/>
                    <a:pt x="21" y="49"/>
                    <a:pt x="21" y="49"/>
                  </a:cubicBezTo>
                  <a:cubicBezTo>
                    <a:pt x="20" y="50"/>
                    <a:pt x="19" y="49"/>
                    <a:pt x="19" y="50"/>
                  </a:cubicBezTo>
                  <a:cubicBezTo>
                    <a:pt x="19" y="50"/>
                    <a:pt x="19" y="50"/>
                    <a:pt x="19" y="50"/>
                  </a:cubicBezTo>
                  <a:cubicBezTo>
                    <a:pt x="18" y="52"/>
                    <a:pt x="16" y="53"/>
                    <a:pt x="14" y="53"/>
                  </a:cubicBezTo>
                  <a:cubicBezTo>
                    <a:pt x="13" y="52"/>
                    <a:pt x="14" y="52"/>
                    <a:pt x="15" y="52"/>
                  </a:cubicBezTo>
                  <a:cubicBezTo>
                    <a:pt x="14" y="51"/>
                    <a:pt x="13" y="54"/>
                    <a:pt x="11" y="55"/>
                  </a:cubicBezTo>
                  <a:cubicBezTo>
                    <a:pt x="9" y="55"/>
                    <a:pt x="10" y="54"/>
                    <a:pt x="10" y="53"/>
                  </a:cubicBezTo>
                  <a:cubicBezTo>
                    <a:pt x="8" y="55"/>
                    <a:pt x="6" y="55"/>
                    <a:pt x="4" y="56"/>
                  </a:cubicBezTo>
                  <a:cubicBezTo>
                    <a:pt x="3" y="56"/>
                    <a:pt x="1" y="57"/>
                    <a:pt x="0" y="60"/>
                  </a:cubicBezTo>
                  <a:cubicBezTo>
                    <a:pt x="0" y="61"/>
                    <a:pt x="2" y="61"/>
                    <a:pt x="0" y="62"/>
                  </a:cubicBezTo>
                  <a:cubicBezTo>
                    <a:pt x="4" y="62"/>
                    <a:pt x="6" y="59"/>
                    <a:pt x="9" y="57"/>
                  </a:cubicBezTo>
                  <a:cubicBezTo>
                    <a:pt x="9" y="57"/>
                    <a:pt x="8" y="57"/>
                    <a:pt x="8" y="57"/>
                  </a:cubicBezTo>
                  <a:cubicBezTo>
                    <a:pt x="9" y="52"/>
                    <a:pt x="11" y="57"/>
                    <a:pt x="14" y="54"/>
                  </a:cubicBezTo>
                  <a:cubicBezTo>
                    <a:pt x="14" y="56"/>
                    <a:pt x="12" y="57"/>
                    <a:pt x="12" y="58"/>
                  </a:cubicBezTo>
                  <a:cubicBezTo>
                    <a:pt x="18" y="59"/>
                    <a:pt x="17" y="53"/>
                    <a:pt x="22" y="55"/>
                  </a:cubicBezTo>
                  <a:cubicBezTo>
                    <a:pt x="22" y="55"/>
                    <a:pt x="22" y="55"/>
                    <a:pt x="22" y="55"/>
                  </a:cubicBezTo>
                  <a:cubicBezTo>
                    <a:pt x="23" y="55"/>
                    <a:pt x="23" y="53"/>
                    <a:pt x="24" y="52"/>
                  </a:cubicBezTo>
                  <a:cubicBezTo>
                    <a:pt x="24" y="52"/>
                    <a:pt x="23" y="53"/>
                    <a:pt x="22" y="53"/>
                  </a:cubicBezTo>
                  <a:cubicBezTo>
                    <a:pt x="22" y="52"/>
                    <a:pt x="22" y="50"/>
                    <a:pt x="22" y="49"/>
                  </a:cubicBezTo>
                  <a:cubicBezTo>
                    <a:pt x="24" y="50"/>
                    <a:pt x="23" y="47"/>
                    <a:pt x="25" y="47"/>
                  </a:cubicBezTo>
                  <a:cubicBezTo>
                    <a:pt x="27" y="48"/>
                    <a:pt x="25" y="49"/>
                    <a:pt x="24" y="50"/>
                  </a:cubicBezTo>
                  <a:cubicBezTo>
                    <a:pt x="26" y="48"/>
                    <a:pt x="26" y="48"/>
                    <a:pt x="26" y="48"/>
                  </a:cubicBezTo>
                  <a:cubicBezTo>
                    <a:pt x="28" y="47"/>
                    <a:pt x="29" y="48"/>
                    <a:pt x="30" y="48"/>
                  </a:cubicBezTo>
                  <a:cubicBezTo>
                    <a:pt x="31" y="46"/>
                    <a:pt x="29" y="48"/>
                    <a:pt x="29" y="46"/>
                  </a:cubicBezTo>
                  <a:cubicBezTo>
                    <a:pt x="31" y="46"/>
                    <a:pt x="34" y="44"/>
                    <a:pt x="37" y="42"/>
                  </a:cubicBezTo>
                  <a:cubicBezTo>
                    <a:pt x="39" y="40"/>
                    <a:pt x="42" y="37"/>
                    <a:pt x="43" y="34"/>
                  </a:cubicBezTo>
                  <a:cubicBezTo>
                    <a:pt x="42" y="36"/>
                    <a:pt x="44" y="36"/>
                    <a:pt x="42" y="37"/>
                  </a:cubicBezTo>
                  <a:cubicBezTo>
                    <a:pt x="43" y="37"/>
                    <a:pt x="44" y="35"/>
                    <a:pt x="43" y="34"/>
                  </a:cubicBezTo>
                  <a:cubicBezTo>
                    <a:pt x="45" y="31"/>
                    <a:pt x="48" y="28"/>
                    <a:pt x="52" y="26"/>
                  </a:cubicBezTo>
                  <a:cubicBezTo>
                    <a:pt x="50" y="26"/>
                    <a:pt x="50" y="26"/>
                    <a:pt x="50" y="26"/>
                  </a:cubicBezTo>
                  <a:cubicBezTo>
                    <a:pt x="50" y="23"/>
                    <a:pt x="56" y="22"/>
                    <a:pt x="57" y="17"/>
                  </a:cubicBezTo>
                  <a:cubicBezTo>
                    <a:pt x="57" y="17"/>
                    <a:pt x="57" y="17"/>
                    <a:pt x="57" y="17"/>
                  </a:cubicBezTo>
                  <a:cubicBezTo>
                    <a:pt x="58" y="16"/>
                    <a:pt x="56" y="13"/>
                    <a:pt x="58" y="11"/>
                  </a:cubicBezTo>
                  <a:cubicBezTo>
                    <a:pt x="59" y="12"/>
                    <a:pt x="58" y="14"/>
                    <a:pt x="6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0" name="Freeform 5321"/>
            <p:cNvSpPr>
              <a:spLocks/>
            </p:cNvSpPr>
            <p:nvPr/>
          </p:nvSpPr>
          <p:spPr bwMode="auto">
            <a:xfrm>
              <a:off x="7305675" y="3487738"/>
              <a:ext cx="14288" cy="15875"/>
            </a:xfrm>
            <a:custGeom>
              <a:avLst/>
              <a:gdLst>
                <a:gd name="T0" fmla="*/ 2 w 4"/>
                <a:gd name="T1" fmla="*/ 2 h 4"/>
                <a:gd name="T2" fmla="*/ 3 w 4"/>
                <a:gd name="T3" fmla="*/ 4 h 4"/>
                <a:gd name="T4" fmla="*/ 1 w 4"/>
                <a:gd name="T5" fmla="*/ 0 h 4"/>
                <a:gd name="T6" fmla="*/ 1 w 4"/>
                <a:gd name="T7" fmla="*/ 3 h 4"/>
                <a:gd name="T8" fmla="*/ 2 w 4"/>
                <a:gd name="T9" fmla="*/ 2 h 4"/>
              </a:gdLst>
              <a:ahLst/>
              <a:cxnLst>
                <a:cxn ang="0">
                  <a:pos x="T0" y="T1"/>
                </a:cxn>
                <a:cxn ang="0">
                  <a:pos x="T2" y="T3"/>
                </a:cxn>
                <a:cxn ang="0">
                  <a:pos x="T4" y="T5"/>
                </a:cxn>
                <a:cxn ang="0">
                  <a:pos x="T6" y="T7"/>
                </a:cxn>
                <a:cxn ang="0">
                  <a:pos x="T8" y="T9"/>
                </a:cxn>
              </a:cxnLst>
              <a:rect l="0" t="0" r="r" b="b"/>
              <a:pathLst>
                <a:path w="4" h="4">
                  <a:moveTo>
                    <a:pt x="2" y="2"/>
                  </a:moveTo>
                  <a:cubicBezTo>
                    <a:pt x="3" y="4"/>
                    <a:pt x="3" y="4"/>
                    <a:pt x="3" y="4"/>
                  </a:cubicBezTo>
                  <a:cubicBezTo>
                    <a:pt x="4" y="3"/>
                    <a:pt x="3" y="0"/>
                    <a:pt x="1" y="0"/>
                  </a:cubicBezTo>
                  <a:cubicBezTo>
                    <a:pt x="1" y="1"/>
                    <a:pt x="0" y="2"/>
                    <a:pt x="1" y="3"/>
                  </a:cubicBezTo>
                  <a:cubicBezTo>
                    <a:pt x="1" y="3"/>
                    <a:pt x="2"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1" name="Freeform 5322"/>
            <p:cNvSpPr>
              <a:spLocks/>
            </p:cNvSpPr>
            <p:nvPr/>
          </p:nvSpPr>
          <p:spPr bwMode="auto">
            <a:xfrm>
              <a:off x="7308850" y="3321051"/>
              <a:ext cx="46038" cy="166688"/>
            </a:xfrm>
            <a:custGeom>
              <a:avLst/>
              <a:gdLst>
                <a:gd name="T0" fmla="*/ 9 w 12"/>
                <a:gd name="T1" fmla="*/ 16 h 44"/>
                <a:gd name="T2" fmla="*/ 8 w 12"/>
                <a:gd name="T3" fmla="*/ 15 h 44"/>
                <a:gd name="T4" fmla="*/ 4 w 12"/>
                <a:gd name="T5" fmla="*/ 32 h 44"/>
                <a:gd name="T6" fmla="*/ 5 w 12"/>
                <a:gd name="T7" fmla="*/ 38 h 44"/>
                <a:gd name="T8" fmla="*/ 3 w 12"/>
                <a:gd name="T9" fmla="*/ 38 h 44"/>
                <a:gd name="T10" fmla="*/ 3 w 12"/>
                <a:gd name="T11" fmla="*/ 43 h 44"/>
                <a:gd name="T12" fmla="*/ 3 w 12"/>
                <a:gd name="T13" fmla="*/ 41 h 44"/>
                <a:gd name="T14" fmla="*/ 4 w 12"/>
                <a:gd name="T15" fmla="*/ 41 h 44"/>
                <a:gd name="T16" fmla="*/ 5 w 12"/>
                <a:gd name="T17" fmla="*/ 38 h 44"/>
                <a:gd name="T18" fmla="*/ 6 w 12"/>
                <a:gd name="T19" fmla="*/ 40 h 44"/>
                <a:gd name="T20" fmla="*/ 6 w 12"/>
                <a:gd name="T21" fmla="*/ 31 h 44"/>
                <a:gd name="T22" fmla="*/ 8 w 12"/>
                <a:gd name="T23" fmla="*/ 32 h 44"/>
                <a:gd name="T24" fmla="*/ 11 w 12"/>
                <a:gd name="T25" fmla="*/ 24 h 44"/>
                <a:gd name="T26" fmla="*/ 10 w 12"/>
                <a:gd name="T27" fmla="*/ 25 h 44"/>
                <a:gd name="T28" fmla="*/ 8 w 12"/>
                <a:gd name="T29" fmla="*/ 25 h 44"/>
                <a:gd name="T30" fmla="*/ 11 w 12"/>
                <a:gd name="T31" fmla="*/ 23 h 44"/>
                <a:gd name="T32" fmla="*/ 12 w 12"/>
                <a:gd name="T33" fmla="*/ 8 h 44"/>
                <a:gd name="T34" fmla="*/ 9 w 12"/>
                <a:gd name="T35" fmla="*/ 4 h 44"/>
                <a:gd name="T36" fmla="*/ 11 w 12"/>
                <a:gd name="T37" fmla="*/ 6 h 44"/>
                <a:gd name="T38" fmla="*/ 12 w 12"/>
                <a:gd name="T39" fmla="*/ 2 h 44"/>
                <a:gd name="T40" fmla="*/ 8 w 12"/>
                <a:gd name="T41" fmla="*/ 0 h 44"/>
                <a:gd name="T42" fmla="*/ 8 w 12"/>
                <a:gd name="T43" fmla="*/ 8 h 44"/>
                <a:gd name="T44" fmla="*/ 9 w 12"/>
                <a:gd name="T4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4">
                  <a:moveTo>
                    <a:pt x="9" y="16"/>
                  </a:moveTo>
                  <a:cubicBezTo>
                    <a:pt x="9" y="16"/>
                    <a:pt x="8" y="16"/>
                    <a:pt x="8" y="15"/>
                  </a:cubicBezTo>
                  <a:cubicBezTo>
                    <a:pt x="7" y="22"/>
                    <a:pt x="6" y="30"/>
                    <a:pt x="4" y="32"/>
                  </a:cubicBezTo>
                  <a:cubicBezTo>
                    <a:pt x="3" y="34"/>
                    <a:pt x="5" y="35"/>
                    <a:pt x="5" y="38"/>
                  </a:cubicBezTo>
                  <a:cubicBezTo>
                    <a:pt x="3" y="38"/>
                    <a:pt x="3" y="38"/>
                    <a:pt x="3" y="38"/>
                  </a:cubicBezTo>
                  <a:cubicBezTo>
                    <a:pt x="3" y="40"/>
                    <a:pt x="0" y="44"/>
                    <a:pt x="3" y="43"/>
                  </a:cubicBezTo>
                  <a:cubicBezTo>
                    <a:pt x="3" y="43"/>
                    <a:pt x="2" y="42"/>
                    <a:pt x="3" y="41"/>
                  </a:cubicBezTo>
                  <a:cubicBezTo>
                    <a:pt x="4" y="41"/>
                    <a:pt x="4" y="41"/>
                    <a:pt x="4" y="41"/>
                  </a:cubicBezTo>
                  <a:cubicBezTo>
                    <a:pt x="5" y="38"/>
                    <a:pt x="5" y="38"/>
                    <a:pt x="5" y="38"/>
                  </a:cubicBezTo>
                  <a:cubicBezTo>
                    <a:pt x="6" y="40"/>
                    <a:pt x="6" y="40"/>
                    <a:pt x="6" y="40"/>
                  </a:cubicBezTo>
                  <a:cubicBezTo>
                    <a:pt x="9" y="36"/>
                    <a:pt x="3" y="36"/>
                    <a:pt x="6" y="31"/>
                  </a:cubicBezTo>
                  <a:cubicBezTo>
                    <a:pt x="8" y="32"/>
                    <a:pt x="8" y="32"/>
                    <a:pt x="8" y="32"/>
                  </a:cubicBezTo>
                  <a:cubicBezTo>
                    <a:pt x="9" y="29"/>
                    <a:pt x="9" y="27"/>
                    <a:pt x="11" y="24"/>
                  </a:cubicBezTo>
                  <a:cubicBezTo>
                    <a:pt x="11" y="24"/>
                    <a:pt x="10" y="24"/>
                    <a:pt x="10" y="25"/>
                  </a:cubicBezTo>
                  <a:cubicBezTo>
                    <a:pt x="10" y="25"/>
                    <a:pt x="9" y="26"/>
                    <a:pt x="8" y="25"/>
                  </a:cubicBezTo>
                  <a:cubicBezTo>
                    <a:pt x="7" y="20"/>
                    <a:pt x="9" y="26"/>
                    <a:pt x="11" y="23"/>
                  </a:cubicBezTo>
                  <a:cubicBezTo>
                    <a:pt x="10" y="18"/>
                    <a:pt x="10" y="10"/>
                    <a:pt x="12" y="8"/>
                  </a:cubicBezTo>
                  <a:cubicBezTo>
                    <a:pt x="10" y="10"/>
                    <a:pt x="9" y="7"/>
                    <a:pt x="9" y="4"/>
                  </a:cubicBezTo>
                  <a:cubicBezTo>
                    <a:pt x="10" y="3"/>
                    <a:pt x="10" y="5"/>
                    <a:pt x="11" y="6"/>
                  </a:cubicBezTo>
                  <a:cubicBezTo>
                    <a:pt x="12" y="4"/>
                    <a:pt x="12" y="4"/>
                    <a:pt x="12" y="2"/>
                  </a:cubicBezTo>
                  <a:cubicBezTo>
                    <a:pt x="10" y="4"/>
                    <a:pt x="8" y="3"/>
                    <a:pt x="8" y="0"/>
                  </a:cubicBezTo>
                  <a:cubicBezTo>
                    <a:pt x="7" y="3"/>
                    <a:pt x="7" y="6"/>
                    <a:pt x="8" y="8"/>
                  </a:cubicBezTo>
                  <a:cubicBezTo>
                    <a:pt x="9" y="11"/>
                    <a:pt x="10" y="13"/>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2" name="Freeform 5323"/>
            <p:cNvSpPr>
              <a:spLocks/>
            </p:cNvSpPr>
            <p:nvPr/>
          </p:nvSpPr>
          <p:spPr bwMode="auto">
            <a:xfrm>
              <a:off x="7335838" y="3370263"/>
              <a:ext cx="3175" cy="7938"/>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2"/>
                    <a:pt x="1" y="2"/>
                  </a:cubicBezTo>
                  <a:cubicBezTo>
                    <a:pt x="1" y="2"/>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3" name="Freeform 5324"/>
            <p:cNvSpPr>
              <a:spLocks/>
            </p:cNvSpPr>
            <p:nvPr/>
          </p:nvSpPr>
          <p:spPr bwMode="auto">
            <a:xfrm>
              <a:off x="7119938" y="3316288"/>
              <a:ext cx="7938" cy="4763"/>
            </a:xfrm>
            <a:custGeom>
              <a:avLst/>
              <a:gdLst>
                <a:gd name="T0" fmla="*/ 2 w 5"/>
                <a:gd name="T1" fmla="*/ 3 h 3"/>
                <a:gd name="T2" fmla="*/ 5 w 5"/>
                <a:gd name="T3" fmla="*/ 0 h 3"/>
                <a:gd name="T4" fmla="*/ 0 w 5"/>
                <a:gd name="T5" fmla="*/ 0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4" name="Freeform 5325"/>
            <p:cNvSpPr>
              <a:spLocks/>
            </p:cNvSpPr>
            <p:nvPr/>
          </p:nvSpPr>
          <p:spPr bwMode="auto">
            <a:xfrm>
              <a:off x="7119938" y="3297238"/>
              <a:ext cx="26988" cy="19050"/>
            </a:xfrm>
            <a:custGeom>
              <a:avLst/>
              <a:gdLst>
                <a:gd name="T0" fmla="*/ 7 w 7"/>
                <a:gd name="T1" fmla="*/ 2 h 5"/>
                <a:gd name="T2" fmla="*/ 6 w 7"/>
                <a:gd name="T3" fmla="*/ 0 h 5"/>
                <a:gd name="T4" fmla="*/ 0 w 7"/>
                <a:gd name="T5" fmla="*/ 3 h 5"/>
                <a:gd name="T6" fmla="*/ 4 w 7"/>
                <a:gd name="T7" fmla="*/ 5 h 5"/>
                <a:gd name="T8" fmla="*/ 3 w 7"/>
                <a:gd name="T9" fmla="*/ 3 h 5"/>
                <a:gd name="T10" fmla="*/ 6 w 7"/>
                <a:gd name="T11" fmla="*/ 4 h 5"/>
                <a:gd name="T12" fmla="*/ 5 w 7"/>
                <a:gd name="T13" fmla="*/ 2 h 5"/>
                <a:gd name="T14" fmla="*/ 7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2"/>
                  </a:moveTo>
                  <a:cubicBezTo>
                    <a:pt x="7" y="2"/>
                    <a:pt x="6" y="0"/>
                    <a:pt x="6" y="0"/>
                  </a:cubicBezTo>
                  <a:cubicBezTo>
                    <a:pt x="2" y="1"/>
                    <a:pt x="3" y="0"/>
                    <a:pt x="0" y="3"/>
                  </a:cubicBezTo>
                  <a:cubicBezTo>
                    <a:pt x="1" y="3"/>
                    <a:pt x="2" y="5"/>
                    <a:pt x="4" y="5"/>
                  </a:cubicBezTo>
                  <a:cubicBezTo>
                    <a:pt x="4" y="4"/>
                    <a:pt x="2" y="4"/>
                    <a:pt x="3" y="3"/>
                  </a:cubicBezTo>
                  <a:cubicBezTo>
                    <a:pt x="4" y="3"/>
                    <a:pt x="4" y="4"/>
                    <a:pt x="6" y="4"/>
                  </a:cubicBezTo>
                  <a:cubicBezTo>
                    <a:pt x="7" y="3"/>
                    <a:pt x="4" y="3"/>
                    <a:pt x="5" y="2"/>
                  </a:cubicBez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5" name="Freeform 5326"/>
            <p:cNvSpPr>
              <a:spLocks/>
            </p:cNvSpPr>
            <p:nvPr/>
          </p:nvSpPr>
          <p:spPr bwMode="auto">
            <a:xfrm>
              <a:off x="7127875" y="3294063"/>
              <a:ext cx="11113"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6" name="Freeform 5327"/>
            <p:cNvSpPr>
              <a:spLocks/>
            </p:cNvSpPr>
            <p:nvPr/>
          </p:nvSpPr>
          <p:spPr bwMode="auto">
            <a:xfrm>
              <a:off x="7119938" y="3289301"/>
              <a:ext cx="14288" cy="4763"/>
            </a:xfrm>
            <a:custGeom>
              <a:avLst/>
              <a:gdLst>
                <a:gd name="T0" fmla="*/ 2 w 4"/>
                <a:gd name="T1" fmla="*/ 1 h 1"/>
                <a:gd name="T2" fmla="*/ 4 w 4"/>
                <a:gd name="T3" fmla="*/ 1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cubicBezTo>
                    <a:pt x="2" y="0"/>
                    <a:pt x="3" y="1"/>
                    <a:pt x="4" y="1"/>
                  </a:cubicBezTo>
                  <a:cubicBezTo>
                    <a:pt x="0" y="0"/>
                    <a:pt x="0" y="0"/>
                    <a:pt x="0"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7" name="Freeform 5328"/>
            <p:cNvSpPr>
              <a:spLocks/>
            </p:cNvSpPr>
            <p:nvPr/>
          </p:nvSpPr>
          <p:spPr bwMode="auto">
            <a:xfrm>
              <a:off x="7119938" y="3278188"/>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8" name="Freeform 5329"/>
            <p:cNvSpPr>
              <a:spLocks/>
            </p:cNvSpPr>
            <p:nvPr/>
          </p:nvSpPr>
          <p:spPr bwMode="auto">
            <a:xfrm>
              <a:off x="7115175" y="3270251"/>
              <a:ext cx="23813" cy="15875"/>
            </a:xfrm>
            <a:custGeom>
              <a:avLst/>
              <a:gdLst>
                <a:gd name="T0" fmla="*/ 1 w 6"/>
                <a:gd name="T1" fmla="*/ 0 h 4"/>
                <a:gd name="T2" fmla="*/ 2 w 6"/>
                <a:gd name="T3" fmla="*/ 2 h 4"/>
                <a:gd name="T4" fmla="*/ 2 w 6"/>
                <a:gd name="T5" fmla="*/ 2 h 4"/>
                <a:gd name="T6" fmla="*/ 5 w 6"/>
                <a:gd name="T7" fmla="*/ 2 h 4"/>
                <a:gd name="T8" fmla="*/ 5 w 6"/>
                <a:gd name="T9" fmla="*/ 4 h 4"/>
                <a:gd name="T10" fmla="*/ 6 w 6"/>
                <a:gd name="T11" fmla="*/ 2 h 4"/>
                <a:gd name="T12" fmla="*/ 1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1" y="0"/>
                  </a:moveTo>
                  <a:cubicBezTo>
                    <a:pt x="0" y="1"/>
                    <a:pt x="1" y="1"/>
                    <a:pt x="2" y="2"/>
                  </a:cubicBezTo>
                  <a:cubicBezTo>
                    <a:pt x="2" y="2"/>
                    <a:pt x="2" y="2"/>
                    <a:pt x="2" y="2"/>
                  </a:cubicBezTo>
                  <a:cubicBezTo>
                    <a:pt x="3" y="1"/>
                    <a:pt x="5" y="1"/>
                    <a:pt x="5" y="2"/>
                  </a:cubicBezTo>
                  <a:cubicBezTo>
                    <a:pt x="5" y="3"/>
                    <a:pt x="3" y="3"/>
                    <a:pt x="5" y="4"/>
                  </a:cubicBezTo>
                  <a:cubicBezTo>
                    <a:pt x="6" y="2"/>
                    <a:pt x="6" y="2"/>
                    <a:pt x="6" y="2"/>
                  </a:cubicBezTo>
                  <a:cubicBezTo>
                    <a:pt x="6"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9" name="Freeform 5330"/>
            <p:cNvSpPr>
              <a:spLocks/>
            </p:cNvSpPr>
            <p:nvPr/>
          </p:nvSpPr>
          <p:spPr bwMode="auto">
            <a:xfrm>
              <a:off x="7123113" y="3278188"/>
              <a:ext cx="4763" cy="476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0" name="Freeform 5331"/>
            <p:cNvSpPr>
              <a:spLocks/>
            </p:cNvSpPr>
            <p:nvPr/>
          </p:nvSpPr>
          <p:spPr bwMode="auto">
            <a:xfrm>
              <a:off x="7123113" y="3286126"/>
              <a:ext cx="7938" cy="3175"/>
            </a:xfrm>
            <a:custGeom>
              <a:avLst/>
              <a:gdLst>
                <a:gd name="T0" fmla="*/ 0 w 5"/>
                <a:gd name="T1" fmla="*/ 0 h 2"/>
                <a:gd name="T2" fmla="*/ 3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3" y="2"/>
                  </a:lnTo>
                  <a:lnTo>
                    <a:pt x="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1" name="Freeform 5332"/>
            <p:cNvSpPr>
              <a:spLocks/>
            </p:cNvSpPr>
            <p:nvPr/>
          </p:nvSpPr>
          <p:spPr bwMode="auto">
            <a:xfrm>
              <a:off x="7115175" y="3252788"/>
              <a:ext cx="23813" cy="17463"/>
            </a:xfrm>
            <a:custGeom>
              <a:avLst/>
              <a:gdLst>
                <a:gd name="T0" fmla="*/ 0 w 6"/>
                <a:gd name="T1" fmla="*/ 2 h 5"/>
                <a:gd name="T2" fmla="*/ 3 w 6"/>
                <a:gd name="T3" fmla="*/ 4 h 5"/>
                <a:gd name="T4" fmla="*/ 6 w 6"/>
                <a:gd name="T5" fmla="*/ 1 h 5"/>
                <a:gd name="T6" fmla="*/ 4 w 6"/>
                <a:gd name="T7" fmla="*/ 0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3" y="1"/>
                    <a:pt x="1" y="5"/>
                    <a:pt x="3" y="4"/>
                  </a:cubicBezTo>
                  <a:cubicBezTo>
                    <a:pt x="2" y="3"/>
                    <a:pt x="4" y="1"/>
                    <a:pt x="6" y="1"/>
                  </a:cubicBezTo>
                  <a:cubicBezTo>
                    <a:pt x="4" y="0"/>
                    <a:pt x="4" y="0"/>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2" name="Freeform 5333"/>
            <p:cNvSpPr>
              <a:spLocks/>
            </p:cNvSpPr>
            <p:nvPr/>
          </p:nvSpPr>
          <p:spPr bwMode="auto">
            <a:xfrm>
              <a:off x="7138988" y="32400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3" name="Freeform 5334"/>
            <p:cNvSpPr>
              <a:spLocks/>
            </p:cNvSpPr>
            <p:nvPr/>
          </p:nvSpPr>
          <p:spPr bwMode="auto">
            <a:xfrm>
              <a:off x="7108825" y="3209926"/>
              <a:ext cx="33338" cy="38100"/>
            </a:xfrm>
            <a:custGeom>
              <a:avLst/>
              <a:gdLst>
                <a:gd name="T0" fmla="*/ 0 w 9"/>
                <a:gd name="T1" fmla="*/ 3 h 10"/>
                <a:gd name="T2" fmla="*/ 2 w 9"/>
                <a:gd name="T3" fmla="*/ 3 h 10"/>
                <a:gd name="T4" fmla="*/ 5 w 9"/>
                <a:gd name="T5" fmla="*/ 4 h 10"/>
                <a:gd name="T6" fmla="*/ 2 w 9"/>
                <a:gd name="T7" fmla="*/ 4 h 10"/>
                <a:gd name="T8" fmla="*/ 5 w 9"/>
                <a:gd name="T9" fmla="*/ 7 h 10"/>
                <a:gd name="T10" fmla="*/ 1 w 9"/>
                <a:gd name="T11" fmla="*/ 7 h 10"/>
                <a:gd name="T12" fmla="*/ 5 w 9"/>
                <a:gd name="T13" fmla="*/ 8 h 10"/>
                <a:gd name="T14" fmla="*/ 4 w 9"/>
                <a:gd name="T15" fmla="*/ 10 h 10"/>
                <a:gd name="T16" fmla="*/ 6 w 9"/>
                <a:gd name="T17" fmla="*/ 9 h 10"/>
                <a:gd name="T18" fmla="*/ 6 w 9"/>
                <a:gd name="T19" fmla="*/ 7 h 10"/>
                <a:gd name="T20" fmla="*/ 8 w 9"/>
                <a:gd name="T21" fmla="*/ 8 h 10"/>
                <a:gd name="T22" fmla="*/ 7 w 9"/>
                <a:gd name="T23" fmla="*/ 2 h 10"/>
                <a:gd name="T24" fmla="*/ 0 w 9"/>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0" y="3"/>
                  </a:moveTo>
                  <a:cubicBezTo>
                    <a:pt x="0" y="3"/>
                    <a:pt x="1" y="3"/>
                    <a:pt x="2" y="3"/>
                  </a:cubicBezTo>
                  <a:cubicBezTo>
                    <a:pt x="3" y="4"/>
                    <a:pt x="5" y="4"/>
                    <a:pt x="5" y="4"/>
                  </a:cubicBezTo>
                  <a:cubicBezTo>
                    <a:pt x="4" y="5"/>
                    <a:pt x="3" y="5"/>
                    <a:pt x="2" y="4"/>
                  </a:cubicBezTo>
                  <a:cubicBezTo>
                    <a:pt x="2" y="6"/>
                    <a:pt x="4" y="5"/>
                    <a:pt x="5" y="7"/>
                  </a:cubicBezTo>
                  <a:cubicBezTo>
                    <a:pt x="2" y="8"/>
                    <a:pt x="3" y="5"/>
                    <a:pt x="1" y="7"/>
                  </a:cubicBezTo>
                  <a:cubicBezTo>
                    <a:pt x="2" y="7"/>
                    <a:pt x="3" y="8"/>
                    <a:pt x="5" y="8"/>
                  </a:cubicBezTo>
                  <a:cubicBezTo>
                    <a:pt x="4" y="10"/>
                    <a:pt x="4" y="10"/>
                    <a:pt x="4" y="10"/>
                  </a:cubicBezTo>
                  <a:cubicBezTo>
                    <a:pt x="6" y="9"/>
                    <a:pt x="6" y="9"/>
                    <a:pt x="6" y="9"/>
                  </a:cubicBezTo>
                  <a:cubicBezTo>
                    <a:pt x="7" y="8"/>
                    <a:pt x="4" y="9"/>
                    <a:pt x="6" y="7"/>
                  </a:cubicBezTo>
                  <a:cubicBezTo>
                    <a:pt x="7" y="7"/>
                    <a:pt x="7" y="7"/>
                    <a:pt x="8" y="8"/>
                  </a:cubicBezTo>
                  <a:cubicBezTo>
                    <a:pt x="7" y="7"/>
                    <a:pt x="9" y="4"/>
                    <a:pt x="7" y="2"/>
                  </a:cubicBezTo>
                  <a:cubicBezTo>
                    <a:pt x="6" y="0"/>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4" name="Freeform 5335"/>
            <p:cNvSpPr>
              <a:spLocks/>
            </p:cNvSpPr>
            <p:nvPr/>
          </p:nvSpPr>
          <p:spPr bwMode="auto">
            <a:xfrm>
              <a:off x="7119938" y="3209926"/>
              <a:ext cx="3175" cy="476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5" name="Freeform 5336"/>
            <p:cNvSpPr>
              <a:spLocks/>
            </p:cNvSpPr>
            <p:nvPr/>
          </p:nvSpPr>
          <p:spPr bwMode="auto">
            <a:xfrm>
              <a:off x="7092950" y="3182938"/>
              <a:ext cx="26988" cy="31750"/>
            </a:xfrm>
            <a:custGeom>
              <a:avLst/>
              <a:gdLst>
                <a:gd name="T0" fmla="*/ 2 w 7"/>
                <a:gd name="T1" fmla="*/ 6 h 8"/>
                <a:gd name="T2" fmla="*/ 4 w 7"/>
                <a:gd name="T3" fmla="*/ 7 h 8"/>
                <a:gd name="T4" fmla="*/ 3 w 7"/>
                <a:gd name="T5" fmla="*/ 8 h 8"/>
                <a:gd name="T6" fmla="*/ 5 w 7"/>
                <a:gd name="T7" fmla="*/ 7 h 8"/>
                <a:gd name="T8" fmla="*/ 3 w 7"/>
                <a:gd name="T9" fmla="*/ 5 h 8"/>
                <a:gd name="T10" fmla="*/ 5 w 7"/>
                <a:gd name="T11" fmla="*/ 2 h 8"/>
                <a:gd name="T12" fmla="*/ 6 w 7"/>
                <a:gd name="T13" fmla="*/ 4 h 8"/>
                <a:gd name="T14" fmla="*/ 2 w 7"/>
                <a:gd name="T15" fmla="*/ 0 h 8"/>
                <a:gd name="T16" fmla="*/ 2 w 7"/>
                <a:gd name="T17" fmla="*/ 2 h 8"/>
                <a:gd name="T18" fmla="*/ 1 w 7"/>
                <a:gd name="T19" fmla="*/ 1 h 8"/>
                <a:gd name="T20" fmla="*/ 2 w 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2" y="6"/>
                  </a:moveTo>
                  <a:cubicBezTo>
                    <a:pt x="4" y="7"/>
                    <a:pt x="4" y="7"/>
                    <a:pt x="4" y="7"/>
                  </a:cubicBezTo>
                  <a:cubicBezTo>
                    <a:pt x="4" y="7"/>
                    <a:pt x="4" y="8"/>
                    <a:pt x="3" y="8"/>
                  </a:cubicBezTo>
                  <a:cubicBezTo>
                    <a:pt x="4" y="8"/>
                    <a:pt x="5" y="8"/>
                    <a:pt x="5" y="7"/>
                  </a:cubicBezTo>
                  <a:cubicBezTo>
                    <a:pt x="7" y="5"/>
                    <a:pt x="4" y="6"/>
                    <a:pt x="3" y="5"/>
                  </a:cubicBezTo>
                  <a:cubicBezTo>
                    <a:pt x="2" y="2"/>
                    <a:pt x="4" y="4"/>
                    <a:pt x="5" y="2"/>
                  </a:cubicBezTo>
                  <a:cubicBezTo>
                    <a:pt x="6" y="3"/>
                    <a:pt x="5" y="3"/>
                    <a:pt x="6" y="4"/>
                  </a:cubicBezTo>
                  <a:cubicBezTo>
                    <a:pt x="7" y="1"/>
                    <a:pt x="4" y="1"/>
                    <a:pt x="2" y="0"/>
                  </a:cubicBezTo>
                  <a:cubicBezTo>
                    <a:pt x="2" y="1"/>
                    <a:pt x="2" y="1"/>
                    <a:pt x="2" y="2"/>
                  </a:cubicBezTo>
                  <a:cubicBezTo>
                    <a:pt x="1" y="1"/>
                    <a:pt x="1" y="1"/>
                    <a:pt x="1" y="1"/>
                  </a:cubicBezTo>
                  <a:cubicBezTo>
                    <a:pt x="0" y="4"/>
                    <a:pt x="0" y="5"/>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6" name="Freeform 5337"/>
            <p:cNvSpPr>
              <a:spLocks/>
            </p:cNvSpPr>
            <p:nvPr/>
          </p:nvSpPr>
          <p:spPr bwMode="auto">
            <a:xfrm>
              <a:off x="7100888" y="3214688"/>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7" name="Freeform 5338"/>
            <p:cNvSpPr>
              <a:spLocks/>
            </p:cNvSpPr>
            <p:nvPr/>
          </p:nvSpPr>
          <p:spPr bwMode="auto">
            <a:xfrm>
              <a:off x="7100888" y="3182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8" name="Freeform 5339"/>
            <p:cNvSpPr>
              <a:spLocks/>
            </p:cNvSpPr>
            <p:nvPr/>
          </p:nvSpPr>
          <p:spPr bwMode="auto">
            <a:xfrm>
              <a:off x="7089775" y="3190876"/>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69" name="Freeform 5340"/>
            <p:cNvSpPr>
              <a:spLocks/>
            </p:cNvSpPr>
            <p:nvPr/>
          </p:nvSpPr>
          <p:spPr bwMode="auto">
            <a:xfrm>
              <a:off x="6926263" y="3092451"/>
              <a:ext cx="174625" cy="103188"/>
            </a:xfrm>
            <a:custGeom>
              <a:avLst/>
              <a:gdLst>
                <a:gd name="T0" fmla="*/ 1 w 46"/>
                <a:gd name="T1" fmla="*/ 1 h 27"/>
                <a:gd name="T2" fmla="*/ 2 w 46"/>
                <a:gd name="T3" fmla="*/ 3 h 27"/>
                <a:gd name="T4" fmla="*/ 0 w 46"/>
                <a:gd name="T5" fmla="*/ 5 h 27"/>
                <a:gd name="T6" fmla="*/ 1 w 46"/>
                <a:gd name="T7" fmla="*/ 8 h 27"/>
                <a:gd name="T8" fmla="*/ 4 w 46"/>
                <a:gd name="T9" fmla="*/ 7 h 27"/>
                <a:gd name="T10" fmla="*/ 4 w 46"/>
                <a:gd name="T11" fmla="*/ 8 h 27"/>
                <a:gd name="T12" fmla="*/ 11 w 46"/>
                <a:gd name="T13" fmla="*/ 8 h 27"/>
                <a:gd name="T14" fmla="*/ 16 w 46"/>
                <a:gd name="T15" fmla="*/ 9 h 27"/>
                <a:gd name="T16" fmla="*/ 33 w 46"/>
                <a:gd name="T17" fmla="*/ 18 h 27"/>
                <a:gd name="T18" fmla="*/ 36 w 46"/>
                <a:gd name="T19" fmla="*/ 17 h 27"/>
                <a:gd name="T20" fmla="*/ 36 w 46"/>
                <a:gd name="T21" fmla="*/ 19 h 27"/>
                <a:gd name="T22" fmla="*/ 35 w 46"/>
                <a:gd name="T23" fmla="*/ 18 h 27"/>
                <a:gd name="T24" fmla="*/ 39 w 46"/>
                <a:gd name="T25" fmla="*/ 23 h 27"/>
                <a:gd name="T26" fmla="*/ 41 w 46"/>
                <a:gd name="T27" fmla="*/ 20 h 27"/>
                <a:gd name="T28" fmla="*/ 40 w 46"/>
                <a:gd name="T29" fmla="*/ 25 h 27"/>
                <a:gd name="T30" fmla="*/ 44 w 46"/>
                <a:gd name="T31" fmla="*/ 25 h 27"/>
                <a:gd name="T32" fmla="*/ 44 w 46"/>
                <a:gd name="T33" fmla="*/ 21 h 27"/>
                <a:gd name="T34" fmla="*/ 46 w 46"/>
                <a:gd name="T35" fmla="*/ 22 h 27"/>
                <a:gd name="T36" fmla="*/ 33 w 46"/>
                <a:gd name="T37" fmla="*/ 15 h 27"/>
                <a:gd name="T38" fmla="*/ 35 w 46"/>
                <a:gd name="T39" fmla="*/ 14 h 27"/>
                <a:gd name="T40" fmla="*/ 28 w 46"/>
                <a:gd name="T41" fmla="*/ 8 h 27"/>
                <a:gd name="T42" fmla="*/ 24 w 46"/>
                <a:gd name="T43" fmla="*/ 10 h 27"/>
                <a:gd name="T44" fmla="*/ 23 w 46"/>
                <a:gd name="T45" fmla="*/ 8 h 27"/>
                <a:gd name="T46" fmla="*/ 22 w 46"/>
                <a:gd name="T47" fmla="*/ 9 h 27"/>
                <a:gd name="T48" fmla="*/ 21 w 46"/>
                <a:gd name="T49" fmla="*/ 6 h 27"/>
                <a:gd name="T50" fmla="*/ 19 w 46"/>
                <a:gd name="T51" fmla="*/ 10 h 27"/>
                <a:gd name="T52" fmla="*/ 16 w 46"/>
                <a:gd name="T53" fmla="*/ 3 h 27"/>
                <a:gd name="T54" fmla="*/ 16 w 46"/>
                <a:gd name="T55" fmla="*/ 5 h 27"/>
                <a:gd name="T56" fmla="*/ 14 w 46"/>
                <a:gd name="T57" fmla="*/ 7 h 27"/>
                <a:gd name="T58" fmla="*/ 14 w 46"/>
                <a:gd name="T59" fmla="*/ 3 h 27"/>
                <a:gd name="T60" fmla="*/ 10 w 46"/>
                <a:gd name="T61" fmla="*/ 5 h 27"/>
                <a:gd name="T62" fmla="*/ 10 w 46"/>
                <a:gd name="T63" fmla="*/ 6 h 27"/>
                <a:gd name="T64" fmla="*/ 5 w 46"/>
                <a:gd name="T65" fmla="*/ 5 h 27"/>
                <a:gd name="T66" fmla="*/ 8 w 46"/>
                <a:gd name="T67" fmla="*/ 2 h 27"/>
                <a:gd name="T68" fmla="*/ 7 w 46"/>
                <a:gd name="T69" fmla="*/ 0 h 27"/>
                <a:gd name="T70" fmla="*/ 3 w 46"/>
                <a:gd name="T71" fmla="*/ 4 h 27"/>
                <a:gd name="T72" fmla="*/ 1 w 46"/>
                <a:gd name="T7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27">
                  <a:moveTo>
                    <a:pt x="1" y="1"/>
                  </a:moveTo>
                  <a:cubicBezTo>
                    <a:pt x="1" y="3"/>
                    <a:pt x="1" y="3"/>
                    <a:pt x="2" y="3"/>
                  </a:cubicBezTo>
                  <a:cubicBezTo>
                    <a:pt x="2" y="4"/>
                    <a:pt x="1" y="4"/>
                    <a:pt x="0" y="5"/>
                  </a:cubicBezTo>
                  <a:cubicBezTo>
                    <a:pt x="2" y="6"/>
                    <a:pt x="0" y="7"/>
                    <a:pt x="1" y="8"/>
                  </a:cubicBezTo>
                  <a:cubicBezTo>
                    <a:pt x="2" y="8"/>
                    <a:pt x="3" y="6"/>
                    <a:pt x="4" y="7"/>
                  </a:cubicBezTo>
                  <a:cubicBezTo>
                    <a:pt x="4" y="7"/>
                    <a:pt x="4" y="8"/>
                    <a:pt x="4" y="8"/>
                  </a:cubicBezTo>
                  <a:cubicBezTo>
                    <a:pt x="6" y="8"/>
                    <a:pt x="10" y="7"/>
                    <a:pt x="11" y="8"/>
                  </a:cubicBezTo>
                  <a:cubicBezTo>
                    <a:pt x="13" y="9"/>
                    <a:pt x="14" y="9"/>
                    <a:pt x="16" y="9"/>
                  </a:cubicBezTo>
                  <a:cubicBezTo>
                    <a:pt x="22" y="11"/>
                    <a:pt x="29" y="13"/>
                    <a:pt x="33" y="18"/>
                  </a:cubicBezTo>
                  <a:cubicBezTo>
                    <a:pt x="36" y="17"/>
                    <a:pt x="36" y="17"/>
                    <a:pt x="36" y="17"/>
                  </a:cubicBezTo>
                  <a:cubicBezTo>
                    <a:pt x="35" y="18"/>
                    <a:pt x="37" y="18"/>
                    <a:pt x="36" y="19"/>
                  </a:cubicBezTo>
                  <a:cubicBezTo>
                    <a:pt x="36" y="19"/>
                    <a:pt x="35" y="18"/>
                    <a:pt x="35" y="18"/>
                  </a:cubicBezTo>
                  <a:cubicBezTo>
                    <a:pt x="35" y="21"/>
                    <a:pt x="38" y="21"/>
                    <a:pt x="39" y="23"/>
                  </a:cubicBezTo>
                  <a:cubicBezTo>
                    <a:pt x="39" y="22"/>
                    <a:pt x="41" y="20"/>
                    <a:pt x="41" y="20"/>
                  </a:cubicBezTo>
                  <a:cubicBezTo>
                    <a:pt x="39" y="22"/>
                    <a:pt x="43" y="22"/>
                    <a:pt x="40" y="25"/>
                  </a:cubicBezTo>
                  <a:cubicBezTo>
                    <a:pt x="41" y="27"/>
                    <a:pt x="43" y="23"/>
                    <a:pt x="44" y="25"/>
                  </a:cubicBezTo>
                  <a:cubicBezTo>
                    <a:pt x="45" y="23"/>
                    <a:pt x="43" y="23"/>
                    <a:pt x="44" y="21"/>
                  </a:cubicBezTo>
                  <a:cubicBezTo>
                    <a:pt x="45" y="21"/>
                    <a:pt x="45" y="23"/>
                    <a:pt x="46" y="22"/>
                  </a:cubicBezTo>
                  <a:cubicBezTo>
                    <a:pt x="44" y="19"/>
                    <a:pt x="38" y="17"/>
                    <a:pt x="33" y="15"/>
                  </a:cubicBezTo>
                  <a:cubicBezTo>
                    <a:pt x="35" y="14"/>
                    <a:pt x="35" y="14"/>
                    <a:pt x="35" y="14"/>
                  </a:cubicBezTo>
                  <a:cubicBezTo>
                    <a:pt x="32" y="14"/>
                    <a:pt x="29" y="12"/>
                    <a:pt x="28" y="8"/>
                  </a:cubicBezTo>
                  <a:cubicBezTo>
                    <a:pt x="28" y="10"/>
                    <a:pt x="25" y="6"/>
                    <a:pt x="24" y="10"/>
                  </a:cubicBezTo>
                  <a:cubicBezTo>
                    <a:pt x="24" y="9"/>
                    <a:pt x="24" y="9"/>
                    <a:pt x="23" y="8"/>
                  </a:cubicBezTo>
                  <a:cubicBezTo>
                    <a:pt x="22" y="9"/>
                    <a:pt x="22" y="9"/>
                    <a:pt x="22" y="9"/>
                  </a:cubicBezTo>
                  <a:cubicBezTo>
                    <a:pt x="21" y="9"/>
                    <a:pt x="22" y="7"/>
                    <a:pt x="21" y="6"/>
                  </a:cubicBezTo>
                  <a:cubicBezTo>
                    <a:pt x="21" y="8"/>
                    <a:pt x="20" y="8"/>
                    <a:pt x="19" y="10"/>
                  </a:cubicBezTo>
                  <a:cubicBezTo>
                    <a:pt x="18" y="7"/>
                    <a:pt x="17" y="5"/>
                    <a:pt x="16" y="3"/>
                  </a:cubicBezTo>
                  <a:cubicBezTo>
                    <a:pt x="16" y="4"/>
                    <a:pt x="16" y="5"/>
                    <a:pt x="16" y="5"/>
                  </a:cubicBezTo>
                  <a:cubicBezTo>
                    <a:pt x="15" y="5"/>
                    <a:pt x="15" y="6"/>
                    <a:pt x="14" y="7"/>
                  </a:cubicBezTo>
                  <a:cubicBezTo>
                    <a:pt x="14" y="6"/>
                    <a:pt x="14" y="4"/>
                    <a:pt x="14" y="3"/>
                  </a:cubicBezTo>
                  <a:cubicBezTo>
                    <a:pt x="13" y="2"/>
                    <a:pt x="11" y="6"/>
                    <a:pt x="10" y="5"/>
                  </a:cubicBezTo>
                  <a:cubicBezTo>
                    <a:pt x="10" y="6"/>
                    <a:pt x="10" y="6"/>
                    <a:pt x="10" y="6"/>
                  </a:cubicBezTo>
                  <a:cubicBezTo>
                    <a:pt x="9" y="7"/>
                    <a:pt x="7" y="4"/>
                    <a:pt x="5" y="5"/>
                  </a:cubicBezTo>
                  <a:cubicBezTo>
                    <a:pt x="5" y="2"/>
                    <a:pt x="7" y="3"/>
                    <a:pt x="8" y="2"/>
                  </a:cubicBezTo>
                  <a:cubicBezTo>
                    <a:pt x="8" y="2"/>
                    <a:pt x="7" y="1"/>
                    <a:pt x="7" y="0"/>
                  </a:cubicBezTo>
                  <a:cubicBezTo>
                    <a:pt x="6" y="2"/>
                    <a:pt x="4" y="3"/>
                    <a:pt x="3" y="4"/>
                  </a:cubicBezTo>
                  <a:cubicBezTo>
                    <a:pt x="4" y="2"/>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0" name="Freeform 5341"/>
            <p:cNvSpPr>
              <a:spLocks/>
            </p:cNvSpPr>
            <p:nvPr/>
          </p:nvSpPr>
          <p:spPr bwMode="auto">
            <a:xfrm>
              <a:off x="6953250" y="3092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1" name="Freeform 5342"/>
            <p:cNvSpPr>
              <a:spLocks/>
            </p:cNvSpPr>
            <p:nvPr/>
          </p:nvSpPr>
          <p:spPr bwMode="auto">
            <a:xfrm>
              <a:off x="6929438"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2" name="Freeform 5343"/>
            <p:cNvSpPr>
              <a:spLocks/>
            </p:cNvSpPr>
            <p:nvPr/>
          </p:nvSpPr>
          <p:spPr bwMode="auto">
            <a:xfrm>
              <a:off x="6967538" y="31226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3" name="Freeform 5344"/>
            <p:cNvSpPr>
              <a:spLocks/>
            </p:cNvSpPr>
            <p:nvPr/>
          </p:nvSpPr>
          <p:spPr bwMode="auto">
            <a:xfrm>
              <a:off x="6978650" y="3095626"/>
              <a:ext cx="7938" cy="7938"/>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2"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4" name="Freeform 5345"/>
            <p:cNvSpPr>
              <a:spLocks/>
            </p:cNvSpPr>
            <p:nvPr/>
          </p:nvSpPr>
          <p:spPr bwMode="auto">
            <a:xfrm>
              <a:off x="7024688" y="311467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5" name="Freeform 5346"/>
            <p:cNvSpPr>
              <a:spLocks/>
            </p:cNvSpPr>
            <p:nvPr/>
          </p:nvSpPr>
          <p:spPr bwMode="auto">
            <a:xfrm>
              <a:off x="6934200" y="3092451"/>
              <a:ext cx="6350" cy="3175"/>
            </a:xfrm>
            <a:custGeom>
              <a:avLst/>
              <a:gdLst>
                <a:gd name="T0" fmla="*/ 4 w 4"/>
                <a:gd name="T1" fmla="*/ 0 h 2"/>
                <a:gd name="T2" fmla="*/ 2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2" y="0"/>
                  </a:lnTo>
                  <a:lnTo>
                    <a:pt x="0"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6" name="Freeform 5347"/>
            <p:cNvSpPr>
              <a:spLocks/>
            </p:cNvSpPr>
            <p:nvPr/>
          </p:nvSpPr>
          <p:spPr bwMode="auto">
            <a:xfrm>
              <a:off x="6831013" y="3100388"/>
              <a:ext cx="92075" cy="52388"/>
            </a:xfrm>
            <a:custGeom>
              <a:avLst/>
              <a:gdLst>
                <a:gd name="T0" fmla="*/ 2 w 24"/>
                <a:gd name="T1" fmla="*/ 13 h 14"/>
                <a:gd name="T2" fmla="*/ 6 w 24"/>
                <a:gd name="T3" fmla="*/ 12 h 14"/>
                <a:gd name="T4" fmla="*/ 8 w 24"/>
                <a:gd name="T5" fmla="*/ 6 h 14"/>
                <a:gd name="T6" fmla="*/ 9 w 24"/>
                <a:gd name="T7" fmla="*/ 10 h 14"/>
                <a:gd name="T8" fmla="*/ 13 w 24"/>
                <a:gd name="T9" fmla="*/ 9 h 14"/>
                <a:gd name="T10" fmla="*/ 16 w 24"/>
                <a:gd name="T11" fmla="*/ 5 h 14"/>
                <a:gd name="T12" fmla="*/ 16 w 24"/>
                <a:gd name="T13" fmla="*/ 7 h 14"/>
                <a:gd name="T14" fmla="*/ 19 w 24"/>
                <a:gd name="T15" fmla="*/ 2 h 14"/>
                <a:gd name="T16" fmla="*/ 20 w 24"/>
                <a:gd name="T17" fmla="*/ 7 h 14"/>
                <a:gd name="T18" fmla="*/ 19 w 24"/>
                <a:gd name="T19" fmla="*/ 7 h 14"/>
                <a:gd name="T20" fmla="*/ 24 w 24"/>
                <a:gd name="T21" fmla="*/ 5 h 14"/>
                <a:gd name="T22" fmla="*/ 24 w 24"/>
                <a:gd name="T23" fmla="*/ 3 h 14"/>
                <a:gd name="T24" fmla="*/ 24 w 24"/>
                <a:gd name="T25" fmla="*/ 0 h 14"/>
                <a:gd name="T26" fmla="*/ 21 w 24"/>
                <a:gd name="T27" fmla="*/ 2 h 14"/>
                <a:gd name="T28" fmla="*/ 20 w 24"/>
                <a:gd name="T29" fmla="*/ 0 h 14"/>
                <a:gd name="T30" fmla="*/ 19 w 24"/>
                <a:gd name="T31" fmla="*/ 2 h 14"/>
                <a:gd name="T32" fmla="*/ 19 w 24"/>
                <a:gd name="T33" fmla="*/ 0 h 14"/>
                <a:gd name="T34" fmla="*/ 16 w 24"/>
                <a:gd name="T35" fmla="*/ 2 h 14"/>
                <a:gd name="T36" fmla="*/ 17 w 24"/>
                <a:gd name="T37" fmla="*/ 1 h 14"/>
                <a:gd name="T38" fmla="*/ 15 w 24"/>
                <a:gd name="T39" fmla="*/ 4 h 14"/>
                <a:gd name="T40" fmla="*/ 14 w 24"/>
                <a:gd name="T41" fmla="*/ 2 h 14"/>
                <a:gd name="T42" fmla="*/ 15 w 24"/>
                <a:gd name="T43" fmla="*/ 3 h 14"/>
                <a:gd name="T44" fmla="*/ 8 w 24"/>
                <a:gd name="T45" fmla="*/ 2 h 14"/>
                <a:gd name="T46" fmla="*/ 8 w 24"/>
                <a:gd name="T47" fmla="*/ 4 h 14"/>
                <a:gd name="T48" fmla="*/ 10 w 24"/>
                <a:gd name="T49" fmla="*/ 2 h 14"/>
                <a:gd name="T50" fmla="*/ 11 w 24"/>
                <a:gd name="T51" fmla="*/ 6 h 14"/>
                <a:gd name="T52" fmla="*/ 7 w 24"/>
                <a:gd name="T53" fmla="*/ 4 h 14"/>
                <a:gd name="T54" fmla="*/ 3 w 24"/>
                <a:gd name="T55" fmla="*/ 6 h 14"/>
                <a:gd name="T56" fmla="*/ 3 w 24"/>
                <a:gd name="T57" fmla="*/ 6 h 14"/>
                <a:gd name="T58" fmla="*/ 1 w 24"/>
                <a:gd name="T59" fmla="*/ 8 h 14"/>
                <a:gd name="T60" fmla="*/ 2 w 24"/>
                <a:gd name="T61" fmla="*/ 8 h 14"/>
                <a:gd name="T62" fmla="*/ 1 w 24"/>
                <a:gd name="T63" fmla="*/ 10 h 14"/>
                <a:gd name="T64" fmla="*/ 1 w 24"/>
                <a:gd name="T65" fmla="*/ 9 h 14"/>
                <a:gd name="T66" fmla="*/ 0 w 24"/>
                <a:gd name="T67" fmla="*/ 13 h 14"/>
                <a:gd name="T68" fmla="*/ 2 w 24"/>
                <a:gd name="T69" fmla="*/ 10 h 14"/>
                <a:gd name="T70" fmla="*/ 2 w 24"/>
                <a:gd name="T7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4">
                  <a:moveTo>
                    <a:pt x="2" y="13"/>
                  </a:moveTo>
                  <a:cubicBezTo>
                    <a:pt x="4" y="14"/>
                    <a:pt x="5" y="12"/>
                    <a:pt x="6" y="12"/>
                  </a:cubicBezTo>
                  <a:cubicBezTo>
                    <a:pt x="9" y="10"/>
                    <a:pt x="5" y="7"/>
                    <a:pt x="8" y="6"/>
                  </a:cubicBezTo>
                  <a:cubicBezTo>
                    <a:pt x="9" y="10"/>
                    <a:pt x="9" y="10"/>
                    <a:pt x="9" y="10"/>
                  </a:cubicBezTo>
                  <a:cubicBezTo>
                    <a:pt x="10" y="10"/>
                    <a:pt x="11" y="10"/>
                    <a:pt x="13" y="9"/>
                  </a:cubicBezTo>
                  <a:cubicBezTo>
                    <a:pt x="14" y="8"/>
                    <a:pt x="15" y="7"/>
                    <a:pt x="16" y="5"/>
                  </a:cubicBezTo>
                  <a:cubicBezTo>
                    <a:pt x="16" y="6"/>
                    <a:pt x="17" y="6"/>
                    <a:pt x="16" y="7"/>
                  </a:cubicBezTo>
                  <a:cubicBezTo>
                    <a:pt x="18" y="7"/>
                    <a:pt x="16" y="1"/>
                    <a:pt x="19" y="2"/>
                  </a:cubicBezTo>
                  <a:cubicBezTo>
                    <a:pt x="17" y="5"/>
                    <a:pt x="20" y="4"/>
                    <a:pt x="20" y="7"/>
                  </a:cubicBezTo>
                  <a:cubicBezTo>
                    <a:pt x="19" y="7"/>
                    <a:pt x="19" y="7"/>
                    <a:pt x="19" y="7"/>
                  </a:cubicBezTo>
                  <a:cubicBezTo>
                    <a:pt x="21" y="7"/>
                    <a:pt x="23" y="5"/>
                    <a:pt x="24" y="5"/>
                  </a:cubicBezTo>
                  <a:cubicBezTo>
                    <a:pt x="24" y="4"/>
                    <a:pt x="23" y="3"/>
                    <a:pt x="24" y="3"/>
                  </a:cubicBezTo>
                  <a:cubicBezTo>
                    <a:pt x="24" y="2"/>
                    <a:pt x="24" y="1"/>
                    <a:pt x="24" y="0"/>
                  </a:cubicBezTo>
                  <a:cubicBezTo>
                    <a:pt x="22" y="1"/>
                    <a:pt x="21" y="1"/>
                    <a:pt x="21" y="2"/>
                  </a:cubicBezTo>
                  <a:cubicBezTo>
                    <a:pt x="20" y="1"/>
                    <a:pt x="21" y="2"/>
                    <a:pt x="20" y="0"/>
                  </a:cubicBezTo>
                  <a:cubicBezTo>
                    <a:pt x="19" y="2"/>
                    <a:pt x="19" y="2"/>
                    <a:pt x="19" y="2"/>
                  </a:cubicBezTo>
                  <a:cubicBezTo>
                    <a:pt x="18" y="2"/>
                    <a:pt x="20" y="0"/>
                    <a:pt x="19" y="0"/>
                  </a:cubicBezTo>
                  <a:cubicBezTo>
                    <a:pt x="18" y="1"/>
                    <a:pt x="17" y="2"/>
                    <a:pt x="16" y="2"/>
                  </a:cubicBezTo>
                  <a:cubicBezTo>
                    <a:pt x="17" y="1"/>
                    <a:pt x="17" y="1"/>
                    <a:pt x="17" y="1"/>
                  </a:cubicBezTo>
                  <a:cubicBezTo>
                    <a:pt x="16" y="2"/>
                    <a:pt x="15" y="2"/>
                    <a:pt x="15" y="4"/>
                  </a:cubicBezTo>
                  <a:cubicBezTo>
                    <a:pt x="14" y="2"/>
                    <a:pt x="14" y="2"/>
                    <a:pt x="14" y="2"/>
                  </a:cubicBezTo>
                  <a:cubicBezTo>
                    <a:pt x="15" y="3"/>
                    <a:pt x="15" y="3"/>
                    <a:pt x="15" y="3"/>
                  </a:cubicBezTo>
                  <a:cubicBezTo>
                    <a:pt x="12" y="3"/>
                    <a:pt x="10" y="0"/>
                    <a:pt x="8" y="2"/>
                  </a:cubicBezTo>
                  <a:cubicBezTo>
                    <a:pt x="9" y="3"/>
                    <a:pt x="9" y="4"/>
                    <a:pt x="8" y="4"/>
                  </a:cubicBezTo>
                  <a:cubicBezTo>
                    <a:pt x="10" y="5"/>
                    <a:pt x="9" y="3"/>
                    <a:pt x="10" y="2"/>
                  </a:cubicBezTo>
                  <a:cubicBezTo>
                    <a:pt x="11" y="3"/>
                    <a:pt x="10" y="6"/>
                    <a:pt x="11" y="6"/>
                  </a:cubicBezTo>
                  <a:cubicBezTo>
                    <a:pt x="9" y="5"/>
                    <a:pt x="9" y="7"/>
                    <a:pt x="7" y="4"/>
                  </a:cubicBezTo>
                  <a:cubicBezTo>
                    <a:pt x="5" y="4"/>
                    <a:pt x="5" y="6"/>
                    <a:pt x="3" y="6"/>
                  </a:cubicBezTo>
                  <a:cubicBezTo>
                    <a:pt x="3" y="6"/>
                    <a:pt x="3" y="6"/>
                    <a:pt x="3" y="6"/>
                  </a:cubicBezTo>
                  <a:cubicBezTo>
                    <a:pt x="4" y="8"/>
                    <a:pt x="1" y="5"/>
                    <a:pt x="1" y="8"/>
                  </a:cubicBezTo>
                  <a:cubicBezTo>
                    <a:pt x="2" y="8"/>
                    <a:pt x="2" y="8"/>
                    <a:pt x="2" y="8"/>
                  </a:cubicBezTo>
                  <a:cubicBezTo>
                    <a:pt x="2" y="9"/>
                    <a:pt x="2" y="10"/>
                    <a:pt x="1" y="10"/>
                  </a:cubicBezTo>
                  <a:cubicBezTo>
                    <a:pt x="1" y="10"/>
                    <a:pt x="1" y="10"/>
                    <a:pt x="1" y="9"/>
                  </a:cubicBezTo>
                  <a:cubicBezTo>
                    <a:pt x="2" y="11"/>
                    <a:pt x="0" y="12"/>
                    <a:pt x="0" y="13"/>
                  </a:cubicBezTo>
                  <a:cubicBezTo>
                    <a:pt x="1" y="13"/>
                    <a:pt x="1" y="11"/>
                    <a:pt x="2" y="10"/>
                  </a:cubicBezTo>
                  <a:cubicBezTo>
                    <a:pt x="2" y="11"/>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7" name="Freeform 5348"/>
            <p:cNvSpPr>
              <a:spLocks/>
            </p:cNvSpPr>
            <p:nvPr/>
          </p:nvSpPr>
          <p:spPr bwMode="auto">
            <a:xfrm>
              <a:off x="6896100" y="310038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8" name="Freeform 5349"/>
            <p:cNvSpPr>
              <a:spLocks/>
            </p:cNvSpPr>
            <p:nvPr/>
          </p:nvSpPr>
          <p:spPr bwMode="auto">
            <a:xfrm>
              <a:off x="6770688" y="3125788"/>
              <a:ext cx="52388" cy="76200"/>
            </a:xfrm>
            <a:custGeom>
              <a:avLst/>
              <a:gdLst>
                <a:gd name="T0" fmla="*/ 9 w 14"/>
                <a:gd name="T1" fmla="*/ 7 h 20"/>
                <a:gd name="T2" fmla="*/ 7 w 14"/>
                <a:gd name="T3" fmla="*/ 5 h 20"/>
                <a:gd name="T4" fmla="*/ 10 w 14"/>
                <a:gd name="T5" fmla="*/ 9 h 20"/>
                <a:gd name="T6" fmla="*/ 9 w 14"/>
                <a:gd name="T7" fmla="*/ 11 h 20"/>
                <a:gd name="T8" fmla="*/ 7 w 14"/>
                <a:gd name="T9" fmla="*/ 8 h 20"/>
                <a:gd name="T10" fmla="*/ 4 w 14"/>
                <a:gd name="T11" fmla="*/ 9 h 20"/>
                <a:gd name="T12" fmla="*/ 6 w 14"/>
                <a:gd name="T13" fmla="*/ 11 h 20"/>
                <a:gd name="T14" fmla="*/ 5 w 14"/>
                <a:gd name="T15" fmla="*/ 13 h 20"/>
                <a:gd name="T16" fmla="*/ 6 w 14"/>
                <a:gd name="T17" fmla="*/ 12 h 20"/>
                <a:gd name="T18" fmla="*/ 3 w 14"/>
                <a:gd name="T19" fmla="*/ 11 h 20"/>
                <a:gd name="T20" fmla="*/ 4 w 14"/>
                <a:gd name="T21" fmla="*/ 20 h 20"/>
                <a:gd name="T22" fmla="*/ 5 w 14"/>
                <a:gd name="T23" fmla="*/ 18 h 20"/>
                <a:gd name="T24" fmla="*/ 2 w 14"/>
                <a:gd name="T25" fmla="*/ 16 h 20"/>
                <a:gd name="T26" fmla="*/ 4 w 14"/>
                <a:gd name="T27" fmla="*/ 15 h 20"/>
                <a:gd name="T28" fmla="*/ 5 w 14"/>
                <a:gd name="T29" fmla="*/ 17 h 20"/>
                <a:gd name="T30" fmla="*/ 14 w 14"/>
                <a:gd name="T31" fmla="*/ 9 h 20"/>
                <a:gd name="T32" fmla="*/ 14 w 14"/>
                <a:gd name="T33" fmla="*/ 10 h 20"/>
                <a:gd name="T34" fmla="*/ 13 w 14"/>
                <a:gd name="T35" fmla="*/ 10 h 20"/>
                <a:gd name="T36" fmla="*/ 13 w 14"/>
                <a:gd name="T37" fmla="*/ 8 h 20"/>
                <a:gd name="T38" fmla="*/ 11 w 14"/>
                <a:gd name="T39" fmla="*/ 6 h 20"/>
                <a:gd name="T40" fmla="*/ 12 w 14"/>
                <a:gd name="T41" fmla="*/ 6 h 20"/>
                <a:gd name="T42" fmla="*/ 10 w 14"/>
                <a:gd name="T43" fmla="*/ 3 h 20"/>
                <a:gd name="T44" fmla="*/ 12 w 14"/>
                <a:gd name="T45" fmla="*/ 0 h 20"/>
                <a:gd name="T46" fmla="*/ 8 w 14"/>
                <a:gd name="T47" fmla="*/ 3 h 20"/>
                <a:gd name="T48" fmla="*/ 9 w 14"/>
                <a:gd name="T49"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0">
                  <a:moveTo>
                    <a:pt x="9" y="7"/>
                  </a:moveTo>
                  <a:cubicBezTo>
                    <a:pt x="8" y="7"/>
                    <a:pt x="9" y="5"/>
                    <a:pt x="7" y="5"/>
                  </a:cubicBezTo>
                  <a:cubicBezTo>
                    <a:pt x="7" y="7"/>
                    <a:pt x="10" y="7"/>
                    <a:pt x="10" y="9"/>
                  </a:cubicBezTo>
                  <a:cubicBezTo>
                    <a:pt x="9" y="8"/>
                    <a:pt x="9" y="11"/>
                    <a:pt x="9" y="11"/>
                  </a:cubicBezTo>
                  <a:cubicBezTo>
                    <a:pt x="9" y="10"/>
                    <a:pt x="7" y="8"/>
                    <a:pt x="7" y="8"/>
                  </a:cubicBezTo>
                  <a:cubicBezTo>
                    <a:pt x="7" y="9"/>
                    <a:pt x="5" y="8"/>
                    <a:pt x="4" y="9"/>
                  </a:cubicBezTo>
                  <a:cubicBezTo>
                    <a:pt x="7" y="9"/>
                    <a:pt x="4" y="10"/>
                    <a:pt x="6" y="11"/>
                  </a:cubicBezTo>
                  <a:cubicBezTo>
                    <a:pt x="7" y="12"/>
                    <a:pt x="7" y="14"/>
                    <a:pt x="5" y="13"/>
                  </a:cubicBezTo>
                  <a:cubicBezTo>
                    <a:pt x="5" y="13"/>
                    <a:pt x="5" y="12"/>
                    <a:pt x="6" y="12"/>
                  </a:cubicBezTo>
                  <a:cubicBezTo>
                    <a:pt x="5" y="10"/>
                    <a:pt x="4" y="12"/>
                    <a:pt x="3" y="11"/>
                  </a:cubicBezTo>
                  <a:cubicBezTo>
                    <a:pt x="3" y="14"/>
                    <a:pt x="0" y="18"/>
                    <a:pt x="4" y="20"/>
                  </a:cubicBezTo>
                  <a:cubicBezTo>
                    <a:pt x="5" y="20"/>
                    <a:pt x="5" y="19"/>
                    <a:pt x="5" y="18"/>
                  </a:cubicBezTo>
                  <a:cubicBezTo>
                    <a:pt x="3" y="19"/>
                    <a:pt x="3" y="17"/>
                    <a:pt x="2" y="16"/>
                  </a:cubicBezTo>
                  <a:cubicBezTo>
                    <a:pt x="4" y="16"/>
                    <a:pt x="3" y="14"/>
                    <a:pt x="4" y="15"/>
                  </a:cubicBezTo>
                  <a:cubicBezTo>
                    <a:pt x="5" y="17"/>
                    <a:pt x="5" y="17"/>
                    <a:pt x="5" y="17"/>
                  </a:cubicBezTo>
                  <a:cubicBezTo>
                    <a:pt x="8" y="15"/>
                    <a:pt x="11" y="12"/>
                    <a:pt x="14" y="9"/>
                  </a:cubicBezTo>
                  <a:cubicBezTo>
                    <a:pt x="14" y="9"/>
                    <a:pt x="14" y="9"/>
                    <a:pt x="14" y="10"/>
                  </a:cubicBezTo>
                  <a:cubicBezTo>
                    <a:pt x="13" y="10"/>
                    <a:pt x="13" y="10"/>
                    <a:pt x="13" y="10"/>
                  </a:cubicBezTo>
                  <a:cubicBezTo>
                    <a:pt x="12" y="9"/>
                    <a:pt x="13" y="8"/>
                    <a:pt x="13" y="8"/>
                  </a:cubicBezTo>
                  <a:cubicBezTo>
                    <a:pt x="11" y="6"/>
                    <a:pt x="11" y="6"/>
                    <a:pt x="11" y="6"/>
                  </a:cubicBezTo>
                  <a:cubicBezTo>
                    <a:pt x="11" y="5"/>
                    <a:pt x="11" y="5"/>
                    <a:pt x="12" y="6"/>
                  </a:cubicBezTo>
                  <a:cubicBezTo>
                    <a:pt x="12" y="4"/>
                    <a:pt x="11" y="4"/>
                    <a:pt x="10" y="3"/>
                  </a:cubicBezTo>
                  <a:cubicBezTo>
                    <a:pt x="11" y="2"/>
                    <a:pt x="12" y="3"/>
                    <a:pt x="12" y="0"/>
                  </a:cubicBezTo>
                  <a:cubicBezTo>
                    <a:pt x="9" y="0"/>
                    <a:pt x="11" y="3"/>
                    <a:pt x="8" y="3"/>
                  </a:cubicBez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9" name="Freeform 5350"/>
            <p:cNvSpPr>
              <a:spLocks/>
            </p:cNvSpPr>
            <p:nvPr/>
          </p:nvSpPr>
          <p:spPr bwMode="auto">
            <a:xfrm>
              <a:off x="6819900" y="3138488"/>
              <a:ext cx="3175" cy="3175"/>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0" name="Freeform 5351"/>
            <p:cNvSpPr>
              <a:spLocks/>
            </p:cNvSpPr>
            <p:nvPr/>
          </p:nvSpPr>
          <p:spPr bwMode="auto">
            <a:xfrm>
              <a:off x="6823075" y="3152776"/>
              <a:ext cx="7938" cy="7938"/>
            </a:xfrm>
            <a:custGeom>
              <a:avLst/>
              <a:gdLst>
                <a:gd name="T0" fmla="*/ 2 w 2"/>
                <a:gd name="T1" fmla="*/ 2 h 2"/>
                <a:gd name="T2" fmla="*/ 1 w 2"/>
                <a:gd name="T3" fmla="*/ 0 h 2"/>
                <a:gd name="T4" fmla="*/ 2 w 2"/>
                <a:gd name="T5" fmla="*/ 2 h 2"/>
              </a:gdLst>
              <a:ahLst/>
              <a:cxnLst>
                <a:cxn ang="0">
                  <a:pos x="T0" y="T1"/>
                </a:cxn>
                <a:cxn ang="0">
                  <a:pos x="T2" y="T3"/>
                </a:cxn>
                <a:cxn ang="0">
                  <a:pos x="T4" y="T5"/>
                </a:cxn>
              </a:cxnLst>
              <a:rect l="0" t="0" r="r" b="b"/>
              <a:pathLst>
                <a:path w="2" h="2">
                  <a:moveTo>
                    <a:pt x="2" y="2"/>
                  </a:moveTo>
                  <a:cubicBezTo>
                    <a:pt x="1" y="1"/>
                    <a:pt x="2" y="1"/>
                    <a:pt x="1" y="0"/>
                  </a:cubicBezTo>
                  <a:cubicBezTo>
                    <a:pt x="0" y="0"/>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1" name="Freeform 5352"/>
            <p:cNvSpPr>
              <a:spLocks/>
            </p:cNvSpPr>
            <p:nvPr/>
          </p:nvSpPr>
          <p:spPr bwMode="auto">
            <a:xfrm>
              <a:off x="6773863" y="3171826"/>
              <a:ext cx="4763" cy="476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2" name="Freeform 5353"/>
            <p:cNvSpPr>
              <a:spLocks/>
            </p:cNvSpPr>
            <p:nvPr/>
          </p:nvSpPr>
          <p:spPr bwMode="auto">
            <a:xfrm>
              <a:off x="6767513" y="3190876"/>
              <a:ext cx="17463" cy="26988"/>
            </a:xfrm>
            <a:custGeom>
              <a:avLst/>
              <a:gdLst>
                <a:gd name="T0" fmla="*/ 2 w 5"/>
                <a:gd name="T1" fmla="*/ 7 h 7"/>
                <a:gd name="T2" fmla="*/ 5 w 5"/>
                <a:gd name="T3" fmla="*/ 4 h 7"/>
                <a:gd name="T4" fmla="*/ 1 w 5"/>
                <a:gd name="T5" fmla="*/ 0 h 7"/>
                <a:gd name="T6" fmla="*/ 2 w 5"/>
                <a:gd name="T7" fmla="*/ 4 h 7"/>
                <a:gd name="T8" fmla="*/ 1 w 5"/>
                <a:gd name="T9" fmla="*/ 6 h 7"/>
                <a:gd name="T10" fmla="*/ 2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2" y="7"/>
                  </a:moveTo>
                  <a:cubicBezTo>
                    <a:pt x="3" y="6"/>
                    <a:pt x="2" y="4"/>
                    <a:pt x="5" y="4"/>
                  </a:cubicBezTo>
                  <a:cubicBezTo>
                    <a:pt x="4" y="1"/>
                    <a:pt x="2" y="2"/>
                    <a:pt x="1" y="0"/>
                  </a:cubicBezTo>
                  <a:cubicBezTo>
                    <a:pt x="0" y="1"/>
                    <a:pt x="2" y="3"/>
                    <a:pt x="2" y="4"/>
                  </a:cubicBezTo>
                  <a:cubicBezTo>
                    <a:pt x="0" y="3"/>
                    <a:pt x="1" y="5"/>
                    <a:pt x="1" y="6"/>
                  </a:cubicBezTo>
                  <a:cubicBezTo>
                    <a:pt x="1" y="6"/>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3" name="Freeform 5354"/>
            <p:cNvSpPr>
              <a:spLocks/>
            </p:cNvSpPr>
            <p:nvPr/>
          </p:nvSpPr>
          <p:spPr bwMode="auto">
            <a:xfrm>
              <a:off x="6713538" y="3201988"/>
              <a:ext cx="53975" cy="179388"/>
            </a:xfrm>
            <a:custGeom>
              <a:avLst/>
              <a:gdLst>
                <a:gd name="T0" fmla="*/ 7 w 14"/>
                <a:gd name="T1" fmla="*/ 7 h 47"/>
                <a:gd name="T2" fmla="*/ 7 w 14"/>
                <a:gd name="T3" fmla="*/ 9 h 47"/>
                <a:gd name="T4" fmla="*/ 6 w 14"/>
                <a:gd name="T5" fmla="*/ 8 h 47"/>
                <a:gd name="T6" fmla="*/ 4 w 14"/>
                <a:gd name="T7" fmla="*/ 9 h 47"/>
                <a:gd name="T8" fmla="*/ 5 w 14"/>
                <a:gd name="T9" fmla="*/ 10 h 47"/>
                <a:gd name="T10" fmla="*/ 4 w 14"/>
                <a:gd name="T11" fmla="*/ 14 h 47"/>
                <a:gd name="T12" fmla="*/ 6 w 14"/>
                <a:gd name="T13" fmla="*/ 16 h 47"/>
                <a:gd name="T14" fmla="*/ 2 w 14"/>
                <a:gd name="T15" fmla="*/ 18 h 47"/>
                <a:gd name="T16" fmla="*/ 7 w 14"/>
                <a:gd name="T17" fmla="*/ 18 h 47"/>
                <a:gd name="T18" fmla="*/ 4 w 14"/>
                <a:gd name="T19" fmla="*/ 23 h 47"/>
                <a:gd name="T20" fmla="*/ 4 w 14"/>
                <a:gd name="T21" fmla="*/ 22 h 47"/>
                <a:gd name="T22" fmla="*/ 3 w 14"/>
                <a:gd name="T23" fmla="*/ 24 h 47"/>
                <a:gd name="T24" fmla="*/ 1 w 14"/>
                <a:gd name="T25" fmla="*/ 24 h 47"/>
                <a:gd name="T26" fmla="*/ 1 w 14"/>
                <a:gd name="T27" fmla="*/ 28 h 47"/>
                <a:gd name="T28" fmla="*/ 0 w 14"/>
                <a:gd name="T29" fmla="*/ 28 h 47"/>
                <a:gd name="T30" fmla="*/ 2 w 14"/>
                <a:gd name="T31" fmla="*/ 36 h 47"/>
                <a:gd name="T32" fmla="*/ 0 w 14"/>
                <a:gd name="T33" fmla="*/ 37 h 47"/>
                <a:gd name="T34" fmla="*/ 2 w 14"/>
                <a:gd name="T35" fmla="*/ 37 h 47"/>
                <a:gd name="T36" fmla="*/ 5 w 14"/>
                <a:gd name="T37" fmla="*/ 36 h 47"/>
                <a:gd name="T38" fmla="*/ 5 w 14"/>
                <a:gd name="T39" fmla="*/ 39 h 47"/>
                <a:gd name="T40" fmla="*/ 2 w 14"/>
                <a:gd name="T41" fmla="*/ 39 h 47"/>
                <a:gd name="T42" fmla="*/ 3 w 14"/>
                <a:gd name="T43" fmla="*/ 40 h 47"/>
                <a:gd name="T44" fmla="*/ 1 w 14"/>
                <a:gd name="T45" fmla="*/ 42 h 47"/>
                <a:gd name="T46" fmla="*/ 3 w 14"/>
                <a:gd name="T47" fmla="*/ 43 h 47"/>
                <a:gd name="T48" fmla="*/ 5 w 14"/>
                <a:gd name="T49" fmla="*/ 44 h 47"/>
                <a:gd name="T50" fmla="*/ 5 w 14"/>
                <a:gd name="T51" fmla="*/ 47 h 47"/>
                <a:gd name="T52" fmla="*/ 9 w 14"/>
                <a:gd name="T53" fmla="*/ 44 h 47"/>
                <a:gd name="T54" fmla="*/ 7 w 14"/>
                <a:gd name="T55" fmla="*/ 34 h 47"/>
                <a:gd name="T56" fmla="*/ 4 w 14"/>
                <a:gd name="T57" fmla="*/ 32 h 47"/>
                <a:gd name="T58" fmla="*/ 7 w 14"/>
                <a:gd name="T59" fmla="*/ 31 h 47"/>
                <a:gd name="T60" fmla="*/ 4 w 14"/>
                <a:gd name="T61" fmla="*/ 31 h 47"/>
                <a:gd name="T62" fmla="*/ 7 w 14"/>
                <a:gd name="T63" fmla="*/ 29 h 47"/>
                <a:gd name="T64" fmla="*/ 4 w 14"/>
                <a:gd name="T65" fmla="*/ 28 h 47"/>
                <a:gd name="T66" fmla="*/ 8 w 14"/>
                <a:gd name="T67" fmla="*/ 28 h 47"/>
                <a:gd name="T68" fmla="*/ 10 w 14"/>
                <a:gd name="T69" fmla="*/ 11 h 47"/>
                <a:gd name="T70" fmla="*/ 8 w 14"/>
                <a:gd name="T71" fmla="*/ 11 h 47"/>
                <a:gd name="T72" fmla="*/ 11 w 14"/>
                <a:gd name="T73" fmla="*/ 5 h 47"/>
                <a:gd name="T74" fmla="*/ 10 w 14"/>
                <a:gd name="T75" fmla="*/ 4 h 47"/>
                <a:gd name="T76" fmla="*/ 14 w 14"/>
                <a:gd name="T77" fmla="*/ 6 h 47"/>
                <a:gd name="T78" fmla="*/ 14 w 14"/>
                <a:gd name="T79" fmla="*/ 4 h 47"/>
                <a:gd name="T80" fmla="*/ 13 w 14"/>
                <a:gd name="T81" fmla="*/ 4 h 47"/>
                <a:gd name="T82" fmla="*/ 14 w 14"/>
                <a:gd name="T83" fmla="*/ 3 h 47"/>
                <a:gd name="T84" fmla="*/ 9 w 14"/>
                <a:gd name="T85" fmla="*/ 2 h 47"/>
                <a:gd name="T86" fmla="*/ 5 w 14"/>
                <a:gd name="T87" fmla="*/ 6 h 47"/>
                <a:gd name="T88" fmla="*/ 7 w 14"/>
                <a:gd name="T89"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 h="47">
                  <a:moveTo>
                    <a:pt x="7" y="7"/>
                  </a:moveTo>
                  <a:cubicBezTo>
                    <a:pt x="7" y="8"/>
                    <a:pt x="8" y="9"/>
                    <a:pt x="7" y="9"/>
                  </a:cubicBezTo>
                  <a:cubicBezTo>
                    <a:pt x="6" y="9"/>
                    <a:pt x="6" y="8"/>
                    <a:pt x="6" y="8"/>
                  </a:cubicBezTo>
                  <a:cubicBezTo>
                    <a:pt x="4" y="7"/>
                    <a:pt x="6" y="9"/>
                    <a:pt x="4" y="9"/>
                  </a:cubicBezTo>
                  <a:cubicBezTo>
                    <a:pt x="4" y="9"/>
                    <a:pt x="5" y="9"/>
                    <a:pt x="5" y="10"/>
                  </a:cubicBezTo>
                  <a:cubicBezTo>
                    <a:pt x="4" y="12"/>
                    <a:pt x="7" y="12"/>
                    <a:pt x="4" y="14"/>
                  </a:cubicBezTo>
                  <a:cubicBezTo>
                    <a:pt x="5" y="15"/>
                    <a:pt x="5" y="15"/>
                    <a:pt x="6" y="16"/>
                  </a:cubicBezTo>
                  <a:cubicBezTo>
                    <a:pt x="4" y="17"/>
                    <a:pt x="4" y="16"/>
                    <a:pt x="2" y="18"/>
                  </a:cubicBezTo>
                  <a:cubicBezTo>
                    <a:pt x="3" y="18"/>
                    <a:pt x="5" y="18"/>
                    <a:pt x="7" y="18"/>
                  </a:cubicBezTo>
                  <a:cubicBezTo>
                    <a:pt x="3" y="20"/>
                    <a:pt x="6" y="21"/>
                    <a:pt x="4" y="23"/>
                  </a:cubicBezTo>
                  <a:cubicBezTo>
                    <a:pt x="4" y="22"/>
                    <a:pt x="4" y="22"/>
                    <a:pt x="4" y="22"/>
                  </a:cubicBezTo>
                  <a:cubicBezTo>
                    <a:pt x="1" y="21"/>
                    <a:pt x="4" y="23"/>
                    <a:pt x="3" y="24"/>
                  </a:cubicBezTo>
                  <a:cubicBezTo>
                    <a:pt x="1" y="24"/>
                    <a:pt x="1" y="24"/>
                    <a:pt x="1" y="24"/>
                  </a:cubicBezTo>
                  <a:cubicBezTo>
                    <a:pt x="1" y="25"/>
                    <a:pt x="3" y="27"/>
                    <a:pt x="1" y="28"/>
                  </a:cubicBezTo>
                  <a:cubicBezTo>
                    <a:pt x="0" y="28"/>
                    <a:pt x="0" y="28"/>
                    <a:pt x="0" y="28"/>
                  </a:cubicBezTo>
                  <a:cubicBezTo>
                    <a:pt x="1" y="30"/>
                    <a:pt x="1" y="34"/>
                    <a:pt x="2" y="36"/>
                  </a:cubicBezTo>
                  <a:cubicBezTo>
                    <a:pt x="0" y="37"/>
                    <a:pt x="0" y="37"/>
                    <a:pt x="0" y="37"/>
                  </a:cubicBezTo>
                  <a:cubicBezTo>
                    <a:pt x="1" y="39"/>
                    <a:pt x="1" y="38"/>
                    <a:pt x="2" y="37"/>
                  </a:cubicBezTo>
                  <a:cubicBezTo>
                    <a:pt x="2" y="36"/>
                    <a:pt x="3" y="35"/>
                    <a:pt x="5" y="36"/>
                  </a:cubicBezTo>
                  <a:cubicBezTo>
                    <a:pt x="0" y="37"/>
                    <a:pt x="6" y="37"/>
                    <a:pt x="5" y="39"/>
                  </a:cubicBezTo>
                  <a:cubicBezTo>
                    <a:pt x="3" y="40"/>
                    <a:pt x="4" y="37"/>
                    <a:pt x="2" y="39"/>
                  </a:cubicBezTo>
                  <a:cubicBezTo>
                    <a:pt x="4" y="39"/>
                    <a:pt x="2" y="39"/>
                    <a:pt x="3" y="40"/>
                  </a:cubicBezTo>
                  <a:cubicBezTo>
                    <a:pt x="1" y="40"/>
                    <a:pt x="3" y="42"/>
                    <a:pt x="1" y="42"/>
                  </a:cubicBezTo>
                  <a:cubicBezTo>
                    <a:pt x="1" y="42"/>
                    <a:pt x="2" y="43"/>
                    <a:pt x="3" y="43"/>
                  </a:cubicBezTo>
                  <a:cubicBezTo>
                    <a:pt x="4" y="44"/>
                    <a:pt x="5" y="44"/>
                    <a:pt x="5" y="44"/>
                  </a:cubicBezTo>
                  <a:cubicBezTo>
                    <a:pt x="4" y="45"/>
                    <a:pt x="5" y="46"/>
                    <a:pt x="5" y="47"/>
                  </a:cubicBezTo>
                  <a:cubicBezTo>
                    <a:pt x="5" y="45"/>
                    <a:pt x="8" y="46"/>
                    <a:pt x="9" y="44"/>
                  </a:cubicBezTo>
                  <a:cubicBezTo>
                    <a:pt x="7" y="42"/>
                    <a:pt x="6" y="38"/>
                    <a:pt x="7" y="34"/>
                  </a:cubicBezTo>
                  <a:cubicBezTo>
                    <a:pt x="4" y="34"/>
                    <a:pt x="7" y="32"/>
                    <a:pt x="4" y="32"/>
                  </a:cubicBezTo>
                  <a:cubicBezTo>
                    <a:pt x="5" y="31"/>
                    <a:pt x="6" y="31"/>
                    <a:pt x="7" y="31"/>
                  </a:cubicBezTo>
                  <a:cubicBezTo>
                    <a:pt x="6" y="29"/>
                    <a:pt x="5" y="32"/>
                    <a:pt x="4" y="31"/>
                  </a:cubicBezTo>
                  <a:cubicBezTo>
                    <a:pt x="4" y="30"/>
                    <a:pt x="6" y="29"/>
                    <a:pt x="7" y="29"/>
                  </a:cubicBezTo>
                  <a:cubicBezTo>
                    <a:pt x="7" y="28"/>
                    <a:pt x="6" y="29"/>
                    <a:pt x="4" y="28"/>
                  </a:cubicBezTo>
                  <a:cubicBezTo>
                    <a:pt x="8" y="28"/>
                    <a:pt x="8" y="28"/>
                    <a:pt x="8" y="28"/>
                  </a:cubicBezTo>
                  <a:cubicBezTo>
                    <a:pt x="7" y="23"/>
                    <a:pt x="6" y="16"/>
                    <a:pt x="10" y="11"/>
                  </a:cubicBezTo>
                  <a:cubicBezTo>
                    <a:pt x="8" y="11"/>
                    <a:pt x="8" y="11"/>
                    <a:pt x="8" y="11"/>
                  </a:cubicBezTo>
                  <a:cubicBezTo>
                    <a:pt x="10" y="9"/>
                    <a:pt x="6" y="5"/>
                    <a:pt x="11" y="5"/>
                  </a:cubicBezTo>
                  <a:cubicBezTo>
                    <a:pt x="10" y="4"/>
                    <a:pt x="10" y="4"/>
                    <a:pt x="10" y="4"/>
                  </a:cubicBezTo>
                  <a:cubicBezTo>
                    <a:pt x="10" y="4"/>
                    <a:pt x="13" y="5"/>
                    <a:pt x="14" y="6"/>
                  </a:cubicBezTo>
                  <a:cubicBezTo>
                    <a:pt x="13" y="5"/>
                    <a:pt x="14" y="5"/>
                    <a:pt x="14" y="4"/>
                  </a:cubicBezTo>
                  <a:cubicBezTo>
                    <a:pt x="13" y="4"/>
                    <a:pt x="13" y="4"/>
                    <a:pt x="13" y="4"/>
                  </a:cubicBezTo>
                  <a:cubicBezTo>
                    <a:pt x="12" y="3"/>
                    <a:pt x="13" y="2"/>
                    <a:pt x="14" y="3"/>
                  </a:cubicBezTo>
                  <a:cubicBezTo>
                    <a:pt x="14" y="0"/>
                    <a:pt x="11" y="2"/>
                    <a:pt x="9" y="2"/>
                  </a:cubicBezTo>
                  <a:cubicBezTo>
                    <a:pt x="11" y="6"/>
                    <a:pt x="5" y="2"/>
                    <a:pt x="5" y="6"/>
                  </a:cubicBezTo>
                  <a:cubicBezTo>
                    <a:pt x="5" y="8"/>
                    <a:pt x="6" y="6"/>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4" name="Freeform 5355"/>
            <p:cNvSpPr>
              <a:spLocks/>
            </p:cNvSpPr>
            <p:nvPr/>
          </p:nvSpPr>
          <p:spPr bwMode="auto">
            <a:xfrm>
              <a:off x="6767513" y="3225801"/>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5" name="Freeform 5356"/>
            <p:cNvSpPr>
              <a:spLocks/>
            </p:cNvSpPr>
            <p:nvPr/>
          </p:nvSpPr>
          <p:spPr bwMode="auto">
            <a:xfrm>
              <a:off x="6732588" y="3381376"/>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6" name="Freeform 5357"/>
            <p:cNvSpPr>
              <a:spLocks/>
            </p:cNvSpPr>
            <p:nvPr/>
          </p:nvSpPr>
          <p:spPr bwMode="auto">
            <a:xfrm>
              <a:off x="6767513" y="3214688"/>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7" name="Freeform 5358"/>
            <p:cNvSpPr>
              <a:spLocks/>
            </p:cNvSpPr>
            <p:nvPr/>
          </p:nvSpPr>
          <p:spPr bwMode="auto">
            <a:xfrm>
              <a:off x="6754813" y="3198813"/>
              <a:ext cx="4763" cy="3175"/>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8" name="Freeform 5359"/>
            <p:cNvSpPr>
              <a:spLocks/>
            </p:cNvSpPr>
            <p:nvPr/>
          </p:nvSpPr>
          <p:spPr bwMode="auto">
            <a:xfrm>
              <a:off x="6735763" y="3411538"/>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89" name="Freeform 5360"/>
            <p:cNvSpPr>
              <a:spLocks/>
            </p:cNvSpPr>
            <p:nvPr/>
          </p:nvSpPr>
          <p:spPr bwMode="auto">
            <a:xfrm>
              <a:off x="6781800" y="3479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0" name="Freeform 5361"/>
            <p:cNvSpPr>
              <a:spLocks/>
            </p:cNvSpPr>
            <p:nvPr/>
          </p:nvSpPr>
          <p:spPr bwMode="auto">
            <a:xfrm>
              <a:off x="6724650" y="3384551"/>
              <a:ext cx="266700" cy="149225"/>
            </a:xfrm>
            <a:custGeom>
              <a:avLst/>
              <a:gdLst>
                <a:gd name="T0" fmla="*/ 68 w 70"/>
                <a:gd name="T1" fmla="*/ 33 h 39"/>
                <a:gd name="T2" fmla="*/ 68 w 70"/>
                <a:gd name="T3" fmla="*/ 30 h 39"/>
                <a:gd name="T4" fmla="*/ 65 w 70"/>
                <a:gd name="T5" fmla="*/ 29 h 39"/>
                <a:gd name="T6" fmla="*/ 62 w 70"/>
                <a:gd name="T7" fmla="*/ 32 h 39"/>
                <a:gd name="T8" fmla="*/ 56 w 70"/>
                <a:gd name="T9" fmla="*/ 33 h 39"/>
                <a:gd name="T10" fmla="*/ 48 w 70"/>
                <a:gd name="T11" fmla="*/ 34 h 39"/>
                <a:gd name="T12" fmla="*/ 45 w 70"/>
                <a:gd name="T13" fmla="*/ 32 h 39"/>
                <a:gd name="T14" fmla="*/ 39 w 70"/>
                <a:gd name="T15" fmla="*/ 32 h 39"/>
                <a:gd name="T16" fmla="*/ 38 w 70"/>
                <a:gd name="T17" fmla="*/ 31 h 39"/>
                <a:gd name="T18" fmla="*/ 34 w 70"/>
                <a:gd name="T19" fmla="*/ 29 h 39"/>
                <a:gd name="T20" fmla="*/ 31 w 70"/>
                <a:gd name="T21" fmla="*/ 32 h 39"/>
                <a:gd name="T22" fmla="*/ 27 w 70"/>
                <a:gd name="T23" fmla="*/ 30 h 39"/>
                <a:gd name="T24" fmla="*/ 25 w 70"/>
                <a:gd name="T25" fmla="*/ 27 h 39"/>
                <a:gd name="T26" fmla="*/ 21 w 70"/>
                <a:gd name="T27" fmla="*/ 24 h 39"/>
                <a:gd name="T28" fmla="*/ 17 w 70"/>
                <a:gd name="T29" fmla="*/ 19 h 39"/>
                <a:gd name="T30" fmla="*/ 13 w 70"/>
                <a:gd name="T31" fmla="*/ 17 h 39"/>
                <a:gd name="T32" fmla="*/ 10 w 70"/>
                <a:gd name="T33" fmla="*/ 15 h 39"/>
                <a:gd name="T34" fmla="*/ 11 w 70"/>
                <a:gd name="T35" fmla="*/ 13 h 39"/>
                <a:gd name="T36" fmla="*/ 9 w 70"/>
                <a:gd name="T37" fmla="*/ 11 h 39"/>
                <a:gd name="T38" fmla="*/ 4 w 70"/>
                <a:gd name="T39" fmla="*/ 0 h 39"/>
                <a:gd name="T40" fmla="*/ 6 w 70"/>
                <a:gd name="T41" fmla="*/ 6 h 39"/>
                <a:gd name="T42" fmla="*/ 8 w 70"/>
                <a:gd name="T43" fmla="*/ 6 h 39"/>
                <a:gd name="T44" fmla="*/ 3 w 70"/>
                <a:gd name="T45" fmla="*/ 10 h 39"/>
                <a:gd name="T46" fmla="*/ 4 w 70"/>
                <a:gd name="T47" fmla="*/ 11 h 39"/>
                <a:gd name="T48" fmla="*/ 6 w 70"/>
                <a:gd name="T49" fmla="*/ 15 h 39"/>
                <a:gd name="T50" fmla="*/ 8 w 70"/>
                <a:gd name="T51" fmla="*/ 18 h 39"/>
                <a:gd name="T52" fmla="*/ 12 w 70"/>
                <a:gd name="T53" fmla="*/ 23 h 39"/>
                <a:gd name="T54" fmla="*/ 16 w 70"/>
                <a:gd name="T55" fmla="*/ 25 h 39"/>
                <a:gd name="T56" fmla="*/ 16 w 70"/>
                <a:gd name="T57" fmla="*/ 26 h 39"/>
                <a:gd name="T58" fmla="*/ 17 w 70"/>
                <a:gd name="T59" fmla="*/ 27 h 39"/>
                <a:gd name="T60" fmla="*/ 20 w 70"/>
                <a:gd name="T61" fmla="*/ 29 h 39"/>
                <a:gd name="T62" fmla="*/ 24 w 70"/>
                <a:gd name="T63" fmla="*/ 30 h 39"/>
                <a:gd name="T64" fmla="*/ 24 w 70"/>
                <a:gd name="T65" fmla="*/ 32 h 39"/>
                <a:gd name="T66" fmla="*/ 28 w 70"/>
                <a:gd name="T67" fmla="*/ 35 h 39"/>
                <a:gd name="T68" fmla="*/ 31 w 70"/>
                <a:gd name="T69" fmla="*/ 34 h 39"/>
                <a:gd name="T70" fmla="*/ 35 w 70"/>
                <a:gd name="T71" fmla="*/ 36 h 39"/>
                <a:gd name="T72" fmla="*/ 43 w 70"/>
                <a:gd name="T73" fmla="*/ 34 h 39"/>
                <a:gd name="T74" fmla="*/ 44 w 70"/>
                <a:gd name="T75" fmla="*/ 37 h 39"/>
                <a:gd name="T76" fmla="*/ 48 w 70"/>
                <a:gd name="T77" fmla="*/ 39 h 39"/>
                <a:gd name="T78" fmla="*/ 55 w 70"/>
                <a:gd name="T79" fmla="*/ 36 h 39"/>
                <a:gd name="T80" fmla="*/ 52 w 70"/>
                <a:gd name="T81" fmla="*/ 33 h 39"/>
                <a:gd name="T82" fmla="*/ 56 w 70"/>
                <a:gd name="T83" fmla="*/ 38 h 39"/>
                <a:gd name="T84" fmla="*/ 64 w 70"/>
                <a:gd name="T85"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39">
                  <a:moveTo>
                    <a:pt x="64" y="37"/>
                  </a:moveTo>
                  <a:cubicBezTo>
                    <a:pt x="65" y="36"/>
                    <a:pt x="67" y="35"/>
                    <a:pt x="68" y="33"/>
                  </a:cubicBezTo>
                  <a:cubicBezTo>
                    <a:pt x="68" y="34"/>
                    <a:pt x="68" y="34"/>
                    <a:pt x="68" y="34"/>
                  </a:cubicBezTo>
                  <a:cubicBezTo>
                    <a:pt x="68" y="34"/>
                    <a:pt x="70" y="31"/>
                    <a:pt x="68" y="30"/>
                  </a:cubicBezTo>
                  <a:cubicBezTo>
                    <a:pt x="68" y="31"/>
                    <a:pt x="68" y="31"/>
                    <a:pt x="68" y="31"/>
                  </a:cubicBezTo>
                  <a:cubicBezTo>
                    <a:pt x="67" y="33"/>
                    <a:pt x="66" y="29"/>
                    <a:pt x="65" y="29"/>
                  </a:cubicBezTo>
                  <a:cubicBezTo>
                    <a:pt x="64" y="30"/>
                    <a:pt x="64" y="34"/>
                    <a:pt x="62" y="33"/>
                  </a:cubicBezTo>
                  <a:cubicBezTo>
                    <a:pt x="62" y="34"/>
                    <a:pt x="62" y="32"/>
                    <a:pt x="62" y="32"/>
                  </a:cubicBezTo>
                  <a:cubicBezTo>
                    <a:pt x="60" y="32"/>
                    <a:pt x="60" y="35"/>
                    <a:pt x="59" y="35"/>
                  </a:cubicBezTo>
                  <a:cubicBezTo>
                    <a:pt x="59" y="31"/>
                    <a:pt x="58" y="32"/>
                    <a:pt x="56" y="33"/>
                  </a:cubicBezTo>
                  <a:cubicBezTo>
                    <a:pt x="55" y="34"/>
                    <a:pt x="54" y="35"/>
                    <a:pt x="53" y="33"/>
                  </a:cubicBezTo>
                  <a:cubicBezTo>
                    <a:pt x="52" y="33"/>
                    <a:pt x="50" y="32"/>
                    <a:pt x="48" y="34"/>
                  </a:cubicBezTo>
                  <a:cubicBezTo>
                    <a:pt x="49" y="32"/>
                    <a:pt x="47" y="33"/>
                    <a:pt x="47" y="31"/>
                  </a:cubicBezTo>
                  <a:cubicBezTo>
                    <a:pt x="47" y="33"/>
                    <a:pt x="46" y="33"/>
                    <a:pt x="45" y="32"/>
                  </a:cubicBezTo>
                  <a:cubicBezTo>
                    <a:pt x="44" y="32"/>
                    <a:pt x="43" y="31"/>
                    <a:pt x="42" y="34"/>
                  </a:cubicBezTo>
                  <a:cubicBezTo>
                    <a:pt x="40" y="32"/>
                    <a:pt x="42" y="34"/>
                    <a:pt x="39" y="32"/>
                  </a:cubicBezTo>
                  <a:cubicBezTo>
                    <a:pt x="40" y="32"/>
                    <a:pt x="40" y="32"/>
                    <a:pt x="40" y="32"/>
                  </a:cubicBezTo>
                  <a:cubicBezTo>
                    <a:pt x="40" y="30"/>
                    <a:pt x="38" y="34"/>
                    <a:pt x="38" y="31"/>
                  </a:cubicBezTo>
                  <a:cubicBezTo>
                    <a:pt x="36" y="30"/>
                    <a:pt x="37" y="32"/>
                    <a:pt x="35" y="33"/>
                  </a:cubicBezTo>
                  <a:cubicBezTo>
                    <a:pt x="34" y="32"/>
                    <a:pt x="34" y="31"/>
                    <a:pt x="34" y="29"/>
                  </a:cubicBezTo>
                  <a:cubicBezTo>
                    <a:pt x="33" y="31"/>
                    <a:pt x="32" y="29"/>
                    <a:pt x="31" y="30"/>
                  </a:cubicBezTo>
                  <a:cubicBezTo>
                    <a:pt x="31" y="31"/>
                    <a:pt x="32" y="32"/>
                    <a:pt x="31" y="32"/>
                  </a:cubicBezTo>
                  <a:cubicBezTo>
                    <a:pt x="29" y="31"/>
                    <a:pt x="28" y="33"/>
                    <a:pt x="25" y="32"/>
                  </a:cubicBezTo>
                  <a:cubicBezTo>
                    <a:pt x="26" y="29"/>
                    <a:pt x="28" y="34"/>
                    <a:pt x="27" y="30"/>
                  </a:cubicBezTo>
                  <a:cubicBezTo>
                    <a:pt x="29" y="30"/>
                    <a:pt x="30" y="30"/>
                    <a:pt x="32" y="29"/>
                  </a:cubicBezTo>
                  <a:cubicBezTo>
                    <a:pt x="30" y="28"/>
                    <a:pt x="28" y="27"/>
                    <a:pt x="25" y="27"/>
                  </a:cubicBezTo>
                  <a:cubicBezTo>
                    <a:pt x="24" y="26"/>
                    <a:pt x="26" y="26"/>
                    <a:pt x="26" y="25"/>
                  </a:cubicBezTo>
                  <a:cubicBezTo>
                    <a:pt x="25" y="23"/>
                    <a:pt x="21" y="26"/>
                    <a:pt x="21" y="24"/>
                  </a:cubicBezTo>
                  <a:cubicBezTo>
                    <a:pt x="22" y="23"/>
                    <a:pt x="22" y="23"/>
                    <a:pt x="22" y="23"/>
                  </a:cubicBezTo>
                  <a:cubicBezTo>
                    <a:pt x="20" y="24"/>
                    <a:pt x="19" y="20"/>
                    <a:pt x="17" y="19"/>
                  </a:cubicBezTo>
                  <a:cubicBezTo>
                    <a:pt x="17" y="20"/>
                    <a:pt x="17" y="21"/>
                    <a:pt x="16" y="21"/>
                  </a:cubicBezTo>
                  <a:cubicBezTo>
                    <a:pt x="19" y="18"/>
                    <a:pt x="12" y="20"/>
                    <a:pt x="13" y="17"/>
                  </a:cubicBezTo>
                  <a:cubicBezTo>
                    <a:pt x="11" y="18"/>
                    <a:pt x="9" y="18"/>
                    <a:pt x="8" y="17"/>
                  </a:cubicBezTo>
                  <a:cubicBezTo>
                    <a:pt x="8" y="16"/>
                    <a:pt x="9" y="15"/>
                    <a:pt x="10" y="15"/>
                  </a:cubicBezTo>
                  <a:cubicBezTo>
                    <a:pt x="10" y="18"/>
                    <a:pt x="13" y="15"/>
                    <a:pt x="15" y="15"/>
                  </a:cubicBezTo>
                  <a:cubicBezTo>
                    <a:pt x="13" y="15"/>
                    <a:pt x="13" y="13"/>
                    <a:pt x="11" y="13"/>
                  </a:cubicBezTo>
                  <a:cubicBezTo>
                    <a:pt x="13" y="12"/>
                    <a:pt x="13" y="12"/>
                    <a:pt x="13" y="12"/>
                  </a:cubicBezTo>
                  <a:cubicBezTo>
                    <a:pt x="12" y="11"/>
                    <a:pt x="8" y="13"/>
                    <a:pt x="9" y="11"/>
                  </a:cubicBezTo>
                  <a:cubicBezTo>
                    <a:pt x="10" y="10"/>
                    <a:pt x="10" y="10"/>
                    <a:pt x="10" y="10"/>
                  </a:cubicBezTo>
                  <a:cubicBezTo>
                    <a:pt x="8" y="7"/>
                    <a:pt x="8" y="2"/>
                    <a:pt x="4" y="0"/>
                  </a:cubicBezTo>
                  <a:cubicBezTo>
                    <a:pt x="3" y="0"/>
                    <a:pt x="1" y="3"/>
                    <a:pt x="0" y="3"/>
                  </a:cubicBezTo>
                  <a:cubicBezTo>
                    <a:pt x="2" y="5"/>
                    <a:pt x="4" y="5"/>
                    <a:pt x="6" y="6"/>
                  </a:cubicBezTo>
                  <a:cubicBezTo>
                    <a:pt x="4" y="7"/>
                    <a:pt x="4" y="7"/>
                    <a:pt x="4" y="7"/>
                  </a:cubicBezTo>
                  <a:cubicBezTo>
                    <a:pt x="5" y="6"/>
                    <a:pt x="7" y="7"/>
                    <a:pt x="8" y="6"/>
                  </a:cubicBezTo>
                  <a:cubicBezTo>
                    <a:pt x="9" y="6"/>
                    <a:pt x="6" y="8"/>
                    <a:pt x="8" y="8"/>
                  </a:cubicBezTo>
                  <a:cubicBezTo>
                    <a:pt x="6" y="9"/>
                    <a:pt x="5" y="9"/>
                    <a:pt x="3" y="10"/>
                  </a:cubicBezTo>
                  <a:cubicBezTo>
                    <a:pt x="3" y="10"/>
                    <a:pt x="5" y="10"/>
                    <a:pt x="5" y="10"/>
                  </a:cubicBezTo>
                  <a:cubicBezTo>
                    <a:pt x="4" y="10"/>
                    <a:pt x="5" y="11"/>
                    <a:pt x="4" y="11"/>
                  </a:cubicBezTo>
                  <a:cubicBezTo>
                    <a:pt x="7" y="12"/>
                    <a:pt x="4" y="15"/>
                    <a:pt x="7" y="16"/>
                  </a:cubicBezTo>
                  <a:cubicBezTo>
                    <a:pt x="7" y="16"/>
                    <a:pt x="6" y="15"/>
                    <a:pt x="6" y="15"/>
                  </a:cubicBezTo>
                  <a:cubicBezTo>
                    <a:pt x="7" y="14"/>
                    <a:pt x="8" y="15"/>
                    <a:pt x="8" y="15"/>
                  </a:cubicBezTo>
                  <a:cubicBezTo>
                    <a:pt x="7" y="17"/>
                    <a:pt x="8" y="17"/>
                    <a:pt x="8" y="18"/>
                  </a:cubicBezTo>
                  <a:cubicBezTo>
                    <a:pt x="9" y="18"/>
                    <a:pt x="11" y="17"/>
                    <a:pt x="12" y="18"/>
                  </a:cubicBezTo>
                  <a:cubicBezTo>
                    <a:pt x="10" y="20"/>
                    <a:pt x="13" y="21"/>
                    <a:pt x="12" y="23"/>
                  </a:cubicBezTo>
                  <a:cubicBezTo>
                    <a:pt x="14" y="21"/>
                    <a:pt x="14" y="24"/>
                    <a:pt x="15" y="23"/>
                  </a:cubicBezTo>
                  <a:cubicBezTo>
                    <a:pt x="16" y="23"/>
                    <a:pt x="17" y="24"/>
                    <a:pt x="16" y="25"/>
                  </a:cubicBezTo>
                  <a:cubicBezTo>
                    <a:pt x="16" y="25"/>
                    <a:pt x="15" y="25"/>
                    <a:pt x="15" y="25"/>
                  </a:cubicBezTo>
                  <a:cubicBezTo>
                    <a:pt x="16" y="26"/>
                    <a:pt x="16" y="26"/>
                    <a:pt x="16" y="26"/>
                  </a:cubicBezTo>
                  <a:cubicBezTo>
                    <a:pt x="15" y="26"/>
                    <a:pt x="15" y="26"/>
                    <a:pt x="15" y="26"/>
                  </a:cubicBezTo>
                  <a:cubicBezTo>
                    <a:pt x="16" y="27"/>
                    <a:pt x="17" y="25"/>
                    <a:pt x="17" y="27"/>
                  </a:cubicBezTo>
                  <a:cubicBezTo>
                    <a:pt x="16" y="27"/>
                    <a:pt x="16" y="27"/>
                    <a:pt x="15" y="27"/>
                  </a:cubicBezTo>
                  <a:cubicBezTo>
                    <a:pt x="17" y="28"/>
                    <a:pt x="20" y="26"/>
                    <a:pt x="20" y="29"/>
                  </a:cubicBezTo>
                  <a:cubicBezTo>
                    <a:pt x="21" y="28"/>
                    <a:pt x="23" y="29"/>
                    <a:pt x="24" y="26"/>
                  </a:cubicBezTo>
                  <a:cubicBezTo>
                    <a:pt x="24" y="28"/>
                    <a:pt x="22" y="29"/>
                    <a:pt x="24" y="30"/>
                  </a:cubicBezTo>
                  <a:cubicBezTo>
                    <a:pt x="26" y="28"/>
                    <a:pt x="25" y="31"/>
                    <a:pt x="27" y="31"/>
                  </a:cubicBezTo>
                  <a:cubicBezTo>
                    <a:pt x="24" y="32"/>
                    <a:pt x="26" y="31"/>
                    <a:pt x="24" y="32"/>
                  </a:cubicBezTo>
                  <a:cubicBezTo>
                    <a:pt x="24" y="34"/>
                    <a:pt x="27" y="32"/>
                    <a:pt x="29" y="33"/>
                  </a:cubicBezTo>
                  <a:cubicBezTo>
                    <a:pt x="29" y="34"/>
                    <a:pt x="28" y="34"/>
                    <a:pt x="28" y="35"/>
                  </a:cubicBezTo>
                  <a:cubicBezTo>
                    <a:pt x="29" y="34"/>
                    <a:pt x="31" y="33"/>
                    <a:pt x="30" y="35"/>
                  </a:cubicBezTo>
                  <a:cubicBezTo>
                    <a:pt x="31" y="34"/>
                    <a:pt x="31" y="34"/>
                    <a:pt x="31" y="34"/>
                  </a:cubicBezTo>
                  <a:cubicBezTo>
                    <a:pt x="32" y="35"/>
                    <a:pt x="34" y="35"/>
                    <a:pt x="34" y="37"/>
                  </a:cubicBezTo>
                  <a:cubicBezTo>
                    <a:pt x="34" y="37"/>
                    <a:pt x="35" y="37"/>
                    <a:pt x="35" y="36"/>
                  </a:cubicBezTo>
                  <a:cubicBezTo>
                    <a:pt x="36" y="35"/>
                    <a:pt x="37" y="35"/>
                    <a:pt x="37" y="35"/>
                  </a:cubicBezTo>
                  <a:cubicBezTo>
                    <a:pt x="38" y="39"/>
                    <a:pt x="41" y="36"/>
                    <a:pt x="43" y="34"/>
                  </a:cubicBezTo>
                  <a:cubicBezTo>
                    <a:pt x="44" y="34"/>
                    <a:pt x="45" y="35"/>
                    <a:pt x="45" y="36"/>
                  </a:cubicBezTo>
                  <a:cubicBezTo>
                    <a:pt x="44" y="36"/>
                    <a:pt x="44" y="36"/>
                    <a:pt x="44" y="37"/>
                  </a:cubicBezTo>
                  <a:cubicBezTo>
                    <a:pt x="45" y="37"/>
                    <a:pt x="46" y="39"/>
                    <a:pt x="47" y="36"/>
                  </a:cubicBezTo>
                  <a:cubicBezTo>
                    <a:pt x="48" y="36"/>
                    <a:pt x="47" y="38"/>
                    <a:pt x="48" y="39"/>
                  </a:cubicBezTo>
                  <a:cubicBezTo>
                    <a:pt x="49" y="37"/>
                    <a:pt x="51" y="38"/>
                    <a:pt x="52" y="38"/>
                  </a:cubicBezTo>
                  <a:cubicBezTo>
                    <a:pt x="54" y="39"/>
                    <a:pt x="55" y="39"/>
                    <a:pt x="55" y="36"/>
                  </a:cubicBezTo>
                  <a:cubicBezTo>
                    <a:pt x="55" y="36"/>
                    <a:pt x="53" y="35"/>
                    <a:pt x="51" y="35"/>
                  </a:cubicBezTo>
                  <a:cubicBezTo>
                    <a:pt x="52" y="35"/>
                    <a:pt x="51" y="34"/>
                    <a:pt x="52" y="33"/>
                  </a:cubicBezTo>
                  <a:cubicBezTo>
                    <a:pt x="54" y="33"/>
                    <a:pt x="54" y="35"/>
                    <a:pt x="56" y="34"/>
                  </a:cubicBezTo>
                  <a:cubicBezTo>
                    <a:pt x="56" y="38"/>
                    <a:pt x="56" y="38"/>
                    <a:pt x="56" y="38"/>
                  </a:cubicBezTo>
                  <a:cubicBezTo>
                    <a:pt x="58" y="39"/>
                    <a:pt x="59" y="38"/>
                    <a:pt x="60" y="37"/>
                  </a:cubicBezTo>
                  <a:cubicBezTo>
                    <a:pt x="62" y="36"/>
                    <a:pt x="63" y="35"/>
                    <a:pt x="6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1" name="Freeform 5362"/>
            <p:cNvSpPr>
              <a:spLocks/>
            </p:cNvSpPr>
            <p:nvPr/>
          </p:nvSpPr>
          <p:spPr bwMode="auto">
            <a:xfrm>
              <a:off x="6884988" y="3525838"/>
              <a:ext cx="3175" cy="7938"/>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2" name="Freeform 5363"/>
            <p:cNvSpPr>
              <a:spLocks/>
            </p:cNvSpPr>
            <p:nvPr/>
          </p:nvSpPr>
          <p:spPr bwMode="auto">
            <a:xfrm>
              <a:off x="6888163" y="3525838"/>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3" name="Freeform 5364"/>
            <p:cNvSpPr>
              <a:spLocks/>
            </p:cNvSpPr>
            <p:nvPr/>
          </p:nvSpPr>
          <p:spPr bwMode="auto">
            <a:xfrm>
              <a:off x="6986588" y="3517901"/>
              <a:ext cx="4763" cy="476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4" name="Rectangle 5365"/>
            <p:cNvSpPr>
              <a:spLocks noChangeArrowheads="1"/>
            </p:cNvSpPr>
            <p:nvPr/>
          </p:nvSpPr>
          <p:spPr bwMode="auto">
            <a:xfrm>
              <a:off x="6986588" y="3514726"/>
              <a:ext cx="4763"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5" name="Freeform 5366"/>
            <p:cNvSpPr>
              <a:spLocks/>
            </p:cNvSpPr>
            <p:nvPr/>
          </p:nvSpPr>
          <p:spPr bwMode="auto">
            <a:xfrm>
              <a:off x="6986588" y="3397251"/>
              <a:ext cx="114300" cy="117475"/>
            </a:xfrm>
            <a:custGeom>
              <a:avLst/>
              <a:gdLst>
                <a:gd name="T0" fmla="*/ 27 w 30"/>
                <a:gd name="T1" fmla="*/ 8 h 31"/>
                <a:gd name="T2" fmla="*/ 26 w 30"/>
                <a:gd name="T3" fmla="*/ 5 h 31"/>
                <a:gd name="T4" fmla="*/ 28 w 30"/>
                <a:gd name="T5" fmla="*/ 4 h 31"/>
                <a:gd name="T6" fmla="*/ 26 w 30"/>
                <a:gd name="T7" fmla="*/ 0 h 31"/>
                <a:gd name="T8" fmla="*/ 25 w 30"/>
                <a:gd name="T9" fmla="*/ 4 h 31"/>
                <a:gd name="T10" fmla="*/ 22 w 30"/>
                <a:gd name="T11" fmla="*/ 8 h 31"/>
                <a:gd name="T12" fmla="*/ 19 w 30"/>
                <a:gd name="T13" fmla="*/ 12 h 31"/>
                <a:gd name="T14" fmla="*/ 17 w 30"/>
                <a:gd name="T15" fmla="*/ 16 h 31"/>
                <a:gd name="T16" fmla="*/ 17 w 30"/>
                <a:gd name="T17" fmla="*/ 15 h 31"/>
                <a:gd name="T18" fmla="*/ 14 w 30"/>
                <a:gd name="T19" fmla="*/ 17 h 31"/>
                <a:gd name="T20" fmla="*/ 13 w 30"/>
                <a:gd name="T21" fmla="*/ 21 h 31"/>
                <a:gd name="T22" fmla="*/ 12 w 30"/>
                <a:gd name="T23" fmla="*/ 18 h 31"/>
                <a:gd name="T24" fmla="*/ 9 w 30"/>
                <a:gd name="T25" fmla="*/ 21 h 31"/>
                <a:gd name="T26" fmla="*/ 9 w 30"/>
                <a:gd name="T27" fmla="*/ 22 h 31"/>
                <a:gd name="T28" fmla="*/ 8 w 30"/>
                <a:gd name="T29" fmla="*/ 22 h 31"/>
                <a:gd name="T30" fmla="*/ 9 w 30"/>
                <a:gd name="T31" fmla="*/ 23 h 31"/>
                <a:gd name="T32" fmla="*/ 6 w 30"/>
                <a:gd name="T33" fmla="*/ 24 h 31"/>
                <a:gd name="T34" fmla="*/ 7 w 30"/>
                <a:gd name="T35" fmla="*/ 23 h 31"/>
                <a:gd name="T36" fmla="*/ 5 w 30"/>
                <a:gd name="T37" fmla="*/ 25 h 31"/>
                <a:gd name="T38" fmla="*/ 5 w 30"/>
                <a:gd name="T39" fmla="*/ 24 h 31"/>
                <a:gd name="T40" fmla="*/ 0 w 30"/>
                <a:gd name="T41" fmla="*/ 28 h 31"/>
                <a:gd name="T42" fmla="*/ 1 w 30"/>
                <a:gd name="T43" fmla="*/ 30 h 31"/>
                <a:gd name="T44" fmla="*/ 5 w 30"/>
                <a:gd name="T45" fmla="*/ 27 h 31"/>
                <a:gd name="T46" fmla="*/ 4 w 30"/>
                <a:gd name="T47" fmla="*/ 27 h 31"/>
                <a:gd name="T48" fmla="*/ 6 w 30"/>
                <a:gd name="T49" fmla="*/ 25 h 31"/>
                <a:gd name="T50" fmla="*/ 6 w 30"/>
                <a:gd name="T51" fmla="*/ 28 h 31"/>
                <a:gd name="T52" fmla="*/ 11 w 30"/>
                <a:gd name="T53" fmla="*/ 27 h 31"/>
                <a:gd name="T54" fmla="*/ 11 w 30"/>
                <a:gd name="T55" fmla="*/ 28 h 31"/>
                <a:gd name="T56" fmla="*/ 12 w 30"/>
                <a:gd name="T57" fmla="*/ 26 h 31"/>
                <a:gd name="T58" fmla="*/ 11 w 30"/>
                <a:gd name="T59" fmla="*/ 26 h 31"/>
                <a:gd name="T60" fmla="*/ 10 w 30"/>
                <a:gd name="T61" fmla="*/ 22 h 31"/>
                <a:gd name="T62" fmla="*/ 11 w 30"/>
                <a:gd name="T63" fmla="*/ 22 h 31"/>
                <a:gd name="T64" fmla="*/ 12 w 30"/>
                <a:gd name="T65" fmla="*/ 24 h 31"/>
                <a:gd name="T66" fmla="*/ 12 w 30"/>
                <a:gd name="T67" fmla="*/ 23 h 31"/>
                <a:gd name="T68" fmla="*/ 15 w 30"/>
                <a:gd name="T69" fmla="*/ 24 h 31"/>
                <a:gd name="T70" fmla="*/ 13 w 30"/>
                <a:gd name="T71" fmla="*/ 22 h 31"/>
                <a:gd name="T72" fmla="*/ 17 w 30"/>
                <a:gd name="T73" fmla="*/ 21 h 31"/>
                <a:gd name="T74" fmla="*/ 20 w 30"/>
                <a:gd name="T75" fmla="*/ 17 h 31"/>
                <a:gd name="T76" fmla="*/ 20 w 30"/>
                <a:gd name="T77" fmla="*/ 19 h 31"/>
                <a:gd name="T78" fmla="*/ 20 w 30"/>
                <a:gd name="T79" fmla="*/ 16 h 31"/>
                <a:gd name="T80" fmla="*/ 24 w 30"/>
                <a:gd name="T81" fmla="*/ 13 h 31"/>
                <a:gd name="T82" fmla="*/ 22 w 30"/>
                <a:gd name="T83" fmla="*/ 13 h 31"/>
                <a:gd name="T84" fmla="*/ 26 w 30"/>
                <a:gd name="T85" fmla="*/ 9 h 31"/>
                <a:gd name="T86" fmla="*/ 26 w 30"/>
                <a:gd name="T87" fmla="*/ 9 h 31"/>
                <a:gd name="T88" fmla="*/ 25 w 30"/>
                <a:gd name="T89" fmla="*/ 5 h 31"/>
                <a:gd name="T90" fmla="*/ 27 w 30"/>
                <a:gd name="T91"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1">
                  <a:moveTo>
                    <a:pt x="27" y="8"/>
                  </a:moveTo>
                  <a:cubicBezTo>
                    <a:pt x="26" y="5"/>
                    <a:pt x="26" y="5"/>
                    <a:pt x="26" y="5"/>
                  </a:cubicBezTo>
                  <a:cubicBezTo>
                    <a:pt x="27" y="5"/>
                    <a:pt x="27" y="3"/>
                    <a:pt x="28" y="4"/>
                  </a:cubicBezTo>
                  <a:cubicBezTo>
                    <a:pt x="27" y="2"/>
                    <a:pt x="30" y="1"/>
                    <a:pt x="26" y="0"/>
                  </a:cubicBezTo>
                  <a:cubicBezTo>
                    <a:pt x="26" y="2"/>
                    <a:pt x="25" y="3"/>
                    <a:pt x="25" y="4"/>
                  </a:cubicBezTo>
                  <a:cubicBezTo>
                    <a:pt x="24" y="5"/>
                    <a:pt x="23" y="7"/>
                    <a:pt x="22" y="8"/>
                  </a:cubicBezTo>
                  <a:cubicBezTo>
                    <a:pt x="21" y="9"/>
                    <a:pt x="20" y="11"/>
                    <a:pt x="19" y="12"/>
                  </a:cubicBezTo>
                  <a:cubicBezTo>
                    <a:pt x="18" y="13"/>
                    <a:pt x="18" y="15"/>
                    <a:pt x="17" y="16"/>
                  </a:cubicBezTo>
                  <a:cubicBezTo>
                    <a:pt x="17" y="15"/>
                    <a:pt x="17" y="15"/>
                    <a:pt x="17" y="15"/>
                  </a:cubicBezTo>
                  <a:cubicBezTo>
                    <a:pt x="16" y="17"/>
                    <a:pt x="15" y="17"/>
                    <a:pt x="14" y="17"/>
                  </a:cubicBezTo>
                  <a:cubicBezTo>
                    <a:pt x="13" y="17"/>
                    <a:pt x="12" y="18"/>
                    <a:pt x="13" y="21"/>
                  </a:cubicBezTo>
                  <a:cubicBezTo>
                    <a:pt x="12" y="18"/>
                    <a:pt x="12" y="18"/>
                    <a:pt x="12" y="18"/>
                  </a:cubicBezTo>
                  <a:cubicBezTo>
                    <a:pt x="10" y="18"/>
                    <a:pt x="11" y="23"/>
                    <a:pt x="9" y="21"/>
                  </a:cubicBezTo>
                  <a:cubicBezTo>
                    <a:pt x="9" y="22"/>
                    <a:pt x="9" y="22"/>
                    <a:pt x="9" y="22"/>
                  </a:cubicBezTo>
                  <a:cubicBezTo>
                    <a:pt x="9" y="23"/>
                    <a:pt x="9" y="22"/>
                    <a:pt x="8" y="22"/>
                  </a:cubicBezTo>
                  <a:cubicBezTo>
                    <a:pt x="9" y="23"/>
                    <a:pt x="9" y="23"/>
                    <a:pt x="9" y="23"/>
                  </a:cubicBezTo>
                  <a:cubicBezTo>
                    <a:pt x="8" y="24"/>
                    <a:pt x="8" y="25"/>
                    <a:pt x="6" y="24"/>
                  </a:cubicBezTo>
                  <a:cubicBezTo>
                    <a:pt x="6" y="24"/>
                    <a:pt x="6" y="24"/>
                    <a:pt x="7" y="23"/>
                  </a:cubicBezTo>
                  <a:cubicBezTo>
                    <a:pt x="6" y="23"/>
                    <a:pt x="6" y="25"/>
                    <a:pt x="5" y="25"/>
                  </a:cubicBezTo>
                  <a:cubicBezTo>
                    <a:pt x="4" y="25"/>
                    <a:pt x="5" y="24"/>
                    <a:pt x="5" y="24"/>
                  </a:cubicBezTo>
                  <a:cubicBezTo>
                    <a:pt x="3" y="26"/>
                    <a:pt x="1" y="23"/>
                    <a:pt x="0" y="28"/>
                  </a:cubicBezTo>
                  <a:cubicBezTo>
                    <a:pt x="1" y="29"/>
                    <a:pt x="2" y="29"/>
                    <a:pt x="1" y="30"/>
                  </a:cubicBezTo>
                  <a:cubicBezTo>
                    <a:pt x="3" y="31"/>
                    <a:pt x="4" y="28"/>
                    <a:pt x="5" y="27"/>
                  </a:cubicBezTo>
                  <a:cubicBezTo>
                    <a:pt x="4" y="27"/>
                    <a:pt x="4" y="27"/>
                    <a:pt x="4" y="27"/>
                  </a:cubicBezTo>
                  <a:cubicBezTo>
                    <a:pt x="4" y="23"/>
                    <a:pt x="5" y="27"/>
                    <a:pt x="6" y="25"/>
                  </a:cubicBezTo>
                  <a:cubicBezTo>
                    <a:pt x="7" y="27"/>
                    <a:pt x="6" y="27"/>
                    <a:pt x="6" y="28"/>
                  </a:cubicBezTo>
                  <a:cubicBezTo>
                    <a:pt x="10" y="30"/>
                    <a:pt x="8" y="25"/>
                    <a:pt x="11" y="27"/>
                  </a:cubicBezTo>
                  <a:cubicBezTo>
                    <a:pt x="11" y="28"/>
                    <a:pt x="11" y="28"/>
                    <a:pt x="11" y="28"/>
                  </a:cubicBezTo>
                  <a:cubicBezTo>
                    <a:pt x="12" y="28"/>
                    <a:pt x="12" y="27"/>
                    <a:pt x="12" y="26"/>
                  </a:cubicBezTo>
                  <a:cubicBezTo>
                    <a:pt x="12" y="26"/>
                    <a:pt x="11" y="26"/>
                    <a:pt x="11" y="26"/>
                  </a:cubicBezTo>
                  <a:cubicBezTo>
                    <a:pt x="11" y="25"/>
                    <a:pt x="10" y="23"/>
                    <a:pt x="10" y="22"/>
                  </a:cubicBezTo>
                  <a:cubicBezTo>
                    <a:pt x="11" y="24"/>
                    <a:pt x="10" y="21"/>
                    <a:pt x="11" y="22"/>
                  </a:cubicBezTo>
                  <a:cubicBezTo>
                    <a:pt x="13" y="23"/>
                    <a:pt x="12" y="23"/>
                    <a:pt x="12" y="24"/>
                  </a:cubicBezTo>
                  <a:cubicBezTo>
                    <a:pt x="12" y="23"/>
                    <a:pt x="12" y="23"/>
                    <a:pt x="12" y="23"/>
                  </a:cubicBezTo>
                  <a:cubicBezTo>
                    <a:pt x="13" y="22"/>
                    <a:pt x="14" y="24"/>
                    <a:pt x="15" y="24"/>
                  </a:cubicBezTo>
                  <a:cubicBezTo>
                    <a:pt x="15" y="23"/>
                    <a:pt x="14" y="24"/>
                    <a:pt x="13" y="22"/>
                  </a:cubicBezTo>
                  <a:cubicBezTo>
                    <a:pt x="15" y="22"/>
                    <a:pt x="16" y="22"/>
                    <a:pt x="17" y="21"/>
                  </a:cubicBezTo>
                  <a:cubicBezTo>
                    <a:pt x="18" y="20"/>
                    <a:pt x="19" y="18"/>
                    <a:pt x="20" y="17"/>
                  </a:cubicBezTo>
                  <a:cubicBezTo>
                    <a:pt x="19" y="17"/>
                    <a:pt x="21" y="18"/>
                    <a:pt x="20" y="19"/>
                  </a:cubicBezTo>
                  <a:cubicBezTo>
                    <a:pt x="20" y="19"/>
                    <a:pt x="21" y="17"/>
                    <a:pt x="20" y="16"/>
                  </a:cubicBezTo>
                  <a:cubicBezTo>
                    <a:pt x="20" y="14"/>
                    <a:pt x="22" y="14"/>
                    <a:pt x="24" y="13"/>
                  </a:cubicBezTo>
                  <a:cubicBezTo>
                    <a:pt x="22" y="13"/>
                    <a:pt x="22" y="13"/>
                    <a:pt x="22" y="13"/>
                  </a:cubicBezTo>
                  <a:cubicBezTo>
                    <a:pt x="21" y="10"/>
                    <a:pt x="26" y="11"/>
                    <a:pt x="26" y="9"/>
                  </a:cubicBezTo>
                  <a:cubicBezTo>
                    <a:pt x="26" y="9"/>
                    <a:pt x="26" y="9"/>
                    <a:pt x="26" y="9"/>
                  </a:cubicBezTo>
                  <a:cubicBezTo>
                    <a:pt x="26" y="8"/>
                    <a:pt x="24" y="6"/>
                    <a:pt x="25" y="5"/>
                  </a:cubicBezTo>
                  <a:cubicBezTo>
                    <a:pt x="26" y="6"/>
                    <a:pt x="25" y="7"/>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6" name="Freeform 5367"/>
            <p:cNvSpPr>
              <a:spLocks/>
            </p:cNvSpPr>
            <p:nvPr/>
          </p:nvSpPr>
          <p:spPr bwMode="auto">
            <a:xfrm>
              <a:off x="7085013" y="3392488"/>
              <a:ext cx="15875" cy="7938"/>
            </a:xfrm>
            <a:custGeom>
              <a:avLst/>
              <a:gdLst>
                <a:gd name="T0" fmla="*/ 2 w 4"/>
                <a:gd name="T1" fmla="*/ 1 h 2"/>
                <a:gd name="T2" fmla="*/ 3 w 4"/>
                <a:gd name="T3" fmla="*/ 2 h 2"/>
                <a:gd name="T4" fmla="*/ 1 w 4"/>
                <a:gd name="T5" fmla="*/ 0 h 2"/>
                <a:gd name="T6" fmla="*/ 1 w 4"/>
                <a:gd name="T7" fmla="*/ 1 h 2"/>
                <a:gd name="T8" fmla="*/ 2 w 4"/>
                <a:gd name="T9" fmla="*/ 1 h 2"/>
              </a:gdLst>
              <a:ahLst/>
              <a:cxnLst>
                <a:cxn ang="0">
                  <a:pos x="T0" y="T1"/>
                </a:cxn>
                <a:cxn ang="0">
                  <a:pos x="T2" y="T3"/>
                </a:cxn>
                <a:cxn ang="0">
                  <a:pos x="T4" y="T5"/>
                </a:cxn>
                <a:cxn ang="0">
                  <a:pos x="T6" y="T7"/>
                </a:cxn>
                <a:cxn ang="0">
                  <a:pos x="T8" y="T9"/>
                </a:cxn>
              </a:cxnLst>
              <a:rect l="0" t="0" r="r" b="b"/>
              <a:pathLst>
                <a:path w="4" h="2">
                  <a:moveTo>
                    <a:pt x="2" y="1"/>
                  </a:moveTo>
                  <a:cubicBezTo>
                    <a:pt x="3" y="2"/>
                    <a:pt x="3" y="2"/>
                    <a:pt x="3" y="2"/>
                  </a:cubicBezTo>
                  <a:cubicBezTo>
                    <a:pt x="4" y="2"/>
                    <a:pt x="2" y="0"/>
                    <a:pt x="1" y="0"/>
                  </a:cubicBezTo>
                  <a:cubicBezTo>
                    <a:pt x="1" y="0"/>
                    <a:pt x="0" y="0"/>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7" name="Freeform 5368"/>
            <p:cNvSpPr>
              <a:spLocks/>
            </p:cNvSpPr>
            <p:nvPr/>
          </p:nvSpPr>
          <p:spPr bwMode="auto">
            <a:xfrm>
              <a:off x="7085013" y="3321051"/>
              <a:ext cx="26988" cy="71438"/>
            </a:xfrm>
            <a:custGeom>
              <a:avLst/>
              <a:gdLst>
                <a:gd name="T0" fmla="*/ 5 w 7"/>
                <a:gd name="T1" fmla="*/ 7 h 19"/>
                <a:gd name="T2" fmla="*/ 3 w 7"/>
                <a:gd name="T3" fmla="*/ 7 h 19"/>
                <a:gd name="T4" fmla="*/ 1 w 7"/>
                <a:gd name="T5" fmla="*/ 13 h 19"/>
                <a:gd name="T6" fmla="*/ 3 w 7"/>
                <a:gd name="T7" fmla="*/ 16 h 19"/>
                <a:gd name="T8" fmla="*/ 2 w 7"/>
                <a:gd name="T9" fmla="*/ 16 h 19"/>
                <a:gd name="T10" fmla="*/ 3 w 7"/>
                <a:gd name="T11" fmla="*/ 19 h 19"/>
                <a:gd name="T12" fmla="*/ 2 w 7"/>
                <a:gd name="T13" fmla="*/ 17 h 19"/>
                <a:gd name="T14" fmla="*/ 3 w 7"/>
                <a:gd name="T15" fmla="*/ 18 h 19"/>
                <a:gd name="T16" fmla="*/ 4 w 7"/>
                <a:gd name="T17" fmla="*/ 17 h 19"/>
                <a:gd name="T18" fmla="*/ 5 w 7"/>
                <a:gd name="T19" fmla="*/ 17 h 19"/>
                <a:gd name="T20" fmla="*/ 3 w 7"/>
                <a:gd name="T21" fmla="*/ 13 h 19"/>
                <a:gd name="T22" fmla="*/ 6 w 7"/>
                <a:gd name="T23" fmla="*/ 14 h 19"/>
                <a:gd name="T24" fmla="*/ 7 w 7"/>
                <a:gd name="T25" fmla="*/ 11 h 19"/>
                <a:gd name="T26" fmla="*/ 7 w 7"/>
                <a:gd name="T27" fmla="*/ 11 h 19"/>
                <a:gd name="T28" fmla="*/ 5 w 7"/>
                <a:gd name="T29" fmla="*/ 11 h 19"/>
                <a:gd name="T30" fmla="*/ 7 w 7"/>
                <a:gd name="T31" fmla="*/ 10 h 19"/>
                <a:gd name="T32" fmla="*/ 7 w 7"/>
                <a:gd name="T33" fmla="*/ 4 h 19"/>
                <a:gd name="T34" fmla="*/ 4 w 7"/>
                <a:gd name="T35" fmla="*/ 2 h 19"/>
                <a:gd name="T36" fmla="*/ 6 w 7"/>
                <a:gd name="T37" fmla="*/ 3 h 19"/>
                <a:gd name="T38" fmla="*/ 7 w 7"/>
                <a:gd name="T39" fmla="*/ 1 h 19"/>
                <a:gd name="T40" fmla="*/ 3 w 7"/>
                <a:gd name="T41" fmla="*/ 0 h 19"/>
                <a:gd name="T42" fmla="*/ 5 w 7"/>
                <a:gd name="T4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9">
                  <a:moveTo>
                    <a:pt x="5" y="7"/>
                  </a:moveTo>
                  <a:cubicBezTo>
                    <a:pt x="5" y="7"/>
                    <a:pt x="4" y="7"/>
                    <a:pt x="3" y="7"/>
                  </a:cubicBezTo>
                  <a:cubicBezTo>
                    <a:pt x="3" y="9"/>
                    <a:pt x="3" y="13"/>
                    <a:pt x="1" y="13"/>
                  </a:cubicBezTo>
                  <a:cubicBezTo>
                    <a:pt x="1" y="14"/>
                    <a:pt x="3" y="15"/>
                    <a:pt x="3" y="16"/>
                  </a:cubicBezTo>
                  <a:cubicBezTo>
                    <a:pt x="2" y="16"/>
                    <a:pt x="2" y="16"/>
                    <a:pt x="2" y="16"/>
                  </a:cubicBezTo>
                  <a:cubicBezTo>
                    <a:pt x="2" y="17"/>
                    <a:pt x="0" y="18"/>
                    <a:pt x="3" y="19"/>
                  </a:cubicBezTo>
                  <a:cubicBezTo>
                    <a:pt x="3" y="19"/>
                    <a:pt x="2" y="18"/>
                    <a:pt x="2" y="17"/>
                  </a:cubicBezTo>
                  <a:cubicBezTo>
                    <a:pt x="3" y="18"/>
                    <a:pt x="3" y="18"/>
                    <a:pt x="3" y="18"/>
                  </a:cubicBezTo>
                  <a:cubicBezTo>
                    <a:pt x="4" y="17"/>
                    <a:pt x="4" y="17"/>
                    <a:pt x="4" y="17"/>
                  </a:cubicBezTo>
                  <a:cubicBezTo>
                    <a:pt x="5" y="17"/>
                    <a:pt x="5" y="17"/>
                    <a:pt x="5" y="17"/>
                  </a:cubicBezTo>
                  <a:cubicBezTo>
                    <a:pt x="7" y="16"/>
                    <a:pt x="1" y="15"/>
                    <a:pt x="3" y="13"/>
                  </a:cubicBezTo>
                  <a:cubicBezTo>
                    <a:pt x="6" y="14"/>
                    <a:pt x="6" y="14"/>
                    <a:pt x="6" y="14"/>
                  </a:cubicBezTo>
                  <a:cubicBezTo>
                    <a:pt x="6" y="13"/>
                    <a:pt x="6" y="12"/>
                    <a:pt x="7" y="11"/>
                  </a:cubicBezTo>
                  <a:cubicBezTo>
                    <a:pt x="7" y="11"/>
                    <a:pt x="6" y="11"/>
                    <a:pt x="7" y="11"/>
                  </a:cubicBezTo>
                  <a:cubicBezTo>
                    <a:pt x="6" y="11"/>
                    <a:pt x="5" y="11"/>
                    <a:pt x="5" y="11"/>
                  </a:cubicBezTo>
                  <a:cubicBezTo>
                    <a:pt x="3" y="8"/>
                    <a:pt x="6" y="12"/>
                    <a:pt x="7" y="10"/>
                  </a:cubicBezTo>
                  <a:cubicBezTo>
                    <a:pt x="6" y="8"/>
                    <a:pt x="5" y="5"/>
                    <a:pt x="7" y="4"/>
                  </a:cubicBezTo>
                  <a:cubicBezTo>
                    <a:pt x="5" y="4"/>
                    <a:pt x="4" y="3"/>
                    <a:pt x="4" y="2"/>
                  </a:cubicBezTo>
                  <a:cubicBezTo>
                    <a:pt x="5" y="2"/>
                    <a:pt x="6" y="2"/>
                    <a:pt x="6" y="3"/>
                  </a:cubicBezTo>
                  <a:cubicBezTo>
                    <a:pt x="7" y="2"/>
                    <a:pt x="7" y="2"/>
                    <a:pt x="7" y="1"/>
                  </a:cubicBezTo>
                  <a:cubicBezTo>
                    <a:pt x="5" y="2"/>
                    <a:pt x="3" y="1"/>
                    <a:pt x="3" y="0"/>
                  </a:cubicBezTo>
                  <a:cubicBezTo>
                    <a:pt x="1" y="2"/>
                    <a:pt x="6" y="5"/>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8" name="Freeform 5369"/>
            <p:cNvSpPr>
              <a:spLocks/>
            </p:cNvSpPr>
            <p:nvPr/>
          </p:nvSpPr>
          <p:spPr bwMode="auto">
            <a:xfrm>
              <a:off x="7096125"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99" name="Freeform 5370"/>
            <p:cNvSpPr>
              <a:spLocks/>
            </p:cNvSpPr>
            <p:nvPr/>
          </p:nvSpPr>
          <p:spPr bwMode="auto">
            <a:xfrm>
              <a:off x="6853238" y="3476626"/>
              <a:ext cx="12700" cy="3175"/>
            </a:xfrm>
            <a:custGeom>
              <a:avLst/>
              <a:gdLst>
                <a:gd name="T0" fmla="*/ 0 w 8"/>
                <a:gd name="T1" fmla="*/ 0 h 2"/>
                <a:gd name="T2" fmla="*/ 5 w 8"/>
                <a:gd name="T3" fmla="*/ 2 h 2"/>
                <a:gd name="T4" fmla="*/ 8 w 8"/>
                <a:gd name="T5" fmla="*/ 0 h 2"/>
                <a:gd name="T6" fmla="*/ 0 w 8"/>
                <a:gd name="T7" fmla="*/ 0 h 2"/>
              </a:gdLst>
              <a:ahLst/>
              <a:cxnLst>
                <a:cxn ang="0">
                  <a:pos x="T0" y="T1"/>
                </a:cxn>
                <a:cxn ang="0">
                  <a:pos x="T2" y="T3"/>
                </a:cxn>
                <a:cxn ang="0">
                  <a:pos x="T4" y="T5"/>
                </a:cxn>
                <a:cxn ang="0">
                  <a:pos x="T6" y="T7"/>
                </a:cxn>
              </a:cxnLst>
              <a:rect l="0" t="0" r="r" b="b"/>
              <a:pathLst>
                <a:path w="8" h="2">
                  <a:moveTo>
                    <a:pt x="0" y="0"/>
                  </a:moveTo>
                  <a:lnTo>
                    <a:pt x="5" y="2"/>
                  </a:lnTo>
                  <a:lnTo>
                    <a:pt x="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0" name="Freeform 5371"/>
            <p:cNvSpPr>
              <a:spLocks/>
            </p:cNvSpPr>
            <p:nvPr/>
          </p:nvSpPr>
          <p:spPr bwMode="auto">
            <a:xfrm>
              <a:off x="6865938" y="3476626"/>
              <a:ext cx="44450" cy="30163"/>
            </a:xfrm>
            <a:custGeom>
              <a:avLst/>
              <a:gdLst>
                <a:gd name="T0" fmla="*/ 7 w 12"/>
                <a:gd name="T1" fmla="*/ 8 h 8"/>
                <a:gd name="T2" fmla="*/ 12 w 12"/>
                <a:gd name="T3" fmla="*/ 7 h 8"/>
                <a:gd name="T4" fmla="*/ 10 w 12"/>
                <a:gd name="T5" fmla="*/ 3 h 8"/>
                <a:gd name="T6" fmla="*/ 6 w 12"/>
                <a:gd name="T7" fmla="*/ 0 h 8"/>
                <a:gd name="T8" fmla="*/ 0 w 12"/>
                <a:gd name="T9" fmla="*/ 3 h 8"/>
                <a:gd name="T10" fmla="*/ 6 w 12"/>
                <a:gd name="T11" fmla="*/ 3 h 8"/>
                <a:gd name="T12" fmla="*/ 1 w 12"/>
                <a:gd name="T13" fmla="*/ 5 h 8"/>
                <a:gd name="T14" fmla="*/ 7 w 12"/>
                <a:gd name="T15" fmla="*/ 5 h 8"/>
                <a:gd name="T16" fmla="*/ 7 w 12"/>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8"/>
                  </a:moveTo>
                  <a:cubicBezTo>
                    <a:pt x="7" y="8"/>
                    <a:pt x="12" y="7"/>
                    <a:pt x="12" y="7"/>
                  </a:cubicBezTo>
                  <a:cubicBezTo>
                    <a:pt x="10" y="4"/>
                    <a:pt x="10" y="4"/>
                    <a:pt x="10" y="3"/>
                  </a:cubicBezTo>
                  <a:cubicBezTo>
                    <a:pt x="10" y="2"/>
                    <a:pt x="9" y="2"/>
                    <a:pt x="6" y="0"/>
                  </a:cubicBezTo>
                  <a:cubicBezTo>
                    <a:pt x="4" y="1"/>
                    <a:pt x="0" y="1"/>
                    <a:pt x="0" y="3"/>
                  </a:cubicBezTo>
                  <a:cubicBezTo>
                    <a:pt x="1" y="3"/>
                    <a:pt x="4" y="2"/>
                    <a:pt x="6" y="3"/>
                  </a:cubicBezTo>
                  <a:cubicBezTo>
                    <a:pt x="5" y="4"/>
                    <a:pt x="2" y="4"/>
                    <a:pt x="1" y="5"/>
                  </a:cubicBezTo>
                  <a:cubicBezTo>
                    <a:pt x="4" y="7"/>
                    <a:pt x="3" y="4"/>
                    <a:pt x="7" y="5"/>
                  </a:cubicBezTo>
                  <a:lnTo>
                    <a:pt x="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1" name="Freeform 5372"/>
            <p:cNvSpPr>
              <a:spLocks/>
            </p:cNvSpPr>
            <p:nvPr/>
          </p:nvSpPr>
          <p:spPr bwMode="auto">
            <a:xfrm>
              <a:off x="6907213" y="3487738"/>
              <a:ext cx="7938" cy="7938"/>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0"/>
                    <a:pt x="0" y="1"/>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2" name="Freeform 5373"/>
            <p:cNvSpPr>
              <a:spLocks/>
            </p:cNvSpPr>
            <p:nvPr/>
          </p:nvSpPr>
          <p:spPr bwMode="auto">
            <a:xfrm>
              <a:off x="6918325" y="3476626"/>
              <a:ext cx="7938" cy="14288"/>
            </a:xfrm>
            <a:custGeom>
              <a:avLst/>
              <a:gdLst>
                <a:gd name="T0" fmla="*/ 0 w 2"/>
                <a:gd name="T1" fmla="*/ 2 h 4"/>
                <a:gd name="T2" fmla="*/ 1 w 2"/>
                <a:gd name="T3" fmla="*/ 3 h 4"/>
                <a:gd name="T4" fmla="*/ 2 w 2"/>
                <a:gd name="T5" fmla="*/ 0 h 4"/>
                <a:gd name="T6" fmla="*/ 1 w 2"/>
                <a:gd name="T7" fmla="*/ 1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1"/>
                    <a:pt x="0" y="3"/>
                    <a:pt x="1" y="3"/>
                  </a:cubicBezTo>
                  <a:cubicBezTo>
                    <a:pt x="1" y="4"/>
                    <a:pt x="2" y="0"/>
                    <a:pt x="2" y="0"/>
                  </a:cubicBezTo>
                  <a:cubicBezTo>
                    <a:pt x="2" y="0"/>
                    <a:pt x="2" y="0"/>
                    <a:pt x="1"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3" name="Freeform 5374"/>
            <p:cNvSpPr>
              <a:spLocks/>
            </p:cNvSpPr>
            <p:nvPr/>
          </p:nvSpPr>
          <p:spPr bwMode="auto">
            <a:xfrm>
              <a:off x="6953250" y="346551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4" name="Freeform 5375"/>
            <p:cNvSpPr>
              <a:spLocks/>
            </p:cNvSpPr>
            <p:nvPr/>
          </p:nvSpPr>
          <p:spPr bwMode="auto">
            <a:xfrm>
              <a:off x="6937375" y="3457576"/>
              <a:ext cx="30163" cy="26988"/>
            </a:xfrm>
            <a:custGeom>
              <a:avLst/>
              <a:gdLst>
                <a:gd name="T0" fmla="*/ 8 w 8"/>
                <a:gd name="T1" fmla="*/ 0 h 7"/>
                <a:gd name="T2" fmla="*/ 5 w 8"/>
                <a:gd name="T3" fmla="*/ 2 h 7"/>
                <a:gd name="T4" fmla="*/ 5 w 8"/>
                <a:gd name="T5" fmla="*/ 2 h 7"/>
                <a:gd name="T6" fmla="*/ 4 w 8"/>
                <a:gd name="T7" fmla="*/ 5 h 7"/>
                <a:gd name="T8" fmla="*/ 0 w 8"/>
                <a:gd name="T9" fmla="*/ 7 h 7"/>
                <a:gd name="T10" fmla="*/ 4 w 8"/>
                <a:gd name="T11" fmla="*/ 7 h 7"/>
                <a:gd name="T12" fmla="*/ 8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0"/>
                  </a:moveTo>
                  <a:cubicBezTo>
                    <a:pt x="7" y="0"/>
                    <a:pt x="6" y="1"/>
                    <a:pt x="5" y="2"/>
                  </a:cubicBezTo>
                  <a:cubicBezTo>
                    <a:pt x="5" y="2"/>
                    <a:pt x="5" y="2"/>
                    <a:pt x="5" y="2"/>
                  </a:cubicBezTo>
                  <a:cubicBezTo>
                    <a:pt x="7" y="2"/>
                    <a:pt x="6" y="5"/>
                    <a:pt x="4" y="5"/>
                  </a:cubicBezTo>
                  <a:cubicBezTo>
                    <a:pt x="2" y="7"/>
                    <a:pt x="2" y="5"/>
                    <a:pt x="0" y="7"/>
                  </a:cubicBezTo>
                  <a:cubicBezTo>
                    <a:pt x="4" y="7"/>
                    <a:pt x="4" y="7"/>
                    <a:pt x="4" y="7"/>
                  </a:cubicBezTo>
                  <a:cubicBezTo>
                    <a:pt x="7" y="6"/>
                    <a:pt x="7"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5" name="Freeform 5376"/>
            <p:cNvSpPr>
              <a:spLocks/>
            </p:cNvSpPr>
            <p:nvPr/>
          </p:nvSpPr>
          <p:spPr bwMode="auto">
            <a:xfrm>
              <a:off x="6948488" y="346868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6" name="Rectangle 5377"/>
            <p:cNvSpPr>
              <a:spLocks noChangeArrowheads="1"/>
            </p:cNvSpPr>
            <p:nvPr/>
          </p:nvSpPr>
          <p:spPr bwMode="auto">
            <a:xfrm>
              <a:off x="6934200" y="3476626"/>
              <a:ext cx="1588"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7" name="Freeform 5378"/>
            <p:cNvSpPr>
              <a:spLocks/>
            </p:cNvSpPr>
            <p:nvPr/>
          </p:nvSpPr>
          <p:spPr bwMode="auto">
            <a:xfrm>
              <a:off x="6975475" y="3441701"/>
              <a:ext cx="38100" cy="23813"/>
            </a:xfrm>
            <a:custGeom>
              <a:avLst/>
              <a:gdLst>
                <a:gd name="T0" fmla="*/ 5 w 10"/>
                <a:gd name="T1" fmla="*/ 0 h 6"/>
                <a:gd name="T2" fmla="*/ 0 w 10"/>
                <a:gd name="T3" fmla="*/ 5 h 6"/>
                <a:gd name="T4" fmla="*/ 7 w 10"/>
                <a:gd name="T5" fmla="*/ 6 h 6"/>
                <a:gd name="T6" fmla="*/ 9 w 10"/>
                <a:gd name="T7" fmla="*/ 3 h 6"/>
                <a:gd name="T8" fmla="*/ 5 w 10"/>
                <a:gd name="T9" fmla="*/ 0 h 6"/>
              </a:gdLst>
              <a:ahLst/>
              <a:cxnLst>
                <a:cxn ang="0">
                  <a:pos x="T0" y="T1"/>
                </a:cxn>
                <a:cxn ang="0">
                  <a:pos x="T2" y="T3"/>
                </a:cxn>
                <a:cxn ang="0">
                  <a:pos x="T4" y="T5"/>
                </a:cxn>
                <a:cxn ang="0">
                  <a:pos x="T6" y="T7"/>
                </a:cxn>
                <a:cxn ang="0">
                  <a:pos x="T8" y="T9"/>
                </a:cxn>
              </a:cxnLst>
              <a:rect l="0" t="0" r="r" b="b"/>
              <a:pathLst>
                <a:path w="10" h="6">
                  <a:moveTo>
                    <a:pt x="5" y="0"/>
                  </a:moveTo>
                  <a:cubicBezTo>
                    <a:pt x="6" y="3"/>
                    <a:pt x="0" y="3"/>
                    <a:pt x="0" y="5"/>
                  </a:cubicBezTo>
                  <a:cubicBezTo>
                    <a:pt x="3" y="4"/>
                    <a:pt x="6" y="4"/>
                    <a:pt x="7" y="6"/>
                  </a:cubicBezTo>
                  <a:cubicBezTo>
                    <a:pt x="9" y="3"/>
                    <a:pt x="9" y="3"/>
                    <a:pt x="9" y="3"/>
                  </a:cubicBezTo>
                  <a:cubicBezTo>
                    <a:pt x="10" y="2"/>
                    <a:pt x="7"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8" name="Freeform 5379"/>
            <p:cNvSpPr>
              <a:spLocks/>
            </p:cNvSpPr>
            <p:nvPr/>
          </p:nvSpPr>
          <p:spPr bwMode="auto">
            <a:xfrm>
              <a:off x="7032625" y="344963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09" name="Freeform 5380"/>
            <p:cNvSpPr>
              <a:spLocks/>
            </p:cNvSpPr>
            <p:nvPr/>
          </p:nvSpPr>
          <p:spPr bwMode="auto">
            <a:xfrm>
              <a:off x="7013575" y="3373438"/>
              <a:ext cx="68263" cy="76200"/>
            </a:xfrm>
            <a:custGeom>
              <a:avLst/>
              <a:gdLst>
                <a:gd name="T0" fmla="*/ 11 w 18"/>
                <a:gd name="T1" fmla="*/ 1 h 20"/>
                <a:gd name="T2" fmla="*/ 12 w 18"/>
                <a:gd name="T3" fmla="*/ 1 h 20"/>
                <a:gd name="T4" fmla="*/ 13 w 18"/>
                <a:gd name="T5" fmla="*/ 1 h 20"/>
                <a:gd name="T6" fmla="*/ 14 w 18"/>
                <a:gd name="T7" fmla="*/ 3 h 20"/>
                <a:gd name="T8" fmla="*/ 15 w 18"/>
                <a:gd name="T9" fmla="*/ 6 h 20"/>
                <a:gd name="T10" fmla="*/ 14 w 18"/>
                <a:gd name="T11" fmla="*/ 9 h 20"/>
                <a:gd name="T12" fmla="*/ 12 w 18"/>
                <a:gd name="T13" fmla="*/ 13 h 20"/>
                <a:gd name="T14" fmla="*/ 12 w 18"/>
                <a:gd name="T15" fmla="*/ 10 h 20"/>
                <a:gd name="T16" fmla="*/ 7 w 18"/>
                <a:gd name="T17" fmla="*/ 15 h 20"/>
                <a:gd name="T18" fmla="*/ 8 w 18"/>
                <a:gd name="T19" fmla="*/ 11 h 20"/>
                <a:gd name="T20" fmla="*/ 4 w 18"/>
                <a:gd name="T21" fmla="*/ 17 h 20"/>
                <a:gd name="T22" fmla="*/ 2 w 18"/>
                <a:gd name="T23" fmla="*/ 18 h 20"/>
                <a:gd name="T24" fmla="*/ 0 w 18"/>
                <a:gd name="T25" fmla="*/ 18 h 20"/>
                <a:gd name="T26" fmla="*/ 3 w 18"/>
                <a:gd name="T27" fmla="*/ 20 h 20"/>
                <a:gd name="T28" fmla="*/ 6 w 18"/>
                <a:gd name="T29" fmla="*/ 17 h 20"/>
                <a:gd name="T30" fmla="*/ 5 w 18"/>
                <a:gd name="T31" fmla="*/ 20 h 20"/>
                <a:gd name="T32" fmla="*/ 15 w 18"/>
                <a:gd name="T33" fmla="*/ 14 h 20"/>
                <a:gd name="T34" fmla="*/ 17 w 18"/>
                <a:gd name="T35" fmla="*/ 8 h 20"/>
                <a:gd name="T36" fmla="*/ 15 w 18"/>
                <a:gd name="T37" fmla="*/ 3 h 20"/>
                <a:gd name="T38" fmla="*/ 13 w 18"/>
                <a:gd name="T39" fmla="*/ 0 h 20"/>
                <a:gd name="T40" fmla="*/ 12 w 18"/>
                <a:gd name="T41" fmla="*/ 1 h 20"/>
                <a:gd name="T42" fmla="*/ 11 w 18"/>
                <a:gd name="T4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0">
                  <a:moveTo>
                    <a:pt x="11" y="1"/>
                  </a:moveTo>
                  <a:cubicBezTo>
                    <a:pt x="12" y="1"/>
                    <a:pt x="12" y="1"/>
                    <a:pt x="12" y="1"/>
                  </a:cubicBezTo>
                  <a:cubicBezTo>
                    <a:pt x="13" y="1"/>
                    <a:pt x="13" y="1"/>
                    <a:pt x="13" y="1"/>
                  </a:cubicBezTo>
                  <a:cubicBezTo>
                    <a:pt x="14" y="3"/>
                    <a:pt x="14" y="3"/>
                    <a:pt x="14" y="3"/>
                  </a:cubicBezTo>
                  <a:cubicBezTo>
                    <a:pt x="15" y="4"/>
                    <a:pt x="15" y="5"/>
                    <a:pt x="15" y="6"/>
                  </a:cubicBezTo>
                  <a:cubicBezTo>
                    <a:pt x="14" y="8"/>
                    <a:pt x="14" y="8"/>
                    <a:pt x="14" y="9"/>
                  </a:cubicBezTo>
                  <a:cubicBezTo>
                    <a:pt x="13" y="11"/>
                    <a:pt x="12" y="12"/>
                    <a:pt x="12" y="13"/>
                  </a:cubicBezTo>
                  <a:cubicBezTo>
                    <a:pt x="12" y="12"/>
                    <a:pt x="11" y="11"/>
                    <a:pt x="12" y="10"/>
                  </a:cubicBezTo>
                  <a:cubicBezTo>
                    <a:pt x="9" y="12"/>
                    <a:pt x="10" y="14"/>
                    <a:pt x="7" y="15"/>
                  </a:cubicBezTo>
                  <a:cubicBezTo>
                    <a:pt x="5" y="14"/>
                    <a:pt x="11" y="12"/>
                    <a:pt x="8" y="11"/>
                  </a:cubicBezTo>
                  <a:cubicBezTo>
                    <a:pt x="7" y="12"/>
                    <a:pt x="4" y="14"/>
                    <a:pt x="4" y="17"/>
                  </a:cubicBezTo>
                  <a:cubicBezTo>
                    <a:pt x="4" y="17"/>
                    <a:pt x="3" y="17"/>
                    <a:pt x="2" y="18"/>
                  </a:cubicBezTo>
                  <a:cubicBezTo>
                    <a:pt x="1" y="18"/>
                    <a:pt x="0" y="18"/>
                    <a:pt x="0" y="18"/>
                  </a:cubicBezTo>
                  <a:cubicBezTo>
                    <a:pt x="3" y="20"/>
                    <a:pt x="3" y="20"/>
                    <a:pt x="3" y="20"/>
                  </a:cubicBezTo>
                  <a:cubicBezTo>
                    <a:pt x="5" y="20"/>
                    <a:pt x="4" y="16"/>
                    <a:pt x="6" y="17"/>
                  </a:cubicBezTo>
                  <a:cubicBezTo>
                    <a:pt x="7" y="18"/>
                    <a:pt x="6" y="19"/>
                    <a:pt x="5" y="20"/>
                  </a:cubicBezTo>
                  <a:cubicBezTo>
                    <a:pt x="7" y="18"/>
                    <a:pt x="12" y="18"/>
                    <a:pt x="15" y="14"/>
                  </a:cubicBezTo>
                  <a:cubicBezTo>
                    <a:pt x="17" y="13"/>
                    <a:pt x="18" y="10"/>
                    <a:pt x="17" y="8"/>
                  </a:cubicBezTo>
                  <a:cubicBezTo>
                    <a:pt x="17" y="6"/>
                    <a:pt x="16" y="5"/>
                    <a:pt x="15" y="3"/>
                  </a:cubicBezTo>
                  <a:cubicBezTo>
                    <a:pt x="13" y="0"/>
                    <a:pt x="13" y="0"/>
                    <a:pt x="13" y="0"/>
                  </a:cubicBezTo>
                  <a:cubicBezTo>
                    <a:pt x="12" y="1"/>
                    <a:pt x="12" y="1"/>
                    <a:pt x="12" y="1"/>
                  </a:cubicBezTo>
                  <a:cubicBezTo>
                    <a:pt x="12" y="1"/>
                    <a:pt x="12" y="1"/>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0" name="Freeform 5381"/>
            <p:cNvSpPr>
              <a:spLocks/>
            </p:cNvSpPr>
            <p:nvPr/>
          </p:nvSpPr>
          <p:spPr bwMode="auto">
            <a:xfrm>
              <a:off x="7051675" y="3362326"/>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1" name="Freeform 5382"/>
            <p:cNvSpPr>
              <a:spLocks/>
            </p:cNvSpPr>
            <p:nvPr/>
          </p:nvSpPr>
          <p:spPr bwMode="auto">
            <a:xfrm>
              <a:off x="6978650" y="3359151"/>
              <a:ext cx="65088" cy="33338"/>
            </a:xfrm>
            <a:custGeom>
              <a:avLst/>
              <a:gdLst>
                <a:gd name="T0" fmla="*/ 11 w 17"/>
                <a:gd name="T1" fmla="*/ 7 h 9"/>
                <a:gd name="T2" fmla="*/ 13 w 17"/>
                <a:gd name="T3" fmla="*/ 6 h 9"/>
                <a:gd name="T4" fmla="*/ 15 w 17"/>
                <a:gd name="T5" fmla="*/ 5 h 9"/>
                <a:gd name="T6" fmla="*/ 16 w 17"/>
                <a:gd name="T7" fmla="*/ 6 h 9"/>
                <a:gd name="T8" fmla="*/ 17 w 17"/>
                <a:gd name="T9" fmla="*/ 3 h 9"/>
                <a:gd name="T10" fmla="*/ 9 w 17"/>
                <a:gd name="T11" fmla="*/ 6 h 9"/>
                <a:gd name="T12" fmla="*/ 6 w 17"/>
                <a:gd name="T13" fmla="*/ 3 h 9"/>
                <a:gd name="T14" fmla="*/ 11 w 17"/>
                <a:gd name="T15" fmla="*/ 2 h 9"/>
                <a:gd name="T16" fmla="*/ 0 w 17"/>
                <a:gd name="T17" fmla="*/ 6 h 9"/>
                <a:gd name="T18" fmla="*/ 2 w 17"/>
                <a:gd name="T19" fmla="*/ 6 h 9"/>
                <a:gd name="T20" fmla="*/ 0 w 17"/>
                <a:gd name="T21" fmla="*/ 8 h 9"/>
                <a:gd name="T22" fmla="*/ 11 w 17"/>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1" y="7"/>
                  </a:moveTo>
                  <a:cubicBezTo>
                    <a:pt x="11" y="7"/>
                    <a:pt x="12" y="7"/>
                    <a:pt x="13" y="6"/>
                  </a:cubicBezTo>
                  <a:cubicBezTo>
                    <a:pt x="14" y="5"/>
                    <a:pt x="15" y="5"/>
                    <a:pt x="15" y="5"/>
                  </a:cubicBezTo>
                  <a:cubicBezTo>
                    <a:pt x="16" y="5"/>
                    <a:pt x="16" y="5"/>
                    <a:pt x="16" y="6"/>
                  </a:cubicBezTo>
                  <a:cubicBezTo>
                    <a:pt x="16" y="5"/>
                    <a:pt x="17" y="4"/>
                    <a:pt x="17" y="3"/>
                  </a:cubicBezTo>
                  <a:cubicBezTo>
                    <a:pt x="14" y="1"/>
                    <a:pt x="11" y="5"/>
                    <a:pt x="9" y="6"/>
                  </a:cubicBezTo>
                  <a:cubicBezTo>
                    <a:pt x="3" y="6"/>
                    <a:pt x="9" y="4"/>
                    <a:pt x="6" y="3"/>
                  </a:cubicBezTo>
                  <a:cubicBezTo>
                    <a:pt x="8" y="2"/>
                    <a:pt x="8" y="3"/>
                    <a:pt x="11" y="2"/>
                  </a:cubicBezTo>
                  <a:cubicBezTo>
                    <a:pt x="6" y="0"/>
                    <a:pt x="2" y="5"/>
                    <a:pt x="0" y="6"/>
                  </a:cubicBezTo>
                  <a:cubicBezTo>
                    <a:pt x="0" y="6"/>
                    <a:pt x="1" y="7"/>
                    <a:pt x="2" y="6"/>
                  </a:cubicBezTo>
                  <a:cubicBezTo>
                    <a:pt x="0" y="8"/>
                    <a:pt x="0" y="8"/>
                    <a:pt x="0" y="8"/>
                  </a:cubicBezTo>
                  <a:cubicBezTo>
                    <a:pt x="3" y="9"/>
                    <a:pt x="5" y="9"/>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2" name="Freeform 5383"/>
            <p:cNvSpPr>
              <a:spLocks/>
            </p:cNvSpPr>
            <p:nvPr/>
          </p:nvSpPr>
          <p:spPr bwMode="auto">
            <a:xfrm>
              <a:off x="7040563" y="3381376"/>
              <a:ext cx="11113" cy="3175"/>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1" y="0"/>
                    <a:pt x="0" y="0"/>
                    <a:pt x="0" y="0"/>
                  </a:cubicBezTo>
                  <a:cubicBezTo>
                    <a:pt x="1" y="1"/>
                    <a:pt x="1"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3" name="Freeform 5384"/>
            <p:cNvSpPr>
              <a:spLocks/>
            </p:cNvSpPr>
            <p:nvPr/>
          </p:nvSpPr>
          <p:spPr bwMode="auto">
            <a:xfrm>
              <a:off x="6972300" y="3381376"/>
              <a:ext cx="6350"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4" name="Freeform 5385"/>
            <p:cNvSpPr>
              <a:spLocks/>
            </p:cNvSpPr>
            <p:nvPr/>
          </p:nvSpPr>
          <p:spPr bwMode="auto">
            <a:xfrm>
              <a:off x="6975475" y="3392488"/>
              <a:ext cx="11113" cy="7938"/>
            </a:xfrm>
            <a:custGeom>
              <a:avLst/>
              <a:gdLst>
                <a:gd name="T0" fmla="*/ 3 w 3"/>
                <a:gd name="T1" fmla="*/ 0 h 2"/>
                <a:gd name="T2" fmla="*/ 1 w 3"/>
                <a:gd name="T3" fmla="*/ 0 h 2"/>
                <a:gd name="T4" fmla="*/ 0 w 3"/>
                <a:gd name="T5" fmla="*/ 1 h 2"/>
                <a:gd name="T6" fmla="*/ 2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0"/>
                    <a:pt x="2" y="0"/>
                    <a:pt x="1" y="0"/>
                  </a:cubicBezTo>
                  <a:cubicBezTo>
                    <a:pt x="1" y="1"/>
                    <a:pt x="0" y="1"/>
                    <a:pt x="0" y="1"/>
                  </a:cubicBezTo>
                  <a:cubicBezTo>
                    <a:pt x="2" y="2"/>
                    <a:pt x="2" y="2"/>
                    <a:pt x="2" y="2"/>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5" name="Freeform 5386"/>
            <p:cNvSpPr>
              <a:spLocks/>
            </p:cNvSpPr>
            <p:nvPr/>
          </p:nvSpPr>
          <p:spPr bwMode="auto">
            <a:xfrm>
              <a:off x="6838950" y="3335338"/>
              <a:ext cx="246063" cy="125413"/>
            </a:xfrm>
            <a:custGeom>
              <a:avLst/>
              <a:gdLst>
                <a:gd name="T0" fmla="*/ 65 w 65"/>
                <a:gd name="T1" fmla="*/ 6 h 33"/>
                <a:gd name="T2" fmla="*/ 61 w 65"/>
                <a:gd name="T3" fmla="*/ 6 h 33"/>
                <a:gd name="T4" fmla="*/ 64 w 65"/>
                <a:gd name="T5" fmla="*/ 2 h 33"/>
                <a:gd name="T6" fmla="*/ 62 w 65"/>
                <a:gd name="T7" fmla="*/ 0 h 33"/>
                <a:gd name="T8" fmla="*/ 55 w 65"/>
                <a:gd name="T9" fmla="*/ 5 h 33"/>
                <a:gd name="T10" fmla="*/ 54 w 65"/>
                <a:gd name="T11" fmla="*/ 4 h 33"/>
                <a:gd name="T12" fmla="*/ 39 w 65"/>
                <a:gd name="T13" fmla="*/ 10 h 33"/>
                <a:gd name="T14" fmla="*/ 28 w 65"/>
                <a:gd name="T15" fmla="*/ 15 h 33"/>
                <a:gd name="T16" fmla="*/ 0 w 65"/>
                <a:gd name="T17" fmla="*/ 31 h 33"/>
                <a:gd name="T18" fmla="*/ 0 w 65"/>
                <a:gd name="T19" fmla="*/ 29 h 33"/>
                <a:gd name="T20" fmla="*/ 11 w 65"/>
                <a:gd name="T21" fmla="*/ 30 h 33"/>
                <a:gd name="T22" fmla="*/ 12 w 65"/>
                <a:gd name="T23" fmla="*/ 28 h 33"/>
                <a:gd name="T24" fmla="*/ 13 w 65"/>
                <a:gd name="T25" fmla="*/ 26 h 33"/>
                <a:gd name="T26" fmla="*/ 16 w 65"/>
                <a:gd name="T27" fmla="*/ 27 h 33"/>
                <a:gd name="T28" fmla="*/ 14 w 65"/>
                <a:gd name="T29" fmla="*/ 28 h 33"/>
                <a:gd name="T30" fmla="*/ 26 w 65"/>
                <a:gd name="T31" fmla="*/ 23 h 33"/>
                <a:gd name="T32" fmla="*/ 24 w 65"/>
                <a:gd name="T33" fmla="*/ 20 h 33"/>
                <a:gd name="T34" fmla="*/ 31 w 65"/>
                <a:gd name="T35" fmla="*/ 20 h 33"/>
                <a:gd name="T36" fmla="*/ 34 w 65"/>
                <a:gd name="T37" fmla="*/ 16 h 33"/>
                <a:gd name="T38" fmla="*/ 28 w 65"/>
                <a:gd name="T39" fmla="*/ 16 h 33"/>
                <a:gd name="T40" fmla="*/ 31 w 65"/>
                <a:gd name="T41" fmla="*/ 13 h 33"/>
                <a:gd name="T42" fmla="*/ 7 w 65"/>
                <a:gd name="T43" fmla="*/ 28 h 33"/>
                <a:gd name="T44" fmla="*/ 7 w 65"/>
                <a:gd name="T45" fmla="*/ 27 h 33"/>
                <a:gd name="T46" fmla="*/ 8 w 65"/>
                <a:gd name="T47" fmla="*/ 26 h 33"/>
                <a:gd name="T48" fmla="*/ 1 w 65"/>
                <a:gd name="T49" fmla="*/ 26 h 33"/>
                <a:gd name="T50" fmla="*/ 2 w 65"/>
                <a:gd name="T51" fmla="*/ 33 h 33"/>
                <a:gd name="T52" fmla="*/ 10 w 65"/>
                <a:gd name="T53" fmla="*/ 29 h 33"/>
                <a:gd name="T54" fmla="*/ 12 w 65"/>
                <a:gd name="T55" fmla="*/ 27 h 33"/>
                <a:gd name="T56" fmla="*/ 14 w 65"/>
                <a:gd name="T57" fmla="*/ 23 h 33"/>
                <a:gd name="T58" fmla="*/ 17 w 65"/>
                <a:gd name="T59" fmla="*/ 22 h 33"/>
                <a:gd name="T60" fmla="*/ 17 w 65"/>
                <a:gd name="T61" fmla="*/ 21 h 33"/>
                <a:gd name="T62" fmla="*/ 23 w 65"/>
                <a:gd name="T63" fmla="*/ 21 h 33"/>
                <a:gd name="T64" fmla="*/ 22 w 65"/>
                <a:gd name="T65" fmla="*/ 17 h 33"/>
                <a:gd name="T66" fmla="*/ 34 w 65"/>
                <a:gd name="T67" fmla="*/ 18 h 33"/>
                <a:gd name="T68" fmla="*/ 32 w 65"/>
                <a:gd name="T69" fmla="*/ 17 h 33"/>
                <a:gd name="T70" fmla="*/ 34 w 65"/>
                <a:gd name="T71" fmla="*/ 14 h 33"/>
                <a:gd name="T72" fmla="*/ 36 w 65"/>
                <a:gd name="T73" fmla="*/ 17 h 33"/>
                <a:gd name="T74" fmla="*/ 44 w 65"/>
                <a:gd name="T75" fmla="*/ 12 h 33"/>
                <a:gd name="T76" fmla="*/ 42 w 65"/>
                <a:gd name="T77" fmla="*/ 11 h 33"/>
                <a:gd name="T78" fmla="*/ 54 w 65"/>
                <a:gd name="T79" fmla="*/ 8 h 33"/>
                <a:gd name="T80" fmla="*/ 50 w 65"/>
                <a:gd name="T81" fmla="*/ 12 h 33"/>
                <a:gd name="T82" fmla="*/ 53 w 65"/>
                <a:gd name="T83" fmla="*/ 12 h 33"/>
                <a:gd name="T84" fmla="*/ 59 w 65"/>
                <a:gd name="T85" fmla="*/ 6 h 33"/>
                <a:gd name="T86" fmla="*/ 65 w 65"/>
                <a:gd name="T87"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33">
                  <a:moveTo>
                    <a:pt x="65" y="6"/>
                  </a:moveTo>
                  <a:cubicBezTo>
                    <a:pt x="64" y="5"/>
                    <a:pt x="63" y="5"/>
                    <a:pt x="61" y="6"/>
                  </a:cubicBezTo>
                  <a:cubicBezTo>
                    <a:pt x="60" y="5"/>
                    <a:pt x="63" y="4"/>
                    <a:pt x="64" y="2"/>
                  </a:cubicBezTo>
                  <a:cubicBezTo>
                    <a:pt x="61" y="3"/>
                    <a:pt x="63" y="1"/>
                    <a:pt x="62" y="0"/>
                  </a:cubicBezTo>
                  <a:cubicBezTo>
                    <a:pt x="59" y="1"/>
                    <a:pt x="58" y="4"/>
                    <a:pt x="55" y="5"/>
                  </a:cubicBezTo>
                  <a:cubicBezTo>
                    <a:pt x="55" y="4"/>
                    <a:pt x="54" y="4"/>
                    <a:pt x="54" y="4"/>
                  </a:cubicBezTo>
                  <a:cubicBezTo>
                    <a:pt x="50" y="6"/>
                    <a:pt x="44" y="10"/>
                    <a:pt x="39" y="10"/>
                  </a:cubicBezTo>
                  <a:cubicBezTo>
                    <a:pt x="35" y="11"/>
                    <a:pt x="32" y="12"/>
                    <a:pt x="28" y="15"/>
                  </a:cubicBezTo>
                  <a:cubicBezTo>
                    <a:pt x="18" y="18"/>
                    <a:pt x="8" y="23"/>
                    <a:pt x="0" y="31"/>
                  </a:cubicBezTo>
                  <a:cubicBezTo>
                    <a:pt x="0" y="29"/>
                    <a:pt x="0" y="29"/>
                    <a:pt x="0" y="29"/>
                  </a:cubicBezTo>
                  <a:cubicBezTo>
                    <a:pt x="3" y="30"/>
                    <a:pt x="7" y="30"/>
                    <a:pt x="11" y="30"/>
                  </a:cubicBezTo>
                  <a:cubicBezTo>
                    <a:pt x="11" y="30"/>
                    <a:pt x="12" y="29"/>
                    <a:pt x="12" y="28"/>
                  </a:cubicBezTo>
                  <a:cubicBezTo>
                    <a:pt x="12" y="27"/>
                    <a:pt x="13" y="26"/>
                    <a:pt x="13" y="26"/>
                  </a:cubicBezTo>
                  <a:cubicBezTo>
                    <a:pt x="14" y="27"/>
                    <a:pt x="16" y="25"/>
                    <a:pt x="16" y="27"/>
                  </a:cubicBezTo>
                  <a:cubicBezTo>
                    <a:pt x="15" y="27"/>
                    <a:pt x="15" y="28"/>
                    <a:pt x="14" y="28"/>
                  </a:cubicBezTo>
                  <a:cubicBezTo>
                    <a:pt x="18" y="29"/>
                    <a:pt x="22" y="24"/>
                    <a:pt x="26" y="23"/>
                  </a:cubicBezTo>
                  <a:cubicBezTo>
                    <a:pt x="25" y="23"/>
                    <a:pt x="23" y="21"/>
                    <a:pt x="24" y="20"/>
                  </a:cubicBezTo>
                  <a:cubicBezTo>
                    <a:pt x="25" y="23"/>
                    <a:pt x="28" y="17"/>
                    <a:pt x="31" y="20"/>
                  </a:cubicBezTo>
                  <a:cubicBezTo>
                    <a:pt x="35" y="19"/>
                    <a:pt x="30" y="17"/>
                    <a:pt x="34" y="16"/>
                  </a:cubicBezTo>
                  <a:cubicBezTo>
                    <a:pt x="34" y="14"/>
                    <a:pt x="30" y="17"/>
                    <a:pt x="28" y="16"/>
                  </a:cubicBezTo>
                  <a:cubicBezTo>
                    <a:pt x="29" y="14"/>
                    <a:pt x="32" y="15"/>
                    <a:pt x="31" y="13"/>
                  </a:cubicBezTo>
                  <a:cubicBezTo>
                    <a:pt x="24" y="16"/>
                    <a:pt x="16" y="27"/>
                    <a:pt x="7" y="28"/>
                  </a:cubicBezTo>
                  <a:cubicBezTo>
                    <a:pt x="7" y="28"/>
                    <a:pt x="7" y="28"/>
                    <a:pt x="7" y="27"/>
                  </a:cubicBezTo>
                  <a:cubicBezTo>
                    <a:pt x="7" y="27"/>
                    <a:pt x="8" y="26"/>
                    <a:pt x="8" y="26"/>
                  </a:cubicBezTo>
                  <a:cubicBezTo>
                    <a:pt x="6" y="27"/>
                    <a:pt x="3" y="27"/>
                    <a:pt x="1" y="26"/>
                  </a:cubicBezTo>
                  <a:cubicBezTo>
                    <a:pt x="2" y="33"/>
                    <a:pt x="2" y="33"/>
                    <a:pt x="2" y="33"/>
                  </a:cubicBezTo>
                  <a:cubicBezTo>
                    <a:pt x="4" y="31"/>
                    <a:pt x="7" y="29"/>
                    <a:pt x="10" y="29"/>
                  </a:cubicBezTo>
                  <a:cubicBezTo>
                    <a:pt x="9" y="29"/>
                    <a:pt x="11" y="28"/>
                    <a:pt x="12" y="27"/>
                  </a:cubicBezTo>
                  <a:cubicBezTo>
                    <a:pt x="14" y="26"/>
                    <a:pt x="15" y="25"/>
                    <a:pt x="14" y="23"/>
                  </a:cubicBezTo>
                  <a:cubicBezTo>
                    <a:pt x="15" y="23"/>
                    <a:pt x="16" y="23"/>
                    <a:pt x="17" y="22"/>
                  </a:cubicBezTo>
                  <a:cubicBezTo>
                    <a:pt x="17" y="21"/>
                    <a:pt x="17" y="21"/>
                    <a:pt x="17" y="21"/>
                  </a:cubicBezTo>
                  <a:cubicBezTo>
                    <a:pt x="20" y="20"/>
                    <a:pt x="20" y="22"/>
                    <a:pt x="23" y="21"/>
                  </a:cubicBezTo>
                  <a:cubicBezTo>
                    <a:pt x="20" y="20"/>
                    <a:pt x="22" y="18"/>
                    <a:pt x="22" y="17"/>
                  </a:cubicBezTo>
                  <a:cubicBezTo>
                    <a:pt x="26" y="17"/>
                    <a:pt x="31" y="17"/>
                    <a:pt x="34" y="18"/>
                  </a:cubicBezTo>
                  <a:cubicBezTo>
                    <a:pt x="34" y="17"/>
                    <a:pt x="33" y="17"/>
                    <a:pt x="32" y="17"/>
                  </a:cubicBezTo>
                  <a:cubicBezTo>
                    <a:pt x="34" y="16"/>
                    <a:pt x="33" y="15"/>
                    <a:pt x="34" y="14"/>
                  </a:cubicBezTo>
                  <a:cubicBezTo>
                    <a:pt x="36" y="14"/>
                    <a:pt x="36" y="16"/>
                    <a:pt x="36" y="17"/>
                  </a:cubicBezTo>
                  <a:cubicBezTo>
                    <a:pt x="40" y="16"/>
                    <a:pt x="41" y="12"/>
                    <a:pt x="44" y="12"/>
                  </a:cubicBezTo>
                  <a:cubicBezTo>
                    <a:pt x="42" y="11"/>
                    <a:pt x="42" y="11"/>
                    <a:pt x="42" y="11"/>
                  </a:cubicBezTo>
                  <a:cubicBezTo>
                    <a:pt x="46" y="9"/>
                    <a:pt x="50" y="10"/>
                    <a:pt x="54" y="8"/>
                  </a:cubicBezTo>
                  <a:cubicBezTo>
                    <a:pt x="57" y="9"/>
                    <a:pt x="51" y="11"/>
                    <a:pt x="50" y="12"/>
                  </a:cubicBezTo>
                  <a:cubicBezTo>
                    <a:pt x="51" y="13"/>
                    <a:pt x="53" y="12"/>
                    <a:pt x="53" y="12"/>
                  </a:cubicBezTo>
                  <a:cubicBezTo>
                    <a:pt x="55" y="11"/>
                    <a:pt x="57" y="8"/>
                    <a:pt x="59" y="6"/>
                  </a:cubicBezTo>
                  <a:cubicBezTo>
                    <a:pt x="58" y="9"/>
                    <a:pt x="63" y="7"/>
                    <a:pt x="6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6" name="Freeform 5387"/>
            <p:cNvSpPr>
              <a:spLocks/>
            </p:cNvSpPr>
            <p:nvPr/>
          </p:nvSpPr>
          <p:spPr bwMode="auto">
            <a:xfrm>
              <a:off x="7035800" y="3381376"/>
              <a:ext cx="7938" cy="7938"/>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1" y="1"/>
                    <a:pt x="0" y="2"/>
                  </a:cubicBezTo>
                  <a:cubicBezTo>
                    <a:pt x="1" y="1"/>
                    <a:pt x="1" y="1"/>
                    <a:pt x="2" y="1"/>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7" name="Freeform 5388"/>
            <p:cNvSpPr>
              <a:spLocks/>
            </p:cNvSpPr>
            <p:nvPr/>
          </p:nvSpPr>
          <p:spPr bwMode="auto">
            <a:xfrm>
              <a:off x="7085013" y="3354388"/>
              <a:ext cx="0" cy="476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8" name="Freeform 5389"/>
            <p:cNvSpPr>
              <a:spLocks/>
            </p:cNvSpPr>
            <p:nvPr/>
          </p:nvSpPr>
          <p:spPr bwMode="auto">
            <a:xfrm>
              <a:off x="6986588" y="3373438"/>
              <a:ext cx="476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19" name="Freeform 5390"/>
            <p:cNvSpPr>
              <a:spLocks/>
            </p:cNvSpPr>
            <p:nvPr/>
          </p:nvSpPr>
          <p:spPr bwMode="auto">
            <a:xfrm>
              <a:off x="6967538" y="3403601"/>
              <a:ext cx="15875" cy="476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3" y="0"/>
                    <a:pt x="2" y="0"/>
                    <a:pt x="0" y="0"/>
                  </a:cubicBezTo>
                  <a:cubicBezTo>
                    <a:pt x="1" y="0"/>
                    <a:pt x="1"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0" name="Freeform 5391"/>
            <p:cNvSpPr>
              <a:spLocks/>
            </p:cNvSpPr>
            <p:nvPr/>
          </p:nvSpPr>
          <p:spPr bwMode="auto">
            <a:xfrm>
              <a:off x="6891338" y="3433763"/>
              <a:ext cx="7938" cy="7938"/>
            </a:xfrm>
            <a:custGeom>
              <a:avLst/>
              <a:gdLst>
                <a:gd name="T0" fmla="*/ 0 w 2"/>
                <a:gd name="T1" fmla="*/ 0 h 2"/>
                <a:gd name="T2" fmla="*/ 0 w 2"/>
                <a:gd name="T3" fmla="*/ 2 h 2"/>
                <a:gd name="T4" fmla="*/ 0 w 2"/>
                <a:gd name="T5" fmla="*/ 0 h 2"/>
              </a:gdLst>
              <a:ahLst/>
              <a:cxnLst>
                <a:cxn ang="0">
                  <a:pos x="T0" y="T1"/>
                </a:cxn>
                <a:cxn ang="0">
                  <a:pos x="T2" y="T3"/>
                </a:cxn>
                <a:cxn ang="0">
                  <a:pos x="T4" y="T5"/>
                </a:cxn>
              </a:cxnLst>
              <a:rect l="0" t="0" r="r" b="b"/>
              <a:pathLst>
                <a:path w="2" h="2">
                  <a:moveTo>
                    <a:pt x="0" y="0"/>
                  </a:moveTo>
                  <a:cubicBezTo>
                    <a:pt x="0" y="1"/>
                    <a:pt x="0" y="1"/>
                    <a:pt x="0"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1" name="Freeform 5392"/>
            <p:cNvSpPr>
              <a:spLocks/>
            </p:cNvSpPr>
            <p:nvPr/>
          </p:nvSpPr>
          <p:spPr bwMode="auto">
            <a:xfrm>
              <a:off x="7059613" y="3365501"/>
              <a:ext cx="14288" cy="12700"/>
            </a:xfrm>
            <a:custGeom>
              <a:avLst/>
              <a:gdLst>
                <a:gd name="T0" fmla="*/ 0 w 4"/>
                <a:gd name="T1" fmla="*/ 3 h 3"/>
                <a:gd name="T2" fmla="*/ 3 w 4"/>
                <a:gd name="T3" fmla="*/ 1 h 3"/>
                <a:gd name="T4" fmla="*/ 4 w 4"/>
                <a:gd name="T5" fmla="*/ 0 h 3"/>
                <a:gd name="T6" fmla="*/ 2 w 4"/>
                <a:gd name="T7" fmla="*/ 1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cubicBezTo>
                    <a:pt x="3" y="1"/>
                    <a:pt x="3" y="1"/>
                    <a:pt x="3" y="1"/>
                  </a:cubicBezTo>
                  <a:cubicBezTo>
                    <a:pt x="4" y="0"/>
                    <a:pt x="4" y="0"/>
                    <a:pt x="4" y="0"/>
                  </a:cubicBezTo>
                  <a:cubicBezTo>
                    <a:pt x="4" y="0"/>
                    <a:pt x="3" y="1"/>
                    <a:pt x="2" y="1"/>
                  </a:cubicBezTo>
                  <a:cubicBezTo>
                    <a:pt x="1"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2" name="Freeform 5393"/>
            <p:cNvSpPr>
              <a:spLocks/>
            </p:cNvSpPr>
            <p:nvPr/>
          </p:nvSpPr>
          <p:spPr bwMode="auto">
            <a:xfrm>
              <a:off x="6888163" y="3294063"/>
              <a:ext cx="234950" cy="90488"/>
            </a:xfrm>
            <a:custGeom>
              <a:avLst/>
              <a:gdLst>
                <a:gd name="T0" fmla="*/ 4 w 62"/>
                <a:gd name="T1" fmla="*/ 23 h 24"/>
                <a:gd name="T2" fmla="*/ 14 w 62"/>
                <a:gd name="T3" fmla="*/ 19 h 24"/>
                <a:gd name="T4" fmla="*/ 19 w 62"/>
                <a:gd name="T5" fmla="*/ 12 h 24"/>
                <a:gd name="T6" fmla="*/ 19 w 62"/>
                <a:gd name="T7" fmla="*/ 16 h 24"/>
                <a:gd name="T8" fmla="*/ 29 w 62"/>
                <a:gd name="T9" fmla="*/ 12 h 24"/>
                <a:gd name="T10" fmla="*/ 38 w 62"/>
                <a:gd name="T11" fmla="*/ 6 h 24"/>
                <a:gd name="T12" fmla="*/ 38 w 62"/>
                <a:gd name="T13" fmla="*/ 8 h 24"/>
                <a:gd name="T14" fmla="*/ 45 w 62"/>
                <a:gd name="T15" fmla="*/ 2 h 24"/>
                <a:gd name="T16" fmla="*/ 46 w 62"/>
                <a:gd name="T17" fmla="*/ 7 h 24"/>
                <a:gd name="T18" fmla="*/ 45 w 62"/>
                <a:gd name="T19" fmla="*/ 8 h 24"/>
                <a:gd name="T20" fmla="*/ 54 w 62"/>
                <a:gd name="T21" fmla="*/ 6 h 24"/>
                <a:gd name="T22" fmla="*/ 54 w 62"/>
                <a:gd name="T23" fmla="*/ 6 h 24"/>
                <a:gd name="T24" fmla="*/ 54 w 62"/>
                <a:gd name="T25" fmla="*/ 7 h 24"/>
                <a:gd name="T26" fmla="*/ 53 w 62"/>
                <a:gd name="T27" fmla="*/ 9 h 24"/>
                <a:gd name="T28" fmla="*/ 54 w 62"/>
                <a:gd name="T29" fmla="*/ 12 h 24"/>
                <a:gd name="T30" fmla="*/ 56 w 62"/>
                <a:gd name="T31" fmla="*/ 13 h 24"/>
                <a:gd name="T32" fmla="*/ 58 w 62"/>
                <a:gd name="T33" fmla="*/ 9 h 24"/>
                <a:gd name="T34" fmla="*/ 62 w 62"/>
                <a:gd name="T35" fmla="*/ 0 h 24"/>
                <a:gd name="T36" fmla="*/ 54 w 62"/>
                <a:gd name="T37" fmla="*/ 1 h 24"/>
                <a:gd name="T38" fmla="*/ 49 w 62"/>
                <a:gd name="T39" fmla="*/ 3 h 24"/>
                <a:gd name="T40" fmla="*/ 48 w 62"/>
                <a:gd name="T41" fmla="*/ 1 h 24"/>
                <a:gd name="T42" fmla="*/ 46 w 62"/>
                <a:gd name="T43" fmla="*/ 2 h 24"/>
                <a:gd name="T44" fmla="*/ 44 w 62"/>
                <a:gd name="T45" fmla="*/ 1 h 24"/>
                <a:gd name="T46" fmla="*/ 39 w 62"/>
                <a:gd name="T47" fmla="*/ 3 h 24"/>
                <a:gd name="T48" fmla="*/ 40 w 62"/>
                <a:gd name="T49" fmla="*/ 2 h 24"/>
                <a:gd name="T50" fmla="*/ 37 w 62"/>
                <a:gd name="T51" fmla="*/ 5 h 24"/>
                <a:gd name="T52" fmla="*/ 34 w 62"/>
                <a:gd name="T53" fmla="*/ 3 h 24"/>
                <a:gd name="T54" fmla="*/ 35 w 62"/>
                <a:gd name="T55" fmla="*/ 5 h 24"/>
                <a:gd name="T56" fmla="*/ 21 w 62"/>
                <a:gd name="T57" fmla="*/ 7 h 24"/>
                <a:gd name="T58" fmla="*/ 21 w 62"/>
                <a:gd name="T59" fmla="*/ 9 h 24"/>
                <a:gd name="T60" fmla="*/ 26 w 62"/>
                <a:gd name="T61" fmla="*/ 5 h 24"/>
                <a:gd name="T62" fmla="*/ 27 w 62"/>
                <a:gd name="T63" fmla="*/ 10 h 24"/>
                <a:gd name="T64" fmla="*/ 18 w 62"/>
                <a:gd name="T65" fmla="*/ 9 h 24"/>
                <a:gd name="T66" fmla="*/ 9 w 62"/>
                <a:gd name="T67" fmla="*/ 14 h 24"/>
                <a:gd name="T68" fmla="*/ 9 w 62"/>
                <a:gd name="T69" fmla="*/ 14 h 24"/>
                <a:gd name="T70" fmla="*/ 4 w 62"/>
                <a:gd name="T71" fmla="*/ 18 h 24"/>
                <a:gd name="T72" fmla="*/ 6 w 62"/>
                <a:gd name="T73" fmla="*/ 17 h 24"/>
                <a:gd name="T74" fmla="*/ 5 w 62"/>
                <a:gd name="T75" fmla="*/ 20 h 24"/>
                <a:gd name="T76" fmla="*/ 4 w 62"/>
                <a:gd name="T77" fmla="*/ 19 h 24"/>
                <a:gd name="T78" fmla="*/ 0 w 62"/>
                <a:gd name="T79" fmla="*/ 24 h 24"/>
                <a:gd name="T80" fmla="*/ 5 w 62"/>
                <a:gd name="T81" fmla="*/ 20 h 24"/>
                <a:gd name="T82" fmla="*/ 4 w 62"/>
                <a:gd name="T8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24">
                  <a:moveTo>
                    <a:pt x="4" y="23"/>
                  </a:moveTo>
                  <a:cubicBezTo>
                    <a:pt x="8" y="23"/>
                    <a:pt x="11" y="20"/>
                    <a:pt x="14" y="19"/>
                  </a:cubicBezTo>
                  <a:cubicBezTo>
                    <a:pt x="20" y="15"/>
                    <a:pt x="13" y="15"/>
                    <a:pt x="19" y="12"/>
                  </a:cubicBezTo>
                  <a:cubicBezTo>
                    <a:pt x="19" y="16"/>
                    <a:pt x="19" y="16"/>
                    <a:pt x="19" y="16"/>
                  </a:cubicBezTo>
                  <a:cubicBezTo>
                    <a:pt x="22" y="15"/>
                    <a:pt x="26" y="13"/>
                    <a:pt x="29" y="12"/>
                  </a:cubicBezTo>
                  <a:cubicBezTo>
                    <a:pt x="32" y="10"/>
                    <a:pt x="35" y="9"/>
                    <a:pt x="38" y="6"/>
                  </a:cubicBezTo>
                  <a:cubicBezTo>
                    <a:pt x="38" y="7"/>
                    <a:pt x="39" y="7"/>
                    <a:pt x="38" y="8"/>
                  </a:cubicBezTo>
                  <a:cubicBezTo>
                    <a:pt x="42" y="7"/>
                    <a:pt x="39" y="2"/>
                    <a:pt x="45" y="2"/>
                  </a:cubicBezTo>
                  <a:cubicBezTo>
                    <a:pt x="40" y="6"/>
                    <a:pt x="47" y="5"/>
                    <a:pt x="46" y="7"/>
                  </a:cubicBezTo>
                  <a:cubicBezTo>
                    <a:pt x="45" y="8"/>
                    <a:pt x="45" y="8"/>
                    <a:pt x="45" y="8"/>
                  </a:cubicBezTo>
                  <a:cubicBezTo>
                    <a:pt x="48" y="7"/>
                    <a:pt x="51" y="6"/>
                    <a:pt x="54" y="6"/>
                  </a:cubicBezTo>
                  <a:cubicBezTo>
                    <a:pt x="54" y="6"/>
                    <a:pt x="54" y="6"/>
                    <a:pt x="54" y="6"/>
                  </a:cubicBezTo>
                  <a:cubicBezTo>
                    <a:pt x="54" y="7"/>
                    <a:pt x="54" y="7"/>
                    <a:pt x="54" y="7"/>
                  </a:cubicBezTo>
                  <a:cubicBezTo>
                    <a:pt x="54" y="8"/>
                    <a:pt x="53" y="8"/>
                    <a:pt x="53" y="9"/>
                  </a:cubicBezTo>
                  <a:cubicBezTo>
                    <a:pt x="53" y="9"/>
                    <a:pt x="56" y="9"/>
                    <a:pt x="54" y="12"/>
                  </a:cubicBezTo>
                  <a:cubicBezTo>
                    <a:pt x="55" y="11"/>
                    <a:pt x="55" y="12"/>
                    <a:pt x="56" y="13"/>
                  </a:cubicBezTo>
                  <a:cubicBezTo>
                    <a:pt x="57" y="11"/>
                    <a:pt x="58" y="10"/>
                    <a:pt x="58" y="9"/>
                  </a:cubicBezTo>
                  <a:cubicBezTo>
                    <a:pt x="62" y="0"/>
                    <a:pt x="62" y="0"/>
                    <a:pt x="62" y="0"/>
                  </a:cubicBezTo>
                  <a:cubicBezTo>
                    <a:pt x="54" y="1"/>
                    <a:pt x="54" y="1"/>
                    <a:pt x="54" y="1"/>
                  </a:cubicBezTo>
                  <a:cubicBezTo>
                    <a:pt x="52" y="2"/>
                    <a:pt x="50" y="1"/>
                    <a:pt x="49" y="3"/>
                  </a:cubicBezTo>
                  <a:cubicBezTo>
                    <a:pt x="47" y="1"/>
                    <a:pt x="50" y="2"/>
                    <a:pt x="48" y="1"/>
                  </a:cubicBezTo>
                  <a:cubicBezTo>
                    <a:pt x="46" y="2"/>
                    <a:pt x="46" y="2"/>
                    <a:pt x="46" y="2"/>
                  </a:cubicBezTo>
                  <a:cubicBezTo>
                    <a:pt x="44" y="2"/>
                    <a:pt x="48" y="1"/>
                    <a:pt x="44" y="1"/>
                  </a:cubicBezTo>
                  <a:cubicBezTo>
                    <a:pt x="44" y="1"/>
                    <a:pt x="42" y="3"/>
                    <a:pt x="39" y="3"/>
                  </a:cubicBezTo>
                  <a:cubicBezTo>
                    <a:pt x="40" y="2"/>
                    <a:pt x="40" y="2"/>
                    <a:pt x="40" y="2"/>
                  </a:cubicBezTo>
                  <a:cubicBezTo>
                    <a:pt x="38" y="3"/>
                    <a:pt x="35" y="3"/>
                    <a:pt x="37" y="5"/>
                  </a:cubicBezTo>
                  <a:cubicBezTo>
                    <a:pt x="34" y="3"/>
                    <a:pt x="34" y="3"/>
                    <a:pt x="34" y="3"/>
                  </a:cubicBezTo>
                  <a:cubicBezTo>
                    <a:pt x="35" y="5"/>
                    <a:pt x="35" y="5"/>
                    <a:pt x="35" y="5"/>
                  </a:cubicBezTo>
                  <a:cubicBezTo>
                    <a:pt x="30" y="6"/>
                    <a:pt x="26" y="3"/>
                    <a:pt x="21" y="7"/>
                  </a:cubicBezTo>
                  <a:cubicBezTo>
                    <a:pt x="23" y="7"/>
                    <a:pt x="21" y="8"/>
                    <a:pt x="21" y="9"/>
                  </a:cubicBezTo>
                  <a:cubicBezTo>
                    <a:pt x="24" y="9"/>
                    <a:pt x="23" y="6"/>
                    <a:pt x="26" y="5"/>
                  </a:cubicBezTo>
                  <a:cubicBezTo>
                    <a:pt x="27" y="7"/>
                    <a:pt x="23" y="10"/>
                    <a:pt x="27" y="10"/>
                  </a:cubicBezTo>
                  <a:cubicBezTo>
                    <a:pt x="23" y="9"/>
                    <a:pt x="21" y="12"/>
                    <a:pt x="18" y="9"/>
                  </a:cubicBezTo>
                  <a:cubicBezTo>
                    <a:pt x="14" y="11"/>
                    <a:pt x="13" y="13"/>
                    <a:pt x="9" y="14"/>
                  </a:cubicBezTo>
                  <a:cubicBezTo>
                    <a:pt x="9" y="14"/>
                    <a:pt x="9" y="14"/>
                    <a:pt x="9" y="14"/>
                  </a:cubicBezTo>
                  <a:cubicBezTo>
                    <a:pt x="10" y="16"/>
                    <a:pt x="5" y="14"/>
                    <a:pt x="4" y="18"/>
                  </a:cubicBezTo>
                  <a:cubicBezTo>
                    <a:pt x="6" y="17"/>
                    <a:pt x="6" y="17"/>
                    <a:pt x="6" y="17"/>
                  </a:cubicBezTo>
                  <a:cubicBezTo>
                    <a:pt x="7" y="18"/>
                    <a:pt x="6" y="19"/>
                    <a:pt x="5" y="20"/>
                  </a:cubicBezTo>
                  <a:cubicBezTo>
                    <a:pt x="5" y="19"/>
                    <a:pt x="5" y="19"/>
                    <a:pt x="4" y="19"/>
                  </a:cubicBezTo>
                  <a:cubicBezTo>
                    <a:pt x="4" y="21"/>
                    <a:pt x="1" y="23"/>
                    <a:pt x="0" y="24"/>
                  </a:cubicBezTo>
                  <a:cubicBezTo>
                    <a:pt x="2" y="24"/>
                    <a:pt x="3" y="21"/>
                    <a:pt x="5" y="20"/>
                  </a:cubicBezTo>
                  <a:cubicBezTo>
                    <a:pt x="5" y="21"/>
                    <a:pt x="6" y="2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3" name="Freeform 5394"/>
            <p:cNvSpPr>
              <a:spLocks/>
            </p:cNvSpPr>
            <p:nvPr/>
          </p:nvSpPr>
          <p:spPr bwMode="auto">
            <a:xfrm>
              <a:off x="7040563" y="3297238"/>
              <a:ext cx="3175" cy="476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4" name="Freeform 5395"/>
            <p:cNvSpPr>
              <a:spLocks/>
            </p:cNvSpPr>
            <p:nvPr/>
          </p:nvSpPr>
          <p:spPr bwMode="auto">
            <a:xfrm>
              <a:off x="6778625" y="3365501"/>
              <a:ext cx="93663" cy="65088"/>
            </a:xfrm>
            <a:custGeom>
              <a:avLst/>
              <a:gdLst>
                <a:gd name="T0" fmla="*/ 13 w 25"/>
                <a:gd name="T1" fmla="*/ 8 h 17"/>
                <a:gd name="T2" fmla="*/ 11 w 25"/>
                <a:gd name="T3" fmla="*/ 14 h 17"/>
                <a:gd name="T4" fmla="*/ 8 w 25"/>
                <a:gd name="T5" fmla="*/ 10 h 17"/>
                <a:gd name="T6" fmla="*/ 6 w 25"/>
                <a:gd name="T7" fmla="*/ 10 h 17"/>
                <a:gd name="T8" fmla="*/ 6 w 25"/>
                <a:gd name="T9" fmla="*/ 10 h 17"/>
                <a:gd name="T10" fmla="*/ 6 w 25"/>
                <a:gd name="T11" fmla="*/ 10 h 17"/>
                <a:gd name="T12" fmla="*/ 6 w 25"/>
                <a:gd name="T13" fmla="*/ 10 h 17"/>
                <a:gd name="T14" fmla="*/ 6 w 25"/>
                <a:gd name="T15" fmla="*/ 11 h 17"/>
                <a:gd name="T16" fmla="*/ 6 w 25"/>
                <a:gd name="T17" fmla="*/ 11 h 17"/>
                <a:gd name="T18" fmla="*/ 6 w 25"/>
                <a:gd name="T19" fmla="*/ 10 h 17"/>
                <a:gd name="T20" fmla="*/ 6 w 25"/>
                <a:gd name="T21" fmla="*/ 10 h 17"/>
                <a:gd name="T22" fmla="*/ 6 w 25"/>
                <a:gd name="T23" fmla="*/ 10 h 17"/>
                <a:gd name="T24" fmla="*/ 6 w 25"/>
                <a:gd name="T25" fmla="*/ 10 h 17"/>
                <a:gd name="T26" fmla="*/ 6 w 25"/>
                <a:gd name="T27" fmla="*/ 10 h 17"/>
                <a:gd name="T28" fmla="*/ 6 w 25"/>
                <a:gd name="T29" fmla="*/ 11 h 17"/>
                <a:gd name="T30" fmla="*/ 4 w 25"/>
                <a:gd name="T31" fmla="*/ 14 h 17"/>
                <a:gd name="T32" fmla="*/ 3 w 25"/>
                <a:gd name="T33" fmla="*/ 12 h 17"/>
                <a:gd name="T34" fmla="*/ 5 w 25"/>
                <a:gd name="T35" fmla="*/ 11 h 17"/>
                <a:gd name="T36" fmla="*/ 4 w 25"/>
                <a:gd name="T37" fmla="*/ 12 h 17"/>
                <a:gd name="T38" fmla="*/ 4 w 25"/>
                <a:gd name="T39" fmla="*/ 12 h 17"/>
                <a:gd name="T40" fmla="*/ 4 w 25"/>
                <a:gd name="T41" fmla="*/ 13 h 17"/>
                <a:gd name="T42" fmla="*/ 4 w 25"/>
                <a:gd name="T43" fmla="*/ 12 h 17"/>
                <a:gd name="T44" fmla="*/ 4 w 25"/>
                <a:gd name="T45" fmla="*/ 12 h 17"/>
                <a:gd name="T46" fmla="*/ 4 w 25"/>
                <a:gd name="T47" fmla="*/ 12 h 17"/>
                <a:gd name="T48" fmla="*/ 4 w 25"/>
                <a:gd name="T49" fmla="*/ 12 h 17"/>
                <a:gd name="T50" fmla="*/ 5 w 25"/>
                <a:gd name="T51" fmla="*/ 13 h 17"/>
                <a:gd name="T52" fmla="*/ 5 w 25"/>
                <a:gd name="T53" fmla="*/ 14 h 17"/>
                <a:gd name="T54" fmla="*/ 7 w 25"/>
                <a:gd name="T55" fmla="*/ 14 h 17"/>
                <a:gd name="T56" fmla="*/ 12 w 25"/>
                <a:gd name="T57" fmla="*/ 4 h 17"/>
                <a:gd name="T58" fmla="*/ 9 w 25"/>
                <a:gd name="T59" fmla="*/ 8 h 17"/>
                <a:gd name="T60" fmla="*/ 4 w 25"/>
                <a:gd name="T61" fmla="*/ 8 h 17"/>
                <a:gd name="T62" fmla="*/ 2 w 25"/>
                <a:gd name="T63" fmla="*/ 9 h 17"/>
                <a:gd name="T64" fmla="*/ 0 w 25"/>
                <a:gd name="T65" fmla="*/ 11 h 17"/>
                <a:gd name="T66" fmla="*/ 4 w 25"/>
                <a:gd name="T67" fmla="*/ 17 h 17"/>
                <a:gd name="T68" fmla="*/ 6 w 25"/>
                <a:gd name="T69" fmla="*/ 17 h 17"/>
                <a:gd name="T70" fmla="*/ 7 w 25"/>
                <a:gd name="T71" fmla="*/ 17 h 17"/>
                <a:gd name="T72" fmla="*/ 21 w 25"/>
                <a:gd name="T73" fmla="*/ 12 h 17"/>
                <a:gd name="T74" fmla="*/ 22 w 25"/>
                <a:gd name="T75" fmla="*/ 9 h 17"/>
                <a:gd name="T76" fmla="*/ 19 w 25"/>
                <a:gd name="T77" fmla="*/ 7 h 17"/>
                <a:gd name="T78" fmla="*/ 20 w 25"/>
                <a:gd name="T79" fmla="*/ 4 h 17"/>
                <a:gd name="T80" fmla="*/ 20 w 25"/>
                <a:gd name="T81" fmla="*/ 3 h 17"/>
                <a:gd name="T82" fmla="*/ 16 w 25"/>
                <a:gd name="T8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7">
                  <a:moveTo>
                    <a:pt x="16" y="9"/>
                  </a:moveTo>
                  <a:cubicBezTo>
                    <a:pt x="13" y="10"/>
                    <a:pt x="16" y="8"/>
                    <a:pt x="13" y="8"/>
                  </a:cubicBezTo>
                  <a:cubicBezTo>
                    <a:pt x="11" y="10"/>
                    <a:pt x="17" y="9"/>
                    <a:pt x="15" y="12"/>
                  </a:cubicBezTo>
                  <a:cubicBezTo>
                    <a:pt x="13" y="11"/>
                    <a:pt x="12" y="14"/>
                    <a:pt x="11" y="14"/>
                  </a:cubicBezTo>
                  <a:cubicBezTo>
                    <a:pt x="11" y="13"/>
                    <a:pt x="10" y="10"/>
                    <a:pt x="10" y="10"/>
                  </a:cubicBezTo>
                  <a:cubicBezTo>
                    <a:pt x="9" y="10"/>
                    <a:pt x="9" y="10"/>
                    <a:pt x="8" y="10"/>
                  </a:cubicBezTo>
                  <a:cubicBezTo>
                    <a:pt x="8"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9"/>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1"/>
                    <a:pt x="7" y="11"/>
                  </a:cubicBezTo>
                  <a:cubicBezTo>
                    <a:pt x="7" y="11"/>
                    <a:pt x="6" y="11"/>
                    <a:pt x="6" y="11"/>
                  </a:cubicBezTo>
                  <a:cubicBezTo>
                    <a:pt x="6" y="11"/>
                    <a:pt x="5" y="12"/>
                    <a:pt x="6" y="13"/>
                  </a:cubicBezTo>
                  <a:cubicBezTo>
                    <a:pt x="6" y="13"/>
                    <a:pt x="5" y="14"/>
                    <a:pt x="4" y="14"/>
                  </a:cubicBezTo>
                  <a:cubicBezTo>
                    <a:pt x="3" y="13"/>
                    <a:pt x="3" y="13"/>
                    <a:pt x="3" y="13"/>
                  </a:cubicBezTo>
                  <a:cubicBezTo>
                    <a:pt x="3" y="13"/>
                    <a:pt x="3" y="12"/>
                    <a:pt x="3" y="12"/>
                  </a:cubicBezTo>
                  <a:cubicBezTo>
                    <a:pt x="3" y="12"/>
                    <a:pt x="3" y="12"/>
                    <a:pt x="3" y="12"/>
                  </a:cubicBezTo>
                  <a:cubicBezTo>
                    <a:pt x="3" y="11"/>
                    <a:pt x="4" y="11"/>
                    <a:pt x="5" y="11"/>
                  </a:cubicBezTo>
                  <a:cubicBezTo>
                    <a:pt x="5" y="12"/>
                    <a:pt x="4" y="12"/>
                    <a:pt x="4" y="12"/>
                  </a:cubicBezTo>
                  <a:cubicBezTo>
                    <a:pt x="4" y="12"/>
                    <a:pt x="4" y="12"/>
                    <a:pt x="4" y="12"/>
                  </a:cubicBezTo>
                  <a:cubicBezTo>
                    <a:pt x="4" y="13"/>
                    <a:pt x="4" y="12"/>
                    <a:pt x="4" y="12"/>
                  </a:cubicBezTo>
                  <a:cubicBezTo>
                    <a:pt x="4" y="12"/>
                    <a:pt x="4" y="12"/>
                    <a:pt x="4" y="12"/>
                  </a:cubicBezTo>
                  <a:cubicBezTo>
                    <a:pt x="4" y="12"/>
                    <a:pt x="4" y="12"/>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5" y="13"/>
                    <a:pt x="5" y="13"/>
                  </a:cubicBezTo>
                  <a:cubicBezTo>
                    <a:pt x="5" y="14"/>
                    <a:pt x="5" y="14"/>
                    <a:pt x="5" y="14"/>
                  </a:cubicBezTo>
                  <a:cubicBezTo>
                    <a:pt x="5" y="14"/>
                    <a:pt x="5" y="14"/>
                    <a:pt x="5" y="14"/>
                  </a:cubicBezTo>
                  <a:cubicBezTo>
                    <a:pt x="5" y="14"/>
                    <a:pt x="6" y="14"/>
                    <a:pt x="6" y="14"/>
                  </a:cubicBezTo>
                  <a:cubicBezTo>
                    <a:pt x="6" y="14"/>
                    <a:pt x="7" y="14"/>
                    <a:pt x="7" y="14"/>
                  </a:cubicBezTo>
                  <a:cubicBezTo>
                    <a:pt x="9" y="10"/>
                    <a:pt x="21" y="5"/>
                    <a:pt x="16" y="2"/>
                  </a:cubicBezTo>
                  <a:cubicBezTo>
                    <a:pt x="14" y="2"/>
                    <a:pt x="13" y="3"/>
                    <a:pt x="12" y="4"/>
                  </a:cubicBezTo>
                  <a:cubicBezTo>
                    <a:pt x="16" y="3"/>
                    <a:pt x="13" y="6"/>
                    <a:pt x="13" y="7"/>
                  </a:cubicBezTo>
                  <a:cubicBezTo>
                    <a:pt x="11" y="7"/>
                    <a:pt x="9" y="10"/>
                    <a:pt x="9" y="8"/>
                  </a:cubicBezTo>
                  <a:cubicBezTo>
                    <a:pt x="11" y="5"/>
                    <a:pt x="11" y="5"/>
                    <a:pt x="11" y="5"/>
                  </a:cubicBezTo>
                  <a:cubicBezTo>
                    <a:pt x="9" y="6"/>
                    <a:pt x="6" y="7"/>
                    <a:pt x="4" y="8"/>
                  </a:cubicBezTo>
                  <a:cubicBezTo>
                    <a:pt x="3" y="9"/>
                    <a:pt x="3" y="9"/>
                    <a:pt x="3" y="9"/>
                  </a:cubicBezTo>
                  <a:cubicBezTo>
                    <a:pt x="3" y="9"/>
                    <a:pt x="3" y="9"/>
                    <a:pt x="2" y="9"/>
                  </a:cubicBezTo>
                  <a:cubicBezTo>
                    <a:pt x="2" y="9"/>
                    <a:pt x="1" y="10"/>
                    <a:pt x="1" y="10"/>
                  </a:cubicBezTo>
                  <a:cubicBezTo>
                    <a:pt x="1" y="10"/>
                    <a:pt x="0" y="11"/>
                    <a:pt x="0" y="11"/>
                  </a:cubicBezTo>
                  <a:cubicBezTo>
                    <a:pt x="0" y="13"/>
                    <a:pt x="1" y="14"/>
                    <a:pt x="1" y="15"/>
                  </a:cubicBezTo>
                  <a:cubicBezTo>
                    <a:pt x="2" y="16"/>
                    <a:pt x="3" y="16"/>
                    <a:pt x="4" y="17"/>
                  </a:cubicBezTo>
                  <a:cubicBezTo>
                    <a:pt x="5" y="17"/>
                    <a:pt x="5" y="17"/>
                    <a:pt x="5" y="17"/>
                  </a:cubicBezTo>
                  <a:cubicBezTo>
                    <a:pt x="6" y="17"/>
                    <a:pt x="6" y="17"/>
                    <a:pt x="6" y="17"/>
                  </a:cubicBezTo>
                  <a:cubicBezTo>
                    <a:pt x="6" y="17"/>
                    <a:pt x="6" y="17"/>
                    <a:pt x="6" y="17"/>
                  </a:cubicBezTo>
                  <a:cubicBezTo>
                    <a:pt x="7" y="17"/>
                    <a:pt x="7" y="17"/>
                    <a:pt x="7" y="17"/>
                  </a:cubicBezTo>
                  <a:cubicBezTo>
                    <a:pt x="13" y="16"/>
                    <a:pt x="19" y="14"/>
                    <a:pt x="23" y="11"/>
                  </a:cubicBezTo>
                  <a:cubicBezTo>
                    <a:pt x="23" y="11"/>
                    <a:pt x="22" y="11"/>
                    <a:pt x="21" y="12"/>
                  </a:cubicBezTo>
                  <a:cubicBezTo>
                    <a:pt x="20" y="12"/>
                    <a:pt x="19" y="13"/>
                    <a:pt x="19" y="13"/>
                  </a:cubicBezTo>
                  <a:cubicBezTo>
                    <a:pt x="19" y="11"/>
                    <a:pt x="21" y="10"/>
                    <a:pt x="22" y="9"/>
                  </a:cubicBezTo>
                  <a:cubicBezTo>
                    <a:pt x="22" y="9"/>
                    <a:pt x="21" y="9"/>
                    <a:pt x="20" y="8"/>
                  </a:cubicBezTo>
                  <a:cubicBezTo>
                    <a:pt x="20" y="8"/>
                    <a:pt x="19" y="7"/>
                    <a:pt x="19" y="7"/>
                  </a:cubicBezTo>
                  <a:cubicBezTo>
                    <a:pt x="20" y="7"/>
                    <a:pt x="21" y="6"/>
                    <a:pt x="21" y="7"/>
                  </a:cubicBezTo>
                  <a:cubicBezTo>
                    <a:pt x="22" y="5"/>
                    <a:pt x="21" y="5"/>
                    <a:pt x="20" y="4"/>
                  </a:cubicBezTo>
                  <a:cubicBezTo>
                    <a:pt x="22" y="3"/>
                    <a:pt x="23" y="3"/>
                    <a:pt x="25" y="0"/>
                  </a:cubicBezTo>
                  <a:cubicBezTo>
                    <a:pt x="22" y="1"/>
                    <a:pt x="21" y="2"/>
                    <a:pt x="20" y="3"/>
                  </a:cubicBezTo>
                  <a:cubicBezTo>
                    <a:pt x="19" y="4"/>
                    <a:pt x="18" y="5"/>
                    <a:pt x="15" y="5"/>
                  </a:cubicBezTo>
                  <a:cubicBezTo>
                    <a:pt x="15" y="5"/>
                    <a:pt x="15" y="6"/>
                    <a:pt x="16" y="7"/>
                  </a:cubicBezTo>
                  <a:cubicBezTo>
                    <a:pt x="16" y="8"/>
                    <a:pt x="16"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5" name="Freeform 5396"/>
            <p:cNvSpPr>
              <a:spLocks/>
            </p:cNvSpPr>
            <p:nvPr/>
          </p:nvSpPr>
          <p:spPr bwMode="auto">
            <a:xfrm>
              <a:off x="6872288" y="3378201"/>
              <a:ext cx="4763" cy="6350"/>
            </a:xfrm>
            <a:custGeom>
              <a:avLst/>
              <a:gdLst>
                <a:gd name="T0" fmla="*/ 0 w 3"/>
                <a:gd name="T1" fmla="*/ 0 h 4"/>
                <a:gd name="T2" fmla="*/ 0 w 3"/>
                <a:gd name="T3" fmla="*/ 4 h 4"/>
                <a:gd name="T4" fmla="*/ 3 w 3"/>
                <a:gd name="T5" fmla="*/ 0 h 4"/>
                <a:gd name="T6" fmla="*/ 0 w 3"/>
                <a:gd name="T7" fmla="*/ 0 h 4"/>
              </a:gdLst>
              <a:ahLst/>
              <a:cxnLst>
                <a:cxn ang="0">
                  <a:pos x="T0" y="T1"/>
                </a:cxn>
                <a:cxn ang="0">
                  <a:pos x="T2" y="T3"/>
                </a:cxn>
                <a:cxn ang="0">
                  <a:pos x="T4" y="T5"/>
                </a:cxn>
                <a:cxn ang="0">
                  <a:pos x="T6" y="T7"/>
                </a:cxn>
              </a:cxnLst>
              <a:rect l="0" t="0" r="r" b="b"/>
              <a:pathLst>
                <a:path w="3" h="4">
                  <a:moveTo>
                    <a:pt x="0" y="0"/>
                  </a:moveTo>
                  <a:lnTo>
                    <a:pt x="0" y="4"/>
                  </a:lnTo>
                  <a:lnTo>
                    <a:pt x="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6" name="Freeform 5397"/>
            <p:cNvSpPr>
              <a:spLocks/>
            </p:cNvSpPr>
            <p:nvPr/>
          </p:nvSpPr>
          <p:spPr bwMode="auto">
            <a:xfrm>
              <a:off x="6869113" y="3397251"/>
              <a:ext cx="11113" cy="3175"/>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2" y="1"/>
                    <a:pt x="3" y="0"/>
                    <a:pt x="2" y="0"/>
                  </a:cubicBezTo>
                  <a:cubicBezTo>
                    <a:pt x="0" y="1"/>
                    <a:pt x="1"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7" name="Freeform 5398"/>
            <p:cNvSpPr>
              <a:spLocks/>
            </p:cNvSpPr>
            <p:nvPr/>
          </p:nvSpPr>
          <p:spPr bwMode="auto">
            <a:xfrm>
              <a:off x="6816725" y="3408363"/>
              <a:ext cx="11113" cy="7938"/>
            </a:xfrm>
            <a:custGeom>
              <a:avLst/>
              <a:gdLst>
                <a:gd name="T0" fmla="*/ 0 w 3"/>
                <a:gd name="T1" fmla="*/ 2 h 2"/>
                <a:gd name="T2" fmla="*/ 3 w 3"/>
                <a:gd name="T3" fmla="*/ 0 h 2"/>
                <a:gd name="T4" fmla="*/ 1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8" name="Freeform 5399"/>
            <p:cNvSpPr>
              <a:spLocks/>
            </p:cNvSpPr>
            <p:nvPr/>
          </p:nvSpPr>
          <p:spPr bwMode="auto">
            <a:xfrm>
              <a:off x="6838950" y="3351213"/>
              <a:ext cx="46038" cy="38100"/>
            </a:xfrm>
            <a:custGeom>
              <a:avLst/>
              <a:gdLst>
                <a:gd name="T0" fmla="*/ 12 w 12"/>
                <a:gd name="T1" fmla="*/ 0 h 10"/>
                <a:gd name="T2" fmla="*/ 1 w 12"/>
                <a:gd name="T3" fmla="*/ 5 h 10"/>
                <a:gd name="T4" fmla="*/ 3 w 12"/>
                <a:gd name="T5" fmla="*/ 10 h 10"/>
                <a:gd name="T6" fmla="*/ 7 w 12"/>
                <a:gd name="T7" fmla="*/ 5 h 10"/>
                <a:gd name="T8" fmla="*/ 12 w 12"/>
                <a:gd name="T9" fmla="*/ 2 h 10"/>
                <a:gd name="T10" fmla="*/ 12 w 12"/>
                <a:gd name="T11" fmla="*/ 0 h 10"/>
              </a:gdLst>
              <a:ahLst/>
              <a:cxnLst>
                <a:cxn ang="0">
                  <a:pos x="T0" y="T1"/>
                </a:cxn>
                <a:cxn ang="0">
                  <a:pos x="T2" y="T3"/>
                </a:cxn>
                <a:cxn ang="0">
                  <a:pos x="T4" y="T5"/>
                </a:cxn>
                <a:cxn ang="0">
                  <a:pos x="T6" y="T7"/>
                </a:cxn>
                <a:cxn ang="0">
                  <a:pos x="T8" y="T9"/>
                </a:cxn>
                <a:cxn ang="0">
                  <a:pos x="T10" y="T11"/>
                </a:cxn>
              </a:cxnLst>
              <a:rect l="0" t="0" r="r" b="b"/>
              <a:pathLst>
                <a:path w="12" h="10">
                  <a:moveTo>
                    <a:pt x="12" y="0"/>
                  </a:moveTo>
                  <a:cubicBezTo>
                    <a:pt x="8" y="2"/>
                    <a:pt x="6" y="4"/>
                    <a:pt x="1" y="5"/>
                  </a:cubicBezTo>
                  <a:cubicBezTo>
                    <a:pt x="0" y="8"/>
                    <a:pt x="4" y="8"/>
                    <a:pt x="3" y="10"/>
                  </a:cubicBezTo>
                  <a:cubicBezTo>
                    <a:pt x="6" y="9"/>
                    <a:pt x="4" y="6"/>
                    <a:pt x="7" y="5"/>
                  </a:cubicBezTo>
                  <a:cubicBezTo>
                    <a:pt x="8" y="6"/>
                    <a:pt x="10" y="3"/>
                    <a:pt x="12" y="2"/>
                  </a:cubicBezTo>
                  <a:cubicBezTo>
                    <a:pt x="12" y="2"/>
                    <a:pt x="12" y="1"/>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29" name="Freeform 5400"/>
            <p:cNvSpPr>
              <a:spLocks/>
            </p:cNvSpPr>
            <p:nvPr/>
          </p:nvSpPr>
          <p:spPr bwMode="auto">
            <a:xfrm>
              <a:off x="6872288" y="3228976"/>
              <a:ext cx="231775" cy="144463"/>
            </a:xfrm>
            <a:custGeom>
              <a:avLst/>
              <a:gdLst>
                <a:gd name="T0" fmla="*/ 20 w 61"/>
                <a:gd name="T1" fmla="*/ 32 h 38"/>
                <a:gd name="T2" fmla="*/ 25 w 61"/>
                <a:gd name="T3" fmla="*/ 29 h 38"/>
                <a:gd name="T4" fmla="*/ 23 w 61"/>
                <a:gd name="T5" fmla="*/ 31 h 38"/>
                <a:gd name="T6" fmla="*/ 28 w 61"/>
                <a:gd name="T7" fmla="*/ 30 h 38"/>
                <a:gd name="T8" fmla="*/ 27 w 61"/>
                <a:gd name="T9" fmla="*/ 29 h 38"/>
                <a:gd name="T10" fmla="*/ 36 w 61"/>
                <a:gd name="T11" fmla="*/ 24 h 38"/>
                <a:gd name="T12" fmla="*/ 37 w 61"/>
                <a:gd name="T13" fmla="*/ 21 h 38"/>
                <a:gd name="T14" fmla="*/ 45 w 61"/>
                <a:gd name="T15" fmla="*/ 21 h 38"/>
                <a:gd name="T16" fmla="*/ 41 w 61"/>
                <a:gd name="T17" fmla="*/ 17 h 38"/>
                <a:gd name="T18" fmla="*/ 51 w 61"/>
                <a:gd name="T19" fmla="*/ 12 h 38"/>
                <a:gd name="T20" fmla="*/ 50 w 61"/>
                <a:gd name="T21" fmla="*/ 14 h 38"/>
                <a:gd name="T22" fmla="*/ 55 w 61"/>
                <a:gd name="T23" fmla="*/ 9 h 38"/>
                <a:gd name="T24" fmla="*/ 56 w 61"/>
                <a:gd name="T25" fmla="*/ 11 h 38"/>
                <a:gd name="T26" fmla="*/ 59 w 61"/>
                <a:gd name="T27" fmla="*/ 6 h 38"/>
                <a:gd name="T28" fmla="*/ 61 w 61"/>
                <a:gd name="T29" fmla="*/ 2 h 38"/>
                <a:gd name="T30" fmla="*/ 57 w 61"/>
                <a:gd name="T31" fmla="*/ 2 h 38"/>
                <a:gd name="T32" fmla="*/ 54 w 61"/>
                <a:gd name="T33" fmla="*/ 2 h 38"/>
                <a:gd name="T34" fmla="*/ 52 w 61"/>
                <a:gd name="T35" fmla="*/ 1 h 38"/>
                <a:gd name="T36" fmla="*/ 52 w 61"/>
                <a:gd name="T37" fmla="*/ 0 h 38"/>
                <a:gd name="T38" fmla="*/ 43 w 61"/>
                <a:gd name="T39" fmla="*/ 4 h 38"/>
                <a:gd name="T40" fmla="*/ 35 w 61"/>
                <a:gd name="T41" fmla="*/ 8 h 38"/>
                <a:gd name="T42" fmla="*/ 32 w 61"/>
                <a:gd name="T43" fmla="*/ 7 h 38"/>
                <a:gd name="T44" fmla="*/ 35 w 61"/>
                <a:gd name="T45" fmla="*/ 11 h 38"/>
                <a:gd name="T46" fmla="*/ 28 w 61"/>
                <a:gd name="T47" fmla="*/ 13 h 38"/>
                <a:gd name="T48" fmla="*/ 29 w 61"/>
                <a:gd name="T49" fmla="*/ 10 h 38"/>
                <a:gd name="T50" fmla="*/ 26 w 61"/>
                <a:gd name="T51" fmla="*/ 13 h 38"/>
                <a:gd name="T52" fmla="*/ 22 w 61"/>
                <a:gd name="T53" fmla="*/ 11 h 38"/>
                <a:gd name="T54" fmla="*/ 16 w 61"/>
                <a:gd name="T55" fmla="*/ 18 h 38"/>
                <a:gd name="T56" fmla="*/ 12 w 61"/>
                <a:gd name="T57" fmla="*/ 19 h 38"/>
                <a:gd name="T58" fmla="*/ 16 w 61"/>
                <a:gd name="T59" fmla="*/ 22 h 38"/>
                <a:gd name="T60" fmla="*/ 40 w 61"/>
                <a:gd name="T61" fmla="*/ 11 h 38"/>
                <a:gd name="T62" fmla="*/ 45 w 61"/>
                <a:gd name="T63" fmla="*/ 7 h 38"/>
                <a:gd name="T64" fmla="*/ 47 w 61"/>
                <a:gd name="T65" fmla="*/ 9 h 38"/>
                <a:gd name="T66" fmla="*/ 46 w 61"/>
                <a:gd name="T67" fmla="*/ 6 h 38"/>
                <a:gd name="T68" fmla="*/ 50 w 61"/>
                <a:gd name="T69" fmla="*/ 8 h 38"/>
                <a:gd name="T70" fmla="*/ 52 w 61"/>
                <a:gd name="T71" fmla="*/ 5 h 38"/>
                <a:gd name="T72" fmla="*/ 55 w 61"/>
                <a:gd name="T73" fmla="*/ 8 h 38"/>
                <a:gd name="T74" fmla="*/ 56 w 61"/>
                <a:gd name="T75" fmla="*/ 7 h 38"/>
                <a:gd name="T76" fmla="*/ 54 w 61"/>
                <a:gd name="T77" fmla="*/ 3 h 38"/>
                <a:gd name="T78" fmla="*/ 42 w 61"/>
                <a:gd name="T79" fmla="*/ 16 h 38"/>
                <a:gd name="T80" fmla="*/ 24 w 61"/>
                <a:gd name="T81" fmla="*/ 25 h 38"/>
                <a:gd name="T82" fmla="*/ 26 w 61"/>
                <a:gd name="T83" fmla="*/ 26 h 38"/>
                <a:gd name="T84" fmla="*/ 12 w 61"/>
                <a:gd name="T85" fmla="*/ 33 h 38"/>
                <a:gd name="T86" fmla="*/ 11 w 61"/>
                <a:gd name="T87" fmla="*/ 35 h 38"/>
                <a:gd name="T88" fmla="*/ 10 w 61"/>
                <a:gd name="T89" fmla="*/ 31 h 38"/>
                <a:gd name="T90" fmla="*/ 5 w 61"/>
                <a:gd name="T91" fmla="*/ 33 h 38"/>
                <a:gd name="T92" fmla="*/ 9 w 61"/>
                <a:gd name="T93" fmla="*/ 33 h 38"/>
                <a:gd name="T94" fmla="*/ 3 w 61"/>
                <a:gd name="T95" fmla="*/ 34 h 38"/>
                <a:gd name="T96" fmla="*/ 9 w 61"/>
                <a:gd name="T97" fmla="*/ 38 h 38"/>
                <a:gd name="T98" fmla="*/ 21 w 61"/>
                <a:gd name="T99" fmla="*/ 34 h 38"/>
                <a:gd name="T100" fmla="*/ 20 w 61"/>
                <a:gd name="T101"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38">
                  <a:moveTo>
                    <a:pt x="20" y="32"/>
                  </a:moveTo>
                  <a:cubicBezTo>
                    <a:pt x="22" y="31"/>
                    <a:pt x="23" y="29"/>
                    <a:pt x="25" y="29"/>
                  </a:cubicBezTo>
                  <a:cubicBezTo>
                    <a:pt x="25" y="30"/>
                    <a:pt x="24" y="31"/>
                    <a:pt x="23" y="31"/>
                  </a:cubicBezTo>
                  <a:cubicBezTo>
                    <a:pt x="25" y="33"/>
                    <a:pt x="25" y="30"/>
                    <a:pt x="28" y="30"/>
                  </a:cubicBezTo>
                  <a:cubicBezTo>
                    <a:pt x="28" y="30"/>
                    <a:pt x="27" y="30"/>
                    <a:pt x="27" y="29"/>
                  </a:cubicBezTo>
                  <a:cubicBezTo>
                    <a:pt x="32" y="27"/>
                    <a:pt x="29" y="26"/>
                    <a:pt x="36" y="24"/>
                  </a:cubicBezTo>
                  <a:cubicBezTo>
                    <a:pt x="37" y="23"/>
                    <a:pt x="38" y="22"/>
                    <a:pt x="37" y="21"/>
                  </a:cubicBezTo>
                  <a:cubicBezTo>
                    <a:pt x="41" y="21"/>
                    <a:pt x="40" y="22"/>
                    <a:pt x="45" y="21"/>
                  </a:cubicBezTo>
                  <a:cubicBezTo>
                    <a:pt x="44" y="20"/>
                    <a:pt x="42" y="19"/>
                    <a:pt x="41" y="17"/>
                  </a:cubicBezTo>
                  <a:cubicBezTo>
                    <a:pt x="48" y="16"/>
                    <a:pt x="46" y="13"/>
                    <a:pt x="51" y="12"/>
                  </a:cubicBezTo>
                  <a:cubicBezTo>
                    <a:pt x="51" y="12"/>
                    <a:pt x="51" y="13"/>
                    <a:pt x="50" y="14"/>
                  </a:cubicBezTo>
                  <a:cubicBezTo>
                    <a:pt x="52" y="16"/>
                    <a:pt x="53" y="11"/>
                    <a:pt x="55" y="9"/>
                  </a:cubicBezTo>
                  <a:cubicBezTo>
                    <a:pt x="56" y="11"/>
                    <a:pt x="56" y="11"/>
                    <a:pt x="56" y="11"/>
                  </a:cubicBezTo>
                  <a:cubicBezTo>
                    <a:pt x="57" y="10"/>
                    <a:pt x="58" y="8"/>
                    <a:pt x="59" y="6"/>
                  </a:cubicBezTo>
                  <a:cubicBezTo>
                    <a:pt x="61" y="2"/>
                    <a:pt x="61" y="2"/>
                    <a:pt x="61" y="2"/>
                  </a:cubicBezTo>
                  <a:cubicBezTo>
                    <a:pt x="57" y="2"/>
                    <a:pt x="57" y="2"/>
                    <a:pt x="57" y="2"/>
                  </a:cubicBezTo>
                  <a:cubicBezTo>
                    <a:pt x="56" y="2"/>
                    <a:pt x="55" y="2"/>
                    <a:pt x="54" y="2"/>
                  </a:cubicBezTo>
                  <a:cubicBezTo>
                    <a:pt x="53" y="2"/>
                    <a:pt x="53" y="1"/>
                    <a:pt x="52" y="1"/>
                  </a:cubicBezTo>
                  <a:cubicBezTo>
                    <a:pt x="52" y="0"/>
                    <a:pt x="52" y="0"/>
                    <a:pt x="52" y="0"/>
                  </a:cubicBezTo>
                  <a:cubicBezTo>
                    <a:pt x="49" y="1"/>
                    <a:pt x="46" y="3"/>
                    <a:pt x="43" y="4"/>
                  </a:cubicBezTo>
                  <a:cubicBezTo>
                    <a:pt x="40" y="5"/>
                    <a:pt x="37" y="6"/>
                    <a:pt x="35" y="8"/>
                  </a:cubicBezTo>
                  <a:cubicBezTo>
                    <a:pt x="32" y="7"/>
                    <a:pt x="32" y="7"/>
                    <a:pt x="32" y="7"/>
                  </a:cubicBezTo>
                  <a:cubicBezTo>
                    <a:pt x="26" y="12"/>
                    <a:pt x="39" y="5"/>
                    <a:pt x="35" y="11"/>
                  </a:cubicBezTo>
                  <a:cubicBezTo>
                    <a:pt x="33" y="7"/>
                    <a:pt x="33" y="13"/>
                    <a:pt x="28" y="13"/>
                  </a:cubicBezTo>
                  <a:cubicBezTo>
                    <a:pt x="26" y="12"/>
                    <a:pt x="32" y="11"/>
                    <a:pt x="29" y="10"/>
                  </a:cubicBezTo>
                  <a:cubicBezTo>
                    <a:pt x="29" y="12"/>
                    <a:pt x="27" y="11"/>
                    <a:pt x="26" y="13"/>
                  </a:cubicBezTo>
                  <a:cubicBezTo>
                    <a:pt x="25" y="10"/>
                    <a:pt x="21" y="14"/>
                    <a:pt x="22" y="11"/>
                  </a:cubicBezTo>
                  <a:cubicBezTo>
                    <a:pt x="16" y="18"/>
                    <a:pt x="16" y="18"/>
                    <a:pt x="16" y="18"/>
                  </a:cubicBezTo>
                  <a:cubicBezTo>
                    <a:pt x="15" y="17"/>
                    <a:pt x="13" y="18"/>
                    <a:pt x="12" y="19"/>
                  </a:cubicBezTo>
                  <a:cubicBezTo>
                    <a:pt x="15" y="18"/>
                    <a:pt x="12" y="23"/>
                    <a:pt x="16" y="22"/>
                  </a:cubicBezTo>
                  <a:cubicBezTo>
                    <a:pt x="22" y="18"/>
                    <a:pt x="32" y="13"/>
                    <a:pt x="40" y="11"/>
                  </a:cubicBezTo>
                  <a:cubicBezTo>
                    <a:pt x="39" y="8"/>
                    <a:pt x="45" y="9"/>
                    <a:pt x="45" y="7"/>
                  </a:cubicBezTo>
                  <a:cubicBezTo>
                    <a:pt x="45" y="8"/>
                    <a:pt x="46" y="8"/>
                    <a:pt x="47" y="9"/>
                  </a:cubicBezTo>
                  <a:cubicBezTo>
                    <a:pt x="51" y="7"/>
                    <a:pt x="45" y="8"/>
                    <a:pt x="46" y="6"/>
                  </a:cubicBezTo>
                  <a:cubicBezTo>
                    <a:pt x="48" y="5"/>
                    <a:pt x="50" y="6"/>
                    <a:pt x="50" y="8"/>
                  </a:cubicBezTo>
                  <a:cubicBezTo>
                    <a:pt x="54" y="7"/>
                    <a:pt x="51" y="7"/>
                    <a:pt x="52" y="5"/>
                  </a:cubicBezTo>
                  <a:cubicBezTo>
                    <a:pt x="52" y="5"/>
                    <a:pt x="55" y="8"/>
                    <a:pt x="55" y="8"/>
                  </a:cubicBezTo>
                  <a:cubicBezTo>
                    <a:pt x="55" y="7"/>
                    <a:pt x="55" y="8"/>
                    <a:pt x="56" y="7"/>
                  </a:cubicBezTo>
                  <a:cubicBezTo>
                    <a:pt x="54" y="3"/>
                    <a:pt x="54" y="3"/>
                    <a:pt x="54" y="3"/>
                  </a:cubicBezTo>
                  <a:cubicBezTo>
                    <a:pt x="52" y="8"/>
                    <a:pt x="47" y="12"/>
                    <a:pt x="42" y="16"/>
                  </a:cubicBezTo>
                  <a:cubicBezTo>
                    <a:pt x="36" y="20"/>
                    <a:pt x="30" y="23"/>
                    <a:pt x="24" y="25"/>
                  </a:cubicBezTo>
                  <a:cubicBezTo>
                    <a:pt x="26" y="26"/>
                    <a:pt x="26" y="26"/>
                    <a:pt x="26" y="26"/>
                  </a:cubicBezTo>
                  <a:cubicBezTo>
                    <a:pt x="20" y="28"/>
                    <a:pt x="19" y="34"/>
                    <a:pt x="12" y="33"/>
                  </a:cubicBezTo>
                  <a:cubicBezTo>
                    <a:pt x="11" y="35"/>
                    <a:pt x="11" y="35"/>
                    <a:pt x="11" y="35"/>
                  </a:cubicBezTo>
                  <a:cubicBezTo>
                    <a:pt x="12" y="34"/>
                    <a:pt x="9" y="33"/>
                    <a:pt x="10" y="31"/>
                  </a:cubicBezTo>
                  <a:cubicBezTo>
                    <a:pt x="9" y="32"/>
                    <a:pt x="7" y="32"/>
                    <a:pt x="5" y="33"/>
                  </a:cubicBezTo>
                  <a:cubicBezTo>
                    <a:pt x="9" y="33"/>
                    <a:pt x="9" y="33"/>
                    <a:pt x="9" y="33"/>
                  </a:cubicBezTo>
                  <a:cubicBezTo>
                    <a:pt x="7" y="35"/>
                    <a:pt x="5" y="35"/>
                    <a:pt x="3" y="34"/>
                  </a:cubicBezTo>
                  <a:cubicBezTo>
                    <a:pt x="0" y="38"/>
                    <a:pt x="7" y="36"/>
                    <a:pt x="9" y="38"/>
                  </a:cubicBezTo>
                  <a:cubicBezTo>
                    <a:pt x="13" y="32"/>
                    <a:pt x="16" y="38"/>
                    <a:pt x="21" y="34"/>
                  </a:cubicBezTo>
                  <a:cubicBezTo>
                    <a:pt x="24" y="32"/>
                    <a:pt x="20" y="33"/>
                    <a:pt x="2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0" name="Freeform 5401"/>
            <p:cNvSpPr>
              <a:spLocks/>
            </p:cNvSpPr>
            <p:nvPr/>
          </p:nvSpPr>
          <p:spPr bwMode="auto">
            <a:xfrm>
              <a:off x="6910388" y="3343276"/>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1" name="Freeform 5402"/>
            <p:cNvSpPr>
              <a:spLocks/>
            </p:cNvSpPr>
            <p:nvPr/>
          </p:nvSpPr>
          <p:spPr bwMode="auto">
            <a:xfrm>
              <a:off x="6910388" y="3302001"/>
              <a:ext cx="7938"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1"/>
                    <a:pt x="0" y="1"/>
                  </a:cubicBezTo>
                  <a:cubicBezTo>
                    <a:pt x="0" y="2"/>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2" name="Freeform 5403"/>
            <p:cNvSpPr>
              <a:spLocks/>
            </p:cNvSpPr>
            <p:nvPr/>
          </p:nvSpPr>
          <p:spPr bwMode="auto">
            <a:xfrm>
              <a:off x="6884988" y="3359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3" name="Freeform 5404"/>
            <p:cNvSpPr>
              <a:spLocks/>
            </p:cNvSpPr>
            <p:nvPr/>
          </p:nvSpPr>
          <p:spPr bwMode="auto">
            <a:xfrm>
              <a:off x="6884988" y="3378201"/>
              <a:ext cx="3175" cy="3175"/>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4" name="Freeform 5405"/>
            <p:cNvSpPr>
              <a:spLocks/>
            </p:cNvSpPr>
            <p:nvPr/>
          </p:nvSpPr>
          <p:spPr bwMode="auto">
            <a:xfrm>
              <a:off x="6850063" y="3321051"/>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5" name="Freeform 5406"/>
            <p:cNvSpPr>
              <a:spLocks/>
            </p:cNvSpPr>
            <p:nvPr/>
          </p:nvSpPr>
          <p:spPr bwMode="auto">
            <a:xfrm>
              <a:off x="6819900" y="3335338"/>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6" name="Freeform 5407"/>
            <p:cNvSpPr>
              <a:spLocks/>
            </p:cNvSpPr>
            <p:nvPr/>
          </p:nvSpPr>
          <p:spPr bwMode="auto">
            <a:xfrm>
              <a:off x="6748463" y="3182938"/>
              <a:ext cx="314325" cy="187325"/>
            </a:xfrm>
            <a:custGeom>
              <a:avLst/>
              <a:gdLst>
                <a:gd name="T0" fmla="*/ 27 w 83"/>
                <a:gd name="T1" fmla="*/ 23 h 49"/>
                <a:gd name="T2" fmla="*/ 25 w 83"/>
                <a:gd name="T3" fmla="*/ 27 h 49"/>
                <a:gd name="T4" fmla="*/ 32 w 83"/>
                <a:gd name="T5" fmla="*/ 26 h 49"/>
                <a:gd name="T6" fmla="*/ 40 w 83"/>
                <a:gd name="T7" fmla="*/ 20 h 49"/>
                <a:gd name="T8" fmla="*/ 52 w 83"/>
                <a:gd name="T9" fmla="*/ 15 h 49"/>
                <a:gd name="T10" fmla="*/ 71 w 83"/>
                <a:gd name="T11" fmla="*/ 7 h 49"/>
                <a:gd name="T12" fmla="*/ 75 w 83"/>
                <a:gd name="T13" fmla="*/ 8 h 49"/>
                <a:gd name="T14" fmla="*/ 77 w 83"/>
                <a:gd name="T15" fmla="*/ 1 h 49"/>
                <a:gd name="T16" fmla="*/ 69 w 83"/>
                <a:gd name="T17" fmla="*/ 10 h 49"/>
                <a:gd name="T18" fmla="*/ 65 w 83"/>
                <a:gd name="T19" fmla="*/ 11 h 49"/>
                <a:gd name="T20" fmla="*/ 55 w 83"/>
                <a:gd name="T21" fmla="*/ 16 h 49"/>
                <a:gd name="T22" fmla="*/ 54 w 83"/>
                <a:gd name="T23" fmla="*/ 22 h 49"/>
                <a:gd name="T24" fmla="*/ 45 w 83"/>
                <a:gd name="T25" fmla="*/ 26 h 49"/>
                <a:gd name="T26" fmla="*/ 37 w 83"/>
                <a:gd name="T27" fmla="*/ 27 h 49"/>
                <a:gd name="T28" fmla="*/ 25 w 83"/>
                <a:gd name="T29" fmla="*/ 33 h 49"/>
                <a:gd name="T30" fmla="*/ 20 w 83"/>
                <a:gd name="T31" fmla="*/ 34 h 49"/>
                <a:gd name="T32" fmla="*/ 14 w 83"/>
                <a:gd name="T33" fmla="*/ 39 h 49"/>
                <a:gd name="T34" fmla="*/ 4 w 83"/>
                <a:gd name="T35" fmla="*/ 44 h 49"/>
                <a:gd name="T36" fmla="*/ 3 w 83"/>
                <a:gd name="T37" fmla="*/ 43 h 49"/>
                <a:gd name="T38" fmla="*/ 6 w 83"/>
                <a:gd name="T39" fmla="*/ 45 h 49"/>
                <a:gd name="T40" fmla="*/ 2 w 83"/>
                <a:gd name="T41" fmla="*/ 47 h 49"/>
                <a:gd name="T42" fmla="*/ 1 w 83"/>
                <a:gd name="T43" fmla="*/ 46 h 49"/>
                <a:gd name="T44" fmla="*/ 1 w 83"/>
                <a:gd name="T45" fmla="*/ 48 h 49"/>
                <a:gd name="T46" fmla="*/ 9 w 83"/>
                <a:gd name="T47" fmla="*/ 48 h 49"/>
                <a:gd name="T48" fmla="*/ 16 w 83"/>
                <a:gd name="T49" fmla="*/ 44 h 49"/>
                <a:gd name="T50" fmla="*/ 41 w 83"/>
                <a:gd name="T51" fmla="*/ 34 h 49"/>
                <a:gd name="T52" fmla="*/ 28 w 83"/>
                <a:gd name="T53" fmla="*/ 39 h 49"/>
                <a:gd name="T54" fmla="*/ 27 w 83"/>
                <a:gd name="T55" fmla="*/ 41 h 49"/>
                <a:gd name="T56" fmla="*/ 22 w 83"/>
                <a:gd name="T57" fmla="*/ 37 h 49"/>
                <a:gd name="T58" fmla="*/ 18 w 83"/>
                <a:gd name="T59" fmla="*/ 38 h 49"/>
                <a:gd name="T60" fmla="*/ 10 w 83"/>
                <a:gd name="T61" fmla="*/ 42 h 49"/>
                <a:gd name="T62" fmla="*/ 4 w 83"/>
                <a:gd name="T63" fmla="*/ 42 h 49"/>
                <a:gd name="T64" fmla="*/ 5 w 83"/>
                <a:gd name="T65" fmla="*/ 49 h 49"/>
                <a:gd name="T66" fmla="*/ 12 w 83"/>
                <a:gd name="T67" fmla="*/ 44 h 49"/>
                <a:gd name="T68" fmla="*/ 21 w 83"/>
                <a:gd name="T69" fmla="*/ 39 h 49"/>
                <a:gd name="T70" fmla="*/ 22 w 83"/>
                <a:gd name="T71" fmla="*/ 40 h 49"/>
                <a:gd name="T72" fmla="*/ 24 w 83"/>
                <a:gd name="T73" fmla="*/ 38 h 49"/>
                <a:gd name="T74" fmla="*/ 32 w 83"/>
                <a:gd name="T75" fmla="*/ 34 h 49"/>
                <a:gd name="T76" fmla="*/ 39 w 83"/>
                <a:gd name="T77" fmla="*/ 30 h 49"/>
                <a:gd name="T78" fmla="*/ 43 w 83"/>
                <a:gd name="T79" fmla="*/ 30 h 49"/>
                <a:gd name="T80" fmla="*/ 53 w 83"/>
                <a:gd name="T81" fmla="*/ 26 h 49"/>
                <a:gd name="T82" fmla="*/ 56 w 83"/>
                <a:gd name="T83" fmla="*/ 22 h 49"/>
                <a:gd name="T84" fmla="*/ 66 w 83"/>
                <a:gd name="T85" fmla="*/ 17 h 49"/>
                <a:gd name="T86" fmla="*/ 77 w 83"/>
                <a:gd name="T87" fmla="*/ 4 h 49"/>
                <a:gd name="T88" fmla="*/ 79 w 83"/>
                <a:gd name="T89" fmla="*/ 3 h 49"/>
                <a:gd name="T90" fmla="*/ 79 w 83"/>
                <a:gd name="T91" fmla="*/ 1 h 49"/>
                <a:gd name="T92" fmla="*/ 80 w 83"/>
                <a:gd name="T93" fmla="*/ 4 h 49"/>
                <a:gd name="T94" fmla="*/ 80 w 83"/>
                <a:gd name="T95" fmla="*/ 4 h 49"/>
                <a:gd name="T96" fmla="*/ 79 w 83"/>
                <a:gd name="T97" fmla="*/ 1 h 49"/>
                <a:gd name="T98" fmla="*/ 72 w 83"/>
                <a:gd name="T99" fmla="*/ 3 h 49"/>
                <a:gd name="T100" fmla="*/ 60 w 83"/>
                <a:gd name="T101" fmla="*/ 6 h 49"/>
                <a:gd name="T102" fmla="*/ 63 w 83"/>
                <a:gd name="T103" fmla="*/ 9 h 49"/>
                <a:gd name="T104" fmla="*/ 52 w 83"/>
                <a:gd name="T105" fmla="*/ 13 h 49"/>
                <a:gd name="T106" fmla="*/ 34 w 83"/>
                <a:gd name="T10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 h="49">
                  <a:moveTo>
                    <a:pt x="34" y="16"/>
                  </a:moveTo>
                  <a:cubicBezTo>
                    <a:pt x="32" y="18"/>
                    <a:pt x="28" y="20"/>
                    <a:pt x="27" y="23"/>
                  </a:cubicBezTo>
                  <a:cubicBezTo>
                    <a:pt x="26" y="22"/>
                    <a:pt x="26" y="22"/>
                    <a:pt x="26" y="22"/>
                  </a:cubicBezTo>
                  <a:cubicBezTo>
                    <a:pt x="25" y="23"/>
                    <a:pt x="21" y="27"/>
                    <a:pt x="25" y="27"/>
                  </a:cubicBezTo>
                  <a:cubicBezTo>
                    <a:pt x="25" y="26"/>
                    <a:pt x="25" y="26"/>
                    <a:pt x="25" y="26"/>
                  </a:cubicBezTo>
                  <a:cubicBezTo>
                    <a:pt x="28" y="23"/>
                    <a:pt x="29" y="26"/>
                    <a:pt x="32" y="26"/>
                  </a:cubicBezTo>
                  <a:cubicBezTo>
                    <a:pt x="35" y="24"/>
                    <a:pt x="35" y="19"/>
                    <a:pt x="39" y="19"/>
                  </a:cubicBezTo>
                  <a:cubicBezTo>
                    <a:pt x="40" y="18"/>
                    <a:pt x="40" y="19"/>
                    <a:pt x="40" y="20"/>
                  </a:cubicBezTo>
                  <a:cubicBezTo>
                    <a:pt x="43" y="19"/>
                    <a:pt x="43" y="16"/>
                    <a:pt x="45" y="14"/>
                  </a:cubicBezTo>
                  <a:cubicBezTo>
                    <a:pt x="47" y="18"/>
                    <a:pt x="49" y="16"/>
                    <a:pt x="52" y="15"/>
                  </a:cubicBezTo>
                  <a:cubicBezTo>
                    <a:pt x="54" y="13"/>
                    <a:pt x="57" y="10"/>
                    <a:pt x="60" y="12"/>
                  </a:cubicBezTo>
                  <a:cubicBezTo>
                    <a:pt x="63" y="11"/>
                    <a:pt x="68" y="11"/>
                    <a:pt x="71" y="7"/>
                  </a:cubicBezTo>
                  <a:cubicBezTo>
                    <a:pt x="71" y="9"/>
                    <a:pt x="72" y="8"/>
                    <a:pt x="73" y="8"/>
                  </a:cubicBezTo>
                  <a:cubicBezTo>
                    <a:pt x="74" y="7"/>
                    <a:pt x="75" y="7"/>
                    <a:pt x="75" y="8"/>
                  </a:cubicBezTo>
                  <a:cubicBezTo>
                    <a:pt x="74" y="5"/>
                    <a:pt x="77" y="4"/>
                    <a:pt x="78" y="5"/>
                  </a:cubicBezTo>
                  <a:cubicBezTo>
                    <a:pt x="77" y="1"/>
                    <a:pt x="77" y="1"/>
                    <a:pt x="77" y="1"/>
                  </a:cubicBezTo>
                  <a:cubicBezTo>
                    <a:pt x="75" y="2"/>
                    <a:pt x="73" y="4"/>
                    <a:pt x="74" y="6"/>
                  </a:cubicBezTo>
                  <a:cubicBezTo>
                    <a:pt x="69" y="9"/>
                    <a:pt x="75" y="7"/>
                    <a:pt x="69" y="10"/>
                  </a:cubicBezTo>
                  <a:cubicBezTo>
                    <a:pt x="68" y="9"/>
                    <a:pt x="69" y="8"/>
                    <a:pt x="70" y="8"/>
                  </a:cubicBezTo>
                  <a:cubicBezTo>
                    <a:pt x="67" y="9"/>
                    <a:pt x="68" y="12"/>
                    <a:pt x="65" y="11"/>
                  </a:cubicBezTo>
                  <a:cubicBezTo>
                    <a:pt x="60" y="13"/>
                    <a:pt x="65" y="13"/>
                    <a:pt x="63" y="16"/>
                  </a:cubicBezTo>
                  <a:cubicBezTo>
                    <a:pt x="58" y="18"/>
                    <a:pt x="59" y="16"/>
                    <a:pt x="55" y="16"/>
                  </a:cubicBezTo>
                  <a:cubicBezTo>
                    <a:pt x="56" y="18"/>
                    <a:pt x="53" y="19"/>
                    <a:pt x="51" y="21"/>
                  </a:cubicBezTo>
                  <a:cubicBezTo>
                    <a:pt x="52" y="21"/>
                    <a:pt x="55" y="20"/>
                    <a:pt x="54" y="22"/>
                  </a:cubicBezTo>
                  <a:cubicBezTo>
                    <a:pt x="48" y="24"/>
                    <a:pt x="50" y="25"/>
                    <a:pt x="45" y="29"/>
                  </a:cubicBezTo>
                  <a:cubicBezTo>
                    <a:pt x="41" y="27"/>
                    <a:pt x="50" y="26"/>
                    <a:pt x="45" y="26"/>
                  </a:cubicBezTo>
                  <a:cubicBezTo>
                    <a:pt x="47" y="23"/>
                    <a:pt x="50" y="22"/>
                    <a:pt x="51" y="19"/>
                  </a:cubicBezTo>
                  <a:cubicBezTo>
                    <a:pt x="46" y="21"/>
                    <a:pt x="41" y="24"/>
                    <a:pt x="37" y="27"/>
                  </a:cubicBezTo>
                  <a:cubicBezTo>
                    <a:pt x="34" y="28"/>
                    <a:pt x="38" y="25"/>
                    <a:pt x="35" y="26"/>
                  </a:cubicBezTo>
                  <a:cubicBezTo>
                    <a:pt x="30" y="27"/>
                    <a:pt x="29" y="32"/>
                    <a:pt x="25" y="33"/>
                  </a:cubicBezTo>
                  <a:cubicBezTo>
                    <a:pt x="25" y="31"/>
                    <a:pt x="25" y="31"/>
                    <a:pt x="25" y="31"/>
                  </a:cubicBezTo>
                  <a:cubicBezTo>
                    <a:pt x="24" y="32"/>
                    <a:pt x="22" y="33"/>
                    <a:pt x="20" y="34"/>
                  </a:cubicBezTo>
                  <a:cubicBezTo>
                    <a:pt x="17" y="35"/>
                    <a:pt x="14" y="36"/>
                    <a:pt x="12" y="37"/>
                  </a:cubicBezTo>
                  <a:cubicBezTo>
                    <a:pt x="13" y="38"/>
                    <a:pt x="14" y="38"/>
                    <a:pt x="14" y="39"/>
                  </a:cubicBezTo>
                  <a:cubicBezTo>
                    <a:pt x="13" y="37"/>
                    <a:pt x="11" y="38"/>
                    <a:pt x="10" y="40"/>
                  </a:cubicBezTo>
                  <a:cubicBezTo>
                    <a:pt x="8" y="41"/>
                    <a:pt x="6" y="44"/>
                    <a:pt x="4" y="44"/>
                  </a:cubicBezTo>
                  <a:cubicBezTo>
                    <a:pt x="5" y="45"/>
                    <a:pt x="5" y="47"/>
                    <a:pt x="5" y="49"/>
                  </a:cubicBezTo>
                  <a:cubicBezTo>
                    <a:pt x="3" y="43"/>
                    <a:pt x="3" y="43"/>
                    <a:pt x="3" y="43"/>
                  </a:cubicBezTo>
                  <a:cubicBezTo>
                    <a:pt x="4" y="43"/>
                    <a:pt x="4" y="43"/>
                    <a:pt x="5" y="43"/>
                  </a:cubicBezTo>
                  <a:cubicBezTo>
                    <a:pt x="6" y="43"/>
                    <a:pt x="6" y="44"/>
                    <a:pt x="6" y="45"/>
                  </a:cubicBezTo>
                  <a:cubicBezTo>
                    <a:pt x="4" y="45"/>
                    <a:pt x="3" y="45"/>
                    <a:pt x="2" y="46"/>
                  </a:cubicBezTo>
                  <a:cubicBezTo>
                    <a:pt x="2" y="47"/>
                    <a:pt x="2" y="47"/>
                    <a:pt x="2" y="47"/>
                  </a:cubicBezTo>
                  <a:cubicBezTo>
                    <a:pt x="2" y="46"/>
                    <a:pt x="2" y="44"/>
                    <a:pt x="3" y="42"/>
                  </a:cubicBezTo>
                  <a:cubicBezTo>
                    <a:pt x="2" y="44"/>
                    <a:pt x="1" y="45"/>
                    <a:pt x="1" y="46"/>
                  </a:cubicBezTo>
                  <a:cubicBezTo>
                    <a:pt x="0" y="48"/>
                    <a:pt x="0" y="48"/>
                    <a:pt x="0" y="48"/>
                  </a:cubicBezTo>
                  <a:cubicBezTo>
                    <a:pt x="1" y="48"/>
                    <a:pt x="1" y="48"/>
                    <a:pt x="1" y="48"/>
                  </a:cubicBezTo>
                  <a:cubicBezTo>
                    <a:pt x="4" y="49"/>
                    <a:pt x="8" y="48"/>
                    <a:pt x="9" y="47"/>
                  </a:cubicBezTo>
                  <a:cubicBezTo>
                    <a:pt x="9" y="47"/>
                    <a:pt x="9" y="47"/>
                    <a:pt x="9" y="48"/>
                  </a:cubicBezTo>
                  <a:cubicBezTo>
                    <a:pt x="9" y="48"/>
                    <a:pt x="9" y="49"/>
                    <a:pt x="9" y="49"/>
                  </a:cubicBezTo>
                  <a:cubicBezTo>
                    <a:pt x="13" y="48"/>
                    <a:pt x="11" y="43"/>
                    <a:pt x="16" y="44"/>
                  </a:cubicBezTo>
                  <a:cubicBezTo>
                    <a:pt x="16" y="45"/>
                    <a:pt x="16" y="45"/>
                    <a:pt x="16" y="45"/>
                  </a:cubicBezTo>
                  <a:cubicBezTo>
                    <a:pt x="25" y="42"/>
                    <a:pt x="36" y="40"/>
                    <a:pt x="41" y="34"/>
                  </a:cubicBezTo>
                  <a:cubicBezTo>
                    <a:pt x="41" y="33"/>
                    <a:pt x="37" y="32"/>
                    <a:pt x="36" y="31"/>
                  </a:cubicBezTo>
                  <a:cubicBezTo>
                    <a:pt x="33" y="34"/>
                    <a:pt x="31" y="37"/>
                    <a:pt x="28" y="39"/>
                  </a:cubicBezTo>
                  <a:cubicBezTo>
                    <a:pt x="28" y="37"/>
                    <a:pt x="28" y="37"/>
                    <a:pt x="28" y="37"/>
                  </a:cubicBezTo>
                  <a:cubicBezTo>
                    <a:pt x="28" y="39"/>
                    <a:pt x="24" y="41"/>
                    <a:pt x="27" y="41"/>
                  </a:cubicBezTo>
                  <a:cubicBezTo>
                    <a:pt x="24" y="43"/>
                    <a:pt x="24" y="40"/>
                    <a:pt x="21" y="43"/>
                  </a:cubicBezTo>
                  <a:cubicBezTo>
                    <a:pt x="21" y="40"/>
                    <a:pt x="23" y="39"/>
                    <a:pt x="22" y="37"/>
                  </a:cubicBezTo>
                  <a:cubicBezTo>
                    <a:pt x="20" y="39"/>
                    <a:pt x="20" y="39"/>
                    <a:pt x="20" y="39"/>
                  </a:cubicBezTo>
                  <a:cubicBezTo>
                    <a:pt x="20" y="38"/>
                    <a:pt x="18" y="39"/>
                    <a:pt x="18" y="38"/>
                  </a:cubicBezTo>
                  <a:cubicBezTo>
                    <a:pt x="15" y="42"/>
                    <a:pt x="11" y="39"/>
                    <a:pt x="7" y="42"/>
                  </a:cubicBezTo>
                  <a:cubicBezTo>
                    <a:pt x="7" y="42"/>
                    <a:pt x="10" y="42"/>
                    <a:pt x="10" y="42"/>
                  </a:cubicBezTo>
                  <a:cubicBezTo>
                    <a:pt x="10" y="43"/>
                    <a:pt x="9" y="43"/>
                    <a:pt x="8" y="44"/>
                  </a:cubicBezTo>
                  <a:cubicBezTo>
                    <a:pt x="6" y="42"/>
                    <a:pt x="5" y="43"/>
                    <a:pt x="4" y="42"/>
                  </a:cubicBezTo>
                  <a:cubicBezTo>
                    <a:pt x="3" y="43"/>
                    <a:pt x="3" y="43"/>
                    <a:pt x="3" y="43"/>
                  </a:cubicBezTo>
                  <a:cubicBezTo>
                    <a:pt x="5" y="49"/>
                    <a:pt x="5" y="49"/>
                    <a:pt x="5" y="49"/>
                  </a:cubicBezTo>
                  <a:cubicBezTo>
                    <a:pt x="5" y="48"/>
                    <a:pt x="5" y="46"/>
                    <a:pt x="6" y="44"/>
                  </a:cubicBezTo>
                  <a:cubicBezTo>
                    <a:pt x="7" y="46"/>
                    <a:pt x="11" y="43"/>
                    <a:pt x="12" y="44"/>
                  </a:cubicBezTo>
                  <a:cubicBezTo>
                    <a:pt x="12" y="42"/>
                    <a:pt x="17" y="41"/>
                    <a:pt x="17" y="40"/>
                  </a:cubicBezTo>
                  <a:cubicBezTo>
                    <a:pt x="18" y="38"/>
                    <a:pt x="20" y="38"/>
                    <a:pt x="21" y="39"/>
                  </a:cubicBezTo>
                  <a:cubicBezTo>
                    <a:pt x="21" y="39"/>
                    <a:pt x="20" y="40"/>
                    <a:pt x="20" y="40"/>
                  </a:cubicBezTo>
                  <a:cubicBezTo>
                    <a:pt x="22" y="40"/>
                    <a:pt x="22" y="40"/>
                    <a:pt x="22" y="40"/>
                  </a:cubicBezTo>
                  <a:cubicBezTo>
                    <a:pt x="21" y="40"/>
                    <a:pt x="22" y="40"/>
                    <a:pt x="21" y="40"/>
                  </a:cubicBezTo>
                  <a:cubicBezTo>
                    <a:pt x="23" y="40"/>
                    <a:pt x="22" y="38"/>
                    <a:pt x="24" y="38"/>
                  </a:cubicBezTo>
                  <a:cubicBezTo>
                    <a:pt x="25" y="39"/>
                    <a:pt x="24" y="39"/>
                    <a:pt x="23" y="40"/>
                  </a:cubicBezTo>
                  <a:cubicBezTo>
                    <a:pt x="27" y="39"/>
                    <a:pt x="28" y="33"/>
                    <a:pt x="32" y="34"/>
                  </a:cubicBezTo>
                  <a:cubicBezTo>
                    <a:pt x="32" y="33"/>
                    <a:pt x="36" y="31"/>
                    <a:pt x="34" y="29"/>
                  </a:cubicBezTo>
                  <a:cubicBezTo>
                    <a:pt x="36" y="29"/>
                    <a:pt x="36" y="31"/>
                    <a:pt x="39" y="30"/>
                  </a:cubicBezTo>
                  <a:cubicBezTo>
                    <a:pt x="40" y="27"/>
                    <a:pt x="43" y="29"/>
                    <a:pt x="45" y="26"/>
                  </a:cubicBezTo>
                  <a:cubicBezTo>
                    <a:pt x="43" y="30"/>
                    <a:pt x="45" y="27"/>
                    <a:pt x="43" y="30"/>
                  </a:cubicBezTo>
                  <a:cubicBezTo>
                    <a:pt x="46" y="30"/>
                    <a:pt x="48" y="26"/>
                    <a:pt x="51" y="25"/>
                  </a:cubicBezTo>
                  <a:cubicBezTo>
                    <a:pt x="52" y="25"/>
                    <a:pt x="52" y="26"/>
                    <a:pt x="53" y="26"/>
                  </a:cubicBezTo>
                  <a:cubicBezTo>
                    <a:pt x="54" y="25"/>
                    <a:pt x="55" y="22"/>
                    <a:pt x="57" y="23"/>
                  </a:cubicBezTo>
                  <a:cubicBezTo>
                    <a:pt x="56" y="22"/>
                    <a:pt x="56" y="22"/>
                    <a:pt x="56" y="22"/>
                  </a:cubicBezTo>
                  <a:cubicBezTo>
                    <a:pt x="59" y="21"/>
                    <a:pt x="62" y="19"/>
                    <a:pt x="65" y="19"/>
                  </a:cubicBezTo>
                  <a:cubicBezTo>
                    <a:pt x="65" y="19"/>
                    <a:pt x="66" y="18"/>
                    <a:pt x="66" y="17"/>
                  </a:cubicBezTo>
                  <a:cubicBezTo>
                    <a:pt x="66" y="16"/>
                    <a:pt x="67" y="15"/>
                    <a:pt x="67" y="15"/>
                  </a:cubicBezTo>
                  <a:cubicBezTo>
                    <a:pt x="73" y="15"/>
                    <a:pt x="76" y="8"/>
                    <a:pt x="77" y="4"/>
                  </a:cubicBezTo>
                  <a:cubicBezTo>
                    <a:pt x="77" y="3"/>
                    <a:pt x="78" y="3"/>
                    <a:pt x="79" y="2"/>
                  </a:cubicBezTo>
                  <a:cubicBezTo>
                    <a:pt x="79" y="3"/>
                    <a:pt x="79" y="3"/>
                    <a:pt x="79" y="3"/>
                  </a:cubicBezTo>
                  <a:cubicBezTo>
                    <a:pt x="78" y="2"/>
                    <a:pt x="77" y="2"/>
                    <a:pt x="77" y="2"/>
                  </a:cubicBezTo>
                  <a:cubicBezTo>
                    <a:pt x="77" y="1"/>
                    <a:pt x="78" y="1"/>
                    <a:pt x="79" y="1"/>
                  </a:cubicBezTo>
                  <a:cubicBezTo>
                    <a:pt x="79" y="1"/>
                    <a:pt x="79" y="1"/>
                    <a:pt x="79" y="1"/>
                  </a:cubicBezTo>
                  <a:cubicBezTo>
                    <a:pt x="80" y="4"/>
                    <a:pt x="80" y="4"/>
                    <a:pt x="80" y="4"/>
                  </a:cubicBezTo>
                  <a:cubicBezTo>
                    <a:pt x="80" y="4"/>
                    <a:pt x="80" y="4"/>
                    <a:pt x="80" y="4"/>
                  </a:cubicBezTo>
                  <a:cubicBezTo>
                    <a:pt x="80" y="4"/>
                    <a:pt x="80" y="4"/>
                    <a:pt x="80" y="4"/>
                  </a:cubicBezTo>
                  <a:cubicBezTo>
                    <a:pt x="83" y="1"/>
                    <a:pt x="83" y="1"/>
                    <a:pt x="83" y="1"/>
                  </a:cubicBezTo>
                  <a:cubicBezTo>
                    <a:pt x="79" y="1"/>
                    <a:pt x="79" y="1"/>
                    <a:pt x="79" y="1"/>
                  </a:cubicBezTo>
                  <a:cubicBezTo>
                    <a:pt x="77" y="0"/>
                    <a:pt x="76" y="0"/>
                    <a:pt x="74" y="1"/>
                  </a:cubicBezTo>
                  <a:cubicBezTo>
                    <a:pt x="73" y="1"/>
                    <a:pt x="72" y="2"/>
                    <a:pt x="72" y="3"/>
                  </a:cubicBezTo>
                  <a:cubicBezTo>
                    <a:pt x="70" y="5"/>
                    <a:pt x="70" y="3"/>
                    <a:pt x="68" y="3"/>
                  </a:cubicBezTo>
                  <a:cubicBezTo>
                    <a:pt x="67" y="6"/>
                    <a:pt x="63" y="6"/>
                    <a:pt x="60" y="6"/>
                  </a:cubicBezTo>
                  <a:cubicBezTo>
                    <a:pt x="56" y="7"/>
                    <a:pt x="53" y="8"/>
                    <a:pt x="53" y="11"/>
                  </a:cubicBezTo>
                  <a:cubicBezTo>
                    <a:pt x="55" y="10"/>
                    <a:pt x="59" y="10"/>
                    <a:pt x="63" y="9"/>
                  </a:cubicBezTo>
                  <a:cubicBezTo>
                    <a:pt x="62" y="10"/>
                    <a:pt x="63" y="10"/>
                    <a:pt x="62" y="11"/>
                  </a:cubicBezTo>
                  <a:cubicBezTo>
                    <a:pt x="58" y="12"/>
                    <a:pt x="56" y="11"/>
                    <a:pt x="52" y="13"/>
                  </a:cubicBezTo>
                  <a:cubicBezTo>
                    <a:pt x="52" y="9"/>
                    <a:pt x="52" y="9"/>
                    <a:pt x="52" y="9"/>
                  </a:cubicBezTo>
                  <a:cubicBezTo>
                    <a:pt x="44" y="8"/>
                    <a:pt x="41" y="19"/>
                    <a:pt x="3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7" name="Freeform 5408"/>
            <p:cNvSpPr>
              <a:spLocks/>
            </p:cNvSpPr>
            <p:nvPr/>
          </p:nvSpPr>
          <p:spPr bwMode="auto">
            <a:xfrm>
              <a:off x="7040563" y="3206751"/>
              <a:ext cx="14288" cy="3175"/>
            </a:xfrm>
            <a:custGeom>
              <a:avLst/>
              <a:gdLst>
                <a:gd name="T0" fmla="*/ 0 w 4"/>
                <a:gd name="T1" fmla="*/ 1 h 1"/>
                <a:gd name="T2" fmla="*/ 2 w 4"/>
                <a:gd name="T3" fmla="*/ 1 h 1"/>
                <a:gd name="T4" fmla="*/ 4 w 4"/>
                <a:gd name="T5" fmla="*/ 0 h 1"/>
                <a:gd name="T6" fmla="*/ 2 w 4"/>
                <a:gd name="T7" fmla="*/ 0 h 1"/>
                <a:gd name="T8" fmla="*/ 0 w 4"/>
                <a:gd name="T9" fmla="*/ 1 h 1"/>
              </a:gdLst>
              <a:ahLst/>
              <a:cxnLst>
                <a:cxn ang="0">
                  <a:pos x="T0" y="T1"/>
                </a:cxn>
                <a:cxn ang="0">
                  <a:pos x="T2" y="T3"/>
                </a:cxn>
                <a:cxn ang="0">
                  <a:pos x="T4" y="T5"/>
                </a:cxn>
                <a:cxn ang="0">
                  <a:pos x="T6" y="T7"/>
                </a:cxn>
                <a:cxn ang="0">
                  <a:pos x="T8" y="T9"/>
                </a:cxn>
              </a:cxnLst>
              <a:rect l="0" t="0" r="r" b="b"/>
              <a:pathLst>
                <a:path w="4" h="1">
                  <a:moveTo>
                    <a:pt x="0" y="1"/>
                  </a:moveTo>
                  <a:cubicBezTo>
                    <a:pt x="0" y="1"/>
                    <a:pt x="1" y="1"/>
                    <a:pt x="2" y="1"/>
                  </a:cubicBezTo>
                  <a:cubicBezTo>
                    <a:pt x="3" y="1"/>
                    <a:pt x="4" y="0"/>
                    <a:pt x="4" y="0"/>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8" name="Freeform 5409"/>
            <p:cNvSpPr>
              <a:spLocks/>
            </p:cNvSpPr>
            <p:nvPr/>
          </p:nvSpPr>
          <p:spPr bwMode="auto">
            <a:xfrm>
              <a:off x="7046913" y="3198813"/>
              <a:ext cx="4763" cy="7938"/>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0" y="1"/>
                    <a:pt x="0"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39" name="Freeform 5410"/>
            <p:cNvSpPr>
              <a:spLocks/>
            </p:cNvSpPr>
            <p:nvPr/>
          </p:nvSpPr>
          <p:spPr bwMode="auto">
            <a:xfrm>
              <a:off x="6827838" y="3263901"/>
              <a:ext cx="11113" cy="6350"/>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0" name="Freeform 5411"/>
            <p:cNvSpPr>
              <a:spLocks/>
            </p:cNvSpPr>
            <p:nvPr/>
          </p:nvSpPr>
          <p:spPr bwMode="auto">
            <a:xfrm>
              <a:off x="6827838" y="3270251"/>
              <a:ext cx="7938" cy="4763"/>
            </a:xfrm>
            <a:custGeom>
              <a:avLst/>
              <a:gdLst>
                <a:gd name="T0" fmla="*/ 0 w 5"/>
                <a:gd name="T1" fmla="*/ 3 h 3"/>
                <a:gd name="T2" fmla="*/ 5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1" name="Freeform 5412"/>
            <p:cNvSpPr>
              <a:spLocks/>
            </p:cNvSpPr>
            <p:nvPr/>
          </p:nvSpPr>
          <p:spPr bwMode="auto">
            <a:xfrm>
              <a:off x="6740525" y="3141663"/>
              <a:ext cx="231775" cy="185738"/>
            </a:xfrm>
            <a:custGeom>
              <a:avLst/>
              <a:gdLst>
                <a:gd name="T0" fmla="*/ 55 w 61"/>
                <a:gd name="T1" fmla="*/ 3 h 49"/>
                <a:gd name="T2" fmla="*/ 56 w 61"/>
                <a:gd name="T3" fmla="*/ 3 h 49"/>
                <a:gd name="T4" fmla="*/ 56 w 61"/>
                <a:gd name="T5" fmla="*/ 2 h 49"/>
                <a:gd name="T6" fmla="*/ 56 w 61"/>
                <a:gd name="T7" fmla="*/ 2 h 49"/>
                <a:gd name="T8" fmla="*/ 58 w 61"/>
                <a:gd name="T9" fmla="*/ 6 h 49"/>
                <a:gd name="T10" fmla="*/ 58 w 61"/>
                <a:gd name="T11" fmla="*/ 5 h 49"/>
                <a:gd name="T12" fmla="*/ 57 w 61"/>
                <a:gd name="T13" fmla="*/ 5 h 49"/>
                <a:gd name="T14" fmla="*/ 55 w 61"/>
                <a:gd name="T15" fmla="*/ 4 h 49"/>
                <a:gd name="T16" fmla="*/ 55 w 61"/>
                <a:gd name="T17" fmla="*/ 4 h 49"/>
                <a:gd name="T18" fmla="*/ 55 w 61"/>
                <a:gd name="T19" fmla="*/ 2 h 49"/>
                <a:gd name="T20" fmla="*/ 55 w 61"/>
                <a:gd name="T21" fmla="*/ 2 h 49"/>
                <a:gd name="T22" fmla="*/ 56 w 61"/>
                <a:gd name="T23" fmla="*/ 2 h 49"/>
                <a:gd name="T24" fmla="*/ 59 w 61"/>
                <a:gd name="T25" fmla="*/ 4 h 49"/>
                <a:gd name="T26" fmla="*/ 59 w 61"/>
                <a:gd name="T27" fmla="*/ 6 h 49"/>
                <a:gd name="T28" fmla="*/ 53 w 61"/>
                <a:gd name="T29" fmla="*/ 2 h 49"/>
                <a:gd name="T30" fmla="*/ 53 w 61"/>
                <a:gd name="T31" fmla="*/ 2 h 49"/>
                <a:gd name="T32" fmla="*/ 53 w 61"/>
                <a:gd name="T33" fmla="*/ 3 h 49"/>
                <a:gd name="T34" fmla="*/ 53 w 61"/>
                <a:gd name="T35" fmla="*/ 3 h 49"/>
                <a:gd name="T36" fmla="*/ 53 w 61"/>
                <a:gd name="T37" fmla="*/ 4 h 49"/>
                <a:gd name="T38" fmla="*/ 54 w 61"/>
                <a:gd name="T39" fmla="*/ 4 h 49"/>
                <a:gd name="T40" fmla="*/ 57 w 61"/>
                <a:gd name="T41" fmla="*/ 5 h 49"/>
                <a:gd name="T42" fmla="*/ 58 w 61"/>
                <a:gd name="T43" fmla="*/ 5 h 49"/>
                <a:gd name="T44" fmla="*/ 58 w 61"/>
                <a:gd name="T45" fmla="*/ 6 h 49"/>
                <a:gd name="T46" fmla="*/ 55 w 61"/>
                <a:gd name="T47" fmla="*/ 1 h 49"/>
                <a:gd name="T48" fmla="*/ 54 w 61"/>
                <a:gd name="T49" fmla="*/ 2 h 49"/>
                <a:gd name="T50" fmla="*/ 42 w 61"/>
                <a:gd name="T51" fmla="*/ 9 h 49"/>
                <a:gd name="T52" fmla="*/ 25 w 61"/>
                <a:gd name="T53" fmla="*/ 20 h 49"/>
                <a:gd name="T54" fmla="*/ 10 w 61"/>
                <a:gd name="T55" fmla="*/ 29 h 49"/>
                <a:gd name="T56" fmla="*/ 1 w 61"/>
                <a:gd name="T57" fmla="*/ 38 h 49"/>
                <a:gd name="T58" fmla="*/ 0 w 61"/>
                <a:gd name="T59" fmla="*/ 41 h 49"/>
                <a:gd name="T60" fmla="*/ 0 w 61"/>
                <a:gd name="T61" fmla="*/ 44 h 49"/>
                <a:gd name="T62" fmla="*/ 4 w 61"/>
                <a:gd name="T63" fmla="*/ 47 h 49"/>
                <a:gd name="T64" fmla="*/ 7 w 61"/>
                <a:gd name="T65" fmla="*/ 47 h 49"/>
                <a:gd name="T66" fmla="*/ 12 w 61"/>
                <a:gd name="T67" fmla="*/ 46 h 49"/>
                <a:gd name="T68" fmla="*/ 24 w 61"/>
                <a:gd name="T69" fmla="*/ 36 h 49"/>
                <a:gd name="T70" fmla="*/ 15 w 61"/>
                <a:gd name="T71" fmla="*/ 41 h 49"/>
                <a:gd name="T72" fmla="*/ 11 w 61"/>
                <a:gd name="T73" fmla="*/ 41 h 49"/>
                <a:gd name="T74" fmla="*/ 3 w 61"/>
                <a:gd name="T75" fmla="*/ 44 h 49"/>
                <a:gd name="T76" fmla="*/ 5 w 61"/>
                <a:gd name="T77" fmla="*/ 43 h 49"/>
                <a:gd name="T78" fmla="*/ 4 w 61"/>
                <a:gd name="T79" fmla="*/ 41 h 49"/>
                <a:gd name="T80" fmla="*/ 7 w 61"/>
                <a:gd name="T81" fmla="*/ 34 h 49"/>
                <a:gd name="T82" fmla="*/ 7 w 61"/>
                <a:gd name="T83" fmla="*/ 36 h 49"/>
                <a:gd name="T84" fmla="*/ 13 w 61"/>
                <a:gd name="T85" fmla="*/ 35 h 49"/>
                <a:gd name="T86" fmla="*/ 28 w 61"/>
                <a:gd name="T87" fmla="*/ 22 h 49"/>
                <a:gd name="T88" fmla="*/ 29 w 61"/>
                <a:gd name="T89" fmla="*/ 22 h 49"/>
                <a:gd name="T90" fmla="*/ 38 w 61"/>
                <a:gd name="T91" fmla="*/ 15 h 49"/>
                <a:gd name="T92" fmla="*/ 49 w 61"/>
                <a:gd name="T93" fmla="*/ 9 h 49"/>
                <a:gd name="T94" fmla="*/ 52 w 61"/>
                <a:gd name="T9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49">
                  <a:moveTo>
                    <a:pt x="52" y="7"/>
                  </a:moveTo>
                  <a:cubicBezTo>
                    <a:pt x="55" y="3"/>
                    <a:pt x="55" y="3"/>
                    <a:pt x="55" y="3"/>
                  </a:cubicBezTo>
                  <a:cubicBezTo>
                    <a:pt x="55" y="3"/>
                    <a:pt x="55" y="3"/>
                    <a:pt x="56" y="3"/>
                  </a:cubicBezTo>
                  <a:cubicBezTo>
                    <a:pt x="56" y="3"/>
                    <a:pt x="56" y="3"/>
                    <a:pt x="56" y="3"/>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60" y="9"/>
                    <a:pt x="57" y="4"/>
                    <a:pt x="58" y="6"/>
                  </a:cubicBezTo>
                  <a:cubicBezTo>
                    <a:pt x="58" y="6"/>
                    <a:pt x="58" y="6"/>
                    <a:pt x="58" y="6"/>
                  </a:cubicBezTo>
                  <a:cubicBezTo>
                    <a:pt x="58" y="5"/>
                    <a:pt x="58" y="5"/>
                    <a:pt x="58" y="5"/>
                  </a:cubicBezTo>
                  <a:cubicBezTo>
                    <a:pt x="58" y="5"/>
                    <a:pt x="58" y="5"/>
                    <a:pt x="58" y="5"/>
                  </a:cubicBezTo>
                  <a:cubicBezTo>
                    <a:pt x="58" y="5"/>
                    <a:pt x="57" y="5"/>
                    <a:pt x="57" y="5"/>
                  </a:cubicBezTo>
                  <a:cubicBezTo>
                    <a:pt x="56" y="5"/>
                    <a:pt x="56" y="5"/>
                    <a:pt x="56" y="5"/>
                  </a:cubicBezTo>
                  <a:cubicBezTo>
                    <a:pt x="56" y="4"/>
                    <a:pt x="55" y="4"/>
                    <a:pt x="55" y="4"/>
                  </a:cubicBezTo>
                  <a:cubicBezTo>
                    <a:pt x="55" y="4"/>
                    <a:pt x="55" y="4"/>
                    <a:pt x="55" y="4"/>
                  </a:cubicBezTo>
                  <a:cubicBezTo>
                    <a:pt x="55" y="4"/>
                    <a:pt x="55" y="4"/>
                    <a:pt x="55" y="4"/>
                  </a:cubicBezTo>
                  <a:cubicBezTo>
                    <a:pt x="55" y="3"/>
                    <a:pt x="55" y="2"/>
                    <a:pt x="56" y="3"/>
                  </a:cubicBezTo>
                  <a:cubicBezTo>
                    <a:pt x="56" y="2"/>
                    <a:pt x="55" y="2"/>
                    <a:pt x="55" y="2"/>
                  </a:cubicBezTo>
                  <a:cubicBezTo>
                    <a:pt x="55" y="2"/>
                    <a:pt x="55" y="2"/>
                    <a:pt x="55" y="2"/>
                  </a:cubicBezTo>
                  <a:cubicBezTo>
                    <a:pt x="55" y="2"/>
                    <a:pt x="55" y="2"/>
                    <a:pt x="55" y="2"/>
                  </a:cubicBezTo>
                  <a:cubicBezTo>
                    <a:pt x="55" y="2"/>
                    <a:pt x="55" y="2"/>
                    <a:pt x="55" y="2"/>
                  </a:cubicBezTo>
                  <a:cubicBezTo>
                    <a:pt x="56" y="2"/>
                    <a:pt x="56" y="2"/>
                    <a:pt x="56" y="2"/>
                  </a:cubicBezTo>
                  <a:cubicBezTo>
                    <a:pt x="57" y="1"/>
                    <a:pt x="58" y="0"/>
                    <a:pt x="58" y="0"/>
                  </a:cubicBezTo>
                  <a:cubicBezTo>
                    <a:pt x="59" y="4"/>
                    <a:pt x="59" y="4"/>
                    <a:pt x="59" y="4"/>
                  </a:cubicBezTo>
                  <a:cubicBezTo>
                    <a:pt x="56" y="5"/>
                    <a:pt x="54" y="5"/>
                    <a:pt x="56" y="7"/>
                  </a:cubicBezTo>
                  <a:cubicBezTo>
                    <a:pt x="57" y="7"/>
                    <a:pt x="58" y="6"/>
                    <a:pt x="59" y="6"/>
                  </a:cubicBezTo>
                  <a:cubicBezTo>
                    <a:pt x="58" y="0"/>
                    <a:pt x="58" y="0"/>
                    <a:pt x="58" y="0"/>
                  </a:cubicBezTo>
                  <a:cubicBezTo>
                    <a:pt x="58" y="1"/>
                    <a:pt x="55" y="2"/>
                    <a:pt x="53" y="2"/>
                  </a:cubicBezTo>
                  <a:cubicBezTo>
                    <a:pt x="53" y="2"/>
                    <a:pt x="53" y="2"/>
                    <a:pt x="53" y="2"/>
                  </a:cubicBezTo>
                  <a:cubicBezTo>
                    <a:pt x="53" y="2"/>
                    <a:pt x="53" y="2"/>
                    <a:pt x="53" y="2"/>
                  </a:cubicBezTo>
                  <a:cubicBezTo>
                    <a:pt x="53" y="2"/>
                    <a:pt x="53" y="2"/>
                    <a:pt x="53" y="2"/>
                  </a:cubicBezTo>
                  <a:cubicBezTo>
                    <a:pt x="53" y="3"/>
                    <a:pt x="53" y="3"/>
                    <a:pt x="53" y="3"/>
                  </a:cubicBezTo>
                  <a:cubicBezTo>
                    <a:pt x="53" y="3"/>
                    <a:pt x="53" y="3"/>
                    <a:pt x="53" y="3"/>
                  </a:cubicBezTo>
                  <a:cubicBezTo>
                    <a:pt x="53" y="3"/>
                    <a:pt x="53" y="3"/>
                    <a:pt x="53" y="3"/>
                  </a:cubicBezTo>
                  <a:cubicBezTo>
                    <a:pt x="53" y="4"/>
                    <a:pt x="53" y="4"/>
                    <a:pt x="53" y="4"/>
                  </a:cubicBezTo>
                  <a:cubicBezTo>
                    <a:pt x="53" y="4"/>
                    <a:pt x="53" y="4"/>
                    <a:pt x="53" y="4"/>
                  </a:cubicBezTo>
                  <a:cubicBezTo>
                    <a:pt x="53" y="4"/>
                    <a:pt x="53" y="4"/>
                    <a:pt x="53" y="4"/>
                  </a:cubicBezTo>
                  <a:cubicBezTo>
                    <a:pt x="54" y="4"/>
                    <a:pt x="54" y="4"/>
                    <a:pt x="54" y="4"/>
                  </a:cubicBezTo>
                  <a:cubicBezTo>
                    <a:pt x="56" y="4"/>
                    <a:pt x="56" y="4"/>
                    <a:pt x="56" y="4"/>
                  </a:cubicBezTo>
                  <a:cubicBezTo>
                    <a:pt x="56" y="5"/>
                    <a:pt x="57" y="5"/>
                    <a:pt x="57" y="5"/>
                  </a:cubicBezTo>
                  <a:cubicBezTo>
                    <a:pt x="58" y="5"/>
                    <a:pt x="58" y="5"/>
                    <a:pt x="58" y="5"/>
                  </a:cubicBezTo>
                  <a:cubicBezTo>
                    <a:pt x="58" y="5"/>
                    <a:pt x="58" y="5"/>
                    <a:pt x="58" y="5"/>
                  </a:cubicBezTo>
                  <a:cubicBezTo>
                    <a:pt x="58" y="5"/>
                    <a:pt x="58" y="5"/>
                    <a:pt x="58" y="5"/>
                  </a:cubicBezTo>
                  <a:cubicBezTo>
                    <a:pt x="58" y="6"/>
                    <a:pt x="58" y="6"/>
                    <a:pt x="58" y="6"/>
                  </a:cubicBezTo>
                  <a:cubicBezTo>
                    <a:pt x="58" y="6"/>
                    <a:pt x="58" y="6"/>
                    <a:pt x="58" y="6"/>
                  </a:cubicBezTo>
                  <a:cubicBezTo>
                    <a:pt x="61" y="10"/>
                    <a:pt x="54" y="0"/>
                    <a:pt x="55" y="1"/>
                  </a:cubicBezTo>
                  <a:cubicBezTo>
                    <a:pt x="55" y="1"/>
                    <a:pt x="55" y="1"/>
                    <a:pt x="55" y="1"/>
                  </a:cubicBezTo>
                  <a:cubicBezTo>
                    <a:pt x="54" y="2"/>
                    <a:pt x="54" y="2"/>
                    <a:pt x="54" y="2"/>
                  </a:cubicBezTo>
                  <a:cubicBezTo>
                    <a:pt x="53" y="2"/>
                    <a:pt x="52" y="3"/>
                    <a:pt x="51" y="3"/>
                  </a:cubicBezTo>
                  <a:cubicBezTo>
                    <a:pt x="48" y="5"/>
                    <a:pt x="45" y="7"/>
                    <a:pt x="42" y="9"/>
                  </a:cubicBezTo>
                  <a:cubicBezTo>
                    <a:pt x="35" y="13"/>
                    <a:pt x="29" y="18"/>
                    <a:pt x="24" y="23"/>
                  </a:cubicBezTo>
                  <a:cubicBezTo>
                    <a:pt x="25" y="20"/>
                    <a:pt x="25" y="20"/>
                    <a:pt x="25" y="20"/>
                  </a:cubicBezTo>
                  <a:cubicBezTo>
                    <a:pt x="19" y="27"/>
                    <a:pt x="14" y="23"/>
                    <a:pt x="11" y="32"/>
                  </a:cubicBezTo>
                  <a:cubicBezTo>
                    <a:pt x="10" y="29"/>
                    <a:pt x="10" y="29"/>
                    <a:pt x="10" y="29"/>
                  </a:cubicBezTo>
                  <a:cubicBezTo>
                    <a:pt x="8" y="30"/>
                    <a:pt x="8" y="31"/>
                    <a:pt x="6" y="33"/>
                  </a:cubicBezTo>
                  <a:cubicBezTo>
                    <a:pt x="5" y="35"/>
                    <a:pt x="4" y="36"/>
                    <a:pt x="1" y="38"/>
                  </a:cubicBezTo>
                  <a:cubicBezTo>
                    <a:pt x="2" y="38"/>
                    <a:pt x="2" y="38"/>
                    <a:pt x="2" y="38"/>
                  </a:cubicBezTo>
                  <a:cubicBezTo>
                    <a:pt x="1" y="39"/>
                    <a:pt x="0" y="39"/>
                    <a:pt x="0" y="41"/>
                  </a:cubicBezTo>
                  <a:cubicBezTo>
                    <a:pt x="0" y="40"/>
                    <a:pt x="0" y="40"/>
                    <a:pt x="0" y="40"/>
                  </a:cubicBezTo>
                  <a:cubicBezTo>
                    <a:pt x="0" y="42"/>
                    <a:pt x="0" y="43"/>
                    <a:pt x="0" y="44"/>
                  </a:cubicBezTo>
                  <a:cubicBezTo>
                    <a:pt x="1" y="49"/>
                    <a:pt x="1" y="49"/>
                    <a:pt x="1" y="49"/>
                  </a:cubicBezTo>
                  <a:cubicBezTo>
                    <a:pt x="4" y="47"/>
                    <a:pt x="4" y="47"/>
                    <a:pt x="4" y="47"/>
                  </a:cubicBezTo>
                  <a:cubicBezTo>
                    <a:pt x="6" y="46"/>
                    <a:pt x="7" y="46"/>
                    <a:pt x="9" y="46"/>
                  </a:cubicBezTo>
                  <a:cubicBezTo>
                    <a:pt x="9" y="46"/>
                    <a:pt x="8" y="47"/>
                    <a:pt x="7" y="47"/>
                  </a:cubicBezTo>
                  <a:cubicBezTo>
                    <a:pt x="9" y="47"/>
                    <a:pt x="10" y="45"/>
                    <a:pt x="12" y="44"/>
                  </a:cubicBezTo>
                  <a:cubicBezTo>
                    <a:pt x="14" y="44"/>
                    <a:pt x="12" y="45"/>
                    <a:pt x="12" y="46"/>
                  </a:cubicBezTo>
                  <a:cubicBezTo>
                    <a:pt x="17" y="42"/>
                    <a:pt x="21" y="44"/>
                    <a:pt x="24" y="38"/>
                  </a:cubicBezTo>
                  <a:cubicBezTo>
                    <a:pt x="24" y="37"/>
                    <a:pt x="22" y="37"/>
                    <a:pt x="24" y="36"/>
                  </a:cubicBezTo>
                  <a:cubicBezTo>
                    <a:pt x="19" y="36"/>
                    <a:pt x="17" y="39"/>
                    <a:pt x="14" y="42"/>
                  </a:cubicBezTo>
                  <a:cubicBezTo>
                    <a:pt x="15" y="41"/>
                    <a:pt x="15" y="41"/>
                    <a:pt x="15" y="41"/>
                  </a:cubicBezTo>
                  <a:cubicBezTo>
                    <a:pt x="14" y="46"/>
                    <a:pt x="12" y="41"/>
                    <a:pt x="8" y="45"/>
                  </a:cubicBezTo>
                  <a:cubicBezTo>
                    <a:pt x="9" y="43"/>
                    <a:pt x="11" y="42"/>
                    <a:pt x="11" y="41"/>
                  </a:cubicBezTo>
                  <a:cubicBezTo>
                    <a:pt x="7" y="40"/>
                    <a:pt x="5" y="44"/>
                    <a:pt x="3" y="44"/>
                  </a:cubicBezTo>
                  <a:cubicBezTo>
                    <a:pt x="3" y="44"/>
                    <a:pt x="3" y="44"/>
                    <a:pt x="3" y="44"/>
                  </a:cubicBezTo>
                  <a:cubicBezTo>
                    <a:pt x="3" y="43"/>
                    <a:pt x="4" y="43"/>
                    <a:pt x="5" y="42"/>
                  </a:cubicBezTo>
                  <a:cubicBezTo>
                    <a:pt x="5" y="43"/>
                    <a:pt x="5" y="43"/>
                    <a:pt x="5" y="43"/>
                  </a:cubicBezTo>
                  <a:cubicBezTo>
                    <a:pt x="6" y="42"/>
                    <a:pt x="6" y="41"/>
                    <a:pt x="6" y="40"/>
                  </a:cubicBezTo>
                  <a:cubicBezTo>
                    <a:pt x="6" y="40"/>
                    <a:pt x="5" y="40"/>
                    <a:pt x="4" y="41"/>
                  </a:cubicBezTo>
                  <a:cubicBezTo>
                    <a:pt x="4" y="40"/>
                    <a:pt x="3" y="38"/>
                    <a:pt x="3" y="37"/>
                  </a:cubicBezTo>
                  <a:cubicBezTo>
                    <a:pt x="6" y="37"/>
                    <a:pt x="4" y="35"/>
                    <a:pt x="7" y="34"/>
                  </a:cubicBezTo>
                  <a:cubicBezTo>
                    <a:pt x="9" y="35"/>
                    <a:pt x="6" y="36"/>
                    <a:pt x="6" y="38"/>
                  </a:cubicBezTo>
                  <a:cubicBezTo>
                    <a:pt x="6" y="38"/>
                    <a:pt x="7" y="37"/>
                    <a:pt x="7" y="36"/>
                  </a:cubicBezTo>
                  <a:cubicBezTo>
                    <a:pt x="7" y="36"/>
                    <a:pt x="8" y="35"/>
                    <a:pt x="8" y="35"/>
                  </a:cubicBezTo>
                  <a:cubicBezTo>
                    <a:pt x="10" y="34"/>
                    <a:pt x="11" y="35"/>
                    <a:pt x="13" y="35"/>
                  </a:cubicBezTo>
                  <a:cubicBezTo>
                    <a:pt x="14" y="33"/>
                    <a:pt x="11" y="35"/>
                    <a:pt x="11" y="33"/>
                  </a:cubicBezTo>
                  <a:cubicBezTo>
                    <a:pt x="15" y="33"/>
                    <a:pt x="24" y="27"/>
                    <a:pt x="28" y="22"/>
                  </a:cubicBezTo>
                  <a:cubicBezTo>
                    <a:pt x="27" y="23"/>
                    <a:pt x="29" y="24"/>
                    <a:pt x="26" y="25"/>
                  </a:cubicBezTo>
                  <a:cubicBezTo>
                    <a:pt x="27" y="25"/>
                    <a:pt x="29" y="23"/>
                    <a:pt x="29" y="22"/>
                  </a:cubicBezTo>
                  <a:cubicBezTo>
                    <a:pt x="31" y="19"/>
                    <a:pt x="36" y="17"/>
                    <a:pt x="39" y="16"/>
                  </a:cubicBezTo>
                  <a:cubicBezTo>
                    <a:pt x="38" y="15"/>
                    <a:pt x="38" y="15"/>
                    <a:pt x="38" y="15"/>
                  </a:cubicBezTo>
                  <a:cubicBezTo>
                    <a:pt x="39" y="12"/>
                    <a:pt x="45" y="13"/>
                    <a:pt x="49" y="9"/>
                  </a:cubicBezTo>
                  <a:cubicBezTo>
                    <a:pt x="49" y="9"/>
                    <a:pt x="49" y="9"/>
                    <a:pt x="49" y="9"/>
                  </a:cubicBezTo>
                  <a:cubicBezTo>
                    <a:pt x="50" y="8"/>
                    <a:pt x="50" y="4"/>
                    <a:pt x="53" y="3"/>
                  </a:cubicBezTo>
                  <a:cubicBezTo>
                    <a:pt x="53" y="5"/>
                    <a:pt x="51" y="6"/>
                    <a:pt x="5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2" name="Freeform 5413"/>
            <p:cNvSpPr>
              <a:spLocks/>
            </p:cNvSpPr>
            <p:nvPr/>
          </p:nvSpPr>
          <p:spPr bwMode="auto">
            <a:xfrm>
              <a:off x="6934200" y="3160713"/>
              <a:ext cx="11113" cy="15875"/>
            </a:xfrm>
            <a:custGeom>
              <a:avLst/>
              <a:gdLst>
                <a:gd name="T0" fmla="*/ 2 w 3"/>
                <a:gd name="T1" fmla="*/ 2 h 4"/>
                <a:gd name="T2" fmla="*/ 3 w 3"/>
                <a:gd name="T3" fmla="*/ 0 h 4"/>
                <a:gd name="T4" fmla="*/ 1 w 3"/>
                <a:gd name="T5" fmla="*/ 4 h 4"/>
                <a:gd name="T6" fmla="*/ 3 w 3"/>
                <a:gd name="T7" fmla="*/ 2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3" y="0"/>
                    <a:pt x="3" y="0"/>
                    <a:pt x="3" y="0"/>
                  </a:cubicBezTo>
                  <a:cubicBezTo>
                    <a:pt x="1" y="0"/>
                    <a:pt x="0" y="3"/>
                    <a:pt x="1" y="4"/>
                  </a:cubicBezTo>
                  <a:cubicBezTo>
                    <a:pt x="2" y="3"/>
                    <a:pt x="3" y="3"/>
                    <a:pt x="3" y="2"/>
                  </a:cubicBezTo>
                  <a:cubicBezTo>
                    <a:pt x="3" y="2"/>
                    <a:pt x="3"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3" name="Freeform 5414"/>
            <p:cNvSpPr>
              <a:spLocks/>
            </p:cNvSpPr>
            <p:nvPr/>
          </p:nvSpPr>
          <p:spPr bwMode="auto">
            <a:xfrm>
              <a:off x="6767513" y="3168651"/>
              <a:ext cx="169863" cy="90488"/>
            </a:xfrm>
            <a:custGeom>
              <a:avLst/>
              <a:gdLst>
                <a:gd name="T0" fmla="*/ 15 w 45"/>
                <a:gd name="T1" fmla="*/ 14 h 24"/>
                <a:gd name="T2" fmla="*/ 15 w 45"/>
                <a:gd name="T3" fmla="*/ 16 h 24"/>
                <a:gd name="T4" fmla="*/ 33 w 45"/>
                <a:gd name="T5" fmla="*/ 8 h 24"/>
                <a:gd name="T6" fmla="*/ 37 w 45"/>
                <a:gd name="T7" fmla="*/ 3 h 24"/>
                <a:gd name="T8" fmla="*/ 39 w 45"/>
                <a:gd name="T9" fmla="*/ 4 h 24"/>
                <a:gd name="T10" fmla="*/ 43 w 45"/>
                <a:gd name="T11" fmla="*/ 0 h 24"/>
                <a:gd name="T12" fmla="*/ 40 w 45"/>
                <a:gd name="T13" fmla="*/ 2 h 24"/>
                <a:gd name="T14" fmla="*/ 40 w 45"/>
                <a:gd name="T15" fmla="*/ 1 h 24"/>
                <a:gd name="T16" fmla="*/ 37 w 45"/>
                <a:gd name="T17" fmla="*/ 2 h 24"/>
                <a:gd name="T18" fmla="*/ 38 w 45"/>
                <a:gd name="T19" fmla="*/ 1 h 24"/>
                <a:gd name="T20" fmla="*/ 31 w 45"/>
                <a:gd name="T21" fmla="*/ 7 h 24"/>
                <a:gd name="T22" fmla="*/ 30 w 45"/>
                <a:gd name="T23" fmla="*/ 4 h 24"/>
                <a:gd name="T24" fmla="*/ 21 w 45"/>
                <a:gd name="T25" fmla="*/ 8 h 24"/>
                <a:gd name="T26" fmla="*/ 22 w 45"/>
                <a:gd name="T27" fmla="*/ 8 h 24"/>
                <a:gd name="T28" fmla="*/ 24 w 45"/>
                <a:gd name="T29" fmla="*/ 9 h 24"/>
                <a:gd name="T30" fmla="*/ 20 w 45"/>
                <a:gd name="T31" fmla="*/ 8 h 24"/>
                <a:gd name="T32" fmla="*/ 5 w 45"/>
                <a:gd name="T33" fmla="*/ 17 h 24"/>
                <a:gd name="T34" fmla="*/ 3 w 45"/>
                <a:gd name="T35" fmla="*/ 21 h 24"/>
                <a:gd name="T36" fmla="*/ 3 w 45"/>
                <a:gd name="T37" fmla="*/ 18 h 24"/>
                <a:gd name="T38" fmla="*/ 0 w 45"/>
                <a:gd name="T39" fmla="*/ 19 h 24"/>
                <a:gd name="T40" fmla="*/ 0 w 45"/>
                <a:gd name="T41" fmla="*/ 24 h 24"/>
                <a:gd name="T42" fmla="*/ 15 w 45"/>
                <a:gd name="T4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24">
                  <a:moveTo>
                    <a:pt x="15" y="14"/>
                  </a:moveTo>
                  <a:cubicBezTo>
                    <a:pt x="14" y="15"/>
                    <a:pt x="15" y="15"/>
                    <a:pt x="15" y="16"/>
                  </a:cubicBezTo>
                  <a:cubicBezTo>
                    <a:pt x="22" y="12"/>
                    <a:pt x="29" y="8"/>
                    <a:pt x="33" y="8"/>
                  </a:cubicBezTo>
                  <a:cubicBezTo>
                    <a:pt x="35" y="7"/>
                    <a:pt x="34" y="5"/>
                    <a:pt x="37" y="3"/>
                  </a:cubicBezTo>
                  <a:cubicBezTo>
                    <a:pt x="39" y="4"/>
                    <a:pt x="39" y="4"/>
                    <a:pt x="39" y="4"/>
                  </a:cubicBezTo>
                  <a:cubicBezTo>
                    <a:pt x="40" y="2"/>
                    <a:pt x="45" y="3"/>
                    <a:pt x="43" y="0"/>
                  </a:cubicBezTo>
                  <a:cubicBezTo>
                    <a:pt x="42" y="0"/>
                    <a:pt x="42" y="2"/>
                    <a:pt x="40" y="2"/>
                  </a:cubicBezTo>
                  <a:cubicBezTo>
                    <a:pt x="40" y="1"/>
                    <a:pt x="40" y="1"/>
                    <a:pt x="40" y="1"/>
                  </a:cubicBezTo>
                  <a:cubicBezTo>
                    <a:pt x="37" y="2"/>
                    <a:pt x="37" y="2"/>
                    <a:pt x="37" y="2"/>
                  </a:cubicBezTo>
                  <a:cubicBezTo>
                    <a:pt x="38" y="1"/>
                    <a:pt x="38" y="1"/>
                    <a:pt x="38" y="1"/>
                  </a:cubicBezTo>
                  <a:cubicBezTo>
                    <a:pt x="33" y="1"/>
                    <a:pt x="36" y="6"/>
                    <a:pt x="31" y="7"/>
                  </a:cubicBezTo>
                  <a:cubicBezTo>
                    <a:pt x="30" y="4"/>
                    <a:pt x="30" y="4"/>
                    <a:pt x="30" y="4"/>
                  </a:cubicBezTo>
                  <a:cubicBezTo>
                    <a:pt x="26" y="6"/>
                    <a:pt x="25" y="8"/>
                    <a:pt x="21" y="8"/>
                  </a:cubicBezTo>
                  <a:cubicBezTo>
                    <a:pt x="21" y="8"/>
                    <a:pt x="22" y="9"/>
                    <a:pt x="22" y="8"/>
                  </a:cubicBezTo>
                  <a:cubicBezTo>
                    <a:pt x="23" y="8"/>
                    <a:pt x="24" y="8"/>
                    <a:pt x="24" y="9"/>
                  </a:cubicBezTo>
                  <a:cubicBezTo>
                    <a:pt x="20" y="14"/>
                    <a:pt x="24" y="8"/>
                    <a:pt x="20" y="8"/>
                  </a:cubicBezTo>
                  <a:cubicBezTo>
                    <a:pt x="17" y="12"/>
                    <a:pt x="8" y="17"/>
                    <a:pt x="5" y="17"/>
                  </a:cubicBezTo>
                  <a:cubicBezTo>
                    <a:pt x="8" y="17"/>
                    <a:pt x="6" y="20"/>
                    <a:pt x="3" y="21"/>
                  </a:cubicBezTo>
                  <a:cubicBezTo>
                    <a:pt x="2" y="21"/>
                    <a:pt x="3" y="19"/>
                    <a:pt x="3" y="18"/>
                  </a:cubicBezTo>
                  <a:cubicBezTo>
                    <a:pt x="2" y="19"/>
                    <a:pt x="1" y="18"/>
                    <a:pt x="0" y="19"/>
                  </a:cubicBezTo>
                  <a:cubicBezTo>
                    <a:pt x="2" y="20"/>
                    <a:pt x="2" y="22"/>
                    <a:pt x="0" y="24"/>
                  </a:cubicBezTo>
                  <a:cubicBezTo>
                    <a:pt x="6" y="23"/>
                    <a:pt x="8" y="17"/>
                    <a:pt x="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4" name="Freeform 5415"/>
            <p:cNvSpPr>
              <a:spLocks/>
            </p:cNvSpPr>
            <p:nvPr/>
          </p:nvSpPr>
          <p:spPr bwMode="auto">
            <a:xfrm>
              <a:off x="6811963" y="3228976"/>
              <a:ext cx="11113" cy="4763"/>
            </a:xfrm>
            <a:custGeom>
              <a:avLst/>
              <a:gdLst>
                <a:gd name="T0" fmla="*/ 2 w 3"/>
                <a:gd name="T1" fmla="*/ 1 h 1"/>
                <a:gd name="T2" fmla="*/ 3 w 3"/>
                <a:gd name="T3" fmla="*/ 0 h 1"/>
                <a:gd name="T4" fmla="*/ 0 w 3"/>
                <a:gd name="T5" fmla="*/ 1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3" y="0"/>
                    <a:pt x="3" y="0"/>
                  </a:cubicBezTo>
                  <a:cubicBezTo>
                    <a:pt x="2" y="0"/>
                    <a:pt x="1" y="1"/>
                    <a:pt x="0" y="1"/>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graphicFrame>
        <p:nvGraphicFramePr>
          <p:cNvPr id="145" name="Diagram 144">
            <a:extLst/>
          </p:cNvPr>
          <p:cNvGraphicFramePr/>
          <p:nvPr>
            <p:extLst>
              <p:ext uri="{D42A27DB-BD31-4B8C-83A1-F6EECF244321}">
                <p14:modId xmlns:p14="http://schemas.microsoft.com/office/powerpoint/2010/main" val="631444550"/>
              </p:ext>
            </p:extLst>
          </p:nvPr>
        </p:nvGraphicFramePr>
        <p:xfrm>
          <a:off x="2100942" y="2101729"/>
          <a:ext cx="8925646"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46" name="Rounded Rectangle 145">
            <a:extLst/>
          </p:cNvPr>
          <p:cNvSpPr/>
          <p:nvPr/>
        </p:nvSpPr>
        <p:spPr>
          <a:xfrm>
            <a:off x="3211512" y="1289598"/>
            <a:ext cx="4985429" cy="474901"/>
          </a:xfrm>
          <a:prstGeom prst="round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x-none" sz="3200" b="1" dirty="0">
                <a:solidFill>
                  <a:srgbClr val="34164A"/>
                </a:solidFill>
                <a:latin typeface="UTM Alberta Heavy" panose="02040603050506020204" pitchFamily="18" charset="0"/>
                <a:cs typeface="Calibri Light" panose="020F0302020204030204" pitchFamily="34" charset="0"/>
              </a:rPr>
              <a:t>QUÁ TRÌNH SẢN XUẤT</a:t>
            </a:r>
          </a:p>
        </p:txBody>
      </p:sp>
      <p:cxnSp>
        <p:nvCxnSpPr>
          <p:cNvPr id="147" name="Straight Connector 146">
            <a:extLst/>
          </p:cNvPr>
          <p:cNvCxnSpPr>
            <a:cxnSpLocks/>
            <a:stCxn id="146" idx="2"/>
            <a:endCxn id="145" idx="0"/>
          </p:cNvCxnSpPr>
          <p:nvPr/>
        </p:nvCxnSpPr>
        <p:spPr>
          <a:xfrm>
            <a:off x="5704227" y="1764499"/>
            <a:ext cx="859538" cy="3372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p:cNvPr>
          <p:cNvCxnSpPr>
            <a:cxnSpLocks/>
            <a:stCxn id="146" idx="2"/>
          </p:cNvCxnSpPr>
          <p:nvPr/>
        </p:nvCxnSpPr>
        <p:spPr>
          <a:xfrm>
            <a:off x="5704227" y="1764499"/>
            <a:ext cx="1633198" cy="3365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p:cNvPr>
          <p:cNvCxnSpPr>
            <a:cxnSpLocks/>
            <a:stCxn id="146" idx="2"/>
          </p:cNvCxnSpPr>
          <p:nvPr/>
        </p:nvCxnSpPr>
        <p:spPr>
          <a:xfrm flipH="1">
            <a:off x="2971801" y="1764499"/>
            <a:ext cx="2732426" cy="3365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4538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45"/>
                                        </p:tgtEl>
                                        <p:attrNameLst>
                                          <p:attrName>style.visibility</p:attrName>
                                        </p:attrNameLst>
                                      </p:cBhvr>
                                      <p:to>
                                        <p:strVal val="visible"/>
                                      </p:to>
                                    </p:set>
                                    <p:animEffect transition="in" filter="checkerboard(across)">
                                      <p:cBhvr>
                                        <p:cTn id="12" dur="500"/>
                                        <p:tgtEl>
                                          <p:spTgt spid="145"/>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checkerboard(across)">
                                      <p:cBhvr>
                                        <p:cTn id="15" dur="500"/>
                                        <p:tgtEl>
                                          <p:spTgt spid="146"/>
                                        </p:tgtEl>
                                      </p:cBhvr>
                                    </p:animEffect>
                                  </p:childTnLst>
                                </p:cTn>
                              </p:par>
                              <p:par>
                                <p:cTn id="16" presetID="5" presetClass="entr" presetSubtype="10" fill="hold" nodeType="withEffect">
                                  <p:stCondLst>
                                    <p:cond delay="0"/>
                                  </p:stCondLst>
                                  <p:childTnLst>
                                    <p:set>
                                      <p:cBhvr>
                                        <p:cTn id="17" dur="1" fill="hold">
                                          <p:stCondLst>
                                            <p:cond delay="0"/>
                                          </p:stCondLst>
                                        </p:cTn>
                                        <p:tgtEl>
                                          <p:spTgt spid="147"/>
                                        </p:tgtEl>
                                        <p:attrNameLst>
                                          <p:attrName>style.visibility</p:attrName>
                                        </p:attrNameLst>
                                      </p:cBhvr>
                                      <p:to>
                                        <p:strVal val="visible"/>
                                      </p:to>
                                    </p:set>
                                    <p:animEffect transition="in" filter="checkerboard(across)">
                                      <p:cBhvr>
                                        <p:cTn id="18" dur="500"/>
                                        <p:tgtEl>
                                          <p:spTgt spid="147"/>
                                        </p:tgtEl>
                                      </p:cBhvr>
                                    </p:animEffect>
                                  </p:childTnLst>
                                </p:cTn>
                              </p:par>
                              <p:par>
                                <p:cTn id="19" presetID="5" presetClass="entr" presetSubtype="1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checkerboard(across)">
                                      <p:cBhvr>
                                        <p:cTn id="21" dur="500"/>
                                        <p:tgtEl>
                                          <p:spTgt spid="148"/>
                                        </p:tgtEl>
                                      </p:cBhvr>
                                    </p:animEffect>
                                  </p:childTnLst>
                                </p:cTn>
                              </p:par>
                              <p:par>
                                <p:cTn id="22" presetID="5" presetClass="entr" presetSubtype="10" fill="hold" nodeType="withEffect">
                                  <p:stCondLst>
                                    <p:cond delay="0"/>
                                  </p:stCondLst>
                                  <p:childTnLst>
                                    <p:set>
                                      <p:cBhvr>
                                        <p:cTn id="23" dur="1" fill="hold">
                                          <p:stCondLst>
                                            <p:cond delay="0"/>
                                          </p:stCondLst>
                                        </p:cTn>
                                        <p:tgtEl>
                                          <p:spTgt spid="149"/>
                                        </p:tgtEl>
                                        <p:attrNameLst>
                                          <p:attrName>style.visibility</p:attrName>
                                        </p:attrNameLst>
                                      </p:cBhvr>
                                      <p:to>
                                        <p:strVal val="visible"/>
                                      </p:to>
                                    </p:set>
                                    <p:animEffect transition="in" filter="checkerboard(across)">
                                      <p:cBhvr>
                                        <p:cTn id="24"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5" grpId="0">
        <p:bldAsOne/>
      </p:bldGraphic>
      <p:bldP spid="14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51</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4711237" y="1295900"/>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Content Placeholder 2"/>
          <p:cNvSpPr txBox="1">
            <a:spLocks/>
          </p:cNvSpPr>
          <p:nvPr/>
        </p:nvSpPr>
        <p:spPr bwMode="auto">
          <a:xfrm>
            <a:off x="1770529" y="2123085"/>
            <a:ext cx="9284158" cy="1200150"/>
          </a:xfrm>
          <a:prstGeom prst="rect">
            <a:avLst/>
          </a:prstGeom>
          <a:noFill/>
          <a:ln>
            <a:noFill/>
          </a:ln>
        </p:spPr>
        <p:txBody>
          <a:bodyPr spcFirstLastPara="1" wrap="square" lIns="91425" tIns="91425" rIns="91425" bIns="91425" numCol="1" anchor="t" anchorCtr="0" compatLnSpc="1">
            <a:prstTxWarp prst="textNoShape">
              <a:avLst/>
            </a:prstTxWarp>
          </a:bodyPr>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0" indent="0" algn="just">
              <a:buFont typeface="Arial" panose="020B0604020202020204" pitchFamily="34" charset="0"/>
              <a:buNone/>
            </a:pPr>
            <a:r>
              <a:rPr lang="en-US" altLang="en-US" sz="4400" kern="0" dirty="0" smtClean="0">
                <a:solidFill>
                  <a:srgbClr val="34164A"/>
                </a:solidFill>
                <a:latin typeface="+mn-lt"/>
                <a:ea typeface="宋体" panose="02010600030101010101" pitchFamily="2" charset="-122"/>
                <a:cs typeface="Calibri" panose="020F0502020204030204" pitchFamily="34" charset="0"/>
              </a:rPr>
              <a:t>	</a:t>
            </a:r>
          </a:p>
        </p:txBody>
      </p:sp>
      <p:sp>
        <p:nvSpPr>
          <p:cNvPr id="12" name="Rectangle 11"/>
          <p:cNvSpPr/>
          <p:nvPr/>
        </p:nvSpPr>
        <p:spPr>
          <a:xfrm>
            <a:off x="1178495" y="2571583"/>
            <a:ext cx="434975" cy="523875"/>
          </a:xfrm>
          <a:prstGeom prst="rect">
            <a:avLst/>
          </a:prstGeom>
          <a:noFill/>
          <a:ln w="254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4800" b="1" dirty="0">
                <a:solidFill>
                  <a:srgbClr val="34164A"/>
                </a:solidFill>
                <a:cs typeface="Times New Roman" panose="02020603050405020304" pitchFamily="18" charset="0"/>
                <a:sym typeface="Wingdings" panose="05000000000000000000" pitchFamily="2" charset="2"/>
              </a:rPr>
              <a:t></a:t>
            </a:r>
            <a:endParaRPr lang="en-US" sz="4800" b="1" dirty="0">
              <a:solidFill>
                <a:srgbClr val="34164A"/>
              </a:solidFill>
              <a:cs typeface="Times New Roman" panose="02020603050405020304" pitchFamily="18" charset="0"/>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927493" y="4150420"/>
            <a:ext cx="29718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84206" y="4088507"/>
            <a:ext cx="30861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
          <p:cNvSpPr>
            <a:spLocks noChangeArrowheads="1"/>
          </p:cNvSpPr>
          <p:nvPr/>
        </p:nvSpPr>
        <p:spPr bwMode="auto">
          <a:xfrm>
            <a:off x="1965278" y="2294686"/>
            <a:ext cx="9867906"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300">
                <a:solidFill>
                  <a:schemeClr val="tx1"/>
                </a:solidFill>
                <a:latin typeface="Calibri" panose="020F0502020204030204" pitchFamily="34" charset="0"/>
                <a:ea typeface="宋体" panose="02010600030101010101" pitchFamily="2" charset="-122"/>
              </a:defRPr>
            </a:lvl1pPr>
            <a:lvl2pPr marL="742950" indent="-285750">
              <a:defRPr sz="1300">
                <a:solidFill>
                  <a:schemeClr val="tx1"/>
                </a:solidFill>
                <a:latin typeface="Calibri" panose="020F0502020204030204" pitchFamily="34" charset="0"/>
                <a:ea typeface="宋体" panose="02010600030101010101" pitchFamily="2" charset="-122"/>
              </a:defRPr>
            </a:lvl2pPr>
            <a:lvl3pPr marL="1143000" indent="-228600">
              <a:defRPr sz="1300">
                <a:solidFill>
                  <a:schemeClr val="tx1"/>
                </a:solidFill>
                <a:latin typeface="Calibri" panose="020F0502020204030204" pitchFamily="34" charset="0"/>
                <a:ea typeface="宋体" panose="02010600030101010101" pitchFamily="2" charset="-122"/>
              </a:defRPr>
            </a:lvl3pPr>
            <a:lvl4pPr marL="1600200" indent="-228600">
              <a:defRPr sz="1300">
                <a:solidFill>
                  <a:schemeClr val="tx1"/>
                </a:solidFill>
                <a:latin typeface="Calibri" panose="020F0502020204030204" pitchFamily="34" charset="0"/>
                <a:ea typeface="宋体" panose="02010600030101010101" pitchFamily="2" charset="-122"/>
              </a:defRPr>
            </a:lvl4pPr>
            <a:lvl5pPr marL="2057400" indent="-228600">
              <a:defRPr sz="1300">
                <a:solidFill>
                  <a:schemeClr val="tx1"/>
                </a:solidFill>
                <a:latin typeface="Calibri" panose="020F0502020204030204" pitchFamily="34" charset="0"/>
                <a:ea typeface="宋体" panose="02010600030101010101" pitchFamily="2" charset="-122"/>
              </a:defRPr>
            </a:lvl5pPr>
            <a:lvl6pPr marL="25146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6pPr>
            <a:lvl7pPr marL="29718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7pPr>
            <a:lvl8pPr marL="34290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8pPr>
            <a:lvl9pPr marL="3886200" indent="-228600" defTabSz="685800" fontAlgn="base">
              <a:spcBef>
                <a:spcPct val="0"/>
              </a:spcBef>
              <a:spcAft>
                <a:spcPct val="0"/>
              </a:spcAft>
              <a:defRPr sz="1300">
                <a:solidFill>
                  <a:schemeClr val="tx1"/>
                </a:solidFill>
                <a:latin typeface="Calibri" panose="020F0502020204030204" pitchFamily="34" charset="0"/>
                <a:ea typeface="宋体" panose="02010600030101010101" pitchFamily="2" charset="-122"/>
              </a:defRPr>
            </a:lvl9pPr>
          </a:lstStyle>
          <a:p>
            <a:pPr algn="just"/>
            <a:r>
              <a:rPr lang="vi-VN" altLang="en-US" sz="3200" dirty="0">
                <a:solidFill>
                  <a:srgbClr val="34164A"/>
                </a:solidFill>
                <a:latin typeface="+mn-lt"/>
                <a:cs typeface="Calibri" panose="020F0502020204030204" pitchFamily="34" charset="0"/>
              </a:rPr>
              <a:t>Phát triển kinh tế là sự tăng trưởng kinh tế gắn liền với cơ cấu kinh tế hợp lí, tiến bộ và </a:t>
            </a:r>
            <a:r>
              <a:rPr lang="en-US" altLang="en-US" sz="3200" dirty="0" smtClean="0">
                <a:solidFill>
                  <a:srgbClr val="34164A"/>
                </a:solidFill>
                <a:latin typeface="+mn-lt"/>
                <a:cs typeface="Calibri" panose="020F0502020204030204" pitchFamily="34" charset="0"/>
              </a:rPr>
              <a:t>c</a:t>
            </a:r>
            <a:r>
              <a:rPr lang="vi-VN" altLang="en-US" sz="3200" dirty="0" smtClean="0">
                <a:solidFill>
                  <a:srgbClr val="34164A"/>
                </a:solidFill>
                <a:latin typeface="+mn-lt"/>
                <a:cs typeface="Calibri" panose="020F0502020204030204" pitchFamily="34" charset="0"/>
              </a:rPr>
              <a:t>ông </a:t>
            </a:r>
            <a:r>
              <a:rPr lang="vi-VN" altLang="en-US" sz="3200" dirty="0">
                <a:solidFill>
                  <a:srgbClr val="34164A"/>
                </a:solidFill>
                <a:latin typeface="+mn-lt"/>
                <a:cs typeface="Calibri" panose="020F0502020204030204" pitchFamily="34" charset="0"/>
              </a:rPr>
              <a:t>bằng xã hội.</a:t>
            </a:r>
            <a:endParaRPr lang="en-US" altLang="en-US" sz="2800" dirty="0">
              <a:latin typeface="+mn-lt"/>
            </a:endParaRPr>
          </a:p>
        </p:txBody>
      </p:sp>
    </p:spTree>
    <p:extLst>
      <p:ext uri="{BB962C8B-B14F-4D97-AF65-F5344CB8AC3E}">
        <p14:creationId xmlns:p14="http://schemas.microsoft.com/office/powerpoint/2010/main" val="178157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plus(in)">
                                      <p:cBhvr>
                                        <p:cTn id="7" dur="2000"/>
                                        <p:tgtEl>
                                          <p:spTgt spid="14"/>
                                        </p:tgtEl>
                                      </p:cBhvr>
                                    </p:animEffect>
                                  </p:childTnLst>
                                </p:cTn>
                              </p:par>
                              <p:par>
                                <p:cTn id="8" presetID="13" presetClass="entr" presetSubtype="16"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plus(in)">
                                      <p:cBhvr>
                                        <p:cTn id="10"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52</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4711237" y="1295900"/>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Rectangle 4"/>
          <p:cNvSpPr>
            <a:spLocks noChangeArrowheads="1"/>
          </p:cNvSpPr>
          <p:nvPr/>
        </p:nvSpPr>
        <p:spPr bwMode="auto">
          <a:xfrm>
            <a:off x="1287275" y="2570328"/>
            <a:ext cx="2154237" cy="2540000"/>
          </a:xfrm>
          <a:prstGeom prst="rect">
            <a:avLst/>
          </a:prstGeom>
          <a:gradFill rotWithShape="1">
            <a:gsLst>
              <a:gs pos="0">
                <a:srgbClr val="009900"/>
              </a:gs>
              <a:gs pos="50000">
                <a:srgbClr val="FFFF00"/>
              </a:gs>
              <a:gs pos="100000">
                <a:srgbClr val="009900"/>
              </a:gs>
            </a:gsLst>
            <a:lin ang="5400000" scaled="1"/>
          </a:gradFill>
          <a:ln w="9525">
            <a:solidFill>
              <a:schemeClr val="tx1"/>
            </a:solidFill>
            <a:miter lim="800000"/>
            <a:headEnd/>
            <a:tailEnd/>
          </a:ln>
        </p:spPr>
        <p:txBody>
          <a:bodyPr wrap="none" anchor="ctr"/>
          <a:lstStyle/>
          <a:p>
            <a:pPr algn="ctr"/>
            <a:r>
              <a:rPr lang="en-US" sz="2800" b="1">
                <a:solidFill>
                  <a:srgbClr val="FF00FF"/>
                </a:solidFill>
              </a:rPr>
              <a:t>Phát triển</a:t>
            </a:r>
          </a:p>
          <a:p>
            <a:pPr algn="ctr"/>
            <a:r>
              <a:rPr lang="en-US" sz="2800" b="1">
                <a:solidFill>
                  <a:srgbClr val="FF00FF"/>
                </a:solidFill>
              </a:rPr>
              <a:t>Kinh tế</a:t>
            </a:r>
          </a:p>
        </p:txBody>
      </p:sp>
      <p:sp>
        <p:nvSpPr>
          <p:cNvPr id="12" name="Line 5"/>
          <p:cNvSpPr>
            <a:spLocks noChangeShapeType="1"/>
          </p:cNvSpPr>
          <p:nvPr/>
        </p:nvSpPr>
        <p:spPr bwMode="auto">
          <a:xfrm flipV="1">
            <a:off x="3441511" y="2570328"/>
            <a:ext cx="1371600" cy="1066800"/>
          </a:xfrm>
          <a:prstGeom prst="line">
            <a:avLst/>
          </a:prstGeom>
          <a:noFill/>
          <a:ln w="9525">
            <a:solidFill>
              <a:srgbClr val="FF00FF"/>
            </a:solidFill>
            <a:round/>
            <a:headEnd/>
            <a:tailEnd type="triangle" w="med" len="med"/>
          </a:ln>
        </p:spPr>
        <p:txBody>
          <a:bodyPr/>
          <a:lstStyle/>
          <a:p>
            <a:endParaRPr lang="vi-VN" sz="2800"/>
          </a:p>
        </p:txBody>
      </p:sp>
      <p:sp>
        <p:nvSpPr>
          <p:cNvPr id="13" name="Line 6"/>
          <p:cNvSpPr>
            <a:spLocks noChangeShapeType="1"/>
          </p:cNvSpPr>
          <p:nvPr/>
        </p:nvSpPr>
        <p:spPr bwMode="auto">
          <a:xfrm>
            <a:off x="3441511" y="3637128"/>
            <a:ext cx="1295400" cy="76200"/>
          </a:xfrm>
          <a:prstGeom prst="line">
            <a:avLst/>
          </a:prstGeom>
          <a:noFill/>
          <a:ln w="9525">
            <a:solidFill>
              <a:srgbClr val="FF00FF"/>
            </a:solidFill>
            <a:round/>
            <a:headEnd/>
            <a:tailEnd type="triangle" w="med" len="med"/>
          </a:ln>
        </p:spPr>
        <p:txBody>
          <a:bodyPr/>
          <a:lstStyle/>
          <a:p>
            <a:endParaRPr lang="vi-VN" sz="2800"/>
          </a:p>
        </p:txBody>
      </p:sp>
      <p:sp>
        <p:nvSpPr>
          <p:cNvPr id="14" name="Line 7"/>
          <p:cNvSpPr>
            <a:spLocks noChangeShapeType="1"/>
          </p:cNvSpPr>
          <p:nvPr/>
        </p:nvSpPr>
        <p:spPr bwMode="auto">
          <a:xfrm>
            <a:off x="3441511" y="3637128"/>
            <a:ext cx="1295400" cy="1447800"/>
          </a:xfrm>
          <a:prstGeom prst="line">
            <a:avLst/>
          </a:prstGeom>
          <a:noFill/>
          <a:ln w="9525">
            <a:solidFill>
              <a:srgbClr val="FF00FF"/>
            </a:solidFill>
            <a:round/>
            <a:headEnd/>
            <a:tailEnd type="triangle" w="med" len="med"/>
          </a:ln>
        </p:spPr>
        <p:txBody>
          <a:bodyPr/>
          <a:lstStyle/>
          <a:p>
            <a:endParaRPr lang="vi-VN" sz="2800"/>
          </a:p>
        </p:txBody>
      </p:sp>
      <p:sp>
        <p:nvSpPr>
          <p:cNvPr id="15" name="Rectangle 8"/>
          <p:cNvSpPr>
            <a:spLocks noChangeArrowheads="1"/>
          </p:cNvSpPr>
          <p:nvPr/>
        </p:nvSpPr>
        <p:spPr bwMode="auto">
          <a:xfrm>
            <a:off x="4813111" y="2189328"/>
            <a:ext cx="5257800" cy="1143000"/>
          </a:xfrm>
          <a:prstGeom prst="rect">
            <a:avLst/>
          </a:prstGeom>
          <a:gradFill rotWithShape="1">
            <a:gsLst>
              <a:gs pos="0">
                <a:srgbClr val="009900"/>
              </a:gs>
              <a:gs pos="50000">
                <a:srgbClr val="FFFF00"/>
              </a:gs>
              <a:gs pos="100000">
                <a:srgbClr val="009900"/>
              </a:gs>
            </a:gsLst>
            <a:lin ang="5400000" scaled="1"/>
          </a:gradFill>
          <a:ln w="9525">
            <a:solidFill>
              <a:schemeClr val="tx1"/>
            </a:solidFill>
            <a:miter lim="800000"/>
            <a:headEnd/>
            <a:tailEnd/>
          </a:ln>
        </p:spPr>
        <p:txBody>
          <a:bodyPr wrap="none" anchor="ctr"/>
          <a:lstStyle/>
          <a:p>
            <a:pPr algn="ctr"/>
            <a:r>
              <a:rPr lang="en-US" sz="2800" b="1">
                <a:solidFill>
                  <a:srgbClr val="FF00FF"/>
                </a:solidFill>
              </a:rPr>
              <a:t>Tăng trưởng kinh tế</a:t>
            </a:r>
          </a:p>
        </p:txBody>
      </p:sp>
      <p:sp>
        <p:nvSpPr>
          <p:cNvPr id="16" name="Rectangle 9"/>
          <p:cNvSpPr>
            <a:spLocks noChangeArrowheads="1"/>
          </p:cNvSpPr>
          <p:nvPr/>
        </p:nvSpPr>
        <p:spPr bwMode="auto">
          <a:xfrm>
            <a:off x="4736911" y="3484729"/>
            <a:ext cx="5272088" cy="1279525"/>
          </a:xfrm>
          <a:prstGeom prst="rect">
            <a:avLst/>
          </a:prstGeom>
          <a:gradFill rotWithShape="1">
            <a:gsLst>
              <a:gs pos="0">
                <a:srgbClr val="009900"/>
              </a:gs>
              <a:gs pos="50000">
                <a:srgbClr val="FFFF00"/>
              </a:gs>
              <a:gs pos="100000">
                <a:srgbClr val="009900"/>
              </a:gs>
            </a:gsLst>
            <a:lin ang="5400000" scaled="1"/>
          </a:gradFill>
          <a:ln w="9525">
            <a:solidFill>
              <a:schemeClr val="tx1"/>
            </a:solidFill>
            <a:miter lim="800000"/>
            <a:headEnd/>
            <a:tailEnd/>
          </a:ln>
        </p:spPr>
        <p:txBody>
          <a:bodyPr wrap="none" anchor="ctr"/>
          <a:lstStyle/>
          <a:p>
            <a:pPr algn="ctr"/>
            <a:r>
              <a:rPr lang="en-US" sz="2800" b="1">
                <a:solidFill>
                  <a:srgbClr val="FF00FF"/>
                </a:solidFill>
              </a:rPr>
              <a:t>Cơ cấu kinh tế hợp lý, tiến bộ</a:t>
            </a:r>
          </a:p>
        </p:txBody>
      </p:sp>
      <p:sp>
        <p:nvSpPr>
          <p:cNvPr id="17" name="Rectangle 10"/>
          <p:cNvSpPr>
            <a:spLocks noChangeArrowheads="1"/>
          </p:cNvSpPr>
          <p:nvPr/>
        </p:nvSpPr>
        <p:spPr bwMode="auto">
          <a:xfrm>
            <a:off x="4736911" y="5008728"/>
            <a:ext cx="5181600" cy="1447800"/>
          </a:xfrm>
          <a:prstGeom prst="rect">
            <a:avLst/>
          </a:prstGeom>
          <a:gradFill rotWithShape="1">
            <a:gsLst>
              <a:gs pos="0">
                <a:srgbClr val="009900"/>
              </a:gs>
              <a:gs pos="50000">
                <a:srgbClr val="FFFF00"/>
              </a:gs>
              <a:gs pos="100000">
                <a:srgbClr val="009900"/>
              </a:gs>
            </a:gsLst>
            <a:lin ang="5400000" scaled="1"/>
          </a:gradFill>
          <a:ln w="9525">
            <a:solidFill>
              <a:schemeClr val="tx1"/>
            </a:solidFill>
            <a:miter lim="800000"/>
            <a:headEnd/>
            <a:tailEnd/>
          </a:ln>
        </p:spPr>
        <p:txBody>
          <a:bodyPr wrap="none" anchor="ctr"/>
          <a:lstStyle/>
          <a:p>
            <a:pPr algn="ctr"/>
            <a:r>
              <a:rPr lang="en-US" sz="2800" b="1">
                <a:solidFill>
                  <a:srgbClr val="FF00FF"/>
                </a:solidFill>
              </a:rPr>
              <a:t>Tăng trưởng kinh tế </a:t>
            </a:r>
          </a:p>
          <a:p>
            <a:pPr algn="ctr"/>
            <a:r>
              <a:rPr lang="en-US" sz="2800" b="1">
                <a:solidFill>
                  <a:srgbClr val="FF00FF"/>
                </a:solidFill>
              </a:rPr>
              <a:t>đi đôi với công bằng xã hội</a:t>
            </a:r>
          </a:p>
        </p:txBody>
      </p:sp>
    </p:spTree>
    <p:extLst>
      <p:ext uri="{BB962C8B-B14F-4D97-AF65-F5344CB8AC3E}">
        <p14:creationId xmlns:p14="http://schemas.microsoft.com/office/powerpoint/2010/main" val="4164160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ox(i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strips(down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slide(fromBottom)">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slide(fromBottom)">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box(in)">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slide(fromBottom)">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checkerboard(across)">
                                      <p:cBhvr>
                                        <p:cTn id="3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53</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296188" y="1180442"/>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Flowchart: Document 10"/>
          <p:cNvSpPr/>
          <p:nvPr/>
        </p:nvSpPr>
        <p:spPr>
          <a:xfrm>
            <a:off x="121759" y="1970846"/>
            <a:ext cx="4027266" cy="784972"/>
          </a:xfrm>
          <a:prstGeom prst="flowChartDocumen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a:t>Tăng trưởng kinh tế là gì?</a:t>
            </a:r>
          </a:p>
        </p:txBody>
      </p:sp>
      <p:sp>
        <p:nvSpPr>
          <p:cNvPr id="12" name="Down Arrow 11"/>
          <p:cNvSpPr/>
          <p:nvPr/>
        </p:nvSpPr>
        <p:spPr>
          <a:xfrm>
            <a:off x="1346344" y="2755818"/>
            <a:ext cx="685800" cy="990600"/>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a:p>
        </p:txBody>
      </p:sp>
      <p:pic>
        <p:nvPicPr>
          <p:cNvPr id="13" name="Picture 12"/>
          <p:cNvPicPr>
            <a:picLocks noChangeAspect="1"/>
          </p:cNvPicPr>
          <p:nvPr/>
        </p:nvPicPr>
        <p:blipFill>
          <a:blip r:embed="rId2"/>
          <a:stretch>
            <a:fillRect/>
          </a:stretch>
        </p:blipFill>
        <p:spPr>
          <a:xfrm>
            <a:off x="8312214" y="1970846"/>
            <a:ext cx="3733387" cy="3375935"/>
          </a:xfrm>
          <a:prstGeom prst="rect">
            <a:avLst/>
          </a:prstGeom>
        </p:spPr>
      </p:pic>
      <p:sp>
        <p:nvSpPr>
          <p:cNvPr id="14" name="Rectangle 13"/>
          <p:cNvSpPr/>
          <p:nvPr/>
        </p:nvSpPr>
        <p:spPr>
          <a:xfrm>
            <a:off x="8776085" y="5500831"/>
            <a:ext cx="3057099" cy="646331"/>
          </a:xfrm>
          <a:prstGeom prst="rect">
            <a:avLst/>
          </a:prstGeom>
        </p:spPr>
        <p:txBody>
          <a:bodyPr wrap="square">
            <a:spAutoFit/>
          </a:bodyPr>
          <a:lstStyle/>
          <a:p>
            <a:r>
              <a:rPr lang="en-US" sz="1200" i="1" dirty="0">
                <a:hlinkClick r:id="rId3"/>
              </a:rPr>
              <a:t>http://baochinhphu.vn/Kinh-te/Viet-Nam-vuon-len-thu-22-toan-cau-ve-quy-mo-xuat-khau/383440.vgp</a:t>
            </a:r>
            <a:endParaRPr lang="en-US" sz="1200" i="1" dirty="0"/>
          </a:p>
        </p:txBody>
      </p:sp>
      <p:pic>
        <p:nvPicPr>
          <p:cNvPr id="15" name="Picture 14"/>
          <p:cNvPicPr>
            <a:picLocks noChangeAspect="1"/>
          </p:cNvPicPr>
          <p:nvPr/>
        </p:nvPicPr>
        <p:blipFill>
          <a:blip r:embed="rId4"/>
          <a:stretch>
            <a:fillRect/>
          </a:stretch>
        </p:blipFill>
        <p:spPr>
          <a:xfrm>
            <a:off x="4149024" y="1901577"/>
            <a:ext cx="4163190" cy="4915363"/>
          </a:xfrm>
          <a:prstGeom prst="rect">
            <a:avLst/>
          </a:prstGeom>
        </p:spPr>
      </p:pic>
      <p:sp>
        <p:nvSpPr>
          <p:cNvPr id="16" name="Rounded Rectangle 15"/>
          <p:cNvSpPr/>
          <p:nvPr/>
        </p:nvSpPr>
        <p:spPr>
          <a:xfrm>
            <a:off x="121759" y="3746418"/>
            <a:ext cx="3134970" cy="307052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dirty="0"/>
              <a:t>TTKT </a:t>
            </a:r>
            <a:r>
              <a:rPr lang="en-US" sz="2400" dirty="0" err="1"/>
              <a:t>là</a:t>
            </a:r>
            <a:r>
              <a:rPr lang="en-US" sz="2400" dirty="0"/>
              <a:t> </a:t>
            </a:r>
            <a:r>
              <a:rPr lang="en-US" sz="2400" dirty="0" err="1"/>
              <a:t>sự</a:t>
            </a:r>
            <a:r>
              <a:rPr lang="en-US" sz="2400" dirty="0"/>
              <a:t> </a:t>
            </a:r>
            <a:r>
              <a:rPr lang="en-US" sz="2400" dirty="0" err="1"/>
              <a:t>tăng</a:t>
            </a:r>
            <a:r>
              <a:rPr lang="en-US" sz="2400" dirty="0"/>
              <a:t> </a:t>
            </a:r>
            <a:r>
              <a:rPr lang="en-US" sz="2400" dirty="0" err="1"/>
              <a:t>lên</a:t>
            </a:r>
            <a:r>
              <a:rPr lang="en-US" sz="2400" dirty="0"/>
              <a:t> </a:t>
            </a:r>
            <a:r>
              <a:rPr lang="en-US" sz="2400" dirty="0" err="1"/>
              <a:t>về</a:t>
            </a:r>
            <a:r>
              <a:rPr lang="en-US" sz="2400" dirty="0"/>
              <a:t> </a:t>
            </a:r>
            <a:r>
              <a:rPr lang="en-US" sz="2400" dirty="0" err="1"/>
              <a:t>số</a:t>
            </a:r>
            <a:r>
              <a:rPr lang="en-US" sz="2400" dirty="0"/>
              <a:t> </a:t>
            </a:r>
            <a:r>
              <a:rPr lang="en-US" sz="2400" dirty="0" err="1"/>
              <a:t>lượng</a:t>
            </a:r>
            <a:r>
              <a:rPr lang="en-US" sz="2400" dirty="0"/>
              <a:t>, </a:t>
            </a:r>
            <a:r>
              <a:rPr lang="en-US" sz="2400" dirty="0" err="1"/>
              <a:t>chất</a:t>
            </a:r>
            <a:r>
              <a:rPr lang="en-US" sz="2400" dirty="0"/>
              <a:t> </a:t>
            </a:r>
            <a:r>
              <a:rPr lang="en-US" sz="2400" dirty="0" err="1"/>
              <a:t>lượng</a:t>
            </a:r>
            <a:r>
              <a:rPr lang="en-US" sz="2400" dirty="0"/>
              <a:t> </a:t>
            </a:r>
            <a:r>
              <a:rPr lang="en-US" sz="2400" dirty="0" err="1"/>
              <a:t>sản</a:t>
            </a:r>
            <a:r>
              <a:rPr lang="en-US" sz="2400" dirty="0"/>
              <a:t> </a:t>
            </a:r>
            <a:r>
              <a:rPr lang="en-US" sz="2400" dirty="0" err="1"/>
              <a:t>phẩm</a:t>
            </a:r>
            <a:r>
              <a:rPr lang="en-US" sz="2400" dirty="0"/>
              <a:t> </a:t>
            </a:r>
            <a:r>
              <a:rPr lang="en-US" sz="2400" dirty="0" err="1"/>
              <a:t>và</a:t>
            </a:r>
            <a:r>
              <a:rPr lang="en-US" sz="2400" dirty="0"/>
              <a:t> </a:t>
            </a:r>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của</a:t>
            </a:r>
            <a:r>
              <a:rPr lang="en-US" sz="2400" dirty="0"/>
              <a:t> </a:t>
            </a:r>
            <a:r>
              <a:rPr lang="en-US" sz="2400" dirty="0" err="1"/>
              <a:t>các</a:t>
            </a:r>
            <a:r>
              <a:rPr lang="en-US" sz="2400" dirty="0"/>
              <a:t> </a:t>
            </a:r>
            <a:r>
              <a:rPr lang="en-US" sz="2400" dirty="0" err="1"/>
              <a:t>quá</a:t>
            </a:r>
            <a:r>
              <a:rPr lang="en-US" sz="2400" dirty="0"/>
              <a:t> </a:t>
            </a:r>
            <a:r>
              <a:rPr lang="en-US" sz="2400" dirty="0" err="1"/>
              <a:t>trình</a:t>
            </a:r>
            <a:r>
              <a:rPr lang="en-US" sz="2400" dirty="0"/>
              <a:t> </a:t>
            </a:r>
            <a:r>
              <a:rPr lang="en-US" sz="2400" dirty="0" err="1"/>
              <a:t>sản</a:t>
            </a:r>
            <a:r>
              <a:rPr lang="en-US" sz="2400" dirty="0"/>
              <a:t> </a:t>
            </a:r>
            <a:r>
              <a:rPr lang="en-US" sz="2400" dirty="0" err="1"/>
              <a:t>xuất</a:t>
            </a:r>
            <a:r>
              <a:rPr lang="en-US" sz="2400" dirty="0"/>
              <a:t> </a:t>
            </a:r>
            <a:r>
              <a:rPr lang="en-US" sz="2400" dirty="0" err="1"/>
              <a:t>ra</a:t>
            </a:r>
            <a:r>
              <a:rPr lang="en-US" sz="2400" dirty="0"/>
              <a:t> </a:t>
            </a:r>
            <a:r>
              <a:rPr lang="en-US" sz="2400" dirty="0" err="1"/>
              <a:t>nó</a:t>
            </a:r>
            <a:r>
              <a:rPr lang="en-US" sz="2400" dirty="0"/>
              <a:t> </a:t>
            </a:r>
            <a:r>
              <a:rPr lang="en-US" sz="2400" dirty="0" err="1"/>
              <a:t>trong</a:t>
            </a:r>
            <a:r>
              <a:rPr lang="en-US" sz="2400" dirty="0"/>
              <a:t> </a:t>
            </a:r>
            <a:r>
              <a:rPr lang="en-US" sz="2400" dirty="0" err="1"/>
              <a:t>một</a:t>
            </a:r>
            <a:r>
              <a:rPr lang="en-US" sz="2400" dirty="0"/>
              <a:t> </a:t>
            </a:r>
            <a:r>
              <a:rPr lang="en-US" sz="2400" dirty="0" err="1"/>
              <a:t>thời</a:t>
            </a:r>
            <a:r>
              <a:rPr lang="en-US" sz="2400" dirty="0"/>
              <a:t> </a:t>
            </a:r>
            <a:r>
              <a:rPr lang="en-US" sz="2400" dirty="0" err="1"/>
              <a:t>gian</a:t>
            </a:r>
            <a:r>
              <a:rPr lang="en-US" sz="2400" dirty="0"/>
              <a:t> </a:t>
            </a:r>
            <a:r>
              <a:rPr lang="en-US" sz="2400" dirty="0" err="1"/>
              <a:t>nhất</a:t>
            </a:r>
            <a:r>
              <a:rPr lang="en-US" sz="2400" dirty="0"/>
              <a:t> </a:t>
            </a:r>
            <a:r>
              <a:rPr lang="en-US" sz="2400" dirty="0" err="1"/>
              <a:t>định</a:t>
            </a:r>
            <a:r>
              <a:rPr lang="en-US" sz="2400" dirty="0"/>
              <a:t>.</a:t>
            </a:r>
          </a:p>
        </p:txBody>
      </p:sp>
    </p:spTree>
    <p:extLst>
      <p:ext uri="{BB962C8B-B14F-4D97-AF65-F5344CB8AC3E}">
        <p14:creationId xmlns:p14="http://schemas.microsoft.com/office/powerpoint/2010/main" val="2292194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edge">
                                      <p:cBhvr>
                                        <p:cTn id="13"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54</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296188" y="1180442"/>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Flowchart: Document 10"/>
          <p:cNvSpPr/>
          <p:nvPr/>
        </p:nvSpPr>
        <p:spPr>
          <a:xfrm>
            <a:off x="121759" y="1970846"/>
            <a:ext cx="4027266" cy="784972"/>
          </a:xfrm>
          <a:prstGeom prst="flowChartDocumen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400" dirty="0" err="1"/>
              <a:t>Tăng</a:t>
            </a:r>
            <a:r>
              <a:rPr lang="en-US" sz="2400" dirty="0"/>
              <a:t> </a:t>
            </a:r>
            <a:r>
              <a:rPr lang="en-US" sz="2400" dirty="0" err="1"/>
              <a:t>trưởng</a:t>
            </a:r>
            <a:r>
              <a:rPr lang="en-US" sz="2400" dirty="0"/>
              <a:t> </a:t>
            </a:r>
            <a:r>
              <a:rPr lang="en-US" sz="2400" dirty="0" err="1"/>
              <a:t>kinh</a:t>
            </a:r>
            <a:r>
              <a:rPr lang="en-US" sz="2400" dirty="0"/>
              <a:t> </a:t>
            </a:r>
            <a:r>
              <a:rPr lang="en-US" sz="2400" dirty="0" err="1" smtClean="0"/>
              <a:t>tế</a:t>
            </a:r>
            <a:endParaRPr lang="en-US" sz="2400" dirty="0"/>
          </a:p>
        </p:txBody>
      </p:sp>
      <p:sp>
        <p:nvSpPr>
          <p:cNvPr id="12" name="Down Arrow 11"/>
          <p:cNvSpPr/>
          <p:nvPr/>
        </p:nvSpPr>
        <p:spPr>
          <a:xfrm rot="5400000">
            <a:off x="4301424" y="1868030"/>
            <a:ext cx="685800" cy="990600"/>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a:p>
        </p:txBody>
      </p:sp>
      <p:sp>
        <p:nvSpPr>
          <p:cNvPr id="13" name="Rounded Rectangle 12"/>
          <p:cNvSpPr/>
          <p:nvPr/>
        </p:nvSpPr>
        <p:spPr>
          <a:xfrm>
            <a:off x="155644" y="2961447"/>
            <a:ext cx="3134970" cy="307052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2400" dirty="0"/>
              <a:t>TTKT </a:t>
            </a:r>
            <a:r>
              <a:rPr lang="en-US" sz="2400" dirty="0" err="1"/>
              <a:t>là</a:t>
            </a:r>
            <a:r>
              <a:rPr lang="en-US" sz="2400" dirty="0"/>
              <a:t> </a:t>
            </a:r>
            <a:r>
              <a:rPr lang="en-US" sz="2400" dirty="0" err="1"/>
              <a:t>sự</a:t>
            </a:r>
            <a:r>
              <a:rPr lang="en-US" sz="2400" dirty="0"/>
              <a:t> </a:t>
            </a:r>
            <a:r>
              <a:rPr lang="en-US" sz="2400" dirty="0" err="1"/>
              <a:t>tăng</a:t>
            </a:r>
            <a:r>
              <a:rPr lang="en-US" sz="2400" dirty="0"/>
              <a:t> </a:t>
            </a:r>
            <a:r>
              <a:rPr lang="en-US" sz="2400" dirty="0" err="1"/>
              <a:t>lên</a:t>
            </a:r>
            <a:r>
              <a:rPr lang="en-US" sz="2400" dirty="0"/>
              <a:t> </a:t>
            </a:r>
            <a:r>
              <a:rPr lang="en-US" sz="2400" dirty="0" err="1"/>
              <a:t>về</a:t>
            </a:r>
            <a:r>
              <a:rPr lang="en-US" sz="2400" dirty="0"/>
              <a:t> </a:t>
            </a:r>
            <a:r>
              <a:rPr lang="en-US" sz="2400" dirty="0" err="1"/>
              <a:t>số</a:t>
            </a:r>
            <a:r>
              <a:rPr lang="en-US" sz="2400" dirty="0"/>
              <a:t> </a:t>
            </a:r>
            <a:r>
              <a:rPr lang="en-US" sz="2400" dirty="0" err="1"/>
              <a:t>lượng</a:t>
            </a:r>
            <a:r>
              <a:rPr lang="en-US" sz="2400" dirty="0"/>
              <a:t>, </a:t>
            </a:r>
            <a:r>
              <a:rPr lang="en-US" sz="2400" dirty="0" err="1"/>
              <a:t>chất</a:t>
            </a:r>
            <a:r>
              <a:rPr lang="en-US" sz="2400" dirty="0"/>
              <a:t> </a:t>
            </a:r>
            <a:r>
              <a:rPr lang="en-US" sz="2400" dirty="0" err="1"/>
              <a:t>lượng</a:t>
            </a:r>
            <a:r>
              <a:rPr lang="en-US" sz="2400" dirty="0"/>
              <a:t> </a:t>
            </a:r>
            <a:r>
              <a:rPr lang="en-US" sz="2400" dirty="0" err="1"/>
              <a:t>sản</a:t>
            </a:r>
            <a:r>
              <a:rPr lang="en-US" sz="2400" dirty="0"/>
              <a:t> </a:t>
            </a:r>
            <a:r>
              <a:rPr lang="en-US" sz="2400" dirty="0" err="1"/>
              <a:t>phẩm</a:t>
            </a:r>
            <a:r>
              <a:rPr lang="en-US" sz="2400" dirty="0"/>
              <a:t> </a:t>
            </a:r>
            <a:r>
              <a:rPr lang="en-US" sz="2400" dirty="0" err="1"/>
              <a:t>và</a:t>
            </a:r>
            <a:r>
              <a:rPr lang="en-US" sz="2400" dirty="0"/>
              <a:t> </a:t>
            </a:r>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của</a:t>
            </a:r>
            <a:r>
              <a:rPr lang="en-US" sz="2400" dirty="0"/>
              <a:t> </a:t>
            </a:r>
            <a:r>
              <a:rPr lang="en-US" sz="2400" dirty="0" err="1"/>
              <a:t>các</a:t>
            </a:r>
            <a:r>
              <a:rPr lang="en-US" sz="2400" dirty="0"/>
              <a:t> </a:t>
            </a:r>
            <a:r>
              <a:rPr lang="en-US" sz="2400" dirty="0" err="1"/>
              <a:t>quá</a:t>
            </a:r>
            <a:r>
              <a:rPr lang="en-US" sz="2400" dirty="0"/>
              <a:t> </a:t>
            </a:r>
            <a:r>
              <a:rPr lang="en-US" sz="2400" dirty="0" err="1"/>
              <a:t>trình</a:t>
            </a:r>
            <a:r>
              <a:rPr lang="en-US" sz="2400" dirty="0"/>
              <a:t> </a:t>
            </a:r>
            <a:r>
              <a:rPr lang="en-US" sz="2400" dirty="0" err="1"/>
              <a:t>sản</a:t>
            </a:r>
            <a:r>
              <a:rPr lang="en-US" sz="2400" dirty="0"/>
              <a:t> </a:t>
            </a:r>
            <a:r>
              <a:rPr lang="en-US" sz="2400" dirty="0" err="1"/>
              <a:t>xuất</a:t>
            </a:r>
            <a:r>
              <a:rPr lang="en-US" sz="2400" dirty="0"/>
              <a:t> </a:t>
            </a:r>
            <a:r>
              <a:rPr lang="en-US" sz="2400" dirty="0" err="1"/>
              <a:t>ra</a:t>
            </a:r>
            <a:r>
              <a:rPr lang="en-US" sz="2400" dirty="0"/>
              <a:t> </a:t>
            </a:r>
            <a:r>
              <a:rPr lang="en-US" sz="2400" dirty="0" err="1"/>
              <a:t>nó</a:t>
            </a:r>
            <a:r>
              <a:rPr lang="en-US" sz="2400" dirty="0"/>
              <a:t> </a:t>
            </a:r>
            <a:r>
              <a:rPr lang="en-US" sz="2400" dirty="0" err="1"/>
              <a:t>trong</a:t>
            </a:r>
            <a:r>
              <a:rPr lang="en-US" sz="2400" dirty="0"/>
              <a:t> </a:t>
            </a:r>
            <a:r>
              <a:rPr lang="en-US" sz="2400" dirty="0" err="1"/>
              <a:t>một</a:t>
            </a:r>
            <a:r>
              <a:rPr lang="en-US" sz="2400" dirty="0"/>
              <a:t> </a:t>
            </a:r>
            <a:r>
              <a:rPr lang="en-US" sz="2400" dirty="0" err="1"/>
              <a:t>thời</a:t>
            </a:r>
            <a:r>
              <a:rPr lang="en-US" sz="2400" dirty="0"/>
              <a:t> </a:t>
            </a:r>
            <a:r>
              <a:rPr lang="en-US" sz="2400" dirty="0" err="1"/>
              <a:t>gian</a:t>
            </a:r>
            <a:r>
              <a:rPr lang="en-US" sz="2400" dirty="0"/>
              <a:t> </a:t>
            </a:r>
            <a:r>
              <a:rPr lang="en-US" sz="2400" dirty="0" err="1"/>
              <a:t>nhất</a:t>
            </a:r>
            <a:r>
              <a:rPr lang="en-US" sz="2400" dirty="0"/>
              <a:t> </a:t>
            </a:r>
            <a:r>
              <a:rPr lang="en-US" sz="2400" dirty="0" err="1"/>
              <a:t>định</a:t>
            </a:r>
            <a:r>
              <a:rPr lang="en-US" sz="2400" dirty="0"/>
              <a:t>.</a:t>
            </a:r>
          </a:p>
        </p:txBody>
      </p:sp>
      <p:sp>
        <p:nvSpPr>
          <p:cNvPr id="14" name="Rounded Rectangle 13"/>
          <p:cNvSpPr/>
          <p:nvPr/>
        </p:nvSpPr>
        <p:spPr>
          <a:xfrm>
            <a:off x="6196083" y="1841418"/>
            <a:ext cx="5773004"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t>Tăng</a:t>
            </a:r>
            <a:r>
              <a:rPr lang="en-US" sz="2400" dirty="0"/>
              <a:t> </a:t>
            </a:r>
            <a:r>
              <a:rPr lang="en-US" sz="2400" dirty="0" err="1"/>
              <a:t>trưởng</a:t>
            </a:r>
            <a:r>
              <a:rPr lang="en-US" sz="2400" dirty="0"/>
              <a:t> </a:t>
            </a:r>
            <a:r>
              <a:rPr lang="en-US" sz="2400" dirty="0" err="1"/>
              <a:t>kinh</a:t>
            </a:r>
            <a:r>
              <a:rPr lang="en-US" sz="2400" dirty="0"/>
              <a:t> </a:t>
            </a:r>
            <a:r>
              <a:rPr lang="en-US" sz="2400" dirty="0" err="1"/>
              <a:t>tế</a:t>
            </a:r>
            <a:r>
              <a:rPr lang="en-US" sz="2400" dirty="0"/>
              <a:t> </a:t>
            </a:r>
            <a:r>
              <a:rPr lang="en-US" sz="2400" dirty="0" err="1"/>
              <a:t>phải</a:t>
            </a:r>
            <a:r>
              <a:rPr lang="en-US" sz="2400" dirty="0"/>
              <a:t> </a:t>
            </a:r>
            <a:r>
              <a:rPr lang="en-US" sz="2400" dirty="0" err="1"/>
              <a:t>đi</a:t>
            </a:r>
            <a:r>
              <a:rPr lang="en-US" sz="2400" dirty="0"/>
              <a:t> </a:t>
            </a:r>
            <a:r>
              <a:rPr lang="en-US" sz="2400" dirty="0" err="1"/>
              <a:t>đôi</a:t>
            </a:r>
            <a:r>
              <a:rPr lang="en-US" sz="2400" dirty="0"/>
              <a:t> </a:t>
            </a:r>
            <a:r>
              <a:rPr lang="en-US" sz="2400" dirty="0" err="1"/>
              <a:t>với</a:t>
            </a:r>
            <a:r>
              <a:rPr lang="en-US" sz="2400" dirty="0"/>
              <a:t> </a:t>
            </a:r>
            <a:endParaRPr lang="en-US" sz="2400" dirty="0" smtClean="0"/>
          </a:p>
          <a:p>
            <a:pPr algn="ctr"/>
            <a:r>
              <a:rPr lang="en-US" sz="2400" dirty="0" err="1" smtClean="0"/>
              <a:t>công</a:t>
            </a:r>
            <a:r>
              <a:rPr lang="en-US" sz="2400" dirty="0" smtClean="0"/>
              <a:t> </a:t>
            </a:r>
            <a:r>
              <a:rPr lang="en-US" sz="2400" dirty="0" err="1"/>
              <a:t>bằng</a:t>
            </a:r>
            <a:r>
              <a:rPr lang="en-US" sz="2400" dirty="0"/>
              <a:t> </a:t>
            </a:r>
            <a:r>
              <a:rPr lang="en-US" sz="2400" dirty="0" err="1"/>
              <a:t>xã</a:t>
            </a:r>
            <a:r>
              <a:rPr lang="en-US" sz="2400" dirty="0"/>
              <a:t> </a:t>
            </a:r>
            <a:r>
              <a:rPr lang="en-US" sz="2400" dirty="0" err="1"/>
              <a:t>hội</a:t>
            </a:r>
            <a:endParaRPr lang="en-US" sz="2400" dirty="0"/>
          </a:p>
        </p:txBody>
      </p:sp>
      <p:sp>
        <p:nvSpPr>
          <p:cNvPr id="15" name="Down Arrow 14"/>
          <p:cNvSpPr/>
          <p:nvPr/>
        </p:nvSpPr>
        <p:spPr>
          <a:xfrm rot="16200000">
            <a:off x="5324953" y="1835100"/>
            <a:ext cx="685800" cy="1056459"/>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3200"/>
          </a:p>
        </p:txBody>
      </p:sp>
    </p:spTree>
    <p:extLst>
      <p:ext uri="{BB962C8B-B14F-4D97-AF65-F5344CB8AC3E}">
        <p14:creationId xmlns:p14="http://schemas.microsoft.com/office/powerpoint/2010/main" val="64737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edge">
                                      <p:cBhvr>
                                        <p:cTn id="13" dur="20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2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edge">
                                      <p:cBhvr>
                                        <p:cTn id="18"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55</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296188" y="1180442"/>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Rounded Rectangle 10"/>
          <p:cNvSpPr/>
          <p:nvPr/>
        </p:nvSpPr>
        <p:spPr>
          <a:xfrm>
            <a:off x="3892959" y="1905824"/>
            <a:ext cx="5773004"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t>Tăng</a:t>
            </a:r>
            <a:r>
              <a:rPr lang="en-US" sz="2400" dirty="0"/>
              <a:t> </a:t>
            </a:r>
            <a:r>
              <a:rPr lang="en-US" sz="2400" dirty="0" err="1"/>
              <a:t>trưởng</a:t>
            </a:r>
            <a:r>
              <a:rPr lang="en-US" sz="2400" dirty="0"/>
              <a:t> </a:t>
            </a:r>
            <a:r>
              <a:rPr lang="en-US" sz="2400" dirty="0" err="1"/>
              <a:t>kinh</a:t>
            </a:r>
            <a:r>
              <a:rPr lang="en-US" sz="2400" dirty="0"/>
              <a:t> </a:t>
            </a:r>
            <a:r>
              <a:rPr lang="en-US" sz="2400" dirty="0" err="1"/>
              <a:t>tế</a:t>
            </a:r>
            <a:r>
              <a:rPr lang="en-US" sz="2400" dirty="0"/>
              <a:t> </a:t>
            </a:r>
            <a:r>
              <a:rPr lang="en-US" sz="2400" dirty="0" err="1"/>
              <a:t>phải</a:t>
            </a:r>
            <a:r>
              <a:rPr lang="en-US" sz="2400" dirty="0"/>
              <a:t> </a:t>
            </a:r>
            <a:r>
              <a:rPr lang="en-US" sz="2400" dirty="0" err="1"/>
              <a:t>đi</a:t>
            </a:r>
            <a:r>
              <a:rPr lang="en-US" sz="2400" dirty="0"/>
              <a:t> </a:t>
            </a:r>
            <a:r>
              <a:rPr lang="en-US" sz="2400" dirty="0" err="1"/>
              <a:t>đôi</a:t>
            </a:r>
            <a:r>
              <a:rPr lang="en-US" sz="2400" dirty="0"/>
              <a:t> </a:t>
            </a:r>
            <a:r>
              <a:rPr lang="en-US" sz="2400" dirty="0" err="1"/>
              <a:t>với</a:t>
            </a:r>
            <a:r>
              <a:rPr lang="en-US" sz="2400" dirty="0"/>
              <a:t> </a:t>
            </a:r>
            <a:endParaRPr lang="en-US" sz="2400" dirty="0" smtClean="0"/>
          </a:p>
          <a:p>
            <a:pPr algn="ctr"/>
            <a:r>
              <a:rPr lang="en-US" sz="2400" dirty="0" err="1" smtClean="0"/>
              <a:t>công</a:t>
            </a:r>
            <a:r>
              <a:rPr lang="en-US" sz="2400" dirty="0" smtClean="0"/>
              <a:t> </a:t>
            </a:r>
            <a:r>
              <a:rPr lang="en-US" sz="2400" dirty="0" err="1"/>
              <a:t>bằng</a:t>
            </a:r>
            <a:r>
              <a:rPr lang="en-US" sz="2400" dirty="0"/>
              <a:t> </a:t>
            </a:r>
            <a:r>
              <a:rPr lang="en-US" sz="2400" dirty="0" err="1"/>
              <a:t>xã</a:t>
            </a:r>
            <a:r>
              <a:rPr lang="en-US" sz="2400" dirty="0"/>
              <a:t> </a:t>
            </a:r>
            <a:r>
              <a:rPr lang="en-US" sz="2400" dirty="0" err="1"/>
              <a:t>hội</a:t>
            </a:r>
            <a:endParaRPr lang="en-US" sz="2400" dirty="0"/>
          </a:p>
        </p:txBody>
      </p:sp>
      <p:sp>
        <p:nvSpPr>
          <p:cNvPr id="12" name="Content Placeholder 2"/>
          <p:cNvSpPr txBox="1">
            <a:spLocks/>
          </p:cNvSpPr>
          <p:nvPr/>
        </p:nvSpPr>
        <p:spPr>
          <a:xfrm>
            <a:off x="0" y="2820224"/>
            <a:ext cx="11979149" cy="735359"/>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r>
              <a:rPr lang="en-US" sz="2800" kern="0" dirty="0" err="1" smtClean="0">
                <a:solidFill>
                  <a:srgbClr val="005D80"/>
                </a:solidFill>
                <a:latin typeface="+mn-lt"/>
              </a:rPr>
              <a:t>Tạo</a:t>
            </a:r>
            <a:r>
              <a:rPr lang="en-US" sz="2800" kern="0" dirty="0" smtClean="0">
                <a:solidFill>
                  <a:srgbClr val="005D80"/>
                </a:solidFill>
                <a:latin typeface="+mn-lt"/>
              </a:rPr>
              <a:t> </a:t>
            </a:r>
            <a:r>
              <a:rPr lang="en-US" sz="2800" kern="0" dirty="0" err="1" smtClean="0">
                <a:solidFill>
                  <a:srgbClr val="005D80"/>
                </a:solidFill>
                <a:latin typeface="+mn-lt"/>
              </a:rPr>
              <a:t>cơ</a:t>
            </a:r>
            <a:r>
              <a:rPr lang="en-US" sz="2800" kern="0" dirty="0" smtClean="0">
                <a:solidFill>
                  <a:srgbClr val="005D80"/>
                </a:solidFill>
                <a:latin typeface="+mn-lt"/>
              </a:rPr>
              <a:t> </a:t>
            </a:r>
            <a:r>
              <a:rPr lang="en-US" sz="2800" kern="0" dirty="0" err="1" smtClean="0">
                <a:solidFill>
                  <a:srgbClr val="005D80"/>
                </a:solidFill>
                <a:latin typeface="+mn-lt"/>
              </a:rPr>
              <a:t>hội</a:t>
            </a:r>
            <a:r>
              <a:rPr lang="en-US" sz="2800" kern="0" dirty="0" smtClean="0">
                <a:solidFill>
                  <a:srgbClr val="005D80"/>
                </a:solidFill>
                <a:latin typeface="+mn-lt"/>
              </a:rPr>
              <a:t> </a:t>
            </a:r>
            <a:r>
              <a:rPr lang="en-US" sz="2800" kern="0" dirty="0" err="1" smtClean="0">
                <a:solidFill>
                  <a:srgbClr val="005D80"/>
                </a:solidFill>
                <a:latin typeface="+mn-lt"/>
              </a:rPr>
              <a:t>ngang</a:t>
            </a:r>
            <a:r>
              <a:rPr lang="en-US" sz="2800" kern="0" dirty="0" smtClean="0">
                <a:solidFill>
                  <a:srgbClr val="005D80"/>
                </a:solidFill>
                <a:latin typeface="+mn-lt"/>
              </a:rPr>
              <a:t> </a:t>
            </a:r>
            <a:r>
              <a:rPr lang="en-US" sz="2800" kern="0" dirty="0" err="1" smtClean="0">
                <a:solidFill>
                  <a:srgbClr val="005D80"/>
                </a:solidFill>
                <a:latin typeface="+mn-lt"/>
              </a:rPr>
              <a:t>nhau</a:t>
            </a:r>
            <a:r>
              <a:rPr lang="en-US" sz="2800" kern="0" dirty="0" smtClean="0">
                <a:solidFill>
                  <a:srgbClr val="005D80"/>
                </a:solidFill>
                <a:latin typeface="+mn-lt"/>
              </a:rPr>
              <a:t> </a:t>
            </a:r>
            <a:r>
              <a:rPr lang="en-US" sz="2800" kern="0" dirty="0" err="1" smtClean="0">
                <a:solidFill>
                  <a:srgbClr val="005D80"/>
                </a:solidFill>
                <a:latin typeface="+mn-lt"/>
              </a:rPr>
              <a:t>cho</a:t>
            </a:r>
            <a:r>
              <a:rPr lang="en-US" sz="2800" kern="0" dirty="0" smtClean="0">
                <a:solidFill>
                  <a:srgbClr val="005D80"/>
                </a:solidFill>
                <a:latin typeface="+mn-lt"/>
              </a:rPr>
              <a:t> </a:t>
            </a:r>
            <a:r>
              <a:rPr lang="en-US" sz="2800" kern="0" dirty="0" err="1" smtClean="0">
                <a:solidFill>
                  <a:srgbClr val="005D80"/>
                </a:solidFill>
                <a:latin typeface="+mn-lt"/>
              </a:rPr>
              <a:t>mọi</a:t>
            </a:r>
            <a:r>
              <a:rPr lang="en-US" sz="2800" kern="0" dirty="0" smtClean="0">
                <a:solidFill>
                  <a:srgbClr val="005D80"/>
                </a:solidFill>
                <a:latin typeface="+mn-lt"/>
              </a:rPr>
              <a:t> </a:t>
            </a:r>
            <a:r>
              <a:rPr lang="en-US" sz="2800" kern="0" dirty="0" err="1" smtClean="0">
                <a:solidFill>
                  <a:srgbClr val="005D80"/>
                </a:solidFill>
                <a:latin typeface="+mn-lt"/>
              </a:rPr>
              <a:t>người</a:t>
            </a:r>
            <a:r>
              <a:rPr lang="en-US" sz="2800" kern="0" dirty="0" smtClean="0">
                <a:solidFill>
                  <a:srgbClr val="005D80"/>
                </a:solidFill>
                <a:latin typeface="+mn-lt"/>
              </a:rPr>
              <a:t> </a:t>
            </a:r>
            <a:r>
              <a:rPr lang="en-US" sz="2800" kern="0" dirty="0" err="1" smtClean="0">
                <a:solidFill>
                  <a:srgbClr val="005D80"/>
                </a:solidFill>
                <a:latin typeface="+mn-lt"/>
              </a:rPr>
              <a:t>trong</a:t>
            </a:r>
            <a:r>
              <a:rPr lang="en-US" sz="2800" kern="0" dirty="0" smtClean="0">
                <a:solidFill>
                  <a:srgbClr val="005D80"/>
                </a:solidFill>
                <a:latin typeface="+mn-lt"/>
              </a:rPr>
              <a:t> </a:t>
            </a:r>
            <a:r>
              <a:rPr lang="en-US" sz="2800" kern="0" dirty="0" err="1" smtClean="0">
                <a:solidFill>
                  <a:srgbClr val="005D80"/>
                </a:solidFill>
                <a:latin typeface="+mn-lt"/>
              </a:rPr>
              <a:t>cống</a:t>
            </a:r>
            <a:r>
              <a:rPr lang="en-US" sz="2800" kern="0" dirty="0" smtClean="0">
                <a:solidFill>
                  <a:srgbClr val="005D80"/>
                </a:solidFill>
                <a:latin typeface="+mn-lt"/>
              </a:rPr>
              <a:t> </a:t>
            </a:r>
            <a:r>
              <a:rPr lang="en-US" sz="2800" kern="0" dirty="0" err="1" smtClean="0">
                <a:solidFill>
                  <a:srgbClr val="005D80"/>
                </a:solidFill>
                <a:latin typeface="+mn-lt"/>
              </a:rPr>
              <a:t>hiến</a:t>
            </a:r>
            <a:r>
              <a:rPr lang="en-US" sz="2800" kern="0" dirty="0" smtClean="0">
                <a:solidFill>
                  <a:srgbClr val="005D80"/>
                </a:solidFill>
                <a:latin typeface="+mn-lt"/>
              </a:rPr>
              <a:t> </a:t>
            </a:r>
            <a:r>
              <a:rPr lang="en-US" sz="2800" kern="0" dirty="0" err="1" smtClean="0">
                <a:solidFill>
                  <a:srgbClr val="005D80"/>
                </a:solidFill>
                <a:latin typeface="+mn-lt"/>
              </a:rPr>
              <a:t>và</a:t>
            </a:r>
            <a:r>
              <a:rPr lang="en-US" sz="2800" kern="0" dirty="0" smtClean="0">
                <a:solidFill>
                  <a:srgbClr val="005D80"/>
                </a:solidFill>
                <a:latin typeface="+mn-lt"/>
              </a:rPr>
              <a:t> </a:t>
            </a:r>
            <a:r>
              <a:rPr lang="en-US" sz="2800" kern="0" dirty="0" err="1" smtClean="0">
                <a:solidFill>
                  <a:srgbClr val="005D80"/>
                </a:solidFill>
                <a:latin typeface="+mn-lt"/>
              </a:rPr>
              <a:t>hưởng</a:t>
            </a:r>
            <a:r>
              <a:rPr lang="en-US" sz="2800" kern="0" dirty="0" smtClean="0">
                <a:solidFill>
                  <a:srgbClr val="005D80"/>
                </a:solidFill>
                <a:latin typeface="+mn-lt"/>
              </a:rPr>
              <a:t> </a:t>
            </a:r>
            <a:r>
              <a:rPr lang="en-US" sz="2800" kern="0" dirty="0" err="1" smtClean="0">
                <a:solidFill>
                  <a:srgbClr val="005D80"/>
                </a:solidFill>
                <a:latin typeface="+mn-lt"/>
              </a:rPr>
              <a:t>thụ</a:t>
            </a:r>
            <a:r>
              <a:rPr lang="en-US" sz="2800" kern="0" dirty="0" smtClean="0">
                <a:solidFill>
                  <a:srgbClr val="005D80"/>
                </a:solidFill>
                <a:latin typeface="+mn-lt"/>
              </a:rPr>
              <a:t>.</a:t>
            </a:r>
          </a:p>
          <a:p>
            <a:pPr marL="152396" indent="0">
              <a:buNone/>
            </a:pPr>
            <a:r>
              <a:rPr lang="en-US" sz="2400" kern="0" dirty="0" smtClean="0">
                <a:latin typeface="+mn-lt"/>
              </a:rPr>
              <a:t> </a:t>
            </a:r>
          </a:p>
        </p:txBody>
      </p:sp>
      <p:sp>
        <p:nvSpPr>
          <p:cNvPr id="13" name="Rectangle 12"/>
          <p:cNvSpPr/>
          <p:nvPr/>
        </p:nvSpPr>
        <p:spPr>
          <a:xfrm>
            <a:off x="705859" y="3734624"/>
            <a:ext cx="10567430" cy="2308324"/>
          </a:xfrm>
          <a:prstGeom prst="rect">
            <a:avLst/>
          </a:prstGeom>
        </p:spPr>
        <p:txBody>
          <a:bodyPr wrap="square">
            <a:spAutoFit/>
          </a:bodyPr>
          <a:lstStyle/>
          <a:p>
            <a:pPr marL="152396" indent="0" algn="just">
              <a:buNone/>
            </a:pPr>
            <a:r>
              <a:rPr lang="en-US" sz="2400" b="1" u="sng" kern="0" dirty="0" err="1"/>
              <a:t>Ví</a:t>
            </a:r>
            <a:r>
              <a:rPr lang="en-US" sz="2400" b="1" u="sng" kern="0" dirty="0"/>
              <a:t> </a:t>
            </a:r>
            <a:r>
              <a:rPr lang="en-US" sz="2400" b="1" u="sng" kern="0" dirty="0" err="1"/>
              <a:t>dụ</a:t>
            </a:r>
            <a:r>
              <a:rPr lang="en-US" sz="2400" b="1" u="sng" kern="0" dirty="0"/>
              <a:t>: </a:t>
            </a:r>
            <a:r>
              <a:rPr lang="en-US" sz="2400" kern="0" dirty="0"/>
              <a:t>An </a:t>
            </a:r>
            <a:r>
              <a:rPr lang="en-US" sz="2400" kern="0" dirty="0" err="1"/>
              <a:t>sinh</a:t>
            </a:r>
            <a:r>
              <a:rPr lang="en-US" sz="2400" kern="0" dirty="0"/>
              <a:t> </a:t>
            </a:r>
            <a:r>
              <a:rPr lang="en-US" sz="2400" kern="0" dirty="0" err="1"/>
              <a:t>xã</a:t>
            </a:r>
            <a:r>
              <a:rPr lang="en-US" sz="2400" kern="0" dirty="0"/>
              <a:t> </a:t>
            </a:r>
            <a:r>
              <a:rPr lang="en-US" sz="2400" kern="0" dirty="0" err="1"/>
              <a:t>hội</a:t>
            </a:r>
            <a:r>
              <a:rPr lang="en-US" sz="2400" kern="0" dirty="0"/>
              <a:t>  ở </a:t>
            </a:r>
            <a:r>
              <a:rPr lang="en-US" sz="2400" kern="0" dirty="0" err="1"/>
              <a:t>nước</a:t>
            </a:r>
            <a:r>
              <a:rPr lang="en-US" sz="2400" kern="0" dirty="0"/>
              <a:t> ta: </a:t>
            </a:r>
            <a:r>
              <a:rPr lang="vi-VN" sz="2400" dirty="0"/>
              <a:t>hệ thống các chính sách và chương trình do Nhà nước và các lực lượng xã hội thực hiện nhằm bảo đảm cho mọi người dân ít nhất có được mức tối thiểu về thu nhập, có cơ hội tiếp cận ở mức tối thiểu về các dịch vụ xã hội cơ bản, thiết yếu, như giáo dục, y tế, nhà ở, nước sạch, thông tin,... </a:t>
            </a:r>
            <a:r>
              <a:rPr lang="en-US" sz="2400" kern="0" dirty="0"/>
              <a:t>    </a:t>
            </a:r>
          </a:p>
          <a:p>
            <a:pPr algn="just"/>
            <a:endParaRPr lang="en-US" sz="2400" kern="0" dirty="0"/>
          </a:p>
        </p:txBody>
      </p:sp>
    </p:spTree>
    <p:extLst>
      <p:ext uri="{BB962C8B-B14F-4D97-AF65-F5344CB8AC3E}">
        <p14:creationId xmlns:p14="http://schemas.microsoft.com/office/powerpoint/2010/main" val="796659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edge">
                                      <p:cBhvr>
                                        <p:cTn id="7" dur="20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grpId="0"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wedge">
                                      <p:cBhvr>
                                        <p:cTn id="12" dur="2000"/>
                                        <p:tgtEl>
                                          <p:spTgt spid="1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56</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296188" y="1180442"/>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Rounded Rectangle 10"/>
          <p:cNvSpPr/>
          <p:nvPr/>
        </p:nvSpPr>
        <p:spPr>
          <a:xfrm>
            <a:off x="3892959" y="1905824"/>
            <a:ext cx="5773004"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t>Tăng</a:t>
            </a:r>
            <a:r>
              <a:rPr lang="en-US" sz="2400" dirty="0"/>
              <a:t> </a:t>
            </a:r>
            <a:r>
              <a:rPr lang="en-US" sz="2400" dirty="0" err="1"/>
              <a:t>trưởng</a:t>
            </a:r>
            <a:r>
              <a:rPr lang="en-US" sz="2400" dirty="0"/>
              <a:t> </a:t>
            </a:r>
            <a:r>
              <a:rPr lang="en-US" sz="2400" dirty="0" err="1"/>
              <a:t>kinh</a:t>
            </a:r>
            <a:r>
              <a:rPr lang="en-US" sz="2400" dirty="0"/>
              <a:t> </a:t>
            </a:r>
            <a:r>
              <a:rPr lang="en-US" sz="2400" dirty="0" err="1"/>
              <a:t>tế</a:t>
            </a:r>
            <a:r>
              <a:rPr lang="en-US" sz="2400" dirty="0"/>
              <a:t> </a:t>
            </a:r>
            <a:r>
              <a:rPr lang="en-US" sz="2400" dirty="0" err="1"/>
              <a:t>phải</a:t>
            </a:r>
            <a:r>
              <a:rPr lang="en-US" sz="2400" dirty="0"/>
              <a:t> </a:t>
            </a:r>
            <a:r>
              <a:rPr lang="en-US" sz="2400" dirty="0" err="1"/>
              <a:t>đi</a:t>
            </a:r>
            <a:r>
              <a:rPr lang="en-US" sz="2400" dirty="0"/>
              <a:t> </a:t>
            </a:r>
            <a:r>
              <a:rPr lang="en-US" sz="2400" dirty="0" err="1"/>
              <a:t>đôi</a:t>
            </a:r>
            <a:r>
              <a:rPr lang="en-US" sz="2400" dirty="0"/>
              <a:t> </a:t>
            </a:r>
            <a:r>
              <a:rPr lang="en-US" sz="2400" dirty="0" err="1"/>
              <a:t>với</a:t>
            </a:r>
            <a:r>
              <a:rPr lang="en-US" sz="2400" dirty="0"/>
              <a:t> </a:t>
            </a:r>
            <a:endParaRPr lang="en-US" sz="2400" dirty="0" smtClean="0"/>
          </a:p>
          <a:p>
            <a:pPr algn="ctr"/>
            <a:r>
              <a:rPr lang="en-US" sz="2400" dirty="0" err="1" smtClean="0"/>
              <a:t>công</a:t>
            </a:r>
            <a:r>
              <a:rPr lang="en-US" sz="2400" dirty="0" smtClean="0"/>
              <a:t> </a:t>
            </a:r>
            <a:r>
              <a:rPr lang="en-US" sz="2400" dirty="0" err="1"/>
              <a:t>bằng</a:t>
            </a:r>
            <a:r>
              <a:rPr lang="en-US" sz="2400" dirty="0"/>
              <a:t> </a:t>
            </a:r>
            <a:r>
              <a:rPr lang="en-US" sz="2400" dirty="0" err="1"/>
              <a:t>xã</a:t>
            </a:r>
            <a:r>
              <a:rPr lang="en-US" sz="2400" dirty="0"/>
              <a:t> </a:t>
            </a:r>
            <a:r>
              <a:rPr lang="en-US" sz="2400" dirty="0" err="1"/>
              <a:t>hội</a:t>
            </a:r>
            <a:endParaRPr lang="en-US" sz="2400" dirty="0"/>
          </a:p>
        </p:txBody>
      </p:sp>
      <p:sp>
        <p:nvSpPr>
          <p:cNvPr id="12" name="Content Placeholder 2"/>
          <p:cNvSpPr txBox="1">
            <a:spLocks/>
          </p:cNvSpPr>
          <p:nvPr/>
        </p:nvSpPr>
        <p:spPr>
          <a:xfrm>
            <a:off x="146638" y="2820224"/>
            <a:ext cx="11945278" cy="1235372"/>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gn="just">
              <a:lnSpc>
                <a:spcPct val="100000"/>
              </a:lnSpc>
              <a:buNone/>
            </a:pPr>
            <a:r>
              <a:rPr lang="en-US" sz="2800" kern="0" dirty="0" err="1" smtClean="0">
                <a:solidFill>
                  <a:srgbClr val="005D80"/>
                </a:solidFill>
                <a:latin typeface="+mn-lt"/>
              </a:rPr>
              <a:t>Tăng</a:t>
            </a:r>
            <a:r>
              <a:rPr lang="en-US" sz="2800" kern="0" dirty="0" smtClean="0">
                <a:solidFill>
                  <a:srgbClr val="005D80"/>
                </a:solidFill>
                <a:latin typeface="+mn-lt"/>
              </a:rPr>
              <a:t> </a:t>
            </a:r>
            <a:r>
              <a:rPr lang="en-US" sz="2800" kern="0" dirty="0" err="1" smtClean="0">
                <a:solidFill>
                  <a:srgbClr val="005D80"/>
                </a:solidFill>
                <a:latin typeface="+mn-lt"/>
              </a:rPr>
              <a:t>trưởng</a:t>
            </a:r>
            <a:r>
              <a:rPr lang="en-US" sz="2800" kern="0" dirty="0" smtClean="0">
                <a:solidFill>
                  <a:srgbClr val="005D80"/>
                </a:solidFill>
                <a:latin typeface="+mn-lt"/>
              </a:rPr>
              <a:t> KT </a:t>
            </a:r>
            <a:r>
              <a:rPr lang="en-US" sz="2800" kern="0" dirty="0" err="1" smtClean="0">
                <a:solidFill>
                  <a:srgbClr val="005D80"/>
                </a:solidFill>
                <a:latin typeface="+mn-lt"/>
              </a:rPr>
              <a:t>phải</a:t>
            </a:r>
            <a:r>
              <a:rPr lang="en-US" sz="2800" kern="0" dirty="0" smtClean="0">
                <a:solidFill>
                  <a:srgbClr val="005D80"/>
                </a:solidFill>
                <a:latin typeface="+mn-lt"/>
              </a:rPr>
              <a:t> </a:t>
            </a:r>
            <a:r>
              <a:rPr lang="en-US" sz="2800" kern="0" dirty="0" err="1" smtClean="0">
                <a:solidFill>
                  <a:srgbClr val="005D80"/>
                </a:solidFill>
                <a:latin typeface="+mn-lt"/>
              </a:rPr>
              <a:t>phù</a:t>
            </a:r>
            <a:r>
              <a:rPr lang="en-US" sz="2800" kern="0" dirty="0" smtClean="0">
                <a:solidFill>
                  <a:srgbClr val="005D80"/>
                </a:solidFill>
                <a:latin typeface="+mn-lt"/>
              </a:rPr>
              <a:t> </a:t>
            </a:r>
            <a:r>
              <a:rPr lang="en-US" sz="2800" kern="0" dirty="0" err="1" smtClean="0">
                <a:solidFill>
                  <a:srgbClr val="005D80"/>
                </a:solidFill>
                <a:latin typeface="+mn-lt"/>
              </a:rPr>
              <a:t>hợp</a:t>
            </a:r>
            <a:r>
              <a:rPr lang="en-US" sz="2800" kern="0" dirty="0" smtClean="0">
                <a:solidFill>
                  <a:srgbClr val="005D80"/>
                </a:solidFill>
                <a:latin typeface="+mn-lt"/>
              </a:rPr>
              <a:t> </a:t>
            </a:r>
            <a:r>
              <a:rPr lang="en-US" sz="2800" kern="0" dirty="0" err="1" smtClean="0">
                <a:solidFill>
                  <a:srgbClr val="005D80"/>
                </a:solidFill>
                <a:latin typeface="+mn-lt"/>
              </a:rPr>
              <a:t>với</a:t>
            </a:r>
            <a:r>
              <a:rPr lang="en-US" sz="2800" kern="0" dirty="0" smtClean="0">
                <a:solidFill>
                  <a:srgbClr val="005D80"/>
                </a:solidFill>
                <a:latin typeface="+mn-lt"/>
              </a:rPr>
              <a:t> </a:t>
            </a:r>
            <a:r>
              <a:rPr lang="en-US" sz="2800" kern="0" dirty="0" err="1" smtClean="0">
                <a:solidFill>
                  <a:srgbClr val="005D80"/>
                </a:solidFill>
                <a:latin typeface="+mn-lt"/>
              </a:rPr>
              <a:t>nhu</a:t>
            </a:r>
            <a:r>
              <a:rPr lang="en-US" sz="2800" kern="0" dirty="0" smtClean="0">
                <a:solidFill>
                  <a:srgbClr val="005D80"/>
                </a:solidFill>
                <a:latin typeface="+mn-lt"/>
              </a:rPr>
              <a:t> </a:t>
            </a:r>
            <a:r>
              <a:rPr lang="en-US" sz="2800" kern="0" dirty="0" err="1" smtClean="0">
                <a:solidFill>
                  <a:srgbClr val="005D80"/>
                </a:solidFill>
                <a:latin typeface="+mn-lt"/>
              </a:rPr>
              <a:t>cầu</a:t>
            </a:r>
            <a:r>
              <a:rPr lang="en-US" sz="2800" kern="0" dirty="0" smtClean="0">
                <a:solidFill>
                  <a:srgbClr val="005D80"/>
                </a:solidFill>
                <a:latin typeface="+mn-lt"/>
              </a:rPr>
              <a:t> </a:t>
            </a:r>
            <a:r>
              <a:rPr lang="en-US" sz="2800" kern="0" dirty="0" err="1" smtClean="0">
                <a:solidFill>
                  <a:srgbClr val="005D80"/>
                </a:solidFill>
                <a:latin typeface="+mn-lt"/>
              </a:rPr>
              <a:t>phát</a:t>
            </a:r>
            <a:r>
              <a:rPr lang="en-US" sz="2800" kern="0" dirty="0" smtClean="0">
                <a:solidFill>
                  <a:srgbClr val="005D80"/>
                </a:solidFill>
                <a:latin typeface="+mn-lt"/>
              </a:rPr>
              <a:t> </a:t>
            </a:r>
            <a:r>
              <a:rPr lang="en-US" sz="2800" kern="0" dirty="0" err="1" smtClean="0">
                <a:solidFill>
                  <a:srgbClr val="005D80"/>
                </a:solidFill>
                <a:latin typeface="+mn-lt"/>
              </a:rPr>
              <a:t>triển</a:t>
            </a:r>
            <a:r>
              <a:rPr lang="en-US" sz="2800" kern="0" dirty="0" smtClean="0">
                <a:solidFill>
                  <a:srgbClr val="005D80"/>
                </a:solidFill>
                <a:latin typeface="+mn-lt"/>
              </a:rPr>
              <a:t> </a:t>
            </a:r>
            <a:r>
              <a:rPr lang="en-US" sz="2800" kern="0" dirty="0" err="1" smtClean="0">
                <a:solidFill>
                  <a:srgbClr val="005D80"/>
                </a:solidFill>
                <a:latin typeface="+mn-lt"/>
              </a:rPr>
              <a:t>toàn</a:t>
            </a:r>
            <a:r>
              <a:rPr lang="en-US" sz="2800" kern="0" dirty="0" smtClean="0">
                <a:solidFill>
                  <a:srgbClr val="005D80"/>
                </a:solidFill>
                <a:latin typeface="+mn-lt"/>
              </a:rPr>
              <a:t> </a:t>
            </a:r>
            <a:r>
              <a:rPr lang="en-US" sz="2800" kern="0" dirty="0" err="1" smtClean="0">
                <a:solidFill>
                  <a:srgbClr val="005D80"/>
                </a:solidFill>
                <a:latin typeface="+mn-lt"/>
              </a:rPr>
              <a:t>diện</a:t>
            </a:r>
            <a:r>
              <a:rPr lang="en-US" sz="2800" kern="0" dirty="0" smtClean="0">
                <a:solidFill>
                  <a:srgbClr val="005D80"/>
                </a:solidFill>
                <a:latin typeface="+mn-lt"/>
              </a:rPr>
              <a:t> con </a:t>
            </a:r>
            <a:r>
              <a:rPr lang="en-US" sz="2800" kern="0" dirty="0" err="1" smtClean="0">
                <a:solidFill>
                  <a:srgbClr val="005D80"/>
                </a:solidFill>
                <a:latin typeface="+mn-lt"/>
              </a:rPr>
              <a:t>người</a:t>
            </a:r>
            <a:r>
              <a:rPr lang="en-US" sz="2800" kern="0" dirty="0" smtClean="0">
                <a:solidFill>
                  <a:srgbClr val="005D80"/>
                </a:solidFill>
                <a:latin typeface="+mn-lt"/>
              </a:rPr>
              <a:t> </a:t>
            </a:r>
            <a:r>
              <a:rPr lang="en-US" sz="2800" kern="0" dirty="0" err="1" smtClean="0">
                <a:solidFill>
                  <a:srgbClr val="005D80"/>
                </a:solidFill>
                <a:latin typeface="+mn-lt"/>
              </a:rPr>
              <a:t>và</a:t>
            </a:r>
            <a:r>
              <a:rPr lang="en-US" sz="2800" kern="0" dirty="0" smtClean="0">
                <a:solidFill>
                  <a:srgbClr val="005D80"/>
                </a:solidFill>
                <a:latin typeface="+mn-lt"/>
              </a:rPr>
              <a:t> </a:t>
            </a:r>
            <a:r>
              <a:rPr lang="en-US" sz="2800" kern="0" dirty="0" err="1" smtClean="0">
                <a:solidFill>
                  <a:srgbClr val="005D80"/>
                </a:solidFill>
                <a:latin typeface="+mn-lt"/>
              </a:rPr>
              <a:t>xã</a:t>
            </a:r>
            <a:r>
              <a:rPr lang="en-US" sz="2800" kern="0" dirty="0" smtClean="0">
                <a:solidFill>
                  <a:srgbClr val="005D80"/>
                </a:solidFill>
                <a:latin typeface="+mn-lt"/>
              </a:rPr>
              <a:t> </a:t>
            </a:r>
            <a:r>
              <a:rPr lang="en-US" sz="2800" kern="0" dirty="0" err="1" smtClean="0">
                <a:solidFill>
                  <a:srgbClr val="005D80"/>
                </a:solidFill>
                <a:latin typeface="+mn-lt"/>
              </a:rPr>
              <a:t>hội</a:t>
            </a:r>
            <a:endParaRPr lang="en-US" sz="2800" kern="0" dirty="0" smtClean="0">
              <a:solidFill>
                <a:srgbClr val="005D80"/>
              </a:solidFill>
              <a:latin typeface="+mn-lt"/>
            </a:endParaRPr>
          </a:p>
          <a:p>
            <a:pPr algn="just">
              <a:lnSpc>
                <a:spcPct val="100000"/>
              </a:lnSpc>
            </a:pPr>
            <a:endParaRPr lang="en-US" sz="2800" kern="0" dirty="0" smtClean="0">
              <a:solidFill>
                <a:srgbClr val="005D80"/>
              </a:solidFill>
              <a:latin typeface="+mn-lt"/>
            </a:endParaRPr>
          </a:p>
        </p:txBody>
      </p:sp>
      <p:sp>
        <p:nvSpPr>
          <p:cNvPr id="13" name="Rectangle 12"/>
          <p:cNvSpPr/>
          <p:nvPr/>
        </p:nvSpPr>
        <p:spPr>
          <a:xfrm>
            <a:off x="296189" y="3875231"/>
            <a:ext cx="11186128" cy="3046988"/>
          </a:xfrm>
          <a:prstGeom prst="rect">
            <a:avLst/>
          </a:prstGeom>
        </p:spPr>
        <p:txBody>
          <a:bodyPr wrap="square">
            <a:spAutoFit/>
          </a:bodyPr>
          <a:lstStyle/>
          <a:p>
            <a:pPr algn="just"/>
            <a:r>
              <a:rPr lang="en-US" sz="2400" kern="0" dirty="0" err="1" smtClean="0"/>
              <a:t>Ví</a:t>
            </a:r>
            <a:r>
              <a:rPr lang="en-US" sz="2400" kern="0" dirty="0" smtClean="0"/>
              <a:t> </a:t>
            </a:r>
            <a:r>
              <a:rPr lang="en-US" sz="2400" kern="0" dirty="0" err="1" smtClean="0"/>
              <a:t>dụ</a:t>
            </a:r>
            <a:r>
              <a:rPr lang="en-US" sz="2400" kern="0" dirty="0" smtClean="0"/>
              <a:t>: </a:t>
            </a:r>
            <a:r>
              <a:rPr lang="en-US" sz="2400" kern="0" dirty="0" err="1" smtClean="0"/>
              <a:t>Chiến</a:t>
            </a:r>
            <a:r>
              <a:rPr lang="en-US" sz="2400" kern="0" dirty="0" smtClean="0"/>
              <a:t> </a:t>
            </a:r>
            <a:r>
              <a:rPr lang="en-US" sz="2400" kern="0" dirty="0" err="1"/>
              <a:t>lược</a:t>
            </a:r>
            <a:r>
              <a:rPr lang="en-US" sz="2400" kern="0" dirty="0"/>
              <a:t> </a:t>
            </a:r>
            <a:r>
              <a:rPr lang="en-US" sz="2400" kern="0" dirty="0" err="1"/>
              <a:t>phát</a:t>
            </a:r>
            <a:r>
              <a:rPr lang="en-US" sz="2400" kern="0" dirty="0"/>
              <a:t> </a:t>
            </a:r>
            <a:r>
              <a:rPr lang="en-US" sz="2400" kern="0" dirty="0" err="1"/>
              <a:t>triển</a:t>
            </a:r>
            <a:r>
              <a:rPr lang="en-US" sz="2400" kern="0" dirty="0"/>
              <a:t> </a:t>
            </a:r>
            <a:r>
              <a:rPr lang="en-US" sz="2400" kern="0" dirty="0" err="1"/>
              <a:t>kinh</a:t>
            </a:r>
            <a:r>
              <a:rPr lang="en-US" sz="2400" kern="0" dirty="0"/>
              <a:t> </a:t>
            </a:r>
            <a:r>
              <a:rPr lang="en-US" sz="2400" kern="0" dirty="0" err="1"/>
              <a:t>tế</a:t>
            </a:r>
            <a:r>
              <a:rPr lang="en-US" sz="2400" kern="0" dirty="0"/>
              <a:t> </a:t>
            </a:r>
            <a:r>
              <a:rPr lang="en-US" sz="2400" kern="0" dirty="0" err="1"/>
              <a:t>xã</a:t>
            </a:r>
            <a:r>
              <a:rPr lang="en-US" sz="2400" kern="0" dirty="0"/>
              <a:t> </a:t>
            </a:r>
            <a:r>
              <a:rPr lang="en-US" sz="2400" kern="0" dirty="0" err="1"/>
              <a:t>hội</a:t>
            </a:r>
            <a:r>
              <a:rPr lang="en-US" sz="2400" kern="0" dirty="0"/>
              <a:t> 2011-2020, </a:t>
            </a:r>
            <a:r>
              <a:rPr lang="en-US" sz="2400" kern="0" dirty="0" err="1"/>
              <a:t>đã</a:t>
            </a:r>
            <a:r>
              <a:rPr lang="en-US" sz="2400" kern="0" dirty="0"/>
              <a:t> </a:t>
            </a:r>
            <a:r>
              <a:rPr lang="en-US" sz="2400" kern="0" dirty="0" err="1"/>
              <a:t>nêu</a:t>
            </a:r>
            <a:r>
              <a:rPr lang="en-US" sz="2400" kern="0" dirty="0"/>
              <a:t> </a:t>
            </a:r>
            <a:r>
              <a:rPr lang="en-US" sz="2400" kern="0" dirty="0" err="1"/>
              <a:t>rõ</a:t>
            </a:r>
            <a:r>
              <a:rPr lang="en-US" sz="2400" kern="0" dirty="0"/>
              <a:t> 6 </a:t>
            </a:r>
            <a:r>
              <a:rPr lang="en-US" sz="2400" kern="0" dirty="0" err="1"/>
              <a:t>nhiệm</a:t>
            </a:r>
            <a:r>
              <a:rPr lang="en-US" sz="2400" kern="0" dirty="0"/>
              <a:t> </a:t>
            </a:r>
            <a:r>
              <a:rPr lang="en-US" sz="2400" kern="0" dirty="0" err="1"/>
              <a:t>vụ</a:t>
            </a:r>
            <a:r>
              <a:rPr lang="en-US" sz="2400" kern="0" dirty="0"/>
              <a:t> </a:t>
            </a:r>
            <a:r>
              <a:rPr lang="en-US" sz="2400" kern="0" dirty="0" err="1"/>
              <a:t>phát</a:t>
            </a:r>
            <a:r>
              <a:rPr lang="en-US" sz="2400" kern="0" dirty="0"/>
              <a:t> </a:t>
            </a:r>
            <a:r>
              <a:rPr lang="en-US" sz="2400" kern="0" dirty="0" err="1"/>
              <a:t>triển</a:t>
            </a:r>
            <a:r>
              <a:rPr lang="en-US" sz="2400" kern="0" dirty="0"/>
              <a:t> an </a:t>
            </a:r>
            <a:r>
              <a:rPr lang="en-US" sz="2400" kern="0" dirty="0" err="1"/>
              <a:t>sinh</a:t>
            </a:r>
            <a:r>
              <a:rPr lang="en-US" sz="2400" kern="0" dirty="0"/>
              <a:t> </a:t>
            </a:r>
            <a:r>
              <a:rPr lang="en-US" sz="2400" kern="0" dirty="0" err="1"/>
              <a:t>và</a:t>
            </a:r>
            <a:r>
              <a:rPr lang="en-US" sz="2400" kern="0" dirty="0"/>
              <a:t> </a:t>
            </a:r>
            <a:r>
              <a:rPr lang="en-US" sz="2400" kern="0" dirty="0" err="1"/>
              <a:t>phúc</a:t>
            </a:r>
            <a:r>
              <a:rPr lang="en-US" sz="2400" kern="0" dirty="0"/>
              <a:t> </a:t>
            </a:r>
            <a:r>
              <a:rPr lang="en-US" sz="2400" kern="0" dirty="0" err="1"/>
              <a:t>lợi</a:t>
            </a:r>
            <a:r>
              <a:rPr lang="en-US" sz="2400" kern="0" dirty="0"/>
              <a:t> </a:t>
            </a:r>
            <a:r>
              <a:rPr lang="en-US" sz="2400" kern="0" dirty="0" err="1"/>
              <a:t>xã</a:t>
            </a:r>
            <a:r>
              <a:rPr lang="en-US" sz="2400" kern="0" dirty="0"/>
              <a:t> </a:t>
            </a:r>
            <a:r>
              <a:rPr lang="en-US" sz="2400" kern="0" dirty="0" err="1"/>
              <a:t>hội</a:t>
            </a:r>
            <a:r>
              <a:rPr lang="en-US" sz="2400" kern="0" dirty="0"/>
              <a:t> </a:t>
            </a:r>
            <a:r>
              <a:rPr lang="en-US" sz="2400" kern="0" dirty="0" err="1"/>
              <a:t>là</a:t>
            </a:r>
            <a:r>
              <a:rPr lang="en-US" sz="2400" kern="0" dirty="0"/>
              <a:t>: </a:t>
            </a:r>
            <a:r>
              <a:rPr lang="en-US" sz="2400" kern="0" dirty="0" err="1">
                <a:solidFill>
                  <a:srgbClr val="005D80"/>
                </a:solidFill>
              </a:rPr>
              <a:t>Phát</a:t>
            </a:r>
            <a:r>
              <a:rPr lang="en-US" sz="2400" kern="0" dirty="0">
                <a:solidFill>
                  <a:srgbClr val="005D80"/>
                </a:solidFill>
              </a:rPr>
              <a:t> </a:t>
            </a:r>
            <a:r>
              <a:rPr lang="en-US" sz="2400" kern="0" dirty="0" err="1">
                <a:solidFill>
                  <a:srgbClr val="005D80"/>
                </a:solidFill>
              </a:rPr>
              <a:t>triển</a:t>
            </a:r>
            <a:r>
              <a:rPr lang="en-US" sz="2400" kern="0" dirty="0">
                <a:solidFill>
                  <a:srgbClr val="005D80"/>
                </a:solidFill>
              </a:rPr>
              <a:t> </a:t>
            </a:r>
            <a:r>
              <a:rPr lang="en-US" sz="2400" kern="0" dirty="0" err="1">
                <a:solidFill>
                  <a:srgbClr val="005D80"/>
                </a:solidFill>
              </a:rPr>
              <a:t>kinh</a:t>
            </a:r>
            <a:r>
              <a:rPr lang="en-US" sz="2400" kern="0" dirty="0">
                <a:solidFill>
                  <a:srgbClr val="005D80"/>
                </a:solidFill>
              </a:rPr>
              <a:t> </a:t>
            </a:r>
            <a:r>
              <a:rPr lang="en-US" sz="2400" kern="0" dirty="0" err="1">
                <a:solidFill>
                  <a:srgbClr val="005D80"/>
                </a:solidFill>
              </a:rPr>
              <a:t>tế</a:t>
            </a:r>
            <a:r>
              <a:rPr lang="en-US" sz="2400" kern="0" dirty="0">
                <a:solidFill>
                  <a:srgbClr val="005D80"/>
                </a:solidFill>
              </a:rPr>
              <a:t> </a:t>
            </a:r>
            <a:r>
              <a:rPr lang="en-US" sz="2400" kern="0" dirty="0" err="1">
                <a:solidFill>
                  <a:srgbClr val="005D80"/>
                </a:solidFill>
              </a:rPr>
              <a:t>xã</a:t>
            </a:r>
            <a:r>
              <a:rPr lang="en-US" sz="2400" kern="0" dirty="0">
                <a:solidFill>
                  <a:srgbClr val="005D80"/>
                </a:solidFill>
              </a:rPr>
              <a:t> </a:t>
            </a:r>
            <a:r>
              <a:rPr lang="en-US" sz="2400" kern="0" dirty="0" err="1">
                <a:solidFill>
                  <a:srgbClr val="005D80"/>
                </a:solidFill>
              </a:rPr>
              <a:t>hội</a:t>
            </a:r>
            <a:r>
              <a:rPr lang="en-US" sz="2400" kern="0" dirty="0">
                <a:solidFill>
                  <a:srgbClr val="005D80"/>
                </a:solidFill>
              </a:rPr>
              <a:t> </a:t>
            </a:r>
            <a:r>
              <a:rPr lang="en-US" sz="2400" kern="0" dirty="0" err="1">
                <a:solidFill>
                  <a:srgbClr val="005D80"/>
                </a:solidFill>
              </a:rPr>
              <a:t>gắn</a:t>
            </a:r>
            <a:r>
              <a:rPr lang="en-US" sz="2400" kern="0" dirty="0">
                <a:solidFill>
                  <a:srgbClr val="005D80"/>
                </a:solidFill>
              </a:rPr>
              <a:t> </a:t>
            </a:r>
            <a:r>
              <a:rPr lang="en-US" sz="2400" kern="0" dirty="0" err="1">
                <a:solidFill>
                  <a:srgbClr val="005D80"/>
                </a:solidFill>
              </a:rPr>
              <a:t>với</a:t>
            </a:r>
            <a:r>
              <a:rPr lang="en-US" sz="2400" kern="0" dirty="0">
                <a:solidFill>
                  <a:srgbClr val="005D80"/>
                </a:solidFill>
              </a:rPr>
              <a:t> </a:t>
            </a:r>
            <a:r>
              <a:rPr lang="en-US" sz="2400" kern="0" dirty="0" err="1">
                <a:solidFill>
                  <a:srgbClr val="005D80"/>
                </a:solidFill>
              </a:rPr>
              <a:t>giải</a:t>
            </a:r>
            <a:r>
              <a:rPr lang="en-US" sz="2400" kern="0" dirty="0">
                <a:solidFill>
                  <a:srgbClr val="005D80"/>
                </a:solidFill>
              </a:rPr>
              <a:t> </a:t>
            </a:r>
            <a:r>
              <a:rPr lang="en-US" sz="2400" kern="0" dirty="0" err="1">
                <a:solidFill>
                  <a:srgbClr val="005D80"/>
                </a:solidFill>
              </a:rPr>
              <a:t>quyết</a:t>
            </a:r>
            <a:r>
              <a:rPr lang="en-US" sz="2400" kern="0" dirty="0">
                <a:solidFill>
                  <a:srgbClr val="005D80"/>
                </a:solidFill>
              </a:rPr>
              <a:t> </a:t>
            </a:r>
            <a:r>
              <a:rPr lang="en-US" sz="2400" kern="0" dirty="0" err="1">
                <a:solidFill>
                  <a:srgbClr val="005D80"/>
                </a:solidFill>
              </a:rPr>
              <a:t>việc</a:t>
            </a:r>
            <a:r>
              <a:rPr lang="en-US" sz="2400" kern="0" dirty="0">
                <a:solidFill>
                  <a:srgbClr val="005D80"/>
                </a:solidFill>
              </a:rPr>
              <a:t> </a:t>
            </a:r>
            <a:r>
              <a:rPr lang="en-US" sz="2400" kern="0" dirty="0" err="1">
                <a:solidFill>
                  <a:srgbClr val="005D80"/>
                </a:solidFill>
              </a:rPr>
              <a:t>làm</a:t>
            </a:r>
            <a:r>
              <a:rPr lang="en-US" sz="2400" kern="0" dirty="0">
                <a:solidFill>
                  <a:srgbClr val="005D80"/>
                </a:solidFill>
              </a:rPr>
              <a:t>; </a:t>
            </a:r>
            <a:r>
              <a:rPr lang="en-US" sz="2400" kern="0" dirty="0" err="1">
                <a:solidFill>
                  <a:srgbClr val="C00000"/>
                </a:solidFill>
              </a:rPr>
              <a:t>Hệ</a:t>
            </a:r>
            <a:r>
              <a:rPr lang="en-US" sz="2400" kern="0" dirty="0">
                <a:solidFill>
                  <a:srgbClr val="C00000"/>
                </a:solidFill>
              </a:rPr>
              <a:t> </a:t>
            </a:r>
            <a:r>
              <a:rPr lang="en-US" sz="2400" kern="0" dirty="0" err="1">
                <a:solidFill>
                  <a:srgbClr val="C00000"/>
                </a:solidFill>
              </a:rPr>
              <a:t>thống</a:t>
            </a:r>
            <a:r>
              <a:rPr lang="en-US" sz="2400" kern="0" dirty="0">
                <a:solidFill>
                  <a:srgbClr val="C00000"/>
                </a:solidFill>
              </a:rPr>
              <a:t> </a:t>
            </a:r>
            <a:r>
              <a:rPr lang="en-US" sz="2400" kern="0" dirty="0" err="1">
                <a:solidFill>
                  <a:srgbClr val="C00000"/>
                </a:solidFill>
              </a:rPr>
              <a:t>bảo</a:t>
            </a:r>
            <a:r>
              <a:rPr lang="en-US" sz="2400" kern="0" dirty="0">
                <a:solidFill>
                  <a:srgbClr val="C00000"/>
                </a:solidFill>
              </a:rPr>
              <a:t> </a:t>
            </a:r>
            <a:r>
              <a:rPr lang="en-US" sz="2400" kern="0" dirty="0" err="1" smtClean="0">
                <a:solidFill>
                  <a:srgbClr val="C00000"/>
                </a:solidFill>
              </a:rPr>
              <a:t>hiểm</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Xóa</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đói</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giảm</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nghèo</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bền</a:t>
            </a:r>
            <a:r>
              <a:rPr lang="en-US" sz="2400" kern="0" dirty="0" smtClean="0">
                <a:solidFill>
                  <a:schemeClr val="accent1">
                    <a:lumMod val="60000"/>
                    <a:lumOff val="40000"/>
                  </a:schemeClr>
                </a:solidFill>
              </a:rPr>
              <a:t> </a:t>
            </a:r>
            <a:r>
              <a:rPr lang="en-US" sz="2400" kern="0" dirty="0" err="1" smtClean="0">
                <a:solidFill>
                  <a:schemeClr val="accent1">
                    <a:lumMod val="60000"/>
                    <a:lumOff val="40000"/>
                  </a:schemeClr>
                </a:solidFill>
              </a:rPr>
              <a:t>vững</a:t>
            </a:r>
            <a:r>
              <a:rPr lang="en-US" sz="2400" kern="0" dirty="0" smtClean="0">
                <a:solidFill>
                  <a:schemeClr val="accent1">
                    <a:lumMod val="60000"/>
                    <a:lumOff val="40000"/>
                  </a:schemeClr>
                </a:solidFill>
              </a:rPr>
              <a:t>; </a:t>
            </a:r>
            <a:r>
              <a:rPr lang="en-US" sz="2400" kern="0" dirty="0" err="1" smtClean="0">
                <a:solidFill>
                  <a:schemeClr val="accent2">
                    <a:lumMod val="50000"/>
                  </a:schemeClr>
                </a:solidFill>
              </a:rPr>
              <a:t>Chính</a:t>
            </a:r>
            <a:r>
              <a:rPr lang="en-US" sz="2400" kern="0" dirty="0" smtClean="0">
                <a:solidFill>
                  <a:schemeClr val="accent2">
                    <a:lumMod val="50000"/>
                  </a:schemeClr>
                </a:solidFill>
              </a:rPr>
              <a:t> </a:t>
            </a:r>
            <a:r>
              <a:rPr lang="en-US" sz="2400" kern="0" dirty="0" err="1">
                <a:solidFill>
                  <a:schemeClr val="accent2">
                    <a:lumMod val="50000"/>
                  </a:schemeClr>
                </a:solidFill>
              </a:rPr>
              <a:t>sách</a:t>
            </a:r>
            <a:r>
              <a:rPr lang="en-US" sz="2400" kern="0" dirty="0">
                <a:solidFill>
                  <a:schemeClr val="accent2">
                    <a:lumMod val="50000"/>
                  </a:schemeClr>
                </a:solidFill>
              </a:rPr>
              <a:t> </a:t>
            </a:r>
            <a:r>
              <a:rPr lang="en-US" sz="2400" kern="0" dirty="0" err="1">
                <a:solidFill>
                  <a:schemeClr val="accent2">
                    <a:lumMod val="50000"/>
                  </a:schemeClr>
                </a:solidFill>
              </a:rPr>
              <a:t>ưu</a:t>
            </a:r>
            <a:r>
              <a:rPr lang="en-US" sz="2400" kern="0" dirty="0">
                <a:solidFill>
                  <a:schemeClr val="accent2">
                    <a:lumMod val="50000"/>
                  </a:schemeClr>
                </a:solidFill>
              </a:rPr>
              <a:t> </a:t>
            </a:r>
            <a:r>
              <a:rPr lang="en-US" sz="2400" kern="0" dirty="0" err="1">
                <a:solidFill>
                  <a:schemeClr val="accent2">
                    <a:lumMod val="50000"/>
                  </a:schemeClr>
                </a:solidFill>
              </a:rPr>
              <a:t>đãi</a:t>
            </a:r>
            <a:r>
              <a:rPr lang="en-US" sz="2400" kern="0" dirty="0">
                <a:solidFill>
                  <a:schemeClr val="accent2">
                    <a:lumMod val="50000"/>
                  </a:schemeClr>
                </a:solidFill>
              </a:rPr>
              <a:t> </a:t>
            </a:r>
            <a:r>
              <a:rPr lang="en-US" sz="2400" kern="0" dirty="0" err="1">
                <a:solidFill>
                  <a:schemeClr val="accent2">
                    <a:lumMod val="50000"/>
                  </a:schemeClr>
                </a:solidFill>
              </a:rPr>
              <a:t>và</a:t>
            </a:r>
            <a:r>
              <a:rPr lang="en-US" sz="2400" kern="0" dirty="0">
                <a:solidFill>
                  <a:schemeClr val="accent2">
                    <a:lumMod val="50000"/>
                  </a:schemeClr>
                </a:solidFill>
              </a:rPr>
              <a:t> </a:t>
            </a:r>
            <a:r>
              <a:rPr lang="en-US" sz="2400" kern="0" dirty="0" err="1">
                <a:solidFill>
                  <a:schemeClr val="accent2">
                    <a:lumMod val="50000"/>
                  </a:schemeClr>
                </a:solidFill>
              </a:rPr>
              <a:t>trợ</a:t>
            </a:r>
            <a:r>
              <a:rPr lang="en-US" sz="2400" kern="0" dirty="0">
                <a:solidFill>
                  <a:schemeClr val="accent2">
                    <a:lumMod val="50000"/>
                  </a:schemeClr>
                </a:solidFill>
              </a:rPr>
              <a:t> </a:t>
            </a:r>
            <a:r>
              <a:rPr lang="en-US" sz="2400" kern="0" dirty="0" err="1">
                <a:solidFill>
                  <a:schemeClr val="accent2">
                    <a:lumMod val="50000"/>
                  </a:schemeClr>
                </a:solidFill>
              </a:rPr>
              <a:t>giúp</a:t>
            </a:r>
            <a:r>
              <a:rPr lang="en-US" sz="2400" kern="0" dirty="0">
                <a:solidFill>
                  <a:schemeClr val="accent2">
                    <a:lumMod val="50000"/>
                  </a:schemeClr>
                </a:solidFill>
              </a:rPr>
              <a:t> </a:t>
            </a:r>
            <a:r>
              <a:rPr lang="en-US" sz="2400" kern="0" dirty="0" err="1">
                <a:solidFill>
                  <a:schemeClr val="accent2">
                    <a:lumMod val="50000"/>
                  </a:schemeClr>
                </a:solidFill>
              </a:rPr>
              <a:t>xã</a:t>
            </a:r>
            <a:r>
              <a:rPr lang="en-US" sz="2400" kern="0" dirty="0">
                <a:solidFill>
                  <a:schemeClr val="accent2">
                    <a:lumMod val="50000"/>
                  </a:schemeClr>
                </a:solidFill>
              </a:rPr>
              <a:t> </a:t>
            </a:r>
            <a:r>
              <a:rPr lang="en-US" sz="2400" kern="0" dirty="0" err="1">
                <a:solidFill>
                  <a:schemeClr val="accent2">
                    <a:lumMod val="50000"/>
                  </a:schemeClr>
                </a:solidFill>
              </a:rPr>
              <a:t>hội</a:t>
            </a:r>
            <a:r>
              <a:rPr lang="en-US" sz="2400" kern="0" dirty="0" smtClean="0">
                <a:solidFill>
                  <a:schemeClr val="accent2">
                    <a:lumMod val="50000"/>
                  </a:schemeClr>
                </a:solidFill>
              </a:rPr>
              <a:t>; </a:t>
            </a:r>
            <a:r>
              <a:rPr lang="en-US" sz="2400" kern="0" dirty="0" err="1">
                <a:solidFill>
                  <a:schemeClr val="accent3">
                    <a:lumMod val="50000"/>
                  </a:schemeClr>
                </a:solidFill>
              </a:rPr>
              <a:t>Nhà</a:t>
            </a:r>
            <a:r>
              <a:rPr lang="en-US" sz="2400" kern="0" dirty="0">
                <a:solidFill>
                  <a:schemeClr val="accent3">
                    <a:lumMod val="50000"/>
                  </a:schemeClr>
                </a:solidFill>
              </a:rPr>
              <a:t> </a:t>
            </a:r>
            <a:r>
              <a:rPr lang="en-US" sz="2400" kern="0" dirty="0" err="1">
                <a:solidFill>
                  <a:schemeClr val="accent3">
                    <a:lumMod val="50000"/>
                  </a:schemeClr>
                </a:solidFill>
              </a:rPr>
              <a:t>nước</a:t>
            </a:r>
            <a:r>
              <a:rPr lang="en-US" sz="2400" kern="0" dirty="0">
                <a:solidFill>
                  <a:schemeClr val="accent3">
                    <a:lumMod val="50000"/>
                  </a:schemeClr>
                </a:solidFill>
              </a:rPr>
              <a:t> </a:t>
            </a:r>
            <a:r>
              <a:rPr lang="en-US" sz="2400" kern="0" dirty="0" err="1">
                <a:solidFill>
                  <a:schemeClr val="accent3">
                    <a:lumMod val="50000"/>
                  </a:schemeClr>
                </a:solidFill>
              </a:rPr>
              <a:t>giúp</a:t>
            </a:r>
            <a:r>
              <a:rPr lang="en-US" sz="2400" kern="0" dirty="0">
                <a:solidFill>
                  <a:schemeClr val="accent3">
                    <a:lumMod val="50000"/>
                  </a:schemeClr>
                </a:solidFill>
              </a:rPr>
              <a:t> </a:t>
            </a:r>
            <a:r>
              <a:rPr lang="en-US" sz="2400" kern="0" dirty="0" err="1">
                <a:solidFill>
                  <a:schemeClr val="accent3">
                    <a:lumMod val="50000"/>
                  </a:schemeClr>
                </a:solidFill>
              </a:rPr>
              <a:t>nâng</a:t>
            </a:r>
            <a:r>
              <a:rPr lang="en-US" sz="2400" kern="0" dirty="0">
                <a:solidFill>
                  <a:schemeClr val="accent3">
                    <a:lumMod val="50000"/>
                  </a:schemeClr>
                </a:solidFill>
              </a:rPr>
              <a:t> </a:t>
            </a:r>
            <a:r>
              <a:rPr lang="en-US" sz="2400" kern="0" dirty="0" err="1">
                <a:solidFill>
                  <a:schemeClr val="accent3">
                    <a:lumMod val="50000"/>
                  </a:schemeClr>
                </a:solidFill>
              </a:rPr>
              <a:t>cao</a:t>
            </a:r>
            <a:r>
              <a:rPr lang="en-US" sz="2400" kern="0" dirty="0">
                <a:solidFill>
                  <a:schemeClr val="accent3">
                    <a:lumMod val="50000"/>
                  </a:schemeClr>
                </a:solidFill>
              </a:rPr>
              <a:t> </a:t>
            </a:r>
            <a:r>
              <a:rPr lang="en-US" sz="2400" kern="0" dirty="0" err="1">
                <a:solidFill>
                  <a:schemeClr val="accent3">
                    <a:lumMod val="50000"/>
                  </a:schemeClr>
                </a:solidFill>
              </a:rPr>
              <a:t>phúc</a:t>
            </a:r>
            <a:r>
              <a:rPr lang="en-US" sz="2400" kern="0" dirty="0">
                <a:solidFill>
                  <a:schemeClr val="accent3">
                    <a:lumMod val="50000"/>
                  </a:schemeClr>
                </a:solidFill>
              </a:rPr>
              <a:t> </a:t>
            </a:r>
            <a:r>
              <a:rPr lang="en-US" sz="2400" kern="0" dirty="0" err="1">
                <a:solidFill>
                  <a:schemeClr val="accent3">
                    <a:lumMod val="50000"/>
                  </a:schemeClr>
                </a:solidFill>
              </a:rPr>
              <a:t>lợi</a:t>
            </a:r>
            <a:r>
              <a:rPr lang="en-US" sz="2400" kern="0" dirty="0">
                <a:solidFill>
                  <a:schemeClr val="accent3">
                    <a:lumMod val="50000"/>
                  </a:schemeClr>
                </a:solidFill>
              </a:rPr>
              <a:t> </a:t>
            </a:r>
            <a:r>
              <a:rPr lang="en-US" sz="2400" kern="0" dirty="0" err="1">
                <a:solidFill>
                  <a:schemeClr val="accent3">
                    <a:lumMod val="50000"/>
                  </a:schemeClr>
                </a:solidFill>
              </a:rPr>
              <a:t>xã</a:t>
            </a:r>
            <a:r>
              <a:rPr lang="en-US" sz="2400" kern="0" dirty="0">
                <a:solidFill>
                  <a:schemeClr val="accent3">
                    <a:lumMod val="50000"/>
                  </a:schemeClr>
                </a:solidFill>
              </a:rPr>
              <a:t> </a:t>
            </a:r>
            <a:r>
              <a:rPr lang="en-US" sz="2400" kern="0" dirty="0" err="1">
                <a:solidFill>
                  <a:schemeClr val="accent3">
                    <a:lumMod val="50000"/>
                  </a:schemeClr>
                </a:solidFill>
              </a:rPr>
              <a:t>hội</a:t>
            </a:r>
            <a:r>
              <a:rPr lang="en-US" sz="2400" kern="0" dirty="0">
                <a:solidFill>
                  <a:schemeClr val="accent3">
                    <a:lumMod val="50000"/>
                  </a:schemeClr>
                </a:solidFill>
              </a:rPr>
              <a:t> </a:t>
            </a:r>
            <a:r>
              <a:rPr lang="en-US" sz="2400" kern="0" dirty="0" err="1">
                <a:solidFill>
                  <a:schemeClr val="accent3">
                    <a:lumMod val="50000"/>
                  </a:schemeClr>
                </a:solidFill>
              </a:rPr>
              <a:t>và</a:t>
            </a:r>
            <a:r>
              <a:rPr lang="en-US" sz="2400" kern="0" dirty="0">
                <a:solidFill>
                  <a:schemeClr val="accent3">
                    <a:lumMod val="50000"/>
                  </a:schemeClr>
                </a:solidFill>
              </a:rPr>
              <a:t> </a:t>
            </a:r>
            <a:r>
              <a:rPr lang="en-US" sz="2400" kern="0" dirty="0" err="1">
                <a:solidFill>
                  <a:schemeClr val="accent3">
                    <a:lumMod val="50000"/>
                  </a:schemeClr>
                </a:solidFill>
              </a:rPr>
              <a:t>phát</a:t>
            </a:r>
            <a:r>
              <a:rPr lang="en-US" sz="2400" kern="0" dirty="0">
                <a:solidFill>
                  <a:schemeClr val="accent3">
                    <a:lumMod val="50000"/>
                  </a:schemeClr>
                </a:solidFill>
              </a:rPr>
              <a:t> </a:t>
            </a:r>
            <a:r>
              <a:rPr lang="en-US" sz="2400" kern="0" dirty="0" err="1">
                <a:solidFill>
                  <a:schemeClr val="accent3">
                    <a:lumMod val="50000"/>
                  </a:schemeClr>
                </a:solidFill>
              </a:rPr>
              <a:t>triển</a:t>
            </a:r>
            <a:r>
              <a:rPr lang="en-US" sz="2400" kern="0" dirty="0">
                <a:solidFill>
                  <a:schemeClr val="accent3">
                    <a:lumMod val="50000"/>
                  </a:schemeClr>
                </a:solidFill>
              </a:rPr>
              <a:t> </a:t>
            </a:r>
            <a:r>
              <a:rPr lang="en-US" sz="2400" kern="0" dirty="0" err="1">
                <a:solidFill>
                  <a:schemeClr val="accent3">
                    <a:lumMod val="50000"/>
                  </a:schemeClr>
                </a:solidFill>
              </a:rPr>
              <a:t>đa</a:t>
            </a:r>
            <a:r>
              <a:rPr lang="en-US" sz="2400" kern="0" dirty="0">
                <a:solidFill>
                  <a:schemeClr val="accent3">
                    <a:lumMod val="50000"/>
                  </a:schemeClr>
                </a:solidFill>
              </a:rPr>
              <a:t> </a:t>
            </a:r>
            <a:r>
              <a:rPr lang="en-US" sz="2400" kern="0" dirty="0" err="1">
                <a:solidFill>
                  <a:schemeClr val="accent3">
                    <a:lumMod val="50000"/>
                  </a:schemeClr>
                </a:solidFill>
              </a:rPr>
              <a:t>dạng</a:t>
            </a:r>
            <a:r>
              <a:rPr lang="en-US" sz="2400" kern="0" dirty="0">
                <a:solidFill>
                  <a:schemeClr val="accent3">
                    <a:lumMod val="50000"/>
                  </a:schemeClr>
                </a:solidFill>
              </a:rPr>
              <a:t> </a:t>
            </a:r>
            <a:r>
              <a:rPr lang="en-US" sz="2400" kern="0" dirty="0" err="1">
                <a:solidFill>
                  <a:schemeClr val="accent3">
                    <a:lumMod val="50000"/>
                  </a:schemeClr>
                </a:solidFill>
              </a:rPr>
              <a:t>hệ</a:t>
            </a:r>
            <a:r>
              <a:rPr lang="en-US" sz="2400" kern="0" dirty="0">
                <a:solidFill>
                  <a:schemeClr val="accent3">
                    <a:lumMod val="50000"/>
                  </a:schemeClr>
                </a:solidFill>
              </a:rPr>
              <a:t> </a:t>
            </a:r>
            <a:r>
              <a:rPr lang="en-US" sz="2400" kern="0" dirty="0" err="1">
                <a:solidFill>
                  <a:schemeClr val="accent3">
                    <a:lumMod val="50000"/>
                  </a:schemeClr>
                </a:solidFill>
              </a:rPr>
              <a:t>thống</a:t>
            </a:r>
            <a:r>
              <a:rPr lang="en-US" sz="2400" kern="0" dirty="0">
                <a:solidFill>
                  <a:schemeClr val="accent3">
                    <a:lumMod val="50000"/>
                  </a:schemeClr>
                </a:solidFill>
              </a:rPr>
              <a:t> </a:t>
            </a:r>
            <a:r>
              <a:rPr lang="en-US" sz="2400" kern="0" dirty="0" err="1">
                <a:solidFill>
                  <a:schemeClr val="accent3">
                    <a:lumMod val="50000"/>
                  </a:schemeClr>
                </a:solidFill>
              </a:rPr>
              <a:t>các</a:t>
            </a:r>
            <a:r>
              <a:rPr lang="en-US" sz="2400" kern="0" dirty="0">
                <a:solidFill>
                  <a:schemeClr val="accent3">
                    <a:lumMod val="50000"/>
                  </a:schemeClr>
                </a:solidFill>
              </a:rPr>
              <a:t> </a:t>
            </a:r>
            <a:r>
              <a:rPr lang="en-US" sz="2400" kern="0" dirty="0" err="1">
                <a:solidFill>
                  <a:schemeClr val="accent3">
                    <a:lumMod val="50000"/>
                  </a:schemeClr>
                </a:solidFill>
              </a:rPr>
              <a:t>dịch</a:t>
            </a:r>
            <a:r>
              <a:rPr lang="en-US" sz="2400" kern="0" dirty="0">
                <a:solidFill>
                  <a:schemeClr val="accent3">
                    <a:lumMod val="50000"/>
                  </a:schemeClr>
                </a:solidFill>
              </a:rPr>
              <a:t> </a:t>
            </a:r>
            <a:r>
              <a:rPr lang="en-US" sz="2400" kern="0" dirty="0" err="1">
                <a:solidFill>
                  <a:schemeClr val="accent3">
                    <a:lumMod val="50000"/>
                  </a:schemeClr>
                </a:solidFill>
              </a:rPr>
              <a:t>vụ</a:t>
            </a:r>
            <a:r>
              <a:rPr lang="en-US" sz="2400" kern="0" dirty="0">
                <a:solidFill>
                  <a:schemeClr val="accent3">
                    <a:lumMod val="50000"/>
                  </a:schemeClr>
                </a:solidFill>
              </a:rPr>
              <a:t> </a:t>
            </a:r>
            <a:r>
              <a:rPr lang="en-US" sz="2400" kern="0" dirty="0" err="1">
                <a:solidFill>
                  <a:schemeClr val="accent3">
                    <a:lumMod val="50000"/>
                  </a:schemeClr>
                </a:solidFill>
              </a:rPr>
              <a:t>xã</a:t>
            </a:r>
            <a:r>
              <a:rPr lang="en-US" sz="2400" kern="0" dirty="0">
                <a:solidFill>
                  <a:schemeClr val="accent3">
                    <a:lumMod val="50000"/>
                  </a:schemeClr>
                </a:solidFill>
              </a:rPr>
              <a:t> </a:t>
            </a:r>
            <a:r>
              <a:rPr lang="en-US" sz="2400" kern="0" dirty="0" err="1">
                <a:solidFill>
                  <a:schemeClr val="accent3">
                    <a:lumMod val="50000"/>
                  </a:schemeClr>
                </a:solidFill>
              </a:rPr>
              <a:t>hội</a:t>
            </a:r>
            <a:r>
              <a:rPr lang="en-US" sz="2400" kern="0" dirty="0">
                <a:solidFill>
                  <a:schemeClr val="accent3">
                    <a:lumMod val="50000"/>
                  </a:schemeClr>
                </a:solidFill>
              </a:rPr>
              <a:t> </a:t>
            </a:r>
            <a:r>
              <a:rPr lang="en-US" sz="2400" kern="0" dirty="0" err="1">
                <a:solidFill>
                  <a:schemeClr val="accent3">
                    <a:lumMod val="50000"/>
                  </a:schemeClr>
                </a:solidFill>
              </a:rPr>
              <a:t>cơ</a:t>
            </a:r>
            <a:r>
              <a:rPr lang="en-US" sz="2400" kern="0" dirty="0">
                <a:solidFill>
                  <a:schemeClr val="accent3">
                    <a:lumMod val="50000"/>
                  </a:schemeClr>
                </a:solidFill>
              </a:rPr>
              <a:t> </a:t>
            </a:r>
            <a:r>
              <a:rPr lang="en-US" sz="2400" kern="0" dirty="0" err="1">
                <a:solidFill>
                  <a:schemeClr val="accent3">
                    <a:lumMod val="50000"/>
                  </a:schemeClr>
                </a:solidFill>
              </a:rPr>
              <a:t>bản</a:t>
            </a:r>
            <a:r>
              <a:rPr lang="en-US" sz="2400" kern="0" dirty="0">
                <a:solidFill>
                  <a:schemeClr val="accent3">
                    <a:lumMod val="50000"/>
                  </a:schemeClr>
                </a:solidFill>
              </a:rPr>
              <a:t>; </a:t>
            </a:r>
            <a:r>
              <a:rPr lang="en-US" sz="2400" kern="0" dirty="0" err="1">
                <a:solidFill>
                  <a:schemeClr val="accent5">
                    <a:lumMod val="50000"/>
                  </a:schemeClr>
                </a:solidFill>
              </a:rPr>
              <a:t>Huy</a:t>
            </a:r>
            <a:r>
              <a:rPr lang="en-US" sz="2400" kern="0" dirty="0">
                <a:solidFill>
                  <a:schemeClr val="accent5">
                    <a:lumMod val="50000"/>
                  </a:schemeClr>
                </a:solidFill>
              </a:rPr>
              <a:t> </a:t>
            </a:r>
            <a:r>
              <a:rPr lang="en-US" sz="2400" kern="0" dirty="0" err="1">
                <a:solidFill>
                  <a:schemeClr val="accent5">
                    <a:lumMod val="50000"/>
                  </a:schemeClr>
                </a:solidFill>
              </a:rPr>
              <a:t>động</a:t>
            </a:r>
            <a:r>
              <a:rPr lang="en-US" sz="2400" kern="0" dirty="0">
                <a:solidFill>
                  <a:schemeClr val="accent5">
                    <a:lumMod val="50000"/>
                  </a:schemeClr>
                </a:solidFill>
              </a:rPr>
              <a:t> </a:t>
            </a:r>
            <a:r>
              <a:rPr lang="en-US" sz="2400" kern="0" dirty="0" err="1">
                <a:solidFill>
                  <a:schemeClr val="accent5">
                    <a:lumMod val="50000"/>
                  </a:schemeClr>
                </a:solidFill>
              </a:rPr>
              <a:t>sự</a:t>
            </a:r>
            <a:r>
              <a:rPr lang="en-US" sz="2400" kern="0" dirty="0">
                <a:solidFill>
                  <a:schemeClr val="accent5">
                    <a:lumMod val="50000"/>
                  </a:schemeClr>
                </a:solidFill>
              </a:rPr>
              <a:t> </a:t>
            </a:r>
            <a:r>
              <a:rPr lang="en-US" sz="2400" kern="0" dirty="0" err="1">
                <a:solidFill>
                  <a:schemeClr val="accent5">
                    <a:lumMod val="50000"/>
                  </a:schemeClr>
                </a:solidFill>
              </a:rPr>
              <a:t>tham</a:t>
            </a:r>
            <a:r>
              <a:rPr lang="en-US" sz="2400" kern="0" dirty="0">
                <a:solidFill>
                  <a:schemeClr val="accent5">
                    <a:lumMod val="50000"/>
                  </a:schemeClr>
                </a:solidFill>
              </a:rPr>
              <a:t> </a:t>
            </a:r>
            <a:r>
              <a:rPr lang="en-US" sz="2400" kern="0" dirty="0" err="1">
                <a:solidFill>
                  <a:schemeClr val="accent5">
                    <a:lumMod val="50000"/>
                  </a:schemeClr>
                </a:solidFill>
              </a:rPr>
              <a:t>gia</a:t>
            </a:r>
            <a:r>
              <a:rPr lang="en-US" sz="2400" kern="0" dirty="0">
                <a:solidFill>
                  <a:schemeClr val="accent5">
                    <a:lumMod val="50000"/>
                  </a:schemeClr>
                </a:solidFill>
              </a:rPr>
              <a:t> </a:t>
            </a:r>
            <a:r>
              <a:rPr lang="en-US" sz="2400" kern="0" dirty="0" err="1">
                <a:solidFill>
                  <a:schemeClr val="accent5">
                    <a:lumMod val="50000"/>
                  </a:schemeClr>
                </a:solidFill>
              </a:rPr>
              <a:t>của</a:t>
            </a:r>
            <a:r>
              <a:rPr lang="en-US" sz="2400" kern="0" dirty="0">
                <a:solidFill>
                  <a:schemeClr val="accent5">
                    <a:lumMod val="50000"/>
                  </a:schemeClr>
                </a:solidFill>
              </a:rPr>
              <a:t> </a:t>
            </a:r>
            <a:r>
              <a:rPr lang="en-US" sz="2400" kern="0" dirty="0" err="1">
                <a:solidFill>
                  <a:schemeClr val="accent5">
                    <a:lumMod val="50000"/>
                  </a:schemeClr>
                </a:solidFill>
              </a:rPr>
              <a:t>toàn</a:t>
            </a:r>
            <a:r>
              <a:rPr lang="en-US" sz="2400" kern="0" dirty="0">
                <a:solidFill>
                  <a:schemeClr val="accent5">
                    <a:lumMod val="50000"/>
                  </a:schemeClr>
                </a:solidFill>
              </a:rPr>
              <a:t> </a:t>
            </a:r>
            <a:r>
              <a:rPr lang="en-US" sz="2400" kern="0" dirty="0" err="1">
                <a:solidFill>
                  <a:schemeClr val="accent5">
                    <a:lumMod val="50000"/>
                  </a:schemeClr>
                </a:solidFill>
              </a:rPr>
              <a:t>xã</a:t>
            </a:r>
            <a:r>
              <a:rPr lang="en-US" sz="2400" kern="0" dirty="0">
                <a:solidFill>
                  <a:schemeClr val="accent5">
                    <a:lumMod val="50000"/>
                  </a:schemeClr>
                </a:solidFill>
              </a:rPr>
              <a:t> </a:t>
            </a:r>
            <a:r>
              <a:rPr lang="en-US" sz="2400" kern="0" dirty="0" err="1">
                <a:solidFill>
                  <a:schemeClr val="accent5">
                    <a:lumMod val="50000"/>
                  </a:schemeClr>
                </a:solidFill>
              </a:rPr>
              <a:t>hội</a:t>
            </a:r>
            <a:r>
              <a:rPr lang="en-US" sz="2400" kern="0" dirty="0">
                <a:solidFill>
                  <a:schemeClr val="accent5">
                    <a:lumMod val="50000"/>
                  </a:schemeClr>
                </a:solidFill>
              </a:rPr>
              <a:t> </a:t>
            </a:r>
            <a:r>
              <a:rPr lang="en-US" sz="2400" kern="0" dirty="0" err="1">
                <a:solidFill>
                  <a:schemeClr val="accent5">
                    <a:lumMod val="50000"/>
                  </a:schemeClr>
                </a:solidFill>
              </a:rPr>
              <a:t>để</a:t>
            </a:r>
            <a:r>
              <a:rPr lang="en-US" sz="2400" kern="0" dirty="0">
                <a:solidFill>
                  <a:schemeClr val="accent5">
                    <a:lumMod val="50000"/>
                  </a:schemeClr>
                </a:solidFill>
              </a:rPr>
              <a:t> </a:t>
            </a:r>
            <a:r>
              <a:rPr lang="en-US" sz="2400" kern="0" dirty="0" err="1">
                <a:solidFill>
                  <a:schemeClr val="accent5">
                    <a:lumMod val="50000"/>
                  </a:schemeClr>
                </a:solidFill>
              </a:rPr>
              <a:t>thực</a:t>
            </a:r>
            <a:r>
              <a:rPr lang="en-US" sz="2400" kern="0" dirty="0">
                <a:solidFill>
                  <a:schemeClr val="accent5">
                    <a:lumMod val="50000"/>
                  </a:schemeClr>
                </a:solidFill>
              </a:rPr>
              <a:t> </a:t>
            </a:r>
            <a:r>
              <a:rPr lang="en-US" sz="2400" kern="0" dirty="0" err="1">
                <a:solidFill>
                  <a:schemeClr val="accent5">
                    <a:lumMod val="50000"/>
                  </a:schemeClr>
                </a:solidFill>
              </a:rPr>
              <a:t>hiện</a:t>
            </a:r>
            <a:r>
              <a:rPr lang="en-US" sz="2400" kern="0" dirty="0">
                <a:solidFill>
                  <a:schemeClr val="accent5">
                    <a:lumMod val="50000"/>
                  </a:schemeClr>
                </a:solidFill>
              </a:rPr>
              <a:t> </a:t>
            </a:r>
            <a:r>
              <a:rPr lang="en-US" sz="2400" kern="0" dirty="0" err="1">
                <a:solidFill>
                  <a:schemeClr val="accent5">
                    <a:lumMod val="50000"/>
                  </a:schemeClr>
                </a:solidFill>
              </a:rPr>
              <a:t>tốt</a:t>
            </a:r>
            <a:r>
              <a:rPr lang="en-US" sz="2400" kern="0" dirty="0">
                <a:solidFill>
                  <a:schemeClr val="accent5">
                    <a:lumMod val="50000"/>
                  </a:schemeClr>
                </a:solidFill>
              </a:rPr>
              <a:t> an </a:t>
            </a:r>
            <a:r>
              <a:rPr lang="en-US" sz="2400" kern="0" dirty="0" err="1">
                <a:solidFill>
                  <a:schemeClr val="accent5">
                    <a:lumMod val="50000"/>
                  </a:schemeClr>
                </a:solidFill>
              </a:rPr>
              <a:t>sinh</a:t>
            </a:r>
            <a:r>
              <a:rPr lang="en-US" sz="2400" kern="0" dirty="0">
                <a:solidFill>
                  <a:schemeClr val="accent5">
                    <a:lumMod val="50000"/>
                  </a:schemeClr>
                </a:solidFill>
              </a:rPr>
              <a:t> </a:t>
            </a:r>
            <a:r>
              <a:rPr lang="en-US" sz="2400" kern="0" dirty="0" err="1">
                <a:solidFill>
                  <a:schemeClr val="accent5">
                    <a:lumMod val="50000"/>
                  </a:schemeClr>
                </a:solidFill>
              </a:rPr>
              <a:t>xã</a:t>
            </a:r>
            <a:r>
              <a:rPr lang="en-US" sz="2400" kern="0" dirty="0">
                <a:solidFill>
                  <a:schemeClr val="accent5">
                    <a:lumMod val="50000"/>
                  </a:schemeClr>
                </a:solidFill>
              </a:rPr>
              <a:t> </a:t>
            </a:r>
            <a:r>
              <a:rPr lang="en-US" sz="2400" kern="0" dirty="0" err="1">
                <a:solidFill>
                  <a:schemeClr val="accent5">
                    <a:lumMod val="50000"/>
                  </a:schemeClr>
                </a:solidFill>
              </a:rPr>
              <a:t>hội</a:t>
            </a:r>
            <a:r>
              <a:rPr lang="en-US" sz="2400" kern="0" dirty="0">
                <a:solidFill>
                  <a:schemeClr val="accent5">
                    <a:lumMod val="50000"/>
                  </a:schemeClr>
                </a:solidFill>
              </a:rPr>
              <a:t> </a:t>
            </a:r>
            <a:r>
              <a:rPr lang="en-US" sz="2400" kern="0" dirty="0" err="1">
                <a:solidFill>
                  <a:schemeClr val="accent5">
                    <a:lumMod val="50000"/>
                  </a:schemeClr>
                </a:solidFill>
              </a:rPr>
              <a:t>và</a:t>
            </a:r>
            <a:r>
              <a:rPr lang="en-US" sz="2400" kern="0" dirty="0">
                <a:solidFill>
                  <a:schemeClr val="accent5">
                    <a:lumMod val="50000"/>
                  </a:schemeClr>
                </a:solidFill>
              </a:rPr>
              <a:t> </a:t>
            </a:r>
            <a:r>
              <a:rPr lang="en-US" sz="2400" kern="0" dirty="0" err="1">
                <a:solidFill>
                  <a:schemeClr val="accent5">
                    <a:lumMod val="50000"/>
                  </a:schemeClr>
                </a:solidFill>
              </a:rPr>
              <a:t>phúc</a:t>
            </a:r>
            <a:r>
              <a:rPr lang="en-US" sz="2400" kern="0" dirty="0">
                <a:solidFill>
                  <a:schemeClr val="accent5">
                    <a:lumMod val="50000"/>
                  </a:schemeClr>
                </a:solidFill>
              </a:rPr>
              <a:t> </a:t>
            </a:r>
            <a:r>
              <a:rPr lang="en-US" sz="2400" kern="0" dirty="0" err="1">
                <a:solidFill>
                  <a:schemeClr val="accent5">
                    <a:lumMod val="50000"/>
                  </a:schemeClr>
                </a:solidFill>
              </a:rPr>
              <a:t>lợi</a:t>
            </a:r>
            <a:r>
              <a:rPr lang="en-US" sz="2400" kern="0" dirty="0">
                <a:solidFill>
                  <a:schemeClr val="accent5">
                    <a:lumMod val="50000"/>
                  </a:schemeClr>
                </a:solidFill>
              </a:rPr>
              <a:t> </a:t>
            </a:r>
            <a:r>
              <a:rPr lang="en-US" sz="2400" kern="0" dirty="0" err="1">
                <a:solidFill>
                  <a:schemeClr val="accent5">
                    <a:lumMod val="50000"/>
                  </a:schemeClr>
                </a:solidFill>
              </a:rPr>
              <a:t>xã</a:t>
            </a:r>
            <a:r>
              <a:rPr lang="en-US" sz="2400" kern="0" dirty="0">
                <a:solidFill>
                  <a:schemeClr val="accent5">
                    <a:lumMod val="50000"/>
                  </a:schemeClr>
                </a:solidFill>
              </a:rPr>
              <a:t> </a:t>
            </a:r>
            <a:r>
              <a:rPr lang="en-US" sz="2400" kern="0" dirty="0" err="1">
                <a:solidFill>
                  <a:schemeClr val="accent5">
                    <a:lumMod val="50000"/>
                  </a:schemeClr>
                </a:solidFill>
              </a:rPr>
              <a:t>hội</a:t>
            </a:r>
            <a:r>
              <a:rPr lang="en-US" sz="2400" kern="0" dirty="0">
                <a:solidFill>
                  <a:schemeClr val="accent5">
                    <a:lumMod val="50000"/>
                  </a:schemeClr>
                </a:solidFill>
              </a:rPr>
              <a:t>.</a:t>
            </a:r>
          </a:p>
          <a:p>
            <a:pPr algn="just"/>
            <a:endParaRPr lang="en-US" sz="2400" kern="0" dirty="0">
              <a:solidFill>
                <a:srgbClr val="005D80"/>
              </a:solidFill>
            </a:endParaRPr>
          </a:p>
          <a:p>
            <a:pPr algn="just"/>
            <a:endParaRPr lang="en-US" sz="2400" kern="0" dirty="0">
              <a:solidFill>
                <a:srgbClr val="005D80"/>
              </a:solidFill>
            </a:endParaRPr>
          </a:p>
        </p:txBody>
      </p:sp>
    </p:spTree>
    <p:extLst>
      <p:ext uri="{BB962C8B-B14F-4D97-AF65-F5344CB8AC3E}">
        <p14:creationId xmlns:p14="http://schemas.microsoft.com/office/powerpoint/2010/main" val="571377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heel(4)">
                                      <p:cBhvr>
                                        <p:cTn id="7" dur="20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57</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9"/>
          <p:cNvSpPr/>
          <p:nvPr/>
        </p:nvSpPr>
        <p:spPr>
          <a:xfrm>
            <a:off x="296188" y="1180442"/>
            <a:ext cx="4852610" cy="584775"/>
          </a:xfrm>
          <a:prstGeom prst="rect">
            <a:avLst/>
          </a:prstGeom>
        </p:spPr>
        <p:txBody>
          <a:bodyPr wrap="none">
            <a:spAutoFit/>
          </a:bodyPr>
          <a:lstStyle/>
          <a:p>
            <a:r>
              <a:rPr lang="en-US" sz="3200" dirty="0" smtClean="0">
                <a:solidFill>
                  <a:srgbClr val="005D80"/>
                </a:solidFill>
              </a:rPr>
              <a:t>a) </a:t>
            </a:r>
            <a:r>
              <a:rPr lang="en-US" sz="3200" dirty="0" err="1" smtClean="0">
                <a:solidFill>
                  <a:srgbClr val="005D80"/>
                </a:solidFill>
              </a:rPr>
              <a:t>Phát</a:t>
            </a:r>
            <a:r>
              <a:rPr lang="en-US" sz="3200" dirty="0" smtClean="0">
                <a:solidFill>
                  <a:srgbClr val="005D80"/>
                </a:solidFill>
              </a:rPr>
              <a:t> </a:t>
            </a:r>
            <a:r>
              <a:rPr lang="en-US" sz="3200" dirty="0" err="1">
                <a:solidFill>
                  <a:srgbClr val="005D80"/>
                </a:solidFill>
              </a:rPr>
              <a:t>triển</a:t>
            </a:r>
            <a:r>
              <a:rPr lang="en-US" sz="3200" dirty="0">
                <a:solidFill>
                  <a:srgbClr val="005D80"/>
                </a:solidFill>
              </a:rPr>
              <a:t> </a:t>
            </a:r>
            <a:r>
              <a:rPr lang="en-US" sz="3200" dirty="0" err="1">
                <a:solidFill>
                  <a:srgbClr val="005D80"/>
                </a:solidFill>
              </a:rPr>
              <a:t>kinh</a:t>
            </a:r>
            <a:r>
              <a:rPr lang="en-US" sz="3200" dirty="0">
                <a:solidFill>
                  <a:srgbClr val="005D80"/>
                </a:solidFill>
              </a:rPr>
              <a:t> </a:t>
            </a:r>
            <a:r>
              <a:rPr lang="en-US" sz="3200" dirty="0" err="1">
                <a:solidFill>
                  <a:srgbClr val="005D80"/>
                </a:solidFill>
              </a:rPr>
              <a:t>tế</a:t>
            </a:r>
            <a:r>
              <a:rPr lang="en-US" sz="3200" dirty="0">
                <a:solidFill>
                  <a:srgbClr val="005D80"/>
                </a:solidFill>
              </a:rPr>
              <a:t> </a:t>
            </a:r>
            <a:r>
              <a:rPr lang="en-US" sz="3200" dirty="0" err="1">
                <a:solidFill>
                  <a:srgbClr val="005D80"/>
                </a:solidFill>
              </a:rPr>
              <a:t>là</a:t>
            </a:r>
            <a:r>
              <a:rPr lang="en-US" sz="3200" dirty="0">
                <a:solidFill>
                  <a:srgbClr val="005D80"/>
                </a:solidFill>
              </a:rPr>
              <a:t> </a:t>
            </a:r>
            <a:r>
              <a:rPr lang="en-US" sz="3200" dirty="0" err="1">
                <a:solidFill>
                  <a:srgbClr val="005D80"/>
                </a:solidFill>
              </a:rPr>
              <a:t>gì</a:t>
            </a:r>
            <a:r>
              <a:rPr lang="en-US" sz="3200" dirty="0">
                <a:solidFill>
                  <a:srgbClr val="005D80"/>
                </a:solidFill>
              </a:rPr>
              <a:t>?</a:t>
            </a:r>
          </a:p>
        </p:txBody>
      </p:sp>
      <p:sp>
        <p:nvSpPr>
          <p:cNvPr id="11" name="Rounded Rectangle 10"/>
          <p:cNvSpPr/>
          <p:nvPr/>
        </p:nvSpPr>
        <p:spPr>
          <a:xfrm>
            <a:off x="3892959" y="1905824"/>
            <a:ext cx="5773004"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t>Tăng</a:t>
            </a:r>
            <a:r>
              <a:rPr lang="en-US" sz="2400" dirty="0"/>
              <a:t> </a:t>
            </a:r>
            <a:r>
              <a:rPr lang="en-US" sz="2400" dirty="0" err="1"/>
              <a:t>trưởng</a:t>
            </a:r>
            <a:r>
              <a:rPr lang="en-US" sz="2400" dirty="0"/>
              <a:t> </a:t>
            </a:r>
            <a:r>
              <a:rPr lang="en-US" sz="2400" dirty="0" err="1"/>
              <a:t>kinh</a:t>
            </a:r>
            <a:r>
              <a:rPr lang="en-US" sz="2400" dirty="0"/>
              <a:t> </a:t>
            </a:r>
            <a:r>
              <a:rPr lang="en-US" sz="2400" dirty="0" err="1"/>
              <a:t>tế</a:t>
            </a:r>
            <a:r>
              <a:rPr lang="en-US" sz="2400" dirty="0"/>
              <a:t> </a:t>
            </a:r>
            <a:r>
              <a:rPr lang="en-US" sz="2400" dirty="0" err="1"/>
              <a:t>phải</a:t>
            </a:r>
            <a:r>
              <a:rPr lang="en-US" sz="2400" dirty="0"/>
              <a:t> </a:t>
            </a:r>
            <a:r>
              <a:rPr lang="en-US" sz="2400" dirty="0" err="1"/>
              <a:t>đi</a:t>
            </a:r>
            <a:r>
              <a:rPr lang="en-US" sz="2400" dirty="0"/>
              <a:t> </a:t>
            </a:r>
            <a:r>
              <a:rPr lang="en-US" sz="2400" dirty="0" err="1"/>
              <a:t>đôi</a:t>
            </a:r>
            <a:r>
              <a:rPr lang="en-US" sz="2400" dirty="0"/>
              <a:t> </a:t>
            </a:r>
            <a:r>
              <a:rPr lang="en-US" sz="2400" dirty="0" err="1"/>
              <a:t>với</a:t>
            </a:r>
            <a:r>
              <a:rPr lang="en-US" sz="2400" dirty="0"/>
              <a:t> </a:t>
            </a:r>
            <a:endParaRPr lang="en-US" sz="2400" dirty="0" smtClean="0"/>
          </a:p>
          <a:p>
            <a:pPr algn="ctr"/>
            <a:r>
              <a:rPr lang="en-US" sz="2400" dirty="0" err="1" smtClean="0"/>
              <a:t>công</a:t>
            </a:r>
            <a:r>
              <a:rPr lang="en-US" sz="2400" dirty="0" smtClean="0"/>
              <a:t> </a:t>
            </a:r>
            <a:r>
              <a:rPr lang="en-US" sz="2400" dirty="0" err="1"/>
              <a:t>bằng</a:t>
            </a:r>
            <a:r>
              <a:rPr lang="en-US" sz="2400" dirty="0"/>
              <a:t> </a:t>
            </a:r>
            <a:r>
              <a:rPr lang="en-US" sz="2400" dirty="0" err="1"/>
              <a:t>xã</a:t>
            </a:r>
            <a:r>
              <a:rPr lang="en-US" sz="2400" dirty="0"/>
              <a:t> </a:t>
            </a:r>
            <a:r>
              <a:rPr lang="en-US" sz="2400" dirty="0" err="1"/>
              <a:t>hội</a:t>
            </a:r>
            <a:endParaRPr lang="en-US" sz="2400" dirty="0"/>
          </a:p>
        </p:txBody>
      </p:sp>
      <p:sp>
        <p:nvSpPr>
          <p:cNvPr id="12" name="Content Placeholder 2"/>
          <p:cNvSpPr txBox="1">
            <a:spLocks/>
          </p:cNvSpPr>
          <p:nvPr/>
        </p:nvSpPr>
        <p:spPr>
          <a:xfrm>
            <a:off x="0" y="3555583"/>
            <a:ext cx="12119787" cy="635902"/>
          </a:xfrm>
          <a:prstGeom prst="rect">
            <a:avLst/>
          </a:prstGeom>
          <a:noFill/>
          <a:ln>
            <a:noFill/>
          </a:ln>
        </p:spPr>
        <p:txBody>
          <a:bodyPr spcFirstLastPara="1" wrap="square" lIns="91425" tIns="91425" rIns="91425" bIns="91425" anchor="t" anchorCtr="0"/>
          <a:lstStyle>
            <a:defPPr marR="0" lvl="0" algn="l" rtl="0">
              <a:lnSpc>
                <a:spcPct val="100000"/>
              </a:lnSpc>
              <a:spcBef>
                <a:spcPts val="0"/>
              </a:spcBef>
              <a:spcAft>
                <a:spcPts val="0"/>
              </a:spcAft>
            </a:defPPr>
            <a:lvl1pPr marL="609585" marR="0" lvl="0" indent="-457189" algn="l" rtl="0" eaLnBrk="1" hangingPunct="1">
              <a:lnSpc>
                <a:spcPct val="150000"/>
              </a:lnSpc>
              <a:spcBef>
                <a:spcPts val="0"/>
              </a:spcBef>
              <a:spcAft>
                <a:spcPts val="0"/>
              </a:spcAft>
              <a:buClr>
                <a:srgbClr val="BBD330"/>
              </a:buClr>
              <a:buSzPts val="1800"/>
              <a:buFont typeface="Roboto"/>
              <a:buChar char="●"/>
              <a:defRPr sz="3200" b="0" i="0" u="none" strike="noStrike" cap="none">
                <a:solidFill>
                  <a:schemeClr val="dk2"/>
                </a:solidFill>
                <a:latin typeface="Calibri" panose="020F0502020204030204" pitchFamily="34" charset="0"/>
                <a:ea typeface="Roboto"/>
                <a:cs typeface="Roboto"/>
                <a:sym typeface="Roboto"/>
              </a:defRPr>
            </a:lvl1pPr>
            <a:lvl2pPr marL="1219170" marR="0" lvl="1" indent="-423323" algn="l" rtl="0" eaLnBrk="1" hangingPunct="1">
              <a:lnSpc>
                <a:spcPct val="150000"/>
              </a:lnSpc>
              <a:spcBef>
                <a:spcPts val="2133"/>
              </a:spcBef>
              <a:spcAft>
                <a:spcPts val="0"/>
              </a:spcAft>
              <a:buClr>
                <a:srgbClr val="BBD330"/>
              </a:buClr>
              <a:buSzPct val="85000"/>
              <a:buFont typeface="Wingdings" panose="05000000000000000000" pitchFamily="2" charset="2"/>
              <a:buChar char="§"/>
              <a:defRPr sz="2400" b="0" i="0" u="none" strike="noStrike" cap="none">
                <a:solidFill>
                  <a:schemeClr val="dk2"/>
                </a:solidFill>
                <a:latin typeface="Calibri" panose="020F0502020204030204" pitchFamily="34" charset="0"/>
                <a:ea typeface="Roboto"/>
                <a:cs typeface="Roboto"/>
                <a:sym typeface="Roboto"/>
              </a:defRPr>
            </a:lvl2pPr>
            <a:lvl3pPr marL="1828754" marR="0" lvl="2" indent="-423323" algn="l" rtl="0" eaLnBrk="1" hangingPunct="1">
              <a:lnSpc>
                <a:spcPct val="150000"/>
              </a:lnSpc>
              <a:spcBef>
                <a:spcPts val="2133"/>
              </a:spcBef>
              <a:spcAft>
                <a:spcPts val="0"/>
              </a:spcAft>
              <a:buClr>
                <a:srgbClr val="BBD330"/>
              </a:buClr>
              <a:buSzPts val="1400"/>
              <a:buFont typeface="Courier New" panose="02070309020205020404" pitchFamily="49" charset="0"/>
              <a:buChar char="o"/>
              <a:defRPr sz="1867" b="0" i="0" u="none" strike="noStrike" cap="none">
                <a:solidFill>
                  <a:schemeClr val="dk2"/>
                </a:solidFill>
                <a:latin typeface="Calibri" panose="020F0502020204030204" pitchFamily="34" charset="0"/>
                <a:ea typeface="Roboto"/>
                <a:cs typeface="Roboto"/>
                <a:sym typeface="Roboto"/>
              </a:defRPr>
            </a:lvl3pPr>
            <a:lvl4pPr marL="2438339" marR="0" lvl="3"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4pPr>
            <a:lvl5pPr marL="3047924" marR="0" lvl="4"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5pPr>
            <a:lvl6pPr marL="3657509" marR="0" lvl="5"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6pPr>
            <a:lvl7pPr marL="4267093" marR="0" lvl="6"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7pPr>
            <a:lvl8pPr marL="4876678" marR="0" lvl="7" indent="-423323" algn="l" rtl="0" eaLnBrk="1" hangingPunct="1">
              <a:lnSpc>
                <a:spcPct val="150000"/>
              </a:lnSpc>
              <a:spcBef>
                <a:spcPts val="2133"/>
              </a:spcBef>
              <a:spcAft>
                <a:spcPts val="0"/>
              </a:spcAft>
              <a:buClr>
                <a:schemeClr val="dk2"/>
              </a:buClr>
              <a:buSzPts val="1400"/>
              <a:buFont typeface="Roboto"/>
              <a:buChar char="○"/>
              <a:defRPr sz="1867" b="0" i="0" u="none" strike="noStrike" cap="none">
                <a:solidFill>
                  <a:schemeClr val="dk2"/>
                </a:solidFill>
                <a:latin typeface="Roboto"/>
                <a:ea typeface="Roboto"/>
                <a:cs typeface="Roboto"/>
                <a:sym typeface="Roboto"/>
              </a:defRPr>
            </a:lvl8pPr>
            <a:lvl9pPr marL="5486263" marR="0" lvl="8" indent="-423323" algn="l" rtl="0" eaLnBrk="1" hangingPunct="1">
              <a:lnSpc>
                <a:spcPct val="150000"/>
              </a:lnSpc>
              <a:spcBef>
                <a:spcPts val="2133"/>
              </a:spcBef>
              <a:spcAft>
                <a:spcPts val="2133"/>
              </a:spcAft>
              <a:buClr>
                <a:schemeClr val="dk2"/>
              </a:buClr>
              <a:buSzPts val="1400"/>
              <a:buFont typeface="Roboto"/>
              <a:buChar char="■"/>
              <a:defRPr sz="1867" b="0" i="0" u="none" strike="noStrike" cap="none">
                <a:solidFill>
                  <a:schemeClr val="dk2"/>
                </a:solidFill>
                <a:latin typeface="Roboto"/>
                <a:ea typeface="Roboto"/>
                <a:cs typeface="Roboto"/>
                <a:sym typeface="Roboto"/>
              </a:defRPr>
            </a:lvl9pPr>
          </a:lstStyle>
          <a:p>
            <a:pPr marL="152396" indent="0">
              <a:lnSpc>
                <a:spcPct val="100000"/>
              </a:lnSpc>
              <a:buNone/>
            </a:pPr>
            <a:r>
              <a:rPr lang="en-US" sz="2400" kern="0" dirty="0" smtClean="0">
                <a:solidFill>
                  <a:srgbClr val="005D80"/>
                </a:solidFill>
                <a:latin typeface="+mn-lt"/>
              </a:rPr>
              <a:t>Thu </a:t>
            </a:r>
            <a:r>
              <a:rPr lang="en-US" sz="2400" kern="0" dirty="0" err="1" smtClean="0">
                <a:solidFill>
                  <a:srgbClr val="005D80"/>
                </a:solidFill>
                <a:latin typeface="+mn-lt"/>
              </a:rPr>
              <a:t>nhập</a:t>
            </a:r>
            <a:r>
              <a:rPr lang="en-US" sz="2400" kern="0" dirty="0" smtClean="0">
                <a:solidFill>
                  <a:srgbClr val="005D80"/>
                </a:solidFill>
                <a:latin typeface="+mn-lt"/>
              </a:rPr>
              <a:t> </a:t>
            </a:r>
            <a:r>
              <a:rPr lang="en-US" sz="2400" kern="0" dirty="0" err="1" smtClean="0">
                <a:solidFill>
                  <a:srgbClr val="005D80"/>
                </a:solidFill>
                <a:latin typeface="+mn-lt"/>
              </a:rPr>
              <a:t>thực</a:t>
            </a:r>
            <a:r>
              <a:rPr lang="en-US" sz="2400" kern="0" dirty="0" smtClean="0">
                <a:solidFill>
                  <a:srgbClr val="005D80"/>
                </a:solidFill>
                <a:latin typeface="+mn-lt"/>
              </a:rPr>
              <a:t> </a:t>
            </a:r>
            <a:r>
              <a:rPr lang="en-US" sz="2400" kern="0" dirty="0" err="1" smtClean="0">
                <a:solidFill>
                  <a:srgbClr val="005D80"/>
                </a:solidFill>
                <a:latin typeface="+mn-lt"/>
              </a:rPr>
              <a:t>tế</a:t>
            </a:r>
            <a:r>
              <a:rPr lang="en-US" sz="2400" kern="0" dirty="0" smtClean="0">
                <a:solidFill>
                  <a:srgbClr val="005D80"/>
                </a:solidFill>
                <a:latin typeface="+mn-lt"/>
              </a:rPr>
              <a:t> </a:t>
            </a:r>
            <a:r>
              <a:rPr lang="en-US" sz="2400" kern="0" dirty="0" err="1" smtClean="0">
                <a:solidFill>
                  <a:srgbClr val="005D80"/>
                </a:solidFill>
                <a:latin typeface="+mn-lt"/>
              </a:rPr>
              <a:t>tăng</a:t>
            </a:r>
            <a:r>
              <a:rPr lang="en-US" sz="2400" kern="0" dirty="0" smtClean="0">
                <a:solidFill>
                  <a:srgbClr val="005D80"/>
                </a:solidFill>
                <a:latin typeface="+mn-lt"/>
              </a:rPr>
              <a:t>, </a:t>
            </a:r>
            <a:r>
              <a:rPr lang="en-US" sz="2400" kern="0" dirty="0" err="1" smtClean="0">
                <a:solidFill>
                  <a:srgbClr val="005D80"/>
                </a:solidFill>
                <a:latin typeface="+mn-lt"/>
              </a:rPr>
              <a:t>chất</a:t>
            </a:r>
            <a:r>
              <a:rPr lang="en-US" sz="2400" kern="0" dirty="0" smtClean="0">
                <a:solidFill>
                  <a:srgbClr val="005D80"/>
                </a:solidFill>
                <a:latin typeface="+mn-lt"/>
              </a:rPr>
              <a:t> </a:t>
            </a:r>
            <a:r>
              <a:rPr lang="en-US" sz="2400" kern="0" dirty="0" err="1" smtClean="0">
                <a:solidFill>
                  <a:srgbClr val="005D80"/>
                </a:solidFill>
                <a:latin typeface="+mn-lt"/>
              </a:rPr>
              <a:t>lượng</a:t>
            </a:r>
            <a:r>
              <a:rPr lang="en-US" sz="2400" kern="0" dirty="0" smtClean="0">
                <a:solidFill>
                  <a:srgbClr val="005D80"/>
                </a:solidFill>
                <a:latin typeface="+mn-lt"/>
              </a:rPr>
              <a:t> </a:t>
            </a:r>
            <a:r>
              <a:rPr lang="en-US" sz="2400" kern="0" dirty="0" err="1" smtClean="0">
                <a:solidFill>
                  <a:srgbClr val="005D80"/>
                </a:solidFill>
                <a:latin typeface="+mn-lt"/>
              </a:rPr>
              <a:t>văn</a:t>
            </a:r>
            <a:r>
              <a:rPr lang="en-US" sz="2400" kern="0" dirty="0" smtClean="0">
                <a:solidFill>
                  <a:srgbClr val="005D80"/>
                </a:solidFill>
                <a:latin typeface="+mn-lt"/>
              </a:rPr>
              <a:t> </a:t>
            </a:r>
            <a:r>
              <a:rPr lang="en-US" sz="2400" kern="0" dirty="0" err="1" smtClean="0">
                <a:solidFill>
                  <a:srgbClr val="005D80"/>
                </a:solidFill>
                <a:latin typeface="+mn-lt"/>
              </a:rPr>
              <a:t>hóa</a:t>
            </a:r>
            <a:r>
              <a:rPr lang="en-US" sz="2400" kern="0" dirty="0" smtClean="0">
                <a:solidFill>
                  <a:srgbClr val="005D80"/>
                </a:solidFill>
                <a:latin typeface="+mn-lt"/>
              </a:rPr>
              <a:t>, </a:t>
            </a:r>
            <a:r>
              <a:rPr lang="en-US" sz="2400" kern="0" dirty="0" err="1" smtClean="0">
                <a:solidFill>
                  <a:srgbClr val="005D80"/>
                </a:solidFill>
                <a:latin typeface="+mn-lt"/>
              </a:rPr>
              <a:t>giáo</a:t>
            </a:r>
            <a:r>
              <a:rPr lang="en-US" sz="2400" kern="0" dirty="0" smtClean="0">
                <a:solidFill>
                  <a:srgbClr val="005D80"/>
                </a:solidFill>
                <a:latin typeface="+mn-lt"/>
              </a:rPr>
              <a:t> </a:t>
            </a:r>
            <a:r>
              <a:rPr lang="en-US" sz="2400" kern="0" dirty="0" err="1" smtClean="0">
                <a:solidFill>
                  <a:srgbClr val="005D80"/>
                </a:solidFill>
                <a:latin typeface="+mn-lt"/>
              </a:rPr>
              <a:t>dục</a:t>
            </a:r>
            <a:r>
              <a:rPr lang="en-US" sz="2400" kern="0" dirty="0" smtClean="0">
                <a:solidFill>
                  <a:srgbClr val="005D80"/>
                </a:solidFill>
                <a:latin typeface="+mn-lt"/>
              </a:rPr>
              <a:t>, y </a:t>
            </a:r>
            <a:r>
              <a:rPr lang="en-US" sz="2400" kern="0" dirty="0" err="1" smtClean="0">
                <a:solidFill>
                  <a:srgbClr val="005D80"/>
                </a:solidFill>
                <a:latin typeface="+mn-lt"/>
              </a:rPr>
              <a:t>tế</a:t>
            </a:r>
            <a:r>
              <a:rPr lang="en-US" sz="2400" kern="0" dirty="0" smtClean="0">
                <a:solidFill>
                  <a:srgbClr val="005D80"/>
                </a:solidFill>
                <a:latin typeface="+mn-lt"/>
              </a:rPr>
              <a:t>, </a:t>
            </a:r>
            <a:r>
              <a:rPr lang="en-US" sz="2400" kern="0" dirty="0" err="1" smtClean="0">
                <a:solidFill>
                  <a:srgbClr val="005D80"/>
                </a:solidFill>
                <a:latin typeface="+mn-lt"/>
              </a:rPr>
              <a:t>môi</a:t>
            </a:r>
            <a:r>
              <a:rPr lang="en-US" sz="2400" kern="0" dirty="0" smtClean="0">
                <a:solidFill>
                  <a:srgbClr val="005D80"/>
                </a:solidFill>
                <a:latin typeface="+mn-lt"/>
              </a:rPr>
              <a:t> </a:t>
            </a:r>
            <a:r>
              <a:rPr lang="en-US" sz="2400" kern="0" dirty="0" err="1" smtClean="0">
                <a:solidFill>
                  <a:srgbClr val="005D80"/>
                </a:solidFill>
                <a:latin typeface="+mn-lt"/>
              </a:rPr>
              <a:t>trường</a:t>
            </a:r>
            <a:r>
              <a:rPr lang="en-US" sz="2400" kern="0" dirty="0" smtClean="0">
                <a:solidFill>
                  <a:srgbClr val="005D80"/>
                </a:solidFill>
                <a:latin typeface="+mn-lt"/>
              </a:rPr>
              <a:t> </a:t>
            </a:r>
            <a:r>
              <a:rPr lang="en-US" sz="2400" kern="0" dirty="0" err="1" smtClean="0">
                <a:solidFill>
                  <a:srgbClr val="005D80"/>
                </a:solidFill>
                <a:latin typeface="+mn-lt"/>
              </a:rPr>
              <a:t>được</a:t>
            </a:r>
            <a:r>
              <a:rPr lang="en-US" sz="2400" kern="0" dirty="0" smtClean="0">
                <a:solidFill>
                  <a:srgbClr val="005D80"/>
                </a:solidFill>
                <a:latin typeface="+mn-lt"/>
              </a:rPr>
              <a:t> </a:t>
            </a:r>
            <a:r>
              <a:rPr lang="en-US" sz="2400" kern="0" dirty="0" err="1" smtClean="0">
                <a:solidFill>
                  <a:srgbClr val="005D80"/>
                </a:solidFill>
                <a:latin typeface="+mn-lt"/>
              </a:rPr>
              <a:t>cải</a:t>
            </a:r>
            <a:r>
              <a:rPr lang="en-US" sz="2400" kern="0" dirty="0" smtClean="0">
                <a:solidFill>
                  <a:srgbClr val="005D80"/>
                </a:solidFill>
                <a:latin typeface="+mn-lt"/>
              </a:rPr>
              <a:t> </a:t>
            </a:r>
            <a:r>
              <a:rPr lang="en-US" sz="2400" kern="0" dirty="0" err="1" smtClean="0">
                <a:solidFill>
                  <a:srgbClr val="005D80"/>
                </a:solidFill>
                <a:latin typeface="+mn-lt"/>
              </a:rPr>
              <a:t>thiện</a:t>
            </a:r>
            <a:r>
              <a:rPr lang="en-US" sz="2400" kern="0" dirty="0" smtClean="0">
                <a:solidFill>
                  <a:srgbClr val="005D80"/>
                </a:solidFill>
                <a:latin typeface="+mn-lt"/>
              </a:rPr>
              <a:t>.</a:t>
            </a:r>
          </a:p>
          <a:p>
            <a:pPr>
              <a:lnSpc>
                <a:spcPct val="100000"/>
              </a:lnSpc>
            </a:pPr>
            <a:endParaRPr lang="en-US" sz="2400" kern="0" dirty="0" smtClean="0">
              <a:solidFill>
                <a:srgbClr val="005D80"/>
              </a:solidFill>
              <a:latin typeface="+mn-lt"/>
            </a:endParaRPr>
          </a:p>
        </p:txBody>
      </p:sp>
    </p:spTree>
    <p:extLst>
      <p:ext uri="{BB962C8B-B14F-4D97-AF65-F5344CB8AC3E}">
        <p14:creationId xmlns:p14="http://schemas.microsoft.com/office/powerpoint/2010/main" val="194024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wedge">
                                      <p:cBhvr>
                                        <p:cTn id="7" dur="20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58</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2"/>
          <p:cNvSpPr>
            <a:spLocks noGrp="1" noChangeArrowheads="1"/>
          </p:cNvSpPr>
          <p:nvPr>
            <p:ph type="title"/>
          </p:nvPr>
        </p:nvSpPr>
        <p:spPr>
          <a:xfrm>
            <a:off x="690749" y="1267662"/>
            <a:ext cx="11360800" cy="763600"/>
          </a:xfrm>
          <a:noFill/>
          <a:ln/>
        </p:spPr>
        <p:txBody>
          <a:bodyPr/>
          <a:lstStyle/>
          <a:p>
            <a:pPr algn="ctr"/>
            <a:r>
              <a:rPr lang="en-US" sz="2400" dirty="0">
                <a:solidFill>
                  <a:srgbClr val="005D80"/>
                </a:solidFill>
                <a:latin typeface="+mn-lt"/>
              </a:rPr>
              <a:t>b. Ý </a:t>
            </a:r>
            <a:r>
              <a:rPr lang="en-US" sz="2400" dirty="0" err="1">
                <a:solidFill>
                  <a:srgbClr val="005D80"/>
                </a:solidFill>
                <a:latin typeface="+mn-lt"/>
              </a:rPr>
              <a:t>nghĩa</a:t>
            </a:r>
            <a:r>
              <a:rPr lang="en-US" sz="2400" dirty="0">
                <a:solidFill>
                  <a:srgbClr val="005D80"/>
                </a:solidFill>
                <a:latin typeface="+mn-lt"/>
              </a:rPr>
              <a:t> </a:t>
            </a:r>
            <a:r>
              <a:rPr lang="en-US" sz="2400" dirty="0" err="1">
                <a:solidFill>
                  <a:srgbClr val="005D80"/>
                </a:solidFill>
                <a:latin typeface="+mn-lt"/>
              </a:rPr>
              <a:t>của</a:t>
            </a:r>
            <a:r>
              <a:rPr lang="en-US" sz="2400" dirty="0">
                <a:solidFill>
                  <a:srgbClr val="005D80"/>
                </a:solidFill>
                <a:latin typeface="+mn-lt"/>
              </a:rPr>
              <a:t> </a:t>
            </a:r>
            <a:r>
              <a:rPr lang="en-US" sz="2400" dirty="0" err="1">
                <a:solidFill>
                  <a:srgbClr val="005D80"/>
                </a:solidFill>
                <a:latin typeface="+mn-lt"/>
              </a:rPr>
              <a:t>phát</a:t>
            </a:r>
            <a:r>
              <a:rPr lang="en-US" sz="2400" dirty="0">
                <a:solidFill>
                  <a:srgbClr val="005D80"/>
                </a:solidFill>
                <a:latin typeface="+mn-lt"/>
              </a:rPr>
              <a:t> </a:t>
            </a:r>
            <a:r>
              <a:rPr lang="en-US" sz="2400" dirty="0" err="1">
                <a:solidFill>
                  <a:srgbClr val="005D80"/>
                </a:solidFill>
                <a:latin typeface="+mn-lt"/>
              </a:rPr>
              <a:t>triển</a:t>
            </a:r>
            <a:r>
              <a:rPr lang="en-US" sz="2400" dirty="0">
                <a:solidFill>
                  <a:srgbClr val="005D80"/>
                </a:solidFill>
                <a:latin typeface="+mn-lt"/>
              </a:rPr>
              <a:t> </a:t>
            </a:r>
            <a:r>
              <a:rPr lang="en-US" sz="2400" dirty="0" err="1">
                <a:solidFill>
                  <a:srgbClr val="005D80"/>
                </a:solidFill>
                <a:latin typeface="+mn-lt"/>
              </a:rPr>
              <a:t>kinh</a:t>
            </a:r>
            <a:r>
              <a:rPr lang="en-US" sz="2400" dirty="0">
                <a:solidFill>
                  <a:srgbClr val="005D80"/>
                </a:solidFill>
                <a:latin typeface="+mn-lt"/>
              </a:rPr>
              <a:t> </a:t>
            </a:r>
            <a:r>
              <a:rPr lang="en-US" sz="2400" dirty="0" err="1">
                <a:solidFill>
                  <a:srgbClr val="005D80"/>
                </a:solidFill>
                <a:latin typeface="+mn-lt"/>
              </a:rPr>
              <a:t>tế</a:t>
            </a:r>
            <a:r>
              <a:rPr lang="en-US" sz="2400" dirty="0">
                <a:solidFill>
                  <a:srgbClr val="005D80"/>
                </a:solidFill>
                <a:latin typeface="+mn-lt"/>
              </a:rPr>
              <a:t> </a:t>
            </a:r>
            <a:r>
              <a:rPr lang="en-US" sz="2400" dirty="0" err="1">
                <a:solidFill>
                  <a:srgbClr val="005D80"/>
                </a:solidFill>
                <a:latin typeface="+mn-lt"/>
              </a:rPr>
              <a:t>đối</a:t>
            </a:r>
            <a:r>
              <a:rPr lang="en-US" sz="2400" dirty="0">
                <a:solidFill>
                  <a:srgbClr val="005D80"/>
                </a:solidFill>
                <a:latin typeface="+mn-lt"/>
              </a:rPr>
              <a:t> </a:t>
            </a:r>
            <a:r>
              <a:rPr lang="en-US" sz="2400" dirty="0" err="1">
                <a:solidFill>
                  <a:srgbClr val="005D80"/>
                </a:solidFill>
                <a:latin typeface="+mn-lt"/>
              </a:rPr>
              <a:t>với</a:t>
            </a:r>
            <a:r>
              <a:rPr lang="en-US" sz="2400" dirty="0">
                <a:solidFill>
                  <a:srgbClr val="005D80"/>
                </a:solidFill>
                <a:latin typeface="+mn-lt"/>
              </a:rPr>
              <a:t> </a:t>
            </a:r>
            <a:r>
              <a:rPr lang="en-US" sz="2400" dirty="0" err="1">
                <a:solidFill>
                  <a:srgbClr val="005D80"/>
                </a:solidFill>
                <a:latin typeface="+mn-lt"/>
              </a:rPr>
              <a:t>cá</a:t>
            </a:r>
            <a:r>
              <a:rPr lang="en-US" sz="2400" dirty="0">
                <a:solidFill>
                  <a:srgbClr val="005D80"/>
                </a:solidFill>
                <a:latin typeface="+mn-lt"/>
              </a:rPr>
              <a:t> </a:t>
            </a:r>
            <a:r>
              <a:rPr lang="en-US" sz="2400" dirty="0" err="1">
                <a:solidFill>
                  <a:srgbClr val="005D80"/>
                </a:solidFill>
                <a:latin typeface="+mn-lt"/>
              </a:rPr>
              <a:t>nhân</a:t>
            </a:r>
            <a:r>
              <a:rPr lang="en-US" sz="2400" dirty="0">
                <a:solidFill>
                  <a:srgbClr val="005D80"/>
                </a:solidFill>
                <a:latin typeface="+mn-lt"/>
              </a:rPr>
              <a:t>, </a:t>
            </a:r>
            <a:r>
              <a:rPr lang="en-US" sz="2400" dirty="0" err="1">
                <a:solidFill>
                  <a:srgbClr val="005D80"/>
                </a:solidFill>
                <a:latin typeface="+mn-lt"/>
              </a:rPr>
              <a:t>gia</a:t>
            </a:r>
            <a:r>
              <a:rPr lang="en-US" sz="2400" dirty="0">
                <a:solidFill>
                  <a:srgbClr val="005D80"/>
                </a:solidFill>
                <a:latin typeface="+mn-lt"/>
              </a:rPr>
              <a:t> </a:t>
            </a:r>
            <a:r>
              <a:rPr lang="en-US" sz="2400" dirty="0" err="1">
                <a:solidFill>
                  <a:srgbClr val="005D80"/>
                </a:solidFill>
                <a:latin typeface="+mn-lt"/>
              </a:rPr>
              <a:t>đình</a:t>
            </a:r>
            <a:r>
              <a:rPr lang="en-US" sz="2400" dirty="0">
                <a:solidFill>
                  <a:srgbClr val="005D80"/>
                </a:solidFill>
                <a:latin typeface="+mn-lt"/>
              </a:rPr>
              <a:t> </a:t>
            </a:r>
            <a:r>
              <a:rPr lang="en-US" sz="2400" dirty="0" err="1">
                <a:solidFill>
                  <a:srgbClr val="005D80"/>
                </a:solidFill>
                <a:latin typeface="+mn-lt"/>
              </a:rPr>
              <a:t>và</a:t>
            </a:r>
            <a:r>
              <a:rPr lang="en-US" sz="2400" dirty="0">
                <a:solidFill>
                  <a:srgbClr val="005D80"/>
                </a:solidFill>
                <a:latin typeface="+mn-lt"/>
              </a:rPr>
              <a:t> </a:t>
            </a:r>
            <a:r>
              <a:rPr lang="en-US" sz="2400" dirty="0" err="1">
                <a:solidFill>
                  <a:srgbClr val="005D80"/>
                </a:solidFill>
                <a:latin typeface="+mn-lt"/>
              </a:rPr>
              <a:t>xã</a:t>
            </a:r>
            <a:r>
              <a:rPr lang="en-US" sz="2400" dirty="0">
                <a:solidFill>
                  <a:srgbClr val="005D80"/>
                </a:solidFill>
                <a:latin typeface="+mn-lt"/>
              </a:rPr>
              <a:t> </a:t>
            </a:r>
            <a:r>
              <a:rPr lang="en-US" sz="2400" dirty="0" err="1" smtClean="0">
                <a:solidFill>
                  <a:srgbClr val="005D80"/>
                </a:solidFill>
                <a:latin typeface="+mn-lt"/>
              </a:rPr>
              <a:t>hội</a:t>
            </a:r>
            <a:r>
              <a:rPr lang="en-US" sz="2400" dirty="0">
                <a:solidFill>
                  <a:srgbClr val="005D80"/>
                </a:solidFill>
                <a:latin typeface="+mn-lt"/>
              </a:rPr>
              <a:t> </a:t>
            </a:r>
            <a:r>
              <a:rPr lang="en-US" sz="2400" dirty="0" smtClean="0">
                <a:solidFill>
                  <a:srgbClr val="005D80"/>
                </a:solidFill>
                <a:latin typeface="+mn-lt"/>
              </a:rPr>
              <a:t/>
            </a:r>
            <a:br>
              <a:rPr lang="en-US" sz="2400" dirty="0" smtClean="0">
                <a:solidFill>
                  <a:srgbClr val="005D80"/>
                </a:solidFill>
                <a:latin typeface="+mn-lt"/>
              </a:rPr>
            </a:br>
            <a:r>
              <a:rPr lang="en-US" sz="2400" dirty="0" smtClean="0">
                <a:solidFill>
                  <a:srgbClr val="005D80"/>
                </a:solidFill>
                <a:latin typeface="+mn-lt"/>
              </a:rPr>
              <a:t>(</a:t>
            </a:r>
            <a:r>
              <a:rPr lang="en-US" sz="2400" dirty="0" err="1">
                <a:solidFill>
                  <a:srgbClr val="005D80"/>
                </a:solidFill>
                <a:latin typeface="+mn-lt"/>
              </a:rPr>
              <a:t>H</a:t>
            </a:r>
            <a:r>
              <a:rPr lang="en-US" sz="2400" dirty="0" err="1" smtClean="0">
                <a:solidFill>
                  <a:srgbClr val="005D80"/>
                </a:solidFill>
                <a:latin typeface="+mn-lt"/>
              </a:rPr>
              <a:t>ướng</a:t>
            </a:r>
            <a:r>
              <a:rPr lang="en-US" sz="2400" dirty="0" smtClean="0">
                <a:solidFill>
                  <a:srgbClr val="005D80"/>
                </a:solidFill>
                <a:latin typeface="+mn-lt"/>
              </a:rPr>
              <a:t> </a:t>
            </a:r>
            <a:r>
              <a:rPr lang="en-US" sz="2400" dirty="0" err="1" smtClean="0">
                <a:solidFill>
                  <a:srgbClr val="005D80"/>
                </a:solidFill>
                <a:latin typeface="+mn-lt"/>
              </a:rPr>
              <a:t>dẫn</a:t>
            </a:r>
            <a:r>
              <a:rPr lang="en-US" sz="2400" dirty="0" smtClean="0">
                <a:solidFill>
                  <a:srgbClr val="005D80"/>
                </a:solidFill>
                <a:latin typeface="+mn-lt"/>
              </a:rPr>
              <a:t> </a:t>
            </a:r>
            <a:r>
              <a:rPr lang="en-US" sz="2400" dirty="0" err="1" smtClean="0">
                <a:solidFill>
                  <a:srgbClr val="005D80"/>
                </a:solidFill>
                <a:latin typeface="+mn-lt"/>
              </a:rPr>
              <a:t>học</a:t>
            </a:r>
            <a:r>
              <a:rPr lang="en-US" sz="2400" dirty="0" smtClean="0">
                <a:solidFill>
                  <a:srgbClr val="005D80"/>
                </a:solidFill>
                <a:latin typeface="+mn-lt"/>
              </a:rPr>
              <a:t> </a:t>
            </a:r>
            <a:r>
              <a:rPr lang="en-US" sz="2400" dirty="0" err="1" smtClean="0">
                <a:solidFill>
                  <a:srgbClr val="005D80"/>
                </a:solidFill>
                <a:latin typeface="+mn-lt"/>
              </a:rPr>
              <a:t>sinh</a:t>
            </a:r>
            <a:r>
              <a:rPr lang="en-US" sz="2400" dirty="0" smtClean="0">
                <a:solidFill>
                  <a:srgbClr val="005D80"/>
                </a:solidFill>
                <a:latin typeface="+mn-lt"/>
              </a:rPr>
              <a:t> </a:t>
            </a:r>
            <a:r>
              <a:rPr lang="en-US" sz="2400" dirty="0" err="1" smtClean="0">
                <a:solidFill>
                  <a:srgbClr val="005D80"/>
                </a:solidFill>
                <a:latin typeface="+mn-lt"/>
              </a:rPr>
              <a:t>tự</a:t>
            </a:r>
            <a:r>
              <a:rPr lang="en-US" sz="2400" dirty="0" smtClean="0">
                <a:solidFill>
                  <a:srgbClr val="005D80"/>
                </a:solidFill>
                <a:latin typeface="+mn-lt"/>
              </a:rPr>
              <a:t> </a:t>
            </a:r>
            <a:r>
              <a:rPr lang="en-US" sz="2400" dirty="0" err="1" smtClean="0">
                <a:solidFill>
                  <a:srgbClr val="005D80"/>
                </a:solidFill>
                <a:latin typeface="+mn-lt"/>
              </a:rPr>
              <a:t>học</a:t>
            </a:r>
            <a:r>
              <a:rPr lang="en-US" sz="2400" dirty="0" smtClean="0">
                <a:solidFill>
                  <a:srgbClr val="005D80"/>
                </a:solidFill>
                <a:latin typeface="+mn-lt"/>
              </a:rPr>
              <a:t>)</a:t>
            </a:r>
            <a:endParaRPr lang="en-US" sz="2400" dirty="0">
              <a:solidFill>
                <a:srgbClr val="005D80"/>
              </a:solidFill>
              <a:latin typeface="+mn-lt"/>
            </a:endParaRPr>
          </a:p>
        </p:txBody>
      </p:sp>
      <p:sp>
        <p:nvSpPr>
          <p:cNvPr id="11" name="Rectangle 3"/>
          <p:cNvSpPr>
            <a:spLocks noChangeArrowheads="1"/>
          </p:cNvSpPr>
          <p:nvPr/>
        </p:nvSpPr>
        <p:spPr bwMode="auto">
          <a:xfrm>
            <a:off x="1351128" y="3391497"/>
            <a:ext cx="1898176" cy="1524000"/>
          </a:xfrm>
          <a:prstGeom prst="rect">
            <a:avLst/>
          </a:prstGeom>
          <a:solidFill>
            <a:schemeClr val="bg1"/>
          </a:solidFill>
          <a:ln w="9525">
            <a:solidFill>
              <a:schemeClr val="tx1"/>
            </a:solidFill>
            <a:miter lim="800000"/>
            <a:headEnd/>
            <a:tailEnd/>
          </a:ln>
          <a:effectLst/>
        </p:spPr>
        <p:txBody>
          <a:bodyPr wrap="none" anchor="ctr"/>
          <a:lstStyle/>
          <a:p>
            <a:pPr algn="ctr"/>
            <a:r>
              <a:rPr lang="en-US" sz="2800" dirty="0" err="1">
                <a:solidFill>
                  <a:srgbClr val="FF0066"/>
                </a:solidFill>
              </a:rPr>
              <a:t>Đối</a:t>
            </a:r>
            <a:r>
              <a:rPr lang="en-US" sz="2800" dirty="0">
                <a:solidFill>
                  <a:srgbClr val="FF0066"/>
                </a:solidFill>
              </a:rPr>
              <a:t> </a:t>
            </a:r>
            <a:r>
              <a:rPr lang="en-US" sz="2800" dirty="0" err="1" smtClean="0">
                <a:solidFill>
                  <a:srgbClr val="FF0066"/>
                </a:solidFill>
              </a:rPr>
              <a:t>với</a:t>
            </a:r>
            <a:r>
              <a:rPr lang="en-US" sz="2800" dirty="0" smtClean="0">
                <a:solidFill>
                  <a:srgbClr val="FF0066"/>
                </a:solidFill>
              </a:rPr>
              <a:t> </a:t>
            </a:r>
            <a:r>
              <a:rPr lang="en-US" sz="2800" dirty="0" err="1">
                <a:solidFill>
                  <a:srgbClr val="FF0066"/>
                </a:solidFill>
              </a:rPr>
              <a:t>mỗi</a:t>
            </a:r>
            <a:endParaRPr lang="en-US" sz="2800" dirty="0">
              <a:solidFill>
                <a:srgbClr val="FF0066"/>
              </a:solidFill>
            </a:endParaRPr>
          </a:p>
          <a:p>
            <a:pPr algn="ctr"/>
            <a:r>
              <a:rPr lang="en-US" sz="2800" dirty="0" err="1">
                <a:solidFill>
                  <a:srgbClr val="FF0066"/>
                </a:solidFill>
              </a:rPr>
              <a:t>cá</a:t>
            </a:r>
            <a:r>
              <a:rPr lang="en-US" sz="2800" dirty="0">
                <a:solidFill>
                  <a:srgbClr val="FF0066"/>
                </a:solidFill>
              </a:rPr>
              <a:t> </a:t>
            </a:r>
            <a:r>
              <a:rPr lang="en-US" sz="2800" dirty="0" err="1">
                <a:solidFill>
                  <a:srgbClr val="FF0066"/>
                </a:solidFill>
              </a:rPr>
              <a:t>nhân</a:t>
            </a:r>
            <a:endParaRPr lang="en-US" sz="2800" dirty="0">
              <a:solidFill>
                <a:srgbClr val="FF0066"/>
              </a:solidFill>
            </a:endParaRPr>
          </a:p>
        </p:txBody>
      </p:sp>
      <p:sp>
        <p:nvSpPr>
          <p:cNvPr id="12" name="Rectangle 4"/>
          <p:cNvSpPr>
            <a:spLocks noChangeArrowheads="1"/>
          </p:cNvSpPr>
          <p:nvPr/>
        </p:nvSpPr>
        <p:spPr bwMode="auto">
          <a:xfrm>
            <a:off x="4392304" y="2019897"/>
            <a:ext cx="6334836" cy="9144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a:solidFill>
                  <a:srgbClr val="99CC00"/>
                </a:solidFill>
              </a:rPr>
              <a:t>Tạo</a:t>
            </a:r>
            <a:r>
              <a:rPr lang="en-US" sz="2400" dirty="0">
                <a:solidFill>
                  <a:srgbClr val="99CC00"/>
                </a:solidFill>
              </a:rPr>
              <a:t> </a:t>
            </a:r>
            <a:r>
              <a:rPr lang="en-US" sz="2400" dirty="0" err="1">
                <a:solidFill>
                  <a:srgbClr val="99CC00"/>
                </a:solidFill>
              </a:rPr>
              <a:t>điều</a:t>
            </a:r>
            <a:r>
              <a:rPr lang="en-US" sz="2400" dirty="0">
                <a:solidFill>
                  <a:srgbClr val="99CC00"/>
                </a:solidFill>
              </a:rPr>
              <a:t> </a:t>
            </a:r>
            <a:r>
              <a:rPr lang="en-US" sz="2400" dirty="0" err="1">
                <a:solidFill>
                  <a:srgbClr val="99CC00"/>
                </a:solidFill>
              </a:rPr>
              <a:t>kiện</a:t>
            </a:r>
            <a:r>
              <a:rPr lang="en-US" sz="2400" dirty="0">
                <a:solidFill>
                  <a:srgbClr val="99CC00"/>
                </a:solidFill>
              </a:rPr>
              <a:t> </a:t>
            </a:r>
            <a:r>
              <a:rPr lang="en-US" sz="2400" dirty="0" err="1">
                <a:solidFill>
                  <a:srgbClr val="99CC00"/>
                </a:solidFill>
              </a:rPr>
              <a:t>cho</a:t>
            </a:r>
            <a:r>
              <a:rPr lang="en-US" sz="2400" dirty="0">
                <a:solidFill>
                  <a:srgbClr val="99CC00"/>
                </a:solidFill>
              </a:rPr>
              <a:t> </a:t>
            </a:r>
            <a:r>
              <a:rPr lang="en-US" sz="2400" dirty="0" err="1">
                <a:solidFill>
                  <a:srgbClr val="99CC00"/>
                </a:solidFill>
              </a:rPr>
              <a:t>mỗi</a:t>
            </a:r>
            <a:r>
              <a:rPr lang="en-US" sz="2400" dirty="0">
                <a:solidFill>
                  <a:srgbClr val="99CC00"/>
                </a:solidFill>
              </a:rPr>
              <a:t> </a:t>
            </a:r>
            <a:r>
              <a:rPr lang="en-US" sz="2400" dirty="0" err="1">
                <a:solidFill>
                  <a:srgbClr val="99CC00"/>
                </a:solidFill>
              </a:rPr>
              <a:t>người</a:t>
            </a:r>
            <a:r>
              <a:rPr lang="en-US" sz="2400" dirty="0">
                <a:solidFill>
                  <a:srgbClr val="99CC00"/>
                </a:solidFill>
              </a:rPr>
              <a:t> </a:t>
            </a:r>
            <a:r>
              <a:rPr lang="en-US" sz="2400" dirty="0" err="1">
                <a:solidFill>
                  <a:srgbClr val="99CC00"/>
                </a:solidFill>
              </a:rPr>
              <a:t>có</a:t>
            </a:r>
            <a:r>
              <a:rPr lang="en-US" sz="2400" dirty="0">
                <a:solidFill>
                  <a:srgbClr val="99CC00"/>
                </a:solidFill>
              </a:rPr>
              <a:t> </a:t>
            </a:r>
            <a:r>
              <a:rPr lang="en-US" sz="2400" dirty="0" err="1">
                <a:solidFill>
                  <a:srgbClr val="99CC00"/>
                </a:solidFill>
              </a:rPr>
              <a:t>công</a:t>
            </a:r>
            <a:r>
              <a:rPr lang="en-US" sz="2400" dirty="0">
                <a:solidFill>
                  <a:srgbClr val="99CC00"/>
                </a:solidFill>
              </a:rPr>
              <a:t> </a:t>
            </a:r>
            <a:r>
              <a:rPr lang="en-US" sz="2400" dirty="0" err="1">
                <a:solidFill>
                  <a:srgbClr val="99CC00"/>
                </a:solidFill>
              </a:rPr>
              <a:t>ăn</a:t>
            </a:r>
            <a:r>
              <a:rPr lang="en-US" sz="2400" dirty="0">
                <a:solidFill>
                  <a:srgbClr val="99CC00"/>
                </a:solidFill>
              </a:rPr>
              <a:t> </a:t>
            </a:r>
            <a:r>
              <a:rPr lang="en-US" sz="2400" dirty="0" err="1">
                <a:solidFill>
                  <a:srgbClr val="99CC00"/>
                </a:solidFill>
              </a:rPr>
              <a:t>việc</a:t>
            </a:r>
            <a:endParaRPr lang="en-US" sz="2400" dirty="0">
              <a:solidFill>
                <a:srgbClr val="99CC00"/>
              </a:solidFill>
            </a:endParaRPr>
          </a:p>
          <a:p>
            <a:pPr algn="just"/>
            <a:r>
              <a:rPr lang="en-US" sz="2400" dirty="0">
                <a:solidFill>
                  <a:srgbClr val="99CC00"/>
                </a:solidFill>
              </a:rPr>
              <a:t> </a:t>
            </a:r>
            <a:r>
              <a:rPr lang="en-US" sz="2400" dirty="0" err="1">
                <a:solidFill>
                  <a:srgbClr val="99CC00"/>
                </a:solidFill>
              </a:rPr>
              <a:t>làm</a:t>
            </a:r>
            <a:r>
              <a:rPr lang="en-US" sz="2400" dirty="0">
                <a:solidFill>
                  <a:srgbClr val="99CC00"/>
                </a:solidFill>
              </a:rPr>
              <a:t> </a:t>
            </a:r>
            <a:r>
              <a:rPr lang="en-US" sz="2400" dirty="0" err="1">
                <a:solidFill>
                  <a:srgbClr val="99CC00"/>
                </a:solidFill>
              </a:rPr>
              <a:t>và</a:t>
            </a:r>
            <a:r>
              <a:rPr lang="en-US" sz="2400" dirty="0">
                <a:solidFill>
                  <a:srgbClr val="99CC00"/>
                </a:solidFill>
              </a:rPr>
              <a:t> </a:t>
            </a:r>
            <a:r>
              <a:rPr lang="en-US" sz="2400" dirty="0" err="1">
                <a:solidFill>
                  <a:srgbClr val="99CC00"/>
                </a:solidFill>
              </a:rPr>
              <a:t>thu</a:t>
            </a:r>
            <a:r>
              <a:rPr lang="en-US" sz="2400" dirty="0">
                <a:solidFill>
                  <a:srgbClr val="99CC00"/>
                </a:solidFill>
              </a:rPr>
              <a:t> </a:t>
            </a:r>
            <a:r>
              <a:rPr lang="en-US" sz="2400" dirty="0" err="1">
                <a:solidFill>
                  <a:srgbClr val="99CC00"/>
                </a:solidFill>
              </a:rPr>
              <a:t>nhập</a:t>
            </a:r>
            <a:r>
              <a:rPr lang="en-US" sz="2400" dirty="0">
                <a:solidFill>
                  <a:srgbClr val="99CC00"/>
                </a:solidFill>
              </a:rPr>
              <a:t> </a:t>
            </a:r>
            <a:r>
              <a:rPr lang="en-US" sz="2400" dirty="0" err="1">
                <a:solidFill>
                  <a:srgbClr val="99CC00"/>
                </a:solidFill>
              </a:rPr>
              <a:t>ổn</a:t>
            </a:r>
            <a:r>
              <a:rPr lang="en-US" sz="2400" dirty="0">
                <a:solidFill>
                  <a:srgbClr val="99CC00"/>
                </a:solidFill>
              </a:rPr>
              <a:t> </a:t>
            </a:r>
            <a:r>
              <a:rPr lang="en-US" sz="2400" dirty="0" err="1">
                <a:solidFill>
                  <a:srgbClr val="99CC00"/>
                </a:solidFill>
              </a:rPr>
              <a:t>định</a:t>
            </a:r>
            <a:r>
              <a:rPr lang="en-US" sz="2400" dirty="0">
                <a:solidFill>
                  <a:srgbClr val="99CC00"/>
                </a:solidFill>
              </a:rPr>
              <a:t>, </a:t>
            </a:r>
            <a:r>
              <a:rPr lang="en-US" sz="2400" dirty="0" err="1">
                <a:solidFill>
                  <a:srgbClr val="99CC00"/>
                </a:solidFill>
              </a:rPr>
              <a:t>cuộc</a:t>
            </a:r>
            <a:r>
              <a:rPr lang="en-US" sz="2400" dirty="0">
                <a:solidFill>
                  <a:srgbClr val="99CC00"/>
                </a:solidFill>
              </a:rPr>
              <a:t> </a:t>
            </a:r>
            <a:r>
              <a:rPr lang="en-US" sz="2400" dirty="0" err="1">
                <a:solidFill>
                  <a:srgbClr val="99CC00"/>
                </a:solidFill>
              </a:rPr>
              <a:t>sống</a:t>
            </a:r>
            <a:r>
              <a:rPr lang="en-US" sz="2400" dirty="0">
                <a:solidFill>
                  <a:srgbClr val="99CC00"/>
                </a:solidFill>
              </a:rPr>
              <a:t> </a:t>
            </a:r>
            <a:r>
              <a:rPr lang="en-US" sz="2400" dirty="0" err="1">
                <a:solidFill>
                  <a:srgbClr val="99CC00"/>
                </a:solidFill>
              </a:rPr>
              <a:t>ấm</a:t>
            </a:r>
            <a:r>
              <a:rPr lang="en-US" sz="2400" dirty="0">
                <a:solidFill>
                  <a:srgbClr val="99CC00"/>
                </a:solidFill>
              </a:rPr>
              <a:t> no</a:t>
            </a:r>
          </a:p>
        </p:txBody>
      </p:sp>
      <p:sp>
        <p:nvSpPr>
          <p:cNvPr id="13" name="Rectangle 5"/>
          <p:cNvSpPr>
            <a:spLocks noChangeArrowheads="1"/>
          </p:cNvSpPr>
          <p:nvPr/>
        </p:nvSpPr>
        <p:spPr bwMode="auto">
          <a:xfrm>
            <a:off x="4392303" y="3315297"/>
            <a:ext cx="7221942" cy="9144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a:solidFill>
                  <a:srgbClr val="99CC00"/>
                </a:solidFill>
              </a:rPr>
              <a:t>Có</a:t>
            </a:r>
            <a:r>
              <a:rPr lang="en-US" sz="2400" dirty="0">
                <a:solidFill>
                  <a:srgbClr val="99CC00"/>
                </a:solidFill>
              </a:rPr>
              <a:t> </a:t>
            </a:r>
            <a:r>
              <a:rPr lang="en-US" sz="2400" dirty="0" err="1">
                <a:solidFill>
                  <a:srgbClr val="99CC00"/>
                </a:solidFill>
              </a:rPr>
              <a:t>điều</a:t>
            </a:r>
            <a:r>
              <a:rPr lang="en-US" sz="2400" dirty="0">
                <a:solidFill>
                  <a:srgbClr val="99CC00"/>
                </a:solidFill>
              </a:rPr>
              <a:t> </a:t>
            </a:r>
            <a:r>
              <a:rPr lang="en-US" sz="2400" dirty="0" err="1">
                <a:solidFill>
                  <a:srgbClr val="99CC00"/>
                </a:solidFill>
              </a:rPr>
              <a:t>kiện</a:t>
            </a:r>
            <a:r>
              <a:rPr lang="en-US" sz="2400" dirty="0">
                <a:solidFill>
                  <a:srgbClr val="99CC00"/>
                </a:solidFill>
              </a:rPr>
              <a:t> </a:t>
            </a:r>
            <a:r>
              <a:rPr lang="en-US" sz="2400" dirty="0" err="1">
                <a:solidFill>
                  <a:srgbClr val="99CC00"/>
                </a:solidFill>
              </a:rPr>
              <a:t>chăm</a:t>
            </a:r>
            <a:r>
              <a:rPr lang="en-US" sz="2400" dirty="0">
                <a:solidFill>
                  <a:srgbClr val="99CC00"/>
                </a:solidFill>
              </a:rPr>
              <a:t> </a:t>
            </a:r>
            <a:r>
              <a:rPr lang="en-US" sz="2400" dirty="0" err="1">
                <a:solidFill>
                  <a:srgbClr val="99CC00"/>
                </a:solidFill>
              </a:rPr>
              <a:t>sóc</a:t>
            </a:r>
            <a:r>
              <a:rPr lang="en-US" sz="2400" dirty="0">
                <a:solidFill>
                  <a:srgbClr val="99CC00"/>
                </a:solidFill>
              </a:rPr>
              <a:t> </a:t>
            </a:r>
            <a:r>
              <a:rPr lang="en-US" sz="2400" dirty="0" err="1">
                <a:solidFill>
                  <a:srgbClr val="99CC00"/>
                </a:solidFill>
              </a:rPr>
              <a:t>sức</a:t>
            </a:r>
            <a:r>
              <a:rPr lang="en-US" sz="2400" dirty="0">
                <a:solidFill>
                  <a:srgbClr val="99CC00"/>
                </a:solidFill>
              </a:rPr>
              <a:t> </a:t>
            </a:r>
            <a:r>
              <a:rPr lang="en-US" sz="2400" dirty="0" err="1" smtClean="0">
                <a:solidFill>
                  <a:srgbClr val="99CC00"/>
                </a:solidFill>
              </a:rPr>
              <a:t>khỏe,nâng</a:t>
            </a:r>
            <a:r>
              <a:rPr lang="en-US" sz="2400" dirty="0" smtClean="0">
                <a:solidFill>
                  <a:srgbClr val="99CC00"/>
                </a:solidFill>
              </a:rPr>
              <a:t> </a:t>
            </a:r>
            <a:r>
              <a:rPr lang="en-US" sz="2400" dirty="0" err="1">
                <a:solidFill>
                  <a:srgbClr val="99CC00"/>
                </a:solidFill>
              </a:rPr>
              <a:t>cao</a:t>
            </a:r>
            <a:r>
              <a:rPr lang="en-US" sz="2400" dirty="0">
                <a:solidFill>
                  <a:srgbClr val="99CC00"/>
                </a:solidFill>
              </a:rPr>
              <a:t> </a:t>
            </a:r>
            <a:r>
              <a:rPr lang="en-US" sz="2400" dirty="0" err="1">
                <a:solidFill>
                  <a:srgbClr val="99CC00"/>
                </a:solidFill>
              </a:rPr>
              <a:t>tuổi</a:t>
            </a:r>
            <a:r>
              <a:rPr lang="en-US" sz="2400" dirty="0">
                <a:solidFill>
                  <a:srgbClr val="99CC00"/>
                </a:solidFill>
              </a:rPr>
              <a:t> </a:t>
            </a:r>
            <a:r>
              <a:rPr lang="en-US" sz="2400" dirty="0" err="1">
                <a:solidFill>
                  <a:srgbClr val="99CC00"/>
                </a:solidFill>
              </a:rPr>
              <a:t>thọ</a:t>
            </a:r>
            <a:endParaRPr lang="en-US" sz="2400" dirty="0">
              <a:solidFill>
                <a:srgbClr val="99CC00"/>
              </a:solidFill>
            </a:endParaRPr>
          </a:p>
        </p:txBody>
      </p:sp>
      <p:sp>
        <p:nvSpPr>
          <p:cNvPr id="14" name="Rectangle 6"/>
          <p:cNvSpPr>
            <a:spLocks noChangeArrowheads="1"/>
          </p:cNvSpPr>
          <p:nvPr/>
        </p:nvSpPr>
        <p:spPr bwMode="auto">
          <a:xfrm>
            <a:off x="4392303" y="4610697"/>
            <a:ext cx="7221941" cy="9906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a:solidFill>
                  <a:srgbClr val="99CC00"/>
                </a:solidFill>
              </a:rPr>
              <a:t>Đáp</a:t>
            </a:r>
            <a:r>
              <a:rPr lang="en-US" sz="2400" dirty="0">
                <a:solidFill>
                  <a:srgbClr val="99CC00"/>
                </a:solidFill>
              </a:rPr>
              <a:t> </a:t>
            </a:r>
            <a:r>
              <a:rPr lang="en-US" sz="2400" dirty="0" err="1">
                <a:solidFill>
                  <a:srgbClr val="99CC00"/>
                </a:solidFill>
              </a:rPr>
              <a:t>ứng</a:t>
            </a:r>
            <a:r>
              <a:rPr lang="en-US" sz="2400" dirty="0">
                <a:solidFill>
                  <a:srgbClr val="99CC00"/>
                </a:solidFill>
              </a:rPr>
              <a:t> </a:t>
            </a:r>
            <a:r>
              <a:rPr lang="en-US" sz="2400" dirty="0" err="1">
                <a:solidFill>
                  <a:srgbClr val="99CC00"/>
                </a:solidFill>
              </a:rPr>
              <a:t>nhu</a:t>
            </a:r>
            <a:r>
              <a:rPr lang="en-US" sz="2400" dirty="0">
                <a:solidFill>
                  <a:srgbClr val="99CC00"/>
                </a:solidFill>
              </a:rPr>
              <a:t> </a:t>
            </a:r>
            <a:r>
              <a:rPr lang="en-US" sz="2400" dirty="0" err="1">
                <a:solidFill>
                  <a:srgbClr val="99CC00"/>
                </a:solidFill>
              </a:rPr>
              <a:t>cầu</a:t>
            </a:r>
            <a:r>
              <a:rPr lang="en-US" sz="2400" dirty="0">
                <a:solidFill>
                  <a:srgbClr val="99CC00"/>
                </a:solidFill>
              </a:rPr>
              <a:t> </a:t>
            </a:r>
            <a:r>
              <a:rPr lang="en-US" sz="2400" dirty="0" err="1">
                <a:solidFill>
                  <a:srgbClr val="99CC00"/>
                </a:solidFill>
              </a:rPr>
              <a:t>về</a:t>
            </a:r>
            <a:r>
              <a:rPr lang="en-US" sz="2400" dirty="0">
                <a:solidFill>
                  <a:srgbClr val="99CC00"/>
                </a:solidFill>
              </a:rPr>
              <a:t> </a:t>
            </a:r>
            <a:r>
              <a:rPr lang="en-US" sz="2400" dirty="0" err="1">
                <a:solidFill>
                  <a:srgbClr val="99CC00"/>
                </a:solidFill>
              </a:rPr>
              <a:t>vật</a:t>
            </a:r>
            <a:r>
              <a:rPr lang="en-US" sz="2400" dirty="0">
                <a:solidFill>
                  <a:srgbClr val="99CC00"/>
                </a:solidFill>
              </a:rPr>
              <a:t> </a:t>
            </a:r>
            <a:r>
              <a:rPr lang="en-US" sz="2400" dirty="0" err="1">
                <a:solidFill>
                  <a:srgbClr val="99CC00"/>
                </a:solidFill>
              </a:rPr>
              <a:t>chất</a:t>
            </a:r>
            <a:r>
              <a:rPr lang="en-US" sz="2400" dirty="0">
                <a:solidFill>
                  <a:srgbClr val="99CC00"/>
                </a:solidFill>
              </a:rPr>
              <a:t> </a:t>
            </a:r>
            <a:r>
              <a:rPr lang="en-US" sz="2400" dirty="0" err="1">
                <a:solidFill>
                  <a:srgbClr val="99CC00"/>
                </a:solidFill>
              </a:rPr>
              <a:t>và</a:t>
            </a:r>
            <a:r>
              <a:rPr lang="en-US" sz="2400" dirty="0">
                <a:solidFill>
                  <a:srgbClr val="99CC00"/>
                </a:solidFill>
              </a:rPr>
              <a:t> </a:t>
            </a:r>
            <a:r>
              <a:rPr lang="en-US" sz="2400" dirty="0" err="1">
                <a:solidFill>
                  <a:srgbClr val="99CC00"/>
                </a:solidFill>
              </a:rPr>
              <a:t>tinh</a:t>
            </a:r>
            <a:r>
              <a:rPr lang="en-US" sz="2400" dirty="0">
                <a:solidFill>
                  <a:srgbClr val="99CC00"/>
                </a:solidFill>
              </a:rPr>
              <a:t> </a:t>
            </a:r>
            <a:r>
              <a:rPr lang="en-US" sz="2400" dirty="0" err="1" smtClean="0">
                <a:solidFill>
                  <a:srgbClr val="99CC00"/>
                </a:solidFill>
              </a:rPr>
              <a:t>thầnngày</a:t>
            </a:r>
            <a:r>
              <a:rPr lang="en-US" sz="2400" dirty="0" smtClean="0">
                <a:solidFill>
                  <a:srgbClr val="99CC00"/>
                </a:solidFill>
              </a:rPr>
              <a:t> </a:t>
            </a:r>
            <a:r>
              <a:rPr lang="en-US" sz="2400" dirty="0" err="1" smtClean="0">
                <a:solidFill>
                  <a:srgbClr val="99CC00"/>
                </a:solidFill>
              </a:rPr>
              <a:t>càng</a:t>
            </a:r>
            <a:endParaRPr lang="en-US" sz="2400" dirty="0" smtClean="0">
              <a:solidFill>
                <a:srgbClr val="99CC00"/>
              </a:solidFill>
            </a:endParaRPr>
          </a:p>
          <a:p>
            <a:pPr algn="just"/>
            <a:r>
              <a:rPr lang="en-US" sz="2400" dirty="0" smtClean="0">
                <a:solidFill>
                  <a:srgbClr val="99CC00"/>
                </a:solidFill>
              </a:rPr>
              <a:t> </a:t>
            </a:r>
            <a:r>
              <a:rPr lang="en-US" sz="2400" dirty="0" err="1">
                <a:solidFill>
                  <a:srgbClr val="99CC00"/>
                </a:solidFill>
              </a:rPr>
              <a:t>phong</a:t>
            </a:r>
            <a:r>
              <a:rPr lang="en-US" sz="2400" dirty="0">
                <a:solidFill>
                  <a:srgbClr val="99CC00"/>
                </a:solidFill>
              </a:rPr>
              <a:t> </a:t>
            </a:r>
            <a:r>
              <a:rPr lang="en-US" sz="2400" dirty="0" err="1">
                <a:solidFill>
                  <a:srgbClr val="99CC00"/>
                </a:solidFill>
              </a:rPr>
              <a:t>phú</a:t>
            </a:r>
            <a:r>
              <a:rPr lang="en-US" sz="2400" dirty="0">
                <a:solidFill>
                  <a:srgbClr val="99CC00"/>
                </a:solidFill>
              </a:rPr>
              <a:t> </a:t>
            </a:r>
            <a:r>
              <a:rPr lang="en-US" sz="2400" dirty="0" err="1">
                <a:solidFill>
                  <a:srgbClr val="99CC00"/>
                </a:solidFill>
              </a:rPr>
              <a:t>của</a:t>
            </a:r>
            <a:r>
              <a:rPr lang="en-US" sz="2400" dirty="0">
                <a:solidFill>
                  <a:srgbClr val="99CC00"/>
                </a:solidFill>
              </a:rPr>
              <a:t> </a:t>
            </a:r>
            <a:r>
              <a:rPr lang="en-US" sz="2400" dirty="0" err="1">
                <a:solidFill>
                  <a:srgbClr val="99CC00"/>
                </a:solidFill>
              </a:rPr>
              <a:t>mỗi</a:t>
            </a:r>
            <a:r>
              <a:rPr lang="en-US" sz="2400" dirty="0">
                <a:solidFill>
                  <a:srgbClr val="99CC00"/>
                </a:solidFill>
              </a:rPr>
              <a:t> </a:t>
            </a:r>
            <a:r>
              <a:rPr lang="en-US" sz="2400" dirty="0" err="1">
                <a:solidFill>
                  <a:srgbClr val="99CC00"/>
                </a:solidFill>
              </a:rPr>
              <a:t>cá</a:t>
            </a:r>
            <a:r>
              <a:rPr lang="en-US" sz="2400" dirty="0">
                <a:solidFill>
                  <a:srgbClr val="99CC00"/>
                </a:solidFill>
              </a:rPr>
              <a:t> </a:t>
            </a:r>
            <a:r>
              <a:rPr lang="en-US" sz="2400" dirty="0" err="1">
                <a:solidFill>
                  <a:srgbClr val="99CC00"/>
                </a:solidFill>
              </a:rPr>
              <a:t>nhân</a:t>
            </a:r>
            <a:endParaRPr lang="en-US" sz="2400" dirty="0">
              <a:solidFill>
                <a:srgbClr val="99CC00"/>
              </a:solidFill>
            </a:endParaRPr>
          </a:p>
        </p:txBody>
      </p:sp>
      <p:sp>
        <p:nvSpPr>
          <p:cNvPr id="15" name="Rectangle 7"/>
          <p:cNvSpPr>
            <a:spLocks noChangeArrowheads="1"/>
          </p:cNvSpPr>
          <p:nvPr/>
        </p:nvSpPr>
        <p:spPr bwMode="auto">
          <a:xfrm>
            <a:off x="4392304" y="5906097"/>
            <a:ext cx="7221940" cy="9144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a:solidFill>
                  <a:srgbClr val="99CC00"/>
                </a:solidFill>
              </a:rPr>
              <a:t>Có</a:t>
            </a:r>
            <a:r>
              <a:rPr lang="en-US" sz="2400" dirty="0">
                <a:solidFill>
                  <a:srgbClr val="99CC00"/>
                </a:solidFill>
              </a:rPr>
              <a:t> </a:t>
            </a:r>
            <a:r>
              <a:rPr lang="en-US" sz="2400" dirty="0" err="1">
                <a:solidFill>
                  <a:srgbClr val="99CC00"/>
                </a:solidFill>
              </a:rPr>
              <a:t>điều</a:t>
            </a:r>
            <a:r>
              <a:rPr lang="en-US" sz="2400" dirty="0">
                <a:solidFill>
                  <a:srgbClr val="99CC00"/>
                </a:solidFill>
              </a:rPr>
              <a:t> </a:t>
            </a:r>
            <a:r>
              <a:rPr lang="en-US" sz="2400" dirty="0" err="1">
                <a:solidFill>
                  <a:srgbClr val="99CC00"/>
                </a:solidFill>
              </a:rPr>
              <a:t>kiện</a:t>
            </a:r>
            <a:r>
              <a:rPr lang="en-US" sz="2400" dirty="0">
                <a:solidFill>
                  <a:srgbClr val="99CC00"/>
                </a:solidFill>
              </a:rPr>
              <a:t> </a:t>
            </a:r>
            <a:r>
              <a:rPr lang="en-US" sz="2400" dirty="0" err="1">
                <a:solidFill>
                  <a:srgbClr val="99CC00"/>
                </a:solidFill>
              </a:rPr>
              <a:t>học</a:t>
            </a:r>
            <a:r>
              <a:rPr lang="en-US" sz="2400" dirty="0">
                <a:solidFill>
                  <a:srgbClr val="99CC00"/>
                </a:solidFill>
              </a:rPr>
              <a:t> </a:t>
            </a:r>
            <a:r>
              <a:rPr lang="en-US" sz="2400" dirty="0" err="1">
                <a:solidFill>
                  <a:srgbClr val="99CC00"/>
                </a:solidFill>
              </a:rPr>
              <a:t>tập</a:t>
            </a:r>
            <a:r>
              <a:rPr lang="en-US" sz="2400" dirty="0">
                <a:solidFill>
                  <a:srgbClr val="99CC00"/>
                </a:solidFill>
              </a:rPr>
              <a:t>, </a:t>
            </a:r>
            <a:r>
              <a:rPr lang="en-US" sz="2400" dirty="0" err="1">
                <a:solidFill>
                  <a:srgbClr val="99CC00"/>
                </a:solidFill>
              </a:rPr>
              <a:t>tham</a:t>
            </a:r>
            <a:r>
              <a:rPr lang="en-US" sz="2400" dirty="0">
                <a:solidFill>
                  <a:srgbClr val="99CC00"/>
                </a:solidFill>
              </a:rPr>
              <a:t> </a:t>
            </a:r>
            <a:r>
              <a:rPr lang="en-US" sz="2400" dirty="0" err="1">
                <a:solidFill>
                  <a:srgbClr val="99CC00"/>
                </a:solidFill>
              </a:rPr>
              <a:t>gia</a:t>
            </a:r>
            <a:r>
              <a:rPr lang="en-US" sz="2400" dirty="0">
                <a:solidFill>
                  <a:srgbClr val="99CC00"/>
                </a:solidFill>
              </a:rPr>
              <a:t> </a:t>
            </a:r>
            <a:r>
              <a:rPr lang="en-US" sz="2400" dirty="0" err="1">
                <a:solidFill>
                  <a:srgbClr val="99CC00"/>
                </a:solidFill>
              </a:rPr>
              <a:t>các</a:t>
            </a:r>
            <a:r>
              <a:rPr lang="en-US" sz="2400" dirty="0">
                <a:solidFill>
                  <a:srgbClr val="99CC00"/>
                </a:solidFill>
              </a:rPr>
              <a:t> </a:t>
            </a:r>
            <a:r>
              <a:rPr lang="en-US" sz="2400" dirty="0" err="1">
                <a:solidFill>
                  <a:srgbClr val="99CC00"/>
                </a:solidFill>
              </a:rPr>
              <a:t>họat</a:t>
            </a:r>
            <a:r>
              <a:rPr lang="en-US" sz="2400" dirty="0">
                <a:solidFill>
                  <a:srgbClr val="99CC00"/>
                </a:solidFill>
              </a:rPr>
              <a:t> </a:t>
            </a:r>
            <a:r>
              <a:rPr lang="en-US" sz="2400" dirty="0" err="1">
                <a:solidFill>
                  <a:srgbClr val="99CC00"/>
                </a:solidFill>
              </a:rPr>
              <a:t>động</a:t>
            </a:r>
            <a:r>
              <a:rPr lang="en-US" sz="2400" dirty="0">
                <a:solidFill>
                  <a:srgbClr val="99CC00"/>
                </a:solidFill>
              </a:rPr>
              <a:t> </a:t>
            </a:r>
            <a:r>
              <a:rPr lang="en-US" sz="2400" dirty="0" err="1" smtClean="0">
                <a:solidFill>
                  <a:srgbClr val="99CC00"/>
                </a:solidFill>
              </a:rPr>
              <a:t>xã</a:t>
            </a:r>
            <a:r>
              <a:rPr lang="en-US" sz="2400" dirty="0" smtClean="0">
                <a:solidFill>
                  <a:srgbClr val="99CC00"/>
                </a:solidFill>
              </a:rPr>
              <a:t> </a:t>
            </a:r>
            <a:r>
              <a:rPr lang="en-US" sz="2400" dirty="0" err="1">
                <a:solidFill>
                  <a:srgbClr val="99CC00"/>
                </a:solidFill>
              </a:rPr>
              <a:t>hội</a:t>
            </a:r>
            <a:r>
              <a:rPr lang="en-US" sz="2400" dirty="0" smtClean="0">
                <a:solidFill>
                  <a:srgbClr val="99CC00"/>
                </a:solidFill>
              </a:rPr>
              <a:t>,</a:t>
            </a:r>
          </a:p>
          <a:p>
            <a:pPr algn="just"/>
            <a:r>
              <a:rPr lang="en-US" sz="2400" dirty="0" smtClean="0">
                <a:solidFill>
                  <a:srgbClr val="99CC00"/>
                </a:solidFill>
              </a:rPr>
              <a:t> </a:t>
            </a:r>
            <a:r>
              <a:rPr lang="en-US" sz="2400" dirty="0" err="1">
                <a:solidFill>
                  <a:srgbClr val="99CC00"/>
                </a:solidFill>
              </a:rPr>
              <a:t>phát</a:t>
            </a:r>
            <a:r>
              <a:rPr lang="en-US" sz="2400" dirty="0">
                <a:solidFill>
                  <a:srgbClr val="99CC00"/>
                </a:solidFill>
              </a:rPr>
              <a:t> </a:t>
            </a:r>
            <a:r>
              <a:rPr lang="en-US" sz="2400" dirty="0" err="1">
                <a:solidFill>
                  <a:srgbClr val="99CC00"/>
                </a:solidFill>
              </a:rPr>
              <a:t>triển</a:t>
            </a:r>
            <a:r>
              <a:rPr lang="en-US" sz="2400" dirty="0">
                <a:solidFill>
                  <a:srgbClr val="99CC00"/>
                </a:solidFill>
              </a:rPr>
              <a:t> </a:t>
            </a:r>
            <a:r>
              <a:rPr lang="en-US" sz="2400" dirty="0" err="1">
                <a:solidFill>
                  <a:srgbClr val="99CC00"/>
                </a:solidFill>
              </a:rPr>
              <a:t>bản</a:t>
            </a:r>
            <a:r>
              <a:rPr lang="en-US" sz="2400" dirty="0">
                <a:solidFill>
                  <a:srgbClr val="99CC00"/>
                </a:solidFill>
              </a:rPr>
              <a:t> </a:t>
            </a:r>
            <a:r>
              <a:rPr lang="en-US" sz="2400" dirty="0" err="1">
                <a:solidFill>
                  <a:srgbClr val="99CC00"/>
                </a:solidFill>
              </a:rPr>
              <a:t>thân</a:t>
            </a:r>
            <a:r>
              <a:rPr lang="en-US" sz="2400" dirty="0">
                <a:solidFill>
                  <a:srgbClr val="99CC00"/>
                </a:solidFill>
              </a:rPr>
              <a:t> </a:t>
            </a:r>
            <a:r>
              <a:rPr lang="en-US" sz="2400" dirty="0" err="1">
                <a:solidFill>
                  <a:srgbClr val="99CC00"/>
                </a:solidFill>
              </a:rPr>
              <a:t>toàn</a:t>
            </a:r>
            <a:r>
              <a:rPr lang="en-US" sz="2400" dirty="0">
                <a:solidFill>
                  <a:srgbClr val="99CC00"/>
                </a:solidFill>
              </a:rPr>
              <a:t> </a:t>
            </a:r>
            <a:r>
              <a:rPr lang="en-US" sz="2400" dirty="0" err="1">
                <a:solidFill>
                  <a:srgbClr val="99CC00"/>
                </a:solidFill>
              </a:rPr>
              <a:t>diện</a:t>
            </a:r>
            <a:endParaRPr lang="en-US" sz="2400" dirty="0">
              <a:solidFill>
                <a:srgbClr val="99CC00"/>
              </a:solidFill>
            </a:endParaRPr>
          </a:p>
        </p:txBody>
      </p:sp>
      <p:sp>
        <p:nvSpPr>
          <p:cNvPr id="16" name="Line 8"/>
          <p:cNvSpPr>
            <a:spLocks noChangeShapeType="1"/>
          </p:cNvSpPr>
          <p:nvPr/>
        </p:nvSpPr>
        <p:spPr bwMode="auto">
          <a:xfrm>
            <a:off x="3249304" y="4229697"/>
            <a:ext cx="228600" cy="0"/>
          </a:xfrm>
          <a:prstGeom prst="line">
            <a:avLst/>
          </a:prstGeom>
          <a:noFill/>
          <a:ln w="9525">
            <a:solidFill>
              <a:schemeClr val="tx1"/>
            </a:solidFill>
            <a:round/>
            <a:headEnd/>
            <a:tailEnd/>
          </a:ln>
          <a:effectLst/>
        </p:spPr>
        <p:txBody>
          <a:bodyPr/>
          <a:lstStyle/>
          <a:p>
            <a:endParaRPr lang="vi-VN"/>
          </a:p>
        </p:txBody>
      </p:sp>
      <p:sp>
        <p:nvSpPr>
          <p:cNvPr id="17" name="Line 9"/>
          <p:cNvSpPr>
            <a:spLocks noChangeShapeType="1"/>
          </p:cNvSpPr>
          <p:nvPr/>
        </p:nvSpPr>
        <p:spPr bwMode="auto">
          <a:xfrm flipH="1">
            <a:off x="3477904" y="2477097"/>
            <a:ext cx="0" cy="3810000"/>
          </a:xfrm>
          <a:prstGeom prst="line">
            <a:avLst/>
          </a:prstGeom>
          <a:noFill/>
          <a:ln w="9525">
            <a:solidFill>
              <a:schemeClr val="tx1"/>
            </a:solidFill>
            <a:round/>
            <a:headEnd/>
            <a:tailEnd/>
          </a:ln>
          <a:effectLst/>
        </p:spPr>
        <p:txBody>
          <a:bodyPr/>
          <a:lstStyle/>
          <a:p>
            <a:endParaRPr lang="vi-VN"/>
          </a:p>
        </p:txBody>
      </p:sp>
      <p:sp>
        <p:nvSpPr>
          <p:cNvPr id="18" name="Line 10"/>
          <p:cNvSpPr>
            <a:spLocks noChangeShapeType="1"/>
          </p:cNvSpPr>
          <p:nvPr/>
        </p:nvSpPr>
        <p:spPr bwMode="auto">
          <a:xfrm>
            <a:off x="3477904" y="2477097"/>
            <a:ext cx="914400" cy="0"/>
          </a:xfrm>
          <a:prstGeom prst="line">
            <a:avLst/>
          </a:prstGeom>
          <a:noFill/>
          <a:ln w="9525">
            <a:solidFill>
              <a:schemeClr val="tx1"/>
            </a:solidFill>
            <a:round/>
            <a:headEnd/>
            <a:tailEnd type="triangle" w="med" len="med"/>
          </a:ln>
          <a:effectLst/>
        </p:spPr>
        <p:txBody>
          <a:bodyPr/>
          <a:lstStyle/>
          <a:p>
            <a:endParaRPr lang="vi-VN"/>
          </a:p>
        </p:txBody>
      </p:sp>
      <p:sp>
        <p:nvSpPr>
          <p:cNvPr id="19" name="Line 11"/>
          <p:cNvSpPr>
            <a:spLocks noChangeShapeType="1"/>
          </p:cNvSpPr>
          <p:nvPr/>
        </p:nvSpPr>
        <p:spPr bwMode="auto">
          <a:xfrm>
            <a:off x="3477904" y="3696297"/>
            <a:ext cx="914400" cy="0"/>
          </a:xfrm>
          <a:prstGeom prst="line">
            <a:avLst/>
          </a:prstGeom>
          <a:noFill/>
          <a:ln w="9525">
            <a:solidFill>
              <a:schemeClr val="tx1"/>
            </a:solidFill>
            <a:round/>
            <a:headEnd/>
            <a:tailEnd type="triangle" w="med" len="med"/>
          </a:ln>
          <a:effectLst/>
        </p:spPr>
        <p:txBody>
          <a:bodyPr/>
          <a:lstStyle/>
          <a:p>
            <a:endParaRPr lang="vi-VN"/>
          </a:p>
        </p:txBody>
      </p:sp>
      <p:sp>
        <p:nvSpPr>
          <p:cNvPr id="20" name="Line 12"/>
          <p:cNvSpPr>
            <a:spLocks noChangeShapeType="1"/>
          </p:cNvSpPr>
          <p:nvPr/>
        </p:nvSpPr>
        <p:spPr bwMode="auto">
          <a:xfrm>
            <a:off x="3477904" y="5067897"/>
            <a:ext cx="914400" cy="0"/>
          </a:xfrm>
          <a:prstGeom prst="line">
            <a:avLst/>
          </a:prstGeom>
          <a:noFill/>
          <a:ln w="9525">
            <a:solidFill>
              <a:schemeClr val="tx1"/>
            </a:solidFill>
            <a:round/>
            <a:headEnd/>
            <a:tailEnd type="triangle" w="med" len="med"/>
          </a:ln>
          <a:effectLst/>
        </p:spPr>
        <p:txBody>
          <a:bodyPr/>
          <a:lstStyle/>
          <a:p>
            <a:endParaRPr lang="vi-VN"/>
          </a:p>
        </p:txBody>
      </p:sp>
      <p:sp>
        <p:nvSpPr>
          <p:cNvPr id="21" name="Line 13"/>
          <p:cNvSpPr>
            <a:spLocks noChangeShapeType="1"/>
          </p:cNvSpPr>
          <p:nvPr/>
        </p:nvSpPr>
        <p:spPr bwMode="auto">
          <a:xfrm flipV="1">
            <a:off x="3477904" y="6287097"/>
            <a:ext cx="914400" cy="0"/>
          </a:xfrm>
          <a:prstGeom prst="line">
            <a:avLst/>
          </a:prstGeom>
          <a:noFill/>
          <a:ln w="9525">
            <a:solidFill>
              <a:schemeClr val="tx1"/>
            </a:solidFill>
            <a:round/>
            <a:headEnd/>
            <a:tailEnd type="triangle" w="med" len="med"/>
          </a:ln>
          <a:effectLst/>
        </p:spPr>
        <p:txBody>
          <a:bodyPr/>
          <a:lstStyle/>
          <a:p>
            <a:endParaRPr lang="vi-VN"/>
          </a:p>
        </p:txBody>
      </p:sp>
    </p:spTree>
    <p:extLst>
      <p:ext uri="{BB962C8B-B14F-4D97-AF65-F5344CB8AC3E}">
        <p14:creationId xmlns:p14="http://schemas.microsoft.com/office/powerpoint/2010/main" val="3516482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6"/>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6"/>
                                        </p:tgtEl>
                                        <p:attrNameLst>
                                          <p:attrName>ppt_y</p:attrName>
                                        </p:attrNameLst>
                                      </p:cBhvr>
                                      <p:tavLst>
                                        <p:tav tm="0">
                                          <p:val>
                                            <p:strVal val="#ppt_y"/>
                                          </p:val>
                                        </p:tav>
                                        <p:tav tm="100000">
                                          <p:val>
                                            <p:strVal val="#ppt_y"/>
                                          </p:val>
                                        </p:tav>
                                      </p:tavLst>
                                    </p:anim>
                                    <p:animEffect transition="in" filter="fade">
                                      <p:cBhvr>
                                        <p:cTn id="10" dur="1000"/>
                                        <p:tgtEl>
                                          <p:spTgt spid="16"/>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1000" fill="hold"/>
                                        <p:tgtEl>
                                          <p:spTgt spid="18"/>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18"/>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18"/>
                                        </p:tgtEl>
                                        <p:attrNameLst>
                                          <p:attrName>ppt_y</p:attrName>
                                        </p:attrNameLst>
                                      </p:cBhvr>
                                      <p:tavLst>
                                        <p:tav tm="0">
                                          <p:val>
                                            <p:strVal val="#ppt_y"/>
                                          </p:val>
                                        </p:tav>
                                        <p:tav tm="100000">
                                          <p:val>
                                            <p:strVal val="#ppt_y"/>
                                          </p:val>
                                        </p:tav>
                                      </p:tavLst>
                                    </p:anim>
                                    <p:animEffect transition="in" filter="fade">
                                      <p:cBhvr>
                                        <p:cTn id="16" dur="1000"/>
                                        <p:tgtEl>
                                          <p:spTgt spid="18"/>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1000" fill="hold"/>
                                        <p:tgtEl>
                                          <p:spTgt spid="19"/>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19"/>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19"/>
                                        </p:tgtEl>
                                        <p:attrNameLst>
                                          <p:attrName>ppt_y</p:attrName>
                                        </p:attrNameLst>
                                      </p:cBhvr>
                                      <p:tavLst>
                                        <p:tav tm="0">
                                          <p:val>
                                            <p:strVal val="#ppt_y"/>
                                          </p:val>
                                        </p:tav>
                                        <p:tav tm="100000">
                                          <p:val>
                                            <p:strVal val="#ppt_y"/>
                                          </p:val>
                                        </p:tav>
                                      </p:tavLst>
                                    </p:anim>
                                    <p:animEffect transition="in" filter="fade">
                                      <p:cBhvr>
                                        <p:cTn id="22" dur="1000"/>
                                        <p:tgtEl>
                                          <p:spTgt spid="19"/>
                                        </p:tgtEl>
                                      </p:cBhvr>
                                    </p:animEffect>
                                  </p:childTnLst>
                                </p:cTn>
                              </p:par>
                              <p:par>
                                <p:cTn id="23" presetID="48" presetClass="entr" presetSubtype="0" accel="5000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1000" fill="hold"/>
                                        <p:tgtEl>
                                          <p:spTgt spid="20"/>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20"/>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20"/>
                                        </p:tgtEl>
                                        <p:attrNameLst>
                                          <p:attrName>ppt_y</p:attrName>
                                        </p:attrNameLst>
                                      </p:cBhvr>
                                      <p:tavLst>
                                        <p:tav tm="0">
                                          <p:val>
                                            <p:strVal val="#ppt_y"/>
                                          </p:val>
                                        </p:tav>
                                        <p:tav tm="100000">
                                          <p:val>
                                            <p:strVal val="#ppt_y"/>
                                          </p:val>
                                        </p:tav>
                                      </p:tavLst>
                                    </p:anim>
                                    <p:animEffect transition="in" filter="fade">
                                      <p:cBhvr>
                                        <p:cTn id="28" dur="1000"/>
                                        <p:tgtEl>
                                          <p:spTgt spid="20"/>
                                        </p:tgtEl>
                                      </p:cBhvr>
                                    </p:animEffect>
                                  </p:childTnLst>
                                </p:cTn>
                              </p:par>
                              <p:par>
                                <p:cTn id="29" presetID="48" presetClass="entr" presetSubtype="0" accel="5000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1000" fill="hold"/>
                                        <p:tgtEl>
                                          <p:spTgt spid="21"/>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2" dur="1000" fill="hold"/>
                                        <p:tgtEl>
                                          <p:spTgt spid="21"/>
                                        </p:tgtEl>
                                        <p:attrNameLst>
                                          <p:attrName>ppt_x</p:attrName>
                                        </p:attrNameLst>
                                      </p:cBhvr>
                                      <p:tavLst>
                                        <p:tav tm="0">
                                          <p:val>
                                            <p:fltVal val="-1"/>
                                          </p:val>
                                        </p:tav>
                                        <p:tav tm="50000">
                                          <p:val>
                                            <p:fltVal val="0.95"/>
                                          </p:val>
                                        </p:tav>
                                        <p:tav tm="100000">
                                          <p:val>
                                            <p:strVal val="#ppt_x"/>
                                          </p:val>
                                        </p:tav>
                                      </p:tavLst>
                                    </p:anim>
                                    <p:anim calcmode="lin" valueType="num">
                                      <p:cBhvr>
                                        <p:cTn id="33" dur="1000" fill="hold"/>
                                        <p:tgtEl>
                                          <p:spTgt spid="21"/>
                                        </p:tgtEl>
                                        <p:attrNameLst>
                                          <p:attrName>ppt_y</p:attrName>
                                        </p:attrNameLst>
                                      </p:cBhvr>
                                      <p:tavLst>
                                        <p:tav tm="0">
                                          <p:val>
                                            <p:strVal val="#ppt_y"/>
                                          </p:val>
                                        </p:tav>
                                        <p:tav tm="100000">
                                          <p:val>
                                            <p:strVal val="#ppt_y"/>
                                          </p:val>
                                        </p:tav>
                                      </p:tavLst>
                                    </p:anim>
                                    <p:animEffect transition="in" filter="fade">
                                      <p:cBhvr>
                                        <p:cTn id="34" dur="1000"/>
                                        <p:tgtEl>
                                          <p:spTgt spid="21"/>
                                        </p:tgtEl>
                                      </p:cBhvr>
                                    </p:animEffect>
                                  </p:childTnLst>
                                </p:cTn>
                              </p:par>
                              <p:par>
                                <p:cTn id="35" presetID="48" presetClass="entr" presetSubtype="0" accel="5000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12"/>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12"/>
                                        </p:tgtEl>
                                        <p:attrNameLst>
                                          <p:attrName>ppt_y</p:attrName>
                                        </p:attrNameLst>
                                      </p:cBhvr>
                                      <p:tavLst>
                                        <p:tav tm="0">
                                          <p:val>
                                            <p:strVal val="#ppt_y"/>
                                          </p:val>
                                        </p:tav>
                                        <p:tav tm="100000">
                                          <p:val>
                                            <p:strVal val="#ppt_y"/>
                                          </p:val>
                                        </p:tav>
                                      </p:tavLst>
                                    </p:anim>
                                    <p:animEffect transition="in" filter="fade">
                                      <p:cBhvr>
                                        <p:cTn id="40" dur="1000"/>
                                        <p:tgtEl>
                                          <p:spTgt spid="12"/>
                                        </p:tgtEl>
                                      </p:cBhvr>
                                    </p:animEffect>
                                  </p:childTnLst>
                                </p:cTn>
                              </p:par>
                              <p:par>
                                <p:cTn id="41" presetID="48" presetClass="entr" presetSubtype="0" accel="5000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p:cTn id="43" dur="1000" fill="hold"/>
                                        <p:tgtEl>
                                          <p:spTgt spid="13"/>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4" dur="1000" fill="hold"/>
                                        <p:tgtEl>
                                          <p:spTgt spid="13"/>
                                        </p:tgtEl>
                                        <p:attrNameLst>
                                          <p:attrName>ppt_x</p:attrName>
                                        </p:attrNameLst>
                                      </p:cBhvr>
                                      <p:tavLst>
                                        <p:tav tm="0">
                                          <p:val>
                                            <p:fltVal val="-1"/>
                                          </p:val>
                                        </p:tav>
                                        <p:tav tm="50000">
                                          <p:val>
                                            <p:fltVal val="0.95"/>
                                          </p:val>
                                        </p:tav>
                                        <p:tav tm="100000">
                                          <p:val>
                                            <p:strVal val="#ppt_x"/>
                                          </p:val>
                                        </p:tav>
                                      </p:tavLst>
                                    </p:anim>
                                    <p:anim calcmode="lin" valueType="num">
                                      <p:cBhvr>
                                        <p:cTn id="45" dur="1000" fill="hold"/>
                                        <p:tgtEl>
                                          <p:spTgt spid="13"/>
                                        </p:tgtEl>
                                        <p:attrNameLst>
                                          <p:attrName>ppt_y</p:attrName>
                                        </p:attrNameLst>
                                      </p:cBhvr>
                                      <p:tavLst>
                                        <p:tav tm="0">
                                          <p:val>
                                            <p:strVal val="#ppt_y"/>
                                          </p:val>
                                        </p:tav>
                                        <p:tav tm="100000">
                                          <p:val>
                                            <p:strVal val="#ppt_y"/>
                                          </p:val>
                                        </p:tav>
                                      </p:tavLst>
                                    </p:anim>
                                    <p:animEffect transition="in" filter="fade">
                                      <p:cBhvr>
                                        <p:cTn id="46" dur="1000"/>
                                        <p:tgtEl>
                                          <p:spTgt spid="13"/>
                                        </p:tgtEl>
                                      </p:cBhvr>
                                    </p:animEffect>
                                  </p:childTnLst>
                                </p:cTn>
                              </p:par>
                              <p:par>
                                <p:cTn id="47" presetID="48" presetClass="entr" presetSubtype="0" accel="5000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50" dur="1000" fill="hold"/>
                                        <p:tgtEl>
                                          <p:spTgt spid="14"/>
                                        </p:tgtEl>
                                        <p:attrNameLst>
                                          <p:attrName>ppt_x</p:attrName>
                                        </p:attrNameLst>
                                      </p:cBhvr>
                                      <p:tavLst>
                                        <p:tav tm="0">
                                          <p:val>
                                            <p:fltVal val="-1"/>
                                          </p:val>
                                        </p:tav>
                                        <p:tav tm="50000">
                                          <p:val>
                                            <p:fltVal val="0.95"/>
                                          </p:val>
                                        </p:tav>
                                        <p:tav tm="100000">
                                          <p:val>
                                            <p:strVal val="#ppt_x"/>
                                          </p:val>
                                        </p:tav>
                                      </p:tavLst>
                                    </p:anim>
                                    <p:anim calcmode="lin" valueType="num">
                                      <p:cBhvr>
                                        <p:cTn id="51" dur="1000" fill="hold"/>
                                        <p:tgtEl>
                                          <p:spTgt spid="14"/>
                                        </p:tgtEl>
                                        <p:attrNameLst>
                                          <p:attrName>ppt_y</p:attrName>
                                        </p:attrNameLst>
                                      </p:cBhvr>
                                      <p:tavLst>
                                        <p:tav tm="0">
                                          <p:val>
                                            <p:strVal val="#ppt_y"/>
                                          </p:val>
                                        </p:tav>
                                        <p:tav tm="100000">
                                          <p:val>
                                            <p:strVal val="#ppt_y"/>
                                          </p:val>
                                        </p:tav>
                                      </p:tavLst>
                                    </p:anim>
                                    <p:animEffect transition="in" filter="fade">
                                      <p:cBhvr>
                                        <p:cTn id="52" dur="1000"/>
                                        <p:tgtEl>
                                          <p:spTgt spid="14"/>
                                        </p:tgtEl>
                                      </p:cBhvr>
                                    </p:animEffect>
                                  </p:childTnLst>
                                </p:cTn>
                              </p:par>
                              <p:par>
                                <p:cTn id="53" presetID="48" presetClass="entr" presetSubtype="0" accel="50000"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1000" fill="hold"/>
                                        <p:tgtEl>
                                          <p:spTgt spid="15"/>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56" dur="1000" fill="hold"/>
                                        <p:tgtEl>
                                          <p:spTgt spid="15"/>
                                        </p:tgtEl>
                                        <p:attrNameLst>
                                          <p:attrName>ppt_x</p:attrName>
                                        </p:attrNameLst>
                                      </p:cBhvr>
                                      <p:tavLst>
                                        <p:tav tm="0">
                                          <p:val>
                                            <p:fltVal val="-1"/>
                                          </p:val>
                                        </p:tav>
                                        <p:tav tm="50000">
                                          <p:val>
                                            <p:fltVal val="0.95"/>
                                          </p:val>
                                        </p:tav>
                                        <p:tav tm="100000">
                                          <p:val>
                                            <p:strVal val="#ppt_x"/>
                                          </p:val>
                                        </p:tav>
                                      </p:tavLst>
                                    </p:anim>
                                    <p:anim calcmode="lin" valueType="num">
                                      <p:cBhvr>
                                        <p:cTn id="57" dur="1000" fill="hold"/>
                                        <p:tgtEl>
                                          <p:spTgt spid="15"/>
                                        </p:tgtEl>
                                        <p:attrNameLst>
                                          <p:attrName>ppt_y</p:attrName>
                                        </p:attrNameLst>
                                      </p:cBhvr>
                                      <p:tavLst>
                                        <p:tav tm="0">
                                          <p:val>
                                            <p:strVal val="#ppt_y"/>
                                          </p:val>
                                        </p:tav>
                                        <p:tav tm="100000">
                                          <p:val>
                                            <p:strVal val="#ppt_y"/>
                                          </p:val>
                                        </p:tav>
                                      </p:tavLst>
                                    </p:anim>
                                    <p:animEffect transition="in" filter="fade">
                                      <p:cBhvr>
                                        <p:cTn id="58"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8" grpId="0" animBg="1"/>
      <p:bldP spid="19" grpId="0" animBg="1"/>
      <p:bldP spid="20" grpId="0" animBg="1"/>
      <p:bldP spid="2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59</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2"/>
          <p:cNvSpPr>
            <a:spLocks noGrp="1" noChangeArrowheads="1"/>
          </p:cNvSpPr>
          <p:nvPr>
            <p:ph type="title"/>
          </p:nvPr>
        </p:nvSpPr>
        <p:spPr>
          <a:xfrm>
            <a:off x="690749" y="1412802"/>
            <a:ext cx="11360800" cy="763600"/>
          </a:xfrm>
          <a:noFill/>
          <a:ln/>
        </p:spPr>
        <p:txBody>
          <a:bodyPr/>
          <a:lstStyle/>
          <a:p>
            <a:pPr algn="ctr"/>
            <a:r>
              <a:rPr lang="en-US" sz="2400" dirty="0">
                <a:solidFill>
                  <a:srgbClr val="005D80"/>
                </a:solidFill>
                <a:latin typeface="+mn-lt"/>
              </a:rPr>
              <a:t>b. Ý </a:t>
            </a:r>
            <a:r>
              <a:rPr lang="en-US" sz="2400" dirty="0" err="1">
                <a:solidFill>
                  <a:srgbClr val="005D80"/>
                </a:solidFill>
                <a:latin typeface="+mn-lt"/>
              </a:rPr>
              <a:t>nghĩa</a:t>
            </a:r>
            <a:r>
              <a:rPr lang="en-US" sz="2400" dirty="0">
                <a:solidFill>
                  <a:srgbClr val="005D80"/>
                </a:solidFill>
                <a:latin typeface="+mn-lt"/>
              </a:rPr>
              <a:t> </a:t>
            </a:r>
            <a:r>
              <a:rPr lang="en-US" sz="2400" dirty="0" err="1">
                <a:solidFill>
                  <a:srgbClr val="005D80"/>
                </a:solidFill>
                <a:latin typeface="+mn-lt"/>
              </a:rPr>
              <a:t>của</a:t>
            </a:r>
            <a:r>
              <a:rPr lang="en-US" sz="2400" dirty="0">
                <a:solidFill>
                  <a:srgbClr val="005D80"/>
                </a:solidFill>
                <a:latin typeface="+mn-lt"/>
              </a:rPr>
              <a:t> </a:t>
            </a:r>
            <a:r>
              <a:rPr lang="en-US" sz="2400" dirty="0" err="1">
                <a:solidFill>
                  <a:srgbClr val="005D80"/>
                </a:solidFill>
                <a:latin typeface="+mn-lt"/>
              </a:rPr>
              <a:t>phát</a:t>
            </a:r>
            <a:r>
              <a:rPr lang="en-US" sz="2400" dirty="0">
                <a:solidFill>
                  <a:srgbClr val="005D80"/>
                </a:solidFill>
                <a:latin typeface="+mn-lt"/>
              </a:rPr>
              <a:t> </a:t>
            </a:r>
            <a:r>
              <a:rPr lang="en-US" sz="2400" dirty="0" err="1">
                <a:solidFill>
                  <a:srgbClr val="005D80"/>
                </a:solidFill>
                <a:latin typeface="+mn-lt"/>
              </a:rPr>
              <a:t>triển</a:t>
            </a:r>
            <a:r>
              <a:rPr lang="en-US" sz="2400" dirty="0">
                <a:solidFill>
                  <a:srgbClr val="005D80"/>
                </a:solidFill>
                <a:latin typeface="+mn-lt"/>
              </a:rPr>
              <a:t> </a:t>
            </a:r>
            <a:r>
              <a:rPr lang="en-US" sz="2400" dirty="0" err="1">
                <a:solidFill>
                  <a:srgbClr val="005D80"/>
                </a:solidFill>
                <a:latin typeface="+mn-lt"/>
              </a:rPr>
              <a:t>kinh</a:t>
            </a:r>
            <a:r>
              <a:rPr lang="en-US" sz="2400" dirty="0">
                <a:solidFill>
                  <a:srgbClr val="005D80"/>
                </a:solidFill>
                <a:latin typeface="+mn-lt"/>
              </a:rPr>
              <a:t> </a:t>
            </a:r>
            <a:r>
              <a:rPr lang="en-US" sz="2400" dirty="0" err="1">
                <a:solidFill>
                  <a:srgbClr val="005D80"/>
                </a:solidFill>
                <a:latin typeface="+mn-lt"/>
              </a:rPr>
              <a:t>tế</a:t>
            </a:r>
            <a:r>
              <a:rPr lang="en-US" sz="2400" dirty="0">
                <a:solidFill>
                  <a:srgbClr val="005D80"/>
                </a:solidFill>
                <a:latin typeface="+mn-lt"/>
              </a:rPr>
              <a:t> </a:t>
            </a:r>
            <a:r>
              <a:rPr lang="en-US" sz="2400" dirty="0" err="1">
                <a:solidFill>
                  <a:srgbClr val="005D80"/>
                </a:solidFill>
                <a:latin typeface="+mn-lt"/>
              </a:rPr>
              <a:t>đối</a:t>
            </a:r>
            <a:r>
              <a:rPr lang="en-US" sz="2400" dirty="0">
                <a:solidFill>
                  <a:srgbClr val="005D80"/>
                </a:solidFill>
                <a:latin typeface="+mn-lt"/>
              </a:rPr>
              <a:t> </a:t>
            </a:r>
            <a:r>
              <a:rPr lang="en-US" sz="2400" dirty="0" err="1">
                <a:solidFill>
                  <a:srgbClr val="005D80"/>
                </a:solidFill>
                <a:latin typeface="+mn-lt"/>
              </a:rPr>
              <a:t>với</a:t>
            </a:r>
            <a:r>
              <a:rPr lang="en-US" sz="2400" dirty="0">
                <a:solidFill>
                  <a:srgbClr val="005D80"/>
                </a:solidFill>
                <a:latin typeface="+mn-lt"/>
              </a:rPr>
              <a:t> </a:t>
            </a:r>
            <a:r>
              <a:rPr lang="en-US" sz="2400" dirty="0" err="1">
                <a:solidFill>
                  <a:srgbClr val="005D80"/>
                </a:solidFill>
                <a:latin typeface="+mn-lt"/>
              </a:rPr>
              <a:t>cá</a:t>
            </a:r>
            <a:r>
              <a:rPr lang="en-US" sz="2400" dirty="0">
                <a:solidFill>
                  <a:srgbClr val="005D80"/>
                </a:solidFill>
                <a:latin typeface="+mn-lt"/>
              </a:rPr>
              <a:t> </a:t>
            </a:r>
            <a:r>
              <a:rPr lang="en-US" sz="2400" dirty="0" err="1">
                <a:solidFill>
                  <a:srgbClr val="005D80"/>
                </a:solidFill>
                <a:latin typeface="+mn-lt"/>
              </a:rPr>
              <a:t>nhân</a:t>
            </a:r>
            <a:r>
              <a:rPr lang="en-US" sz="2400" dirty="0">
                <a:solidFill>
                  <a:srgbClr val="005D80"/>
                </a:solidFill>
                <a:latin typeface="+mn-lt"/>
              </a:rPr>
              <a:t>, </a:t>
            </a:r>
            <a:r>
              <a:rPr lang="en-US" sz="2400" dirty="0" err="1">
                <a:solidFill>
                  <a:srgbClr val="005D80"/>
                </a:solidFill>
                <a:latin typeface="+mn-lt"/>
              </a:rPr>
              <a:t>gia</a:t>
            </a:r>
            <a:r>
              <a:rPr lang="en-US" sz="2400" dirty="0">
                <a:solidFill>
                  <a:srgbClr val="005D80"/>
                </a:solidFill>
                <a:latin typeface="+mn-lt"/>
              </a:rPr>
              <a:t> </a:t>
            </a:r>
            <a:r>
              <a:rPr lang="en-US" sz="2400" dirty="0" err="1">
                <a:solidFill>
                  <a:srgbClr val="005D80"/>
                </a:solidFill>
                <a:latin typeface="+mn-lt"/>
              </a:rPr>
              <a:t>đình</a:t>
            </a:r>
            <a:r>
              <a:rPr lang="en-US" sz="2400" dirty="0">
                <a:solidFill>
                  <a:srgbClr val="005D80"/>
                </a:solidFill>
                <a:latin typeface="+mn-lt"/>
              </a:rPr>
              <a:t> </a:t>
            </a:r>
            <a:r>
              <a:rPr lang="en-US" sz="2400" dirty="0" err="1">
                <a:solidFill>
                  <a:srgbClr val="005D80"/>
                </a:solidFill>
                <a:latin typeface="+mn-lt"/>
              </a:rPr>
              <a:t>và</a:t>
            </a:r>
            <a:r>
              <a:rPr lang="en-US" sz="2400" dirty="0">
                <a:solidFill>
                  <a:srgbClr val="005D80"/>
                </a:solidFill>
                <a:latin typeface="+mn-lt"/>
              </a:rPr>
              <a:t> </a:t>
            </a:r>
            <a:r>
              <a:rPr lang="en-US" sz="2400" dirty="0" err="1">
                <a:solidFill>
                  <a:srgbClr val="005D80"/>
                </a:solidFill>
                <a:latin typeface="+mn-lt"/>
              </a:rPr>
              <a:t>xã</a:t>
            </a:r>
            <a:r>
              <a:rPr lang="en-US" sz="2400" dirty="0">
                <a:solidFill>
                  <a:srgbClr val="005D80"/>
                </a:solidFill>
                <a:latin typeface="+mn-lt"/>
              </a:rPr>
              <a:t> </a:t>
            </a:r>
            <a:r>
              <a:rPr lang="en-US" sz="2400" dirty="0" err="1" smtClean="0">
                <a:solidFill>
                  <a:srgbClr val="005D80"/>
                </a:solidFill>
                <a:latin typeface="+mn-lt"/>
              </a:rPr>
              <a:t>hội</a:t>
            </a:r>
            <a:r>
              <a:rPr lang="en-US" sz="2400" dirty="0">
                <a:solidFill>
                  <a:srgbClr val="005D80"/>
                </a:solidFill>
                <a:latin typeface="+mn-lt"/>
              </a:rPr>
              <a:t> </a:t>
            </a:r>
            <a:r>
              <a:rPr lang="en-US" sz="2400" dirty="0" smtClean="0">
                <a:solidFill>
                  <a:srgbClr val="005D80"/>
                </a:solidFill>
                <a:latin typeface="+mn-lt"/>
              </a:rPr>
              <a:t/>
            </a:r>
            <a:br>
              <a:rPr lang="en-US" sz="2400" dirty="0" smtClean="0">
                <a:solidFill>
                  <a:srgbClr val="005D80"/>
                </a:solidFill>
                <a:latin typeface="+mn-lt"/>
              </a:rPr>
            </a:br>
            <a:r>
              <a:rPr lang="en-US" sz="2400" dirty="0" smtClean="0">
                <a:solidFill>
                  <a:srgbClr val="005D80"/>
                </a:solidFill>
                <a:latin typeface="+mn-lt"/>
              </a:rPr>
              <a:t>(</a:t>
            </a:r>
            <a:r>
              <a:rPr lang="en-US" sz="2400" dirty="0" err="1">
                <a:solidFill>
                  <a:srgbClr val="005D80"/>
                </a:solidFill>
                <a:latin typeface="+mn-lt"/>
              </a:rPr>
              <a:t>H</a:t>
            </a:r>
            <a:r>
              <a:rPr lang="en-US" sz="2400" dirty="0" err="1" smtClean="0">
                <a:solidFill>
                  <a:srgbClr val="005D80"/>
                </a:solidFill>
                <a:latin typeface="+mn-lt"/>
              </a:rPr>
              <a:t>ướng</a:t>
            </a:r>
            <a:r>
              <a:rPr lang="en-US" sz="2400" dirty="0" smtClean="0">
                <a:solidFill>
                  <a:srgbClr val="005D80"/>
                </a:solidFill>
                <a:latin typeface="+mn-lt"/>
              </a:rPr>
              <a:t> </a:t>
            </a:r>
            <a:r>
              <a:rPr lang="en-US" sz="2400" dirty="0" err="1" smtClean="0">
                <a:solidFill>
                  <a:srgbClr val="005D80"/>
                </a:solidFill>
                <a:latin typeface="+mn-lt"/>
              </a:rPr>
              <a:t>dẫn</a:t>
            </a:r>
            <a:r>
              <a:rPr lang="en-US" sz="2400" dirty="0" smtClean="0">
                <a:solidFill>
                  <a:srgbClr val="005D80"/>
                </a:solidFill>
                <a:latin typeface="+mn-lt"/>
              </a:rPr>
              <a:t> </a:t>
            </a:r>
            <a:r>
              <a:rPr lang="en-US" sz="2400" dirty="0" err="1" smtClean="0">
                <a:solidFill>
                  <a:srgbClr val="005D80"/>
                </a:solidFill>
                <a:latin typeface="+mn-lt"/>
              </a:rPr>
              <a:t>học</a:t>
            </a:r>
            <a:r>
              <a:rPr lang="en-US" sz="2400" dirty="0" smtClean="0">
                <a:solidFill>
                  <a:srgbClr val="005D80"/>
                </a:solidFill>
                <a:latin typeface="+mn-lt"/>
              </a:rPr>
              <a:t> </a:t>
            </a:r>
            <a:r>
              <a:rPr lang="en-US" sz="2400" dirty="0" err="1" smtClean="0">
                <a:solidFill>
                  <a:srgbClr val="005D80"/>
                </a:solidFill>
                <a:latin typeface="+mn-lt"/>
              </a:rPr>
              <a:t>sinh</a:t>
            </a:r>
            <a:r>
              <a:rPr lang="en-US" sz="2400" dirty="0" smtClean="0">
                <a:solidFill>
                  <a:srgbClr val="005D80"/>
                </a:solidFill>
                <a:latin typeface="+mn-lt"/>
              </a:rPr>
              <a:t> </a:t>
            </a:r>
            <a:r>
              <a:rPr lang="en-US" sz="2400" dirty="0" err="1" smtClean="0">
                <a:solidFill>
                  <a:srgbClr val="005D80"/>
                </a:solidFill>
                <a:latin typeface="+mn-lt"/>
              </a:rPr>
              <a:t>tự</a:t>
            </a:r>
            <a:r>
              <a:rPr lang="en-US" sz="2400" dirty="0" smtClean="0">
                <a:solidFill>
                  <a:srgbClr val="005D80"/>
                </a:solidFill>
                <a:latin typeface="+mn-lt"/>
              </a:rPr>
              <a:t> </a:t>
            </a:r>
            <a:r>
              <a:rPr lang="en-US" sz="2400" dirty="0" err="1" smtClean="0">
                <a:solidFill>
                  <a:srgbClr val="005D80"/>
                </a:solidFill>
                <a:latin typeface="+mn-lt"/>
              </a:rPr>
              <a:t>học</a:t>
            </a:r>
            <a:r>
              <a:rPr lang="en-US" sz="2400" dirty="0" smtClean="0">
                <a:solidFill>
                  <a:srgbClr val="005D80"/>
                </a:solidFill>
                <a:latin typeface="+mn-lt"/>
              </a:rPr>
              <a:t>)</a:t>
            </a:r>
            <a:endParaRPr lang="en-US" sz="2400" dirty="0">
              <a:solidFill>
                <a:srgbClr val="005D80"/>
              </a:solidFill>
              <a:latin typeface="+mn-lt"/>
            </a:endParaRPr>
          </a:p>
        </p:txBody>
      </p:sp>
      <p:sp>
        <p:nvSpPr>
          <p:cNvPr id="11" name="Rectangle 3"/>
          <p:cNvSpPr>
            <a:spLocks noChangeArrowheads="1"/>
          </p:cNvSpPr>
          <p:nvPr/>
        </p:nvSpPr>
        <p:spPr bwMode="auto">
          <a:xfrm>
            <a:off x="1117600" y="3812403"/>
            <a:ext cx="2131704" cy="1524000"/>
          </a:xfrm>
          <a:prstGeom prst="rect">
            <a:avLst/>
          </a:prstGeom>
          <a:solidFill>
            <a:schemeClr val="bg1"/>
          </a:solidFill>
          <a:ln w="9525">
            <a:solidFill>
              <a:schemeClr val="tx1"/>
            </a:solidFill>
            <a:miter lim="800000"/>
            <a:headEnd/>
            <a:tailEnd/>
          </a:ln>
          <a:effectLst/>
        </p:spPr>
        <p:txBody>
          <a:bodyPr wrap="none" anchor="ctr"/>
          <a:lstStyle/>
          <a:p>
            <a:pPr algn="ctr"/>
            <a:r>
              <a:rPr lang="en-US" sz="2400" dirty="0" err="1">
                <a:solidFill>
                  <a:srgbClr val="FF0066"/>
                </a:solidFill>
              </a:rPr>
              <a:t>Đối</a:t>
            </a:r>
            <a:r>
              <a:rPr lang="en-US" sz="2400" dirty="0">
                <a:solidFill>
                  <a:srgbClr val="FF0066"/>
                </a:solidFill>
              </a:rPr>
              <a:t> </a:t>
            </a:r>
            <a:r>
              <a:rPr lang="en-US" sz="2400" dirty="0" err="1" smtClean="0">
                <a:solidFill>
                  <a:srgbClr val="FF0066"/>
                </a:solidFill>
              </a:rPr>
              <a:t>với</a:t>
            </a:r>
            <a:r>
              <a:rPr lang="en-US" sz="2400" dirty="0" smtClean="0">
                <a:solidFill>
                  <a:srgbClr val="FF0066"/>
                </a:solidFill>
              </a:rPr>
              <a:t> </a:t>
            </a:r>
            <a:r>
              <a:rPr lang="en-US" sz="2400" dirty="0" err="1" smtClean="0">
                <a:solidFill>
                  <a:srgbClr val="FF0066"/>
                </a:solidFill>
              </a:rPr>
              <a:t>gia</a:t>
            </a:r>
            <a:r>
              <a:rPr lang="en-US" sz="2400" dirty="0" smtClean="0">
                <a:solidFill>
                  <a:srgbClr val="FF0066"/>
                </a:solidFill>
              </a:rPr>
              <a:t> </a:t>
            </a:r>
            <a:r>
              <a:rPr lang="en-US" sz="2400" dirty="0" err="1" smtClean="0">
                <a:solidFill>
                  <a:srgbClr val="FF0066"/>
                </a:solidFill>
              </a:rPr>
              <a:t>đình</a:t>
            </a:r>
            <a:endParaRPr lang="en-US" sz="2400" dirty="0">
              <a:solidFill>
                <a:srgbClr val="FF0066"/>
              </a:solidFill>
            </a:endParaRPr>
          </a:p>
        </p:txBody>
      </p:sp>
      <p:sp>
        <p:nvSpPr>
          <p:cNvPr id="12" name="Rectangle 4"/>
          <p:cNvSpPr>
            <a:spLocks noChangeArrowheads="1"/>
          </p:cNvSpPr>
          <p:nvPr/>
        </p:nvSpPr>
        <p:spPr bwMode="auto">
          <a:xfrm>
            <a:off x="4392304" y="2440803"/>
            <a:ext cx="6334836" cy="9144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smtClean="0">
                <a:solidFill>
                  <a:srgbClr val="C00000"/>
                </a:solidFill>
              </a:rPr>
              <a:t>Phát</a:t>
            </a:r>
            <a:r>
              <a:rPr lang="en-US" sz="2400" dirty="0" smtClean="0">
                <a:solidFill>
                  <a:srgbClr val="C00000"/>
                </a:solidFill>
              </a:rPr>
              <a:t> </a:t>
            </a:r>
            <a:r>
              <a:rPr lang="en-US" sz="2400" dirty="0" err="1" smtClean="0">
                <a:solidFill>
                  <a:srgbClr val="C00000"/>
                </a:solidFill>
              </a:rPr>
              <a:t>triển</a:t>
            </a:r>
            <a:r>
              <a:rPr lang="en-US" sz="2400" dirty="0" smtClean="0">
                <a:solidFill>
                  <a:srgbClr val="C00000"/>
                </a:solidFill>
              </a:rPr>
              <a:t> </a:t>
            </a:r>
            <a:r>
              <a:rPr lang="en-US" sz="2400" dirty="0" err="1" smtClean="0">
                <a:solidFill>
                  <a:srgbClr val="C00000"/>
                </a:solidFill>
              </a:rPr>
              <a:t>kinh</a:t>
            </a:r>
            <a:r>
              <a:rPr lang="en-US" sz="2400" dirty="0" smtClean="0">
                <a:solidFill>
                  <a:srgbClr val="C00000"/>
                </a:solidFill>
              </a:rPr>
              <a:t> </a:t>
            </a:r>
            <a:r>
              <a:rPr lang="en-US" sz="2400" dirty="0" err="1" smtClean="0">
                <a:solidFill>
                  <a:srgbClr val="C00000"/>
                </a:solidFill>
              </a:rPr>
              <a:t>tế</a:t>
            </a:r>
            <a:r>
              <a:rPr lang="en-US" sz="2400" dirty="0" smtClean="0">
                <a:solidFill>
                  <a:srgbClr val="C00000"/>
                </a:solidFill>
              </a:rPr>
              <a:t> </a:t>
            </a:r>
            <a:r>
              <a:rPr lang="en-US" sz="2400" dirty="0" err="1" smtClean="0">
                <a:solidFill>
                  <a:srgbClr val="C00000"/>
                </a:solidFill>
              </a:rPr>
              <a:t>là</a:t>
            </a:r>
            <a:r>
              <a:rPr lang="en-US" sz="2400" dirty="0" smtClean="0">
                <a:solidFill>
                  <a:srgbClr val="C00000"/>
                </a:solidFill>
              </a:rPr>
              <a:t> </a:t>
            </a:r>
            <a:r>
              <a:rPr lang="en-US" sz="2400" dirty="0" err="1" smtClean="0">
                <a:solidFill>
                  <a:srgbClr val="C00000"/>
                </a:solidFill>
              </a:rPr>
              <a:t>tiền</a:t>
            </a:r>
            <a:r>
              <a:rPr lang="en-US" sz="2400" dirty="0" smtClean="0">
                <a:solidFill>
                  <a:srgbClr val="C00000"/>
                </a:solidFill>
              </a:rPr>
              <a:t> </a:t>
            </a:r>
            <a:r>
              <a:rPr lang="en-US" sz="2400" dirty="0" err="1" smtClean="0">
                <a:solidFill>
                  <a:srgbClr val="C00000"/>
                </a:solidFill>
              </a:rPr>
              <a:t>đề</a:t>
            </a:r>
            <a:endParaRPr lang="en-US" sz="2400" dirty="0">
              <a:solidFill>
                <a:srgbClr val="C00000"/>
              </a:solidFill>
            </a:endParaRPr>
          </a:p>
        </p:txBody>
      </p:sp>
      <p:sp>
        <p:nvSpPr>
          <p:cNvPr id="13" name="Rectangle 5"/>
          <p:cNvSpPr>
            <a:spLocks noChangeArrowheads="1"/>
          </p:cNvSpPr>
          <p:nvPr/>
        </p:nvSpPr>
        <p:spPr bwMode="auto">
          <a:xfrm>
            <a:off x="4392303" y="3736203"/>
            <a:ext cx="7221942" cy="9144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smtClean="0">
                <a:solidFill>
                  <a:srgbClr val="C00000"/>
                </a:solidFill>
              </a:rPr>
              <a:t>Cơ</a:t>
            </a:r>
            <a:r>
              <a:rPr lang="en-US" sz="2400" dirty="0" smtClean="0">
                <a:solidFill>
                  <a:srgbClr val="C00000"/>
                </a:solidFill>
              </a:rPr>
              <a:t> </a:t>
            </a:r>
            <a:r>
              <a:rPr lang="en-US" sz="2400" dirty="0" err="1" smtClean="0">
                <a:solidFill>
                  <a:srgbClr val="C00000"/>
                </a:solidFill>
              </a:rPr>
              <a:t>sở</a:t>
            </a:r>
            <a:r>
              <a:rPr lang="en-US" sz="2400" dirty="0" smtClean="0">
                <a:solidFill>
                  <a:srgbClr val="C00000"/>
                </a:solidFill>
              </a:rPr>
              <a:t> </a:t>
            </a:r>
            <a:r>
              <a:rPr lang="en-US" sz="2400" dirty="0" err="1" smtClean="0">
                <a:solidFill>
                  <a:srgbClr val="C00000"/>
                </a:solidFill>
              </a:rPr>
              <a:t>quan</a:t>
            </a:r>
            <a:r>
              <a:rPr lang="en-US" sz="2400" dirty="0" smtClean="0">
                <a:solidFill>
                  <a:srgbClr val="C00000"/>
                </a:solidFill>
              </a:rPr>
              <a:t> </a:t>
            </a:r>
            <a:r>
              <a:rPr lang="en-US" sz="2400" dirty="0" err="1" smtClean="0">
                <a:solidFill>
                  <a:srgbClr val="C00000"/>
                </a:solidFill>
              </a:rPr>
              <a:t>trọng</a:t>
            </a:r>
            <a:r>
              <a:rPr lang="en-US" sz="2400" dirty="0" smtClean="0">
                <a:solidFill>
                  <a:srgbClr val="C00000"/>
                </a:solidFill>
              </a:rPr>
              <a:t> </a:t>
            </a:r>
            <a:r>
              <a:rPr lang="en-US" sz="2400" dirty="0" err="1" smtClean="0">
                <a:solidFill>
                  <a:srgbClr val="C00000"/>
                </a:solidFill>
              </a:rPr>
              <a:t>để</a:t>
            </a:r>
            <a:r>
              <a:rPr lang="en-US" sz="2400" dirty="0" smtClean="0">
                <a:solidFill>
                  <a:srgbClr val="C00000"/>
                </a:solidFill>
              </a:rPr>
              <a:t> </a:t>
            </a:r>
            <a:r>
              <a:rPr lang="en-US" sz="2400" dirty="0" err="1" smtClean="0">
                <a:solidFill>
                  <a:srgbClr val="C00000"/>
                </a:solidFill>
              </a:rPr>
              <a:t>thực</a:t>
            </a:r>
            <a:r>
              <a:rPr lang="en-US" sz="2400" dirty="0" smtClean="0">
                <a:solidFill>
                  <a:srgbClr val="C00000"/>
                </a:solidFill>
              </a:rPr>
              <a:t> </a:t>
            </a:r>
            <a:r>
              <a:rPr lang="en-US" sz="2400" dirty="0" err="1" smtClean="0">
                <a:solidFill>
                  <a:srgbClr val="C00000"/>
                </a:solidFill>
              </a:rPr>
              <a:t>hiện</a:t>
            </a:r>
            <a:r>
              <a:rPr lang="en-US" sz="2400" dirty="0" smtClean="0">
                <a:solidFill>
                  <a:srgbClr val="C00000"/>
                </a:solidFill>
              </a:rPr>
              <a:t> </a:t>
            </a:r>
            <a:r>
              <a:rPr lang="en-US" sz="2400" dirty="0" err="1" smtClean="0">
                <a:solidFill>
                  <a:srgbClr val="C00000"/>
                </a:solidFill>
              </a:rPr>
              <a:t>các</a:t>
            </a:r>
            <a:r>
              <a:rPr lang="en-US" sz="2400" dirty="0" smtClean="0">
                <a:solidFill>
                  <a:srgbClr val="C00000"/>
                </a:solidFill>
              </a:rPr>
              <a:t> </a:t>
            </a:r>
            <a:r>
              <a:rPr lang="en-US" sz="2400" dirty="0" err="1" smtClean="0">
                <a:solidFill>
                  <a:srgbClr val="C00000"/>
                </a:solidFill>
              </a:rPr>
              <a:t>chức</a:t>
            </a:r>
            <a:r>
              <a:rPr lang="en-US" sz="2400" dirty="0" smtClean="0">
                <a:solidFill>
                  <a:srgbClr val="C00000"/>
                </a:solidFill>
              </a:rPr>
              <a:t> </a:t>
            </a:r>
            <a:r>
              <a:rPr lang="en-US" sz="2400" dirty="0" err="1" smtClean="0">
                <a:solidFill>
                  <a:srgbClr val="C00000"/>
                </a:solidFill>
              </a:rPr>
              <a:t>năng</a:t>
            </a:r>
            <a:r>
              <a:rPr lang="en-US" sz="2400" dirty="0" smtClean="0">
                <a:solidFill>
                  <a:srgbClr val="C00000"/>
                </a:solidFill>
              </a:rPr>
              <a:t> </a:t>
            </a:r>
          </a:p>
          <a:p>
            <a:pPr algn="just"/>
            <a:r>
              <a:rPr lang="en-US" sz="2400" dirty="0" err="1" smtClean="0">
                <a:solidFill>
                  <a:srgbClr val="C00000"/>
                </a:solidFill>
              </a:rPr>
              <a:t>của</a:t>
            </a:r>
            <a:r>
              <a:rPr lang="en-US" sz="2400" dirty="0" smtClean="0">
                <a:solidFill>
                  <a:srgbClr val="C00000"/>
                </a:solidFill>
              </a:rPr>
              <a:t> </a:t>
            </a:r>
            <a:r>
              <a:rPr lang="en-US" sz="2400" dirty="0" err="1" smtClean="0">
                <a:solidFill>
                  <a:srgbClr val="C00000"/>
                </a:solidFill>
              </a:rPr>
              <a:t>gia</a:t>
            </a:r>
            <a:r>
              <a:rPr lang="en-US" sz="2400" dirty="0" smtClean="0">
                <a:solidFill>
                  <a:srgbClr val="C00000"/>
                </a:solidFill>
              </a:rPr>
              <a:t> </a:t>
            </a:r>
            <a:r>
              <a:rPr lang="en-US" sz="2400" dirty="0" err="1" smtClean="0">
                <a:solidFill>
                  <a:srgbClr val="C00000"/>
                </a:solidFill>
              </a:rPr>
              <a:t>đình</a:t>
            </a:r>
            <a:endParaRPr lang="en-US" sz="2400" dirty="0">
              <a:solidFill>
                <a:srgbClr val="C00000"/>
              </a:solidFill>
            </a:endParaRPr>
          </a:p>
        </p:txBody>
      </p:sp>
      <p:sp>
        <p:nvSpPr>
          <p:cNvPr id="14" name="Rectangle 6"/>
          <p:cNvSpPr>
            <a:spLocks noChangeArrowheads="1"/>
          </p:cNvSpPr>
          <p:nvPr/>
        </p:nvSpPr>
        <p:spPr bwMode="auto">
          <a:xfrm>
            <a:off x="4392303" y="5031603"/>
            <a:ext cx="7221941" cy="990600"/>
          </a:xfrm>
          <a:prstGeom prst="rect">
            <a:avLst/>
          </a:prstGeom>
          <a:solidFill>
            <a:schemeClr val="bg1"/>
          </a:solidFill>
          <a:ln w="9525">
            <a:solidFill>
              <a:schemeClr val="tx1"/>
            </a:solidFill>
            <a:miter lim="800000"/>
            <a:headEnd/>
            <a:tailEnd/>
          </a:ln>
          <a:effectLst/>
        </p:spPr>
        <p:txBody>
          <a:bodyPr wrap="none" anchor="ctr"/>
          <a:lstStyle/>
          <a:p>
            <a:pPr algn="just"/>
            <a:r>
              <a:rPr lang="en-US" sz="2400" dirty="0" err="1" smtClean="0">
                <a:solidFill>
                  <a:srgbClr val="C00000"/>
                </a:solidFill>
              </a:rPr>
              <a:t>Xây</a:t>
            </a:r>
            <a:r>
              <a:rPr lang="en-US" sz="2400" dirty="0" smtClean="0">
                <a:solidFill>
                  <a:srgbClr val="C00000"/>
                </a:solidFill>
              </a:rPr>
              <a:t> </a:t>
            </a:r>
            <a:r>
              <a:rPr lang="en-US" sz="2400" dirty="0" err="1" smtClean="0">
                <a:solidFill>
                  <a:srgbClr val="C00000"/>
                </a:solidFill>
              </a:rPr>
              <a:t>dựng</a:t>
            </a:r>
            <a:r>
              <a:rPr lang="en-US" sz="2400" dirty="0" smtClean="0">
                <a:solidFill>
                  <a:srgbClr val="C00000"/>
                </a:solidFill>
              </a:rPr>
              <a:t> </a:t>
            </a:r>
            <a:r>
              <a:rPr lang="en-US" sz="2400" dirty="0" err="1" smtClean="0">
                <a:solidFill>
                  <a:srgbClr val="C00000"/>
                </a:solidFill>
              </a:rPr>
              <a:t>gia</a:t>
            </a:r>
            <a:r>
              <a:rPr lang="en-US" sz="2400" dirty="0" smtClean="0">
                <a:solidFill>
                  <a:srgbClr val="C00000"/>
                </a:solidFill>
              </a:rPr>
              <a:t> </a:t>
            </a:r>
            <a:r>
              <a:rPr lang="en-US" sz="2400" dirty="0" err="1" smtClean="0">
                <a:solidFill>
                  <a:srgbClr val="C00000"/>
                </a:solidFill>
              </a:rPr>
              <a:t>đình</a:t>
            </a:r>
            <a:r>
              <a:rPr lang="en-US" sz="2400" dirty="0" smtClean="0">
                <a:solidFill>
                  <a:srgbClr val="C00000"/>
                </a:solidFill>
              </a:rPr>
              <a:t> </a:t>
            </a:r>
            <a:r>
              <a:rPr lang="en-US" sz="2400" dirty="0" err="1" smtClean="0">
                <a:solidFill>
                  <a:srgbClr val="C00000"/>
                </a:solidFill>
              </a:rPr>
              <a:t>văn</a:t>
            </a:r>
            <a:r>
              <a:rPr lang="en-US" sz="2400" dirty="0" smtClean="0">
                <a:solidFill>
                  <a:srgbClr val="C00000"/>
                </a:solidFill>
              </a:rPr>
              <a:t> </a:t>
            </a:r>
            <a:r>
              <a:rPr lang="en-US" sz="2400" dirty="0" err="1" smtClean="0">
                <a:solidFill>
                  <a:srgbClr val="C00000"/>
                </a:solidFill>
              </a:rPr>
              <a:t>hóa</a:t>
            </a:r>
            <a:r>
              <a:rPr lang="en-US" sz="2400" dirty="0" smtClean="0">
                <a:solidFill>
                  <a:srgbClr val="C00000"/>
                </a:solidFill>
              </a:rPr>
              <a:t>, </a:t>
            </a:r>
            <a:r>
              <a:rPr lang="en-US" sz="2400" dirty="0" err="1" smtClean="0">
                <a:solidFill>
                  <a:srgbClr val="C00000"/>
                </a:solidFill>
              </a:rPr>
              <a:t>tế</a:t>
            </a:r>
            <a:r>
              <a:rPr lang="en-US" sz="2400" dirty="0" smtClean="0">
                <a:solidFill>
                  <a:srgbClr val="C00000"/>
                </a:solidFill>
              </a:rPr>
              <a:t> </a:t>
            </a:r>
            <a:r>
              <a:rPr lang="en-US" sz="2400" dirty="0" err="1" smtClean="0">
                <a:solidFill>
                  <a:srgbClr val="C00000"/>
                </a:solidFill>
              </a:rPr>
              <a:t>bào</a:t>
            </a:r>
            <a:r>
              <a:rPr lang="en-US" sz="2400" dirty="0" smtClean="0">
                <a:solidFill>
                  <a:srgbClr val="C00000"/>
                </a:solidFill>
              </a:rPr>
              <a:t> </a:t>
            </a:r>
            <a:r>
              <a:rPr lang="en-US" sz="2400" dirty="0" err="1" smtClean="0">
                <a:solidFill>
                  <a:srgbClr val="C00000"/>
                </a:solidFill>
              </a:rPr>
              <a:t>lành</a:t>
            </a:r>
            <a:r>
              <a:rPr lang="en-US" sz="2400" dirty="0" smtClean="0">
                <a:solidFill>
                  <a:srgbClr val="C00000"/>
                </a:solidFill>
              </a:rPr>
              <a:t> </a:t>
            </a:r>
            <a:r>
              <a:rPr lang="en-US" sz="2400" dirty="0" err="1" smtClean="0">
                <a:solidFill>
                  <a:srgbClr val="C00000"/>
                </a:solidFill>
              </a:rPr>
              <a:t>lạnh</a:t>
            </a:r>
            <a:r>
              <a:rPr lang="en-US" sz="2400" dirty="0" smtClean="0">
                <a:solidFill>
                  <a:srgbClr val="C00000"/>
                </a:solidFill>
              </a:rPr>
              <a:t> </a:t>
            </a:r>
            <a:r>
              <a:rPr lang="en-US" sz="2400" dirty="0" err="1" smtClean="0">
                <a:solidFill>
                  <a:srgbClr val="C00000"/>
                </a:solidFill>
              </a:rPr>
              <a:t>của</a:t>
            </a:r>
            <a:r>
              <a:rPr lang="en-US" sz="2400" dirty="0" smtClean="0">
                <a:solidFill>
                  <a:srgbClr val="C00000"/>
                </a:solidFill>
              </a:rPr>
              <a:t> </a:t>
            </a:r>
            <a:r>
              <a:rPr lang="en-US" sz="2400" dirty="0" err="1" smtClean="0">
                <a:solidFill>
                  <a:srgbClr val="C00000"/>
                </a:solidFill>
              </a:rPr>
              <a:t>xh</a:t>
            </a:r>
            <a:endParaRPr lang="en-US" sz="2400" dirty="0">
              <a:solidFill>
                <a:srgbClr val="C00000"/>
              </a:solidFill>
            </a:endParaRPr>
          </a:p>
        </p:txBody>
      </p:sp>
      <p:sp>
        <p:nvSpPr>
          <p:cNvPr id="16" name="Line 8"/>
          <p:cNvSpPr>
            <a:spLocks noChangeShapeType="1"/>
          </p:cNvSpPr>
          <p:nvPr/>
        </p:nvSpPr>
        <p:spPr bwMode="auto">
          <a:xfrm>
            <a:off x="3249304" y="4650603"/>
            <a:ext cx="228600" cy="0"/>
          </a:xfrm>
          <a:prstGeom prst="line">
            <a:avLst/>
          </a:prstGeom>
          <a:noFill/>
          <a:ln w="9525">
            <a:solidFill>
              <a:schemeClr val="tx1"/>
            </a:solidFill>
            <a:round/>
            <a:headEnd/>
            <a:tailEnd/>
          </a:ln>
          <a:effectLst/>
        </p:spPr>
        <p:txBody>
          <a:bodyPr/>
          <a:lstStyle/>
          <a:p>
            <a:endParaRPr lang="vi-VN"/>
          </a:p>
        </p:txBody>
      </p:sp>
      <p:sp>
        <p:nvSpPr>
          <p:cNvPr id="17" name="Line 9"/>
          <p:cNvSpPr>
            <a:spLocks noChangeShapeType="1"/>
          </p:cNvSpPr>
          <p:nvPr/>
        </p:nvSpPr>
        <p:spPr bwMode="auto">
          <a:xfrm flipH="1">
            <a:off x="3477904" y="2898003"/>
            <a:ext cx="0" cy="2590800"/>
          </a:xfrm>
          <a:prstGeom prst="line">
            <a:avLst/>
          </a:prstGeom>
          <a:noFill/>
          <a:ln w="9525">
            <a:solidFill>
              <a:schemeClr val="tx1"/>
            </a:solidFill>
            <a:round/>
            <a:headEnd/>
            <a:tailEnd/>
          </a:ln>
          <a:effectLst/>
        </p:spPr>
        <p:txBody>
          <a:bodyPr/>
          <a:lstStyle/>
          <a:p>
            <a:endParaRPr lang="vi-VN"/>
          </a:p>
        </p:txBody>
      </p:sp>
      <p:sp>
        <p:nvSpPr>
          <p:cNvPr id="18" name="Line 10"/>
          <p:cNvSpPr>
            <a:spLocks noChangeShapeType="1"/>
          </p:cNvSpPr>
          <p:nvPr/>
        </p:nvSpPr>
        <p:spPr bwMode="auto">
          <a:xfrm>
            <a:off x="3477904" y="2898003"/>
            <a:ext cx="914400" cy="0"/>
          </a:xfrm>
          <a:prstGeom prst="line">
            <a:avLst/>
          </a:prstGeom>
          <a:noFill/>
          <a:ln w="9525">
            <a:solidFill>
              <a:schemeClr val="tx1"/>
            </a:solidFill>
            <a:round/>
            <a:headEnd/>
            <a:tailEnd type="triangle" w="med" len="med"/>
          </a:ln>
          <a:effectLst/>
        </p:spPr>
        <p:txBody>
          <a:bodyPr/>
          <a:lstStyle/>
          <a:p>
            <a:endParaRPr lang="vi-VN"/>
          </a:p>
        </p:txBody>
      </p:sp>
      <p:sp>
        <p:nvSpPr>
          <p:cNvPr id="19" name="Line 11"/>
          <p:cNvSpPr>
            <a:spLocks noChangeShapeType="1"/>
          </p:cNvSpPr>
          <p:nvPr/>
        </p:nvSpPr>
        <p:spPr bwMode="auto">
          <a:xfrm>
            <a:off x="3477904" y="4117203"/>
            <a:ext cx="914400" cy="0"/>
          </a:xfrm>
          <a:prstGeom prst="line">
            <a:avLst/>
          </a:prstGeom>
          <a:noFill/>
          <a:ln w="9525">
            <a:solidFill>
              <a:schemeClr val="tx1"/>
            </a:solidFill>
            <a:round/>
            <a:headEnd/>
            <a:tailEnd type="triangle" w="med" len="med"/>
          </a:ln>
          <a:effectLst/>
        </p:spPr>
        <p:txBody>
          <a:bodyPr/>
          <a:lstStyle/>
          <a:p>
            <a:endParaRPr lang="vi-VN"/>
          </a:p>
        </p:txBody>
      </p:sp>
      <p:sp>
        <p:nvSpPr>
          <p:cNvPr id="20" name="Line 12"/>
          <p:cNvSpPr>
            <a:spLocks noChangeShapeType="1"/>
          </p:cNvSpPr>
          <p:nvPr/>
        </p:nvSpPr>
        <p:spPr bwMode="auto">
          <a:xfrm>
            <a:off x="3477904" y="5488803"/>
            <a:ext cx="914400" cy="0"/>
          </a:xfrm>
          <a:prstGeom prst="line">
            <a:avLst/>
          </a:prstGeom>
          <a:noFill/>
          <a:ln w="9525">
            <a:solidFill>
              <a:schemeClr val="tx1"/>
            </a:solidFill>
            <a:round/>
            <a:headEnd/>
            <a:tailEnd type="triangle" w="med" len="med"/>
          </a:ln>
          <a:effectLst/>
        </p:spPr>
        <p:txBody>
          <a:bodyPr/>
          <a:lstStyle/>
          <a:p>
            <a:endParaRPr lang="vi-VN"/>
          </a:p>
        </p:txBody>
      </p:sp>
    </p:spTree>
    <p:extLst>
      <p:ext uri="{BB962C8B-B14F-4D97-AF65-F5344CB8AC3E}">
        <p14:creationId xmlns:p14="http://schemas.microsoft.com/office/powerpoint/2010/main" val="332883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16"/>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16"/>
                                        </p:tgtEl>
                                        <p:attrNameLst>
                                          <p:attrName>ppt_y</p:attrName>
                                        </p:attrNameLst>
                                      </p:cBhvr>
                                      <p:tavLst>
                                        <p:tav tm="0">
                                          <p:val>
                                            <p:strVal val="#ppt_y"/>
                                          </p:val>
                                        </p:tav>
                                        <p:tav tm="100000">
                                          <p:val>
                                            <p:strVal val="#ppt_y"/>
                                          </p:val>
                                        </p:tav>
                                      </p:tavLst>
                                    </p:anim>
                                    <p:animEffect transition="in" filter="fade">
                                      <p:cBhvr>
                                        <p:cTn id="10" dur="1000"/>
                                        <p:tgtEl>
                                          <p:spTgt spid="16"/>
                                        </p:tgtEl>
                                      </p:cBhvr>
                                    </p:animEffect>
                                  </p:childTnLst>
                                </p:cTn>
                              </p:par>
                              <p:par>
                                <p:cTn id="11" presetID="48" presetClass="entr" presetSubtype="0" accel="5000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1000" fill="hold"/>
                                        <p:tgtEl>
                                          <p:spTgt spid="18"/>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4" dur="1000" fill="hold"/>
                                        <p:tgtEl>
                                          <p:spTgt spid="18"/>
                                        </p:tgtEl>
                                        <p:attrNameLst>
                                          <p:attrName>ppt_x</p:attrName>
                                        </p:attrNameLst>
                                      </p:cBhvr>
                                      <p:tavLst>
                                        <p:tav tm="0">
                                          <p:val>
                                            <p:fltVal val="-1"/>
                                          </p:val>
                                        </p:tav>
                                        <p:tav tm="50000">
                                          <p:val>
                                            <p:fltVal val="0.95"/>
                                          </p:val>
                                        </p:tav>
                                        <p:tav tm="100000">
                                          <p:val>
                                            <p:strVal val="#ppt_x"/>
                                          </p:val>
                                        </p:tav>
                                      </p:tavLst>
                                    </p:anim>
                                    <p:anim calcmode="lin" valueType="num">
                                      <p:cBhvr>
                                        <p:cTn id="15" dur="1000" fill="hold"/>
                                        <p:tgtEl>
                                          <p:spTgt spid="18"/>
                                        </p:tgtEl>
                                        <p:attrNameLst>
                                          <p:attrName>ppt_y</p:attrName>
                                        </p:attrNameLst>
                                      </p:cBhvr>
                                      <p:tavLst>
                                        <p:tav tm="0">
                                          <p:val>
                                            <p:strVal val="#ppt_y"/>
                                          </p:val>
                                        </p:tav>
                                        <p:tav tm="100000">
                                          <p:val>
                                            <p:strVal val="#ppt_y"/>
                                          </p:val>
                                        </p:tav>
                                      </p:tavLst>
                                    </p:anim>
                                    <p:animEffect transition="in" filter="fade">
                                      <p:cBhvr>
                                        <p:cTn id="16" dur="1000"/>
                                        <p:tgtEl>
                                          <p:spTgt spid="18"/>
                                        </p:tgtEl>
                                      </p:cBhvr>
                                    </p:animEffect>
                                  </p:childTnLst>
                                </p:cTn>
                              </p:par>
                              <p:par>
                                <p:cTn id="17" presetID="48" presetClass="entr" presetSubtype="0" accel="5000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1000" fill="hold"/>
                                        <p:tgtEl>
                                          <p:spTgt spid="19"/>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0" dur="1000" fill="hold"/>
                                        <p:tgtEl>
                                          <p:spTgt spid="19"/>
                                        </p:tgtEl>
                                        <p:attrNameLst>
                                          <p:attrName>ppt_x</p:attrName>
                                        </p:attrNameLst>
                                      </p:cBhvr>
                                      <p:tavLst>
                                        <p:tav tm="0">
                                          <p:val>
                                            <p:fltVal val="-1"/>
                                          </p:val>
                                        </p:tav>
                                        <p:tav tm="50000">
                                          <p:val>
                                            <p:fltVal val="0.95"/>
                                          </p:val>
                                        </p:tav>
                                        <p:tav tm="100000">
                                          <p:val>
                                            <p:strVal val="#ppt_x"/>
                                          </p:val>
                                        </p:tav>
                                      </p:tavLst>
                                    </p:anim>
                                    <p:anim calcmode="lin" valueType="num">
                                      <p:cBhvr>
                                        <p:cTn id="21" dur="1000" fill="hold"/>
                                        <p:tgtEl>
                                          <p:spTgt spid="19"/>
                                        </p:tgtEl>
                                        <p:attrNameLst>
                                          <p:attrName>ppt_y</p:attrName>
                                        </p:attrNameLst>
                                      </p:cBhvr>
                                      <p:tavLst>
                                        <p:tav tm="0">
                                          <p:val>
                                            <p:strVal val="#ppt_y"/>
                                          </p:val>
                                        </p:tav>
                                        <p:tav tm="100000">
                                          <p:val>
                                            <p:strVal val="#ppt_y"/>
                                          </p:val>
                                        </p:tav>
                                      </p:tavLst>
                                    </p:anim>
                                    <p:animEffect transition="in" filter="fade">
                                      <p:cBhvr>
                                        <p:cTn id="22" dur="1000"/>
                                        <p:tgtEl>
                                          <p:spTgt spid="19"/>
                                        </p:tgtEl>
                                      </p:cBhvr>
                                    </p:animEffect>
                                  </p:childTnLst>
                                </p:cTn>
                              </p:par>
                              <p:par>
                                <p:cTn id="23" presetID="48" presetClass="entr" presetSubtype="0" accel="5000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1000" fill="hold"/>
                                        <p:tgtEl>
                                          <p:spTgt spid="20"/>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20"/>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20"/>
                                        </p:tgtEl>
                                        <p:attrNameLst>
                                          <p:attrName>ppt_y</p:attrName>
                                        </p:attrNameLst>
                                      </p:cBhvr>
                                      <p:tavLst>
                                        <p:tav tm="0">
                                          <p:val>
                                            <p:strVal val="#ppt_y"/>
                                          </p:val>
                                        </p:tav>
                                        <p:tav tm="100000">
                                          <p:val>
                                            <p:strVal val="#ppt_y"/>
                                          </p:val>
                                        </p:tav>
                                      </p:tavLst>
                                    </p:anim>
                                    <p:animEffect transition="in" filter="fade">
                                      <p:cBhvr>
                                        <p:cTn id="28" dur="1000"/>
                                        <p:tgtEl>
                                          <p:spTgt spid="20"/>
                                        </p:tgtEl>
                                      </p:cBhvr>
                                    </p:animEffect>
                                  </p:childTnLst>
                                </p:cTn>
                              </p:par>
                              <p:par>
                                <p:cTn id="29" presetID="48" presetClass="entr" presetSubtype="0" accel="50000"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p:cTn id="31" dur="1000" fill="hold"/>
                                        <p:tgtEl>
                                          <p:spTgt spid="1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2" dur="1000" fill="hold"/>
                                        <p:tgtEl>
                                          <p:spTgt spid="12"/>
                                        </p:tgtEl>
                                        <p:attrNameLst>
                                          <p:attrName>ppt_x</p:attrName>
                                        </p:attrNameLst>
                                      </p:cBhvr>
                                      <p:tavLst>
                                        <p:tav tm="0">
                                          <p:val>
                                            <p:fltVal val="-1"/>
                                          </p:val>
                                        </p:tav>
                                        <p:tav tm="50000">
                                          <p:val>
                                            <p:fltVal val="0.95"/>
                                          </p:val>
                                        </p:tav>
                                        <p:tav tm="100000">
                                          <p:val>
                                            <p:strVal val="#ppt_x"/>
                                          </p:val>
                                        </p:tav>
                                      </p:tavLst>
                                    </p:anim>
                                    <p:anim calcmode="lin" valueType="num">
                                      <p:cBhvr>
                                        <p:cTn id="33" dur="1000" fill="hold"/>
                                        <p:tgtEl>
                                          <p:spTgt spid="12"/>
                                        </p:tgtEl>
                                        <p:attrNameLst>
                                          <p:attrName>ppt_y</p:attrName>
                                        </p:attrNameLst>
                                      </p:cBhvr>
                                      <p:tavLst>
                                        <p:tav tm="0">
                                          <p:val>
                                            <p:strVal val="#ppt_y"/>
                                          </p:val>
                                        </p:tav>
                                        <p:tav tm="100000">
                                          <p:val>
                                            <p:strVal val="#ppt_y"/>
                                          </p:val>
                                        </p:tav>
                                      </p:tavLst>
                                    </p:anim>
                                    <p:animEffect transition="in" filter="fade">
                                      <p:cBhvr>
                                        <p:cTn id="34" dur="1000"/>
                                        <p:tgtEl>
                                          <p:spTgt spid="12"/>
                                        </p:tgtEl>
                                      </p:cBhvr>
                                    </p:animEffect>
                                  </p:childTnLst>
                                </p:cTn>
                              </p:par>
                              <p:par>
                                <p:cTn id="35" presetID="48" presetClass="entr" presetSubtype="0" accel="5000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13"/>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13"/>
                                        </p:tgtEl>
                                        <p:attrNameLst>
                                          <p:attrName>ppt_y</p:attrName>
                                        </p:attrNameLst>
                                      </p:cBhvr>
                                      <p:tavLst>
                                        <p:tav tm="0">
                                          <p:val>
                                            <p:strVal val="#ppt_y"/>
                                          </p:val>
                                        </p:tav>
                                        <p:tav tm="100000">
                                          <p:val>
                                            <p:strVal val="#ppt_y"/>
                                          </p:val>
                                        </p:tav>
                                      </p:tavLst>
                                    </p:anim>
                                    <p:animEffect transition="in" filter="fade">
                                      <p:cBhvr>
                                        <p:cTn id="40" dur="1000"/>
                                        <p:tgtEl>
                                          <p:spTgt spid="13"/>
                                        </p:tgtEl>
                                      </p:cBhvr>
                                    </p:animEffect>
                                  </p:childTnLst>
                                </p:cTn>
                              </p:par>
                              <p:par>
                                <p:cTn id="41" presetID="48" presetClass="entr" presetSubtype="0" accel="50000"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1000" fill="hold"/>
                                        <p:tgtEl>
                                          <p:spTgt spid="14"/>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44" dur="1000" fill="hold"/>
                                        <p:tgtEl>
                                          <p:spTgt spid="14"/>
                                        </p:tgtEl>
                                        <p:attrNameLst>
                                          <p:attrName>ppt_x</p:attrName>
                                        </p:attrNameLst>
                                      </p:cBhvr>
                                      <p:tavLst>
                                        <p:tav tm="0">
                                          <p:val>
                                            <p:fltVal val="-1"/>
                                          </p:val>
                                        </p:tav>
                                        <p:tav tm="50000">
                                          <p:val>
                                            <p:fltVal val="0.95"/>
                                          </p:val>
                                        </p:tav>
                                        <p:tav tm="100000">
                                          <p:val>
                                            <p:strVal val="#ppt_x"/>
                                          </p:val>
                                        </p:tav>
                                      </p:tavLst>
                                    </p:anim>
                                    <p:anim calcmode="lin" valueType="num">
                                      <p:cBhvr>
                                        <p:cTn id="45" dur="1000" fill="hold"/>
                                        <p:tgtEl>
                                          <p:spTgt spid="14"/>
                                        </p:tgtEl>
                                        <p:attrNameLst>
                                          <p:attrName>ppt_y</p:attrName>
                                        </p:attrNameLst>
                                      </p:cBhvr>
                                      <p:tavLst>
                                        <p:tav tm="0">
                                          <p:val>
                                            <p:strVal val="#ppt_y"/>
                                          </p:val>
                                        </p:tav>
                                        <p:tav tm="100000">
                                          <p:val>
                                            <p:strVal val="#ppt_y"/>
                                          </p:val>
                                        </p:tav>
                                      </p:tavLst>
                                    </p:anim>
                                    <p:animEffect transition="in" filter="fade">
                                      <p:cBhvr>
                                        <p:cTn id="46"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6" grpId="0" animBg="1"/>
      <p:bldP spid="18" grpId="0" animBg="1"/>
      <p:bldP spid="19" grpId="0" animBg="1"/>
      <p:bldP spid="2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173710" y="209536"/>
            <a:ext cx="7760458" cy="707886"/>
          </a:xfrm>
          <a:prstGeom prst="rect">
            <a:avLst/>
          </a:prstGeom>
        </p:spPr>
        <p:txBody>
          <a:bodyPr wrap="none">
            <a:spAutoFit/>
          </a:bodyPr>
          <a:lstStyle/>
          <a:p>
            <a:pPr marL="514350" indent="-514350">
              <a:buAutoNum type="alphaLcPeriod"/>
            </a:pPr>
            <a:r>
              <a:rPr lang="en-US" sz="4000" b="1" dirty="0" err="1" smtClean="0">
                <a:solidFill>
                  <a:srgbClr val="BBD330"/>
                </a:solidFill>
                <a:latin typeface="UTM Alberta Heavy" panose="02040603050506020204" pitchFamily="18" charset="0"/>
              </a:rPr>
              <a:t>Sản</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xuất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của</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cải</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vật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chất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là</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gì</a:t>
            </a:r>
            <a:r>
              <a:rPr lang="en-US" sz="4000" b="1" dirty="0" smtClean="0">
                <a:solidFill>
                  <a:srgbClr val="BBD330"/>
                </a:solidFill>
                <a:latin typeface="UTM Alberta Heavy" panose="02040603050506020204" pitchFamily="18" charset="0"/>
              </a:rPr>
              <a:t>?</a:t>
            </a:r>
            <a:endParaRPr lang="vi-VN" sz="4000" b="1" dirty="0">
              <a:solidFill>
                <a:srgbClr val="BBD330"/>
              </a:solidFill>
            </a:endParaRPr>
          </a:p>
        </p:txBody>
      </p:sp>
      <p:grpSp>
        <p:nvGrpSpPr>
          <p:cNvPr id="6" name="Group 5"/>
          <p:cNvGrpSpPr/>
          <p:nvPr/>
        </p:nvGrpSpPr>
        <p:grpSpPr>
          <a:xfrm>
            <a:off x="212422" y="2538562"/>
            <a:ext cx="11701672" cy="2133631"/>
            <a:chOff x="690034" y="1365651"/>
            <a:chExt cx="8911165" cy="2133631"/>
          </a:xfrm>
        </p:grpSpPr>
        <p:grpSp>
          <p:nvGrpSpPr>
            <p:cNvPr id="7" name="Группа 20"/>
            <p:cNvGrpSpPr/>
            <p:nvPr/>
          </p:nvGrpSpPr>
          <p:grpSpPr>
            <a:xfrm flipH="1">
              <a:off x="690034" y="1621738"/>
              <a:ext cx="1685582" cy="1523237"/>
              <a:chOff x="7623175" y="366713"/>
              <a:chExt cx="3444875" cy="3113087"/>
            </a:xfrm>
            <a:solidFill>
              <a:schemeClr val="accent4"/>
            </a:solidFill>
          </p:grpSpPr>
          <p:grpSp>
            <p:nvGrpSpPr>
              <p:cNvPr id="58" name="Group 205"/>
              <p:cNvGrpSpPr>
                <a:grpSpLocks/>
              </p:cNvGrpSpPr>
              <p:nvPr/>
            </p:nvGrpSpPr>
            <p:grpSpPr bwMode="auto">
              <a:xfrm>
                <a:off x="7664450" y="366713"/>
                <a:ext cx="3403600" cy="2955925"/>
                <a:chOff x="4828" y="231"/>
                <a:chExt cx="2144" cy="1862"/>
              </a:xfrm>
              <a:grpFill/>
            </p:grpSpPr>
            <p:sp>
              <p:nvSpPr>
                <p:cNvPr id="3768" name="Freeform 5"/>
                <p:cNvSpPr>
                  <a:spLocks/>
                </p:cNvSpPr>
                <p:nvPr/>
              </p:nvSpPr>
              <p:spPr bwMode="auto">
                <a:xfrm>
                  <a:off x="6785" y="1144"/>
                  <a:ext cx="166" cy="949"/>
                </a:xfrm>
                <a:custGeom>
                  <a:avLst/>
                  <a:gdLst>
                    <a:gd name="T0" fmla="*/ 68 w 70"/>
                    <a:gd name="T1" fmla="*/ 400 h 400"/>
                    <a:gd name="T2" fmla="*/ 65 w 70"/>
                    <a:gd name="T3" fmla="*/ 360 h 400"/>
                    <a:gd name="T4" fmla="*/ 54 w 70"/>
                    <a:gd name="T5" fmla="*/ 314 h 400"/>
                    <a:gd name="T6" fmla="*/ 38 w 70"/>
                    <a:gd name="T7" fmla="*/ 248 h 400"/>
                    <a:gd name="T8" fmla="*/ 26 w 70"/>
                    <a:gd name="T9" fmla="*/ 173 h 400"/>
                    <a:gd name="T10" fmla="*/ 15 w 70"/>
                    <a:gd name="T11" fmla="*/ 104 h 400"/>
                    <a:gd name="T12" fmla="*/ 6 w 70"/>
                    <a:gd name="T13" fmla="*/ 51 h 400"/>
                    <a:gd name="T14" fmla="*/ 0 w 70"/>
                    <a:gd name="T15" fmla="*/ 0 h 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400">
                      <a:moveTo>
                        <a:pt x="68" y="400"/>
                      </a:moveTo>
                      <a:cubicBezTo>
                        <a:pt x="70" y="393"/>
                        <a:pt x="66" y="368"/>
                        <a:pt x="65" y="360"/>
                      </a:cubicBezTo>
                      <a:cubicBezTo>
                        <a:pt x="62" y="346"/>
                        <a:pt x="57" y="328"/>
                        <a:pt x="54" y="314"/>
                      </a:cubicBezTo>
                      <a:cubicBezTo>
                        <a:pt x="49" y="291"/>
                        <a:pt x="43" y="269"/>
                        <a:pt x="38" y="248"/>
                      </a:cubicBezTo>
                      <a:cubicBezTo>
                        <a:pt x="32" y="222"/>
                        <a:pt x="30" y="198"/>
                        <a:pt x="26" y="173"/>
                      </a:cubicBezTo>
                      <a:cubicBezTo>
                        <a:pt x="22" y="150"/>
                        <a:pt x="19" y="128"/>
                        <a:pt x="15" y="104"/>
                      </a:cubicBezTo>
                      <a:cubicBezTo>
                        <a:pt x="12" y="86"/>
                        <a:pt x="8" y="69"/>
                        <a:pt x="6" y="51"/>
                      </a:cubicBezTo>
                      <a:cubicBezTo>
                        <a:pt x="4" y="34"/>
                        <a:pt x="4" y="16"/>
                        <a:pt x="0" y="0"/>
                      </a:cubicBezTo>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9" name="Freeform 6"/>
                <p:cNvSpPr>
                  <a:spLocks/>
                </p:cNvSpPr>
                <p:nvPr/>
              </p:nvSpPr>
              <p:spPr bwMode="auto">
                <a:xfrm>
                  <a:off x="6759" y="1151"/>
                  <a:ext cx="5" cy="5"/>
                </a:xfrm>
                <a:custGeom>
                  <a:avLst/>
                  <a:gdLst>
                    <a:gd name="T0" fmla="*/ 1 w 2"/>
                    <a:gd name="T1" fmla="*/ 1 h 2"/>
                    <a:gd name="T2" fmla="*/ 0 w 2"/>
                    <a:gd name="T3" fmla="*/ 1 h 2"/>
                    <a:gd name="T4" fmla="*/ 1 w 2"/>
                    <a:gd name="T5" fmla="*/ 1 h 2"/>
                  </a:gdLst>
                  <a:ahLst/>
                  <a:cxnLst>
                    <a:cxn ang="0">
                      <a:pos x="T0" y="T1"/>
                    </a:cxn>
                    <a:cxn ang="0">
                      <a:pos x="T2" y="T3"/>
                    </a:cxn>
                    <a:cxn ang="0">
                      <a:pos x="T4" y="T5"/>
                    </a:cxn>
                  </a:cxnLst>
                  <a:rect l="0" t="0" r="r" b="b"/>
                  <a:pathLst>
                    <a:path w="2" h="2">
                      <a:moveTo>
                        <a:pt x="1" y="1"/>
                      </a:moveTo>
                      <a:cubicBezTo>
                        <a:pt x="1" y="0"/>
                        <a:pt x="0" y="1"/>
                        <a:pt x="0" y="1"/>
                      </a:cubicBezTo>
                      <a:cubicBezTo>
                        <a:pt x="0"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0" name="Freeform 7"/>
                <p:cNvSpPr>
                  <a:spLocks/>
                </p:cNvSpPr>
                <p:nvPr/>
              </p:nvSpPr>
              <p:spPr bwMode="auto">
                <a:xfrm>
                  <a:off x="6775" y="117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1" name="Freeform 8"/>
                <p:cNvSpPr>
                  <a:spLocks/>
                </p:cNvSpPr>
                <p:nvPr/>
              </p:nvSpPr>
              <p:spPr bwMode="auto">
                <a:xfrm>
                  <a:off x="6775" y="1180"/>
                  <a:ext cx="10" cy="12"/>
                </a:xfrm>
                <a:custGeom>
                  <a:avLst/>
                  <a:gdLst>
                    <a:gd name="T0" fmla="*/ 1 w 4"/>
                    <a:gd name="T1" fmla="*/ 5 h 5"/>
                    <a:gd name="T2" fmla="*/ 1 w 4"/>
                    <a:gd name="T3" fmla="*/ 1 h 5"/>
                    <a:gd name="T4" fmla="*/ 2 w 4"/>
                    <a:gd name="T5" fmla="*/ 0 h 5"/>
                    <a:gd name="T6" fmla="*/ 0 w 4"/>
                    <a:gd name="T7" fmla="*/ 0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4" y="4"/>
                        <a:pt x="1" y="2"/>
                        <a:pt x="1" y="1"/>
                      </a:cubicBezTo>
                      <a:cubicBezTo>
                        <a:pt x="2" y="0"/>
                        <a:pt x="2" y="0"/>
                        <a:pt x="2" y="0"/>
                      </a:cubicBezTo>
                      <a:cubicBezTo>
                        <a:pt x="0" y="0"/>
                        <a:pt x="0" y="0"/>
                        <a:pt x="0" y="0"/>
                      </a:cubicBezTo>
                      <a:cubicBezTo>
                        <a:pt x="0" y="2"/>
                        <a:pt x="2" y="4"/>
                        <a:pt x="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2" name="Freeform 9"/>
                <p:cNvSpPr>
                  <a:spLocks/>
                </p:cNvSpPr>
                <p:nvPr/>
              </p:nvSpPr>
              <p:spPr bwMode="auto">
                <a:xfrm>
                  <a:off x="6766" y="1203"/>
                  <a:ext cx="2" cy="5"/>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2"/>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3" name="Freeform 10"/>
                <p:cNvSpPr>
                  <a:spLocks/>
                </p:cNvSpPr>
                <p:nvPr/>
              </p:nvSpPr>
              <p:spPr bwMode="auto">
                <a:xfrm>
                  <a:off x="6764" y="1201"/>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4" name="Freeform 11"/>
                <p:cNvSpPr>
                  <a:spLocks/>
                </p:cNvSpPr>
                <p:nvPr/>
              </p:nvSpPr>
              <p:spPr bwMode="auto">
                <a:xfrm>
                  <a:off x="6764" y="1211"/>
                  <a:ext cx="4" cy="4"/>
                </a:xfrm>
                <a:custGeom>
                  <a:avLst/>
                  <a:gdLst>
                    <a:gd name="T0" fmla="*/ 2 w 2"/>
                    <a:gd name="T1" fmla="*/ 1 h 2"/>
                    <a:gd name="T2" fmla="*/ 1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0" y="0"/>
                        <a:pt x="0" y="1"/>
                        <a:pt x="0" y="1"/>
                      </a:cubicBezTo>
                      <a:cubicBezTo>
                        <a:pt x="0" y="2"/>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5" name="Freeform 12"/>
                <p:cNvSpPr>
                  <a:spLocks/>
                </p:cNvSpPr>
                <p:nvPr/>
              </p:nvSpPr>
              <p:spPr bwMode="auto">
                <a:xfrm>
                  <a:off x="6771" y="121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6" name="Freeform 13"/>
                <p:cNvSpPr>
                  <a:spLocks/>
                </p:cNvSpPr>
                <p:nvPr/>
              </p:nvSpPr>
              <p:spPr bwMode="auto">
                <a:xfrm>
                  <a:off x="6771" y="1211"/>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7" name="Freeform 14"/>
                <p:cNvSpPr>
                  <a:spLocks/>
                </p:cNvSpPr>
                <p:nvPr/>
              </p:nvSpPr>
              <p:spPr bwMode="auto">
                <a:xfrm>
                  <a:off x="6768" y="1201"/>
                  <a:ext cx="7" cy="7"/>
                </a:xfrm>
                <a:custGeom>
                  <a:avLst/>
                  <a:gdLst>
                    <a:gd name="T0" fmla="*/ 1 w 3"/>
                    <a:gd name="T1" fmla="*/ 3 h 3"/>
                    <a:gd name="T2" fmla="*/ 3 w 3"/>
                    <a:gd name="T3" fmla="*/ 3 h 3"/>
                    <a:gd name="T4" fmla="*/ 1 w 3"/>
                    <a:gd name="T5" fmla="*/ 3 h 3"/>
                  </a:gdLst>
                  <a:ahLst/>
                  <a:cxnLst>
                    <a:cxn ang="0">
                      <a:pos x="T0" y="T1"/>
                    </a:cxn>
                    <a:cxn ang="0">
                      <a:pos x="T2" y="T3"/>
                    </a:cxn>
                    <a:cxn ang="0">
                      <a:pos x="T4" y="T5"/>
                    </a:cxn>
                  </a:cxnLst>
                  <a:rect l="0" t="0" r="r" b="b"/>
                  <a:pathLst>
                    <a:path w="3" h="3">
                      <a:moveTo>
                        <a:pt x="1" y="3"/>
                      </a:moveTo>
                      <a:cubicBezTo>
                        <a:pt x="1" y="3"/>
                        <a:pt x="2" y="2"/>
                        <a:pt x="3" y="3"/>
                      </a:cubicBezTo>
                      <a:cubicBezTo>
                        <a:pt x="2" y="0"/>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8" name="Freeform 15"/>
                <p:cNvSpPr>
                  <a:spLocks/>
                </p:cNvSpPr>
                <p:nvPr/>
              </p:nvSpPr>
              <p:spPr bwMode="auto">
                <a:xfrm>
                  <a:off x="6785" y="1189"/>
                  <a:ext cx="2" cy="5"/>
                </a:xfrm>
                <a:custGeom>
                  <a:avLst/>
                  <a:gdLst>
                    <a:gd name="T0" fmla="*/ 0 w 1"/>
                    <a:gd name="T1" fmla="*/ 1 h 2"/>
                    <a:gd name="T2" fmla="*/ 1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0"/>
                        <a:pt x="1" y="0"/>
                        <a:pt x="1" y="0"/>
                      </a:cubicBezTo>
                      <a:cubicBezTo>
                        <a:pt x="0" y="0"/>
                        <a:pt x="0" y="0"/>
                        <a:pt x="0"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9" name="Freeform 16"/>
                <p:cNvSpPr>
                  <a:spLocks/>
                </p:cNvSpPr>
                <p:nvPr/>
              </p:nvSpPr>
              <p:spPr bwMode="auto">
                <a:xfrm>
                  <a:off x="6766" y="1227"/>
                  <a:ext cx="5" cy="5"/>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1"/>
                        <a:pt x="2" y="1"/>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0" name="Freeform 17"/>
                <p:cNvSpPr>
                  <a:spLocks/>
                </p:cNvSpPr>
                <p:nvPr/>
              </p:nvSpPr>
              <p:spPr bwMode="auto">
                <a:xfrm>
                  <a:off x="6771" y="123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1" name="Freeform 18"/>
                <p:cNvSpPr>
                  <a:spLocks/>
                </p:cNvSpPr>
                <p:nvPr/>
              </p:nvSpPr>
              <p:spPr bwMode="auto">
                <a:xfrm>
                  <a:off x="6775" y="1211"/>
                  <a:ext cx="5" cy="4"/>
                </a:xfrm>
                <a:custGeom>
                  <a:avLst/>
                  <a:gdLst>
                    <a:gd name="T0" fmla="*/ 5 w 5"/>
                    <a:gd name="T1" fmla="*/ 4 h 4"/>
                    <a:gd name="T2" fmla="*/ 0 w 5"/>
                    <a:gd name="T3" fmla="*/ 0 h 4"/>
                    <a:gd name="T4" fmla="*/ 5 w 5"/>
                    <a:gd name="T5" fmla="*/ 4 h 4"/>
                    <a:gd name="T6" fmla="*/ 5 w 5"/>
                    <a:gd name="T7" fmla="*/ 4 h 4"/>
                  </a:gdLst>
                  <a:ahLst/>
                  <a:cxnLst>
                    <a:cxn ang="0">
                      <a:pos x="T0" y="T1"/>
                    </a:cxn>
                    <a:cxn ang="0">
                      <a:pos x="T2" y="T3"/>
                    </a:cxn>
                    <a:cxn ang="0">
                      <a:pos x="T4" y="T5"/>
                    </a:cxn>
                    <a:cxn ang="0">
                      <a:pos x="T6" y="T7"/>
                    </a:cxn>
                  </a:cxnLst>
                  <a:rect l="0" t="0" r="r" b="b"/>
                  <a:pathLst>
                    <a:path w="5" h="4">
                      <a:moveTo>
                        <a:pt x="5" y="4"/>
                      </a:moveTo>
                      <a:lnTo>
                        <a:pt x="0" y="0"/>
                      </a:lnTo>
                      <a:lnTo>
                        <a:pt x="5" y="4"/>
                      </a:lnTo>
                      <a:lnTo>
                        <a:pt x="5"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2" name="Freeform 19"/>
                <p:cNvSpPr>
                  <a:spLocks/>
                </p:cNvSpPr>
                <p:nvPr/>
              </p:nvSpPr>
              <p:spPr bwMode="auto">
                <a:xfrm>
                  <a:off x="6764" y="1244"/>
                  <a:ext cx="4" cy="2"/>
                </a:xfrm>
                <a:custGeom>
                  <a:avLst/>
                  <a:gdLst>
                    <a:gd name="T0" fmla="*/ 2 w 4"/>
                    <a:gd name="T1" fmla="*/ 0 h 2"/>
                    <a:gd name="T2" fmla="*/ 0 w 4"/>
                    <a:gd name="T3" fmla="*/ 0 h 2"/>
                    <a:gd name="T4" fmla="*/ 4 w 4"/>
                    <a:gd name="T5" fmla="*/ 2 h 2"/>
                    <a:gd name="T6" fmla="*/ 2 w 4"/>
                    <a:gd name="T7" fmla="*/ 0 h 2"/>
                  </a:gdLst>
                  <a:ahLst/>
                  <a:cxnLst>
                    <a:cxn ang="0">
                      <a:pos x="T0" y="T1"/>
                    </a:cxn>
                    <a:cxn ang="0">
                      <a:pos x="T2" y="T3"/>
                    </a:cxn>
                    <a:cxn ang="0">
                      <a:pos x="T4" y="T5"/>
                    </a:cxn>
                    <a:cxn ang="0">
                      <a:pos x="T6" y="T7"/>
                    </a:cxn>
                  </a:cxnLst>
                  <a:rect l="0" t="0" r="r" b="b"/>
                  <a:pathLst>
                    <a:path w="4" h="2">
                      <a:moveTo>
                        <a:pt x="2" y="0"/>
                      </a:moveTo>
                      <a:lnTo>
                        <a:pt x="0" y="0"/>
                      </a:lnTo>
                      <a:lnTo>
                        <a:pt x="4"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3" name="Freeform 20"/>
                <p:cNvSpPr>
                  <a:spLocks/>
                </p:cNvSpPr>
                <p:nvPr/>
              </p:nvSpPr>
              <p:spPr bwMode="auto">
                <a:xfrm>
                  <a:off x="6761" y="1251"/>
                  <a:ext cx="7" cy="9"/>
                </a:xfrm>
                <a:custGeom>
                  <a:avLst/>
                  <a:gdLst>
                    <a:gd name="T0" fmla="*/ 3 w 3"/>
                    <a:gd name="T1" fmla="*/ 1 h 4"/>
                    <a:gd name="T2" fmla="*/ 0 w 3"/>
                    <a:gd name="T3" fmla="*/ 1 h 4"/>
                    <a:gd name="T4" fmla="*/ 2 w 3"/>
                    <a:gd name="T5" fmla="*/ 4 h 4"/>
                    <a:gd name="T6" fmla="*/ 3 w 3"/>
                    <a:gd name="T7" fmla="*/ 1 h 4"/>
                  </a:gdLst>
                  <a:ahLst/>
                  <a:cxnLst>
                    <a:cxn ang="0">
                      <a:pos x="T0" y="T1"/>
                    </a:cxn>
                    <a:cxn ang="0">
                      <a:pos x="T2" y="T3"/>
                    </a:cxn>
                    <a:cxn ang="0">
                      <a:pos x="T4" y="T5"/>
                    </a:cxn>
                    <a:cxn ang="0">
                      <a:pos x="T6" y="T7"/>
                    </a:cxn>
                  </a:cxnLst>
                  <a:rect l="0" t="0" r="r" b="b"/>
                  <a:pathLst>
                    <a:path w="3" h="4">
                      <a:moveTo>
                        <a:pt x="3" y="1"/>
                      </a:moveTo>
                      <a:cubicBezTo>
                        <a:pt x="1" y="0"/>
                        <a:pt x="1" y="2"/>
                        <a:pt x="0" y="1"/>
                      </a:cubicBezTo>
                      <a:cubicBezTo>
                        <a:pt x="0" y="2"/>
                        <a:pt x="1" y="3"/>
                        <a:pt x="2" y="4"/>
                      </a:cubicBezTo>
                      <a:cubicBezTo>
                        <a:pt x="2" y="3"/>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4" name="Freeform 21"/>
                <p:cNvSpPr>
                  <a:spLocks/>
                </p:cNvSpPr>
                <p:nvPr/>
              </p:nvSpPr>
              <p:spPr bwMode="auto">
                <a:xfrm>
                  <a:off x="6766" y="1260"/>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5" name="Freeform 22"/>
                <p:cNvSpPr>
                  <a:spLocks/>
                </p:cNvSpPr>
                <p:nvPr/>
              </p:nvSpPr>
              <p:spPr bwMode="auto">
                <a:xfrm>
                  <a:off x="6771" y="1239"/>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6" name="Freeform 23"/>
                <p:cNvSpPr>
                  <a:spLocks/>
                </p:cNvSpPr>
                <p:nvPr/>
              </p:nvSpPr>
              <p:spPr bwMode="auto">
                <a:xfrm>
                  <a:off x="6773" y="124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7" name="Freeform 24"/>
                <p:cNvSpPr>
                  <a:spLocks/>
                </p:cNvSpPr>
                <p:nvPr/>
              </p:nvSpPr>
              <p:spPr bwMode="auto">
                <a:xfrm>
                  <a:off x="6773" y="12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8" name="Freeform 25"/>
                <p:cNvSpPr>
                  <a:spLocks/>
                </p:cNvSpPr>
                <p:nvPr/>
              </p:nvSpPr>
              <p:spPr bwMode="auto">
                <a:xfrm>
                  <a:off x="6778" y="1225"/>
                  <a:ext cx="7" cy="5"/>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1" y="1"/>
                        <a:pt x="2" y="2"/>
                        <a:pt x="3" y="0"/>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9" name="Freeform 26"/>
                <p:cNvSpPr>
                  <a:spLocks/>
                </p:cNvSpPr>
                <p:nvPr/>
              </p:nvSpPr>
              <p:spPr bwMode="auto">
                <a:xfrm>
                  <a:off x="6775" y="1232"/>
                  <a:ext cx="5" cy="5"/>
                </a:xfrm>
                <a:custGeom>
                  <a:avLst/>
                  <a:gdLst>
                    <a:gd name="T0" fmla="*/ 1 w 2"/>
                    <a:gd name="T1" fmla="*/ 2 h 2"/>
                    <a:gd name="T2" fmla="*/ 2 w 2"/>
                    <a:gd name="T3" fmla="*/ 1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1"/>
                        <a:pt x="2" y="1"/>
                      </a:cubicBezTo>
                      <a:cubicBezTo>
                        <a:pt x="1" y="1"/>
                        <a:pt x="0"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0" name="Freeform 27"/>
                <p:cNvSpPr>
                  <a:spLocks/>
                </p:cNvSpPr>
                <p:nvPr/>
              </p:nvSpPr>
              <p:spPr bwMode="auto">
                <a:xfrm>
                  <a:off x="6778" y="1237"/>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1" name="Freeform 28"/>
                <p:cNvSpPr>
                  <a:spLocks/>
                </p:cNvSpPr>
                <p:nvPr/>
              </p:nvSpPr>
              <p:spPr bwMode="auto">
                <a:xfrm>
                  <a:off x="6773" y="1253"/>
                  <a:ext cx="2" cy="7"/>
                </a:xfrm>
                <a:custGeom>
                  <a:avLst/>
                  <a:gdLst>
                    <a:gd name="T0" fmla="*/ 0 w 1"/>
                    <a:gd name="T1" fmla="*/ 1 h 3"/>
                    <a:gd name="T2" fmla="*/ 1 w 1"/>
                    <a:gd name="T3" fmla="*/ 3 h 3"/>
                    <a:gd name="T4" fmla="*/ 1 w 1"/>
                    <a:gd name="T5" fmla="*/ 1 h 3"/>
                    <a:gd name="T6" fmla="*/ 0 w 1"/>
                    <a:gd name="T7" fmla="*/ 1 h 3"/>
                  </a:gdLst>
                  <a:ahLst/>
                  <a:cxnLst>
                    <a:cxn ang="0">
                      <a:pos x="T0" y="T1"/>
                    </a:cxn>
                    <a:cxn ang="0">
                      <a:pos x="T2" y="T3"/>
                    </a:cxn>
                    <a:cxn ang="0">
                      <a:pos x="T4" y="T5"/>
                    </a:cxn>
                    <a:cxn ang="0">
                      <a:pos x="T6" y="T7"/>
                    </a:cxn>
                  </a:cxnLst>
                  <a:rect l="0" t="0" r="r" b="b"/>
                  <a:pathLst>
                    <a:path w="1" h="3">
                      <a:moveTo>
                        <a:pt x="0" y="1"/>
                      </a:moveTo>
                      <a:cubicBezTo>
                        <a:pt x="1" y="2"/>
                        <a:pt x="1" y="3"/>
                        <a:pt x="1" y="3"/>
                      </a:cubicBezTo>
                      <a:cubicBezTo>
                        <a:pt x="1" y="2"/>
                        <a:pt x="1" y="2"/>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2" name="Freeform 29"/>
                <p:cNvSpPr>
                  <a:spLocks/>
                </p:cNvSpPr>
                <p:nvPr/>
              </p:nvSpPr>
              <p:spPr bwMode="auto">
                <a:xfrm>
                  <a:off x="6773" y="124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3" name="Freeform 30"/>
                <p:cNvSpPr>
                  <a:spLocks/>
                </p:cNvSpPr>
                <p:nvPr/>
              </p:nvSpPr>
              <p:spPr bwMode="auto">
                <a:xfrm>
                  <a:off x="6778" y="12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4" name="Freeform 31"/>
                <p:cNvSpPr>
                  <a:spLocks/>
                </p:cNvSpPr>
                <p:nvPr/>
              </p:nvSpPr>
              <p:spPr bwMode="auto">
                <a:xfrm>
                  <a:off x="6775" y="125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0" y="1"/>
                        <a:pt x="0" y="1"/>
                        <a:pt x="0"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5" name="Freeform 32"/>
                <p:cNvSpPr>
                  <a:spLocks/>
                </p:cNvSpPr>
                <p:nvPr/>
              </p:nvSpPr>
              <p:spPr bwMode="auto">
                <a:xfrm>
                  <a:off x="6771" y="1265"/>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1" y="1"/>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6" name="Freeform 33"/>
                <p:cNvSpPr>
                  <a:spLocks/>
                </p:cNvSpPr>
                <p:nvPr/>
              </p:nvSpPr>
              <p:spPr bwMode="auto">
                <a:xfrm>
                  <a:off x="6771" y="12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7" name="Freeform 34"/>
                <p:cNvSpPr>
                  <a:spLocks/>
                </p:cNvSpPr>
                <p:nvPr/>
              </p:nvSpPr>
              <p:spPr bwMode="auto">
                <a:xfrm>
                  <a:off x="6773" y="1249"/>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8" name="Freeform 35"/>
                <p:cNvSpPr>
                  <a:spLocks/>
                </p:cNvSpPr>
                <p:nvPr/>
              </p:nvSpPr>
              <p:spPr bwMode="auto">
                <a:xfrm>
                  <a:off x="6778" y="1272"/>
                  <a:ext cx="26" cy="17"/>
                </a:xfrm>
                <a:custGeom>
                  <a:avLst/>
                  <a:gdLst>
                    <a:gd name="T0" fmla="*/ 11 w 11"/>
                    <a:gd name="T1" fmla="*/ 5 h 7"/>
                    <a:gd name="T2" fmla="*/ 9 w 11"/>
                    <a:gd name="T3" fmla="*/ 2 h 7"/>
                    <a:gd name="T4" fmla="*/ 0 w 11"/>
                    <a:gd name="T5" fmla="*/ 4 h 7"/>
                    <a:gd name="T6" fmla="*/ 3 w 11"/>
                    <a:gd name="T7" fmla="*/ 5 h 7"/>
                    <a:gd name="T8" fmla="*/ 6 w 11"/>
                    <a:gd name="T9" fmla="*/ 2 h 7"/>
                    <a:gd name="T10" fmla="*/ 5 w 11"/>
                    <a:gd name="T11" fmla="*/ 5 h 7"/>
                    <a:gd name="T12" fmla="*/ 11 w 11"/>
                    <a:gd name="T13" fmla="*/ 6 h 7"/>
                    <a:gd name="T14" fmla="*/ 10 w 11"/>
                    <a:gd name="T15" fmla="*/ 5 h 7"/>
                    <a:gd name="T16" fmla="*/ 11 w 11"/>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11" y="5"/>
                      </a:moveTo>
                      <a:cubicBezTo>
                        <a:pt x="10" y="5"/>
                        <a:pt x="8" y="3"/>
                        <a:pt x="9" y="2"/>
                      </a:cubicBezTo>
                      <a:cubicBezTo>
                        <a:pt x="8" y="0"/>
                        <a:pt x="3" y="2"/>
                        <a:pt x="0" y="4"/>
                      </a:cubicBezTo>
                      <a:cubicBezTo>
                        <a:pt x="1" y="4"/>
                        <a:pt x="2" y="4"/>
                        <a:pt x="3" y="5"/>
                      </a:cubicBezTo>
                      <a:cubicBezTo>
                        <a:pt x="4" y="4"/>
                        <a:pt x="4" y="1"/>
                        <a:pt x="6" y="2"/>
                      </a:cubicBezTo>
                      <a:cubicBezTo>
                        <a:pt x="7" y="4"/>
                        <a:pt x="6" y="4"/>
                        <a:pt x="5" y="5"/>
                      </a:cubicBezTo>
                      <a:cubicBezTo>
                        <a:pt x="7" y="4"/>
                        <a:pt x="8" y="7"/>
                        <a:pt x="11" y="6"/>
                      </a:cubicBezTo>
                      <a:cubicBezTo>
                        <a:pt x="10" y="5"/>
                        <a:pt x="10" y="5"/>
                        <a:pt x="10" y="5"/>
                      </a:cubicBezTo>
                      <a:cubicBezTo>
                        <a:pt x="10" y="5"/>
                        <a:pt x="11" y="5"/>
                        <a:pt x="11"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9" name="Freeform 36"/>
                <p:cNvSpPr>
                  <a:spLocks/>
                </p:cNvSpPr>
                <p:nvPr/>
              </p:nvSpPr>
              <p:spPr bwMode="auto">
                <a:xfrm>
                  <a:off x="6773" y="1272"/>
                  <a:ext cx="5" cy="10"/>
                </a:xfrm>
                <a:custGeom>
                  <a:avLst/>
                  <a:gdLst>
                    <a:gd name="T0" fmla="*/ 2 w 2"/>
                    <a:gd name="T1" fmla="*/ 1 h 4"/>
                    <a:gd name="T2" fmla="*/ 2 w 2"/>
                    <a:gd name="T3" fmla="*/ 0 h 4"/>
                    <a:gd name="T4" fmla="*/ 0 w 2"/>
                    <a:gd name="T5" fmla="*/ 3 h 4"/>
                    <a:gd name="T6" fmla="*/ 2 w 2"/>
                    <a:gd name="T7" fmla="*/ 4 h 4"/>
                    <a:gd name="T8" fmla="*/ 2 w 2"/>
                    <a:gd name="T9" fmla="*/ 1 h 4"/>
                  </a:gdLst>
                  <a:ahLst/>
                  <a:cxnLst>
                    <a:cxn ang="0">
                      <a:pos x="T0" y="T1"/>
                    </a:cxn>
                    <a:cxn ang="0">
                      <a:pos x="T2" y="T3"/>
                    </a:cxn>
                    <a:cxn ang="0">
                      <a:pos x="T4" y="T5"/>
                    </a:cxn>
                    <a:cxn ang="0">
                      <a:pos x="T6" y="T7"/>
                    </a:cxn>
                    <a:cxn ang="0">
                      <a:pos x="T8" y="T9"/>
                    </a:cxn>
                  </a:cxnLst>
                  <a:rect l="0" t="0" r="r" b="b"/>
                  <a:pathLst>
                    <a:path w="2" h="4">
                      <a:moveTo>
                        <a:pt x="2" y="1"/>
                      </a:moveTo>
                      <a:cubicBezTo>
                        <a:pt x="2" y="0"/>
                        <a:pt x="2" y="0"/>
                        <a:pt x="2" y="0"/>
                      </a:cubicBezTo>
                      <a:cubicBezTo>
                        <a:pt x="2" y="1"/>
                        <a:pt x="1" y="2"/>
                        <a:pt x="0" y="3"/>
                      </a:cubicBezTo>
                      <a:cubicBezTo>
                        <a:pt x="1" y="4"/>
                        <a:pt x="2" y="4"/>
                        <a:pt x="2" y="4"/>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0" name="Freeform 37"/>
                <p:cNvSpPr>
                  <a:spLocks/>
                </p:cNvSpPr>
                <p:nvPr/>
              </p:nvSpPr>
              <p:spPr bwMode="auto">
                <a:xfrm>
                  <a:off x="6773" y="1260"/>
                  <a:ext cx="14" cy="12"/>
                </a:xfrm>
                <a:custGeom>
                  <a:avLst/>
                  <a:gdLst>
                    <a:gd name="T0" fmla="*/ 1 w 6"/>
                    <a:gd name="T1" fmla="*/ 2 h 5"/>
                    <a:gd name="T2" fmla="*/ 6 w 6"/>
                    <a:gd name="T3" fmla="*/ 3 h 5"/>
                    <a:gd name="T4" fmla="*/ 3 w 6"/>
                    <a:gd name="T5" fmla="*/ 1 h 5"/>
                    <a:gd name="T6" fmla="*/ 2 w 6"/>
                    <a:gd name="T7" fmla="*/ 2 h 5"/>
                    <a:gd name="T8" fmla="*/ 1 w 6"/>
                    <a:gd name="T9" fmla="*/ 0 h 5"/>
                    <a:gd name="T10" fmla="*/ 0 w 6"/>
                    <a:gd name="T11" fmla="*/ 2 h 5"/>
                    <a:gd name="T12" fmla="*/ 0 w 6"/>
                    <a:gd name="T13" fmla="*/ 2 h 5"/>
                    <a:gd name="T14" fmla="*/ 0 w 6"/>
                    <a:gd name="T15" fmla="*/ 2 h 5"/>
                    <a:gd name="T16" fmla="*/ 0 w 6"/>
                    <a:gd name="T17" fmla="*/ 2 h 5"/>
                    <a:gd name="T18" fmla="*/ 1 w 6"/>
                    <a:gd name="T19" fmla="*/ 2 h 5"/>
                    <a:gd name="T20" fmla="*/ 1 w 6"/>
                    <a:gd name="T21" fmla="*/ 2 h 5"/>
                    <a:gd name="T22" fmla="*/ 1 w 6"/>
                    <a:gd name="T23" fmla="*/ 2 h 5"/>
                    <a:gd name="T24" fmla="*/ 1 w 6"/>
                    <a:gd name="T25" fmla="*/ 2 h 5"/>
                    <a:gd name="T26" fmla="*/ 0 w 6"/>
                    <a:gd name="T27" fmla="*/ 2 h 5"/>
                    <a:gd name="T28" fmla="*/ 0 w 6"/>
                    <a:gd name="T29" fmla="*/ 2 h 5"/>
                    <a:gd name="T30" fmla="*/ 1 w 6"/>
                    <a:gd name="T31" fmla="*/ 4 h 5"/>
                    <a:gd name="T32" fmla="*/ 2 w 6"/>
                    <a:gd name="T33" fmla="*/ 5 h 5"/>
                    <a:gd name="T34" fmla="*/ 1 w 6"/>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1" y="2"/>
                      </a:moveTo>
                      <a:cubicBezTo>
                        <a:pt x="3" y="3"/>
                        <a:pt x="4" y="4"/>
                        <a:pt x="6" y="3"/>
                      </a:cubicBezTo>
                      <a:cubicBezTo>
                        <a:pt x="5" y="1"/>
                        <a:pt x="4" y="2"/>
                        <a:pt x="3" y="1"/>
                      </a:cubicBezTo>
                      <a:cubicBezTo>
                        <a:pt x="4" y="4"/>
                        <a:pt x="2" y="0"/>
                        <a:pt x="2" y="2"/>
                      </a:cubicBezTo>
                      <a:cubicBezTo>
                        <a:pt x="1" y="2"/>
                        <a:pt x="1" y="1"/>
                        <a:pt x="1" y="0"/>
                      </a:cubicBezTo>
                      <a:cubicBezTo>
                        <a:pt x="1" y="1"/>
                        <a:pt x="1"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2"/>
                        <a:pt x="1" y="2"/>
                      </a:cubicBezTo>
                      <a:cubicBezTo>
                        <a:pt x="0" y="2"/>
                        <a:pt x="0" y="2"/>
                        <a:pt x="0" y="2"/>
                      </a:cubicBezTo>
                      <a:cubicBezTo>
                        <a:pt x="0" y="2"/>
                        <a:pt x="0" y="2"/>
                        <a:pt x="0" y="2"/>
                      </a:cubicBezTo>
                      <a:cubicBezTo>
                        <a:pt x="0" y="2"/>
                        <a:pt x="1" y="3"/>
                        <a:pt x="1" y="4"/>
                      </a:cubicBezTo>
                      <a:cubicBezTo>
                        <a:pt x="1" y="4"/>
                        <a:pt x="2" y="5"/>
                        <a:pt x="2" y="5"/>
                      </a:cubicBezTo>
                      <a:cubicBezTo>
                        <a:pt x="2" y="5"/>
                        <a:pt x="2" y="4"/>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1" name="Freeform 38"/>
                <p:cNvSpPr>
                  <a:spLocks/>
                </p:cNvSpPr>
                <p:nvPr/>
              </p:nvSpPr>
              <p:spPr bwMode="auto">
                <a:xfrm>
                  <a:off x="6794"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2" name="Freeform 39"/>
                <p:cNvSpPr>
                  <a:spLocks/>
                </p:cNvSpPr>
                <p:nvPr/>
              </p:nvSpPr>
              <p:spPr bwMode="auto">
                <a:xfrm>
                  <a:off x="6783" y="1227"/>
                  <a:ext cx="11" cy="10"/>
                </a:xfrm>
                <a:custGeom>
                  <a:avLst/>
                  <a:gdLst>
                    <a:gd name="T0" fmla="*/ 4 w 5"/>
                    <a:gd name="T1" fmla="*/ 2 h 4"/>
                    <a:gd name="T2" fmla="*/ 3 w 5"/>
                    <a:gd name="T3" fmla="*/ 1 h 4"/>
                    <a:gd name="T4" fmla="*/ 5 w 5"/>
                    <a:gd name="T5" fmla="*/ 1 h 4"/>
                    <a:gd name="T6" fmla="*/ 3 w 5"/>
                    <a:gd name="T7" fmla="*/ 1 h 4"/>
                    <a:gd name="T8" fmla="*/ 3 w 5"/>
                    <a:gd name="T9" fmla="*/ 1 h 4"/>
                    <a:gd name="T10" fmla="*/ 0 w 5"/>
                    <a:gd name="T11" fmla="*/ 4 h 4"/>
                    <a:gd name="T12" fmla="*/ 4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2"/>
                      </a:moveTo>
                      <a:cubicBezTo>
                        <a:pt x="4" y="2"/>
                        <a:pt x="3" y="2"/>
                        <a:pt x="3" y="1"/>
                      </a:cubicBezTo>
                      <a:cubicBezTo>
                        <a:pt x="4" y="0"/>
                        <a:pt x="4" y="1"/>
                        <a:pt x="5" y="1"/>
                      </a:cubicBezTo>
                      <a:cubicBezTo>
                        <a:pt x="4" y="0"/>
                        <a:pt x="3" y="0"/>
                        <a:pt x="3" y="1"/>
                      </a:cubicBezTo>
                      <a:cubicBezTo>
                        <a:pt x="3" y="1"/>
                        <a:pt x="3" y="1"/>
                        <a:pt x="3" y="1"/>
                      </a:cubicBezTo>
                      <a:cubicBezTo>
                        <a:pt x="2" y="2"/>
                        <a:pt x="0" y="4"/>
                        <a:pt x="0" y="4"/>
                      </a:cubicBezTo>
                      <a:cubicBezTo>
                        <a:pt x="2" y="3"/>
                        <a:pt x="3" y="3"/>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3" name="Freeform 40"/>
                <p:cNvSpPr>
                  <a:spLocks/>
                </p:cNvSpPr>
                <p:nvPr/>
              </p:nvSpPr>
              <p:spPr bwMode="auto">
                <a:xfrm>
                  <a:off x="6785" y="1249"/>
                  <a:ext cx="7" cy="4"/>
                </a:xfrm>
                <a:custGeom>
                  <a:avLst/>
                  <a:gdLst>
                    <a:gd name="T0" fmla="*/ 0 w 3"/>
                    <a:gd name="T1" fmla="*/ 0 h 2"/>
                    <a:gd name="T2" fmla="*/ 1 w 3"/>
                    <a:gd name="T3" fmla="*/ 2 h 2"/>
                    <a:gd name="T4" fmla="*/ 3 w 3"/>
                    <a:gd name="T5" fmla="*/ 1 h 2"/>
                    <a:gd name="T6" fmla="*/ 2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1" y="2"/>
                        <a:pt x="1" y="2"/>
                        <a:pt x="1" y="2"/>
                      </a:cubicBezTo>
                      <a:cubicBezTo>
                        <a:pt x="3" y="1"/>
                        <a:pt x="3" y="1"/>
                        <a:pt x="3" y="1"/>
                      </a:cubicBezTo>
                      <a:cubicBezTo>
                        <a:pt x="2" y="1"/>
                        <a:pt x="2" y="1"/>
                        <a:pt x="2"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4" name="Freeform 41"/>
                <p:cNvSpPr>
                  <a:spLocks/>
                </p:cNvSpPr>
                <p:nvPr/>
              </p:nvSpPr>
              <p:spPr bwMode="auto">
                <a:xfrm>
                  <a:off x="6771" y="1282"/>
                  <a:ext cx="7" cy="2"/>
                </a:xfrm>
                <a:custGeom>
                  <a:avLst/>
                  <a:gdLst>
                    <a:gd name="T0" fmla="*/ 4 w 7"/>
                    <a:gd name="T1" fmla="*/ 0 h 2"/>
                    <a:gd name="T2" fmla="*/ 0 w 7"/>
                    <a:gd name="T3" fmla="*/ 0 h 2"/>
                    <a:gd name="T4" fmla="*/ 7 w 7"/>
                    <a:gd name="T5" fmla="*/ 2 h 2"/>
                    <a:gd name="T6" fmla="*/ 4 w 7"/>
                    <a:gd name="T7" fmla="*/ 0 h 2"/>
                  </a:gdLst>
                  <a:ahLst/>
                  <a:cxnLst>
                    <a:cxn ang="0">
                      <a:pos x="T0" y="T1"/>
                    </a:cxn>
                    <a:cxn ang="0">
                      <a:pos x="T2" y="T3"/>
                    </a:cxn>
                    <a:cxn ang="0">
                      <a:pos x="T4" y="T5"/>
                    </a:cxn>
                    <a:cxn ang="0">
                      <a:pos x="T6" y="T7"/>
                    </a:cxn>
                  </a:cxnLst>
                  <a:rect l="0" t="0" r="r" b="b"/>
                  <a:pathLst>
                    <a:path w="7" h="2">
                      <a:moveTo>
                        <a:pt x="4" y="0"/>
                      </a:moveTo>
                      <a:lnTo>
                        <a:pt x="0" y="0"/>
                      </a:lnTo>
                      <a:lnTo>
                        <a:pt x="7" y="2"/>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5" name="Freeform 42"/>
                <p:cNvSpPr>
                  <a:spLocks/>
                </p:cNvSpPr>
                <p:nvPr/>
              </p:nvSpPr>
              <p:spPr bwMode="auto">
                <a:xfrm>
                  <a:off x="6773" y="1291"/>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6" name="Freeform 43"/>
                <p:cNvSpPr>
                  <a:spLocks/>
                </p:cNvSpPr>
                <p:nvPr/>
              </p:nvSpPr>
              <p:spPr bwMode="auto">
                <a:xfrm>
                  <a:off x="6892" y="16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7" name="Freeform 44"/>
                <p:cNvSpPr>
                  <a:spLocks/>
                </p:cNvSpPr>
                <p:nvPr/>
              </p:nvSpPr>
              <p:spPr bwMode="auto">
                <a:xfrm>
                  <a:off x="6887" y="1685"/>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8" name="Freeform 45"/>
                <p:cNvSpPr>
                  <a:spLocks/>
                </p:cNvSpPr>
                <p:nvPr/>
              </p:nvSpPr>
              <p:spPr bwMode="auto">
                <a:xfrm>
                  <a:off x="6802" y="1471"/>
                  <a:ext cx="7" cy="5"/>
                </a:xfrm>
                <a:custGeom>
                  <a:avLst/>
                  <a:gdLst>
                    <a:gd name="T0" fmla="*/ 3 w 3"/>
                    <a:gd name="T1" fmla="*/ 0 h 2"/>
                    <a:gd name="T2" fmla="*/ 2 w 3"/>
                    <a:gd name="T3" fmla="*/ 2 h 2"/>
                    <a:gd name="T4" fmla="*/ 3 w 3"/>
                    <a:gd name="T5" fmla="*/ 1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0" y="2"/>
                        <a:pt x="2" y="2"/>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9" name="Freeform 46"/>
                <p:cNvSpPr>
                  <a:spLocks/>
                </p:cNvSpPr>
                <p:nvPr/>
              </p:nvSpPr>
              <p:spPr bwMode="auto">
                <a:xfrm>
                  <a:off x="6849" y="1590"/>
                  <a:ext cx="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0" name="Freeform 47"/>
                <p:cNvSpPr>
                  <a:spLocks/>
                </p:cNvSpPr>
                <p:nvPr/>
              </p:nvSpPr>
              <p:spPr bwMode="auto">
                <a:xfrm>
                  <a:off x="6868" y="159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1" name="Freeform 48"/>
                <p:cNvSpPr>
                  <a:spLocks/>
                </p:cNvSpPr>
                <p:nvPr/>
              </p:nvSpPr>
              <p:spPr bwMode="auto">
                <a:xfrm>
                  <a:off x="6911" y="175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2" name="Freeform 49"/>
                <p:cNvSpPr>
                  <a:spLocks/>
                </p:cNvSpPr>
                <p:nvPr/>
              </p:nvSpPr>
              <p:spPr bwMode="auto">
                <a:xfrm>
                  <a:off x="6792" y="1367"/>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1"/>
                        <a:pt x="0" y="1"/>
                        <a:pt x="0" y="2"/>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3" name="Freeform 50"/>
                <p:cNvSpPr>
                  <a:spLocks/>
                </p:cNvSpPr>
                <p:nvPr/>
              </p:nvSpPr>
              <p:spPr bwMode="auto">
                <a:xfrm>
                  <a:off x="6847"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4" name="Freeform 51"/>
                <p:cNvSpPr>
                  <a:spLocks/>
                </p:cNvSpPr>
                <p:nvPr/>
              </p:nvSpPr>
              <p:spPr bwMode="auto">
                <a:xfrm>
                  <a:off x="6790" y="1372"/>
                  <a:ext cx="4" cy="5"/>
                </a:xfrm>
                <a:custGeom>
                  <a:avLst/>
                  <a:gdLst>
                    <a:gd name="T0" fmla="*/ 1 w 2"/>
                    <a:gd name="T1" fmla="*/ 2 h 2"/>
                    <a:gd name="T2" fmla="*/ 2 w 2"/>
                    <a:gd name="T3" fmla="*/ 2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1" y="1"/>
                        <a:pt x="1" y="1"/>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5" name="Freeform 52"/>
                <p:cNvSpPr>
                  <a:spLocks/>
                </p:cNvSpPr>
                <p:nvPr/>
              </p:nvSpPr>
              <p:spPr bwMode="auto">
                <a:xfrm>
                  <a:off x="6963"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6" name="Freeform 53"/>
                <p:cNvSpPr>
                  <a:spLocks/>
                </p:cNvSpPr>
                <p:nvPr/>
              </p:nvSpPr>
              <p:spPr bwMode="auto">
                <a:xfrm>
                  <a:off x="6929" y="2069"/>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7" name="Rectangle 54"/>
                <p:cNvSpPr>
                  <a:spLocks noChangeArrowheads="1"/>
                </p:cNvSpPr>
                <p:nvPr/>
              </p:nvSpPr>
              <p:spPr bwMode="auto">
                <a:xfrm>
                  <a:off x="6780" y="132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8" name="Freeform 55"/>
                <p:cNvSpPr>
                  <a:spLocks/>
                </p:cNvSpPr>
                <p:nvPr/>
              </p:nvSpPr>
              <p:spPr bwMode="auto">
                <a:xfrm>
                  <a:off x="6797" y="1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9" name="Freeform 56"/>
                <p:cNvSpPr>
                  <a:spLocks/>
                </p:cNvSpPr>
                <p:nvPr/>
              </p:nvSpPr>
              <p:spPr bwMode="auto">
                <a:xfrm>
                  <a:off x="6820" y="138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0" name="Freeform 57"/>
                <p:cNvSpPr>
                  <a:spLocks/>
                </p:cNvSpPr>
                <p:nvPr/>
              </p:nvSpPr>
              <p:spPr bwMode="auto">
                <a:xfrm>
                  <a:off x="6783" y="131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1" name="Freeform 58"/>
                <p:cNvSpPr>
                  <a:spLocks/>
                </p:cNvSpPr>
                <p:nvPr/>
              </p:nvSpPr>
              <p:spPr bwMode="auto">
                <a:xfrm>
                  <a:off x="6780" y="131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2" name="Freeform 59"/>
                <p:cNvSpPr>
                  <a:spLocks/>
                </p:cNvSpPr>
                <p:nvPr/>
              </p:nvSpPr>
              <p:spPr bwMode="auto">
                <a:xfrm>
                  <a:off x="6780" y="1320"/>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3" name="Freeform 60"/>
                <p:cNvSpPr>
                  <a:spLocks/>
                </p:cNvSpPr>
                <p:nvPr/>
              </p:nvSpPr>
              <p:spPr bwMode="auto">
                <a:xfrm>
                  <a:off x="6922" y="1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4" name="Freeform 61"/>
                <p:cNvSpPr>
                  <a:spLocks/>
                </p:cNvSpPr>
                <p:nvPr/>
              </p:nvSpPr>
              <p:spPr bwMode="auto">
                <a:xfrm>
                  <a:off x="6858"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5" name="Freeform 62"/>
                <p:cNvSpPr>
                  <a:spLocks/>
                </p:cNvSpPr>
                <p:nvPr/>
              </p:nvSpPr>
              <p:spPr bwMode="auto">
                <a:xfrm>
                  <a:off x="6847" y="1505"/>
                  <a:ext cx="16" cy="4"/>
                </a:xfrm>
                <a:custGeom>
                  <a:avLst/>
                  <a:gdLst>
                    <a:gd name="T0" fmla="*/ 7 w 7"/>
                    <a:gd name="T1" fmla="*/ 2 h 2"/>
                    <a:gd name="T2" fmla="*/ 5 w 7"/>
                    <a:gd name="T3" fmla="*/ 0 h 2"/>
                    <a:gd name="T4" fmla="*/ 0 w 7"/>
                    <a:gd name="T5" fmla="*/ 2 h 2"/>
                    <a:gd name="T6" fmla="*/ 7 w 7"/>
                    <a:gd name="T7" fmla="*/ 2 h 2"/>
                  </a:gdLst>
                  <a:ahLst/>
                  <a:cxnLst>
                    <a:cxn ang="0">
                      <a:pos x="T0" y="T1"/>
                    </a:cxn>
                    <a:cxn ang="0">
                      <a:pos x="T2" y="T3"/>
                    </a:cxn>
                    <a:cxn ang="0">
                      <a:pos x="T4" y="T5"/>
                    </a:cxn>
                    <a:cxn ang="0">
                      <a:pos x="T6" y="T7"/>
                    </a:cxn>
                  </a:cxnLst>
                  <a:rect l="0" t="0" r="r" b="b"/>
                  <a:pathLst>
                    <a:path w="7" h="2">
                      <a:moveTo>
                        <a:pt x="7" y="2"/>
                      </a:moveTo>
                      <a:cubicBezTo>
                        <a:pt x="4" y="2"/>
                        <a:pt x="4" y="1"/>
                        <a:pt x="5" y="0"/>
                      </a:cubicBezTo>
                      <a:cubicBezTo>
                        <a:pt x="0" y="2"/>
                        <a:pt x="0" y="2"/>
                        <a:pt x="0" y="2"/>
                      </a:cubicBez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6" name="Freeform 63"/>
                <p:cNvSpPr>
                  <a:spLocks noEditPoints="1"/>
                </p:cNvSpPr>
                <p:nvPr/>
              </p:nvSpPr>
              <p:spPr bwMode="auto">
                <a:xfrm>
                  <a:off x="6775" y="1294"/>
                  <a:ext cx="197" cy="791"/>
                </a:xfrm>
                <a:custGeom>
                  <a:avLst/>
                  <a:gdLst>
                    <a:gd name="T0" fmla="*/ 51 w 83"/>
                    <a:gd name="T1" fmla="*/ 175 h 334"/>
                    <a:gd name="T2" fmla="*/ 47 w 83"/>
                    <a:gd name="T3" fmla="*/ 165 h 334"/>
                    <a:gd name="T4" fmla="*/ 48 w 83"/>
                    <a:gd name="T5" fmla="*/ 160 h 334"/>
                    <a:gd name="T6" fmla="*/ 45 w 83"/>
                    <a:gd name="T7" fmla="*/ 152 h 334"/>
                    <a:gd name="T8" fmla="*/ 43 w 83"/>
                    <a:gd name="T9" fmla="*/ 141 h 334"/>
                    <a:gd name="T10" fmla="*/ 33 w 83"/>
                    <a:gd name="T11" fmla="*/ 125 h 334"/>
                    <a:gd name="T12" fmla="*/ 33 w 83"/>
                    <a:gd name="T13" fmla="*/ 125 h 334"/>
                    <a:gd name="T14" fmla="*/ 39 w 83"/>
                    <a:gd name="T15" fmla="*/ 123 h 334"/>
                    <a:gd name="T16" fmla="*/ 37 w 83"/>
                    <a:gd name="T17" fmla="*/ 112 h 334"/>
                    <a:gd name="T18" fmla="*/ 35 w 83"/>
                    <a:gd name="T19" fmla="*/ 102 h 334"/>
                    <a:gd name="T20" fmla="*/ 34 w 83"/>
                    <a:gd name="T21" fmla="*/ 86 h 334"/>
                    <a:gd name="T22" fmla="*/ 34 w 83"/>
                    <a:gd name="T23" fmla="*/ 79 h 334"/>
                    <a:gd name="T24" fmla="*/ 19 w 83"/>
                    <a:gd name="T25" fmla="*/ 65 h 334"/>
                    <a:gd name="T26" fmla="*/ 29 w 83"/>
                    <a:gd name="T27" fmla="*/ 61 h 334"/>
                    <a:gd name="T28" fmla="*/ 29 w 83"/>
                    <a:gd name="T29" fmla="*/ 54 h 334"/>
                    <a:gd name="T30" fmla="*/ 27 w 83"/>
                    <a:gd name="T31" fmla="*/ 46 h 334"/>
                    <a:gd name="T32" fmla="*/ 22 w 83"/>
                    <a:gd name="T33" fmla="*/ 30 h 334"/>
                    <a:gd name="T34" fmla="*/ 13 w 83"/>
                    <a:gd name="T35" fmla="*/ 25 h 334"/>
                    <a:gd name="T36" fmla="*/ 15 w 83"/>
                    <a:gd name="T37" fmla="*/ 10 h 334"/>
                    <a:gd name="T38" fmla="*/ 9 w 83"/>
                    <a:gd name="T39" fmla="*/ 7 h 334"/>
                    <a:gd name="T40" fmla="*/ 1 w 83"/>
                    <a:gd name="T41" fmla="*/ 9 h 334"/>
                    <a:gd name="T42" fmla="*/ 4 w 83"/>
                    <a:gd name="T43" fmla="*/ 9 h 334"/>
                    <a:gd name="T44" fmla="*/ 4 w 83"/>
                    <a:gd name="T45" fmla="*/ 21 h 334"/>
                    <a:gd name="T46" fmla="*/ 8 w 83"/>
                    <a:gd name="T47" fmla="*/ 39 h 334"/>
                    <a:gd name="T48" fmla="*/ 14 w 83"/>
                    <a:gd name="T49" fmla="*/ 63 h 334"/>
                    <a:gd name="T50" fmla="*/ 14 w 83"/>
                    <a:gd name="T51" fmla="*/ 75 h 334"/>
                    <a:gd name="T52" fmla="*/ 18 w 83"/>
                    <a:gd name="T53" fmla="*/ 77 h 334"/>
                    <a:gd name="T54" fmla="*/ 23 w 83"/>
                    <a:gd name="T55" fmla="*/ 89 h 334"/>
                    <a:gd name="T56" fmla="*/ 24 w 83"/>
                    <a:gd name="T57" fmla="*/ 115 h 334"/>
                    <a:gd name="T58" fmla="*/ 27 w 83"/>
                    <a:gd name="T59" fmla="*/ 124 h 334"/>
                    <a:gd name="T60" fmla="*/ 29 w 83"/>
                    <a:gd name="T61" fmla="*/ 138 h 334"/>
                    <a:gd name="T62" fmla="*/ 32 w 83"/>
                    <a:gd name="T63" fmla="*/ 151 h 334"/>
                    <a:gd name="T64" fmla="*/ 32 w 83"/>
                    <a:gd name="T65" fmla="*/ 166 h 334"/>
                    <a:gd name="T66" fmla="*/ 35 w 83"/>
                    <a:gd name="T67" fmla="*/ 189 h 334"/>
                    <a:gd name="T68" fmla="*/ 39 w 83"/>
                    <a:gd name="T69" fmla="*/ 209 h 334"/>
                    <a:gd name="T70" fmla="*/ 45 w 83"/>
                    <a:gd name="T71" fmla="*/ 227 h 334"/>
                    <a:gd name="T72" fmla="*/ 48 w 83"/>
                    <a:gd name="T73" fmla="*/ 250 h 334"/>
                    <a:gd name="T74" fmla="*/ 50 w 83"/>
                    <a:gd name="T75" fmla="*/ 258 h 334"/>
                    <a:gd name="T76" fmla="*/ 56 w 83"/>
                    <a:gd name="T77" fmla="*/ 281 h 334"/>
                    <a:gd name="T78" fmla="*/ 60 w 83"/>
                    <a:gd name="T79" fmla="*/ 299 h 334"/>
                    <a:gd name="T80" fmla="*/ 65 w 83"/>
                    <a:gd name="T81" fmla="*/ 327 h 334"/>
                    <a:gd name="T82" fmla="*/ 67 w 83"/>
                    <a:gd name="T83" fmla="*/ 333 h 334"/>
                    <a:gd name="T84" fmla="*/ 79 w 83"/>
                    <a:gd name="T85" fmla="*/ 321 h 334"/>
                    <a:gd name="T86" fmla="*/ 77 w 83"/>
                    <a:gd name="T87" fmla="*/ 299 h 334"/>
                    <a:gd name="T88" fmla="*/ 79 w 83"/>
                    <a:gd name="T89" fmla="*/ 294 h 334"/>
                    <a:gd name="T90" fmla="*/ 70 w 83"/>
                    <a:gd name="T91" fmla="*/ 274 h 334"/>
                    <a:gd name="T92" fmla="*/ 68 w 83"/>
                    <a:gd name="T93" fmla="*/ 264 h 334"/>
                    <a:gd name="T94" fmla="*/ 65 w 83"/>
                    <a:gd name="T95" fmla="*/ 247 h 334"/>
                    <a:gd name="T96" fmla="*/ 66 w 83"/>
                    <a:gd name="T97" fmla="*/ 247 h 334"/>
                    <a:gd name="T98" fmla="*/ 65 w 83"/>
                    <a:gd name="T99" fmla="*/ 233 h 334"/>
                    <a:gd name="T100" fmla="*/ 58 w 83"/>
                    <a:gd name="T101" fmla="*/ 224 h 334"/>
                    <a:gd name="T102" fmla="*/ 59 w 83"/>
                    <a:gd name="T103" fmla="*/ 215 h 334"/>
                    <a:gd name="T104" fmla="*/ 59 w 83"/>
                    <a:gd name="T105" fmla="*/ 211 h 334"/>
                    <a:gd name="T106" fmla="*/ 60 w 83"/>
                    <a:gd name="T107" fmla="*/ 203 h 334"/>
                    <a:gd name="T108" fmla="*/ 54 w 83"/>
                    <a:gd name="T109" fmla="*/ 185 h 334"/>
                    <a:gd name="T110" fmla="*/ 36 w 83"/>
                    <a:gd name="T111" fmla="*/ 121 h 334"/>
                    <a:gd name="T112" fmla="*/ 6 w 83"/>
                    <a:gd name="T113" fmla="*/ 16 h 334"/>
                    <a:gd name="T114" fmla="*/ 51 w 83"/>
                    <a:gd name="T115" fmla="*/ 2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334">
                      <a:moveTo>
                        <a:pt x="52" y="182"/>
                      </a:moveTo>
                      <a:cubicBezTo>
                        <a:pt x="53" y="180"/>
                        <a:pt x="53" y="180"/>
                        <a:pt x="53" y="180"/>
                      </a:cubicBezTo>
                      <a:cubicBezTo>
                        <a:pt x="56" y="181"/>
                        <a:pt x="55" y="183"/>
                        <a:pt x="57" y="181"/>
                      </a:cubicBezTo>
                      <a:cubicBezTo>
                        <a:pt x="52" y="182"/>
                        <a:pt x="55" y="175"/>
                        <a:pt x="50" y="176"/>
                      </a:cubicBezTo>
                      <a:cubicBezTo>
                        <a:pt x="51" y="175"/>
                        <a:pt x="51" y="175"/>
                        <a:pt x="51" y="175"/>
                      </a:cubicBezTo>
                      <a:cubicBezTo>
                        <a:pt x="51" y="175"/>
                        <a:pt x="51" y="175"/>
                        <a:pt x="51" y="175"/>
                      </a:cubicBezTo>
                      <a:cubicBezTo>
                        <a:pt x="53" y="173"/>
                        <a:pt x="47" y="175"/>
                        <a:pt x="47" y="172"/>
                      </a:cubicBezTo>
                      <a:cubicBezTo>
                        <a:pt x="47" y="171"/>
                        <a:pt x="48" y="170"/>
                        <a:pt x="49" y="170"/>
                      </a:cubicBezTo>
                      <a:cubicBezTo>
                        <a:pt x="47" y="169"/>
                        <a:pt x="47" y="169"/>
                        <a:pt x="47" y="169"/>
                      </a:cubicBezTo>
                      <a:cubicBezTo>
                        <a:pt x="47" y="168"/>
                        <a:pt x="48" y="168"/>
                        <a:pt x="48" y="169"/>
                      </a:cubicBezTo>
                      <a:cubicBezTo>
                        <a:pt x="47" y="165"/>
                        <a:pt x="47" y="165"/>
                        <a:pt x="47" y="165"/>
                      </a:cubicBezTo>
                      <a:cubicBezTo>
                        <a:pt x="47" y="165"/>
                        <a:pt x="47" y="165"/>
                        <a:pt x="47" y="165"/>
                      </a:cubicBezTo>
                      <a:cubicBezTo>
                        <a:pt x="46" y="165"/>
                        <a:pt x="45" y="164"/>
                        <a:pt x="44" y="164"/>
                      </a:cubicBezTo>
                      <a:cubicBezTo>
                        <a:pt x="45" y="163"/>
                        <a:pt x="45" y="164"/>
                        <a:pt x="45" y="164"/>
                      </a:cubicBezTo>
                      <a:cubicBezTo>
                        <a:pt x="44" y="162"/>
                        <a:pt x="44" y="162"/>
                        <a:pt x="44" y="162"/>
                      </a:cubicBezTo>
                      <a:cubicBezTo>
                        <a:pt x="45" y="161"/>
                        <a:pt x="47" y="163"/>
                        <a:pt x="47" y="164"/>
                      </a:cubicBezTo>
                      <a:cubicBezTo>
                        <a:pt x="52" y="161"/>
                        <a:pt x="45" y="163"/>
                        <a:pt x="47" y="159"/>
                      </a:cubicBezTo>
                      <a:cubicBezTo>
                        <a:pt x="48" y="160"/>
                        <a:pt x="48" y="160"/>
                        <a:pt x="48" y="160"/>
                      </a:cubicBezTo>
                      <a:cubicBezTo>
                        <a:pt x="51" y="159"/>
                        <a:pt x="50" y="157"/>
                        <a:pt x="52" y="155"/>
                      </a:cubicBezTo>
                      <a:cubicBezTo>
                        <a:pt x="51" y="156"/>
                        <a:pt x="47" y="160"/>
                        <a:pt x="46" y="158"/>
                      </a:cubicBezTo>
                      <a:cubicBezTo>
                        <a:pt x="46" y="158"/>
                        <a:pt x="46" y="157"/>
                        <a:pt x="45" y="156"/>
                      </a:cubicBezTo>
                      <a:cubicBezTo>
                        <a:pt x="47" y="156"/>
                        <a:pt x="46" y="155"/>
                        <a:pt x="46" y="153"/>
                      </a:cubicBezTo>
                      <a:cubicBezTo>
                        <a:pt x="48" y="153"/>
                        <a:pt x="48" y="153"/>
                        <a:pt x="48" y="153"/>
                      </a:cubicBezTo>
                      <a:cubicBezTo>
                        <a:pt x="47" y="152"/>
                        <a:pt x="46" y="152"/>
                        <a:pt x="45" y="152"/>
                      </a:cubicBezTo>
                      <a:cubicBezTo>
                        <a:pt x="45" y="150"/>
                        <a:pt x="47" y="149"/>
                        <a:pt x="48" y="149"/>
                      </a:cubicBezTo>
                      <a:cubicBezTo>
                        <a:pt x="48" y="146"/>
                        <a:pt x="45" y="151"/>
                        <a:pt x="45" y="148"/>
                      </a:cubicBezTo>
                      <a:cubicBezTo>
                        <a:pt x="45" y="146"/>
                        <a:pt x="44" y="145"/>
                        <a:pt x="42" y="142"/>
                      </a:cubicBezTo>
                      <a:cubicBezTo>
                        <a:pt x="43" y="141"/>
                        <a:pt x="44" y="142"/>
                        <a:pt x="44" y="142"/>
                      </a:cubicBezTo>
                      <a:cubicBezTo>
                        <a:pt x="42" y="141"/>
                        <a:pt x="42" y="141"/>
                        <a:pt x="42" y="141"/>
                      </a:cubicBezTo>
                      <a:cubicBezTo>
                        <a:pt x="42" y="140"/>
                        <a:pt x="43" y="140"/>
                        <a:pt x="43" y="141"/>
                      </a:cubicBezTo>
                      <a:cubicBezTo>
                        <a:pt x="42" y="140"/>
                        <a:pt x="41" y="141"/>
                        <a:pt x="40" y="139"/>
                      </a:cubicBezTo>
                      <a:cubicBezTo>
                        <a:pt x="37" y="139"/>
                        <a:pt x="43" y="135"/>
                        <a:pt x="40" y="133"/>
                      </a:cubicBezTo>
                      <a:cubicBezTo>
                        <a:pt x="40" y="133"/>
                        <a:pt x="41" y="133"/>
                        <a:pt x="42" y="133"/>
                      </a:cubicBezTo>
                      <a:cubicBezTo>
                        <a:pt x="40" y="131"/>
                        <a:pt x="41" y="131"/>
                        <a:pt x="37" y="129"/>
                      </a:cubicBezTo>
                      <a:cubicBezTo>
                        <a:pt x="39" y="127"/>
                        <a:pt x="39" y="127"/>
                        <a:pt x="39" y="127"/>
                      </a:cubicBezTo>
                      <a:cubicBezTo>
                        <a:pt x="37" y="128"/>
                        <a:pt x="35" y="127"/>
                        <a:pt x="33" y="125"/>
                      </a:cubicBezTo>
                      <a:cubicBezTo>
                        <a:pt x="32" y="126"/>
                        <a:pt x="31" y="127"/>
                        <a:pt x="31" y="127"/>
                      </a:cubicBezTo>
                      <a:cubicBezTo>
                        <a:pt x="29" y="124"/>
                        <a:pt x="29" y="124"/>
                        <a:pt x="29" y="124"/>
                      </a:cubicBezTo>
                      <a:cubicBezTo>
                        <a:pt x="29" y="124"/>
                        <a:pt x="30" y="124"/>
                        <a:pt x="31" y="125"/>
                      </a:cubicBezTo>
                      <a:cubicBezTo>
                        <a:pt x="31" y="124"/>
                        <a:pt x="31" y="124"/>
                        <a:pt x="31" y="124"/>
                      </a:cubicBezTo>
                      <a:cubicBezTo>
                        <a:pt x="31" y="123"/>
                        <a:pt x="33" y="123"/>
                        <a:pt x="34" y="124"/>
                      </a:cubicBezTo>
                      <a:cubicBezTo>
                        <a:pt x="34" y="124"/>
                        <a:pt x="33" y="125"/>
                        <a:pt x="33" y="125"/>
                      </a:cubicBezTo>
                      <a:cubicBezTo>
                        <a:pt x="35" y="125"/>
                        <a:pt x="36" y="126"/>
                        <a:pt x="38" y="126"/>
                      </a:cubicBezTo>
                      <a:cubicBezTo>
                        <a:pt x="38" y="125"/>
                        <a:pt x="37" y="125"/>
                        <a:pt x="37" y="125"/>
                      </a:cubicBezTo>
                      <a:cubicBezTo>
                        <a:pt x="38" y="125"/>
                        <a:pt x="38" y="125"/>
                        <a:pt x="38" y="125"/>
                      </a:cubicBezTo>
                      <a:cubicBezTo>
                        <a:pt x="38" y="125"/>
                        <a:pt x="38" y="124"/>
                        <a:pt x="37" y="124"/>
                      </a:cubicBezTo>
                      <a:cubicBezTo>
                        <a:pt x="40" y="123"/>
                        <a:pt x="40" y="123"/>
                        <a:pt x="40" y="123"/>
                      </a:cubicBezTo>
                      <a:cubicBezTo>
                        <a:pt x="39" y="123"/>
                        <a:pt x="39" y="123"/>
                        <a:pt x="39" y="123"/>
                      </a:cubicBezTo>
                      <a:cubicBezTo>
                        <a:pt x="40" y="119"/>
                        <a:pt x="40" y="119"/>
                        <a:pt x="40" y="119"/>
                      </a:cubicBezTo>
                      <a:cubicBezTo>
                        <a:pt x="37" y="117"/>
                        <a:pt x="32" y="116"/>
                        <a:pt x="31" y="112"/>
                      </a:cubicBezTo>
                      <a:cubicBezTo>
                        <a:pt x="33" y="113"/>
                        <a:pt x="34" y="112"/>
                        <a:pt x="36" y="111"/>
                      </a:cubicBezTo>
                      <a:cubicBezTo>
                        <a:pt x="34" y="113"/>
                        <a:pt x="38" y="114"/>
                        <a:pt x="38" y="116"/>
                      </a:cubicBezTo>
                      <a:cubicBezTo>
                        <a:pt x="38" y="115"/>
                        <a:pt x="39" y="115"/>
                        <a:pt x="40" y="116"/>
                      </a:cubicBezTo>
                      <a:cubicBezTo>
                        <a:pt x="37" y="112"/>
                        <a:pt x="37" y="112"/>
                        <a:pt x="37" y="112"/>
                      </a:cubicBezTo>
                      <a:cubicBezTo>
                        <a:pt x="39" y="112"/>
                        <a:pt x="38" y="111"/>
                        <a:pt x="39" y="110"/>
                      </a:cubicBezTo>
                      <a:cubicBezTo>
                        <a:pt x="35" y="111"/>
                        <a:pt x="36" y="108"/>
                        <a:pt x="34" y="107"/>
                      </a:cubicBezTo>
                      <a:cubicBezTo>
                        <a:pt x="36" y="106"/>
                        <a:pt x="37" y="106"/>
                        <a:pt x="37" y="108"/>
                      </a:cubicBezTo>
                      <a:cubicBezTo>
                        <a:pt x="40" y="106"/>
                        <a:pt x="32" y="106"/>
                        <a:pt x="34" y="104"/>
                      </a:cubicBezTo>
                      <a:cubicBezTo>
                        <a:pt x="34" y="104"/>
                        <a:pt x="34" y="105"/>
                        <a:pt x="35" y="105"/>
                      </a:cubicBezTo>
                      <a:cubicBezTo>
                        <a:pt x="33" y="104"/>
                        <a:pt x="34" y="101"/>
                        <a:pt x="35" y="102"/>
                      </a:cubicBezTo>
                      <a:cubicBezTo>
                        <a:pt x="35" y="102"/>
                        <a:pt x="35" y="102"/>
                        <a:pt x="35" y="102"/>
                      </a:cubicBezTo>
                      <a:cubicBezTo>
                        <a:pt x="35" y="99"/>
                        <a:pt x="34" y="93"/>
                        <a:pt x="31" y="93"/>
                      </a:cubicBezTo>
                      <a:cubicBezTo>
                        <a:pt x="31" y="93"/>
                        <a:pt x="35" y="93"/>
                        <a:pt x="35" y="93"/>
                      </a:cubicBezTo>
                      <a:cubicBezTo>
                        <a:pt x="23" y="90"/>
                        <a:pt x="23" y="90"/>
                        <a:pt x="23" y="90"/>
                      </a:cubicBezTo>
                      <a:cubicBezTo>
                        <a:pt x="26" y="90"/>
                        <a:pt x="33" y="87"/>
                        <a:pt x="35" y="89"/>
                      </a:cubicBezTo>
                      <a:cubicBezTo>
                        <a:pt x="35" y="88"/>
                        <a:pt x="35" y="87"/>
                        <a:pt x="34" y="86"/>
                      </a:cubicBezTo>
                      <a:cubicBezTo>
                        <a:pt x="34" y="86"/>
                        <a:pt x="30" y="88"/>
                        <a:pt x="30" y="87"/>
                      </a:cubicBezTo>
                      <a:cubicBezTo>
                        <a:pt x="33" y="85"/>
                        <a:pt x="31" y="86"/>
                        <a:pt x="34" y="83"/>
                      </a:cubicBezTo>
                      <a:cubicBezTo>
                        <a:pt x="33" y="84"/>
                        <a:pt x="29" y="84"/>
                        <a:pt x="29" y="83"/>
                      </a:cubicBezTo>
                      <a:cubicBezTo>
                        <a:pt x="29" y="83"/>
                        <a:pt x="33" y="82"/>
                        <a:pt x="34" y="82"/>
                      </a:cubicBezTo>
                      <a:cubicBezTo>
                        <a:pt x="29" y="80"/>
                        <a:pt x="29" y="80"/>
                        <a:pt x="29" y="80"/>
                      </a:cubicBezTo>
                      <a:cubicBezTo>
                        <a:pt x="30" y="81"/>
                        <a:pt x="32" y="80"/>
                        <a:pt x="34" y="79"/>
                      </a:cubicBezTo>
                      <a:cubicBezTo>
                        <a:pt x="33" y="79"/>
                        <a:pt x="33" y="76"/>
                        <a:pt x="33" y="76"/>
                      </a:cubicBezTo>
                      <a:cubicBezTo>
                        <a:pt x="32" y="77"/>
                        <a:pt x="32" y="77"/>
                        <a:pt x="32" y="77"/>
                      </a:cubicBezTo>
                      <a:cubicBezTo>
                        <a:pt x="32" y="74"/>
                        <a:pt x="25" y="75"/>
                        <a:pt x="25" y="72"/>
                      </a:cubicBezTo>
                      <a:cubicBezTo>
                        <a:pt x="26" y="72"/>
                        <a:pt x="31" y="72"/>
                        <a:pt x="31" y="70"/>
                      </a:cubicBezTo>
                      <a:cubicBezTo>
                        <a:pt x="29" y="70"/>
                        <a:pt x="20" y="69"/>
                        <a:pt x="17" y="66"/>
                      </a:cubicBezTo>
                      <a:cubicBezTo>
                        <a:pt x="19" y="65"/>
                        <a:pt x="19" y="65"/>
                        <a:pt x="19" y="65"/>
                      </a:cubicBezTo>
                      <a:cubicBezTo>
                        <a:pt x="17" y="63"/>
                        <a:pt x="17" y="63"/>
                        <a:pt x="17" y="63"/>
                      </a:cubicBezTo>
                      <a:cubicBezTo>
                        <a:pt x="20" y="64"/>
                        <a:pt x="28" y="67"/>
                        <a:pt x="31" y="68"/>
                      </a:cubicBezTo>
                      <a:cubicBezTo>
                        <a:pt x="32" y="67"/>
                        <a:pt x="33" y="68"/>
                        <a:pt x="32" y="66"/>
                      </a:cubicBezTo>
                      <a:cubicBezTo>
                        <a:pt x="34" y="65"/>
                        <a:pt x="34" y="67"/>
                        <a:pt x="35" y="67"/>
                      </a:cubicBezTo>
                      <a:cubicBezTo>
                        <a:pt x="35" y="63"/>
                        <a:pt x="35" y="63"/>
                        <a:pt x="35" y="63"/>
                      </a:cubicBezTo>
                      <a:cubicBezTo>
                        <a:pt x="32" y="63"/>
                        <a:pt x="32" y="60"/>
                        <a:pt x="29" y="61"/>
                      </a:cubicBezTo>
                      <a:cubicBezTo>
                        <a:pt x="33" y="65"/>
                        <a:pt x="33" y="65"/>
                        <a:pt x="33" y="65"/>
                      </a:cubicBezTo>
                      <a:cubicBezTo>
                        <a:pt x="30" y="65"/>
                        <a:pt x="25" y="63"/>
                        <a:pt x="25" y="60"/>
                      </a:cubicBezTo>
                      <a:cubicBezTo>
                        <a:pt x="26" y="59"/>
                        <a:pt x="30" y="60"/>
                        <a:pt x="31" y="60"/>
                      </a:cubicBezTo>
                      <a:cubicBezTo>
                        <a:pt x="30" y="60"/>
                        <a:pt x="28" y="57"/>
                        <a:pt x="29" y="57"/>
                      </a:cubicBezTo>
                      <a:cubicBezTo>
                        <a:pt x="31" y="58"/>
                        <a:pt x="31" y="58"/>
                        <a:pt x="31" y="58"/>
                      </a:cubicBezTo>
                      <a:cubicBezTo>
                        <a:pt x="31" y="56"/>
                        <a:pt x="27" y="56"/>
                        <a:pt x="29" y="54"/>
                      </a:cubicBezTo>
                      <a:cubicBezTo>
                        <a:pt x="29" y="53"/>
                        <a:pt x="32" y="51"/>
                        <a:pt x="30" y="51"/>
                      </a:cubicBezTo>
                      <a:cubicBezTo>
                        <a:pt x="28" y="53"/>
                        <a:pt x="18" y="55"/>
                        <a:pt x="16" y="54"/>
                      </a:cubicBezTo>
                      <a:cubicBezTo>
                        <a:pt x="16" y="54"/>
                        <a:pt x="18" y="50"/>
                        <a:pt x="20" y="49"/>
                      </a:cubicBezTo>
                      <a:cubicBezTo>
                        <a:pt x="22" y="48"/>
                        <a:pt x="26" y="50"/>
                        <a:pt x="27" y="49"/>
                      </a:cubicBezTo>
                      <a:cubicBezTo>
                        <a:pt x="27" y="49"/>
                        <a:pt x="26" y="48"/>
                        <a:pt x="25" y="48"/>
                      </a:cubicBezTo>
                      <a:cubicBezTo>
                        <a:pt x="26" y="47"/>
                        <a:pt x="28" y="48"/>
                        <a:pt x="27" y="46"/>
                      </a:cubicBezTo>
                      <a:cubicBezTo>
                        <a:pt x="24" y="47"/>
                        <a:pt x="27" y="43"/>
                        <a:pt x="25" y="46"/>
                      </a:cubicBezTo>
                      <a:cubicBezTo>
                        <a:pt x="24" y="45"/>
                        <a:pt x="25" y="44"/>
                        <a:pt x="25" y="43"/>
                      </a:cubicBezTo>
                      <a:cubicBezTo>
                        <a:pt x="23" y="43"/>
                        <a:pt x="18" y="42"/>
                        <a:pt x="17" y="41"/>
                      </a:cubicBezTo>
                      <a:cubicBezTo>
                        <a:pt x="18" y="41"/>
                        <a:pt x="19" y="40"/>
                        <a:pt x="19" y="40"/>
                      </a:cubicBezTo>
                      <a:cubicBezTo>
                        <a:pt x="19" y="37"/>
                        <a:pt x="20" y="35"/>
                        <a:pt x="19" y="32"/>
                      </a:cubicBezTo>
                      <a:cubicBezTo>
                        <a:pt x="20" y="32"/>
                        <a:pt x="20" y="30"/>
                        <a:pt x="22" y="30"/>
                      </a:cubicBezTo>
                      <a:cubicBezTo>
                        <a:pt x="21" y="30"/>
                        <a:pt x="20" y="30"/>
                        <a:pt x="20" y="29"/>
                      </a:cubicBezTo>
                      <a:cubicBezTo>
                        <a:pt x="22" y="27"/>
                        <a:pt x="21" y="31"/>
                        <a:pt x="23" y="29"/>
                      </a:cubicBezTo>
                      <a:cubicBezTo>
                        <a:pt x="22" y="29"/>
                        <a:pt x="21" y="27"/>
                        <a:pt x="19" y="26"/>
                      </a:cubicBezTo>
                      <a:cubicBezTo>
                        <a:pt x="17" y="27"/>
                        <a:pt x="19" y="29"/>
                        <a:pt x="21" y="30"/>
                      </a:cubicBezTo>
                      <a:cubicBezTo>
                        <a:pt x="17" y="31"/>
                        <a:pt x="13" y="29"/>
                        <a:pt x="11" y="27"/>
                      </a:cubicBezTo>
                      <a:cubicBezTo>
                        <a:pt x="10" y="24"/>
                        <a:pt x="13" y="25"/>
                        <a:pt x="13" y="25"/>
                      </a:cubicBezTo>
                      <a:cubicBezTo>
                        <a:pt x="12" y="20"/>
                        <a:pt x="6" y="22"/>
                        <a:pt x="8" y="18"/>
                      </a:cubicBezTo>
                      <a:cubicBezTo>
                        <a:pt x="10" y="16"/>
                        <a:pt x="12" y="17"/>
                        <a:pt x="13" y="17"/>
                      </a:cubicBezTo>
                      <a:cubicBezTo>
                        <a:pt x="15" y="18"/>
                        <a:pt x="13" y="20"/>
                        <a:pt x="13" y="21"/>
                      </a:cubicBezTo>
                      <a:cubicBezTo>
                        <a:pt x="14" y="19"/>
                        <a:pt x="14" y="19"/>
                        <a:pt x="14" y="19"/>
                      </a:cubicBezTo>
                      <a:cubicBezTo>
                        <a:pt x="15" y="20"/>
                        <a:pt x="15" y="21"/>
                        <a:pt x="15" y="22"/>
                      </a:cubicBezTo>
                      <a:cubicBezTo>
                        <a:pt x="17" y="20"/>
                        <a:pt x="14" y="14"/>
                        <a:pt x="15" y="10"/>
                      </a:cubicBezTo>
                      <a:cubicBezTo>
                        <a:pt x="14" y="10"/>
                        <a:pt x="13" y="9"/>
                        <a:pt x="12" y="10"/>
                      </a:cubicBezTo>
                      <a:cubicBezTo>
                        <a:pt x="13" y="11"/>
                        <a:pt x="13" y="11"/>
                        <a:pt x="13" y="11"/>
                      </a:cubicBezTo>
                      <a:cubicBezTo>
                        <a:pt x="11" y="12"/>
                        <a:pt x="10" y="9"/>
                        <a:pt x="10" y="11"/>
                      </a:cubicBezTo>
                      <a:cubicBezTo>
                        <a:pt x="8" y="9"/>
                        <a:pt x="6" y="8"/>
                        <a:pt x="7" y="6"/>
                      </a:cubicBezTo>
                      <a:cubicBezTo>
                        <a:pt x="9" y="5"/>
                        <a:pt x="9" y="5"/>
                        <a:pt x="9" y="5"/>
                      </a:cubicBezTo>
                      <a:cubicBezTo>
                        <a:pt x="8" y="5"/>
                        <a:pt x="8" y="6"/>
                        <a:pt x="9" y="7"/>
                      </a:cubicBezTo>
                      <a:cubicBezTo>
                        <a:pt x="7" y="6"/>
                        <a:pt x="11" y="3"/>
                        <a:pt x="8" y="3"/>
                      </a:cubicBezTo>
                      <a:cubicBezTo>
                        <a:pt x="6" y="5"/>
                        <a:pt x="6" y="5"/>
                        <a:pt x="6" y="5"/>
                      </a:cubicBezTo>
                      <a:cubicBezTo>
                        <a:pt x="5" y="3"/>
                        <a:pt x="2" y="2"/>
                        <a:pt x="3" y="0"/>
                      </a:cubicBezTo>
                      <a:cubicBezTo>
                        <a:pt x="0" y="1"/>
                        <a:pt x="3" y="0"/>
                        <a:pt x="0" y="2"/>
                      </a:cubicBezTo>
                      <a:cubicBezTo>
                        <a:pt x="4" y="0"/>
                        <a:pt x="1" y="7"/>
                        <a:pt x="4" y="4"/>
                      </a:cubicBezTo>
                      <a:cubicBezTo>
                        <a:pt x="1" y="6"/>
                        <a:pt x="3" y="7"/>
                        <a:pt x="1" y="9"/>
                      </a:cubicBezTo>
                      <a:cubicBezTo>
                        <a:pt x="2" y="9"/>
                        <a:pt x="2" y="8"/>
                        <a:pt x="2" y="10"/>
                      </a:cubicBezTo>
                      <a:cubicBezTo>
                        <a:pt x="2" y="10"/>
                        <a:pt x="3" y="10"/>
                        <a:pt x="3" y="10"/>
                      </a:cubicBezTo>
                      <a:cubicBezTo>
                        <a:pt x="3" y="10"/>
                        <a:pt x="3" y="10"/>
                        <a:pt x="3" y="10"/>
                      </a:cubicBezTo>
                      <a:cubicBezTo>
                        <a:pt x="3" y="10"/>
                        <a:pt x="3" y="10"/>
                        <a:pt x="3" y="10"/>
                      </a:cubicBezTo>
                      <a:cubicBezTo>
                        <a:pt x="3" y="10"/>
                        <a:pt x="3" y="10"/>
                        <a:pt x="3" y="10"/>
                      </a:cubicBezTo>
                      <a:cubicBezTo>
                        <a:pt x="3" y="10"/>
                        <a:pt x="4" y="9"/>
                        <a:pt x="4" y="9"/>
                      </a:cubicBezTo>
                      <a:cubicBezTo>
                        <a:pt x="6" y="10"/>
                        <a:pt x="6" y="12"/>
                        <a:pt x="8" y="13"/>
                      </a:cubicBezTo>
                      <a:cubicBezTo>
                        <a:pt x="7" y="14"/>
                        <a:pt x="7" y="12"/>
                        <a:pt x="6" y="13"/>
                      </a:cubicBezTo>
                      <a:cubicBezTo>
                        <a:pt x="8" y="14"/>
                        <a:pt x="8" y="14"/>
                        <a:pt x="8" y="14"/>
                      </a:cubicBezTo>
                      <a:cubicBezTo>
                        <a:pt x="6" y="15"/>
                        <a:pt x="5" y="17"/>
                        <a:pt x="4" y="15"/>
                      </a:cubicBezTo>
                      <a:cubicBezTo>
                        <a:pt x="4" y="17"/>
                        <a:pt x="4" y="17"/>
                        <a:pt x="4" y="17"/>
                      </a:cubicBezTo>
                      <a:cubicBezTo>
                        <a:pt x="3" y="18"/>
                        <a:pt x="3" y="20"/>
                        <a:pt x="4" y="21"/>
                      </a:cubicBezTo>
                      <a:cubicBezTo>
                        <a:pt x="4" y="22"/>
                        <a:pt x="6" y="23"/>
                        <a:pt x="5" y="22"/>
                      </a:cubicBezTo>
                      <a:cubicBezTo>
                        <a:pt x="7" y="25"/>
                        <a:pt x="7" y="25"/>
                        <a:pt x="7" y="25"/>
                      </a:cubicBezTo>
                      <a:cubicBezTo>
                        <a:pt x="6" y="25"/>
                        <a:pt x="6" y="25"/>
                        <a:pt x="6" y="25"/>
                      </a:cubicBezTo>
                      <a:cubicBezTo>
                        <a:pt x="6" y="28"/>
                        <a:pt x="10" y="31"/>
                        <a:pt x="8" y="35"/>
                      </a:cubicBezTo>
                      <a:cubicBezTo>
                        <a:pt x="8" y="36"/>
                        <a:pt x="9" y="37"/>
                        <a:pt x="9" y="39"/>
                      </a:cubicBezTo>
                      <a:cubicBezTo>
                        <a:pt x="8" y="39"/>
                        <a:pt x="8" y="39"/>
                        <a:pt x="8" y="39"/>
                      </a:cubicBezTo>
                      <a:cubicBezTo>
                        <a:pt x="8" y="40"/>
                        <a:pt x="7" y="43"/>
                        <a:pt x="8" y="43"/>
                      </a:cubicBezTo>
                      <a:cubicBezTo>
                        <a:pt x="4" y="45"/>
                        <a:pt x="8" y="50"/>
                        <a:pt x="8" y="52"/>
                      </a:cubicBezTo>
                      <a:cubicBezTo>
                        <a:pt x="10" y="52"/>
                        <a:pt x="10" y="52"/>
                        <a:pt x="10" y="52"/>
                      </a:cubicBezTo>
                      <a:cubicBezTo>
                        <a:pt x="10" y="53"/>
                        <a:pt x="11" y="55"/>
                        <a:pt x="12" y="57"/>
                      </a:cubicBezTo>
                      <a:cubicBezTo>
                        <a:pt x="14" y="56"/>
                        <a:pt x="14" y="56"/>
                        <a:pt x="14" y="56"/>
                      </a:cubicBezTo>
                      <a:cubicBezTo>
                        <a:pt x="16" y="58"/>
                        <a:pt x="13" y="61"/>
                        <a:pt x="14" y="63"/>
                      </a:cubicBezTo>
                      <a:cubicBezTo>
                        <a:pt x="13" y="63"/>
                        <a:pt x="13" y="63"/>
                        <a:pt x="14" y="62"/>
                      </a:cubicBezTo>
                      <a:cubicBezTo>
                        <a:pt x="10" y="66"/>
                        <a:pt x="18" y="68"/>
                        <a:pt x="15" y="72"/>
                      </a:cubicBezTo>
                      <a:cubicBezTo>
                        <a:pt x="16" y="72"/>
                        <a:pt x="16" y="73"/>
                        <a:pt x="15" y="73"/>
                      </a:cubicBezTo>
                      <a:cubicBezTo>
                        <a:pt x="15" y="73"/>
                        <a:pt x="15" y="73"/>
                        <a:pt x="15" y="73"/>
                      </a:cubicBezTo>
                      <a:cubicBezTo>
                        <a:pt x="15" y="73"/>
                        <a:pt x="15" y="73"/>
                        <a:pt x="15" y="74"/>
                      </a:cubicBezTo>
                      <a:cubicBezTo>
                        <a:pt x="15" y="74"/>
                        <a:pt x="15" y="74"/>
                        <a:pt x="14" y="75"/>
                      </a:cubicBezTo>
                      <a:cubicBezTo>
                        <a:pt x="15" y="74"/>
                        <a:pt x="15" y="74"/>
                        <a:pt x="15" y="74"/>
                      </a:cubicBezTo>
                      <a:cubicBezTo>
                        <a:pt x="15" y="74"/>
                        <a:pt x="16" y="75"/>
                        <a:pt x="16" y="76"/>
                      </a:cubicBezTo>
                      <a:cubicBezTo>
                        <a:pt x="14" y="76"/>
                        <a:pt x="14" y="76"/>
                        <a:pt x="14" y="76"/>
                      </a:cubicBezTo>
                      <a:cubicBezTo>
                        <a:pt x="14" y="77"/>
                        <a:pt x="14" y="77"/>
                        <a:pt x="15" y="77"/>
                      </a:cubicBezTo>
                      <a:cubicBezTo>
                        <a:pt x="14" y="78"/>
                        <a:pt x="16" y="77"/>
                        <a:pt x="17" y="76"/>
                      </a:cubicBezTo>
                      <a:cubicBezTo>
                        <a:pt x="17" y="77"/>
                        <a:pt x="18" y="77"/>
                        <a:pt x="18" y="77"/>
                      </a:cubicBezTo>
                      <a:cubicBezTo>
                        <a:pt x="15" y="79"/>
                        <a:pt x="20" y="79"/>
                        <a:pt x="16" y="81"/>
                      </a:cubicBezTo>
                      <a:cubicBezTo>
                        <a:pt x="18" y="81"/>
                        <a:pt x="18" y="85"/>
                        <a:pt x="22" y="85"/>
                      </a:cubicBezTo>
                      <a:cubicBezTo>
                        <a:pt x="21" y="85"/>
                        <a:pt x="21" y="85"/>
                        <a:pt x="21" y="85"/>
                      </a:cubicBezTo>
                      <a:cubicBezTo>
                        <a:pt x="21" y="86"/>
                        <a:pt x="21" y="87"/>
                        <a:pt x="22" y="87"/>
                      </a:cubicBezTo>
                      <a:cubicBezTo>
                        <a:pt x="19" y="88"/>
                        <a:pt x="19" y="88"/>
                        <a:pt x="19" y="88"/>
                      </a:cubicBezTo>
                      <a:cubicBezTo>
                        <a:pt x="23" y="89"/>
                        <a:pt x="23" y="89"/>
                        <a:pt x="23" y="89"/>
                      </a:cubicBezTo>
                      <a:cubicBezTo>
                        <a:pt x="22" y="91"/>
                        <a:pt x="21" y="92"/>
                        <a:pt x="19" y="91"/>
                      </a:cubicBezTo>
                      <a:cubicBezTo>
                        <a:pt x="22" y="93"/>
                        <a:pt x="20" y="93"/>
                        <a:pt x="23" y="95"/>
                      </a:cubicBezTo>
                      <a:cubicBezTo>
                        <a:pt x="22" y="95"/>
                        <a:pt x="22" y="95"/>
                        <a:pt x="22" y="95"/>
                      </a:cubicBezTo>
                      <a:cubicBezTo>
                        <a:pt x="22" y="96"/>
                        <a:pt x="24" y="97"/>
                        <a:pt x="23" y="98"/>
                      </a:cubicBezTo>
                      <a:cubicBezTo>
                        <a:pt x="20" y="100"/>
                        <a:pt x="24" y="108"/>
                        <a:pt x="22" y="113"/>
                      </a:cubicBezTo>
                      <a:cubicBezTo>
                        <a:pt x="27" y="111"/>
                        <a:pt x="20" y="116"/>
                        <a:pt x="24" y="115"/>
                      </a:cubicBezTo>
                      <a:cubicBezTo>
                        <a:pt x="23" y="116"/>
                        <a:pt x="22" y="117"/>
                        <a:pt x="21" y="116"/>
                      </a:cubicBezTo>
                      <a:cubicBezTo>
                        <a:pt x="23" y="118"/>
                        <a:pt x="20" y="120"/>
                        <a:pt x="23" y="121"/>
                      </a:cubicBezTo>
                      <a:cubicBezTo>
                        <a:pt x="22" y="122"/>
                        <a:pt x="22" y="121"/>
                        <a:pt x="21" y="121"/>
                      </a:cubicBezTo>
                      <a:cubicBezTo>
                        <a:pt x="21" y="122"/>
                        <a:pt x="22" y="122"/>
                        <a:pt x="22" y="123"/>
                      </a:cubicBezTo>
                      <a:cubicBezTo>
                        <a:pt x="21" y="123"/>
                        <a:pt x="21" y="122"/>
                        <a:pt x="20" y="122"/>
                      </a:cubicBezTo>
                      <a:cubicBezTo>
                        <a:pt x="21" y="125"/>
                        <a:pt x="24" y="124"/>
                        <a:pt x="27" y="124"/>
                      </a:cubicBezTo>
                      <a:cubicBezTo>
                        <a:pt x="26" y="126"/>
                        <a:pt x="26" y="126"/>
                        <a:pt x="28" y="127"/>
                      </a:cubicBezTo>
                      <a:cubicBezTo>
                        <a:pt x="27" y="128"/>
                        <a:pt x="27" y="129"/>
                        <a:pt x="26" y="127"/>
                      </a:cubicBezTo>
                      <a:cubicBezTo>
                        <a:pt x="26" y="128"/>
                        <a:pt x="25" y="133"/>
                        <a:pt x="28" y="133"/>
                      </a:cubicBezTo>
                      <a:cubicBezTo>
                        <a:pt x="27" y="133"/>
                        <a:pt x="28" y="134"/>
                        <a:pt x="28" y="134"/>
                      </a:cubicBezTo>
                      <a:cubicBezTo>
                        <a:pt x="28" y="136"/>
                        <a:pt x="28" y="136"/>
                        <a:pt x="28" y="139"/>
                      </a:cubicBezTo>
                      <a:cubicBezTo>
                        <a:pt x="29" y="138"/>
                        <a:pt x="29" y="138"/>
                        <a:pt x="29" y="138"/>
                      </a:cubicBezTo>
                      <a:cubicBezTo>
                        <a:pt x="32" y="138"/>
                        <a:pt x="30" y="140"/>
                        <a:pt x="30" y="141"/>
                      </a:cubicBezTo>
                      <a:cubicBezTo>
                        <a:pt x="30" y="141"/>
                        <a:pt x="30" y="141"/>
                        <a:pt x="30" y="141"/>
                      </a:cubicBezTo>
                      <a:cubicBezTo>
                        <a:pt x="28" y="145"/>
                        <a:pt x="31" y="143"/>
                        <a:pt x="29" y="147"/>
                      </a:cubicBezTo>
                      <a:cubicBezTo>
                        <a:pt x="31" y="146"/>
                        <a:pt x="31" y="146"/>
                        <a:pt x="31" y="146"/>
                      </a:cubicBezTo>
                      <a:cubicBezTo>
                        <a:pt x="35" y="146"/>
                        <a:pt x="29" y="150"/>
                        <a:pt x="31" y="152"/>
                      </a:cubicBezTo>
                      <a:cubicBezTo>
                        <a:pt x="32" y="151"/>
                        <a:pt x="32" y="151"/>
                        <a:pt x="32" y="151"/>
                      </a:cubicBezTo>
                      <a:cubicBezTo>
                        <a:pt x="34" y="152"/>
                        <a:pt x="27" y="155"/>
                        <a:pt x="27" y="156"/>
                      </a:cubicBezTo>
                      <a:cubicBezTo>
                        <a:pt x="26" y="157"/>
                        <a:pt x="26" y="156"/>
                        <a:pt x="26" y="156"/>
                      </a:cubicBezTo>
                      <a:cubicBezTo>
                        <a:pt x="24" y="159"/>
                        <a:pt x="28" y="156"/>
                        <a:pt x="29" y="158"/>
                      </a:cubicBezTo>
                      <a:cubicBezTo>
                        <a:pt x="28" y="159"/>
                        <a:pt x="26" y="158"/>
                        <a:pt x="26" y="160"/>
                      </a:cubicBezTo>
                      <a:cubicBezTo>
                        <a:pt x="25" y="161"/>
                        <a:pt x="31" y="164"/>
                        <a:pt x="29" y="166"/>
                      </a:cubicBezTo>
                      <a:cubicBezTo>
                        <a:pt x="30" y="165"/>
                        <a:pt x="31" y="165"/>
                        <a:pt x="32" y="166"/>
                      </a:cubicBezTo>
                      <a:cubicBezTo>
                        <a:pt x="32" y="167"/>
                        <a:pt x="29" y="171"/>
                        <a:pt x="32" y="172"/>
                      </a:cubicBezTo>
                      <a:cubicBezTo>
                        <a:pt x="32" y="172"/>
                        <a:pt x="32" y="172"/>
                        <a:pt x="31" y="172"/>
                      </a:cubicBezTo>
                      <a:cubicBezTo>
                        <a:pt x="32" y="173"/>
                        <a:pt x="34" y="176"/>
                        <a:pt x="35" y="177"/>
                      </a:cubicBezTo>
                      <a:cubicBezTo>
                        <a:pt x="29" y="179"/>
                        <a:pt x="40" y="184"/>
                        <a:pt x="34" y="185"/>
                      </a:cubicBezTo>
                      <a:cubicBezTo>
                        <a:pt x="36" y="189"/>
                        <a:pt x="36" y="189"/>
                        <a:pt x="36" y="189"/>
                      </a:cubicBezTo>
                      <a:cubicBezTo>
                        <a:pt x="35" y="189"/>
                        <a:pt x="35" y="189"/>
                        <a:pt x="35" y="189"/>
                      </a:cubicBezTo>
                      <a:cubicBezTo>
                        <a:pt x="35" y="191"/>
                        <a:pt x="37" y="192"/>
                        <a:pt x="38" y="193"/>
                      </a:cubicBezTo>
                      <a:cubicBezTo>
                        <a:pt x="38" y="193"/>
                        <a:pt x="37" y="193"/>
                        <a:pt x="37" y="193"/>
                      </a:cubicBezTo>
                      <a:cubicBezTo>
                        <a:pt x="37" y="197"/>
                        <a:pt x="37" y="197"/>
                        <a:pt x="41" y="199"/>
                      </a:cubicBezTo>
                      <a:cubicBezTo>
                        <a:pt x="39" y="200"/>
                        <a:pt x="39" y="200"/>
                        <a:pt x="39" y="200"/>
                      </a:cubicBezTo>
                      <a:cubicBezTo>
                        <a:pt x="40" y="201"/>
                        <a:pt x="37" y="206"/>
                        <a:pt x="40" y="209"/>
                      </a:cubicBezTo>
                      <a:cubicBezTo>
                        <a:pt x="40" y="209"/>
                        <a:pt x="40" y="209"/>
                        <a:pt x="39" y="209"/>
                      </a:cubicBezTo>
                      <a:cubicBezTo>
                        <a:pt x="43" y="212"/>
                        <a:pt x="36" y="220"/>
                        <a:pt x="44" y="219"/>
                      </a:cubicBezTo>
                      <a:cubicBezTo>
                        <a:pt x="46" y="222"/>
                        <a:pt x="46" y="222"/>
                        <a:pt x="46" y="222"/>
                      </a:cubicBezTo>
                      <a:cubicBezTo>
                        <a:pt x="46" y="218"/>
                        <a:pt x="49" y="221"/>
                        <a:pt x="50" y="220"/>
                      </a:cubicBezTo>
                      <a:cubicBezTo>
                        <a:pt x="51" y="221"/>
                        <a:pt x="49" y="224"/>
                        <a:pt x="48" y="222"/>
                      </a:cubicBezTo>
                      <a:cubicBezTo>
                        <a:pt x="48" y="222"/>
                        <a:pt x="48" y="222"/>
                        <a:pt x="48" y="222"/>
                      </a:cubicBezTo>
                      <a:cubicBezTo>
                        <a:pt x="44" y="222"/>
                        <a:pt x="48" y="226"/>
                        <a:pt x="45" y="227"/>
                      </a:cubicBezTo>
                      <a:cubicBezTo>
                        <a:pt x="47" y="233"/>
                        <a:pt x="47" y="240"/>
                        <a:pt x="48" y="246"/>
                      </a:cubicBezTo>
                      <a:cubicBezTo>
                        <a:pt x="51" y="245"/>
                        <a:pt x="51" y="245"/>
                        <a:pt x="51" y="245"/>
                      </a:cubicBezTo>
                      <a:cubicBezTo>
                        <a:pt x="51" y="247"/>
                        <a:pt x="51" y="247"/>
                        <a:pt x="51" y="247"/>
                      </a:cubicBezTo>
                      <a:cubicBezTo>
                        <a:pt x="50" y="248"/>
                        <a:pt x="49" y="248"/>
                        <a:pt x="49" y="247"/>
                      </a:cubicBezTo>
                      <a:cubicBezTo>
                        <a:pt x="47" y="248"/>
                        <a:pt x="51" y="249"/>
                        <a:pt x="51" y="249"/>
                      </a:cubicBezTo>
                      <a:cubicBezTo>
                        <a:pt x="51" y="252"/>
                        <a:pt x="48" y="249"/>
                        <a:pt x="48" y="250"/>
                      </a:cubicBezTo>
                      <a:cubicBezTo>
                        <a:pt x="48" y="251"/>
                        <a:pt x="48" y="251"/>
                        <a:pt x="48" y="251"/>
                      </a:cubicBezTo>
                      <a:cubicBezTo>
                        <a:pt x="49" y="250"/>
                        <a:pt x="49" y="250"/>
                        <a:pt x="49" y="250"/>
                      </a:cubicBezTo>
                      <a:cubicBezTo>
                        <a:pt x="50" y="251"/>
                        <a:pt x="51" y="251"/>
                        <a:pt x="51" y="253"/>
                      </a:cubicBezTo>
                      <a:cubicBezTo>
                        <a:pt x="51" y="254"/>
                        <a:pt x="50" y="254"/>
                        <a:pt x="50" y="254"/>
                      </a:cubicBezTo>
                      <a:cubicBezTo>
                        <a:pt x="50" y="254"/>
                        <a:pt x="50" y="255"/>
                        <a:pt x="50" y="255"/>
                      </a:cubicBezTo>
                      <a:cubicBezTo>
                        <a:pt x="50" y="258"/>
                        <a:pt x="50" y="258"/>
                        <a:pt x="50" y="258"/>
                      </a:cubicBezTo>
                      <a:cubicBezTo>
                        <a:pt x="52" y="256"/>
                        <a:pt x="52" y="256"/>
                        <a:pt x="52" y="256"/>
                      </a:cubicBezTo>
                      <a:cubicBezTo>
                        <a:pt x="54" y="257"/>
                        <a:pt x="53" y="259"/>
                        <a:pt x="55" y="257"/>
                      </a:cubicBezTo>
                      <a:cubicBezTo>
                        <a:pt x="52" y="260"/>
                        <a:pt x="56" y="268"/>
                        <a:pt x="55" y="269"/>
                      </a:cubicBezTo>
                      <a:cubicBezTo>
                        <a:pt x="57" y="270"/>
                        <a:pt x="58" y="272"/>
                        <a:pt x="58" y="274"/>
                      </a:cubicBezTo>
                      <a:cubicBezTo>
                        <a:pt x="58" y="273"/>
                        <a:pt x="61" y="273"/>
                        <a:pt x="61" y="274"/>
                      </a:cubicBezTo>
                      <a:cubicBezTo>
                        <a:pt x="56" y="275"/>
                        <a:pt x="60" y="278"/>
                        <a:pt x="56" y="281"/>
                      </a:cubicBezTo>
                      <a:cubicBezTo>
                        <a:pt x="58" y="279"/>
                        <a:pt x="58" y="285"/>
                        <a:pt x="61" y="283"/>
                      </a:cubicBezTo>
                      <a:cubicBezTo>
                        <a:pt x="61" y="284"/>
                        <a:pt x="59" y="283"/>
                        <a:pt x="58" y="285"/>
                      </a:cubicBezTo>
                      <a:cubicBezTo>
                        <a:pt x="61" y="288"/>
                        <a:pt x="59" y="293"/>
                        <a:pt x="61" y="297"/>
                      </a:cubicBezTo>
                      <a:cubicBezTo>
                        <a:pt x="61" y="297"/>
                        <a:pt x="62" y="296"/>
                        <a:pt x="63" y="296"/>
                      </a:cubicBezTo>
                      <a:cubicBezTo>
                        <a:pt x="63" y="296"/>
                        <a:pt x="63" y="297"/>
                        <a:pt x="62" y="298"/>
                      </a:cubicBezTo>
                      <a:cubicBezTo>
                        <a:pt x="61" y="299"/>
                        <a:pt x="60" y="299"/>
                        <a:pt x="60" y="299"/>
                      </a:cubicBezTo>
                      <a:cubicBezTo>
                        <a:pt x="61" y="299"/>
                        <a:pt x="62" y="299"/>
                        <a:pt x="62" y="300"/>
                      </a:cubicBezTo>
                      <a:cubicBezTo>
                        <a:pt x="63" y="300"/>
                        <a:pt x="63" y="300"/>
                        <a:pt x="62" y="301"/>
                      </a:cubicBezTo>
                      <a:cubicBezTo>
                        <a:pt x="63" y="301"/>
                        <a:pt x="64" y="300"/>
                        <a:pt x="64" y="301"/>
                      </a:cubicBezTo>
                      <a:cubicBezTo>
                        <a:pt x="63" y="305"/>
                        <a:pt x="64" y="310"/>
                        <a:pt x="65" y="314"/>
                      </a:cubicBezTo>
                      <a:cubicBezTo>
                        <a:pt x="66" y="318"/>
                        <a:pt x="66" y="323"/>
                        <a:pt x="63" y="327"/>
                      </a:cubicBezTo>
                      <a:cubicBezTo>
                        <a:pt x="64" y="326"/>
                        <a:pt x="65" y="327"/>
                        <a:pt x="65" y="327"/>
                      </a:cubicBezTo>
                      <a:cubicBezTo>
                        <a:pt x="65" y="327"/>
                        <a:pt x="66" y="327"/>
                        <a:pt x="67" y="327"/>
                      </a:cubicBezTo>
                      <a:cubicBezTo>
                        <a:pt x="67" y="327"/>
                        <a:pt x="67" y="328"/>
                        <a:pt x="66" y="329"/>
                      </a:cubicBezTo>
                      <a:cubicBezTo>
                        <a:pt x="65" y="330"/>
                        <a:pt x="65" y="331"/>
                        <a:pt x="65" y="331"/>
                      </a:cubicBezTo>
                      <a:cubicBezTo>
                        <a:pt x="66" y="331"/>
                        <a:pt x="66" y="332"/>
                        <a:pt x="66" y="333"/>
                      </a:cubicBezTo>
                      <a:cubicBezTo>
                        <a:pt x="66" y="333"/>
                        <a:pt x="66" y="334"/>
                        <a:pt x="67" y="334"/>
                      </a:cubicBezTo>
                      <a:cubicBezTo>
                        <a:pt x="67" y="333"/>
                        <a:pt x="67" y="333"/>
                        <a:pt x="67" y="333"/>
                      </a:cubicBezTo>
                      <a:cubicBezTo>
                        <a:pt x="68" y="334"/>
                        <a:pt x="70" y="334"/>
                        <a:pt x="72" y="334"/>
                      </a:cubicBezTo>
                      <a:cubicBezTo>
                        <a:pt x="74" y="333"/>
                        <a:pt x="75" y="332"/>
                        <a:pt x="77" y="332"/>
                      </a:cubicBezTo>
                      <a:cubicBezTo>
                        <a:pt x="74" y="330"/>
                        <a:pt x="83" y="327"/>
                        <a:pt x="77" y="324"/>
                      </a:cubicBezTo>
                      <a:cubicBezTo>
                        <a:pt x="78" y="324"/>
                        <a:pt x="79" y="325"/>
                        <a:pt x="80" y="324"/>
                      </a:cubicBezTo>
                      <a:cubicBezTo>
                        <a:pt x="78" y="324"/>
                        <a:pt x="78" y="323"/>
                        <a:pt x="78" y="321"/>
                      </a:cubicBezTo>
                      <a:cubicBezTo>
                        <a:pt x="79" y="321"/>
                        <a:pt x="79" y="321"/>
                        <a:pt x="79" y="321"/>
                      </a:cubicBezTo>
                      <a:cubicBezTo>
                        <a:pt x="78" y="317"/>
                        <a:pt x="79" y="314"/>
                        <a:pt x="80" y="309"/>
                      </a:cubicBezTo>
                      <a:cubicBezTo>
                        <a:pt x="78" y="310"/>
                        <a:pt x="78" y="310"/>
                        <a:pt x="78" y="310"/>
                      </a:cubicBezTo>
                      <a:cubicBezTo>
                        <a:pt x="78" y="308"/>
                        <a:pt x="79" y="308"/>
                        <a:pt x="79" y="307"/>
                      </a:cubicBezTo>
                      <a:cubicBezTo>
                        <a:pt x="76" y="307"/>
                        <a:pt x="79" y="311"/>
                        <a:pt x="76" y="310"/>
                      </a:cubicBezTo>
                      <a:cubicBezTo>
                        <a:pt x="80" y="308"/>
                        <a:pt x="75" y="302"/>
                        <a:pt x="79" y="300"/>
                      </a:cubicBezTo>
                      <a:cubicBezTo>
                        <a:pt x="79" y="299"/>
                        <a:pt x="77" y="301"/>
                        <a:pt x="77" y="299"/>
                      </a:cubicBezTo>
                      <a:cubicBezTo>
                        <a:pt x="78" y="299"/>
                        <a:pt x="78" y="299"/>
                        <a:pt x="78" y="299"/>
                      </a:cubicBezTo>
                      <a:cubicBezTo>
                        <a:pt x="76" y="299"/>
                        <a:pt x="76" y="299"/>
                        <a:pt x="76" y="299"/>
                      </a:cubicBezTo>
                      <a:cubicBezTo>
                        <a:pt x="76" y="297"/>
                        <a:pt x="78" y="297"/>
                        <a:pt x="79" y="296"/>
                      </a:cubicBezTo>
                      <a:cubicBezTo>
                        <a:pt x="79" y="297"/>
                        <a:pt x="79" y="297"/>
                        <a:pt x="79" y="297"/>
                      </a:cubicBezTo>
                      <a:cubicBezTo>
                        <a:pt x="80" y="297"/>
                        <a:pt x="80" y="297"/>
                        <a:pt x="80" y="296"/>
                      </a:cubicBezTo>
                      <a:cubicBezTo>
                        <a:pt x="79" y="295"/>
                        <a:pt x="79" y="294"/>
                        <a:pt x="79" y="294"/>
                      </a:cubicBezTo>
                      <a:cubicBezTo>
                        <a:pt x="78" y="293"/>
                        <a:pt x="78" y="292"/>
                        <a:pt x="78" y="292"/>
                      </a:cubicBezTo>
                      <a:cubicBezTo>
                        <a:pt x="78" y="294"/>
                        <a:pt x="78" y="294"/>
                        <a:pt x="78" y="294"/>
                      </a:cubicBezTo>
                      <a:cubicBezTo>
                        <a:pt x="76" y="290"/>
                        <a:pt x="76" y="284"/>
                        <a:pt x="72" y="280"/>
                      </a:cubicBezTo>
                      <a:cubicBezTo>
                        <a:pt x="71" y="280"/>
                        <a:pt x="71" y="280"/>
                        <a:pt x="71" y="280"/>
                      </a:cubicBezTo>
                      <a:cubicBezTo>
                        <a:pt x="69" y="277"/>
                        <a:pt x="72" y="277"/>
                        <a:pt x="70" y="274"/>
                      </a:cubicBezTo>
                      <a:cubicBezTo>
                        <a:pt x="70" y="274"/>
                        <a:pt x="70" y="274"/>
                        <a:pt x="70" y="274"/>
                      </a:cubicBezTo>
                      <a:cubicBezTo>
                        <a:pt x="69" y="274"/>
                        <a:pt x="69" y="273"/>
                        <a:pt x="68" y="272"/>
                      </a:cubicBezTo>
                      <a:cubicBezTo>
                        <a:pt x="70" y="272"/>
                        <a:pt x="70" y="269"/>
                        <a:pt x="71" y="270"/>
                      </a:cubicBezTo>
                      <a:cubicBezTo>
                        <a:pt x="69" y="267"/>
                        <a:pt x="70" y="269"/>
                        <a:pt x="66" y="267"/>
                      </a:cubicBezTo>
                      <a:cubicBezTo>
                        <a:pt x="67" y="266"/>
                        <a:pt x="67" y="266"/>
                        <a:pt x="67" y="266"/>
                      </a:cubicBezTo>
                      <a:cubicBezTo>
                        <a:pt x="66" y="266"/>
                        <a:pt x="65" y="266"/>
                        <a:pt x="64" y="264"/>
                      </a:cubicBezTo>
                      <a:cubicBezTo>
                        <a:pt x="66" y="265"/>
                        <a:pt x="66" y="262"/>
                        <a:pt x="68" y="264"/>
                      </a:cubicBezTo>
                      <a:cubicBezTo>
                        <a:pt x="70" y="259"/>
                        <a:pt x="63" y="259"/>
                        <a:pt x="68" y="256"/>
                      </a:cubicBezTo>
                      <a:cubicBezTo>
                        <a:pt x="63" y="255"/>
                        <a:pt x="66" y="260"/>
                        <a:pt x="65" y="259"/>
                      </a:cubicBezTo>
                      <a:cubicBezTo>
                        <a:pt x="64" y="260"/>
                        <a:pt x="62" y="258"/>
                        <a:pt x="62" y="257"/>
                      </a:cubicBezTo>
                      <a:cubicBezTo>
                        <a:pt x="62" y="256"/>
                        <a:pt x="66" y="254"/>
                        <a:pt x="66" y="251"/>
                      </a:cubicBezTo>
                      <a:cubicBezTo>
                        <a:pt x="66" y="251"/>
                        <a:pt x="66" y="251"/>
                        <a:pt x="66" y="251"/>
                      </a:cubicBezTo>
                      <a:cubicBezTo>
                        <a:pt x="67" y="250"/>
                        <a:pt x="64" y="249"/>
                        <a:pt x="65" y="247"/>
                      </a:cubicBezTo>
                      <a:cubicBezTo>
                        <a:pt x="63" y="247"/>
                        <a:pt x="65" y="246"/>
                        <a:pt x="62" y="246"/>
                      </a:cubicBezTo>
                      <a:cubicBezTo>
                        <a:pt x="63" y="249"/>
                        <a:pt x="63" y="249"/>
                        <a:pt x="63" y="249"/>
                      </a:cubicBezTo>
                      <a:cubicBezTo>
                        <a:pt x="62" y="247"/>
                        <a:pt x="58" y="247"/>
                        <a:pt x="59" y="244"/>
                      </a:cubicBezTo>
                      <a:cubicBezTo>
                        <a:pt x="60" y="244"/>
                        <a:pt x="61" y="244"/>
                        <a:pt x="62" y="245"/>
                      </a:cubicBezTo>
                      <a:cubicBezTo>
                        <a:pt x="62" y="244"/>
                        <a:pt x="61" y="243"/>
                        <a:pt x="62" y="242"/>
                      </a:cubicBezTo>
                      <a:cubicBezTo>
                        <a:pt x="65" y="242"/>
                        <a:pt x="63" y="246"/>
                        <a:pt x="66" y="247"/>
                      </a:cubicBezTo>
                      <a:cubicBezTo>
                        <a:pt x="67" y="246"/>
                        <a:pt x="63" y="244"/>
                        <a:pt x="66" y="244"/>
                      </a:cubicBezTo>
                      <a:cubicBezTo>
                        <a:pt x="62" y="244"/>
                        <a:pt x="66" y="241"/>
                        <a:pt x="62" y="240"/>
                      </a:cubicBezTo>
                      <a:cubicBezTo>
                        <a:pt x="64" y="239"/>
                        <a:pt x="64" y="239"/>
                        <a:pt x="64" y="239"/>
                      </a:cubicBezTo>
                      <a:cubicBezTo>
                        <a:pt x="64" y="239"/>
                        <a:pt x="63" y="238"/>
                        <a:pt x="63" y="238"/>
                      </a:cubicBezTo>
                      <a:cubicBezTo>
                        <a:pt x="65" y="238"/>
                        <a:pt x="65" y="238"/>
                        <a:pt x="65" y="238"/>
                      </a:cubicBezTo>
                      <a:cubicBezTo>
                        <a:pt x="63" y="237"/>
                        <a:pt x="66" y="235"/>
                        <a:pt x="65" y="233"/>
                      </a:cubicBezTo>
                      <a:cubicBezTo>
                        <a:pt x="66" y="237"/>
                        <a:pt x="63" y="235"/>
                        <a:pt x="62" y="236"/>
                      </a:cubicBezTo>
                      <a:cubicBezTo>
                        <a:pt x="58" y="233"/>
                        <a:pt x="66" y="233"/>
                        <a:pt x="64" y="228"/>
                      </a:cubicBezTo>
                      <a:cubicBezTo>
                        <a:pt x="65" y="229"/>
                        <a:pt x="64" y="231"/>
                        <a:pt x="63" y="230"/>
                      </a:cubicBezTo>
                      <a:cubicBezTo>
                        <a:pt x="63" y="229"/>
                        <a:pt x="63" y="228"/>
                        <a:pt x="64" y="227"/>
                      </a:cubicBezTo>
                      <a:cubicBezTo>
                        <a:pt x="63" y="224"/>
                        <a:pt x="62" y="228"/>
                        <a:pt x="61" y="227"/>
                      </a:cubicBezTo>
                      <a:cubicBezTo>
                        <a:pt x="63" y="225"/>
                        <a:pt x="59" y="225"/>
                        <a:pt x="58" y="224"/>
                      </a:cubicBezTo>
                      <a:cubicBezTo>
                        <a:pt x="60" y="224"/>
                        <a:pt x="60" y="224"/>
                        <a:pt x="60" y="224"/>
                      </a:cubicBezTo>
                      <a:cubicBezTo>
                        <a:pt x="61" y="220"/>
                        <a:pt x="56" y="224"/>
                        <a:pt x="57" y="220"/>
                      </a:cubicBezTo>
                      <a:cubicBezTo>
                        <a:pt x="60" y="221"/>
                        <a:pt x="60" y="221"/>
                        <a:pt x="60" y="221"/>
                      </a:cubicBezTo>
                      <a:cubicBezTo>
                        <a:pt x="59" y="219"/>
                        <a:pt x="59" y="219"/>
                        <a:pt x="59" y="219"/>
                      </a:cubicBezTo>
                      <a:cubicBezTo>
                        <a:pt x="61" y="219"/>
                        <a:pt x="61" y="219"/>
                        <a:pt x="61" y="219"/>
                      </a:cubicBezTo>
                      <a:cubicBezTo>
                        <a:pt x="59" y="218"/>
                        <a:pt x="59" y="217"/>
                        <a:pt x="59" y="215"/>
                      </a:cubicBezTo>
                      <a:cubicBezTo>
                        <a:pt x="58" y="216"/>
                        <a:pt x="56" y="216"/>
                        <a:pt x="55" y="214"/>
                      </a:cubicBezTo>
                      <a:cubicBezTo>
                        <a:pt x="56" y="213"/>
                        <a:pt x="57" y="214"/>
                        <a:pt x="56" y="212"/>
                      </a:cubicBezTo>
                      <a:cubicBezTo>
                        <a:pt x="58" y="212"/>
                        <a:pt x="59" y="213"/>
                        <a:pt x="58" y="214"/>
                      </a:cubicBezTo>
                      <a:cubicBezTo>
                        <a:pt x="59" y="214"/>
                        <a:pt x="59" y="214"/>
                        <a:pt x="60" y="214"/>
                      </a:cubicBezTo>
                      <a:cubicBezTo>
                        <a:pt x="61" y="213"/>
                        <a:pt x="59" y="211"/>
                        <a:pt x="59" y="210"/>
                      </a:cubicBezTo>
                      <a:cubicBezTo>
                        <a:pt x="59" y="211"/>
                        <a:pt x="59" y="211"/>
                        <a:pt x="59" y="211"/>
                      </a:cubicBezTo>
                      <a:cubicBezTo>
                        <a:pt x="56" y="209"/>
                        <a:pt x="56" y="209"/>
                        <a:pt x="56" y="209"/>
                      </a:cubicBezTo>
                      <a:cubicBezTo>
                        <a:pt x="56" y="208"/>
                        <a:pt x="57" y="208"/>
                        <a:pt x="57" y="209"/>
                      </a:cubicBezTo>
                      <a:cubicBezTo>
                        <a:pt x="57" y="208"/>
                        <a:pt x="56" y="208"/>
                        <a:pt x="56" y="207"/>
                      </a:cubicBezTo>
                      <a:cubicBezTo>
                        <a:pt x="57" y="207"/>
                        <a:pt x="59" y="206"/>
                        <a:pt x="60" y="207"/>
                      </a:cubicBezTo>
                      <a:cubicBezTo>
                        <a:pt x="57" y="205"/>
                        <a:pt x="57" y="205"/>
                        <a:pt x="57" y="205"/>
                      </a:cubicBezTo>
                      <a:cubicBezTo>
                        <a:pt x="58" y="204"/>
                        <a:pt x="59" y="203"/>
                        <a:pt x="60" y="203"/>
                      </a:cubicBezTo>
                      <a:cubicBezTo>
                        <a:pt x="60" y="201"/>
                        <a:pt x="56" y="200"/>
                        <a:pt x="56" y="197"/>
                      </a:cubicBezTo>
                      <a:cubicBezTo>
                        <a:pt x="56" y="197"/>
                        <a:pt x="56" y="197"/>
                        <a:pt x="55" y="196"/>
                      </a:cubicBezTo>
                      <a:cubicBezTo>
                        <a:pt x="55" y="194"/>
                        <a:pt x="56" y="192"/>
                        <a:pt x="54" y="190"/>
                      </a:cubicBezTo>
                      <a:cubicBezTo>
                        <a:pt x="56" y="188"/>
                        <a:pt x="56" y="188"/>
                        <a:pt x="56" y="188"/>
                      </a:cubicBezTo>
                      <a:cubicBezTo>
                        <a:pt x="55" y="186"/>
                        <a:pt x="53" y="191"/>
                        <a:pt x="51" y="188"/>
                      </a:cubicBezTo>
                      <a:cubicBezTo>
                        <a:pt x="50" y="185"/>
                        <a:pt x="54" y="186"/>
                        <a:pt x="54" y="185"/>
                      </a:cubicBezTo>
                      <a:cubicBezTo>
                        <a:pt x="52" y="184"/>
                        <a:pt x="49" y="183"/>
                        <a:pt x="51" y="180"/>
                      </a:cubicBezTo>
                      <a:cubicBezTo>
                        <a:pt x="52" y="181"/>
                        <a:pt x="51" y="181"/>
                        <a:pt x="52" y="182"/>
                      </a:cubicBezTo>
                      <a:close/>
                      <a:moveTo>
                        <a:pt x="46" y="158"/>
                      </a:moveTo>
                      <a:cubicBezTo>
                        <a:pt x="46" y="159"/>
                        <a:pt x="48" y="159"/>
                        <a:pt x="46" y="160"/>
                      </a:cubicBezTo>
                      <a:cubicBezTo>
                        <a:pt x="44" y="160"/>
                        <a:pt x="45" y="159"/>
                        <a:pt x="46" y="158"/>
                      </a:cubicBezTo>
                      <a:close/>
                      <a:moveTo>
                        <a:pt x="36" y="121"/>
                      </a:moveTo>
                      <a:cubicBezTo>
                        <a:pt x="36" y="122"/>
                        <a:pt x="36" y="122"/>
                        <a:pt x="35" y="123"/>
                      </a:cubicBezTo>
                      <a:cubicBezTo>
                        <a:pt x="35" y="122"/>
                        <a:pt x="35" y="122"/>
                        <a:pt x="36" y="121"/>
                      </a:cubicBezTo>
                      <a:close/>
                      <a:moveTo>
                        <a:pt x="5" y="18"/>
                      </a:moveTo>
                      <a:cubicBezTo>
                        <a:pt x="5" y="18"/>
                        <a:pt x="5" y="18"/>
                        <a:pt x="5" y="18"/>
                      </a:cubicBezTo>
                      <a:cubicBezTo>
                        <a:pt x="5" y="20"/>
                        <a:pt x="5" y="19"/>
                        <a:pt x="5" y="18"/>
                      </a:cubicBezTo>
                      <a:close/>
                      <a:moveTo>
                        <a:pt x="6" y="16"/>
                      </a:moveTo>
                      <a:cubicBezTo>
                        <a:pt x="5" y="16"/>
                        <a:pt x="5" y="16"/>
                        <a:pt x="5" y="16"/>
                      </a:cubicBezTo>
                      <a:cubicBezTo>
                        <a:pt x="5" y="16"/>
                        <a:pt x="5" y="17"/>
                        <a:pt x="5" y="17"/>
                      </a:cubicBezTo>
                      <a:cubicBezTo>
                        <a:pt x="6" y="17"/>
                        <a:pt x="6" y="17"/>
                        <a:pt x="6" y="16"/>
                      </a:cubicBezTo>
                      <a:close/>
                      <a:moveTo>
                        <a:pt x="51" y="254"/>
                      </a:moveTo>
                      <a:cubicBezTo>
                        <a:pt x="51" y="254"/>
                        <a:pt x="51" y="254"/>
                        <a:pt x="51" y="254"/>
                      </a:cubicBezTo>
                      <a:cubicBezTo>
                        <a:pt x="52" y="255"/>
                        <a:pt x="51" y="255"/>
                        <a:pt x="51" y="2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7" name="Freeform 64"/>
                <p:cNvSpPr>
                  <a:spLocks/>
                </p:cNvSpPr>
                <p:nvPr/>
              </p:nvSpPr>
              <p:spPr bwMode="auto">
                <a:xfrm>
                  <a:off x="6865" y="1590"/>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8" name="Freeform 65"/>
                <p:cNvSpPr>
                  <a:spLocks/>
                </p:cNvSpPr>
                <p:nvPr/>
              </p:nvSpPr>
              <p:spPr bwMode="auto">
                <a:xfrm>
                  <a:off x="6908" y="176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9" name="Freeform 66"/>
                <p:cNvSpPr>
                  <a:spLocks/>
                </p:cNvSpPr>
                <p:nvPr/>
              </p:nvSpPr>
              <p:spPr bwMode="auto">
                <a:xfrm>
                  <a:off x="6839" y="1405"/>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0" name="Freeform 67"/>
                <p:cNvSpPr>
                  <a:spLocks/>
                </p:cNvSpPr>
                <p:nvPr/>
              </p:nvSpPr>
              <p:spPr bwMode="auto">
                <a:xfrm>
                  <a:off x="6775" y="1305"/>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1" name="Freeform 68"/>
                <p:cNvSpPr>
                  <a:spLocks/>
                </p:cNvSpPr>
                <p:nvPr/>
              </p:nvSpPr>
              <p:spPr bwMode="auto">
                <a:xfrm>
                  <a:off x="6797" y="1270"/>
                  <a:ext cx="2" cy="2"/>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2" name="Freeform 69"/>
                <p:cNvSpPr>
                  <a:spLocks/>
                </p:cNvSpPr>
                <p:nvPr/>
              </p:nvSpPr>
              <p:spPr bwMode="auto">
                <a:xfrm>
                  <a:off x="6787" y="1294"/>
                  <a:ext cx="7" cy="4"/>
                </a:xfrm>
                <a:custGeom>
                  <a:avLst/>
                  <a:gdLst>
                    <a:gd name="T0" fmla="*/ 1 w 3"/>
                    <a:gd name="T1" fmla="*/ 2 h 2"/>
                    <a:gd name="T2" fmla="*/ 2 w 3"/>
                    <a:gd name="T3" fmla="*/ 0 h 2"/>
                    <a:gd name="T4" fmla="*/ 2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2" y="1"/>
                        <a:pt x="2" y="0"/>
                      </a:cubicBezTo>
                      <a:cubicBezTo>
                        <a:pt x="2" y="0"/>
                        <a:pt x="2" y="0"/>
                        <a:pt x="2"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3" name="Freeform 70"/>
                <p:cNvSpPr>
                  <a:spLocks/>
                </p:cNvSpPr>
                <p:nvPr/>
              </p:nvSpPr>
              <p:spPr bwMode="auto">
                <a:xfrm>
                  <a:off x="6790" y="1291"/>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4" name="Freeform 71"/>
                <p:cNvSpPr>
                  <a:spLocks/>
                </p:cNvSpPr>
                <p:nvPr/>
              </p:nvSpPr>
              <p:spPr bwMode="auto">
                <a:xfrm>
                  <a:off x="6775" y="1324"/>
                  <a:ext cx="15" cy="7"/>
                </a:xfrm>
                <a:custGeom>
                  <a:avLst/>
                  <a:gdLst>
                    <a:gd name="T0" fmla="*/ 4 w 6"/>
                    <a:gd name="T1" fmla="*/ 0 h 3"/>
                    <a:gd name="T2" fmla="*/ 3 w 6"/>
                    <a:gd name="T3" fmla="*/ 0 h 3"/>
                    <a:gd name="T4" fmla="*/ 4 w 6"/>
                    <a:gd name="T5" fmla="*/ 0 h 3"/>
                  </a:gdLst>
                  <a:ahLst/>
                  <a:cxnLst>
                    <a:cxn ang="0">
                      <a:pos x="T0" y="T1"/>
                    </a:cxn>
                    <a:cxn ang="0">
                      <a:pos x="T2" y="T3"/>
                    </a:cxn>
                    <a:cxn ang="0">
                      <a:pos x="T4" y="T5"/>
                    </a:cxn>
                  </a:cxnLst>
                  <a:rect l="0" t="0" r="r" b="b"/>
                  <a:pathLst>
                    <a:path w="6" h="3">
                      <a:moveTo>
                        <a:pt x="4" y="0"/>
                      </a:moveTo>
                      <a:cubicBezTo>
                        <a:pt x="4" y="0"/>
                        <a:pt x="2" y="0"/>
                        <a:pt x="3" y="0"/>
                      </a:cubicBezTo>
                      <a:cubicBezTo>
                        <a:pt x="0" y="0"/>
                        <a:pt x="6" y="3"/>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5" name="Freeform 72"/>
                <p:cNvSpPr>
                  <a:spLocks/>
                </p:cNvSpPr>
                <p:nvPr/>
              </p:nvSpPr>
              <p:spPr bwMode="auto">
                <a:xfrm>
                  <a:off x="6799" y="1296"/>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6" name="Freeform 73"/>
                <p:cNvSpPr>
                  <a:spLocks/>
                </p:cNvSpPr>
                <p:nvPr/>
              </p:nvSpPr>
              <p:spPr bwMode="auto">
                <a:xfrm>
                  <a:off x="6802" y="1310"/>
                  <a:ext cx="2" cy="5"/>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7" name="Freeform 74"/>
                <p:cNvSpPr>
                  <a:spLocks/>
                </p:cNvSpPr>
                <p:nvPr/>
              </p:nvSpPr>
              <p:spPr bwMode="auto">
                <a:xfrm>
                  <a:off x="6799" y="1305"/>
                  <a:ext cx="3"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8" name="Freeform 75"/>
                <p:cNvSpPr>
                  <a:spLocks/>
                </p:cNvSpPr>
                <p:nvPr/>
              </p:nvSpPr>
              <p:spPr bwMode="auto">
                <a:xfrm>
                  <a:off x="6804" y="130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9" name="Freeform 76"/>
                <p:cNvSpPr>
                  <a:spLocks/>
                </p:cNvSpPr>
                <p:nvPr/>
              </p:nvSpPr>
              <p:spPr bwMode="auto">
                <a:xfrm>
                  <a:off x="6809" y="1353"/>
                  <a:ext cx="4" cy="7"/>
                </a:xfrm>
                <a:custGeom>
                  <a:avLst/>
                  <a:gdLst>
                    <a:gd name="T0" fmla="*/ 0 w 2"/>
                    <a:gd name="T1" fmla="*/ 1 h 3"/>
                    <a:gd name="T2" fmla="*/ 1 w 2"/>
                    <a:gd name="T3" fmla="*/ 2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1" y="2"/>
                        <a:pt x="1" y="2"/>
                        <a:pt x="1" y="2"/>
                      </a:cubicBezTo>
                      <a:cubicBezTo>
                        <a:pt x="2" y="3"/>
                        <a:pt x="2" y="2"/>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0" name="Freeform 77"/>
                <p:cNvSpPr>
                  <a:spLocks/>
                </p:cNvSpPr>
                <p:nvPr/>
              </p:nvSpPr>
              <p:spPr bwMode="auto">
                <a:xfrm>
                  <a:off x="6816" y="1341"/>
                  <a:ext cx="7" cy="2"/>
                </a:xfrm>
                <a:custGeom>
                  <a:avLst/>
                  <a:gdLst>
                    <a:gd name="T0" fmla="*/ 2 w 3"/>
                    <a:gd name="T1" fmla="*/ 0 h 1"/>
                    <a:gd name="T2" fmla="*/ 0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1"/>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1" name="Freeform 78"/>
                <p:cNvSpPr>
                  <a:spLocks/>
                </p:cNvSpPr>
                <p:nvPr/>
              </p:nvSpPr>
              <p:spPr bwMode="auto">
                <a:xfrm>
                  <a:off x="6823" y="1348"/>
                  <a:ext cx="7" cy="10"/>
                </a:xfrm>
                <a:custGeom>
                  <a:avLst/>
                  <a:gdLst>
                    <a:gd name="T0" fmla="*/ 0 w 3"/>
                    <a:gd name="T1" fmla="*/ 1 h 4"/>
                    <a:gd name="T2" fmla="*/ 2 w 3"/>
                    <a:gd name="T3" fmla="*/ 1 h 4"/>
                    <a:gd name="T4" fmla="*/ 0 w 3"/>
                    <a:gd name="T5" fmla="*/ 1 h 4"/>
                  </a:gdLst>
                  <a:ahLst/>
                  <a:cxnLst>
                    <a:cxn ang="0">
                      <a:pos x="T0" y="T1"/>
                    </a:cxn>
                    <a:cxn ang="0">
                      <a:pos x="T2" y="T3"/>
                    </a:cxn>
                    <a:cxn ang="0">
                      <a:pos x="T4" y="T5"/>
                    </a:cxn>
                  </a:cxnLst>
                  <a:rect l="0" t="0" r="r" b="b"/>
                  <a:pathLst>
                    <a:path w="3" h="4">
                      <a:moveTo>
                        <a:pt x="0" y="1"/>
                      </a:moveTo>
                      <a:cubicBezTo>
                        <a:pt x="1" y="2"/>
                        <a:pt x="3" y="4"/>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2" name="Freeform 79"/>
                <p:cNvSpPr>
                  <a:spLocks/>
                </p:cNvSpPr>
                <p:nvPr/>
              </p:nvSpPr>
              <p:spPr bwMode="auto">
                <a:xfrm>
                  <a:off x="6818" y="1414"/>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3" name="Freeform 80"/>
                <p:cNvSpPr>
                  <a:spLocks/>
                </p:cNvSpPr>
                <p:nvPr/>
              </p:nvSpPr>
              <p:spPr bwMode="auto">
                <a:xfrm>
                  <a:off x="6851" y="1460"/>
                  <a:ext cx="10" cy="9"/>
                </a:xfrm>
                <a:custGeom>
                  <a:avLst/>
                  <a:gdLst>
                    <a:gd name="T0" fmla="*/ 3 w 4"/>
                    <a:gd name="T1" fmla="*/ 3 h 4"/>
                    <a:gd name="T2" fmla="*/ 2 w 4"/>
                    <a:gd name="T3" fmla="*/ 1 h 4"/>
                    <a:gd name="T4" fmla="*/ 0 w 4"/>
                    <a:gd name="T5" fmla="*/ 2 h 4"/>
                    <a:gd name="T6" fmla="*/ 3 w 4"/>
                    <a:gd name="T7" fmla="*/ 3 h 4"/>
                  </a:gdLst>
                  <a:ahLst/>
                  <a:cxnLst>
                    <a:cxn ang="0">
                      <a:pos x="T0" y="T1"/>
                    </a:cxn>
                    <a:cxn ang="0">
                      <a:pos x="T2" y="T3"/>
                    </a:cxn>
                    <a:cxn ang="0">
                      <a:pos x="T4" y="T5"/>
                    </a:cxn>
                    <a:cxn ang="0">
                      <a:pos x="T6" y="T7"/>
                    </a:cxn>
                  </a:cxnLst>
                  <a:rect l="0" t="0" r="r" b="b"/>
                  <a:pathLst>
                    <a:path w="4" h="4">
                      <a:moveTo>
                        <a:pt x="3" y="3"/>
                      </a:moveTo>
                      <a:cubicBezTo>
                        <a:pt x="4" y="1"/>
                        <a:pt x="1" y="3"/>
                        <a:pt x="2" y="1"/>
                      </a:cubicBezTo>
                      <a:cubicBezTo>
                        <a:pt x="1" y="0"/>
                        <a:pt x="1" y="2"/>
                        <a:pt x="0" y="2"/>
                      </a:cubicBezTo>
                      <a:cubicBezTo>
                        <a:pt x="1" y="3"/>
                        <a:pt x="1" y="4"/>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4" name="Freeform 81"/>
                <p:cNvSpPr>
                  <a:spLocks/>
                </p:cNvSpPr>
                <p:nvPr/>
              </p:nvSpPr>
              <p:spPr bwMode="auto">
                <a:xfrm>
                  <a:off x="6849" y="14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5" name="Freeform 82"/>
                <p:cNvSpPr>
                  <a:spLocks/>
                </p:cNvSpPr>
                <p:nvPr/>
              </p:nvSpPr>
              <p:spPr bwMode="auto">
                <a:xfrm>
                  <a:off x="6922" y="208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6" name="Freeform 83"/>
                <p:cNvSpPr>
                  <a:spLocks/>
                </p:cNvSpPr>
                <p:nvPr/>
              </p:nvSpPr>
              <p:spPr bwMode="auto">
                <a:xfrm>
                  <a:off x="6925" y="2085"/>
                  <a:ext cx="4" cy="3"/>
                </a:xfrm>
                <a:custGeom>
                  <a:avLst/>
                  <a:gdLst>
                    <a:gd name="T0" fmla="*/ 2 w 2"/>
                    <a:gd name="T1" fmla="*/ 0 h 1"/>
                    <a:gd name="T2" fmla="*/ 0 w 2"/>
                    <a:gd name="T3" fmla="*/ 0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2"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7" name="Freeform 84"/>
                <p:cNvSpPr>
                  <a:spLocks/>
                </p:cNvSpPr>
                <p:nvPr/>
              </p:nvSpPr>
              <p:spPr bwMode="auto">
                <a:xfrm>
                  <a:off x="6892" y="165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8" name="Freeform 85"/>
                <p:cNvSpPr>
                  <a:spLocks/>
                </p:cNvSpPr>
                <p:nvPr/>
              </p:nvSpPr>
              <p:spPr bwMode="auto">
                <a:xfrm>
                  <a:off x="6892" y="169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9" name="Freeform 86"/>
                <p:cNvSpPr>
                  <a:spLocks/>
                </p:cNvSpPr>
                <p:nvPr/>
              </p:nvSpPr>
              <p:spPr bwMode="auto">
                <a:xfrm>
                  <a:off x="6906" y="1730"/>
                  <a:ext cx="7" cy="5"/>
                </a:xfrm>
                <a:custGeom>
                  <a:avLst/>
                  <a:gdLst>
                    <a:gd name="T0" fmla="*/ 3 w 3"/>
                    <a:gd name="T1" fmla="*/ 2 h 2"/>
                    <a:gd name="T2" fmla="*/ 2 w 3"/>
                    <a:gd name="T3" fmla="*/ 0 h 2"/>
                    <a:gd name="T4" fmla="*/ 3 w 3"/>
                    <a:gd name="T5" fmla="*/ 2 h 2"/>
                  </a:gdLst>
                  <a:ahLst/>
                  <a:cxnLst>
                    <a:cxn ang="0">
                      <a:pos x="T0" y="T1"/>
                    </a:cxn>
                    <a:cxn ang="0">
                      <a:pos x="T2" y="T3"/>
                    </a:cxn>
                    <a:cxn ang="0">
                      <a:pos x="T4" y="T5"/>
                    </a:cxn>
                  </a:cxnLst>
                  <a:rect l="0" t="0" r="r" b="b"/>
                  <a:pathLst>
                    <a:path w="3" h="2">
                      <a:moveTo>
                        <a:pt x="3" y="2"/>
                      </a:moveTo>
                      <a:cubicBezTo>
                        <a:pt x="3" y="1"/>
                        <a:pt x="2" y="0"/>
                        <a:pt x="2" y="0"/>
                      </a:cubicBezTo>
                      <a:cubicBezTo>
                        <a:pt x="3" y="1"/>
                        <a:pt x="0"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0" name="Freeform 87"/>
                <p:cNvSpPr>
                  <a:spLocks/>
                </p:cNvSpPr>
                <p:nvPr/>
              </p:nvSpPr>
              <p:spPr bwMode="auto">
                <a:xfrm>
                  <a:off x="5458" y="1021"/>
                  <a:ext cx="5" cy="2"/>
                </a:xfrm>
                <a:custGeom>
                  <a:avLst/>
                  <a:gdLst>
                    <a:gd name="T0" fmla="*/ 1 w 2"/>
                    <a:gd name="T1" fmla="*/ 0 h 1"/>
                    <a:gd name="T2" fmla="*/ 0 w 2"/>
                    <a:gd name="T3" fmla="*/ 0 h 1"/>
                    <a:gd name="T4" fmla="*/ 0 w 2"/>
                    <a:gd name="T5" fmla="*/ 0 h 1"/>
                    <a:gd name="T6" fmla="*/ 0 w 2"/>
                    <a:gd name="T7" fmla="*/ 0 h 1"/>
                    <a:gd name="T8" fmla="*/ 1 w 2"/>
                    <a:gd name="T9" fmla="*/ 0 h 1"/>
                    <a:gd name="T10" fmla="*/ 1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0"/>
                      </a:cubicBezTo>
                      <a:cubicBezTo>
                        <a:pt x="0" y="0"/>
                        <a:pt x="0" y="0"/>
                        <a:pt x="0" y="0"/>
                      </a:cubicBezTo>
                      <a:cubicBezTo>
                        <a:pt x="0" y="1"/>
                        <a:pt x="0" y="0"/>
                        <a:pt x="1" y="0"/>
                      </a:cubicBezTo>
                      <a:cubicBezTo>
                        <a:pt x="1" y="0"/>
                        <a:pt x="1" y="0"/>
                        <a:pt x="1"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1" name="Freeform 88"/>
                <p:cNvSpPr>
                  <a:spLocks/>
                </p:cNvSpPr>
                <p:nvPr/>
              </p:nvSpPr>
              <p:spPr bwMode="auto">
                <a:xfrm>
                  <a:off x="5458" y="964"/>
                  <a:ext cx="5" cy="7"/>
                </a:xfrm>
                <a:custGeom>
                  <a:avLst/>
                  <a:gdLst>
                    <a:gd name="T0" fmla="*/ 2 w 5"/>
                    <a:gd name="T1" fmla="*/ 7 h 7"/>
                    <a:gd name="T2" fmla="*/ 5 w 5"/>
                    <a:gd name="T3" fmla="*/ 7 h 7"/>
                    <a:gd name="T4" fmla="*/ 0 w 5"/>
                    <a:gd name="T5" fmla="*/ 0 h 7"/>
                    <a:gd name="T6" fmla="*/ 2 w 5"/>
                    <a:gd name="T7" fmla="*/ 7 h 7"/>
                  </a:gdLst>
                  <a:ahLst/>
                  <a:cxnLst>
                    <a:cxn ang="0">
                      <a:pos x="T0" y="T1"/>
                    </a:cxn>
                    <a:cxn ang="0">
                      <a:pos x="T2" y="T3"/>
                    </a:cxn>
                    <a:cxn ang="0">
                      <a:pos x="T4" y="T5"/>
                    </a:cxn>
                    <a:cxn ang="0">
                      <a:pos x="T6" y="T7"/>
                    </a:cxn>
                  </a:cxnLst>
                  <a:rect l="0" t="0" r="r" b="b"/>
                  <a:pathLst>
                    <a:path w="5" h="7">
                      <a:moveTo>
                        <a:pt x="2" y="7"/>
                      </a:moveTo>
                      <a:lnTo>
                        <a:pt x="5" y="7"/>
                      </a:lnTo>
                      <a:lnTo>
                        <a:pt x="0" y="0"/>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2" name="Freeform 89"/>
                <p:cNvSpPr>
                  <a:spLocks/>
                </p:cNvSpPr>
                <p:nvPr/>
              </p:nvSpPr>
              <p:spPr bwMode="auto">
                <a:xfrm>
                  <a:off x="5446" y="924"/>
                  <a:ext cx="14" cy="31"/>
                </a:xfrm>
                <a:custGeom>
                  <a:avLst/>
                  <a:gdLst>
                    <a:gd name="T0" fmla="*/ 2 w 6"/>
                    <a:gd name="T1" fmla="*/ 0 h 13"/>
                    <a:gd name="T2" fmla="*/ 4 w 6"/>
                    <a:gd name="T3" fmla="*/ 11 h 13"/>
                    <a:gd name="T4" fmla="*/ 3 w 6"/>
                    <a:gd name="T5" fmla="*/ 12 h 13"/>
                    <a:gd name="T6" fmla="*/ 6 w 6"/>
                    <a:gd name="T7" fmla="*/ 13 h 13"/>
                    <a:gd name="T8" fmla="*/ 2 w 6"/>
                    <a:gd name="T9" fmla="*/ 0 h 13"/>
                  </a:gdLst>
                  <a:ahLst/>
                  <a:cxnLst>
                    <a:cxn ang="0">
                      <a:pos x="T0" y="T1"/>
                    </a:cxn>
                    <a:cxn ang="0">
                      <a:pos x="T2" y="T3"/>
                    </a:cxn>
                    <a:cxn ang="0">
                      <a:pos x="T4" y="T5"/>
                    </a:cxn>
                    <a:cxn ang="0">
                      <a:pos x="T6" y="T7"/>
                    </a:cxn>
                    <a:cxn ang="0">
                      <a:pos x="T8" y="T9"/>
                    </a:cxn>
                  </a:cxnLst>
                  <a:rect l="0" t="0" r="r" b="b"/>
                  <a:pathLst>
                    <a:path w="6" h="13">
                      <a:moveTo>
                        <a:pt x="2" y="0"/>
                      </a:moveTo>
                      <a:cubicBezTo>
                        <a:pt x="0" y="3"/>
                        <a:pt x="4" y="7"/>
                        <a:pt x="4" y="11"/>
                      </a:cubicBezTo>
                      <a:cubicBezTo>
                        <a:pt x="3" y="12"/>
                        <a:pt x="3" y="12"/>
                        <a:pt x="3" y="12"/>
                      </a:cubicBezTo>
                      <a:cubicBezTo>
                        <a:pt x="6" y="13"/>
                        <a:pt x="6" y="13"/>
                        <a:pt x="6" y="13"/>
                      </a:cubicBezTo>
                      <a:cubicBezTo>
                        <a:pt x="5" y="9"/>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3" name="Freeform 90"/>
                <p:cNvSpPr>
                  <a:spLocks/>
                </p:cNvSpPr>
                <p:nvPr/>
              </p:nvSpPr>
              <p:spPr bwMode="auto">
                <a:xfrm>
                  <a:off x="5456" y="893"/>
                  <a:ext cx="4" cy="9"/>
                </a:xfrm>
                <a:custGeom>
                  <a:avLst/>
                  <a:gdLst>
                    <a:gd name="T0" fmla="*/ 2 w 2"/>
                    <a:gd name="T1" fmla="*/ 2 h 4"/>
                    <a:gd name="T2" fmla="*/ 2 w 2"/>
                    <a:gd name="T3" fmla="*/ 4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1" y="3"/>
                        <a:pt x="0" y="0"/>
                        <a:pt x="2" y="4"/>
                      </a:cubicBezTo>
                      <a:cubicBezTo>
                        <a:pt x="2" y="4"/>
                        <a:pt x="2" y="4"/>
                        <a:pt x="2" y="4"/>
                      </a:cubicBezTo>
                      <a:cubicBezTo>
                        <a:pt x="2" y="3"/>
                        <a:pt x="2" y="3"/>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4" name="Freeform 91"/>
                <p:cNvSpPr>
                  <a:spLocks/>
                </p:cNvSpPr>
                <p:nvPr/>
              </p:nvSpPr>
              <p:spPr bwMode="auto">
                <a:xfrm>
                  <a:off x="5460" y="898"/>
                  <a:ext cx="3" cy="9"/>
                </a:xfrm>
                <a:custGeom>
                  <a:avLst/>
                  <a:gdLst>
                    <a:gd name="T0" fmla="*/ 0 w 1"/>
                    <a:gd name="T1" fmla="*/ 2 h 4"/>
                    <a:gd name="T2" fmla="*/ 0 w 1"/>
                    <a:gd name="T3" fmla="*/ 2 h 4"/>
                  </a:gdLst>
                  <a:ahLst/>
                  <a:cxnLst>
                    <a:cxn ang="0">
                      <a:pos x="T0" y="T1"/>
                    </a:cxn>
                    <a:cxn ang="0">
                      <a:pos x="T2" y="T3"/>
                    </a:cxn>
                  </a:cxnLst>
                  <a:rect l="0" t="0" r="r" b="b"/>
                  <a:pathLst>
                    <a:path w="1" h="4">
                      <a:moveTo>
                        <a:pt x="0" y="2"/>
                      </a:moveTo>
                      <a:cubicBezTo>
                        <a:pt x="1" y="4"/>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5" name="Freeform 92"/>
                <p:cNvSpPr>
                  <a:spLocks/>
                </p:cNvSpPr>
                <p:nvPr/>
              </p:nvSpPr>
              <p:spPr bwMode="auto">
                <a:xfrm>
                  <a:off x="5456" y="874"/>
                  <a:ext cx="4" cy="12"/>
                </a:xfrm>
                <a:custGeom>
                  <a:avLst/>
                  <a:gdLst>
                    <a:gd name="T0" fmla="*/ 0 w 2"/>
                    <a:gd name="T1" fmla="*/ 2 h 5"/>
                    <a:gd name="T2" fmla="*/ 1 w 2"/>
                    <a:gd name="T3" fmla="*/ 5 h 5"/>
                    <a:gd name="T4" fmla="*/ 2 w 2"/>
                    <a:gd name="T5" fmla="*/ 3 h 5"/>
                    <a:gd name="T6" fmla="*/ 0 w 2"/>
                    <a:gd name="T7" fmla="*/ 2 h 5"/>
                  </a:gdLst>
                  <a:ahLst/>
                  <a:cxnLst>
                    <a:cxn ang="0">
                      <a:pos x="T0" y="T1"/>
                    </a:cxn>
                    <a:cxn ang="0">
                      <a:pos x="T2" y="T3"/>
                    </a:cxn>
                    <a:cxn ang="0">
                      <a:pos x="T4" y="T5"/>
                    </a:cxn>
                    <a:cxn ang="0">
                      <a:pos x="T6" y="T7"/>
                    </a:cxn>
                  </a:cxnLst>
                  <a:rect l="0" t="0" r="r" b="b"/>
                  <a:pathLst>
                    <a:path w="2" h="5">
                      <a:moveTo>
                        <a:pt x="0" y="2"/>
                      </a:moveTo>
                      <a:cubicBezTo>
                        <a:pt x="1" y="5"/>
                        <a:pt x="1" y="5"/>
                        <a:pt x="1" y="5"/>
                      </a:cubicBezTo>
                      <a:cubicBezTo>
                        <a:pt x="2" y="4"/>
                        <a:pt x="1" y="2"/>
                        <a:pt x="2" y="3"/>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6" name="Freeform 93"/>
                <p:cNvSpPr>
                  <a:spLocks/>
                </p:cNvSpPr>
                <p:nvPr/>
              </p:nvSpPr>
              <p:spPr bwMode="auto">
                <a:xfrm>
                  <a:off x="5449" y="874"/>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7" name="Freeform 94"/>
                <p:cNvSpPr>
                  <a:spLocks/>
                </p:cNvSpPr>
                <p:nvPr/>
              </p:nvSpPr>
              <p:spPr bwMode="auto">
                <a:xfrm>
                  <a:off x="5446" y="879"/>
                  <a:ext cx="7" cy="4"/>
                </a:xfrm>
                <a:custGeom>
                  <a:avLst/>
                  <a:gdLst>
                    <a:gd name="T0" fmla="*/ 3 w 3"/>
                    <a:gd name="T1" fmla="*/ 2 h 2"/>
                    <a:gd name="T2" fmla="*/ 2 w 3"/>
                    <a:gd name="T3" fmla="*/ 0 h 2"/>
                    <a:gd name="T4" fmla="*/ 2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0"/>
                        <a:pt x="2" y="0"/>
                        <a:pt x="2" y="0"/>
                      </a:cubicBezTo>
                      <a:cubicBezTo>
                        <a:pt x="1" y="0"/>
                        <a:pt x="0" y="0"/>
                        <a:pt x="2" y="1"/>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8" name="Freeform 95"/>
                <p:cNvSpPr>
                  <a:spLocks/>
                </p:cNvSpPr>
                <p:nvPr/>
              </p:nvSpPr>
              <p:spPr bwMode="auto">
                <a:xfrm>
                  <a:off x="5449" y="888"/>
                  <a:ext cx="9" cy="14"/>
                </a:xfrm>
                <a:custGeom>
                  <a:avLst/>
                  <a:gdLst>
                    <a:gd name="T0" fmla="*/ 2 w 4"/>
                    <a:gd name="T1" fmla="*/ 0 h 6"/>
                    <a:gd name="T2" fmla="*/ 0 w 4"/>
                    <a:gd name="T3" fmla="*/ 1 h 6"/>
                    <a:gd name="T4" fmla="*/ 2 w 4"/>
                    <a:gd name="T5" fmla="*/ 0 h 6"/>
                  </a:gdLst>
                  <a:ahLst/>
                  <a:cxnLst>
                    <a:cxn ang="0">
                      <a:pos x="T0" y="T1"/>
                    </a:cxn>
                    <a:cxn ang="0">
                      <a:pos x="T2" y="T3"/>
                    </a:cxn>
                    <a:cxn ang="0">
                      <a:pos x="T4" y="T5"/>
                    </a:cxn>
                  </a:cxnLst>
                  <a:rect l="0" t="0" r="r" b="b"/>
                  <a:pathLst>
                    <a:path w="4" h="6">
                      <a:moveTo>
                        <a:pt x="2" y="0"/>
                      </a:moveTo>
                      <a:cubicBezTo>
                        <a:pt x="2" y="2"/>
                        <a:pt x="2" y="4"/>
                        <a:pt x="0" y="1"/>
                      </a:cubicBezTo>
                      <a:cubicBezTo>
                        <a:pt x="2" y="6"/>
                        <a:pt x="4" y="5"/>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9" name="Freeform 96"/>
                <p:cNvSpPr>
                  <a:spLocks/>
                </p:cNvSpPr>
                <p:nvPr/>
              </p:nvSpPr>
              <p:spPr bwMode="auto">
                <a:xfrm>
                  <a:off x="5444" y="924"/>
                  <a:ext cx="2" cy="9"/>
                </a:xfrm>
                <a:custGeom>
                  <a:avLst/>
                  <a:gdLst>
                    <a:gd name="T0" fmla="*/ 0 w 1"/>
                    <a:gd name="T1" fmla="*/ 0 h 4"/>
                    <a:gd name="T2" fmla="*/ 0 w 1"/>
                    <a:gd name="T3" fmla="*/ 2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2"/>
                        <a:pt x="0" y="2"/>
                        <a:pt x="0" y="2"/>
                      </a:cubicBezTo>
                      <a:cubicBezTo>
                        <a:pt x="1" y="4"/>
                        <a:pt x="1" y="4"/>
                        <a:pt x="1" y="4"/>
                      </a:cubicBezTo>
                      <a:cubicBezTo>
                        <a:pt x="0" y="3"/>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0" name="Freeform 97"/>
                <p:cNvSpPr>
                  <a:spLocks/>
                </p:cNvSpPr>
                <p:nvPr/>
              </p:nvSpPr>
              <p:spPr bwMode="auto">
                <a:xfrm>
                  <a:off x="5446" y="838"/>
                  <a:ext cx="5" cy="10"/>
                </a:xfrm>
                <a:custGeom>
                  <a:avLst/>
                  <a:gdLst>
                    <a:gd name="T0" fmla="*/ 2 w 2"/>
                    <a:gd name="T1" fmla="*/ 0 h 4"/>
                    <a:gd name="T2" fmla="*/ 0 w 2"/>
                    <a:gd name="T3" fmla="*/ 2 h 4"/>
                    <a:gd name="T4" fmla="*/ 1 w 2"/>
                    <a:gd name="T5" fmla="*/ 4 h 4"/>
                    <a:gd name="T6" fmla="*/ 2 w 2"/>
                    <a:gd name="T7" fmla="*/ 0 h 4"/>
                  </a:gdLst>
                  <a:ahLst/>
                  <a:cxnLst>
                    <a:cxn ang="0">
                      <a:pos x="T0" y="T1"/>
                    </a:cxn>
                    <a:cxn ang="0">
                      <a:pos x="T2" y="T3"/>
                    </a:cxn>
                    <a:cxn ang="0">
                      <a:pos x="T4" y="T5"/>
                    </a:cxn>
                    <a:cxn ang="0">
                      <a:pos x="T6" y="T7"/>
                    </a:cxn>
                  </a:cxnLst>
                  <a:rect l="0" t="0" r="r" b="b"/>
                  <a:pathLst>
                    <a:path w="2" h="4">
                      <a:moveTo>
                        <a:pt x="2" y="0"/>
                      </a:moveTo>
                      <a:cubicBezTo>
                        <a:pt x="1" y="0"/>
                        <a:pt x="1" y="2"/>
                        <a:pt x="0" y="2"/>
                      </a:cubicBezTo>
                      <a:cubicBezTo>
                        <a:pt x="1" y="4"/>
                        <a:pt x="1" y="4"/>
                        <a:pt x="1" y="4"/>
                      </a:cubicBezTo>
                      <a:cubicBezTo>
                        <a:pt x="1" y="3"/>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1" name="Freeform 98"/>
                <p:cNvSpPr>
                  <a:spLocks/>
                </p:cNvSpPr>
                <p:nvPr/>
              </p:nvSpPr>
              <p:spPr bwMode="auto">
                <a:xfrm>
                  <a:off x="5441" y="836"/>
                  <a:ext cx="5" cy="7"/>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3"/>
                        <a:pt x="1"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2" name="Freeform 99"/>
                <p:cNvSpPr>
                  <a:spLocks/>
                </p:cNvSpPr>
                <p:nvPr/>
              </p:nvSpPr>
              <p:spPr bwMode="auto">
                <a:xfrm>
                  <a:off x="5441" y="872"/>
                  <a:ext cx="8" cy="14"/>
                </a:xfrm>
                <a:custGeom>
                  <a:avLst/>
                  <a:gdLst>
                    <a:gd name="T0" fmla="*/ 0 w 8"/>
                    <a:gd name="T1" fmla="*/ 2 h 14"/>
                    <a:gd name="T2" fmla="*/ 8 w 8"/>
                    <a:gd name="T3" fmla="*/ 14 h 14"/>
                    <a:gd name="T4" fmla="*/ 0 w 8"/>
                    <a:gd name="T5" fmla="*/ 0 h 14"/>
                    <a:gd name="T6" fmla="*/ 0 w 8"/>
                    <a:gd name="T7" fmla="*/ 2 h 14"/>
                  </a:gdLst>
                  <a:ahLst/>
                  <a:cxnLst>
                    <a:cxn ang="0">
                      <a:pos x="T0" y="T1"/>
                    </a:cxn>
                    <a:cxn ang="0">
                      <a:pos x="T2" y="T3"/>
                    </a:cxn>
                    <a:cxn ang="0">
                      <a:pos x="T4" y="T5"/>
                    </a:cxn>
                    <a:cxn ang="0">
                      <a:pos x="T6" y="T7"/>
                    </a:cxn>
                  </a:cxnLst>
                  <a:rect l="0" t="0" r="r" b="b"/>
                  <a:pathLst>
                    <a:path w="8" h="14">
                      <a:moveTo>
                        <a:pt x="0" y="2"/>
                      </a:moveTo>
                      <a:lnTo>
                        <a:pt x="8" y="14"/>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3" name="Freeform 100"/>
                <p:cNvSpPr>
                  <a:spLocks/>
                </p:cNvSpPr>
                <p:nvPr/>
              </p:nvSpPr>
              <p:spPr bwMode="auto">
                <a:xfrm>
                  <a:off x="5444" y="810"/>
                  <a:ext cx="7" cy="7"/>
                </a:xfrm>
                <a:custGeom>
                  <a:avLst/>
                  <a:gdLst>
                    <a:gd name="T0" fmla="*/ 2 w 7"/>
                    <a:gd name="T1" fmla="*/ 2 h 7"/>
                    <a:gd name="T2" fmla="*/ 7 w 7"/>
                    <a:gd name="T3" fmla="*/ 7 h 7"/>
                    <a:gd name="T4" fmla="*/ 0 w 7"/>
                    <a:gd name="T5" fmla="*/ 0 h 7"/>
                    <a:gd name="T6" fmla="*/ 2 w 7"/>
                    <a:gd name="T7" fmla="*/ 2 h 7"/>
                  </a:gdLst>
                  <a:ahLst/>
                  <a:cxnLst>
                    <a:cxn ang="0">
                      <a:pos x="T0" y="T1"/>
                    </a:cxn>
                    <a:cxn ang="0">
                      <a:pos x="T2" y="T3"/>
                    </a:cxn>
                    <a:cxn ang="0">
                      <a:pos x="T4" y="T5"/>
                    </a:cxn>
                    <a:cxn ang="0">
                      <a:pos x="T6" y="T7"/>
                    </a:cxn>
                  </a:cxnLst>
                  <a:rect l="0" t="0" r="r" b="b"/>
                  <a:pathLst>
                    <a:path w="7" h="7">
                      <a:moveTo>
                        <a:pt x="2" y="2"/>
                      </a:moveTo>
                      <a:lnTo>
                        <a:pt x="7" y="7"/>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4" name="Freeform 101"/>
                <p:cNvSpPr>
                  <a:spLocks/>
                </p:cNvSpPr>
                <p:nvPr/>
              </p:nvSpPr>
              <p:spPr bwMode="auto">
                <a:xfrm>
                  <a:off x="5444" y="781"/>
                  <a:ext cx="7" cy="17"/>
                </a:xfrm>
                <a:custGeom>
                  <a:avLst/>
                  <a:gdLst>
                    <a:gd name="T0" fmla="*/ 0 w 3"/>
                    <a:gd name="T1" fmla="*/ 6 h 7"/>
                    <a:gd name="T2" fmla="*/ 3 w 3"/>
                    <a:gd name="T3" fmla="*/ 5 h 7"/>
                    <a:gd name="T4" fmla="*/ 0 w 3"/>
                    <a:gd name="T5" fmla="*/ 0 h 7"/>
                    <a:gd name="T6" fmla="*/ 0 w 3"/>
                    <a:gd name="T7" fmla="*/ 6 h 7"/>
                  </a:gdLst>
                  <a:ahLst/>
                  <a:cxnLst>
                    <a:cxn ang="0">
                      <a:pos x="T0" y="T1"/>
                    </a:cxn>
                    <a:cxn ang="0">
                      <a:pos x="T2" y="T3"/>
                    </a:cxn>
                    <a:cxn ang="0">
                      <a:pos x="T4" y="T5"/>
                    </a:cxn>
                    <a:cxn ang="0">
                      <a:pos x="T6" y="T7"/>
                    </a:cxn>
                  </a:cxnLst>
                  <a:rect l="0" t="0" r="r" b="b"/>
                  <a:pathLst>
                    <a:path w="3" h="7">
                      <a:moveTo>
                        <a:pt x="0" y="6"/>
                      </a:moveTo>
                      <a:cubicBezTo>
                        <a:pt x="1" y="7"/>
                        <a:pt x="2" y="4"/>
                        <a:pt x="3" y="5"/>
                      </a:cubicBezTo>
                      <a:cubicBezTo>
                        <a:pt x="2" y="3"/>
                        <a:pt x="1" y="1"/>
                        <a:pt x="0" y="0"/>
                      </a:cubicBezTo>
                      <a:cubicBezTo>
                        <a:pt x="1" y="2"/>
                        <a:pt x="1" y="3"/>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5" name="Freeform 102"/>
                <p:cNvSpPr>
                  <a:spLocks/>
                </p:cNvSpPr>
                <p:nvPr/>
              </p:nvSpPr>
              <p:spPr bwMode="auto">
                <a:xfrm>
                  <a:off x="5439" y="774"/>
                  <a:ext cx="5" cy="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1" y="1"/>
                        <a:pt x="1" y="2"/>
                        <a:pt x="2" y="3"/>
                      </a:cubicBezTo>
                      <a:cubicBezTo>
                        <a:pt x="2"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6" name="Freeform 103"/>
                <p:cNvSpPr>
                  <a:spLocks/>
                </p:cNvSpPr>
                <p:nvPr/>
              </p:nvSpPr>
              <p:spPr bwMode="auto">
                <a:xfrm>
                  <a:off x="5441" y="817"/>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1" y="2"/>
                        <a:pt x="1" y="0"/>
                      </a:cubicBezTo>
                      <a:cubicBezTo>
                        <a:pt x="0" y="2"/>
                        <a:pt x="0" y="2"/>
                        <a:pt x="0" y="2"/>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7" name="Freeform 104"/>
                <p:cNvSpPr>
                  <a:spLocks/>
                </p:cNvSpPr>
                <p:nvPr/>
              </p:nvSpPr>
              <p:spPr bwMode="auto">
                <a:xfrm>
                  <a:off x="5439" y="815"/>
                  <a:ext cx="2" cy="7"/>
                </a:xfrm>
                <a:custGeom>
                  <a:avLst/>
                  <a:gdLst>
                    <a:gd name="T0" fmla="*/ 1 w 1"/>
                    <a:gd name="T1" fmla="*/ 3 h 3"/>
                    <a:gd name="T2" fmla="*/ 1 w 1"/>
                    <a:gd name="T3" fmla="*/ 3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3"/>
                        <a:pt x="1" y="3"/>
                      </a:cubicBezTo>
                      <a:cubicBezTo>
                        <a:pt x="0" y="2"/>
                        <a:pt x="0" y="1"/>
                        <a:pt x="0" y="0"/>
                      </a:cubicBezTo>
                      <a:cubicBezTo>
                        <a:pt x="0" y="1"/>
                        <a:pt x="0"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8" name="Freeform 105"/>
                <p:cNvSpPr>
                  <a:spLocks/>
                </p:cNvSpPr>
                <p:nvPr/>
              </p:nvSpPr>
              <p:spPr bwMode="auto">
                <a:xfrm>
                  <a:off x="5441" y="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9" name="Freeform 106"/>
                <p:cNvSpPr>
                  <a:spLocks/>
                </p:cNvSpPr>
                <p:nvPr/>
              </p:nvSpPr>
              <p:spPr bwMode="auto">
                <a:xfrm>
                  <a:off x="5432" y="843"/>
                  <a:ext cx="9" cy="12"/>
                </a:xfrm>
                <a:custGeom>
                  <a:avLst/>
                  <a:gdLst>
                    <a:gd name="T0" fmla="*/ 4 w 4"/>
                    <a:gd name="T1" fmla="*/ 5 h 5"/>
                    <a:gd name="T2" fmla="*/ 0 w 4"/>
                    <a:gd name="T3" fmla="*/ 4 h 5"/>
                    <a:gd name="T4" fmla="*/ 4 w 4"/>
                    <a:gd name="T5" fmla="*/ 5 h 5"/>
                  </a:gdLst>
                  <a:ahLst/>
                  <a:cxnLst>
                    <a:cxn ang="0">
                      <a:pos x="T0" y="T1"/>
                    </a:cxn>
                    <a:cxn ang="0">
                      <a:pos x="T2" y="T3"/>
                    </a:cxn>
                    <a:cxn ang="0">
                      <a:pos x="T4" y="T5"/>
                    </a:cxn>
                  </a:cxnLst>
                  <a:rect l="0" t="0" r="r" b="b"/>
                  <a:pathLst>
                    <a:path w="4" h="5">
                      <a:moveTo>
                        <a:pt x="4" y="5"/>
                      </a:moveTo>
                      <a:cubicBezTo>
                        <a:pt x="3" y="4"/>
                        <a:pt x="1" y="0"/>
                        <a:pt x="0" y="4"/>
                      </a:cubicBezTo>
                      <a:cubicBezTo>
                        <a:pt x="2" y="5"/>
                        <a:pt x="2" y="3"/>
                        <a:pt x="4"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0" name="Freeform 107"/>
                <p:cNvSpPr>
                  <a:spLocks/>
                </p:cNvSpPr>
                <p:nvPr/>
              </p:nvSpPr>
              <p:spPr bwMode="auto">
                <a:xfrm>
                  <a:off x="5437" y="829"/>
                  <a:ext cx="4" cy="7"/>
                </a:xfrm>
                <a:custGeom>
                  <a:avLst/>
                  <a:gdLst>
                    <a:gd name="T0" fmla="*/ 0 w 2"/>
                    <a:gd name="T1" fmla="*/ 0 h 3"/>
                    <a:gd name="T2" fmla="*/ 0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0" y="3"/>
                        <a:pt x="1" y="3"/>
                        <a:pt x="2" y="3"/>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1" name="Freeform 108"/>
                <p:cNvSpPr>
                  <a:spLocks/>
                </p:cNvSpPr>
                <p:nvPr/>
              </p:nvSpPr>
              <p:spPr bwMode="auto">
                <a:xfrm>
                  <a:off x="5434" y="827"/>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2" name="Freeform 109"/>
                <p:cNvSpPr>
                  <a:spLocks/>
                </p:cNvSpPr>
                <p:nvPr/>
              </p:nvSpPr>
              <p:spPr bwMode="auto">
                <a:xfrm>
                  <a:off x="5434" y="779"/>
                  <a:ext cx="5" cy="14"/>
                </a:xfrm>
                <a:custGeom>
                  <a:avLst/>
                  <a:gdLst>
                    <a:gd name="T0" fmla="*/ 1 w 2"/>
                    <a:gd name="T1" fmla="*/ 4 h 6"/>
                    <a:gd name="T2" fmla="*/ 0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0" y="3"/>
                        <a:pt x="0" y="1"/>
                        <a:pt x="0" y="0"/>
                      </a:cubicBezTo>
                      <a:cubicBezTo>
                        <a:pt x="0" y="1"/>
                        <a:pt x="0" y="3"/>
                        <a:pt x="0" y="5"/>
                      </a:cubicBezTo>
                      <a:cubicBezTo>
                        <a:pt x="1" y="5"/>
                        <a:pt x="2" y="6"/>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3" name="Freeform 110"/>
                <p:cNvSpPr>
                  <a:spLocks/>
                </p:cNvSpPr>
                <p:nvPr/>
              </p:nvSpPr>
              <p:spPr bwMode="auto">
                <a:xfrm>
                  <a:off x="5437" y="80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4" name="Freeform 111"/>
                <p:cNvSpPr>
                  <a:spLocks/>
                </p:cNvSpPr>
                <p:nvPr/>
              </p:nvSpPr>
              <p:spPr bwMode="auto">
                <a:xfrm>
                  <a:off x="5430" y="73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5" name="Freeform 112"/>
                <p:cNvSpPr>
                  <a:spLocks/>
                </p:cNvSpPr>
                <p:nvPr/>
              </p:nvSpPr>
              <p:spPr bwMode="auto">
                <a:xfrm>
                  <a:off x="5434" y="791"/>
                  <a:ext cx="3" cy="7"/>
                </a:xfrm>
                <a:custGeom>
                  <a:avLst/>
                  <a:gdLst>
                    <a:gd name="T0" fmla="*/ 0 w 1"/>
                    <a:gd name="T1" fmla="*/ 0 h 3"/>
                    <a:gd name="T2" fmla="*/ 1 w 1"/>
                    <a:gd name="T3" fmla="*/ 3 h 3"/>
                    <a:gd name="T4" fmla="*/ 0 w 1"/>
                    <a:gd name="T5" fmla="*/ 0 h 3"/>
                    <a:gd name="T6" fmla="*/ 0 w 1"/>
                    <a:gd name="T7" fmla="*/ 0 h 3"/>
                  </a:gdLst>
                  <a:ahLst/>
                  <a:cxnLst>
                    <a:cxn ang="0">
                      <a:pos x="T0" y="T1"/>
                    </a:cxn>
                    <a:cxn ang="0">
                      <a:pos x="T2" y="T3"/>
                    </a:cxn>
                    <a:cxn ang="0">
                      <a:pos x="T4" y="T5"/>
                    </a:cxn>
                    <a:cxn ang="0">
                      <a:pos x="T6" y="T7"/>
                    </a:cxn>
                  </a:cxnLst>
                  <a:rect l="0" t="0" r="r" b="b"/>
                  <a:pathLst>
                    <a:path w="1" h="3">
                      <a:moveTo>
                        <a:pt x="0" y="0"/>
                      </a:moveTo>
                      <a:cubicBezTo>
                        <a:pt x="0" y="2"/>
                        <a:pt x="0" y="3"/>
                        <a:pt x="1" y="3"/>
                      </a:cubicBezTo>
                      <a:cubicBezTo>
                        <a:pt x="0" y="2"/>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6" name="Freeform 113"/>
                <p:cNvSpPr>
                  <a:spLocks/>
                </p:cNvSpPr>
                <p:nvPr/>
              </p:nvSpPr>
              <p:spPr bwMode="auto">
                <a:xfrm>
                  <a:off x="5434" y="76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7" name="Freeform 114"/>
                <p:cNvSpPr>
                  <a:spLocks/>
                </p:cNvSpPr>
                <p:nvPr/>
              </p:nvSpPr>
              <p:spPr bwMode="auto">
                <a:xfrm>
                  <a:off x="5439" y="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8" name="Freeform 115"/>
                <p:cNvSpPr>
                  <a:spLocks/>
                </p:cNvSpPr>
                <p:nvPr/>
              </p:nvSpPr>
              <p:spPr bwMode="auto">
                <a:xfrm>
                  <a:off x="5437" y="798"/>
                  <a:ext cx="2" cy="5"/>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0" y="2"/>
                        <a:pt x="1"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9" name="Freeform 116"/>
                <p:cNvSpPr>
                  <a:spLocks/>
                </p:cNvSpPr>
                <p:nvPr/>
              </p:nvSpPr>
              <p:spPr bwMode="auto">
                <a:xfrm>
                  <a:off x="5403" y="717"/>
                  <a:ext cx="27" cy="34"/>
                </a:xfrm>
                <a:custGeom>
                  <a:avLst/>
                  <a:gdLst>
                    <a:gd name="T0" fmla="*/ 0 w 11"/>
                    <a:gd name="T1" fmla="*/ 4 h 14"/>
                    <a:gd name="T2" fmla="*/ 2 w 11"/>
                    <a:gd name="T3" fmla="*/ 11 h 14"/>
                    <a:gd name="T4" fmla="*/ 11 w 11"/>
                    <a:gd name="T5" fmla="*/ 9 h 14"/>
                    <a:gd name="T6" fmla="*/ 9 w 11"/>
                    <a:gd name="T7" fmla="*/ 6 h 14"/>
                    <a:gd name="T8" fmla="*/ 6 w 11"/>
                    <a:gd name="T9" fmla="*/ 11 h 14"/>
                    <a:gd name="T10" fmla="*/ 7 w 11"/>
                    <a:gd name="T11" fmla="*/ 5 h 14"/>
                    <a:gd name="T12" fmla="*/ 1 w 11"/>
                    <a:gd name="T13" fmla="*/ 1 h 14"/>
                    <a:gd name="T14" fmla="*/ 2 w 11"/>
                    <a:gd name="T15" fmla="*/ 5 h 14"/>
                    <a:gd name="T16" fmla="*/ 0 w 11"/>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4"/>
                      </a:moveTo>
                      <a:cubicBezTo>
                        <a:pt x="2" y="5"/>
                        <a:pt x="4" y="8"/>
                        <a:pt x="2" y="11"/>
                      </a:cubicBezTo>
                      <a:cubicBezTo>
                        <a:pt x="3" y="14"/>
                        <a:pt x="9" y="12"/>
                        <a:pt x="11" y="9"/>
                      </a:cubicBezTo>
                      <a:cubicBezTo>
                        <a:pt x="11" y="9"/>
                        <a:pt x="10" y="9"/>
                        <a:pt x="9" y="6"/>
                      </a:cubicBezTo>
                      <a:cubicBezTo>
                        <a:pt x="8" y="7"/>
                        <a:pt x="7" y="13"/>
                        <a:pt x="6" y="11"/>
                      </a:cubicBezTo>
                      <a:cubicBezTo>
                        <a:pt x="5" y="6"/>
                        <a:pt x="6" y="7"/>
                        <a:pt x="7" y="5"/>
                      </a:cubicBezTo>
                      <a:cubicBezTo>
                        <a:pt x="5" y="7"/>
                        <a:pt x="4" y="0"/>
                        <a:pt x="1" y="1"/>
                      </a:cubicBezTo>
                      <a:cubicBezTo>
                        <a:pt x="2" y="5"/>
                        <a:pt x="2" y="5"/>
                        <a:pt x="2" y="5"/>
                      </a:cubicBezTo>
                      <a:cubicBezTo>
                        <a:pt x="1" y="5"/>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0" name="Freeform 117"/>
                <p:cNvSpPr>
                  <a:spLocks/>
                </p:cNvSpPr>
                <p:nvPr/>
              </p:nvSpPr>
              <p:spPr bwMode="auto">
                <a:xfrm>
                  <a:off x="5430" y="739"/>
                  <a:ext cx="7" cy="16"/>
                </a:xfrm>
                <a:custGeom>
                  <a:avLst/>
                  <a:gdLst>
                    <a:gd name="T0" fmla="*/ 0 w 3"/>
                    <a:gd name="T1" fmla="*/ 6 h 7"/>
                    <a:gd name="T2" fmla="*/ 1 w 3"/>
                    <a:gd name="T3" fmla="*/ 7 h 7"/>
                    <a:gd name="T4" fmla="*/ 3 w 3"/>
                    <a:gd name="T5" fmla="*/ 3 h 7"/>
                    <a:gd name="T6" fmla="*/ 1 w 3"/>
                    <a:gd name="T7" fmla="*/ 0 h 7"/>
                    <a:gd name="T8" fmla="*/ 1 w 3"/>
                    <a:gd name="T9" fmla="*/ 7 h 7"/>
                    <a:gd name="T10" fmla="*/ 0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0" y="6"/>
                      </a:moveTo>
                      <a:cubicBezTo>
                        <a:pt x="1" y="7"/>
                        <a:pt x="1" y="7"/>
                        <a:pt x="1" y="7"/>
                      </a:cubicBezTo>
                      <a:cubicBezTo>
                        <a:pt x="1" y="6"/>
                        <a:pt x="2" y="5"/>
                        <a:pt x="3" y="3"/>
                      </a:cubicBezTo>
                      <a:cubicBezTo>
                        <a:pt x="2" y="1"/>
                        <a:pt x="1" y="0"/>
                        <a:pt x="1" y="0"/>
                      </a:cubicBezTo>
                      <a:cubicBezTo>
                        <a:pt x="1" y="7"/>
                        <a:pt x="1" y="7"/>
                        <a:pt x="1" y="7"/>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1" name="Freeform 118"/>
                <p:cNvSpPr>
                  <a:spLocks/>
                </p:cNvSpPr>
                <p:nvPr/>
              </p:nvSpPr>
              <p:spPr bwMode="auto">
                <a:xfrm>
                  <a:off x="5422" y="755"/>
                  <a:ext cx="12" cy="26"/>
                </a:xfrm>
                <a:custGeom>
                  <a:avLst/>
                  <a:gdLst>
                    <a:gd name="T0" fmla="*/ 4 w 5"/>
                    <a:gd name="T1" fmla="*/ 6 h 11"/>
                    <a:gd name="T2" fmla="*/ 0 w 5"/>
                    <a:gd name="T3" fmla="*/ 4 h 11"/>
                    <a:gd name="T4" fmla="*/ 2 w 5"/>
                    <a:gd name="T5" fmla="*/ 9 h 11"/>
                    <a:gd name="T6" fmla="*/ 4 w 5"/>
                    <a:gd name="T7" fmla="*/ 6 h 11"/>
                    <a:gd name="T8" fmla="*/ 5 w 5"/>
                    <a:gd name="T9" fmla="*/ 10 h 11"/>
                    <a:gd name="T10" fmla="*/ 5 w 5"/>
                    <a:gd name="T11" fmla="*/ 6 h 11"/>
                    <a:gd name="T12" fmla="*/ 5 w 5"/>
                    <a:gd name="T13" fmla="*/ 6 h 11"/>
                    <a:gd name="T14" fmla="*/ 5 w 5"/>
                    <a:gd name="T15" fmla="*/ 7 h 11"/>
                    <a:gd name="T16" fmla="*/ 5 w 5"/>
                    <a:gd name="T17" fmla="*/ 7 h 11"/>
                    <a:gd name="T18" fmla="*/ 5 w 5"/>
                    <a:gd name="T19" fmla="*/ 7 h 11"/>
                    <a:gd name="T20" fmla="*/ 5 w 5"/>
                    <a:gd name="T21" fmla="*/ 6 h 11"/>
                    <a:gd name="T22" fmla="*/ 4 w 5"/>
                    <a:gd name="T23" fmla="*/ 6 h 11"/>
                    <a:gd name="T24" fmla="*/ 5 w 5"/>
                    <a:gd name="T25" fmla="*/ 6 h 11"/>
                    <a:gd name="T26" fmla="*/ 5 w 5"/>
                    <a:gd name="T27" fmla="*/ 7 h 11"/>
                    <a:gd name="T28" fmla="*/ 5 w 5"/>
                    <a:gd name="T29" fmla="*/ 6 h 11"/>
                    <a:gd name="T30" fmla="*/ 4 w 5"/>
                    <a:gd name="T31" fmla="*/ 0 h 11"/>
                    <a:gd name="T32" fmla="*/ 4 w 5"/>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1">
                      <a:moveTo>
                        <a:pt x="4" y="6"/>
                      </a:moveTo>
                      <a:cubicBezTo>
                        <a:pt x="3" y="5"/>
                        <a:pt x="1" y="2"/>
                        <a:pt x="0" y="4"/>
                      </a:cubicBezTo>
                      <a:cubicBezTo>
                        <a:pt x="0" y="8"/>
                        <a:pt x="1" y="7"/>
                        <a:pt x="2" y="9"/>
                      </a:cubicBezTo>
                      <a:cubicBezTo>
                        <a:pt x="1" y="3"/>
                        <a:pt x="4" y="11"/>
                        <a:pt x="4" y="6"/>
                      </a:cubicBezTo>
                      <a:cubicBezTo>
                        <a:pt x="5" y="7"/>
                        <a:pt x="5" y="9"/>
                        <a:pt x="5" y="10"/>
                      </a:cubicBezTo>
                      <a:cubicBezTo>
                        <a:pt x="5" y="8"/>
                        <a:pt x="5" y="7"/>
                        <a:pt x="5" y="6"/>
                      </a:cubicBezTo>
                      <a:cubicBezTo>
                        <a:pt x="5" y="6"/>
                        <a:pt x="5" y="6"/>
                        <a:pt x="5" y="6"/>
                      </a:cubicBezTo>
                      <a:cubicBezTo>
                        <a:pt x="5" y="7"/>
                        <a:pt x="5" y="7"/>
                        <a:pt x="5" y="7"/>
                      </a:cubicBezTo>
                      <a:cubicBezTo>
                        <a:pt x="5" y="7"/>
                        <a:pt x="5" y="7"/>
                        <a:pt x="5" y="7"/>
                      </a:cubicBezTo>
                      <a:cubicBezTo>
                        <a:pt x="5" y="7"/>
                        <a:pt x="5" y="7"/>
                        <a:pt x="5" y="7"/>
                      </a:cubicBezTo>
                      <a:cubicBezTo>
                        <a:pt x="5" y="7"/>
                        <a:pt x="5" y="6"/>
                        <a:pt x="5" y="6"/>
                      </a:cubicBezTo>
                      <a:cubicBezTo>
                        <a:pt x="5" y="6"/>
                        <a:pt x="5" y="6"/>
                        <a:pt x="4" y="6"/>
                      </a:cubicBezTo>
                      <a:cubicBezTo>
                        <a:pt x="5" y="4"/>
                        <a:pt x="5" y="6"/>
                        <a:pt x="5" y="6"/>
                      </a:cubicBezTo>
                      <a:cubicBezTo>
                        <a:pt x="5" y="6"/>
                        <a:pt x="5" y="7"/>
                        <a:pt x="5" y="7"/>
                      </a:cubicBezTo>
                      <a:cubicBezTo>
                        <a:pt x="5" y="6"/>
                        <a:pt x="5" y="6"/>
                        <a:pt x="5" y="6"/>
                      </a:cubicBezTo>
                      <a:cubicBezTo>
                        <a:pt x="4" y="0"/>
                        <a:pt x="4" y="0"/>
                        <a:pt x="4" y="0"/>
                      </a:cubicBezTo>
                      <a:cubicBezTo>
                        <a:pt x="4" y="2"/>
                        <a:pt x="4" y="3"/>
                        <a:pt x="4"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2" name="Freeform 119"/>
                <p:cNvSpPr>
                  <a:spLocks/>
                </p:cNvSpPr>
                <p:nvPr/>
              </p:nvSpPr>
              <p:spPr bwMode="auto">
                <a:xfrm>
                  <a:off x="5422" y="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3" name="Freeform 120"/>
                <p:cNvSpPr>
                  <a:spLocks/>
                </p:cNvSpPr>
                <p:nvPr/>
              </p:nvSpPr>
              <p:spPr bwMode="auto">
                <a:xfrm>
                  <a:off x="5422" y="831"/>
                  <a:ext cx="10" cy="22"/>
                </a:xfrm>
                <a:custGeom>
                  <a:avLst/>
                  <a:gdLst>
                    <a:gd name="T0" fmla="*/ 1 w 4"/>
                    <a:gd name="T1" fmla="*/ 4 h 9"/>
                    <a:gd name="T2" fmla="*/ 2 w 4"/>
                    <a:gd name="T3" fmla="*/ 6 h 9"/>
                    <a:gd name="T4" fmla="*/ 0 w 4"/>
                    <a:gd name="T5" fmla="*/ 6 h 9"/>
                    <a:gd name="T6" fmla="*/ 2 w 4"/>
                    <a:gd name="T7" fmla="*/ 6 h 9"/>
                    <a:gd name="T8" fmla="*/ 2 w 4"/>
                    <a:gd name="T9" fmla="*/ 6 h 9"/>
                    <a:gd name="T10" fmla="*/ 4 w 4"/>
                    <a:gd name="T11" fmla="*/ 0 h 9"/>
                    <a:gd name="T12" fmla="*/ 1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1" y="4"/>
                      </a:moveTo>
                      <a:cubicBezTo>
                        <a:pt x="1" y="4"/>
                        <a:pt x="2" y="4"/>
                        <a:pt x="2" y="6"/>
                      </a:cubicBezTo>
                      <a:cubicBezTo>
                        <a:pt x="1" y="7"/>
                        <a:pt x="1" y="6"/>
                        <a:pt x="0" y="6"/>
                      </a:cubicBezTo>
                      <a:cubicBezTo>
                        <a:pt x="1" y="7"/>
                        <a:pt x="2" y="9"/>
                        <a:pt x="2" y="6"/>
                      </a:cubicBezTo>
                      <a:cubicBezTo>
                        <a:pt x="2" y="6"/>
                        <a:pt x="2" y="6"/>
                        <a:pt x="2" y="6"/>
                      </a:cubicBezTo>
                      <a:cubicBezTo>
                        <a:pt x="2" y="3"/>
                        <a:pt x="4" y="0"/>
                        <a:pt x="4" y="0"/>
                      </a:cubicBezTo>
                      <a:cubicBezTo>
                        <a:pt x="3" y="1"/>
                        <a:pt x="2"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4" name="Freeform 121"/>
                <p:cNvSpPr>
                  <a:spLocks/>
                </p:cNvSpPr>
                <p:nvPr/>
              </p:nvSpPr>
              <p:spPr bwMode="auto">
                <a:xfrm>
                  <a:off x="5420" y="793"/>
                  <a:ext cx="7" cy="12"/>
                </a:xfrm>
                <a:custGeom>
                  <a:avLst/>
                  <a:gdLst>
                    <a:gd name="T0" fmla="*/ 3 w 3"/>
                    <a:gd name="T1" fmla="*/ 5 h 5"/>
                    <a:gd name="T2" fmla="*/ 2 w 3"/>
                    <a:gd name="T3" fmla="*/ 2 h 5"/>
                    <a:gd name="T4" fmla="*/ 1 w 3"/>
                    <a:gd name="T5" fmla="*/ 0 h 5"/>
                    <a:gd name="T6" fmla="*/ 0 w 3"/>
                    <a:gd name="T7" fmla="*/ 2 h 5"/>
                    <a:gd name="T8" fmla="*/ 1 w 3"/>
                    <a:gd name="T9" fmla="*/ 2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cubicBezTo>
                        <a:pt x="3" y="5"/>
                        <a:pt x="2" y="3"/>
                        <a:pt x="2" y="2"/>
                      </a:cubicBezTo>
                      <a:cubicBezTo>
                        <a:pt x="2" y="1"/>
                        <a:pt x="1" y="0"/>
                        <a:pt x="1" y="0"/>
                      </a:cubicBezTo>
                      <a:cubicBezTo>
                        <a:pt x="0" y="2"/>
                        <a:pt x="0" y="2"/>
                        <a:pt x="0" y="2"/>
                      </a:cubicBezTo>
                      <a:cubicBezTo>
                        <a:pt x="1" y="2"/>
                        <a:pt x="1" y="2"/>
                        <a:pt x="1" y="2"/>
                      </a:cubicBezTo>
                      <a:cubicBezTo>
                        <a:pt x="1" y="5"/>
                        <a:pt x="2" y="4"/>
                        <a:pt x="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5" name="Freeform 122"/>
                <p:cNvSpPr>
                  <a:spLocks/>
                </p:cNvSpPr>
                <p:nvPr/>
              </p:nvSpPr>
              <p:spPr bwMode="auto">
                <a:xfrm>
                  <a:off x="5430" y="732"/>
                  <a:ext cx="7" cy="7"/>
                </a:xfrm>
                <a:custGeom>
                  <a:avLst/>
                  <a:gdLst>
                    <a:gd name="T0" fmla="*/ 2 w 7"/>
                    <a:gd name="T1" fmla="*/ 4 h 7"/>
                    <a:gd name="T2" fmla="*/ 7 w 7"/>
                    <a:gd name="T3" fmla="*/ 7 h 7"/>
                    <a:gd name="T4" fmla="*/ 0 w 7"/>
                    <a:gd name="T5" fmla="*/ 0 h 7"/>
                    <a:gd name="T6" fmla="*/ 2 w 7"/>
                    <a:gd name="T7" fmla="*/ 4 h 7"/>
                  </a:gdLst>
                  <a:ahLst/>
                  <a:cxnLst>
                    <a:cxn ang="0">
                      <a:pos x="T0" y="T1"/>
                    </a:cxn>
                    <a:cxn ang="0">
                      <a:pos x="T2" y="T3"/>
                    </a:cxn>
                    <a:cxn ang="0">
                      <a:pos x="T4" y="T5"/>
                    </a:cxn>
                    <a:cxn ang="0">
                      <a:pos x="T6" y="T7"/>
                    </a:cxn>
                  </a:cxnLst>
                  <a:rect l="0" t="0" r="r" b="b"/>
                  <a:pathLst>
                    <a:path w="7" h="7">
                      <a:moveTo>
                        <a:pt x="2" y="4"/>
                      </a:moveTo>
                      <a:lnTo>
                        <a:pt x="7" y="7"/>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6" name="Freeform 123"/>
                <p:cNvSpPr>
                  <a:spLocks/>
                </p:cNvSpPr>
                <p:nvPr/>
              </p:nvSpPr>
              <p:spPr bwMode="auto">
                <a:xfrm>
                  <a:off x="5432" y="717"/>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7" name="Freeform 124"/>
                <p:cNvSpPr>
                  <a:spLocks/>
                </p:cNvSpPr>
                <p:nvPr/>
              </p:nvSpPr>
              <p:spPr bwMode="auto">
                <a:xfrm>
                  <a:off x="5771" y="5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8" name="Freeform 125"/>
                <p:cNvSpPr>
                  <a:spLocks/>
                </p:cNvSpPr>
                <p:nvPr/>
              </p:nvSpPr>
              <p:spPr bwMode="auto">
                <a:xfrm>
                  <a:off x="5768" y="51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9" name="Freeform 126"/>
                <p:cNvSpPr>
                  <a:spLocks/>
                </p:cNvSpPr>
                <p:nvPr/>
              </p:nvSpPr>
              <p:spPr bwMode="auto">
                <a:xfrm>
                  <a:off x="5534" y="359"/>
                  <a:ext cx="14" cy="5"/>
                </a:xfrm>
                <a:custGeom>
                  <a:avLst/>
                  <a:gdLst>
                    <a:gd name="T0" fmla="*/ 0 w 6"/>
                    <a:gd name="T1" fmla="*/ 2 h 2"/>
                    <a:gd name="T2" fmla="*/ 5 w 6"/>
                    <a:gd name="T3" fmla="*/ 1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3" y="2"/>
                        <a:pt x="6" y="2"/>
                        <a:pt x="5" y="1"/>
                      </a:cubicBezTo>
                      <a:cubicBezTo>
                        <a:pt x="3" y="0"/>
                        <a:pt x="3" y="0"/>
                        <a:pt x="3" y="0"/>
                      </a:cubicBezTo>
                      <a:cubicBezTo>
                        <a:pt x="2"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0" name="Freeform 127"/>
                <p:cNvSpPr>
                  <a:spLocks/>
                </p:cNvSpPr>
                <p:nvPr/>
              </p:nvSpPr>
              <p:spPr bwMode="auto">
                <a:xfrm>
                  <a:off x="5730" y="295"/>
                  <a:ext cx="5" cy="3"/>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1"/>
                        <a:pt x="2" y="1"/>
                        <a:pt x="2" y="0"/>
                      </a:cubicBezTo>
                      <a:cubicBezTo>
                        <a:pt x="1" y="0"/>
                        <a:pt x="1" y="0"/>
                        <a:pt x="0" y="0"/>
                      </a:cubicBezTo>
                      <a:cubicBezTo>
                        <a:pt x="0"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1" name="Freeform 128"/>
                <p:cNvSpPr>
                  <a:spLocks/>
                </p:cNvSpPr>
                <p:nvPr/>
              </p:nvSpPr>
              <p:spPr bwMode="auto">
                <a:xfrm>
                  <a:off x="5752" y="295"/>
                  <a:ext cx="0" cy="10"/>
                </a:xfrm>
                <a:custGeom>
                  <a:avLst/>
                  <a:gdLst>
                    <a:gd name="T0" fmla="*/ 0 h 4"/>
                    <a:gd name="T1" fmla="*/ 2 h 4"/>
                    <a:gd name="T2" fmla="*/ 4 h 4"/>
                    <a:gd name="T3" fmla="*/ 0 h 4"/>
                  </a:gdLst>
                  <a:ahLst/>
                  <a:cxnLst>
                    <a:cxn ang="0">
                      <a:pos x="0" y="T0"/>
                    </a:cxn>
                    <a:cxn ang="0">
                      <a:pos x="0" y="T1"/>
                    </a:cxn>
                    <a:cxn ang="0">
                      <a:pos x="0" y="T2"/>
                    </a:cxn>
                    <a:cxn ang="0">
                      <a:pos x="0" y="T3"/>
                    </a:cxn>
                  </a:cxnLst>
                  <a:rect l="0" t="0" r="r" b="b"/>
                  <a:pathLst>
                    <a:path h="4">
                      <a:moveTo>
                        <a:pt x="0" y="0"/>
                      </a:moveTo>
                      <a:cubicBezTo>
                        <a:pt x="0" y="0"/>
                        <a:pt x="0" y="1"/>
                        <a:pt x="0" y="2"/>
                      </a:cubicBezTo>
                      <a:cubicBezTo>
                        <a:pt x="0" y="3"/>
                        <a:pt x="0" y="4"/>
                        <a:pt x="0" y="4"/>
                      </a:cubicBezTo>
                      <a:cubicBezTo>
                        <a:pt x="0"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2" name="Freeform 129"/>
                <p:cNvSpPr>
                  <a:spLocks/>
                </p:cNvSpPr>
                <p:nvPr/>
              </p:nvSpPr>
              <p:spPr bwMode="auto">
                <a:xfrm>
                  <a:off x="5792" y="675"/>
                  <a:ext cx="5" cy="7"/>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2" y="3"/>
                        <a:pt x="2" y="3"/>
                        <a:pt x="2" y="3"/>
                      </a:cubicBezTo>
                      <a:cubicBezTo>
                        <a:pt x="2"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3" name="Freeform 130"/>
                <p:cNvSpPr>
                  <a:spLocks/>
                </p:cNvSpPr>
                <p:nvPr/>
              </p:nvSpPr>
              <p:spPr bwMode="auto">
                <a:xfrm>
                  <a:off x="5439" y="552"/>
                  <a:ext cx="10" cy="11"/>
                </a:xfrm>
                <a:custGeom>
                  <a:avLst/>
                  <a:gdLst>
                    <a:gd name="T0" fmla="*/ 2 w 4"/>
                    <a:gd name="T1" fmla="*/ 5 h 5"/>
                    <a:gd name="T2" fmla="*/ 4 w 4"/>
                    <a:gd name="T3" fmla="*/ 0 h 5"/>
                    <a:gd name="T4" fmla="*/ 2 w 4"/>
                    <a:gd name="T5" fmla="*/ 5 h 5"/>
                  </a:gdLst>
                  <a:ahLst/>
                  <a:cxnLst>
                    <a:cxn ang="0">
                      <a:pos x="T0" y="T1"/>
                    </a:cxn>
                    <a:cxn ang="0">
                      <a:pos x="T2" y="T3"/>
                    </a:cxn>
                    <a:cxn ang="0">
                      <a:pos x="T4" y="T5"/>
                    </a:cxn>
                  </a:cxnLst>
                  <a:rect l="0" t="0" r="r" b="b"/>
                  <a:pathLst>
                    <a:path w="4" h="5">
                      <a:moveTo>
                        <a:pt x="2" y="5"/>
                      </a:moveTo>
                      <a:cubicBezTo>
                        <a:pt x="3" y="3"/>
                        <a:pt x="3" y="2"/>
                        <a:pt x="4" y="0"/>
                      </a:cubicBezTo>
                      <a:cubicBezTo>
                        <a:pt x="2" y="2"/>
                        <a:pt x="0" y="4"/>
                        <a:pt x="2"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4" name="Freeform 131"/>
                <p:cNvSpPr>
                  <a:spLocks/>
                </p:cNvSpPr>
                <p:nvPr/>
              </p:nvSpPr>
              <p:spPr bwMode="auto">
                <a:xfrm>
                  <a:off x="5726" y="530"/>
                  <a:ext cx="4"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2"/>
                        <a:pt x="2"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5" name="Freeform 132"/>
                <p:cNvSpPr>
                  <a:spLocks/>
                </p:cNvSpPr>
                <p:nvPr/>
              </p:nvSpPr>
              <p:spPr bwMode="auto">
                <a:xfrm>
                  <a:off x="5449" y="540"/>
                  <a:ext cx="4" cy="12"/>
                </a:xfrm>
                <a:custGeom>
                  <a:avLst/>
                  <a:gdLst>
                    <a:gd name="T0" fmla="*/ 1 w 2"/>
                    <a:gd name="T1" fmla="*/ 0 h 5"/>
                    <a:gd name="T2" fmla="*/ 0 w 2"/>
                    <a:gd name="T3" fmla="*/ 1 h 5"/>
                    <a:gd name="T4" fmla="*/ 0 w 2"/>
                    <a:gd name="T5" fmla="*/ 5 h 5"/>
                    <a:gd name="T6" fmla="*/ 1 w 2"/>
                    <a:gd name="T7" fmla="*/ 0 h 5"/>
                  </a:gdLst>
                  <a:ahLst/>
                  <a:cxnLst>
                    <a:cxn ang="0">
                      <a:pos x="T0" y="T1"/>
                    </a:cxn>
                    <a:cxn ang="0">
                      <a:pos x="T2" y="T3"/>
                    </a:cxn>
                    <a:cxn ang="0">
                      <a:pos x="T4" y="T5"/>
                    </a:cxn>
                    <a:cxn ang="0">
                      <a:pos x="T6" y="T7"/>
                    </a:cxn>
                  </a:cxnLst>
                  <a:rect l="0" t="0" r="r" b="b"/>
                  <a:pathLst>
                    <a:path w="2" h="5">
                      <a:moveTo>
                        <a:pt x="1" y="0"/>
                      </a:moveTo>
                      <a:cubicBezTo>
                        <a:pt x="1" y="0"/>
                        <a:pt x="1" y="1"/>
                        <a:pt x="0" y="1"/>
                      </a:cubicBezTo>
                      <a:cubicBezTo>
                        <a:pt x="0" y="2"/>
                        <a:pt x="0" y="4"/>
                        <a:pt x="0" y="5"/>
                      </a:cubicBezTo>
                      <a:cubicBezTo>
                        <a:pt x="1" y="4"/>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6" name="Freeform 133"/>
                <p:cNvSpPr>
                  <a:spLocks/>
                </p:cNvSpPr>
                <p:nvPr/>
              </p:nvSpPr>
              <p:spPr bwMode="auto">
                <a:xfrm>
                  <a:off x="6034" y="110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7" name="Freeform 134"/>
                <p:cNvSpPr>
                  <a:spLocks/>
                </p:cNvSpPr>
                <p:nvPr/>
              </p:nvSpPr>
              <p:spPr bwMode="auto">
                <a:xfrm>
                  <a:off x="6140" y="1213"/>
                  <a:ext cx="8"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1"/>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8" name="Freeform 135"/>
                <p:cNvSpPr>
                  <a:spLocks/>
                </p:cNvSpPr>
                <p:nvPr/>
              </p:nvSpPr>
              <p:spPr bwMode="auto">
                <a:xfrm>
                  <a:off x="5434" y="658"/>
                  <a:ext cx="0" cy="5"/>
                </a:xfrm>
                <a:custGeom>
                  <a:avLst/>
                  <a:gdLst>
                    <a:gd name="T0" fmla="*/ 0 h 2"/>
                    <a:gd name="T1" fmla="*/ 0 h 2"/>
                  </a:gdLst>
                  <a:ahLst/>
                  <a:cxnLst>
                    <a:cxn ang="0">
                      <a:pos x="0" y="T0"/>
                    </a:cxn>
                    <a:cxn ang="0">
                      <a:pos x="0" y="T1"/>
                    </a:cxn>
                  </a:cxnLst>
                  <a:rect l="0" t="0" r="r" b="b"/>
                  <a:pathLst>
                    <a:path h="2">
                      <a:moveTo>
                        <a:pt x="0" y="0"/>
                      </a:move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9" name="Freeform 136"/>
                <p:cNvSpPr>
                  <a:spLocks/>
                </p:cNvSpPr>
                <p:nvPr/>
              </p:nvSpPr>
              <p:spPr bwMode="auto">
                <a:xfrm>
                  <a:off x="5415" y="67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0" name="Freeform 137"/>
                <p:cNvSpPr>
                  <a:spLocks/>
                </p:cNvSpPr>
                <p:nvPr/>
              </p:nvSpPr>
              <p:spPr bwMode="auto">
                <a:xfrm>
                  <a:off x="5434" y="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1" name="Freeform 138"/>
                <p:cNvSpPr>
                  <a:spLocks/>
                </p:cNvSpPr>
                <p:nvPr/>
              </p:nvSpPr>
              <p:spPr bwMode="auto">
                <a:xfrm>
                  <a:off x="5432" y="66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2" name="Freeform 139"/>
                <p:cNvSpPr>
                  <a:spLocks/>
                </p:cNvSpPr>
                <p:nvPr/>
              </p:nvSpPr>
              <p:spPr bwMode="auto">
                <a:xfrm>
                  <a:off x="5434" y="66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3" name="Freeform 140"/>
                <p:cNvSpPr>
                  <a:spLocks/>
                </p:cNvSpPr>
                <p:nvPr/>
              </p:nvSpPr>
              <p:spPr bwMode="auto">
                <a:xfrm>
                  <a:off x="5434" y="653"/>
                  <a:ext cx="0" cy="8"/>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4" name="Freeform 141"/>
                <p:cNvSpPr>
                  <a:spLocks/>
                </p:cNvSpPr>
                <p:nvPr/>
              </p:nvSpPr>
              <p:spPr bwMode="auto">
                <a:xfrm>
                  <a:off x="5854" y="907"/>
                  <a:ext cx="4" cy="2"/>
                </a:xfrm>
                <a:custGeom>
                  <a:avLst/>
                  <a:gdLst>
                    <a:gd name="T0" fmla="*/ 0 w 2"/>
                    <a:gd name="T1" fmla="*/ 0 h 1"/>
                    <a:gd name="T2" fmla="*/ 0 w 2"/>
                    <a:gd name="T3" fmla="*/ 0 h 1"/>
                    <a:gd name="T4" fmla="*/ 0 w 2"/>
                    <a:gd name="T5" fmla="*/ 0 h 1"/>
                  </a:gdLst>
                  <a:ahLst/>
                  <a:cxnLst>
                    <a:cxn ang="0">
                      <a:pos x="T0" y="T1"/>
                    </a:cxn>
                    <a:cxn ang="0">
                      <a:pos x="T2" y="T3"/>
                    </a:cxn>
                    <a:cxn ang="0">
                      <a:pos x="T4" y="T5"/>
                    </a:cxn>
                  </a:cxnLst>
                  <a:rect l="0" t="0" r="r" b="b"/>
                  <a:pathLst>
                    <a:path w="2" h="1">
                      <a:moveTo>
                        <a:pt x="0" y="0"/>
                      </a:moveTo>
                      <a:cubicBezTo>
                        <a:pt x="0" y="0"/>
                        <a:pt x="0" y="0"/>
                        <a:pt x="0" y="0"/>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5" name="Freeform 142"/>
                <p:cNvSpPr>
                  <a:spLocks/>
                </p:cNvSpPr>
                <p:nvPr/>
              </p:nvSpPr>
              <p:spPr bwMode="auto">
                <a:xfrm>
                  <a:off x="5569" y="2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6" name="Freeform 143"/>
                <p:cNvSpPr>
                  <a:spLocks/>
                </p:cNvSpPr>
                <p:nvPr/>
              </p:nvSpPr>
              <p:spPr bwMode="auto">
                <a:xfrm>
                  <a:off x="5572" y="265"/>
                  <a:ext cx="9" cy="16"/>
                </a:xfrm>
                <a:custGeom>
                  <a:avLst/>
                  <a:gdLst>
                    <a:gd name="T0" fmla="*/ 3 w 4"/>
                    <a:gd name="T1" fmla="*/ 0 h 7"/>
                    <a:gd name="T2" fmla="*/ 0 w 4"/>
                    <a:gd name="T3" fmla="*/ 4 h 7"/>
                    <a:gd name="T4" fmla="*/ 4 w 4"/>
                    <a:gd name="T5" fmla="*/ 7 h 7"/>
                    <a:gd name="T6" fmla="*/ 3 w 4"/>
                    <a:gd name="T7" fmla="*/ 0 h 7"/>
                  </a:gdLst>
                  <a:ahLst/>
                  <a:cxnLst>
                    <a:cxn ang="0">
                      <a:pos x="T0" y="T1"/>
                    </a:cxn>
                    <a:cxn ang="0">
                      <a:pos x="T2" y="T3"/>
                    </a:cxn>
                    <a:cxn ang="0">
                      <a:pos x="T4" y="T5"/>
                    </a:cxn>
                    <a:cxn ang="0">
                      <a:pos x="T6" y="T7"/>
                    </a:cxn>
                  </a:cxnLst>
                  <a:rect l="0" t="0" r="r" b="b"/>
                  <a:pathLst>
                    <a:path w="4" h="7">
                      <a:moveTo>
                        <a:pt x="3" y="0"/>
                      </a:moveTo>
                      <a:cubicBezTo>
                        <a:pt x="3" y="3"/>
                        <a:pt x="1" y="3"/>
                        <a:pt x="0" y="4"/>
                      </a:cubicBezTo>
                      <a:cubicBezTo>
                        <a:pt x="4" y="7"/>
                        <a:pt x="4" y="7"/>
                        <a:pt x="4" y="7"/>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7" name="Freeform 144"/>
                <p:cNvSpPr>
                  <a:spLocks noEditPoints="1"/>
                </p:cNvSpPr>
                <p:nvPr/>
              </p:nvSpPr>
              <p:spPr bwMode="auto">
                <a:xfrm>
                  <a:off x="5406" y="231"/>
                  <a:ext cx="779" cy="999"/>
                </a:xfrm>
                <a:custGeom>
                  <a:avLst/>
                  <a:gdLst>
                    <a:gd name="T0" fmla="*/ 156 w 329"/>
                    <a:gd name="T1" fmla="*/ 141 h 421"/>
                    <a:gd name="T2" fmla="*/ 153 w 329"/>
                    <a:gd name="T3" fmla="*/ 118 h 421"/>
                    <a:gd name="T4" fmla="*/ 155 w 329"/>
                    <a:gd name="T5" fmla="*/ 107 h 421"/>
                    <a:gd name="T6" fmla="*/ 152 w 329"/>
                    <a:gd name="T7" fmla="*/ 88 h 421"/>
                    <a:gd name="T8" fmla="*/ 150 w 329"/>
                    <a:gd name="T9" fmla="*/ 64 h 421"/>
                    <a:gd name="T10" fmla="*/ 146 w 329"/>
                    <a:gd name="T11" fmla="*/ 33 h 421"/>
                    <a:gd name="T12" fmla="*/ 137 w 329"/>
                    <a:gd name="T13" fmla="*/ 27 h 421"/>
                    <a:gd name="T14" fmla="*/ 144 w 329"/>
                    <a:gd name="T15" fmla="*/ 27 h 421"/>
                    <a:gd name="T16" fmla="*/ 142 w 329"/>
                    <a:gd name="T17" fmla="*/ 18 h 421"/>
                    <a:gd name="T18" fmla="*/ 133 w 329"/>
                    <a:gd name="T19" fmla="*/ 6 h 421"/>
                    <a:gd name="T20" fmla="*/ 114 w 329"/>
                    <a:gd name="T21" fmla="*/ 3 h 421"/>
                    <a:gd name="T22" fmla="*/ 96 w 329"/>
                    <a:gd name="T23" fmla="*/ 5 h 421"/>
                    <a:gd name="T24" fmla="*/ 74 w 329"/>
                    <a:gd name="T25" fmla="*/ 29 h 421"/>
                    <a:gd name="T26" fmla="*/ 57 w 329"/>
                    <a:gd name="T27" fmla="*/ 28 h 421"/>
                    <a:gd name="T28" fmla="*/ 49 w 329"/>
                    <a:gd name="T29" fmla="*/ 37 h 421"/>
                    <a:gd name="T30" fmla="*/ 38 w 329"/>
                    <a:gd name="T31" fmla="*/ 72 h 421"/>
                    <a:gd name="T32" fmla="*/ 26 w 329"/>
                    <a:gd name="T33" fmla="*/ 58 h 421"/>
                    <a:gd name="T34" fmla="*/ 22 w 329"/>
                    <a:gd name="T35" fmla="*/ 70 h 421"/>
                    <a:gd name="T36" fmla="*/ 15 w 329"/>
                    <a:gd name="T37" fmla="*/ 94 h 421"/>
                    <a:gd name="T38" fmla="*/ 7 w 329"/>
                    <a:gd name="T39" fmla="*/ 129 h 421"/>
                    <a:gd name="T40" fmla="*/ 10 w 329"/>
                    <a:gd name="T41" fmla="*/ 145 h 421"/>
                    <a:gd name="T42" fmla="*/ 4 w 329"/>
                    <a:gd name="T43" fmla="*/ 153 h 421"/>
                    <a:gd name="T44" fmla="*/ 4 w 329"/>
                    <a:gd name="T45" fmla="*/ 191 h 421"/>
                    <a:gd name="T46" fmla="*/ 8 w 329"/>
                    <a:gd name="T47" fmla="*/ 194 h 421"/>
                    <a:gd name="T48" fmla="*/ 11 w 329"/>
                    <a:gd name="T49" fmla="*/ 183 h 421"/>
                    <a:gd name="T50" fmla="*/ 12 w 329"/>
                    <a:gd name="T51" fmla="*/ 168 h 421"/>
                    <a:gd name="T52" fmla="*/ 20 w 329"/>
                    <a:gd name="T53" fmla="*/ 123 h 421"/>
                    <a:gd name="T54" fmla="*/ 34 w 329"/>
                    <a:gd name="T55" fmla="*/ 87 h 421"/>
                    <a:gd name="T56" fmla="*/ 52 w 329"/>
                    <a:gd name="T57" fmla="*/ 57 h 421"/>
                    <a:gd name="T58" fmla="*/ 57 w 329"/>
                    <a:gd name="T59" fmla="*/ 54 h 421"/>
                    <a:gd name="T60" fmla="*/ 66 w 329"/>
                    <a:gd name="T61" fmla="*/ 37 h 421"/>
                    <a:gd name="T62" fmla="*/ 84 w 329"/>
                    <a:gd name="T63" fmla="*/ 23 h 421"/>
                    <a:gd name="T64" fmla="*/ 121 w 329"/>
                    <a:gd name="T65" fmla="*/ 17 h 421"/>
                    <a:gd name="T66" fmla="*/ 125 w 329"/>
                    <a:gd name="T67" fmla="*/ 25 h 421"/>
                    <a:gd name="T68" fmla="*/ 135 w 329"/>
                    <a:gd name="T69" fmla="*/ 32 h 421"/>
                    <a:gd name="T70" fmla="*/ 137 w 329"/>
                    <a:gd name="T71" fmla="*/ 54 h 421"/>
                    <a:gd name="T72" fmla="*/ 139 w 329"/>
                    <a:gd name="T73" fmla="*/ 82 h 421"/>
                    <a:gd name="T74" fmla="*/ 137 w 329"/>
                    <a:gd name="T75" fmla="*/ 114 h 421"/>
                    <a:gd name="T76" fmla="*/ 140 w 329"/>
                    <a:gd name="T77" fmla="*/ 164 h 421"/>
                    <a:gd name="T78" fmla="*/ 147 w 329"/>
                    <a:gd name="T79" fmla="*/ 208 h 421"/>
                    <a:gd name="T80" fmla="*/ 160 w 329"/>
                    <a:gd name="T81" fmla="*/ 248 h 421"/>
                    <a:gd name="T82" fmla="*/ 178 w 329"/>
                    <a:gd name="T83" fmla="*/ 295 h 421"/>
                    <a:gd name="T84" fmla="*/ 188 w 329"/>
                    <a:gd name="T85" fmla="*/ 312 h 421"/>
                    <a:gd name="T86" fmla="*/ 217 w 329"/>
                    <a:gd name="T87" fmla="*/ 341 h 421"/>
                    <a:gd name="T88" fmla="*/ 250 w 329"/>
                    <a:gd name="T89" fmla="*/ 377 h 421"/>
                    <a:gd name="T90" fmla="*/ 310 w 329"/>
                    <a:gd name="T91" fmla="*/ 414 h 421"/>
                    <a:gd name="T92" fmla="*/ 310 w 329"/>
                    <a:gd name="T93" fmla="*/ 400 h 421"/>
                    <a:gd name="T94" fmla="*/ 281 w 329"/>
                    <a:gd name="T95" fmla="*/ 382 h 421"/>
                    <a:gd name="T96" fmla="*/ 263 w 329"/>
                    <a:gd name="T97" fmla="*/ 368 h 421"/>
                    <a:gd name="T98" fmla="*/ 226 w 329"/>
                    <a:gd name="T99" fmla="*/ 338 h 421"/>
                    <a:gd name="T100" fmla="*/ 209 w 329"/>
                    <a:gd name="T101" fmla="*/ 322 h 421"/>
                    <a:gd name="T102" fmla="*/ 199 w 329"/>
                    <a:gd name="T103" fmla="*/ 298 h 421"/>
                    <a:gd name="T104" fmla="*/ 189 w 329"/>
                    <a:gd name="T105" fmla="*/ 285 h 421"/>
                    <a:gd name="T106" fmla="*/ 186 w 329"/>
                    <a:gd name="T107" fmla="*/ 272 h 421"/>
                    <a:gd name="T108" fmla="*/ 180 w 329"/>
                    <a:gd name="T109" fmla="*/ 251 h 421"/>
                    <a:gd name="T110" fmla="*/ 171 w 329"/>
                    <a:gd name="T111" fmla="*/ 235 h 421"/>
                    <a:gd name="T112" fmla="*/ 171 w 329"/>
                    <a:gd name="T113" fmla="*/ 225 h 421"/>
                    <a:gd name="T114" fmla="*/ 169 w 329"/>
                    <a:gd name="T115" fmla="*/ 211 h 421"/>
                    <a:gd name="T116" fmla="*/ 161 w 329"/>
                    <a:gd name="T117" fmla="*/ 169 h 421"/>
                    <a:gd name="T118" fmla="*/ 153 w 329"/>
                    <a:gd name="T119" fmla="*/ 106 h 421"/>
                    <a:gd name="T120" fmla="*/ 11 w 329"/>
                    <a:gd name="T121" fmla="*/ 165 h 421"/>
                    <a:gd name="T122" fmla="*/ 185 w 329"/>
                    <a:gd name="T123" fmla="*/ 30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421">
                      <a:moveTo>
                        <a:pt x="157" y="156"/>
                      </a:moveTo>
                      <a:cubicBezTo>
                        <a:pt x="158" y="152"/>
                        <a:pt x="158" y="152"/>
                        <a:pt x="158" y="152"/>
                      </a:cubicBezTo>
                      <a:cubicBezTo>
                        <a:pt x="161" y="156"/>
                        <a:pt x="160" y="159"/>
                        <a:pt x="162" y="156"/>
                      </a:cubicBezTo>
                      <a:cubicBezTo>
                        <a:pt x="157" y="156"/>
                        <a:pt x="160" y="142"/>
                        <a:pt x="155" y="142"/>
                      </a:cubicBezTo>
                      <a:cubicBezTo>
                        <a:pt x="156" y="140"/>
                        <a:pt x="156" y="140"/>
                        <a:pt x="156" y="140"/>
                      </a:cubicBezTo>
                      <a:cubicBezTo>
                        <a:pt x="156" y="140"/>
                        <a:pt x="156" y="140"/>
                        <a:pt x="156" y="141"/>
                      </a:cubicBezTo>
                      <a:cubicBezTo>
                        <a:pt x="158" y="136"/>
                        <a:pt x="152" y="138"/>
                        <a:pt x="152" y="132"/>
                      </a:cubicBezTo>
                      <a:cubicBezTo>
                        <a:pt x="153" y="130"/>
                        <a:pt x="153" y="128"/>
                        <a:pt x="154" y="130"/>
                      </a:cubicBezTo>
                      <a:cubicBezTo>
                        <a:pt x="153" y="125"/>
                        <a:pt x="153" y="125"/>
                        <a:pt x="153" y="125"/>
                      </a:cubicBezTo>
                      <a:cubicBezTo>
                        <a:pt x="153" y="124"/>
                        <a:pt x="154" y="124"/>
                        <a:pt x="153" y="125"/>
                      </a:cubicBezTo>
                      <a:cubicBezTo>
                        <a:pt x="153" y="118"/>
                        <a:pt x="153" y="118"/>
                        <a:pt x="153" y="118"/>
                      </a:cubicBezTo>
                      <a:cubicBezTo>
                        <a:pt x="153" y="118"/>
                        <a:pt x="153" y="118"/>
                        <a:pt x="153" y="118"/>
                      </a:cubicBezTo>
                      <a:cubicBezTo>
                        <a:pt x="152" y="118"/>
                        <a:pt x="151" y="115"/>
                        <a:pt x="150" y="114"/>
                      </a:cubicBezTo>
                      <a:cubicBezTo>
                        <a:pt x="151" y="112"/>
                        <a:pt x="151" y="115"/>
                        <a:pt x="151" y="115"/>
                      </a:cubicBezTo>
                      <a:cubicBezTo>
                        <a:pt x="150" y="111"/>
                        <a:pt x="150" y="111"/>
                        <a:pt x="150" y="111"/>
                      </a:cubicBezTo>
                      <a:cubicBezTo>
                        <a:pt x="151" y="109"/>
                        <a:pt x="153" y="112"/>
                        <a:pt x="153" y="115"/>
                      </a:cubicBezTo>
                      <a:cubicBezTo>
                        <a:pt x="158" y="111"/>
                        <a:pt x="151" y="112"/>
                        <a:pt x="154" y="104"/>
                      </a:cubicBezTo>
                      <a:cubicBezTo>
                        <a:pt x="155" y="107"/>
                        <a:pt x="155" y="107"/>
                        <a:pt x="155" y="107"/>
                      </a:cubicBezTo>
                      <a:cubicBezTo>
                        <a:pt x="158" y="105"/>
                        <a:pt x="157" y="102"/>
                        <a:pt x="158" y="98"/>
                      </a:cubicBezTo>
                      <a:cubicBezTo>
                        <a:pt x="157" y="99"/>
                        <a:pt x="154" y="106"/>
                        <a:pt x="152" y="102"/>
                      </a:cubicBezTo>
                      <a:cubicBezTo>
                        <a:pt x="153" y="101"/>
                        <a:pt x="153" y="99"/>
                        <a:pt x="152" y="97"/>
                      </a:cubicBezTo>
                      <a:cubicBezTo>
                        <a:pt x="154" y="97"/>
                        <a:pt x="153" y="95"/>
                        <a:pt x="153" y="92"/>
                      </a:cubicBezTo>
                      <a:cubicBezTo>
                        <a:pt x="155" y="92"/>
                        <a:pt x="155" y="92"/>
                        <a:pt x="155" y="92"/>
                      </a:cubicBezTo>
                      <a:cubicBezTo>
                        <a:pt x="155" y="89"/>
                        <a:pt x="153" y="89"/>
                        <a:pt x="152" y="88"/>
                      </a:cubicBezTo>
                      <a:cubicBezTo>
                        <a:pt x="152" y="84"/>
                        <a:pt x="154" y="83"/>
                        <a:pt x="156" y="83"/>
                      </a:cubicBezTo>
                      <a:cubicBezTo>
                        <a:pt x="156" y="77"/>
                        <a:pt x="153" y="86"/>
                        <a:pt x="152" y="80"/>
                      </a:cubicBezTo>
                      <a:cubicBezTo>
                        <a:pt x="153" y="75"/>
                        <a:pt x="152" y="72"/>
                        <a:pt x="150" y="67"/>
                      </a:cubicBezTo>
                      <a:cubicBezTo>
                        <a:pt x="151" y="64"/>
                        <a:pt x="152" y="67"/>
                        <a:pt x="152" y="66"/>
                      </a:cubicBezTo>
                      <a:cubicBezTo>
                        <a:pt x="152" y="66"/>
                        <a:pt x="152" y="66"/>
                        <a:pt x="151" y="65"/>
                      </a:cubicBezTo>
                      <a:cubicBezTo>
                        <a:pt x="151" y="64"/>
                        <a:pt x="150" y="64"/>
                        <a:pt x="150" y="64"/>
                      </a:cubicBezTo>
                      <a:cubicBezTo>
                        <a:pt x="150" y="63"/>
                        <a:pt x="151" y="63"/>
                        <a:pt x="151" y="63"/>
                      </a:cubicBezTo>
                      <a:cubicBezTo>
                        <a:pt x="151" y="61"/>
                        <a:pt x="149" y="63"/>
                        <a:pt x="148" y="59"/>
                      </a:cubicBezTo>
                      <a:cubicBezTo>
                        <a:pt x="145" y="58"/>
                        <a:pt x="152" y="52"/>
                        <a:pt x="149" y="47"/>
                      </a:cubicBezTo>
                      <a:cubicBezTo>
                        <a:pt x="149" y="45"/>
                        <a:pt x="150" y="47"/>
                        <a:pt x="151" y="47"/>
                      </a:cubicBezTo>
                      <a:cubicBezTo>
                        <a:pt x="148" y="40"/>
                        <a:pt x="149" y="41"/>
                        <a:pt x="145" y="36"/>
                      </a:cubicBezTo>
                      <a:cubicBezTo>
                        <a:pt x="145" y="36"/>
                        <a:pt x="146" y="35"/>
                        <a:pt x="146" y="33"/>
                      </a:cubicBezTo>
                      <a:cubicBezTo>
                        <a:pt x="146" y="32"/>
                        <a:pt x="146" y="31"/>
                        <a:pt x="146" y="31"/>
                      </a:cubicBezTo>
                      <a:cubicBezTo>
                        <a:pt x="145" y="35"/>
                        <a:pt x="142" y="31"/>
                        <a:pt x="139" y="28"/>
                      </a:cubicBezTo>
                      <a:cubicBezTo>
                        <a:pt x="138" y="30"/>
                        <a:pt x="138" y="31"/>
                        <a:pt x="138" y="31"/>
                      </a:cubicBezTo>
                      <a:cubicBezTo>
                        <a:pt x="138" y="31"/>
                        <a:pt x="137" y="30"/>
                        <a:pt x="136" y="29"/>
                      </a:cubicBezTo>
                      <a:cubicBezTo>
                        <a:pt x="135" y="28"/>
                        <a:pt x="134" y="27"/>
                        <a:pt x="134" y="27"/>
                      </a:cubicBezTo>
                      <a:cubicBezTo>
                        <a:pt x="135" y="26"/>
                        <a:pt x="136" y="26"/>
                        <a:pt x="137" y="27"/>
                      </a:cubicBezTo>
                      <a:cubicBezTo>
                        <a:pt x="137" y="26"/>
                        <a:pt x="136" y="26"/>
                        <a:pt x="136" y="26"/>
                      </a:cubicBezTo>
                      <a:cubicBezTo>
                        <a:pt x="136" y="24"/>
                        <a:pt x="138" y="24"/>
                        <a:pt x="140" y="25"/>
                      </a:cubicBezTo>
                      <a:cubicBezTo>
                        <a:pt x="139" y="26"/>
                        <a:pt x="139" y="26"/>
                        <a:pt x="139" y="27"/>
                      </a:cubicBezTo>
                      <a:cubicBezTo>
                        <a:pt x="141" y="28"/>
                        <a:pt x="143" y="29"/>
                        <a:pt x="144" y="28"/>
                      </a:cubicBezTo>
                      <a:cubicBezTo>
                        <a:pt x="144" y="28"/>
                        <a:pt x="143" y="27"/>
                        <a:pt x="143" y="26"/>
                      </a:cubicBezTo>
                      <a:cubicBezTo>
                        <a:pt x="144" y="27"/>
                        <a:pt x="144" y="27"/>
                        <a:pt x="144" y="27"/>
                      </a:cubicBezTo>
                      <a:cubicBezTo>
                        <a:pt x="144" y="26"/>
                        <a:pt x="144" y="26"/>
                        <a:pt x="143" y="25"/>
                      </a:cubicBezTo>
                      <a:cubicBezTo>
                        <a:pt x="143" y="25"/>
                        <a:pt x="143" y="24"/>
                        <a:pt x="144" y="24"/>
                      </a:cubicBezTo>
                      <a:cubicBezTo>
                        <a:pt x="144" y="23"/>
                        <a:pt x="145" y="22"/>
                        <a:pt x="145" y="22"/>
                      </a:cubicBezTo>
                      <a:cubicBezTo>
                        <a:pt x="143" y="23"/>
                        <a:pt x="143" y="23"/>
                        <a:pt x="143" y="23"/>
                      </a:cubicBezTo>
                      <a:cubicBezTo>
                        <a:pt x="143" y="23"/>
                        <a:pt x="143" y="22"/>
                        <a:pt x="143" y="21"/>
                      </a:cubicBezTo>
                      <a:cubicBezTo>
                        <a:pt x="143" y="20"/>
                        <a:pt x="142" y="19"/>
                        <a:pt x="142" y="18"/>
                      </a:cubicBezTo>
                      <a:cubicBezTo>
                        <a:pt x="141" y="16"/>
                        <a:pt x="140" y="14"/>
                        <a:pt x="140" y="14"/>
                      </a:cubicBezTo>
                      <a:cubicBezTo>
                        <a:pt x="134" y="10"/>
                        <a:pt x="127" y="9"/>
                        <a:pt x="118" y="9"/>
                      </a:cubicBezTo>
                      <a:cubicBezTo>
                        <a:pt x="121" y="7"/>
                        <a:pt x="119" y="6"/>
                        <a:pt x="120" y="3"/>
                      </a:cubicBezTo>
                      <a:cubicBezTo>
                        <a:pt x="121" y="5"/>
                        <a:pt x="123" y="5"/>
                        <a:pt x="125" y="5"/>
                      </a:cubicBezTo>
                      <a:cubicBezTo>
                        <a:pt x="128" y="6"/>
                        <a:pt x="131" y="7"/>
                        <a:pt x="133" y="9"/>
                      </a:cubicBezTo>
                      <a:cubicBezTo>
                        <a:pt x="131" y="6"/>
                        <a:pt x="132" y="6"/>
                        <a:pt x="133" y="6"/>
                      </a:cubicBezTo>
                      <a:cubicBezTo>
                        <a:pt x="133" y="6"/>
                        <a:pt x="132" y="6"/>
                        <a:pt x="131" y="5"/>
                      </a:cubicBezTo>
                      <a:cubicBezTo>
                        <a:pt x="130" y="5"/>
                        <a:pt x="129" y="5"/>
                        <a:pt x="127" y="4"/>
                      </a:cubicBezTo>
                      <a:cubicBezTo>
                        <a:pt x="125" y="4"/>
                        <a:pt x="122" y="4"/>
                        <a:pt x="122" y="4"/>
                      </a:cubicBezTo>
                      <a:cubicBezTo>
                        <a:pt x="122" y="3"/>
                        <a:pt x="122" y="2"/>
                        <a:pt x="121" y="2"/>
                      </a:cubicBezTo>
                      <a:cubicBezTo>
                        <a:pt x="120" y="1"/>
                        <a:pt x="119" y="1"/>
                        <a:pt x="118" y="0"/>
                      </a:cubicBezTo>
                      <a:cubicBezTo>
                        <a:pt x="119" y="2"/>
                        <a:pt x="117" y="3"/>
                        <a:pt x="114" y="3"/>
                      </a:cubicBezTo>
                      <a:cubicBezTo>
                        <a:pt x="112" y="3"/>
                        <a:pt x="109" y="3"/>
                        <a:pt x="107" y="4"/>
                      </a:cubicBezTo>
                      <a:cubicBezTo>
                        <a:pt x="106" y="3"/>
                        <a:pt x="107" y="1"/>
                        <a:pt x="112" y="1"/>
                      </a:cubicBezTo>
                      <a:cubicBezTo>
                        <a:pt x="109" y="0"/>
                        <a:pt x="108" y="1"/>
                        <a:pt x="106" y="3"/>
                      </a:cubicBezTo>
                      <a:cubicBezTo>
                        <a:pt x="105" y="4"/>
                        <a:pt x="104" y="6"/>
                        <a:pt x="101" y="5"/>
                      </a:cubicBezTo>
                      <a:cubicBezTo>
                        <a:pt x="102" y="5"/>
                        <a:pt x="103" y="5"/>
                        <a:pt x="103" y="4"/>
                      </a:cubicBezTo>
                      <a:cubicBezTo>
                        <a:pt x="101" y="6"/>
                        <a:pt x="95" y="7"/>
                        <a:pt x="96" y="5"/>
                      </a:cubicBezTo>
                      <a:cubicBezTo>
                        <a:pt x="97" y="5"/>
                        <a:pt x="97" y="5"/>
                        <a:pt x="97" y="5"/>
                      </a:cubicBezTo>
                      <a:cubicBezTo>
                        <a:pt x="93" y="6"/>
                        <a:pt x="88" y="8"/>
                        <a:pt x="85" y="11"/>
                      </a:cubicBezTo>
                      <a:cubicBezTo>
                        <a:pt x="81" y="13"/>
                        <a:pt x="78" y="16"/>
                        <a:pt x="79" y="18"/>
                      </a:cubicBezTo>
                      <a:cubicBezTo>
                        <a:pt x="79" y="17"/>
                        <a:pt x="77" y="14"/>
                        <a:pt x="77" y="13"/>
                      </a:cubicBezTo>
                      <a:cubicBezTo>
                        <a:pt x="77" y="13"/>
                        <a:pt x="76" y="17"/>
                        <a:pt x="76" y="21"/>
                      </a:cubicBezTo>
                      <a:cubicBezTo>
                        <a:pt x="75" y="25"/>
                        <a:pt x="74" y="29"/>
                        <a:pt x="74" y="29"/>
                      </a:cubicBezTo>
                      <a:cubicBezTo>
                        <a:pt x="73" y="26"/>
                        <a:pt x="66" y="23"/>
                        <a:pt x="69" y="18"/>
                      </a:cubicBezTo>
                      <a:cubicBezTo>
                        <a:pt x="68" y="19"/>
                        <a:pt x="66" y="19"/>
                        <a:pt x="64" y="22"/>
                      </a:cubicBezTo>
                      <a:cubicBezTo>
                        <a:pt x="65" y="22"/>
                        <a:pt x="69" y="24"/>
                        <a:pt x="68" y="25"/>
                      </a:cubicBezTo>
                      <a:cubicBezTo>
                        <a:pt x="62" y="25"/>
                        <a:pt x="64" y="26"/>
                        <a:pt x="59" y="27"/>
                      </a:cubicBezTo>
                      <a:cubicBezTo>
                        <a:pt x="60" y="26"/>
                        <a:pt x="62" y="31"/>
                        <a:pt x="60" y="32"/>
                      </a:cubicBezTo>
                      <a:cubicBezTo>
                        <a:pt x="60" y="31"/>
                        <a:pt x="57" y="29"/>
                        <a:pt x="57" y="28"/>
                      </a:cubicBezTo>
                      <a:cubicBezTo>
                        <a:pt x="57" y="28"/>
                        <a:pt x="57" y="30"/>
                        <a:pt x="56" y="32"/>
                      </a:cubicBezTo>
                      <a:cubicBezTo>
                        <a:pt x="56" y="34"/>
                        <a:pt x="56" y="36"/>
                        <a:pt x="56" y="36"/>
                      </a:cubicBezTo>
                      <a:cubicBezTo>
                        <a:pt x="56" y="34"/>
                        <a:pt x="53" y="33"/>
                        <a:pt x="51" y="33"/>
                      </a:cubicBezTo>
                      <a:cubicBezTo>
                        <a:pt x="52" y="33"/>
                        <a:pt x="47" y="37"/>
                        <a:pt x="46" y="38"/>
                      </a:cubicBezTo>
                      <a:cubicBezTo>
                        <a:pt x="46" y="38"/>
                        <a:pt x="47" y="38"/>
                        <a:pt x="48" y="38"/>
                      </a:cubicBezTo>
                      <a:cubicBezTo>
                        <a:pt x="48" y="37"/>
                        <a:pt x="49" y="37"/>
                        <a:pt x="49" y="37"/>
                      </a:cubicBezTo>
                      <a:cubicBezTo>
                        <a:pt x="43" y="42"/>
                        <a:pt x="49" y="47"/>
                        <a:pt x="44" y="52"/>
                      </a:cubicBezTo>
                      <a:cubicBezTo>
                        <a:pt x="44" y="50"/>
                        <a:pt x="41" y="46"/>
                        <a:pt x="38" y="49"/>
                      </a:cubicBezTo>
                      <a:cubicBezTo>
                        <a:pt x="39" y="50"/>
                        <a:pt x="40" y="53"/>
                        <a:pt x="41" y="57"/>
                      </a:cubicBezTo>
                      <a:cubicBezTo>
                        <a:pt x="41" y="60"/>
                        <a:pt x="42" y="64"/>
                        <a:pt x="41" y="67"/>
                      </a:cubicBezTo>
                      <a:cubicBezTo>
                        <a:pt x="39" y="67"/>
                        <a:pt x="39" y="67"/>
                        <a:pt x="39" y="67"/>
                      </a:cubicBezTo>
                      <a:cubicBezTo>
                        <a:pt x="38" y="72"/>
                        <a:pt x="38" y="72"/>
                        <a:pt x="38" y="72"/>
                      </a:cubicBezTo>
                      <a:cubicBezTo>
                        <a:pt x="37" y="70"/>
                        <a:pt x="37" y="66"/>
                        <a:pt x="36" y="62"/>
                      </a:cubicBezTo>
                      <a:cubicBezTo>
                        <a:pt x="35" y="58"/>
                        <a:pt x="35" y="54"/>
                        <a:pt x="36" y="51"/>
                      </a:cubicBezTo>
                      <a:cubicBezTo>
                        <a:pt x="33" y="53"/>
                        <a:pt x="34" y="51"/>
                        <a:pt x="32" y="54"/>
                      </a:cubicBezTo>
                      <a:cubicBezTo>
                        <a:pt x="30" y="55"/>
                        <a:pt x="31" y="52"/>
                        <a:pt x="32" y="51"/>
                      </a:cubicBezTo>
                      <a:cubicBezTo>
                        <a:pt x="32" y="51"/>
                        <a:pt x="31" y="52"/>
                        <a:pt x="29" y="54"/>
                      </a:cubicBezTo>
                      <a:cubicBezTo>
                        <a:pt x="27" y="56"/>
                        <a:pt x="26" y="58"/>
                        <a:pt x="26" y="58"/>
                      </a:cubicBezTo>
                      <a:cubicBezTo>
                        <a:pt x="28" y="59"/>
                        <a:pt x="24" y="66"/>
                        <a:pt x="26" y="66"/>
                      </a:cubicBezTo>
                      <a:cubicBezTo>
                        <a:pt x="30" y="56"/>
                        <a:pt x="30" y="56"/>
                        <a:pt x="30" y="56"/>
                      </a:cubicBezTo>
                      <a:cubicBezTo>
                        <a:pt x="32" y="58"/>
                        <a:pt x="33" y="65"/>
                        <a:pt x="29" y="71"/>
                      </a:cubicBezTo>
                      <a:cubicBezTo>
                        <a:pt x="27" y="72"/>
                        <a:pt x="25" y="67"/>
                        <a:pt x="25" y="67"/>
                      </a:cubicBezTo>
                      <a:cubicBezTo>
                        <a:pt x="25" y="68"/>
                        <a:pt x="23" y="73"/>
                        <a:pt x="22" y="73"/>
                      </a:cubicBezTo>
                      <a:cubicBezTo>
                        <a:pt x="22" y="70"/>
                        <a:pt x="22" y="70"/>
                        <a:pt x="22" y="70"/>
                      </a:cubicBezTo>
                      <a:cubicBezTo>
                        <a:pt x="20" y="73"/>
                        <a:pt x="22" y="77"/>
                        <a:pt x="18" y="80"/>
                      </a:cubicBezTo>
                      <a:cubicBezTo>
                        <a:pt x="17" y="81"/>
                        <a:pt x="13" y="83"/>
                        <a:pt x="14" y="84"/>
                      </a:cubicBezTo>
                      <a:cubicBezTo>
                        <a:pt x="18" y="83"/>
                        <a:pt x="27" y="86"/>
                        <a:pt x="28" y="89"/>
                      </a:cubicBezTo>
                      <a:cubicBezTo>
                        <a:pt x="28" y="89"/>
                        <a:pt x="22" y="94"/>
                        <a:pt x="20" y="96"/>
                      </a:cubicBezTo>
                      <a:cubicBezTo>
                        <a:pt x="17" y="97"/>
                        <a:pt x="17" y="90"/>
                        <a:pt x="14" y="91"/>
                      </a:cubicBezTo>
                      <a:cubicBezTo>
                        <a:pt x="15" y="91"/>
                        <a:pt x="15" y="93"/>
                        <a:pt x="15" y="94"/>
                      </a:cubicBezTo>
                      <a:cubicBezTo>
                        <a:pt x="14" y="95"/>
                        <a:pt x="13" y="92"/>
                        <a:pt x="12" y="95"/>
                      </a:cubicBezTo>
                      <a:cubicBezTo>
                        <a:pt x="14" y="97"/>
                        <a:pt x="9" y="102"/>
                        <a:pt x="14" y="98"/>
                      </a:cubicBezTo>
                      <a:cubicBezTo>
                        <a:pt x="13" y="101"/>
                        <a:pt x="12" y="101"/>
                        <a:pt x="11" y="105"/>
                      </a:cubicBezTo>
                      <a:cubicBezTo>
                        <a:pt x="13" y="104"/>
                        <a:pt x="15" y="110"/>
                        <a:pt x="15" y="113"/>
                      </a:cubicBezTo>
                      <a:cubicBezTo>
                        <a:pt x="14" y="113"/>
                        <a:pt x="13" y="113"/>
                        <a:pt x="12" y="114"/>
                      </a:cubicBezTo>
                      <a:cubicBezTo>
                        <a:pt x="10" y="120"/>
                        <a:pt x="8" y="123"/>
                        <a:pt x="7" y="129"/>
                      </a:cubicBezTo>
                      <a:cubicBezTo>
                        <a:pt x="6" y="130"/>
                        <a:pt x="4" y="133"/>
                        <a:pt x="3" y="131"/>
                      </a:cubicBezTo>
                      <a:cubicBezTo>
                        <a:pt x="4" y="132"/>
                        <a:pt x="4" y="133"/>
                        <a:pt x="4" y="135"/>
                      </a:cubicBezTo>
                      <a:cubicBezTo>
                        <a:pt x="1" y="138"/>
                        <a:pt x="5" y="131"/>
                        <a:pt x="1" y="133"/>
                      </a:cubicBezTo>
                      <a:cubicBezTo>
                        <a:pt x="3" y="134"/>
                        <a:pt x="2" y="138"/>
                        <a:pt x="3" y="141"/>
                      </a:cubicBezTo>
                      <a:cubicBezTo>
                        <a:pt x="5" y="141"/>
                        <a:pt x="4" y="135"/>
                        <a:pt x="4" y="132"/>
                      </a:cubicBezTo>
                      <a:cubicBezTo>
                        <a:pt x="7" y="133"/>
                        <a:pt x="10" y="138"/>
                        <a:pt x="10" y="145"/>
                      </a:cubicBezTo>
                      <a:cubicBezTo>
                        <a:pt x="10" y="150"/>
                        <a:pt x="8" y="147"/>
                        <a:pt x="8" y="148"/>
                      </a:cubicBezTo>
                      <a:cubicBezTo>
                        <a:pt x="6" y="157"/>
                        <a:pt x="12" y="157"/>
                        <a:pt x="9" y="164"/>
                      </a:cubicBezTo>
                      <a:cubicBezTo>
                        <a:pt x="7" y="167"/>
                        <a:pt x="5" y="164"/>
                        <a:pt x="3" y="165"/>
                      </a:cubicBezTo>
                      <a:cubicBezTo>
                        <a:pt x="3" y="160"/>
                        <a:pt x="5" y="158"/>
                        <a:pt x="6" y="155"/>
                      </a:cubicBezTo>
                      <a:cubicBezTo>
                        <a:pt x="4" y="159"/>
                        <a:pt x="4" y="159"/>
                        <a:pt x="4" y="159"/>
                      </a:cubicBezTo>
                      <a:cubicBezTo>
                        <a:pt x="4" y="157"/>
                        <a:pt x="3" y="155"/>
                        <a:pt x="4" y="153"/>
                      </a:cubicBezTo>
                      <a:cubicBezTo>
                        <a:pt x="2" y="155"/>
                        <a:pt x="2" y="169"/>
                        <a:pt x="0" y="177"/>
                      </a:cubicBezTo>
                      <a:cubicBezTo>
                        <a:pt x="0" y="178"/>
                        <a:pt x="1" y="181"/>
                        <a:pt x="2" y="180"/>
                      </a:cubicBezTo>
                      <a:cubicBezTo>
                        <a:pt x="2" y="177"/>
                        <a:pt x="2" y="177"/>
                        <a:pt x="2" y="177"/>
                      </a:cubicBezTo>
                      <a:cubicBezTo>
                        <a:pt x="3" y="175"/>
                        <a:pt x="4" y="182"/>
                        <a:pt x="5" y="179"/>
                      </a:cubicBezTo>
                      <a:cubicBezTo>
                        <a:pt x="6" y="182"/>
                        <a:pt x="7" y="186"/>
                        <a:pt x="6" y="190"/>
                      </a:cubicBezTo>
                      <a:cubicBezTo>
                        <a:pt x="4" y="191"/>
                        <a:pt x="4" y="191"/>
                        <a:pt x="4" y="191"/>
                      </a:cubicBezTo>
                      <a:cubicBezTo>
                        <a:pt x="5" y="191"/>
                        <a:pt x="5" y="188"/>
                        <a:pt x="5" y="187"/>
                      </a:cubicBezTo>
                      <a:cubicBezTo>
                        <a:pt x="6" y="189"/>
                        <a:pt x="1" y="194"/>
                        <a:pt x="4" y="196"/>
                      </a:cubicBezTo>
                      <a:cubicBezTo>
                        <a:pt x="6" y="193"/>
                        <a:pt x="6" y="193"/>
                        <a:pt x="6" y="193"/>
                      </a:cubicBezTo>
                      <a:cubicBezTo>
                        <a:pt x="7" y="196"/>
                        <a:pt x="10" y="200"/>
                        <a:pt x="9" y="204"/>
                      </a:cubicBezTo>
                      <a:cubicBezTo>
                        <a:pt x="12" y="202"/>
                        <a:pt x="9" y="203"/>
                        <a:pt x="12" y="200"/>
                      </a:cubicBezTo>
                      <a:cubicBezTo>
                        <a:pt x="8" y="202"/>
                        <a:pt x="12" y="190"/>
                        <a:pt x="8" y="194"/>
                      </a:cubicBezTo>
                      <a:cubicBezTo>
                        <a:pt x="12" y="191"/>
                        <a:pt x="10" y="189"/>
                        <a:pt x="13" y="185"/>
                      </a:cubicBezTo>
                      <a:cubicBezTo>
                        <a:pt x="12" y="185"/>
                        <a:pt x="11" y="187"/>
                        <a:pt x="12" y="183"/>
                      </a:cubicBezTo>
                      <a:cubicBezTo>
                        <a:pt x="11" y="183"/>
                        <a:pt x="11" y="183"/>
                        <a:pt x="11" y="183"/>
                      </a:cubicBezTo>
                      <a:cubicBezTo>
                        <a:pt x="11" y="182"/>
                        <a:pt x="11" y="182"/>
                        <a:pt x="11" y="182"/>
                      </a:cubicBezTo>
                      <a:cubicBezTo>
                        <a:pt x="11" y="182"/>
                        <a:pt x="11" y="182"/>
                        <a:pt x="11" y="182"/>
                      </a:cubicBezTo>
                      <a:cubicBezTo>
                        <a:pt x="11" y="182"/>
                        <a:pt x="11" y="182"/>
                        <a:pt x="11" y="183"/>
                      </a:cubicBezTo>
                      <a:cubicBezTo>
                        <a:pt x="10" y="183"/>
                        <a:pt x="10" y="184"/>
                        <a:pt x="10" y="184"/>
                      </a:cubicBezTo>
                      <a:cubicBezTo>
                        <a:pt x="8" y="182"/>
                        <a:pt x="8" y="177"/>
                        <a:pt x="7" y="175"/>
                      </a:cubicBezTo>
                      <a:cubicBezTo>
                        <a:pt x="8" y="173"/>
                        <a:pt x="8" y="176"/>
                        <a:pt x="9" y="175"/>
                      </a:cubicBezTo>
                      <a:cubicBezTo>
                        <a:pt x="8" y="173"/>
                        <a:pt x="8" y="173"/>
                        <a:pt x="8" y="173"/>
                      </a:cubicBezTo>
                      <a:cubicBezTo>
                        <a:pt x="10" y="172"/>
                        <a:pt x="11" y="168"/>
                        <a:pt x="12" y="172"/>
                      </a:cubicBezTo>
                      <a:cubicBezTo>
                        <a:pt x="12" y="168"/>
                        <a:pt x="12" y="168"/>
                        <a:pt x="12" y="168"/>
                      </a:cubicBezTo>
                      <a:cubicBezTo>
                        <a:pt x="14" y="166"/>
                        <a:pt x="14" y="163"/>
                        <a:pt x="14" y="161"/>
                      </a:cubicBezTo>
                      <a:cubicBezTo>
                        <a:pt x="14" y="159"/>
                        <a:pt x="13" y="155"/>
                        <a:pt x="14" y="157"/>
                      </a:cubicBezTo>
                      <a:cubicBezTo>
                        <a:pt x="14" y="151"/>
                        <a:pt x="14" y="151"/>
                        <a:pt x="14" y="151"/>
                      </a:cubicBezTo>
                      <a:cubicBezTo>
                        <a:pt x="14" y="151"/>
                        <a:pt x="14" y="151"/>
                        <a:pt x="14" y="151"/>
                      </a:cubicBezTo>
                      <a:cubicBezTo>
                        <a:pt x="15" y="145"/>
                        <a:pt x="13" y="137"/>
                        <a:pt x="18" y="131"/>
                      </a:cubicBezTo>
                      <a:cubicBezTo>
                        <a:pt x="18" y="129"/>
                        <a:pt x="18" y="127"/>
                        <a:pt x="20" y="123"/>
                      </a:cubicBezTo>
                      <a:cubicBezTo>
                        <a:pt x="22" y="123"/>
                        <a:pt x="22" y="123"/>
                        <a:pt x="22" y="123"/>
                      </a:cubicBezTo>
                      <a:cubicBezTo>
                        <a:pt x="22" y="120"/>
                        <a:pt x="25" y="116"/>
                        <a:pt x="24" y="114"/>
                      </a:cubicBezTo>
                      <a:cubicBezTo>
                        <a:pt x="27" y="113"/>
                        <a:pt x="28" y="110"/>
                        <a:pt x="29" y="107"/>
                      </a:cubicBezTo>
                      <a:cubicBezTo>
                        <a:pt x="30" y="104"/>
                        <a:pt x="31" y="100"/>
                        <a:pt x="32" y="98"/>
                      </a:cubicBezTo>
                      <a:cubicBezTo>
                        <a:pt x="30" y="97"/>
                        <a:pt x="30" y="97"/>
                        <a:pt x="30" y="97"/>
                      </a:cubicBezTo>
                      <a:cubicBezTo>
                        <a:pt x="32" y="94"/>
                        <a:pt x="33" y="91"/>
                        <a:pt x="34" y="87"/>
                      </a:cubicBezTo>
                      <a:cubicBezTo>
                        <a:pt x="32" y="87"/>
                        <a:pt x="32" y="87"/>
                        <a:pt x="32" y="87"/>
                      </a:cubicBezTo>
                      <a:cubicBezTo>
                        <a:pt x="32" y="83"/>
                        <a:pt x="37" y="79"/>
                        <a:pt x="40" y="74"/>
                      </a:cubicBezTo>
                      <a:cubicBezTo>
                        <a:pt x="40" y="75"/>
                        <a:pt x="40" y="76"/>
                        <a:pt x="39" y="77"/>
                      </a:cubicBezTo>
                      <a:cubicBezTo>
                        <a:pt x="42" y="75"/>
                        <a:pt x="43" y="72"/>
                        <a:pt x="44" y="68"/>
                      </a:cubicBezTo>
                      <a:cubicBezTo>
                        <a:pt x="46" y="65"/>
                        <a:pt x="47" y="62"/>
                        <a:pt x="50" y="60"/>
                      </a:cubicBezTo>
                      <a:cubicBezTo>
                        <a:pt x="50" y="59"/>
                        <a:pt x="51" y="58"/>
                        <a:pt x="52" y="57"/>
                      </a:cubicBezTo>
                      <a:cubicBezTo>
                        <a:pt x="52" y="58"/>
                        <a:pt x="52" y="58"/>
                        <a:pt x="52" y="58"/>
                      </a:cubicBezTo>
                      <a:cubicBezTo>
                        <a:pt x="52" y="58"/>
                        <a:pt x="52" y="57"/>
                        <a:pt x="52" y="57"/>
                      </a:cubicBezTo>
                      <a:cubicBezTo>
                        <a:pt x="53" y="57"/>
                        <a:pt x="54" y="57"/>
                        <a:pt x="54" y="56"/>
                      </a:cubicBezTo>
                      <a:cubicBezTo>
                        <a:pt x="54" y="57"/>
                        <a:pt x="53" y="57"/>
                        <a:pt x="52" y="57"/>
                      </a:cubicBezTo>
                      <a:cubicBezTo>
                        <a:pt x="53" y="56"/>
                        <a:pt x="54" y="55"/>
                        <a:pt x="55" y="53"/>
                      </a:cubicBezTo>
                      <a:cubicBezTo>
                        <a:pt x="57" y="54"/>
                        <a:pt x="57" y="54"/>
                        <a:pt x="57" y="54"/>
                      </a:cubicBezTo>
                      <a:cubicBezTo>
                        <a:pt x="57" y="54"/>
                        <a:pt x="57" y="54"/>
                        <a:pt x="57" y="54"/>
                      </a:cubicBezTo>
                      <a:cubicBezTo>
                        <a:pt x="59" y="53"/>
                        <a:pt x="57" y="52"/>
                        <a:pt x="56" y="52"/>
                      </a:cubicBezTo>
                      <a:cubicBezTo>
                        <a:pt x="56" y="51"/>
                        <a:pt x="56" y="50"/>
                        <a:pt x="56" y="49"/>
                      </a:cubicBezTo>
                      <a:cubicBezTo>
                        <a:pt x="59" y="50"/>
                        <a:pt x="59" y="45"/>
                        <a:pt x="62" y="46"/>
                      </a:cubicBezTo>
                      <a:cubicBezTo>
                        <a:pt x="62" y="44"/>
                        <a:pt x="68" y="39"/>
                        <a:pt x="66" y="36"/>
                      </a:cubicBezTo>
                      <a:cubicBezTo>
                        <a:pt x="66" y="37"/>
                        <a:pt x="67" y="36"/>
                        <a:pt x="66" y="37"/>
                      </a:cubicBezTo>
                      <a:cubicBezTo>
                        <a:pt x="68" y="36"/>
                        <a:pt x="70" y="35"/>
                        <a:pt x="71" y="33"/>
                      </a:cubicBezTo>
                      <a:cubicBezTo>
                        <a:pt x="73" y="35"/>
                        <a:pt x="73" y="35"/>
                        <a:pt x="73" y="35"/>
                      </a:cubicBezTo>
                      <a:cubicBezTo>
                        <a:pt x="73" y="35"/>
                        <a:pt x="73" y="33"/>
                        <a:pt x="73" y="32"/>
                      </a:cubicBezTo>
                      <a:cubicBezTo>
                        <a:pt x="74" y="31"/>
                        <a:pt x="74" y="29"/>
                        <a:pt x="74" y="29"/>
                      </a:cubicBezTo>
                      <a:cubicBezTo>
                        <a:pt x="77" y="29"/>
                        <a:pt x="78" y="29"/>
                        <a:pt x="77" y="32"/>
                      </a:cubicBezTo>
                      <a:cubicBezTo>
                        <a:pt x="81" y="26"/>
                        <a:pt x="81" y="29"/>
                        <a:pt x="84" y="23"/>
                      </a:cubicBezTo>
                      <a:cubicBezTo>
                        <a:pt x="84" y="25"/>
                        <a:pt x="84" y="25"/>
                        <a:pt x="84" y="25"/>
                      </a:cubicBezTo>
                      <a:cubicBezTo>
                        <a:pt x="86" y="24"/>
                        <a:pt x="87" y="20"/>
                        <a:pt x="89" y="21"/>
                      </a:cubicBezTo>
                      <a:cubicBezTo>
                        <a:pt x="91" y="21"/>
                        <a:pt x="96" y="19"/>
                        <a:pt x="101" y="17"/>
                      </a:cubicBezTo>
                      <a:cubicBezTo>
                        <a:pt x="106" y="16"/>
                        <a:pt x="113" y="15"/>
                        <a:pt x="116" y="17"/>
                      </a:cubicBezTo>
                      <a:cubicBezTo>
                        <a:pt x="116" y="15"/>
                        <a:pt x="117" y="15"/>
                        <a:pt x="118" y="16"/>
                      </a:cubicBezTo>
                      <a:cubicBezTo>
                        <a:pt x="119" y="17"/>
                        <a:pt x="120" y="18"/>
                        <a:pt x="121" y="17"/>
                      </a:cubicBezTo>
                      <a:cubicBezTo>
                        <a:pt x="121" y="18"/>
                        <a:pt x="121" y="19"/>
                        <a:pt x="120" y="19"/>
                      </a:cubicBezTo>
                      <a:cubicBezTo>
                        <a:pt x="120" y="19"/>
                        <a:pt x="121" y="19"/>
                        <a:pt x="121" y="20"/>
                      </a:cubicBezTo>
                      <a:cubicBezTo>
                        <a:pt x="121" y="20"/>
                        <a:pt x="122" y="20"/>
                        <a:pt x="122" y="20"/>
                      </a:cubicBezTo>
                      <a:cubicBezTo>
                        <a:pt x="122" y="21"/>
                        <a:pt x="123" y="21"/>
                        <a:pt x="123" y="22"/>
                      </a:cubicBezTo>
                      <a:cubicBezTo>
                        <a:pt x="124" y="23"/>
                        <a:pt x="125" y="23"/>
                        <a:pt x="127" y="23"/>
                      </a:cubicBezTo>
                      <a:cubicBezTo>
                        <a:pt x="126" y="24"/>
                        <a:pt x="125" y="24"/>
                        <a:pt x="125" y="25"/>
                      </a:cubicBezTo>
                      <a:cubicBezTo>
                        <a:pt x="125" y="25"/>
                        <a:pt x="126" y="25"/>
                        <a:pt x="126" y="26"/>
                      </a:cubicBezTo>
                      <a:cubicBezTo>
                        <a:pt x="126" y="26"/>
                        <a:pt x="125" y="26"/>
                        <a:pt x="124" y="26"/>
                      </a:cubicBezTo>
                      <a:cubicBezTo>
                        <a:pt x="125" y="26"/>
                        <a:pt x="125" y="27"/>
                        <a:pt x="126" y="27"/>
                      </a:cubicBezTo>
                      <a:cubicBezTo>
                        <a:pt x="127" y="27"/>
                        <a:pt x="127" y="27"/>
                        <a:pt x="128" y="27"/>
                      </a:cubicBezTo>
                      <a:cubicBezTo>
                        <a:pt x="129" y="27"/>
                        <a:pt x="131" y="27"/>
                        <a:pt x="133" y="26"/>
                      </a:cubicBezTo>
                      <a:cubicBezTo>
                        <a:pt x="132" y="29"/>
                        <a:pt x="133" y="30"/>
                        <a:pt x="135" y="32"/>
                      </a:cubicBezTo>
                      <a:cubicBezTo>
                        <a:pt x="135" y="33"/>
                        <a:pt x="134" y="34"/>
                        <a:pt x="133" y="32"/>
                      </a:cubicBezTo>
                      <a:cubicBezTo>
                        <a:pt x="133" y="32"/>
                        <a:pt x="133" y="35"/>
                        <a:pt x="134" y="38"/>
                      </a:cubicBezTo>
                      <a:cubicBezTo>
                        <a:pt x="134" y="40"/>
                        <a:pt x="135" y="43"/>
                        <a:pt x="136" y="43"/>
                      </a:cubicBezTo>
                      <a:cubicBezTo>
                        <a:pt x="136" y="43"/>
                        <a:pt x="136" y="45"/>
                        <a:pt x="137" y="46"/>
                      </a:cubicBezTo>
                      <a:cubicBezTo>
                        <a:pt x="137" y="50"/>
                        <a:pt x="137" y="51"/>
                        <a:pt x="137" y="55"/>
                      </a:cubicBezTo>
                      <a:cubicBezTo>
                        <a:pt x="137" y="54"/>
                        <a:pt x="137" y="54"/>
                        <a:pt x="137" y="54"/>
                      </a:cubicBezTo>
                      <a:cubicBezTo>
                        <a:pt x="141" y="55"/>
                        <a:pt x="138" y="57"/>
                        <a:pt x="139" y="61"/>
                      </a:cubicBezTo>
                      <a:cubicBezTo>
                        <a:pt x="138" y="61"/>
                        <a:pt x="138" y="61"/>
                        <a:pt x="138" y="61"/>
                      </a:cubicBezTo>
                      <a:cubicBezTo>
                        <a:pt x="136" y="69"/>
                        <a:pt x="139" y="64"/>
                        <a:pt x="137" y="73"/>
                      </a:cubicBezTo>
                      <a:cubicBezTo>
                        <a:pt x="139" y="72"/>
                        <a:pt x="139" y="72"/>
                        <a:pt x="139" y="72"/>
                      </a:cubicBezTo>
                      <a:cubicBezTo>
                        <a:pt x="143" y="73"/>
                        <a:pt x="137" y="79"/>
                        <a:pt x="138" y="84"/>
                      </a:cubicBezTo>
                      <a:cubicBezTo>
                        <a:pt x="139" y="82"/>
                        <a:pt x="139" y="82"/>
                        <a:pt x="139" y="82"/>
                      </a:cubicBezTo>
                      <a:cubicBezTo>
                        <a:pt x="141" y="85"/>
                        <a:pt x="134" y="90"/>
                        <a:pt x="134" y="92"/>
                      </a:cubicBezTo>
                      <a:cubicBezTo>
                        <a:pt x="133" y="93"/>
                        <a:pt x="133" y="92"/>
                        <a:pt x="133" y="91"/>
                      </a:cubicBezTo>
                      <a:cubicBezTo>
                        <a:pt x="130" y="98"/>
                        <a:pt x="135" y="92"/>
                        <a:pt x="136" y="97"/>
                      </a:cubicBezTo>
                      <a:cubicBezTo>
                        <a:pt x="135" y="98"/>
                        <a:pt x="132" y="96"/>
                        <a:pt x="132" y="99"/>
                      </a:cubicBezTo>
                      <a:cubicBezTo>
                        <a:pt x="131" y="101"/>
                        <a:pt x="137" y="109"/>
                        <a:pt x="135" y="114"/>
                      </a:cubicBezTo>
                      <a:cubicBezTo>
                        <a:pt x="136" y="113"/>
                        <a:pt x="137" y="111"/>
                        <a:pt x="137" y="114"/>
                      </a:cubicBezTo>
                      <a:cubicBezTo>
                        <a:pt x="138" y="117"/>
                        <a:pt x="134" y="124"/>
                        <a:pt x="137" y="127"/>
                      </a:cubicBezTo>
                      <a:cubicBezTo>
                        <a:pt x="137" y="127"/>
                        <a:pt x="137" y="128"/>
                        <a:pt x="137" y="128"/>
                      </a:cubicBezTo>
                      <a:cubicBezTo>
                        <a:pt x="138" y="130"/>
                        <a:pt x="139" y="137"/>
                        <a:pt x="140" y="138"/>
                      </a:cubicBezTo>
                      <a:cubicBezTo>
                        <a:pt x="134" y="141"/>
                        <a:pt x="145" y="155"/>
                        <a:pt x="139" y="156"/>
                      </a:cubicBezTo>
                      <a:cubicBezTo>
                        <a:pt x="140" y="164"/>
                        <a:pt x="140" y="164"/>
                        <a:pt x="140" y="164"/>
                      </a:cubicBezTo>
                      <a:cubicBezTo>
                        <a:pt x="140" y="164"/>
                        <a:pt x="140" y="164"/>
                        <a:pt x="140" y="164"/>
                      </a:cubicBezTo>
                      <a:cubicBezTo>
                        <a:pt x="140" y="170"/>
                        <a:pt x="142" y="171"/>
                        <a:pt x="143" y="173"/>
                      </a:cubicBezTo>
                      <a:cubicBezTo>
                        <a:pt x="143" y="174"/>
                        <a:pt x="142" y="174"/>
                        <a:pt x="142" y="174"/>
                      </a:cubicBezTo>
                      <a:cubicBezTo>
                        <a:pt x="142" y="182"/>
                        <a:pt x="143" y="183"/>
                        <a:pt x="147" y="189"/>
                      </a:cubicBezTo>
                      <a:cubicBezTo>
                        <a:pt x="145" y="190"/>
                        <a:pt x="145" y="190"/>
                        <a:pt x="145" y="190"/>
                      </a:cubicBezTo>
                      <a:cubicBezTo>
                        <a:pt x="146" y="191"/>
                        <a:pt x="144" y="202"/>
                        <a:pt x="148" y="209"/>
                      </a:cubicBezTo>
                      <a:cubicBezTo>
                        <a:pt x="148" y="209"/>
                        <a:pt x="148" y="209"/>
                        <a:pt x="147" y="208"/>
                      </a:cubicBezTo>
                      <a:cubicBezTo>
                        <a:pt x="151" y="216"/>
                        <a:pt x="147" y="231"/>
                        <a:pt x="155" y="232"/>
                      </a:cubicBezTo>
                      <a:cubicBezTo>
                        <a:pt x="159" y="237"/>
                        <a:pt x="159" y="237"/>
                        <a:pt x="159" y="237"/>
                      </a:cubicBezTo>
                      <a:cubicBezTo>
                        <a:pt x="157" y="229"/>
                        <a:pt x="162" y="237"/>
                        <a:pt x="162" y="234"/>
                      </a:cubicBezTo>
                      <a:cubicBezTo>
                        <a:pt x="163" y="236"/>
                        <a:pt x="162" y="242"/>
                        <a:pt x="161" y="238"/>
                      </a:cubicBezTo>
                      <a:cubicBezTo>
                        <a:pt x="161" y="238"/>
                        <a:pt x="161" y="238"/>
                        <a:pt x="161" y="238"/>
                      </a:cubicBezTo>
                      <a:cubicBezTo>
                        <a:pt x="157" y="237"/>
                        <a:pt x="163" y="247"/>
                        <a:pt x="160" y="248"/>
                      </a:cubicBezTo>
                      <a:cubicBezTo>
                        <a:pt x="165" y="262"/>
                        <a:pt x="169" y="276"/>
                        <a:pt x="176" y="289"/>
                      </a:cubicBezTo>
                      <a:cubicBezTo>
                        <a:pt x="178" y="286"/>
                        <a:pt x="178" y="286"/>
                        <a:pt x="178" y="286"/>
                      </a:cubicBezTo>
                      <a:cubicBezTo>
                        <a:pt x="180" y="290"/>
                        <a:pt x="180" y="290"/>
                        <a:pt x="180" y="290"/>
                      </a:cubicBezTo>
                      <a:cubicBezTo>
                        <a:pt x="180" y="292"/>
                        <a:pt x="178" y="293"/>
                        <a:pt x="177" y="290"/>
                      </a:cubicBezTo>
                      <a:cubicBezTo>
                        <a:pt x="176" y="292"/>
                        <a:pt x="181" y="294"/>
                        <a:pt x="181" y="294"/>
                      </a:cubicBezTo>
                      <a:cubicBezTo>
                        <a:pt x="183" y="301"/>
                        <a:pt x="177" y="293"/>
                        <a:pt x="178" y="295"/>
                      </a:cubicBezTo>
                      <a:cubicBezTo>
                        <a:pt x="180" y="298"/>
                        <a:pt x="180" y="298"/>
                        <a:pt x="180" y="298"/>
                      </a:cubicBezTo>
                      <a:cubicBezTo>
                        <a:pt x="180" y="297"/>
                        <a:pt x="180" y="297"/>
                        <a:pt x="180" y="297"/>
                      </a:cubicBezTo>
                      <a:cubicBezTo>
                        <a:pt x="182" y="298"/>
                        <a:pt x="183" y="298"/>
                        <a:pt x="185" y="302"/>
                      </a:cubicBezTo>
                      <a:cubicBezTo>
                        <a:pt x="186" y="304"/>
                        <a:pt x="184" y="304"/>
                        <a:pt x="184" y="305"/>
                      </a:cubicBezTo>
                      <a:cubicBezTo>
                        <a:pt x="184" y="305"/>
                        <a:pt x="184" y="305"/>
                        <a:pt x="185" y="306"/>
                      </a:cubicBezTo>
                      <a:cubicBezTo>
                        <a:pt x="188" y="312"/>
                        <a:pt x="188" y="312"/>
                        <a:pt x="188" y="312"/>
                      </a:cubicBezTo>
                      <a:cubicBezTo>
                        <a:pt x="189" y="308"/>
                        <a:pt x="189" y="308"/>
                        <a:pt x="189" y="308"/>
                      </a:cubicBezTo>
                      <a:cubicBezTo>
                        <a:pt x="191" y="310"/>
                        <a:pt x="192" y="313"/>
                        <a:pt x="192" y="310"/>
                      </a:cubicBezTo>
                      <a:cubicBezTo>
                        <a:pt x="192" y="312"/>
                        <a:pt x="194" y="318"/>
                        <a:pt x="198" y="322"/>
                      </a:cubicBezTo>
                      <a:cubicBezTo>
                        <a:pt x="201" y="327"/>
                        <a:pt x="204" y="331"/>
                        <a:pt x="204" y="332"/>
                      </a:cubicBezTo>
                      <a:cubicBezTo>
                        <a:pt x="208" y="334"/>
                        <a:pt x="210" y="337"/>
                        <a:pt x="213" y="341"/>
                      </a:cubicBezTo>
                      <a:cubicBezTo>
                        <a:pt x="213" y="340"/>
                        <a:pt x="214" y="338"/>
                        <a:pt x="217" y="341"/>
                      </a:cubicBezTo>
                      <a:cubicBezTo>
                        <a:pt x="212" y="343"/>
                        <a:pt x="220" y="348"/>
                        <a:pt x="219" y="353"/>
                      </a:cubicBezTo>
                      <a:cubicBezTo>
                        <a:pt x="219" y="349"/>
                        <a:pt x="228" y="361"/>
                        <a:pt x="227" y="355"/>
                      </a:cubicBezTo>
                      <a:cubicBezTo>
                        <a:pt x="229" y="358"/>
                        <a:pt x="226" y="357"/>
                        <a:pt x="227" y="360"/>
                      </a:cubicBezTo>
                      <a:cubicBezTo>
                        <a:pt x="230" y="362"/>
                        <a:pt x="233" y="365"/>
                        <a:pt x="237" y="369"/>
                      </a:cubicBezTo>
                      <a:cubicBezTo>
                        <a:pt x="240" y="372"/>
                        <a:pt x="243" y="376"/>
                        <a:pt x="247" y="379"/>
                      </a:cubicBezTo>
                      <a:cubicBezTo>
                        <a:pt x="248" y="378"/>
                        <a:pt x="247" y="376"/>
                        <a:pt x="250" y="377"/>
                      </a:cubicBezTo>
                      <a:cubicBezTo>
                        <a:pt x="252" y="383"/>
                        <a:pt x="252" y="383"/>
                        <a:pt x="252" y="383"/>
                      </a:cubicBezTo>
                      <a:cubicBezTo>
                        <a:pt x="254" y="384"/>
                        <a:pt x="256" y="381"/>
                        <a:pt x="257" y="385"/>
                      </a:cubicBezTo>
                      <a:cubicBezTo>
                        <a:pt x="257" y="384"/>
                        <a:pt x="257" y="383"/>
                        <a:pt x="258" y="383"/>
                      </a:cubicBezTo>
                      <a:cubicBezTo>
                        <a:pt x="265" y="390"/>
                        <a:pt x="274" y="395"/>
                        <a:pt x="283" y="399"/>
                      </a:cubicBezTo>
                      <a:cubicBezTo>
                        <a:pt x="292" y="404"/>
                        <a:pt x="301" y="408"/>
                        <a:pt x="309" y="415"/>
                      </a:cubicBezTo>
                      <a:cubicBezTo>
                        <a:pt x="307" y="413"/>
                        <a:pt x="309" y="413"/>
                        <a:pt x="310" y="414"/>
                      </a:cubicBezTo>
                      <a:cubicBezTo>
                        <a:pt x="309" y="413"/>
                        <a:pt x="311" y="413"/>
                        <a:pt x="311" y="412"/>
                      </a:cubicBezTo>
                      <a:cubicBezTo>
                        <a:pt x="318" y="417"/>
                        <a:pt x="318" y="417"/>
                        <a:pt x="318" y="417"/>
                      </a:cubicBezTo>
                      <a:cubicBezTo>
                        <a:pt x="320" y="415"/>
                        <a:pt x="326" y="421"/>
                        <a:pt x="328" y="419"/>
                      </a:cubicBezTo>
                      <a:cubicBezTo>
                        <a:pt x="325" y="418"/>
                        <a:pt x="325" y="418"/>
                        <a:pt x="325" y="418"/>
                      </a:cubicBezTo>
                      <a:cubicBezTo>
                        <a:pt x="329" y="417"/>
                        <a:pt x="323" y="410"/>
                        <a:pt x="325" y="407"/>
                      </a:cubicBezTo>
                      <a:cubicBezTo>
                        <a:pt x="320" y="408"/>
                        <a:pt x="318" y="398"/>
                        <a:pt x="310" y="400"/>
                      </a:cubicBezTo>
                      <a:cubicBezTo>
                        <a:pt x="310" y="399"/>
                        <a:pt x="312" y="399"/>
                        <a:pt x="312" y="398"/>
                      </a:cubicBezTo>
                      <a:cubicBezTo>
                        <a:pt x="310" y="399"/>
                        <a:pt x="308" y="399"/>
                        <a:pt x="305" y="396"/>
                      </a:cubicBezTo>
                      <a:cubicBezTo>
                        <a:pt x="305" y="396"/>
                        <a:pt x="305" y="396"/>
                        <a:pt x="305" y="396"/>
                      </a:cubicBezTo>
                      <a:cubicBezTo>
                        <a:pt x="296" y="392"/>
                        <a:pt x="293" y="389"/>
                        <a:pt x="284" y="383"/>
                      </a:cubicBezTo>
                      <a:cubicBezTo>
                        <a:pt x="284" y="385"/>
                        <a:pt x="284" y="385"/>
                        <a:pt x="284" y="385"/>
                      </a:cubicBezTo>
                      <a:cubicBezTo>
                        <a:pt x="282" y="383"/>
                        <a:pt x="282" y="383"/>
                        <a:pt x="281" y="382"/>
                      </a:cubicBezTo>
                      <a:cubicBezTo>
                        <a:pt x="277" y="383"/>
                        <a:pt x="287" y="385"/>
                        <a:pt x="283" y="387"/>
                      </a:cubicBezTo>
                      <a:cubicBezTo>
                        <a:pt x="282" y="382"/>
                        <a:pt x="269" y="378"/>
                        <a:pt x="270" y="373"/>
                      </a:cubicBezTo>
                      <a:cubicBezTo>
                        <a:pt x="267" y="371"/>
                        <a:pt x="269" y="376"/>
                        <a:pt x="266" y="374"/>
                      </a:cubicBezTo>
                      <a:cubicBezTo>
                        <a:pt x="266" y="372"/>
                        <a:pt x="266" y="372"/>
                        <a:pt x="266" y="372"/>
                      </a:cubicBezTo>
                      <a:cubicBezTo>
                        <a:pt x="265" y="373"/>
                        <a:pt x="265" y="373"/>
                        <a:pt x="265" y="373"/>
                      </a:cubicBezTo>
                      <a:cubicBezTo>
                        <a:pt x="263" y="371"/>
                        <a:pt x="263" y="369"/>
                        <a:pt x="263" y="368"/>
                      </a:cubicBezTo>
                      <a:cubicBezTo>
                        <a:pt x="264" y="369"/>
                        <a:pt x="265" y="369"/>
                        <a:pt x="265" y="369"/>
                      </a:cubicBezTo>
                      <a:cubicBezTo>
                        <a:pt x="264" y="367"/>
                        <a:pt x="258" y="365"/>
                        <a:pt x="258" y="364"/>
                      </a:cubicBezTo>
                      <a:cubicBezTo>
                        <a:pt x="260" y="366"/>
                        <a:pt x="260" y="366"/>
                        <a:pt x="260" y="366"/>
                      </a:cubicBezTo>
                      <a:cubicBezTo>
                        <a:pt x="251" y="361"/>
                        <a:pt x="244" y="352"/>
                        <a:pt x="235" y="347"/>
                      </a:cubicBezTo>
                      <a:cubicBezTo>
                        <a:pt x="235" y="348"/>
                        <a:pt x="235" y="348"/>
                        <a:pt x="235" y="348"/>
                      </a:cubicBezTo>
                      <a:cubicBezTo>
                        <a:pt x="229" y="344"/>
                        <a:pt x="232" y="344"/>
                        <a:pt x="226" y="338"/>
                      </a:cubicBezTo>
                      <a:cubicBezTo>
                        <a:pt x="226" y="338"/>
                        <a:pt x="226" y="338"/>
                        <a:pt x="226" y="338"/>
                      </a:cubicBezTo>
                      <a:cubicBezTo>
                        <a:pt x="225" y="338"/>
                        <a:pt x="223" y="336"/>
                        <a:pt x="222" y="335"/>
                      </a:cubicBezTo>
                      <a:cubicBezTo>
                        <a:pt x="224" y="335"/>
                        <a:pt x="221" y="330"/>
                        <a:pt x="223" y="332"/>
                      </a:cubicBezTo>
                      <a:cubicBezTo>
                        <a:pt x="217" y="327"/>
                        <a:pt x="220" y="329"/>
                        <a:pt x="214" y="327"/>
                      </a:cubicBezTo>
                      <a:cubicBezTo>
                        <a:pt x="214" y="326"/>
                        <a:pt x="214" y="326"/>
                        <a:pt x="214" y="326"/>
                      </a:cubicBezTo>
                      <a:cubicBezTo>
                        <a:pt x="212" y="325"/>
                        <a:pt x="212" y="325"/>
                        <a:pt x="209" y="322"/>
                      </a:cubicBezTo>
                      <a:cubicBezTo>
                        <a:pt x="212" y="324"/>
                        <a:pt x="209" y="319"/>
                        <a:pt x="213" y="321"/>
                      </a:cubicBezTo>
                      <a:cubicBezTo>
                        <a:pt x="211" y="312"/>
                        <a:pt x="203" y="312"/>
                        <a:pt x="205" y="306"/>
                      </a:cubicBezTo>
                      <a:cubicBezTo>
                        <a:pt x="199" y="305"/>
                        <a:pt x="207" y="314"/>
                        <a:pt x="205" y="312"/>
                      </a:cubicBezTo>
                      <a:cubicBezTo>
                        <a:pt x="205" y="315"/>
                        <a:pt x="201" y="311"/>
                        <a:pt x="200" y="309"/>
                      </a:cubicBezTo>
                      <a:cubicBezTo>
                        <a:pt x="198" y="306"/>
                        <a:pt x="202" y="302"/>
                        <a:pt x="198" y="296"/>
                      </a:cubicBezTo>
                      <a:cubicBezTo>
                        <a:pt x="199" y="297"/>
                        <a:pt x="199" y="297"/>
                        <a:pt x="199" y="298"/>
                      </a:cubicBezTo>
                      <a:cubicBezTo>
                        <a:pt x="199" y="295"/>
                        <a:pt x="196" y="294"/>
                        <a:pt x="196" y="290"/>
                      </a:cubicBezTo>
                      <a:cubicBezTo>
                        <a:pt x="193" y="290"/>
                        <a:pt x="194" y="287"/>
                        <a:pt x="191" y="288"/>
                      </a:cubicBezTo>
                      <a:cubicBezTo>
                        <a:pt x="191" y="288"/>
                        <a:pt x="192" y="289"/>
                        <a:pt x="193" y="290"/>
                      </a:cubicBezTo>
                      <a:cubicBezTo>
                        <a:pt x="193" y="292"/>
                        <a:pt x="194" y="293"/>
                        <a:pt x="194" y="293"/>
                      </a:cubicBezTo>
                      <a:cubicBezTo>
                        <a:pt x="192" y="290"/>
                        <a:pt x="187" y="289"/>
                        <a:pt x="186" y="283"/>
                      </a:cubicBezTo>
                      <a:cubicBezTo>
                        <a:pt x="187" y="283"/>
                        <a:pt x="188" y="284"/>
                        <a:pt x="189" y="285"/>
                      </a:cubicBezTo>
                      <a:cubicBezTo>
                        <a:pt x="189" y="283"/>
                        <a:pt x="187" y="282"/>
                        <a:pt x="187" y="280"/>
                      </a:cubicBezTo>
                      <a:cubicBezTo>
                        <a:pt x="190" y="279"/>
                        <a:pt x="191" y="287"/>
                        <a:pt x="195" y="289"/>
                      </a:cubicBezTo>
                      <a:cubicBezTo>
                        <a:pt x="196" y="287"/>
                        <a:pt x="190" y="284"/>
                        <a:pt x="194" y="284"/>
                      </a:cubicBezTo>
                      <a:cubicBezTo>
                        <a:pt x="189" y="283"/>
                        <a:pt x="191" y="278"/>
                        <a:pt x="186" y="275"/>
                      </a:cubicBezTo>
                      <a:cubicBezTo>
                        <a:pt x="188" y="274"/>
                        <a:pt x="188" y="274"/>
                        <a:pt x="188" y="274"/>
                      </a:cubicBezTo>
                      <a:cubicBezTo>
                        <a:pt x="188" y="274"/>
                        <a:pt x="186" y="273"/>
                        <a:pt x="186" y="272"/>
                      </a:cubicBezTo>
                      <a:cubicBezTo>
                        <a:pt x="189" y="273"/>
                        <a:pt x="189" y="273"/>
                        <a:pt x="189" y="273"/>
                      </a:cubicBezTo>
                      <a:cubicBezTo>
                        <a:pt x="185" y="271"/>
                        <a:pt x="187" y="266"/>
                        <a:pt x="185" y="263"/>
                      </a:cubicBezTo>
                      <a:cubicBezTo>
                        <a:pt x="188" y="270"/>
                        <a:pt x="184" y="265"/>
                        <a:pt x="184" y="269"/>
                      </a:cubicBezTo>
                      <a:cubicBezTo>
                        <a:pt x="178" y="262"/>
                        <a:pt x="186" y="262"/>
                        <a:pt x="181" y="253"/>
                      </a:cubicBezTo>
                      <a:cubicBezTo>
                        <a:pt x="182" y="254"/>
                        <a:pt x="182" y="258"/>
                        <a:pt x="181" y="257"/>
                      </a:cubicBezTo>
                      <a:cubicBezTo>
                        <a:pt x="180" y="255"/>
                        <a:pt x="180" y="252"/>
                        <a:pt x="180" y="251"/>
                      </a:cubicBezTo>
                      <a:cubicBezTo>
                        <a:pt x="178" y="244"/>
                        <a:pt x="179" y="252"/>
                        <a:pt x="177" y="250"/>
                      </a:cubicBezTo>
                      <a:cubicBezTo>
                        <a:pt x="178" y="247"/>
                        <a:pt x="175" y="247"/>
                        <a:pt x="173" y="245"/>
                      </a:cubicBezTo>
                      <a:cubicBezTo>
                        <a:pt x="175" y="244"/>
                        <a:pt x="175" y="244"/>
                        <a:pt x="175" y="244"/>
                      </a:cubicBezTo>
                      <a:cubicBezTo>
                        <a:pt x="174" y="236"/>
                        <a:pt x="170" y="243"/>
                        <a:pt x="170" y="236"/>
                      </a:cubicBezTo>
                      <a:cubicBezTo>
                        <a:pt x="173" y="238"/>
                        <a:pt x="173" y="238"/>
                        <a:pt x="173" y="238"/>
                      </a:cubicBezTo>
                      <a:cubicBezTo>
                        <a:pt x="171" y="235"/>
                        <a:pt x="171" y="235"/>
                        <a:pt x="171" y="235"/>
                      </a:cubicBezTo>
                      <a:cubicBezTo>
                        <a:pt x="174" y="235"/>
                        <a:pt x="174" y="235"/>
                        <a:pt x="174" y="235"/>
                      </a:cubicBezTo>
                      <a:cubicBezTo>
                        <a:pt x="171" y="232"/>
                        <a:pt x="171" y="230"/>
                        <a:pt x="170" y="227"/>
                      </a:cubicBezTo>
                      <a:cubicBezTo>
                        <a:pt x="169" y="228"/>
                        <a:pt x="167" y="227"/>
                        <a:pt x="166" y="224"/>
                      </a:cubicBezTo>
                      <a:cubicBezTo>
                        <a:pt x="166" y="221"/>
                        <a:pt x="168" y="224"/>
                        <a:pt x="166" y="220"/>
                      </a:cubicBezTo>
                      <a:cubicBezTo>
                        <a:pt x="168" y="221"/>
                        <a:pt x="170" y="221"/>
                        <a:pt x="169" y="224"/>
                      </a:cubicBezTo>
                      <a:cubicBezTo>
                        <a:pt x="169" y="224"/>
                        <a:pt x="170" y="225"/>
                        <a:pt x="171" y="225"/>
                      </a:cubicBezTo>
                      <a:cubicBezTo>
                        <a:pt x="171" y="222"/>
                        <a:pt x="169" y="218"/>
                        <a:pt x="169" y="217"/>
                      </a:cubicBezTo>
                      <a:cubicBezTo>
                        <a:pt x="169" y="217"/>
                        <a:pt x="169" y="218"/>
                        <a:pt x="169" y="219"/>
                      </a:cubicBezTo>
                      <a:cubicBezTo>
                        <a:pt x="164" y="213"/>
                        <a:pt x="164" y="213"/>
                        <a:pt x="164" y="213"/>
                      </a:cubicBezTo>
                      <a:cubicBezTo>
                        <a:pt x="165" y="211"/>
                        <a:pt x="166" y="212"/>
                        <a:pt x="166" y="213"/>
                      </a:cubicBezTo>
                      <a:cubicBezTo>
                        <a:pt x="166" y="211"/>
                        <a:pt x="165" y="211"/>
                        <a:pt x="164" y="209"/>
                      </a:cubicBezTo>
                      <a:cubicBezTo>
                        <a:pt x="166" y="209"/>
                        <a:pt x="167" y="208"/>
                        <a:pt x="169" y="211"/>
                      </a:cubicBezTo>
                      <a:cubicBezTo>
                        <a:pt x="165" y="205"/>
                        <a:pt x="165" y="205"/>
                        <a:pt x="165" y="205"/>
                      </a:cubicBezTo>
                      <a:cubicBezTo>
                        <a:pt x="166" y="204"/>
                        <a:pt x="167" y="201"/>
                        <a:pt x="167" y="202"/>
                      </a:cubicBezTo>
                      <a:cubicBezTo>
                        <a:pt x="167" y="198"/>
                        <a:pt x="162" y="194"/>
                        <a:pt x="163" y="188"/>
                      </a:cubicBezTo>
                      <a:cubicBezTo>
                        <a:pt x="162" y="188"/>
                        <a:pt x="162" y="188"/>
                        <a:pt x="161" y="187"/>
                      </a:cubicBezTo>
                      <a:cubicBezTo>
                        <a:pt x="161" y="182"/>
                        <a:pt x="162" y="178"/>
                        <a:pt x="159" y="173"/>
                      </a:cubicBezTo>
                      <a:cubicBezTo>
                        <a:pt x="161" y="169"/>
                        <a:pt x="161" y="169"/>
                        <a:pt x="161" y="169"/>
                      </a:cubicBezTo>
                      <a:cubicBezTo>
                        <a:pt x="160" y="165"/>
                        <a:pt x="159" y="174"/>
                        <a:pt x="157" y="167"/>
                      </a:cubicBezTo>
                      <a:cubicBezTo>
                        <a:pt x="155" y="162"/>
                        <a:pt x="159" y="165"/>
                        <a:pt x="159" y="163"/>
                      </a:cubicBezTo>
                      <a:cubicBezTo>
                        <a:pt x="158" y="161"/>
                        <a:pt x="154" y="157"/>
                        <a:pt x="156" y="152"/>
                      </a:cubicBezTo>
                      <a:cubicBezTo>
                        <a:pt x="157" y="153"/>
                        <a:pt x="156" y="154"/>
                        <a:pt x="157" y="156"/>
                      </a:cubicBezTo>
                      <a:close/>
                      <a:moveTo>
                        <a:pt x="152" y="102"/>
                      </a:moveTo>
                      <a:cubicBezTo>
                        <a:pt x="153" y="103"/>
                        <a:pt x="154" y="105"/>
                        <a:pt x="153" y="106"/>
                      </a:cubicBezTo>
                      <a:cubicBezTo>
                        <a:pt x="151" y="105"/>
                        <a:pt x="152" y="104"/>
                        <a:pt x="152" y="102"/>
                      </a:cubicBezTo>
                      <a:close/>
                      <a:moveTo>
                        <a:pt x="138" y="19"/>
                      </a:moveTo>
                      <a:cubicBezTo>
                        <a:pt x="139" y="19"/>
                        <a:pt x="140" y="21"/>
                        <a:pt x="140" y="22"/>
                      </a:cubicBezTo>
                      <a:cubicBezTo>
                        <a:pt x="139" y="21"/>
                        <a:pt x="139" y="20"/>
                        <a:pt x="138" y="19"/>
                      </a:cubicBezTo>
                      <a:close/>
                      <a:moveTo>
                        <a:pt x="12" y="165"/>
                      </a:moveTo>
                      <a:cubicBezTo>
                        <a:pt x="11" y="165"/>
                        <a:pt x="11" y="165"/>
                        <a:pt x="11" y="165"/>
                      </a:cubicBezTo>
                      <a:cubicBezTo>
                        <a:pt x="12" y="163"/>
                        <a:pt x="12" y="163"/>
                        <a:pt x="12" y="165"/>
                      </a:cubicBezTo>
                      <a:close/>
                      <a:moveTo>
                        <a:pt x="10" y="170"/>
                      </a:moveTo>
                      <a:cubicBezTo>
                        <a:pt x="10" y="170"/>
                        <a:pt x="11" y="170"/>
                        <a:pt x="11" y="170"/>
                      </a:cubicBezTo>
                      <a:cubicBezTo>
                        <a:pt x="11" y="169"/>
                        <a:pt x="11" y="168"/>
                        <a:pt x="11" y="167"/>
                      </a:cubicBezTo>
                      <a:cubicBezTo>
                        <a:pt x="10" y="168"/>
                        <a:pt x="10" y="168"/>
                        <a:pt x="10" y="170"/>
                      </a:cubicBezTo>
                      <a:close/>
                      <a:moveTo>
                        <a:pt x="185" y="305"/>
                      </a:moveTo>
                      <a:cubicBezTo>
                        <a:pt x="185" y="304"/>
                        <a:pt x="185" y="304"/>
                        <a:pt x="185" y="304"/>
                      </a:cubicBezTo>
                      <a:cubicBezTo>
                        <a:pt x="187" y="305"/>
                        <a:pt x="186" y="305"/>
                        <a:pt x="185" y="30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8" name="Freeform 145"/>
                <p:cNvSpPr>
                  <a:spLocks/>
                </p:cNvSpPr>
                <p:nvPr/>
              </p:nvSpPr>
              <p:spPr bwMode="auto">
                <a:xfrm>
                  <a:off x="5747" y="295"/>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9" name="Freeform 146"/>
                <p:cNvSpPr>
                  <a:spLocks/>
                </p:cNvSpPr>
                <p:nvPr/>
              </p:nvSpPr>
              <p:spPr bwMode="auto">
                <a:xfrm>
                  <a:off x="5792" y="67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0" name="Freeform 147"/>
                <p:cNvSpPr>
                  <a:spLocks/>
                </p:cNvSpPr>
                <p:nvPr/>
              </p:nvSpPr>
              <p:spPr bwMode="auto">
                <a:xfrm>
                  <a:off x="5434" y="447"/>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1" name="Freeform 148"/>
                <p:cNvSpPr>
                  <a:spLocks/>
                </p:cNvSpPr>
                <p:nvPr/>
              </p:nvSpPr>
              <p:spPr bwMode="auto">
                <a:xfrm>
                  <a:off x="5432" y="687"/>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0"/>
                        <a:pt x="1" y="0"/>
                        <a:pt x="1" y="0"/>
                      </a:cubicBezTo>
                      <a:cubicBezTo>
                        <a:pt x="1" y="1"/>
                        <a:pt x="0" y="2"/>
                        <a:pt x="0" y="2"/>
                      </a:cubicBezTo>
                      <a:cubicBezTo>
                        <a:pt x="1"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2" name="Freeform 149"/>
                <p:cNvSpPr>
                  <a:spLocks/>
                </p:cNvSpPr>
                <p:nvPr/>
              </p:nvSpPr>
              <p:spPr bwMode="auto">
                <a:xfrm>
                  <a:off x="5408" y="753"/>
                  <a:ext cx="5" cy="7"/>
                </a:xfrm>
                <a:custGeom>
                  <a:avLst/>
                  <a:gdLst>
                    <a:gd name="T0" fmla="*/ 0 w 2"/>
                    <a:gd name="T1" fmla="*/ 2 h 3"/>
                    <a:gd name="T2" fmla="*/ 1 w 2"/>
                    <a:gd name="T3" fmla="*/ 3 h 3"/>
                    <a:gd name="T4" fmla="*/ 2 w 2"/>
                    <a:gd name="T5" fmla="*/ 3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0" y="3"/>
                        <a:pt x="1" y="3"/>
                      </a:cubicBezTo>
                      <a:cubicBezTo>
                        <a:pt x="2" y="3"/>
                        <a:pt x="2" y="3"/>
                        <a:pt x="2" y="3"/>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3" name="Freeform 150"/>
                <p:cNvSpPr>
                  <a:spLocks/>
                </p:cNvSpPr>
                <p:nvPr/>
              </p:nvSpPr>
              <p:spPr bwMode="auto">
                <a:xfrm>
                  <a:off x="5415" y="698"/>
                  <a:ext cx="7" cy="12"/>
                </a:xfrm>
                <a:custGeom>
                  <a:avLst/>
                  <a:gdLst>
                    <a:gd name="T0" fmla="*/ 2 w 3"/>
                    <a:gd name="T1" fmla="*/ 0 h 5"/>
                    <a:gd name="T2" fmla="*/ 1 w 3"/>
                    <a:gd name="T3" fmla="*/ 5 h 5"/>
                    <a:gd name="T4" fmla="*/ 1 w 3"/>
                    <a:gd name="T5" fmla="*/ 4 h 5"/>
                    <a:gd name="T6" fmla="*/ 2 w 3"/>
                    <a:gd name="T7" fmla="*/ 0 h 5"/>
                  </a:gdLst>
                  <a:ahLst/>
                  <a:cxnLst>
                    <a:cxn ang="0">
                      <a:pos x="T0" y="T1"/>
                    </a:cxn>
                    <a:cxn ang="0">
                      <a:pos x="T2" y="T3"/>
                    </a:cxn>
                    <a:cxn ang="0">
                      <a:pos x="T4" y="T5"/>
                    </a:cxn>
                    <a:cxn ang="0">
                      <a:pos x="T6" y="T7"/>
                    </a:cxn>
                  </a:cxnLst>
                  <a:rect l="0" t="0" r="r" b="b"/>
                  <a:pathLst>
                    <a:path w="3" h="5">
                      <a:moveTo>
                        <a:pt x="2" y="0"/>
                      </a:moveTo>
                      <a:cubicBezTo>
                        <a:pt x="0" y="1"/>
                        <a:pt x="1" y="3"/>
                        <a:pt x="1" y="5"/>
                      </a:cubicBezTo>
                      <a:cubicBezTo>
                        <a:pt x="1" y="5"/>
                        <a:pt x="1" y="5"/>
                        <a:pt x="1" y="4"/>
                      </a:cubicBezTo>
                      <a:cubicBezTo>
                        <a:pt x="3" y="5"/>
                        <a:pt x="3"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4" name="Freeform 151"/>
                <p:cNvSpPr>
                  <a:spLocks/>
                </p:cNvSpPr>
                <p:nvPr/>
              </p:nvSpPr>
              <p:spPr bwMode="auto">
                <a:xfrm>
                  <a:off x="5418" y="710"/>
                  <a:ext cx="2" cy="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0" y="1"/>
                        <a:pt x="0" y="2"/>
                        <a:pt x="0" y="2"/>
                      </a:cubicBezTo>
                      <a:cubicBezTo>
                        <a:pt x="1" y="3"/>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5" name="Freeform 152"/>
                <p:cNvSpPr>
                  <a:spLocks/>
                </p:cNvSpPr>
                <p:nvPr/>
              </p:nvSpPr>
              <p:spPr bwMode="auto">
                <a:xfrm>
                  <a:off x="5430" y="634"/>
                  <a:ext cx="9" cy="19"/>
                </a:xfrm>
                <a:custGeom>
                  <a:avLst/>
                  <a:gdLst>
                    <a:gd name="T0" fmla="*/ 1 w 4"/>
                    <a:gd name="T1" fmla="*/ 6 h 8"/>
                    <a:gd name="T2" fmla="*/ 2 w 4"/>
                    <a:gd name="T3" fmla="*/ 7 h 8"/>
                    <a:gd name="T4" fmla="*/ 1 w 4"/>
                    <a:gd name="T5" fmla="*/ 6 h 8"/>
                  </a:gdLst>
                  <a:ahLst/>
                  <a:cxnLst>
                    <a:cxn ang="0">
                      <a:pos x="T0" y="T1"/>
                    </a:cxn>
                    <a:cxn ang="0">
                      <a:pos x="T2" y="T3"/>
                    </a:cxn>
                    <a:cxn ang="0">
                      <a:pos x="T4" y="T5"/>
                    </a:cxn>
                  </a:cxnLst>
                  <a:rect l="0" t="0" r="r" b="b"/>
                  <a:pathLst>
                    <a:path w="4" h="8">
                      <a:moveTo>
                        <a:pt x="1" y="6"/>
                      </a:moveTo>
                      <a:cubicBezTo>
                        <a:pt x="0" y="7"/>
                        <a:pt x="3" y="6"/>
                        <a:pt x="2" y="7"/>
                      </a:cubicBezTo>
                      <a:cubicBezTo>
                        <a:pt x="4" y="8"/>
                        <a:pt x="0" y="0"/>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6" name="Freeform 153"/>
                <p:cNvSpPr>
                  <a:spLocks/>
                </p:cNvSpPr>
                <p:nvPr/>
              </p:nvSpPr>
              <p:spPr bwMode="auto">
                <a:xfrm>
                  <a:off x="5408" y="698"/>
                  <a:ext cx="5" cy="5"/>
                </a:xfrm>
                <a:custGeom>
                  <a:avLst/>
                  <a:gdLst>
                    <a:gd name="T0" fmla="*/ 0 w 5"/>
                    <a:gd name="T1" fmla="*/ 5 h 5"/>
                    <a:gd name="T2" fmla="*/ 5 w 5"/>
                    <a:gd name="T3" fmla="*/ 3 h 5"/>
                    <a:gd name="T4" fmla="*/ 0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7" name="Freeform 154"/>
                <p:cNvSpPr>
                  <a:spLocks/>
                </p:cNvSpPr>
                <p:nvPr/>
              </p:nvSpPr>
              <p:spPr bwMode="auto">
                <a:xfrm>
                  <a:off x="5411" y="663"/>
                  <a:ext cx="2" cy="9"/>
                </a:xfrm>
                <a:custGeom>
                  <a:avLst/>
                  <a:gdLst>
                    <a:gd name="T0" fmla="*/ 0 w 1"/>
                    <a:gd name="T1" fmla="*/ 0 h 4"/>
                    <a:gd name="T2" fmla="*/ 0 w 1"/>
                    <a:gd name="T3" fmla="*/ 4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0" y="3"/>
                        <a:pt x="0" y="4"/>
                        <a:pt x="0" y="4"/>
                      </a:cubicBezTo>
                      <a:cubicBezTo>
                        <a:pt x="0" y="2"/>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8" name="Freeform 155"/>
                <p:cNvSpPr>
                  <a:spLocks/>
                </p:cNvSpPr>
                <p:nvPr/>
              </p:nvSpPr>
              <p:spPr bwMode="auto">
                <a:xfrm>
                  <a:off x="5411" y="672"/>
                  <a:ext cx="2" cy="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3"/>
                        <a:pt x="1" y="3"/>
                      </a:cubicBezTo>
                      <a:cubicBezTo>
                        <a:pt x="1" y="3"/>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9" name="Freeform 156"/>
                <p:cNvSpPr>
                  <a:spLocks/>
                </p:cNvSpPr>
                <p:nvPr/>
              </p:nvSpPr>
              <p:spPr bwMode="auto">
                <a:xfrm>
                  <a:off x="5406" y="684"/>
                  <a:ext cx="2" cy="10"/>
                </a:xfrm>
                <a:custGeom>
                  <a:avLst/>
                  <a:gdLst>
                    <a:gd name="T0" fmla="*/ 0 w 1"/>
                    <a:gd name="T1" fmla="*/ 4 h 4"/>
                    <a:gd name="T2" fmla="*/ 0 w 1"/>
                    <a:gd name="T3" fmla="*/ 2 h 4"/>
                    <a:gd name="T4" fmla="*/ 0 w 1"/>
                    <a:gd name="T5" fmla="*/ 1 h 4"/>
                    <a:gd name="T6" fmla="*/ 1 w 1"/>
                    <a:gd name="T7" fmla="*/ 0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2"/>
                        <a:pt x="0" y="2"/>
                        <a:pt x="0" y="2"/>
                      </a:cubicBezTo>
                      <a:cubicBezTo>
                        <a:pt x="0" y="2"/>
                        <a:pt x="0" y="2"/>
                        <a:pt x="0" y="1"/>
                      </a:cubicBezTo>
                      <a:cubicBezTo>
                        <a:pt x="0" y="1"/>
                        <a:pt x="1" y="0"/>
                        <a:pt x="1" y="0"/>
                      </a:cubicBezTo>
                      <a:cubicBezTo>
                        <a:pt x="1" y="0"/>
                        <a:pt x="0" y="1"/>
                        <a:pt x="0" y="2"/>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0" name="Freeform 157"/>
                <p:cNvSpPr>
                  <a:spLocks/>
                </p:cNvSpPr>
                <p:nvPr/>
              </p:nvSpPr>
              <p:spPr bwMode="auto">
                <a:xfrm>
                  <a:off x="5420" y="566"/>
                  <a:ext cx="2" cy="9"/>
                </a:xfrm>
                <a:custGeom>
                  <a:avLst/>
                  <a:gdLst>
                    <a:gd name="T0" fmla="*/ 1 w 1"/>
                    <a:gd name="T1" fmla="*/ 4 h 4"/>
                    <a:gd name="T2" fmla="*/ 1 w 1"/>
                    <a:gd name="T3" fmla="*/ 0 h 4"/>
                    <a:gd name="T4" fmla="*/ 0 w 1"/>
                    <a:gd name="T5" fmla="*/ 2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0"/>
                        <a:pt x="0" y="1"/>
                        <a:pt x="0" y="2"/>
                      </a:cubicBezTo>
                      <a:cubicBezTo>
                        <a:pt x="0" y="3"/>
                        <a:pt x="0"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1" name="Freeform 158"/>
                <p:cNvSpPr>
                  <a:spLocks/>
                </p:cNvSpPr>
                <p:nvPr/>
              </p:nvSpPr>
              <p:spPr bwMode="auto">
                <a:xfrm>
                  <a:off x="5403" y="597"/>
                  <a:ext cx="5" cy="4"/>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0"/>
                        <a:pt x="0"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2" name="Freeform 159"/>
                <p:cNvSpPr>
                  <a:spLocks/>
                </p:cNvSpPr>
                <p:nvPr/>
              </p:nvSpPr>
              <p:spPr bwMode="auto">
                <a:xfrm>
                  <a:off x="5403" y="559"/>
                  <a:ext cx="5" cy="23"/>
                </a:xfrm>
                <a:custGeom>
                  <a:avLst/>
                  <a:gdLst>
                    <a:gd name="T0" fmla="*/ 2 w 2"/>
                    <a:gd name="T1" fmla="*/ 6 h 10"/>
                    <a:gd name="T2" fmla="*/ 0 w 2"/>
                    <a:gd name="T3" fmla="*/ 5 h 10"/>
                    <a:gd name="T4" fmla="*/ 2 w 2"/>
                    <a:gd name="T5" fmla="*/ 6 h 10"/>
                  </a:gdLst>
                  <a:ahLst/>
                  <a:cxnLst>
                    <a:cxn ang="0">
                      <a:pos x="T0" y="T1"/>
                    </a:cxn>
                    <a:cxn ang="0">
                      <a:pos x="T2" y="T3"/>
                    </a:cxn>
                    <a:cxn ang="0">
                      <a:pos x="T4" y="T5"/>
                    </a:cxn>
                  </a:cxnLst>
                  <a:rect l="0" t="0" r="r" b="b"/>
                  <a:pathLst>
                    <a:path w="2" h="10">
                      <a:moveTo>
                        <a:pt x="2" y="6"/>
                      </a:moveTo>
                      <a:cubicBezTo>
                        <a:pt x="1" y="6"/>
                        <a:pt x="1" y="0"/>
                        <a:pt x="0" y="5"/>
                      </a:cubicBezTo>
                      <a:cubicBezTo>
                        <a:pt x="1" y="6"/>
                        <a:pt x="1" y="10"/>
                        <a:pt x="2"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3" name="Freeform 160"/>
                <p:cNvSpPr>
                  <a:spLocks/>
                </p:cNvSpPr>
                <p:nvPr/>
              </p:nvSpPr>
              <p:spPr bwMode="auto">
                <a:xfrm>
                  <a:off x="5453" y="445"/>
                  <a:ext cx="10" cy="5"/>
                </a:xfrm>
                <a:custGeom>
                  <a:avLst/>
                  <a:gdLst>
                    <a:gd name="T0" fmla="*/ 3 w 10"/>
                    <a:gd name="T1" fmla="*/ 0 h 5"/>
                    <a:gd name="T2" fmla="*/ 0 w 10"/>
                    <a:gd name="T3" fmla="*/ 2 h 5"/>
                    <a:gd name="T4" fmla="*/ 10 w 10"/>
                    <a:gd name="T5" fmla="*/ 5 h 5"/>
                    <a:gd name="T6" fmla="*/ 3 w 10"/>
                    <a:gd name="T7" fmla="*/ 0 h 5"/>
                  </a:gdLst>
                  <a:ahLst/>
                  <a:cxnLst>
                    <a:cxn ang="0">
                      <a:pos x="T0" y="T1"/>
                    </a:cxn>
                    <a:cxn ang="0">
                      <a:pos x="T2" y="T3"/>
                    </a:cxn>
                    <a:cxn ang="0">
                      <a:pos x="T4" y="T5"/>
                    </a:cxn>
                    <a:cxn ang="0">
                      <a:pos x="T6" y="T7"/>
                    </a:cxn>
                  </a:cxnLst>
                  <a:rect l="0" t="0" r="r" b="b"/>
                  <a:pathLst>
                    <a:path w="10" h="5">
                      <a:moveTo>
                        <a:pt x="3" y="0"/>
                      </a:moveTo>
                      <a:lnTo>
                        <a:pt x="0" y="2"/>
                      </a:lnTo>
                      <a:lnTo>
                        <a:pt x="10" y="5"/>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4" name="Freeform 161"/>
                <p:cNvSpPr>
                  <a:spLocks/>
                </p:cNvSpPr>
                <p:nvPr/>
              </p:nvSpPr>
              <p:spPr bwMode="auto">
                <a:xfrm>
                  <a:off x="5494" y="326"/>
                  <a:ext cx="16" cy="17"/>
                </a:xfrm>
                <a:custGeom>
                  <a:avLst/>
                  <a:gdLst>
                    <a:gd name="T0" fmla="*/ 4 w 7"/>
                    <a:gd name="T1" fmla="*/ 0 h 7"/>
                    <a:gd name="T2" fmla="*/ 1 w 7"/>
                    <a:gd name="T3" fmla="*/ 5 h 7"/>
                    <a:gd name="T4" fmla="*/ 4 w 7"/>
                    <a:gd name="T5" fmla="*/ 5 h 7"/>
                    <a:gd name="T6" fmla="*/ 4 w 7"/>
                    <a:gd name="T7" fmla="*/ 0 h 7"/>
                  </a:gdLst>
                  <a:ahLst/>
                  <a:cxnLst>
                    <a:cxn ang="0">
                      <a:pos x="T0" y="T1"/>
                    </a:cxn>
                    <a:cxn ang="0">
                      <a:pos x="T2" y="T3"/>
                    </a:cxn>
                    <a:cxn ang="0">
                      <a:pos x="T4" y="T5"/>
                    </a:cxn>
                    <a:cxn ang="0">
                      <a:pos x="T6" y="T7"/>
                    </a:cxn>
                  </a:cxnLst>
                  <a:rect l="0" t="0" r="r" b="b"/>
                  <a:pathLst>
                    <a:path w="7" h="7">
                      <a:moveTo>
                        <a:pt x="4" y="0"/>
                      </a:moveTo>
                      <a:cubicBezTo>
                        <a:pt x="0" y="3"/>
                        <a:pt x="5" y="3"/>
                        <a:pt x="1" y="5"/>
                      </a:cubicBezTo>
                      <a:cubicBezTo>
                        <a:pt x="1" y="7"/>
                        <a:pt x="4" y="3"/>
                        <a:pt x="4" y="5"/>
                      </a:cubicBezTo>
                      <a:cubicBezTo>
                        <a:pt x="5" y="2"/>
                        <a:pt x="7"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5" name="Freeform 162"/>
                <p:cNvSpPr>
                  <a:spLocks/>
                </p:cNvSpPr>
                <p:nvPr/>
              </p:nvSpPr>
              <p:spPr bwMode="auto">
                <a:xfrm>
                  <a:off x="5503" y="33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6" name="Freeform 163"/>
                <p:cNvSpPr>
                  <a:spLocks/>
                </p:cNvSpPr>
                <p:nvPr/>
              </p:nvSpPr>
              <p:spPr bwMode="auto">
                <a:xfrm>
                  <a:off x="6169" y="1230"/>
                  <a:ext cx="5" cy="4"/>
                </a:xfrm>
                <a:custGeom>
                  <a:avLst/>
                  <a:gdLst>
                    <a:gd name="T0" fmla="*/ 0 w 5"/>
                    <a:gd name="T1" fmla="*/ 0 h 4"/>
                    <a:gd name="T2" fmla="*/ 5 w 5"/>
                    <a:gd name="T3" fmla="*/ 4 h 4"/>
                    <a:gd name="T4" fmla="*/ 2 w 5"/>
                    <a:gd name="T5" fmla="*/ 0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7" name="Freeform 164"/>
                <p:cNvSpPr>
                  <a:spLocks/>
                </p:cNvSpPr>
                <p:nvPr/>
              </p:nvSpPr>
              <p:spPr bwMode="auto">
                <a:xfrm>
                  <a:off x="6183" y="1230"/>
                  <a:ext cx="7" cy="4"/>
                </a:xfrm>
                <a:custGeom>
                  <a:avLst/>
                  <a:gdLst>
                    <a:gd name="T0" fmla="*/ 0 w 3"/>
                    <a:gd name="T1" fmla="*/ 0 h 2"/>
                    <a:gd name="T2" fmla="*/ 0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0" y="2"/>
                        <a:pt x="0" y="2"/>
                        <a:pt x="0" y="2"/>
                      </a:cubicBezTo>
                      <a:cubicBezTo>
                        <a:pt x="3" y="1"/>
                        <a:pt x="3" y="1"/>
                        <a:pt x="3"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8" name="Freeform 165"/>
                <p:cNvSpPr>
                  <a:spLocks/>
                </p:cNvSpPr>
                <p:nvPr/>
              </p:nvSpPr>
              <p:spPr bwMode="auto">
                <a:xfrm>
                  <a:off x="5776" y="454"/>
                  <a:ext cx="2" cy="5"/>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1" y="0"/>
                      </a:cubicBezTo>
                      <a:cubicBezTo>
                        <a:pt x="0" y="0"/>
                        <a:pt x="0" y="1"/>
                        <a:pt x="0" y="2"/>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9" name="Freeform 166"/>
                <p:cNvSpPr>
                  <a:spLocks/>
                </p:cNvSpPr>
                <p:nvPr/>
              </p:nvSpPr>
              <p:spPr bwMode="auto">
                <a:xfrm>
                  <a:off x="5773" y="547"/>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0" name="Freeform 167"/>
                <p:cNvSpPr>
                  <a:spLocks/>
                </p:cNvSpPr>
                <p:nvPr/>
              </p:nvSpPr>
              <p:spPr bwMode="auto">
                <a:xfrm>
                  <a:off x="5785" y="613"/>
                  <a:ext cx="7" cy="12"/>
                </a:xfrm>
                <a:custGeom>
                  <a:avLst/>
                  <a:gdLst>
                    <a:gd name="T0" fmla="*/ 3 w 3"/>
                    <a:gd name="T1" fmla="*/ 4 h 5"/>
                    <a:gd name="T2" fmla="*/ 2 w 3"/>
                    <a:gd name="T3" fmla="*/ 0 h 5"/>
                    <a:gd name="T4" fmla="*/ 3 w 3"/>
                    <a:gd name="T5" fmla="*/ 4 h 5"/>
                  </a:gdLst>
                  <a:ahLst/>
                  <a:cxnLst>
                    <a:cxn ang="0">
                      <a:pos x="T0" y="T1"/>
                    </a:cxn>
                    <a:cxn ang="0">
                      <a:pos x="T2" y="T3"/>
                    </a:cxn>
                    <a:cxn ang="0">
                      <a:pos x="T4" y="T5"/>
                    </a:cxn>
                  </a:cxnLst>
                  <a:rect l="0" t="0" r="r" b="b"/>
                  <a:pathLst>
                    <a:path w="3" h="5">
                      <a:moveTo>
                        <a:pt x="3" y="4"/>
                      </a:moveTo>
                      <a:cubicBezTo>
                        <a:pt x="3" y="3"/>
                        <a:pt x="2" y="1"/>
                        <a:pt x="2" y="0"/>
                      </a:cubicBezTo>
                      <a:cubicBezTo>
                        <a:pt x="3" y="3"/>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1" name="Freeform 168"/>
                <p:cNvSpPr>
                  <a:spLocks/>
                </p:cNvSpPr>
                <p:nvPr/>
              </p:nvSpPr>
              <p:spPr bwMode="auto">
                <a:xfrm>
                  <a:off x="4925" y="1336"/>
                  <a:ext cx="2" cy="7"/>
                </a:xfrm>
                <a:custGeom>
                  <a:avLst/>
                  <a:gdLst>
                    <a:gd name="T0" fmla="*/ 0 w 1"/>
                    <a:gd name="T1" fmla="*/ 2 h 3"/>
                    <a:gd name="T2" fmla="*/ 1 w 1"/>
                    <a:gd name="T3" fmla="*/ 0 h 3"/>
                    <a:gd name="T4" fmla="*/ 0 w 1"/>
                    <a:gd name="T5" fmla="*/ 2 h 3"/>
                  </a:gdLst>
                  <a:ahLst/>
                  <a:cxnLst>
                    <a:cxn ang="0">
                      <a:pos x="T0" y="T1"/>
                    </a:cxn>
                    <a:cxn ang="0">
                      <a:pos x="T2" y="T3"/>
                    </a:cxn>
                    <a:cxn ang="0">
                      <a:pos x="T4" y="T5"/>
                    </a:cxn>
                  </a:cxnLst>
                  <a:rect l="0" t="0" r="r" b="b"/>
                  <a:pathLst>
                    <a:path w="1" h="3">
                      <a:moveTo>
                        <a:pt x="0" y="2"/>
                      </a:moveTo>
                      <a:cubicBezTo>
                        <a:pt x="1" y="2"/>
                        <a:pt x="1" y="1"/>
                        <a:pt x="1"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2" name="Freeform 169"/>
                <p:cNvSpPr>
                  <a:spLocks/>
                </p:cNvSpPr>
                <p:nvPr/>
              </p:nvSpPr>
              <p:spPr bwMode="auto">
                <a:xfrm>
                  <a:off x="4901" y="1341"/>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3" name="Freeform 170"/>
                <p:cNvSpPr>
                  <a:spLocks/>
                </p:cNvSpPr>
                <p:nvPr/>
              </p:nvSpPr>
              <p:spPr bwMode="auto">
                <a:xfrm>
                  <a:off x="4887" y="1331"/>
                  <a:ext cx="14" cy="10"/>
                </a:xfrm>
                <a:custGeom>
                  <a:avLst/>
                  <a:gdLst>
                    <a:gd name="T0" fmla="*/ 1 w 6"/>
                    <a:gd name="T1" fmla="*/ 0 h 4"/>
                    <a:gd name="T2" fmla="*/ 5 w 6"/>
                    <a:gd name="T3" fmla="*/ 4 h 4"/>
                    <a:gd name="T4" fmla="*/ 4 w 6"/>
                    <a:gd name="T5" fmla="*/ 4 h 4"/>
                    <a:gd name="T6" fmla="*/ 5 w 6"/>
                    <a:gd name="T7" fmla="*/ 3 h 4"/>
                    <a:gd name="T8" fmla="*/ 6 w 6"/>
                    <a:gd name="T9" fmla="*/ 3 h 4"/>
                    <a:gd name="T10" fmla="*/ 1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1" y="0"/>
                      </a:moveTo>
                      <a:cubicBezTo>
                        <a:pt x="0" y="3"/>
                        <a:pt x="4" y="2"/>
                        <a:pt x="5" y="4"/>
                      </a:cubicBezTo>
                      <a:cubicBezTo>
                        <a:pt x="4" y="4"/>
                        <a:pt x="4" y="4"/>
                        <a:pt x="4" y="4"/>
                      </a:cubicBezTo>
                      <a:cubicBezTo>
                        <a:pt x="4" y="4"/>
                        <a:pt x="5" y="4"/>
                        <a:pt x="5" y="3"/>
                      </a:cubicBezTo>
                      <a:cubicBezTo>
                        <a:pt x="6" y="3"/>
                        <a:pt x="6" y="3"/>
                        <a:pt x="6" y="3"/>
                      </a:cubicBezTo>
                      <a:cubicBezTo>
                        <a:pt x="5" y="2"/>
                        <a:pt x="2"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4" name="Freeform 171"/>
                <p:cNvSpPr>
                  <a:spLocks/>
                </p:cNvSpPr>
                <p:nvPr/>
              </p:nvSpPr>
              <p:spPr bwMode="auto">
                <a:xfrm>
                  <a:off x="4892" y="1315"/>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5" name="Freeform 172"/>
                <p:cNvSpPr>
                  <a:spLocks/>
                </p:cNvSpPr>
                <p:nvPr/>
              </p:nvSpPr>
              <p:spPr bwMode="auto">
                <a:xfrm>
                  <a:off x="4894" y="1315"/>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6" name="Freeform 173"/>
                <p:cNvSpPr>
                  <a:spLocks/>
                </p:cNvSpPr>
                <p:nvPr/>
              </p:nvSpPr>
              <p:spPr bwMode="auto">
                <a:xfrm>
                  <a:off x="4887" y="1308"/>
                  <a:ext cx="5"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2" y="2"/>
                        <a:pt x="2" y="2"/>
                        <a:pt x="2" y="2"/>
                      </a:cubicBezTo>
                      <a:cubicBezTo>
                        <a:pt x="2" y="1"/>
                        <a:pt x="2"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7" name="Freeform 174"/>
                <p:cNvSpPr>
                  <a:spLocks/>
                </p:cNvSpPr>
                <p:nvPr/>
              </p:nvSpPr>
              <p:spPr bwMode="auto">
                <a:xfrm>
                  <a:off x="4882" y="13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8" name="Freeform 175"/>
                <p:cNvSpPr>
                  <a:spLocks/>
                </p:cNvSpPr>
                <p:nvPr/>
              </p:nvSpPr>
              <p:spPr bwMode="auto">
                <a:xfrm>
                  <a:off x="4882" y="1313"/>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9" name="Freeform 176"/>
                <p:cNvSpPr>
                  <a:spLocks/>
                </p:cNvSpPr>
                <p:nvPr/>
              </p:nvSpPr>
              <p:spPr bwMode="auto">
                <a:xfrm>
                  <a:off x="4885" y="1315"/>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0" name="Freeform 177"/>
                <p:cNvSpPr>
                  <a:spLocks/>
                </p:cNvSpPr>
                <p:nvPr/>
              </p:nvSpPr>
              <p:spPr bwMode="auto">
                <a:xfrm>
                  <a:off x="4885" y="1336"/>
                  <a:ext cx="4" cy="5"/>
                </a:xfrm>
                <a:custGeom>
                  <a:avLst/>
                  <a:gdLst>
                    <a:gd name="T0" fmla="*/ 0 w 2"/>
                    <a:gd name="T1" fmla="*/ 0 h 2"/>
                    <a:gd name="T2" fmla="*/ 0 w 2"/>
                    <a:gd name="T3" fmla="*/ 2 h 2"/>
                    <a:gd name="T4" fmla="*/ 1 w 2"/>
                    <a:gd name="T5" fmla="*/ 1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0" y="2"/>
                      </a:cubicBezTo>
                      <a:cubicBezTo>
                        <a:pt x="0" y="2"/>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1" name="Freeform 178"/>
                <p:cNvSpPr>
                  <a:spLocks/>
                </p:cNvSpPr>
                <p:nvPr/>
              </p:nvSpPr>
              <p:spPr bwMode="auto">
                <a:xfrm>
                  <a:off x="4877" y="129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2" name="Freeform 179"/>
                <p:cNvSpPr>
                  <a:spLocks/>
                </p:cNvSpPr>
                <p:nvPr/>
              </p:nvSpPr>
              <p:spPr bwMode="auto">
                <a:xfrm>
                  <a:off x="4873" y="1298"/>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3" name="Freeform 180"/>
                <p:cNvSpPr>
                  <a:spLocks/>
                </p:cNvSpPr>
                <p:nvPr/>
              </p:nvSpPr>
              <p:spPr bwMode="auto">
                <a:xfrm>
                  <a:off x="4875" y="1315"/>
                  <a:ext cx="10" cy="2"/>
                </a:xfrm>
                <a:custGeom>
                  <a:avLst/>
                  <a:gdLst>
                    <a:gd name="T0" fmla="*/ 1 w 4"/>
                    <a:gd name="T1" fmla="*/ 1 h 1"/>
                    <a:gd name="T2" fmla="*/ 2 w 4"/>
                    <a:gd name="T3" fmla="*/ 1 h 1"/>
                    <a:gd name="T4" fmla="*/ 4 w 4"/>
                    <a:gd name="T5" fmla="*/ 1 h 1"/>
                    <a:gd name="T6" fmla="*/ 2 w 4"/>
                    <a:gd name="T7" fmla="*/ 1 h 1"/>
                    <a:gd name="T8" fmla="*/ 0 w 4"/>
                    <a:gd name="T9" fmla="*/ 0 h 1"/>
                    <a:gd name="T10" fmla="*/ 1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1" y="1"/>
                      </a:moveTo>
                      <a:cubicBezTo>
                        <a:pt x="1" y="1"/>
                        <a:pt x="1" y="1"/>
                        <a:pt x="2" y="1"/>
                      </a:cubicBezTo>
                      <a:cubicBezTo>
                        <a:pt x="3" y="1"/>
                        <a:pt x="4" y="1"/>
                        <a:pt x="4" y="1"/>
                      </a:cubicBezTo>
                      <a:cubicBezTo>
                        <a:pt x="4" y="1"/>
                        <a:pt x="3" y="1"/>
                        <a:pt x="2" y="1"/>
                      </a:cubicBezTo>
                      <a:cubicBezTo>
                        <a:pt x="1" y="1"/>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4" name="Freeform 181"/>
                <p:cNvSpPr>
                  <a:spLocks/>
                </p:cNvSpPr>
                <p:nvPr/>
              </p:nvSpPr>
              <p:spPr bwMode="auto">
                <a:xfrm>
                  <a:off x="4873" y="1286"/>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5" name="Freeform 182"/>
                <p:cNvSpPr>
                  <a:spLocks/>
                </p:cNvSpPr>
                <p:nvPr/>
              </p:nvSpPr>
              <p:spPr bwMode="auto">
                <a:xfrm>
                  <a:off x="4870" y="1275"/>
                  <a:ext cx="7" cy="7"/>
                </a:xfrm>
                <a:custGeom>
                  <a:avLst/>
                  <a:gdLst>
                    <a:gd name="T0" fmla="*/ 0 w 3"/>
                    <a:gd name="T1" fmla="*/ 3 h 3"/>
                    <a:gd name="T2" fmla="*/ 3 w 3"/>
                    <a:gd name="T3" fmla="*/ 1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2" y="3"/>
                        <a:pt x="2" y="1"/>
                        <a:pt x="3" y="1"/>
                      </a:cubicBezTo>
                      <a:cubicBezTo>
                        <a:pt x="2" y="1"/>
                        <a:pt x="1" y="1"/>
                        <a:pt x="0" y="0"/>
                      </a:cubicBezTo>
                      <a:cubicBezTo>
                        <a:pt x="1"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6" name="Freeform 183"/>
                <p:cNvSpPr>
                  <a:spLocks/>
                </p:cNvSpPr>
                <p:nvPr/>
              </p:nvSpPr>
              <p:spPr bwMode="auto">
                <a:xfrm>
                  <a:off x="4866" y="127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7" name="Freeform 184"/>
                <p:cNvSpPr>
                  <a:spLocks/>
                </p:cNvSpPr>
                <p:nvPr/>
              </p:nvSpPr>
              <p:spPr bwMode="auto">
                <a:xfrm>
                  <a:off x="4870" y="1291"/>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8" name="Freeform 185"/>
                <p:cNvSpPr>
                  <a:spLocks/>
                </p:cNvSpPr>
                <p:nvPr/>
              </p:nvSpPr>
              <p:spPr bwMode="auto">
                <a:xfrm>
                  <a:off x="4870" y="129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9" name="Freeform 186"/>
                <p:cNvSpPr>
                  <a:spLocks/>
                </p:cNvSpPr>
                <p:nvPr/>
              </p:nvSpPr>
              <p:spPr bwMode="auto">
                <a:xfrm>
                  <a:off x="4870"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0" name="Freeform 187"/>
                <p:cNvSpPr>
                  <a:spLocks/>
                </p:cNvSpPr>
                <p:nvPr/>
              </p:nvSpPr>
              <p:spPr bwMode="auto">
                <a:xfrm>
                  <a:off x="4866" y="1305"/>
                  <a:ext cx="9" cy="8"/>
                </a:xfrm>
                <a:custGeom>
                  <a:avLst/>
                  <a:gdLst>
                    <a:gd name="T0" fmla="*/ 4 w 4"/>
                    <a:gd name="T1" fmla="*/ 1 h 3"/>
                    <a:gd name="T2" fmla="*/ 0 w 4"/>
                    <a:gd name="T3" fmla="*/ 3 h 3"/>
                    <a:gd name="T4" fmla="*/ 4 w 4"/>
                    <a:gd name="T5" fmla="*/ 1 h 3"/>
                  </a:gdLst>
                  <a:ahLst/>
                  <a:cxnLst>
                    <a:cxn ang="0">
                      <a:pos x="T0" y="T1"/>
                    </a:cxn>
                    <a:cxn ang="0">
                      <a:pos x="T2" y="T3"/>
                    </a:cxn>
                    <a:cxn ang="0">
                      <a:pos x="T4" y="T5"/>
                    </a:cxn>
                  </a:cxnLst>
                  <a:rect l="0" t="0" r="r" b="b"/>
                  <a:pathLst>
                    <a:path w="4" h="3">
                      <a:moveTo>
                        <a:pt x="4" y="1"/>
                      </a:moveTo>
                      <a:cubicBezTo>
                        <a:pt x="3" y="1"/>
                        <a:pt x="1" y="0"/>
                        <a:pt x="0" y="3"/>
                      </a:cubicBezTo>
                      <a:cubicBezTo>
                        <a:pt x="2" y="2"/>
                        <a:pt x="2" y="1"/>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1" name="Freeform 188"/>
                <p:cNvSpPr>
                  <a:spLocks/>
                </p:cNvSpPr>
                <p:nvPr/>
              </p:nvSpPr>
              <p:spPr bwMode="auto">
                <a:xfrm>
                  <a:off x="4868" y="1298"/>
                  <a:ext cx="5" cy="5"/>
                </a:xfrm>
                <a:custGeom>
                  <a:avLst/>
                  <a:gdLst>
                    <a:gd name="T0" fmla="*/ 0 w 2"/>
                    <a:gd name="T1" fmla="*/ 0 h 2"/>
                    <a:gd name="T2" fmla="*/ 0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2"/>
                        <a:pt x="0" y="2"/>
                        <a:pt x="0"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2" name="Rectangle 189"/>
                <p:cNvSpPr>
                  <a:spLocks noChangeArrowheads="1"/>
                </p:cNvSpPr>
                <p:nvPr/>
              </p:nvSpPr>
              <p:spPr bwMode="auto">
                <a:xfrm>
                  <a:off x="4866" y="129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3" name="Freeform 190"/>
                <p:cNvSpPr>
                  <a:spLocks/>
                </p:cNvSpPr>
                <p:nvPr/>
              </p:nvSpPr>
              <p:spPr bwMode="auto">
                <a:xfrm>
                  <a:off x="4861" y="1277"/>
                  <a:ext cx="5" cy="7"/>
                </a:xfrm>
                <a:custGeom>
                  <a:avLst/>
                  <a:gdLst>
                    <a:gd name="T0" fmla="*/ 2 w 2"/>
                    <a:gd name="T1" fmla="*/ 2 h 3"/>
                    <a:gd name="T2" fmla="*/ 0 w 2"/>
                    <a:gd name="T3" fmla="*/ 0 h 3"/>
                    <a:gd name="T4" fmla="*/ 1 w 2"/>
                    <a:gd name="T5" fmla="*/ 3 h 3"/>
                    <a:gd name="T6" fmla="*/ 2 w 2"/>
                    <a:gd name="T7" fmla="*/ 2 h 3"/>
                  </a:gdLst>
                  <a:ahLst/>
                  <a:cxnLst>
                    <a:cxn ang="0">
                      <a:pos x="T0" y="T1"/>
                    </a:cxn>
                    <a:cxn ang="0">
                      <a:pos x="T2" y="T3"/>
                    </a:cxn>
                    <a:cxn ang="0">
                      <a:pos x="T4" y="T5"/>
                    </a:cxn>
                    <a:cxn ang="0">
                      <a:pos x="T6" y="T7"/>
                    </a:cxn>
                  </a:cxnLst>
                  <a:rect l="0" t="0" r="r" b="b"/>
                  <a:pathLst>
                    <a:path w="2" h="3">
                      <a:moveTo>
                        <a:pt x="2" y="2"/>
                      </a:moveTo>
                      <a:cubicBezTo>
                        <a:pt x="1" y="2"/>
                        <a:pt x="1" y="1"/>
                        <a:pt x="0" y="0"/>
                      </a:cubicBezTo>
                      <a:cubicBezTo>
                        <a:pt x="0" y="1"/>
                        <a:pt x="0" y="2"/>
                        <a:pt x="1" y="3"/>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4" name="Freeform 191"/>
                <p:cNvSpPr>
                  <a:spLocks/>
                </p:cNvSpPr>
                <p:nvPr/>
              </p:nvSpPr>
              <p:spPr bwMode="auto">
                <a:xfrm>
                  <a:off x="4868" y="128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5" name="Rectangle 192"/>
                <p:cNvSpPr>
                  <a:spLocks noChangeArrowheads="1"/>
                </p:cNvSpPr>
                <p:nvPr/>
              </p:nvSpPr>
              <p:spPr bwMode="auto">
                <a:xfrm>
                  <a:off x="4854" y="12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6" name="Freeform 193"/>
                <p:cNvSpPr>
                  <a:spLocks/>
                </p:cNvSpPr>
                <p:nvPr/>
              </p:nvSpPr>
              <p:spPr bwMode="auto">
                <a:xfrm>
                  <a:off x="4861" y="1284"/>
                  <a:ext cx="5" cy="2"/>
                </a:xfrm>
                <a:custGeom>
                  <a:avLst/>
                  <a:gdLst>
                    <a:gd name="T0" fmla="*/ 1 w 2"/>
                    <a:gd name="T1" fmla="*/ 0 h 1"/>
                    <a:gd name="T2" fmla="*/ 2 w 2"/>
                    <a:gd name="T3" fmla="*/ 1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1" y="1"/>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7" name="Freeform 194"/>
                <p:cNvSpPr>
                  <a:spLocks/>
                </p:cNvSpPr>
                <p:nvPr/>
              </p:nvSpPr>
              <p:spPr bwMode="auto">
                <a:xfrm>
                  <a:off x="4861" y="1270"/>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8" name="Freeform 195"/>
                <p:cNvSpPr>
                  <a:spLocks/>
                </p:cNvSpPr>
                <p:nvPr/>
              </p:nvSpPr>
              <p:spPr bwMode="auto">
                <a:xfrm>
                  <a:off x="486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9" name="Freeform 196"/>
                <p:cNvSpPr>
                  <a:spLocks/>
                </p:cNvSpPr>
                <p:nvPr/>
              </p:nvSpPr>
              <p:spPr bwMode="auto">
                <a:xfrm>
                  <a:off x="4866" y="1286"/>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0" name="Freeform 197"/>
                <p:cNvSpPr>
                  <a:spLocks/>
                </p:cNvSpPr>
                <p:nvPr/>
              </p:nvSpPr>
              <p:spPr bwMode="auto">
                <a:xfrm>
                  <a:off x="4828" y="1260"/>
                  <a:ext cx="26" cy="15"/>
                </a:xfrm>
                <a:custGeom>
                  <a:avLst/>
                  <a:gdLst>
                    <a:gd name="T0" fmla="*/ 0 w 11"/>
                    <a:gd name="T1" fmla="*/ 3 h 6"/>
                    <a:gd name="T2" fmla="*/ 3 w 11"/>
                    <a:gd name="T3" fmla="*/ 5 h 6"/>
                    <a:gd name="T4" fmla="*/ 11 w 11"/>
                    <a:gd name="T5" fmla="*/ 1 h 6"/>
                    <a:gd name="T6" fmla="*/ 8 w 11"/>
                    <a:gd name="T7" fmla="*/ 1 h 6"/>
                    <a:gd name="T8" fmla="*/ 6 w 11"/>
                    <a:gd name="T9" fmla="*/ 4 h 6"/>
                    <a:gd name="T10" fmla="*/ 6 w 11"/>
                    <a:gd name="T11" fmla="*/ 1 h 6"/>
                    <a:gd name="T12" fmla="*/ 0 w 11"/>
                    <a:gd name="T13" fmla="*/ 1 h 6"/>
                    <a:gd name="T14" fmla="*/ 2 w 11"/>
                    <a:gd name="T15" fmla="*/ 2 h 6"/>
                    <a:gd name="T16" fmla="*/ 0 w 11"/>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3"/>
                      </a:moveTo>
                      <a:cubicBezTo>
                        <a:pt x="2" y="2"/>
                        <a:pt x="4" y="3"/>
                        <a:pt x="3" y="5"/>
                      </a:cubicBezTo>
                      <a:cubicBezTo>
                        <a:pt x="4" y="6"/>
                        <a:pt x="9" y="3"/>
                        <a:pt x="11" y="1"/>
                      </a:cubicBezTo>
                      <a:cubicBezTo>
                        <a:pt x="10" y="1"/>
                        <a:pt x="10" y="2"/>
                        <a:pt x="8" y="1"/>
                      </a:cubicBezTo>
                      <a:cubicBezTo>
                        <a:pt x="8" y="1"/>
                        <a:pt x="8" y="4"/>
                        <a:pt x="6" y="4"/>
                      </a:cubicBezTo>
                      <a:cubicBezTo>
                        <a:pt x="4" y="2"/>
                        <a:pt x="6" y="2"/>
                        <a:pt x="6" y="1"/>
                      </a:cubicBezTo>
                      <a:cubicBezTo>
                        <a:pt x="5" y="2"/>
                        <a:pt x="3" y="0"/>
                        <a:pt x="0" y="1"/>
                      </a:cubicBezTo>
                      <a:cubicBezTo>
                        <a:pt x="2" y="2"/>
                        <a:pt x="2" y="2"/>
                        <a:pt x="2" y="2"/>
                      </a:cubicBezTo>
                      <a:cubicBezTo>
                        <a:pt x="1"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1" name="Freeform 198"/>
                <p:cNvSpPr>
                  <a:spLocks/>
                </p:cNvSpPr>
                <p:nvPr/>
              </p:nvSpPr>
              <p:spPr bwMode="auto">
                <a:xfrm>
                  <a:off x="4854" y="1263"/>
                  <a:ext cx="5" cy="7"/>
                </a:xfrm>
                <a:custGeom>
                  <a:avLst/>
                  <a:gdLst>
                    <a:gd name="T0" fmla="*/ 1 w 2"/>
                    <a:gd name="T1" fmla="*/ 3 h 3"/>
                    <a:gd name="T2" fmla="*/ 1 w 2"/>
                    <a:gd name="T3" fmla="*/ 3 h 3"/>
                    <a:gd name="T4" fmla="*/ 2 w 2"/>
                    <a:gd name="T5" fmla="*/ 0 h 3"/>
                    <a:gd name="T6" fmla="*/ 0 w 2"/>
                    <a:gd name="T7" fmla="*/ 0 h 3"/>
                    <a:gd name="T8" fmla="*/ 1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2" y="2"/>
                        <a:pt x="2" y="0"/>
                      </a:cubicBezTo>
                      <a:cubicBezTo>
                        <a:pt x="1" y="0"/>
                        <a:pt x="1" y="0"/>
                        <a:pt x="0" y="0"/>
                      </a:cubicBezTo>
                      <a:cubicBezTo>
                        <a:pt x="0" y="0"/>
                        <a:pt x="0" y="1"/>
                        <a:pt x="1" y="1"/>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2" name="Freeform 199"/>
                <p:cNvSpPr>
                  <a:spLocks/>
                </p:cNvSpPr>
                <p:nvPr/>
              </p:nvSpPr>
              <p:spPr bwMode="auto">
                <a:xfrm>
                  <a:off x="4849" y="1270"/>
                  <a:ext cx="12" cy="12"/>
                </a:xfrm>
                <a:custGeom>
                  <a:avLst/>
                  <a:gdLst>
                    <a:gd name="T0" fmla="*/ 4 w 5"/>
                    <a:gd name="T1" fmla="*/ 2 h 5"/>
                    <a:gd name="T2" fmla="*/ 0 w 5"/>
                    <a:gd name="T3" fmla="*/ 3 h 5"/>
                    <a:gd name="T4" fmla="*/ 3 w 5"/>
                    <a:gd name="T5" fmla="*/ 4 h 5"/>
                    <a:gd name="T6" fmla="*/ 4 w 5"/>
                    <a:gd name="T7" fmla="*/ 2 h 5"/>
                    <a:gd name="T8" fmla="*/ 5 w 5"/>
                    <a:gd name="T9" fmla="*/ 3 h 5"/>
                    <a:gd name="T10" fmla="*/ 5 w 5"/>
                    <a:gd name="T11" fmla="*/ 2 h 5"/>
                    <a:gd name="T12" fmla="*/ 5 w 5"/>
                    <a:gd name="T13" fmla="*/ 2 h 5"/>
                    <a:gd name="T14" fmla="*/ 5 w 5"/>
                    <a:gd name="T15" fmla="*/ 2 h 5"/>
                    <a:gd name="T16" fmla="*/ 5 w 5"/>
                    <a:gd name="T17" fmla="*/ 2 h 5"/>
                    <a:gd name="T18" fmla="*/ 5 w 5"/>
                    <a:gd name="T19" fmla="*/ 2 h 5"/>
                    <a:gd name="T20" fmla="*/ 5 w 5"/>
                    <a:gd name="T21" fmla="*/ 2 h 5"/>
                    <a:gd name="T22" fmla="*/ 4 w 5"/>
                    <a:gd name="T23" fmla="*/ 2 h 5"/>
                    <a:gd name="T24" fmla="*/ 5 w 5"/>
                    <a:gd name="T25" fmla="*/ 2 h 5"/>
                    <a:gd name="T26" fmla="*/ 5 w 5"/>
                    <a:gd name="T27" fmla="*/ 2 h 5"/>
                    <a:gd name="T28" fmla="*/ 5 w 5"/>
                    <a:gd name="T29" fmla="*/ 2 h 5"/>
                    <a:gd name="T30" fmla="*/ 3 w 5"/>
                    <a:gd name="T31" fmla="*/ 0 h 5"/>
                    <a:gd name="T32" fmla="*/ 4 w 5"/>
                    <a:gd name="T3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2"/>
                      </a:moveTo>
                      <a:cubicBezTo>
                        <a:pt x="3" y="3"/>
                        <a:pt x="1" y="2"/>
                        <a:pt x="0" y="3"/>
                      </a:cubicBezTo>
                      <a:cubicBezTo>
                        <a:pt x="1" y="5"/>
                        <a:pt x="2" y="4"/>
                        <a:pt x="3" y="4"/>
                      </a:cubicBezTo>
                      <a:cubicBezTo>
                        <a:pt x="1" y="2"/>
                        <a:pt x="4" y="5"/>
                        <a:pt x="4" y="2"/>
                      </a:cubicBezTo>
                      <a:cubicBezTo>
                        <a:pt x="5" y="3"/>
                        <a:pt x="5" y="3"/>
                        <a:pt x="5" y="3"/>
                      </a:cubicBezTo>
                      <a:cubicBezTo>
                        <a:pt x="5" y="3"/>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1"/>
                        <a:pt x="5" y="2"/>
                        <a:pt x="5" y="2"/>
                      </a:cubicBezTo>
                      <a:cubicBezTo>
                        <a:pt x="5" y="2"/>
                        <a:pt x="5" y="2"/>
                        <a:pt x="5" y="2"/>
                      </a:cubicBezTo>
                      <a:cubicBezTo>
                        <a:pt x="5" y="2"/>
                        <a:pt x="5" y="2"/>
                        <a:pt x="5" y="2"/>
                      </a:cubicBezTo>
                      <a:cubicBezTo>
                        <a:pt x="3" y="0"/>
                        <a:pt x="3" y="0"/>
                        <a:pt x="3" y="0"/>
                      </a:cubicBezTo>
                      <a:cubicBezTo>
                        <a:pt x="3" y="1"/>
                        <a:pt x="4"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3" name="Freeform 200"/>
                <p:cNvSpPr>
                  <a:spLocks/>
                </p:cNvSpPr>
                <p:nvPr/>
              </p:nvSpPr>
              <p:spPr bwMode="auto">
                <a:xfrm>
                  <a:off x="4856" y="131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4" name="Freeform 201"/>
                <p:cNvSpPr>
                  <a:spLocks/>
                </p:cNvSpPr>
                <p:nvPr/>
              </p:nvSpPr>
              <p:spPr bwMode="auto">
                <a:xfrm>
                  <a:off x="4859" y="1301"/>
                  <a:ext cx="7" cy="14"/>
                </a:xfrm>
                <a:custGeom>
                  <a:avLst/>
                  <a:gdLst>
                    <a:gd name="T0" fmla="*/ 0 w 3"/>
                    <a:gd name="T1" fmla="*/ 4 h 6"/>
                    <a:gd name="T2" fmla="*/ 1 w 3"/>
                    <a:gd name="T3" fmla="*/ 4 h 6"/>
                    <a:gd name="T4" fmla="*/ 0 w 3"/>
                    <a:gd name="T5" fmla="*/ 5 h 6"/>
                    <a:gd name="T6" fmla="*/ 2 w 3"/>
                    <a:gd name="T7" fmla="*/ 4 h 6"/>
                    <a:gd name="T8" fmla="*/ 1 w 3"/>
                    <a:gd name="T9" fmla="*/ 4 h 6"/>
                    <a:gd name="T10" fmla="*/ 3 w 3"/>
                    <a:gd name="T11" fmla="*/ 0 h 6"/>
                    <a:gd name="T12" fmla="*/ 0 w 3"/>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4"/>
                      </a:moveTo>
                      <a:cubicBezTo>
                        <a:pt x="0" y="4"/>
                        <a:pt x="1" y="4"/>
                        <a:pt x="1" y="4"/>
                      </a:cubicBezTo>
                      <a:cubicBezTo>
                        <a:pt x="1" y="5"/>
                        <a:pt x="0" y="5"/>
                        <a:pt x="0" y="5"/>
                      </a:cubicBezTo>
                      <a:cubicBezTo>
                        <a:pt x="0" y="5"/>
                        <a:pt x="2" y="6"/>
                        <a:pt x="2" y="4"/>
                      </a:cubicBezTo>
                      <a:cubicBezTo>
                        <a:pt x="1" y="4"/>
                        <a:pt x="1" y="4"/>
                        <a:pt x="1" y="4"/>
                      </a:cubicBezTo>
                      <a:cubicBezTo>
                        <a:pt x="1" y="3"/>
                        <a:pt x="2" y="0"/>
                        <a:pt x="3"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5" name="Freeform 202"/>
                <p:cNvSpPr>
                  <a:spLocks/>
                </p:cNvSpPr>
                <p:nvPr/>
              </p:nvSpPr>
              <p:spPr bwMode="auto">
                <a:xfrm>
                  <a:off x="4851" y="1289"/>
                  <a:ext cx="5" cy="7"/>
                </a:xfrm>
                <a:custGeom>
                  <a:avLst/>
                  <a:gdLst>
                    <a:gd name="T0" fmla="*/ 2 w 2"/>
                    <a:gd name="T1" fmla="*/ 2 h 3"/>
                    <a:gd name="T2" fmla="*/ 0 w 2"/>
                    <a:gd name="T3" fmla="*/ 0 h 3"/>
                    <a:gd name="T4" fmla="*/ 0 w 2"/>
                    <a:gd name="T5" fmla="*/ 2 h 3"/>
                    <a:gd name="T6" fmla="*/ 0 w 2"/>
                    <a:gd name="T7" fmla="*/ 1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0" y="0"/>
                        <a:pt x="0" y="0"/>
                        <a:pt x="0" y="0"/>
                      </a:cubicBezTo>
                      <a:cubicBezTo>
                        <a:pt x="0" y="2"/>
                        <a:pt x="0" y="2"/>
                        <a:pt x="0" y="2"/>
                      </a:cubicBezTo>
                      <a:cubicBezTo>
                        <a:pt x="0" y="1"/>
                        <a:pt x="0" y="1"/>
                        <a:pt x="0" y="1"/>
                      </a:cubicBezTo>
                      <a:cubicBezTo>
                        <a:pt x="1" y="3"/>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6" name="Freeform 203"/>
                <p:cNvSpPr>
                  <a:spLocks/>
                </p:cNvSpPr>
                <p:nvPr/>
              </p:nvSpPr>
              <p:spPr bwMode="auto">
                <a:xfrm>
                  <a:off x="4854" y="1260"/>
                  <a:ext cx="7" cy="0"/>
                </a:xfrm>
                <a:custGeom>
                  <a:avLst/>
                  <a:gdLst>
                    <a:gd name="T0" fmla="*/ 2 w 7"/>
                    <a:gd name="T1" fmla="*/ 7 w 7"/>
                    <a:gd name="T2" fmla="*/ 0 w 7"/>
                    <a:gd name="T3" fmla="*/ 2 w 7"/>
                  </a:gdLst>
                  <a:ahLst/>
                  <a:cxnLst>
                    <a:cxn ang="0">
                      <a:pos x="T0" y="0"/>
                    </a:cxn>
                    <a:cxn ang="0">
                      <a:pos x="T1" y="0"/>
                    </a:cxn>
                    <a:cxn ang="0">
                      <a:pos x="T2" y="0"/>
                    </a:cxn>
                    <a:cxn ang="0">
                      <a:pos x="T3" y="0"/>
                    </a:cxn>
                  </a:cxnLst>
                  <a:rect l="0" t="0" r="r" b="b"/>
                  <a:pathLst>
                    <a:path w="7">
                      <a:moveTo>
                        <a:pt x="2" y="0"/>
                      </a:moveTo>
                      <a:lnTo>
                        <a:pt x="7"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7" name="Freeform 204"/>
                <p:cNvSpPr>
                  <a:spLocks/>
                </p:cNvSpPr>
                <p:nvPr/>
              </p:nvSpPr>
              <p:spPr bwMode="auto">
                <a:xfrm>
                  <a:off x="4854" y="1253"/>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59" name="Group 406"/>
              <p:cNvGrpSpPr>
                <a:grpSpLocks/>
              </p:cNvGrpSpPr>
              <p:nvPr/>
            </p:nvGrpSpPr>
            <p:grpSpPr bwMode="auto">
              <a:xfrm>
                <a:off x="7623175" y="1552575"/>
                <a:ext cx="1044575" cy="1422400"/>
                <a:chOff x="4802" y="978"/>
                <a:chExt cx="658" cy="896"/>
              </a:xfrm>
              <a:grpFill/>
            </p:grpSpPr>
            <p:sp>
              <p:nvSpPr>
                <p:cNvPr id="3568" name="Freeform 206"/>
                <p:cNvSpPr>
                  <a:spLocks/>
                </p:cNvSpPr>
                <p:nvPr/>
              </p:nvSpPr>
              <p:spPr bwMode="auto">
                <a:xfrm>
                  <a:off x="5062" y="99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9" name="Freeform 207"/>
                <p:cNvSpPr>
                  <a:spLocks/>
                </p:cNvSpPr>
                <p:nvPr/>
              </p:nvSpPr>
              <p:spPr bwMode="auto">
                <a:xfrm>
                  <a:off x="5050" y="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0" name="Freeform 208"/>
                <p:cNvSpPr>
                  <a:spLocks/>
                </p:cNvSpPr>
                <p:nvPr/>
              </p:nvSpPr>
              <p:spPr bwMode="auto">
                <a:xfrm>
                  <a:off x="4868" y="1102"/>
                  <a:ext cx="9" cy="4"/>
                </a:xfrm>
                <a:custGeom>
                  <a:avLst/>
                  <a:gdLst>
                    <a:gd name="T0" fmla="*/ 0 w 4"/>
                    <a:gd name="T1" fmla="*/ 1 h 2"/>
                    <a:gd name="T2" fmla="*/ 3 w 4"/>
                    <a:gd name="T3" fmla="*/ 1 h 2"/>
                    <a:gd name="T4" fmla="*/ 1 w 4"/>
                    <a:gd name="T5" fmla="*/ 0 h 2"/>
                    <a:gd name="T6" fmla="*/ 0 w 4"/>
                    <a:gd name="T7" fmla="*/ 1 h 2"/>
                  </a:gdLst>
                  <a:ahLst/>
                  <a:cxnLst>
                    <a:cxn ang="0">
                      <a:pos x="T0" y="T1"/>
                    </a:cxn>
                    <a:cxn ang="0">
                      <a:pos x="T2" y="T3"/>
                    </a:cxn>
                    <a:cxn ang="0">
                      <a:pos x="T4" y="T5"/>
                    </a:cxn>
                    <a:cxn ang="0">
                      <a:pos x="T6" y="T7"/>
                    </a:cxn>
                  </a:cxnLst>
                  <a:rect l="0" t="0" r="r" b="b"/>
                  <a:pathLst>
                    <a:path w="4" h="2">
                      <a:moveTo>
                        <a:pt x="0" y="1"/>
                      </a:moveTo>
                      <a:cubicBezTo>
                        <a:pt x="2" y="2"/>
                        <a:pt x="4" y="2"/>
                        <a:pt x="3" y="1"/>
                      </a:cubicBez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1" name="Freeform 209"/>
                <p:cNvSpPr>
                  <a:spLocks/>
                </p:cNvSpPr>
                <p:nvPr/>
              </p:nvSpPr>
              <p:spPr bwMode="auto">
                <a:xfrm>
                  <a:off x="4951" y="1021"/>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0"/>
                        <a:pt x="0" y="0"/>
                        <a:pt x="0" y="0"/>
                      </a:cubicBezTo>
                      <a:cubicBezTo>
                        <a:pt x="0" y="1"/>
                        <a:pt x="0" y="2"/>
                        <a:pt x="0" y="2"/>
                      </a:cubicBezTo>
                      <a:cubicBezTo>
                        <a:pt x="0" y="2"/>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2" name="Freeform 210"/>
                <p:cNvSpPr>
                  <a:spLocks/>
                </p:cNvSpPr>
                <p:nvPr/>
              </p:nvSpPr>
              <p:spPr bwMode="auto">
                <a:xfrm>
                  <a:off x="4949" y="100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3" name="Freeform 211"/>
                <p:cNvSpPr>
                  <a:spLocks/>
                </p:cNvSpPr>
                <p:nvPr/>
              </p:nvSpPr>
              <p:spPr bwMode="auto">
                <a:xfrm>
                  <a:off x="5129" y="983"/>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4" name="Freeform 212"/>
                <p:cNvSpPr>
                  <a:spLocks/>
                </p:cNvSpPr>
                <p:nvPr/>
              </p:nvSpPr>
              <p:spPr bwMode="auto">
                <a:xfrm>
                  <a:off x="4835" y="1185"/>
                  <a:ext cx="7" cy="4"/>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3" y="0"/>
                      </a:cubicBezTo>
                      <a:cubicBezTo>
                        <a:pt x="2" y="1"/>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5" name="Freeform 213"/>
                <p:cNvSpPr>
                  <a:spLocks/>
                </p:cNvSpPr>
                <p:nvPr/>
              </p:nvSpPr>
              <p:spPr bwMode="auto">
                <a:xfrm>
                  <a:off x="5058" y="103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6" name="Freeform 214"/>
                <p:cNvSpPr>
                  <a:spLocks/>
                </p:cNvSpPr>
                <p:nvPr/>
              </p:nvSpPr>
              <p:spPr bwMode="auto">
                <a:xfrm>
                  <a:off x="4840" y="1180"/>
                  <a:ext cx="4" cy="5"/>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0"/>
                        <a:pt x="0" y="0"/>
                      </a:cubicBezTo>
                      <a:cubicBezTo>
                        <a:pt x="1" y="1"/>
                        <a:pt x="1"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7" name="Freeform 215"/>
                <p:cNvSpPr>
                  <a:spLocks/>
                </p:cNvSpPr>
                <p:nvPr/>
              </p:nvSpPr>
              <p:spPr bwMode="auto">
                <a:xfrm>
                  <a:off x="5370" y="9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8" name="Freeform 216"/>
                <p:cNvSpPr>
                  <a:spLocks/>
                </p:cNvSpPr>
                <p:nvPr/>
              </p:nvSpPr>
              <p:spPr bwMode="auto">
                <a:xfrm>
                  <a:off x="5434" y="1042"/>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9" name="Rectangle 217"/>
                <p:cNvSpPr>
                  <a:spLocks noChangeArrowheads="1"/>
                </p:cNvSpPr>
                <p:nvPr/>
              </p:nvSpPr>
              <p:spPr bwMode="auto">
                <a:xfrm>
                  <a:off x="4847"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0" name="Freeform 218"/>
                <p:cNvSpPr>
                  <a:spLocks/>
                </p:cNvSpPr>
                <p:nvPr/>
              </p:nvSpPr>
              <p:spPr bwMode="auto">
                <a:xfrm>
                  <a:off x="4830" y="123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1" name="Freeform 219"/>
                <p:cNvSpPr>
                  <a:spLocks/>
                </p:cNvSpPr>
                <p:nvPr/>
              </p:nvSpPr>
              <p:spPr bwMode="auto">
                <a:xfrm>
                  <a:off x="4816" y="116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2" name="Freeform 220"/>
                <p:cNvSpPr>
                  <a:spLocks/>
                </p:cNvSpPr>
                <p:nvPr/>
              </p:nvSpPr>
              <p:spPr bwMode="auto">
                <a:xfrm>
                  <a:off x="4847" y="12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3" name="Freeform 221"/>
                <p:cNvSpPr>
                  <a:spLocks/>
                </p:cNvSpPr>
                <p:nvPr/>
              </p:nvSpPr>
              <p:spPr bwMode="auto">
                <a:xfrm>
                  <a:off x="4847" y="123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4" name="Freeform 222"/>
                <p:cNvSpPr>
                  <a:spLocks/>
                </p:cNvSpPr>
                <p:nvPr/>
              </p:nvSpPr>
              <p:spPr bwMode="auto">
                <a:xfrm>
                  <a:off x="4847" y="122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5" name="Freeform 223"/>
                <p:cNvSpPr>
                  <a:spLocks/>
                </p:cNvSpPr>
                <p:nvPr/>
              </p:nvSpPr>
              <p:spPr bwMode="auto">
                <a:xfrm>
                  <a:off x="5240" y="1004"/>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6" name="Freeform 224"/>
                <p:cNvSpPr>
                  <a:spLocks/>
                </p:cNvSpPr>
                <p:nvPr/>
              </p:nvSpPr>
              <p:spPr bwMode="auto">
                <a:xfrm>
                  <a:off x="4866" y="1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7" name="Freeform 225"/>
                <p:cNvSpPr>
                  <a:spLocks/>
                </p:cNvSpPr>
                <p:nvPr/>
              </p:nvSpPr>
              <p:spPr bwMode="auto">
                <a:xfrm>
                  <a:off x="4866" y="1040"/>
                  <a:ext cx="9" cy="14"/>
                </a:xfrm>
                <a:custGeom>
                  <a:avLst/>
                  <a:gdLst>
                    <a:gd name="T0" fmla="*/ 1 w 4"/>
                    <a:gd name="T1" fmla="*/ 0 h 6"/>
                    <a:gd name="T2" fmla="*/ 0 w 4"/>
                    <a:gd name="T3" fmla="*/ 3 h 6"/>
                    <a:gd name="T4" fmla="*/ 4 w 4"/>
                    <a:gd name="T5" fmla="*/ 6 h 6"/>
                    <a:gd name="T6" fmla="*/ 2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2" y="2"/>
                        <a:pt x="1" y="3"/>
                        <a:pt x="0" y="3"/>
                      </a:cubicBezTo>
                      <a:cubicBezTo>
                        <a:pt x="4" y="6"/>
                        <a:pt x="4" y="6"/>
                        <a:pt x="4" y="6"/>
                      </a:cubicBezTo>
                      <a:cubicBezTo>
                        <a:pt x="4" y="6"/>
                        <a:pt x="3" y="5"/>
                        <a:pt x="2" y="3"/>
                      </a:cubicBezTo>
                      <a:cubicBezTo>
                        <a:pt x="2"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8" name="Freeform 226"/>
                <p:cNvSpPr>
                  <a:spLocks noEditPoints="1"/>
                </p:cNvSpPr>
                <p:nvPr/>
              </p:nvSpPr>
              <p:spPr bwMode="auto">
                <a:xfrm>
                  <a:off x="4802" y="978"/>
                  <a:ext cx="654" cy="275"/>
                </a:xfrm>
                <a:custGeom>
                  <a:avLst/>
                  <a:gdLst>
                    <a:gd name="T0" fmla="*/ 115 w 276"/>
                    <a:gd name="T1" fmla="*/ 4 h 116"/>
                    <a:gd name="T2" fmla="*/ 105 w 276"/>
                    <a:gd name="T3" fmla="*/ 6 h 116"/>
                    <a:gd name="T4" fmla="*/ 100 w 276"/>
                    <a:gd name="T5" fmla="*/ 4 h 116"/>
                    <a:gd name="T6" fmla="*/ 90 w 276"/>
                    <a:gd name="T7" fmla="*/ 6 h 116"/>
                    <a:gd name="T8" fmla="*/ 78 w 276"/>
                    <a:gd name="T9" fmla="*/ 7 h 116"/>
                    <a:gd name="T10" fmla="*/ 63 w 276"/>
                    <a:gd name="T11" fmla="*/ 19 h 116"/>
                    <a:gd name="T12" fmla="*/ 61 w 276"/>
                    <a:gd name="T13" fmla="*/ 17 h 116"/>
                    <a:gd name="T14" fmla="*/ 60 w 276"/>
                    <a:gd name="T15" fmla="*/ 12 h 116"/>
                    <a:gd name="T16" fmla="*/ 53 w 276"/>
                    <a:gd name="T17" fmla="*/ 15 h 116"/>
                    <a:gd name="T18" fmla="*/ 42 w 276"/>
                    <a:gd name="T19" fmla="*/ 22 h 116"/>
                    <a:gd name="T20" fmla="*/ 31 w 276"/>
                    <a:gd name="T21" fmla="*/ 26 h 116"/>
                    <a:gd name="T22" fmla="*/ 22 w 276"/>
                    <a:gd name="T23" fmla="*/ 33 h 116"/>
                    <a:gd name="T24" fmla="*/ 16 w 276"/>
                    <a:gd name="T25" fmla="*/ 39 h 116"/>
                    <a:gd name="T26" fmla="*/ 20 w 276"/>
                    <a:gd name="T27" fmla="*/ 59 h 116"/>
                    <a:gd name="T28" fmla="*/ 5 w 276"/>
                    <a:gd name="T29" fmla="*/ 48 h 116"/>
                    <a:gd name="T30" fmla="*/ 6 w 276"/>
                    <a:gd name="T31" fmla="*/ 57 h 116"/>
                    <a:gd name="T32" fmla="*/ 3 w 276"/>
                    <a:gd name="T33" fmla="*/ 66 h 116"/>
                    <a:gd name="T34" fmla="*/ 7 w 276"/>
                    <a:gd name="T35" fmla="*/ 78 h 116"/>
                    <a:gd name="T36" fmla="*/ 3 w 276"/>
                    <a:gd name="T37" fmla="*/ 87 h 116"/>
                    <a:gd name="T38" fmla="*/ 8 w 276"/>
                    <a:gd name="T39" fmla="*/ 99 h 116"/>
                    <a:gd name="T40" fmla="*/ 15 w 276"/>
                    <a:gd name="T41" fmla="*/ 111 h 116"/>
                    <a:gd name="T42" fmla="*/ 22 w 276"/>
                    <a:gd name="T43" fmla="*/ 114 h 116"/>
                    <a:gd name="T44" fmla="*/ 18 w 276"/>
                    <a:gd name="T45" fmla="*/ 107 h 116"/>
                    <a:gd name="T46" fmla="*/ 18 w 276"/>
                    <a:gd name="T47" fmla="*/ 103 h 116"/>
                    <a:gd name="T48" fmla="*/ 16 w 276"/>
                    <a:gd name="T49" fmla="*/ 94 h 116"/>
                    <a:gd name="T50" fmla="*/ 22 w 276"/>
                    <a:gd name="T51" fmla="*/ 72 h 116"/>
                    <a:gd name="T52" fmla="*/ 24 w 276"/>
                    <a:gd name="T53" fmla="*/ 58 h 116"/>
                    <a:gd name="T54" fmla="*/ 27 w 276"/>
                    <a:gd name="T55" fmla="*/ 53 h 116"/>
                    <a:gd name="T56" fmla="*/ 31 w 276"/>
                    <a:gd name="T57" fmla="*/ 48 h 116"/>
                    <a:gd name="T58" fmla="*/ 37 w 276"/>
                    <a:gd name="T59" fmla="*/ 42 h 116"/>
                    <a:gd name="T60" fmla="*/ 55 w 276"/>
                    <a:gd name="T61" fmla="*/ 29 h 116"/>
                    <a:gd name="T62" fmla="*/ 63 w 276"/>
                    <a:gd name="T63" fmla="*/ 24 h 116"/>
                    <a:gd name="T64" fmla="*/ 76 w 276"/>
                    <a:gd name="T65" fmla="*/ 22 h 116"/>
                    <a:gd name="T66" fmla="*/ 88 w 276"/>
                    <a:gd name="T67" fmla="*/ 19 h 116"/>
                    <a:gd name="T68" fmla="*/ 102 w 276"/>
                    <a:gd name="T69" fmla="*/ 22 h 116"/>
                    <a:gd name="T70" fmla="*/ 125 w 276"/>
                    <a:gd name="T71" fmla="*/ 23 h 116"/>
                    <a:gd name="T72" fmla="*/ 145 w 276"/>
                    <a:gd name="T73" fmla="*/ 24 h 116"/>
                    <a:gd name="T74" fmla="*/ 164 w 276"/>
                    <a:gd name="T75" fmla="*/ 22 h 116"/>
                    <a:gd name="T76" fmla="*/ 187 w 276"/>
                    <a:gd name="T77" fmla="*/ 22 h 116"/>
                    <a:gd name="T78" fmla="*/ 193 w 276"/>
                    <a:gd name="T79" fmla="*/ 25 h 116"/>
                    <a:gd name="T80" fmla="*/ 214 w 276"/>
                    <a:gd name="T81" fmla="*/ 19 h 116"/>
                    <a:gd name="T82" fmla="*/ 238 w 276"/>
                    <a:gd name="T83" fmla="*/ 26 h 116"/>
                    <a:gd name="T84" fmla="*/ 267 w 276"/>
                    <a:gd name="T85" fmla="*/ 27 h 116"/>
                    <a:gd name="T86" fmla="*/ 272 w 276"/>
                    <a:gd name="T87" fmla="*/ 14 h 116"/>
                    <a:gd name="T88" fmla="*/ 251 w 276"/>
                    <a:gd name="T89" fmla="*/ 11 h 116"/>
                    <a:gd name="T90" fmla="*/ 241 w 276"/>
                    <a:gd name="T91" fmla="*/ 9 h 116"/>
                    <a:gd name="T92" fmla="*/ 222 w 276"/>
                    <a:gd name="T93" fmla="*/ 10 h 116"/>
                    <a:gd name="T94" fmla="*/ 208 w 276"/>
                    <a:gd name="T95" fmla="*/ 13 h 116"/>
                    <a:gd name="T96" fmla="*/ 197 w 276"/>
                    <a:gd name="T97" fmla="*/ 14 h 116"/>
                    <a:gd name="T98" fmla="*/ 183 w 276"/>
                    <a:gd name="T99" fmla="*/ 13 h 116"/>
                    <a:gd name="T100" fmla="*/ 180 w 276"/>
                    <a:gd name="T101" fmla="*/ 7 h 116"/>
                    <a:gd name="T102" fmla="*/ 172 w 276"/>
                    <a:gd name="T103" fmla="*/ 7 h 116"/>
                    <a:gd name="T104" fmla="*/ 162 w 276"/>
                    <a:gd name="T105" fmla="*/ 7 h 116"/>
                    <a:gd name="T106" fmla="*/ 155 w 276"/>
                    <a:gd name="T107" fmla="*/ 7 h 116"/>
                    <a:gd name="T108" fmla="*/ 148 w 276"/>
                    <a:gd name="T109" fmla="*/ 7 h 116"/>
                    <a:gd name="T110" fmla="*/ 130 w 276"/>
                    <a:gd name="T111" fmla="*/ 5 h 116"/>
                    <a:gd name="T112" fmla="*/ 97 w 276"/>
                    <a:gd name="T113" fmla="*/ 7 h 116"/>
                    <a:gd name="T114" fmla="*/ 16 w 276"/>
                    <a:gd name="T115" fmla="*/ 100 h 116"/>
                    <a:gd name="T116" fmla="*/ 16 w 276"/>
                    <a:gd name="T117" fmla="*/ 10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116">
                      <a:moveTo>
                        <a:pt x="122" y="5"/>
                      </a:moveTo>
                      <a:cubicBezTo>
                        <a:pt x="121" y="4"/>
                        <a:pt x="121" y="4"/>
                        <a:pt x="121" y="4"/>
                      </a:cubicBezTo>
                      <a:cubicBezTo>
                        <a:pt x="123" y="1"/>
                        <a:pt x="124" y="2"/>
                        <a:pt x="123" y="0"/>
                      </a:cubicBezTo>
                      <a:cubicBezTo>
                        <a:pt x="122" y="5"/>
                        <a:pt x="116" y="0"/>
                        <a:pt x="116" y="6"/>
                      </a:cubicBezTo>
                      <a:cubicBezTo>
                        <a:pt x="115" y="5"/>
                        <a:pt x="115" y="5"/>
                        <a:pt x="115" y="5"/>
                      </a:cubicBezTo>
                      <a:cubicBezTo>
                        <a:pt x="115" y="5"/>
                        <a:pt x="115" y="4"/>
                        <a:pt x="115" y="4"/>
                      </a:cubicBezTo>
                      <a:cubicBezTo>
                        <a:pt x="113" y="2"/>
                        <a:pt x="114" y="8"/>
                        <a:pt x="111" y="8"/>
                      </a:cubicBezTo>
                      <a:cubicBezTo>
                        <a:pt x="110" y="7"/>
                        <a:pt x="109" y="6"/>
                        <a:pt x="110" y="6"/>
                      </a:cubicBezTo>
                      <a:cubicBezTo>
                        <a:pt x="108" y="7"/>
                        <a:pt x="108" y="7"/>
                        <a:pt x="108" y="7"/>
                      </a:cubicBezTo>
                      <a:cubicBezTo>
                        <a:pt x="107" y="7"/>
                        <a:pt x="107" y="6"/>
                        <a:pt x="108" y="6"/>
                      </a:cubicBezTo>
                      <a:cubicBezTo>
                        <a:pt x="105" y="7"/>
                        <a:pt x="105" y="7"/>
                        <a:pt x="105" y="7"/>
                      </a:cubicBezTo>
                      <a:cubicBezTo>
                        <a:pt x="105" y="6"/>
                        <a:pt x="105" y="6"/>
                        <a:pt x="105" y="6"/>
                      </a:cubicBezTo>
                      <a:cubicBezTo>
                        <a:pt x="104" y="7"/>
                        <a:pt x="103" y="9"/>
                        <a:pt x="103" y="9"/>
                      </a:cubicBezTo>
                      <a:cubicBezTo>
                        <a:pt x="102" y="8"/>
                        <a:pt x="103" y="9"/>
                        <a:pt x="103" y="8"/>
                      </a:cubicBezTo>
                      <a:cubicBezTo>
                        <a:pt x="101" y="9"/>
                        <a:pt x="101" y="9"/>
                        <a:pt x="101" y="9"/>
                      </a:cubicBezTo>
                      <a:cubicBezTo>
                        <a:pt x="100" y="8"/>
                        <a:pt x="102" y="6"/>
                        <a:pt x="103" y="7"/>
                      </a:cubicBezTo>
                      <a:cubicBezTo>
                        <a:pt x="101" y="1"/>
                        <a:pt x="102" y="8"/>
                        <a:pt x="98" y="5"/>
                      </a:cubicBezTo>
                      <a:cubicBezTo>
                        <a:pt x="100" y="4"/>
                        <a:pt x="100" y="4"/>
                        <a:pt x="100" y="4"/>
                      </a:cubicBezTo>
                      <a:cubicBezTo>
                        <a:pt x="99" y="1"/>
                        <a:pt x="97" y="2"/>
                        <a:pt x="95" y="0"/>
                      </a:cubicBezTo>
                      <a:cubicBezTo>
                        <a:pt x="96" y="1"/>
                        <a:pt x="99" y="5"/>
                        <a:pt x="97" y="6"/>
                      </a:cubicBezTo>
                      <a:cubicBezTo>
                        <a:pt x="97" y="6"/>
                        <a:pt x="96" y="6"/>
                        <a:pt x="95" y="7"/>
                      </a:cubicBezTo>
                      <a:cubicBezTo>
                        <a:pt x="95" y="5"/>
                        <a:pt x="94" y="6"/>
                        <a:pt x="92" y="6"/>
                      </a:cubicBezTo>
                      <a:cubicBezTo>
                        <a:pt x="92" y="3"/>
                        <a:pt x="92" y="3"/>
                        <a:pt x="92" y="3"/>
                      </a:cubicBezTo>
                      <a:cubicBezTo>
                        <a:pt x="91" y="4"/>
                        <a:pt x="91" y="5"/>
                        <a:pt x="90" y="6"/>
                      </a:cubicBezTo>
                      <a:cubicBezTo>
                        <a:pt x="89" y="6"/>
                        <a:pt x="88" y="4"/>
                        <a:pt x="88" y="3"/>
                      </a:cubicBezTo>
                      <a:cubicBezTo>
                        <a:pt x="85" y="2"/>
                        <a:pt x="90" y="6"/>
                        <a:pt x="87" y="6"/>
                      </a:cubicBezTo>
                      <a:cubicBezTo>
                        <a:pt x="84" y="6"/>
                        <a:pt x="83" y="7"/>
                        <a:pt x="80" y="8"/>
                      </a:cubicBezTo>
                      <a:cubicBezTo>
                        <a:pt x="79" y="8"/>
                        <a:pt x="80" y="7"/>
                        <a:pt x="80" y="6"/>
                      </a:cubicBezTo>
                      <a:cubicBezTo>
                        <a:pt x="79" y="8"/>
                        <a:pt x="79" y="8"/>
                        <a:pt x="79" y="8"/>
                      </a:cubicBezTo>
                      <a:cubicBezTo>
                        <a:pt x="78" y="8"/>
                        <a:pt x="78" y="8"/>
                        <a:pt x="78" y="7"/>
                      </a:cubicBezTo>
                      <a:cubicBezTo>
                        <a:pt x="77" y="8"/>
                        <a:pt x="79" y="10"/>
                        <a:pt x="77" y="11"/>
                      </a:cubicBezTo>
                      <a:cubicBezTo>
                        <a:pt x="77" y="14"/>
                        <a:pt x="73" y="7"/>
                        <a:pt x="71" y="11"/>
                      </a:cubicBezTo>
                      <a:cubicBezTo>
                        <a:pt x="70" y="10"/>
                        <a:pt x="71" y="9"/>
                        <a:pt x="71" y="8"/>
                      </a:cubicBezTo>
                      <a:cubicBezTo>
                        <a:pt x="68" y="11"/>
                        <a:pt x="68" y="10"/>
                        <a:pt x="66" y="14"/>
                      </a:cubicBezTo>
                      <a:cubicBezTo>
                        <a:pt x="64" y="12"/>
                        <a:pt x="64" y="12"/>
                        <a:pt x="64" y="12"/>
                      </a:cubicBezTo>
                      <a:cubicBezTo>
                        <a:pt x="66" y="14"/>
                        <a:pt x="64" y="17"/>
                        <a:pt x="63" y="19"/>
                      </a:cubicBezTo>
                      <a:cubicBezTo>
                        <a:pt x="64" y="20"/>
                        <a:pt x="65" y="20"/>
                        <a:pt x="65" y="20"/>
                      </a:cubicBezTo>
                      <a:cubicBezTo>
                        <a:pt x="65" y="20"/>
                        <a:pt x="64" y="21"/>
                        <a:pt x="64" y="21"/>
                      </a:cubicBezTo>
                      <a:cubicBezTo>
                        <a:pt x="63" y="22"/>
                        <a:pt x="63" y="22"/>
                        <a:pt x="63" y="22"/>
                      </a:cubicBezTo>
                      <a:cubicBezTo>
                        <a:pt x="62" y="22"/>
                        <a:pt x="62" y="21"/>
                        <a:pt x="63" y="20"/>
                      </a:cubicBezTo>
                      <a:cubicBezTo>
                        <a:pt x="62" y="20"/>
                        <a:pt x="62" y="21"/>
                        <a:pt x="62" y="21"/>
                      </a:cubicBezTo>
                      <a:cubicBezTo>
                        <a:pt x="61" y="20"/>
                        <a:pt x="61" y="19"/>
                        <a:pt x="61" y="17"/>
                      </a:cubicBezTo>
                      <a:cubicBezTo>
                        <a:pt x="62" y="17"/>
                        <a:pt x="62" y="18"/>
                        <a:pt x="63" y="18"/>
                      </a:cubicBezTo>
                      <a:cubicBezTo>
                        <a:pt x="63" y="17"/>
                        <a:pt x="63" y="15"/>
                        <a:pt x="63" y="13"/>
                      </a:cubicBezTo>
                      <a:cubicBezTo>
                        <a:pt x="63" y="14"/>
                        <a:pt x="62" y="14"/>
                        <a:pt x="62" y="14"/>
                      </a:cubicBezTo>
                      <a:cubicBezTo>
                        <a:pt x="62" y="14"/>
                        <a:pt x="62" y="13"/>
                        <a:pt x="62" y="13"/>
                      </a:cubicBezTo>
                      <a:cubicBezTo>
                        <a:pt x="62" y="13"/>
                        <a:pt x="62" y="14"/>
                        <a:pt x="61" y="14"/>
                      </a:cubicBezTo>
                      <a:cubicBezTo>
                        <a:pt x="60" y="12"/>
                        <a:pt x="60" y="12"/>
                        <a:pt x="60" y="12"/>
                      </a:cubicBezTo>
                      <a:cubicBezTo>
                        <a:pt x="60" y="13"/>
                        <a:pt x="60" y="13"/>
                        <a:pt x="60" y="13"/>
                      </a:cubicBezTo>
                      <a:cubicBezTo>
                        <a:pt x="60" y="13"/>
                        <a:pt x="59" y="13"/>
                        <a:pt x="58" y="13"/>
                      </a:cubicBezTo>
                      <a:cubicBezTo>
                        <a:pt x="57" y="12"/>
                        <a:pt x="56" y="12"/>
                        <a:pt x="56" y="12"/>
                      </a:cubicBezTo>
                      <a:cubicBezTo>
                        <a:pt x="54" y="16"/>
                        <a:pt x="54" y="21"/>
                        <a:pt x="50" y="23"/>
                      </a:cubicBezTo>
                      <a:cubicBezTo>
                        <a:pt x="51" y="21"/>
                        <a:pt x="49" y="20"/>
                        <a:pt x="48" y="18"/>
                      </a:cubicBezTo>
                      <a:cubicBezTo>
                        <a:pt x="50" y="20"/>
                        <a:pt x="51" y="16"/>
                        <a:pt x="53" y="15"/>
                      </a:cubicBezTo>
                      <a:cubicBezTo>
                        <a:pt x="52" y="15"/>
                        <a:pt x="52" y="14"/>
                        <a:pt x="52" y="14"/>
                      </a:cubicBezTo>
                      <a:cubicBezTo>
                        <a:pt x="49" y="17"/>
                        <a:pt x="49" y="17"/>
                        <a:pt x="49" y="17"/>
                      </a:cubicBezTo>
                      <a:cubicBezTo>
                        <a:pt x="49" y="15"/>
                        <a:pt x="48" y="16"/>
                        <a:pt x="47" y="16"/>
                      </a:cubicBezTo>
                      <a:cubicBezTo>
                        <a:pt x="49" y="19"/>
                        <a:pt x="45" y="20"/>
                        <a:pt x="44" y="21"/>
                      </a:cubicBezTo>
                      <a:cubicBezTo>
                        <a:pt x="43" y="20"/>
                        <a:pt x="43" y="19"/>
                        <a:pt x="45" y="18"/>
                      </a:cubicBezTo>
                      <a:cubicBezTo>
                        <a:pt x="42" y="17"/>
                        <a:pt x="45" y="24"/>
                        <a:pt x="42" y="22"/>
                      </a:cubicBezTo>
                      <a:cubicBezTo>
                        <a:pt x="42" y="22"/>
                        <a:pt x="42" y="22"/>
                        <a:pt x="42" y="22"/>
                      </a:cubicBezTo>
                      <a:cubicBezTo>
                        <a:pt x="42" y="23"/>
                        <a:pt x="39" y="24"/>
                        <a:pt x="39" y="22"/>
                      </a:cubicBezTo>
                      <a:cubicBezTo>
                        <a:pt x="39" y="22"/>
                        <a:pt x="39" y="22"/>
                        <a:pt x="39" y="22"/>
                      </a:cubicBezTo>
                      <a:cubicBezTo>
                        <a:pt x="38" y="23"/>
                        <a:pt x="36" y="24"/>
                        <a:pt x="34" y="25"/>
                      </a:cubicBezTo>
                      <a:cubicBezTo>
                        <a:pt x="33" y="27"/>
                        <a:pt x="32" y="29"/>
                        <a:pt x="33" y="30"/>
                      </a:cubicBezTo>
                      <a:cubicBezTo>
                        <a:pt x="33" y="30"/>
                        <a:pt x="31" y="27"/>
                        <a:pt x="31" y="26"/>
                      </a:cubicBezTo>
                      <a:cubicBezTo>
                        <a:pt x="31" y="26"/>
                        <a:pt x="31" y="29"/>
                        <a:pt x="32" y="32"/>
                      </a:cubicBezTo>
                      <a:cubicBezTo>
                        <a:pt x="33" y="35"/>
                        <a:pt x="33" y="38"/>
                        <a:pt x="33" y="38"/>
                      </a:cubicBezTo>
                      <a:cubicBezTo>
                        <a:pt x="32" y="36"/>
                        <a:pt x="26" y="32"/>
                        <a:pt x="27" y="29"/>
                      </a:cubicBezTo>
                      <a:cubicBezTo>
                        <a:pt x="26" y="29"/>
                        <a:pt x="25" y="29"/>
                        <a:pt x="24" y="31"/>
                      </a:cubicBezTo>
                      <a:cubicBezTo>
                        <a:pt x="25" y="31"/>
                        <a:pt x="28" y="33"/>
                        <a:pt x="28" y="34"/>
                      </a:cubicBezTo>
                      <a:cubicBezTo>
                        <a:pt x="24" y="33"/>
                        <a:pt x="26" y="34"/>
                        <a:pt x="22" y="33"/>
                      </a:cubicBezTo>
                      <a:cubicBezTo>
                        <a:pt x="23" y="33"/>
                        <a:pt x="26" y="37"/>
                        <a:pt x="25" y="38"/>
                      </a:cubicBezTo>
                      <a:cubicBezTo>
                        <a:pt x="24" y="37"/>
                        <a:pt x="21" y="35"/>
                        <a:pt x="21" y="34"/>
                      </a:cubicBezTo>
                      <a:cubicBezTo>
                        <a:pt x="21" y="34"/>
                        <a:pt x="22" y="35"/>
                        <a:pt x="22" y="37"/>
                      </a:cubicBezTo>
                      <a:cubicBezTo>
                        <a:pt x="22" y="38"/>
                        <a:pt x="23" y="39"/>
                        <a:pt x="23" y="39"/>
                      </a:cubicBezTo>
                      <a:cubicBezTo>
                        <a:pt x="22" y="38"/>
                        <a:pt x="20" y="37"/>
                        <a:pt x="18" y="36"/>
                      </a:cubicBezTo>
                      <a:cubicBezTo>
                        <a:pt x="19" y="37"/>
                        <a:pt x="17" y="38"/>
                        <a:pt x="16" y="39"/>
                      </a:cubicBezTo>
                      <a:cubicBezTo>
                        <a:pt x="18" y="39"/>
                        <a:pt x="18" y="39"/>
                        <a:pt x="18" y="39"/>
                      </a:cubicBezTo>
                      <a:cubicBezTo>
                        <a:pt x="15" y="41"/>
                        <a:pt x="21" y="46"/>
                        <a:pt x="19" y="48"/>
                      </a:cubicBezTo>
                      <a:cubicBezTo>
                        <a:pt x="18" y="47"/>
                        <a:pt x="15" y="44"/>
                        <a:pt x="13" y="45"/>
                      </a:cubicBezTo>
                      <a:cubicBezTo>
                        <a:pt x="15" y="47"/>
                        <a:pt x="20" y="54"/>
                        <a:pt x="21" y="57"/>
                      </a:cubicBezTo>
                      <a:cubicBezTo>
                        <a:pt x="19" y="57"/>
                        <a:pt x="19" y="57"/>
                        <a:pt x="19" y="57"/>
                      </a:cubicBezTo>
                      <a:cubicBezTo>
                        <a:pt x="20" y="59"/>
                        <a:pt x="20" y="59"/>
                        <a:pt x="20" y="59"/>
                      </a:cubicBezTo>
                      <a:cubicBezTo>
                        <a:pt x="18" y="58"/>
                        <a:pt x="17" y="55"/>
                        <a:pt x="15" y="53"/>
                      </a:cubicBezTo>
                      <a:cubicBezTo>
                        <a:pt x="13" y="50"/>
                        <a:pt x="12" y="48"/>
                        <a:pt x="12" y="46"/>
                      </a:cubicBezTo>
                      <a:cubicBezTo>
                        <a:pt x="10" y="46"/>
                        <a:pt x="10" y="45"/>
                        <a:pt x="9" y="47"/>
                      </a:cubicBezTo>
                      <a:cubicBezTo>
                        <a:pt x="8" y="47"/>
                        <a:pt x="8" y="45"/>
                        <a:pt x="9" y="45"/>
                      </a:cubicBezTo>
                      <a:cubicBezTo>
                        <a:pt x="9" y="45"/>
                        <a:pt x="8" y="46"/>
                        <a:pt x="7" y="46"/>
                      </a:cubicBezTo>
                      <a:cubicBezTo>
                        <a:pt x="6" y="47"/>
                        <a:pt x="5" y="48"/>
                        <a:pt x="5" y="48"/>
                      </a:cubicBezTo>
                      <a:cubicBezTo>
                        <a:pt x="8" y="49"/>
                        <a:pt x="6" y="53"/>
                        <a:pt x="8" y="54"/>
                      </a:cubicBezTo>
                      <a:cubicBezTo>
                        <a:pt x="8" y="54"/>
                        <a:pt x="8" y="52"/>
                        <a:pt x="8" y="51"/>
                      </a:cubicBezTo>
                      <a:cubicBezTo>
                        <a:pt x="8" y="49"/>
                        <a:pt x="8" y="48"/>
                        <a:pt x="8" y="48"/>
                      </a:cubicBezTo>
                      <a:cubicBezTo>
                        <a:pt x="10" y="49"/>
                        <a:pt x="13" y="54"/>
                        <a:pt x="11" y="57"/>
                      </a:cubicBezTo>
                      <a:cubicBezTo>
                        <a:pt x="10" y="57"/>
                        <a:pt x="7" y="54"/>
                        <a:pt x="6" y="54"/>
                      </a:cubicBezTo>
                      <a:cubicBezTo>
                        <a:pt x="7" y="54"/>
                        <a:pt x="7" y="57"/>
                        <a:pt x="6" y="57"/>
                      </a:cubicBezTo>
                      <a:cubicBezTo>
                        <a:pt x="5" y="55"/>
                        <a:pt x="5" y="55"/>
                        <a:pt x="5" y="55"/>
                      </a:cubicBezTo>
                      <a:cubicBezTo>
                        <a:pt x="4" y="57"/>
                        <a:pt x="7" y="59"/>
                        <a:pt x="4" y="60"/>
                      </a:cubicBezTo>
                      <a:cubicBezTo>
                        <a:pt x="4" y="61"/>
                        <a:pt x="0" y="61"/>
                        <a:pt x="1" y="62"/>
                      </a:cubicBezTo>
                      <a:cubicBezTo>
                        <a:pt x="5" y="62"/>
                        <a:pt x="14" y="65"/>
                        <a:pt x="16" y="67"/>
                      </a:cubicBezTo>
                      <a:cubicBezTo>
                        <a:pt x="15" y="67"/>
                        <a:pt x="12" y="69"/>
                        <a:pt x="10" y="69"/>
                      </a:cubicBezTo>
                      <a:cubicBezTo>
                        <a:pt x="7" y="70"/>
                        <a:pt x="5" y="66"/>
                        <a:pt x="3" y="66"/>
                      </a:cubicBezTo>
                      <a:cubicBezTo>
                        <a:pt x="3" y="66"/>
                        <a:pt x="4" y="67"/>
                        <a:pt x="4" y="68"/>
                      </a:cubicBezTo>
                      <a:cubicBezTo>
                        <a:pt x="3" y="68"/>
                        <a:pt x="2" y="67"/>
                        <a:pt x="2" y="68"/>
                      </a:cubicBezTo>
                      <a:cubicBezTo>
                        <a:pt x="5" y="69"/>
                        <a:pt x="1" y="72"/>
                        <a:pt x="4" y="70"/>
                      </a:cubicBezTo>
                      <a:cubicBezTo>
                        <a:pt x="4" y="71"/>
                        <a:pt x="3" y="71"/>
                        <a:pt x="3" y="73"/>
                      </a:cubicBezTo>
                      <a:cubicBezTo>
                        <a:pt x="5" y="73"/>
                        <a:pt x="8" y="76"/>
                        <a:pt x="9" y="78"/>
                      </a:cubicBezTo>
                      <a:cubicBezTo>
                        <a:pt x="8" y="77"/>
                        <a:pt x="7" y="78"/>
                        <a:pt x="7" y="78"/>
                      </a:cubicBezTo>
                      <a:cubicBezTo>
                        <a:pt x="6" y="81"/>
                        <a:pt x="4" y="82"/>
                        <a:pt x="4" y="85"/>
                      </a:cubicBezTo>
                      <a:cubicBezTo>
                        <a:pt x="4" y="85"/>
                        <a:pt x="3" y="87"/>
                        <a:pt x="2" y="86"/>
                      </a:cubicBezTo>
                      <a:cubicBezTo>
                        <a:pt x="2" y="87"/>
                        <a:pt x="3" y="87"/>
                        <a:pt x="3" y="88"/>
                      </a:cubicBezTo>
                      <a:cubicBezTo>
                        <a:pt x="1" y="90"/>
                        <a:pt x="3" y="86"/>
                        <a:pt x="0" y="87"/>
                      </a:cubicBezTo>
                      <a:cubicBezTo>
                        <a:pt x="2" y="87"/>
                        <a:pt x="2" y="90"/>
                        <a:pt x="3" y="91"/>
                      </a:cubicBezTo>
                      <a:cubicBezTo>
                        <a:pt x="5" y="91"/>
                        <a:pt x="4" y="88"/>
                        <a:pt x="3" y="87"/>
                      </a:cubicBezTo>
                      <a:cubicBezTo>
                        <a:pt x="6" y="87"/>
                        <a:pt x="9" y="89"/>
                        <a:pt x="11" y="92"/>
                      </a:cubicBezTo>
                      <a:cubicBezTo>
                        <a:pt x="12" y="94"/>
                        <a:pt x="9" y="93"/>
                        <a:pt x="10" y="93"/>
                      </a:cubicBezTo>
                      <a:cubicBezTo>
                        <a:pt x="9" y="98"/>
                        <a:pt x="16" y="96"/>
                        <a:pt x="14" y="100"/>
                      </a:cubicBezTo>
                      <a:cubicBezTo>
                        <a:pt x="12" y="102"/>
                        <a:pt x="10" y="101"/>
                        <a:pt x="8" y="101"/>
                      </a:cubicBezTo>
                      <a:cubicBezTo>
                        <a:pt x="7" y="99"/>
                        <a:pt x="9" y="98"/>
                        <a:pt x="9" y="97"/>
                      </a:cubicBezTo>
                      <a:cubicBezTo>
                        <a:pt x="8" y="99"/>
                        <a:pt x="8" y="99"/>
                        <a:pt x="8" y="99"/>
                      </a:cubicBezTo>
                      <a:cubicBezTo>
                        <a:pt x="7" y="98"/>
                        <a:pt x="6" y="97"/>
                        <a:pt x="7" y="96"/>
                      </a:cubicBezTo>
                      <a:cubicBezTo>
                        <a:pt x="5" y="98"/>
                        <a:pt x="8" y="104"/>
                        <a:pt x="7" y="107"/>
                      </a:cubicBezTo>
                      <a:cubicBezTo>
                        <a:pt x="8" y="108"/>
                        <a:pt x="8" y="109"/>
                        <a:pt x="9" y="108"/>
                      </a:cubicBezTo>
                      <a:cubicBezTo>
                        <a:pt x="9" y="107"/>
                        <a:pt x="9" y="107"/>
                        <a:pt x="9" y="107"/>
                      </a:cubicBezTo>
                      <a:cubicBezTo>
                        <a:pt x="10" y="106"/>
                        <a:pt x="11" y="109"/>
                        <a:pt x="12" y="107"/>
                      </a:cubicBezTo>
                      <a:cubicBezTo>
                        <a:pt x="14" y="108"/>
                        <a:pt x="16" y="109"/>
                        <a:pt x="15" y="111"/>
                      </a:cubicBezTo>
                      <a:cubicBezTo>
                        <a:pt x="13" y="112"/>
                        <a:pt x="13" y="112"/>
                        <a:pt x="13" y="112"/>
                      </a:cubicBezTo>
                      <a:cubicBezTo>
                        <a:pt x="14" y="112"/>
                        <a:pt x="14" y="111"/>
                        <a:pt x="13" y="110"/>
                      </a:cubicBezTo>
                      <a:cubicBezTo>
                        <a:pt x="14" y="111"/>
                        <a:pt x="11" y="114"/>
                        <a:pt x="14" y="114"/>
                      </a:cubicBezTo>
                      <a:cubicBezTo>
                        <a:pt x="15" y="112"/>
                        <a:pt x="15" y="112"/>
                        <a:pt x="15" y="112"/>
                      </a:cubicBezTo>
                      <a:cubicBezTo>
                        <a:pt x="17" y="113"/>
                        <a:pt x="20" y="114"/>
                        <a:pt x="20" y="116"/>
                      </a:cubicBezTo>
                      <a:cubicBezTo>
                        <a:pt x="22" y="114"/>
                        <a:pt x="19" y="116"/>
                        <a:pt x="22" y="114"/>
                      </a:cubicBezTo>
                      <a:cubicBezTo>
                        <a:pt x="19" y="116"/>
                        <a:pt x="21" y="110"/>
                        <a:pt x="18" y="112"/>
                      </a:cubicBezTo>
                      <a:cubicBezTo>
                        <a:pt x="20" y="110"/>
                        <a:pt x="18" y="110"/>
                        <a:pt x="21" y="108"/>
                      </a:cubicBezTo>
                      <a:cubicBezTo>
                        <a:pt x="20" y="108"/>
                        <a:pt x="19" y="108"/>
                        <a:pt x="19" y="107"/>
                      </a:cubicBezTo>
                      <a:cubicBezTo>
                        <a:pt x="19" y="107"/>
                        <a:pt x="19" y="107"/>
                        <a:pt x="19" y="107"/>
                      </a:cubicBezTo>
                      <a:cubicBezTo>
                        <a:pt x="19" y="107"/>
                        <a:pt x="19" y="107"/>
                        <a:pt x="19" y="107"/>
                      </a:cubicBezTo>
                      <a:cubicBezTo>
                        <a:pt x="18" y="107"/>
                        <a:pt x="18" y="107"/>
                        <a:pt x="18" y="107"/>
                      </a:cubicBezTo>
                      <a:cubicBezTo>
                        <a:pt x="18" y="107"/>
                        <a:pt x="18" y="107"/>
                        <a:pt x="18" y="107"/>
                      </a:cubicBezTo>
                      <a:cubicBezTo>
                        <a:pt x="18" y="107"/>
                        <a:pt x="18" y="108"/>
                        <a:pt x="17" y="108"/>
                      </a:cubicBezTo>
                      <a:cubicBezTo>
                        <a:pt x="15" y="108"/>
                        <a:pt x="15" y="105"/>
                        <a:pt x="14" y="105"/>
                      </a:cubicBezTo>
                      <a:cubicBezTo>
                        <a:pt x="14" y="104"/>
                        <a:pt x="15" y="105"/>
                        <a:pt x="16" y="104"/>
                      </a:cubicBezTo>
                      <a:cubicBezTo>
                        <a:pt x="14" y="104"/>
                        <a:pt x="14" y="104"/>
                        <a:pt x="14" y="104"/>
                      </a:cubicBezTo>
                      <a:cubicBezTo>
                        <a:pt x="16" y="103"/>
                        <a:pt x="16" y="101"/>
                        <a:pt x="18" y="103"/>
                      </a:cubicBezTo>
                      <a:cubicBezTo>
                        <a:pt x="18" y="101"/>
                        <a:pt x="18" y="101"/>
                        <a:pt x="18" y="101"/>
                      </a:cubicBezTo>
                      <a:cubicBezTo>
                        <a:pt x="18" y="100"/>
                        <a:pt x="19" y="98"/>
                        <a:pt x="18" y="97"/>
                      </a:cubicBezTo>
                      <a:cubicBezTo>
                        <a:pt x="18" y="97"/>
                        <a:pt x="16" y="96"/>
                        <a:pt x="17" y="96"/>
                      </a:cubicBezTo>
                      <a:cubicBezTo>
                        <a:pt x="17" y="96"/>
                        <a:pt x="17" y="96"/>
                        <a:pt x="16" y="95"/>
                      </a:cubicBezTo>
                      <a:cubicBezTo>
                        <a:pt x="16" y="94"/>
                        <a:pt x="16" y="94"/>
                        <a:pt x="16" y="94"/>
                      </a:cubicBezTo>
                      <a:cubicBezTo>
                        <a:pt x="16" y="94"/>
                        <a:pt x="16" y="94"/>
                        <a:pt x="16" y="94"/>
                      </a:cubicBezTo>
                      <a:cubicBezTo>
                        <a:pt x="16" y="92"/>
                        <a:pt x="15" y="91"/>
                        <a:pt x="15" y="90"/>
                      </a:cubicBezTo>
                      <a:cubicBezTo>
                        <a:pt x="15" y="88"/>
                        <a:pt x="15" y="87"/>
                        <a:pt x="16" y="85"/>
                      </a:cubicBezTo>
                      <a:cubicBezTo>
                        <a:pt x="16" y="84"/>
                        <a:pt x="15" y="83"/>
                        <a:pt x="16" y="82"/>
                      </a:cubicBezTo>
                      <a:cubicBezTo>
                        <a:pt x="18" y="82"/>
                        <a:pt x="18" y="82"/>
                        <a:pt x="18" y="82"/>
                      </a:cubicBezTo>
                      <a:cubicBezTo>
                        <a:pt x="17" y="81"/>
                        <a:pt x="20" y="79"/>
                        <a:pt x="18" y="78"/>
                      </a:cubicBezTo>
                      <a:cubicBezTo>
                        <a:pt x="23" y="78"/>
                        <a:pt x="20" y="73"/>
                        <a:pt x="22" y="72"/>
                      </a:cubicBezTo>
                      <a:cubicBezTo>
                        <a:pt x="20" y="71"/>
                        <a:pt x="20" y="71"/>
                        <a:pt x="20" y="71"/>
                      </a:cubicBezTo>
                      <a:cubicBezTo>
                        <a:pt x="20" y="70"/>
                        <a:pt x="20" y="68"/>
                        <a:pt x="20" y="67"/>
                      </a:cubicBezTo>
                      <a:cubicBezTo>
                        <a:pt x="18" y="66"/>
                        <a:pt x="18" y="66"/>
                        <a:pt x="18" y="66"/>
                      </a:cubicBezTo>
                      <a:cubicBezTo>
                        <a:pt x="18" y="64"/>
                        <a:pt x="21" y="63"/>
                        <a:pt x="22" y="61"/>
                      </a:cubicBezTo>
                      <a:cubicBezTo>
                        <a:pt x="22" y="61"/>
                        <a:pt x="22" y="62"/>
                        <a:pt x="21" y="62"/>
                      </a:cubicBezTo>
                      <a:cubicBezTo>
                        <a:pt x="24" y="62"/>
                        <a:pt x="24" y="60"/>
                        <a:pt x="24" y="58"/>
                      </a:cubicBezTo>
                      <a:cubicBezTo>
                        <a:pt x="24" y="57"/>
                        <a:pt x="24" y="55"/>
                        <a:pt x="26" y="55"/>
                      </a:cubicBezTo>
                      <a:cubicBezTo>
                        <a:pt x="26" y="54"/>
                        <a:pt x="26" y="54"/>
                        <a:pt x="27" y="54"/>
                      </a:cubicBezTo>
                      <a:cubicBezTo>
                        <a:pt x="27" y="54"/>
                        <a:pt x="27" y="54"/>
                        <a:pt x="27" y="54"/>
                      </a:cubicBezTo>
                      <a:cubicBezTo>
                        <a:pt x="27" y="54"/>
                        <a:pt x="27" y="54"/>
                        <a:pt x="27" y="53"/>
                      </a:cubicBezTo>
                      <a:cubicBezTo>
                        <a:pt x="27" y="53"/>
                        <a:pt x="28" y="53"/>
                        <a:pt x="28" y="53"/>
                      </a:cubicBezTo>
                      <a:cubicBezTo>
                        <a:pt x="28" y="53"/>
                        <a:pt x="27" y="53"/>
                        <a:pt x="27" y="53"/>
                      </a:cubicBezTo>
                      <a:cubicBezTo>
                        <a:pt x="27" y="53"/>
                        <a:pt x="27" y="52"/>
                        <a:pt x="28" y="51"/>
                      </a:cubicBezTo>
                      <a:cubicBezTo>
                        <a:pt x="29" y="52"/>
                        <a:pt x="29" y="52"/>
                        <a:pt x="29" y="52"/>
                      </a:cubicBezTo>
                      <a:cubicBezTo>
                        <a:pt x="29" y="52"/>
                        <a:pt x="29" y="52"/>
                        <a:pt x="29" y="52"/>
                      </a:cubicBezTo>
                      <a:cubicBezTo>
                        <a:pt x="30" y="52"/>
                        <a:pt x="29" y="51"/>
                        <a:pt x="28" y="51"/>
                      </a:cubicBezTo>
                      <a:cubicBezTo>
                        <a:pt x="28" y="50"/>
                        <a:pt x="27" y="50"/>
                        <a:pt x="27" y="49"/>
                      </a:cubicBezTo>
                      <a:cubicBezTo>
                        <a:pt x="30" y="51"/>
                        <a:pt x="28" y="47"/>
                        <a:pt x="31" y="48"/>
                      </a:cubicBezTo>
                      <a:cubicBezTo>
                        <a:pt x="30" y="47"/>
                        <a:pt x="32" y="45"/>
                        <a:pt x="30" y="42"/>
                      </a:cubicBezTo>
                      <a:cubicBezTo>
                        <a:pt x="31" y="43"/>
                        <a:pt x="31" y="43"/>
                        <a:pt x="31" y="43"/>
                      </a:cubicBezTo>
                      <a:cubicBezTo>
                        <a:pt x="32" y="43"/>
                        <a:pt x="32" y="42"/>
                        <a:pt x="32" y="41"/>
                      </a:cubicBezTo>
                      <a:cubicBezTo>
                        <a:pt x="34" y="43"/>
                        <a:pt x="34" y="43"/>
                        <a:pt x="34" y="43"/>
                      </a:cubicBezTo>
                      <a:cubicBezTo>
                        <a:pt x="34" y="39"/>
                        <a:pt x="34" y="39"/>
                        <a:pt x="34" y="39"/>
                      </a:cubicBezTo>
                      <a:cubicBezTo>
                        <a:pt x="35" y="39"/>
                        <a:pt x="36" y="40"/>
                        <a:pt x="37" y="42"/>
                      </a:cubicBezTo>
                      <a:cubicBezTo>
                        <a:pt x="37" y="38"/>
                        <a:pt x="38" y="40"/>
                        <a:pt x="38" y="36"/>
                      </a:cubicBezTo>
                      <a:cubicBezTo>
                        <a:pt x="39" y="37"/>
                        <a:pt x="39" y="37"/>
                        <a:pt x="39" y="37"/>
                      </a:cubicBezTo>
                      <a:cubicBezTo>
                        <a:pt x="39" y="37"/>
                        <a:pt x="39" y="34"/>
                        <a:pt x="40" y="35"/>
                      </a:cubicBezTo>
                      <a:cubicBezTo>
                        <a:pt x="42" y="36"/>
                        <a:pt x="44" y="35"/>
                        <a:pt x="46" y="33"/>
                      </a:cubicBezTo>
                      <a:cubicBezTo>
                        <a:pt x="48" y="32"/>
                        <a:pt x="51" y="31"/>
                        <a:pt x="54" y="31"/>
                      </a:cubicBezTo>
                      <a:cubicBezTo>
                        <a:pt x="51" y="27"/>
                        <a:pt x="57" y="32"/>
                        <a:pt x="55" y="29"/>
                      </a:cubicBezTo>
                      <a:cubicBezTo>
                        <a:pt x="56" y="30"/>
                        <a:pt x="57" y="30"/>
                        <a:pt x="57" y="31"/>
                      </a:cubicBezTo>
                      <a:cubicBezTo>
                        <a:pt x="58" y="29"/>
                        <a:pt x="60" y="32"/>
                        <a:pt x="61" y="28"/>
                      </a:cubicBezTo>
                      <a:cubicBezTo>
                        <a:pt x="62" y="29"/>
                        <a:pt x="61" y="30"/>
                        <a:pt x="61" y="30"/>
                      </a:cubicBezTo>
                      <a:cubicBezTo>
                        <a:pt x="62" y="30"/>
                        <a:pt x="62" y="29"/>
                        <a:pt x="62" y="30"/>
                      </a:cubicBezTo>
                      <a:cubicBezTo>
                        <a:pt x="63" y="30"/>
                        <a:pt x="62" y="31"/>
                        <a:pt x="62" y="31"/>
                      </a:cubicBezTo>
                      <a:cubicBezTo>
                        <a:pt x="64" y="30"/>
                        <a:pt x="63" y="27"/>
                        <a:pt x="63" y="24"/>
                      </a:cubicBezTo>
                      <a:cubicBezTo>
                        <a:pt x="64" y="25"/>
                        <a:pt x="65" y="25"/>
                        <a:pt x="65" y="23"/>
                      </a:cubicBezTo>
                      <a:cubicBezTo>
                        <a:pt x="66" y="23"/>
                        <a:pt x="67" y="24"/>
                        <a:pt x="66" y="25"/>
                      </a:cubicBezTo>
                      <a:cubicBezTo>
                        <a:pt x="66" y="25"/>
                        <a:pt x="71" y="25"/>
                        <a:pt x="71" y="23"/>
                      </a:cubicBezTo>
                      <a:cubicBezTo>
                        <a:pt x="71" y="23"/>
                        <a:pt x="72" y="23"/>
                        <a:pt x="72" y="23"/>
                      </a:cubicBezTo>
                      <a:cubicBezTo>
                        <a:pt x="74" y="22"/>
                        <a:pt x="74" y="23"/>
                        <a:pt x="76" y="22"/>
                      </a:cubicBezTo>
                      <a:cubicBezTo>
                        <a:pt x="76" y="22"/>
                        <a:pt x="76" y="22"/>
                        <a:pt x="76" y="22"/>
                      </a:cubicBezTo>
                      <a:cubicBezTo>
                        <a:pt x="76" y="18"/>
                        <a:pt x="77" y="21"/>
                        <a:pt x="79" y="20"/>
                      </a:cubicBezTo>
                      <a:cubicBezTo>
                        <a:pt x="79" y="21"/>
                        <a:pt x="79" y="21"/>
                        <a:pt x="79" y="21"/>
                      </a:cubicBezTo>
                      <a:cubicBezTo>
                        <a:pt x="83" y="22"/>
                        <a:pt x="80" y="19"/>
                        <a:pt x="84" y="21"/>
                      </a:cubicBezTo>
                      <a:cubicBezTo>
                        <a:pt x="84" y="20"/>
                        <a:pt x="84" y="20"/>
                        <a:pt x="84" y="20"/>
                      </a:cubicBezTo>
                      <a:cubicBezTo>
                        <a:pt x="84" y="15"/>
                        <a:pt x="87" y="22"/>
                        <a:pt x="89" y="20"/>
                      </a:cubicBezTo>
                      <a:cubicBezTo>
                        <a:pt x="88" y="19"/>
                        <a:pt x="88" y="19"/>
                        <a:pt x="88" y="19"/>
                      </a:cubicBezTo>
                      <a:cubicBezTo>
                        <a:pt x="89" y="18"/>
                        <a:pt x="92" y="25"/>
                        <a:pt x="93" y="25"/>
                      </a:cubicBezTo>
                      <a:cubicBezTo>
                        <a:pt x="93" y="25"/>
                        <a:pt x="92" y="26"/>
                        <a:pt x="92" y="26"/>
                      </a:cubicBezTo>
                      <a:cubicBezTo>
                        <a:pt x="95" y="28"/>
                        <a:pt x="92" y="23"/>
                        <a:pt x="95" y="23"/>
                      </a:cubicBezTo>
                      <a:cubicBezTo>
                        <a:pt x="95" y="24"/>
                        <a:pt x="94" y="26"/>
                        <a:pt x="96" y="26"/>
                      </a:cubicBezTo>
                      <a:cubicBezTo>
                        <a:pt x="97" y="27"/>
                        <a:pt x="100" y="22"/>
                        <a:pt x="102" y="25"/>
                      </a:cubicBezTo>
                      <a:cubicBezTo>
                        <a:pt x="102" y="23"/>
                        <a:pt x="101" y="22"/>
                        <a:pt x="102" y="22"/>
                      </a:cubicBezTo>
                      <a:cubicBezTo>
                        <a:pt x="104" y="21"/>
                        <a:pt x="107" y="26"/>
                        <a:pt x="108" y="22"/>
                      </a:cubicBezTo>
                      <a:cubicBezTo>
                        <a:pt x="109" y="23"/>
                        <a:pt x="109" y="23"/>
                        <a:pt x="109" y="23"/>
                      </a:cubicBezTo>
                      <a:cubicBezTo>
                        <a:pt x="110" y="22"/>
                        <a:pt x="113" y="22"/>
                        <a:pt x="114" y="20"/>
                      </a:cubicBezTo>
                      <a:cubicBezTo>
                        <a:pt x="115" y="27"/>
                        <a:pt x="121" y="17"/>
                        <a:pt x="121" y="23"/>
                      </a:cubicBezTo>
                      <a:cubicBezTo>
                        <a:pt x="125" y="22"/>
                        <a:pt x="125" y="22"/>
                        <a:pt x="125" y="22"/>
                      </a:cubicBezTo>
                      <a:cubicBezTo>
                        <a:pt x="125" y="23"/>
                        <a:pt x="125" y="23"/>
                        <a:pt x="125" y="23"/>
                      </a:cubicBezTo>
                      <a:cubicBezTo>
                        <a:pt x="128" y="24"/>
                        <a:pt x="129" y="22"/>
                        <a:pt x="129" y="21"/>
                      </a:cubicBezTo>
                      <a:cubicBezTo>
                        <a:pt x="130" y="21"/>
                        <a:pt x="130" y="22"/>
                        <a:pt x="130" y="22"/>
                      </a:cubicBezTo>
                      <a:cubicBezTo>
                        <a:pt x="133" y="23"/>
                        <a:pt x="134" y="23"/>
                        <a:pt x="137" y="20"/>
                      </a:cubicBezTo>
                      <a:cubicBezTo>
                        <a:pt x="137" y="22"/>
                        <a:pt x="137" y="22"/>
                        <a:pt x="137" y="22"/>
                      </a:cubicBezTo>
                      <a:cubicBezTo>
                        <a:pt x="138" y="21"/>
                        <a:pt x="142" y="25"/>
                        <a:pt x="146" y="23"/>
                      </a:cubicBezTo>
                      <a:cubicBezTo>
                        <a:pt x="146" y="23"/>
                        <a:pt x="146" y="23"/>
                        <a:pt x="145" y="24"/>
                      </a:cubicBezTo>
                      <a:cubicBezTo>
                        <a:pt x="149" y="21"/>
                        <a:pt x="155" y="29"/>
                        <a:pt x="156" y="22"/>
                      </a:cubicBezTo>
                      <a:cubicBezTo>
                        <a:pt x="159" y="21"/>
                        <a:pt x="159" y="21"/>
                        <a:pt x="159" y="21"/>
                      </a:cubicBezTo>
                      <a:cubicBezTo>
                        <a:pt x="156" y="20"/>
                        <a:pt x="160" y="17"/>
                        <a:pt x="158" y="16"/>
                      </a:cubicBezTo>
                      <a:cubicBezTo>
                        <a:pt x="160" y="16"/>
                        <a:pt x="162" y="18"/>
                        <a:pt x="160" y="19"/>
                      </a:cubicBezTo>
                      <a:cubicBezTo>
                        <a:pt x="160" y="18"/>
                        <a:pt x="160" y="18"/>
                        <a:pt x="160" y="18"/>
                      </a:cubicBezTo>
                      <a:cubicBezTo>
                        <a:pt x="159" y="22"/>
                        <a:pt x="164" y="20"/>
                        <a:pt x="164" y="22"/>
                      </a:cubicBezTo>
                      <a:cubicBezTo>
                        <a:pt x="167" y="22"/>
                        <a:pt x="170" y="23"/>
                        <a:pt x="174" y="24"/>
                      </a:cubicBezTo>
                      <a:cubicBezTo>
                        <a:pt x="177" y="24"/>
                        <a:pt x="181" y="25"/>
                        <a:pt x="184" y="25"/>
                      </a:cubicBezTo>
                      <a:cubicBezTo>
                        <a:pt x="183" y="22"/>
                        <a:pt x="183" y="22"/>
                        <a:pt x="183" y="22"/>
                      </a:cubicBezTo>
                      <a:cubicBezTo>
                        <a:pt x="185" y="22"/>
                        <a:pt x="185" y="22"/>
                        <a:pt x="185" y="22"/>
                      </a:cubicBezTo>
                      <a:cubicBezTo>
                        <a:pt x="186" y="23"/>
                        <a:pt x="186" y="25"/>
                        <a:pt x="184" y="24"/>
                      </a:cubicBezTo>
                      <a:cubicBezTo>
                        <a:pt x="185" y="26"/>
                        <a:pt x="187" y="23"/>
                        <a:pt x="187" y="22"/>
                      </a:cubicBezTo>
                      <a:cubicBezTo>
                        <a:pt x="190" y="24"/>
                        <a:pt x="186" y="26"/>
                        <a:pt x="187" y="26"/>
                      </a:cubicBezTo>
                      <a:cubicBezTo>
                        <a:pt x="188" y="26"/>
                        <a:pt x="188" y="26"/>
                        <a:pt x="188" y="26"/>
                      </a:cubicBezTo>
                      <a:cubicBezTo>
                        <a:pt x="188" y="25"/>
                        <a:pt x="188" y="25"/>
                        <a:pt x="188" y="25"/>
                      </a:cubicBezTo>
                      <a:cubicBezTo>
                        <a:pt x="189" y="24"/>
                        <a:pt x="189" y="23"/>
                        <a:pt x="191" y="23"/>
                      </a:cubicBezTo>
                      <a:cubicBezTo>
                        <a:pt x="192" y="24"/>
                        <a:pt x="191" y="25"/>
                        <a:pt x="192" y="25"/>
                      </a:cubicBezTo>
                      <a:cubicBezTo>
                        <a:pt x="192" y="25"/>
                        <a:pt x="192" y="25"/>
                        <a:pt x="193" y="25"/>
                      </a:cubicBezTo>
                      <a:cubicBezTo>
                        <a:pt x="195" y="25"/>
                        <a:pt x="195" y="25"/>
                        <a:pt x="195" y="25"/>
                      </a:cubicBezTo>
                      <a:cubicBezTo>
                        <a:pt x="194" y="23"/>
                        <a:pt x="194" y="23"/>
                        <a:pt x="194" y="23"/>
                      </a:cubicBezTo>
                      <a:cubicBezTo>
                        <a:pt x="195" y="22"/>
                        <a:pt x="197" y="23"/>
                        <a:pt x="196" y="20"/>
                      </a:cubicBezTo>
                      <a:cubicBezTo>
                        <a:pt x="197" y="24"/>
                        <a:pt x="206" y="22"/>
                        <a:pt x="207" y="23"/>
                      </a:cubicBezTo>
                      <a:cubicBezTo>
                        <a:pt x="209" y="22"/>
                        <a:pt x="211" y="22"/>
                        <a:pt x="213" y="22"/>
                      </a:cubicBezTo>
                      <a:cubicBezTo>
                        <a:pt x="212" y="21"/>
                        <a:pt x="212" y="19"/>
                        <a:pt x="214" y="19"/>
                      </a:cubicBezTo>
                      <a:cubicBezTo>
                        <a:pt x="213" y="24"/>
                        <a:pt x="217" y="21"/>
                        <a:pt x="218" y="25"/>
                      </a:cubicBezTo>
                      <a:cubicBezTo>
                        <a:pt x="217" y="23"/>
                        <a:pt x="223" y="25"/>
                        <a:pt x="222" y="21"/>
                      </a:cubicBezTo>
                      <a:cubicBezTo>
                        <a:pt x="223" y="22"/>
                        <a:pt x="222" y="23"/>
                        <a:pt x="223" y="24"/>
                      </a:cubicBezTo>
                      <a:cubicBezTo>
                        <a:pt x="226" y="22"/>
                        <a:pt x="231" y="26"/>
                        <a:pt x="235" y="25"/>
                      </a:cubicBezTo>
                      <a:cubicBezTo>
                        <a:pt x="235" y="25"/>
                        <a:pt x="234" y="24"/>
                        <a:pt x="235" y="23"/>
                      </a:cubicBezTo>
                      <a:cubicBezTo>
                        <a:pt x="238" y="26"/>
                        <a:pt x="238" y="26"/>
                        <a:pt x="238" y="26"/>
                      </a:cubicBezTo>
                      <a:cubicBezTo>
                        <a:pt x="238" y="26"/>
                        <a:pt x="239" y="22"/>
                        <a:pt x="240" y="25"/>
                      </a:cubicBezTo>
                      <a:cubicBezTo>
                        <a:pt x="240" y="24"/>
                        <a:pt x="240" y="23"/>
                        <a:pt x="240" y="23"/>
                      </a:cubicBezTo>
                      <a:cubicBezTo>
                        <a:pt x="242" y="24"/>
                        <a:pt x="245" y="24"/>
                        <a:pt x="247" y="24"/>
                      </a:cubicBezTo>
                      <a:cubicBezTo>
                        <a:pt x="249" y="24"/>
                        <a:pt x="251" y="24"/>
                        <a:pt x="253" y="24"/>
                      </a:cubicBezTo>
                      <a:cubicBezTo>
                        <a:pt x="258" y="24"/>
                        <a:pt x="262" y="25"/>
                        <a:pt x="267" y="28"/>
                      </a:cubicBezTo>
                      <a:cubicBezTo>
                        <a:pt x="265" y="27"/>
                        <a:pt x="266" y="27"/>
                        <a:pt x="267" y="27"/>
                      </a:cubicBezTo>
                      <a:cubicBezTo>
                        <a:pt x="267" y="27"/>
                        <a:pt x="267" y="25"/>
                        <a:pt x="267" y="24"/>
                      </a:cubicBezTo>
                      <a:cubicBezTo>
                        <a:pt x="267" y="24"/>
                        <a:pt x="268" y="25"/>
                        <a:pt x="269" y="26"/>
                      </a:cubicBezTo>
                      <a:cubicBezTo>
                        <a:pt x="270" y="26"/>
                        <a:pt x="271" y="27"/>
                        <a:pt x="271" y="27"/>
                      </a:cubicBezTo>
                      <a:cubicBezTo>
                        <a:pt x="272" y="24"/>
                        <a:pt x="276" y="27"/>
                        <a:pt x="276" y="24"/>
                      </a:cubicBezTo>
                      <a:cubicBezTo>
                        <a:pt x="275" y="25"/>
                        <a:pt x="275" y="25"/>
                        <a:pt x="275" y="25"/>
                      </a:cubicBezTo>
                      <a:cubicBezTo>
                        <a:pt x="276" y="21"/>
                        <a:pt x="272" y="18"/>
                        <a:pt x="272" y="14"/>
                      </a:cubicBezTo>
                      <a:cubicBezTo>
                        <a:pt x="271" y="18"/>
                        <a:pt x="268" y="9"/>
                        <a:pt x="265" y="14"/>
                      </a:cubicBezTo>
                      <a:cubicBezTo>
                        <a:pt x="265" y="13"/>
                        <a:pt x="266" y="13"/>
                        <a:pt x="266" y="12"/>
                      </a:cubicBezTo>
                      <a:cubicBezTo>
                        <a:pt x="265" y="13"/>
                        <a:pt x="264" y="14"/>
                        <a:pt x="262" y="13"/>
                      </a:cubicBezTo>
                      <a:cubicBezTo>
                        <a:pt x="263" y="12"/>
                        <a:pt x="263" y="12"/>
                        <a:pt x="263" y="12"/>
                      </a:cubicBezTo>
                      <a:cubicBezTo>
                        <a:pt x="258" y="12"/>
                        <a:pt x="256" y="10"/>
                        <a:pt x="251" y="9"/>
                      </a:cubicBezTo>
                      <a:cubicBezTo>
                        <a:pt x="251" y="11"/>
                        <a:pt x="251" y="11"/>
                        <a:pt x="251" y="11"/>
                      </a:cubicBezTo>
                      <a:cubicBezTo>
                        <a:pt x="250" y="11"/>
                        <a:pt x="250" y="10"/>
                        <a:pt x="249" y="10"/>
                      </a:cubicBezTo>
                      <a:cubicBezTo>
                        <a:pt x="248" y="12"/>
                        <a:pt x="253" y="10"/>
                        <a:pt x="251" y="13"/>
                      </a:cubicBezTo>
                      <a:cubicBezTo>
                        <a:pt x="251" y="11"/>
                        <a:pt x="248" y="11"/>
                        <a:pt x="247" y="11"/>
                      </a:cubicBezTo>
                      <a:cubicBezTo>
                        <a:pt x="245" y="11"/>
                        <a:pt x="243" y="10"/>
                        <a:pt x="242" y="8"/>
                      </a:cubicBezTo>
                      <a:cubicBezTo>
                        <a:pt x="241" y="8"/>
                        <a:pt x="243" y="10"/>
                        <a:pt x="241" y="10"/>
                      </a:cubicBezTo>
                      <a:cubicBezTo>
                        <a:pt x="241" y="9"/>
                        <a:pt x="241" y="9"/>
                        <a:pt x="241" y="9"/>
                      </a:cubicBezTo>
                      <a:cubicBezTo>
                        <a:pt x="240" y="11"/>
                        <a:pt x="240" y="11"/>
                        <a:pt x="240" y="11"/>
                      </a:cubicBezTo>
                      <a:cubicBezTo>
                        <a:pt x="239" y="10"/>
                        <a:pt x="239" y="9"/>
                        <a:pt x="239" y="8"/>
                      </a:cubicBezTo>
                      <a:cubicBezTo>
                        <a:pt x="239" y="8"/>
                        <a:pt x="239" y="8"/>
                        <a:pt x="240" y="7"/>
                      </a:cubicBezTo>
                      <a:cubicBezTo>
                        <a:pt x="238" y="6"/>
                        <a:pt x="236" y="8"/>
                        <a:pt x="235" y="7"/>
                      </a:cubicBezTo>
                      <a:cubicBezTo>
                        <a:pt x="237" y="8"/>
                        <a:pt x="237" y="8"/>
                        <a:pt x="237" y="8"/>
                      </a:cubicBezTo>
                      <a:cubicBezTo>
                        <a:pt x="232" y="9"/>
                        <a:pt x="226" y="7"/>
                        <a:pt x="222" y="10"/>
                      </a:cubicBezTo>
                      <a:cubicBezTo>
                        <a:pt x="222" y="10"/>
                        <a:pt x="222" y="10"/>
                        <a:pt x="222" y="10"/>
                      </a:cubicBezTo>
                      <a:cubicBezTo>
                        <a:pt x="219" y="12"/>
                        <a:pt x="219" y="9"/>
                        <a:pt x="216" y="10"/>
                      </a:cubicBezTo>
                      <a:cubicBezTo>
                        <a:pt x="216" y="10"/>
                        <a:pt x="216" y="10"/>
                        <a:pt x="216" y="10"/>
                      </a:cubicBezTo>
                      <a:cubicBezTo>
                        <a:pt x="215" y="11"/>
                        <a:pt x="214" y="11"/>
                        <a:pt x="213" y="11"/>
                      </a:cubicBezTo>
                      <a:cubicBezTo>
                        <a:pt x="214" y="10"/>
                        <a:pt x="211" y="9"/>
                        <a:pt x="212" y="8"/>
                      </a:cubicBezTo>
                      <a:cubicBezTo>
                        <a:pt x="209" y="10"/>
                        <a:pt x="210" y="9"/>
                        <a:pt x="208" y="13"/>
                      </a:cubicBezTo>
                      <a:cubicBezTo>
                        <a:pt x="207" y="11"/>
                        <a:pt x="207" y="11"/>
                        <a:pt x="207" y="11"/>
                      </a:cubicBezTo>
                      <a:cubicBezTo>
                        <a:pt x="207" y="12"/>
                        <a:pt x="206" y="13"/>
                        <a:pt x="205" y="14"/>
                      </a:cubicBezTo>
                      <a:cubicBezTo>
                        <a:pt x="206" y="12"/>
                        <a:pt x="203" y="11"/>
                        <a:pt x="205" y="10"/>
                      </a:cubicBezTo>
                      <a:cubicBezTo>
                        <a:pt x="201" y="6"/>
                        <a:pt x="199" y="13"/>
                        <a:pt x="197" y="8"/>
                      </a:cubicBezTo>
                      <a:cubicBezTo>
                        <a:pt x="196" y="12"/>
                        <a:pt x="201" y="10"/>
                        <a:pt x="200" y="11"/>
                      </a:cubicBezTo>
                      <a:cubicBezTo>
                        <a:pt x="201" y="13"/>
                        <a:pt x="198" y="14"/>
                        <a:pt x="197" y="14"/>
                      </a:cubicBezTo>
                      <a:cubicBezTo>
                        <a:pt x="196" y="14"/>
                        <a:pt x="195" y="9"/>
                        <a:pt x="192" y="9"/>
                      </a:cubicBezTo>
                      <a:cubicBezTo>
                        <a:pt x="192" y="9"/>
                        <a:pt x="192" y="8"/>
                        <a:pt x="192" y="8"/>
                      </a:cubicBezTo>
                      <a:cubicBezTo>
                        <a:pt x="191" y="7"/>
                        <a:pt x="190" y="10"/>
                        <a:pt x="189" y="8"/>
                      </a:cubicBezTo>
                      <a:cubicBezTo>
                        <a:pt x="188" y="11"/>
                        <a:pt x="187" y="8"/>
                        <a:pt x="186" y="11"/>
                      </a:cubicBezTo>
                      <a:cubicBezTo>
                        <a:pt x="189" y="10"/>
                        <a:pt x="189" y="10"/>
                        <a:pt x="189" y="10"/>
                      </a:cubicBezTo>
                      <a:cubicBezTo>
                        <a:pt x="188" y="11"/>
                        <a:pt x="186" y="15"/>
                        <a:pt x="183" y="13"/>
                      </a:cubicBezTo>
                      <a:cubicBezTo>
                        <a:pt x="184" y="12"/>
                        <a:pt x="185" y="12"/>
                        <a:pt x="185" y="11"/>
                      </a:cubicBezTo>
                      <a:cubicBezTo>
                        <a:pt x="184" y="10"/>
                        <a:pt x="184" y="12"/>
                        <a:pt x="183" y="11"/>
                      </a:cubicBezTo>
                      <a:cubicBezTo>
                        <a:pt x="183" y="8"/>
                        <a:pt x="186" y="10"/>
                        <a:pt x="188" y="8"/>
                      </a:cubicBezTo>
                      <a:cubicBezTo>
                        <a:pt x="187" y="6"/>
                        <a:pt x="185" y="10"/>
                        <a:pt x="186" y="7"/>
                      </a:cubicBezTo>
                      <a:cubicBezTo>
                        <a:pt x="184" y="11"/>
                        <a:pt x="182" y="6"/>
                        <a:pt x="180" y="9"/>
                      </a:cubicBezTo>
                      <a:cubicBezTo>
                        <a:pt x="180" y="7"/>
                        <a:pt x="180" y="7"/>
                        <a:pt x="180" y="7"/>
                      </a:cubicBezTo>
                      <a:cubicBezTo>
                        <a:pt x="180" y="8"/>
                        <a:pt x="179" y="9"/>
                        <a:pt x="179" y="9"/>
                      </a:cubicBezTo>
                      <a:cubicBezTo>
                        <a:pt x="180" y="6"/>
                        <a:pt x="180" y="6"/>
                        <a:pt x="180" y="6"/>
                      </a:cubicBezTo>
                      <a:cubicBezTo>
                        <a:pt x="178" y="8"/>
                        <a:pt x="177" y="4"/>
                        <a:pt x="175" y="5"/>
                      </a:cubicBezTo>
                      <a:cubicBezTo>
                        <a:pt x="178" y="5"/>
                        <a:pt x="176" y="8"/>
                        <a:pt x="177" y="9"/>
                      </a:cubicBezTo>
                      <a:cubicBezTo>
                        <a:pt x="173" y="12"/>
                        <a:pt x="175" y="4"/>
                        <a:pt x="170" y="5"/>
                      </a:cubicBezTo>
                      <a:cubicBezTo>
                        <a:pt x="171" y="5"/>
                        <a:pt x="173" y="6"/>
                        <a:pt x="172" y="7"/>
                      </a:cubicBezTo>
                      <a:cubicBezTo>
                        <a:pt x="171" y="7"/>
                        <a:pt x="170" y="6"/>
                        <a:pt x="169" y="5"/>
                      </a:cubicBezTo>
                      <a:cubicBezTo>
                        <a:pt x="166" y="5"/>
                        <a:pt x="169" y="7"/>
                        <a:pt x="168" y="8"/>
                      </a:cubicBezTo>
                      <a:cubicBezTo>
                        <a:pt x="167" y="5"/>
                        <a:pt x="166" y="9"/>
                        <a:pt x="165" y="9"/>
                      </a:cubicBezTo>
                      <a:cubicBezTo>
                        <a:pt x="165" y="7"/>
                        <a:pt x="165" y="7"/>
                        <a:pt x="165" y="7"/>
                      </a:cubicBezTo>
                      <a:cubicBezTo>
                        <a:pt x="161" y="6"/>
                        <a:pt x="164" y="11"/>
                        <a:pt x="161" y="10"/>
                      </a:cubicBezTo>
                      <a:cubicBezTo>
                        <a:pt x="162" y="7"/>
                        <a:pt x="162" y="7"/>
                        <a:pt x="162" y="7"/>
                      </a:cubicBezTo>
                      <a:cubicBezTo>
                        <a:pt x="160" y="8"/>
                        <a:pt x="160" y="8"/>
                        <a:pt x="160" y="8"/>
                      </a:cubicBezTo>
                      <a:cubicBezTo>
                        <a:pt x="161" y="6"/>
                        <a:pt x="161" y="6"/>
                        <a:pt x="161" y="6"/>
                      </a:cubicBezTo>
                      <a:cubicBezTo>
                        <a:pt x="159" y="7"/>
                        <a:pt x="158" y="7"/>
                        <a:pt x="157" y="6"/>
                      </a:cubicBezTo>
                      <a:cubicBezTo>
                        <a:pt x="157" y="7"/>
                        <a:pt x="156" y="10"/>
                        <a:pt x="155" y="10"/>
                      </a:cubicBezTo>
                      <a:cubicBezTo>
                        <a:pt x="153" y="8"/>
                        <a:pt x="155" y="8"/>
                        <a:pt x="153" y="8"/>
                      </a:cubicBezTo>
                      <a:cubicBezTo>
                        <a:pt x="153" y="7"/>
                        <a:pt x="154" y="5"/>
                        <a:pt x="155" y="7"/>
                      </a:cubicBezTo>
                      <a:cubicBezTo>
                        <a:pt x="155" y="6"/>
                        <a:pt x="156" y="6"/>
                        <a:pt x="156" y="5"/>
                      </a:cubicBezTo>
                      <a:cubicBezTo>
                        <a:pt x="155" y="4"/>
                        <a:pt x="153" y="5"/>
                        <a:pt x="152" y="5"/>
                      </a:cubicBezTo>
                      <a:cubicBezTo>
                        <a:pt x="152" y="5"/>
                        <a:pt x="153" y="5"/>
                        <a:pt x="153" y="5"/>
                      </a:cubicBezTo>
                      <a:cubicBezTo>
                        <a:pt x="149" y="8"/>
                        <a:pt x="149" y="8"/>
                        <a:pt x="149" y="8"/>
                      </a:cubicBezTo>
                      <a:cubicBezTo>
                        <a:pt x="149" y="7"/>
                        <a:pt x="149" y="7"/>
                        <a:pt x="150" y="6"/>
                      </a:cubicBezTo>
                      <a:cubicBezTo>
                        <a:pt x="149" y="6"/>
                        <a:pt x="149" y="7"/>
                        <a:pt x="148" y="7"/>
                      </a:cubicBezTo>
                      <a:cubicBezTo>
                        <a:pt x="148" y="6"/>
                        <a:pt x="148" y="4"/>
                        <a:pt x="149" y="3"/>
                      </a:cubicBezTo>
                      <a:cubicBezTo>
                        <a:pt x="146" y="5"/>
                        <a:pt x="146" y="5"/>
                        <a:pt x="146" y="5"/>
                      </a:cubicBezTo>
                      <a:cubicBezTo>
                        <a:pt x="146" y="4"/>
                        <a:pt x="144" y="3"/>
                        <a:pt x="145" y="3"/>
                      </a:cubicBezTo>
                      <a:cubicBezTo>
                        <a:pt x="143" y="2"/>
                        <a:pt x="140" y="6"/>
                        <a:pt x="138" y="4"/>
                      </a:cubicBezTo>
                      <a:cubicBezTo>
                        <a:pt x="138" y="5"/>
                        <a:pt x="138" y="5"/>
                        <a:pt x="137" y="5"/>
                      </a:cubicBezTo>
                      <a:cubicBezTo>
                        <a:pt x="135" y="5"/>
                        <a:pt x="133" y="3"/>
                        <a:pt x="130" y="5"/>
                      </a:cubicBezTo>
                      <a:cubicBezTo>
                        <a:pt x="129" y="2"/>
                        <a:pt x="129" y="2"/>
                        <a:pt x="129" y="2"/>
                      </a:cubicBezTo>
                      <a:cubicBezTo>
                        <a:pt x="127" y="3"/>
                        <a:pt x="131" y="6"/>
                        <a:pt x="128" y="7"/>
                      </a:cubicBezTo>
                      <a:cubicBezTo>
                        <a:pt x="125" y="8"/>
                        <a:pt x="127" y="4"/>
                        <a:pt x="126" y="4"/>
                      </a:cubicBezTo>
                      <a:cubicBezTo>
                        <a:pt x="125" y="5"/>
                        <a:pt x="123" y="8"/>
                        <a:pt x="120" y="6"/>
                      </a:cubicBezTo>
                      <a:cubicBezTo>
                        <a:pt x="121" y="5"/>
                        <a:pt x="122" y="5"/>
                        <a:pt x="122" y="5"/>
                      </a:cubicBezTo>
                      <a:close/>
                      <a:moveTo>
                        <a:pt x="97" y="7"/>
                      </a:moveTo>
                      <a:cubicBezTo>
                        <a:pt x="98" y="6"/>
                        <a:pt x="99" y="5"/>
                        <a:pt x="99" y="6"/>
                      </a:cubicBezTo>
                      <a:cubicBezTo>
                        <a:pt x="99" y="8"/>
                        <a:pt x="98" y="7"/>
                        <a:pt x="97" y="7"/>
                      </a:cubicBezTo>
                      <a:close/>
                      <a:moveTo>
                        <a:pt x="59" y="16"/>
                      </a:moveTo>
                      <a:cubicBezTo>
                        <a:pt x="59" y="16"/>
                        <a:pt x="59" y="16"/>
                        <a:pt x="60" y="16"/>
                      </a:cubicBezTo>
                      <a:cubicBezTo>
                        <a:pt x="60" y="16"/>
                        <a:pt x="59" y="17"/>
                        <a:pt x="59" y="16"/>
                      </a:cubicBezTo>
                      <a:close/>
                      <a:moveTo>
                        <a:pt x="16" y="100"/>
                      </a:moveTo>
                      <a:cubicBezTo>
                        <a:pt x="16" y="100"/>
                        <a:pt x="16" y="100"/>
                        <a:pt x="16" y="100"/>
                      </a:cubicBezTo>
                      <a:cubicBezTo>
                        <a:pt x="17" y="99"/>
                        <a:pt x="17" y="99"/>
                        <a:pt x="16" y="100"/>
                      </a:cubicBezTo>
                      <a:close/>
                      <a:moveTo>
                        <a:pt x="16" y="102"/>
                      </a:moveTo>
                      <a:cubicBezTo>
                        <a:pt x="16" y="102"/>
                        <a:pt x="16" y="102"/>
                        <a:pt x="17" y="102"/>
                      </a:cubicBezTo>
                      <a:cubicBezTo>
                        <a:pt x="16" y="102"/>
                        <a:pt x="16" y="101"/>
                        <a:pt x="16" y="101"/>
                      </a:cubicBezTo>
                      <a:cubicBezTo>
                        <a:pt x="16" y="101"/>
                        <a:pt x="15" y="101"/>
                        <a:pt x="16" y="102"/>
                      </a:cubicBezTo>
                      <a:close/>
                      <a:moveTo>
                        <a:pt x="192" y="24"/>
                      </a:moveTo>
                      <a:cubicBezTo>
                        <a:pt x="192" y="24"/>
                        <a:pt x="192" y="24"/>
                        <a:pt x="192" y="24"/>
                      </a:cubicBezTo>
                      <a:cubicBezTo>
                        <a:pt x="193" y="23"/>
                        <a:pt x="192" y="24"/>
                        <a:pt x="192" y="2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9" name="Freeform 227"/>
                <p:cNvSpPr>
                  <a:spLocks/>
                </p:cNvSpPr>
                <p:nvPr/>
              </p:nvSpPr>
              <p:spPr bwMode="auto">
                <a:xfrm>
                  <a:off x="4949" y="10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0" name="Freeform 228"/>
                <p:cNvSpPr>
                  <a:spLocks/>
                </p:cNvSpPr>
                <p:nvPr/>
              </p:nvSpPr>
              <p:spPr bwMode="auto">
                <a:xfrm>
                  <a:off x="5129" y="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1" name="Freeform 229"/>
                <p:cNvSpPr>
                  <a:spLocks/>
                </p:cNvSpPr>
                <p:nvPr/>
              </p:nvSpPr>
              <p:spPr bwMode="auto">
                <a:xfrm>
                  <a:off x="4806" y="113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2" name="Freeform 230"/>
                <p:cNvSpPr>
                  <a:spLocks/>
                </p:cNvSpPr>
                <p:nvPr/>
              </p:nvSpPr>
              <p:spPr bwMode="auto">
                <a:xfrm>
                  <a:off x="4849" y="1239"/>
                  <a:ext cx="5" cy="5"/>
                </a:xfrm>
                <a:custGeom>
                  <a:avLst/>
                  <a:gdLst>
                    <a:gd name="T0" fmla="*/ 2 w 2"/>
                    <a:gd name="T1" fmla="*/ 1 h 2"/>
                    <a:gd name="T2" fmla="*/ 1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0"/>
                        <a:pt x="1" y="0"/>
                        <a:pt x="1" y="0"/>
                      </a:cubicBezTo>
                      <a:cubicBezTo>
                        <a:pt x="1" y="1"/>
                        <a:pt x="1" y="1"/>
                        <a:pt x="0"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3" name="Freeform 231"/>
                <p:cNvSpPr>
                  <a:spLocks/>
                </p:cNvSpPr>
                <p:nvPr/>
              </p:nvSpPr>
              <p:spPr bwMode="auto">
                <a:xfrm>
                  <a:off x="4837" y="127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4" name="Freeform 232"/>
                <p:cNvSpPr>
                  <a:spLocks/>
                </p:cNvSpPr>
                <p:nvPr/>
              </p:nvSpPr>
              <p:spPr bwMode="auto">
                <a:xfrm>
                  <a:off x="4835" y="1249"/>
                  <a:ext cx="9" cy="7"/>
                </a:xfrm>
                <a:custGeom>
                  <a:avLst/>
                  <a:gdLst>
                    <a:gd name="T0" fmla="*/ 2 w 4"/>
                    <a:gd name="T1" fmla="*/ 0 h 3"/>
                    <a:gd name="T2" fmla="*/ 2 w 4"/>
                    <a:gd name="T3" fmla="*/ 3 h 3"/>
                    <a:gd name="T4" fmla="*/ 2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0" y="1"/>
                        <a:pt x="1" y="2"/>
                        <a:pt x="2" y="3"/>
                      </a:cubicBezTo>
                      <a:cubicBezTo>
                        <a:pt x="2" y="2"/>
                        <a:pt x="2" y="2"/>
                        <a:pt x="2" y="2"/>
                      </a:cubicBezTo>
                      <a:cubicBezTo>
                        <a:pt x="4"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5" name="Freeform 233"/>
                <p:cNvSpPr>
                  <a:spLocks/>
                </p:cNvSpPr>
                <p:nvPr/>
              </p:nvSpPr>
              <p:spPr bwMode="auto">
                <a:xfrm>
                  <a:off x="4840" y="12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6" name="Freeform 234"/>
                <p:cNvSpPr>
                  <a:spLocks/>
                </p:cNvSpPr>
                <p:nvPr/>
              </p:nvSpPr>
              <p:spPr bwMode="auto">
                <a:xfrm>
                  <a:off x="4840" y="1220"/>
                  <a:ext cx="11" cy="7"/>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1" y="3"/>
                        <a:pt x="3" y="2"/>
                        <a:pt x="3" y="2"/>
                      </a:cubicBezTo>
                      <a:cubicBezTo>
                        <a:pt x="5" y="2"/>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7" name="Freeform 235"/>
                <p:cNvSpPr>
                  <a:spLocks/>
                </p:cNvSpPr>
                <p:nvPr/>
              </p:nvSpPr>
              <p:spPr bwMode="auto">
                <a:xfrm>
                  <a:off x="4828" y="1253"/>
                  <a:ext cx="4" cy="3"/>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8" name="Freeform 236"/>
                <p:cNvSpPr>
                  <a:spLocks/>
                </p:cNvSpPr>
                <p:nvPr/>
              </p:nvSpPr>
              <p:spPr bwMode="auto">
                <a:xfrm>
                  <a:off x="4825" y="1237"/>
                  <a:ext cx="3"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1"/>
                        <a:pt x="1"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9" name="Freeform 237"/>
                <p:cNvSpPr>
                  <a:spLocks/>
                </p:cNvSpPr>
                <p:nvPr/>
              </p:nvSpPr>
              <p:spPr bwMode="auto">
                <a:xfrm>
                  <a:off x="4828"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0" name="Freeform 238"/>
                <p:cNvSpPr>
                  <a:spLocks/>
                </p:cNvSpPr>
                <p:nvPr/>
              </p:nvSpPr>
              <p:spPr bwMode="auto">
                <a:xfrm>
                  <a:off x="4825" y="1246"/>
                  <a:ext cx="0" cy="5"/>
                </a:xfrm>
                <a:custGeom>
                  <a:avLst/>
                  <a:gdLst>
                    <a:gd name="T0" fmla="*/ 5 h 5"/>
                    <a:gd name="T1" fmla="*/ 3 h 5"/>
                    <a:gd name="T2" fmla="*/ 0 h 5"/>
                    <a:gd name="T3" fmla="*/ 5 h 5"/>
                  </a:gdLst>
                  <a:ahLst/>
                  <a:cxnLst>
                    <a:cxn ang="0">
                      <a:pos x="0" y="T0"/>
                    </a:cxn>
                    <a:cxn ang="0">
                      <a:pos x="0" y="T1"/>
                    </a:cxn>
                    <a:cxn ang="0">
                      <a:pos x="0" y="T2"/>
                    </a:cxn>
                    <a:cxn ang="0">
                      <a:pos x="0" y="T3"/>
                    </a:cxn>
                  </a:cxnLst>
                  <a:rect l="0" t="0" r="r" b="b"/>
                  <a:pathLst>
                    <a:path h="5">
                      <a:moveTo>
                        <a:pt x="0" y="5"/>
                      </a:moveTo>
                      <a:lnTo>
                        <a:pt x="0" y="3"/>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1" name="Freeform 239"/>
                <p:cNvSpPr>
                  <a:spLocks/>
                </p:cNvSpPr>
                <p:nvPr/>
              </p:nvSpPr>
              <p:spPr bwMode="auto">
                <a:xfrm>
                  <a:off x="4816" y="1192"/>
                  <a:ext cx="5" cy="4"/>
                </a:xfrm>
                <a:custGeom>
                  <a:avLst/>
                  <a:gdLst>
                    <a:gd name="T0" fmla="*/ 2 w 2"/>
                    <a:gd name="T1" fmla="*/ 2 h 2"/>
                    <a:gd name="T2" fmla="*/ 1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1" y="0"/>
                        <a:pt x="0" y="1"/>
                        <a:pt x="1" y="1"/>
                      </a:cubicBezTo>
                      <a:cubicBezTo>
                        <a:pt x="1" y="2"/>
                        <a:pt x="1"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2" name="Freeform 240"/>
                <p:cNvSpPr>
                  <a:spLocks/>
                </p:cNvSpPr>
                <p:nvPr/>
              </p:nvSpPr>
              <p:spPr bwMode="auto">
                <a:xfrm>
                  <a:off x="4806" y="1208"/>
                  <a:ext cx="5" cy="3"/>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2" y="0"/>
                        <a:pt x="2" y="0"/>
                      </a:cubicBezTo>
                      <a:cubicBezTo>
                        <a:pt x="0"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3" name="Freeform 241"/>
                <p:cNvSpPr>
                  <a:spLocks/>
                </p:cNvSpPr>
                <p:nvPr/>
              </p:nvSpPr>
              <p:spPr bwMode="auto">
                <a:xfrm>
                  <a:off x="4802" y="1192"/>
                  <a:ext cx="4" cy="9"/>
                </a:xfrm>
                <a:custGeom>
                  <a:avLst/>
                  <a:gdLst>
                    <a:gd name="T0" fmla="*/ 2 w 2"/>
                    <a:gd name="T1" fmla="*/ 3 h 4"/>
                    <a:gd name="T2" fmla="*/ 0 w 2"/>
                    <a:gd name="T3" fmla="*/ 2 h 4"/>
                    <a:gd name="T4" fmla="*/ 2 w 2"/>
                    <a:gd name="T5" fmla="*/ 3 h 4"/>
                  </a:gdLst>
                  <a:ahLst/>
                  <a:cxnLst>
                    <a:cxn ang="0">
                      <a:pos x="T0" y="T1"/>
                    </a:cxn>
                    <a:cxn ang="0">
                      <a:pos x="T2" y="T3"/>
                    </a:cxn>
                    <a:cxn ang="0">
                      <a:pos x="T4" y="T5"/>
                    </a:cxn>
                  </a:cxnLst>
                  <a:rect l="0" t="0" r="r" b="b"/>
                  <a:pathLst>
                    <a:path w="2" h="4">
                      <a:moveTo>
                        <a:pt x="2" y="3"/>
                      </a:moveTo>
                      <a:cubicBezTo>
                        <a:pt x="1" y="2"/>
                        <a:pt x="0" y="0"/>
                        <a:pt x="0" y="2"/>
                      </a:cubicBezTo>
                      <a:cubicBezTo>
                        <a:pt x="1" y="3"/>
                        <a:pt x="1"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4" name="Freeform 242"/>
                <p:cNvSpPr>
                  <a:spLocks/>
                </p:cNvSpPr>
                <p:nvPr/>
              </p:nvSpPr>
              <p:spPr bwMode="auto">
                <a:xfrm>
                  <a:off x="4823" y="1135"/>
                  <a:ext cx="9" cy="4"/>
                </a:xfrm>
                <a:custGeom>
                  <a:avLst/>
                  <a:gdLst>
                    <a:gd name="T0" fmla="*/ 0 w 9"/>
                    <a:gd name="T1" fmla="*/ 0 h 4"/>
                    <a:gd name="T2" fmla="*/ 0 w 9"/>
                    <a:gd name="T3" fmla="*/ 2 h 4"/>
                    <a:gd name="T4" fmla="*/ 9 w 9"/>
                    <a:gd name="T5" fmla="*/ 4 h 4"/>
                    <a:gd name="T6" fmla="*/ 0 w 9"/>
                    <a:gd name="T7" fmla="*/ 0 h 4"/>
                  </a:gdLst>
                  <a:ahLst/>
                  <a:cxnLst>
                    <a:cxn ang="0">
                      <a:pos x="T0" y="T1"/>
                    </a:cxn>
                    <a:cxn ang="0">
                      <a:pos x="T2" y="T3"/>
                    </a:cxn>
                    <a:cxn ang="0">
                      <a:pos x="T4" y="T5"/>
                    </a:cxn>
                    <a:cxn ang="0">
                      <a:pos x="T6" y="T7"/>
                    </a:cxn>
                  </a:cxnLst>
                  <a:rect l="0" t="0" r="r" b="b"/>
                  <a:pathLst>
                    <a:path w="9" h="4">
                      <a:moveTo>
                        <a:pt x="0" y="0"/>
                      </a:moveTo>
                      <a:lnTo>
                        <a:pt x="0" y="2"/>
                      </a:lnTo>
                      <a:lnTo>
                        <a:pt x="9" y="4"/>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5" name="Freeform 243"/>
                <p:cNvSpPr>
                  <a:spLocks/>
                </p:cNvSpPr>
                <p:nvPr/>
              </p:nvSpPr>
              <p:spPr bwMode="auto">
                <a:xfrm>
                  <a:off x="4825" y="1071"/>
                  <a:ext cx="12" cy="9"/>
                </a:xfrm>
                <a:custGeom>
                  <a:avLst/>
                  <a:gdLst>
                    <a:gd name="T0" fmla="*/ 3 w 5"/>
                    <a:gd name="T1" fmla="*/ 0 h 4"/>
                    <a:gd name="T2" fmla="*/ 2 w 5"/>
                    <a:gd name="T3" fmla="*/ 3 h 4"/>
                    <a:gd name="T4" fmla="*/ 4 w 5"/>
                    <a:gd name="T5" fmla="*/ 4 h 4"/>
                    <a:gd name="T6" fmla="*/ 3 w 5"/>
                    <a:gd name="T7" fmla="*/ 0 h 4"/>
                  </a:gdLst>
                  <a:ahLst/>
                  <a:cxnLst>
                    <a:cxn ang="0">
                      <a:pos x="T0" y="T1"/>
                    </a:cxn>
                    <a:cxn ang="0">
                      <a:pos x="T2" y="T3"/>
                    </a:cxn>
                    <a:cxn ang="0">
                      <a:pos x="T4" y="T5"/>
                    </a:cxn>
                    <a:cxn ang="0">
                      <a:pos x="T6" y="T7"/>
                    </a:cxn>
                  </a:cxnLst>
                  <a:rect l="0" t="0" r="r" b="b"/>
                  <a:pathLst>
                    <a:path w="5" h="4">
                      <a:moveTo>
                        <a:pt x="3" y="0"/>
                      </a:moveTo>
                      <a:cubicBezTo>
                        <a:pt x="0" y="2"/>
                        <a:pt x="4" y="2"/>
                        <a:pt x="2" y="3"/>
                      </a:cubicBezTo>
                      <a:cubicBezTo>
                        <a:pt x="2" y="4"/>
                        <a:pt x="4" y="3"/>
                        <a:pt x="4" y="4"/>
                      </a:cubicBezTo>
                      <a:cubicBezTo>
                        <a:pt x="4" y="2"/>
                        <a:pt x="5"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6" name="Freeform 244"/>
                <p:cNvSpPr>
                  <a:spLocks/>
                </p:cNvSpPr>
                <p:nvPr/>
              </p:nvSpPr>
              <p:spPr bwMode="auto">
                <a:xfrm>
                  <a:off x="4835" y="1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7" name="Freeform 245"/>
                <p:cNvSpPr>
                  <a:spLocks/>
                </p:cNvSpPr>
                <p:nvPr/>
              </p:nvSpPr>
              <p:spPr bwMode="auto">
                <a:xfrm>
                  <a:off x="5451" y="1045"/>
                  <a:ext cx="5" cy="4"/>
                </a:xfrm>
                <a:custGeom>
                  <a:avLst/>
                  <a:gdLst>
                    <a:gd name="T0" fmla="*/ 0 w 5"/>
                    <a:gd name="T1" fmla="*/ 2 h 4"/>
                    <a:gd name="T2" fmla="*/ 5 w 5"/>
                    <a:gd name="T3" fmla="*/ 4 h 4"/>
                    <a:gd name="T4" fmla="*/ 2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8" name="Freeform 246"/>
                <p:cNvSpPr>
                  <a:spLocks/>
                </p:cNvSpPr>
                <p:nvPr/>
              </p:nvSpPr>
              <p:spPr bwMode="auto">
                <a:xfrm>
                  <a:off x="5458" y="1040"/>
                  <a:ext cx="2" cy="5"/>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9" name="Freeform 247"/>
                <p:cNvSpPr>
                  <a:spLocks/>
                </p:cNvSpPr>
                <p:nvPr/>
              </p:nvSpPr>
              <p:spPr bwMode="auto">
                <a:xfrm>
                  <a:off x="5022" y="981"/>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0" name="Freeform 248"/>
                <p:cNvSpPr>
                  <a:spLocks/>
                </p:cNvSpPr>
                <p:nvPr/>
              </p:nvSpPr>
              <p:spPr bwMode="auto">
                <a:xfrm>
                  <a:off x="5065" y="985"/>
                  <a:ext cx="2" cy="5"/>
                </a:xfrm>
                <a:custGeom>
                  <a:avLst/>
                  <a:gdLst>
                    <a:gd name="T0" fmla="*/ 2 w 2"/>
                    <a:gd name="T1" fmla="*/ 0 h 5"/>
                    <a:gd name="T2" fmla="*/ 0 w 2"/>
                    <a:gd name="T3" fmla="*/ 0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0"/>
                      </a:lnTo>
                      <a:lnTo>
                        <a:pt x="2" y="5"/>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1" name="Freeform 249"/>
                <p:cNvSpPr>
                  <a:spLocks/>
                </p:cNvSpPr>
                <p:nvPr/>
              </p:nvSpPr>
              <p:spPr bwMode="auto">
                <a:xfrm>
                  <a:off x="5098" y="978"/>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0"/>
                        <a:pt x="1" y="1"/>
                        <a:pt x="0" y="1"/>
                      </a:cubicBezTo>
                      <a:cubicBezTo>
                        <a:pt x="1" y="0"/>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2" name="Freeform 250"/>
                <p:cNvSpPr>
                  <a:spLocks/>
                </p:cNvSpPr>
                <p:nvPr/>
              </p:nvSpPr>
              <p:spPr bwMode="auto">
                <a:xfrm>
                  <a:off x="4963" y="1618"/>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3" name="Freeform 251"/>
                <p:cNvSpPr>
                  <a:spLocks/>
                </p:cNvSpPr>
                <p:nvPr/>
              </p:nvSpPr>
              <p:spPr bwMode="auto">
                <a:xfrm>
                  <a:off x="4951" y="162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4" name="Freeform 252"/>
                <p:cNvSpPr>
                  <a:spLocks/>
                </p:cNvSpPr>
                <p:nvPr/>
              </p:nvSpPr>
              <p:spPr bwMode="auto">
                <a:xfrm>
                  <a:off x="4946" y="1623"/>
                  <a:ext cx="7" cy="7"/>
                </a:xfrm>
                <a:custGeom>
                  <a:avLst/>
                  <a:gdLst>
                    <a:gd name="T0" fmla="*/ 1 w 3"/>
                    <a:gd name="T1" fmla="*/ 0 h 3"/>
                    <a:gd name="T2" fmla="*/ 2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2"/>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5" name="Freeform 253"/>
                <p:cNvSpPr>
                  <a:spLocks/>
                </p:cNvSpPr>
                <p:nvPr/>
              </p:nvSpPr>
              <p:spPr bwMode="auto">
                <a:xfrm>
                  <a:off x="4951" y="1609"/>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6" name="Freeform 254"/>
                <p:cNvSpPr>
                  <a:spLocks/>
                </p:cNvSpPr>
                <p:nvPr/>
              </p:nvSpPr>
              <p:spPr bwMode="auto">
                <a:xfrm>
                  <a:off x="4953" y="1609"/>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7" name="Freeform 255"/>
                <p:cNvSpPr>
                  <a:spLocks/>
                </p:cNvSpPr>
                <p:nvPr/>
              </p:nvSpPr>
              <p:spPr bwMode="auto">
                <a:xfrm>
                  <a:off x="4951" y="1604"/>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8" name="Freeform 256"/>
                <p:cNvSpPr>
                  <a:spLocks/>
                </p:cNvSpPr>
                <p:nvPr/>
              </p:nvSpPr>
              <p:spPr bwMode="auto">
                <a:xfrm>
                  <a:off x="4946" y="161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9" name="Freeform 257"/>
                <p:cNvSpPr>
                  <a:spLocks/>
                </p:cNvSpPr>
                <p:nvPr/>
              </p:nvSpPr>
              <p:spPr bwMode="auto">
                <a:xfrm>
                  <a:off x="4946" y="1611"/>
                  <a:ext cx="3"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0" name="Freeform 258"/>
                <p:cNvSpPr>
                  <a:spLocks/>
                </p:cNvSpPr>
                <p:nvPr/>
              </p:nvSpPr>
              <p:spPr bwMode="auto">
                <a:xfrm>
                  <a:off x="4946" y="1614"/>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1" name="Freeform 259"/>
                <p:cNvSpPr>
                  <a:spLocks/>
                </p:cNvSpPr>
                <p:nvPr/>
              </p:nvSpPr>
              <p:spPr bwMode="auto">
                <a:xfrm>
                  <a:off x="4944" y="1628"/>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2" name="Freeform 260"/>
                <p:cNvSpPr>
                  <a:spLocks/>
                </p:cNvSpPr>
                <p:nvPr/>
              </p:nvSpPr>
              <p:spPr bwMode="auto">
                <a:xfrm>
                  <a:off x="4944" y="1604"/>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3" name="Freeform 261"/>
                <p:cNvSpPr>
                  <a:spLocks/>
                </p:cNvSpPr>
                <p:nvPr/>
              </p:nvSpPr>
              <p:spPr bwMode="auto">
                <a:xfrm>
                  <a:off x="4941" y="1609"/>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4" name="Freeform 262"/>
                <p:cNvSpPr>
                  <a:spLocks/>
                </p:cNvSpPr>
                <p:nvPr/>
              </p:nvSpPr>
              <p:spPr bwMode="auto">
                <a:xfrm>
                  <a:off x="4941" y="161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5" name="Freeform 263"/>
                <p:cNvSpPr>
                  <a:spLocks/>
                </p:cNvSpPr>
                <p:nvPr/>
              </p:nvSpPr>
              <p:spPr bwMode="auto">
                <a:xfrm>
                  <a:off x="4944" y="1599"/>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6" name="Freeform 264"/>
                <p:cNvSpPr>
                  <a:spLocks/>
                </p:cNvSpPr>
                <p:nvPr/>
              </p:nvSpPr>
              <p:spPr bwMode="auto">
                <a:xfrm>
                  <a:off x="4941" y="159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7" name="Freeform 265"/>
                <p:cNvSpPr>
                  <a:spLocks/>
                </p:cNvSpPr>
                <p:nvPr/>
              </p:nvSpPr>
              <p:spPr bwMode="auto">
                <a:xfrm>
                  <a:off x="4939" y="159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8" name="Freeform 266"/>
                <p:cNvSpPr>
                  <a:spLocks/>
                </p:cNvSpPr>
                <p:nvPr/>
              </p:nvSpPr>
              <p:spPr bwMode="auto">
                <a:xfrm>
                  <a:off x="4941" y="1604"/>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9" name="Freeform 267"/>
                <p:cNvSpPr>
                  <a:spLocks/>
                </p:cNvSpPr>
                <p:nvPr/>
              </p:nvSpPr>
              <p:spPr bwMode="auto">
                <a:xfrm>
                  <a:off x="4941" y="1607"/>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0" name="Freeform 268"/>
                <p:cNvSpPr>
                  <a:spLocks/>
                </p:cNvSpPr>
                <p:nvPr/>
              </p:nvSpPr>
              <p:spPr bwMode="auto">
                <a:xfrm>
                  <a:off x="4941" y="1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1" name="Freeform 269"/>
                <p:cNvSpPr>
                  <a:spLocks/>
                </p:cNvSpPr>
                <p:nvPr/>
              </p:nvSpPr>
              <p:spPr bwMode="auto">
                <a:xfrm>
                  <a:off x="4937" y="1614"/>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2" name="Freeform 270"/>
                <p:cNvSpPr>
                  <a:spLocks/>
                </p:cNvSpPr>
                <p:nvPr/>
              </p:nvSpPr>
              <p:spPr bwMode="auto">
                <a:xfrm>
                  <a:off x="4939" y="1611"/>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3" name="Freeform 271"/>
                <p:cNvSpPr>
                  <a:spLocks/>
                </p:cNvSpPr>
                <p:nvPr/>
              </p:nvSpPr>
              <p:spPr bwMode="auto">
                <a:xfrm>
                  <a:off x="4937" y="1611"/>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4" name="Freeform 272"/>
                <p:cNvSpPr>
                  <a:spLocks/>
                </p:cNvSpPr>
                <p:nvPr/>
              </p:nvSpPr>
              <p:spPr bwMode="auto">
                <a:xfrm>
                  <a:off x="4934" y="1604"/>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5" name="Freeform 273"/>
                <p:cNvSpPr>
                  <a:spLocks/>
                </p:cNvSpPr>
                <p:nvPr/>
              </p:nvSpPr>
              <p:spPr bwMode="auto">
                <a:xfrm>
                  <a:off x="4939"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6" name="Freeform 274"/>
                <p:cNvSpPr>
                  <a:spLocks/>
                </p:cNvSpPr>
                <p:nvPr/>
              </p:nvSpPr>
              <p:spPr bwMode="auto">
                <a:xfrm>
                  <a:off x="4930" y="160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7" name="Freeform 275"/>
                <p:cNvSpPr>
                  <a:spLocks/>
                </p:cNvSpPr>
                <p:nvPr/>
              </p:nvSpPr>
              <p:spPr bwMode="auto">
                <a:xfrm>
                  <a:off x="4937" y="16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8" name="Freeform 276"/>
                <p:cNvSpPr>
                  <a:spLocks/>
                </p:cNvSpPr>
                <p:nvPr/>
              </p:nvSpPr>
              <p:spPr bwMode="auto">
                <a:xfrm>
                  <a:off x="4937" y="15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9" name="Freeform 277"/>
                <p:cNvSpPr>
                  <a:spLocks/>
                </p:cNvSpPr>
                <p:nvPr/>
              </p:nvSpPr>
              <p:spPr bwMode="auto">
                <a:xfrm>
                  <a:off x="4939" y="1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0" name="Freeform 278"/>
                <p:cNvSpPr>
                  <a:spLocks/>
                </p:cNvSpPr>
                <p:nvPr/>
              </p:nvSpPr>
              <p:spPr bwMode="auto">
                <a:xfrm>
                  <a:off x="4937" y="1604"/>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1" name="Freeform 279"/>
                <p:cNvSpPr>
                  <a:spLocks/>
                </p:cNvSpPr>
                <p:nvPr/>
              </p:nvSpPr>
              <p:spPr bwMode="auto">
                <a:xfrm>
                  <a:off x="4913" y="1602"/>
                  <a:ext cx="17" cy="16"/>
                </a:xfrm>
                <a:custGeom>
                  <a:avLst/>
                  <a:gdLst>
                    <a:gd name="T0" fmla="*/ 0 w 7"/>
                    <a:gd name="T1" fmla="*/ 7 h 7"/>
                    <a:gd name="T2" fmla="*/ 1 w 7"/>
                    <a:gd name="T3" fmla="*/ 7 h 7"/>
                    <a:gd name="T4" fmla="*/ 7 w 7"/>
                    <a:gd name="T5" fmla="*/ 0 h 7"/>
                    <a:gd name="T6" fmla="*/ 6 w 7"/>
                    <a:gd name="T7" fmla="*/ 1 h 7"/>
                    <a:gd name="T8" fmla="*/ 4 w 7"/>
                    <a:gd name="T9" fmla="*/ 4 h 7"/>
                    <a:gd name="T10" fmla="*/ 4 w 7"/>
                    <a:gd name="T11" fmla="*/ 3 h 7"/>
                    <a:gd name="T12" fmla="*/ 0 w 7"/>
                    <a:gd name="T13" fmla="*/ 6 h 7"/>
                    <a:gd name="T14" fmla="*/ 1 w 7"/>
                    <a:gd name="T15" fmla="*/ 6 h 7"/>
                    <a:gd name="T16" fmla="*/ 0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7"/>
                      </a:moveTo>
                      <a:cubicBezTo>
                        <a:pt x="1" y="6"/>
                        <a:pt x="2" y="5"/>
                        <a:pt x="1" y="7"/>
                      </a:cubicBezTo>
                      <a:cubicBezTo>
                        <a:pt x="3" y="6"/>
                        <a:pt x="6" y="2"/>
                        <a:pt x="7" y="0"/>
                      </a:cubicBezTo>
                      <a:cubicBezTo>
                        <a:pt x="7" y="0"/>
                        <a:pt x="7" y="1"/>
                        <a:pt x="6" y="1"/>
                      </a:cubicBezTo>
                      <a:cubicBezTo>
                        <a:pt x="5" y="2"/>
                        <a:pt x="5" y="3"/>
                        <a:pt x="4" y="4"/>
                      </a:cubicBezTo>
                      <a:cubicBezTo>
                        <a:pt x="3" y="4"/>
                        <a:pt x="4" y="3"/>
                        <a:pt x="4" y="3"/>
                      </a:cubicBezTo>
                      <a:cubicBezTo>
                        <a:pt x="3" y="4"/>
                        <a:pt x="1" y="4"/>
                        <a:pt x="0" y="6"/>
                      </a:cubicBezTo>
                      <a:cubicBezTo>
                        <a:pt x="1" y="6"/>
                        <a:pt x="1" y="6"/>
                        <a:pt x="1" y="6"/>
                      </a:cubicBezTo>
                      <a:cubicBezTo>
                        <a:pt x="0"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2" name="Freeform 280"/>
                <p:cNvSpPr>
                  <a:spLocks/>
                </p:cNvSpPr>
                <p:nvPr/>
              </p:nvSpPr>
              <p:spPr bwMode="auto">
                <a:xfrm>
                  <a:off x="4932" y="1597"/>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2"/>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3" name="Freeform 281"/>
                <p:cNvSpPr>
                  <a:spLocks/>
                </p:cNvSpPr>
                <p:nvPr/>
              </p:nvSpPr>
              <p:spPr bwMode="auto">
                <a:xfrm>
                  <a:off x="4927" y="1602"/>
                  <a:ext cx="10"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1 h 4"/>
                    <a:gd name="T20" fmla="*/ 3 w 4"/>
                    <a:gd name="T21" fmla="*/ 1 h 4"/>
                    <a:gd name="T22" fmla="*/ 3 w 4"/>
                    <a:gd name="T23" fmla="*/ 1 h 4"/>
                    <a:gd name="T24" fmla="*/ 3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4" y="1"/>
                        <a:pt x="4" y="1"/>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4" y="0"/>
                        <a:pt x="4" y="0"/>
                        <a:pt x="4" y="0"/>
                      </a:cubicBezTo>
                      <a:cubicBezTo>
                        <a:pt x="4" y="0"/>
                        <a:pt x="4" y="0"/>
                        <a:pt x="4" y="0"/>
                      </a:cubicBezTo>
                      <a:cubicBezTo>
                        <a:pt x="2" y="0"/>
                        <a:pt x="2" y="0"/>
                        <a:pt x="2" y="0"/>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4" name="Freeform 282"/>
                <p:cNvSpPr>
                  <a:spLocks/>
                </p:cNvSpPr>
                <p:nvPr/>
              </p:nvSpPr>
              <p:spPr bwMode="auto">
                <a:xfrm>
                  <a:off x="4930"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5" name="Freeform 283"/>
                <p:cNvSpPr>
                  <a:spLocks/>
                </p:cNvSpPr>
                <p:nvPr/>
              </p:nvSpPr>
              <p:spPr bwMode="auto">
                <a:xfrm>
                  <a:off x="4932" y="1616"/>
                  <a:ext cx="5" cy="9"/>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6" name="Freeform 284"/>
                <p:cNvSpPr>
                  <a:spLocks/>
                </p:cNvSpPr>
                <p:nvPr/>
              </p:nvSpPr>
              <p:spPr bwMode="auto">
                <a:xfrm>
                  <a:off x="4927" y="1616"/>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7" name="Freeform 285"/>
                <p:cNvSpPr>
                  <a:spLocks/>
                </p:cNvSpPr>
                <p:nvPr/>
              </p:nvSpPr>
              <p:spPr bwMode="auto">
                <a:xfrm>
                  <a:off x="4930" y="1597"/>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8" name="Freeform 286"/>
                <p:cNvSpPr>
                  <a:spLocks/>
                </p:cNvSpPr>
                <p:nvPr/>
              </p:nvSpPr>
              <p:spPr bwMode="auto">
                <a:xfrm>
                  <a:off x="4930" y="1595"/>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9" name="Freeform 287"/>
                <p:cNvSpPr>
                  <a:spLocks/>
                </p:cNvSpPr>
                <p:nvPr/>
              </p:nvSpPr>
              <p:spPr bwMode="auto">
                <a:xfrm>
                  <a:off x="4832" y="1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0" name="Freeform 288"/>
                <p:cNvSpPr>
                  <a:spLocks/>
                </p:cNvSpPr>
                <p:nvPr/>
              </p:nvSpPr>
              <p:spPr bwMode="auto">
                <a:xfrm>
                  <a:off x="4832" y="14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1" name="Freeform 289"/>
                <p:cNvSpPr>
                  <a:spLocks/>
                </p:cNvSpPr>
                <p:nvPr/>
              </p:nvSpPr>
              <p:spPr bwMode="auto">
                <a:xfrm>
                  <a:off x="4901" y="1547"/>
                  <a:ext cx="7" cy="5"/>
                </a:xfrm>
                <a:custGeom>
                  <a:avLst/>
                  <a:gdLst>
                    <a:gd name="T0" fmla="*/ 0 w 3"/>
                    <a:gd name="T1" fmla="*/ 2 h 2"/>
                    <a:gd name="T2" fmla="*/ 1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1" y="1"/>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2" name="Freeform 290"/>
                <p:cNvSpPr>
                  <a:spLocks/>
                </p:cNvSpPr>
                <p:nvPr/>
              </p:nvSpPr>
              <p:spPr bwMode="auto">
                <a:xfrm>
                  <a:off x="4861" y="152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3" name="Freeform 291"/>
                <p:cNvSpPr>
                  <a:spLocks/>
                </p:cNvSpPr>
                <p:nvPr/>
              </p:nvSpPr>
              <p:spPr bwMode="auto">
                <a:xfrm>
                  <a:off x="4847"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4" name="Freeform 292"/>
                <p:cNvSpPr>
                  <a:spLocks/>
                </p:cNvSpPr>
                <p:nvPr/>
              </p:nvSpPr>
              <p:spPr bwMode="auto">
                <a:xfrm>
                  <a:off x="4828" y="1452"/>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5" name="Freeform 293"/>
                <p:cNvSpPr>
                  <a:spLocks/>
                </p:cNvSpPr>
                <p:nvPr/>
              </p:nvSpPr>
              <p:spPr bwMode="auto">
                <a:xfrm>
                  <a:off x="4911" y="1580"/>
                  <a:ext cx="4" cy="3"/>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0"/>
                        <a:pt x="2" y="0"/>
                        <a:pt x="2"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6" name="Freeform 294"/>
                <p:cNvSpPr>
                  <a:spLocks/>
                </p:cNvSpPr>
                <p:nvPr/>
              </p:nvSpPr>
              <p:spPr bwMode="auto">
                <a:xfrm>
                  <a:off x="4875" y="14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7" name="Freeform 295"/>
                <p:cNvSpPr>
                  <a:spLocks/>
                </p:cNvSpPr>
                <p:nvPr/>
              </p:nvSpPr>
              <p:spPr bwMode="auto">
                <a:xfrm>
                  <a:off x="4913" y="1578"/>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1" y="1"/>
                        <a:pt x="1" y="0"/>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8" name="Freeform 296"/>
                <p:cNvSpPr>
                  <a:spLocks/>
                </p:cNvSpPr>
                <p:nvPr/>
              </p:nvSpPr>
              <p:spPr bwMode="auto">
                <a:xfrm>
                  <a:off x="4882"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9" name="Freeform 297"/>
                <p:cNvSpPr>
                  <a:spLocks/>
                </p:cNvSpPr>
                <p:nvPr/>
              </p:nvSpPr>
              <p:spPr bwMode="auto">
                <a:xfrm>
                  <a:off x="4927" y="13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0" name="Rectangle 298"/>
                <p:cNvSpPr>
                  <a:spLocks noChangeArrowheads="1"/>
                </p:cNvSpPr>
                <p:nvPr/>
              </p:nvSpPr>
              <p:spPr bwMode="auto">
                <a:xfrm>
                  <a:off x="4925" y="159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1" name="Freeform 299"/>
                <p:cNvSpPr>
                  <a:spLocks/>
                </p:cNvSpPr>
                <p:nvPr/>
              </p:nvSpPr>
              <p:spPr bwMode="auto">
                <a:xfrm>
                  <a:off x="4913" y="16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2" name="Freeform 300"/>
                <p:cNvSpPr>
                  <a:spLocks/>
                </p:cNvSpPr>
                <p:nvPr/>
              </p:nvSpPr>
              <p:spPr bwMode="auto">
                <a:xfrm>
                  <a:off x="4889"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3" name="Freeform 301"/>
                <p:cNvSpPr>
                  <a:spLocks/>
                </p:cNvSpPr>
                <p:nvPr/>
              </p:nvSpPr>
              <p:spPr bwMode="auto">
                <a:xfrm>
                  <a:off x="4925" y="15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4" name="Freeform 302"/>
                <p:cNvSpPr>
                  <a:spLocks/>
                </p:cNvSpPr>
                <p:nvPr/>
              </p:nvSpPr>
              <p:spPr bwMode="auto">
                <a:xfrm>
                  <a:off x="4925" y="159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5" name="Freeform 303"/>
                <p:cNvSpPr>
                  <a:spLocks/>
                </p:cNvSpPr>
                <p:nvPr/>
              </p:nvSpPr>
              <p:spPr bwMode="auto">
                <a:xfrm>
                  <a:off x="4925" y="15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6" name="Freeform 304"/>
                <p:cNvSpPr>
                  <a:spLocks/>
                </p:cNvSpPr>
                <p:nvPr/>
              </p:nvSpPr>
              <p:spPr bwMode="auto">
                <a:xfrm>
                  <a:off x="4859" y="14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7" name="Freeform 305"/>
                <p:cNvSpPr>
                  <a:spLocks/>
                </p:cNvSpPr>
                <p:nvPr/>
              </p:nvSpPr>
              <p:spPr bwMode="auto">
                <a:xfrm>
                  <a:off x="4856" y="1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8" name="Freeform 306"/>
                <p:cNvSpPr>
                  <a:spLocks/>
                </p:cNvSpPr>
                <p:nvPr/>
              </p:nvSpPr>
              <p:spPr bwMode="auto">
                <a:xfrm>
                  <a:off x="4851" y="1550"/>
                  <a:ext cx="17" cy="4"/>
                </a:xfrm>
                <a:custGeom>
                  <a:avLst/>
                  <a:gdLst>
                    <a:gd name="T0" fmla="*/ 0 w 7"/>
                    <a:gd name="T1" fmla="*/ 2 h 2"/>
                    <a:gd name="T2" fmla="*/ 2 w 7"/>
                    <a:gd name="T3" fmla="*/ 2 h 2"/>
                    <a:gd name="T4" fmla="*/ 7 w 7"/>
                    <a:gd name="T5" fmla="*/ 0 h 2"/>
                    <a:gd name="T6" fmla="*/ 0 w 7"/>
                    <a:gd name="T7" fmla="*/ 2 h 2"/>
                  </a:gdLst>
                  <a:ahLst/>
                  <a:cxnLst>
                    <a:cxn ang="0">
                      <a:pos x="T0" y="T1"/>
                    </a:cxn>
                    <a:cxn ang="0">
                      <a:pos x="T2" y="T3"/>
                    </a:cxn>
                    <a:cxn ang="0">
                      <a:pos x="T4" y="T5"/>
                    </a:cxn>
                    <a:cxn ang="0">
                      <a:pos x="T6" y="T7"/>
                    </a:cxn>
                  </a:cxnLst>
                  <a:rect l="0" t="0" r="r" b="b"/>
                  <a:pathLst>
                    <a:path w="7" h="2">
                      <a:moveTo>
                        <a:pt x="0" y="2"/>
                      </a:moveTo>
                      <a:cubicBezTo>
                        <a:pt x="2" y="1"/>
                        <a:pt x="2" y="2"/>
                        <a:pt x="2" y="2"/>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9" name="Freeform 307"/>
                <p:cNvSpPr>
                  <a:spLocks noEditPoints="1"/>
                </p:cNvSpPr>
                <p:nvPr/>
              </p:nvSpPr>
              <p:spPr bwMode="auto">
                <a:xfrm>
                  <a:off x="4821" y="1350"/>
                  <a:ext cx="111" cy="261"/>
                </a:xfrm>
                <a:custGeom>
                  <a:avLst/>
                  <a:gdLst>
                    <a:gd name="T0" fmla="*/ 4 w 47"/>
                    <a:gd name="T1" fmla="*/ 52 h 110"/>
                    <a:gd name="T2" fmla="*/ 6 w 47"/>
                    <a:gd name="T3" fmla="*/ 57 h 110"/>
                    <a:gd name="T4" fmla="*/ 4 w 47"/>
                    <a:gd name="T5" fmla="*/ 60 h 110"/>
                    <a:gd name="T6" fmla="*/ 7 w 47"/>
                    <a:gd name="T7" fmla="*/ 64 h 110"/>
                    <a:gd name="T8" fmla="*/ 8 w 47"/>
                    <a:gd name="T9" fmla="*/ 68 h 110"/>
                    <a:gd name="T10" fmla="*/ 18 w 47"/>
                    <a:gd name="T11" fmla="*/ 72 h 110"/>
                    <a:gd name="T12" fmla="*/ 17 w 47"/>
                    <a:gd name="T13" fmla="*/ 72 h 110"/>
                    <a:gd name="T14" fmla="*/ 12 w 47"/>
                    <a:gd name="T15" fmla="*/ 74 h 110"/>
                    <a:gd name="T16" fmla="*/ 14 w 47"/>
                    <a:gd name="T17" fmla="*/ 78 h 110"/>
                    <a:gd name="T18" fmla="*/ 15 w 47"/>
                    <a:gd name="T19" fmla="*/ 81 h 110"/>
                    <a:gd name="T20" fmla="*/ 15 w 47"/>
                    <a:gd name="T21" fmla="*/ 86 h 110"/>
                    <a:gd name="T22" fmla="*/ 20 w 47"/>
                    <a:gd name="T23" fmla="*/ 88 h 110"/>
                    <a:gd name="T24" fmla="*/ 31 w 47"/>
                    <a:gd name="T25" fmla="*/ 89 h 110"/>
                    <a:gd name="T26" fmla="*/ 15 w 47"/>
                    <a:gd name="T27" fmla="*/ 97 h 110"/>
                    <a:gd name="T28" fmla="*/ 19 w 47"/>
                    <a:gd name="T29" fmla="*/ 97 h 110"/>
                    <a:gd name="T30" fmla="*/ 24 w 47"/>
                    <a:gd name="T31" fmla="*/ 99 h 110"/>
                    <a:gd name="T32" fmla="*/ 29 w 47"/>
                    <a:gd name="T33" fmla="*/ 103 h 110"/>
                    <a:gd name="T34" fmla="*/ 36 w 47"/>
                    <a:gd name="T35" fmla="*/ 101 h 110"/>
                    <a:gd name="T36" fmla="*/ 34 w 47"/>
                    <a:gd name="T37" fmla="*/ 105 h 110"/>
                    <a:gd name="T38" fmla="*/ 40 w 47"/>
                    <a:gd name="T39" fmla="*/ 108 h 110"/>
                    <a:gd name="T40" fmla="*/ 43 w 47"/>
                    <a:gd name="T41" fmla="*/ 105 h 110"/>
                    <a:gd name="T42" fmla="*/ 44 w 47"/>
                    <a:gd name="T43" fmla="*/ 102 h 110"/>
                    <a:gd name="T44" fmla="*/ 43 w 47"/>
                    <a:gd name="T45" fmla="*/ 100 h 110"/>
                    <a:gd name="T46" fmla="*/ 39 w 47"/>
                    <a:gd name="T47" fmla="*/ 97 h 110"/>
                    <a:gd name="T48" fmla="*/ 36 w 47"/>
                    <a:gd name="T49" fmla="*/ 91 h 110"/>
                    <a:gd name="T50" fmla="*/ 33 w 47"/>
                    <a:gd name="T51" fmla="*/ 86 h 110"/>
                    <a:gd name="T52" fmla="*/ 34 w 47"/>
                    <a:gd name="T53" fmla="*/ 85 h 110"/>
                    <a:gd name="T54" fmla="*/ 27 w 47"/>
                    <a:gd name="T55" fmla="*/ 83 h 110"/>
                    <a:gd name="T56" fmla="*/ 26 w 47"/>
                    <a:gd name="T57" fmla="*/ 80 h 110"/>
                    <a:gd name="T58" fmla="*/ 29 w 47"/>
                    <a:gd name="T59" fmla="*/ 70 h 110"/>
                    <a:gd name="T60" fmla="*/ 23 w 47"/>
                    <a:gd name="T61" fmla="*/ 68 h 110"/>
                    <a:gd name="T62" fmla="*/ 22 w 47"/>
                    <a:gd name="T63" fmla="*/ 63 h 110"/>
                    <a:gd name="T64" fmla="*/ 23 w 47"/>
                    <a:gd name="T65" fmla="*/ 60 h 110"/>
                    <a:gd name="T66" fmla="*/ 20 w 47"/>
                    <a:gd name="T67" fmla="*/ 54 h 110"/>
                    <a:gd name="T68" fmla="*/ 21 w 47"/>
                    <a:gd name="T69" fmla="*/ 47 h 110"/>
                    <a:gd name="T70" fmla="*/ 18 w 47"/>
                    <a:gd name="T71" fmla="*/ 38 h 110"/>
                    <a:gd name="T72" fmla="*/ 27 w 47"/>
                    <a:gd name="T73" fmla="*/ 32 h 110"/>
                    <a:gd name="T74" fmla="*/ 28 w 47"/>
                    <a:gd name="T75" fmla="*/ 30 h 110"/>
                    <a:gd name="T76" fmla="*/ 31 w 47"/>
                    <a:gd name="T77" fmla="*/ 26 h 110"/>
                    <a:gd name="T78" fmla="*/ 37 w 47"/>
                    <a:gd name="T79" fmla="*/ 21 h 110"/>
                    <a:gd name="T80" fmla="*/ 45 w 47"/>
                    <a:gd name="T81" fmla="*/ 13 h 110"/>
                    <a:gd name="T82" fmla="*/ 36 w 47"/>
                    <a:gd name="T83" fmla="*/ 4 h 110"/>
                    <a:gd name="T84" fmla="*/ 30 w 47"/>
                    <a:gd name="T85" fmla="*/ 5 h 110"/>
                    <a:gd name="T86" fmla="*/ 26 w 47"/>
                    <a:gd name="T87" fmla="*/ 7 h 110"/>
                    <a:gd name="T88" fmla="*/ 23 w 47"/>
                    <a:gd name="T89" fmla="*/ 14 h 110"/>
                    <a:gd name="T90" fmla="*/ 21 w 47"/>
                    <a:gd name="T91" fmla="*/ 19 h 110"/>
                    <a:gd name="T92" fmla="*/ 15 w 47"/>
                    <a:gd name="T93" fmla="*/ 24 h 110"/>
                    <a:gd name="T94" fmla="*/ 17 w 47"/>
                    <a:gd name="T95" fmla="*/ 27 h 110"/>
                    <a:gd name="T96" fmla="*/ 13 w 47"/>
                    <a:gd name="T97" fmla="*/ 28 h 110"/>
                    <a:gd name="T98" fmla="*/ 8 w 47"/>
                    <a:gd name="T99" fmla="*/ 31 h 110"/>
                    <a:gd name="T100" fmla="*/ 10 w 47"/>
                    <a:gd name="T101" fmla="*/ 35 h 110"/>
                    <a:gd name="T102" fmla="*/ 8 w 47"/>
                    <a:gd name="T103" fmla="*/ 37 h 110"/>
                    <a:gd name="T104" fmla="*/ 5 w 47"/>
                    <a:gd name="T105" fmla="*/ 39 h 110"/>
                    <a:gd name="T106" fmla="*/ 3 w 47"/>
                    <a:gd name="T107" fmla="*/ 47 h 110"/>
                    <a:gd name="T108" fmla="*/ 6 w 47"/>
                    <a:gd name="T109" fmla="*/ 60 h 110"/>
                    <a:gd name="T110" fmla="*/ 41 w 47"/>
                    <a:gd name="T111" fmla="*/ 101 h 110"/>
                    <a:gd name="T112" fmla="*/ 29 w 47"/>
                    <a:gd name="T11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110">
                      <a:moveTo>
                        <a:pt x="6" y="50"/>
                      </a:moveTo>
                      <a:cubicBezTo>
                        <a:pt x="4" y="50"/>
                        <a:pt x="4" y="50"/>
                        <a:pt x="4" y="50"/>
                      </a:cubicBezTo>
                      <a:cubicBezTo>
                        <a:pt x="2" y="49"/>
                        <a:pt x="2" y="49"/>
                        <a:pt x="0" y="49"/>
                      </a:cubicBezTo>
                      <a:cubicBezTo>
                        <a:pt x="6" y="50"/>
                        <a:pt x="0" y="52"/>
                        <a:pt x="6" y="52"/>
                      </a:cubicBezTo>
                      <a:cubicBezTo>
                        <a:pt x="5" y="52"/>
                        <a:pt x="5" y="52"/>
                        <a:pt x="5" y="52"/>
                      </a:cubicBezTo>
                      <a:cubicBezTo>
                        <a:pt x="5" y="52"/>
                        <a:pt x="4" y="52"/>
                        <a:pt x="4" y="52"/>
                      </a:cubicBezTo>
                      <a:cubicBezTo>
                        <a:pt x="2" y="53"/>
                        <a:pt x="8" y="53"/>
                        <a:pt x="7" y="54"/>
                      </a:cubicBezTo>
                      <a:cubicBezTo>
                        <a:pt x="7" y="54"/>
                        <a:pt x="6" y="55"/>
                        <a:pt x="6" y="54"/>
                      </a:cubicBezTo>
                      <a:cubicBezTo>
                        <a:pt x="6" y="54"/>
                        <a:pt x="7" y="55"/>
                        <a:pt x="7" y="55"/>
                      </a:cubicBezTo>
                      <a:cubicBezTo>
                        <a:pt x="7" y="56"/>
                        <a:pt x="6" y="56"/>
                        <a:pt x="6" y="55"/>
                      </a:cubicBezTo>
                      <a:cubicBezTo>
                        <a:pt x="6" y="55"/>
                        <a:pt x="6" y="57"/>
                        <a:pt x="6" y="57"/>
                      </a:cubicBezTo>
                      <a:cubicBezTo>
                        <a:pt x="6" y="57"/>
                        <a:pt x="6" y="57"/>
                        <a:pt x="6" y="57"/>
                      </a:cubicBezTo>
                      <a:cubicBezTo>
                        <a:pt x="7" y="57"/>
                        <a:pt x="8" y="58"/>
                        <a:pt x="9" y="58"/>
                      </a:cubicBezTo>
                      <a:cubicBezTo>
                        <a:pt x="8" y="58"/>
                        <a:pt x="8" y="58"/>
                        <a:pt x="8" y="58"/>
                      </a:cubicBezTo>
                      <a:cubicBezTo>
                        <a:pt x="9" y="59"/>
                        <a:pt x="9" y="59"/>
                        <a:pt x="9" y="59"/>
                      </a:cubicBezTo>
                      <a:cubicBezTo>
                        <a:pt x="8" y="59"/>
                        <a:pt x="6" y="59"/>
                        <a:pt x="6" y="58"/>
                      </a:cubicBezTo>
                      <a:cubicBezTo>
                        <a:pt x="1" y="59"/>
                        <a:pt x="8" y="59"/>
                        <a:pt x="5" y="61"/>
                      </a:cubicBezTo>
                      <a:cubicBezTo>
                        <a:pt x="4" y="60"/>
                        <a:pt x="4" y="60"/>
                        <a:pt x="4" y="60"/>
                      </a:cubicBezTo>
                      <a:cubicBezTo>
                        <a:pt x="1" y="61"/>
                        <a:pt x="2" y="61"/>
                        <a:pt x="0" y="62"/>
                      </a:cubicBezTo>
                      <a:cubicBezTo>
                        <a:pt x="1" y="62"/>
                        <a:pt x="5" y="60"/>
                        <a:pt x="6" y="61"/>
                      </a:cubicBezTo>
                      <a:cubicBezTo>
                        <a:pt x="6" y="61"/>
                        <a:pt x="6" y="61"/>
                        <a:pt x="7" y="62"/>
                      </a:cubicBezTo>
                      <a:cubicBezTo>
                        <a:pt x="5" y="62"/>
                        <a:pt x="6" y="62"/>
                        <a:pt x="6" y="63"/>
                      </a:cubicBezTo>
                      <a:cubicBezTo>
                        <a:pt x="3" y="63"/>
                        <a:pt x="3" y="63"/>
                        <a:pt x="3" y="63"/>
                      </a:cubicBezTo>
                      <a:cubicBezTo>
                        <a:pt x="4" y="64"/>
                        <a:pt x="5" y="64"/>
                        <a:pt x="7" y="64"/>
                      </a:cubicBezTo>
                      <a:cubicBezTo>
                        <a:pt x="7" y="64"/>
                        <a:pt x="5" y="65"/>
                        <a:pt x="3" y="65"/>
                      </a:cubicBezTo>
                      <a:cubicBezTo>
                        <a:pt x="3" y="67"/>
                        <a:pt x="6" y="64"/>
                        <a:pt x="7" y="65"/>
                      </a:cubicBezTo>
                      <a:cubicBezTo>
                        <a:pt x="6" y="66"/>
                        <a:pt x="7" y="67"/>
                        <a:pt x="9" y="67"/>
                      </a:cubicBezTo>
                      <a:cubicBezTo>
                        <a:pt x="8" y="68"/>
                        <a:pt x="7" y="68"/>
                        <a:pt x="7" y="68"/>
                      </a:cubicBezTo>
                      <a:cubicBezTo>
                        <a:pt x="9" y="68"/>
                        <a:pt x="9" y="68"/>
                        <a:pt x="9" y="68"/>
                      </a:cubicBezTo>
                      <a:cubicBezTo>
                        <a:pt x="9" y="68"/>
                        <a:pt x="8" y="68"/>
                        <a:pt x="8" y="68"/>
                      </a:cubicBezTo>
                      <a:cubicBezTo>
                        <a:pt x="9" y="69"/>
                        <a:pt x="10" y="68"/>
                        <a:pt x="11" y="68"/>
                      </a:cubicBezTo>
                      <a:cubicBezTo>
                        <a:pt x="14" y="68"/>
                        <a:pt x="8" y="71"/>
                        <a:pt x="11" y="71"/>
                      </a:cubicBezTo>
                      <a:cubicBezTo>
                        <a:pt x="10" y="71"/>
                        <a:pt x="9" y="71"/>
                        <a:pt x="9" y="71"/>
                      </a:cubicBezTo>
                      <a:cubicBezTo>
                        <a:pt x="11" y="72"/>
                        <a:pt x="10" y="72"/>
                        <a:pt x="13" y="72"/>
                      </a:cubicBezTo>
                      <a:cubicBezTo>
                        <a:pt x="12" y="73"/>
                        <a:pt x="12" y="73"/>
                        <a:pt x="12" y="73"/>
                      </a:cubicBezTo>
                      <a:cubicBezTo>
                        <a:pt x="14" y="72"/>
                        <a:pt x="16" y="72"/>
                        <a:pt x="18" y="72"/>
                      </a:cubicBezTo>
                      <a:cubicBezTo>
                        <a:pt x="19" y="71"/>
                        <a:pt x="19" y="71"/>
                        <a:pt x="20" y="70"/>
                      </a:cubicBezTo>
                      <a:cubicBezTo>
                        <a:pt x="21" y="71"/>
                        <a:pt x="21" y="71"/>
                        <a:pt x="21" y="71"/>
                      </a:cubicBezTo>
                      <a:cubicBezTo>
                        <a:pt x="21" y="71"/>
                        <a:pt x="20" y="71"/>
                        <a:pt x="19" y="72"/>
                      </a:cubicBezTo>
                      <a:cubicBezTo>
                        <a:pt x="19" y="72"/>
                        <a:pt x="19" y="72"/>
                        <a:pt x="20" y="72"/>
                      </a:cubicBezTo>
                      <a:cubicBezTo>
                        <a:pt x="19" y="72"/>
                        <a:pt x="17" y="73"/>
                        <a:pt x="16" y="73"/>
                      </a:cubicBezTo>
                      <a:cubicBezTo>
                        <a:pt x="16" y="72"/>
                        <a:pt x="17" y="72"/>
                        <a:pt x="17" y="72"/>
                      </a:cubicBezTo>
                      <a:cubicBezTo>
                        <a:pt x="16" y="72"/>
                        <a:pt x="14" y="73"/>
                        <a:pt x="13" y="73"/>
                      </a:cubicBezTo>
                      <a:cubicBezTo>
                        <a:pt x="13" y="73"/>
                        <a:pt x="13" y="73"/>
                        <a:pt x="14" y="73"/>
                      </a:cubicBezTo>
                      <a:cubicBezTo>
                        <a:pt x="13" y="73"/>
                        <a:pt x="13" y="73"/>
                        <a:pt x="13" y="73"/>
                      </a:cubicBezTo>
                      <a:cubicBezTo>
                        <a:pt x="12" y="74"/>
                        <a:pt x="13" y="74"/>
                        <a:pt x="14" y="73"/>
                      </a:cubicBezTo>
                      <a:cubicBezTo>
                        <a:pt x="11" y="75"/>
                        <a:pt x="11" y="75"/>
                        <a:pt x="11" y="75"/>
                      </a:cubicBezTo>
                      <a:cubicBezTo>
                        <a:pt x="12" y="74"/>
                        <a:pt x="12" y="74"/>
                        <a:pt x="12" y="74"/>
                      </a:cubicBezTo>
                      <a:cubicBezTo>
                        <a:pt x="11" y="76"/>
                        <a:pt x="11" y="76"/>
                        <a:pt x="11" y="76"/>
                      </a:cubicBezTo>
                      <a:cubicBezTo>
                        <a:pt x="14" y="76"/>
                        <a:pt x="18" y="75"/>
                        <a:pt x="20" y="76"/>
                      </a:cubicBezTo>
                      <a:cubicBezTo>
                        <a:pt x="18" y="77"/>
                        <a:pt x="16" y="77"/>
                        <a:pt x="14" y="78"/>
                      </a:cubicBezTo>
                      <a:cubicBezTo>
                        <a:pt x="16" y="77"/>
                        <a:pt x="13" y="77"/>
                        <a:pt x="13" y="77"/>
                      </a:cubicBezTo>
                      <a:cubicBezTo>
                        <a:pt x="13" y="77"/>
                        <a:pt x="12" y="77"/>
                        <a:pt x="11" y="77"/>
                      </a:cubicBezTo>
                      <a:cubicBezTo>
                        <a:pt x="14" y="78"/>
                        <a:pt x="14" y="78"/>
                        <a:pt x="14" y="78"/>
                      </a:cubicBezTo>
                      <a:cubicBezTo>
                        <a:pt x="12" y="78"/>
                        <a:pt x="13" y="79"/>
                        <a:pt x="12" y="79"/>
                      </a:cubicBezTo>
                      <a:cubicBezTo>
                        <a:pt x="16" y="78"/>
                        <a:pt x="15" y="79"/>
                        <a:pt x="16" y="79"/>
                      </a:cubicBezTo>
                      <a:cubicBezTo>
                        <a:pt x="15" y="80"/>
                        <a:pt x="13" y="80"/>
                        <a:pt x="14" y="79"/>
                      </a:cubicBezTo>
                      <a:cubicBezTo>
                        <a:pt x="11" y="81"/>
                        <a:pt x="18" y="79"/>
                        <a:pt x="16" y="80"/>
                      </a:cubicBezTo>
                      <a:cubicBezTo>
                        <a:pt x="16" y="80"/>
                        <a:pt x="16" y="80"/>
                        <a:pt x="15" y="80"/>
                      </a:cubicBezTo>
                      <a:cubicBezTo>
                        <a:pt x="17" y="80"/>
                        <a:pt x="16" y="81"/>
                        <a:pt x="15" y="81"/>
                      </a:cubicBezTo>
                      <a:cubicBezTo>
                        <a:pt x="15" y="81"/>
                        <a:pt x="15" y="81"/>
                        <a:pt x="15" y="81"/>
                      </a:cubicBezTo>
                      <a:cubicBezTo>
                        <a:pt x="15" y="82"/>
                        <a:pt x="16" y="84"/>
                        <a:pt x="19" y="83"/>
                      </a:cubicBezTo>
                      <a:cubicBezTo>
                        <a:pt x="19" y="83"/>
                        <a:pt x="15" y="84"/>
                        <a:pt x="14" y="84"/>
                      </a:cubicBezTo>
                      <a:cubicBezTo>
                        <a:pt x="14" y="84"/>
                        <a:pt x="17" y="84"/>
                        <a:pt x="20" y="84"/>
                      </a:cubicBezTo>
                      <a:cubicBezTo>
                        <a:pt x="23" y="83"/>
                        <a:pt x="26" y="83"/>
                        <a:pt x="26" y="83"/>
                      </a:cubicBezTo>
                      <a:cubicBezTo>
                        <a:pt x="23" y="83"/>
                        <a:pt x="17" y="86"/>
                        <a:pt x="15" y="86"/>
                      </a:cubicBezTo>
                      <a:cubicBezTo>
                        <a:pt x="15" y="86"/>
                        <a:pt x="14" y="87"/>
                        <a:pt x="15" y="87"/>
                      </a:cubicBezTo>
                      <a:cubicBezTo>
                        <a:pt x="16" y="87"/>
                        <a:pt x="19" y="85"/>
                        <a:pt x="20" y="85"/>
                      </a:cubicBezTo>
                      <a:cubicBezTo>
                        <a:pt x="17" y="87"/>
                        <a:pt x="18" y="86"/>
                        <a:pt x="16" y="88"/>
                      </a:cubicBezTo>
                      <a:cubicBezTo>
                        <a:pt x="16" y="88"/>
                        <a:pt x="21" y="86"/>
                        <a:pt x="21" y="87"/>
                      </a:cubicBezTo>
                      <a:cubicBezTo>
                        <a:pt x="20" y="87"/>
                        <a:pt x="16" y="88"/>
                        <a:pt x="16" y="88"/>
                      </a:cubicBezTo>
                      <a:cubicBezTo>
                        <a:pt x="20" y="88"/>
                        <a:pt x="20" y="88"/>
                        <a:pt x="20" y="88"/>
                      </a:cubicBezTo>
                      <a:cubicBezTo>
                        <a:pt x="20" y="88"/>
                        <a:pt x="17" y="89"/>
                        <a:pt x="16" y="90"/>
                      </a:cubicBezTo>
                      <a:cubicBezTo>
                        <a:pt x="17" y="89"/>
                        <a:pt x="16" y="91"/>
                        <a:pt x="17" y="91"/>
                      </a:cubicBezTo>
                      <a:cubicBezTo>
                        <a:pt x="17" y="90"/>
                        <a:pt x="17" y="90"/>
                        <a:pt x="17" y="90"/>
                      </a:cubicBezTo>
                      <a:cubicBezTo>
                        <a:pt x="17" y="91"/>
                        <a:pt x="24" y="89"/>
                        <a:pt x="24" y="90"/>
                      </a:cubicBezTo>
                      <a:cubicBezTo>
                        <a:pt x="23" y="90"/>
                        <a:pt x="19" y="92"/>
                        <a:pt x="18" y="93"/>
                      </a:cubicBezTo>
                      <a:cubicBezTo>
                        <a:pt x="20" y="92"/>
                        <a:pt x="29" y="89"/>
                        <a:pt x="31" y="89"/>
                      </a:cubicBezTo>
                      <a:cubicBezTo>
                        <a:pt x="30" y="90"/>
                        <a:pt x="30" y="90"/>
                        <a:pt x="30" y="90"/>
                      </a:cubicBezTo>
                      <a:cubicBezTo>
                        <a:pt x="31" y="90"/>
                        <a:pt x="31" y="90"/>
                        <a:pt x="31" y="90"/>
                      </a:cubicBezTo>
                      <a:cubicBezTo>
                        <a:pt x="28" y="91"/>
                        <a:pt x="21" y="93"/>
                        <a:pt x="18" y="93"/>
                      </a:cubicBezTo>
                      <a:cubicBezTo>
                        <a:pt x="17" y="94"/>
                        <a:pt x="17" y="94"/>
                        <a:pt x="17" y="95"/>
                      </a:cubicBezTo>
                      <a:cubicBezTo>
                        <a:pt x="16" y="95"/>
                        <a:pt x="15" y="95"/>
                        <a:pt x="15" y="95"/>
                      </a:cubicBezTo>
                      <a:cubicBezTo>
                        <a:pt x="15" y="97"/>
                        <a:pt x="15" y="97"/>
                        <a:pt x="15" y="97"/>
                      </a:cubicBezTo>
                      <a:cubicBezTo>
                        <a:pt x="17" y="96"/>
                        <a:pt x="18" y="97"/>
                        <a:pt x="20" y="96"/>
                      </a:cubicBezTo>
                      <a:cubicBezTo>
                        <a:pt x="17" y="95"/>
                        <a:pt x="17" y="95"/>
                        <a:pt x="17" y="95"/>
                      </a:cubicBezTo>
                      <a:cubicBezTo>
                        <a:pt x="19" y="94"/>
                        <a:pt x="24" y="93"/>
                        <a:pt x="24" y="94"/>
                      </a:cubicBezTo>
                      <a:cubicBezTo>
                        <a:pt x="23" y="95"/>
                        <a:pt x="20" y="96"/>
                        <a:pt x="19" y="96"/>
                      </a:cubicBezTo>
                      <a:cubicBezTo>
                        <a:pt x="20" y="96"/>
                        <a:pt x="21" y="97"/>
                        <a:pt x="20" y="97"/>
                      </a:cubicBezTo>
                      <a:cubicBezTo>
                        <a:pt x="19" y="97"/>
                        <a:pt x="19" y="97"/>
                        <a:pt x="19" y="97"/>
                      </a:cubicBezTo>
                      <a:cubicBezTo>
                        <a:pt x="18" y="98"/>
                        <a:pt x="22" y="97"/>
                        <a:pt x="20" y="98"/>
                      </a:cubicBezTo>
                      <a:cubicBezTo>
                        <a:pt x="20" y="99"/>
                        <a:pt x="18" y="101"/>
                        <a:pt x="19" y="100"/>
                      </a:cubicBezTo>
                      <a:cubicBezTo>
                        <a:pt x="22" y="98"/>
                        <a:pt x="30" y="94"/>
                        <a:pt x="32" y="93"/>
                      </a:cubicBezTo>
                      <a:cubicBezTo>
                        <a:pt x="32" y="93"/>
                        <a:pt x="30" y="96"/>
                        <a:pt x="29" y="97"/>
                      </a:cubicBezTo>
                      <a:cubicBezTo>
                        <a:pt x="27" y="98"/>
                        <a:pt x="24" y="99"/>
                        <a:pt x="22" y="100"/>
                      </a:cubicBezTo>
                      <a:cubicBezTo>
                        <a:pt x="23" y="99"/>
                        <a:pt x="23" y="99"/>
                        <a:pt x="24" y="99"/>
                      </a:cubicBezTo>
                      <a:cubicBezTo>
                        <a:pt x="23" y="100"/>
                        <a:pt x="22" y="100"/>
                        <a:pt x="22" y="100"/>
                      </a:cubicBezTo>
                      <a:cubicBezTo>
                        <a:pt x="25" y="99"/>
                        <a:pt x="23" y="102"/>
                        <a:pt x="24" y="100"/>
                      </a:cubicBezTo>
                      <a:cubicBezTo>
                        <a:pt x="25" y="100"/>
                        <a:pt x="24" y="100"/>
                        <a:pt x="25" y="101"/>
                      </a:cubicBezTo>
                      <a:cubicBezTo>
                        <a:pt x="26" y="100"/>
                        <a:pt x="30" y="99"/>
                        <a:pt x="31" y="99"/>
                      </a:cubicBezTo>
                      <a:cubicBezTo>
                        <a:pt x="30" y="99"/>
                        <a:pt x="30" y="100"/>
                        <a:pt x="29" y="100"/>
                      </a:cubicBezTo>
                      <a:cubicBezTo>
                        <a:pt x="30" y="101"/>
                        <a:pt x="29" y="102"/>
                        <a:pt x="29" y="103"/>
                      </a:cubicBezTo>
                      <a:cubicBezTo>
                        <a:pt x="29" y="104"/>
                        <a:pt x="29" y="105"/>
                        <a:pt x="28" y="105"/>
                      </a:cubicBezTo>
                      <a:cubicBezTo>
                        <a:pt x="28" y="105"/>
                        <a:pt x="29" y="105"/>
                        <a:pt x="29" y="105"/>
                      </a:cubicBezTo>
                      <a:cubicBezTo>
                        <a:pt x="28" y="107"/>
                        <a:pt x="28" y="104"/>
                        <a:pt x="26" y="107"/>
                      </a:cubicBezTo>
                      <a:cubicBezTo>
                        <a:pt x="28" y="106"/>
                        <a:pt x="29" y="106"/>
                        <a:pt x="30" y="106"/>
                      </a:cubicBezTo>
                      <a:cubicBezTo>
                        <a:pt x="32" y="104"/>
                        <a:pt x="30" y="105"/>
                        <a:pt x="28" y="105"/>
                      </a:cubicBezTo>
                      <a:cubicBezTo>
                        <a:pt x="31" y="103"/>
                        <a:pt x="34" y="101"/>
                        <a:pt x="36" y="101"/>
                      </a:cubicBezTo>
                      <a:cubicBezTo>
                        <a:pt x="37" y="101"/>
                        <a:pt x="35" y="103"/>
                        <a:pt x="35" y="103"/>
                      </a:cubicBezTo>
                      <a:cubicBezTo>
                        <a:pt x="36" y="104"/>
                        <a:pt x="41" y="100"/>
                        <a:pt x="39" y="102"/>
                      </a:cubicBezTo>
                      <a:cubicBezTo>
                        <a:pt x="38" y="104"/>
                        <a:pt x="36" y="105"/>
                        <a:pt x="35" y="106"/>
                      </a:cubicBezTo>
                      <a:cubicBezTo>
                        <a:pt x="34" y="106"/>
                        <a:pt x="36" y="104"/>
                        <a:pt x="35" y="104"/>
                      </a:cubicBezTo>
                      <a:cubicBezTo>
                        <a:pt x="35" y="105"/>
                        <a:pt x="35" y="105"/>
                        <a:pt x="35" y="105"/>
                      </a:cubicBezTo>
                      <a:cubicBezTo>
                        <a:pt x="34" y="106"/>
                        <a:pt x="33" y="106"/>
                        <a:pt x="34" y="105"/>
                      </a:cubicBezTo>
                      <a:cubicBezTo>
                        <a:pt x="33" y="107"/>
                        <a:pt x="35" y="107"/>
                        <a:pt x="35" y="109"/>
                      </a:cubicBezTo>
                      <a:cubicBezTo>
                        <a:pt x="35" y="109"/>
                        <a:pt x="36" y="109"/>
                        <a:pt x="37" y="108"/>
                      </a:cubicBezTo>
                      <a:cubicBezTo>
                        <a:pt x="36" y="108"/>
                        <a:pt x="36" y="108"/>
                        <a:pt x="36" y="108"/>
                      </a:cubicBezTo>
                      <a:cubicBezTo>
                        <a:pt x="37" y="107"/>
                        <a:pt x="38" y="107"/>
                        <a:pt x="39" y="106"/>
                      </a:cubicBezTo>
                      <a:cubicBezTo>
                        <a:pt x="40" y="106"/>
                        <a:pt x="42" y="105"/>
                        <a:pt x="42" y="106"/>
                      </a:cubicBezTo>
                      <a:cubicBezTo>
                        <a:pt x="40" y="108"/>
                        <a:pt x="40" y="108"/>
                        <a:pt x="40" y="108"/>
                      </a:cubicBezTo>
                      <a:cubicBezTo>
                        <a:pt x="40" y="107"/>
                        <a:pt x="41" y="106"/>
                        <a:pt x="40" y="107"/>
                      </a:cubicBezTo>
                      <a:cubicBezTo>
                        <a:pt x="41" y="106"/>
                        <a:pt x="38" y="110"/>
                        <a:pt x="41" y="108"/>
                      </a:cubicBezTo>
                      <a:cubicBezTo>
                        <a:pt x="42" y="106"/>
                        <a:pt x="42" y="106"/>
                        <a:pt x="42" y="106"/>
                      </a:cubicBezTo>
                      <a:cubicBezTo>
                        <a:pt x="43" y="106"/>
                        <a:pt x="45" y="104"/>
                        <a:pt x="45" y="105"/>
                      </a:cubicBezTo>
                      <a:cubicBezTo>
                        <a:pt x="46" y="103"/>
                        <a:pt x="45" y="105"/>
                        <a:pt x="46" y="103"/>
                      </a:cubicBezTo>
                      <a:cubicBezTo>
                        <a:pt x="44" y="106"/>
                        <a:pt x="45" y="102"/>
                        <a:pt x="43" y="105"/>
                      </a:cubicBezTo>
                      <a:cubicBezTo>
                        <a:pt x="45" y="102"/>
                        <a:pt x="44" y="103"/>
                        <a:pt x="45" y="101"/>
                      </a:cubicBezTo>
                      <a:cubicBezTo>
                        <a:pt x="45" y="101"/>
                        <a:pt x="44" y="102"/>
                        <a:pt x="44" y="101"/>
                      </a:cubicBezTo>
                      <a:cubicBezTo>
                        <a:pt x="44" y="102"/>
                        <a:pt x="44" y="102"/>
                        <a:pt x="44" y="102"/>
                      </a:cubicBezTo>
                      <a:cubicBezTo>
                        <a:pt x="44" y="102"/>
                        <a:pt x="44" y="102"/>
                        <a:pt x="44" y="102"/>
                      </a:cubicBezTo>
                      <a:cubicBezTo>
                        <a:pt x="44" y="102"/>
                        <a:pt x="44" y="102"/>
                        <a:pt x="44" y="102"/>
                      </a:cubicBezTo>
                      <a:cubicBezTo>
                        <a:pt x="44" y="102"/>
                        <a:pt x="44" y="102"/>
                        <a:pt x="44" y="102"/>
                      </a:cubicBezTo>
                      <a:cubicBezTo>
                        <a:pt x="44" y="102"/>
                        <a:pt x="43" y="103"/>
                        <a:pt x="43" y="103"/>
                      </a:cubicBezTo>
                      <a:cubicBezTo>
                        <a:pt x="41" y="104"/>
                        <a:pt x="41" y="103"/>
                        <a:pt x="40" y="104"/>
                      </a:cubicBezTo>
                      <a:cubicBezTo>
                        <a:pt x="40" y="103"/>
                        <a:pt x="41" y="103"/>
                        <a:pt x="41" y="103"/>
                      </a:cubicBezTo>
                      <a:cubicBezTo>
                        <a:pt x="40" y="103"/>
                        <a:pt x="40" y="103"/>
                        <a:pt x="40" y="103"/>
                      </a:cubicBezTo>
                      <a:cubicBezTo>
                        <a:pt x="41" y="102"/>
                        <a:pt x="42" y="101"/>
                        <a:pt x="43" y="101"/>
                      </a:cubicBezTo>
                      <a:cubicBezTo>
                        <a:pt x="43" y="100"/>
                        <a:pt x="43" y="100"/>
                        <a:pt x="43" y="100"/>
                      </a:cubicBezTo>
                      <a:cubicBezTo>
                        <a:pt x="43" y="99"/>
                        <a:pt x="43" y="99"/>
                        <a:pt x="42" y="99"/>
                      </a:cubicBezTo>
                      <a:cubicBezTo>
                        <a:pt x="42" y="98"/>
                        <a:pt x="40" y="100"/>
                        <a:pt x="42" y="99"/>
                      </a:cubicBezTo>
                      <a:cubicBezTo>
                        <a:pt x="40" y="99"/>
                        <a:pt x="40" y="99"/>
                        <a:pt x="40" y="99"/>
                      </a:cubicBezTo>
                      <a:cubicBezTo>
                        <a:pt x="41" y="99"/>
                        <a:pt x="41" y="99"/>
                        <a:pt x="41" y="99"/>
                      </a:cubicBezTo>
                      <a:cubicBezTo>
                        <a:pt x="40" y="98"/>
                        <a:pt x="39" y="98"/>
                        <a:pt x="39" y="98"/>
                      </a:cubicBezTo>
                      <a:cubicBezTo>
                        <a:pt x="38" y="98"/>
                        <a:pt x="38" y="98"/>
                        <a:pt x="39" y="97"/>
                      </a:cubicBezTo>
                      <a:cubicBezTo>
                        <a:pt x="39" y="97"/>
                        <a:pt x="38" y="97"/>
                        <a:pt x="39" y="96"/>
                      </a:cubicBezTo>
                      <a:cubicBezTo>
                        <a:pt x="40" y="96"/>
                        <a:pt x="40" y="96"/>
                        <a:pt x="40" y="96"/>
                      </a:cubicBezTo>
                      <a:cubicBezTo>
                        <a:pt x="40" y="96"/>
                        <a:pt x="41" y="94"/>
                        <a:pt x="39" y="94"/>
                      </a:cubicBezTo>
                      <a:cubicBezTo>
                        <a:pt x="43" y="92"/>
                        <a:pt x="39" y="92"/>
                        <a:pt x="40" y="91"/>
                      </a:cubicBezTo>
                      <a:cubicBezTo>
                        <a:pt x="38" y="92"/>
                        <a:pt x="38" y="92"/>
                        <a:pt x="38" y="92"/>
                      </a:cubicBezTo>
                      <a:cubicBezTo>
                        <a:pt x="38" y="91"/>
                        <a:pt x="37" y="91"/>
                        <a:pt x="36" y="91"/>
                      </a:cubicBezTo>
                      <a:cubicBezTo>
                        <a:pt x="34" y="92"/>
                        <a:pt x="34" y="92"/>
                        <a:pt x="34" y="92"/>
                      </a:cubicBezTo>
                      <a:cubicBezTo>
                        <a:pt x="33" y="92"/>
                        <a:pt x="35" y="90"/>
                        <a:pt x="34" y="89"/>
                      </a:cubicBezTo>
                      <a:cubicBezTo>
                        <a:pt x="35" y="89"/>
                        <a:pt x="35" y="89"/>
                        <a:pt x="34" y="89"/>
                      </a:cubicBezTo>
                      <a:cubicBezTo>
                        <a:pt x="38" y="87"/>
                        <a:pt x="31" y="89"/>
                        <a:pt x="33" y="87"/>
                      </a:cubicBezTo>
                      <a:cubicBezTo>
                        <a:pt x="32" y="87"/>
                        <a:pt x="33" y="86"/>
                        <a:pt x="33" y="86"/>
                      </a:cubicBezTo>
                      <a:cubicBezTo>
                        <a:pt x="33" y="86"/>
                        <a:pt x="33" y="86"/>
                        <a:pt x="33" y="86"/>
                      </a:cubicBezTo>
                      <a:cubicBezTo>
                        <a:pt x="33" y="86"/>
                        <a:pt x="33" y="86"/>
                        <a:pt x="33" y="86"/>
                      </a:cubicBezTo>
                      <a:cubicBezTo>
                        <a:pt x="33" y="86"/>
                        <a:pt x="34" y="85"/>
                        <a:pt x="34" y="85"/>
                      </a:cubicBezTo>
                      <a:cubicBezTo>
                        <a:pt x="33" y="86"/>
                        <a:pt x="33" y="86"/>
                        <a:pt x="33" y="86"/>
                      </a:cubicBezTo>
                      <a:cubicBezTo>
                        <a:pt x="33" y="86"/>
                        <a:pt x="33" y="86"/>
                        <a:pt x="32" y="85"/>
                      </a:cubicBezTo>
                      <a:cubicBezTo>
                        <a:pt x="34" y="85"/>
                        <a:pt x="34" y="85"/>
                        <a:pt x="34" y="85"/>
                      </a:cubicBezTo>
                      <a:cubicBezTo>
                        <a:pt x="34" y="85"/>
                        <a:pt x="34" y="85"/>
                        <a:pt x="34" y="85"/>
                      </a:cubicBezTo>
                      <a:cubicBezTo>
                        <a:pt x="34" y="84"/>
                        <a:pt x="33" y="85"/>
                        <a:pt x="31" y="85"/>
                      </a:cubicBezTo>
                      <a:cubicBezTo>
                        <a:pt x="31" y="85"/>
                        <a:pt x="31" y="85"/>
                        <a:pt x="30" y="86"/>
                      </a:cubicBezTo>
                      <a:cubicBezTo>
                        <a:pt x="33" y="84"/>
                        <a:pt x="29" y="85"/>
                        <a:pt x="32" y="84"/>
                      </a:cubicBezTo>
                      <a:cubicBezTo>
                        <a:pt x="30" y="84"/>
                        <a:pt x="30" y="83"/>
                        <a:pt x="27" y="84"/>
                      </a:cubicBezTo>
                      <a:cubicBezTo>
                        <a:pt x="28" y="84"/>
                        <a:pt x="28" y="84"/>
                        <a:pt x="28" y="84"/>
                      </a:cubicBezTo>
                      <a:cubicBezTo>
                        <a:pt x="28" y="83"/>
                        <a:pt x="28" y="83"/>
                        <a:pt x="27" y="83"/>
                      </a:cubicBezTo>
                      <a:cubicBezTo>
                        <a:pt x="30" y="82"/>
                        <a:pt x="30" y="82"/>
                        <a:pt x="30" y="82"/>
                      </a:cubicBezTo>
                      <a:cubicBezTo>
                        <a:pt x="26" y="83"/>
                        <a:pt x="26" y="83"/>
                        <a:pt x="26" y="83"/>
                      </a:cubicBezTo>
                      <a:cubicBezTo>
                        <a:pt x="28" y="82"/>
                        <a:pt x="28" y="81"/>
                        <a:pt x="30" y="81"/>
                      </a:cubicBezTo>
                      <a:cubicBezTo>
                        <a:pt x="27" y="81"/>
                        <a:pt x="29" y="81"/>
                        <a:pt x="26" y="81"/>
                      </a:cubicBezTo>
                      <a:cubicBezTo>
                        <a:pt x="27" y="80"/>
                        <a:pt x="27" y="80"/>
                        <a:pt x="27" y="80"/>
                      </a:cubicBezTo>
                      <a:cubicBezTo>
                        <a:pt x="27" y="80"/>
                        <a:pt x="25" y="80"/>
                        <a:pt x="26" y="80"/>
                      </a:cubicBezTo>
                      <a:cubicBezTo>
                        <a:pt x="28" y="79"/>
                        <a:pt x="28" y="78"/>
                        <a:pt x="27" y="77"/>
                      </a:cubicBezTo>
                      <a:cubicBezTo>
                        <a:pt x="27" y="76"/>
                        <a:pt x="27" y="75"/>
                        <a:pt x="28" y="73"/>
                      </a:cubicBezTo>
                      <a:cubicBezTo>
                        <a:pt x="23" y="75"/>
                        <a:pt x="29" y="72"/>
                        <a:pt x="26" y="73"/>
                      </a:cubicBezTo>
                      <a:cubicBezTo>
                        <a:pt x="27" y="72"/>
                        <a:pt x="27" y="72"/>
                        <a:pt x="28" y="72"/>
                      </a:cubicBezTo>
                      <a:cubicBezTo>
                        <a:pt x="27" y="71"/>
                        <a:pt x="29" y="70"/>
                        <a:pt x="26" y="70"/>
                      </a:cubicBezTo>
                      <a:cubicBezTo>
                        <a:pt x="27" y="70"/>
                        <a:pt x="28" y="70"/>
                        <a:pt x="29" y="70"/>
                      </a:cubicBezTo>
                      <a:cubicBezTo>
                        <a:pt x="28" y="70"/>
                        <a:pt x="28" y="70"/>
                        <a:pt x="28" y="69"/>
                      </a:cubicBezTo>
                      <a:cubicBezTo>
                        <a:pt x="29" y="69"/>
                        <a:pt x="29" y="69"/>
                        <a:pt x="30" y="69"/>
                      </a:cubicBezTo>
                      <a:cubicBezTo>
                        <a:pt x="29" y="68"/>
                        <a:pt x="26" y="70"/>
                        <a:pt x="23" y="71"/>
                      </a:cubicBezTo>
                      <a:cubicBezTo>
                        <a:pt x="24" y="70"/>
                        <a:pt x="24" y="69"/>
                        <a:pt x="22" y="70"/>
                      </a:cubicBezTo>
                      <a:cubicBezTo>
                        <a:pt x="23" y="69"/>
                        <a:pt x="24" y="69"/>
                        <a:pt x="24" y="69"/>
                      </a:cubicBezTo>
                      <a:cubicBezTo>
                        <a:pt x="24" y="69"/>
                        <a:pt x="25" y="67"/>
                        <a:pt x="23" y="68"/>
                      </a:cubicBezTo>
                      <a:cubicBezTo>
                        <a:pt x="23" y="67"/>
                        <a:pt x="23" y="67"/>
                        <a:pt x="22" y="67"/>
                      </a:cubicBezTo>
                      <a:cubicBezTo>
                        <a:pt x="22" y="66"/>
                        <a:pt x="22" y="66"/>
                        <a:pt x="22" y="66"/>
                      </a:cubicBezTo>
                      <a:cubicBezTo>
                        <a:pt x="22" y="66"/>
                        <a:pt x="22" y="66"/>
                        <a:pt x="22" y="66"/>
                      </a:cubicBezTo>
                      <a:cubicBezTo>
                        <a:pt x="19" y="67"/>
                        <a:pt x="21" y="66"/>
                        <a:pt x="20" y="65"/>
                      </a:cubicBezTo>
                      <a:cubicBezTo>
                        <a:pt x="21" y="65"/>
                        <a:pt x="21" y="65"/>
                        <a:pt x="21" y="65"/>
                      </a:cubicBezTo>
                      <a:cubicBezTo>
                        <a:pt x="22" y="63"/>
                        <a:pt x="19" y="65"/>
                        <a:pt x="22" y="63"/>
                      </a:cubicBezTo>
                      <a:cubicBezTo>
                        <a:pt x="20" y="64"/>
                        <a:pt x="20" y="64"/>
                        <a:pt x="20" y="64"/>
                      </a:cubicBezTo>
                      <a:cubicBezTo>
                        <a:pt x="16" y="65"/>
                        <a:pt x="22" y="62"/>
                        <a:pt x="20" y="62"/>
                      </a:cubicBezTo>
                      <a:cubicBezTo>
                        <a:pt x="19" y="62"/>
                        <a:pt x="19" y="62"/>
                        <a:pt x="19" y="62"/>
                      </a:cubicBezTo>
                      <a:cubicBezTo>
                        <a:pt x="18" y="62"/>
                        <a:pt x="24" y="60"/>
                        <a:pt x="25" y="60"/>
                      </a:cubicBezTo>
                      <a:cubicBezTo>
                        <a:pt x="25" y="60"/>
                        <a:pt x="25" y="60"/>
                        <a:pt x="26" y="60"/>
                      </a:cubicBezTo>
                      <a:cubicBezTo>
                        <a:pt x="28" y="59"/>
                        <a:pt x="23" y="60"/>
                        <a:pt x="23" y="60"/>
                      </a:cubicBezTo>
                      <a:cubicBezTo>
                        <a:pt x="24" y="59"/>
                        <a:pt x="26" y="59"/>
                        <a:pt x="26" y="59"/>
                      </a:cubicBezTo>
                      <a:cubicBezTo>
                        <a:pt x="27" y="59"/>
                        <a:pt x="22" y="58"/>
                        <a:pt x="24" y="57"/>
                      </a:cubicBezTo>
                      <a:cubicBezTo>
                        <a:pt x="23" y="58"/>
                        <a:pt x="22" y="58"/>
                        <a:pt x="21" y="58"/>
                      </a:cubicBezTo>
                      <a:cubicBezTo>
                        <a:pt x="21" y="57"/>
                        <a:pt x="25" y="57"/>
                        <a:pt x="22" y="56"/>
                      </a:cubicBezTo>
                      <a:cubicBezTo>
                        <a:pt x="22" y="56"/>
                        <a:pt x="23" y="56"/>
                        <a:pt x="23" y="56"/>
                      </a:cubicBezTo>
                      <a:cubicBezTo>
                        <a:pt x="22" y="56"/>
                        <a:pt x="22" y="55"/>
                        <a:pt x="20" y="54"/>
                      </a:cubicBezTo>
                      <a:cubicBezTo>
                        <a:pt x="26" y="55"/>
                        <a:pt x="17" y="51"/>
                        <a:pt x="23" y="52"/>
                      </a:cubicBezTo>
                      <a:cubicBezTo>
                        <a:pt x="23" y="51"/>
                        <a:pt x="23" y="51"/>
                        <a:pt x="23" y="51"/>
                      </a:cubicBezTo>
                      <a:cubicBezTo>
                        <a:pt x="23" y="51"/>
                        <a:pt x="23" y="51"/>
                        <a:pt x="23" y="51"/>
                      </a:cubicBezTo>
                      <a:cubicBezTo>
                        <a:pt x="24" y="50"/>
                        <a:pt x="23" y="50"/>
                        <a:pt x="21" y="49"/>
                      </a:cubicBezTo>
                      <a:cubicBezTo>
                        <a:pt x="22" y="49"/>
                        <a:pt x="22" y="49"/>
                        <a:pt x="22" y="49"/>
                      </a:cubicBezTo>
                      <a:cubicBezTo>
                        <a:pt x="24" y="48"/>
                        <a:pt x="24" y="48"/>
                        <a:pt x="21" y="47"/>
                      </a:cubicBezTo>
                      <a:cubicBezTo>
                        <a:pt x="23" y="47"/>
                        <a:pt x="23" y="47"/>
                        <a:pt x="23" y="47"/>
                      </a:cubicBezTo>
                      <a:cubicBezTo>
                        <a:pt x="22" y="46"/>
                        <a:pt x="26" y="46"/>
                        <a:pt x="24" y="44"/>
                      </a:cubicBezTo>
                      <a:cubicBezTo>
                        <a:pt x="24" y="44"/>
                        <a:pt x="25" y="44"/>
                        <a:pt x="25" y="44"/>
                      </a:cubicBezTo>
                      <a:cubicBezTo>
                        <a:pt x="23" y="43"/>
                        <a:pt x="31" y="43"/>
                        <a:pt x="24" y="41"/>
                      </a:cubicBezTo>
                      <a:cubicBezTo>
                        <a:pt x="23" y="39"/>
                        <a:pt x="23" y="39"/>
                        <a:pt x="23" y="39"/>
                      </a:cubicBezTo>
                      <a:cubicBezTo>
                        <a:pt x="22" y="40"/>
                        <a:pt x="20" y="38"/>
                        <a:pt x="18" y="38"/>
                      </a:cubicBezTo>
                      <a:cubicBezTo>
                        <a:pt x="18" y="38"/>
                        <a:pt x="21" y="38"/>
                        <a:pt x="21" y="38"/>
                      </a:cubicBezTo>
                      <a:cubicBezTo>
                        <a:pt x="21" y="38"/>
                        <a:pt x="21" y="38"/>
                        <a:pt x="21" y="38"/>
                      </a:cubicBezTo>
                      <a:cubicBezTo>
                        <a:pt x="24" y="40"/>
                        <a:pt x="22" y="37"/>
                        <a:pt x="25" y="38"/>
                      </a:cubicBezTo>
                      <a:cubicBezTo>
                        <a:pt x="25" y="36"/>
                        <a:pt x="28" y="35"/>
                        <a:pt x="29" y="33"/>
                      </a:cubicBezTo>
                      <a:cubicBezTo>
                        <a:pt x="26" y="32"/>
                        <a:pt x="26" y="32"/>
                        <a:pt x="26" y="32"/>
                      </a:cubicBezTo>
                      <a:cubicBezTo>
                        <a:pt x="27" y="32"/>
                        <a:pt x="27" y="32"/>
                        <a:pt x="27" y="32"/>
                      </a:cubicBezTo>
                      <a:cubicBezTo>
                        <a:pt x="27" y="32"/>
                        <a:pt x="29" y="33"/>
                        <a:pt x="28" y="33"/>
                      </a:cubicBezTo>
                      <a:cubicBezTo>
                        <a:pt x="30" y="33"/>
                        <a:pt x="28" y="32"/>
                        <a:pt x="27" y="31"/>
                      </a:cubicBezTo>
                      <a:cubicBezTo>
                        <a:pt x="28" y="31"/>
                        <a:pt x="30" y="33"/>
                        <a:pt x="30" y="33"/>
                      </a:cubicBezTo>
                      <a:cubicBezTo>
                        <a:pt x="30" y="32"/>
                        <a:pt x="30" y="32"/>
                        <a:pt x="30" y="32"/>
                      </a:cubicBezTo>
                      <a:cubicBezTo>
                        <a:pt x="30" y="32"/>
                        <a:pt x="30" y="32"/>
                        <a:pt x="30" y="32"/>
                      </a:cubicBezTo>
                      <a:cubicBezTo>
                        <a:pt x="29" y="32"/>
                        <a:pt x="28" y="31"/>
                        <a:pt x="28" y="30"/>
                      </a:cubicBezTo>
                      <a:cubicBezTo>
                        <a:pt x="29" y="30"/>
                        <a:pt x="30" y="31"/>
                        <a:pt x="30" y="31"/>
                      </a:cubicBezTo>
                      <a:cubicBezTo>
                        <a:pt x="30" y="31"/>
                        <a:pt x="30" y="31"/>
                        <a:pt x="30" y="31"/>
                      </a:cubicBezTo>
                      <a:cubicBezTo>
                        <a:pt x="31" y="30"/>
                        <a:pt x="31" y="30"/>
                        <a:pt x="31" y="30"/>
                      </a:cubicBezTo>
                      <a:cubicBezTo>
                        <a:pt x="28" y="29"/>
                        <a:pt x="28" y="29"/>
                        <a:pt x="28" y="29"/>
                      </a:cubicBezTo>
                      <a:cubicBezTo>
                        <a:pt x="28" y="29"/>
                        <a:pt x="29" y="29"/>
                        <a:pt x="26" y="28"/>
                      </a:cubicBezTo>
                      <a:cubicBezTo>
                        <a:pt x="30" y="29"/>
                        <a:pt x="29" y="26"/>
                        <a:pt x="31" y="26"/>
                      </a:cubicBezTo>
                      <a:cubicBezTo>
                        <a:pt x="30" y="25"/>
                        <a:pt x="30" y="24"/>
                        <a:pt x="31" y="24"/>
                      </a:cubicBezTo>
                      <a:cubicBezTo>
                        <a:pt x="30" y="24"/>
                        <a:pt x="28" y="22"/>
                        <a:pt x="28" y="22"/>
                      </a:cubicBezTo>
                      <a:cubicBezTo>
                        <a:pt x="33" y="25"/>
                        <a:pt x="31" y="22"/>
                        <a:pt x="34" y="24"/>
                      </a:cubicBezTo>
                      <a:cubicBezTo>
                        <a:pt x="32" y="23"/>
                        <a:pt x="35" y="23"/>
                        <a:pt x="32" y="21"/>
                      </a:cubicBezTo>
                      <a:cubicBezTo>
                        <a:pt x="32" y="21"/>
                        <a:pt x="33" y="22"/>
                        <a:pt x="34" y="23"/>
                      </a:cubicBezTo>
                      <a:cubicBezTo>
                        <a:pt x="34" y="21"/>
                        <a:pt x="37" y="22"/>
                        <a:pt x="37" y="21"/>
                      </a:cubicBezTo>
                      <a:cubicBezTo>
                        <a:pt x="37" y="20"/>
                        <a:pt x="36" y="20"/>
                        <a:pt x="35" y="19"/>
                      </a:cubicBezTo>
                      <a:cubicBezTo>
                        <a:pt x="38" y="21"/>
                        <a:pt x="38" y="21"/>
                        <a:pt x="38" y="21"/>
                      </a:cubicBezTo>
                      <a:cubicBezTo>
                        <a:pt x="38" y="20"/>
                        <a:pt x="36" y="17"/>
                        <a:pt x="38" y="19"/>
                      </a:cubicBezTo>
                      <a:cubicBezTo>
                        <a:pt x="37" y="18"/>
                        <a:pt x="37" y="18"/>
                        <a:pt x="37" y="18"/>
                      </a:cubicBezTo>
                      <a:cubicBezTo>
                        <a:pt x="41" y="18"/>
                        <a:pt x="39" y="12"/>
                        <a:pt x="46" y="14"/>
                      </a:cubicBezTo>
                      <a:cubicBezTo>
                        <a:pt x="45" y="13"/>
                        <a:pt x="45" y="13"/>
                        <a:pt x="45" y="13"/>
                      </a:cubicBezTo>
                      <a:cubicBezTo>
                        <a:pt x="45" y="13"/>
                        <a:pt x="44" y="11"/>
                        <a:pt x="43" y="11"/>
                      </a:cubicBezTo>
                      <a:cubicBezTo>
                        <a:pt x="46" y="12"/>
                        <a:pt x="46" y="12"/>
                        <a:pt x="46" y="12"/>
                      </a:cubicBezTo>
                      <a:cubicBezTo>
                        <a:pt x="45" y="10"/>
                        <a:pt x="47" y="11"/>
                        <a:pt x="46" y="9"/>
                      </a:cubicBezTo>
                      <a:cubicBezTo>
                        <a:pt x="46" y="9"/>
                        <a:pt x="46" y="9"/>
                        <a:pt x="46" y="9"/>
                      </a:cubicBezTo>
                      <a:cubicBezTo>
                        <a:pt x="44" y="7"/>
                        <a:pt x="40" y="5"/>
                        <a:pt x="38" y="2"/>
                      </a:cubicBezTo>
                      <a:cubicBezTo>
                        <a:pt x="40" y="5"/>
                        <a:pt x="33" y="0"/>
                        <a:pt x="36" y="4"/>
                      </a:cubicBezTo>
                      <a:cubicBezTo>
                        <a:pt x="35" y="3"/>
                        <a:pt x="35" y="3"/>
                        <a:pt x="35" y="2"/>
                      </a:cubicBezTo>
                      <a:cubicBezTo>
                        <a:pt x="35" y="4"/>
                        <a:pt x="35" y="4"/>
                        <a:pt x="35" y="4"/>
                      </a:cubicBezTo>
                      <a:cubicBezTo>
                        <a:pt x="34" y="3"/>
                        <a:pt x="34" y="3"/>
                        <a:pt x="34" y="3"/>
                      </a:cubicBezTo>
                      <a:cubicBezTo>
                        <a:pt x="33" y="5"/>
                        <a:pt x="32" y="4"/>
                        <a:pt x="30" y="4"/>
                      </a:cubicBezTo>
                      <a:cubicBezTo>
                        <a:pt x="31" y="6"/>
                        <a:pt x="31" y="6"/>
                        <a:pt x="31" y="6"/>
                      </a:cubicBezTo>
                      <a:cubicBezTo>
                        <a:pt x="31" y="6"/>
                        <a:pt x="30" y="5"/>
                        <a:pt x="30" y="5"/>
                      </a:cubicBezTo>
                      <a:cubicBezTo>
                        <a:pt x="31" y="8"/>
                        <a:pt x="31" y="5"/>
                        <a:pt x="32" y="7"/>
                      </a:cubicBezTo>
                      <a:cubicBezTo>
                        <a:pt x="29" y="5"/>
                        <a:pt x="30" y="9"/>
                        <a:pt x="27" y="6"/>
                      </a:cubicBezTo>
                      <a:cubicBezTo>
                        <a:pt x="26" y="6"/>
                        <a:pt x="29" y="8"/>
                        <a:pt x="28" y="8"/>
                      </a:cubicBezTo>
                      <a:cubicBezTo>
                        <a:pt x="27" y="7"/>
                        <a:pt x="27" y="7"/>
                        <a:pt x="27" y="7"/>
                      </a:cubicBezTo>
                      <a:cubicBezTo>
                        <a:pt x="28" y="8"/>
                        <a:pt x="28" y="8"/>
                        <a:pt x="28" y="8"/>
                      </a:cubicBezTo>
                      <a:cubicBezTo>
                        <a:pt x="28" y="9"/>
                        <a:pt x="26" y="8"/>
                        <a:pt x="26" y="7"/>
                      </a:cubicBezTo>
                      <a:cubicBezTo>
                        <a:pt x="26" y="7"/>
                        <a:pt x="26" y="7"/>
                        <a:pt x="26" y="6"/>
                      </a:cubicBezTo>
                      <a:cubicBezTo>
                        <a:pt x="24" y="6"/>
                        <a:pt x="25" y="8"/>
                        <a:pt x="24" y="8"/>
                      </a:cubicBezTo>
                      <a:cubicBezTo>
                        <a:pt x="25" y="8"/>
                        <a:pt x="25" y="8"/>
                        <a:pt x="25" y="8"/>
                      </a:cubicBezTo>
                      <a:cubicBezTo>
                        <a:pt x="25" y="9"/>
                        <a:pt x="24" y="10"/>
                        <a:pt x="23" y="11"/>
                      </a:cubicBezTo>
                      <a:cubicBezTo>
                        <a:pt x="23" y="11"/>
                        <a:pt x="22" y="12"/>
                        <a:pt x="23" y="14"/>
                      </a:cubicBezTo>
                      <a:cubicBezTo>
                        <a:pt x="23" y="14"/>
                        <a:pt x="23" y="14"/>
                        <a:pt x="23" y="14"/>
                      </a:cubicBezTo>
                      <a:cubicBezTo>
                        <a:pt x="24" y="16"/>
                        <a:pt x="22" y="15"/>
                        <a:pt x="22" y="16"/>
                      </a:cubicBezTo>
                      <a:cubicBezTo>
                        <a:pt x="21" y="16"/>
                        <a:pt x="21" y="16"/>
                        <a:pt x="21" y="16"/>
                      </a:cubicBezTo>
                      <a:cubicBezTo>
                        <a:pt x="22" y="17"/>
                        <a:pt x="22" y="17"/>
                        <a:pt x="22" y="18"/>
                      </a:cubicBezTo>
                      <a:cubicBezTo>
                        <a:pt x="21" y="17"/>
                        <a:pt x="20" y="17"/>
                        <a:pt x="19" y="16"/>
                      </a:cubicBezTo>
                      <a:cubicBezTo>
                        <a:pt x="20" y="18"/>
                        <a:pt x="20" y="17"/>
                        <a:pt x="22" y="20"/>
                      </a:cubicBezTo>
                      <a:cubicBezTo>
                        <a:pt x="21" y="19"/>
                        <a:pt x="21" y="19"/>
                        <a:pt x="21" y="19"/>
                      </a:cubicBezTo>
                      <a:cubicBezTo>
                        <a:pt x="22" y="20"/>
                        <a:pt x="22" y="21"/>
                        <a:pt x="22" y="22"/>
                      </a:cubicBezTo>
                      <a:cubicBezTo>
                        <a:pt x="21" y="20"/>
                        <a:pt x="20" y="21"/>
                        <a:pt x="19" y="19"/>
                      </a:cubicBezTo>
                      <a:cubicBezTo>
                        <a:pt x="15" y="19"/>
                        <a:pt x="20" y="23"/>
                        <a:pt x="16" y="21"/>
                      </a:cubicBezTo>
                      <a:cubicBezTo>
                        <a:pt x="19" y="24"/>
                        <a:pt x="19" y="21"/>
                        <a:pt x="19" y="22"/>
                      </a:cubicBezTo>
                      <a:cubicBezTo>
                        <a:pt x="21" y="22"/>
                        <a:pt x="22" y="24"/>
                        <a:pt x="21" y="24"/>
                      </a:cubicBezTo>
                      <a:cubicBezTo>
                        <a:pt x="21" y="25"/>
                        <a:pt x="16" y="22"/>
                        <a:pt x="15" y="24"/>
                      </a:cubicBezTo>
                      <a:cubicBezTo>
                        <a:pt x="16" y="23"/>
                        <a:pt x="15" y="23"/>
                        <a:pt x="15" y="23"/>
                      </a:cubicBezTo>
                      <a:cubicBezTo>
                        <a:pt x="14" y="23"/>
                        <a:pt x="16" y="25"/>
                        <a:pt x="14" y="24"/>
                      </a:cubicBezTo>
                      <a:cubicBezTo>
                        <a:pt x="16" y="26"/>
                        <a:pt x="14" y="25"/>
                        <a:pt x="17" y="27"/>
                      </a:cubicBezTo>
                      <a:cubicBezTo>
                        <a:pt x="17" y="25"/>
                        <a:pt x="17" y="25"/>
                        <a:pt x="17" y="25"/>
                      </a:cubicBezTo>
                      <a:cubicBezTo>
                        <a:pt x="17" y="26"/>
                        <a:pt x="20" y="28"/>
                        <a:pt x="18" y="28"/>
                      </a:cubicBezTo>
                      <a:cubicBezTo>
                        <a:pt x="18" y="28"/>
                        <a:pt x="17" y="27"/>
                        <a:pt x="17" y="27"/>
                      </a:cubicBezTo>
                      <a:cubicBezTo>
                        <a:pt x="16" y="27"/>
                        <a:pt x="17" y="28"/>
                        <a:pt x="16" y="28"/>
                      </a:cubicBezTo>
                      <a:cubicBezTo>
                        <a:pt x="13" y="26"/>
                        <a:pt x="16" y="26"/>
                        <a:pt x="14" y="25"/>
                      </a:cubicBezTo>
                      <a:cubicBezTo>
                        <a:pt x="13" y="24"/>
                        <a:pt x="15" y="27"/>
                        <a:pt x="12" y="25"/>
                      </a:cubicBezTo>
                      <a:cubicBezTo>
                        <a:pt x="16" y="27"/>
                        <a:pt x="11" y="26"/>
                        <a:pt x="14" y="28"/>
                      </a:cubicBezTo>
                      <a:cubicBezTo>
                        <a:pt x="12" y="27"/>
                        <a:pt x="12" y="27"/>
                        <a:pt x="12" y="27"/>
                      </a:cubicBezTo>
                      <a:cubicBezTo>
                        <a:pt x="13" y="28"/>
                        <a:pt x="13" y="28"/>
                        <a:pt x="13" y="28"/>
                      </a:cubicBezTo>
                      <a:cubicBezTo>
                        <a:pt x="11" y="27"/>
                        <a:pt x="11" y="27"/>
                        <a:pt x="11" y="27"/>
                      </a:cubicBezTo>
                      <a:cubicBezTo>
                        <a:pt x="13" y="28"/>
                        <a:pt x="9" y="28"/>
                        <a:pt x="10" y="29"/>
                      </a:cubicBezTo>
                      <a:cubicBezTo>
                        <a:pt x="10" y="27"/>
                        <a:pt x="12" y="29"/>
                        <a:pt x="13" y="29"/>
                      </a:cubicBezTo>
                      <a:cubicBezTo>
                        <a:pt x="15" y="32"/>
                        <a:pt x="8" y="28"/>
                        <a:pt x="9" y="31"/>
                      </a:cubicBezTo>
                      <a:cubicBezTo>
                        <a:pt x="8" y="30"/>
                        <a:pt x="10" y="30"/>
                        <a:pt x="11" y="31"/>
                      </a:cubicBezTo>
                      <a:cubicBezTo>
                        <a:pt x="10" y="31"/>
                        <a:pt x="9" y="31"/>
                        <a:pt x="8" y="31"/>
                      </a:cubicBezTo>
                      <a:cubicBezTo>
                        <a:pt x="8" y="32"/>
                        <a:pt x="10" y="31"/>
                        <a:pt x="11" y="32"/>
                      </a:cubicBezTo>
                      <a:cubicBezTo>
                        <a:pt x="9" y="32"/>
                        <a:pt x="12" y="33"/>
                        <a:pt x="12" y="34"/>
                      </a:cubicBezTo>
                      <a:cubicBezTo>
                        <a:pt x="11" y="33"/>
                        <a:pt x="11" y="33"/>
                        <a:pt x="11" y="33"/>
                      </a:cubicBezTo>
                      <a:cubicBezTo>
                        <a:pt x="9" y="34"/>
                        <a:pt x="14" y="35"/>
                        <a:pt x="12" y="36"/>
                      </a:cubicBezTo>
                      <a:cubicBezTo>
                        <a:pt x="10" y="34"/>
                        <a:pt x="10" y="34"/>
                        <a:pt x="10" y="34"/>
                      </a:cubicBezTo>
                      <a:cubicBezTo>
                        <a:pt x="10" y="35"/>
                        <a:pt x="10" y="35"/>
                        <a:pt x="10" y="35"/>
                      </a:cubicBezTo>
                      <a:cubicBezTo>
                        <a:pt x="8" y="35"/>
                        <a:pt x="8" y="35"/>
                        <a:pt x="8" y="35"/>
                      </a:cubicBezTo>
                      <a:cubicBezTo>
                        <a:pt x="10" y="36"/>
                        <a:pt x="9" y="36"/>
                        <a:pt x="8" y="36"/>
                      </a:cubicBezTo>
                      <a:cubicBezTo>
                        <a:pt x="10" y="37"/>
                        <a:pt x="12" y="37"/>
                        <a:pt x="12" y="38"/>
                      </a:cubicBezTo>
                      <a:cubicBezTo>
                        <a:pt x="11" y="38"/>
                        <a:pt x="10" y="37"/>
                        <a:pt x="10" y="38"/>
                      </a:cubicBezTo>
                      <a:cubicBezTo>
                        <a:pt x="9" y="38"/>
                        <a:pt x="8" y="37"/>
                        <a:pt x="9" y="37"/>
                      </a:cubicBezTo>
                      <a:cubicBezTo>
                        <a:pt x="9" y="37"/>
                        <a:pt x="8" y="37"/>
                        <a:pt x="8" y="37"/>
                      </a:cubicBezTo>
                      <a:cubicBezTo>
                        <a:pt x="6" y="37"/>
                        <a:pt x="7" y="38"/>
                        <a:pt x="7" y="38"/>
                      </a:cubicBezTo>
                      <a:cubicBezTo>
                        <a:pt x="7" y="38"/>
                        <a:pt x="7" y="38"/>
                        <a:pt x="8" y="38"/>
                      </a:cubicBezTo>
                      <a:cubicBezTo>
                        <a:pt x="10" y="40"/>
                        <a:pt x="10" y="40"/>
                        <a:pt x="10" y="40"/>
                      </a:cubicBezTo>
                      <a:cubicBezTo>
                        <a:pt x="9" y="40"/>
                        <a:pt x="9" y="39"/>
                        <a:pt x="8" y="39"/>
                      </a:cubicBezTo>
                      <a:cubicBezTo>
                        <a:pt x="8" y="39"/>
                        <a:pt x="9" y="40"/>
                        <a:pt x="9" y="40"/>
                      </a:cubicBezTo>
                      <a:cubicBezTo>
                        <a:pt x="8" y="40"/>
                        <a:pt x="6" y="39"/>
                        <a:pt x="5" y="39"/>
                      </a:cubicBezTo>
                      <a:cubicBezTo>
                        <a:pt x="7" y="40"/>
                        <a:pt x="7" y="40"/>
                        <a:pt x="7" y="40"/>
                      </a:cubicBezTo>
                      <a:cubicBezTo>
                        <a:pt x="6" y="40"/>
                        <a:pt x="5" y="41"/>
                        <a:pt x="4" y="40"/>
                      </a:cubicBezTo>
                      <a:cubicBezTo>
                        <a:pt x="3" y="41"/>
                        <a:pt x="7" y="43"/>
                        <a:pt x="6" y="43"/>
                      </a:cubicBezTo>
                      <a:cubicBezTo>
                        <a:pt x="6" y="43"/>
                        <a:pt x="6" y="44"/>
                        <a:pt x="6" y="44"/>
                      </a:cubicBezTo>
                      <a:cubicBezTo>
                        <a:pt x="6" y="45"/>
                        <a:pt x="4" y="45"/>
                        <a:pt x="6" y="46"/>
                      </a:cubicBezTo>
                      <a:cubicBezTo>
                        <a:pt x="3" y="47"/>
                        <a:pt x="3" y="47"/>
                        <a:pt x="3" y="47"/>
                      </a:cubicBezTo>
                      <a:cubicBezTo>
                        <a:pt x="3" y="47"/>
                        <a:pt x="6" y="46"/>
                        <a:pt x="7" y="48"/>
                      </a:cubicBezTo>
                      <a:cubicBezTo>
                        <a:pt x="8" y="49"/>
                        <a:pt x="5" y="48"/>
                        <a:pt x="4" y="48"/>
                      </a:cubicBezTo>
                      <a:cubicBezTo>
                        <a:pt x="5" y="49"/>
                        <a:pt x="8" y="50"/>
                        <a:pt x="6" y="50"/>
                      </a:cubicBezTo>
                      <a:cubicBezTo>
                        <a:pt x="5" y="50"/>
                        <a:pt x="6" y="50"/>
                        <a:pt x="6" y="50"/>
                      </a:cubicBezTo>
                      <a:close/>
                      <a:moveTo>
                        <a:pt x="6" y="61"/>
                      </a:moveTo>
                      <a:cubicBezTo>
                        <a:pt x="6" y="61"/>
                        <a:pt x="5" y="60"/>
                        <a:pt x="6" y="60"/>
                      </a:cubicBezTo>
                      <a:cubicBezTo>
                        <a:pt x="8" y="60"/>
                        <a:pt x="7" y="60"/>
                        <a:pt x="6" y="61"/>
                      </a:cubicBezTo>
                      <a:close/>
                      <a:moveTo>
                        <a:pt x="15" y="74"/>
                      </a:moveTo>
                      <a:cubicBezTo>
                        <a:pt x="14" y="74"/>
                        <a:pt x="14" y="74"/>
                        <a:pt x="15" y="73"/>
                      </a:cubicBezTo>
                      <a:cubicBezTo>
                        <a:pt x="15" y="74"/>
                        <a:pt x="15" y="74"/>
                        <a:pt x="15" y="74"/>
                      </a:cubicBezTo>
                      <a:close/>
                      <a:moveTo>
                        <a:pt x="41" y="101"/>
                      </a:moveTo>
                      <a:cubicBezTo>
                        <a:pt x="41" y="101"/>
                        <a:pt x="41" y="101"/>
                        <a:pt x="41" y="101"/>
                      </a:cubicBezTo>
                      <a:cubicBezTo>
                        <a:pt x="42" y="100"/>
                        <a:pt x="42" y="100"/>
                        <a:pt x="41" y="101"/>
                      </a:cubicBezTo>
                      <a:close/>
                      <a:moveTo>
                        <a:pt x="41" y="102"/>
                      </a:moveTo>
                      <a:cubicBezTo>
                        <a:pt x="42" y="101"/>
                        <a:pt x="42" y="101"/>
                        <a:pt x="42" y="101"/>
                      </a:cubicBezTo>
                      <a:cubicBezTo>
                        <a:pt x="42" y="101"/>
                        <a:pt x="41" y="101"/>
                        <a:pt x="41" y="101"/>
                      </a:cubicBezTo>
                      <a:cubicBezTo>
                        <a:pt x="41" y="101"/>
                        <a:pt x="41" y="102"/>
                        <a:pt x="41" y="102"/>
                      </a:cubicBezTo>
                      <a:close/>
                      <a:moveTo>
                        <a:pt x="29" y="31"/>
                      </a:moveTo>
                      <a:cubicBezTo>
                        <a:pt x="29" y="31"/>
                        <a:pt x="29" y="31"/>
                        <a:pt x="29" y="31"/>
                      </a:cubicBezTo>
                      <a:cubicBezTo>
                        <a:pt x="28" y="30"/>
                        <a:pt x="29" y="30"/>
                        <a:pt x="29" y="3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0" name="Freeform 308"/>
                <p:cNvSpPr>
                  <a:spLocks/>
                </p:cNvSpPr>
                <p:nvPr/>
              </p:nvSpPr>
              <p:spPr bwMode="auto">
                <a:xfrm>
                  <a:off x="4849" y="15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1" name="Freeform 309"/>
                <p:cNvSpPr>
                  <a:spLocks/>
                </p:cNvSpPr>
                <p:nvPr/>
              </p:nvSpPr>
              <p:spPr bwMode="auto">
                <a:xfrm>
                  <a:off x="4832" y="145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2" name="Freeform 310"/>
                <p:cNvSpPr>
                  <a:spLocks/>
                </p:cNvSpPr>
                <p:nvPr/>
              </p:nvSpPr>
              <p:spPr bwMode="auto">
                <a:xfrm>
                  <a:off x="4870" y="15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3" name="Freeform 311"/>
                <p:cNvSpPr>
                  <a:spLocks/>
                </p:cNvSpPr>
                <p:nvPr/>
              </p:nvSpPr>
              <p:spPr bwMode="auto">
                <a:xfrm>
                  <a:off x="4927" y="1592"/>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4" name="Freeform 312"/>
                <p:cNvSpPr>
                  <a:spLocks/>
                </p:cNvSpPr>
                <p:nvPr/>
              </p:nvSpPr>
              <p:spPr bwMode="auto">
                <a:xfrm>
                  <a:off x="4918" y="1618"/>
                  <a:ext cx="2" cy="3"/>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5" name="Freeform 313"/>
                <p:cNvSpPr>
                  <a:spLocks/>
                </p:cNvSpPr>
                <p:nvPr/>
              </p:nvSpPr>
              <p:spPr bwMode="auto">
                <a:xfrm>
                  <a:off x="4918" y="1602"/>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0"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6" name="Freeform 314"/>
                <p:cNvSpPr>
                  <a:spLocks/>
                </p:cNvSpPr>
                <p:nvPr/>
              </p:nvSpPr>
              <p:spPr bwMode="auto">
                <a:xfrm>
                  <a:off x="4920" y="160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7" name="Freeform 315"/>
                <p:cNvSpPr>
                  <a:spLocks/>
                </p:cNvSpPr>
                <p:nvPr/>
              </p:nvSpPr>
              <p:spPr bwMode="auto">
                <a:xfrm>
                  <a:off x="4918" y="1585"/>
                  <a:ext cx="9"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1"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8" name="Freeform 316"/>
                <p:cNvSpPr>
                  <a:spLocks/>
                </p:cNvSpPr>
                <p:nvPr/>
              </p:nvSpPr>
              <p:spPr bwMode="auto">
                <a:xfrm>
                  <a:off x="4911" y="1609"/>
                  <a:ext cx="4" cy="5"/>
                </a:xfrm>
                <a:custGeom>
                  <a:avLst/>
                  <a:gdLst>
                    <a:gd name="T0" fmla="*/ 0 w 4"/>
                    <a:gd name="T1" fmla="*/ 5 h 5"/>
                    <a:gd name="T2" fmla="*/ 4 w 4"/>
                    <a:gd name="T3" fmla="*/ 0 h 5"/>
                    <a:gd name="T4" fmla="*/ 2 w 4"/>
                    <a:gd name="T5" fmla="*/ 2 h 5"/>
                    <a:gd name="T6" fmla="*/ 0 w 4"/>
                    <a:gd name="T7" fmla="*/ 5 h 5"/>
                  </a:gdLst>
                  <a:ahLst/>
                  <a:cxnLst>
                    <a:cxn ang="0">
                      <a:pos x="T0" y="T1"/>
                    </a:cxn>
                    <a:cxn ang="0">
                      <a:pos x="T2" y="T3"/>
                    </a:cxn>
                    <a:cxn ang="0">
                      <a:pos x="T4" y="T5"/>
                    </a:cxn>
                    <a:cxn ang="0">
                      <a:pos x="T6" y="T7"/>
                    </a:cxn>
                  </a:cxnLst>
                  <a:rect l="0" t="0" r="r" b="b"/>
                  <a:pathLst>
                    <a:path w="4" h="5">
                      <a:moveTo>
                        <a:pt x="0" y="5"/>
                      </a:moveTo>
                      <a:lnTo>
                        <a:pt x="4" y="0"/>
                      </a:lnTo>
                      <a:lnTo>
                        <a:pt x="2"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9" name="Freeform 317"/>
                <p:cNvSpPr>
                  <a:spLocks/>
                </p:cNvSpPr>
                <p:nvPr/>
              </p:nvSpPr>
              <p:spPr bwMode="auto">
                <a:xfrm>
                  <a:off x="4911" y="160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0" name="Freeform 318"/>
                <p:cNvSpPr>
                  <a:spLocks/>
                </p:cNvSpPr>
                <p:nvPr/>
              </p:nvSpPr>
              <p:spPr bwMode="auto">
                <a:xfrm>
                  <a:off x="4911" y="160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1" name="Freeform 319"/>
                <p:cNvSpPr>
                  <a:spLocks/>
                </p:cNvSpPr>
                <p:nvPr/>
              </p:nvSpPr>
              <p:spPr bwMode="auto">
                <a:xfrm>
                  <a:off x="4908" y="1611"/>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2" name="Freeform 320"/>
                <p:cNvSpPr>
                  <a:spLocks/>
                </p:cNvSpPr>
                <p:nvPr/>
              </p:nvSpPr>
              <p:spPr bwMode="auto">
                <a:xfrm>
                  <a:off x="4896" y="1595"/>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0"/>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3" name="Freeform 321"/>
                <p:cNvSpPr>
                  <a:spLocks/>
                </p:cNvSpPr>
                <p:nvPr/>
              </p:nvSpPr>
              <p:spPr bwMode="auto">
                <a:xfrm>
                  <a:off x="4892" y="1604"/>
                  <a:ext cx="4" cy="3"/>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4" name="Freeform 322"/>
                <p:cNvSpPr>
                  <a:spLocks/>
                </p:cNvSpPr>
                <p:nvPr/>
              </p:nvSpPr>
              <p:spPr bwMode="auto">
                <a:xfrm>
                  <a:off x="4885" y="1604"/>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5" name="Freeform 323"/>
                <p:cNvSpPr>
                  <a:spLocks/>
                </p:cNvSpPr>
                <p:nvPr/>
              </p:nvSpPr>
              <p:spPr bwMode="auto">
                <a:xfrm>
                  <a:off x="4885" y="1576"/>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6" name="Freeform 324"/>
                <p:cNvSpPr>
                  <a:spLocks/>
                </p:cNvSpPr>
                <p:nvPr/>
              </p:nvSpPr>
              <p:spPr bwMode="auto">
                <a:xfrm>
                  <a:off x="4854" y="1566"/>
                  <a:ext cx="7" cy="7"/>
                </a:xfrm>
                <a:custGeom>
                  <a:avLst/>
                  <a:gdLst>
                    <a:gd name="T0" fmla="*/ 0 w 3"/>
                    <a:gd name="T1" fmla="*/ 2 h 3"/>
                    <a:gd name="T2" fmla="*/ 2 w 3"/>
                    <a:gd name="T3" fmla="*/ 2 h 3"/>
                    <a:gd name="T4" fmla="*/ 3 w 3"/>
                    <a:gd name="T5" fmla="*/ 1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3" y="1"/>
                        <a:pt x="2" y="2"/>
                      </a:cubicBezTo>
                      <a:cubicBezTo>
                        <a:pt x="3" y="2"/>
                        <a:pt x="3" y="1"/>
                        <a:pt x="3" y="1"/>
                      </a:cubicBezTo>
                      <a:cubicBezTo>
                        <a:pt x="2" y="1"/>
                        <a:pt x="3"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7" name="Freeform 325"/>
                <p:cNvSpPr>
                  <a:spLocks/>
                </p:cNvSpPr>
                <p:nvPr/>
              </p:nvSpPr>
              <p:spPr bwMode="auto">
                <a:xfrm>
                  <a:off x="4861" y="15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8" name="Freeform 326"/>
                <p:cNvSpPr>
                  <a:spLocks/>
                </p:cNvSpPr>
                <p:nvPr/>
              </p:nvSpPr>
              <p:spPr bwMode="auto">
                <a:xfrm>
                  <a:off x="4934" y="1379"/>
                  <a:ext cx="3" cy="2"/>
                </a:xfrm>
                <a:custGeom>
                  <a:avLst/>
                  <a:gdLst>
                    <a:gd name="T0" fmla="*/ 0 w 3"/>
                    <a:gd name="T1" fmla="*/ 2 h 2"/>
                    <a:gd name="T2" fmla="*/ 3 w 3"/>
                    <a:gd name="T3" fmla="*/ 2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89" name="Freeform 327"/>
                <p:cNvSpPr>
                  <a:spLocks/>
                </p:cNvSpPr>
                <p:nvPr/>
              </p:nvSpPr>
              <p:spPr bwMode="auto">
                <a:xfrm>
                  <a:off x="4932" y="1374"/>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0" name="Freeform 328"/>
                <p:cNvSpPr>
                  <a:spLocks/>
                </p:cNvSpPr>
                <p:nvPr/>
              </p:nvSpPr>
              <p:spPr bwMode="auto">
                <a:xfrm>
                  <a:off x="4825" y="149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1" name="Freeform 329"/>
                <p:cNvSpPr>
                  <a:spLocks/>
                </p:cNvSpPr>
                <p:nvPr/>
              </p:nvSpPr>
              <p:spPr bwMode="auto">
                <a:xfrm>
                  <a:off x="4828" y="1476"/>
                  <a:ext cx="4" cy="2"/>
                </a:xfrm>
                <a:custGeom>
                  <a:avLst/>
                  <a:gdLst>
                    <a:gd name="T0" fmla="*/ 0 w 4"/>
                    <a:gd name="T1" fmla="*/ 0 h 2"/>
                    <a:gd name="T2" fmla="*/ 0 w 4"/>
                    <a:gd name="T3" fmla="*/ 2 h 2"/>
                    <a:gd name="T4" fmla="*/ 4 w 4"/>
                    <a:gd name="T5" fmla="*/ 2 h 2"/>
                    <a:gd name="T6" fmla="*/ 0 w 4"/>
                    <a:gd name="T7" fmla="*/ 0 h 2"/>
                  </a:gdLst>
                  <a:ahLst/>
                  <a:cxnLst>
                    <a:cxn ang="0">
                      <a:pos x="T0" y="T1"/>
                    </a:cxn>
                    <a:cxn ang="0">
                      <a:pos x="T2" y="T3"/>
                    </a:cxn>
                    <a:cxn ang="0">
                      <a:pos x="T4" y="T5"/>
                    </a:cxn>
                    <a:cxn ang="0">
                      <a:pos x="T6" y="T7"/>
                    </a:cxn>
                  </a:cxnLst>
                  <a:rect l="0" t="0" r="r" b="b"/>
                  <a:pathLst>
                    <a:path w="4" h="2">
                      <a:moveTo>
                        <a:pt x="0" y="0"/>
                      </a:moveTo>
                      <a:lnTo>
                        <a:pt x="0" y="2"/>
                      </a:lnTo>
                      <a:lnTo>
                        <a:pt x="4"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2" name="Freeform 330"/>
                <p:cNvSpPr>
                  <a:spLocks/>
                </p:cNvSpPr>
                <p:nvPr/>
              </p:nvSpPr>
              <p:spPr bwMode="auto">
                <a:xfrm>
                  <a:off x="4823" y="1462"/>
                  <a:ext cx="7" cy="2"/>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0"/>
                        <a:pt x="0" y="1"/>
                        <a:pt x="0" y="1"/>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3" name="Freeform 331"/>
                <p:cNvSpPr>
                  <a:spLocks/>
                </p:cNvSpPr>
                <p:nvPr/>
              </p:nvSpPr>
              <p:spPr bwMode="auto">
                <a:xfrm>
                  <a:off x="5024" y="1867"/>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4" name="Freeform 332"/>
                <p:cNvSpPr>
                  <a:spLocks/>
                </p:cNvSpPr>
                <p:nvPr/>
              </p:nvSpPr>
              <p:spPr bwMode="auto">
                <a:xfrm>
                  <a:off x="5010" y="1870"/>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5" name="Freeform 333"/>
                <p:cNvSpPr>
                  <a:spLocks/>
                </p:cNvSpPr>
                <p:nvPr/>
              </p:nvSpPr>
              <p:spPr bwMode="auto">
                <a:xfrm>
                  <a:off x="5003" y="1867"/>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6" name="Freeform 334"/>
                <p:cNvSpPr>
                  <a:spLocks/>
                </p:cNvSpPr>
                <p:nvPr/>
              </p:nvSpPr>
              <p:spPr bwMode="auto">
                <a:xfrm>
                  <a:off x="5005" y="185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7" name="Freeform 335"/>
                <p:cNvSpPr>
                  <a:spLocks/>
                </p:cNvSpPr>
                <p:nvPr/>
              </p:nvSpPr>
              <p:spPr bwMode="auto">
                <a:xfrm>
                  <a:off x="5008" y="185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8" name="Freeform 336"/>
                <p:cNvSpPr>
                  <a:spLocks/>
                </p:cNvSpPr>
                <p:nvPr/>
              </p:nvSpPr>
              <p:spPr bwMode="auto">
                <a:xfrm>
                  <a:off x="5005" y="1848"/>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9" name="Freeform 337"/>
                <p:cNvSpPr>
                  <a:spLocks/>
                </p:cNvSpPr>
                <p:nvPr/>
              </p:nvSpPr>
              <p:spPr bwMode="auto">
                <a:xfrm>
                  <a:off x="5001" y="18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0" name="Freeform 338"/>
                <p:cNvSpPr>
                  <a:spLocks/>
                </p:cNvSpPr>
                <p:nvPr/>
              </p:nvSpPr>
              <p:spPr bwMode="auto">
                <a:xfrm>
                  <a:off x="5001" y="1855"/>
                  <a:ext cx="4"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1" name="Freeform 339"/>
                <p:cNvSpPr>
                  <a:spLocks/>
                </p:cNvSpPr>
                <p:nvPr/>
              </p:nvSpPr>
              <p:spPr bwMode="auto">
                <a:xfrm>
                  <a:off x="5003" y="185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2" name="Freeform 340"/>
                <p:cNvSpPr>
                  <a:spLocks/>
                </p:cNvSpPr>
                <p:nvPr/>
              </p:nvSpPr>
              <p:spPr bwMode="auto">
                <a:xfrm>
                  <a:off x="5001" y="187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3" name="Freeform 341"/>
                <p:cNvSpPr>
                  <a:spLocks/>
                </p:cNvSpPr>
                <p:nvPr/>
              </p:nvSpPr>
              <p:spPr bwMode="auto">
                <a:xfrm>
                  <a:off x="4998" y="1846"/>
                  <a:ext cx="3"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4" name="Freeform 342"/>
                <p:cNvSpPr>
                  <a:spLocks/>
                </p:cNvSpPr>
                <p:nvPr/>
              </p:nvSpPr>
              <p:spPr bwMode="auto">
                <a:xfrm>
                  <a:off x="4998" y="185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5" name="Freeform 343"/>
                <p:cNvSpPr>
                  <a:spLocks/>
                </p:cNvSpPr>
                <p:nvPr/>
              </p:nvSpPr>
              <p:spPr bwMode="auto">
                <a:xfrm>
                  <a:off x="4998" y="1860"/>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6" name="Freeform 344"/>
                <p:cNvSpPr>
                  <a:spLocks/>
                </p:cNvSpPr>
                <p:nvPr/>
              </p:nvSpPr>
              <p:spPr bwMode="auto">
                <a:xfrm>
                  <a:off x="4998" y="1844"/>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7" name="Freeform 345"/>
                <p:cNvSpPr>
                  <a:spLocks/>
                </p:cNvSpPr>
                <p:nvPr/>
              </p:nvSpPr>
              <p:spPr bwMode="auto">
                <a:xfrm>
                  <a:off x="4998" y="1841"/>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8" name="Freeform 346"/>
                <p:cNvSpPr>
                  <a:spLocks/>
                </p:cNvSpPr>
                <p:nvPr/>
              </p:nvSpPr>
              <p:spPr bwMode="auto">
                <a:xfrm>
                  <a:off x="4996" y="184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9" name="Freeform 347"/>
                <p:cNvSpPr>
                  <a:spLocks/>
                </p:cNvSpPr>
                <p:nvPr/>
              </p:nvSpPr>
              <p:spPr bwMode="auto">
                <a:xfrm>
                  <a:off x="4996" y="184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0" name="Freeform 348"/>
                <p:cNvSpPr>
                  <a:spLocks/>
                </p:cNvSpPr>
                <p:nvPr/>
              </p:nvSpPr>
              <p:spPr bwMode="auto">
                <a:xfrm>
                  <a:off x="4996" y="185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1" name="Freeform 349"/>
                <p:cNvSpPr>
                  <a:spLocks/>
                </p:cNvSpPr>
                <p:nvPr/>
              </p:nvSpPr>
              <p:spPr bwMode="auto">
                <a:xfrm>
                  <a:off x="4996"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2" name="Freeform 350"/>
                <p:cNvSpPr>
                  <a:spLocks/>
                </p:cNvSpPr>
                <p:nvPr/>
              </p:nvSpPr>
              <p:spPr bwMode="auto">
                <a:xfrm>
                  <a:off x="4994" y="185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1" y="2"/>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3" name="Freeform 351"/>
                <p:cNvSpPr>
                  <a:spLocks/>
                </p:cNvSpPr>
                <p:nvPr/>
              </p:nvSpPr>
              <p:spPr bwMode="auto">
                <a:xfrm>
                  <a:off x="4994" y="1855"/>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4" name="Rectangle 352"/>
                <p:cNvSpPr>
                  <a:spLocks noChangeArrowheads="1"/>
                </p:cNvSpPr>
                <p:nvPr/>
              </p:nvSpPr>
              <p:spPr bwMode="auto">
                <a:xfrm>
                  <a:off x="4994"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5" name="Freeform 353"/>
                <p:cNvSpPr>
                  <a:spLocks/>
                </p:cNvSpPr>
                <p:nvPr/>
              </p:nvSpPr>
              <p:spPr bwMode="auto">
                <a:xfrm>
                  <a:off x="4994" y="185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6" name="Freeform 354"/>
                <p:cNvSpPr>
                  <a:spLocks/>
                </p:cNvSpPr>
                <p:nvPr/>
              </p:nvSpPr>
              <p:spPr bwMode="auto">
                <a:xfrm>
                  <a:off x="4996" y="18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7" name="Freeform 355"/>
                <p:cNvSpPr>
                  <a:spLocks/>
                </p:cNvSpPr>
                <p:nvPr/>
              </p:nvSpPr>
              <p:spPr bwMode="auto">
                <a:xfrm>
                  <a:off x="4989" y="18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8" name="Freeform 356"/>
                <p:cNvSpPr>
                  <a:spLocks/>
                </p:cNvSpPr>
                <p:nvPr/>
              </p:nvSpPr>
              <p:spPr bwMode="auto">
                <a:xfrm>
                  <a:off x="4994" y="185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9" name="Freeform 357"/>
                <p:cNvSpPr>
                  <a:spLocks/>
                </p:cNvSpPr>
                <p:nvPr/>
              </p:nvSpPr>
              <p:spPr bwMode="auto">
                <a:xfrm>
                  <a:off x="4994" y="184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0" y="1"/>
                        <a:pt x="0" y="1"/>
                        <a:pt x="0" y="2"/>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0" name="Freeform 358"/>
                <p:cNvSpPr>
                  <a:spLocks/>
                </p:cNvSpPr>
                <p:nvPr/>
              </p:nvSpPr>
              <p:spPr bwMode="auto">
                <a:xfrm>
                  <a:off x="4996" y="1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1" name="Freeform 359"/>
                <p:cNvSpPr>
                  <a:spLocks/>
                </p:cNvSpPr>
                <p:nvPr/>
              </p:nvSpPr>
              <p:spPr bwMode="auto">
                <a:xfrm>
                  <a:off x="4994" y="1851"/>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0"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2" name="Freeform 360"/>
                <p:cNvSpPr>
                  <a:spLocks/>
                </p:cNvSpPr>
                <p:nvPr/>
              </p:nvSpPr>
              <p:spPr bwMode="auto">
                <a:xfrm>
                  <a:off x="4972" y="1848"/>
                  <a:ext cx="17" cy="19"/>
                </a:xfrm>
                <a:custGeom>
                  <a:avLst/>
                  <a:gdLst>
                    <a:gd name="T0" fmla="*/ 0 w 7"/>
                    <a:gd name="T1" fmla="*/ 8 h 8"/>
                    <a:gd name="T2" fmla="*/ 1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8"/>
                      </a:cubicBezTo>
                      <a:cubicBezTo>
                        <a:pt x="3" y="7"/>
                        <a:pt x="6" y="3"/>
                        <a:pt x="7" y="0"/>
                      </a:cubicBezTo>
                      <a:cubicBezTo>
                        <a:pt x="7" y="1"/>
                        <a:pt x="6" y="1"/>
                        <a:pt x="5" y="2"/>
                      </a:cubicBezTo>
                      <a:cubicBezTo>
                        <a:pt x="5" y="3"/>
                        <a:pt x="5" y="4"/>
                        <a:pt x="4" y="5"/>
                      </a:cubicBezTo>
                      <a:cubicBezTo>
                        <a:pt x="3" y="5"/>
                        <a:pt x="4" y="4"/>
                        <a:pt x="4" y="3"/>
                      </a:cubicBezTo>
                      <a:cubicBezTo>
                        <a:pt x="3" y="5"/>
                        <a:pt x="2"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3" name="Freeform 361"/>
                <p:cNvSpPr>
                  <a:spLocks/>
                </p:cNvSpPr>
                <p:nvPr/>
              </p:nvSpPr>
              <p:spPr bwMode="auto">
                <a:xfrm>
                  <a:off x="4989" y="184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4" name="Freeform 362"/>
                <p:cNvSpPr>
                  <a:spLocks/>
                </p:cNvSpPr>
                <p:nvPr/>
              </p:nvSpPr>
              <p:spPr bwMode="auto">
                <a:xfrm>
                  <a:off x="4986" y="1851"/>
                  <a:ext cx="8" cy="9"/>
                </a:xfrm>
                <a:custGeom>
                  <a:avLst/>
                  <a:gdLst>
                    <a:gd name="T0" fmla="*/ 3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0 h 4"/>
                    <a:gd name="T24" fmla="*/ 3 w 3"/>
                    <a:gd name="T25" fmla="*/ 0 h 4"/>
                    <a:gd name="T26" fmla="*/ 3 w 3"/>
                    <a:gd name="T27" fmla="*/ 0 h 4"/>
                    <a:gd name="T28" fmla="*/ 3 w 3"/>
                    <a:gd name="T29" fmla="*/ 0 h 4"/>
                    <a:gd name="T30" fmla="*/ 2 w 3"/>
                    <a:gd name="T31" fmla="*/ 0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1" y="2"/>
                        <a:pt x="1" y="2"/>
                        <a:pt x="0" y="4"/>
                      </a:cubicBezTo>
                      <a:cubicBezTo>
                        <a:pt x="0" y="4"/>
                        <a:pt x="1" y="3"/>
                        <a:pt x="1" y="2"/>
                      </a:cubicBezTo>
                      <a:cubicBezTo>
                        <a:pt x="1" y="2"/>
                        <a:pt x="2" y="2"/>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5" name="Freeform 363"/>
                <p:cNvSpPr>
                  <a:spLocks/>
                </p:cNvSpPr>
                <p:nvPr/>
              </p:nvSpPr>
              <p:spPr bwMode="auto">
                <a:xfrm>
                  <a:off x="4989" y="18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6" name="Freeform 364"/>
                <p:cNvSpPr>
                  <a:spLocks/>
                </p:cNvSpPr>
                <p:nvPr/>
              </p:nvSpPr>
              <p:spPr bwMode="auto">
                <a:xfrm>
                  <a:off x="4989" y="1863"/>
                  <a:ext cx="5" cy="9"/>
                </a:xfrm>
                <a:custGeom>
                  <a:avLst/>
                  <a:gdLst>
                    <a:gd name="T0" fmla="*/ 0 w 2"/>
                    <a:gd name="T1" fmla="*/ 3 h 4"/>
                    <a:gd name="T2" fmla="*/ 1 w 2"/>
                    <a:gd name="T3" fmla="*/ 3 h 4"/>
                    <a:gd name="T4" fmla="*/ 0 w 2"/>
                    <a:gd name="T5" fmla="*/ 4 h 4"/>
                    <a:gd name="T6" fmla="*/ 1 w 2"/>
                    <a:gd name="T7" fmla="*/ 2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3"/>
                        <a:pt x="1" y="3"/>
                        <a:pt x="1" y="3"/>
                      </a:cubicBezTo>
                      <a:cubicBezTo>
                        <a:pt x="1" y="2"/>
                        <a:pt x="1"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7" name="Freeform 365"/>
                <p:cNvSpPr>
                  <a:spLocks/>
                </p:cNvSpPr>
                <p:nvPr/>
              </p:nvSpPr>
              <p:spPr bwMode="auto">
                <a:xfrm>
                  <a:off x="4986" y="1863"/>
                  <a:ext cx="3" cy="2"/>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8" name="Freeform 366"/>
                <p:cNvSpPr>
                  <a:spLocks/>
                </p:cNvSpPr>
                <p:nvPr/>
              </p:nvSpPr>
              <p:spPr bwMode="auto">
                <a:xfrm>
                  <a:off x="4989" y="184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9" name="Freeform 367"/>
                <p:cNvSpPr>
                  <a:spLocks/>
                </p:cNvSpPr>
                <p:nvPr/>
              </p:nvSpPr>
              <p:spPr bwMode="auto">
                <a:xfrm>
                  <a:off x="4989" y="184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0" name="Freeform 368"/>
                <p:cNvSpPr>
                  <a:spLocks/>
                </p:cNvSpPr>
                <p:nvPr/>
              </p:nvSpPr>
              <p:spPr bwMode="auto">
                <a:xfrm>
                  <a:off x="4896" y="17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1" name="Freeform 369"/>
                <p:cNvSpPr>
                  <a:spLocks/>
                </p:cNvSpPr>
                <p:nvPr/>
              </p:nvSpPr>
              <p:spPr bwMode="auto">
                <a:xfrm>
                  <a:off x="4896" y="176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2" name="Freeform 370"/>
                <p:cNvSpPr>
                  <a:spLocks/>
                </p:cNvSpPr>
                <p:nvPr/>
              </p:nvSpPr>
              <p:spPr bwMode="auto">
                <a:xfrm>
                  <a:off x="4958" y="1806"/>
                  <a:ext cx="7" cy="4"/>
                </a:xfrm>
                <a:custGeom>
                  <a:avLst/>
                  <a:gdLst>
                    <a:gd name="T0" fmla="*/ 0 w 3"/>
                    <a:gd name="T1" fmla="*/ 2 h 2"/>
                    <a:gd name="T2" fmla="*/ 2 w 3"/>
                    <a:gd name="T3" fmla="*/ 1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0" y="2"/>
                        <a:pt x="0" y="2"/>
                        <a:pt x="0" y="2"/>
                      </a:cubicBezTo>
                      <a:cubicBezTo>
                        <a:pt x="1"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3" name="Freeform 371"/>
                <p:cNvSpPr>
                  <a:spLocks/>
                </p:cNvSpPr>
                <p:nvPr/>
              </p:nvSpPr>
              <p:spPr bwMode="auto">
                <a:xfrm>
                  <a:off x="4922" y="1787"/>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4" name="Freeform 372"/>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5" name="Freeform 373"/>
                <p:cNvSpPr>
                  <a:spLocks/>
                </p:cNvSpPr>
                <p:nvPr/>
              </p:nvSpPr>
              <p:spPr bwMode="auto">
                <a:xfrm>
                  <a:off x="4887" y="1732"/>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6" name="Freeform 374"/>
                <p:cNvSpPr>
                  <a:spLocks/>
                </p:cNvSpPr>
                <p:nvPr/>
              </p:nvSpPr>
              <p:spPr bwMode="auto">
                <a:xfrm>
                  <a:off x="4972" y="1832"/>
                  <a:ext cx="5"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7" name="Freeform 375"/>
                <p:cNvSpPr>
                  <a:spLocks/>
                </p:cNvSpPr>
                <p:nvPr/>
              </p:nvSpPr>
              <p:spPr bwMode="auto">
                <a:xfrm>
                  <a:off x="4939" y="175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8" name="Freeform 376"/>
                <p:cNvSpPr>
                  <a:spLocks/>
                </p:cNvSpPr>
                <p:nvPr/>
              </p:nvSpPr>
              <p:spPr bwMode="auto">
                <a:xfrm>
                  <a:off x="4975" y="1829"/>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9" name="Freeform 377"/>
                <p:cNvSpPr>
                  <a:spLocks/>
                </p:cNvSpPr>
                <p:nvPr/>
              </p:nvSpPr>
              <p:spPr bwMode="auto">
                <a:xfrm>
                  <a:off x="4918" y="1649"/>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0" name="Freeform 378"/>
                <p:cNvSpPr>
                  <a:spLocks/>
                </p:cNvSpPr>
                <p:nvPr/>
              </p:nvSpPr>
              <p:spPr bwMode="auto">
                <a:xfrm>
                  <a:off x="4965" y="16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1" name="Freeform 379"/>
                <p:cNvSpPr>
                  <a:spLocks/>
                </p:cNvSpPr>
                <p:nvPr/>
              </p:nvSpPr>
              <p:spPr bwMode="auto">
                <a:xfrm>
                  <a:off x="4984" y="1839"/>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2" name="Freeform 380"/>
                <p:cNvSpPr>
                  <a:spLocks/>
                </p:cNvSpPr>
                <p:nvPr/>
              </p:nvSpPr>
              <p:spPr bwMode="auto">
                <a:xfrm>
                  <a:off x="4975" y="185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3" name="Freeform 381"/>
                <p:cNvSpPr>
                  <a:spLocks/>
                </p:cNvSpPr>
                <p:nvPr/>
              </p:nvSpPr>
              <p:spPr bwMode="auto">
                <a:xfrm>
                  <a:off x="4951" y="18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4" name="Freeform 382"/>
                <p:cNvSpPr>
                  <a:spLocks/>
                </p:cNvSpPr>
                <p:nvPr/>
              </p:nvSpPr>
              <p:spPr bwMode="auto">
                <a:xfrm>
                  <a:off x="4984"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5" name="Freeform 383"/>
                <p:cNvSpPr>
                  <a:spLocks/>
                </p:cNvSpPr>
                <p:nvPr/>
              </p:nvSpPr>
              <p:spPr bwMode="auto">
                <a:xfrm>
                  <a:off x="4986" y="18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6" name="Freeform 384"/>
                <p:cNvSpPr>
                  <a:spLocks/>
                </p:cNvSpPr>
                <p:nvPr/>
              </p:nvSpPr>
              <p:spPr bwMode="auto">
                <a:xfrm>
                  <a:off x="4984" y="183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7" name="Freeform 385"/>
                <p:cNvSpPr>
                  <a:spLocks/>
                </p:cNvSpPr>
                <p:nvPr/>
              </p:nvSpPr>
              <p:spPr bwMode="auto">
                <a:xfrm>
                  <a:off x="4908" y="16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8" name="Freeform 386"/>
                <p:cNvSpPr>
                  <a:spLocks/>
                </p:cNvSpPr>
                <p:nvPr/>
              </p:nvSpPr>
              <p:spPr bwMode="auto">
                <a:xfrm>
                  <a:off x="4915" y="18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9" name="Freeform 387"/>
                <p:cNvSpPr>
                  <a:spLocks/>
                </p:cNvSpPr>
                <p:nvPr/>
              </p:nvSpPr>
              <p:spPr bwMode="auto">
                <a:xfrm>
                  <a:off x="4911" y="1813"/>
                  <a:ext cx="14" cy="5"/>
                </a:xfrm>
                <a:custGeom>
                  <a:avLst/>
                  <a:gdLst>
                    <a:gd name="T0" fmla="*/ 0 w 6"/>
                    <a:gd name="T1" fmla="*/ 2 h 2"/>
                    <a:gd name="T2" fmla="*/ 2 w 6"/>
                    <a:gd name="T3" fmla="*/ 2 h 2"/>
                    <a:gd name="T4" fmla="*/ 6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2" y="2"/>
                        <a:pt x="2" y="2"/>
                      </a:cubicBezTo>
                      <a:cubicBezTo>
                        <a:pt x="6" y="0"/>
                        <a:pt x="6" y="0"/>
                        <a:pt x="6"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0" name="Freeform 388"/>
                <p:cNvSpPr>
                  <a:spLocks noEditPoints="1"/>
                </p:cNvSpPr>
                <p:nvPr/>
              </p:nvSpPr>
              <p:spPr bwMode="auto">
                <a:xfrm>
                  <a:off x="4882" y="1633"/>
                  <a:ext cx="107" cy="227"/>
                </a:xfrm>
                <a:custGeom>
                  <a:avLst/>
                  <a:gdLst>
                    <a:gd name="T0" fmla="*/ 5 w 45"/>
                    <a:gd name="T1" fmla="*/ 51 h 96"/>
                    <a:gd name="T2" fmla="*/ 7 w 45"/>
                    <a:gd name="T3" fmla="*/ 54 h 96"/>
                    <a:gd name="T4" fmla="*/ 5 w 45"/>
                    <a:gd name="T5" fmla="*/ 56 h 96"/>
                    <a:gd name="T6" fmla="*/ 8 w 45"/>
                    <a:gd name="T7" fmla="*/ 58 h 96"/>
                    <a:gd name="T8" fmla="*/ 8 w 45"/>
                    <a:gd name="T9" fmla="*/ 61 h 96"/>
                    <a:gd name="T10" fmla="*/ 18 w 45"/>
                    <a:gd name="T11" fmla="*/ 65 h 96"/>
                    <a:gd name="T12" fmla="*/ 17 w 45"/>
                    <a:gd name="T13" fmla="*/ 65 h 96"/>
                    <a:gd name="T14" fmla="*/ 11 w 45"/>
                    <a:gd name="T15" fmla="*/ 67 h 96"/>
                    <a:gd name="T16" fmla="*/ 13 w 45"/>
                    <a:gd name="T17" fmla="*/ 70 h 96"/>
                    <a:gd name="T18" fmla="*/ 14 w 45"/>
                    <a:gd name="T19" fmla="*/ 74 h 96"/>
                    <a:gd name="T20" fmla="*/ 14 w 45"/>
                    <a:gd name="T21" fmla="*/ 78 h 96"/>
                    <a:gd name="T22" fmla="*/ 19 w 45"/>
                    <a:gd name="T23" fmla="*/ 80 h 96"/>
                    <a:gd name="T24" fmla="*/ 30 w 45"/>
                    <a:gd name="T25" fmla="*/ 79 h 96"/>
                    <a:gd name="T26" fmla="*/ 15 w 45"/>
                    <a:gd name="T27" fmla="*/ 89 h 96"/>
                    <a:gd name="T28" fmla="*/ 20 w 45"/>
                    <a:gd name="T29" fmla="*/ 88 h 96"/>
                    <a:gd name="T30" fmla="*/ 22 w 45"/>
                    <a:gd name="T31" fmla="*/ 90 h 96"/>
                    <a:gd name="T32" fmla="*/ 29 w 45"/>
                    <a:gd name="T33" fmla="*/ 88 h 96"/>
                    <a:gd name="T34" fmla="*/ 29 w 45"/>
                    <a:gd name="T35" fmla="*/ 93 h 96"/>
                    <a:gd name="T36" fmla="*/ 35 w 45"/>
                    <a:gd name="T37" fmla="*/ 92 h 96"/>
                    <a:gd name="T38" fmla="*/ 41 w 45"/>
                    <a:gd name="T39" fmla="*/ 92 h 96"/>
                    <a:gd name="T40" fmla="*/ 45 w 45"/>
                    <a:gd name="T41" fmla="*/ 89 h 96"/>
                    <a:gd name="T42" fmla="*/ 43 w 45"/>
                    <a:gd name="T43" fmla="*/ 88 h 96"/>
                    <a:gd name="T44" fmla="*/ 42 w 45"/>
                    <a:gd name="T45" fmla="*/ 87 h 96"/>
                    <a:gd name="T46" fmla="*/ 39 w 45"/>
                    <a:gd name="T47" fmla="*/ 84 h 96"/>
                    <a:gd name="T48" fmla="*/ 34 w 45"/>
                    <a:gd name="T49" fmla="*/ 79 h 96"/>
                    <a:gd name="T50" fmla="*/ 31 w 45"/>
                    <a:gd name="T51" fmla="*/ 76 h 96"/>
                    <a:gd name="T52" fmla="*/ 32 w 45"/>
                    <a:gd name="T53" fmla="*/ 75 h 96"/>
                    <a:gd name="T54" fmla="*/ 26 w 45"/>
                    <a:gd name="T55" fmla="*/ 74 h 96"/>
                    <a:gd name="T56" fmla="*/ 25 w 45"/>
                    <a:gd name="T57" fmla="*/ 72 h 96"/>
                    <a:gd name="T58" fmla="*/ 28 w 45"/>
                    <a:gd name="T59" fmla="*/ 64 h 96"/>
                    <a:gd name="T60" fmla="*/ 23 w 45"/>
                    <a:gd name="T61" fmla="*/ 62 h 96"/>
                    <a:gd name="T62" fmla="*/ 21 w 45"/>
                    <a:gd name="T63" fmla="*/ 58 h 96"/>
                    <a:gd name="T64" fmla="*/ 24 w 45"/>
                    <a:gd name="T65" fmla="*/ 54 h 96"/>
                    <a:gd name="T66" fmla="*/ 20 w 45"/>
                    <a:gd name="T67" fmla="*/ 49 h 96"/>
                    <a:gd name="T68" fmla="*/ 20 w 45"/>
                    <a:gd name="T69" fmla="*/ 43 h 96"/>
                    <a:gd name="T70" fmla="*/ 16 w 45"/>
                    <a:gd name="T71" fmla="*/ 36 h 96"/>
                    <a:gd name="T72" fmla="*/ 22 w 45"/>
                    <a:gd name="T73" fmla="*/ 30 h 96"/>
                    <a:gd name="T74" fmla="*/ 23 w 45"/>
                    <a:gd name="T75" fmla="*/ 28 h 96"/>
                    <a:gd name="T76" fmla="*/ 25 w 45"/>
                    <a:gd name="T77" fmla="*/ 25 h 96"/>
                    <a:gd name="T78" fmla="*/ 27 w 45"/>
                    <a:gd name="T79" fmla="*/ 21 h 96"/>
                    <a:gd name="T80" fmla="*/ 31 w 45"/>
                    <a:gd name="T81" fmla="*/ 14 h 96"/>
                    <a:gd name="T82" fmla="*/ 34 w 45"/>
                    <a:gd name="T83" fmla="*/ 9 h 96"/>
                    <a:gd name="T84" fmla="*/ 19 w 45"/>
                    <a:gd name="T85" fmla="*/ 5 h 96"/>
                    <a:gd name="T86" fmla="*/ 17 w 45"/>
                    <a:gd name="T87" fmla="*/ 8 h 96"/>
                    <a:gd name="T88" fmla="*/ 14 w 45"/>
                    <a:gd name="T89" fmla="*/ 14 h 96"/>
                    <a:gd name="T90" fmla="*/ 15 w 45"/>
                    <a:gd name="T91" fmla="*/ 20 h 96"/>
                    <a:gd name="T92" fmla="*/ 15 w 45"/>
                    <a:gd name="T93" fmla="*/ 24 h 96"/>
                    <a:gd name="T94" fmla="*/ 13 w 45"/>
                    <a:gd name="T95" fmla="*/ 28 h 96"/>
                    <a:gd name="T96" fmla="*/ 7 w 45"/>
                    <a:gd name="T97" fmla="*/ 28 h 96"/>
                    <a:gd name="T98" fmla="*/ 6 w 45"/>
                    <a:gd name="T99" fmla="*/ 31 h 96"/>
                    <a:gd name="T100" fmla="*/ 7 w 45"/>
                    <a:gd name="T101" fmla="*/ 34 h 96"/>
                    <a:gd name="T102" fmla="*/ 7 w 45"/>
                    <a:gd name="T103" fmla="*/ 37 h 96"/>
                    <a:gd name="T104" fmla="*/ 7 w 45"/>
                    <a:gd name="T105" fmla="*/ 39 h 96"/>
                    <a:gd name="T106" fmla="*/ 5 w 45"/>
                    <a:gd name="T107" fmla="*/ 45 h 96"/>
                    <a:gd name="T108" fmla="*/ 8 w 45"/>
                    <a:gd name="T109" fmla="*/ 56 h 96"/>
                    <a:gd name="T110" fmla="*/ 41 w 45"/>
                    <a:gd name="T111" fmla="*/ 87 h 96"/>
                    <a:gd name="T112" fmla="*/ 41 w 45"/>
                    <a:gd name="T113" fmla="*/ 8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96">
                      <a:moveTo>
                        <a:pt x="5" y="48"/>
                      </a:moveTo>
                      <a:cubicBezTo>
                        <a:pt x="4" y="49"/>
                        <a:pt x="4" y="49"/>
                        <a:pt x="4" y="49"/>
                      </a:cubicBezTo>
                      <a:cubicBezTo>
                        <a:pt x="1" y="48"/>
                        <a:pt x="2" y="48"/>
                        <a:pt x="0" y="48"/>
                      </a:cubicBezTo>
                      <a:cubicBezTo>
                        <a:pt x="5" y="48"/>
                        <a:pt x="1" y="51"/>
                        <a:pt x="6" y="50"/>
                      </a:cubicBezTo>
                      <a:cubicBezTo>
                        <a:pt x="5" y="51"/>
                        <a:pt x="5" y="51"/>
                        <a:pt x="5" y="51"/>
                      </a:cubicBezTo>
                      <a:cubicBezTo>
                        <a:pt x="5" y="51"/>
                        <a:pt x="5" y="51"/>
                        <a:pt x="5" y="51"/>
                      </a:cubicBezTo>
                      <a:cubicBezTo>
                        <a:pt x="2" y="52"/>
                        <a:pt x="9" y="51"/>
                        <a:pt x="8" y="52"/>
                      </a:cubicBezTo>
                      <a:cubicBezTo>
                        <a:pt x="8" y="52"/>
                        <a:pt x="7" y="52"/>
                        <a:pt x="6" y="52"/>
                      </a:cubicBezTo>
                      <a:cubicBezTo>
                        <a:pt x="8" y="53"/>
                        <a:pt x="8" y="53"/>
                        <a:pt x="8" y="53"/>
                      </a:cubicBezTo>
                      <a:cubicBezTo>
                        <a:pt x="8" y="53"/>
                        <a:pt x="7" y="53"/>
                        <a:pt x="7" y="53"/>
                      </a:cubicBezTo>
                      <a:cubicBezTo>
                        <a:pt x="7" y="54"/>
                        <a:pt x="7" y="54"/>
                        <a:pt x="7" y="54"/>
                      </a:cubicBezTo>
                      <a:cubicBezTo>
                        <a:pt x="7" y="54"/>
                        <a:pt x="7" y="54"/>
                        <a:pt x="7" y="54"/>
                      </a:cubicBezTo>
                      <a:cubicBezTo>
                        <a:pt x="8" y="54"/>
                        <a:pt x="9" y="54"/>
                        <a:pt x="10" y="54"/>
                      </a:cubicBezTo>
                      <a:cubicBezTo>
                        <a:pt x="9" y="55"/>
                        <a:pt x="9" y="54"/>
                        <a:pt x="9" y="54"/>
                      </a:cubicBezTo>
                      <a:cubicBezTo>
                        <a:pt x="10" y="55"/>
                        <a:pt x="10" y="55"/>
                        <a:pt x="10" y="55"/>
                      </a:cubicBezTo>
                      <a:cubicBezTo>
                        <a:pt x="9" y="55"/>
                        <a:pt x="7" y="55"/>
                        <a:pt x="8" y="54"/>
                      </a:cubicBezTo>
                      <a:cubicBezTo>
                        <a:pt x="2" y="56"/>
                        <a:pt x="9" y="55"/>
                        <a:pt x="6" y="57"/>
                      </a:cubicBezTo>
                      <a:cubicBezTo>
                        <a:pt x="5" y="56"/>
                        <a:pt x="5" y="56"/>
                        <a:pt x="5" y="56"/>
                      </a:cubicBezTo>
                      <a:cubicBezTo>
                        <a:pt x="2" y="57"/>
                        <a:pt x="4" y="57"/>
                        <a:pt x="2" y="58"/>
                      </a:cubicBezTo>
                      <a:cubicBezTo>
                        <a:pt x="3" y="58"/>
                        <a:pt x="6" y="56"/>
                        <a:pt x="8" y="56"/>
                      </a:cubicBezTo>
                      <a:cubicBezTo>
                        <a:pt x="7" y="57"/>
                        <a:pt x="7" y="57"/>
                        <a:pt x="8" y="57"/>
                      </a:cubicBezTo>
                      <a:cubicBezTo>
                        <a:pt x="6" y="57"/>
                        <a:pt x="7" y="57"/>
                        <a:pt x="7" y="58"/>
                      </a:cubicBezTo>
                      <a:cubicBezTo>
                        <a:pt x="5" y="58"/>
                        <a:pt x="5" y="58"/>
                        <a:pt x="5" y="58"/>
                      </a:cubicBezTo>
                      <a:cubicBezTo>
                        <a:pt x="5" y="58"/>
                        <a:pt x="7" y="58"/>
                        <a:pt x="8" y="58"/>
                      </a:cubicBezTo>
                      <a:cubicBezTo>
                        <a:pt x="8" y="58"/>
                        <a:pt x="6" y="59"/>
                        <a:pt x="4" y="59"/>
                      </a:cubicBezTo>
                      <a:cubicBezTo>
                        <a:pt x="4" y="60"/>
                        <a:pt x="7" y="58"/>
                        <a:pt x="8" y="59"/>
                      </a:cubicBezTo>
                      <a:cubicBezTo>
                        <a:pt x="7" y="60"/>
                        <a:pt x="8" y="60"/>
                        <a:pt x="9" y="61"/>
                      </a:cubicBezTo>
                      <a:cubicBezTo>
                        <a:pt x="9" y="61"/>
                        <a:pt x="8" y="61"/>
                        <a:pt x="7" y="61"/>
                      </a:cubicBezTo>
                      <a:cubicBezTo>
                        <a:pt x="9" y="61"/>
                        <a:pt x="9" y="61"/>
                        <a:pt x="9" y="61"/>
                      </a:cubicBezTo>
                      <a:cubicBezTo>
                        <a:pt x="9" y="61"/>
                        <a:pt x="9" y="61"/>
                        <a:pt x="8" y="61"/>
                      </a:cubicBezTo>
                      <a:cubicBezTo>
                        <a:pt x="9" y="62"/>
                        <a:pt x="11" y="61"/>
                        <a:pt x="12" y="62"/>
                      </a:cubicBezTo>
                      <a:cubicBezTo>
                        <a:pt x="14" y="61"/>
                        <a:pt x="8" y="63"/>
                        <a:pt x="11" y="64"/>
                      </a:cubicBezTo>
                      <a:cubicBezTo>
                        <a:pt x="10" y="64"/>
                        <a:pt x="9" y="64"/>
                        <a:pt x="8" y="64"/>
                      </a:cubicBezTo>
                      <a:cubicBezTo>
                        <a:pt x="11" y="65"/>
                        <a:pt x="10" y="65"/>
                        <a:pt x="13" y="65"/>
                      </a:cubicBezTo>
                      <a:cubicBezTo>
                        <a:pt x="12" y="66"/>
                        <a:pt x="12" y="66"/>
                        <a:pt x="12" y="66"/>
                      </a:cubicBezTo>
                      <a:cubicBezTo>
                        <a:pt x="13" y="65"/>
                        <a:pt x="16" y="65"/>
                        <a:pt x="18" y="65"/>
                      </a:cubicBezTo>
                      <a:cubicBezTo>
                        <a:pt x="18" y="65"/>
                        <a:pt x="19" y="64"/>
                        <a:pt x="20" y="64"/>
                      </a:cubicBezTo>
                      <a:cubicBezTo>
                        <a:pt x="21" y="65"/>
                        <a:pt x="21" y="65"/>
                        <a:pt x="21" y="65"/>
                      </a:cubicBezTo>
                      <a:cubicBezTo>
                        <a:pt x="21" y="65"/>
                        <a:pt x="20" y="65"/>
                        <a:pt x="19" y="65"/>
                      </a:cubicBezTo>
                      <a:cubicBezTo>
                        <a:pt x="19" y="65"/>
                        <a:pt x="19" y="65"/>
                        <a:pt x="19" y="65"/>
                      </a:cubicBezTo>
                      <a:cubicBezTo>
                        <a:pt x="19" y="66"/>
                        <a:pt x="17" y="66"/>
                        <a:pt x="16" y="66"/>
                      </a:cubicBezTo>
                      <a:cubicBezTo>
                        <a:pt x="16" y="66"/>
                        <a:pt x="17" y="66"/>
                        <a:pt x="17" y="65"/>
                      </a:cubicBezTo>
                      <a:cubicBezTo>
                        <a:pt x="16" y="65"/>
                        <a:pt x="14" y="66"/>
                        <a:pt x="12" y="66"/>
                      </a:cubicBezTo>
                      <a:cubicBezTo>
                        <a:pt x="13" y="66"/>
                        <a:pt x="13" y="66"/>
                        <a:pt x="13" y="66"/>
                      </a:cubicBezTo>
                      <a:cubicBezTo>
                        <a:pt x="13" y="66"/>
                        <a:pt x="12" y="66"/>
                        <a:pt x="12" y="66"/>
                      </a:cubicBezTo>
                      <a:cubicBezTo>
                        <a:pt x="12" y="66"/>
                        <a:pt x="12" y="66"/>
                        <a:pt x="13" y="66"/>
                      </a:cubicBezTo>
                      <a:cubicBezTo>
                        <a:pt x="10" y="67"/>
                        <a:pt x="10" y="67"/>
                        <a:pt x="10" y="67"/>
                      </a:cubicBezTo>
                      <a:cubicBezTo>
                        <a:pt x="11" y="67"/>
                        <a:pt x="11" y="67"/>
                        <a:pt x="11" y="67"/>
                      </a:cubicBezTo>
                      <a:cubicBezTo>
                        <a:pt x="10" y="69"/>
                        <a:pt x="10" y="69"/>
                        <a:pt x="10" y="69"/>
                      </a:cubicBezTo>
                      <a:cubicBezTo>
                        <a:pt x="13" y="69"/>
                        <a:pt x="17" y="68"/>
                        <a:pt x="19" y="69"/>
                      </a:cubicBezTo>
                      <a:cubicBezTo>
                        <a:pt x="17" y="69"/>
                        <a:pt x="15" y="70"/>
                        <a:pt x="13" y="71"/>
                      </a:cubicBezTo>
                      <a:cubicBezTo>
                        <a:pt x="15" y="70"/>
                        <a:pt x="12" y="70"/>
                        <a:pt x="12" y="69"/>
                      </a:cubicBezTo>
                      <a:cubicBezTo>
                        <a:pt x="12" y="70"/>
                        <a:pt x="11" y="70"/>
                        <a:pt x="10" y="70"/>
                      </a:cubicBezTo>
                      <a:cubicBezTo>
                        <a:pt x="13" y="70"/>
                        <a:pt x="13" y="70"/>
                        <a:pt x="13" y="70"/>
                      </a:cubicBezTo>
                      <a:cubicBezTo>
                        <a:pt x="11" y="71"/>
                        <a:pt x="11" y="71"/>
                        <a:pt x="11" y="72"/>
                      </a:cubicBezTo>
                      <a:cubicBezTo>
                        <a:pt x="14" y="70"/>
                        <a:pt x="14" y="72"/>
                        <a:pt x="15" y="72"/>
                      </a:cubicBezTo>
                      <a:cubicBezTo>
                        <a:pt x="14" y="72"/>
                        <a:pt x="12" y="73"/>
                        <a:pt x="12" y="72"/>
                      </a:cubicBezTo>
                      <a:cubicBezTo>
                        <a:pt x="10" y="73"/>
                        <a:pt x="17" y="71"/>
                        <a:pt x="15" y="73"/>
                      </a:cubicBezTo>
                      <a:cubicBezTo>
                        <a:pt x="15" y="73"/>
                        <a:pt x="15" y="72"/>
                        <a:pt x="14" y="73"/>
                      </a:cubicBezTo>
                      <a:cubicBezTo>
                        <a:pt x="16" y="73"/>
                        <a:pt x="15" y="74"/>
                        <a:pt x="14" y="74"/>
                      </a:cubicBezTo>
                      <a:cubicBezTo>
                        <a:pt x="14" y="74"/>
                        <a:pt x="14" y="74"/>
                        <a:pt x="14" y="74"/>
                      </a:cubicBezTo>
                      <a:cubicBezTo>
                        <a:pt x="14" y="75"/>
                        <a:pt x="15" y="77"/>
                        <a:pt x="18" y="76"/>
                      </a:cubicBezTo>
                      <a:cubicBezTo>
                        <a:pt x="17" y="76"/>
                        <a:pt x="14" y="77"/>
                        <a:pt x="13" y="77"/>
                      </a:cubicBezTo>
                      <a:cubicBezTo>
                        <a:pt x="13" y="77"/>
                        <a:pt x="16" y="76"/>
                        <a:pt x="19" y="76"/>
                      </a:cubicBezTo>
                      <a:cubicBezTo>
                        <a:pt x="22" y="75"/>
                        <a:pt x="25" y="74"/>
                        <a:pt x="25" y="74"/>
                      </a:cubicBezTo>
                      <a:cubicBezTo>
                        <a:pt x="22" y="75"/>
                        <a:pt x="16" y="79"/>
                        <a:pt x="14" y="78"/>
                      </a:cubicBezTo>
                      <a:cubicBezTo>
                        <a:pt x="14" y="79"/>
                        <a:pt x="13" y="79"/>
                        <a:pt x="14" y="79"/>
                      </a:cubicBezTo>
                      <a:cubicBezTo>
                        <a:pt x="15" y="79"/>
                        <a:pt x="18" y="77"/>
                        <a:pt x="18" y="77"/>
                      </a:cubicBezTo>
                      <a:cubicBezTo>
                        <a:pt x="16" y="79"/>
                        <a:pt x="17" y="78"/>
                        <a:pt x="15" y="80"/>
                      </a:cubicBezTo>
                      <a:cubicBezTo>
                        <a:pt x="15" y="80"/>
                        <a:pt x="20" y="78"/>
                        <a:pt x="20" y="79"/>
                      </a:cubicBezTo>
                      <a:cubicBezTo>
                        <a:pt x="19" y="79"/>
                        <a:pt x="15" y="81"/>
                        <a:pt x="15" y="81"/>
                      </a:cubicBezTo>
                      <a:cubicBezTo>
                        <a:pt x="19" y="80"/>
                        <a:pt x="19" y="80"/>
                        <a:pt x="19" y="80"/>
                      </a:cubicBezTo>
                      <a:cubicBezTo>
                        <a:pt x="19" y="80"/>
                        <a:pt x="16" y="81"/>
                        <a:pt x="15" y="82"/>
                      </a:cubicBezTo>
                      <a:cubicBezTo>
                        <a:pt x="16" y="81"/>
                        <a:pt x="15" y="83"/>
                        <a:pt x="16" y="83"/>
                      </a:cubicBezTo>
                      <a:cubicBezTo>
                        <a:pt x="17" y="82"/>
                        <a:pt x="17" y="82"/>
                        <a:pt x="17" y="82"/>
                      </a:cubicBezTo>
                      <a:cubicBezTo>
                        <a:pt x="16" y="83"/>
                        <a:pt x="23" y="80"/>
                        <a:pt x="23" y="81"/>
                      </a:cubicBezTo>
                      <a:cubicBezTo>
                        <a:pt x="22" y="81"/>
                        <a:pt x="18" y="83"/>
                        <a:pt x="18" y="84"/>
                      </a:cubicBezTo>
                      <a:cubicBezTo>
                        <a:pt x="20" y="83"/>
                        <a:pt x="28" y="80"/>
                        <a:pt x="30" y="79"/>
                      </a:cubicBezTo>
                      <a:cubicBezTo>
                        <a:pt x="29" y="80"/>
                        <a:pt x="29" y="80"/>
                        <a:pt x="29" y="80"/>
                      </a:cubicBezTo>
                      <a:cubicBezTo>
                        <a:pt x="30" y="80"/>
                        <a:pt x="30" y="80"/>
                        <a:pt x="30" y="80"/>
                      </a:cubicBezTo>
                      <a:cubicBezTo>
                        <a:pt x="27" y="81"/>
                        <a:pt x="20" y="84"/>
                        <a:pt x="17" y="85"/>
                      </a:cubicBezTo>
                      <a:cubicBezTo>
                        <a:pt x="17" y="86"/>
                        <a:pt x="16" y="86"/>
                        <a:pt x="17" y="86"/>
                      </a:cubicBezTo>
                      <a:cubicBezTo>
                        <a:pt x="16" y="87"/>
                        <a:pt x="15" y="87"/>
                        <a:pt x="15" y="87"/>
                      </a:cubicBezTo>
                      <a:cubicBezTo>
                        <a:pt x="15" y="89"/>
                        <a:pt x="15" y="89"/>
                        <a:pt x="15" y="89"/>
                      </a:cubicBezTo>
                      <a:cubicBezTo>
                        <a:pt x="17" y="87"/>
                        <a:pt x="18" y="88"/>
                        <a:pt x="20" y="87"/>
                      </a:cubicBezTo>
                      <a:cubicBezTo>
                        <a:pt x="20" y="87"/>
                        <a:pt x="19" y="87"/>
                        <a:pt x="18" y="87"/>
                      </a:cubicBezTo>
                      <a:cubicBezTo>
                        <a:pt x="17" y="87"/>
                        <a:pt x="16" y="87"/>
                        <a:pt x="16" y="87"/>
                      </a:cubicBezTo>
                      <a:cubicBezTo>
                        <a:pt x="19" y="86"/>
                        <a:pt x="23" y="84"/>
                        <a:pt x="23" y="85"/>
                      </a:cubicBezTo>
                      <a:cubicBezTo>
                        <a:pt x="23" y="86"/>
                        <a:pt x="19" y="87"/>
                        <a:pt x="19" y="88"/>
                      </a:cubicBezTo>
                      <a:cubicBezTo>
                        <a:pt x="19" y="87"/>
                        <a:pt x="21" y="88"/>
                        <a:pt x="20" y="88"/>
                      </a:cubicBezTo>
                      <a:cubicBezTo>
                        <a:pt x="19" y="89"/>
                        <a:pt x="19" y="89"/>
                        <a:pt x="19" y="89"/>
                      </a:cubicBezTo>
                      <a:cubicBezTo>
                        <a:pt x="18" y="90"/>
                        <a:pt x="22" y="87"/>
                        <a:pt x="21" y="89"/>
                      </a:cubicBezTo>
                      <a:cubicBezTo>
                        <a:pt x="21" y="90"/>
                        <a:pt x="18" y="92"/>
                        <a:pt x="20" y="91"/>
                      </a:cubicBezTo>
                      <a:cubicBezTo>
                        <a:pt x="22" y="89"/>
                        <a:pt x="29" y="83"/>
                        <a:pt x="31" y="82"/>
                      </a:cubicBezTo>
                      <a:cubicBezTo>
                        <a:pt x="31" y="82"/>
                        <a:pt x="29" y="84"/>
                        <a:pt x="28" y="86"/>
                      </a:cubicBezTo>
                      <a:cubicBezTo>
                        <a:pt x="27" y="87"/>
                        <a:pt x="24" y="89"/>
                        <a:pt x="22" y="90"/>
                      </a:cubicBezTo>
                      <a:cubicBezTo>
                        <a:pt x="23" y="90"/>
                        <a:pt x="24" y="89"/>
                        <a:pt x="24" y="89"/>
                      </a:cubicBezTo>
                      <a:cubicBezTo>
                        <a:pt x="24" y="90"/>
                        <a:pt x="22" y="91"/>
                        <a:pt x="23" y="91"/>
                      </a:cubicBezTo>
                      <a:cubicBezTo>
                        <a:pt x="25" y="89"/>
                        <a:pt x="23" y="92"/>
                        <a:pt x="25" y="90"/>
                      </a:cubicBezTo>
                      <a:cubicBezTo>
                        <a:pt x="26" y="90"/>
                        <a:pt x="25" y="90"/>
                        <a:pt x="25" y="91"/>
                      </a:cubicBezTo>
                      <a:cubicBezTo>
                        <a:pt x="26" y="90"/>
                        <a:pt x="30" y="87"/>
                        <a:pt x="31" y="87"/>
                      </a:cubicBezTo>
                      <a:cubicBezTo>
                        <a:pt x="30" y="87"/>
                        <a:pt x="30" y="88"/>
                        <a:pt x="29" y="88"/>
                      </a:cubicBezTo>
                      <a:cubicBezTo>
                        <a:pt x="30" y="89"/>
                        <a:pt x="29" y="90"/>
                        <a:pt x="30" y="91"/>
                      </a:cubicBezTo>
                      <a:cubicBezTo>
                        <a:pt x="29" y="92"/>
                        <a:pt x="29" y="92"/>
                        <a:pt x="28" y="93"/>
                      </a:cubicBezTo>
                      <a:cubicBezTo>
                        <a:pt x="28" y="93"/>
                        <a:pt x="29" y="92"/>
                        <a:pt x="29" y="93"/>
                      </a:cubicBezTo>
                      <a:cubicBezTo>
                        <a:pt x="28" y="94"/>
                        <a:pt x="29" y="92"/>
                        <a:pt x="27" y="94"/>
                      </a:cubicBezTo>
                      <a:cubicBezTo>
                        <a:pt x="28" y="93"/>
                        <a:pt x="29" y="94"/>
                        <a:pt x="30" y="93"/>
                      </a:cubicBezTo>
                      <a:cubicBezTo>
                        <a:pt x="32" y="92"/>
                        <a:pt x="30" y="92"/>
                        <a:pt x="29" y="93"/>
                      </a:cubicBezTo>
                      <a:cubicBezTo>
                        <a:pt x="31" y="90"/>
                        <a:pt x="34" y="89"/>
                        <a:pt x="36" y="88"/>
                      </a:cubicBezTo>
                      <a:cubicBezTo>
                        <a:pt x="37" y="88"/>
                        <a:pt x="35" y="90"/>
                        <a:pt x="35" y="90"/>
                      </a:cubicBezTo>
                      <a:cubicBezTo>
                        <a:pt x="36" y="91"/>
                        <a:pt x="40" y="87"/>
                        <a:pt x="39" y="89"/>
                      </a:cubicBezTo>
                      <a:cubicBezTo>
                        <a:pt x="38" y="91"/>
                        <a:pt x="36" y="92"/>
                        <a:pt x="35" y="93"/>
                      </a:cubicBezTo>
                      <a:cubicBezTo>
                        <a:pt x="34" y="93"/>
                        <a:pt x="35" y="92"/>
                        <a:pt x="35" y="91"/>
                      </a:cubicBezTo>
                      <a:cubicBezTo>
                        <a:pt x="35" y="92"/>
                        <a:pt x="35" y="92"/>
                        <a:pt x="35" y="92"/>
                      </a:cubicBezTo>
                      <a:cubicBezTo>
                        <a:pt x="34" y="93"/>
                        <a:pt x="33" y="93"/>
                        <a:pt x="34" y="92"/>
                      </a:cubicBezTo>
                      <a:cubicBezTo>
                        <a:pt x="32" y="94"/>
                        <a:pt x="35" y="94"/>
                        <a:pt x="34" y="96"/>
                      </a:cubicBezTo>
                      <a:cubicBezTo>
                        <a:pt x="35" y="96"/>
                        <a:pt x="36" y="95"/>
                        <a:pt x="36" y="95"/>
                      </a:cubicBezTo>
                      <a:cubicBezTo>
                        <a:pt x="36" y="95"/>
                        <a:pt x="36" y="95"/>
                        <a:pt x="36" y="95"/>
                      </a:cubicBezTo>
                      <a:cubicBezTo>
                        <a:pt x="37" y="93"/>
                        <a:pt x="38" y="93"/>
                        <a:pt x="38" y="93"/>
                      </a:cubicBezTo>
                      <a:cubicBezTo>
                        <a:pt x="39" y="92"/>
                        <a:pt x="41" y="91"/>
                        <a:pt x="41" y="92"/>
                      </a:cubicBezTo>
                      <a:cubicBezTo>
                        <a:pt x="39" y="94"/>
                        <a:pt x="39" y="94"/>
                        <a:pt x="39" y="94"/>
                      </a:cubicBezTo>
                      <a:cubicBezTo>
                        <a:pt x="40" y="93"/>
                        <a:pt x="40" y="93"/>
                        <a:pt x="39" y="93"/>
                      </a:cubicBezTo>
                      <a:cubicBezTo>
                        <a:pt x="40" y="92"/>
                        <a:pt x="38" y="96"/>
                        <a:pt x="40" y="94"/>
                      </a:cubicBezTo>
                      <a:cubicBezTo>
                        <a:pt x="41" y="92"/>
                        <a:pt x="41" y="92"/>
                        <a:pt x="41" y="92"/>
                      </a:cubicBezTo>
                      <a:cubicBezTo>
                        <a:pt x="42" y="92"/>
                        <a:pt x="44" y="90"/>
                        <a:pt x="44" y="91"/>
                      </a:cubicBezTo>
                      <a:cubicBezTo>
                        <a:pt x="45" y="89"/>
                        <a:pt x="44" y="91"/>
                        <a:pt x="45" y="89"/>
                      </a:cubicBezTo>
                      <a:cubicBezTo>
                        <a:pt x="43" y="92"/>
                        <a:pt x="44" y="88"/>
                        <a:pt x="42" y="91"/>
                      </a:cubicBezTo>
                      <a:cubicBezTo>
                        <a:pt x="44" y="88"/>
                        <a:pt x="43" y="89"/>
                        <a:pt x="44" y="87"/>
                      </a:cubicBezTo>
                      <a:cubicBezTo>
                        <a:pt x="44" y="88"/>
                        <a:pt x="44" y="88"/>
                        <a:pt x="44" y="88"/>
                      </a:cubicBezTo>
                      <a:cubicBezTo>
                        <a:pt x="43" y="88"/>
                        <a:pt x="43" y="88"/>
                        <a:pt x="43" y="88"/>
                      </a:cubicBezTo>
                      <a:cubicBezTo>
                        <a:pt x="43" y="88"/>
                        <a:pt x="43" y="88"/>
                        <a:pt x="43" y="88"/>
                      </a:cubicBezTo>
                      <a:cubicBezTo>
                        <a:pt x="43" y="88"/>
                        <a:pt x="43" y="88"/>
                        <a:pt x="43" y="88"/>
                      </a:cubicBezTo>
                      <a:cubicBezTo>
                        <a:pt x="43" y="88"/>
                        <a:pt x="43" y="88"/>
                        <a:pt x="43" y="88"/>
                      </a:cubicBezTo>
                      <a:cubicBezTo>
                        <a:pt x="43" y="89"/>
                        <a:pt x="42" y="89"/>
                        <a:pt x="42" y="89"/>
                      </a:cubicBezTo>
                      <a:cubicBezTo>
                        <a:pt x="41" y="91"/>
                        <a:pt x="40" y="90"/>
                        <a:pt x="39" y="91"/>
                      </a:cubicBezTo>
                      <a:cubicBezTo>
                        <a:pt x="40" y="90"/>
                        <a:pt x="40" y="90"/>
                        <a:pt x="41" y="89"/>
                      </a:cubicBezTo>
                      <a:cubicBezTo>
                        <a:pt x="39" y="90"/>
                        <a:pt x="39" y="90"/>
                        <a:pt x="39" y="90"/>
                      </a:cubicBezTo>
                      <a:cubicBezTo>
                        <a:pt x="41" y="89"/>
                        <a:pt x="41" y="88"/>
                        <a:pt x="42" y="87"/>
                      </a:cubicBezTo>
                      <a:cubicBezTo>
                        <a:pt x="42" y="87"/>
                        <a:pt x="42" y="87"/>
                        <a:pt x="42" y="87"/>
                      </a:cubicBezTo>
                      <a:cubicBezTo>
                        <a:pt x="43" y="86"/>
                        <a:pt x="43" y="85"/>
                        <a:pt x="42" y="86"/>
                      </a:cubicBezTo>
                      <a:cubicBezTo>
                        <a:pt x="42" y="85"/>
                        <a:pt x="40" y="87"/>
                        <a:pt x="41" y="86"/>
                      </a:cubicBezTo>
                      <a:cubicBezTo>
                        <a:pt x="40" y="86"/>
                        <a:pt x="40" y="86"/>
                        <a:pt x="40" y="86"/>
                      </a:cubicBezTo>
                      <a:cubicBezTo>
                        <a:pt x="40" y="86"/>
                        <a:pt x="40" y="86"/>
                        <a:pt x="40" y="86"/>
                      </a:cubicBezTo>
                      <a:cubicBezTo>
                        <a:pt x="40" y="85"/>
                        <a:pt x="37" y="86"/>
                        <a:pt x="39" y="84"/>
                      </a:cubicBezTo>
                      <a:cubicBezTo>
                        <a:pt x="38" y="84"/>
                        <a:pt x="38" y="84"/>
                        <a:pt x="38" y="83"/>
                      </a:cubicBezTo>
                      <a:cubicBezTo>
                        <a:pt x="39" y="82"/>
                        <a:pt x="39" y="82"/>
                        <a:pt x="39" y="82"/>
                      </a:cubicBezTo>
                      <a:cubicBezTo>
                        <a:pt x="38" y="82"/>
                        <a:pt x="39" y="79"/>
                        <a:pt x="37" y="80"/>
                      </a:cubicBezTo>
                      <a:cubicBezTo>
                        <a:pt x="40" y="77"/>
                        <a:pt x="37" y="79"/>
                        <a:pt x="37" y="78"/>
                      </a:cubicBezTo>
                      <a:cubicBezTo>
                        <a:pt x="36" y="79"/>
                        <a:pt x="36" y="79"/>
                        <a:pt x="36" y="79"/>
                      </a:cubicBezTo>
                      <a:cubicBezTo>
                        <a:pt x="36" y="79"/>
                        <a:pt x="35" y="79"/>
                        <a:pt x="34" y="79"/>
                      </a:cubicBezTo>
                      <a:cubicBezTo>
                        <a:pt x="33" y="80"/>
                        <a:pt x="33" y="80"/>
                        <a:pt x="33" y="80"/>
                      </a:cubicBezTo>
                      <a:cubicBezTo>
                        <a:pt x="31" y="81"/>
                        <a:pt x="33" y="78"/>
                        <a:pt x="33" y="78"/>
                      </a:cubicBezTo>
                      <a:cubicBezTo>
                        <a:pt x="33" y="78"/>
                        <a:pt x="33" y="78"/>
                        <a:pt x="33" y="78"/>
                      </a:cubicBezTo>
                      <a:cubicBezTo>
                        <a:pt x="36" y="75"/>
                        <a:pt x="29" y="79"/>
                        <a:pt x="32" y="76"/>
                      </a:cubicBezTo>
                      <a:cubicBezTo>
                        <a:pt x="31" y="76"/>
                        <a:pt x="31" y="76"/>
                        <a:pt x="31" y="76"/>
                      </a:cubicBezTo>
                      <a:cubicBezTo>
                        <a:pt x="31" y="76"/>
                        <a:pt x="31" y="76"/>
                        <a:pt x="31" y="76"/>
                      </a:cubicBezTo>
                      <a:cubicBezTo>
                        <a:pt x="31" y="76"/>
                        <a:pt x="31" y="76"/>
                        <a:pt x="31" y="76"/>
                      </a:cubicBezTo>
                      <a:cubicBezTo>
                        <a:pt x="32" y="76"/>
                        <a:pt x="32" y="75"/>
                        <a:pt x="32" y="75"/>
                      </a:cubicBezTo>
                      <a:cubicBezTo>
                        <a:pt x="32" y="75"/>
                        <a:pt x="32" y="76"/>
                        <a:pt x="31" y="76"/>
                      </a:cubicBezTo>
                      <a:cubicBezTo>
                        <a:pt x="31" y="76"/>
                        <a:pt x="31" y="76"/>
                        <a:pt x="31" y="76"/>
                      </a:cubicBezTo>
                      <a:cubicBezTo>
                        <a:pt x="32" y="75"/>
                        <a:pt x="32" y="75"/>
                        <a:pt x="32" y="75"/>
                      </a:cubicBezTo>
                      <a:cubicBezTo>
                        <a:pt x="32" y="75"/>
                        <a:pt x="32" y="75"/>
                        <a:pt x="32" y="75"/>
                      </a:cubicBezTo>
                      <a:cubicBezTo>
                        <a:pt x="33" y="74"/>
                        <a:pt x="31" y="75"/>
                        <a:pt x="30" y="76"/>
                      </a:cubicBezTo>
                      <a:cubicBezTo>
                        <a:pt x="30" y="76"/>
                        <a:pt x="29" y="76"/>
                        <a:pt x="29" y="76"/>
                      </a:cubicBezTo>
                      <a:cubicBezTo>
                        <a:pt x="32" y="74"/>
                        <a:pt x="28" y="76"/>
                        <a:pt x="31" y="74"/>
                      </a:cubicBezTo>
                      <a:cubicBezTo>
                        <a:pt x="29" y="75"/>
                        <a:pt x="29" y="74"/>
                        <a:pt x="26" y="75"/>
                      </a:cubicBezTo>
                      <a:cubicBezTo>
                        <a:pt x="26" y="75"/>
                        <a:pt x="26" y="75"/>
                        <a:pt x="26" y="75"/>
                      </a:cubicBezTo>
                      <a:cubicBezTo>
                        <a:pt x="27" y="75"/>
                        <a:pt x="27" y="74"/>
                        <a:pt x="26" y="74"/>
                      </a:cubicBezTo>
                      <a:cubicBezTo>
                        <a:pt x="28" y="73"/>
                        <a:pt x="28" y="73"/>
                        <a:pt x="28" y="73"/>
                      </a:cubicBezTo>
                      <a:cubicBezTo>
                        <a:pt x="25" y="74"/>
                        <a:pt x="25" y="74"/>
                        <a:pt x="25" y="74"/>
                      </a:cubicBezTo>
                      <a:cubicBezTo>
                        <a:pt x="26" y="73"/>
                        <a:pt x="27" y="73"/>
                        <a:pt x="29" y="72"/>
                      </a:cubicBezTo>
                      <a:cubicBezTo>
                        <a:pt x="26" y="73"/>
                        <a:pt x="28" y="72"/>
                        <a:pt x="25" y="73"/>
                      </a:cubicBezTo>
                      <a:cubicBezTo>
                        <a:pt x="26" y="72"/>
                        <a:pt x="26" y="72"/>
                        <a:pt x="26" y="72"/>
                      </a:cubicBezTo>
                      <a:cubicBezTo>
                        <a:pt x="26" y="72"/>
                        <a:pt x="24" y="72"/>
                        <a:pt x="25" y="72"/>
                      </a:cubicBezTo>
                      <a:cubicBezTo>
                        <a:pt x="28" y="70"/>
                        <a:pt x="25" y="69"/>
                        <a:pt x="27" y="67"/>
                      </a:cubicBezTo>
                      <a:cubicBezTo>
                        <a:pt x="22" y="68"/>
                        <a:pt x="29" y="66"/>
                        <a:pt x="25" y="67"/>
                      </a:cubicBezTo>
                      <a:cubicBezTo>
                        <a:pt x="26" y="66"/>
                        <a:pt x="27" y="66"/>
                        <a:pt x="28" y="66"/>
                      </a:cubicBezTo>
                      <a:cubicBezTo>
                        <a:pt x="27" y="65"/>
                        <a:pt x="29" y="64"/>
                        <a:pt x="26" y="65"/>
                      </a:cubicBezTo>
                      <a:cubicBezTo>
                        <a:pt x="27" y="64"/>
                        <a:pt x="28" y="64"/>
                        <a:pt x="28" y="64"/>
                      </a:cubicBezTo>
                      <a:cubicBezTo>
                        <a:pt x="28" y="64"/>
                        <a:pt x="27" y="64"/>
                        <a:pt x="28" y="64"/>
                      </a:cubicBezTo>
                      <a:cubicBezTo>
                        <a:pt x="29" y="64"/>
                        <a:pt x="29" y="64"/>
                        <a:pt x="29" y="64"/>
                      </a:cubicBezTo>
                      <a:cubicBezTo>
                        <a:pt x="29" y="63"/>
                        <a:pt x="26" y="64"/>
                        <a:pt x="23" y="65"/>
                      </a:cubicBezTo>
                      <a:cubicBezTo>
                        <a:pt x="24" y="64"/>
                        <a:pt x="24" y="64"/>
                        <a:pt x="22" y="64"/>
                      </a:cubicBezTo>
                      <a:cubicBezTo>
                        <a:pt x="23" y="64"/>
                        <a:pt x="24" y="63"/>
                        <a:pt x="24" y="64"/>
                      </a:cubicBezTo>
                      <a:cubicBezTo>
                        <a:pt x="24" y="63"/>
                        <a:pt x="25" y="62"/>
                        <a:pt x="23" y="62"/>
                      </a:cubicBezTo>
                      <a:cubicBezTo>
                        <a:pt x="23" y="62"/>
                        <a:pt x="23" y="62"/>
                        <a:pt x="23" y="62"/>
                      </a:cubicBezTo>
                      <a:cubicBezTo>
                        <a:pt x="23" y="61"/>
                        <a:pt x="23" y="61"/>
                        <a:pt x="23" y="61"/>
                      </a:cubicBezTo>
                      <a:cubicBezTo>
                        <a:pt x="22" y="61"/>
                        <a:pt x="22" y="61"/>
                        <a:pt x="22" y="61"/>
                      </a:cubicBezTo>
                      <a:cubicBezTo>
                        <a:pt x="19" y="61"/>
                        <a:pt x="21" y="60"/>
                        <a:pt x="21" y="60"/>
                      </a:cubicBezTo>
                      <a:cubicBezTo>
                        <a:pt x="21" y="60"/>
                        <a:pt x="21" y="60"/>
                        <a:pt x="21" y="60"/>
                      </a:cubicBezTo>
                      <a:cubicBezTo>
                        <a:pt x="23" y="59"/>
                        <a:pt x="20" y="60"/>
                        <a:pt x="23" y="58"/>
                      </a:cubicBezTo>
                      <a:cubicBezTo>
                        <a:pt x="21" y="58"/>
                        <a:pt x="21" y="58"/>
                        <a:pt x="21" y="58"/>
                      </a:cubicBezTo>
                      <a:cubicBezTo>
                        <a:pt x="17" y="59"/>
                        <a:pt x="23" y="57"/>
                        <a:pt x="21" y="57"/>
                      </a:cubicBezTo>
                      <a:cubicBezTo>
                        <a:pt x="20" y="57"/>
                        <a:pt x="20" y="57"/>
                        <a:pt x="20" y="57"/>
                      </a:cubicBezTo>
                      <a:cubicBezTo>
                        <a:pt x="19" y="57"/>
                        <a:pt x="21" y="57"/>
                        <a:pt x="22" y="56"/>
                      </a:cubicBezTo>
                      <a:cubicBezTo>
                        <a:pt x="24" y="56"/>
                        <a:pt x="26" y="55"/>
                        <a:pt x="26" y="55"/>
                      </a:cubicBezTo>
                      <a:cubicBezTo>
                        <a:pt x="26" y="55"/>
                        <a:pt x="27" y="55"/>
                        <a:pt x="27" y="55"/>
                      </a:cubicBezTo>
                      <a:cubicBezTo>
                        <a:pt x="29" y="53"/>
                        <a:pt x="24" y="55"/>
                        <a:pt x="24" y="54"/>
                      </a:cubicBezTo>
                      <a:cubicBezTo>
                        <a:pt x="25" y="54"/>
                        <a:pt x="27" y="54"/>
                        <a:pt x="27" y="53"/>
                      </a:cubicBezTo>
                      <a:cubicBezTo>
                        <a:pt x="28" y="53"/>
                        <a:pt x="23" y="53"/>
                        <a:pt x="25" y="52"/>
                      </a:cubicBezTo>
                      <a:cubicBezTo>
                        <a:pt x="24" y="52"/>
                        <a:pt x="23" y="52"/>
                        <a:pt x="22" y="52"/>
                      </a:cubicBezTo>
                      <a:cubicBezTo>
                        <a:pt x="22" y="52"/>
                        <a:pt x="26" y="50"/>
                        <a:pt x="23" y="50"/>
                      </a:cubicBezTo>
                      <a:cubicBezTo>
                        <a:pt x="23" y="50"/>
                        <a:pt x="23" y="50"/>
                        <a:pt x="24" y="50"/>
                      </a:cubicBezTo>
                      <a:cubicBezTo>
                        <a:pt x="23" y="50"/>
                        <a:pt x="22" y="49"/>
                        <a:pt x="20" y="49"/>
                      </a:cubicBezTo>
                      <a:cubicBezTo>
                        <a:pt x="27" y="48"/>
                        <a:pt x="17" y="47"/>
                        <a:pt x="23" y="47"/>
                      </a:cubicBezTo>
                      <a:cubicBezTo>
                        <a:pt x="22" y="46"/>
                        <a:pt x="22" y="46"/>
                        <a:pt x="22" y="46"/>
                      </a:cubicBezTo>
                      <a:cubicBezTo>
                        <a:pt x="23" y="46"/>
                        <a:pt x="23" y="46"/>
                        <a:pt x="23" y="46"/>
                      </a:cubicBezTo>
                      <a:cubicBezTo>
                        <a:pt x="23" y="45"/>
                        <a:pt x="22" y="45"/>
                        <a:pt x="20" y="45"/>
                      </a:cubicBezTo>
                      <a:cubicBezTo>
                        <a:pt x="21" y="45"/>
                        <a:pt x="21" y="45"/>
                        <a:pt x="22" y="45"/>
                      </a:cubicBezTo>
                      <a:cubicBezTo>
                        <a:pt x="23" y="44"/>
                        <a:pt x="23" y="44"/>
                        <a:pt x="20" y="43"/>
                      </a:cubicBezTo>
                      <a:cubicBezTo>
                        <a:pt x="22" y="43"/>
                        <a:pt x="22" y="43"/>
                        <a:pt x="22" y="43"/>
                      </a:cubicBezTo>
                      <a:cubicBezTo>
                        <a:pt x="20" y="42"/>
                        <a:pt x="25" y="41"/>
                        <a:pt x="22" y="40"/>
                      </a:cubicBezTo>
                      <a:cubicBezTo>
                        <a:pt x="23" y="40"/>
                        <a:pt x="23" y="40"/>
                        <a:pt x="23" y="40"/>
                      </a:cubicBezTo>
                      <a:cubicBezTo>
                        <a:pt x="21" y="39"/>
                        <a:pt x="29" y="38"/>
                        <a:pt x="22" y="37"/>
                      </a:cubicBezTo>
                      <a:cubicBezTo>
                        <a:pt x="20" y="36"/>
                        <a:pt x="20" y="36"/>
                        <a:pt x="20" y="36"/>
                      </a:cubicBezTo>
                      <a:cubicBezTo>
                        <a:pt x="19" y="37"/>
                        <a:pt x="17" y="36"/>
                        <a:pt x="16" y="36"/>
                      </a:cubicBezTo>
                      <a:cubicBezTo>
                        <a:pt x="15" y="36"/>
                        <a:pt x="18" y="35"/>
                        <a:pt x="18" y="36"/>
                      </a:cubicBezTo>
                      <a:cubicBezTo>
                        <a:pt x="18" y="36"/>
                        <a:pt x="18" y="36"/>
                        <a:pt x="18" y="36"/>
                      </a:cubicBezTo>
                      <a:cubicBezTo>
                        <a:pt x="22" y="37"/>
                        <a:pt x="19" y="35"/>
                        <a:pt x="22" y="35"/>
                      </a:cubicBezTo>
                      <a:cubicBezTo>
                        <a:pt x="22" y="33"/>
                        <a:pt x="24" y="32"/>
                        <a:pt x="25" y="31"/>
                      </a:cubicBezTo>
                      <a:cubicBezTo>
                        <a:pt x="22" y="30"/>
                        <a:pt x="22" y="30"/>
                        <a:pt x="22" y="30"/>
                      </a:cubicBezTo>
                      <a:cubicBezTo>
                        <a:pt x="22" y="30"/>
                        <a:pt x="22" y="30"/>
                        <a:pt x="22" y="30"/>
                      </a:cubicBezTo>
                      <a:cubicBezTo>
                        <a:pt x="23" y="30"/>
                        <a:pt x="24" y="30"/>
                        <a:pt x="24" y="30"/>
                      </a:cubicBezTo>
                      <a:cubicBezTo>
                        <a:pt x="26" y="30"/>
                        <a:pt x="23" y="29"/>
                        <a:pt x="22" y="29"/>
                      </a:cubicBezTo>
                      <a:cubicBezTo>
                        <a:pt x="24" y="29"/>
                        <a:pt x="26" y="30"/>
                        <a:pt x="26" y="30"/>
                      </a:cubicBezTo>
                      <a:cubicBezTo>
                        <a:pt x="26" y="30"/>
                        <a:pt x="26" y="30"/>
                        <a:pt x="26" y="30"/>
                      </a:cubicBezTo>
                      <a:cubicBezTo>
                        <a:pt x="25" y="30"/>
                        <a:pt x="25" y="30"/>
                        <a:pt x="25" y="30"/>
                      </a:cubicBezTo>
                      <a:cubicBezTo>
                        <a:pt x="24" y="29"/>
                        <a:pt x="23" y="29"/>
                        <a:pt x="23" y="28"/>
                      </a:cubicBezTo>
                      <a:cubicBezTo>
                        <a:pt x="24" y="28"/>
                        <a:pt x="25" y="29"/>
                        <a:pt x="25" y="29"/>
                      </a:cubicBezTo>
                      <a:cubicBezTo>
                        <a:pt x="25" y="29"/>
                        <a:pt x="25" y="29"/>
                        <a:pt x="25" y="29"/>
                      </a:cubicBezTo>
                      <a:cubicBezTo>
                        <a:pt x="26" y="28"/>
                        <a:pt x="26" y="28"/>
                        <a:pt x="26" y="28"/>
                      </a:cubicBezTo>
                      <a:cubicBezTo>
                        <a:pt x="23" y="28"/>
                        <a:pt x="23" y="28"/>
                        <a:pt x="23" y="28"/>
                      </a:cubicBezTo>
                      <a:cubicBezTo>
                        <a:pt x="22" y="27"/>
                        <a:pt x="24" y="27"/>
                        <a:pt x="21" y="26"/>
                      </a:cubicBezTo>
                      <a:cubicBezTo>
                        <a:pt x="25" y="27"/>
                        <a:pt x="23" y="24"/>
                        <a:pt x="25" y="25"/>
                      </a:cubicBezTo>
                      <a:cubicBezTo>
                        <a:pt x="24" y="24"/>
                        <a:pt x="24" y="23"/>
                        <a:pt x="24" y="23"/>
                      </a:cubicBezTo>
                      <a:cubicBezTo>
                        <a:pt x="24" y="23"/>
                        <a:pt x="24" y="23"/>
                        <a:pt x="24" y="22"/>
                      </a:cubicBezTo>
                      <a:cubicBezTo>
                        <a:pt x="24" y="22"/>
                        <a:pt x="21" y="21"/>
                        <a:pt x="22" y="21"/>
                      </a:cubicBezTo>
                      <a:cubicBezTo>
                        <a:pt x="27" y="23"/>
                        <a:pt x="24" y="21"/>
                        <a:pt x="28" y="23"/>
                      </a:cubicBezTo>
                      <a:cubicBezTo>
                        <a:pt x="25" y="22"/>
                        <a:pt x="28" y="21"/>
                        <a:pt x="24" y="20"/>
                      </a:cubicBezTo>
                      <a:cubicBezTo>
                        <a:pt x="25" y="20"/>
                        <a:pt x="26" y="21"/>
                        <a:pt x="27" y="21"/>
                      </a:cubicBezTo>
                      <a:cubicBezTo>
                        <a:pt x="26" y="19"/>
                        <a:pt x="30" y="20"/>
                        <a:pt x="30" y="19"/>
                      </a:cubicBezTo>
                      <a:cubicBezTo>
                        <a:pt x="29" y="19"/>
                        <a:pt x="28" y="18"/>
                        <a:pt x="27" y="17"/>
                      </a:cubicBezTo>
                      <a:cubicBezTo>
                        <a:pt x="31" y="19"/>
                        <a:pt x="31" y="19"/>
                        <a:pt x="31" y="19"/>
                      </a:cubicBezTo>
                      <a:cubicBezTo>
                        <a:pt x="30" y="18"/>
                        <a:pt x="27" y="16"/>
                        <a:pt x="30" y="17"/>
                      </a:cubicBezTo>
                      <a:cubicBezTo>
                        <a:pt x="29" y="17"/>
                        <a:pt x="28" y="17"/>
                        <a:pt x="28" y="16"/>
                      </a:cubicBezTo>
                      <a:cubicBezTo>
                        <a:pt x="30" y="16"/>
                        <a:pt x="30" y="15"/>
                        <a:pt x="31" y="14"/>
                      </a:cubicBezTo>
                      <a:cubicBezTo>
                        <a:pt x="32" y="13"/>
                        <a:pt x="32" y="12"/>
                        <a:pt x="36" y="13"/>
                      </a:cubicBezTo>
                      <a:cubicBezTo>
                        <a:pt x="34" y="12"/>
                        <a:pt x="34" y="12"/>
                        <a:pt x="35" y="12"/>
                      </a:cubicBezTo>
                      <a:cubicBezTo>
                        <a:pt x="34" y="12"/>
                        <a:pt x="33" y="11"/>
                        <a:pt x="33" y="10"/>
                      </a:cubicBezTo>
                      <a:cubicBezTo>
                        <a:pt x="35" y="11"/>
                        <a:pt x="35" y="11"/>
                        <a:pt x="35" y="11"/>
                      </a:cubicBezTo>
                      <a:cubicBezTo>
                        <a:pt x="33" y="9"/>
                        <a:pt x="36" y="10"/>
                        <a:pt x="34" y="8"/>
                      </a:cubicBezTo>
                      <a:cubicBezTo>
                        <a:pt x="34" y="9"/>
                        <a:pt x="34" y="9"/>
                        <a:pt x="34" y="9"/>
                      </a:cubicBezTo>
                      <a:cubicBezTo>
                        <a:pt x="32" y="6"/>
                        <a:pt x="29" y="5"/>
                        <a:pt x="26" y="2"/>
                      </a:cubicBezTo>
                      <a:cubicBezTo>
                        <a:pt x="28" y="5"/>
                        <a:pt x="22" y="0"/>
                        <a:pt x="25" y="4"/>
                      </a:cubicBezTo>
                      <a:cubicBezTo>
                        <a:pt x="24" y="3"/>
                        <a:pt x="24" y="3"/>
                        <a:pt x="23" y="2"/>
                      </a:cubicBezTo>
                      <a:cubicBezTo>
                        <a:pt x="24" y="4"/>
                        <a:pt x="24" y="4"/>
                        <a:pt x="23" y="4"/>
                      </a:cubicBezTo>
                      <a:cubicBezTo>
                        <a:pt x="23" y="4"/>
                        <a:pt x="23" y="4"/>
                        <a:pt x="23" y="4"/>
                      </a:cubicBezTo>
                      <a:cubicBezTo>
                        <a:pt x="22" y="5"/>
                        <a:pt x="21" y="4"/>
                        <a:pt x="19" y="5"/>
                      </a:cubicBezTo>
                      <a:cubicBezTo>
                        <a:pt x="20" y="6"/>
                        <a:pt x="20" y="6"/>
                        <a:pt x="20" y="6"/>
                      </a:cubicBezTo>
                      <a:cubicBezTo>
                        <a:pt x="20" y="6"/>
                        <a:pt x="19" y="6"/>
                        <a:pt x="19" y="6"/>
                      </a:cubicBezTo>
                      <a:cubicBezTo>
                        <a:pt x="21" y="8"/>
                        <a:pt x="20" y="5"/>
                        <a:pt x="22" y="7"/>
                      </a:cubicBezTo>
                      <a:cubicBezTo>
                        <a:pt x="18" y="5"/>
                        <a:pt x="20" y="9"/>
                        <a:pt x="16" y="7"/>
                      </a:cubicBezTo>
                      <a:cubicBezTo>
                        <a:pt x="16" y="8"/>
                        <a:pt x="18" y="8"/>
                        <a:pt x="18" y="9"/>
                      </a:cubicBezTo>
                      <a:cubicBezTo>
                        <a:pt x="17" y="8"/>
                        <a:pt x="17" y="8"/>
                        <a:pt x="17" y="8"/>
                      </a:cubicBezTo>
                      <a:cubicBezTo>
                        <a:pt x="18" y="9"/>
                        <a:pt x="18" y="9"/>
                        <a:pt x="18" y="9"/>
                      </a:cubicBezTo>
                      <a:cubicBezTo>
                        <a:pt x="18" y="9"/>
                        <a:pt x="16" y="9"/>
                        <a:pt x="15" y="8"/>
                      </a:cubicBezTo>
                      <a:cubicBezTo>
                        <a:pt x="16" y="8"/>
                        <a:pt x="15" y="8"/>
                        <a:pt x="15" y="8"/>
                      </a:cubicBezTo>
                      <a:cubicBezTo>
                        <a:pt x="14" y="7"/>
                        <a:pt x="15" y="9"/>
                        <a:pt x="14" y="9"/>
                      </a:cubicBezTo>
                      <a:cubicBezTo>
                        <a:pt x="15" y="9"/>
                        <a:pt x="15" y="9"/>
                        <a:pt x="15" y="9"/>
                      </a:cubicBezTo>
                      <a:cubicBezTo>
                        <a:pt x="15" y="11"/>
                        <a:pt x="13" y="12"/>
                        <a:pt x="14" y="14"/>
                      </a:cubicBezTo>
                      <a:cubicBezTo>
                        <a:pt x="15" y="15"/>
                        <a:pt x="15" y="15"/>
                        <a:pt x="15" y="15"/>
                      </a:cubicBezTo>
                      <a:cubicBezTo>
                        <a:pt x="16" y="17"/>
                        <a:pt x="14" y="15"/>
                        <a:pt x="14" y="17"/>
                      </a:cubicBezTo>
                      <a:cubicBezTo>
                        <a:pt x="14" y="17"/>
                        <a:pt x="14" y="17"/>
                        <a:pt x="14" y="17"/>
                      </a:cubicBezTo>
                      <a:cubicBezTo>
                        <a:pt x="14" y="17"/>
                        <a:pt x="15" y="18"/>
                        <a:pt x="14" y="18"/>
                      </a:cubicBezTo>
                      <a:cubicBezTo>
                        <a:pt x="14" y="17"/>
                        <a:pt x="12" y="18"/>
                        <a:pt x="11" y="17"/>
                      </a:cubicBezTo>
                      <a:cubicBezTo>
                        <a:pt x="13" y="19"/>
                        <a:pt x="12" y="18"/>
                        <a:pt x="15" y="20"/>
                      </a:cubicBezTo>
                      <a:cubicBezTo>
                        <a:pt x="14" y="19"/>
                        <a:pt x="14" y="19"/>
                        <a:pt x="14" y="19"/>
                      </a:cubicBezTo>
                      <a:cubicBezTo>
                        <a:pt x="15" y="20"/>
                        <a:pt x="16" y="21"/>
                        <a:pt x="16" y="21"/>
                      </a:cubicBezTo>
                      <a:cubicBezTo>
                        <a:pt x="15" y="20"/>
                        <a:pt x="13" y="21"/>
                        <a:pt x="12" y="20"/>
                      </a:cubicBezTo>
                      <a:cubicBezTo>
                        <a:pt x="8" y="20"/>
                        <a:pt x="14" y="23"/>
                        <a:pt x="10" y="22"/>
                      </a:cubicBezTo>
                      <a:cubicBezTo>
                        <a:pt x="13" y="24"/>
                        <a:pt x="12" y="21"/>
                        <a:pt x="13" y="22"/>
                      </a:cubicBezTo>
                      <a:cubicBezTo>
                        <a:pt x="14" y="22"/>
                        <a:pt x="16" y="24"/>
                        <a:pt x="15" y="24"/>
                      </a:cubicBezTo>
                      <a:cubicBezTo>
                        <a:pt x="15" y="24"/>
                        <a:pt x="10" y="23"/>
                        <a:pt x="10" y="24"/>
                      </a:cubicBezTo>
                      <a:cubicBezTo>
                        <a:pt x="10" y="24"/>
                        <a:pt x="9" y="24"/>
                        <a:pt x="9" y="24"/>
                      </a:cubicBezTo>
                      <a:cubicBezTo>
                        <a:pt x="8" y="24"/>
                        <a:pt x="11" y="25"/>
                        <a:pt x="9" y="25"/>
                      </a:cubicBezTo>
                      <a:cubicBezTo>
                        <a:pt x="11" y="26"/>
                        <a:pt x="8" y="26"/>
                        <a:pt x="11" y="26"/>
                      </a:cubicBezTo>
                      <a:cubicBezTo>
                        <a:pt x="11" y="25"/>
                        <a:pt x="11" y="25"/>
                        <a:pt x="11" y="25"/>
                      </a:cubicBezTo>
                      <a:cubicBezTo>
                        <a:pt x="12" y="26"/>
                        <a:pt x="15" y="27"/>
                        <a:pt x="13" y="28"/>
                      </a:cubicBezTo>
                      <a:cubicBezTo>
                        <a:pt x="13" y="28"/>
                        <a:pt x="12" y="27"/>
                        <a:pt x="11" y="27"/>
                      </a:cubicBezTo>
                      <a:cubicBezTo>
                        <a:pt x="10" y="27"/>
                        <a:pt x="12" y="28"/>
                        <a:pt x="11" y="28"/>
                      </a:cubicBezTo>
                      <a:cubicBezTo>
                        <a:pt x="8" y="27"/>
                        <a:pt x="10" y="26"/>
                        <a:pt x="8" y="25"/>
                      </a:cubicBezTo>
                      <a:cubicBezTo>
                        <a:pt x="7" y="25"/>
                        <a:pt x="10" y="27"/>
                        <a:pt x="7" y="26"/>
                      </a:cubicBezTo>
                      <a:cubicBezTo>
                        <a:pt x="11" y="27"/>
                        <a:pt x="6" y="27"/>
                        <a:pt x="9" y="28"/>
                      </a:cubicBezTo>
                      <a:cubicBezTo>
                        <a:pt x="7" y="28"/>
                        <a:pt x="7" y="28"/>
                        <a:pt x="7" y="28"/>
                      </a:cubicBezTo>
                      <a:cubicBezTo>
                        <a:pt x="8" y="28"/>
                        <a:pt x="9" y="28"/>
                        <a:pt x="8" y="29"/>
                      </a:cubicBezTo>
                      <a:cubicBezTo>
                        <a:pt x="6" y="28"/>
                        <a:pt x="6" y="28"/>
                        <a:pt x="6" y="28"/>
                      </a:cubicBezTo>
                      <a:cubicBezTo>
                        <a:pt x="8" y="29"/>
                        <a:pt x="4" y="29"/>
                        <a:pt x="5" y="29"/>
                      </a:cubicBezTo>
                      <a:cubicBezTo>
                        <a:pt x="5" y="28"/>
                        <a:pt x="7" y="29"/>
                        <a:pt x="9" y="29"/>
                      </a:cubicBezTo>
                      <a:cubicBezTo>
                        <a:pt x="11" y="31"/>
                        <a:pt x="4" y="29"/>
                        <a:pt x="4" y="31"/>
                      </a:cubicBezTo>
                      <a:cubicBezTo>
                        <a:pt x="4" y="31"/>
                        <a:pt x="6" y="30"/>
                        <a:pt x="6" y="31"/>
                      </a:cubicBezTo>
                      <a:cubicBezTo>
                        <a:pt x="6" y="31"/>
                        <a:pt x="5" y="32"/>
                        <a:pt x="4" y="32"/>
                      </a:cubicBezTo>
                      <a:cubicBezTo>
                        <a:pt x="4" y="33"/>
                        <a:pt x="6" y="32"/>
                        <a:pt x="7" y="32"/>
                      </a:cubicBezTo>
                      <a:cubicBezTo>
                        <a:pt x="5" y="32"/>
                        <a:pt x="8" y="33"/>
                        <a:pt x="9" y="34"/>
                      </a:cubicBezTo>
                      <a:cubicBezTo>
                        <a:pt x="7" y="33"/>
                        <a:pt x="7" y="33"/>
                        <a:pt x="7" y="33"/>
                      </a:cubicBezTo>
                      <a:cubicBezTo>
                        <a:pt x="6" y="34"/>
                        <a:pt x="11" y="34"/>
                        <a:pt x="9" y="35"/>
                      </a:cubicBezTo>
                      <a:cubicBezTo>
                        <a:pt x="7" y="34"/>
                        <a:pt x="7" y="34"/>
                        <a:pt x="7" y="34"/>
                      </a:cubicBezTo>
                      <a:cubicBezTo>
                        <a:pt x="7" y="35"/>
                        <a:pt x="7" y="35"/>
                        <a:pt x="7" y="35"/>
                      </a:cubicBezTo>
                      <a:cubicBezTo>
                        <a:pt x="5" y="35"/>
                        <a:pt x="5" y="35"/>
                        <a:pt x="5" y="35"/>
                      </a:cubicBezTo>
                      <a:cubicBezTo>
                        <a:pt x="7" y="35"/>
                        <a:pt x="6" y="36"/>
                        <a:pt x="6" y="36"/>
                      </a:cubicBezTo>
                      <a:cubicBezTo>
                        <a:pt x="7" y="36"/>
                        <a:pt x="9" y="37"/>
                        <a:pt x="9" y="37"/>
                      </a:cubicBezTo>
                      <a:cubicBezTo>
                        <a:pt x="8" y="37"/>
                        <a:pt x="7" y="37"/>
                        <a:pt x="7" y="38"/>
                      </a:cubicBezTo>
                      <a:cubicBezTo>
                        <a:pt x="6" y="37"/>
                        <a:pt x="5" y="37"/>
                        <a:pt x="7" y="37"/>
                      </a:cubicBezTo>
                      <a:cubicBezTo>
                        <a:pt x="6" y="37"/>
                        <a:pt x="5" y="37"/>
                        <a:pt x="5" y="36"/>
                      </a:cubicBezTo>
                      <a:cubicBezTo>
                        <a:pt x="3" y="37"/>
                        <a:pt x="4" y="38"/>
                        <a:pt x="4" y="38"/>
                      </a:cubicBezTo>
                      <a:cubicBezTo>
                        <a:pt x="4" y="38"/>
                        <a:pt x="5" y="38"/>
                        <a:pt x="5" y="37"/>
                      </a:cubicBezTo>
                      <a:cubicBezTo>
                        <a:pt x="7" y="39"/>
                        <a:pt x="7" y="39"/>
                        <a:pt x="7" y="39"/>
                      </a:cubicBezTo>
                      <a:cubicBezTo>
                        <a:pt x="7" y="39"/>
                        <a:pt x="6" y="39"/>
                        <a:pt x="6" y="39"/>
                      </a:cubicBezTo>
                      <a:cubicBezTo>
                        <a:pt x="6" y="39"/>
                        <a:pt x="7" y="39"/>
                        <a:pt x="7" y="39"/>
                      </a:cubicBezTo>
                      <a:cubicBezTo>
                        <a:pt x="5" y="39"/>
                        <a:pt x="4" y="39"/>
                        <a:pt x="3" y="39"/>
                      </a:cubicBezTo>
                      <a:cubicBezTo>
                        <a:pt x="5" y="40"/>
                        <a:pt x="5" y="40"/>
                        <a:pt x="5" y="40"/>
                      </a:cubicBezTo>
                      <a:cubicBezTo>
                        <a:pt x="4" y="40"/>
                        <a:pt x="3" y="40"/>
                        <a:pt x="2" y="40"/>
                      </a:cubicBezTo>
                      <a:cubicBezTo>
                        <a:pt x="1" y="41"/>
                        <a:pt x="5" y="42"/>
                        <a:pt x="4" y="43"/>
                      </a:cubicBezTo>
                      <a:cubicBezTo>
                        <a:pt x="4" y="43"/>
                        <a:pt x="5" y="43"/>
                        <a:pt x="5" y="43"/>
                      </a:cubicBezTo>
                      <a:cubicBezTo>
                        <a:pt x="5" y="44"/>
                        <a:pt x="3" y="44"/>
                        <a:pt x="5" y="45"/>
                      </a:cubicBezTo>
                      <a:cubicBezTo>
                        <a:pt x="2" y="46"/>
                        <a:pt x="2" y="46"/>
                        <a:pt x="2" y="46"/>
                      </a:cubicBezTo>
                      <a:cubicBezTo>
                        <a:pt x="3" y="47"/>
                        <a:pt x="6" y="45"/>
                        <a:pt x="7" y="46"/>
                      </a:cubicBezTo>
                      <a:cubicBezTo>
                        <a:pt x="8" y="47"/>
                        <a:pt x="4" y="47"/>
                        <a:pt x="4" y="47"/>
                      </a:cubicBezTo>
                      <a:cubicBezTo>
                        <a:pt x="5" y="47"/>
                        <a:pt x="8" y="48"/>
                        <a:pt x="6" y="49"/>
                      </a:cubicBezTo>
                      <a:cubicBezTo>
                        <a:pt x="5" y="49"/>
                        <a:pt x="6" y="48"/>
                        <a:pt x="5" y="48"/>
                      </a:cubicBezTo>
                      <a:close/>
                      <a:moveTo>
                        <a:pt x="8" y="56"/>
                      </a:moveTo>
                      <a:cubicBezTo>
                        <a:pt x="7" y="56"/>
                        <a:pt x="6" y="56"/>
                        <a:pt x="7" y="56"/>
                      </a:cubicBezTo>
                      <a:cubicBezTo>
                        <a:pt x="9" y="56"/>
                        <a:pt x="8" y="56"/>
                        <a:pt x="8" y="56"/>
                      </a:cubicBezTo>
                      <a:close/>
                      <a:moveTo>
                        <a:pt x="14" y="67"/>
                      </a:moveTo>
                      <a:cubicBezTo>
                        <a:pt x="14" y="67"/>
                        <a:pt x="14" y="67"/>
                        <a:pt x="15" y="67"/>
                      </a:cubicBezTo>
                      <a:cubicBezTo>
                        <a:pt x="15" y="67"/>
                        <a:pt x="15" y="67"/>
                        <a:pt x="14" y="67"/>
                      </a:cubicBezTo>
                      <a:close/>
                      <a:moveTo>
                        <a:pt x="41" y="87"/>
                      </a:moveTo>
                      <a:cubicBezTo>
                        <a:pt x="41" y="87"/>
                        <a:pt x="41" y="87"/>
                        <a:pt x="41" y="87"/>
                      </a:cubicBezTo>
                      <a:cubicBezTo>
                        <a:pt x="41" y="87"/>
                        <a:pt x="41" y="87"/>
                        <a:pt x="41" y="87"/>
                      </a:cubicBezTo>
                      <a:close/>
                      <a:moveTo>
                        <a:pt x="41" y="88"/>
                      </a:moveTo>
                      <a:cubicBezTo>
                        <a:pt x="41" y="88"/>
                        <a:pt x="41" y="88"/>
                        <a:pt x="41" y="88"/>
                      </a:cubicBezTo>
                      <a:cubicBezTo>
                        <a:pt x="41" y="88"/>
                        <a:pt x="41" y="88"/>
                        <a:pt x="41" y="88"/>
                      </a:cubicBezTo>
                      <a:cubicBezTo>
                        <a:pt x="41" y="88"/>
                        <a:pt x="40" y="88"/>
                        <a:pt x="41" y="88"/>
                      </a:cubicBezTo>
                      <a:close/>
                      <a:moveTo>
                        <a:pt x="24" y="28"/>
                      </a:moveTo>
                      <a:cubicBezTo>
                        <a:pt x="24" y="28"/>
                        <a:pt x="24" y="28"/>
                        <a:pt x="24" y="28"/>
                      </a:cubicBezTo>
                      <a:cubicBezTo>
                        <a:pt x="23" y="28"/>
                        <a:pt x="24" y="28"/>
                        <a:pt x="24" y="2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1" name="Freeform 389"/>
                <p:cNvSpPr>
                  <a:spLocks/>
                </p:cNvSpPr>
                <p:nvPr/>
              </p:nvSpPr>
              <p:spPr bwMode="auto">
                <a:xfrm>
                  <a:off x="4908" y="17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2" name="Rectangle 390"/>
                <p:cNvSpPr>
                  <a:spLocks noChangeArrowheads="1"/>
                </p:cNvSpPr>
                <p:nvPr/>
              </p:nvSpPr>
              <p:spPr bwMode="auto">
                <a:xfrm>
                  <a:off x="4892" y="173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3" name="Freeform 391"/>
                <p:cNvSpPr>
                  <a:spLocks/>
                </p:cNvSpPr>
                <p:nvPr/>
              </p:nvSpPr>
              <p:spPr bwMode="auto">
                <a:xfrm>
                  <a:off x="4934" y="18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4" name="Freeform 392"/>
                <p:cNvSpPr>
                  <a:spLocks/>
                </p:cNvSpPr>
                <p:nvPr/>
              </p:nvSpPr>
              <p:spPr bwMode="auto">
                <a:xfrm>
                  <a:off x="4986" y="1841"/>
                  <a:ext cx="3"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5" name="Freeform 393"/>
                <p:cNvSpPr>
                  <a:spLocks/>
                </p:cNvSpPr>
                <p:nvPr/>
              </p:nvSpPr>
              <p:spPr bwMode="auto">
                <a:xfrm>
                  <a:off x="4977" y="186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6" name="Freeform 394"/>
                <p:cNvSpPr>
                  <a:spLocks/>
                </p:cNvSpPr>
                <p:nvPr/>
              </p:nvSpPr>
              <p:spPr bwMode="auto">
                <a:xfrm>
                  <a:off x="4977" y="1851"/>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7" name="Freeform 395"/>
                <p:cNvSpPr>
                  <a:spLocks/>
                </p:cNvSpPr>
                <p:nvPr/>
              </p:nvSpPr>
              <p:spPr bwMode="auto">
                <a:xfrm>
                  <a:off x="4979" y="1853"/>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8" name="Freeform 396"/>
                <p:cNvSpPr>
                  <a:spLocks/>
                </p:cNvSpPr>
                <p:nvPr/>
              </p:nvSpPr>
              <p:spPr bwMode="auto">
                <a:xfrm>
                  <a:off x="4979" y="183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9" name="Freeform 397"/>
                <p:cNvSpPr>
                  <a:spLocks/>
                </p:cNvSpPr>
                <p:nvPr/>
              </p:nvSpPr>
              <p:spPr bwMode="auto">
                <a:xfrm>
                  <a:off x="4972" y="1860"/>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0" name="Freeform 398"/>
                <p:cNvSpPr>
                  <a:spLocks/>
                </p:cNvSpPr>
                <p:nvPr/>
              </p:nvSpPr>
              <p:spPr bwMode="auto">
                <a:xfrm>
                  <a:off x="4970" y="1855"/>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1" name="Freeform 399"/>
                <p:cNvSpPr>
                  <a:spLocks/>
                </p:cNvSpPr>
                <p:nvPr/>
              </p:nvSpPr>
              <p:spPr bwMode="auto">
                <a:xfrm>
                  <a:off x="4972" y="1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2" name="Freeform 400"/>
                <p:cNvSpPr>
                  <a:spLocks/>
                </p:cNvSpPr>
                <p:nvPr/>
              </p:nvSpPr>
              <p:spPr bwMode="auto">
                <a:xfrm>
                  <a:off x="4970" y="186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3" name="Freeform 401"/>
                <p:cNvSpPr>
                  <a:spLocks/>
                </p:cNvSpPr>
                <p:nvPr/>
              </p:nvSpPr>
              <p:spPr bwMode="auto">
                <a:xfrm>
                  <a:off x="4958" y="1846"/>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4" name="Freeform 402"/>
                <p:cNvSpPr>
                  <a:spLocks/>
                </p:cNvSpPr>
                <p:nvPr/>
              </p:nvSpPr>
              <p:spPr bwMode="auto">
                <a:xfrm>
                  <a:off x="4953" y="1855"/>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5" name="Freeform 403"/>
                <p:cNvSpPr>
                  <a:spLocks/>
                </p:cNvSpPr>
                <p:nvPr/>
              </p:nvSpPr>
              <p:spPr bwMode="auto">
                <a:xfrm>
                  <a:off x="4946" y="185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6" name="Freeform 404"/>
                <p:cNvSpPr>
                  <a:spLocks/>
                </p:cNvSpPr>
                <p:nvPr/>
              </p:nvSpPr>
              <p:spPr bwMode="auto">
                <a:xfrm>
                  <a:off x="4944" y="1832"/>
                  <a:ext cx="9" cy="4"/>
                </a:xfrm>
                <a:custGeom>
                  <a:avLst/>
                  <a:gdLst>
                    <a:gd name="T0" fmla="*/ 0 w 9"/>
                    <a:gd name="T1" fmla="*/ 4 h 4"/>
                    <a:gd name="T2" fmla="*/ 0 w 9"/>
                    <a:gd name="T3" fmla="*/ 4 h 4"/>
                    <a:gd name="T4" fmla="*/ 9 w 9"/>
                    <a:gd name="T5" fmla="*/ 0 h 4"/>
                    <a:gd name="T6" fmla="*/ 0 w 9"/>
                    <a:gd name="T7" fmla="*/ 4 h 4"/>
                  </a:gdLst>
                  <a:ahLst/>
                  <a:cxnLst>
                    <a:cxn ang="0">
                      <a:pos x="T0" y="T1"/>
                    </a:cxn>
                    <a:cxn ang="0">
                      <a:pos x="T2" y="T3"/>
                    </a:cxn>
                    <a:cxn ang="0">
                      <a:pos x="T4" y="T5"/>
                    </a:cxn>
                    <a:cxn ang="0">
                      <a:pos x="T6" y="T7"/>
                    </a:cxn>
                  </a:cxnLst>
                  <a:rect l="0" t="0" r="r" b="b"/>
                  <a:pathLst>
                    <a:path w="9" h="4">
                      <a:moveTo>
                        <a:pt x="0" y="4"/>
                      </a:moveTo>
                      <a:lnTo>
                        <a:pt x="0" y="4"/>
                      </a:lnTo>
                      <a:lnTo>
                        <a:pt x="9"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7" name="Freeform 405"/>
                <p:cNvSpPr>
                  <a:spLocks/>
                </p:cNvSpPr>
                <p:nvPr/>
              </p:nvSpPr>
              <p:spPr bwMode="auto">
                <a:xfrm>
                  <a:off x="4913" y="1829"/>
                  <a:ext cx="9" cy="7"/>
                </a:xfrm>
                <a:custGeom>
                  <a:avLst/>
                  <a:gdLst>
                    <a:gd name="T0" fmla="*/ 1 w 4"/>
                    <a:gd name="T1" fmla="*/ 2 h 3"/>
                    <a:gd name="T2" fmla="*/ 2 w 4"/>
                    <a:gd name="T3" fmla="*/ 2 h 3"/>
                    <a:gd name="T4" fmla="*/ 4 w 4"/>
                    <a:gd name="T5" fmla="*/ 1 h 3"/>
                    <a:gd name="T6" fmla="*/ 1 w 4"/>
                    <a:gd name="T7" fmla="*/ 2 h 3"/>
                  </a:gdLst>
                  <a:ahLst/>
                  <a:cxnLst>
                    <a:cxn ang="0">
                      <a:pos x="T0" y="T1"/>
                    </a:cxn>
                    <a:cxn ang="0">
                      <a:pos x="T2" y="T3"/>
                    </a:cxn>
                    <a:cxn ang="0">
                      <a:pos x="T4" y="T5"/>
                    </a:cxn>
                    <a:cxn ang="0">
                      <a:pos x="T6" y="T7"/>
                    </a:cxn>
                  </a:cxnLst>
                  <a:rect l="0" t="0" r="r" b="b"/>
                  <a:pathLst>
                    <a:path w="4" h="3">
                      <a:moveTo>
                        <a:pt x="1" y="2"/>
                      </a:moveTo>
                      <a:cubicBezTo>
                        <a:pt x="0" y="3"/>
                        <a:pt x="3" y="1"/>
                        <a:pt x="2" y="2"/>
                      </a:cubicBezTo>
                      <a:cubicBezTo>
                        <a:pt x="3" y="2"/>
                        <a:pt x="3" y="1"/>
                        <a:pt x="4" y="1"/>
                      </a:cubicBezTo>
                      <a:cubicBezTo>
                        <a:pt x="3" y="1"/>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0" name="Group 607"/>
              <p:cNvGrpSpPr>
                <a:grpSpLocks/>
              </p:cNvGrpSpPr>
              <p:nvPr/>
            </p:nvGrpSpPr>
            <p:grpSpPr bwMode="auto">
              <a:xfrm>
                <a:off x="7750175" y="1831975"/>
                <a:ext cx="3265488" cy="1647825"/>
                <a:chOff x="4882" y="1154"/>
                <a:chExt cx="2057" cy="1038"/>
              </a:xfrm>
              <a:grpFill/>
            </p:grpSpPr>
            <p:sp>
              <p:nvSpPr>
                <p:cNvPr id="3368" name="Freeform 407"/>
                <p:cNvSpPr>
                  <a:spLocks/>
                </p:cNvSpPr>
                <p:nvPr/>
              </p:nvSpPr>
              <p:spPr bwMode="auto">
                <a:xfrm>
                  <a:off x="4922" y="1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9" name="Freeform 408"/>
                <p:cNvSpPr>
                  <a:spLocks/>
                </p:cNvSpPr>
                <p:nvPr/>
              </p:nvSpPr>
              <p:spPr bwMode="auto">
                <a:xfrm>
                  <a:off x="4970" y="1661"/>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0" name="Freeform 409"/>
                <p:cNvSpPr>
                  <a:spLocks/>
                </p:cNvSpPr>
                <p:nvPr/>
              </p:nvSpPr>
              <p:spPr bwMode="auto">
                <a:xfrm>
                  <a:off x="4968" y="1654"/>
                  <a:ext cx="2" cy="5"/>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1" name="Freeform 410"/>
                <p:cNvSpPr>
                  <a:spLocks/>
                </p:cNvSpPr>
                <p:nvPr/>
              </p:nvSpPr>
              <p:spPr bwMode="auto">
                <a:xfrm>
                  <a:off x="4889" y="177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2" name="Freeform 411"/>
                <p:cNvSpPr>
                  <a:spLocks/>
                </p:cNvSpPr>
                <p:nvPr/>
              </p:nvSpPr>
              <p:spPr bwMode="auto">
                <a:xfrm>
                  <a:off x="4892" y="1756"/>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3" name="Freeform 412"/>
                <p:cNvSpPr>
                  <a:spLocks/>
                </p:cNvSpPr>
                <p:nvPr/>
              </p:nvSpPr>
              <p:spPr bwMode="auto">
                <a:xfrm>
                  <a:off x="4882" y="1744"/>
                  <a:ext cx="7" cy="0"/>
                </a:xfrm>
                <a:custGeom>
                  <a:avLst/>
                  <a:gdLst>
                    <a:gd name="T0" fmla="*/ 0 w 3"/>
                    <a:gd name="T1" fmla="*/ 1 w 3"/>
                    <a:gd name="T2" fmla="*/ 0 w 3"/>
                  </a:gdLst>
                  <a:ahLst/>
                  <a:cxnLst>
                    <a:cxn ang="0">
                      <a:pos x="T0" y="0"/>
                    </a:cxn>
                    <a:cxn ang="0">
                      <a:pos x="T1" y="0"/>
                    </a:cxn>
                    <a:cxn ang="0">
                      <a:pos x="T2" y="0"/>
                    </a:cxn>
                  </a:cxnLst>
                  <a:rect l="0" t="0" r="r" b="b"/>
                  <a:pathLst>
                    <a:path w="3">
                      <a:moveTo>
                        <a:pt x="0" y="0"/>
                      </a:moveTo>
                      <a:cubicBezTo>
                        <a:pt x="0" y="0"/>
                        <a:pt x="1" y="0"/>
                        <a:pt x="1" y="0"/>
                      </a:cubicBezTo>
                      <a:cubicBezTo>
                        <a:pt x="0" y="0"/>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4" name="Freeform 413"/>
                <p:cNvSpPr>
                  <a:spLocks/>
                </p:cNvSpPr>
                <p:nvPr/>
              </p:nvSpPr>
              <p:spPr bwMode="auto">
                <a:xfrm>
                  <a:off x="6193" y="2012"/>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2" y="0"/>
                        <a:pt x="2" y="0"/>
                      </a:cubicBezTo>
                      <a:cubicBezTo>
                        <a:pt x="0" y="1"/>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5" name="Freeform 414"/>
                <p:cNvSpPr>
                  <a:spLocks/>
                </p:cNvSpPr>
                <p:nvPr/>
              </p:nvSpPr>
              <p:spPr bwMode="auto">
                <a:xfrm>
                  <a:off x="6155" y="2036"/>
                  <a:ext cx="4" cy="4"/>
                </a:xfrm>
                <a:custGeom>
                  <a:avLst/>
                  <a:gdLst>
                    <a:gd name="T0" fmla="*/ 2 w 2"/>
                    <a:gd name="T1" fmla="*/ 1 h 2"/>
                    <a:gd name="T2" fmla="*/ 2 w 2"/>
                    <a:gd name="T3" fmla="*/ 0 h 2"/>
                    <a:gd name="T4" fmla="*/ 1 w 2"/>
                    <a:gd name="T5" fmla="*/ 1 h 2"/>
                    <a:gd name="T6" fmla="*/ 0 w 2"/>
                    <a:gd name="T7" fmla="*/ 2 h 2"/>
                    <a:gd name="T8" fmla="*/ 1 w 2"/>
                    <a:gd name="T9" fmla="*/ 1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2" y="0"/>
                        <a:pt x="1" y="0"/>
                        <a:pt x="1" y="1"/>
                      </a:cubicBezTo>
                      <a:cubicBezTo>
                        <a:pt x="1" y="2"/>
                        <a:pt x="0" y="2"/>
                        <a:pt x="0" y="2"/>
                      </a:cubicBezTo>
                      <a:cubicBezTo>
                        <a:pt x="0" y="2"/>
                        <a:pt x="1" y="2"/>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6" name="Freeform 415"/>
                <p:cNvSpPr>
                  <a:spLocks/>
                </p:cNvSpPr>
                <p:nvPr/>
              </p:nvSpPr>
              <p:spPr bwMode="auto">
                <a:xfrm>
                  <a:off x="6129" y="2040"/>
                  <a:ext cx="19" cy="19"/>
                </a:xfrm>
                <a:custGeom>
                  <a:avLst/>
                  <a:gdLst>
                    <a:gd name="T0" fmla="*/ 0 w 8"/>
                    <a:gd name="T1" fmla="*/ 6 h 8"/>
                    <a:gd name="T2" fmla="*/ 7 w 8"/>
                    <a:gd name="T3" fmla="*/ 2 h 8"/>
                    <a:gd name="T4" fmla="*/ 8 w 8"/>
                    <a:gd name="T5" fmla="*/ 3 h 8"/>
                    <a:gd name="T6" fmla="*/ 7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8"/>
                        <a:pt x="4" y="3"/>
                        <a:pt x="7" y="2"/>
                      </a:cubicBezTo>
                      <a:cubicBezTo>
                        <a:pt x="8" y="3"/>
                        <a:pt x="8" y="3"/>
                        <a:pt x="8" y="3"/>
                      </a:cubicBezTo>
                      <a:cubicBezTo>
                        <a:pt x="7" y="0"/>
                        <a:pt x="7" y="0"/>
                        <a:pt x="7" y="0"/>
                      </a:cubicBezTo>
                      <a:cubicBezTo>
                        <a:pt x="5" y="2"/>
                        <a:pt x="2" y="6"/>
                        <a:pt x="0"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7" name="Freeform 416"/>
                <p:cNvSpPr>
                  <a:spLocks/>
                </p:cNvSpPr>
                <p:nvPr/>
              </p:nvSpPr>
              <p:spPr bwMode="auto">
                <a:xfrm>
                  <a:off x="6100" y="2055"/>
                  <a:ext cx="7" cy="7"/>
                </a:xfrm>
                <a:custGeom>
                  <a:avLst/>
                  <a:gdLst>
                    <a:gd name="T0" fmla="*/ 1 w 3"/>
                    <a:gd name="T1" fmla="*/ 1 h 3"/>
                    <a:gd name="T2" fmla="*/ 3 w 3"/>
                    <a:gd name="T3" fmla="*/ 0 h 3"/>
                    <a:gd name="T4" fmla="*/ 2 w 3"/>
                    <a:gd name="T5" fmla="*/ 0 h 3"/>
                    <a:gd name="T6" fmla="*/ 1 w 3"/>
                    <a:gd name="T7" fmla="*/ 1 h 3"/>
                  </a:gdLst>
                  <a:ahLst/>
                  <a:cxnLst>
                    <a:cxn ang="0">
                      <a:pos x="T0" y="T1"/>
                    </a:cxn>
                    <a:cxn ang="0">
                      <a:pos x="T2" y="T3"/>
                    </a:cxn>
                    <a:cxn ang="0">
                      <a:pos x="T4" y="T5"/>
                    </a:cxn>
                    <a:cxn ang="0">
                      <a:pos x="T6" y="T7"/>
                    </a:cxn>
                  </a:cxnLst>
                  <a:rect l="0" t="0" r="r" b="b"/>
                  <a:pathLst>
                    <a:path w="3" h="3">
                      <a:moveTo>
                        <a:pt x="1" y="1"/>
                      </a:moveTo>
                      <a:cubicBezTo>
                        <a:pt x="2" y="1"/>
                        <a:pt x="0" y="3"/>
                        <a:pt x="3" y="0"/>
                      </a:cubicBezTo>
                      <a:cubicBezTo>
                        <a:pt x="3" y="0"/>
                        <a:pt x="3" y="0"/>
                        <a:pt x="2" y="0"/>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8" name="Freeform 417"/>
                <p:cNvSpPr>
                  <a:spLocks/>
                </p:cNvSpPr>
                <p:nvPr/>
              </p:nvSpPr>
              <p:spPr bwMode="auto">
                <a:xfrm>
                  <a:off x="6103" y="2052"/>
                  <a:ext cx="7" cy="3"/>
                </a:xfrm>
                <a:custGeom>
                  <a:avLst/>
                  <a:gdLst>
                    <a:gd name="T0" fmla="*/ 1 w 3"/>
                    <a:gd name="T1" fmla="*/ 1 h 1"/>
                    <a:gd name="T2" fmla="*/ 1 w 3"/>
                    <a:gd name="T3" fmla="*/ 1 h 1"/>
                  </a:gdLst>
                  <a:ahLst/>
                  <a:cxnLst>
                    <a:cxn ang="0">
                      <a:pos x="T0" y="T1"/>
                    </a:cxn>
                    <a:cxn ang="0">
                      <a:pos x="T2" y="T3"/>
                    </a:cxn>
                  </a:cxnLst>
                  <a:rect l="0" t="0" r="r" b="b"/>
                  <a:pathLst>
                    <a:path w="3" h="1">
                      <a:moveTo>
                        <a:pt x="1" y="1"/>
                      </a:moveTo>
                      <a:cubicBezTo>
                        <a:pt x="3"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9" name="Freeform 418"/>
                <p:cNvSpPr>
                  <a:spLocks/>
                </p:cNvSpPr>
                <p:nvPr/>
              </p:nvSpPr>
              <p:spPr bwMode="auto">
                <a:xfrm>
                  <a:off x="6088" y="2062"/>
                  <a:ext cx="7" cy="7"/>
                </a:xfrm>
                <a:custGeom>
                  <a:avLst/>
                  <a:gdLst>
                    <a:gd name="T0" fmla="*/ 2 w 3"/>
                    <a:gd name="T1" fmla="*/ 3 h 3"/>
                    <a:gd name="T2" fmla="*/ 3 w 3"/>
                    <a:gd name="T3" fmla="*/ 0 h 3"/>
                    <a:gd name="T4" fmla="*/ 1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2" y="0"/>
                        <a:pt x="1" y="2"/>
                        <a:pt x="1" y="1"/>
                      </a:cubicBezTo>
                      <a:cubicBezTo>
                        <a:pt x="0" y="3"/>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0" name="Freeform 419"/>
                <p:cNvSpPr>
                  <a:spLocks/>
                </p:cNvSpPr>
                <p:nvPr/>
              </p:nvSpPr>
              <p:spPr bwMode="auto">
                <a:xfrm>
                  <a:off x="6093" y="2074"/>
                  <a:ext cx="2" cy="2"/>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1" y="0"/>
                        <a:pt x="1" y="0"/>
                      </a:cubicBez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1" name="Freeform 420"/>
                <p:cNvSpPr>
                  <a:spLocks/>
                </p:cNvSpPr>
                <p:nvPr/>
              </p:nvSpPr>
              <p:spPr bwMode="auto">
                <a:xfrm>
                  <a:off x="6095" y="2066"/>
                  <a:ext cx="3" cy="8"/>
                </a:xfrm>
                <a:custGeom>
                  <a:avLst/>
                  <a:gdLst>
                    <a:gd name="T0" fmla="*/ 1 w 1"/>
                    <a:gd name="T1" fmla="*/ 0 h 3"/>
                    <a:gd name="T2" fmla="*/ 0 w 1"/>
                    <a:gd name="T3" fmla="*/ 3 h 3"/>
                    <a:gd name="T4" fmla="*/ 0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0" y="3"/>
                        <a:pt x="0" y="3"/>
                        <a:pt x="0" y="3"/>
                      </a:cubicBezTo>
                      <a:cubicBezTo>
                        <a:pt x="0" y="3"/>
                        <a:pt x="1" y="3"/>
                        <a:pt x="0" y="2"/>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2" name="Freeform 421"/>
                <p:cNvSpPr>
                  <a:spLocks/>
                </p:cNvSpPr>
                <p:nvPr/>
              </p:nvSpPr>
              <p:spPr bwMode="auto">
                <a:xfrm>
                  <a:off x="6100" y="2057"/>
                  <a:ext cx="12" cy="12"/>
                </a:xfrm>
                <a:custGeom>
                  <a:avLst/>
                  <a:gdLst>
                    <a:gd name="T0" fmla="*/ 0 w 5"/>
                    <a:gd name="T1" fmla="*/ 4 h 5"/>
                    <a:gd name="T2" fmla="*/ 2 w 5"/>
                    <a:gd name="T3" fmla="*/ 5 h 5"/>
                    <a:gd name="T4" fmla="*/ 0 w 5"/>
                    <a:gd name="T5" fmla="*/ 4 h 5"/>
                  </a:gdLst>
                  <a:ahLst/>
                  <a:cxnLst>
                    <a:cxn ang="0">
                      <a:pos x="T0" y="T1"/>
                    </a:cxn>
                    <a:cxn ang="0">
                      <a:pos x="T2" y="T3"/>
                    </a:cxn>
                    <a:cxn ang="0">
                      <a:pos x="T4" y="T5"/>
                    </a:cxn>
                  </a:cxnLst>
                  <a:rect l="0" t="0" r="r" b="b"/>
                  <a:pathLst>
                    <a:path w="5" h="5">
                      <a:moveTo>
                        <a:pt x="0" y="4"/>
                      </a:moveTo>
                      <a:cubicBezTo>
                        <a:pt x="1" y="3"/>
                        <a:pt x="3" y="2"/>
                        <a:pt x="2" y="5"/>
                      </a:cubicBezTo>
                      <a:cubicBezTo>
                        <a:pt x="5" y="2"/>
                        <a:pt x="3" y="0"/>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3" name="Freeform 422"/>
                <p:cNvSpPr>
                  <a:spLocks/>
                </p:cNvSpPr>
                <p:nvPr/>
              </p:nvSpPr>
              <p:spPr bwMode="auto">
                <a:xfrm>
                  <a:off x="6129" y="2057"/>
                  <a:ext cx="7" cy="5"/>
                </a:xfrm>
                <a:custGeom>
                  <a:avLst/>
                  <a:gdLst>
                    <a:gd name="T0" fmla="*/ 1 w 3"/>
                    <a:gd name="T1" fmla="*/ 2 h 2"/>
                    <a:gd name="T2" fmla="*/ 2 w 3"/>
                    <a:gd name="T3" fmla="*/ 2 h 2"/>
                    <a:gd name="T4" fmla="*/ 3 w 3"/>
                    <a:gd name="T5" fmla="*/ 0 h 2"/>
                    <a:gd name="T6" fmla="*/ 1 w 3"/>
                    <a:gd name="T7" fmla="*/ 2 h 2"/>
                  </a:gdLst>
                  <a:ahLst/>
                  <a:cxnLst>
                    <a:cxn ang="0">
                      <a:pos x="T0" y="T1"/>
                    </a:cxn>
                    <a:cxn ang="0">
                      <a:pos x="T2" y="T3"/>
                    </a:cxn>
                    <a:cxn ang="0">
                      <a:pos x="T4" y="T5"/>
                    </a:cxn>
                    <a:cxn ang="0">
                      <a:pos x="T6" y="T7"/>
                    </a:cxn>
                  </a:cxnLst>
                  <a:rect l="0" t="0" r="r" b="b"/>
                  <a:pathLst>
                    <a:path w="3" h="2">
                      <a:moveTo>
                        <a:pt x="1" y="2"/>
                      </a:moveTo>
                      <a:cubicBezTo>
                        <a:pt x="2" y="2"/>
                        <a:pt x="2" y="2"/>
                        <a:pt x="2" y="2"/>
                      </a:cubicBezTo>
                      <a:cubicBezTo>
                        <a:pt x="3" y="0"/>
                        <a:pt x="3" y="0"/>
                        <a:pt x="3" y="0"/>
                      </a:cubicBezTo>
                      <a:cubicBezTo>
                        <a:pt x="3"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4" name="Freeform 423"/>
                <p:cNvSpPr>
                  <a:spLocks/>
                </p:cNvSpPr>
                <p:nvPr/>
              </p:nvSpPr>
              <p:spPr bwMode="auto">
                <a:xfrm>
                  <a:off x="6074" y="2078"/>
                  <a:ext cx="5" cy="5"/>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2" y="0"/>
                        <a:pt x="2" y="0"/>
                        <a:pt x="2"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5" name="Freeform 424"/>
                <p:cNvSpPr>
                  <a:spLocks/>
                </p:cNvSpPr>
                <p:nvPr/>
              </p:nvSpPr>
              <p:spPr bwMode="auto">
                <a:xfrm>
                  <a:off x="6074" y="208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6" name="Freeform 425"/>
                <p:cNvSpPr>
                  <a:spLocks/>
                </p:cNvSpPr>
                <p:nvPr/>
              </p:nvSpPr>
              <p:spPr bwMode="auto">
                <a:xfrm>
                  <a:off x="6098" y="2071"/>
                  <a:ext cx="2" cy="10"/>
                </a:xfrm>
                <a:custGeom>
                  <a:avLst/>
                  <a:gdLst>
                    <a:gd name="T0" fmla="*/ 0 w 1"/>
                    <a:gd name="T1" fmla="*/ 4 h 4"/>
                    <a:gd name="T2" fmla="*/ 1 w 1"/>
                    <a:gd name="T3" fmla="*/ 0 h 4"/>
                    <a:gd name="T4" fmla="*/ 0 w 1"/>
                    <a:gd name="T5" fmla="*/ 2 h 4"/>
                    <a:gd name="T6" fmla="*/ 0 w 1"/>
                    <a:gd name="T7" fmla="*/ 3 h 4"/>
                    <a:gd name="T8" fmla="*/ 0 w 1"/>
                    <a:gd name="T9" fmla="*/ 4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0"/>
                        <a:pt x="1" y="0"/>
                      </a:cubicBezTo>
                      <a:cubicBezTo>
                        <a:pt x="1" y="0"/>
                        <a:pt x="1" y="1"/>
                        <a:pt x="0" y="2"/>
                      </a:cubicBezTo>
                      <a:cubicBezTo>
                        <a:pt x="0" y="3"/>
                        <a:pt x="0" y="3"/>
                        <a:pt x="0" y="3"/>
                      </a:cubicBezTo>
                      <a:cubicBezTo>
                        <a:pt x="0" y="3"/>
                        <a:pt x="0" y="4"/>
                        <a:pt x="0" y="4"/>
                      </a:cubicBezTo>
                      <a:cubicBezTo>
                        <a:pt x="0" y="4"/>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7" name="Freeform 426"/>
                <p:cNvSpPr>
                  <a:spLocks/>
                </p:cNvSpPr>
                <p:nvPr/>
              </p:nvSpPr>
              <p:spPr bwMode="auto">
                <a:xfrm>
                  <a:off x="6055" y="2083"/>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8" name="Freeform 427"/>
                <p:cNvSpPr>
                  <a:spLocks/>
                </p:cNvSpPr>
                <p:nvPr/>
              </p:nvSpPr>
              <p:spPr bwMode="auto">
                <a:xfrm>
                  <a:off x="6039" y="2088"/>
                  <a:ext cx="9" cy="9"/>
                </a:xfrm>
                <a:custGeom>
                  <a:avLst/>
                  <a:gdLst>
                    <a:gd name="T0" fmla="*/ 4 w 4"/>
                    <a:gd name="T1" fmla="*/ 2 h 4"/>
                    <a:gd name="T2" fmla="*/ 2 w 4"/>
                    <a:gd name="T3" fmla="*/ 0 h 4"/>
                    <a:gd name="T4" fmla="*/ 0 w 4"/>
                    <a:gd name="T5" fmla="*/ 4 h 4"/>
                    <a:gd name="T6" fmla="*/ 4 w 4"/>
                    <a:gd name="T7" fmla="*/ 2 h 4"/>
                  </a:gdLst>
                  <a:ahLst/>
                  <a:cxnLst>
                    <a:cxn ang="0">
                      <a:pos x="T0" y="T1"/>
                    </a:cxn>
                    <a:cxn ang="0">
                      <a:pos x="T2" y="T3"/>
                    </a:cxn>
                    <a:cxn ang="0">
                      <a:pos x="T4" y="T5"/>
                    </a:cxn>
                    <a:cxn ang="0">
                      <a:pos x="T6" y="T7"/>
                    </a:cxn>
                  </a:cxnLst>
                  <a:rect l="0" t="0" r="r" b="b"/>
                  <a:pathLst>
                    <a:path w="4" h="4">
                      <a:moveTo>
                        <a:pt x="4" y="2"/>
                      </a:moveTo>
                      <a:cubicBezTo>
                        <a:pt x="4" y="1"/>
                        <a:pt x="2" y="1"/>
                        <a:pt x="2" y="0"/>
                      </a:cubicBezTo>
                      <a:cubicBezTo>
                        <a:pt x="1" y="1"/>
                        <a:pt x="0" y="2"/>
                        <a:pt x="0" y="4"/>
                      </a:cubicBezTo>
                      <a:cubicBezTo>
                        <a:pt x="1" y="3"/>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9" name="Freeform 428"/>
                <p:cNvSpPr>
                  <a:spLocks/>
                </p:cNvSpPr>
                <p:nvPr/>
              </p:nvSpPr>
              <p:spPr bwMode="auto">
                <a:xfrm>
                  <a:off x="6036" y="2097"/>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0" name="Freeform 429"/>
                <p:cNvSpPr>
                  <a:spLocks/>
                </p:cNvSpPr>
                <p:nvPr/>
              </p:nvSpPr>
              <p:spPr bwMode="auto">
                <a:xfrm>
                  <a:off x="6062" y="2088"/>
                  <a:ext cx="5"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0"/>
                        <a:pt x="0" y="0"/>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1" name="Freeform 430"/>
                <p:cNvSpPr>
                  <a:spLocks/>
                </p:cNvSpPr>
                <p:nvPr/>
              </p:nvSpPr>
              <p:spPr bwMode="auto">
                <a:xfrm>
                  <a:off x="6062" y="209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2" name="Freeform 431"/>
                <p:cNvSpPr>
                  <a:spLocks/>
                </p:cNvSpPr>
                <p:nvPr/>
              </p:nvSpPr>
              <p:spPr bwMode="auto">
                <a:xfrm>
                  <a:off x="6067"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3" name="Freeform 432"/>
                <p:cNvSpPr>
                  <a:spLocks/>
                </p:cNvSpPr>
                <p:nvPr/>
              </p:nvSpPr>
              <p:spPr bwMode="auto">
                <a:xfrm>
                  <a:off x="6084" y="2083"/>
                  <a:ext cx="7" cy="10"/>
                </a:xfrm>
                <a:custGeom>
                  <a:avLst/>
                  <a:gdLst>
                    <a:gd name="T0" fmla="*/ 2 w 3"/>
                    <a:gd name="T1" fmla="*/ 0 h 4"/>
                    <a:gd name="T2" fmla="*/ 3 w 3"/>
                    <a:gd name="T3" fmla="*/ 4 h 4"/>
                    <a:gd name="T4" fmla="*/ 2 w 3"/>
                    <a:gd name="T5" fmla="*/ 0 h 4"/>
                  </a:gdLst>
                  <a:ahLst/>
                  <a:cxnLst>
                    <a:cxn ang="0">
                      <a:pos x="T0" y="T1"/>
                    </a:cxn>
                    <a:cxn ang="0">
                      <a:pos x="T2" y="T3"/>
                    </a:cxn>
                    <a:cxn ang="0">
                      <a:pos x="T4" y="T5"/>
                    </a:cxn>
                  </a:cxnLst>
                  <a:rect l="0" t="0" r="r" b="b"/>
                  <a:pathLst>
                    <a:path w="3" h="4">
                      <a:moveTo>
                        <a:pt x="2" y="0"/>
                      </a:moveTo>
                      <a:cubicBezTo>
                        <a:pt x="1" y="2"/>
                        <a:pt x="0" y="4"/>
                        <a:pt x="3" y="4"/>
                      </a:cubicBezTo>
                      <a:cubicBezTo>
                        <a:pt x="3" y="2"/>
                        <a:pt x="1"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4" name="Freeform 433"/>
                <p:cNvSpPr>
                  <a:spLocks/>
                </p:cNvSpPr>
                <p:nvPr/>
              </p:nvSpPr>
              <p:spPr bwMode="auto">
                <a:xfrm>
                  <a:off x="6072" y="2088"/>
                  <a:ext cx="4" cy="5"/>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5" name="Freeform 434"/>
                <p:cNvSpPr>
                  <a:spLocks/>
                </p:cNvSpPr>
                <p:nvPr/>
              </p:nvSpPr>
              <p:spPr bwMode="auto">
                <a:xfrm>
                  <a:off x="6069" y="2093"/>
                  <a:ext cx="3" cy="2"/>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6" name="Freeform 435"/>
                <p:cNvSpPr>
                  <a:spLocks/>
                </p:cNvSpPr>
                <p:nvPr/>
              </p:nvSpPr>
              <p:spPr bwMode="auto">
                <a:xfrm>
                  <a:off x="6039" y="2100"/>
                  <a:ext cx="9" cy="7"/>
                </a:xfrm>
                <a:custGeom>
                  <a:avLst/>
                  <a:gdLst>
                    <a:gd name="T0" fmla="*/ 3 w 4"/>
                    <a:gd name="T1" fmla="*/ 0 h 3"/>
                    <a:gd name="T2" fmla="*/ 0 w 4"/>
                    <a:gd name="T3" fmla="*/ 3 h 3"/>
                    <a:gd name="T4" fmla="*/ 4 w 4"/>
                    <a:gd name="T5" fmla="*/ 1 h 3"/>
                    <a:gd name="T6" fmla="*/ 3 w 4"/>
                    <a:gd name="T7" fmla="*/ 0 h 3"/>
                  </a:gdLst>
                  <a:ahLst/>
                  <a:cxnLst>
                    <a:cxn ang="0">
                      <a:pos x="T0" y="T1"/>
                    </a:cxn>
                    <a:cxn ang="0">
                      <a:pos x="T2" y="T3"/>
                    </a:cxn>
                    <a:cxn ang="0">
                      <a:pos x="T4" y="T5"/>
                    </a:cxn>
                    <a:cxn ang="0">
                      <a:pos x="T6" y="T7"/>
                    </a:cxn>
                  </a:cxnLst>
                  <a:rect l="0" t="0" r="r" b="b"/>
                  <a:pathLst>
                    <a:path w="4" h="3">
                      <a:moveTo>
                        <a:pt x="3" y="0"/>
                      </a:moveTo>
                      <a:cubicBezTo>
                        <a:pt x="2" y="2"/>
                        <a:pt x="1" y="2"/>
                        <a:pt x="0" y="3"/>
                      </a:cubicBezTo>
                      <a:cubicBezTo>
                        <a:pt x="2" y="2"/>
                        <a:pt x="3" y="2"/>
                        <a:pt x="4" y="1"/>
                      </a:cubicBezTo>
                      <a:cubicBezTo>
                        <a:pt x="4" y="1"/>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7" name="Freeform 436"/>
                <p:cNvSpPr>
                  <a:spLocks/>
                </p:cNvSpPr>
                <p:nvPr/>
              </p:nvSpPr>
              <p:spPr bwMode="auto">
                <a:xfrm>
                  <a:off x="6055" y="2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8" name="Rectangle 437"/>
                <p:cNvSpPr>
                  <a:spLocks noChangeArrowheads="1"/>
                </p:cNvSpPr>
                <p:nvPr/>
              </p:nvSpPr>
              <p:spPr bwMode="auto">
                <a:xfrm>
                  <a:off x="6015" y="21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9" name="Freeform 438"/>
                <p:cNvSpPr>
                  <a:spLocks/>
                </p:cNvSpPr>
                <p:nvPr/>
              </p:nvSpPr>
              <p:spPr bwMode="auto">
                <a:xfrm>
                  <a:off x="6048" y="2100"/>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0"/>
                      </a:cubicBezTo>
                      <a:cubicBezTo>
                        <a:pt x="1" y="1"/>
                        <a:pt x="1"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0" name="Freeform 439"/>
                <p:cNvSpPr>
                  <a:spLocks/>
                </p:cNvSpPr>
                <p:nvPr/>
              </p:nvSpPr>
              <p:spPr bwMode="auto">
                <a:xfrm>
                  <a:off x="6029" y="2104"/>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1" name="Freeform 440"/>
                <p:cNvSpPr>
                  <a:spLocks/>
                </p:cNvSpPr>
                <p:nvPr/>
              </p:nvSpPr>
              <p:spPr bwMode="auto">
                <a:xfrm>
                  <a:off x="6053" y="209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2" name="Freeform 441"/>
                <p:cNvSpPr>
                  <a:spLocks/>
                </p:cNvSpPr>
                <p:nvPr/>
              </p:nvSpPr>
              <p:spPr bwMode="auto">
                <a:xfrm>
                  <a:off x="6053" y="2097"/>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3" name="Freeform 442"/>
                <p:cNvSpPr>
                  <a:spLocks/>
                </p:cNvSpPr>
                <p:nvPr/>
              </p:nvSpPr>
              <p:spPr bwMode="auto">
                <a:xfrm>
                  <a:off x="6005" y="2116"/>
                  <a:ext cx="24" cy="29"/>
                </a:xfrm>
                <a:custGeom>
                  <a:avLst/>
                  <a:gdLst>
                    <a:gd name="T0" fmla="*/ 4 w 10"/>
                    <a:gd name="T1" fmla="*/ 11 h 12"/>
                    <a:gd name="T2" fmla="*/ 8 w 10"/>
                    <a:gd name="T3" fmla="*/ 8 h 12"/>
                    <a:gd name="T4" fmla="*/ 4 w 10"/>
                    <a:gd name="T5" fmla="*/ 0 h 12"/>
                    <a:gd name="T6" fmla="*/ 3 w 10"/>
                    <a:gd name="T7" fmla="*/ 3 h 12"/>
                    <a:gd name="T8" fmla="*/ 7 w 10"/>
                    <a:gd name="T9" fmla="*/ 5 h 12"/>
                    <a:gd name="T10" fmla="*/ 3 w 10"/>
                    <a:gd name="T11" fmla="*/ 5 h 12"/>
                    <a:gd name="T12" fmla="*/ 1 w 10"/>
                    <a:gd name="T13" fmla="*/ 12 h 12"/>
                    <a:gd name="T14" fmla="*/ 4 w 10"/>
                    <a:gd name="T15" fmla="*/ 10 h 12"/>
                    <a:gd name="T16" fmla="*/ 4 w 1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4" y="11"/>
                      </a:moveTo>
                      <a:cubicBezTo>
                        <a:pt x="4" y="10"/>
                        <a:pt x="6" y="8"/>
                        <a:pt x="8" y="8"/>
                      </a:cubicBezTo>
                      <a:cubicBezTo>
                        <a:pt x="10" y="7"/>
                        <a:pt x="7" y="2"/>
                        <a:pt x="4" y="0"/>
                      </a:cubicBezTo>
                      <a:cubicBezTo>
                        <a:pt x="4" y="1"/>
                        <a:pt x="4" y="1"/>
                        <a:pt x="3" y="3"/>
                      </a:cubicBezTo>
                      <a:cubicBezTo>
                        <a:pt x="4" y="4"/>
                        <a:pt x="8" y="3"/>
                        <a:pt x="7" y="5"/>
                      </a:cubicBezTo>
                      <a:cubicBezTo>
                        <a:pt x="4" y="7"/>
                        <a:pt x="4" y="5"/>
                        <a:pt x="3" y="5"/>
                      </a:cubicBezTo>
                      <a:cubicBezTo>
                        <a:pt x="4" y="7"/>
                        <a:pt x="0" y="9"/>
                        <a:pt x="1" y="12"/>
                      </a:cubicBezTo>
                      <a:cubicBezTo>
                        <a:pt x="4" y="10"/>
                        <a:pt x="4" y="10"/>
                        <a:pt x="4" y="10"/>
                      </a:cubicBezTo>
                      <a:cubicBezTo>
                        <a:pt x="4" y="10"/>
                        <a:pt x="3" y="11"/>
                        <a:pt x="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4" name="Freeform 443"/>
                <p:cNvSpPr>
                  <a:spLocks/>
                </p:cNvSpPr>
                <p:nvPr/>
              </p:nvSpPr>
              <p:spPr bwMode="auto">
                <a:xfrm>
                  <a:off x="6015" y="2109"/>
                  <a:ext cx="12" cy="7"/>
                </a:xfrm>
                <a:custGeom>
                  <a:avLst/>
                  <a:gdLst>
                    <a:gd name="T0" fmla="*/ 4 w 5"/>
                    <a:gd name="T1" fmla="*/ 2 h 3"/>
                    <a:gd name="T2" fmla="*/ 5 w 5"/>
                    <a:gd name="T3" fmla="*/ 1 h 3"/>
                    <a:gd name="T4" fmla="*/ 1 w 5"/>
                    <a:gd name="T5" fmla="*/ 0 h 3"/>
                    <a:gd name="T6" fmla="*/ 0 w 5"/>
                    <a:gd name="T7" fmla="*/ 3 h 3"/>
                    <a:gd name="T8" fmla="*/ 4 w 5"/>
                    <a:gd name="T9" fmla="*/ 1 h 3"/>
                    <a:gd name="T10" fmla="*/ 4 w 5"/>
                    <a:gd name="T11" fmla="*/ 2 h 3"/>
                  </a:gdLst>
                  <a:ahLst/>
                  <a:cxnLst>
                    <a:cxn ang="0">
                      <a:pos x="T0" y="T1"/>
                    </a:cxn>
                    <a:cxn ang="0">
                      <a:pos x="T2" y="T3"/>
                    </a:cxn>
                    <a:cxn ang="0">
                      <a:pos x="T4" y="T5"/>
                    </a:cxn>
                    <a:cxn ang="0">
                      <a:pos x="T6" y="T7"/>
                    </a:cxn>
                    <a:cxn ang="0">
                      <a:pos x="T8" y="T9"/>
                    </a:cxn>
                    <a:cxn ang="0">
                      <a:pos x="T10" y="T11"/>
                    </a:cxn>
                  </a:cxnLst>
                  <a:rect l="0" t="0" r="r" b="b"/>
                  <a:pathLst>
                    <a:path w="5" h="3">
                      <a:moveTo>
                        <a:pt x="4" y="2"/>
                      </a:moveTo>
                      <a:cubicBezTo>
                        <a:pt x="5" y="1"/>
                        <a:pt x="5" y="1"/>
                        <a:pt x="5" y="1"/>
                      </a:cubicBezTo>
                      <a:cubicBezTo>
                        <a:pt x="4" y="1"/>
                        <a:pt x="3" y="1"/>
                        <a:pt x="1" y="0"/>
                      </a:cubicBezTo>
                      <a:cubicBezTo>
                        <a:pt x="0" y="2"/>
                        <a:pt x="0" y="2"/>
                        <a:pt x="0" y="3"/>
                      </a:cubicBezTo>
                      <a:cubicBezTo>
                        <a:pt x="4" y="1"/>
                        <a:pt x="4" y="1"/>
                        <a:pt x="4" y="1"/>
                      </a:cubicBez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5" name="Freeform 444"/>
                <p:cNvSpPr>
                  <a:spLocks/>
                </p:cNvSpPr>
                <p:nvPr/>
              </p:nvSpPr>
              <p:spPr bwMode="auto">
                <a:xfrm>
                  <a:off x="6027" y="2107"/>
                  <a:ext cx="16" cy="12"/>
                </a:xfrm>
                <a:custGeom>
                  <a:avLst/>
                  <a:gdLst>
                    <a:gd name="T0" fmla="*/ 3 w 7"/>
                    <a:gd name="T1" fmla="*/ 1 h 5"/>
                    <a:gd name="T2" fmla="*/ 4 w 7"/>
                    <a:gd name="T3" fmla="*/ 5 h 5"/>
                    <a:gd name="T4" fmla="*/ 6 w 7"/>
                    <a:gd name="T5" fmla="*/ 2 h 5"/>
                    <a:gd name="T6" fmla="*/ 3 w 7"/>
                    <a:gd name="T7" fmla="*/ 1 h 5"/>
                    <a:gd name="T8" fmla="*/ 5 w 7"/>
                    <a:gd name="T9" fmla="*/ 0 h 5"/>
                    <a:gd name="T10" fmla="*/ 3 w 7"/>
                    <a:gd name="T11" fmla="*/ 0 h 5"/>
                    <a:gd name="T12" fmla="*/ 3 w 7"/>
                    <a:gd name="T13" fmla="*/ 0 h 5"/>
                    <a:gd name="T14" fmla="*/ 3 w 7"/>
                    <a:gd name="T15" fmla="*/ 0 h 5"/>
                    <a:gd name="T16" fmla="*/ 3 w 7"/>
                    <a:gd name="T17" fmla="*/ 0 h 5"/>
                    <a:gd name="T18" fmla="*/ 3 w 7"/>
                    <a:gd name="T19" fmla="*/ 0 h 5"/>
                    <a:gd name="T20" fmla="*/ 3 w 7"/>
                    <a:gd name="T21" fmla="*/ 0 h 5"/>
                    <a:gd name="T22" fmla="*/ 3 w 7"/>
                    <a:gd name="T23" fmla="*/ 1 h 5"/>
                    <a:gd name="T24" fmla="*/ 3 w 7"/>
                    <a:gd name="T25" fmla="*/ 0 h 5"/>
                    <a:gd name="T26" fmla="*/ 3 w 7"/>
                    <a:gd name="T27" fmla="*/ 0 h 5"/>
                    <a:gd name="T28" fmla="*/ 3 w 7"/>
                    <a:gd name="T29" fmla="*/ 0 h 5"/>
                    <a:gd name="T30" fmla="*/ 0 w 7"/>
                    <a:gd name="T31" fmla="*/ 2 h 5"/>
                    <a:gd name="T32" fmla="*/ 3 w 7"/>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5">
                      <a:moveTo>
                        <a:pt x="3" y="1"/>
                      </a:moveTo>
                      <a:cubicBezTo>
                        <a:pt x="3" y="3"/>
                        <a:pt x="2" y="4"/>
                        <a:pt x="4" y="5"/>
                      </a:cubicBezTo>
                      <a:cubicBezTo>
                        <a:pt x="6" y="4"/>
                        <a:pt x="5" y="3"/>
                        <a:pt x="6" y="2"/>
                      </a:cubicBezTo>
                      <a:cubicBezTo>
                        <a:pt x="2" y="4"/>
                        <a:pt x="7" y="1"/>
                        <a:pt x="3" y="1"/>
                      </a:cubicBezTo>
                      <a:cubicBezTo>
                        <a:pt x="4" y="0"/>
                        <a:pt x="5" y="0"/>
                        <a:pt x="5" y="0"/>
                      </a:cubicBezTo>
                      <a:cubicBezTo>
                        <a:pt x="5" y="0"/>
                        <a:pt x="4" y="0"/>
                        <a:pt x="3" y="0"/>
                      </a:cubicBezTo>
                      <a:cubicBezTo>
                        <a:pt x="3" y="0"/>
                        <a:pt x="3" y="0"/>
                        <a:pt x="3" y="0"/>
                      </a:cubicBezTo>
                      <a:cubicBezTo>
                        <a:pt x="3" y="0"/>
                        <a:pt x="3" y="0"/>
                        <a:pt x="3" y="0"/>
                      </a:cubicBezTo>
                      <a:cubicBezTo>
                        <a:pt x="3" y="0"/>
                        <a:pt x="3" y="0"/>
                        <a:pt x="3" y="0"/>
                      </a:cubicBezTo>
                      <a:cubicBezTo>
                        <a:pt x="3" y="0"/>
                        <a:pt x="4" y="0"/>
                        <a:pt x="3" y="0"/>
                      </a:cubicBezTo>
                      <a:cubicBezTo>
                        <a:pt x="3" y="0"/>
                        <a:pt x="3" y="0"/>
                        <a:pt x="3" y="0"/>
                      </a:cubicBezTo>
                      <a:cubicBezTo>
                        <a:pt x="3" y="0"/>
                        <a:pt x="3" y="1"/>
                        <a:pt x="3" y="1"/>
                      </a:cubicBezTo>
                      <a:cubicBezTo>
                        <a:pt x="2" y="1"/>
                        <a:pt x="3" y="0"/>
                        <a:pt x="3" y="0"/>
                      </a:cubicBezTo>
                      <a:cubicBezTo>
                        <a:pt x="3" y="0"/>
                        <a:pt x="3" y="0"/>
                        <a:pt x="3" y="0"/>
                      </a:cubicBezTo>
                      <a:cubicBezTo>
                        <a:pt x="3" y="0"/>
                        <a:pt x="3" y="0"/>
                        <a:pt x="3" y="0"/>
                      </a:cubicBezTo>
                      <a:cubicBezTo>
                        <a:pt x="0" y="2"/>
                        <a:pt x="0" y="2"/>
                        <a:pt x="0" y="2"/>
                      </a:cubicBezTo>
                      <a:cubicBezTo>
                        <a:pt x="1" y="2"/>
                        <a:pt x="2"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6" name="Freeform 445"/>
                <p:cNvSpPr>
                  <a:spLocks/>
                </p:cNvSpPr>
                <p:nvPr/>
              </p:nvSpPr>
              <p:spPr bwMode="auto">
                <a:xfrm>
                  <a:off x="6088" y="2102"/>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7" name="Freeform 446"/>
                <p:cNvSpPr>
                  <a:spLocks/>
                </p:cNvSpPr>
                <p:nvPr/>
              </p:nvSpPr>
              <p:spPr bwMode="auto">
                <a:xfrm>
                  <a:off x="6074" y="2097"/>
                  <a:ext cx="17" cy="5"/>
                </a:xfrm>
                <a:custGeom>
                  <a:avLst/>
                  <a:gdLst>
                    <a:gd name="T0" fmla="*/ 4 w 7"/>
                    <a:gd name="T1" fmla="*/ 2 h 2"/>
                    <a:gd name="T2" fmla="*/ 5 w 7"/>
                    <a:gd name="T3" fmla="*/ 1 h 2"/>
                    <a:gd name="T4" fmla="*/ 6 w 7"/>
                    <a:gd name="T5" fmla="*/ 2 h 2"/>
                    <a:gd name="T6" fmla="*/ 5 w 7"/>
                    <a:gd name="T7" fmla="*/ 0 h 2"/>
                    <a:gd name="T8" fmla="*/ 5 w 7"/>
                    <a:gd name="T9" fmla="*/ 0 h 2"/>
                    <a:gd name="T10" fmla="*/ 0 w 7"/>
                    <a:gd name="T11" fmla="*/ 0 h 2"/>
                    <a:gd name="T12" fmla="*/ 4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4" y="2"/>
                      </a:moveTo>
                      <a:cubicBezTo>
                        <a:pt x="5" y="2"/>
                        <a:pt x="4" y="1"/>
                        <a:pt x="5" y="1"/>
                      </a:cubicBezTo>
                      <a:cubicBezTo>
                        <a:pt x="6" y="1"/>
                        <a:pt x="6" y="2"/>
                        <a:pt x="6" y="2"/>
                      </a:cubicBezTo>
                      <a:cubicBezTo>
                        <a:pt x="7" y="1"/>
                        <a:pt x="7" y="0"/>
                        <a:pt x="5" y="0"/>
                      </a:cubicBezTo>
                      <a:cubicBezTo>
                        <a:pt x="5" y="0"/>
                        <a:pt x="5" y="0"/>
                        <a:pt x="5" y="0"/>
                      </a:cubicBezTo>
                      <a:cubicBezTo>
                        <a:pt x="3" y="1"/>
                        <a:pt x="0" y="0"/>
                        <a:pt x="0" y="0"/>
                      </a:cubicBezTo>
                      <a:cubicBezTo>
                        <a:pt x="2" y="1"/>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8" name="Freeform 447"/>
                <p:cNvSpPr>
                  <a:spLocks/>
                </p:cNvSpPr>
                <p:nvPr/>
              </p:nvSpPr>
              <p:spPr bwMode="auto">
                <a:xfrm>
                  <a:off x="6053" y="2107"/>
                  <a:ext cx="9" cy="7"/>
                </a:xfrm>
                <a:custGeom>
                  <a:avLst/>
                  <a:gdLst>
                    <a:gd name="T0" fmla="*/ 3 w 4"/>
                    <a:gd name="T1" fmla="*/ 0 h 3"/>
                    <a:gd name="T2" fmla="*/ 0 w 4"/>
                    <a:gd name="T3" fmla="*/ 3 h 3"/>
                    <a:gd name="T4" fmla="*/ 2 w 4"/>
                    <a:gd name="T5" fmla="*/ 3 h 3"/>
                    <a:gd name="T6" fmla="*/ 2 w 4"/>
                    <a:gd name="T7" fmla="*/ 3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0" y="3"/>
                        <a:pt x="0" y="3"/>
                        <a:pt x="0" y="3"/>
                      </a:cubicBezTo>
                      <a:cubicBezTo>
                        <a:pt x="2" y="3"/>
                        <a:pt x="2" y="3"/>
                        <a:pt x="2" y="3"/>
                      </a:cubicBezTo>
                      <a:cubicBezTo>
                        <a:pt x="2" y="3"/>
                        <a:pt x="2" y="3"/>
                        <a:pt x="2" y="3"/>
                      </a:cubicBezTo>
                      <a:cubicBezTo>
                        <a:pt x="4"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9" name="Freeform 448"/>
                <p:cNvSpPr>
                  <a:spLocks/>
                </p:cNvSpPr>
                <p:nvPr/>
              </p:nvSpPr>
              <p:spPr bwMode="auto">
                <a:xfrm>
                  <a:off x="6010" y="2109"/>
                  <a:ext cx="2" cy="7"/>
                </a:xfrm>
                <a:custGeom>
                  <a:avLst/>
                  <a:gdLst>
                    <a:gd name="T0" fmla="*/ 1 w 1"/>
                    <a:gd name="T1" fmla="*/ 2 h 3"/>
                    <a:gd name="T2" fmla="*/ 1 w 1"/>
                    <a:gd name="T3" fmla="*/ 0 h 3"/>
                    <a:gd name="T4" fmla="*/ 0 w 1"/>
                    <a:gd name="T5" fmla="*/ 2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1" y="1"/>
                        <a:pt x="0" y="2"/>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0" name="Freeform 449"/>
                <p:cNvSpPr>
                  <a:spLocks/>
                </p:cNvSpPr>
                <p:nvPr/>
              </p:nvSpPr>
              <p:spPr bwMode="auto">
                <a:xfrm>
                  <a:off x="6001" y="2114"/>
                  <a:ext cx="2" cy="5"/>
                </a:xfrm>
                <a:custGeom>
                  <a:avLst/>
                  <a:gdLst>
                    <a:gd name="T0" fmla="*/ 2 w 2"/>
                    <a:gd name="T1" fmla="*/ 5 h 5"/>
                    <a:gd name="T2" fmla="*/ 2 w 2"/>
                    <a:gd name="T3" fmla="*/ 0 h 5"/>
                    <a:gd name="T4" fmla="*/ 0 w 2"/>
                    <a:gd name="T5" fmla="*/ 2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2"/>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1" name="Freeform 450"/>
                <p:cNvSpPr>
                  <a:spLocks/>
                </p:cNvSpPr>
                <p:nvPr/>
              </p:nvSpPr>
              <p:spPr bwMode="auto">
                <a:xfrm>
                  <a:off x="5361" y="216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2" name="Freeform 451"/>
                <p:cNvSpPr>
                  <a:spLocks/>
                </p:cNvSpPr>
                <p:nvPr/>
              </p:nvSpPr>
              <p:spPr bwMode="auto">
                <a:xfrm>
                  <a:off x="5380" y="216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3" name="Freeform 452"/>
                <p:cNvSpPr>
                  <a:spLocks/>
                </p:cNvSpPr>
                <p:nvPr/>
              </p:nvSpPr>
              <p:spPr bwMode="auto">
                <a:xfrm>
                  <a:off x="5721" y="2121"/>
                  <a:ext cx="7" cy="9"/>
                </a:xfrm>
                <a:custGeom>
                  <a:avLst/>
                  <a:gdLst>
                    <a:gd name="T0" fmla="*/ 3 w 3"/>
                    <a:gd name="T1" fmla="*/ 4 h 4"/>
                    <a:gd name="T2" fmla="*/ 0 w 3"/>
                    <a:gd name="T3" fmla="*/ 2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2" y="2"/>
                        <a:pt x="0" y="0"/>
                        <a:pt x="0" y="2"/>
                      </a:cubicBezTo>
                      <a:cubicBezTo>
                        <a:pt x="1" y="3"/>
                        <a:pt x="1" y="3"/>
                        <a:pt x="1" y="3"/>
                      </a:cubicBezTo>
                      <a:cubicBezTo>
                        <a:pt x="2" y="3"/>
                        <a:pt x="3" y="3"/>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4" name="Freeform 453"/>
                <p:cNvSpPr>
                  <a:spLocks/>
                </p:cNvSpPr>
                <p:nvPr/>
              </p:nvSpPr>
              <p:spPr bwMode="auto">
                <a:xfrm>
                  <a:off x="5536" y="2149"/>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5" name="Freeform 454"/>
                <p:cNvSpPr>
                  <a:spLocks/>
                </p:cNvSpPr>
                <p:nvPr/>
              </p:nvSpPr>
              <p:spPr bwMode="auto">
                <a:xfrm>
                  <a:off x="5527" y="2166"/>
                  <a:ext cx="7" cy="2"/>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0" y="0"/>
                        <a:pt x="0" y="0"/>
                        <a:pt x="0" y="0"/>
                      </a:cubicBezTo>
                      <a:cubicBezTo>
                        <a:pt x="1"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6" name="Freeform 455"/>
                <p:cNvSpPr>
                  <a:spLocks/>
                </p:cNvSpPr>
                <p:nvPr/>
              </p:nvSpPr>
              <p:spPr bwMode="auto">
                <a:xfrm>
                  <a:off x="5261" y="2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0" y="1"/>
                        <a:pt x="0" y="1"/>
                        <a:pt x="0" y="1"/>
                      </a:cubicBezTo>
                      <a:cubicBezTo>
                        <a:pt x="2"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7" name="Freeform 456"/>
                <p:cNvSpPr>
                  <a:spLocks/>
                </p:cNvSpPr>
                <p:nvPr/>
              </p:nvSpPr>
              <p:spPr bwMode="auto">
                <a:xfrm>
                  <a:off x="5887" y="2130"/>
                  <a:ext cx="7" cy="5"/>
                </a:xfrm>
                <a:custGeom>
                  <a:avLst/>
                  <a:gdLst>
                    <a:gd name="T0" fmla="*/ 3 w 3"/>
                    <a:gd name="T1" fmla="*/ 1 h 2"/>
                    <a:gd name="T2" fmla="*/ 0 w 3"/>
                    <a:gd name="T3" fmla="*/ 0 h 2"/>
                    <a:gd name="T4" fmla="*/ 3 w 3"/>
                    <a:gd name="T5" fmla="*/ 1 h 2"/>
                  </a:gdLst>
                  <a:ahLst/>
                  <a:cxnLst>
                    <a:cxn ang="0">
                      <a:pos x="T0" y="T1"/>
                    </a:cxn>
                    <a:cxn ang="0">
                      <a:pos x="T2" y="T3"/>
                    </a:cxn>
                    <a:cxn ang="0">
                      <a:pos x="T4" y="T5"/>
                    </a:cxn>
                  </a:cxnLst>
                  <a:rect l="0" t="0" r="r" b="b"/>
                  <a:pathLst>
                    <a:path w="3" h="2">
                      <a:moveTo>
                        <a:pt x="3" y="1"/>
                      </a:moveTo>
                      <a:cubicBezTo>
                        <a:pt x="2" y="0"/>
                        <a:pt x="1" y="0"/>
                        <a:pt x="0" y="0"/>
                      </a:cubicBezTo>
                      <a:cubicBezTo>
                        <a:pt x="1" y="1"/>
                        <a:pt x="3"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8" name="Freeform 457"/>
                <p:cNvSpPr>
                  <a:spLocks/>
                </p:cNvSpPr>
                <p:nvPr/>
              </p:nvSpPr>
              <p:spPr bwMode="auto">
                <a:xfrm>
                  <a:off x="5368" y="212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9" name="Freeform 458"/>
                <p:cNvSpPr>
                  <a:spLocks/>
                </p:cNvSpPr>
                <p:nvPr/>
              </p:nvSpPr>
              <p:spPr bwMode="auto">
                <a:xfrm>
                  <a:off x="5877" y="2128"/>
                  <a:ext cx="10" cy="2"/>
                </a:xfrm>
                <a:custGeom>
                  <a:avLst/>
                  <a:gdLst>
                    <a:gd name="T0" fmla="*/ 0 w 4"/>
                    <a:gd name="T1" fmla="*/ 1 h 1"/>
                    <a:gd name="T2" fmla="*/ 0 w 4"/>
                    <a:gd name="T3" fmla="*/ 1 h 1"/>
                    <a:gd name="T4" fmla="*/ 4 w 4"/>
                    <a:gd name="T5" fmla="*/ 1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0" y="1"/>
                        <a:pt x="0" y="1"/>
                      </a:cubicBezTo>
                      <a:cubicBezTo>
                        <a:pt x="1" y="1"/>
                        <a:pt x="2" y="1"/>
                        <a:pt x="4"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0" name="Freeform 459"/>
                <p:cNvSpPr>
                  <a:spLocks/>
                </p:cNvSpPr>
                <p:nvPr/>
              </p:nvSpPr>
              <p:spPr bwMode="auto">
                <a:xfrm>
                  <a:off x="4941"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1" name="Freeform 460"/>
                <p:cNvSpPr>
                  <a:spLocks/>
                </p:cNvSpPr>
                <p:nvPr/>
              </p:nvSpPr>
              <p:spPr bwMode="auto">
                <a:xfrm>
                  <a:off x="5005" y="1922"/>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2" name="Freeform 461"/>
                <p:cNvSpPr>
                  <a:spLocks/>
                </p:cNvSpPr>
                <p:nvPr/>
              </p:nvSpPr>
              <p:spPr bwMode="auto">
                <a:xfrm>
                  <a:off x="5960" y="2126"/>
                  <a:ext cx="3"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3" name="Freeform 462"/>
                <p:cNvSpPr>
                  <a:spLocks/>
                </p:cNvSpPr>
                <p:nvPr/>
              </p:nvSpPr>
              <p:spPr bwMode="auto">
                <a:xfrm>
                  <a:off x="5975" y="21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4" name="Freeform 463"/>
                <p:cNvSpPr>
                  <a:spLocks/>
                </p:cNvSpPr>
                <p:nvPr/>
              </p:nvSpPr>
              <p:spPr bwMode="auto">
                <a:xfrm>
                  <a:off x="5851" y="21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5" name="Freeform 464"/>
                <p:cNvSpPr>
                  <a:spLocks/>
                </p:cNvSpPr>
                <p:nvPr/>
              </p:nvSpPr>
              <p:spPr bwMode="auto">
                <a:xfrm>
                  <a:off x="5960" y="2126"/>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6" name="Freeform 465"/>
                <p:cNvSpPr>
                  <a:spLocks/>
                </p:cNvSpPr>
                <p:nvPr/>
              </p:nvSpPr>
              <p:spPr bwMode="auto">
                <a:xfrm>
                  <a:off x="5963"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7" name="Freeform 466"/>
                <p:cNvSpPr>
                  <a:spLocks/>
                </p:cNvSpPr>
                <p:nvPr/>
              </p:nvSpPr>
              <p:spPr bwMode="auto">
                <a:xfrm>
                  <a:off x="5958" y="2126"/>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8" name="Freeform 467"/>
                <p:cNvSpPr>
                  <a:spLocks/>
                </p:cNvSpPr>
                <p:nvPr/>
              </p:nvSpPr>
              <p:spPr bwMode="auto">
                <a:xfrm>
                  <a:off x="5081" y="2168"/>
                  <a:ext cx="5" cy="0"/>
                </a:xfrm>
                <a:custGeom>
                  <a:avLst/>
                  <a:gdLst>
                    <a:gd name="T0" fmla="*/ 2 w 2"/>
                    <a:gd name="T1" fmla="*/ 2 w 2"/>
                    <a:gd name="T2" fmla="*/ 2 w 2"/>
                  </a:gdLst>
                  <a:ahLst/>
                  <a:cxnLst>
                    <a:cxn ang="0">
                      <a:pos x="T0" y="0"/>
                    </a:cxn>
                    <a:cxn ang="0">
                      <a:pos x="T1" y="0"/>
                    </a:cxn>
                    <a:cxn ang="0">
                      <a:pos x="T2" y="0"/>
                    </a:cxn>
                  </a:cxnLst>
                  <a:rect l="0" t="0" r="r" b="b"/>
                  <a:pathLst>
                    <a:path w="2">
                      <a:moveTo>
                        <a:pt x="2" y="0"/>
                      </a:moveTo>
                      <a:cubicBezTo>
                        <a:pt x="2" y="0"/>
                        <a:pt x="2" y="0"/>
                        <a:pt x="2"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9" name="Freeform 468"/>
                <p:cNvSpPr>
                  <a:spLocks/>
                </p:cNvSpPr>
                <p:nvPr/>
              </p:nvSpPr>
              <p:spPr bwMode="auto">
                <a:xfrm>
                  <a:off x="5667" y="217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0" name="Freeform 469"/>
                <p:cNvSpPr>
                  <a:spLocks/>
                </p:cNvSpPr>
                <p:nvPr/>
              </p:nvSpPr>
              <p:spPr bwMode="auto">
                <a:xfrm>
                  <a:off x="5657" y="2159"/>
                  <a:ext cx="10" cy="16"/>
                </a:xfrm>
                <a:custGeom>
                  <a:avLst/>
                  <a:gdLst>
                    <a:gd name="T0" fmla="*/ 0 w 4"/>
                    <a:gd name="T1" fmla="*/ 7 h 7"/>
                    <a:gd name="T2" fmla="*/ 4 w 4"/>
                    <a:gd name="T3" fmla="*/ 5 h 7"/>
                    <a:gd name="T4" fmla="*/ 2 w 4"/>
                    <a:gd name="T5" fmla="*/ 0 h 7"/>
                    <a:gd name="T6" fmla="*/ 0 w 4"/>
                    <a:gd name="T7" fmla="*/ 7 h 7"/>
                  </a:gdLst>
                  <a:ahLst/>
                  <a:cxnLst>
                    <a:cxn ang="0">
                      <a:pos x="T0" y="T1"/>
                    </a:cxn>
                    <a:cxn ang="0">
                      <a:pos x="T2" y="T3"/>
                    </a:cxn>
                    <a:cxn ang="0">
                      <a:pos x="T4" y="T5"/>
                    </a:cxn>
                    <a:cxn ang="0">
                      <a:pos x="T6" y="T7"/>
                    </a:cxn>
                  </a:cxnLst>
                  <a:rect l="0" t="0" r="r" b="b"/>
                  <a:pathLst>
                    <a:path w="4" h="7">
                      <a:moveTo>
                        <a:pt x="0" y="7"/>
                      </a:moveTo>
                      <a:cubicBezTo>
                        <a:pt x="2" y="5"/>
                        <a:pt x="2" y="5"/>
                        <a:pt x="4" y="5"/>
                      </a:cubicBezTo>
                      <a:cubicBezTo>
                        <a:pt x="2" y="0"/>
                        <a:pt x="2" y="0"/>
                        <a:pt x="2"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1" name="Freeform 470"/>
                <p:cNvSpPr>
                  <a:spLocks noEditPoints="1"/>
                </p:cNvSpPr>
                <p:nvPr/>
              </p:nvSpPr>
              <p:spPr bwMode="auto">
                <a:xfrm>
                  <a:off x="4939" y="1893"/>
                  <a:ext cx="1059" cy="299"/>
                </a:xfrm>
                <a:custGeom>
                  <a:avLst/>
                  <a:gdLst>
                    <a:gd name="T0" fmla="*/ 171 w 447"/>
                    <a:gd name="T1" fmla="*/ 118 h 126"/>
                    <a:gd name="T2" fmla="*/ 187 w 447"/>
                    <a:gd name="T3" fmla="*/ 116 h 126"/>
                    <a:gd name="T4" fmla="*/ 197 w 447"/>
                    <a:gd name="T5" fmla="*/ 117 h 126"/>
                    <a:gd name="T6" fmla="*/ 206 w 447"/>
                    <a:gd name="T7" fmla="*/ 119 h 126"/>
                    <a:gd name="T8" fmla="*/ 226 w 447"/>
                    <a:gd name="T9" fmla="*/ 116 h 126"/>
                    <a:gd name="T10" fmla="*/ 248 w 447"/>
                    <a:gd name="T11" fmla="*/ 115 h 126"/>
                    <a:gd name="T12" fmla="*/ 254 w 447"/>
                    <a:gd name="T13" fmla="*/ 111 h 126"/>
                    <a:gd name="T14" fmla="*/ 254 w 447"/>
                    <a:gd name="T15" fmla="*/ 117 h 126"/>
                    <a:gd name="T16" fmla="*/ 265 w 447"/>
                    <a:gd name="T17" fmla="*/ 118 h 126"/>
                    <a:gd name="T18" fmla="*/ 283 w 447"/>
                    <a:gd name="T19" fmla="*/ 115 h 126"/>
                    <a:gd name="T20" fmla="*/ 307 w 447"/>
                    <a:gd name="T21" fmla="*/ 117 h 126"/>
                    <a:gd name="T22" fmla="*/ 322 w 447"/>
                    <a:gd name="T23" fmla="*/ 113 h 126"/>
                    <a:gd name="T24" fmla="*/ 346 w 447"/>
                    <a:gd name="T25" fmla="*/ 104 h 126"/>
                    <a:gd name="T26" fmla="*/ 346 w 447"/>
                    <a:gd name="T27" fmla="*/ 122 h 126"/>
                    <a:gd name="T28" fmla="*/ 355 w 447"/>
                    <a:gd name="T29" fmla="*/ 119 h 126"/>
                    <a:gd name="T30" fmla="*/ 371 w 447"/>
                    <a:gd name="T31" fmla="*/ 115 h 126"/>
                    <a:gd name="T32" fmla="*/ 397 w 447"/>
                    <a:gd name="T33" fmla="*/ 112 h 126"/>
                    <a:gd name="T34" fmla="*/ 408 w 447"/>
                    <a:gd name="T35" fmla="*/ 106 h 126"/>
                    <a:gd name="T36" fmla="*/ 414 w 447"/>
                    <a:gd name="T37" fmla="*/ 110 h 126"/>
                    <a:gd name="T38" fmla="*/ 440 w 447"/>
                    <a:gd name="T39" fmla="*/ 104 h 126"/>
                    <a:gd name="T40" fmla="*/ 441 w 447"/>
                    <a:gd name="T41" fmla="*/ 99 h 126"/>
                    <a:gd name="T42" fmla="*/ 433 w 447"/>
                    <a:gd name="T43" fmla="*/ 99 h 126"/>
                    <a:gd name="T44" fmla="*/ 423 w 447"/>
                    <a:gd name="T45" fmla="*/ 100 h 126"/>
                    <a:gd name="T46" fmla="*/ 390 w 447"/>
                    <a:gd name="T47" fmla="*/ 101 h 126"/>
                    <a:gd name="T48" fmla="*/ 362 w 447"/>
                    <a:gd name="T49" fmla="*/ 102 h 126"/>
                    <a:gd name="T50" fmla="*/ 335 w 447"/>
                    <a:gd name="T51" fmla="*/ 101 h 126"/>
                    <a:gd name="T52" fmla="*/ 330 w 447"/>
                    <a:gd name="T53" fmla="*/ 102 h 126"/>
                    <a:gd name="T54" fmla="*/ 312 w 447"/>
                    <a:gd name="T55" fmla="*/ 102 h 126"/>
                    <a:gd name="T56" fmla="*/ 273 w 447"/>
                    <a:gd name="T57" fmla="*/ 101 h 126"/>
                    <a:gd name="T58" fmla="*/ 260 w 447"/>
                    <a:gd name="T59" fmla="*/ 97 h 126"/>
                    <a:gd name="T60" fmla="*/ 233 w 447"/>
                    <a:gd name="T61" fmla="*/ 103 h 126"/>
                    <a:gd name="T62" fmla="*/ 212 w 447"/>
                    <a:gd name="T63" fmla="*/ 103 h 126"/>
                    <a:gd name="T64" fmla="*/ 191 w 447"/>
                    <a:gd name="T65" fmla="*/ 98 h 126"/>
                    <a:gd name="T66" fmla="*/ 158 w 447"/>
                    <a:gd name="T67" fmla="*/ 101 h 126"/>
                    <a:gd name="T68" fmla="*/ 137 w 447"/>
                    <a:gd name="T69" fmla="*/ 105 h 126"/>
                    <a:gd name="T70" fmla="*/ 102 w 447"/>
                    <a:gd name="T71" fmla="*/ 112 h 126"/>
                    <a:gd name="T72" fmla="*/ 65 w 447"/>
                    <a:gd name="T73" fmla="*/ 105 h 126"/>
                    <a:gd name="T74" fmla="*/ 57 w 447"/>
                    <a:gd name="T75" fmla="*/ 102 h 126"/>
                    <a:gd name="T76" fmla="*/ 44 w 447"/>
                    <a:gd name="T77" fmla="*/ 95 h 126"/>
                    <a:gd name="T78" fmla="*/ 26 w 447"/>
                    <a:gd name="T79" fmla="*/ 76 h 126"/>
                    <a:gd name="T80" fmla="*/ 17 w 447"/>
                    <a:gd name="T81" fmla="*/ 56 h 126"/>
                    <a:gd name="T82" fmla="*/ 29 w 447"/>
                    <a:gd name="T83" fmla="*/ 15 h 126"/>
                    <a:gd name="T84" fmla="*/ 33 w 447"/>
                    <a:gd name="T85" fmla="*/ 3 h 126"/>
                    <a:gd name="T86" fmla="*/ 12 w 447"/>
                    <a:gd name="T87" fmla="*/ 15 h 126"/>
                    <a:gd name="T88" fmla="*/ 7 w 447"/>
                    <a:gd name="T89" fmla="*/ 33 h 126"/>
                    <a:gd name="T90" fmla="*/ 2 w 447"/>
                    <a:gd name="T91" fmla="*/ 54 h 126"/>
                    <a:gd name="T92" fmla="*/ 13 w 447"/>
                    <a:gd name="T93" fmla="*/ 81 h 126"/>
                    <a:gd name="T94" fmla="*/ 22 w 447"/>
                    <a:gd name="T95" fmla="*/ 95 h 126"/>
                    <a:gd name="T96" fmla="*/ 38 w 447"/>
                    <a:gd name="T97" fmla="*/ 107 h 126"/>
                    <a:gd name="T98" fmla="*/ 55 w 447"/>
                    <a:gd name="T99" fmla="*/ 117 h 126"/>
                    <a:gd name="T100" fmla="*/ 56 w 447"/>
                    <a:gd name="T101" fmla="*/ 118 h 126"/>
                    <a:gd name="T102" fmla="*/ 69 w 447"/>
                    <a:gd name="T103" fmla="*/ 123 h 126"/>
                    <a:gd name="T104" fmla="*/ 90 w 447"/>
                    <a:gd name="T105" fmla="*/ 123 h 126"/>
                    <a:gd name="T106" fmla="*/ 102 w 447"/>
                    <a:gd name="T107" fmla="*/ 125 h 126"/>
                    <a:gd name="T108" fmla="*/ 116 w 447"/>
                    <a:gd name="T109" fmla="*/ 124 h 126"/>
                    <a:gd name="T110" fmla="*/ 120 w 447"/>
                    <a:gd name="T111" fmla="*/ 125 h 126"/>
                    <a:gd name="T112" fmla="*/ 151 w 447"/>
                    <a:gd name="T113" fmla="*/ 122 h 126"/>
                    <a:gd name="T114" fmla="*/ 196 w 447"/>
                    <a:gd name="T115" fmla="*/ 116 h 126"/>
                    <a:gd name="T116" fmla="*/ 421 w 447"/>
                    <a:gd name="T117" fmla="*/ 101 h 126"/>
                    <a:gd name="T118" fmla="*/ 56 w 447"/>
                    <a:gd name="T119" fmla="*/ 10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7" h="126">
                      <a:moveTo>
                        <a:pt x="161" y="118"/>
                      </a:moveTo>
                      <a:cubicBezTo>
                        <a:pt x="164" y="120"/>
                        <a:pt x="164" y="120"/>
                        <a:pt x="164" y="120"/>
                      </a:cubicBezTo>
                      <a:cubicBezTo>
                        <a:pt x="161" y="122"/>
                        <a:pt x="159" y="122"/>
                        <a:pt x="161" y="124"/>
                      </a:cubicBezTo>
                      <a:cubicBezTo>
                        <a:pt x="161" y="118"/>
                        <a:pt x="171" y="122"/>
                        <a:pt x="171" y="117"/>
                      </a:cubicBezTo>
                      <a:cubicBezTo>
                        <a:pt x="172" y="118"/>
                        <a:pt x="172" y="118"/>
                        <a:pt x="172" y="118"/>
                      </a:cubicBezTo>
                      <a:cubicBezTo>
                        <a:pt x="172" y="118"/>
                        <a:pt x="172" y="118"/>
                        <a:pt x="171" y="118"/>
                      </a:cubicBezTo>
                      <a:cubicBezTo>
                        <a:pt x="175" y="121"/>
                        <a:pt x="173" y="114"/>
                        <a:pt x="178" y="115"/>
                      </a:cubicBezTo>
                      <a:cubicBezTo>
                        <a:pt x="179" y="115"/>
                        <a:pt x="180" y="116"/>
                        <a:pt x="179" y="116"/>
                      </a:cubicBezTo>
                      <a:cubicBezTo>
                        <a:pt x="179" y="116"/>
                        <a:pt x="180" y="116"/>
                        <a:pt x="181" y="116"/>
                      </a:cubicBezTo>
                      <a:cubicBezTo>
                        <a:pt x="181" y="115"/>
                        <a:pt x="182" y="115"/>
                        <a:pt x="182" y="115"/>
                      </a:cubicBezTo>
                      <a:cubicBezTo>
                        <a:pt x="183" y="115"/>
                        <a:pt x="183" y="116"/>
                        <a:pt x="182" y="116"/>
                      </a:cubicBezTo>
                      <a:cubicBezTo>
                        <a:pt x="187" y="116"/>
                        <a:pt x="187" y="116"/>
                        <a:pt x="187" y="116"/>
                      </a:cubicBezTo>
                      <a:cubicBezTo>
                        <a:pt x="187" y="116"/>
                        <a:pt x="187" y="116"/>
                        <a:pt x="187" y="116"/>
                      </a:cubicBezTo>
                      <a:cubicBezTo>
                        <a:pt x="188" y="115"/>
                        <a:pt x="189" y="114"/>
                        <a:pt x="190" y="113"/>
                      </a:cubicBezTo>
                      <a:cubicBezTo>
                        <a:pt x="191" y="114"/>
                        <a:pt x="189" y="114"/>
                        <a:pt x="190" y="114"/>
                      </a:cubicBezTo>
                      <a:cubicBezTo>
                        <a:pt x="193" y="113"/>
                        <a:pt x="193" y="113"/>
                        <a:pt x="193" y="113"/>
                      </a:cubicBezTo>
                      <a:cubicBezTo>
                        <a:pt x="194" y="114"/>
                        <a:pt x="191" y="116"/>
                        <a:pt x="189" y="116"/>
                      </a:cubicBezTo>
                      <a:cubicBezTo>
                        <a:pt x="192" y="121"/>
                        <a:pt x="192" y="114"/>
                        <a:pt x="197" y="117"/>
                      </a:cubicBezTo>
                      <a:cubicBezTo>
                        <a:pt x="195" y="118"/>
                        <a:pt x="195" y="118"/>
                        <a:pt x="195" y="118"/>
                      </a:cubicBezTo>
                      <a:cubicBezTo>
                        <a:pt x="196" y="121"/>
                        <a:pt x="198" y="120"/>
                        <a:pt x="201" y="122"/>
                      </a:cubicBezTo>
                      <a:cubicBezTo>
                        <a:pt x="201" y="121"/>
                        <a:pt x="196" y="117"/>
                        <a:pt x="199" y="116"/>
                      </a:cubicBezTo>
                      <a:cubicBezTo>
                        <a:pt x="199" y="116"/>
                        <a:pt x="201" y="116"/>
                        <a:pt x="202" y="115"/>
                      </a:cubicBezTo>
                      <a:cubicBezTo>
                        <a:pt x="202" y="117"/>
                        <a:pt x="204" y="117"/>
                        <a:pt x="206" y="117"/>
                      </a:cubicBezTo>
                      <a:cubicBezTo>
                        <a:pt x="206" y="119"/>
                        <a:pt x="206" y="119"/>
                        <a:pt x="206" y="119"/>
                      </a:cubicBezTo>
                      <a:cubicBezTo>
                        <a:pt x="208" y="119"/>
                        <a:pt x="208" y="117"/>
                        <a:pt x="209" y="116"/>
                      </a:cubicBezTo>
                      <a:cubicBezTo>
                        <a:pt x="211" y="117"/>
                        <a:pt x="212" y="119"/>
                        <a:pt x="212" y="120"/>
                      </a:cubicBezTo>
                      <a:cubicBezTo>
                        <a:pt x="216" y="121"/>
                        <a:pt x="210" y="117"/>
                        <a:pt x="214" y="117"/>
                      </a:cubicBezTo>
                      <a:cubicBezTo>
                        <a:pt x="217" y="118"/>
                        <a:pt x="220" y="117"/>
                        <a:pt x="224" y="115"/>
                      </a:cubicBezTo>
                      <a:cubicBezTo>
                        <a:pt x="226" y="116"/>
                        <a:pt x="223" y="117"/>
                        <a:pt x="224" y="118"/>
                      </a:cubicBezTo>
                      <a:cubicBezTo>
                        <a:pt x="226" y="116"/>
                        <a:pt x="226" y="116"/>
                        <a:pt x="226" y="116"/>
                      </a:cubicBezTo>
                      <a:cubicBezTo>
                        <a:pt x="227" y="116"/>
                        <a:pt x="226" y="116"/>
                        <a:pt x="226" y="117"/>
                      </a:cubicBezTo>
                      <a:cubicBezTo>
                        <a:pt x="228" y="116"/>
                        <a:pt x="226" y="114"/>
                        <a:pt x="229" y="114"/>
                      </a:cubicBezTo>
                      <a:cubicBezTo>
                        <a:pt x="230" y="111"/>
                        <a:pt x="234" y="118"/>
                        <a:pt x="238" y="115"/>
                      </a:cubicBezTo>
                      <a:cubicBezTo>
                        <a:pt x="239" y="116"/>
                        <a:pt x="237" y="116"/>
                        <a:pt x="238" y="117"/>
                      </a:cubicBezTo>
                      <a:cubicBezTo>
                        <a:pt x="242" y="115"/>
                        <a:pt x="242" y="116"/>
                        <a:pt x="245" y="113"/>
                      </a:cubicBezTo>
                      <a:cubicBezTo>
                        <a:pt x="248" y="115"/>
                        <a:pt x="248" y="115"/>
                        <a:pt x="248" y="115"/>
                      </a:cubicBezTo>
                      <a:cubicBezTo>
                        <a:pt x="246" y="113"/>
                        <a:pt x="249" y="111"/>
                        <a:pt x="252" y="109"/>
                      </a:cubicBezTo>
                      <a:cubicBezTo>
                        <a:pt x="251" y="108"/>
                        <a:pt x="250" y="107"/>
                        <a:pt x="250" y="107"/>
                      </a:cubicBezTo>
                      <a:cubicBezTo>
                        <a:pt x="254" y="106"/>
                        <a:pt x="254" y="106"/>
                        <a:pt x="254" y="106"/>
                      </a:cubicBezTo>
                      <a:cubicBezTo>
                        <a:pt x="255" y="106"/>
                        <a:pt x="254" y="107"/>
                        <a:pt x="253" y="108"/>
                      </a:cubicBezTo>
                      <a:cubicBezTo>
                        <a:pt x="254" y="108"/>
                        <a:pt x="254" y="108"/>
                        <a:pt x="254" y="107"/>
                      </a:cubicBezTo>
                      <a:cubicBezTo>
                        <a:pt x="256" y="108"/>
                        <a:pt x="255" y="110"/>
                        <a:pt x="254" y="111"/>
                      </a:cubicBezTo>
                      <a:cubicBezTo>
                        <a:pt x="253" y="111"/>
                        <a:pt x="253" y="110"/>
                        <a:pt x="252" y="110"/>
                      </a:cubicBezTo>
                      <a:cubicBezTo>
                        <a:pt x="251" y="111"/>
                        <a:pt x="250" y="113"/>
                        <a:pt x="250" y="114"/>
                      </a:cubicBezTo>
                      <a:cubicBezTo>
                        <a:pt x="251" y="114"/>
                        <a:pt x="251" y="114"/>
                        <a:pt x="252" y="114"/>
                      </a:cubicBezTo>
                      <a:cubicBezTo>
                        <a:pt x="251" y="114"/>
                        <a:pt x="251" y="114"/>
                        <a:pt x="251" y="115"/>
                      </a:cubicBezTo>
                      <a:cubicBezTo>
                        <a:pt x="252" y="115"/>
                        <a:pt x="252" y="114"/>
                        <a:pt x="253" y="114"/>
                      </a:cubicBezTo>
                      <a:cubicBezTo>
                        <a:pt x="254" y="117"/>
                        <a:pt x="254" y="117"/>
                        <a:pt x="254" y="117"/>
                      </a:cubicBezTo>
                      <a:cubicBezTo>
                        <a:pt x="254" y="116"/>
                        <a:pt x="254" y="116"/>
                        <a:pt x="254" y="116"/>
                      </a:cubicBezTo>
                      <a:cubicBezTo>
                        <a:pt x="259" y="117"/>
                        <a:pt x="259" y="117"/>
                        <a:pt x="259" y="117"/>
                      </a:cubicBezTo>
                      <a:cubicBezTo>
                        <a:pt x="263" y="115"/>
                        <a:pt x="267" y="111"/>
                        <a:pt x="273" y="109"/>
                      </a:cubicBezTo>
                      <a:cubicBezTo>
                        <a:pt x="271" y="112"/>
                        <a:pt x="272" y="113"/>
                        <a:pt x="272" y="115"/>
                      </a:cubicBezTo>
                      <a:cubicBezTo>
                        <a:pt x="271" y="113"/>
                        <a:pt x="267" y="116"/>
                        <a:pt x="264" y="116"/>
                      </a:cubicBezTo>
                      <a:cubicBezTo>
                        <a:pt x="266" y="116"/>
                        <a:pt x="266" y="117"/>
                        <a:pt x="265" y="118"/>
                      </a:cubicBezTo>
                      <a:cubicBezTo>
                        <a:pt x="271" y="115"/>
                        <a:pt x="271" y="115"/>
                        <a:pt x="271" y="115"/>
                      </a:cubicBezTo>
                      <a:cubicBezTo>
                        <a:pt x="271" y="117"/>
                        <a:pt x="272" y="117"/>
                        <a:pt x="274" y="118"/>
                      </a:cubicBezTo>
                      <a:cubicBezTo>
                        <a:pt x="272" y="114"/>
                        <a:pt x="278" y="115"/>
                        <a:pt x="280" y="114"/>
                      </a:cubicBezTo>
                      <a:cubicBezTo>
                        <a:pt x="280" y="115"/>
                        <a:pt x="280" y="117"/>
                        <a:pt x="277" y="116"/>
                      </a:cubicBezTo>
                      <a:cubicBezTo>
                        <a:pt x="280" y="119"/>
                        <a:pt x="281" y="112"/>
                        <a:pt x="284" y="114"/>
                      </a:cubicBezTo>
                      <a:cubicBezTo>
                        <a:pt x="283" y="114"/>
                        <a:pt x="283" y="114"/>
                        <a:pt x="283" y="115"/>
                      </a:cubicBezTo>
                      <a:cubicBezTo>
                        <a:pt x="284" y="114"/>
                        <a:pt x="288" y="115"/>
                        <a:pt x="287" y="116"/>
                      </a:cubicBezTo>
                      <a:cubicBezTo>
                        <a:pt x="287" y="116"/>
                        <a:pt x="287" y="116"/>
                        <a:pt x="287" y="116"/>
                      </a:cubicBezTo>
                      <a:cubicBezTo>
                        <a:pt x="291" y="116"/>
                        <a:pt x="301" y="116"/>
                        <a:pt x="301" y="112"/>
                      </a:cubicBezTo>
                      <a:cubicBezTo>
                        <a:pt x="301" y="113"/>
                        <a:pt x="301" y="117"/>
                        <a:pt x="300" y="117"/>
                      </a:cubicBezTo>
                      <a:cubicBezTo>
                        <a:pt x="309" y="106"/>
                        <a:pt x="309" y="106"/>
                        <a:pt x="309" y="106"/>
                      </a:cubicBezTo>
                      <a:cubicBezTo>
                        <a:pt x="308" y="109"/>
                        <a:pt x="311" y="116"/>
                        <a:pt x="307" y="117"/>
                      </a:cubicBezTo>
                      <a:cubicBezTo>
                        <a:pt x="308" y="118"/>
                        <a:pt x="309" y="118"/>
                        <a:pt x="311" y="117"/>
                      </a:cubicBezTo>
                      <a:cubicBezTo>
                        <a:pt x="311" y="117"/>
                        <a:pt x="310" y="113"/>
                        <a:pt x="311" y="113"/>
                      </a:cubicBezTo>
                      <a:cubicBezTo>
                        <a:pt x="313" y="116"/>
                        <a:pt x="313" y="115"/>
                        <a:pt x="316" y="117"/>
                      </a:cubicBezTo>
                      <a:cubicBezTo>
                        <a:pt x="315" y="117"/>
                        <a:pt x="316" y="112"/>
                        <a:pt x="318" y="112"/>
                      </a:cubicBezTo>
                      <a:cubicBezTo>
                        <a:pt x="318" y="113"/>
                        <a:pt x="318" y="117"/>
                        <a:pt x="317" y="117"/>
                      </a:cubicBezTo>
                      <a:cubicBezTo>
                        <a:pt x="322" y="113"/>
                        <a:pt x="322" y="113"/>
                        <a:pt x="322" y="113"/>
                      </a:cubicBezTo>
                      <a:cubicBezTo>
                        <a:pt x="321" y="114"/>
                        <a:pt x="322" y="117"/>
                        <a:pt x="323" y="118"/>
                      </a:cubicBezTo>
                      <a:cubicBezTo>
                        <a:pt x="322" y="117"/>
                        <a:pt x="326" y="118"/>
                        <a:pt x="327" y="118"/>
                      </a:cubicBezTo>
                      <a:cubicBezTo>
                        <a:pt x="326" y="117"/>
                        <a:pt x="326" y="117"/>
                        <a:pt x="326" y="117"/>
                      </a:cubicBezTo>
                      <a:cubicBezTo>
                        <a:pt x="331" y="117"/>
                        <a:pt x="331" y="110"/>
                        <a:pt x="335" y="111"/>
                      </a:cubicBezTo>
                      <a:cubicBezTo>
                        <a:pt x="335" y="112"/>
                        <a:pt x="334" y="116"/>
                        <a:pt x="336" y="117"/>
                      </a:cubicBezTo>
                      <a:cubicBezTo>
                        <a:pt x="338" y="115"/>
                        <a:pt x="342" y="106"/>
                        <a:pt x="346" y="104"/>
                      </a:cubicBezTo>
                      <a:cubicBezTo>
                        <a:pt x="347" y="106"/>
                        <a:pt x="347" y="106"/>
                        <a:pt x="347" y="106"/>
                      </a:cubicBezTo>
                      <a:cubicBezTo>
                        <a:pt x="350" y="104"/>
                        <a:pt x="350" y="104"/>
                        <a:pt x="350" y="104"/>
                      </a:cubicBezTo>
                      <a:cubicBezTo>
                        <a:pt x="348" y="107"/>
                        <a:pt x="342" y="115"/>
                        <a:pt x="339" y="118"/>
                      </a:cubicBezTo>
                      <a:cubicBezTo>
                        <a:pt x="341" y="119"/>
                        <a:pt x="339" y="119"/>
                        <a:pt x="342" y="119"/>
                      </a:cubicBezTo>
                      <a:cubicBezTo>
                        <a:pt x="343" y="120"/>
                        <a:pt x="341" y="121"/>
                        <a:pt x="340" y="121"/>
                      </a:cubicBezTo>
                      <a:cubicBezTo>
                        <a:pt x="346" y="122"/>
                        <a:pt x="346" y="122"/>
                        <a:pt x="346" y="122"/>
                      </a:cubicBezTo>
                      <a:cubicBezTo>
                        <a:pt x="346" y="119"/>
                        <a:pt x="351" y="119"/>
                        <a:pt x="351" y="117"/>
                      </a:cubicBezTo>
                      <a:cubicBezTo>
                        <a:pt x="344" y="120"/>
                        <a:pt x="344" y="120"/>
                        <a:pt x="344" y="120"/>
                      </a:cubicBezTo>
                      <a:cubicBezTo>
                        <a:pt x="344" y="117"/>
                        <a:pt x="348" y="112"/>
                        <a:pt x="353" y="113"/>
                      </a:cubicBezTo>
                      <a:cubicBezTo>
                        <a:pt x="354" y="114"/>
                        <a:pt x="352" y="117"/>
                        <a:pt x="352" y="118"/>
                      </a:cubicBezTo>
                      <a:cubicBezTo>
                        <a:pt x="352" y="117"/>
                        <a:pt x="356" y="116"/>
                        <a:pt x="357" y="117"/>
                      </a:cubicBezTo>
                      <a:cubicBezTo>
                        <a:pt x="355" y="119"/>
                        <a:pt x="355" y="119"/>
                        <a:pt x="355" y="119"/>
                      </a:cubicBezTo>
                      <a:cubicBezTo>
                        <a:pt x="357" y="120"/>
                        <a:pt x="359" y="115"/>
                        <a:pt x="362" y="118"/>
                      </a:cubicBezTo>
                      <a:cubicBezTo>
                        <a:pt x="363" y="118"/>
                        <a:pt x="365" y="121"/>
                        <a:pt x="365" y="120"/>
                      </a:cubicBezTo>
                      <a:cubicBezTo>
                        <a:pt x="363" y="116"/>
                        <a:pt x="363" y="107"/>
                        <a:pt x="364" y="105"/>
                      </a:cubicBezTo>
                      <a:cubicBezTo>
                        <a:pt x="365" y="105"/>
                        <a:pt x="370" y="108"/>
                        <a:pt x="371" y="109"/>
                      </a:cubicBezTo>
                      <a:cubicBezTo>
                        <a:pt x="373" y="112"/>
                        <a:pt x="368" y="115"/>
                        <a:pt x="370" y="117"/>
                      </a:cubicBezTo>
                      <a:cubicBezTo>
                        <a:pt x="370" y="116"/>
                        <a:pt x="371" y="115"/>
                        <a:pt x="371" y="115"/>
                      </a:cubicBezTo>
                      <a:cubicBezTo>
                        <a:pt x="372" y="116"/>
                        <a:pt x="371" y="117"/>
                        <a:pt x="373" y="117"/>
                      </a:cubicBezTo>
                      <a:cubicBezTo>
                        <a:pt x="374" y="114"/>
                        <a:pt x="378" y="117"/>
                        <a:pt x="374" y="115"/>
                      </a:cubicBezTo>
                      <a:cubicBezTo>
                        <a:pt x="377" y="114"/>
                        <a:pt x="377" y="115"/>
                        <a:pt x="380" y="115"/>
                      </a:cubicBezTo>
                      <a:cubicBezTo>
                        <a:pt x="379" y="113"/>
                        <a:pt x="382" y="109"/>
                        <a:pt x="385" y="109"/>
                      </a:cubicBezTo>
                      <a:cubicBezTo>
                        <a:pt x="384" y="109"/>
                        <a:pt x="385" y="110"/>
                        <a:pt x="385" y="111"/>
                      </a:cubicBezTo>
                      <a:cubicBezTo>
                        <a:pt x="390" y="111"/>
                        <a:pt x="393" y="112"/>
                        <a:pt x="397" y="112"/>
                      </a:cubicBezTo>
                      <a:cubicBezTo>
                        <a:pt x="397" y="113"/>
                        <a:pt x="400" y="114"/>
                        <a:pt x="399" y="115"/>
                      </a:cubicBezTo>
                      <a:cubicBezTo>
                        <a:pt x="399" y="114"/>
                        <a:pt x="400" y="113"/>
                        <a:pt x="401" y="113"/>
                      </a:cubicBezTo>
                      <a:cubicBezTo>
                        <a:pt x="404" y="116"/>
                        <a:pt x="398" y="114"/>
                        <a:pt x="400" y="117"/>
                      </a:cubicBezTo>
                      <a:cubicBezTo>
                        <a:pt x="400" y="115"/>
                        <a:pt x="404" y="114"/>
                        <a:pt x="406" y="113"/>
                      </a:cubicBezTo>
                      <a:cubicBezTo>
                        <a:pt x="405" y="111"/>
                        <a:pt x="401" y="113"/>
                        <a:pt x="399" y="114"/>
                      </a:cubicBezTo>
                      <a:cubicBezTo>
                        <a:pt x="399" y="111"/>
                        <a:pt x="403" y="107"/>
                        <a:pt x="408" y="106"/>
                      </a:cubicBezTo>
                      <a:cubicBezTo>
                        <a:pt x="411" y="105"/>
                        <a:pt x="409" y="108"/>
                        <a:pt x="410" y="107"/>
                      </a:cubicBezTo>
                      <a:cubicBezTo>
                        <a:pt x="417" y="108"/>
                        <a:pt x="415" y="101"/>
                        <a:pt x="421" y="103"/>
                      </a:cubicBezTo>
                      <a:cubicBezTo>
                        <a:pt x="423" y="105"/>
                        <a:pt x="421" y="108"/>
                        <a:pt x="422" y="109"/>
                      </a:cubicBezTo>
                      <a:cubicBezTo>
                        <a:pt x="419" y="110"/>
                        <a:pt x="417" y="108"/>
                        <a:pt x="415" y="108"/>
                      </a:cubicBezTo>
                      <a:cubicBezTo>
                        <a:pt x="418" y="109"/>
                        <a:pt x="418" y="109"/>
                        <a:pt x="418" y="109"/>
                      </a:cubicBezTo>
                      <a:cubicBezTo>
                        <a:pt x="417" y="110"/>
                        <a:pt x="415" y="111"/>
                        <a:pt x="414" y="110"/>
                      </a:cubicBezTo>
                      <a:cubicBezTo>
                        <a:pt x="416" y="112"/>
                        <a:pt x="426" y="110"/>
                        <a:pt x="431" y="111"/>
                      </a:cubicBezTo>
                      <a:cubicBezTo>
                        <a:pt x="432" y="110"/>
                        <a:pt x="434" y="109"/>
                        <a:pt x="433" y="108"/>
                      </a:cubicBezTo>
                      <a:cubicBezTo>
                        <a:pt x="431" y="109"/>
                        <a:pt x="431" y="109"/>
                        <a:pt x="431" y="109"/>
                      </a:cubicBezTo>
                      <a:cubicBezTo>
                        <a:pt x="429" y="107"/>
                        <a:pt x="434" y="106"/>
                        <a:pt x="432" y="105"/>
                      </a:cubicBezTo>
                      <a:cubicBezTo>
                        <a:pt x="434" y="104"/>
                        <a:pt x="436" y="101"/>
                        <a:pt x="439" y="102"/>
                      </a:cubicBezTo>
                      <a:cubicBezTo>
                        <a:pt x="440" y="104"/>
                        <a:pt x="440" y="104"/>
                        <a:pt x="440" y="104"/>
                      </a:cubicBezTo>
                      <a:cubicBezTo>
                        <a:pt x="440" y="103"/>
                        <a:pt x="438" y="103"/>
                        <a:pt x="437" y="104"/>
                      </a:cubicBezTo>
                      <a:cubicBezTo>
                        <a:pt x="438" y="103"/>
                        <a:pt x="443" y="106"/>
                        <a:pt x="443" y="103"/>
                      </a:cubicBezTo>
                      <a:cubicBezTo>
                        <a:pt x="441" y="102"/>
                        <a:pt x="441" y="102"/>
                        <a:pt x="441" y="102"/>
                      </a:cubicBezTo>
                      <a:cubicBezTo>
                        <a:pt x="443" y="100"/>
                        <a:pt x="444" y="97"/>
                        <a:pt x="447" y="97"/>
                      </a:cubicBezTo>
                      <a:cubicBezTo>
                        <a:pt x="445" y="95"/>
                        <a:pt x="447" y="97"/>
                        <a:pt x="444" y="95"/>
                      </a:cubicBezTo>
                      <a:cubicBezTo>
                        <a:pt x="447" y="98"/>
                        <a:pt x="438" y="96"/>
                        <a:pt x="441" y="99"/>
                      </a:cubicBezTo>
                      <a:cubicBezTo>
                        <a:pt x="438" y="97"/>
                        <a:pt x="437" y="99"/>
                        <a:pt x="434" y="96"/>
                      </a:cubicBezTo>
                      <a:cubicBezTo>
                        <a:pt x="435" y="97"/>
                        <a:pt x="436" y="98"/>
                        <a:pt x="433" y="98"/>
                      </a:cubicBezTo>
                      <a:cubicBezTo>
                        <a:pt x="433" y="98"/>
                        <a:pt x="433" y="98"/>
                        <a:pt x="433" y="99"/>
                      </a:cubicBezTo>
                      <a:cubicBezTo>
                        <a:pt x="433" y="99"/>
                        <a:pt x="433" y="99"/>
                        <a:pt x="433" y="99"/>
                      </a:cubicBezTo>
                      <a:cubicBezTo>
                        <a:pt x="433" y="99"/>
                        <a:pt x="433" y="99"/>
                        <a:pt x="433" y="99"/>
                      </a:cubicBezTo>
                      <a:cubicBezTo>
                        <a:pt x="433" y="99"/>
                        <a:pt x="433" y="99"/>
                        <a:pt x="433" y="99"/>
                      </a:cubicBezTo>
                      <a:cubicBezTo>
                        <a:pt x="434" y="99"/>
                        <a:pt x="434" y="99"/>
                        <a:pt x="434" y="100"/>
                      </a:cubicBezTo>
                      <a:cubicBezTo>
                        <a:pt x="434" y="102"/>
                        <a:pt x="430" y="102"/>
                        <a:pt x="429" y="103"/>
                      </a:cubicBezTo>
                      <a:cubicBezTo>
                        <a:pt x="427" y="103"/>
                        <a:pt x="429" y="102"/>
                        <a:pt x="428" y="102"/>
                      </a:cubicBezTo>
                      <a:cubicBezTo>
                        <a:pt x="427" y="103"/>
                        <a:pt x="427" y="103"/>
                        <a:pt x="427" y="103"/>
                      </a:cubicBezTo>
                      <a:cubicBezTo>
                        <a:pt x="426" y="102"/>
                        <a:pt x="423" y="101"/>
                        <a:pt x="426" y="99"/>
                      </a:cubicBezTo>
                      <a:cubicBezTo>
                        <a:pt x="423" y="100"/>
                        <a:pt x="423" y="100"/>
                        <a:pt x="423" y="100"/>
                      </a:cubicBezTo>
                      <a:cubicBezTo>
                        <a:pt x="421" y="99"/>
                        <a:pt x="419" y="98"/>
                        <a:pt x="418" y="99"/>
                      </a:cubicBezTo>
                      <a:cubicBezTo>
                        <a:pt x="416" y="99"/>
                        <a:pt x="414" y="101"/>
                        <a:pt x="416" y="100"/>
                      </a:cubicBezTo>
                      <a:cubicBezTo>
                        <a:pt x="411" y="101"/>
                        <a:pt x="411" y="101"/>
                        <a:pt x="411" y="101"/>
                      </a:cubicBezTo>
                      <a:cubicBezTo>
                        <a:pt x="411" y="101"/>
                        <a:pt x="411" y="101"/>
                        <a:pt x="411" y="101"/>
                      </a:cubicBezTo>
                      <a:cubicBezTo>
                        <a:pt x="407" y="100"/>
                        <a:pt x="402" y="104"/>
                        <a:pt x="396" y="100"/>
                      </a:cubicBezTo>
                      <a:cubicBezTo>
                        <a:pt x="395" y="101"/>
                        <a:pt x="393" y="101"/>
                        <a:pt x="390" y="101"/>
                      </a:cubicBezTo>
                      <a:cubicBezTo>
                        <a:pt x="390" y="99"/>
                        <a:pt x="390" y="99"/>
                        <a:pt x="390" y="99"/>
                      </a:cubicBezTo>
                      <a:cubicBezTo>
                        <a:pt x="388" y="100"/>
                        <a:pt x="384" y="98"/>
                        <a:pt x="383" y="99"/>
                      </a:cubicBezTo>
                      <a:cubicBezTo>
                        <a:pt x="381" y="95"/>
                        <a:pt x="373" y="98"/>
                        <a:pt x="370" y="97"/>
                      </a:cubicBezTo>
                      <a:cubicBezTo>
                        <a:pt x="369" y="99"/>
                        <a:pt x="369" y="99"/>
                        <a:pt x="369" y="99"/>
                      </a:cubicBezTo>
                      <a:cubicBezTo>
                        <a:pt x="367" y="99"/>
                        <a:pt x="365" y="100"/>
                        <a:pt x="362" y="101"/>
                      </a:cubicBezTo>
                      <a:cubicBezTo>
                        <a:pt x="362" y="102"/>
                        <a:pt x="362" y="102"/>
                        <a:pt x="362" y="102"/>
                      </a:cubicBezTo>
                      <a:cubicBezTo>
                        <a:pt x="359" y="104"/>
                        <a:pt x="355" y="101"/>
                        <a:pt x="351" y="101"/>
                      </a:cubicBezTo>
                      <a:cubicBezTo>
                        <a:pt x="351" y="100"/>
                        <a:pt x="352" y="101"/>
                        <a:pt x="353" y="101"/>
                      </a:cubicBezTo>
                      <a:cubicBezTo>
                        <a:pt x="348" y="97"/>
                        <a:pt x="342" y="104"/>
                        <a:pt x="338" y="101"/>
                      </a:cubicBezTo>
                      <a:cubicBezTo>
                        <a:pt x="337" y="102"/>
                        <a:pt x="336" y="101"/>
                        <a:pt x="335" y="101"/>
                      </a:cubicBezTo>
                      <a:cubicBezTo>
                        <a:pt x="335" y="101"/>
                        <a:pt x="335" y="101"/>
                        <a:pt x="335" y="101"/>
                      </a:cubicBezTo>
                      <a:cubicBezTo>
                        <a:pt x="335" y="101"/>
                        <a:pt x="335" y="101"/>
                        <a:pt x="335" y="101"/>
                      </a:cubicBezTo>
                      <a:cubicBezTo>
                        <a:pt x="335" y="100"/>
                        <a:pt x="334" y="100"/>
                        <a:pt x="333" y="100"/>
                      </a:cubicBezTo>
                      <a:cubicBezTo>
                        <a:pt x="334" y="100"/>
                        <a:pt x="334" y="101"/>
                        <a:pt x="335" y="101"/>
                      </a:cubicBezTo>
                      <a:cubicBezTo>
                        <a:pt x="334" y="101"/>
                        <a:pt x="333" y="101"/>
                        <a:pt x="331" y="101"/>
                      </a:cubicBezTo>
                      <a:cubicBezTo>
                        <a:pt x="331" y="99"/>
                        <a:pt x="331" y="99"/>
                        <a:pt x="331" y="99"/>
                      </a:cubicBezTo>
                      <a:cubicBezTo>
                        <a:pt x="331" y="99"/>
                        <a:pt x="331" y="100"/>
                        <a:pt x="330" y="100"/>
                      </a:cubicBezTo>
                      <a:cubicBezTo>
                        <a:pt x="329" y="99"/>
                        <a:pt x="329" y="100"/>
                        <a:pt x="330" y="102"/>
                      </a:cubicBezTo>
                      <a:cubicBezTo>
                        <a:pt x="329" y="102"/>
                        <a:pt x="329" y="103"/>
                        <a:pt x="328" y="103"/>
                      </a:cubicBezTo>
                      <a:cubicBezTo>
                        <a:pt x="327" y="100"/>
                        <a:pt x="325" y="104"/>
                        <a:pt x="324" y="101"/>
                      </a:cubicBezTo>
                      <a:cubicBezTo>
                        <a:pt x="323" y="102"/>
                        <a:pt x="317" y="102"/>
                        <a:pt x="316" y="105"/>
                      </a:cubicBezTo>
                      <a:cubicBezTo>
                        <a:pt x="316" y="105"/>
                        <a:pt x="316" y="105"/>
                        <a:pt x="317" y="105"/>
                      </a:cubicBezTo>
                      <a:cubicBezTo>
                        <a:pt x="315" y="104"/>
                        <a:pt x="314" y="104"/>
                        <a:pt x="313" y="105"/>
                      </a:cubicBezTo>
                      <a:cubicBezTo>
                        <a:pt x="312" y="102"/>
                        <a:pt x="312" y="102"/>
                        <a:pt x="312" y="102"/>
                      </a:cubicBezTo>
                      <a:cubicBezTo>
                        <a:pt x="309" y="106"/>
                        <a:pt x="309" y="106"/>
                        <a:pt x="309" y="106"/>
                      </a:cubicBezTo>
                      <a:cubicBezTo>
                        <a:pt x="307" y="104"/>
                        <a:pt x="306" y="103"/>
                        <a:pt x="308" y="101"/>
                      </a:cubicBezTo>
                      <a:cubicBezTo>
                        <a:pt x="304" y="104"/>
                        <a:pt x="304" y="102"/>
                        <a:pt x="300" y="105"/>
                      </a:cubicBezTo>
                      <a:cubicBezTo>
                        <a:pt x="301" y="104"/>
                        <a:pt x="301" y="104"/>
                        <a:pt x="301" y="104"/>
                      </a:cubicBezTo>
                      <a:cubicBezTo>
                        <a:pt x="299" y="104"/>
                        <a:pt x="297" y="106"/>
                        <a:pt x="296" y="104"/>
                      </a:cubicBezTo>
                      <a:cubicBezTo>
                        <a:pt x="293" y="101"/>
                        <a:pt x="281" y="104"/>
                        <a:pt x="273" y="101"/>
                      </a:cubicBezTo>
                      <a:cubicBezTo>
                        <a:pt x="275" y="106"/>
                        <a:pt x="269" y="99"/>
                        <a:pt x="269" y="102"/>
                      </a:cubicBezTo>
                      <a:cubicBezTo>
                        <a:pt x="269" y="101"/>
                        <a:pt x="268" y="101"/>
                        <a:pt x="269" y="100"/>
                      </a:cubicBezTo>
                      <a:cubicBezTo>
                        <a:pt x="265" y="101"/>
                        <a:pt x="263" y="98"/>
                        <a:pt x="260" y="101"/>
                      </a:cubicBezTo>
                      <a:cubicBezTo>
                        <a:pt x="260" y="100"/>
                        <a:pt x="261" y="99"/>
                        <a:pt x="260" y="99"/>
                      </a:cubicBezTo>
                      <a:cubicBezTo>
                        <a:pt x="260" y="99"/>
                        <a:pt x="259" y="100"/>
                        <a:pt x="259" y="99"/>
                      </a:cubicBezTo>
                      <a:cubicBezTo>
                        <a:pt x="258" y="98"/>
                        <a:pt x="259" y="98"/>
                        <a:pt x="260" y="97"/>
                      </a:cubicBezTo>
                      <a:cubicBezTo>
                        <a:pt x="256" y="98"/>
                        <a:pt x="255" y="101"/>
                        <a:pt x="255" y="104"/>
                      </a:cubicBezTo>
                      <a:cubicBezTo>
                        <a:pt x="253" y="103"/>
                        <a:pt x="252" y="103"/>
                        <a:pt x="250" y="105"/>
                      </a:cubicBezTo>
                      <a:cubicBezTo>
                        <a:pt x="250" y="104"/>
                        <a:pt x="248" y="103"/>
                        <a:pt x="251" y="102"/>
                      </a:cubicBezTo>
                      <a:cubicBezTo>
                        <a:pt x="250" y="102"/>
                        <a:pt x="242" y="100"/>
                        <a:pt x="242" y="103"/>
                      </a:cubicBezTo>
                      <a:cubicBezTo>
                        <a:pt x="242" y="102"/>
                        <a:pt x="240" y="103"/>
                        <a:pt x="240" y="103"/>
                      </a:cubicBezTo>
                      <a:cubicBezTo>
                        <a:pt x="236" y="103"/>
                        <a:pt x="236" y="103"/>
                        <a:pt x="233" y="103"/>
                      </a:cubicBezTo>
                      <a:cubicBezTo>
                        <a:pt x="234" y="103"/>
                        <a:pt x="234" y="103"/>
                        <a:pt x="234" y="103"/>
                      </a:cubicBezTo>
                      <a:cubicBezTo>
                        <a:pt x="232" y="106"/>
                        <a:pt x="231" y="104"/>
                        <a:pt x="228" y="104"/>
                      </a:cubicBezTo>
                      <a:cubicBezTo>
                        <a:pt x="229" y="104"/>
                        <a:pt x="229" y="104"/>
                        <a:pt x="229" y="104"/>
                      </a:cubicBezTo>
                      <a:cubicBezTo>
                        <a:pt x="223" y="101"/>
                        <a:pt x="226" y="105"/>
                        <a:pt x="220" y="102"/>
                      </a:cubicBezTo>
                      <a:cubicBezTo>
                        <a:pt x="220" y="104"/>
                        <a:pt x="220" y="104"/>
                        <a:pt x="220" y="104"/>
                      </a:cubicBezTo>
                      <a:cubicBezTo>
                        <a:pt x="220" y="108"/>
                        <a:pt x="215" y="101"/>
                        <a:pt x="212" y="103"/>
                      </a:cubicBezTo>
                      <a:cubicBezTo>
                        <a:pt x="213" y="104"/>
                        <a:pt x="213" y="104"/>
                        <a:pt x="213" y="104"/>
                      </a:cubicBezTo>
                      <a:cubicBezTo>
                        <a:pt x="211" y="105"/>
                        <a:pt x="208" y="98"/>
                        <a:pt x="206" y="98"/>
                      </a:cubicBezTo>
                      <a:cubicBezTo>
                        <a:pt x="206" y="97"/>
                        <a:pt x="207" y="97"/>
                        <a:pt x="208" y="97"/>
                      </a:cubicBezTo>
                      <a:cubicBezTo>
                        <a:pt x="203" y="94"/>
                        <a:pt x="207" y="99"/>
                        <a:pt x="203" y="100"/>
                      </a:cubicBezTo>
                      <a:cubicBezTo>
                        <a:pt x="203" y="98"/>
                        <a:pt x="204" y="96"/>
                        <a:pt x="202" y="96"/>
                      </a:cubicBezTo>
                      <a:cubicBezTo>
                        <a:pt x="200" y="95"/>
                        <a:pt x="194" y="100"/>
                        <a:pt x="191" y="98"/>
                      </a:cubicBezTo>
                      <a:cubicBezTo>
                        <a:pt x="192" y="99"/>
                        <a:pt x="193" y="100"/>
                        <a:pt x="191" y="101"/>
                      </a:cubicBezTo>
                      <a:cubicBezTo>
                        <a:pt x="188" y="101"/>
                        <a:pt x="184" y="97"/>
                        <a:pt x="182" y="100"/>
                      </a:cubicBezTo>
                      <a:cubicBezTo>
                        <a:pt x="181" y="100"/>
                        <a:pt x="181" y="99"/>
                        <a:pt x="181" y="99"/>
                      </a:cubicBezTo>
                      <a:cubicBezTo>
                        <a:pt x="179" y="100"/>
                        <a:pt x="174" y="101"/>
                        <a:pt x="173" y="103"/>
                      </a:cubicBezTo>
                      <a:cubicBezTo>
                        <a:pt x="171" y="96"/>
                        <a:pt x="161" y="107"/>
                        <a:pt x="161" y="101"/>
                      </a:cubicBezTo>
                      <a:cubicBezTo>
                        <a:pt x="161" y="101"/>
                        <a:pt x="159" y="101"/>
                        <a:pt x="158" y="101"/>
                      </a:cubicBezTo>
                      <a:cubicBezTo>
                        <a:pt x="156" y="101"/>
                        <a:pt x="155" y="102"/>
                        <a:pt x="155" y="102"/>
                      </a:cubicBezTo>
                      <a:cubicBezTo>
                        <a:pt x="155" y="101"/>
                        <a:pt x="155" y="101"/>
                        <a:pt x="155" y="101"/>
                      </a:cubicBezTo>
                      <a:cubicBezTo>
                        <a:pt x="151" y="101"/>
                        <a:pt x="149" y="103"/>
                        <a:pt x="148" y="104"/>
                      </a:cubicBezTo>
                      <a:cubicBezTo>
                        <a:pt x="147" y="104"/>
                        <a:pt x="148" y="103"/>
                        <a:pt x="148" y="103"/>
                      </a:cubicBezTo>
                      <a:cubicBezTo>
                        <a:pt x="142" y="103"/>
                        <a:pt x="142" y="103"/>
                        <a:pt x="137" y="107"/>
                      </a:cubicBezTo>
                      <a:cubicBezTo>
                        <a:pt x="137" y="105"/>
                        <a:pt x="137" y="105"/>
                        <a:pt x="137" y="105"/>
                      </a:cubicBezTo>
                      <a:cubicBezTo>
                        <a:pt x="135" y="106"/>
                        <a:pt x="128" y="103"/>
                        <a:pt x="123" y="105"/>
                      </a:cubicBezTo>
                      <a:cubicBezTo>
                        <a:pt x="123" y="105"/>
                        <a:pt x="123" y="105"/>
                        <a:pt x="123" y="105"/>
                      </a:cubicBezTo>
                      <a:cubicBezTo>
                        <a:pt x="118" y="108"/>
                        <a:pt x="109" y="100"/>
                        <a:pt x="107" y="108"/>
                      </a:cubicBezTo>
                      <a:cubicBezTo>
                        <a:pt x="103" y="110"/>
                        <a:pt x="103" y="110"/>
                        <a:pt x="103" y="110"/>
                      </a:cubicBezTo>
                      <a:cubicBezTo>
                        <a:pt x="108" y="110"/>
                        <a:pt x="102" y="113"/>
                        <a:pt x="105" y="114"/>
                      </a:cubicBezTo>
                      <a:cubicBezTo>
                        <a:pt x="102" y="115"/>
                        <a:pt x="99" y="112"/>
                        <a:pt x="102" y="112"/>
                      </a:cubicBezTo>
                      <a:cubicBezTo>
                        <a:pt x="102" y="112"/>
                        <a:pt x="102" y="112"/>
                        <a:pt x="102" y="112"/>
                      </a:cubicBezTo>
                      <a:cubicBezTo>
                        <a:pt x="103" y="108"/>
                        <a:pt x="95" y="111"/>
                        <a:pt x="96" y="108"/>
                      </a:cubicBezTo>
                      <a:cubicBezTo>
                        <a:pt x="85" y="109"/>
                        <a:pt x="76" y="106"/>
                        <a:pt x="67" y="103"/>
                      </a:cubicBezTo>
                      <a:cubicBezTo>
                        <a:pt x="67" y="103"/>
                        <a:pt x="68" y="104"/>
                        <a:pt x="68" y="105"/>
                      </a:cubicBezTo>
                      <a:cubicBezTo>
                        <a:pt x="68" y="106"/>
                        <a:pt x="68" y="107"/>
                        <a:pt x="68" y="107"/>
                      </a:cubicBezTo>
                      <a:cubicBezTo>
                        <a:pt x="68" y="107"/>
                        <a:pt x="65" y="105"/>
                        <a:pt x="65" y="105"/>
                      </a:cubicBezTo>
                      <a:cubicBezTo>
                        <a:pt x="64" y="105"/>
                        <a:pt x="64" y="103"/>
                        <a:pt x="66" y="104"/>
                      </a:cubicBezTo>
                      <a:cubicBezTo>
                        <a:pt x="66" y="102"/>
                        <a:pt x="62" y="104"/>
                        <a:pt x="62" y="105"/>
                      </a:cubicBezTo>
                      <a:cubicBezTo>
                        <a:pt x="58" y="102"/>
                        <a:pt x="65" y="102"/>
                        <a:pt x="64" y="101"/>
                      </a:cubicBezTo>
                      <a:cubicBezTo>
                        <a:pt x="62" y="101"/>
                        <a:pt x="62" y="101"/>
                        <a:pt x="62" y="101"/>
                      </a:cubicBezTo>
                      <a:cubicBezTo>
                        <a:pt x="62" y="101"/>
                        <a:pt x="62" y="101"/>
                        <a:pt x="62" y="101"/>
                      </a:cubicBezTo>
                      <a:cubicBezTo>
                        <a:pt x="60" y="102"/>
                        <a:pt x="60" y="104"/>
                        <a:pt x="57" y="102"/>
                      </a:cubicBezTo>
                      <a:cubicBezTo>
                        <a:pt x="56" y="101"/>
                        <a:pt x="57" y="100"/>
                        <a:pt x="57" y="100"/>
                      </a:cubicBezTo>
                      <a:cubicBezTo>
                        <a:pt x="57" y="100"/>
                        <a:pt x="57" y="99"/>
                        <a:pt x="56" y="99"/>
                      </a:cubicBezTo>
                      <a:cubicBezTo>
                        <a:pt x="52" y="98"/>
                        <a:pt x="52" y="98"/>
                        <a:pt x="52" y="98"/>
                      </a:cubicBezTo>
                      <a:cubicBezTo>
                        <a:pt x="53" y="100"/>
                        <a:pt x="53" y="100"/>
                        <a:pt x="53" y="100"/>
                      </a:cubicBezTo>
                      <a:cubicBezTo>
                        <a:pt x="51" y="101"/>
                        <a:pt x="49" y="99"/>
                        <a:pt x="50" y="102"/>
                      </a:cubicBezTo>
                      <a:cubicBezTo>
                        <a:pt x="50" y="99"/>
                        <a:pt x="47" y="97"/>
                        <a:pt x="44" y="95"/>
                      </a:cubicBezTo>
                      <a:cubicBezTo>
                        <a:pt x="41" y="93"/>
                        <a:pt x="38" y="91"/>
                        <a:pt x="38" y="90"/>
                      </a:cubicBezTo>
                      <a:cubicBezTo>
                        <a:pt x="37" y="90"/>
                        <a:pt x="35" y="89"/>
                        <a:pt x="34" y="88"/>
                      </a:cubicBezTo>
                      <a:cubicBezTo>
                        <a:pt x="33" y="88"/>
                        <a:pt x="33" y="86"/>
                        <a:pt x="32" y="85"/>
                      </a:cubicBezTo>
                      <a:cubicBezTo>
                        <a:pt x="32" y="86"/>
                        <a:pt x="30" y="88"/>
                        <a:pt x="29" y="86"/>
                      </a:cubicBezTo>
                      <a:cubicBezTo>
                        <a:pt x="33" y="83"/>
                        <a:pt x="27" y="81"/>
                        <a:pt x="29" y="77"/>
                      </a:cubicBezTo>
                      <a:cubicBezTo>
                        <a:pt x="29" y="78"/>
                        <a:pt x="27" y="77"/>
                        <a:pt x="26" y="76"/>
                      </a:cubicBezTo>
                      <a:cubicBezTo>
                        <a:pt x="25" y="74"/>
                        <a:pt x="24" y="73"/>
                        <a:pt x="23" y="75"/>
                      </a:cubicBezTo>
                      <a:cubicBezTo>
                        <a:pt x="23" y="73"/>
                        <a:pt x="25" y="74"/>
                        <a:pt x="25" y="72"/>
                      </a:cubicBezTo>
                      <a:cubicBezTo>
                        <a:pt x="23" y="71"/>
                        <a:pt x="22" y="68"/>
                        <a:pt x="22" y="65"/>
                      </a:cubicBezTo>
                      <a:cubicBezTo>
                        <a:pt x="21" y="64"/>
                        <a:pt x="21" y="62"/>
                        <a:pt x="21" y="61"/>
                      </a:cubicBezTo>
                      <a:cubicBezTo>
                        <a:pt x="21" y="59"/>
                        <a:pt x="21" y="58"/>
                        <a:pt x="20" y="56"/>
                      </a:cubicBezTo>
                      <a:cubicBezTo>
                        <a:pt x="19" y="56"/>
                        <a:pt x="19" y="58"/>
                        <a:pt x="17" y="56"/>
                      </a:cubicBezTo>
                      <a:cubicBezTo>
                        <a:pt x="17" y="56"/>
                        <a:pt x="18" y="55"/>
                        <a:pt x="19" y="54"/>
                      </a:cubicBezTo>
                      <a:cubicBezTo>
                        <a:pt x="20" y="54"/>
                        <a:pt x="20" y="53"/>
                        <a:pt x="20" y="53"/>
                      </a:cubicBezTo>
                      <a:cubicBezTo>
                        <a:pt x="20" y="52"/>
                        <a:pt x="16" y="52"/>
                        <a:pt x="18" y="50"/>
                      </a:cubicBezTo>
                      <a:cubicBezTo>
                        <a:pt x="18" y="50"/>
                        <a:pt x="17" y="50"/>
                        <a:pt x="17" y="50"/>
                      </a:cubicBezTo>
                      <a:cubicBezTo>
                        <a:pt x="18" y="43"/>
                        <a:pt x="18" y="37"/>
                        <a:pt x="19" y="31"/>
                      </a:cubicBezTo>
                      <a:cubicBezTo>
                        <a:pt x="21" y="25"/>
                        <a:pt x="23" y="19"/>
                        <a:pt x="29" y="15"/>
                      </a:cubicBezTo>
                      <a:cubicBezTo>
                        <a:pt x="27" y="16"/>
                        <a:pt x="28" y="15"/>
                        <a:pt x="28" y="14"/>
                      </a:cubicBezTo>
                      <a:cubicBezTo>
                        <a:pt x="28" y="14"/>
                        <a:pt x="27" y="13"/>
                        <a:pt x="26" y="12"/>
                      </a:cubicBezTo>
                      <a:cubicBezTo>
                        <a:pt x="26" y="12"/>
                        <a:pt x="27" y="12"/>
                        <a:pt x="28" y="11"/>
                      </a:cubicBezTo>
                      <a:cubicBezTo>
                        <a:pt x="30" y="10"/>
                        <a:pt x="31" y="10"/>
                        <a:pt x="31" y="10"/>
                      </a:cubicBezTo>
                      <a:cubicBezTo>
                        <a:pt x="30" y="8"/>
                        <a:pt x="31" y="7"/>
                        <a:pt x="32" y="6"/>
                      </a:cubicBezTo>
                      <a:cubicBezTo>
                        <a:pt x="33" y="5"/>
                        <a:pt x="34" y="4"/>
                        <a:pt x="33" y="3"/>
                      </a:cubicBezTo>
                      <a:cubicBezTo>
                        <a:pt x="32" y="5"/>
                        <a:pt x="32" y="5"/>
                        <a:pt x="32" y="5"/>
                      </a:cubicBezTo>
                      <a:cubicBezTo>
                        <a:pt x="31" y="1"/>
                        <a:pt x="25" y="3"/>
                        <a:pt x="22" y="0"/>
                      </a:cubicBezTo>
                      <a:cubicBezTo>
                        <a:pt x="23" y="3"/>
                        <a:pt x="20" y="3"/>
                        <a:pt x="18" y="5"/>
                      </a:cubicBezTo>
                      <a:cubicBezTo>
                        <a:pt x="16" y="6"/>
                        <a:pt x="14" y="7"/>
                        <a:pt x="15" y="11"/>
                      </a:cubicBezTo>
                      <a:cubicBezTo>
                        <a:pt x="14" y="11"/>
                        <a:pt x="14" y="9"/>
                        <a:pt x="13" y="9"/>
                      </a:cubicBezTo>
                      <a:cubicBezTo>
                        <a:pt x="14" y="11"/>
                        <a:pt x="14" y="13"/>
                        <a:pt x="12" y="15"/>
                      </a:cubicBezTo>
                      <a:cubicBezTo>
                        <a:pt x="12" y="14"/>
                        <a:pt x="12" y="14"/>
                        <a:pt x="12" y="14"/>
                      </a:cubicBezTo>
                      <a:cubicBezTo>
                        <a:pt x="10" y="18"/>
                        <a:pt x="9" y="20"/>
                        <a:pt x="8" y="23"/>
                      </a:cubicBezTo>
                      <a:cubicBezTo>
                        <a:pt x="6" y="26"/>
                        <a:pt x="5" y="28"/>
                        <a:pt x="3" y="33"/>
                      </a:cubicBezTo>
                      <a:cubicBezTo>
                        <a:pt x="5" y="33"/>
                        <a:pt x="5" y="33"/>
                        <a:pt x="5" y="33"/>
                      </a:cubicBezTo>
                      <a:cubicBezTo>
                        <a:pt x="5" y="34"/>
                        <a:pt x="4" y="35"/>
                        <a:pt x="4" y="35"/>
                      </a:cubicBezTo>
                      <a:cubicBezTo>
                        <a:pt x="6" y="38"/>
                        <a:pt x="5" y="30"/>
                        <a:pt x="7" y="33"/>
                      </a:cubicBezTo>
                      <a:cubicBezTo>
                        <a:pt x="5" y="34"/>
                        <a:pt x="5" y="37"/>
                        <a:pt x="4" y="40"/>
                      </a:cubicBezTo>
                      <a:cubicBezTo>
                        <a:pt x="4" y="43"/>
                        <a:pt x="4" y="46"/>
                        <a:pt x="2" y="47"/>
                      </a:cubicBezTo>
                      <a:cubicBezTo>
                        <a:pt x="2" y="50"/>
                        <a:pt x="4" y="46"/>
                        <a:pt x="4" y="49"/>
                      </a:cubicBezTo>
                      <a:cubicBezTo>
                        <a:pt x="3" y="50"/>
                        <a:pt x="3" y="50"/>
                        <a:pt x="3" y="50"/>
                      </a:cubicBezTo>
                      <a:cubicBezTo>
                        <a:pt x="4" y="51"/>
                        <a:pt x="4" y="51"/>
                        <a:pt x="4" y="51"/>
                      </a:cubicBezTo>
                      <a:cubicBezTo>
                        <a:pt x="4" y="53"/>
                        <a:pt x="3" y="54"/>
                        <a:pt x="2" y="54"/>
                      </a:cubicBezTo>
                      <a:cubicBezTo>
                        <a:pt x="2" y="54"/>
                        <a:pt x="1" y="53"/>
                        <a:pt x="1" y="52"/>
                      </a:cubicBezTo>
                      <a:cubicBezTo>
                        <a:pt x="0" y="55"/>
                        <a:pt x="3" y="60"/>
                        <a:pt x="2" y="60"/>
                      </a:cubicBezTo>
                      <a:cubicBezTo>
                        <a:pt x="2" y="60"/>
                        <a:pt x="2" y="60"/>
                        <a:pt x="2" y="59"/>
                      </a:cubicBezTo>
                      <a:cubicBezTo>
                        <a:pt x="3" y="58"/>
                        <a:pt x="3" y="57"/>
                        <a:pt x="3" y="57"/>
                      </a:cubicBezTo>
                      <a:cubicBezTo>
                        <a:pt x="4" y="61"/>
                        <a:pt x="5" y="66"/>
                        <a:pt x="6" y="70"/>
                      </a:cubicBezTo>
                      <a:cubicBezTo>
                        <a:pt x="8" y="74"/>
                        <a:pt x="10" y="78"/>
                        <a:pt x="13" y="81"/>
                      </a:cubicBezTo>
                      <a:cubicBezTo>
                        <a:pt x="14" y="80"/>
                        <a:pt x="14" y="80"/>
                        <a:pt x="14" y="80"/>
                      </a:cubicBezTo>
                      <a:cubicBezTo>
                        <a:pt x="16" y="82"/>
                        <a:pt x="16" y="83"/>
                        <a:pt x="17" y="85"/>
                      </a:cubicBezTo>
                      <a:cubicBezTo>
                        <a:pt x="17" y="86"/>
                        <a:pt x="17" y="87"/>
                        <a:pt x="20" y="89"/>
                      </a:cubicBezTo>
                      <a:cubicBezTo>
                        <a:pt x="19" y="89"/>
                        <a:pt x="19" y="89"/>
                        <a:pt x="19" y="89"/>
                      </a:cubicBezTo>
                      <a:cubicBezTo>
                        <a:pt x="21" y="90"/>
                        <a:pt x="22" y="91"/>
                        <a:pt x="23" y="92"/>
                      </a:cubicBezTo>
                      <a:cubicBezTo>
                        <a:pt x="22" y="92"/>
                        <a:pt x="24" y="96"/>
                        <a:pt x="22" y="95"/>
                      </a:cubicBezTo>
                      <a:cubicBezTo>
                        <a:pt x="27" y="98"/>
                        <a:pt x="25" y="97"/>
                        <a:pt x="30" y="97"/>
                      </a:cubicBezTo>
                      <a:cubicBezTo>
                        <a:pt x="30" y="99"/>
                        <a:pt x="30" y="99"/>
                        <a:pt x="30" y="99"/>
                      </a:cubicBezTo>
                      <a:cubicBezTo>
                        <a:pt x="32" y="99"/>
                        <a:pt x="32" y="98"/>
                        <a:pt x="35" y="100"/>
                      </a:cubicBezTo>
                      <a:cubicBezTo>
                        <a:pt x="32" y="99"/>
                        <a:pt x="35" y="103"/>
                        <a:pt x="32" y="102"/>
                      </a:cubicBezTo>
                      <a:cubicBezTo>
                        <a:pt x="32" y="104"/>
                        <a:pt x="33" y="105"/>
                        <a:pt x="34" y="106"/>
                      </a:cubicBezTo>
                      <a:cubicBezTo>
                        <a:pt x="36" y="107"/>
                        <a:pt x="37" y="107"/>
                        <a:pt x="38" y="107"/>
                      </a:cubicBezTo>
                      <a:cubicBezTo>
                        <a:pt x="40" y="108"/>
                        <a:pt x="41" y="108"/>
                        <a:pt x="41" y="111"/>
                      </a:cubicBezTo>
                      <a:cubicBezTo>
                        <a:pt x="46" y="109"/>
                        <a:pt x="38" y="106"/>
                        <a:pt x="40" y="106"/>
                      </a:cubicBezTo>
                      <a:cubicBezTo>
                        <a:pt x="39" y="104"/>
                        <a:pt x="43" y="105"/>
                        <a:pt x="45" y="106"/>
                      </a:cubicBezTo>
                      <a:cubicBezTo>
                        <a:pt x="46" y="108"/>
                        <a:pt x="45" y="113"/>
                        <a:pt x="50" y="115"/>
                      </a:cubicBezTo>
                      <a:cubicBezTo>
                        <a:pt x="50" y="115"/>
                        <a:pt x="50" y="115"/>
                        <a:pt x="49" y="115"/>
                      </a:cubicBezTo>
                      <a:cubicBezTo>
                        <a:pt x="51" y="116"/>
                        <a:pt x="53" y="115"/>
                        <a:pt x="55" y="117"/>
                      </a:cubicBezTo>
                      <a:cubicBezTo>
                        <a:pt x="57" y="115"/>
                        <a:pt x="58" y="118"/>
                        <a:pt x="60" y="116"/>
                      </a:cubicBezTo>
                      <a:cubicBezTo>
                        <a:pt x="55" y="115"/>
                        <a:pt x="55" y="115"/>
                        <a:pt x="55" y="115"/>
                      </a:cubicBezTo>
                      <a:cubicBezTo>
                        <a:pt x="58" y="115"/>
                        <a:pt x="61" y="112"/>
                        <a:pt x="65" y="115"/>
                      </a:cubicBezTo>
                      <a:cubicBezTo>
                        <a:pt x="64" y="116"/>
                        <a:pt x="63" y="116"/>
                        <a:pt x="62" y="116"/>
                      </a:cubicBezTo>
                      <a:cubicBezTo>
                        <a:pt x="63" y="117"/>
                        <a:pt x="64" y="116"/>
                        <a:pt x="66" y="118"/>
                      </a:cubicBezTo>
                      <a:cubicBezTo>
                        <a:pt x="64" y="121"/>
                        <a:pt x="60" y="117"/>
                        <a:pt x="56" y="118"/>
                      </a:cubicBezTo>
                      <a:cubicBezTo>
                        <a:pt x="57" y="120"/>
                        <a:pt x="62" y="117"/>
                        <a:pt x="60" y="120"/>
                      </a:cubicBezTo>
                      <a:cubicBezTo>
                        <a:pt x="62" y="119"/>
                        <a:pt x="63" y="119"/>
                        <a:pt x="64" y="120"/>
                      </a:cubicBezTo>
                      <a:cubicBezTo>
                        <a:pt x="66" y="120"/>
                        <a:pt x="67" y="121"/>
                        <a:pt x="69" y="120"/>
                      </a:cubicBezTo>
                      <a:cubicBezTo>
                        <a:pt x="69" y="122"/>
                        <a:pt x="69" y="122"/>
                        <a:pt x="69" y="122"/>
                      </a:cubicBezTo>
                      <a:cubicBezTo>
                        <a:pt x="69" y="121"/>
                        <a:pt x="71" y="121"/>
                        <a:pt x="72" y="121"/>
                      </a:cubicBezTo>
                      <a:cubicBezTo>
                        <a:pt x="69" y="123"/>
                        <a:pt x="69" y="123"/>
                        <a:pt x="69" y="123"/>
                      </a:cubicBezTo>
                      <a:cubicBezTo>
                        <a:pt x="73" y="121"/>
                        <a:pt x="75" y="126"/>
                        <a:pt x="78" y="125"/>
                      </a:cubicBezTo>
                      <a:cubicBezTo>
                        <a:pt x="72" y="124"/>
                        <a:pt x="77" y="123"/>
                        <a:pt x="74" y="121"/>
                      </a:cubicBezTo>
                      <a:cubicBezTo>
                        <a:pt x="82" y="119"/>
                        <a:pt x="78" y="126"/>
                        <a:pt x="86" y="126"/>
                      </a:cubicBezTo>
                      <a:cubicBezTo>
                        <a:pt x="85" y="126"/>
                        <a:pt x="82" y="125"/>
                        <a:pt x="84" y="124"/>
                      </a:cubicBezTo>
                      <a:cubicBezTo>
                        <a:pt x="85" y="124"/>
                        <a:pt x="87" y="125"/>
                        <a:pt x="88" y="126"/>
                      </a:cubicBezTo>
                      <a:cubicBezTo>
                        <a:pt x="94" y="126"/>
                        <a:pt x="87" y="124"/>
                        <a:pt x="90" y="123"/>
                      </a:cubicBezTo>
                      <a:cubicBezTo>
                        <a:pt x="91" y="125"/>
                        <a:pt x="92" y="122"/>
                        <a:pt x="95" y="121"/>
                      </a:cubicBezTo>
                      <a:cubicBezTo>
                        <a:pt x="95" y="123"/>
                        <a:pt x="95" y="123"/>
                        <a:pt x="95" y="123"/>
                      </a:cubicBezTo>
                      <a:cubicBezTo>
                        <a:pt x="101" y="125"/>
                        <a:pt x="96" y="119"/>
                        <a:pt x="101" y="121"/>
                      </a:cubicBezTo>
                      <a:cubicBezTo>
                        <a:pt x="99" y="123"/>
                        <a:pt x="99" y="123"/>
                        <a:pt x="99" y="123"/>
                      </a:cubicBezTo>
                      <a:cubicBezTo>
                        <a:pt x="102" y="123"/>
                        <a:pt x="102" y="123"/>
                        <a:pt x="102" y="123"/>
                      </a:cubicBezTo>
                      <a:cubicBezTo>
                        <a:pt x="102" y="125"/>
                        <a:pt x="102" y="125"/>
                        <a:pt x="102" y="125"/>
                      </a:cubicBezTo>
                      <a:cubicBezTo>
                        <a:pt x="104" y="123"/>
                        <a:pt x="105" y="123"/>
                        <a:pt x="108" y="124"/>
                      </a:cubicBezTo>
                      <a:cubicBezTo>
                        <a:pt x="108" y="123"/>
                        <a:pt x="109" y="120"/>
                        <a:pt x="111" y="120"/>
                      </a:cubicBezTo>
                      <a:cubicBezTo>
                        <a:pt x="113" y="121"/>
                        <a:pt x="110" y="122"/>
                        <a:pt x="114" y="121"/>
                      </a:cubicBezTo>
                      <a:cubicBezTo>
                        <a:pt x="113" y="123"/>
                        <a:pt x="112" y="124"/>
                        <a:pt x="111" y="123"/>
                      </a:cubicBezTo>
                      <a:cubicBezTo>
                        <a:pt x="110" y="123"/>
                        <a:pt x="110" y="124"/>
                        <a:pt x="110" y="125"/>
                      </a:cubicBezTo>
                      <a:cubicBezTo>
                        <a:pt x="112" y="126"/>
                        <a:pt x="115" y="124"/>
                        <a:pt x="116" y="124"/>
                      </a:cubicBezTo>
                      <a:cubicBezTo>
                        <a:pt x="115" y="124"/>
                        <a:pt x="115" y="124"/>
                        <a:pt x="114" y="124"/>
                      </a:cubicBezTo>
                      <a:cubicBezTo>
                        <a:pt x="114" y="124"/>
                        <a:pt x="116" y="123"/>
                        <a:pt x="117" y="122"/>
                      </a:cubicBezTo>
                      <a:cubicBezTo>
                        <a:pt x="118" y="122"/>
                        <a:pt x="119" y="121"/>
                        <a:pt x="119" y="121"/>
                      </a:cubicBezTo>
                      <a:cubicBezTo>
                        <a:pt x="120" y="121"/>
                        <a:pt x="120" y="122"/>
                        <a:pt x="119" y="123"/>
                      </a:cubicBezTo>
                      <a:cubicBezTo>
                        <a:pt x="120" y="122"/>
                        <a:pt x="121" y="121"/>
                        <a:pt x="122" y="121"/>
                      </a:cubicBezTo>
                      <a:cubicBezTo>
                        <a:pt x="122" y="123"/>
                        <a:pt x="122" y="124"/>
                        <a:pt x="120" y="125"/>
                      </a:cubicBezTo>
                      <a:cubicBezTo>
                        <a:pt x="125" y="123"/>
                        <a:pt x="125" y="123"/>
                        <a:pt x="125" y="123"/>
                      </a:cubicBezTo>
                      <a:cubicBezTo>
                        <a:pt x="125" y="124"/>
                        <a:pt x="128" y="125"/>
                        <a:pt x="127" y="125"/>
                      </a:cubicBezTo>
                      <a:cubicBezTo>
                        <a:pt x="130" y="126"/>
                        <a:pt x="134" y="121"/>
                        <a:pt x="137" y="122"/>
                      </a:cubicBezTo>
                      <a:cubicBezTo>
                        <a:pt x="137" y="122"/>
                        <a:pt x="138" y="122"/>
                        <a:pt x="139" y="121"/>
                      </a:cubicBezTo>
                      <a:cubicBezTo>
                        <a:pt x="142" y="121"/>
                        <a:pt x="145" y="123"/>
                        <a:pt x="149" y="120"/>
                      </a:cubicBezTo>
                      <a:cubicBezTo>
                        <a:pt x="151" y="122"/>
                        <a:pt x="151" y="122"/>
                        <a:pt x="151" y="122"/>
                      </a:cubicBezTo>
                      <a:cubicBezTo>
                        <a:pt x="154" y="121"/>
                        <a:pt x="148" y="119"/>
                        <a:pt x="153" y="118"/>
                      </a:cubicBezTo>
                      <a:cubicBezTo>
                        <a:pt x="156" y="116"/>
                        <a:pt x="155" y="120"/>
                        <a:pt x="156" y="121"/>
                      </a:cubicBezTo>
                      <a:cubicBezTo>
                        <a:pt x="158" y="119"/>
                        <a:pt x="160" y="116"/>
                        <a:pt x="164" y="118"/>
                      </a:cubicBezTo>
                      <a:cubicBezTo>
                        <a:pt x="163" y="118"/>
                        <a:pt x="162" y="118"/>
                        <a:pt x="161" y="118"/>
                      </a:cubicBezTo>
                      <a:close/>
                      <a:moveTo>
                        <a:pt x="198" y="116"/>
                      </a:moveTo>
                      <a:cubicBezTo>
                        <a:pt x="198" y="116"/>
                        <a:pt x="196" y="117"/>
                        <a:pt x="196" y="116"/>
                      </a:cubicBezTo>
                      <a:cubicBezTo>
                        <a:pt x="197" y="114"/>
                        <a:pt x="197" y="115"/>
                        <a:pt x="198" y="116"/>
                      </a:cubicBezTo>
                      <a:close/>
                      <a:moveTo>
                        <a:pt x="257" y="113"/>
                      </a:moveTo>
                      <a:cubicBezTo>
                        <a:pt x="257" y="114"/>
                        <a:pt x="256" y="113"/>
                        <a:pt x="255" y="112"/>
                      </a:cubicBezTo>
                      <a:cubicBezTo>
                        <a:pt x="256" y="112"/>
                        <a:pt x="257" y="112"/>
                        <a:pt x="257" y="113"/>
                      </a:cubicBezTo>
                      <a:close/>
                      <a:moveTo>
                        <a:pt x="421" y="101"/>
                      </a:moveTo>
                      <a:cubicBezTo>
                        <a:pt x="421" y="101"/>
                        <a:pt x="421" y="101"/>
                        <a:pt x="421" y="101"/>
                      </a:cubicBezTo>
                      <a:cubicBezTo>
                        <a:pt x="419" y="100"/>
                        <a:pt x="420" y="101"/>
                        <a:pt x="421" y="101"/>
                      </a:cubicBezTo>
                      <a:close/>
                      <a:moveTo>
                        <a:pt x="424" y="101"/>
                      </a:moveTo>
                      <a:cubicBezTo>
                        <a:pt x="425" y="101"/>
                        <a:pt x="425" y="101"/>
                        <a:pt x="424" y="101"/>
                      </a:cubicBezTo>
                      <a:cubicBezTo>
                        <a:pt x="424" y="101"/>
                        <a:pt x="423" y="101"/>
                        <a:pt x="423" y="101"/>
                      </a:cubicBezTo>
                      <a:cubicBezTo>
                        <a:pt x="423" y="102"/>
                        <a:pt x="423" y="102"/>
                        <a:pt x="424" y="101"/>
                      </a:cubicBezTo>
                      <a:close/>
                      <a:moveTo>
                        <a:pt x="56" y="100"/>
                      </a:moveTo>
                      <a:cubicBezTo>
                        <a:pt x="56" y="101"/>
                        <a:pt x="56" y="101"/>
                        <a:pt x="56" y="101"/>
                      </a:cubicBezTo>
                      <a:cubicBezTo>
                        <a:pt x="55" y="101"/>
                        <a:pt x="56" y="101"/>
                        <a:pt x="56" y="10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2" name="Freeform 471"/>
                <p:cNvSpPr>
                  <a:spLocks/>
                </p:cNvSpPr>
                <p:nvPr/>
              </p:nvSpPr>
              <p:spPr bwMode="auto">
                <a:xfrm>
                  <a:off x="5531" y="2164"/>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3" name="Freeform 472"/>
                <p:cNvSpPr>
                  <a:spLocks/>
                </p:cNvSpPr>
                <p:nvPr/>
              </p:nvSpPr>
              <p:spPr bwMode="auto">
                <a:xfrm>
                  <a:off x="5264" y="218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4" name="Freeform 473"/>
                <p:cNvSpPr>
                  <a:spLocks/>
                </p:cNvSpPr>
                <p:nvPr/>
              </p:nvSpPr>
              <p:spPr bwMode="auto">
                <a:xfrm>
                  <a:off x="5816" y="217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5" name="Freeform 474"/>
                <p:cNvSpPr>
                  <a:spLocks/>
                </p:cNvSpPr>
                <p:nvPr/>
              </p:nvSpPr>
              <p:spPr bwMode="auto">
                <a:xfrm>
                  <a:off x="5979" y="2119"/>
                  <a:ext cx="5"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cubicBezTo>
                        <a:pt x="2"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6" name="Freeform 475"/>
                <p:cNvSpPr>
                  <a:spLocks/>
                </p:cNvSpPr>
                <p:nvPr/>
              </p:nvSpPr>
              <p:spPr bwMode="auto">
                <a:xfrm>
                  <a:off x="6029" y="2130"/>
                  <a:ext cx="7" cy="3"/>
                </a:xfrm>
                <a:custGeom>
                  <a:avLst/>
                  <a:gdLst>
                    <a:gd name="T0" fmla="*/ 2 w 3"/>
                    <a:gd name="T1" fmla="*/ 1 h 1"/>
                    <a:gd name="T2" fmla="*/ 3 w 3"/>
                    <a:gd name="T3" fmla="*/ 1 h 1"/>
                    <a:gd name="T4" fmla="*/ 2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2" y="1"/>
                        <a:pt x="2" y="1"/>
                        <a:pt x="3" y="1"/>
                      </a:cubicBezTo>
                      <a:cubicBezTo>
                        <a:pt x="2" y="0"/>
                        <a:pt x="2" y="0"/>
                        <a:pt x="2" y="0"/>
                      </a:cubicBezTo>
                      <a:cubicBezTo>
                        <a:pt x="1" y="0"/>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7" name="Freeform 476"/>
                <p:cNvSpPr>
                  <a:spLocks/>
                </p:cNvSpPr>
                <p:nvPr/>
              </p:nvSpPr>
              <p:spPr bwMode="auto">
                <a:xfrm>
                  <a:off x="5991" y="2128"/>
                  <a:ext cx="7" cy="10"/>
                </a:xfrm>
                <a:custGeom>
                  <a:avLst/>
                  <a:gdLst>
                    <a:gd name="T0" fmla="*/ 0 w 3"/>
                    <a:gd name="T1" fmla="*/ 2 h 4"/>
                    <a:gd name="T2" fmla="*/ 3 w 3"/>
                    <a:gd name="T3" fmla="*/ 2 h 4"/>
                    <a:gd name="T4" fmla="*/ 3 w 3"/>
                    <a:gd name="T5" fmla="*/ 2 h 4"/>
                    <a:gd name="T6" fmla="*/ 0 w 3"/>
                    <a:gd name="T7" fmla="*/ 2 h 4"/>
                  </a:gdLst>
                  <a:ahLst/>
                  <a:cxnLst>
                    <a:cxn ang="0">
                      <a:pos x="T0" y="T1"/>
                    </a:cxn>
                    <a:cxn ang="0">
                      <a:pos x="T2" y="T3"/>
                    </a:cxn>
                    <a:cxn ang="0">
                      <a:pos x="T4" y="T5"/>
                    </a:cxn>
                    <a:cxn ang="0">
                      <a:pos x="T6" y="T7"/>
                    </a:cxn>
                  </a:cxnLst>
                  <a:rect l="0" t="0" r="r" b="b"/>
                  <a:pathLst>
                    <a:path w="3" h="4">
                      <a:moveTo>
                        <a:pt x="0" y="2"/>
                      </a:moveTo>
                      <a:cubicBezTo>
                        <a:pt x="1" y="4"/>
                        <a:pt x="2" y="3"/>
                        <a:pt x="3" y="2"/>
                      </a:cubicBezTo>
                      <a:cubicBezTo>
                        <a:pt x="3" y="2"/>
                        <a:pt x="3" y="2"/>
                        <a:pt x="3" y="2"/>
                      </a:cubicBezTo>
                      <a:cubicBezTo>
                        <a:pt x="3"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8" name="Freeform 477"/>
                <p:cNvSpPr>
                  <a:spLocks/>
                </p:cNvSpPr>
                <p:nvPr/>
              </p:nvSpPr>
              <p:spPr bwMode="auto">
                <a:xfrm>
                  <a:off x="5998" y="213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9" name="Freeform 478"/>
                <p:cNvSpPr>
                  <a:spLocks/>
                </p:cNvSpPr>
                <p:nvPr/>
              </p:nvSpPr>
              <p:spPr bwMode="auto">
                <a:xfrm>
                  <a:off x="5946" y="2121"/>
                  <a:ext cx="10" cy="12"/>
                </a:xfrm>
                <a:custGeom>
                  <a:avLst/>
                  <a:gdLst>
                    <a:gd name="T0" fmla="*/ 3 w 4"/>
                    <a:gd name="T1" fmla="*/ 4 h 5"/>
                    <a:gd name="T2" fmla="*/ 4 w 4"/>
                    <a:gd name="T3" fmla="*/ 2 h 5"/>
                    <a:gd name="T4" fmla="*/ 3 w 4"/>
                    <a:gd name="T5" fmla="*/ 4 h 5"/>
                  </a:gdLst>
                  <a:ahLst/>
                  <a:cxnLst>
                    <a:cxn ang="0">
                      <a:pos x="T0" y="T1"/>
                    </a:cxn>
                    <a:cxn ang="0">
                      <a:pos x="T2" y="T3"/>
                    </a:cxn>
                    <a:cxn ang="0">
                      <a:pos x="T4" y="T5"/>
                    </a:cxn>
                  </a:cxnLst>
                  <a:rect l="0" t="0" r="r" b="b"/>
                  <a:pathLst>
                    <a:path w="4" h="5">
                      <a:moveTo>
                        <a:pt x="3" y="4"/>
                      </a:moveTo>
                      <a:cubicBezTo>
                        <a:pt x="4" y="4"/>
                        <a:pt x="3" y="2"/>
                        <a:pt x="4" y="2"/>
                      </a:cubicBezTo>
                      <a:cubicBezTo>
                        <a:pt x="4" y="0"/>
                        <a:pt x="0" y="5"/>
                        <a:pt x="3"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0" name="Freeform 479"/>
                <p:cNvSpPr>
                  <a:spLocks/>
                </p:cNvSpPr>
                <p:nvPr/>
              </p:nvSpPr>
              <p:spPr bwMode="auto">
                <a:xfrm>
                  <a:off x="5994" y="2140"/>
                  <a:ext cx="4" cy="5"/>
                </a:xfrm>
                <a:custGeom>
                  <a:avLst/>
                  <a:gdLst>
                    <a:gd name="T0" fmla="*/ 4 w 4"/>
                    <a:gd name="T1" fmla="*/ 5 h 5"/>
                    <a:gd name="T2" fmla="*/ 2 w 4"/>
                    <a:gd name="T3" fmla="*/ 0 h 5"/>
                    <a:gd name="T4" fmla="*/ 0 w 4"/>
                    <a:gd name="T5" fmla="*/ 5 h 5"/>
                    <a:gd name="T6" fmla="*/ 4 w 4"/>
                    <a:gd name="T7" fmla="*/ 5 h 5"/>
                  </a:gdLst>
                  <a:ahLst/>
                  <a:cxnLst>
                    <a:cxn ang="0">
                      <a:pos x="T0" y="T1"/>
                    </a:cxn>
                    <a:cxn ang="0">
                      <a:pos x="T2" y="T3"/>
                    </a:cxn>
                    <a:cxn ang="0">
                      <a:pos x="T4" y="T5"/>
                    </a:cxn>
                    <a:cxn ang="0">
                      <a:pos x="T6" y="T7"/>
                    </a:cxn>
                  </a:cxnLst>
                  <a:rect l="0" t="0" r="r" b="b"/>
                  <a:pathLst>
                    <a:path w="4" h="5">
                      <a:moveTo>
                        <a:pt x="4" y="5"/>
                      </a:moveTo>
                      <a:lnTo>
                        <a:pt x="2" y="0"/>
                      </a:lnTo>
                      <a:lnTo>
                        <a:pt x="0" y="5"/>
                      </a:lnTo>
                      <a:lnTo>
                        <a:pt x="4"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1" name="Freeform 480"/>
                <p:cNvSpPr>
                  <a:spLocks/>
                </p:cNvSpPr>
                <p:nvPr/>
              </p:nvSpPr>
              <p:spPr bwMode="auto">
                <a:xfrm>
                  <a:off x="5967" y="2145"/>
                  <a:ext cx="8" cy="2"/>
                </a:xfrm>
                <a:custGeom>
                  <a:avLst/>
                  <a:gdLst>
                    <a:gd name="T0" fmla="*/ 0 w 3"/>
                    <a:gd name="T1" fmla="*/ 1 h 1"/>
                    <a:gd name="T2" fmla="*/ 3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3" y="1"/>
                        <a:pt x="3" y="1"/>
                        <a:pt x="3" y="0"/>
                      </a:cubicBezTo>
                      <a:cubicBezTo>
                        <a:pt x="2"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2" name="Freeform 481"/>
                <p:cNvSpPr>
                  <a:spLocks/>
                </p:cNvSpPr>
                <p:nvPr/>
              </p:nvSpPr>
              <p:spPr bwMode="auto">
                <a:xfrm>
                  <a:off x="5975" y="214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3" name="Freeform 482"/>
                <p:cNvSpPr>
                  <a:spLocks/>
                </p:cNvSpPr>
                <p:nvPr/>
              </p:nvSpPr>
              <p:spPr bwMode="auto">
                <a:xfrm>
                  <a:off x="5984" y="2147"/>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4" name="Freeform 483"/>
                <p:cNvSpPr>
                  <a:spLocks/>
                </p:cNvSpPr>
                <p:nvPr/>
              </p:nvSpPr>
              <p:spPr bwMode="auto">
                <a:xfrm>
                  <a:off x="5899" y="215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1"/>
                        <a:pt x="1" y="1"/>
                        <a:pt x="2" y="1"/>
                      </a:cubicBezTo>
                      <a:cubicBezTo>
                        <a:pt x="2"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5" name="Freeform 484"/>
                <p:cNvSpPr>
                  <a:spLocks/>
                </p:cNvSpPr>
                <p:nvPr/>
              </p:nvSpPr>
              <p:spPr bwMode="auto">
                <a:xfrm>
                  <a:off x="5922" y="2161"/>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6" name="Freeform 485"/>
                <p:cNvSpPr>
                  <a:spLocks/>
                </p:cNvSpPr>
                <p:nvPr/>
              </p:nvSpPr>
              <p:spPr bwMode="auto">
                <a:xfrm>
                  <a:off x="5896" y="2166"/>
                  <a:ext cx="17" cy="5"/>
                </a:xfrm>
                <a:custGeom>
                  <a:avLst/>
                  <a:gdLst>
                    <a:gd name="T0" fmla="*/ 4 w 7"/>
                    <a:gd name="T1" fmla="*/ 0 h 2"/>
                    <a:gd name="T2" fmla="*/ 4 w 7"/>
                    <a:gd name="T3" fmla="*/ 2 h 2"/>
                    <a:gd name="T4" fmla="*/ 4 w 7"/>
                    <a:gd name="T5" fmla="*/ 0 h 2"/>
                  </a:gdLst>
                  <a:ahLst/>
                  <a:cxnLst>
                    <a:cxn ang="0">
                      <a:pos x="T0" y="T1"/>
                    </a:cxn>
                    <a:cxn ang="0">
                      <a:pos x="T2" y="T3"/>
                    </a:cxn>
                    <a:cxn ang="0">
                      <a:pos x="T4" y="T5"/>
                    </a:cxn>
                  </a:cxnLst>
                  <a:rect l="0" t="0" r="r" b="b"/>
                  <a:pathLst>
                    <a:path w="7" h="2">
                      <a:moveTo>
                        <a:pt x="4" y="0"/>
                      </a:moveTo>
                      <a:cubicBezTo>
                        <a:pt x="4" y="0"/>
                        <a:pt x="0" y="2"/>
                        <a:pt x="4" y="2"/>
                      </a:cubicBezTo>
                      <a:cubicBezTo>
                        <a:pt x="4" y="1"/>
                        <a:pt x="7"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7" name="Freeform 486"/>
                <p:cNvSpPr>
                  <a:spLocks/>
                </p:cNvSpPr>
                <p:nvPr/>
              </p:nvSpPr>
              <p:spPr bwMode="auto">
                <a:xfrm>
                  <a:off x="5809" y="2147"/>
                  <a:ext cx="2" cy="10"/>
                </a:xfrm>
                <a:custGeom>
                  <a:avLst/>
                  <a:gdLst>
                    <a:gd name="T0" fmla="*/ 0 w 2"/>
                    <a:gd name="T1" fmla="*/ 10 h 10"/>
                    <a:gd name="T2" fmla="*/ 2 w 2"/>
                    <a:gd name="T3" fmla="*/ 10 h 10"/>
                    <a:gd name="T4" fmla="*/ 2 w 2"/>
                    <a:gd name="T5" fmla="*/ 0 h 10"/>
                    <a:gd name="T6" fmla="*/ 0 w 2"/>
                    <a:gd name="T7" fmla="*/ 10 h 10"/>
                  </a:gdLst>
                  <a:ahLst/>
                  <a:cxnLst>
                    <a:cxn ang="0">
                      <a:pos x="T0" y="T1"/>
                    </a:cxn>
                    <a:cxn ang="0">
                      <a:pos x="T2" y="T3"/>
                    </a:cxn>
                    <a:cxn ang="0">
                      <a:pos x="T4" y="T5"/>
                    </a:cxn>
                    <a:cxn ang="0">
                      <a:pos x="T6" y="T7"/>
                    </a:cxn>
                  </a:cxnLst>
                  <a:rect l="0" t="0" r="r" b="b"/>
                  <a:pathLst>
                    <a:path w="2" h="10">
                      <a:moveTo>
                        <a:pt x="0" y="10"/>
                      </a:moveTo>
                      <a:lnTo>
                        <a:pt x="2" y="10"/>
                      </a:lnTo>
                      <a:lnTo>
                        <a:pt x="2"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8" name="Freeform 487"/>
                <p:cNvSpPr>
                  <a:spLocks/>
                </p:cNvSpPr>
                <p:nvPr/>
              </p:nvSpPr>
              <p:spPr bwMode="auto">
                <a:xfrm>
                  <a:off x="5721" y="2171"/>
                  <a:ext cx="12" cy="12"/>
                </a:xfrm>
                <a:custGeom>
                  <a:avLst/>
                  <a:gdLst>
                    <a:gd name="T0" fmla="*/ 1 w 5"/>
                    <a:gd name="T1" fmla="*/ 4 h 5"/>
                    <a:gd name="T2" fmla="*/ 5 w 5"/>
                    <a:gd name="T3" fmla="*/ 2 h 5"/>
                    <a:gd name="T4" fmla="*/ 3 w 5"/>
                    <a:gd name="T5" fmla="*/ 0 h 5"/>
                    <a:gd name="T6" fmla="*/ 1 w 5"/>
                    <a:gd name="T7" fmla="*/ 4 h 5"/>
                  </a:gdLst>
                  <a:ahLst/>
                  <a:cxnLst>
                    <a:cxn ang="0">
                      <a:pos x="T0" y="T1"/>
                    </a:cxn>
                    <a:cxn ang="0">
                      <a:pos x="T2" y="T3"/>
                    </a:cxn>
                    <a:cxn ang="0">
                      <a:pos x="T4" y="T5"/>
                    </a:cxn>
                    <a:cxn ang="0">
                      <a:pos x="T6" y="T7"/>
                    </a:cxn>
                  </a:cxnLst>
                  <a:rect l="0" t="0" r="r" b="b"/>
                  <a:pathLst>
                    <a:path w="5" h="5">
                      <a:moveTo>
                        <a:pt x="1" y="4"/>
                      </a:moveTo>
                      <a:cubicBezTo>
                        <a:pt x="4" y="5"/>
                        <a:pt x="2" y="1"/>
                        <a:pt x="5" y="2"/>
                      </a:cubicBezTo>
                      <a:cubicBezTo>
                        <a:pt x="5" y="1"/>
                        <a:pt x="2" y="1"/>
                        <a:pt x="3"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9" name="Freeform 488"/>
                <p:cNvSpPr>
                  <a:spLocks/>
                </p:cNvSpPr>
                <p:nvPr/>
              </p:nvSpPr>
              <p:spPr bwMode="auto">
                <a:xfrm>
                  <a:off x="5728"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0" name="Freeform 489"/>
                <p:cNvSpPr>
                  <a:spLocks/>
                </p:cNvSpPr>
                <p:nvPr/>
              </p:nvSpPr>
              <p:spPr bwMode="auto">
                <a:xfrm>
                  <a:off x="5022" y="1910"/>
                  <a:ext cx="5" cy="2"/>
                </a:xfrm>
                <a:custGeom>
                  <a:avLst/>
                  <a:gdLst>
                    <a:gd name="T0" fmla="*/ 0 w 5"/>
                    <a:gd name="T1" fmla="*/ 2 h 2"/>
                    <a:gd name="T2" fmla="*/ 5 w 5"/>
                    <a:gd name="T3" fmla="*/ 0 h 2"/>
                    <a:gd name="T4" fmla="*/ 0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1" name="Freeform 490"/>
                <p:cNvSpPr>
                  <a:spLocks/>
                </p:cNvSpPr>
                <p:nvPr/>
              </p:nvSpPr>
              <p:spPr bwMode="auto">
                <a:xfrm>
                  <a:off x="5022" y="1898"/>
                  <a:ext cx="5" cy="7"/>
                </a:xfrm>
                <a:custGeom>
                  <a:avLst/>
                  <a:gdLst>
                    <a:gd name="T0" fmla="*/ 0 w 2"/>
                    <a:gd name="T1" fmla="*/ 2 h 3"/>
                    <a:gd name="T2" fmla="*/ 2 w 2"/>
                    <a:gd name="T3" fmla="*/ 3 h 3"/>
                    <a:gd name="T4" fmla="*/ 1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2" y="3"/>
                        <a:pt x="2" y="3"/>
                        <a:pt x="2" y="3"/>
                      </a:cubicBezTo>
                      <a:cubicBezTo>
                        <a:pt x="1" y="0"/>
                        <a:pt x="1" y="0"/>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2" name="Freeform 491"/>
                <p:cNvSpPr>
                  <a:spLocks/>
                </p:cNvSpPr>
                <p:nvPr/>
              </p:nvSpPr>
              <p:spPr bwMode="auto">
                <a:xfrm>
                  <a:off x="5420" y="2178"/>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3" name="Freeform 492"/>
                <p:cNvSpPr>
                  <a:spLocks/>
                </p:cNvSpPr>
                <p:nvPr/>
              </p:nvSpPr>
              <p:spPr bwMode="auto">
                <a:xfrm>
                  <a:off x="5356" y="2171"/>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4" name="Freeform 493"/>
                <p:cNvSpPr>
                  <a:spLocks/>
                </p:cNvSpPr>
                <p:nvPr/>
              </p:nvSpPr>
              <p:spPr bwMode="auto">
                <a:xfrm>
                  <a:off x="5304" y="2180"/>
                  <a:ext cx="7" cy="7"/>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3" y="2"/>
                        <a:pt x="3" y="2"/>
                      </a:cubicBezTo>
                      <a:cubicBezTo>
                        <a:pt x="2"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5" name="Freeform 494"/>
                <p:cNvSpPr>
                  <a:spLocks/>
                </p:cNvSpPr>
                <p:nvPr/>
              </p:nvSpPr>
              <p:spPr bwMode="auto">
                <a:xfrm>
                  <a:off x="6223" y="2090"/>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6" name="Freeform 495"/>
                <p:cNvSpPr>
                  <a:spLocks/>
                </p:cNvSpPr>
                <p:nvPr/>
              </p:nvSpPr>
              <p:spPr bwMode="auto">
                <a:xfrm>
                  <a:off x="6214" y="2066"/>
                  <a:ext cx="2" cy="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7" name="Freeform 496"/>
                <p:cNvSpPr>
                  <a:spLocks/>
                </p:cNvSpPr>
                <p:nvPr/>
              </p:nvSpPr>
              <p:spPr bwMode="auto">
                <a:xfrm>
                  <a:off x="6209" y="2047"/>
                  <a:ext cx="10" cy="15"/>
                </a:xfrm>
                <a:custGeom>
                  <a:avLst/>
                  <a:gdLst>
                    <a:gd name="T0" fmla="*/ 3 w 4"/>
                    <a:gd name="T1" fmla="*/ 0 h 6"/>
                    <a:gd name="T2" fmla="*/ 2 w 4"/>
                    <a:gd name="T3" fmla="*/ 5 h 6"/>
                    <a:gd name="T4" fmla="*/ 1 w 4"/>
                    <a:gd name="T5" fmla="*/ 5 h 6"/>
                    <a:gd name="T6" fmla="*/ 4 w 4"/>
                    <a:gd name="T7" fmla="*/ 6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0" y="1"/>
                        <a:pt x="3" y="3"/>
                        <a:pt x="2" y="5"/>
                      </a:cubicBezTo>
                      <a:cubicBezTo>
                        <a:pt x="1" y="5"/>
                        <a:pt x="1" y="5"/>
                        <a:pt x="1" y="5"/>
                      </a:cubicBezTo>
                      <a:cubicBezTo>
                        <a:pt x="4" y="6"/>
                        <a:pt x="4" y="6"/>
                        <a:pt x="4" y="6"/>
                      </a:cubicBezTo>
                      <a:cubicBezTo>
                        <a:pt x="3" y="4"/>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8" name="Freeform 497"/>
                <p:cNvSpPr>
                  <a:spLocks/>
                </p:cNvSpPr>
                <p:nvPr/>
              </p:nvSpPr>
              <p:spPr bwMode="auto">
                <a:xfrm>
                  <a:off x="6228" y="2033"/>
                  <a:ext cx="2" cy="5"/>
                </a:xfrm>
                <a:custGeom>
                  <a:avLst/>
                  <a:gdLst>
                    <a:gd name="T0" fmla="*/ 1 w 1"/>
                    <a:gd name="T1" fmla="*/ 1 h 2"/>
                    <a:gd name="T2" fmla="*/ 0 w 1"/>
                    <a:gd name="T3" fmla="*/ 2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2"/>
                      </a:cubicBezTo>
                      <a:cubicBezTo>
                        <a:pt x="1" y="2"/>
                        <a:pt x="1" y="2"/>
                        <a:pt x="1" y="2"/>
                      </a:cubicBezTo>
                      <a:cubicBezTo>
                        <a:pt x="1"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9" name="Freeform 498"/>
                <p:cNvSpPr>
                  <a:spLocks/>
                </p:cNvSpPr>
                <p:nvPr/>
              </p:nvSpPr>
              <p:spPr bwMode="auto">
                <a:xfrm>
                  <a:off x="6230" y="2036"/>
                  <a:ext cx="3"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0"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0" name="Freeform 499"/>
                <p:cNvSpPr>
                  <a:spLocks/>
                </p:cNvSpPr>
                <p:nvPr/>
              </p:nvSpPr>
              <p:spPr bwMode="auto">
                <a:xfrm>
                  <a:off x="6228" y="2026"/>
                  <a:ext cx="5" cy="5"/>
                </a:xfrm>
                <a:custGeom>
                  <a:avLst/>
                  <a:gdLst>
                    <a:gd name="T0" fmla="*/ 0 w 2"/>
                    <a:gd name="T1" fmla="*/ 1 h 2"/>
                    <a:gd name="T2" fmla="*/ 1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1" name="Freeform 500"/>
                <p:cNvSpPr>
                  <a:spLocks/>
                </p:cNvSpPr>
                <p:nvPr/>
              </p:nvSpPr>
              <p:spPr bwMode="auto">
                <a:xfrm>
                  <a:off x="6223" y="20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2" name="Freeform 501"/>
                <p:cNvSpPr>
                  <a:spLocks/>
                </p:cNvSpPr>
                <p:nvPr/>
              </p:nvSpPr>
              <p:spPr bwMode="auto">
                <a:xfrm>
                  <a:off x="6221" y="2026"/>
                  <a:ext cx="5" cy="3"/>
                </a:xfrm>
                <a:custGeom>
                  <a:avLst/>
                  <a:gdLst>
                    <a:gd name="T0" fmla="*/ 2 w 2"/>
                    <a:gd name="T1" fmla="*/ 1 h 1"/>
                    <a:gd name="T2" fmla="*/ 1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3" name="Freeform 502"/>
                <p:cNvSpPr>
                  <a:spLocks/>
                </p:cNvSpPr>
                <p:nvPr/>
              </p:nvSpPr>
              <p:spPr bwMode="auto">
                <a:xfrm>
                  <a:off x="6221" y="2031"/>
                  <a:ext cx="5" cy="7"/>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1" y="1"/>
                        <a:pt x="1" y="2"/>
                        <a:pt x="0" y="1"/>
                      </a:cubicBezTo>
                      <a:cubicBezTo>
                        <a:pt x="0" y="3"/>
                        <a:pt x="2" y="3"/>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4" name="Freeform 503"/>
                <p:cNvSpPr>
                  <a:spLocks/>
                </p:cNvSpPr>
                <p:nvPr/>
              </p:nvSpPr>
              <p:spPr bwMode="auto">
                <a:xfrm>
                  <a:off x="6207" y="2045"/>
                  <a:ext cx="4" cy="5"/>
                </a:xfrm>
                <a:custGeom>
                  <a:avLst/>
                  <a:gdLst>
                    <a:gd name="T0" fmla="*/ 1 w 2"/>
                    <a:gd name="T1" fmla="*/ 0 h 2"/>
                    <a:gd name="T2" fmla="*/ 0 w 2"/>
                    <a:gd name="T3" fmla="*/ 1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1" y="2"/>
                        <a:pt x="1" y="2"/>
                        <a:pt x="1"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5" name="Freeform 504"/>
                <p:cNvSpPr>
                  <a:spLocks/>
                </p:cNvSpPr>
                <p:nvPr/>
              </p:nvSpPr>
              <p:spPr bwMode="auto">
                <a:xfrm>
                  <a:off x="6226" y="2010"/>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1" y="1"/>
                        <a:pt x="1" y="1"/>
                        <a:pt x="1" y="1"/>
                      </a:cubicBezTo>
                      <a:cubicBezTo>
                        <a:pt x="1"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6" name="Freeform 505"/>
                <p:cNvSpPr>
                  <a:spLocks/>
                </p:cNvSpPr>
                <p:nvPr/>
              </p:nvSpPr>
              <p:spPr bwMode="auto">
                <a:xfrm>
                  <a:off x="6223" y="2007"/>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7" name="Freeform 506"/>
                <p:cNvSpPr>
                  <a:spLocks/>
                </p:cNvSpPr>
                <p:nvPr/>
              </p:nvSpPr>
              <p:spPr bwMode="auto">
                <a:xfrm>
                  <a:off x="6216" y="2024"/>
                  <a:ext cx="5" cy="7"/>
                </a:xfrm>
                <a:custGeom>
                  <a:avLst/>
                  <a:gdLst>
                    <a:gd name="T0" fmla="*/ 0 w 5"/>
                    <a:gd name="T1" fmla="*/ 0 h 7"/>
                    <a:gd name="T2" fmla="*/ 5 w 5"/>
                    <a:gd name="T3" fmla="*/ 7 h 7"/>
                    <a:gd name="T4" fmla="*/ 0 w 5"/>
                    <a:gd name="T5" fmla="*/ 0 h 7"/>
                    <a:gd name="T6" fmla="*/ 0 w 5"/>
                    <a:gd name="T7" fmla="*/ 0 h 7"/>
                  </a:gdLst>
                  <a:ahLst/>
                  <a:cxnLst>
                    <a:cxn ang="0">
                      <a:pos x="T0" y="T1"/>
                    </a:cxn>
                    <a:cxn ang="0">
                      <a:pos x="T2" y="T3"/>
                    </a:cxn>
                    <a:cxn ang="0">
                      <a:pos x="T4" y="T5"/>
                    </a:cxn>
                    <a:cxn ang="0">
                      <a:pos x="T6" y="T7"/>
                    </a:cxn>
                  </a:cxnLst>
                  <a:rect l="0" t="0" r="r" b="b"/>
                  <a:pathLst>
                    <a:path w="5" h="7">
                      <a:moveTo>
                        <a:pt x="0" y="0"/>
                      </a:moveTo>
                      <a:lnTo>
                        <a:pt x="5" y="7"/>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8" name="Freeform 507"/>
                <p:cNvSpPr>
                  <a:spLocks/>
                </p:cNvSpPr>
                <p:nvPr/>
              </p:nvSpPr>
              <p:spPr bwMode="auto">
                <a:xfrm>
                  <a:off x="6230" y="1995"/>
                  <a:ext cx="5" cy="3"/>
                </a:xfrm>
                <a:custGeom>
                  <a:avLst/>
                  <a:gdLst>
                    <a:gd name="T0" fmla="*/ 3 w 5"/>
                    <a:gd name="T1" fmla="*/ 3 h 3"/>
                    <a:gd name="T2" fmla="*/ 5 w 5"/>
                    <a:gd name="T3" fmla="*/ 3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3"/>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9" name="Freeform 508"/>
                <p:cNvSpPr>
                  <a:spLocks/>
                </p:cNvSpPr>
                <p:nvPr/>
              </p:nvSpPr>
              <p:spPr bwMode="auto">
                <a:xfrm>
                  <a:off x="6230" y="1981"/>
                  <a:ext cx="8" cy="10"/>
                </a:xfrm>
                <a:custGeom>
                  <a:avLst/>
                  <a:gdLst>
                    <a:gd name="T0" fmla="*/ 0 w 3"/>
                    <a:gd name="T1" fmla="*/ 3 h 4"/>
                    <a:gd name="T2" fmla="*/ 3 w 3"/>
                    <a:gd name="T3" fmla="*/ 3 h 4"/>
                    <a:gd name="T4" fmla="*/ 1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2" y="2"/>
                        <a:pt x="3" y="3"/>
                      </a:cubicBezTo>
                      <a:cubicBezTo>
                        <a:pt x="3" y="2"/>
                        <a:pt x="2" y="1"/>
                        <a:pt x="1"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0" name="Freeform 509"/>
                <p:cNvSpPr>
                  <a:spLocks/>
                </p:cNvSpPr>
                <p:nvPr/>
              </p:nvSpPr>
              <p:spPr bwMode="auto">
                <a:xfrm>
                  <a:off x="6230" y="197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1" name="Freeform 510"/>
                <p:cNvSpPr>
                  <a:spLocks/>
                </p:cNvSpPr>
                <p:nvPr/>
              </p:nvSpPr>
              <p:spPr bwMode="auto">
                <a:xfrm>
                  <a:off x="6223" y="2000"/>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2" name="Freeform 511"/>
                <p:cNvSpPr>
                  <a:spLocks/>
                </p:cNvSpPr>
                <p:nvPr/>
              </p:nvSpPr>
              <p:spPr bwMode="auto">
                <a:xfrm>
                  <a:off x="6223" y="1998"/>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3" name="Freeform 512"/>
                <p:cNvSpPr>
                  <a:spLocks/>
                </p:cNvSpPr>
                <p:nvPr/>
              </p:nvSpPr>
              <p:spPr bwMode="auto">
                <a:xfrm>
                  <a:off x="6223"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4" name="Freeform 513"/>
                <p:cNvSpPr>
                  <a:spLocks/>
                </p:cNvSpPr>
                <p:nvPr/>
              </p:nvSpPr>
              <p:spPr bwMode="auto">
                <a:xfrm>
                  <a:off x="6211" y="2010"/>
                  <a:ext cx="8" cy="7"/>
                </a:xfrm>
                <a:custGeom>
                  <a:avLst/>
                  <a:gdLst>
                    <a:gd name="T0" fmla="*/ 3 w 3"/>
                    <a:gd name="T1" fmla="*/ 3 h 3"/>
                    <a:gd name="T2" fmla="*/ 0 w 3"/>
                    <a:gd name="T3" fmla="*/ 2 h 3"/>
                    <a:gd name="T4" fmla="*/ 3 w 3"/>
                    <a:gd name="T5" fmla="*/ 3 h 3"/>
                  </a:gdLst>
                  <a:ahLst/>
                  <a:cxnLst>
                    <a:cxn ang="0">
                      <a:pos x="T0" y="T1"/>
                    </a:cxn>
                    <a:cxn ang="0">
                      <a:pos x="T2" y="T3"/>
                    </a:cxn>
                    <a:cxn ang="0">
                      <a:pos x="T4" y="T5"/>
                    </a:cxn>
                  </a:cxnLst>
                  <a:rect l="0" t="0" r="r" b="b"/>
                  <a:pathLst>
                    <a:path w="3" h="3">
                      <a:moveTo>
                        <a:pt x="3" y="3"/>
                      </a:moveTo>
                      <a:cubicBezTo>
                        <a:pt x="2" y="2"/>
                        <a:pt x="1" y="0"/>
                        <a:pt x="0" y="2"/>
                      </a:cubicBezTo>
                      <a:cubicBezTo>
                        <a:pt x="1" y="2"/>
                        <a:pt x="2" y="1"/>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5" name="Freeform 514"/>
                <p:cNvSpPr>
                  <a:spLocks/>
                </p:cNvSpPr>
                <p:nvPr/>
              </p:nvSpPr>
              <p:spPr bwMode="auto">
                <a:xfrm>
                  <a:off x="6219" y="2002"/>
                  <a:ext cx="2"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2"/>
                        <a:pt x="1" y="2"/>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6" name="Rectangle 515"/>
                <p:cNvSpPr>
                  <a:spLocks noChangeArrowheads="1"/>
                </p:cNvSpPr>
                <p:nvPr/>
              </p:nvSpPr>
              <p:spPr bwMode="auto">
                <a:xfrm>
                  <a:off x="6219" y="200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7" name="Freeform 516"/>
                <p:cNvSpPr>
                  <a:spLocks/>
                </p:cNvSpPr>
                <p:nvPr/>
              </p:nvSpPr>
              <p:spPr bwMode="auto">
                <a:xfrm>
                  <a:off x="6223" y="1981"/>
                  <a:ext cx="3" cy="7"/>
                </a:xfrm>
                <a:custGeom>
                  <a:avLst/>
                  <a:gdLst>
                    <a:gd name="T0" fmla="*/ 1 w 1"/>
                    <a:gd name="T1" fmla="*/ 2 h 3"/>
                    <a:gd name="T2" fmla="*/ 0 w 1"/>
                    <a:gd name="T3" fmla="*/ 0 h 3"/>
                    <a:gd name="T4" fmla="*/ 0 w 1"/>
                    <a:gd name="T5" fmla="*/ 2 h 3"/>
                    <a:gd name="T6" fmla="*/ 1 w 1"/>
                    <a:gd name="T7" fmla="*/ 2 h 3"/>
                  </a:gdLst>
                  <a:ahLst/>
                  <a:cxnLst>
                    <a:cxn ang="0">
                      <a:pos x="T0" y="T1"/>
                    </a:cxn>
                    <a:cxn ang="0">
                      <a:pos x="T2" y="T3"/>
                    </a:cxn>
                    <a:cxn ang="0">
                      <a:pos x="T4" y="T5"/>
                    </a:cxn>
                    <a:cxn ang="0">
                      <a:pos x="T6" y="T7"/>
                    </a:cxn>
                  </a:cxnLst>
                  <a:rect l="0" t="0" r="r" b="b"/>
                  <a:pathLst>
                    <a:path w="1" h="3">
                      <a:moveTo>
                        <a:pt x="1" y="2"/>
                      </a:moveTo>
                      <a:cubicBezTo>
                        <a:pt x="0" y="1"/>
                        <a:pt x="0" y="0"/>
                        <a:pt x="0" y="0"/>
                      </a:cubicBezTo>
                      <a:cubicBezTo>
                        <a:pt x="0" y="0"/>
                        <a:pt x="0" y="1"/>
                        <a:pt x="0" y="2"/>
                      </a:cubicBezTo>
                      <a:cubicBezTo>
                        <a:pt x="0" y="2"/>
                        <a:pt x="1"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8" name="Freeform 517"/>
                <p:cNvSpPr>
                  <a:spLocks/>
                </p:cNvSpPr>
                <p:nvPr/>
              </p:nvSpPr>
              <p:spPr bwMode="auto">
                <a:xfrm>
                  <a:off x="6223" y="199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9" name="Freeform 518"/>
                <p:cNvSpPr>
                  <a:spLocks/>
                </p:cNvSpPr>
                <p:nvPr/>
              </p:nvSpPr>
              <p:spPr bwMode="auto">
                <a:xfrm>
                  <a:off x="6223" y="1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0" name="Freeform 519"/>
                <p:cNvSpPr>
                  <a:spLocks/>
                </p:cNvSpPr>
                <p:nvPr/>
              </p:nvSpPr>
              <p:spPr bwMode="auto">
                <a:xfrm>
                  <a:off x="6221" y="1986"/>
                  <a:ext cx="2" cy="5"/>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1" name="Freeform 520"/>
                <p:cNvSpPr>
                  <a:spLocks/>
                </p:cNvSpPr>
                <p:nvPr/>
              </p:nvSpPr>
              <p:spPr bwMode="auto">
                <a:xfrm>
                  <a:off x="6226" y="197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2" name="Freeform 521"/>
                <p:cNvSpPr>
                  <a:spLocks/>
                </p:cNvSpPr>
                <p:nvPr/>
              </p:nvSpPr>
              <p:spPr bwMode="auto">
                <a:xfrm>
                  <a:off x="6226" y="19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3" name="Freeform 522"/>
                <p:cNvSpPr>
                  <a:spLocks/>
                </p:cNvSpPr>
                <p:nvPr/>
              </p:nvSpPr>
              <p:spPr bwMode="auto">
                <a:xfrm>
                  <a:off x="6223" y="199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4" name="Freeform 523"/>
                <p:cNvSpPr>
                  <a:spLocks/>
                </p:cNvSpPr>
                <p:nvPr/>
              </p:nvSpPr>
              <p:spPr bwMode="auto">
                <a:xfrm>
                  <a:off x="6197" y="1950"/>
                  <a:ext cx="26" cy="17"/>
                </a:xfrm>
                <a:custGeom>
                  <a:avLst/>
                  <a:gdLst>
                    <a:gd name="T0" fmla="*/ 0 w 11"/>
                    <a:gd name="T1" fmla="*/ 2 h 7"/>
                    <a:gd name="T2" fmla="*/ 1 w 11"/>
                    <a:gd name="T3" fmla="*/ 6 h 7"/>
                    <a:gd name="T4" fmla="*/ 11 w 11"/>
                    <a:gd name="T5" fmla="*/ 5 h 7"/>
                    <a:gd name="T6" fmla="*/ 9 w 11"/>
                    <a:gd name="T7" fmla="*/ 3 h 7"/>
                    <a:gd name="T8" fmla="*/ 5 w 11"/>
                    <a:gd name="T9" fmla="*/ 5 h 7"/>
                    <a:gd name="T10" fmla="*/ 6 w 11"/>
                    <a:gd name="T11" fmla="*/ 3 h 7"/>
                    <a:gd name="T12" fmla="*/ 1 w 11"/>
                    <a:gd name="T13" fmla="*/ 1 h 7"/>
                    <a:gd name="T14" fmla="*/ 2 w 11"/>
                    <a:gd name="T15" fmla="*/ 3 h 7"/>
                    <a:gd name="T16" fmla="*/ 0 w 11"/>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0" y="2"/>
                      </a:moveTo>
                      <a:cubicBezTo>
                        <a:pt x="2" y="3"/>
                        <a:pt x="3" y="4"/>
                        <a:pt x="1" y="6"/>
                      </a:cubicBezTo>
                      <a:cubicBezTo>
                        <a:pt x="3" y="7"/>
                        <a:pt x="8" y="6"/>
                        <a:pt x="11" y="5"/>
                      </a:cubicBezTo>
                      <a:cubicBezTo>
                        <a:pt x="10" y="5"/>
                        <a:pt x="9" y="5"/>
                        <a:pt x="9" y="3"/>
                      </a:cubicBezTo>
                      <a:cubicBezTo>
                        <a:pt x="8" y="4"/>
                        <a:pt x="7" y="7"/>
                        <a:pt x="5" y="5"/>
                      </a:cubicBezTo>
                      <a:cubicBezTo>
                        <a:pt x="4" y="4"/>
                        <a:pt x="6" y="4"/>
                        <a:pt x="6" y="3"/>
                      </a:cubicBezTo>
                      <a:cubicBezTo>
                        <a:pt x="5" y="4"/>
                        <a:pt x="4" y="0"/>
                        <a:pt x="1" y="1"/>
                      </a:cubicBezTo>
                      <a:cubicBezTo>
                        <a:pt x="2" y="3"/>
                        <a:pt x="2" y="3"/>
                        <a:pt x="2" y="3"/>
                      </a:cubicBezTo>
                      <a:cubicBezTo>
                        <a:pt x="1" y="3"/>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5" name="Freeform 524"/>
                <p:cNvSpPr>
                  <a:spLocks/>
                </p:cNvSpPr>
                <p:nvPr/>
              </p:nvSpPr>
              <p:spPr bwMode="auto">
                <a:xfrm>
                  <a:off x="6223" y="1962"/>
                  <a:ext cx="5" cy="7"/>
                </a:xfrm>
                <a:custGeom>
                  <a:avLst/>
                  <a:gdLst>
                    <a:gd name="T0" fmla="*/ 0 w 2"/>
                    <a:gd name="T1" fmla="*/ 3 h 3"/>
                    <a:gd name="T2" fmla="*/ 0 w 2"/>
                    <a:gd name="T3" fmla="*/ 3 h 3"/>
                    <a:gd name="T4" fmla="*/ 2 w 2"/>
                    <a:gd name="T5" fmla="*/ 1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cubicBezTo>
                        <a:pt x="0" y="3"/>
                        <a:pt x="0" y="3"/>
                        <a:pt x="0" y="3"/>
                      </a:cubicBezTo>
                      <a:cubicBezTo>
                        <a:pt x="0" y="3"/>
                        <a:pt x="1" y="2"/>
                        <a:pt x="2" y="1"/>
                      </a:cubicBezTo>
                      <a:cubicBezTo>
                        <a:pt x="1" y="0"/>
                        <a:pt x="1" y="0"/>
                        <a:pt x="0" y="0"/>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6" name="Freeform 525"/>
                <p:cNvSpPr>
                  <a:spLocks/>
                </p:cNvSpPr>
                <p:nvPr/>
              </p:nvSpPr>
              <p:spPr bwMode="auto">
                <a:xfrm>
                  <a:off x="6214" y="1969"/>
                  <a:ext cx="12" cy="12"/>
                </a:xfrm>
                <a:custGeom>
                  <a:avLst/>
                  <a:gdLst>
                    <a:gd name="T0" fmla="*/ 4 w 5"/>
                    <a:gd name="T1" fmla="*/ 3 h 5"/>
                    <a:gd name="T2" fmla="*/ 0 w 5"/>
                    <a:gd name="T3" fmla="*/ 2 h 5"/>
                    <a:gd name="T4" fmla="*/ 2 w 5"/>
                    <a:gd name="T5" fmla="*/ 4 h 5"/>
                    <a:gd name="T6" fmla="*/ 4 w 5"/>
                    <a:gd name="T7" fmla="*/ 3 h 5"/>
                    <a:gd name="T8" fmla="*/ 4 w 5"/>
                    <a:gd name="T9" fmla="*/ 5 h 5"/>
                    <a:gd name="T10" fmla="*/ 5 w 5"/>
                    <a:gd name="T11" fmla="*/ 3 h 5"/>
                    <a:gd name="T12" fmla="*/ 5 w 5"/>
                    <a:gd name="T13" fmla="*/ 3 h 5"/>
                    <a:gd name="T14" fmla="*/ 5 w 5"/>
                    <a:gd name="T15" fmla="*/ 3 h 5"/>
                    <a:gd name="T16" fmla="*/ 5 w 5"/>
                    <a:gd name="T17" fmla="*/ 3 h 5"/>
                    <a:gd name="T18" fmla="*/ 5 w 5"/>
                    <a:gd name="T19" fmla="*/ 3 h 5"/>
                    <a:gd name="T20" fmla="*/ 5 w 5"/>
                    <a:gd name="T21" fmla="*/ 3 h 5"/>
                    <a:gd name="T22" fmla="*/ 4 w 5"/>
                    <a:gd name="T23" fmla="*/ 3 h 5"/>
                    <a:gd name="T24" fmla="*/ 5 w 5"/>
                    <a:gd name="T25" fmla="*/ 3 h 5"/>
                    <a:gd name="T26" fmla="*/ 5 w 5"/>
                    <a:gd name="T27" fmla="*/ 3 h 5"/>
                    <a:gd name="T28" fmla="*/ 5 w 5"/>
                    <a:gd name="T29" fmla="*/ 3 h 5"/>
                    <a:gd name="T30" fmla="*/ 4 w 5"/>
                    <a:gd name="T31" fmla="*/ 0 h 5"/>
                    <a:gd name="T32" fmla="*/ 4 w 5"/>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3"/>
                      </a:moveTo>
                      <a:cubicBezTo>
                        <a:pt x="2" y="3"/>
                        <a:pt x="1" y="1"/>
                        <a:pt x="0" y="2"/>
                      </a:cubicBezTo>
                      <a:cubicBezTo>
                        <a:pt x="0" y="4"/>
                        <a:pt x="1" y="3"/>
                        <a:pt x="2" y="4"/>
                      </a:cubicBezTo>
                      <a:cubicBezTo>
                        <a:pt x="1" y="1"/>
                        <a:pt x="3" y="5"/>
                        <a:pt x="4" y="3"/>
                      </a:cubicBezTo>
                      <a:cubicBezTo>
                        <a:pt x="4" y="4"/>
                        <a:pt x="4" y="4"/>
                        <a:pt x="4" y="5"/>
                      </a:cubicBezTo>
                      <a:cubicBezTo>
                        <a:pt x="4" y="4"/>
                        <a:pt x="5" y="4"/>
                        <a:pt x="5" y="3"/>
                      </a:cubicBezTo>
                      <a:cubicBezTo>
                        <a:pt x="5" y="3"/>
                        <a:pt x="5" y="3"/>
                        <a:pt x="5" y="3"/>
                      </a:cubicBezTo>
                      <a:cubicBezTo>
                        <a:pt x="5" y="3"/>
                        <a:pt x="5" y="3"/>
                        <a:pt x="5" y="3"/>
                      </a:cubicBezTo>
                      <a:cubicBezTo>
                        <a:pt x="5" y="3"/>
                        <a:pt x="5" y="3"/>
                        <a:pt x="5" y="3"/>
                      </a:cubicBezTo>
                      <a:cubicBezTo>
                        <a:pt x="5" y="3"/>
                        <a:pt x="4" y="3"/>
                        <a:pt x="5" y="3"/>
                      </a:cubicBezTo>
                      <a:cubicBezTo>
                        <a:pt x="5" y="3"/>
                        <a:pt x="5" y="3"/>
                        <a:pt x="5" y="3"/>
                      </a:cubicBezTo>
                      <a:cubicBezTo>
                        <a:pt x="4" y="3"/>
                        <a:pt x="4" y="3"/>
                        <a:pt x="4" y="3"/>
                      </a:cubicBezTo>
                      <a:cubicBezTo>
                        <a:pt x="4" y="2"/>
                        <a:pt x="4" y="3"/>
                        <a:pt x="5" y="3"/>
                      </a:cubicBezTo>
                      <a:cubicBezTo>
                        <a:pt x="5" y="3"/>
                        <a:pt x="5" y="3"/>
                        <a:pt x="5" y="3"/>
                      </a:cubicBezTo>
                      <a:cubicBezTo>
                        <a:pt x="5" y="3"/>
                        <a:pt x="5" y="3"/>
                        <a:pt x="5" y="3"/>
                      </a:cubicBezTo>
                      <a:cubicBezTo>
                        <a:pt x="4" y="0"/>
                        <a:pt x="4" y="0"/>
                        <a:pt x="4" y="0"/>
                      </a:cubicBezTo>
                      <a:cubicBezTo>
                        <a:pt x="4" y="1"/>
                        <a:pt x="4" y="2"/>
                        <a:pt x="4"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7" name="Freeform 526"/>
                <p:cNvSpPr>
                  <a:spLocks/>
                </p:cNvSpPr>
                <p:nvPr/>
              </p:nvSpPr>
              <p:spPr bwMode="auto">
                <a:xfrm>
                  <a:off x="6202"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8" name="Freeform 527"/>
                <p:cNvSpPr>
                  <a:spLocks/>
                </p:cNvSpPr>
                <p:nvPr/>
              </p:nvSpPr>
              <p:spPr bwMode="auto">
                <a:xfrm>
                  <a:off x="6204" y="2002"/>
                  <a:ext cx="10" cy="12"/>
                </a:xfrm>
                <a:custGeom>
                  <a:avLst/>
                  <a:gdLst>
                    <a:gd name="T0" fmla="*/ 0 w 4"/>
                    <a:gd name="T1" fmla="*/ 2 h 5"/>
                    <a:gd name="T2" fmla="*/ 1 w 4"/>
                    <a:gd name="T3" fmla="*/ 3 h 5"/>
                    <a:gd name="T4" fmla="*/ 0 w 4"/>
                    <a:gd name="T5" fmla="*/ 3 h 5"/>
                    <a:gd name="T6" fmla="*/ 2 w 4"/>
                    <a:gd name="T7" fmla="*/ 3 h 5"/>
                    <a:gd name="T8" fmla="*/ 1 w 4"/>
                    <a:gd name="T9" fmla="*/ 3 h 5"/>
                    <a:gd name="T10" fmla="*/ 4 w 4"/>
                    <a:gd name="T11" fmla="*/ 1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1" y="3"/>
                      </a:cubicBezTo>
                      <a:cubicBezTo>
                        <a:pt x="0" y="4"/>
                        <a:pt x="0" y="3"/>
                        <a:pt x="0" y="3"/>
                      </a:cubicBezTo>
                      <a:cubicBezTo>
                        <a:pt x="0" y="4"/>
                        <a:pt x="1" y="5"/>
                        <a:pt x="2" y="3"/>
                      </a:cubicBezTo>
                      <a:cubicBezTo>
                        <a:pt x="1" y="3"/>
                        <a:pt x="1" y="3"/>
                        <a:pt x="1" y="3"/>
                      </a:cubicBezTo>
                      <a:cubicBezTo>
                        <a:pt x="2" y="2"/>
                        <a:pt x="4" y="0"/>
                        <a:pt x="4" y="1"/>
                      </a:cubicBezTo>
                      <a:cubicBezTo>
                        <a:pt x="3" y="1"/>
                        <a:pt x="2"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9" name="Freeform 528"/>
                <p:cNvSpPr>
                  <a:spLocks/>
                </p:cNvSpPr>
                <p:nvPr/>
              </p:nvSpPr>
              <p:spPr bwMode="auto">
                <a:xfrm>
                  <a:off x="6207" y="1986"/>
                  <a:ext cx="7" cy="7"/>
                </a:xfrm>
                <a:custGeom>
                  <a:avLst/>
                  <a:gdLst>
                    <a:gd name="T0" fmla="*/ 3 w 3"/>
                    <a:gd name="T1" fmla="*/ 2 h 3"/>
                    <a:gd name="T2" fmla="*/ 2 w 3"/>
                    <a:gd name="T3" fmla="*/ 0 h 3"/>
                    <a:gd name="T4" fmla="*/ 0 w 3"/>
                    <a:gd name="T5" fmla="*/ 1 h 3"/>
                    <a:gd name="T6" fmla="*/ 1 w 3"/>
                    <a:gd name="T7" fmla="*/ 1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0"/>
                        <a:pt x="2" y="0"/>
                        <a:pt x="2" y="0"/>
                      </a:cubicBezTo>
                      <a:cubicBezTo>
                        <a:pt x="0" y="1"/>
                        <a:pt x="0" y="1"/>
                        <a:pt x="0" y="1"/>
                      </a:cubicBezTo>
                      <a:cubicBezTo>
                        <a:pt x="1" y="1"/>
                        <a:pt x="1" y="1"/>
                        <a:pt x="1" y="1"/>
                      </a:cubicBezTo>
                      <a:cubicBezTo>
                        <a:pt x="1" y="3"/>
                        <a:pt x="2" y="2"/>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0" name="Freeform 529"/>
                <p:cNvSpPr>
                  <a:spLocks/>
                </p:cNvSpPr>
                <p:nvPr/>
              </p:nvSpPr>
              <p:spPr bwMode="auto">
                <a:xfrm>
                  <a:off x="6223" y="1960"/>
                  <a:ext cx="7" cy="2"/>
                </a:xfrm>
                <a:custGeom>
                  <a:avLst/>
                  <a:gdLst>
                    <a:gd name="T0" fmla="*/ 3 w 7"/>
                    <a:gd name="T1" fmla="*/ 2 h 2"/>
                    <a:gd name="T2" fmla="*/ 7 w 7"/>
                    <a:gd name="T3" fmla="*/ 2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lnTo>
                        <a:pt x="7"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1" name="Freeform 530"/>
                <p:cNvSpPr>
                  <a:spLocks/>
                </p:cNvSpPr>
                <p:nvPr/>
              </p:nvSpPr>
              <p:spPr bwMode="auto">
                <a:xfrm>
                  <a:off x="6226" y="1953"/>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2" name="Freeform 531"/>
                <p:cNvSpPr>
                  <a:spLocks/>
                </p:cNvSpPr>
                <p:nvPr/>
              </p:nvSpPr>
              <p:spPr bwMode="auto">
                <a:xfrm>
                  <a:off x="6178"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3" name="Freeform 532"/>
                <p:cNvSpPr>
                  <a:spLocks/>
                </p:cNvSpPr>
                <p:nvPr/>
              </p:nvSpPr>
              <p:spPr bwMode="auto">
                <a:xfrm>
                  <a:off x="6178" y="1554"/>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4" name="Freeform 533"/>
                <p:cNvSpPr>
                  <a:spLocks/>
                </p:cNvSpPr>
                <p:nvPr/>
              </p:nvSpPr>
              <p:spPr bwMode="auto">
                <a:xfrm>
                  <a:off x="6226" y="1770"/>
                  <a:ext cx="7" cy="5"/>
                </a:xfrm>
                <a:custGeom>
                  <a:avLst/>
                  <a:gdLst>
                    <a:gd name="T0" fmla="*/ 0 w 3"/>
                    <a:gd name="T1" fmla="*/ 2 h 2"/>
                    <a:gd name="T2" fmla="*/ 2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0"/>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5" name="Freeform 534"/>
                <p:cNvSpPr>
                  <a:spLocks/>
                </p:cNvSpPr>
                <p:nvPr/>
              </p:nvSpPr>
              <p:spPr bwMode="auto">
                <a:xfrm>
                  <a:off x="6200" y="1654"/>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6" name="Freeform 535"/>
                <p:cNvSpPr>
                  <a:spLocks/>
                </p:cNvSpPr>
                <p:nvPr/>
              </p:nvSpPr>
              <p:spPr bwMode="auto">
                <a:xfrm>
                  <a:off x="6183" y="1647"/>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7" name="Freeform 536"/>
                <p:cNvSpPr>
                  <a:spLocks/>
                </p:cNvSpPr>
                <p:nvPr/>
              </p:nvSpPr>
              <p:spPr bwMode="auto">
                <a:xfrm>
                  <a:off x="6171" y="1476"/>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8" name="Freeform 537"/>
                <p:cNvSpPr>
                  <a:spLocks/>
                </p:cNvSpPr>
                <p:nvPr/>
              </p:nvSpPr>
              <p:spPr bwMode="auto">
                <a:xfrm>
                  <a:off x="6221" y="1874"/>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0"/>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9" name="Freeform 538"/>
                <p:cNvSpPr>
                  <a:spLocks/>
                </p:cNvSpPr>
                <p:nvPr/>
              </p:nvSpPr>
              <p:spPr bwMode="auto">
                <a:xfrm>
                  <a:off x="6219" y="1547"/>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0" name="Freeform 539"/>
                <p:cNvSpPr>
                  <a:spLocks/>
                </p:cNvSpPr>
                <p:nvPr/>
              </p:nvSpPr>
              <p:spPr bwMode="auto">
                <a:xfrm>
                  <a:off x="6226" y="1867"/>
                  <a:ext cx="2" cy="7"/>
                </a:xfrm>
                <a:custGeom>
                  <a:avLst/>
                  <a:gdLst>
                    <a:gd name="T0" fmla="*/ 0 w 1"/>
                    <a:gd name="T1" fmla="*/ 0 h 3"/>
                    <a:gd name="T2" fmla="*/ 0 w 1"/>
                    <a:gd name="T3" fmla="*/ 1 h 3"/>
                    <a:gd name="T4" fmla="*/ 0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2"/>
                        <a:pt x="0" y="3"/>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1" name="Freeform 540"/>
                <p:cNvSpPr>
                  <a:spLocks/>
                </p:cNvSpPr>
                <p:nvPr/>
              </p:nvSpPr>
              <p:spPr bwMode="auto">
                <a:xfrm>
                  <a:off x="6178"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2" name="Freeform 541"/>
                <p:cNvSpPr>
                  <a:spLocks/>
                </p:cNvSpPr>
                <p:nvPr/>
              </p:nvSpPr>
              <p:spPr bwMode="auto">
                <a:xfrm>
                  <a:off x="6219" y="1173"/>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3" name="Freeform 542"/>
                <p:cNvSpPr>
                  <a:spLocks/>
                </p:cNvSpPr>
                <p:nvPr/>
              </p:nvSpPr>
              <p:spPr bwMode="auto">
                <a:xfrm>
                  <a:off x="6228" y="1924"/>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4" name="Freeform 543"/>
                <p:cNvSpPr>
                  <a:spLocks/>
                </p:cNvSpPr>
                <p:nvPr/>
              </p:nvSpPr>
              <p:spPr bwMode="auto">
                <a:xfrm>
                  <a:off x="6209" y="19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5" name="Freeform 544"/>
                <p:cNvSpPr>
                  <a:spLocks/>
                </p:cNvSpPr>
                <p:nvPr/>
              </p:nvSpPr>
              <p:spPr bwMode="auto">
                <a:xfrm>
                  <a:off x="6200" y="1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6" name="Freeform 545"/>
                <p:cNvSpPr>
                  <a:spLocks/>
                </p:cNvSpPr>
                <p:nvPr/>
              </p:nvSpPr>
              <p:spPr bwMode="auto">
                <a:xfrm>
                  <a:off x="6226" y="192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7" name="Freeform 546"/>
                <p:cNvSpPr>
                  <a:spLocks/>
                </p:cNvSpPr>
                <p:nvPr/>
              </p:nvSpPr>
              <p:spPr bwMode="auto">
                <a:xfrm>
                  <a:off x="6226" y="192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8" name="Freeform 547"/>
                <p:cNvSpPr>
                  <a:spLocks/>
                </p:cNvSpPr>
                <p:nvPr/>
              </p:nvSpPr>
              <p:spPr bwMode="auto">
                <a:xfrm>
                  <a:off x="6226" y="192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9" name="Freeform 548"/>
                <p:cNvSpPr>
                  <a:spLocks/>
                </p:cNvSpPr>
                <p:nvPr/>
              </p:nvSpPr>
              <p:spPr bwMode="auto">
                <a:xfrm>
                  <a:off x="6188" y="1367"/>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0" name="Freeform 549"/>
                <p:cNvSpPr>
                  <a:spLocks/>
                </p:cNvSpPr>
                <p:nvPr/>
              </p:nvSpPr>
              <p:spPr bwMode="auto">
                <a:xfrm>
                  <a:off x="6183"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1" name="Freeform 550"/>
                <p:cNvSpPr>
                  <a:spLocks/>
                </p:cNvSpPr>
                <p:nvPr/>
              </p:nvSpPr>
              <p:spPr bwMode="auto">
                <a:xfrm>
                  <a:off x="6178" y="1730"/>
                  <a:ext cx="17" cy="5"/>
                </a:xfrm>
                <a:custGeom>
                  <a:avLst/>
                  <a:gdLst>
                    <a:gd name="T0" fmla="*/ 0 w 7"/>
                    <a:gd name="T1" fmla="*/ 0 h 2"/>
                    <a:gd name="T2" fmla="*/ 2 w 7"/>
                    <a:gd name="T3" fmla="*/ 2 h 2"/>
                    <a:gd name="T4" fmla="*/ 7 w 7"/>
                    <a:gd name="T5" fmla="*/ 1 h 2"/>
                    <a:gd name="T6" fmla="*/ 0 w 7"/>
                    <a:gd name="T7" fmla="*/ 0 h 2"/>
                  </a:gdLst>
                  <a:ahLst/>
                  <a:cxnLst>
                    <a:cxn ang="0">
                      <a:pos x="T0" y="T1"/>
                    </a:cxn>
                    <a:cxn ang="0">
                      <a:pos x="T2" y="T3"/>
                    </a:cxn>
                    <a:cxn ang="0">
                      <a:pos x="T4" y="T5"/>
                    </a:cxn>
                    <a:cxn ang="0">
                      <a:pos x="T6" y="T7"/>
                    </a:cxn>
                  </a:cxnLst>
                  <a:rect l="0" t="0" r="r" b="b"/>
                  <a:pathLst>
                    <a:path w="7" h="2">
                      <a:moveTo>
                        <a:pt x="0" y="0"/>
                      </a:moveTo>
                      <a:cubicBezTo>
                        <a:pt x="2" y="1"/>
                        <a:pt x="2" y="1"/>
                        <a:pt x="2" y="2"/>
                      </a:cubicBezTo>
                      <a:cubicBezTo>
                        <a:pt x="7" y="1"/>
                        <a:pt x="7" y="1"/>
                        <a:pt x="7"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2" name="Freeform 551"/>
                <p:cNvSpPr>
                  <a:spLocks noEditPoints="1"/>
                </p:cNvSpPr>
                <p:nvPr/>
              </p:nvSpPr>
              <p:spPr bwMode="auto">
                <a:xfrm>
                  <a:off x="6164" y="1156"/>
                  <a:ext cx="74" cy="794"/>
                </a:xfrm>
                <a:custGeom>
                  <a:avLst/>
                  <a:gdLst>
                    <a:gd name="T0" fmla="*/ 5 w 31"/>
                    <a:gd name="T1" fmla="*/ 158 h 335"/>
                    <a:gd name="T2" fmla="*/ 7 w 31"/>
                    <a:gd name="T3" fmla="*/ 169 h 335"/>
                    <a:gd name="T4" fmla="*/ 5 w 31"/>
                    <a:gd name="T5" fmla="*/ 173 h 335"/>
                    <a:gd name="T6" fmla="*/ 7 w 31"/>
                    <a:gd name="T7" fmla="*/ 182 h 335"/>
                    <a:gd name="T8" fmla="*/ 7 w 31"/>
                    <a:gd name="T9" fmla="*/ 194 h 335"/>
                    <a:gd name="T10" fmla="*/ 15 w 31"/>
                    <a:gd name="T11" fmla="*/ 210 h 335"/>
                    <a:gd name="T12" fmla="*/ 15 w 31"/>
                    <a:gd name="T13" fmla="*/ 210 h 335"/>
                    <a:gd name="T14" fmla="*/ 9 w 31"/>
                    <a:gd name="T15" fmla="*/ 211 h 335"/>
                    <a:gd name="T16" fmla="*/ 9 w 31"/>
                    <a:gd name="T17" fmla="*/ 222 h 335"/>
                    <a:gd name="T18" fmla="*/ 9 w 31"/>
                    <a:gd name="T19" fmla="*/ 232 h 335"/>
                    <a:gd name="T20" fmla="*/ 8 w 31"/>
                    <a:gd name="T21" fmla="*/ 247 h 335"/>
                    <a:gd name="T22" fmla="*/ 7 w 31"/>
                    <a:gd name="T23" fmla="*/ 254 h 335"/>
                    <a:gd name="T24" fmla="*/ 20 w 31"/>
                    <a:gd name="T25" fmla="*/ 270 h 335"/>
                    <a:gd name="T26" fmla="*/ 9 w 31"/>
                    <a:gd name="T27" fmla="*/ 272 h 335"/>
                    <a:gd name="T28" fmla="*/ 8 w 31"/>
                    <a:gd name="T29" fmla="*/ 279 h 335"/>
                    <a:gd name="T30" fmla="*/ 9 w 31"/>
                    <a:gd name="T31" fmla="*/ 286 h 335"/>
                    <a:gd name="T32" fmla="*/ 11 w 31"/>
                    <a:gd name="T33" fmla="*/ 302 h 335"/>
                    <a:gd name="T34" fmla="*/ 19 w 31"/>
                    <a:gd name="T35" fmla="*/ 309 h 335"/>
                    <a:gd name="T36" fmla="*/ 14 w 31"/>
                    <a:gd name="T37" fmla="*/ 323 h 335"/>
                    <a:gd name="T38" fmla="*/ 20 w 31"/>
                    <a:gd name="T39" fmla="*/ 327 h 335"/>
                    <a:gd name="T40" fmla="*/ 28 w 31"/>
                    <a:gd name="T41" fmla="*/ 326 h 335"/>
                    <a:gd name="T42" fmla="*/ 24 w 31"/>
                    <a:gd name="T43" fmla="*/ 326 h 335"/>
                    <a:gd name="T44" fmla="*/ 27 w 31"/>
                    <a:gd name="T45" fmla="*/ 315 h 335"/>
                    <a:gd name="T46" fmla="*/ 27 w 31"/>
                    <a:gd name="T47" fmla="*/ 297 h 335"/>
                    <a:gd name="T48" fmla="*/ 24 w 31"/>
                    <a:gd name="T49" fmla="*/ 272 h 335"/>
                    <a:gd name="T50" fmla="*/ 26 w 31"/>
                    <a:gd name="T51" fmla="*/ 261 h 335"/>
                    <a:gd name="T52" fmla="*/ 22 w 31"/>
                    <a:gd name="T53" fmla="*/ 258 h 335"/>
                    <a:gd name="T54" fmla="*/ 20 w 31"/>
                    <a:gd name="T55" fmla="*/ 246 h 335"/>
                    <a:gd name="T56" fmla="*/ 22 w 31"/>
                    <a:gd name="T57" fmla="*/ 220 h 335"/>
                    <a:gd name="T58" fmla="*/ 20 w 31"/>
                    <a:gd name="T59" fmla="*/ 211 h 335"/>
                    <a:gd name="T60" fmla="*/ 21 w 31"/>
                    <a:gd name="T61" fmla="*/ 198 h 335"/>
                    <a:gd name="T62" fmla="*/ 19 w 31"/>
                    <a:gd name="T63" fmla="*/ 185 h 335"/>
                    <a:gd name="T64" fmla="*/ 22 w 31"/>
                    <a:gd name="T65" fmla="*/ 171 h 335"/>
                    <a:gd name="T66" fmla="*/ 23 w 31"/>
                    <a:gd name="T67" fmla="*/ 148 h 335"/>
                    <a:gd name="T68" fmla="*/ 24 w 31"/>
                    <a:gd name="T69" fmla="*/ 129 h 335"/>
                    <a:gd name="T70" fmla="*/ 22 w 31"/>
                    <a:gd name="T71" fmla="*/ 110 h 335"/>
                    <a:gd name="T72" fmla="*/ 25 w 31"/>
                    <a:gd name="T73" fmla="*/ 88 h 335"/>
                    <a:gd name="T74" fmla="*/ 24 w 31"/>
                    <a:gd name="T75" fmla="*/ 80 h 335"/>
                    <a:gd name="T76" fmla="*/ 24 w 31"/>
                    <a:gd name="T77" fmla="*/ 57 h 335"/>
                    <a:gd name="T78" fmla="*/ 23 w 31"/>
                    <a:gd name="T79" fmla="*/ 35 h 335"/>
                    <a:gd name="T80" fmla="*/ 21 w 31"/>
                    <a:gd name="T81" fmla="*/ 1 h 335"/>
                    <a:gd name="T82" fmla="*/ 9 w 31"/>
                    <a:gd name="T83" fmla="*/ 14 h 335"/>
                    <a:gd name="T84" fmla="*/ 8 w 31"/>
                    <a:gd name="T85" fmla="*/ 35 h 335"/>
                    <a:gd name="T86" fmla="*/ 6 w 31"/>
                    <a:gd name="T87" fmla="*/ 39 h 335"/>
                    <a:gd name="T88" fmla="*/ 7 w 31"/>
                    <a:gd name="T89" fmla="*/ 63 h 335"/>
                    <a:gd name="T90" fmla="*/ 10 w 31"/>
                    <a:gd name="T91" fmla="*/ 75 h 335"/>
                    <a:gd name="T92" fmla="*/ 10 w 31"/>
                    <a:gd name="T93" fmla="*/ 85 h 335"/>
                    <a:gd name="T94" fmla="*/ 9 w 31"/>
                    <a:gd name="T95" fmla="*/ 94 h 335"/>
                    <a:gd name="T96" fmla="*/ 4 w 31"/>
                    <a:gd name="T97" fmla="*/ 105 h 335"/>
                    <a:gd name="T98" fmla="*/ 10 w 31"/>
                    <a:gd name="T99" fmla="*/ 114 h 335"/>
                    <a:gd name="T100" fmla="*/ 8 w 31"/>
                    <a:gd name="T101" fmla="*/ 122 h 335"/>
                    <a:gd name="T102" fmla="*/ 6 w 31"/>
                    <a:gd name="T103" fmla="*/ 125 h 335"/>
                    <a:gd name="T104" fmla="*/ 5 w 31"/>
                    <a:gd name="T105" fmla="*/ 137 h 335"/>
                    <a:gd name="T106" fmla="*/ 6 w 31"/>
                    <a:gd name="T107" fmla="*/ 151 h 335"/>
                    <a:gd name="T108" fmla="*/ 12 w 31"/>
                    <a:gd name="T109" fmla="*/ 213 h 335"/>
                    <a:gd name="T110" fmla="*/ 25 w 31"/>
                    <a:gd name="T111" fmla="*/ 31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35">
                      <a:moveTo>
                        <a:pt x="6" y="151"/>
                      </a:moveTo>
                      <a:cubicBezTo>
                        <a:pt x="4" y="153"/>
                        <a:pt x="4" y="153"/>
                        <a:pt x="4" y="153"/>
                      </a:cubicBezTo>
                      <a:cubicBezTo>
                        <a:pt x="1" y="151"/>
                        <a:pt x="2" y="150"/>
                        <a:pt x="0" y="151"/>
                      </a:cubicBezTo>
                      <a:cubicBezTo>
                        <a:pt x="6" y="151"/>
                        <a:pt x="1" y="157"/>
                        <a:pt x="6" y="158"/>
                      </a:cubicBezTo>
                      <a:cubicBezTo>
                        <a:pt x="5" y="159"/>
                        <a:pt x="5" y="159"/>
                        <a:pt x="5" y="159"/>
                      </a:cubicBezTo>
                      <a:cubicBezTo>
                        <a:pt x="5" y="158"/>
                        <a:pt x="5" y="158"/>
                        <a:pt x="5" y="158"/>
                      </a:cubicBezTo>
                      <a:cubicBezTo>
                        <a:pt x="2" y="160"/>
                        <a:pt x="9" y="160"/>
                        <a:pt x="8" y="162"/>
                      </a:cubicBezTo>
                      <a:cubicBezTo>
                        <a:pt x="8" y="163"/>
                        <a:pt x="7" y="164"/>
                        <a:pt x="6" y="163"/>
                      </a:cubicBezTo>
                      <a:cubicBezTo>
                        <a:pt x="7" y="165"/>
                        <a:pt x="7" y="165"/>
                        <a:pt x="7" y="165"/>
                      </a:cubicBezTo>
                      <a:cubicBezTo>
                        <a:pt x="7" y="166"/>
                        <a:pt x="6" y="166"/>
                        <a:pt x="7" y="165"/>
                      </a:cubicBezTo>
                      <a:cubicBezTo>
                        <a:pt x="7" y="169"/>
                        <a:pt x="7" y="169"/>
                        <a:pt x="7" y="169"/>
                      </a:cubicBezTo>
                      <a:cubicBezTo>
                        <a:pt x="7" y="169"/>
                        <a:pt x="7" y="169"/>
                        <a:pt x="7" y="169"/>
                      </a:cubicBezTo>
                      <a:cubicBezTo>
                        <a:pt x="8" y="169"/>
                        <a:pt x="9" y="170"/>
                        <a:pt x="10" y="171"/>
                      </a:cubicBezTo>
                      <a:cubicBezTo>
                        <a:pt x="9" y="171"/>
                        <a:pt x="9" y="170"/>
                        <a:pt x="8" y="170"/>
                      </a:cubicBezTo>
                      <a:cubicBezTo>
                        <a:pt x="10" y="172"/>
                        <a:pt x="10" y="172"/>
                        <a:pt x="10" y="172"/>
                      </a:cubicBezTo>
                      <a:cubicBezTo>
                        <a:pt x="8" y="173"/>
                        <a:pt x="7" y="171"/>
                        <a:pt x="7" y="170"/>
                      </a:cubicBezTo>
                      <a:cubicBezTo>
                        <a:pt x="2" y="172"/>
                        <a:pt x="8" y="172"/>
                        <a:pt x="5" y="175"/>
                      </a:cubicBezTo>
                      <a:cubicBezTo>
                        <a:pt x="5" y="173"/>
                        <a:pt x="5" y="173"/>
                        <a:pt x="5" y="173"/>
                      </a:cubicBezTo>
                      <a:cubicBezTo>
                        <a:pt x="1" y="175"/>
                        <a:pt x="3" y="176"/>
                        <a:pt x="1" y="178"/>
                      </a:cubicBezTo>
                      <a:cubicBezTo>
                        <a:pt x="2" y="177"/>
                        <a:pt x="5" y="174"/>
                        <a:pt x="7" y="176"/>
                      </a:cubicBezTo>
                      <a:cubicBezTo>
                        <a:pt x="6" y="176"/>
                        <a:pt x="6" y="177"/>
                        <a:pt x="7" y="178"/>
                      </a:cubicBezTo>
                      <a:cubicBezTo>
                        <a:pt x="5" y="178"/>
                        <a:pt x="6" y="179"/>
                        <a:pt x="6" y="181"/>
                      </a:cubicBezTo>
                      <a:cubicBezTo>
                        <a:pt x="3" y="180"/>
                        <a:pt x="3" y="180"/>
                        <a:pt x="3" y="180"/>
                      </a:cubicBezTo>
                      <a:cubicBezTo>
                        <a:pt x="4" y="182"/>
                        <a:pt x="5" y="182"/>
                        <a:pt x="7" y="182"/>
                      </a:cubicBezTo>
                      <a:cubicBezTo>
                        <a:pt x="6" y="184"/>
                        <a:pt x="4" y="184"/>
                        <a:pt x="3" y="185"/>
                      </a:cubicBezTo>
                      <a:cubicBezTo>
                        <a:pt x="2" y="187"/>
                        <a:pt x="6" y="183"/>
                        <a:pt x="6" y="186"/>
                      </a:cubicBezTo>
                      <a:cubicBezTo>
                        <a:pt x="5" y="188"/>
                        <a:pt x="6" y="189"/>
                        <a:pt x="8" y="192"/>
                      </a:cubicBezTo>
                      <a:cubicBezTo>
                        <a:pt x="7" y="193"/>
                        <a:pt x="6" y="192"/>
                        <a:pt x="6" y="192"/>
                      </a:cubicBezTo>
                      <a:cubicBezTo>
                        <a:pt x="8" y="193"/>
                        <a:pt x="8" y="193"/>
                        <a:pt x="8" y="193"/>
                      </a:cubicBezTo>
                      <a:cubicBezTo>
                        <a:pt x="8" y="194"/>
                        <a:pt x="7" y="194"/>
                        <a:pt x="7" y="194"/>
                      </a:cubicBezTo>
                      <a:cubicBezTo>
                        <a:pt x="7" y="195"/>
                        <a:pt x="9" y="194"/>
                        <a:pt x="10" y="195"/>
                      </a:cubicBezTo>
                      <a:cubicBezTo>
                        <a:pt x="13" y="196"/>
                        <a:pt x="6" y="199"/>
                        <a:pt x="9" y="201"/>
                      </a:cubicBezTo>
                      <a:cubicBezTo>
                        <a:pt x="8" y="201"/>
                        <a:pt x="7" y="201"/>
                        <a:pt x="6" y="201"/>
                      </a:cubicBezTo>
                      <a:cubicBezTo>
                        <a:pt x="9" y="204"/>
                        <a:pt x="8" y="203"/>
                        <a:pt x="11" y="205"/>
                      </a:cubicBezTo>
                      <a:cubicBezTo>
                        <a:pt x="9" y="207"/>
                        <a:pt x="9" y="207"/>
                        <a:pt x="9" y="207"/>
                      </a:cubicBezTo>
                      <a:cubicBezTo>
                        <a:pt x="11" y="206"/>
                        <a:pt x="13" y="208"/>
                        <a:pt x="15" y="210"/>
                      </a:cubicBezTo>
                      <a:cubicBezTo>
                        <a:pt x="16" y="209"/>
                        <a:pt x="17" y="209"/>
                        <a:pt x="17" y="208"/>
                      </a:cubicBezTo>
                      <a:cubicBezTo>
                        <a:pt x="19" y="211"/>
                        <a:pt x="19" y="211"/>
                        <a:pt x="19" y="211"/>
                      </a:cubicBezTo>
                      <a:cubicBezTo>
                        <a:pt x="18" y="211"/>
                        <a:pt x="17" y="211"/>
                        <a:pt x="16" y="211"/>
                      </a:cubicBezTo>
                      <a:cubicBezTo>
                        <a:pt x="17" y="211"/>
                        <a:pt x="17" y="211"/>
                        <a:pt x="17" y="211"/>
                      </a:cubicBezTo>
                      <a:cubicBezTo>
                        <a:pt x="16" y="212"/>
                        <a:pt x="15" y="211"/>
                        <a:pt x="13" y="211"/>
                      </a:cubicBezTo>
                      <a:cubicBezTo>
                        <a:pt x="14" y="210"/>
                        <a:pt x="14" y="210"/>
                        <a:pt x="15" y="210"/>
                      </a:cubicBezTo>
                      <a:cubicBezTo>
                        <a:pt x="13" y="209"/>
                        <a:pt x="11" y="209"/>
                        <a:pt x="10" y="209"/>
                      </a:cubicBezTo>
                      <a:cubicBezTo>
                        <a:pt x="10" y="209"/>
                        <a:pt x="10" y="209"/>
                        <a:pt x="11" y="210"/>
                      </a:cubicBezTo>
                      <a:cubicBezTo>
                        <a:pt x="10" y="209"/>
                        <a:pt x="10" y="209"/>
                        <a:pt x="10" y="209"/>
                      </a:cubicBezTo>
                      <a:cubicBezTo>
                        <a:pt x="9" y="209"/>
                        <a:pt x="10" y="210"/>
                        <a:pt x="11" y="210"/>
                      </a:cubicBezTo>
                      <a:cubicBezTo>
                        <a:pt x="8" y="211"/>
                        <a:pt x="8" y="211"/>
                        <a:pt x="8" y="211"/>
                      </a:cubicBezTo>
                      <a:cubicBezTo>
                        <a:pt x="9" y="211"/>
                        <a:pt x="9" y="211"/>
                        <a:pt x="9" y="211"/>
                      </a:cubicBezTo>
                      <a:cubicBezTo>
                        <a:pt x="7" y="214"/>
                        <a:pt x="7" y="214"/>
                        <a:pt x="7" y="214"/>
                      </a:cubicBezTo>
                      <a:cubicBezTo>
                        <a:pt x="10" y="217"/>
                        <a:pt x="14" y="219"/>
                        <a:pt x="15" y="223"/>
                      </a:cubicBezTo>
                      <a:cubicBezTo>
                        <a:pt x="13" y="222"/>
                        <a:pt x="12" y="223"/>
                        <a:pt x="9" y="223"/>
                      </a:cubicBezTo>
                      <a:cubicBezTo>
                        <a:pt x="12" y="221"/>
                        <a:pt x="8" y="220"/>
                        <a:pt x="9" y="217"/>
                      </a:cubicBezTo>
                      <a:cubicBezTo>
                        <a:pt x="9" y="219"/>
                        <a:pt x="7" y="218"/>
                        <a:pt x="7" y="218"/>
                      </a:cubicBezTo>
                      <a:cubicBezTo>
                        <a:pt x="9" y="222"/>
                        <a:pt x="9" y="222"/>
                        <a:pt x="9" y="222"/>
                      </a:cubicBezTo>
                      <a:cubicBezTo>
                        <a:pt x="7" y="222"/>
                        <a:pt x="8" y="222"/>
                        <a:pt x="7" y="223"/>
                      </a:cubicBezTo>
                      <a:cubicBezTo>
                        <a:pt x="11" y="223"/>
                        <a:pt x="10" y="226"/>
                        <a:pt x="11" y="227"/>
                      </a:cubicBezTo>
                      <a:cubicBezTo>
                        <a:pt x="10" y="228"/>
                        <a:pt x="8" y="227"/>
                        <a:pt x="8" y="225"/>
                      </a:cubicBezTo>
                      <a:cubicBezTo>
                        <a:pt x="5" y="227"/>
                        <a:pt x="13" y="228"/>
                        <a:pt x="11" y="230"/>
                      </a:cubicBezTo>
                      <a:cubicBezTo>
                        <a:pt x="11" y="229"/>
                        <a:pt x="11" y="229"/>
                        <a:pt x="10" y="229"/>
                      </a:cubicBezTo>
                      <a:cubicBezTo>
                        <a:pt x="11" y="230"/>
                        <a:pt x="10" y="233"/>
                        <a:pt x="9" y="232"/>
                      </a:cubicBezTo>
                      <a:cubicBezTo>
                        <a:pt x="9" y="232"/>
                        <a:pt x="9" y="232"/>
                        <a:pt x="9" y="232"/>
                      </a:cubicBezTo>
                      <a:cubicBezTo>
                        <a:pt x="9" y="234"/>
                        <a:pt x="9" y="240"/>
                        <a:pt x="13" y="241"/>
                      </a:cubicBezTo>
                      <a:cubicBezTo>
                        <a:pt x="12" y="241"/>
                        <a:pt x="8" y="240"/>
                        <a:pt x="8" y="240"/>
                      </a:cubicBezTo>
                      <a:cubicBezTo>
                        <a:pt x="19" y="245"/>
                        <a:pt x="19" y="245"/>
                        <a:pt x="19" y="245"/>
                      </a:cubicBezTo>
                      <a:cubicBezTo>
                        <a:pt x="16" y="245"/>
                        <a:pt x="9" y="247"/>
                        <a:pt x="8" y="244"/>
                      </a:cubicBezTo>
                      <a:cubicBezTo>
                        <a:pt x="7" y="245"/>
                        <a:pt x="7" y="246"/>
                        <a:pt x="8" y="247"/>
                      </a:cubicBezTo>
                      <a:cubicBezTo>
                        <a:pt x="8" y="247"/>
                        <a:pt x="12" y="246"/>
                        <a:pt x="12" y="247"/>
                      </a:cubicBezTo>
                      <a:cubicBezTo>
                        <a:pt x="9" y="248"/>
                        <a:pt x="11" y="248"/>
                        <a:pt x="8" y="250"/>
                      </a:cubicBezTo>
                      <a:cubicBezTo>
                        <a:pt x="8" y="249"/>
                        <a:pt x="13" y="250"/>
                        <a:pt x="13" y="251"/>
                      </a:cubicBezTo>
                      <a:cubicBezTo>
                        <a:pt x="12" y="251"/>
                        <a:pt x="8" y="251"/>
                        <a:pt x="8" y="251"/>
                      </a:cubicBezTo>
                      <a:cubicBezTo>
                        <a:pt x="12" y="254"/>
                        <a:pt x="12" y="254"/>
                        <a:pt x="12" y="254"/>
                      </a:cubicBezTo>
                      <a:cubicBezTo>
                        <a:pt x="11" y="253"/>
                        <a:pt x="8" y="254"/>
                        <a:pt x="7" y="254"/>
                      </a:cubicBezTo>
                      <a:cubicBezTo>
                        <a:pt x="8" y="254"/>
                        <a:pt x="7" y="257"/>
                        <a:pt x="8" y="257"/>
                      </a:cubicBezTo>
                      <a:cubicBezTo>
                        <a:pt x="9" y="256"/>
                        <a:pt x="9" y="256"/>
                        <a:pt x="9" y="256"/>
                      </a:cubicBezTo>
                      <a:cubicBezTo>
                        <a:pt x="8" y="259"/>
                        <a:pt x="15" y="259"/>
                        <a:pt x="15" y="262"/>
                      </a:cubicBezTo>
                      <a:cubicBezTo>
                        <a:pt x="14" y="262"/>
                        <a:pt x="9" y="261"/>
                        <a:pt x="8" y="263"/>
                      </a:cubicBezTo>
                      <a:cubicBezTo>
                        <a:pt x="11" y="264"/>
                        <a:pt x="20" y="266"/>
                        <a:pt x="21" y="269"/>
                      </a:cubicBezTo>
                      <a:cubicBezTo>
                        <a:pt x="20" y="270"/>
                        <a:pt x="20" y="270"/>
                        <a:pt x="20" y="270"/>
                      </a:cubicBezTo>
                      <a:cubicBezTo>
                        <a:pt x="21" y="272"/>
                        <a:pt x="21" y="272"/>
                        <a:pt x="21" y="272"/>
                      </a:cubicBezTo>
                      <a:cubicBezTo>
                        <a:pt x="18" y="270"/>
                        <a:pt x="11" y="267"/>
                        <a:pt x="8" y="265"/>
                      </a:cubicBezTo>
                      <a:cubicBezTo>
                        <a:pt x="7" y="266"/>
                        <a:pt x="6" y="265"/>
                        <a:pt x="6" y="267"/>
                      </a:cubicBezTo>
                      <a:cubicBezTo>
                        <a:pt x="5" y="267"/>
                        <a:pt x="5" y="266"/>
                        <a:pt x="4" y="265"/>
                      </a:cubicBezTo>
                      <a:cubicBezTo>
                        <a:pt x="4" y="269"/>
                        <a:pt x="4" y="269"/>
                        <a:pt x="4" y="269"/>
                      </a:cubicBezTo>
                      <a:cubicBezTo>
                        <a:pt x="6" y="269"/>
                        <a:pt x="6" y="272"/>
                        <a:pt x="9" y="272"/>
                      </a:cubicBezTo>
                      <a:cubicBezTo>
                        <a:pt x="6" y="268"/>
                        <a:pt x="6" y="268"/>
                        <a:pt x="6" y="268"/>
                      </a:cubicBezTo>
                      <a:cubicBezTo>
                        <a:pt x="9" y="268"/>
                        <a:pt x="13" y="270"/>
                        <a:pt x="13" y="273"/>
                      </a:cubicBezTo>
                      <a:cubicBezTo>
                        <a:pt x="12" y="274"/>
                        <a:pt x="8" y="273"/>
                        <a:pt x="7" y="273"/>
                      </a:cubicBezTo>
                      <a:cubicBezTo>
                        <a:pt x="8" y="273"/>
                        <a:pt x="9" y="276"/>
                        <a:pt x="8" y="276"/>
                      </a:cubicBezTo>
                      <a:cubicBezTo>
                        <a:pt x="7" y="275"/>
                        <a:pt x="7" y="275"/>
                        <a:pt x="7" y="275"/>
                      </a:cubicBezTo>
                      <a:cubicBezTo>
                        <a:pt x="6" y="276"/>
                        <a:pt x="11" y="277"/>
                        <a:pt x="8" y="279"/>
                      </a:cubicBezTo>
                      <a:cubicBezTo>
                        <a:pt x="8" y="280"/>
                        <a:pt x="5" y="281"/>
                        <a:pt x="6" y="281"/>
                      </a:cubicBezTo>
                      <a:cubicBezTo>
                        <a:pt x="9" y="280"/>
                        <a:pt x="19" y="280"/>
                        <a:pt x="21" y="281"/>
                      </a:cubicBezTo>
                      <a:cubicBezTo>
                        <a:pt x="21" y="281"/>
                        <a:pt x="18" y="284"/>
                        <a:pt x="17" y="285"/>
                      </a:cubicBezTo>
                      <a:cubicBezTo>
                        <a:pt x="14" y="286"/>
                        <a:pt x="11" y="283"/>
                        <a:pt x="9" y="284"/>
                      </a:cubicBezTo>
                      <a:cubicBezTo>
                        <a:pt x="9" y="284"/>
                        <a:pt x="10" y="285"/>
                        <a:pt x="11" y="285"/>
                      </a:cubicBezTo>
                      <a:cubicBezTo>
                        <a:pt x="10" y="286"/>
                        <a:pt x="8" y="285"/>
                        <a:pt x="9" y="286"/>
                      </a:cubicBezTo>
                      <a:cubicBezTo>
                        <a:pt x="11" y="287"/>
                        <a:pt x="8" y="289"/>
                        <a:pt x="11" y="287"/>
                      </a:cubicBezTo>
                      <a:cubicBezTo>
                        <a:pt x="12" y="289"/>
                        <a:pt x="10" y="289"/>
                        <a:pt x="11" y="290"/>
                      </a:cubicBezTo>
                      <a:cubicBezTo>
                        <a:pt x="12" y="290"/>
                        <a:pt x="17" y="292"/>
                        <a:pt x="17" y="293"/>
                      </a:cubicBezTo>
                      <a:cubicBezTo>
                        <a:pt x="17" y="293"/>
                        <a:pt x="16" y="294"/>
                        <a:pt x="15" y="294"/>
                      </a:cubicBezTo>
                      <a:cubicBezTo>
                        <a:pt x="15" y="297"/>
                        <a:pt x="14" y="299"/>
                        <a:pt x="14" y="301"/>
                      </a:cubicBezTo>
                      <a:cubicBezTo>
                        <a:pt x="13" y="302"/>
                        <a:pt x="12" y="303"/>
                        <a:pt x="11" y="302"/>
                      </a:cubicBezTo>
                      <a:cubicBezTo>
                        <a:pt x="12" y="303"/>
                        <a:pt x="13" y="303"/>
                        <a:pt x="13" y="304"/>
                      </a:cubicBezTo>
                      <a:cubicBezTo>
                        <a:pt x="10" y="306"/>
                        <a:pt x="12" y="302"/>
                        <a:pt x="9" y="303"/>
                      </a:cubicBezTo>
                      <a:cubicBezTo>
                        <a:pt x="11" y="304"/>
                        <a:pt x="12" y="306"/>
                        <a:pt x="13" y="307"/>
                      </a:cubicBezTo>
                      <a:cubicBezTo>
                        <a:pt x="15" y="307"/>
                        <a:pt x="13" y="304"/>
                        <a:pt x="12" y="303"/>
                      </a:cubicBezTo>
                      <a:cubicBezTo>
                        <a:pt x="16" y="303"/>
                        <a:pt x="19" y="305"/>
                        <a:pt x="21" y="308"/>
                      </a:cubicBezTo>
                      <a:cubicBezTo>
                        <a:pt x="21" y="310"/>
                        <a:pt x="18" y="309"/>
                        <a:pt x="19" y="309"/>
                      </a:cubicBezTo>
                      <a:cubicBezTo>
                        <a:pt x="18" y="314"/>
                        <a:pt x="25" y="313"/>
                        <a:pt x="22" y="317"/>
                      </a:cubicBezTo>
                      <a:cubicBezTo>
                        <a:pt x="20" y="318"/>
                        <a:pt x="18" y="317"/>
                        <a:pt x="17" y="317"/>
                      </a:cubicBezTo>
                      <a:cubicBezTo>
                        <a:pt x="16" y="315"/>
                        <a:pt x="18" y="314"/>
                        <a:pt x="18" y="313"/>
                      </a:cubicBezTo>
                      <a:cubicBezTo>
                        <a:pt x="17" y="315"/>
                        <a:pt x="17" y="315"/>
                        <a:pt x="17" y="315"/>
                      </a:cubicBezTo>
                      <a:cubicBezTo>
                        <a:pt x="16" y="314"/>
                        <a:pt x="16" y="313"/>
                        <a:pt x="16" y="312"/>
                      </a:cubicBezTo>
                      <a:cubicBezTo>
                        <a:pt x="14" y="313"/>
                        <a:pt x="16" y="320"/>
                        <a:pt x="14" y="323"/>
                      </a:cubicBezTo>
                      <a:cubicBezTo>
                        <a:pt x="15" y="324"/>
                        <a:pt x="15" y="325"/>
                        <a:pt x="16" y="324"/>
                      </a:cubicBezTo>
                      <a:cubicBezTo>
                        <a:pt x="16" y="323"/>
                        <a:pt x="16" y="323"/>
                        <a:pt x="16" y="323"/>
                      </a:cubicBezTo>
                      <a:cubicBezTo>
                        <a:pt x="18" y="322"/>
                        <a:pt x="18" y="325"/>
                        <a:pt x="19" y="324"/>
                      </a:cubicBezTo>
                      <a:cubicBezTo>
                        <a:pt x="20" y="325"/>
                        <a:pt x="22" y="327"/>
                        <a:pt x="21" y="329"/>
                      </a:cubicBezTo>
                      <a:cubicBezTo>
                        <a:pt x="19" y="329"/>
                        <a:pt x="19" y="329"/>
                        <a:pt x="19" y="329"/>
                      </a:cubicBezTo>
                      <a:cubicBezTo>
                        <a:pt x="20" y="329"/>
                        <a:pt x="20" y="328"/>
                        <a:pt x="20" y="327"/>
                      </a:cubicBezTo>
                      <a:cubicBezTo>
                        <a:pt x="21" y="328"/>
                        <a:pt x="16" y="330"/>
                        <a:pt x="20" y="331"/>
                      </a:cubicBezTo>
                      <a:cubicBezTo>
                        <a:pt x="21" y="330"/>
                        <a:pt x="21" y="330"/>
                        <a:pt x="21" y="330"/>
                      </a:cubicBezTo>
                      <a:cubicBezTo>
                        <a:pt x="22" y="331"/>
                        <a:pt x="25" y="333"/>
                        <a:pt x="24" y="335"/>
                      </a:cubicBezTo>
                      <a:cubicBezTo>
                        <a:pt x="27" y="334"/>
                        <a:pt x="24" y="335"/>
                        <a:pt x="27" y="333"/>
                      </a:cubicBezTo>
                      <a:cubicBezTo>
                        <a:pt x="23" y="334"/>
                        <a:pt x="27" y="329"/>
                        <a:pt x="23" y="330"/>
                      </a:cubicBezTo>
                      <a:cubicBezTo>
                        <a:pt x="27" y="329"/>
                        <a:pt x="25" y="328"/>
                        <a:pt x="28" y="326"/>
                      </a:cubicBezTo>
                      <a:cubicBezTo>
                        <a:pt x="27" y="327"/>
                        <a:pt x="26" y="327"/>
                        <a:pt x="26" y="326"/>
                      </a:cubicBezTo>
                      <a:cubicBezTo>
                        <a:pt x="26" y="325"/>
                        <a:pt x="26" y="325"/>
                        <a:pt x="26" y="325"/>
                      </a:cubicBezTo>
                      <a:cubicBezTo>
                        <a:pt x="26" y="325"/>
                        <a:pt x="26" y="325"/>
                        <a:pt x="26" y="325"/>
                      </a:cubicBezTo>
                      <a:cubicBezTo>
                        <a:pt x="26" y="325"/>
                        <a:pt x="26" y="325"/>
                        <a:pt x="26" y="325"/>
                      </a:cubicBezTo>
                      <a:cubicBezTo>
                        <a:pt x="26" y="325"/>
                        <a:pt x="25" y="325"/>
                        <a:pt x="26" y="325"/>
                      </a:cubicBezTo>
                      <a:cubicBezTo>
                        <a:pt x="25" y="326"/>
                        <a:pt x="25" y="326"/>
                        <a:pt x="24" y="326"/>
                      </a:cubicBezTo>
                      <a:cubicBezTo>
                        <a:pt x="23" y="325"/>
                        <a:pt x="23" y="323"/>
                        <a:pt x="22" y="322"/>
                      </a:cubicBezTo>
                      <a:cubicBezTo>
                        <a:pt x="22" y="321"/>
                        <a:pt x="23" y="322"/>
                        <a:pt x="23" y="322"/>
                      </a:cubicBezTo>
                      <a:cubicBezTo>
                        <a:pt x="22" y="321"/>
                        <a:pt x="22" y="321"/>
                        <a:pt x="22" y="321"/>
                      </a:cubicBezTo>
                      <a:cubicBezTo>
                        <a:pt x="24" y="321"/>
                        <a:pt x="25" y="318"/>
                        <a:pt x="26" y="320"/>
                      </a:cubicBezTo>
                      <a:cubicBezTo>
                        <a:pt x="26" y="318"/>
                        <a:pt x="26" y="318"/>
                        <a:pt x="26" y="318"/>
                      </a:cubicBezTo>
                      <a:cubicBezTo>
                        <a:pt x="27" y="317"/>
                        <a:pt x="27" y="316"/>
                        <a:pt x="27" y="315"/>
                      </a:cubicBezTo>
                      <a:cubicBezTo>
                        <a:pt x="27" y="314"/>
                        <a:pt x="25" y="313"/>
                        <a:pt x="26" y="313"/>
                      </a:cubicBezTo>
                      <a:cubicBezTo>
                        <a:pt x="25" y="310"/>
                        <a:pt x="25" y="310"/>
                        <a:pt x="25" y="310"/>
                      </a:cubicBezTo>
                      <a:cubicBezTo>
                        <a:pt x="25" y="310"/>
                        <a:pt x="25" y="310"/>
                        <a:pt x="25" y="310"/>
                      </a:cubicBezTo>
                      <a:cubicBezTo>
                        <a:pt x="26" y="307"/>
                        <a:pt x="23" y="304"/>
                        <a:pt x="26" y="301"/>
                      </a:cubicBezTo>
                      <a:cubicBezTo>
                        <a:pt x="25" y="300"/>
                        <a:pt x="25" y="299"/>
                        <a:pt x="25" y="297"/>
                      </a:cubicBezTo>
                      <a:cubicBezTo>
                        <a:pt x="27" y="297"/>
                        <a:pt x="27" y="297"/>
                        <a:pt x="27" y="297"/>
                      </a:cubicBezTo>
                      <a:cubicBezTo>
                        <a:pt x="26" y="296"/>
                        <a:pt x="28" y="293"/>
                        <a:pt x="27" y="292"/>
                      </a:cubicBezTo>
                      <a:cubicBezTo>
                        <a:pt x="31" y="291"/>
                        <a:pt x="28" y="286"/>
                        <a:pt x="28" y="284"/>
                      </a:cubicBezTo>
                      <a:cubicBezTo>
                        <a:pt x="26" y="284"/>
                        <a:pt x="26" y="284"/>
                        <a:pt x="26" y="284"/>
                      </a:cubicBezTo>
                      <a:cubicBezTo>
                        <a:pt x="26" y="282"/>
                        <a:pt x="26" y="281"/>
                        <a:pt x="25" y="279"/>
                      </a:cubicBezTo>
                      <a:cubicBezTo>
                        <a:pt x="23" y="279"/>
                        <a:pt x="23" y="279"/>
                        <a:pt x="23" y="279"/>
                      </a:cubicBezTo>
                      <a:cubicBezTo>
                        <a:pt x="22" y="277"/>
                        <a:pt x="25" y="275"/>
                        <a:pt x="24" y="272"/>
                      </a:cubicBezTo>
                      <a:cubicBezTo>
                        <a:pt x="25" y="272"/>
                        <a:pt x="25" y="273"/>
                        <a:pt x="24" y="273"/>
                      </a:cubicBezTo>
                      <a:cubicBezTo>
                        <a:pt x="29" y="270"/>
                        <a:pt x="22" y="267"/>
                        <a:pt x="24" y="264"/>
                      </a:cubicBezTo>
                      <a:cubicBezTo>
                        <a:pt x="24" y="263"/>
                        <a:pt x="24" y="263"/>
                        <a:pt x="25" y="262"/>
                      </a:cubicBezTo>
                      <a:cubicBezTo>
                        <a:pt x="25" y="262"/>
                        <a:pt x="25" y="262"/>
                        <a:pt x="25" y="262"/>
                      </a:cubicBezTo>
                      <a:cubicBezTo>
                        <a:pt x="25" y="262"/>
                        <a:pt x="25" y="262"/>
                        <a:pt x="25" y="262"/>
                      </a:cubicBezTo>
                      <a:cubicBezTo>
                        <a:pt x="25" y="262"/>
                        <a:pt x="25" y="261"/>
                        <a:pt x="26" y="261"/>
                      </a:cubicBezTo>
                      <a:cubicBezTo>
                        <a:pt x="25" y="261"/>
                        <a:pt x="25" y="262"/>
                        <a:pt x="25" y="262"/>
                      </a:cubicBezTo>
                      <a:cubicBezTo>
                        <a:pt x="25" y="261"/>
                        <a:pt x="24" y="261"/>
                        <a:pt x="24" y="260"/>
                      </a:cubicBezTo>
                      <a:cubicBezTo>
                        <a:pt x="26" y="259"/>
                        <a:pt x="26" y="259"/>
                        <a:pt x="26" y="259"/>
                      </a:cubicBezTo>
                      <a:cubicBezTo>
                        <a:pt x="26" y="259"/>
                        <a:pt x="26" y="259"/>
                        <a:pt x="26" y="259"/>
                      </a:cubicBezTo>
                      <a:cubicBezTo>
                        <a:pt x="26" y="258"/>
                        <a:pt x="25" y="259"/>
                        <a:pt x="23" y="259"/>
                      </a:cubicBezTo>
                      <a:cubicBezTo>
                        <a:pt x="23" y="259"/>
                        <a:pt x="23" y="258"/>
                        <a:pt x="22" y="258"/>
                      </a:cubicBezTo>
                      <a:cubicBezTo>
                        <a:pt x="25" y="257"/>
                        <a:pt x="21" y="256"/>
                        <a:pt x="25" y="255"/>
                      </a:cubicBezTo>
                      <a:cubicBezTo>
                        <a:pt x="23" y="254"/>
                        <a:pt x="23" y="251"/>
                        <a:pt x="20" y="250"/>
                      </a:cubicBezTo>
                      <a:cubicBezTo>
                        <a:pt x="20" y="250"/>
                        <a:pt x="21" y="250"/>
                        <a:pt x="21" y="251"/>
                      </a:cubicBezTo>
                      <a:cubicBezTo>
                        <a:pt x="21" y="250"/>
                        <a:pt x="21" y="249"/>
                        <a:pt x="20" y="248"/>
                      </a:cubicBezTo>
                      <a:cubicBezTo>
                        <a:pt x="23" y="248"/>
                        <a:pt x="23" y="248"/>
                        <a:pt x="23" y="248"/>
                      </a:cubicBezTo>
                      <a:cubicBezTo>
                        <a:pt x="20" y="246"/>
                        <a:pt x="20" y="246"/>
                        <a:pt x="20" y="246"/>
                      </a:cubicBezTo>
                      <a:cubicBezTo>
                        <a:pt x="21" y="244"/>
                        <a:pt x="22" y="244"/>
                        <a:pt x="24" y="245"/>
                      </a:cubicBezTo>
                      <a:cubicBezTo>
                        <a:pt x="21" y="242"/>
                        <a:pt x="23" y="243"/>
                        <a:pt x="20" y="240"/>
                      </a:cubicBezTo>
                      <a:cubicBezTo>
                        <a:pt x="21" y="240"/>
                        <a:pt x="21" y="240"/>
                        <a:pt x="21" y="240"/>
                      </a:cubicBezTo>
                      <a:cubicBezTo>
                        <a:pt x="21" y="240"/>
                        <a:pt x="19" y="238"/>
                        <a:pt x="21" y="238"/>
                      </a:cubicBezTo>
                      <a:cubicBezTo>
                        <a:pt x="24" y="236"/>
                        <a:pt x="21" y="228"/>
                        <a:pt x="24" y="223"/>
                      </a:cubicBezTo>
                      <a:cubicBezTo>
                        <a:pt x="19" y="224"/>
                        <a:pt x="26" y="221"/>
                        <a:pt x="22" y="220"/>
                      </a:cubicBezTo>
                      <a:cubicBezTo>
                        <a:pt x="23" y="220"/>
                        <a:pt x="24" y="219"/>
                        <a:pt x="25" y="220"/>
                      </a:cubicBezTo>
                      <a:cubicBezTo>
                        <a:pt x="24" y="218"/>
                        <a:pt x="27" y="216"/>
                        <a:pt x="24" y="215"/>
                      </a:cubicBezTo>
                      <a:cubicBezTo>
                        <a:pt x="25" y="214"/>
                        <a:pt x="25" y="215"/>
                        <a:pt x="26" y="215"/>
                      </a:cubicBezTo>
                      <a:cubicBezTo>
                        <a:pt x="26" y="215"/>
                        <a:pt x="25" y="214"/>
                        <a:pt x="26" y="214"/>
                      </a:cubicBezTo>
                      <a:cubicBezTo>
                        <a:pt x="26" y="213"/>
                        <a:pt x="27" y="214"/>
                        <a:pt x="27" y="215"/>
                      </a:cubicBezTo>
                      <a:cubicBezTo>
                        <a:pt x="27" y="212"/>
                        <a:pt x="23" y="212"/>
                        <a:pt x="20" y="211"/>
                      </a:cubicBezTo>
                      <a:cubicBezTo>
                        <a:pt x="22" y="210"/>
                        <a:pt x="22" y="209"/>
                        <a:pt x="19" y="208"/>
                      </a:cubicBezTo>
                      <a:cubicBezTo>
                        <a:pt x="20" y="208"/>
                        <a:pt x="22" y="207"/>
                        <a:pt x="22" y="209"/>
                      </a:cubicBezTo>
                      <a:cubicBezTo>
                        <a:pt x="22" y="208"/>
                        <a:pt x="23" y="203"/>
                        <a:pt x="21" y="203"/>
                      </a:cubicBezTo>
                      <a:cubicBezTo>
                        <a:pt x="22" y="203"/>
                        <a:pt x="21" y="202"/>
                        <a:pt x="21" y="202"/>
                      </a:cubicBezTo>
                      <a:cubicBezTo>
                        <a:pt x="21" y="200"/>
                        <a:pt x="21" y="199"/>
                        <a:pt x="21" y="197"/>
                      </a:cubicBezTo>
                      <a:cubicBezTo>
                        <a:pt x="21" y="198"/>
                        <a:pt x="21" y="198"/>
                        <a:pt x="21" y="198"/>
                      </a:cubicBezTo>
                      <a:cubicBezTo>
                        <a:pt x="17" y="197"/>
                        <a:pt x="20" y="196"/>
                        <a:pt x="19" y="195"/>
                      </a:cubicBezTo>
                      <a:cubicBezTo>
                        <a:pt x="20" y="195"/>
                        <a:pt x="20" y="195"/>
                        <a:pt x="20" y="195"/>
                      </a:cubicBezTo>
                      <a:cubicBezTo>
                        <a:pt x="22" y="191"/>
                        <a:pt x="19" y="193"/>
                        <a:pt x="21" y="189"/>
                      </a:cubicBezTo>
                      <a:cubicBezTo>
                        <a:pt x="19" y="190"/>
                        <a:pt x="19" y="190"/>
                        <a:pt x="19" y="190"/>
                      </a:cubicBezTo>
                      <a:cubicBezTo>
                        <a:pt x="15" y="189"/>
                        <a:pt x="22" y="186"/>
                        <a:pt x="20" y="184"/>
                      </a:cubicBezTo>
                      <a:cubicBezTo>
                        <a:pt x="19" y="185"/>
                        <a:pt x="19" y="185"/>
                        <a:pt x="19" y="185"/>
                      </a:cubicBezTo>
                      <a:cubicBezTo>
                        <a:pt x="18" y="184"/>
                        <a:pt x="25" y="182"/>
                        <a:pt x="25" y="181"/>
                      </a:cubicBezTo>
                      <a:cubicBezTo>
                        <a:pt x="26" y="180"/>
                        <a:pt x="26" y="181"/>
                        <a:pt x="26" y="181"/>
                      </a:cubicBezTo>
                      <a:cubicBezTo>
                        <a:pt x="29" y="178"/>
                        <a:pt x="24" y="181"/>
                        <a:pt x="23" y="179"/>
                      </a:cubicBezTo>
                      <a:cubicBezTo>
                        <a:pt x="24" y="178"/>
                        <a:pt x="26" y="179"/>
                        <a:pt x="27" y="178"/>
                      </a:cubicBezTo>
                      <a:cubicBezTo>
                        <a:pt x="28" y="177"/>
                        <a:pt x="22" y="173"/>
                        <a:pt x="25" y="171"/>
                      </a:cubicBezTo>
                      <a:cubicBezTo>
                        <a:pt x="24" y="172"/>
                        <a:pt x="23" y="172"/>
                        <a:pt x="22" y="171"/>
                      </a:cubicBezTo>
                      <a:cubicBezTo>
                        <a:pt x="22" y="169"/>
                        <a:pt x="26" y="167"/>
                        <a:pt x="23" y="165"/>
                      </a:cubicBezTo>
                      <a:cubicBezTo>
                        <a:pt x="23" y="165"/>
                        <a:pt x="23" y="165"/>
                        <a:pt x="23" y="165"/>
                      </a:cubicBezTo>
                      <a:cubicBezTo>
                        <a:pt x="23" y="163"/>
                        <a:pt x="22" y="161"/>
                        <a:pt x="20" y="160"/>
                      </a:cubicBezTo>
                      <a:cubicBezTo>
                        <a:pt x="27" y="159"/>
                        <a:pt x="17" y="152"/>
                        <a:pt x="23" y="152"/>
                      </a:cubicBezTo>
                      <a:cubicBezTo>
                        <a:pt x="23" y="148"/>
                        <a:pt x="23" y="148"/>
                        <a:pt x="23" y="148"/>
                      </a:cubicBezTo>
                      <a:cubicBezTo>
                        <a:pt x="23" y="148"/>
                        <a:pt x="23" y="148"/>
                        <a:pt x="23" y="148"/>
                      </a:cubicBezTo>
                      <a:cubicBezTo>
                        <a:pt x="24" y="146"/>
                        <a:pt x="22" y="145"/>
                        <a:pt x="21" y="144"/>
                      </a:cubicBezTo>
                      <a:cubicBezTo>
                        <a:pt x="21" y="144"/>
                        <a:pt x="22" y="144"/>
                        <a:pt x="22" y="144"/>
                      </a:cubicBezTo>
                      <a:cubicBezTo>
                        <a:pt x="23" y="141"/>
                        <a:pt x="23" y="140"/>
                        <a:pt x="20" y="137"/>
                      </a:cubicBezTo>
                      <a:cubicBezTo>
                        <a:pt x="22" y="137"/>
                        <a:pt x="22" y="137"/>
                        <a:pt x="22" y="137"/>
                      </a:cubicBezTo>
                      <a:cubicBezTo>
                        <a:pt x="21" y="136"/>
                        <a:pt x="25" y="132"/>
                        <a:pt x="23" y="128"/>
                      </a:cubicBezTo>
                      <a:cubicBezTo>
                        <a:pt x="23" y="128"/>
                        <a:pt x="24" y="128"/>
                        <a:pt x="24" y="129"/>
                      </a:cubicBezTo>
                      <a:cubicBezTo>
                        <a:pt x="22" y="125"/>
                        <a:pt x="29" y="119"/>
                        <a:pt x="22" y="118"/>
                      </a:cubicBezTo>
                      <a:cubicBezTo>
                        <a:pt x="20" y="115"/>
                        <a:pt x="20" y="115"/>
                        <a:pt x="20" y="115"/>
                      </a:cubicBezTo>
                      <a:cubicBezTo>
                        <a:pt x="20" y="119"/>
                        <a:pt x="17" y="115"/>
                        <a:pt x="16" y="116"/>
                      </a:cubicBezTo>
                      <a:cubicBezTo>
                        <a:pt x="16" y="115"/>
                        <a:pt x="18" y="113"/>
                        <a:pt x="19" y="114"/>
                      </a:cubicBezTo>
                      <a:cubicBezTo>
                        <a:pt x="18" y="115"/>
                        <a:pt x="18" y="115"/>
                        <a:pt x="18" y="115"/>
                      </a:cubicBezTo>
                      <a:cubicBezTo>
                        <a:pt x="22" y="115"/>
                        <a:pt x="20" y="110"/>
                        <a:pt x="22" y="110"/>
                      </a:cubicBezTo>
                      <a:cubicBezTo>
                        <a:pt x="22" y="104"/>
                        <a:pt x="24" y="97"/>
                        <a:pt x="24" y="91"/>
                      </a:cubicBezTo>
                      <a:cubicBezTo>
                        <a:pt x="21" y="92"/>
                        <a:pt x="21" y="92"/>
                        <a:pt x="21" y="92"/>
                      </a:cubicBezTo>
                      <a:cubicBezTo>
                        <a:pt x="21" y="90"/>
                        <a:pt x="21" y="90"/>
                        <a:pt x="21" y="90"/>
                      </a:cubicBezTo>
                      <a:cubicBezTo>
                        <a:pt x="22" y="89"/>
                        <a:pt x="24" y="89"/>
                        <a:pt x="24" y="90"/>
                      </a:cubicBezTo>
                      <a:cubicBezTo>
                        <a:pt x="25" y="90"/>
                        <a:pt x="22" y="88"/>
                        <a:pt x="22" y="88"/>
                      </a:cubicBezTo>
                      <a:cubicBezTo>
                        <a:pt x="23" y="85"/>
                        <a:pt x="25" y="89"/>
                        <a:pt x="25" y="88"/>
                      </a:cubicBezTo>
                      <a:cubicBezTo>
                        <a:pt x="25" y="87"/>
                        <a:pt x="25" y="87"/>
                        <a:pt x="25" y="87"/>
                      </a:cubicBezTo>
                      <a:cubicBezTo>
                        <a:pt x="24" y="87"/>
                        <a:pt x="24" y="87"/>
                        <a:pt x="24" y="87"/>
                      </a:cubicBezTo>
                      <a:cubicBezTo>
                        <a:pt x="23" y="86"/>
                        <a:pt x="22" y="86"/>
                        <a:pt x="22" y="84"/>
                      </a:cubicBezTo>
                      <a:cubicBezTo>
                        <a:pt x="23" y="83"/>
                        <a:pt x="24" y="84"/>
                        <a:pt x="24" y="83"/>
                      </a:cubicBezTo>
                      <a:cubicBezTo>
                        <a:pt x="24" y="83"/>
                        <a:pt x="24" y="83"/>
                        <a:pt x="24" y="82"/>
                      </a:cubicBezTo>
                      <a:cubicBezTo>
                        <a:pt x="24" y="80"/>
                        <a:pt x="24" y="80"/>
                        <a:pt x="24" y="80"/>
                      </a:cubicBezTo>
                      <a:cubicBezTo>
                        <a:pt x="22" y="81"/>
                        <a:pt x="22" y="81"/>
                        <a:pt x="22" y="81"/>
                      </a:cubicBezTo>
                      <a:cubicBezTo>
                        <a:pt x="21" y="79"/>
                        <a:pt x="22" y="78"/>
                        <a:pt x="20" y="79"/>
                      </a:cubicBezTo>
                      <a:cubicBezTo>
                        <a:pt x="24" y="78"/>
                        <a:pt x="21" y="69"/>
                        <a:pt x="22" y="68"/>
                      </a:cubicBezTo>
                      <a:cubicBezTo>
                        <a:pt x="21" y="66"/>
                        <a:pt x="21" y="65"/>
                        <a:pt x="21" y="63"/>
                      </a:cubicBezTo>
                      <a:cubicBezTo>
                        <a:pt x="20" y="63"/>
                        <a:pt x="18" y="63"/>
                        <a:pt x="18" y="62"/>
                      </a:cubicBezTo>
                      <a:cubicBezTo>
                        <a:pt x="23" y="62"/>
                        <a:pt x="20" y="58"/>
                        <a:pt x="24" y="57"/>
                      </a:cubicBezTo>
                      <a:cubicBezTo>
                        <a:pt x="22" y="58"/>
                        <a:pt x="24" y="52"/>
                        <a:pt x="20" y="54"/>
                      </a:cubicBezTo>
                      <a:cubicBezTo>
                        <a:pt x="20" y="52"/>
                        <a:pt x="22" y="54"/>
                        <a:pt x="23" y="53"/>
                      </a:cubicBezTo>
                      <a:cubicBezTo>
                        <a:pt x="21" y="49"/>
                        <a:pt x="25" y="45"/>
                        <a:pt x="24" y="40"/>
                      </a:cubicBezTo>
                      <a:cubicBezTo>
                        <a:pt x="23" y="40"/>
                        <a:pt x="22" y="41"/>
                        <a:pt x="21" y="40"/>
                      </a:cubicBezTo>
                      <a:cubicBezTo>
                        <a:pt x="25" y="38"/>
                        <a:pt x="25" y="38"/>
                        <a:pt x="25" y="38"/>
                      </a:cubicBezTo>
                      <a:cubicBezTo>
                        <a:pt x="24" y="37"/>
                        <a:pt x="21" y="37"/>
                        <a:pt x="23" y="35"/>
                      </a:cubicBezTo>
                      <a:cubicBezTo>
                        <a:pt x="22" y="36"/>
                        <a:pt x="21" y="36"/>
                        <a:pt x="21" y="35"/>
                      </a:cubicBezTo>
                      <a:cubicBezTo>
                        <a:pt x="25" y="27"/>
                        <a:pt x="18" y="18"/>
                        <a:pt x="25" y="9"/>
                      </a:cubicBezTo>
                      <a:cubicBezTo>
                        <a:pt x="24" y="10"/>
                        <a:pt x="23" y="10"/>
                        <a:pt x="23" y="9"/>
                      </a:cubicBezTo>
                      <a:cubicBezTo>
                        <a:pt x="23" y="9"/>
                        <a:pt x="22" y="9"/>
                        <a:pt x="21" y="9"/>
                      </a:cubicBezTo>
                      <a:cubicBezTo>
                        <a:pt x="23" y="5"/>
                        <a:pt x="23" y="5"/>
                        <a:pt x="23" y="5"/>
                      </a:cubicBezTo>
                      <a:cubicBezTo>
                        <a:pt x="21" y="4"/>
                        <a:pt x="23" y="1"/>
                        <a:pt x="21" y="1"/>
                      </a:cubicBezTo>
                      <a:cubicBezTo>
                        <a:pt x="21" y="2"/>
                        <a:pt x="21" y="2"/>
                        <a:pt x="21" y="2"/>
                      </a:cubicBezTo>
                      <a:cubicBezTo>
                        <a:pt x="18" y="0"/>
                        <a:pt x="14" y="4"/>
                        <a:pt x="11" y="4"/>
                      </a:cubicBezTo>
                      <a:cubicBezTo>
                        <a:pt x="14" y="6"/>
                        <a:pt x="6" y="8"/>
                        <a:pt x="10" y="11"/>
                      </a:cubicBezTo>
                      <a:cubicBezTo>
                        <a:pt x="10" y="12"/>
                        <a:pt x="9" y="11"/>
                        <a:pt x="8" y="11"/>
                      </a:cubicBezTo>
                      <a:cubicBezTo>
                        <a:pt x="10" y="12"/>
                        <a:pt x="10" y="13"/>
                        <a:pt x="10" y="14"/>
                      </a:cubicBezTo>
                      <a:cubicBezTo>
                        <a:pt x="9" y="14"/>
                        <a:pt x="9" y="14"/>
                        <a:pt x="9" y="14"/>
                      </a:cubicBezTo>
                      <a:cubicBezTo>
                        <a:pt x="10" y="19"/>
                        <a:pt x="8" y="21"/>
                        <a:pt x="7" y="26"/>
                      </a:cubicBezTo>
                      <a:cubicBezTo>
                        <a:pt x="9" y="25"/>
                        <a:pt x="9" y="25"/>
                        <a:pt x="9" y="25"/>
                      </a:cubicBezTo>
                      <a:cubicBezTo>
                        <a:pt x="8" y="26"/>
                        <a:pt x="8" y="27"/>
                        <a:pt x="7" y="27"/>
                      </a:cubicBezTo>
                      <a:cubicBezTo>
                        <a:pt x="10" y="28"/>
                        <a:pt x="8" y="24"/>
                        <a:pt x="11" y="25"/>
                      </a:cubicBezTo>
                      <a:cubicBezTo>
                        <a:pt x="7" y="27"/>
                        <a:pt x="11" y="33"/>
                        <a:pt x="6" y="34"/>
                      </a:cubicBezTo>
                      <a:cubicBezTo>
                        <a:pt x="6" y="35"/>
                        <a:pt x="9" y="33"/>
                        <a:pt x="8" y="35"/>
                      </a:cubicBezTo>
                      <a:cubicBezTo>
                        <a:pt x="7" y="35"/>
                        <a:pt x="7" y="35"/>
                        <a:pt x="7" y="35"/>
                      </a:cubicBezTo>
                      <a:cubicBezTo>
                        <a:pt x="9" y="36"/>
                        <a:pt x="9" y="36"/>
                        <a:pt x="9" y="36"/>
                      </a:cubicBezTo>
                      <a:cubicBezTo>
                        <a:pt x="9" y="37"/>
                        <a:pt x="7" y="37"/>
                        <a:pt x="6" y="37"/>
                      </a:cubicBezTo>
                      <a:cubicBezTo>
                        <a:pt x="6" y="37"/>
                        <a:pt x="6" y="37"/>
                        <a:pt x="6" y="36"/>
                      </a:cubicBezTo>
                      <a:cubicBezTo>
                        <a:pt x="4" y="38"/>
                        <a:pt x="6" y="40"/>
                        <a:pt x="6" y="41"/>
                      </a:cubicBezTo>
                      <a:cubicBezTo>
                        <a:pt x="6" y="39"/>
                        <a:pt x="6" y="39"/>
                        <a:pt x="6" y="39"/>
                      </a:cubicBezTo>
                      <a:cubicBezTo>
                        <a:pt x="8" y="44"/>
                        <a:pt x="6" y="49"/>
                        <a:pt x="8" y="54"/>
                      </a:cubicBezTo>
                      <a:cubicBezTo>
                        <a:pt x="9" y="54"/>
                        <a:pt x="9" y="54"/>
                        <a:pt x="9" y="54"/>
                      </a:cubicBezTo>
                      <a:cubicBezTo>
                        <a:pt x="11" y="57"/>
                        <a:pt x="8" y="56"/>
                        <a:pt x="9" y="60"/>
                      </a:cubicBezTo>
                      <a:cubicBezTo>
                        <a:pt x="9" y="60"/>
                        <a:pt x="9" y="60"/>
                        <a:pt x="9" y="60"/>
                      </a:cubicBezTo>
                      <a:cubicBezTo>
                        <a:pt x="10" y="61"/>
                        <a:pt x="10" y="62"/>
                        <a:pt x="10" y="63"/>
                      </a:cubicBezTo>
                      <a:cubicBezTo>
                        <a:pt x="9" y="62"/>
                        <a:pt x="8" y="64"/>
                        <a:pt x="7" y="63"/>
                      </a:cubicBezTo>
                      <a:cubicBezTo>
                        <a:pt x="9" y="67"/>
                        <a:pt x="8" y="65"/>
                        <a:pt x="12" y="67"/>
                      </a:cubicBezTo>
                      <a:cubicBezTo>
                        <a:pt x="10" y="68"/>
                        <a:pt x="10" y="68"/>
                        <a:pt x="10" y="68"/>
                      </a:cubicBezTo>
                      <a:cubicBezTo>
                        <a:pt x="12" y="69"/>
                        <a:pt x="12" y="69"/>
                        <a:pt x="13" y="71"/>
                      </a:cubicBezTo>
                      <a:cubicBezTo>
                        <a:pt x="11" y="69"/>
                        <a:pt x="10" y="72"/>
                        <a:pt x="9" y="70"/>
                      </a:cubicBezTo>
                      <a:cubicBezTo>
                        <a:pt x="5" y="74"/>
                        <a:pt x="12" y="76"/>
                        <a:pt x="7" y="78"/>
                      </a:cubicBezTo>
                      <a:cubicBezTo>
                        <a:pt x="11" y="79"/>
                        <a:pt x="9" y="74"/>
                        <a:pt x="10" y="75"/>
                      </a:cubicBezTo>
                      <a:cubicBezTo>
                        <a:pt x="12" y="74"/>
                        <a:pt x="13" y="77"/>
                        <a:pt x="13" y="78"/>
                      </a:cubicBezTo>
                      <a:cubicBezTo>
                        <a:pt x="13" y="79"/>
                        <a:pt x="8" y="80"/>
                        <a:pt x="8" y="83"/>
                      </a:cubicBezTo>
                      <a:cubicBezTo>
                        <a:pt x="8" y="83"/>
                        <a:pt x="8" y="83"/>
                        <a:pt x="8" y="83"/>
                      </a:cubicBezTo>
                      <a:cubicBezTo>
                        <a:pt x="7" y="84"/>
                        <a:pt x="9" y="85"/>
                        <a:pt x="7" y="86"/>
                      </a:cubicBezTo>
                      <a:cubicBezTo>
                        <a:pt x="10" y="87"/>
                        <a:pt x="7" y="88"/>
                        <a:pt x="10" y="88"/>
                      </a:cubicBezTo>
                      <a:cubicBezTo>
                        <a:pt x="10" y="85"/>
                        <a:pt x="10" y="85"/>
                        <a:pt x="10" y="85"/>
                      </a:cubicBezTo>
                      <a:cubicBezTo>
                        <a:pt x="10" y="87"/>
                        <a:pt x="14" y="89"/>
                        <a:pt x="12" y="91"/>
                      </a:cubicBezTo>
                      <a:cubicBezTo>
                        <a:pt x="12" y="91"/>
                        <a:pt x="11" y="90"/>
                        <a:pt x="10" y="90"/>
                      </a:cubicBezTo>
                      <a:cubicBezTo>
                        <a:pt x="9" y="91"/>
                        <a:pt x="11" y="91"/>
                        <a:pt x="10" y="92"/>
                      </a:cubicBezTo>
                      <a:cubicBezTo>
                        <a:pt x="7" y="92"/>
                        <a:pt x="9" y="89"/>
                        <a:pt x="7" y="87"/>
                      </a:cubicBezTo>
                      <a:cubicBezTo>
                        <a:pt x="6" y="88"/>
                        <a:pt x="9" y="90"/>
                        <a:pt x="6" y="89"/>
                      </a:cubicBezTo>
                      <a:cubicBezTo>
                        <a:pt x="10" y="91"/>
                        <a:pt x="5" y="92"/>
                        <a:pt x="9" y="94"/>
                      </a:cubicBezTo>
                      <a:cubicBezTo>
                        <a:pt x="7" y="94"/>
                        <a:pt x="7" y="94"/>
                        <a:pt x="7" y="94"/>
                      </a:cubicBezTo>
                      <a:cubicBezTo>
                        <a:pt x="7" y="95"/>
                        <a:pt x="8" y="95"/>
                        <a:pt x="8" y="96"/>
                      </a:cubicBezTo>
                      <a:cubicBezTo>
                        <a:pt x="5" y="95"/>
                        <a:pt x="5" y="95"/>
                        <a:pt x="5" y="95"/>
                      </a:cubicBezTo>
                      <a:cubicBezTo>
                        <a:pt x="7" y="97"/>
                        <a:pt x="4" y="98"/>
                        <a:pt x="5" y="100"/>
                      </a:cubicBezTo>
                      <a:cubicBezTo>
                        <a:pt x="5" y="96"/>
                        <a:pt x="7" y="99"/>
                        <a:pt x="8" y="98"/>
                      </a:cubicBezTo>
                      <a:cubicBezTo>
                        <a:pt x="11" y="102"/>
                        <a:pt x="3" y="100"/>
                        <a:pt x="4" y="105"/>
                      </a:cubicBezTo>
                      <a:cubicBezTo>
                        <a:pt x="4" y="104"/>
                        <a:pt x="5" y="102"/>
                        <a:pt x="6" y="103"/>
                      </a:cubicBezTo>
                      <a:cubicBezTo>
                        <a:pt x="6" y="104"/>
                        <a:pt x="5" y="105"/>
                        <a:pt x="4" y="106"/>
                      </a:cubicBezTo>
                      <a:cubicBezTo>
                        <a:pt x="5" y="109"/>
                        <a:pt x="6" y="105"/>
                        <a:pt x="7" y="107"/>
                      </a:cubicBezTo>
                      <a:cubicBezTo>
                        <a:pt x="5" y="108"/>
                        <a:pt x="8" y="108"/>
                        <a:pt x="9" y="110"/>
                      </a:cubicBezTo>
                      <a:cubicBezTo>
                        <a:pt x="7" y="110"/>
                        <a:pt x="7" y="110"/>
                        <a:pt x="7" y="110"/>
                      </a:cubicBezTo>
                      <a:cubicBezTo>
                        <a:pt x="6" y="113"/>
                        <a:pt x="11" y="111"/>
                        <a:pt x="10" y="114"/>
                      </a:cubicBezTo>
                      <a:cubicBezTo>
                        <a:pt x="7" y="113"/>
                        <a:pt x="7" y="113"/>
                        <a:pt x="7" y="113"/>
                      </a:cubicBezTo>
                      <a:cubicBezTo>
                        <a:pt x="8" y="114"/>
                        <a:pt x="8" y="114"/>
                        <a:pt x="8" y="114"/>
                      </a:cubicBezTo>
                      <a:cubicBezTo>
                        <a:pt x="5" y="114"/>
                        <a:pt x="5" y="114"/>
                        <a:pt x="5" y="114"/>
                      </a:cubicBezTo>
                      <a:cubicBezTo>
                        <a:pt x="7" y="116"/>
                        <a:pt x="7" y="116"/>
                        <a:pt x="6" y="118"/>
                      </a:cubicBezTo>
                      <a:cubicBezTo>
                        <a:pt x="7" y="118"/>
                        <a:pt x="9" y="118"/>
                        <a:pt x="10" y="120"/>
                      </a:cubicBezTo>
                      <a:cubicBezTo>
                        <a:pt x="8" y="121"/>
                        <a:pt x="8" y="119"/>
                        <a:pt x="8" y="122"/>
                      </a:cubicBezTo>
                      <a:cubicBezTo>
                        <a:pt x="7" y="121"/>
                        <a:pt x="5" y="120"/>
                        <a:pt x="7" y="119"/>
                      </a:cubicBezTo>
                      <a:cubicBezTo>
                        <a:pt x="6" y="119"/>
                        <a:pt x="6" y="119"/>
                        <a:pt x="5" y="119"/>
                      </a:cubicBezTo>
                      <a:cubicBezTo>
                        <a:pt x="4" y="120"/>
                        <a:pt x="5" y="122"/>
                        <a:pt x="5" y="123"/>
                      </a:cubicBezTo>
                      <a:cubicBezTo>
                        <a:pt x="5" y="122"/>
                        <a:pt x="5" y="122"/>
                        <a:pt x="5" y="122"/>
                      </a:cubicBezTo>
                      <a:cubicBezTo>
                        <a:pt x="8" y="125"/>
                        <a:pt x="8" y="125"/>
                        <a:pt x="8" y="125"/>
                      </a:cubicBezTo>
                      <a:cubicBezTo>
                        <a:pt x="7" y="126"/>
                        <a:pt x="7" y="125"/>
                        <a:pt x="6" y="125"/>
                      </a:cubicBezTo>
                      <a:cubicBezTo>
                        <a:pt x="6" y="125"/>
                        <a:pt x="7" y="126"/>
                        <a:pt x="7" y="127"/>
                      </a:cubicBezTo>
                      <a:cubicBezTo>
                        <a:pt x="6" y="127"/>
                        <a:pt x="4" y="127"/>
                        <a:pt x="4" y="125"/>
                      </a:cubicBezTo>
                      <a:cubicBezTo>
                        <a:pt x="5" y="128"/>
                        <a:pt x="5" y="128"/>
                        <a:pt x="5" y="128"/>
                      </a:cubicBezTo>
                      <a:cubicBezTo>
                        <a:pt x="5" y="129"/>
                        <a:pt x="3" y="130"/>
                        <a:pt x="3" y="130"/>
                      </a:cubicBezTo>
                      <a:cubicBezTo>
                        <a:pt x="2" y="131"/>
                        <a:pt x="6" y="134"/>
                        <a:pt x="5" y="136"/>
                      </a:cubicBezTo>
                      <a:cubicBezTo>
                        <a:pt x="5" y="136"/>
                        <a:pt x="5" y="136"/>
                        <a:pt x="5" y="137"/>
                      </a:cubicBezTo>
                      <a:cubicBezTo>
                        <a:pt x="5" y="139"/>
                        <a:pt x="3" y="141"/>
                        <a:pt x="5" y="143"/>
                      </a:cubicBezTo>
                      <a:cubicBezTo>
                        <a:pt x="3" y="145"/>
                        <a:pt x="3" y="145"/>
                        <a:pt x="3" y="145"/>
                      </a:cubicBezTo>
                      <a:cubicBezTo>
                        <a:pt x="3" y="147"/>
                        <a:pt x="6" y="143"/>
                        <a:pt x="7" y="146"/>
                      </a:cubicBezTo>
                      <a:cubicBezTo>
                        <a:pt x="8" y="149"/>
                        <a:pt x="5" y="147"/>
                        <a:pt x="4" y="148"/>
                      </a:cubicBezTo>
                      <a:cubicBezTo>
                        <a:pt x="5" y="149"/>
                        <a:pt x="8" y="151"/>
                        <a:pt x="6" y="153"/>
                      </a:cubicBezTo>
                      <a:cubicBezTo>
                        <a:pt x="5" y="153"/>
                        <a:pt x="6" y="152"/>
                        <a:pt x="6" y="151"/>
                      </a:cubicBezTo>
                      <a:close/>
                      <a:moveTo>
                        <a:pt x="7" y="176"/>
                      </a:moveTo>
                      <a:cubicBezTo>
                        <a:pt x="6" y="175"/>
                        <a:pt x="5" y="174"/>
                        <a:pt x="6" y="174"/>
                      </a:cubicBezTo>
                      <a:cubicBezTo>
                        <a:pt x="9" y="175"/>
                        <a:pt x="7" y="175"/>
                        <a:pt x="7" y="176"/>
                      </a:cubicBezTo>
                      <a:close/>
                      <a:moveTo>
                        <a:pt x="12" y="213"/>
                      </a:moveTo>
                      <a:cubicBezTo>
                        <a:pt x="11" y="213"/>
                        <a:pt x="11" y="212"/>
                        <a:pt x="12" y="212"/>
                      </a:cubicBezTo>
                      <a:cubicBezTo>
                        <a:pt x="12" y="212"/>
                        <a:pt x="12" y="213"/>
                        <a:pt x="12" y="213"/>
                      </a:cubicBezTo>
                      <a:close/>
                      <a:moveTo>
                        <a:pt x="25" y="317"/>
                      </a:moveTo>
                      <a:cubicBezTo>
                        <a:pt x="25" y="317"/>
                        <a:pt x="25" y="317"/>
                        <a:pt x="25" y="317"/>
                      </a:cubicBezTo>
                      <a:cubicBezTo>
                        <a:pt x="26" y="316"/>
                        <a:pt x="25" y="316"/>
                        <a:pt x="25" y="317"/>
                      </a:cubicBezTo>
                      <a:close/>
                      <a:moveTo>
                        <a:pt x="24" y="319"/>
                      </a:moveTo>
                      <a:cubicBezTo>
                        <a:pt x="24" y="319"/>
                        <a:pt x="25" y="319"/>
                        <a:pt x="25" y="319"/>
                      </a:cubicBezTo>
                      <a:cubicBezTo>
                        <a:pt x="24" y="319"/>
                        <a:pt x="24" y="319"/>
                        <a:pt x="25" y="318"/>
                      </a:cubicBezTo>
                      <a:cubicBezTo>
                        <a:pt x="24" y="318"/>
                        <a:pt x="24" y="319"/>
                        <a:pt x="24" y="319"/>
                      </a:cubicBezTo>
                      <a:close/>
                      <a:moveTo>
                        <a:pt x="23" y="83"/>
                      </a:moveTo>
                      <a:cubicBezTo>
                        <a:pt x="23" y="83"/>
                        <a:pt x="23" y="83"/>
                        <a:pt x="23" y="83"/>
                      </a:cubicBezTo>
                      <a:cubicBezTo>
                        <a:pt x="22" y="82"/>
                        <a:pt x="23" y="83"/>
                        <a:pt x="23" y="8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3" name="Freeform 552"/>
                <p:cNvSpPr>
                  <a:spLocks/>
                </p:cNvSpPr>
                <p:nvPr/>
              </p:nvSpPr>
              <p:spPr bwMode="auto">
                <a:xfrm>
                  <a:off x="6185" y="165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4" name="Freeform 553"/>
                <p:cNvSpPr>
                  <a:spLocks/>
                </p:cNvSpPr>
                <p:nvPr/>
              </p:nvSpPr>
              <p:spPr bwMode="auto">
                <a:xfrm>
                  <a:off x="6174" y="147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5" name="Freeform 554"/>
                <p:cNvSpPr>
                  <a:spLocks/>
                </p:cNvSpPr>
                <p:nvPr/>
              </p:nvSpPr>
              <p:spPr bwMode="auto">
                <a:xfrm>
                  <a:off x="6183" y="182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6" name="Freeform 555"/>
                <p:cNvSpPr>
                  <a:spLocks/>
                </p:cNvSpPr>
                <p:nvPr/>
              </p:nvSpPr>
              <p:spPr bwMode="auto">
                <a:xfrm>
                  <a:off x="6226" y="1936"/>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1" y="1"/>
                        <a:pt x="1" y="1"/>
                        <a:pt x="0" y="2"/>
                      </a:cubicBezTo>
                      <a:cubicBezTo>
                        <a:pt x="1" y="2"/>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7" name="Freeform 556"/>
                <p:cNvSpPr>
                  <a:spLocks/>
                </p:cNvSpPr>
                <p:nvPr/>
              </p:nvSpPr>
              <p:spPr bwMode="auto">
                <a:xfrm>
                  <a:off x="6200" y="1967"/>
                  <a:ext cx="4"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0" y="2"/>
                        <a:pt x="1" y="2"/>
                      </a:cubicBezTo>
                      <a:cubicBezTo>
                        <a:pt x="2" y="2"/>
                        <a:pt x="2" y="2"/>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8" name="Freeform 557"/>
                <p:cNvSpPr>
                  <a:spLocks/>
                </p:cNvSpPr>
                <p:nvPr/>
              </p:nvSpPr>
              <p:spPr bwMode="auto">
                <a:xfrm>
                  <a:off x="6209" y="1943"/>
                  <a:ext cx="7" cy="5"/>
                </a:xfrm>
                <a:custGeom>
                  <a:avLst/>
                  <a:gdLst>
                    <a:gd name="T0" fmla="*/ 2 w 3"/>
                    <a:gd name="T1" fmla="*/ 0 h 2"/>
                    <a:gd name="T2" fmla="*/ 1 w 3"/>
                    <a:gd name="T3" fmla="*/ 2 h 2"/>
                    <a:gd name="T4" fmla="*/ 1 w 3"/>
                    <a:gd name="T5" fmla="*/ 2 h 2"/>
                    <a:gd name="T6" fmla="*/ 2 w 3"/>
                    <a:gd name="T7" fmla="*/ 0 h 2"/>
                  </a:gdLst>
                  <a:ahLst/>
                  <a:cxnLst>
                    <a:cxn ang="0">
                      <a:pos x="T0" y="T1"/>
                    </a:cxn>
                    <a:cxn ang="0">
                      <a:pos x="T2" y="T3"/>
                    </a:cxn>
                    <a:cxn ang="0">
                      <a:pos x="T4" y="T5"/>
                    </a:cxn>
                    <a:cxn ang="0">
                      <a:pos x="T6" y="T7"/>
                    </a:cxn>
                  </a:cxnLst>
                  <a:rect l="0" t="0" r="r" b="b"/>
                  <a:pathLst>
                    <a:path w="3" h="2">
                      <a:moveTo>
                        <a:pt x="2" y="0"/>
                      </a:moveTo>
                      <a:cubicBezTo>
                        <a:pt x="0" y="0"/>
                        <a:pt x="1" y="1"/>
                        <a:pt x="1" y="2"/>
                      </a:cubicBezTo>
                      <a:cubicBezTo>
                        <a:pt x="1" y="2"/>
                        <a:pt x="1" y="2"/>
                        <a:pt x="1" y="2"/>
                      </a:cubicBezTo>
                      <a:cubicBezTo>
                        <a:pt x="3"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9" name="Freeform 558"/>
                <p:cNvSpPr>
                  <a:spLocks/>
                </p:cNvSpPr>
                <p:nvPr/>
              </p:nvSpPr>
              <p:spPr bwMode="auto">
                <a:xfrm>
                  <a:off x="6211" y="1948"/>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0" name="Freeform 559"/>
                <p:cNvSpPr>
                  <a:spLocks/>
                </p:cNvSpPr>
                <p:nvPr/>
              </p:nvSpPr>
              <p:spPr bwMode="auto">
                <a:xfrm>
                  <a:off x="6221" y="1912"/>
                  <a:ext cx="12" cy="10"/>
                </a:xfrm>
                <a:custGeom>
                  <a:avLst/>
                  <a:gdLst>
                    <a:gd name="T0" fmla="*/ 1 w 5"/>
                    <a:gd name="T1" fmla="*/ 3 h 4"/>
                    <a:gd name="T2" fmla="*/ 3 w 5"/>
                    <a:gd name="T3" fmla="*/ 4 h 4"/>
                    <a:gd name="T4" fmla="*/ 1 w 5"/>
                    <a:gd name="T5" fmla="*/ 3 h 4"/>
                  </a:gdLst>
                  <a:ahLst/>
                  <a:cxnLst>
                    <a:cxn ang="0">
                      <a:pos x="T0" y="T1"/>
                    </a:cxn>
                    <a:cxn ang="0">
                      <a:pos x="T2" y="T3"/>
                    </a:cxn>
                    <a:cxn ang="0">
                      <a:pos x="T4" y="T5"/>
                    </a:cxn>
                  </a:cxnLst>
                  <a:rect l="0" t="0" r="r" b="b"/>
                  <a:pathLst>
                    <a:path w="5" h="4">
                      <a:moveTo>
                        <a:pt x="1" y="3"/>
                      </a:moveTo>
                      <a:cubicBezTo>
                        <a:pt x="1" y="3"/>
                        <a:pt x="3" y="3"/>
                        <a:pt x="3" y="4"/>
                      </a:cubicBezTo>
                      <a:cubicBezTo>
                        <a:pt x="5" y="4"/>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1" name="Freeform 560"/>
                <p:cNvSpPr>
                  <a:spLocks/>
                </p:cNvSpPr>
                <p:nvPr/>
              </p:nvSpPr>
              <p:spPr bwMode="auto">
                <a:xfrm>
                  <a:off x="6202" y="1943"/>
                  <a:ext cx="5" cy="3"/>
                </a:xfrm>
                <a:custGeom>
                  <a:avLst/>
                  <a:gdLst>
                    <a:gd name="T0" fmla="*/ 0 w 5"/>
                    <a:gd name="T1" fmla="*/ 3 h 3"/>
                    <a:gd name="T2" fmla="*/ 5 w 5"/>
                    <a:gd name="T3" fmla="*/ 3 h 3"/>
                    <a:gd name="T4" fmla="*/ 0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2" name="Freeform 561"/>
                <p:cNvSpPr>
                  <a:spLocks/>
                </p:cNvSpPr>
                <p:nvPr/>
              </p:nvSpPr>
              <p:spPr bwMode="auto">
                <a:xfrm>
                  <a:off x="6204" y="1927"/>
                  <a:ext cx="3" cy="4"/>
                </a:xfrm>
                <a:custGeom>
                  <a:avLst/>
                  <a:gdLst>
                    <a:gd name="T0" fmla="*/ 0 w 1"/>
                    <a:gd name="T1" fmla="*/ 0 h 2"/>
                    <a:gd name="T2" fmla="*/ 0 w 1"/>
                    <a:gd name="T3" fmla="*/ 2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0" y="2"/>
                        <a:pt x="0" y="2"/>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3" name="Freeform 562"/>
                <p:cNvSpPr>
                  <a:spLocks/>
                </p:cNvSpPr>
                <p:nvPr/>
              </p:nvSpPr>
              <p:spPr bwMode="auto">
                <a:xfrm>
                  <a:off x="6204" y="193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4" name="Freeform 563"/>
                <p:cNvSpPr>
                  <a:spLocks/>
                </p:cNvSpPr>
                <p:nvPr/>
              </p:nvSpPr>
              <p:spPr bwMode="auto">
                <a:xfrm>
                  <a:off x="6200" y="1936"/>
                  <a:ext cx="2" cy="5"/>
                </a:xfrm>
                <a:custGeom>
                  <a:avLst/>
                  <a:gdLst>
                    <a:gd name="T0" fmla="*/ 0 w 2"/>
                    <a:gd name="T1" fmla="*/ 5 h 5"/>
                    <a:gd name="T2" fmla="*/ 0 w 2"/>
                    <a:gd name="T3" fmla="*/ 2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2"/>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5" name="Freeform 564"/>
                <p:cNvSpPr>
                  <a:spLocks/>
                </p:cNvSpPr>
                <p:nvPr/>
              </p:nvSpPr>
              <p:spPr bwMode="auto">
                <a:xfrm>
                  <a:off x="6202" y="1882"/>
                  <a:ext cx="2"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6" name="Freeform 565"/>
                <p:cNvSpPr>
                  <a:spLocks/>
                </p:cNvSpPr>
                <p:nvPr/>
              </p:nvSpPr>
              <p:spPr bwMode="auto">
                <a:xfrm>
                  <a:off x="6190" y="1898"/>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1"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7" name="Freeform 566"/>
                <p:cNvSpPr>
                  <a:spLocks/>
                </p:cNvSpPr>
                <p:nvPr/>
              </p:nvSpPr>
              <p:spPr bwMode="auto">
                <a:xfrm>
                  <a:off x="6185" y="1882"/>
                  <a:ext cx="5" cy="9"/>
                </a:xfrm>
                <a:custGeom>
                  <a:avLst/>
                  <a:gdLst>
                    <a:gd name="T0" fmla="*/ 2 w 2"/>
                    <a:gd name="T1" fmla="*/ 2 h 4"/>
                    <a:gd name="T2" fmla="*/ 1 w 2"/>
                    <a:gd name="T3" fmla="*/ 2 h 4"/>
                    <a:gd name="T4" fmla="*/ 2 w 2"/>
                    <a:gd name="T5" fmla="*/ 2 h 4"/>
                  </a:gdLst>
                  <a:ahLst/>
                  <a:cxnLst>
                    <a:cxn ang="0">
                      <a:pos x="T0" y="T1"/>
                    </a:cxn>
                    <a:cxn ang="0">
                      <a:pos x="T2" y="T3"/>
                    </a:cxn>
                    <a:cxn ang="0">
                      <a:pos x="T4" y="T5"/>
                    </a:cxn>
                  </a:cxnLst>
                  <a:rect l="0" t="0" r="r" b="b"/>
                  <a:pathLst>
                    <a:path w="2" h="4">
                      <a:moveTo>
                        <a:pt x="2" y="2"/>
                      </a:moveTo>
                      <a:cubicBezTo>
                        <a:pt x="2" y="2"/>
                        <a:pt x="0" y="0"/>
                        <a:pt x="1" y="2"/>
                      </a:cubicBezTo>
                      <a:cubicBezTo>
                        <a:pt x="1" y="2"/>
                        <a:pt x="2" y="4"/>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8" name="Freeform 567"/>
                <p:cNvSpPr>
                  <a:spLocks/>
                </p:cNvSpPr>
                <p:nvPr/>
              </p:nvSpPr>
              <p:spPr bwMode="auto">
                <a:xfrm>
                  <a:off x="6200" y="1825"/>
                  <a:ext cx="9" cy="2"/>
                </a:xfrm>
                <a:custGeom>
                  <a:avLst/>
                  <a:gdLst>
                    <a:gd name="T0" fmla="*/ 0 w 9"/>
                    <a:gd name="T1" fmla="*/ 0 h 2"/>
                    <a:gd name="T2" fmla="*/ 0 w 9"/>
                    <a:gd name="T3" fmla="*/ 2 h 2"/>
                    <a:gd name="T4" fmla="*/ 9 w 9"/>
                    <a:gd name="T5" fmla="*/ 2 h 2"/>
                    <a:gd name="T6" fmla="*/ 0 w 9"/>
                    <a:gd name="T7" fmla="*/ 0 h 2"/>
                  </a:gdLst>
                  <a:ahLst/>
                  <a:cxnLst>
                    <a:cxn ang="0">
                      <a:pos x="T0" y="T1"/>
                    </a:cxn>
                    <a:cxn ang="0">
                      <a:pos x="T2" y="T3"/>
                    </a:cxn>
                    <a:cxn ang="0">
                      <a:pos x="T4" y="T5"/>
                    </a:cxn>
                    <a:cxn ang="0">
                      <a:pos x="T6" y="T7"/>
                    </a:cxn>
                  </a:cxnLst>
                  <a:rect l="0" t="0" r="r" b="b"/>
                  <a:pathLst>
                    <a:path w="9" h="2">
                      <a:moveTo>
                        <a:pt x="0" y="0"/>
                      </a:moveTo>
                      <a:lnTo>
                        <a:pt x="0" y="2"/>
                      </a:lnTo>
                      <a:lnTo>
                        <a:pt x="9"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9" name="Freeform 568"/>
                <p:cNvSpPr>
                  <a:spLocks/>
                </p:cNvSpPr>
                <p:nvPr/>
              </p:nvSpPr>
              <p:spPr bwMode="auto">
                <a:xfrm>
                  <a:off x="6174" y="1770"/>
                  <a:ext cx="9" cy="7"/>
                </a:xfrm>
                <a:custGeom>
                  <a:avLst/>
                  <a:gdLst>
                    <a:gd name="T0" fmla="*/ 1 w 4"/>
                    <a:gd name="T1" fmla="*/ 1 h 3"/>
                    <a:gd name="T2" fmla="*/ 2 w 4"/>
                    <a:gd name="T3" fmla="*/ 3 h 3"/>
                    <a:gd name="T4" fmla="*/ 4 w 4"/>
                    <a:gd name="T5" fmla="*/ 2 h 3"/>
                    <a:gd name="T6" fmla="*/ 1 w 4"/>
                    <a:gd name="T7" fmla="*/ 1 h 3"/>
                  </a:gdLst>
                  <a:ahLst/>
                  <a:cxnLst>
                    <a:cxn ang="0">
                      <a:pos x="T0" y="T1"/>
                    </a:cxn>
                    <a:cxn ang="0">
                      <a:pos x="T2" y="T3"/>
                    </a:cxn>
                    <a:cxn ang="0">
                      <a:pos x="T4" y="T5"/>
                    </a:cxn>
                    <a:cxn ang="0">
                      <a:pos x="T6" y="T7"/>
                    </a:cxn>
                  </a:cxnLst>
                  <a:rect l="0" t="0" r="r" b="b"/>
                  <a:pathLst>
                    <a:path w="4" h="3">
                      <a:moveTo>
                        <a:pt x="1" y="1"/>
                      </a:moveTo>
                      <a:cubicBezTo>
                        <a:pt x="0" y="3"/>
                        <a:pt x="3" y="1"/>
                        <a:pt x="2" y="3"/>
                      </a:cubicBezTo>
                      <a:cubicBezTo>
                        <a:pt x="3" y="3"/>
                        <a:pt x="3" y="1"/>
                        <a:pt x="4" y="2"/>
                      </a:cubicBezTo>
                      <a:cubicBezTo>
                        <a:pt x="3" y="1"/>
                        <a:pt x="3"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0" name="Freeform 569"/>
                <p:cNvSpPr>
                  <a:spLocks/>
                </p:cNvSpPr>
                <p:nvPr/>
              </p:nvSpPr>
              <p:spPr bwMode="auto">
                <a:xfrm>
                  <a:off x="6183" y="17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1" name="Freeform 570"/>
                <p:cNvSpPr>
                  <a:spLocks/>
                </p:cNvSpPr>
                <p:nvPr/>
              </p:nvSpPr>
              <p:spPr bwMode="auto">
                <a:xfrm>
                  <a:off x="622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2" name="Freeform 571"/>
                <p:cNvSpPr>
                  <a:spLocks/>
                </p:cNvSpPr>
                <p:nvPr/>
              </p:nvSpPr>
              <p:spPr bwMode="auto">
                <a:xfrm>
                  <a:off x="6216" y="1154"/>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3" name="Freeform 572"/>
                <p:cNvSpPr>
                  <a:spLocks/>
                </p:cNvSpPr>
                <p:nvPr/>
              </p:nvSpPr>
              <p:spPr bwMode="auto">
                <a:xfrm>
                  <a:off x="6169" y="1578"/>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4" name="Freeform 573"/>
                <p:cNvSpPr>
                  <a:spLocks/>
                </p:cNvSpPr>
                <p:nvPr/>
              </p:nvSpPr>
              <p:spPr bwMode="auto">
                <a:xfrm>
                  <a:off x="6174" y="1538"/>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5" name="Freeform 574"/>
                <p:cNvSpPr>
                  <a:spLocks/>
                </p:cNvSpPr>
                <p:nvPr/>
              </p:nvSpPr>
              <p:spPr bwMode="auto">
                <a:xfrm>
                  <a:off x="6164" y="1505"/>
                  <a:ext cx="10" cy="4"/>
                </a:xfrm>
                <a:custGeom>
                  <a:avLst/>
                  <a:gdLst>
                    <a:gd name="T0" fmla="*/ 1 w 4"/>
                    <a:gd name="T1" fmla="*/ 0 h 2"/>
                    <a:gd name="T2" fmla="*/ 1 w 4"/>
                    <a:gd name="T3" fmla="*/ 2 h 2"/>
                    <a:gd name="T4" fmla="*/ 1 w 4"/>
                    <a:gd name="T5" fmla="*/ 0 h 2"/>
                  </a:gdLst>
                  <a:ahLst/>
                  <a:cxnLst>
                    <a:cxn ang="0">
                      <a:pos x="T0" y="T1"/>
                    </a:cxn>
                    <a:cxn ang="0">
                      <a:pos x="T2" y="T3"/>
                    </a:cxn>
                    <a:cxn ang="0">
                      <a:pos x="T4" y="T5"/>
                    </a:cxn>
                  </a:cxnLst>
                  <a:rect l="0" t="0" r="r" b="b"/>
                  <a:pathLst>
                    <a:path w="4" h="2">
                      <a:moveTo>
                        <a:pt x="1" y="0"/>
                      </a:moveTo>
                      <a:cubicBezTo>
                        <a:pt x="0" y="0"/>
                        <a:pt x="1" y="1"/>
                        <a:pt x="1" y="2"/>
                      </a:cubicBezTo>
                      <a:cubicBezTo>
                        <a:pt x="0"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6" name="Freeform 575"/>
                <p:cNvSpPr>
                  <a:spLocks/>
                </p:cNvSpPr>
                <p:nvPr/>
              </p:nvSpPr>
              <p:spPr bwMode="auto">
                <a:xfrm>
                  <a:off x="6918" y="202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7" name="Freeform 576"/>
                <p:cNvSpPr>
                  <a:spLocks/>
                </p:cNvSpPr>
                <p:nvPr/>
              </p:nvSpPr>
              <p:spPr bwMode="auto">
                <a:xfrm>
                  <a:off x="6929" y="2047"/>
                  <a:ext cx="5" cy="5"/>
                </a:xfrm>
                <a:custGeom>
                  <a:avLst/>
                  <a:gdLst>
                    <a:gd name="T0" fmla="*/ 3 w 5"/>
                    <a:gd name="T1" fmla="*/ 3 h 5"/>
                    <a:gd name="T2" fmla="*/ 0 w 5"/>
                    <a:gd name="T3" fmla="*/ 0 h 5"/>
                    <a:gd name="T4" fmla="*/ 5 w 5"/>
                    <a:gd name="T5" fmla="*/ 5 h 5"/>
                    <a:gd name="T6" fmla="*/ 3 w 5"/>
                    <a:gd name="T7" fmla="*/ 3 h 5"/>
                  </a:gdLst>
                  <a:ahLst/>
                  <a:cxnLst>
                    <a:cxn ang="0">
                      <a:pos x="T0" y="T1"/>
                    </a:cxn>
                    <a:cxn ang="0">
                      <a:pos x="T2" y="T3"/>
                    </a:cxn>
                    <a:cxn ang="0">
                      <a:pos x="T4" y="T5"/>
                    </a:cxn>
                    <a:cxn ang="0">
                      <a:pos x="T6" y="T7"/>
                    </a:cxn>
                  </a:cxnLst>
                  <a:rect l="0" t="0" r="r" b="b"/>
                  <a:pathLst>
                    <a:path w="5" h="5">
                      <a:moveTo>
                        <a:pt x="3" y="3"/>
                      </a:moveTo>
                      <a:lnTo>
                        <a:pt x="0" y="0"/>
                      </a:lnTo>
                      <a:lnTo>
                        <a:pt x="5"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8" name="Freeform 577"/>
                <p:cNvSpPr>
                  <a:spLocks/>
                </p:cNvSpPr>
                <p:nvPr/>
              </p:nvSpPr>
              <p:spPr bwMode="auto">
                <a:xfrm>
                  <a:off x="6927" y="2055"/>
                  <a:ext cx="10" cy="14"/>
                </a:xfrm>
                <a:custGeom>
                  <a:avLst/>
                  <a:gdLst>
                    <a:gd name="T0" fmla="*/ 1 w 4"/>
                    <a:gd name="T1" fmla="*/ 6 h 6"/>
                    <a:gd name="T2" fmla="*/ 2 w 4"/>
                    <a:gd name="T3" fmla="*/ 1 h 6"/>
                    <a:gd name="T4" fmla="*/ 3 w 4"/>
                    <a:gd name="T5" fmla="*/ 1 h 6"/>
                    <a:gd name="T6" fmla="*/ 0 w 4"/>
                    <a:gd name="T7" fmla="*/ 0 h 6"/>
                    <a:gd name="T8" fmla="*/ 1 w 4"/>
                    <a:gd name="T9" fmla="*/ 6 h 6"/>
                  </a:gdLst>
                  <a:ahLst/>
                  <a:cxnLst>
                    <a:cxn ang="0">
                      <a:pos x="T0" y="T1"/>
                    </a:cxn>
                    <a:cxn ang="0">
                      <a:pos x="T2" y="T3"/>
                    </a:cxn>
                    <a:cxn ang="0">
                      <a:pos x="T4" y="T5"/>
                    </a:cxn>
                    <a:cxn ang="0">
                      <a:pos x="T6" y="T7"/>
                    </a:cxn>
                    <a:cxn ang="0">
                      <a:pos x="T8" y="T9"/>
                    </a:cxn>
                  </a:cxnLst>
                  <a:rect l="0" t="0" r="r" b="b"/>
                  <a:pathLst>
                    <a:path w="4" h="6">
                      <a:moveTo>
                        <a:pt x="1" y="6"/>
                      </a:moveTo>
                      <a:cubicBezTo>
                        <a:pt x="4" y="5"/>
                        <a:pt x="1" y="3"/>
                        <a:pt x="2" y="1"/>
                      </a:cubicBezTo>
                      <a:cubicBezTo>
                        <a:pt x="3" y="1"/>
                        <a:pt x="3" y="1"/>
                        <a:pt x="3" y="1"/>
                      </a:cubicBezTo>
                      <a:cubicBezTo>
                        <a:pt x="0" y="0"/>
                        <a:pt x="0" y="0"/>
                        <a:pt x="0" y="0"/>
                      </a:cubicBezTo>
                      <a:cubicBezTo>
                        <a:pt x="1" y="2"/>
                        <a:pt x="2" y="5"/>
                        <a:pt x="1"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9" name="Freeform 578"/>
                <p:cNvSpPr>
                  <a:spLocks/>
                </p:cNvSpPr>
                <p:nvPr/>
              </p:nvSpPr>
              <p:spPr bwMode="auto">
                <a:xfrm>
                  <a:off x="6915" y="2074"/>
                  <a:ext cx="3" cy="4"/>
                </a:xfrm>
                <a:custGeom>
                  <a:avLst/>
                  <a:gdLst>
                    <a:gd name="T0" fmla="*/ 0 w 1"/>
                    <a:gd name="T1" fmla="*/ 1 h 2"/>
                    <a:gd name="T2" fmla="*/ 0 w 1"/>
                    <a:gd name="T3" fmla="*/ 0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0" name="Freeform 579"/>
                <p:cNvSpPr>
                  <a:spLocks/>
                </p:cNvSpPr>
                <p:nvPr/>
              </p:nvSpPr>
              <p:spPr bwMode="auto">
                <a:xfrm>
                  <a:off x="6913" y="2074"/>
                  <a:ext cx="2" cy="2"/>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1" y="0"/>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1" name="Freeform 580"/>
                <p:cNvSpPr>
                  <a:spLocks/>
                </p:cNvSpPr>
                <p:nvPr/>
              </p:nvSpPr>
              <p:spPr bwMode="auto">
                <a:xfrm>
                  <a:off x="6911" y="2081"/>
                  <a:ext cx="4" cy="2"/>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1"/>
                        <a:pt x="0" y="0"/>
                      </a:cubicBezTo>
                      <a:cubicBezTo>
                        <a:pt x="0"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2" name="Freeform 581"/>
                <p:cNvSpPr>
                  <a:spLocks/>
                </p:cNvSpPr>
                <p:nvPr/>
              </p:nvSpPr>
              <p:spPr bwMode="auto">
                <a:xfrm>
                  <a:off x="6918" y="208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3" name="Freeform 582"/>
                <p:cNvSpPr>
                  <a:spLocks/>
                </p:cNvSpPr>
                <p:nvPr/>
              </p:nvSpPr>
              <p:spPr bwMode="auto">
                <a:xfrm>
                  <a:off x="6918" y="2081"/>
                  <a:ext cx="4" cy="4"/>
                </a:xfrm>
                <a:custGeom>
                  <a:avLst/>
                  <a:gdLst>
                    <a:gd name="T0" fmla="*/ 0 w 2"/>
                    <a:gd name="T1" fmla="*/ 0 h 2"/>
                    <a:gd name="T2" fmla="*/ 1 w 2"/>
                    <a:gd name="T3" fmla="*/ 2 h 2"/>
                    <a:gd name="T4" fmla="*/ 0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2" y="2"/>
                        <a:pt x="0"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4" name="Freeform 583"/>
                <p:cNvSpPr>
                  <a:spLocks/>
                </p:cNvSpPr>
                <p:nvPr/>
              </p:nvSpPr>
              <p:spPr bwMode="auto">
                <a:xfrm>
                  <a:off x="6918" y="2076"/>
                  <a:ext cx="7" cy="5"/>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1"/>
                        <a:pt x="2" y="1"/>
                        <a:pt x="3" y="2"/>
                      </a:cubicBezTo>
                      <a:cubicBezTo>
                        <a:pt x="2" y="0"/>
                        <a:pt x="0"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5" name="Freeform 584"/>
                <p:cNvSpPr>
                  <a:spLocks/>
                </p:cNvSpPr>
                <p:nvPr/>
              </p:nvSpPr>
              <p:spPr bwMode="auto">
                <a:xfrm>
                  <a:off x="6934" y="2066"/>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2"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6" name="Freeform 585"/>
                <p:cNvSpPr>
                  <a:spLocks/>
                </p:cNvSpPr>
                <p:nvPr/>
              </p:nvSpPr>
              <p:spPr bwMode="auto">
                <a:xfrm>
                  <a:off x="6908" y="2093"/>
                  <a:ext cx="7" cy="2"/>
                </a:xfrm>
                <a:custGeom>
                  <a:avLst/>
                  <a:gdLst>
                    <a:gd name="T0" fmla="*/ 0 w 3"/>
                    <a:gd name="T1" fmla="*/ 1 h 1"/>
                    <a:gd name="T2" fmla="*/ 3 w 3"/>
                    <a:gd name="T3" fmla="*/ 1 h 1"/>
                    <a:gd name="T4" fmla="*/ 2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2" y="0"/>
                        <a:pt x="2" y="0"/>
                        <a:pt x="2" y="0"/>
                      </a:cubicBezTo>
                      <a:cubicBezTo>
                        <a:pt x="2"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7" name="Freeform 586"/>
                <p:cNvSpPr>
                  <a:spLocks/>
                </p:cNvSpPr>
                <p:nvPr/>
              </p:nvSpPr>
              <p:spPr bwMode="auto">
                <a:xfrm>
                  <a:off x="6915" y="209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8" name="Freeform 587"/>
                <p:cNvSpPr>
                  <a:spLocks/>
                </p:cNvSpPr>
                <p:nvPr/>
              </p:nvSpPr>
              <p:spPr bwMode="auto">
                <a:xfrm>
                  <a:off x="6922" y="2083"/>
                  <a:ext cx="5" cy="5"/>
                </a:xfrm>
                <a:custGeom>
                  <a:avLst/>
                  <a:gdLst>
                    <a:gd name="T0" fmla="*/ 2 w 2"/>
                    <a:gd name="T1" fmla="*/ 2 h 2"/>
                    <a:gd name="T2" fmla="*/ 1 w 2"/>
                    <a:gd name="T3" fmla="*/ 1 h 2"/>
                    <a:gd name="T4" fmla="*/ 0 w 2"/>
                    <a:gd name="T5" fmla="*/ 0 h 2"/>
                    <a:gd name="T6" fmla="*/ 1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2"/>
                        <a:pt x="2" y="1"/>
                        <a:pt x="1" y="1"/>
                      </a:cubicBezTo>
                      <a:cubicBezTo>
                        <a:pt x="1" y="0"/>
                        <a:pt x="0" y="0"/>
                        <a:pt x="0" y="0"/>
                      </a:cubicBezTo>
                      <a:cubicBezTo>
                        <a:pt x="0" y="0"/>
                        <a:pt x="1" y="0"/>
                        <a:pt x="1" y="1"/>
                      </a:cubicBezTo>
                      <a:cubicBezTo>
                        <a:pt x="2" y="2"/>
                        <a:pt x="2"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9" name="Freeform 588"/>
                <p:cNvSpPr>
                  <a:spLocks/>
                </p:cNvSpPr>
                <p:nvPr/>
              </p:nvSpPr>
              <p:spPr bwMode="auto">
                <a:xfrm>
                  <a:off x="6903" y="2100"/>
                  <a:ext cx="5" cy="2"/>
                </a:xfrm>
                <a:custGeom>
                  <a:avLst/>
                  <a:gdLst>
                    <a:gd name="T0" fmla="*/ 1 w 2"/>
                    <a:gd name="T1" fmla="*/ 1 h 1"/>
                    <a:gd name="T2" fmla="*/ 0 w 2"/>
                    <a:gd name="T3" fmla="*/ 0 h 1"/>
                    <a:gd name="T4" fmla="*/ 1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0" y="0"/>
                        <a:pt x="0" y="0"/>
                        <a:pt x="0" y="0"/>
                      </a:cubicBezTo>
                      <a:cubicBezTo>
                        <a:pt x="0" y="0"/>
                        <a:pt x="0" y="0"/>
                        <a:pt x="1" y="0"/>
                      </a:cubicBezTo>
                      <a:cubicBezTo>
                        <a:pt x="1"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0" name="Freeform 589"/>
                <p:cNvSpPr>
                  <a:spLocks/>
                </p:cNvSpPr>
                <p:nvPr/>
              </p:nvSpPr>
              <p:spPr bwMode="auto">
                <a:xfrm>
                  <a:off x="6899" y="2102"/>
                  <a:ext cx="4" cy="5"/>
                </a:xfrm>
                <a:custGeom>
                  <a:avLst/>
                  <a:gdLst>
                    <a:gd name="T0" fmla="*/ 2 w 2"/>
                    <a:gd name="T1" fmla="*/ 1 h 2"/>
                    <a:gd name="T2" fmla="*/ 0 w 2"/>
                    <a:gd name="T3" fmla="*/ 0 h 2"/>
                    <a:gd name="T4" fmla="*/ 0 w 2"/>
                    <a:gd name="T5" fmla="*/ 1 h 2"/>
                    <a:gd name="T6" fmla="*/ 1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1"/>
                        <a:pt x="1" y="1"/>
                        <a:pt x="0" y="0"/>
                      </a:cubicBezTo>
                      <a:cubicBezTo>
                        <a:pt x="0" y="0"/>
                        <a:pt x="0" y="1"/>
                        <a:pt x="0" y="1"/>
                      </a:cubicBezTo>
                      <a:cubicBezTo>
                        <a:pt x="1" y="1"/>
                        <a:pt x="1" y="2"/>
                        <a:pt x="1" y="2"/>
                      </a:cubicBezTo>
                      <a:cubicBezTo>
                        <a:pt x="1" y="2"/>
                        <a:pt x="1" y="2"/>
                        <a:pt x="1" y="2"/>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1" name="Freeform 590"/>
                <p:cNvSpPr>
                  <a:spLocks/>
                </p:cNvSpPr>
                <p:nvPr/>
              </p:nvSpPr>
              <p:spPr bwMode="auto">
                <a:xfrm>
                  <a:off x="6901" y="210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2" name="Freeform 591"/>
                <p:cNvSpPr>
                  <a:spLocks/>
                </p:cNvSpPr>
                <p:nvPr/>
              </p:nvSpPr>
              <p:spPr bwMode="auto">
                <a:xfrm>
                  <a:off x="6911" y="2100"/>
                  <a:ext cx="4" cy="2"/>
                </a:xfrm>
                <a:custGeom>
                  <a:avLst/>
                  <a:gdLst>
                    <a:gd name="T0" fmla="*/ 2 w 2"/>
                    <a:gd name="T1" fmla="*/ 1 h 1"/>
                    <a:gd name="T2" fmla="*/ 0 w 2"/>
                    <a:gd name="T3" fmla="*/ 1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1"/>
                      </a:cubicBezTo>
                      <a:cubicBezTo>
                        <a:pt x="1"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3" name="Freeform 592"/>
                <p:cNvSpPr>
                  <a:spLocks/>
                </p:cNvSpPr>
                <p:nvPr/>
              </p:nvSpPr>
              <p:spPr bwMode="auto">
                <a:xfrm>
                  <a:off x="6913" y="21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4" name="Freeform 593"/>
                <p:cNvSpPr>
                  <a:spLocks/>
                </p:cNvSpPr>
                <p:nvPr/>
              </p:nvSpPr>
              <p:spPr bwMode="auto">
                <a:xfrm>
                  <a:off x="6915" y="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5" name="Freeform 594"/>
                <p:cNvSpPr>
                  <a:spLocks/>
                </p:cNvSpPr>
                <p:nvPr/>
              </p:nvSpPr>
              <p:spPr bwMode="auto">
                <a:xfrm>
                  <a:off x="6922" y="2093"/>
                  <a:ext cx="7" cy="7"/>
                </a:xfrm>
                <a:custGeom>
                  <a:avLst/>
                  <a:gdLst>
                    <a:gd name="T0" fmla="*/ 0 w 3"/>
                    <a:gd name="T1" fmla="*/ 0 h 3"/>
                    <a:gd name="T2" fmla="*/ 3 w 3"/>
                    <a:gd name="T3" fmla="*/ 2 h 3"/>
                    <a:gd name="T4" fmla="*/ 0 w 3"/>
                    <a:gd name="T5" fmla="*/ 0 h 3"/>
                  </a:gdLst>
                  <a:ahLst/>
                  <a:cxnLst>
                    <a:cxn ang="0">
                      <a:pos x="T0" y="T1"/>
                    </a:cxn>
                    <a:cxn ang="0">
                      <a:pos x="T2" y="T3"/>
                    </a:cxn>
                    <a:cxn ang="0">
                      <a:pos x="T4" y="T5"/>
                    </a:cxn>
                  </a:cxnLst>
                  <a:rect l="0" t="0" r="r" b="b"/>
                  <a:pathLst>
                    <a:path w="3" h="3">
                      <a:moveTo>
                        <a:pt x="0" y="0"/>
                      </a:moveTo>
                      <a:cubicBezTo>
                        <a:pt x="1" y="1"/>
                        <a:pt x="1" y="3"/>
                        <a:pt x="3" y="2"/>
                      </a:cubicBezTo>
                      <a:cubicBezTo>
                        <a:pt x="2" y="1"/>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6" name="Freeform 595"/>
                <p:cNvSpPr>
                  <a:spLocks/>
                </p:cNvSpPr>
                <p:nvPr/>
              </p:nvSpPr>
              <p:spPr bwMode="auto">
                <a:xfrm>
                  <a:off x="6918" y="2100"/>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0"/>
                        <a:pt x="2" y="0"/>
                        <a:pt x="2"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7" name="Rectangle 596"/>
                <p:cNvSpPr>
                  <a:spLocks noChangeArrowheads="1"/>
                </p:cNvSpPr>
                <p:nvPr/>
              </p:nvSpPr>
              <p:spPr bwMode="auto">
                <a:xfrm>
                  <a:off x="6920" y="210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8" name="Freeform 597"/>
                <p:cNvSpPr>
                  <a:spLocks/>
                </p:cNvSpPr>
                <p:nvPr/>
              </p:nvSpPr>
              <p:spPr bwMode="auto">
                <a:xfrm>
                  <a:off x="6908" y="2109"/>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9" name="Freeform 598"/>
                <p:cNvSpPr>
                  <a:spLocks/>
                </p:cNvSpPr>
                <p:nvPr/>
              </p:nvSpPr>
              <p:spPr bwMode="auto">
                <a:xfrm>
                  <a:off x="6911"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0" name="Freeform 599"/>
                <p:cNvSpPr>
                  <a:spLocks/>
                </p:cNvSpPr>
                <p:nvPr/>
              </p:nvSpPr>
              <p:spPr bwMode="auto">
                <a:xfrm>
                  <a:off x="6901"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1" name="Freeform 600"/>
                <p:cNvSpPr>
                  <a:spLocks/>
                </p:cNvSpPr>
                <p:nvPr/>
              </p:nvSpPr>
              <p:spPr bwMode="auto">
                <a:xfrm>
                  <a:off x="6911" y="2109"/>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0" y="1"/>
                        <a:pt x="0" y="1"/>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2" name="Freeform 601"/>
                <p:cNvSpPr>
                  <a:spLocks/>
                </p:cNvSpPr>
                <p:nvPr/>
              </p:nvSpPr>
              <p:spPr bwMode="auto">
                <a:xfrm>
                  <a:off x="6903" y="210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3" name="Freeform 602"/>
                <p:cNvSpPr>
                  <a:spLocks/>
                </p:cNvSpPr>
                <p:nvPr/>
              </p:nvSpPr>
              <p:spPr bwMode="auto">
                <a:xfrm>
                  <a:off x="6908" y="21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4" name="Freeform 603"/>
                <p:cNvSpPr>
                  <a:spLocks/>
                </p:cNvSpPr>
                <p:nvPr/>
              </p:nvSpPr>
              <p:spPr bwMode="auto">
                <a:xfrm>
                  <a:off x="6911" y="2107"/>
                  <a:ext cx="2"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5" name="Freeform 604"/>
                <p:cNvSpPr>
                  <a:spLocks/>
                </p:cNvSpPr>
                <p:nvPr/>
              </p:nvSpPr>
              <p:spPr bwMode="auto">
                <a:xfrm>
                  <a:off x="6901" y="2119"/>
                  <a:ext cx="14" cy="23"/>
                </a:xfrm>
                <a:custGeom>
                  <a:avLst/>
                  <a:gdLst>
                    <a:gd name="T0" fmla="*/ 3 w 6"/>
                    <a:gd name="T1" fmla="*/ 10 h 10"/>
                    <a:gd name="T2" fmla="*/ 5 w 6"/>
                    <a:gd name="T3" fmla="*/ 8 h 10"/>
                    <a:gd name="T4" fmla="*/ 0 w 6"/>
                    <a:gd name="T5" fmla="*/ 0 h 10"/>
                    <a:gd name="T6" fmla="*/ 1 w 6"/>
                    <a:gd name="T7" fmla="*/ 2 h 10"/>
                    <a:gd name="T8" fmla="*/ 3 w 6"/>
                    <a:gd name="T9" fmla="*/ 5 h 10"/>
                    <a:gd name="T10" fmla="*/ 1 w 6"/>
                    <a:gd name="T11" fmla="*/ 4 h 10"/>
                    <a:gd name="T12" fmla="*/ 1 w 6"/>
                    <a:gd name="T13" fmla="*/ 10 h 10"/>
                    <a:gd name="T14" fmla="*/ 2 w 6"/>
                    <a:gd name="T15" fmla="*/ 9 h 10"/>
                    <a:gd name="T16" fmla="*/ 3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3" y="10"/>
                      </a:moveTo>
                      <a:cubicBezTo>
                        <a:pt x="3" y="9"/>
                        <a:pt x="3" y="7"/>
                        <a:pt x="5" y="8"/>
                      </a:cubicBezTo>
                      <a:cubicBezTo>
                        <a:pt x="6" y="6"/>
                        <a:pt x="2" y="2"/>
                        <a:pt x="0" y="0"/>
                      </a:cubicBezTo>
                      <a:cubicBezTo>
                        <a:pt x="1" y="0"/>
                        <a:pt x="1" y="1"/>
                        <a:pt x="1" y="2"/>
                      </a:cubicBezTo>
                      <a:cubicBezTo>
                        <a:pt x="1" y="3"/>
                        <a:pt x="3" y="3"/>
                        <a:pt x="3" y="5"/>
                      </a:cubicBezTo>
                      <a:cubicBezTo>
                        <a:pt x="2" y="6"/>
                        <a:pt x="2" y="5"/>
                        <a:pt x="1" y="4"/>
                      </a:cubicBezTo>
                      <a:cubicBezTo>
                        <a:pt x="2" y="6"/>
                        <a:pt x="0" y="8"/>
                        <a:pt x="1" y="10"/>
                      </a:cubicBezTo>
                      <a:cubicBezTo>
                        <a:pt x="2" y="9"/>
                        <a:pt x="2" y="9"/>
                        <a:pt x="2" y="9"/>
                      </a:cubicBezTo>
                      <a:cubicBezTo>
                        <a:pt x="3" y="9"/>
                        <a:pt x="2" y="10"/>
                        <a:pt x="3"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6" name="Freeform 605"/>
                <p:cNvSpPr>
                  <a:spLocks/>
                </p:cNvSpPr>
                <p:nvPr/>
              </p:nvSpPr>
              <p:spPr bwMode="auto">
                <a:xfrm>
                  <a:off x="6901" y="2114"/>
                  <a:ext cx="5" cy="5"/>
                </a:xfrm>
                <a:custGeom>
                  <a:avLst/>
                  <a:gdLst>
                    <a:gd name="T0" fmla="*/ 2 w 2"/>
                    <a:gd name="T1" fmla="*/ 1 h 2"/>
                    <a:gd name="T2" fmla="*/ 2 w 2"/>
                    <a:gd name="T3" fmla="*/ 1 h 2"/>
                    <a:gd name="T4" fmla="*/ 0 w 2"/>
                    <a:gd name="T5" fmla="*/ 0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2" y="1"/>
                      </a:cubicBezTo>
                      <a:cubicBezTo>
                        <a:pt x="2" y="1"/>
                        <a:pt x="1" y="0"/>
                        <a:pt x="0" y="0"/>
                      </a:cubicBezTo>
                      <a:cubicBezTo>
                        <a:pt x="0" y="0"/>
                        <a:pt x="0" y="1"/>
                        <a:pt x="0" y="2"/>
                      </a:cubicBezTo>
                      <a:cubicBezTo>
                        <a:pt x="0"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7" name="Freeform 606"/>
                <p:cNvSpPr>
                  <a:spLocks/>
                </p:cNvSpPr>
                <p:nvPr/>
              </p:nvSpPr>
              <p:spPr bwMode="auto">
                <a:xfrm>
                  <a:off x="6906" y="2111"/>
                  <a:ext cx="9" cy="12"/>
                </a:xfrm>
                <a:custGeom>
                  <a:avLst/>
                  <a:gdLst>
                    <a:gd name="T0" fmla="*/ 1 w 4"/>
                    <a:gd name="T1" fmla="*/ 1 h 5"/>
                    <a:gd name="T2" fmla="*/ 3 w 4"/>
                    <a:gd name="T3" fmla="*/ 5 h 5"/>
                    <a:gd name="T4" fmla="*/ 3 w 4"/>
                    <a:gd name="T5" fmla="*/ 2 h 5"/>
                    <a:gd name="T6" fmla="*/ 1 w 4"/>
                    <a:gd name="T7" fmla="*/ 1 h 5"/>
                    <a:gd name="T8" fmla="*/ 1 w 4"/>
                    <a:gd name="T9" fmla="*/ 1 h 5"/>
                    <a:gd name="T10" fmla="*/ 0 w 4"/>
                    <a:gd name="T11" fmla="*/ 0 h 5"/>
                    <a:gd name="T12" fmla="*/ 0 w 4"/>
                    <a:gd name="T13" fmla="*/ 0 h 5"/>
                    <a:gd name="T14" fmla="*/ 0 w 4"/>
                    <a:gd name="T15" fmla="*/ 0 h 5"/>
                    <a:gd name="T16" fmla="*/ 0 w 4"/>
                    <a:gd name="T17" fmla="*/ 0 h 5"/>
                    <a:gd name="T18" fmla="*/ 1 w 4"/>
                    <a:gd name="T19" fmla="*/ 1 h 5"/>
                    <a:gd name="T20" fmla="*/ 1 w 4"/>
                    <a:gd name="T21" fmla="*/ 1 h 5"/>
                    <a:gd name="T22" fmla="*/ 1 w 4"/>
                    <a:gd name="T23" fmla="*/ 1 h 5"/>
                    <a:gd name="T24" fmla="*/ 1 w 4"/>
                    <a:gd name="T25" fmla="*/ 1 h 5"/>
                    <a:gd name="T26" fmla="*/ 0 w 4"/>
                    <a:gd name="T27" fmla="*/ 0 h 5"/>
                    <a:gd name="T28" fmla="*/ 0 w 4"/>
                    <a:gd name="T29" fmla="*/ 0 h 5"/>
                    <a:gd name="T30" fmla="*/ 0 w 4"/>
                    <a:gd name="T31" fmla="*/ 2 h 5"/>
                    <a:gd name="T32" fmla="*/ 1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1" y="1"/>
                      </a:moveTo>
                      <a:cubicBezTo>
                        <a:pt x="2" y="2"/>
                        <a:pt x="2" y="4"/>
                        <a:pt x="3" y="5"/>
                      </a:cubicBezTo>
                      <a:cubicBezTo>
                        <a:pt x="4" y="4"/>
                        <a:pt x="3" y="3"/>
                        <a:pt x="3" y="2"/>
                      </a:cubicBezTo>
                      <a:cubicBezTo>
                        <a:pt x="2" y="4"/>
                        <a:pt x="2" y="1"/>
                        <a:pt x="1" y="1"/>
                      </a:cubicBezTo>
                      <a:cubicBezTo>
                        <a:pt x="1" y="1"/>
                        <a:pt x="1" y="1"/>
                        <a:pt x="1" y="1"/>
                      </a:cubicBezTo>
                      <a:cubicBezTo>
                        <a:pt x="1" y="1"/>
                        <a:pt x="1" y="0"/>
                        <a:pt x="0" y="0"/>
                      </a:cubicBezTo>
                      <a:cubicBezTo>
                        <a:pt x="0" y="0"/>
                        <a:pt x="0" y="0"/>
                        <a:pt x="0" y="0"/>
                      </a:cubicBezTo>
                      <a:cubicBezTo>
                        <a:pt x="0" y="0"/>
                        <a:pt x="0" y="0"/>
                        <a:pt x="0" y="0"/>
                      </a:cubicBezTo>
                      <a:cubicBezTo>
                        <a:pt x="0" y="0"/>
                        <a:pt x="0" y="0"/>
                        <a:pt x="0" y="0"/>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2"/>
                        <a:pt x="0" y="2"/>
                      </a:cubicBezTo>
                      <a:cubicBezTo>
                        <a:pt x="0" y="2"/>
                        <a:pt x="1"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1" name="Group 808"/>
              <p:cNvGrpSpPr>
                <a:grpSpLocks/>
              </p:cNvGrpSpPr>
              <p:nvPr/>
            </p:nvGrpSpPr>
            <p:grpSpPr bwMode="auto">
              <a:xfrm>
                <a:off x="9804400" y="1662113"/>
                <a:ext cx="1208088" cy="1803400"/>
                <a:chOff x="6176" y="1047"/>
                <a:chExt cx="761" cy="1136"/>
              </a:xfrm>
              <a:grpFill/>
            </p:grpSpPr>
            <p:sp>
              <p:nvSpPr>
                <p:cNvPr id="3168" name="Freeform 608"/>
                <p:cNvSpPr>
                  <a:spLocks/>
                </p:cNvSpPr>
                <p:nvPr/>
              </p:nvSpPr>
              <p:spPr bwMode="auto">
                <a:xfrm>
                  <a:off x="6937" y="21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9" name="Freeform 609"/>
                <p:cNvSpPr>
                  <a:spLocks/>
                </p:cNvSpPr>
                <p:nvPr/>
              </p:nvSpPr>
              <p:spPr bwMode="auto">
                <a:xfrm>
                  <a:off x="6925" y="2100"/>
                  <a:ext cx="12" cy="4"/>
                </a:xfrm>
                <a:custGeom>
                  <a:avLst/>
                  <a:gdLst>
                    <a:gd name="T0" fmla="*/ 4 w 5"/>
                    <a:gd name="T1" fmla="*/ 2 h 2"/>
                    <a:gd name="T2" fmla="*/ 3 w 5"/>
                    <a:gd name="T3" fmla="*/ 1 h 2"/>
                    <a:gd name="T4" fmla="*/ 5 w 5"/>
                    <a:gd name="T5" fmla="*/ 1 h 2"/>
                    <a:gd name="T6" fmla="*/ 3 w 5"/>
                    <a:gd name="T7" fmla="*/ 1 h 2"/>
                    <a:gd name="T8" fmla="*/ 3 w 5"/>
                    <a:gd name="T9" fmla="*/ 1 h 2"/>
                    <a:gd name="T10" fmla="*/ 0 w 5"/>
                    <a:gd name="T11" fmla="*/ 2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1"/>
                        <a:pt x="3" y="1"/>
                      </a:cubicBezTo>
                      <a:cubicBezTo>
                        <a:pt x="4" y="1"/>
                        <a:pt x="4" y="1"/>
                        <a:pt x="5" y="1"/>
                      </a:cubicBezTo>
                      <a:cubicBezTo>
                        <a:pt x="4" y="1"/>
                        <a:pt x="4" y="0"/>
                        <a:pt x="3" y="1"/>
                      </a:cubicBezTo>
                      <a:cubicBezTo>
                        <a:pt x="3" y="1"/>
                        <a:pt x="3" y="1"/>
                        <a:pt x="3" y="1"/>
                      </a:cubicBezTo>
                      <a:cubicBezTo>
                        <a:pt x="2" y="2"/>
                        <a:pt x="0" y="2"/>
                        <a:pt x="0" y="2"/>
                      </a:cubicBezTo>
                      <a:cubicBezTo>
                        <a:pt x="1" y="2"/>
                        <a:pt x="2"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0" name="Freeform 610"/>
                <p:cNvSpPr>
                  <a:spLocks/>
                </p:cNvSpPr>
                <p:nvPr/>
              </p:nvSpPr>
              <p:spPr bwMode="auto">
                <a:xfrm>
                  <a:off x="6920" y="2114"/>
                  <a:ext cx="5" cy="5"/>
                </a:xfrm>
                <a:custGeom>
                  <a:avLst/>
                  <a:gdLst>
                    <a:gd name="T0" fmla="*/ 1 w 2"/>
                    <a:gd name="T1" fmla="*/ 0 h 2"/>
                    <a:gd name="T2" fmla="*/ 0 w 2"/>
                    <a:gd name="T3" fmla="*/ 2 h 2"/>
                    <a:gd name="T4" fmla="*/ 1 w 2"/>
                    <a:gd name="T5" fmla="*/ 2 h 2"/>
                    <a:gd name="T6" fmla="*/ 2 w 2"/>
                    <a:gd name="T7" fmla="*/ 2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2"/>
                        <a:pt x="0" y="2"/>
                      </a:cubicBezTo>
                      <a:cubicBezTo>
                        <a:pt x="0" y="2"/>
                        <a:pt x="1" y="2"/>
                        <a:pt x="1" y="2"/>
                      </a:cubicBezTo>
                      <a:cubicBezTo>
                        <a:pt x="2" y="2"/>
                        <a:pt x="2" y="2"/>
                        <a:pt x="2" y="2"/>
                      </a:cubicBezTo>
                      <a:cubicBezTo>
                        <a:pt x="1" y="1"/>
                        <a:pt x="1" y="1"/>
                        <a:pt x="1" y="1"/>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1" name="Freeform 611"/>
                <p:cNvSpPr>
                  <a:spLocks/>
                </p:cNvSpPr>
                <p:nvPr/>
              </p:nvSpPr>
              <p:spPr bwMode="auto">
                <a:xfrm>
                  <a:off x="6899" y="2111"/>
                  <a:ext cx="2" cy="8"/>
                </a:xfrm>
                <a:custGeom>
                  <a:avLst/>
                  <a:gdLst>
                    <a:gd name="T0" fmla="*/ 1 w 1"/>
                    <a:gd name="T1" fmla="*/ 2 h 3"/>
                    <a:gd name="T2" fmla="*/ 0 w 1"/>
                    <a:gd name="T3" fmla="*/ 0 h 3"/>
                    <a:gd name="T4" fmla="*/ 0 w 1"/>
                    <a:gd name="T5" fmla="*/ 1 h 3"/>
                    <a:gd name="T6" fmla="*/ 0 w 1"/>
                    <a:gd name="T7" fmla="*/ 3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0" y="0"/>
                        <a:pt x="0" y="0"/>
                        <a:pt x="0" y="0"/>
                      </a:cubicBezTo>
                      <a:cubicBezTo>
                        <a:pt x="0" y="0"/>
                        <a:pt x="0" y="1"/>
                        <a:pt x="0" y="1"/>
                      </a:cubicBezTo>
                      <a:cubicBezTo>
                        <a:pt x="0" y="2"/>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2" name="Freeform 612"/>
                <p:cNvSpPr>
                  <a:spLocks/>
                </p:cNvSpPr>
                <p:nvPr/>
              </p:nvSpPr>
              <p:spPr bwMode="auto">
                <a:xfrm>
                  <a:off x="6896" y="2114"/>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3" name="Freeform 613"/>
                <p:cNvSpPr>
                  <a:spLocks/>
                </p:cNvSpPr>
                <p:nvPr/>
              </p:nvSpPr>
              <p:spPr bwMode="auto">
                <a:xfrm>
                  <a:off x="6522" y="216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4" name="Freeform 614"/>
                <p:cNvSpPr>
                  <a:spLocks/>
                </p:cNvSpPr>
                <p:nvPr/>
              </p:nvSpPr>
              <p:spPr bwMode="auto">
                <a:xfrm>
                  <a:off x="6534" y="216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5" name="Freeform 615"/>
                <p:cNvSpPr>
                  <a:spLocks/>
                </p:cNvSpPr>
                <p:nvPr/>
              </p:nvSpPr>
              <p:spPr bwMode="auto">
                <a:xfrm>
                  <a:off x="6735" y="2114"/>
                  <a:ext cx="5" cy="9"/>
                </a:xfrm>
                <a:custGeom>
                  <a:avLst/>
                  <a:gdLst>
                    <a:gd name="T0" fmla="*/ 2 w 2"/>
                    <a:gd name="T1" fmla="*/ 4 h 4"/>
                    <a:gd name="T2" fmla="*/ 0 w 2"/>
                    <a:gd name="T3" fmla="*/ 2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cubicBezTo>
                        <a:pt x="1" y="2"/>
                        <a:pt x="0" y="0"/>
                        <a:pt x="0" y="2"/>
                      </a:cubicBezTo>
                      <a:cubicBezTo>
                        <a:pt x="0" y="4"/>
                        <a:pt x="0" y="4"/>
                        <a:pt x="0" y="4"/>
                      </a:cubicBezTo>
                      <a:cubicBezTo>
                        <a:pt x="1" y="3"/>
                        <a:pt x="1" y="3"/>
                        <a:pt x="2"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6" name="Freeform 616"/>
                <p:cNvSpPr>
                  <a:spLocks/>
                </p:cNvSpPr>
                <p:nvPr/>
              </p:nvSpPr>
              <p:spPr bwMode="auto">
                <a:xfrm>
                  <a:off x="6624" y="2138"/>
                  <a:ext cx="2"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7" name="Freeform 617"/>
                <p:cNvSpPr>
                  <a:spLocks/>
                </p:cNvSpPr>
                <p:nvPr/>
              </p:nvSpPr>
              <p:spPr bwMode="auto">
                <a:xfrm>
                  <a:off x="6619" y="2154"/>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8" name="Freeform 618"/>
                <p:cNvSpPr>
                  <a:spLocks/>
                </p:cNvSpPr>
                <p:nvPr/>
              </p:nvSpPr>
              <p:spPr bwMode="auto">
                <a:xfrm>
                  <a:off x="6463" y="2173"/>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0" y="2"/>
                        <a:pt x="0" y="2"/>
                        <a:pt x="0" y="2"/>
                      </a:cubicBezTo>
                      <a:cubicBezTo>
                        <a:pt x="2"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9" name="Freeform 619"/>
                <p:cNvSpPr>
                  <a:spLocks/>
                </p:cNvSpPr>
                <p:nvPr/>
              </p:nvSpPr>
              <p:spPr bwMode="auto">
                <a:xfrm>
                  <a:off x="6830" y="2121"/>
                  <a:ext cx="5"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1" y="1"/>
                        <a:pt x="2"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0" name="Freeform 620"/>
                <p:cNvSpPr>
                  <a:spLocks/>
                </p:cNvSpPr>
                <p:nvPr/>
              </p:nvSpPr>
              <p:spPr bwMode="auto">
                <a:xfrm>
                  <a:off x="6524" y="2119"/>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1" name="Freeform 621"/>
                <p:cNvSpPr>
                  <a:spLocks/>
                </p:cNvSpPr>
                <p:nvPr/>
              </p:nvSpPr>
              <p:spPr bwMode="auto">
                <a:xfrm>
                  <a:off x="6825" y="2119"/>
                  <a:ext cx="5" cy="4"/>
                </a:xfrm>
                <a:custGeom>
                  <a:avLst/>
                  <a:gdLst>
                    <a:gd name="T0" fmla="*/ 0 w 2"/>
                    <a:gd name="T1" fmla="*/ 1 h 2"/>
                    <a:gd name="T2" fmla="*/ 0 w 2"/>
                    <a:gd name="T3" fmla="*/ 2 h 2"/>
                    <a:gd name="T4" fmla="*/ 2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0" y="2"/>
                        <a:pt x="0" y="2"/>
                      </a:cubicBezTo>
                      <a:cubicBezTo>
                        <a:pt x="1" y="2"/>
                        <a:pt x="1" y="1"/>
                        <a:pt x="2"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2" name="Freeform 622"/>
                <p:cNvSpPr>
                  <a:spLocks/>
                </p:cNvSpPr>
                <p:nvPr/>
              </p:nvSpPr>
              <p:spPr bwMode="auto">
                <a:xfrm>
                  <a:off x="6235"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3" name="Freeform 623"/>
                <p:cNvSpPr>
                  <a:spLocks/>
                </p:cNvSpPr>
                <p:nvPr/>
              </p:nvSpPr>
              <p:spPr bwMode="auto">
                <a:xfrm>
                  <a:off x="6219" y="2097"/>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4" name="Freeform 624"/>
                <p:cNvSpPr>
                  <a:spLocks/>
                </p:cNvSpPr>
                <p:nvPr/>
              </p:nvSpPr>
              <p:spPr bwMode="auto">
                <a:xfrm>
                  <a:off x="6875" y="2119"/>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5" name="Freeform 625"/>
                <p:cNvSpPr>
                  <a:spLocks/>
                </p:cNvSpPr>
                <p:nvPr/>
              </p:nvSpPr>
              <p:spPr bwMode="auto">
                <a:xfrm>
                  <a:off x="6884" y="21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6" name="Freeform 626"/>
                <p:cNvSpPr>
                  <a:spLocks/>
                </p:cNvSpPr>
                <p:nvPr/>
              </p:nvSpPr>
              <p:spPr bwMode="auto">
                <a:xfrm>
                  <a:off x="6811" y="214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7" name="Freeform 627"/>
                <p:cNvSpPr>
                  <a:spLocks/>
                </p:cNvSpPr>
                <p:nvPr/>
              </p:nvSpPr>
              <p:spPr bwMode="auto">
                <a:xfrm>
                  <a:off x="6875" y="212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8" name="Freeform 628"/>
                <p:cNvSpPr>
                  <a:spLocks/>
                </p:cNvSpPr>
                <p:nvPr/>
              </p:nvSpPr>
              <p:spPr bwMode="auto">
                <a:xfrm>
                  <a:off x="6877" y="211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9" name="Freeform 629"/>
                <p:cNvSpPr>
                  <a:spLocks/>
                </p:cNvSpPr>
                <p:nvPr/>
              </p:nvSpPr>
              <p:spPr bwMode="auto">
                <a:xfrm>
                  <a:off x="6875"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0" name="Freeform 630"/>
                <p:cNvSpPr>
                  <a:spLocks/>
                </p:cNvSpPr>
                <p:nvPr/>
              </p:nvSpPr>
              <p:spPr bwMode="auto">
                <a:xfrm>
                  <a:off x="6358" y="2166"/>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1" name="Freeform 631"/>
                <p:cNvSpPr>
                  <a:spLocks/>
                </p:cNvSpPr>
                <p:nvPr/>
              </p:nvSpPr>
              <p:spPr bwMode="auto">
                <a:xfrm>
                  <a:off x="6700"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2" name="Freeform 632"/>
                <p:cNvSpPr>
                  <a:spLocks/>
                </p:cNvSpPr>
                <p:nvPr/>
              </p:nvSpPr>
              <p:spPr bwMode="auto">
                <a:xfrm>
                  <a:off x="6695" y="2152"/>
                  <a:ext cx="5" cy="14"/>
                </a:xfrm>
                <a:custGeom>
                  <a:avLst/>
                  <a:gdLst>
                    <a:gd name="T0" fmla="*/ 0 w 2"/>
                    <a:gd name="T1" fmla="*/ 6 h 6"/>
                    <a:gd name="T2" fmla="*/ 2 w 2"/>
                    <a:gd name="T3" fmla="*/ 5 h 6"/>
                    <a:gd name="T4" fmla="*/ 2 w 2"/>
                    <a:gd name="T5" fmla="*/ 0 h 6"/>
                    <a:gd name="T6" fmla="*/ 0 w 2"/>
                    <a:gd name="T7" fmla="*/ 6 h 6"/>
                  </a:gdLst>
                  <a:ahLst/>
                  <a:cxnLst>
                    <a:cxn ang="0">
                      <a:pos x="T0" y="T1"/>
                    </a:cxn>
                    <a:cxn ang="0">
                      <a:pos x="T2" y="T3"/>
                    </a:cxn>
                    <a:cxn ang="0">
                      <a:pos x="T4" y="T5"/>
                    </a:cxn>
                    <a:cxn ang="0">
                      <a:pos x="T6" y="T7"/>
                    </a:cxn>
                  </a:cxnLst>
                  <a:rect l="0" t="0" r="r" b="b"/>
                  <a:pathLst>
                    <a:path w="2" h="6">
                      <a:moveTo>
                        <a:pt x="0" y="6"/>
                      </a:moveTo>
                      <a:cubicBezTo>
                        <a:pt x="1" y="4"/>
                        <a:pt x="2" y="5"/>
                        <a:pt x="2" y="5"/>
                      </a:cubicBezTo>
                      <a:cubicBezTo>
                        <a:pt x="2" y="0"/>
                        <a:pt x="2" y="0"/>
                        <a:pt x="2"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3" name="Freeform 633"/>
                <p:cNvSpPr>
                  <a:spLocks noEditPoints="1"/>
                </p:cNvSpPr>
                <p:nvPr/>
              </p:nvSpPr>
              <p:spPr bwMode="auto">
                <a:xfrm>
                  <a:off x="6185" y="2085"/>
                  <a:ext cx="711" cy="98"/>
                </a:xfrm>
                <a:custGeom>
                  <a:avLst/>
                  <a:gdLst>
                    <a:gd name="T0" fmla="*/ 138 w 300"/>
                    <a:gd name="T1" fmla="*/ 34 h 41"/>
                    <a:gd name="T2" fmla="*/ 148 w 300"/>
                    <a:gd name="T3" fmla="*/ 32 h 41"/>
                    <a:gd name="T4" fmla="*/ 152 w 300"/>
                    <a:gd name="T5" fmla="*/ 34 h 41"/>
                    <a:gd name="T6" fmla="*/ 160 w 300"/>
                    <a:gd name="T7" fmla="*/ 31 h 41"/>
                    <a:gd name="T8" fmla="*/ 170 w 300"/>
                    <a:gd name="T9" fmla="*/ 31 h 41"/>
                    <a:gd name="T10" fmla="*/ 185 w 300"/>
                    <a:gd name="T11" fmla="*/ 24 h 41"/>
                    <a:gd name="T12" fmla="*/ 186 w 300"/>
                    <a:gd name="T13" fmla="*/ 24 h 41"/>
                    <a:gd name="T14" fmla="*/ 186 w 300"/>
                    <a:gd name="T15" fmla="*/ 30 h 41"/>
                    <a:gd name="T16" fmla="*/ 196 w 300"/>
                    <a:gd name="T17" fmla="*/ 30 h 41"/>
                    <a:gd name="T18" fmla="*/ 206 w 300"/>
                    <a:gd name="T19" fmla="*/ 31 h 41"/>
                    <a:gd name="T20" fmla="*/ 220 w 300"/>
                    <a:gd name="T21" fmla="*/ 33 h 41"/>
                    <a:gd name="T22" fmla="*/ 227 w 300"/>
                    <a:gd name="T23" fmla="*/ 34 h 41"/>
                    <a:gd name="T24" fmla="*/ 241 w 300"/>
                    <a:gd name="T25" fmla="*/ 22 h 41"/>
                    <a:gd name="T26" fmla="*/ 244 w 300"/>
                    <a:gd name="T27" fmla="*/ 33 h 41"/>
                    <a:gd name="T28" fmla="*/ 250 w 300"/>
                    <a:gd name="T29" fmla="*/ 34 h 41"/>
                    <a:gd name="T30" fmla="*/ 257 w 300"/>
                    <a:gd name="T31" fmla="*/ 33 h 41"/>
                    <a:gd name="T32" fmla="*/ 272 w 300"/>
                    <a:gd name="T33" fmla="*/ 30 h 41"/>
                    <a:gd name="T34" fmla="*/ 279 w 300"/>
                    <a:gd name="T35" fmla="*/ 23 h 41"/>
                    <a:gd name="T36" fmla="*/ 291 w 300"/>
                    <a:gd name="T37" fmla="*/ 27 h 41"/>
                    <a:gd name="T38" fmla="*/ 295 w 300"/>
                    <a:gd name="T39" fmla="*/ 21 h 41"/>
                    <a:gd name="T40" fmla="*/ 293 w 300"/>
                    <a:gd name="T41" fmla="*/ 13 h 41"/>
                    <a:gd name="T42" fmla="*/ 293 w 300"/>
                    <a:gd name="T43" fmla="*/ 17 h 41"/>
                    <a:gd name="T44" fmla="*/ 284 w 300"/>
                    <a:gd name="T45" fmla="*/ 15 h 41"/>
                    <a:gd name="T46" fmla="*/ 267 w 300"/>
                    <a:gd name="T47" fmla="*/ 15 h 41"/>
                    <a:gd name="T48" fmla="*/ 244 w 300"/>
                    <a:gd name="T49" fmla="*/ 17 h 41"/>
                    <a:gd name="T50" fmla="*/ 234 w 300"/>
                    <a:gd name="T51" fmla="*/ 16 h 41"/>
                    <a:gd name="T52" fmla="*/ 231 w 300"/>
                    <a:gd name="T53" fmla="*/ 19 h 41"/>
                    <a:gd name="T54" fmla="*/ 219 w 300"/>
                    <a:gd name="T55" fmla="*/ 21 h 41"/>
                    <a:gd name="T56" fmla="*/ 196 w 300"/>
                    <a:gd name="T57" fmla="*/ 17 h 41"/>
                    <a:gd name="T58" fmla="*/ 187 w 300"/>
                    <a:gd name="T59" fmla="*/ 19 h 41"/>
                    <a:gd name="T60" fmla="*/ 175 w 300"/>
                    <a:gd name="T61" fmla="*/ 17 h 41"/>
                    <a:gd name="T62" fmla="*/ 162 w 300"/>
                    <a:gd name="T63" fmla="*/ 19 h 41"/>
                    <a:gd name="T64" fmla="*/ 149 w 300"/>
                    <a:gd name="T65" fmla="*/ 16 h 41"/>
                    <a:gd name="T66" fmla="*/ 128 w 300"/>
                    <a:gd name="T67" fmla="*/ 17 h 41"/>
                    <a:gd name="T68" fmla="*/ 109 w 300"/>
                    <a:gd name="T69" fmla="*/ 18 h 41"/>
                    <a:gd name="T70" fmla="*/ 93 w 300"/>
                    <a:gd name="T71" fmla="*/ 22 h 41"/>
                    <a:gd name="T72" fmla="*/ 72 w 300"/>
                    <a:gd name="T73" fmla="*/ 20 h 41"/>
                    <a:gd name="T74" fmla="*/ 64 w 300"/>
                    <a:gd name="T75" fmla="*/ 21 h 41"/>
                    <a:gd name="T76" fmla="*/ 44 w 300"/>
                    <a:gd name="T77" fmla="*/ 20 h 41"/>
                    <a:gd name="T78" fmla="*/ 29 w 300"/>
                    <a:gd name="T79" fmla="*/ 17 h 41"/>
                    <a:gd name="T80" fmla="*/ 12 w 300"/>
                    <a:gd name="T81" fmla="*/ 6 h 41"/>
                    <a:gd name="T82" fmla="*/ 1 w 300"/>
                    <a:gd name="T83" fmla="*/ 7 h 41"/>
                    <a:gd name="T84" fmla="*/ 11 w 300"/>
                    <a:gd name="T85" fmla="*/ 25 h 41"/>
                    <a:gd name="T86" fmla="*/ 21 w 300"/>
                    <a:gd name="T87" fmla="*/ 32 h 41"/>
                    <a:gd name="T88" fmla="*/ 39 w 300"/>
                    <a:gd name="T89" fmla="*/ 35 h 41"/>
                    <a:gd name="T90" fmla="*/ 53 w 300"/>
                    <a:gd name="T91" fmla="*/ 33 h 41"/>
                    <a:gd name="T92" fmla="*/ 63 w 300"/>
                    <a:gd name="T93" fmla="*/ 32 h 41"/>
                    <a:gd name="T94" fmla="*/ 75 w 300"/>
                    <a:gd name="T95" fmla="*/ 32 h 41"/>
                    <a:gd name="T96" fmla="*/ 79 w 300"/>
                    <a:gd name="T97" fmla="*/ 38 h 41"/>
                    <a:gd name="T98" fmla="*/ 87 w 300"/>
                    <a:gd name="T99" fmla="*/ 38 h 41"/>
                    <a:gd name="T100" fmla="*/ 96 w 300"/>
                    <a:gd name="T101" fmla="*/ 36 h 41"/>
                    <a:gd name="T102" fmla="*/ 102 w 300"/>
                    <a:gd name="T103" fmla="*/ 36 h 41"/>
                    <a:gd name="T104" fmla="*/ 109 w 300"/>
                    <a:gd name="T105" fmla="*/ 35 h 41"/>
                    <a:gd name="T106" fmla="*/ 125 w 300"/>
                    <a:gd name="T107" fmla="*/ 35 h 41"/>
                    <a:gd name="T108" fmla="*/ 154 w 300"/>
                    <a:gd name="T109" fmla="*/ 31 h 41"/>
                    <a:gd name="T110" fmla="*/ 285 w 300"/>
                    <a:gd name="T111" fmla="*/ 17 h 41"/>
                    <a:gd name="T112" fmla="*/ 287 w 300"/>
                    <a:gd name="T113"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41">
                      <a:moveTo>
                        <a:pt x="132" y="34"/>
                      </a:moveTo>
                      <a:cubicBezTo>
                        <a:pt x="134" y="35"/>
                        <a:pt x="134" y="35"/>
                        <a:pt x="134" y="35"/>
                      </a:cubicBezTo>
                      <a:cubicBezTo>
                        <a:pt x="132" y="38"/>
                        <a:pt x="131" y="37"/>
                        <a:pt x="132" y="39"/>
                      </a:cubicBezTo>
                      <a:cubicBezTo>
                        <a:pt x="132" y="34"/>
                        <a:pt x="138" y="38"/>
                        <a:pt x="138" y="33"/>
                      </a:cubicBezTo>
                      <a:cubicBezTo>
                        <a:pt x="139" y="34"/>
                        <a:pt x="139" y="34"/>
                        <a:pt x="139" y="34"/>
                      </a:cubicBezTo>
                      <a:cubicBezTo>
                        <a:pt x="139" y="34"/>
                        <a:pt x="139" y="34"/>
                        <a:pt x="138" y="34"/>
                      </a:cubicBezTo>
                      <a:cubicBezTo>
                        <a:pt x="140" y="37"/>
                        <a:pt x="139" y="30"/>
                        <a:pt x="142" y="31"/>
                      </a:cubicBezTo>
                      <a:cubicBezTo>
                        <a:pt x="143" y="31"/>
                        <a:pt x="144" y="32"/>
                        <a:pt x="143" y="33"/>
                      </a:cubicBezTo>
                      <a:cubicBezTo>
                        <a:pt x="145" y="31"/>
                        <a:pt x="145" y="31"/>
                        <a:pt x="145" y="31"/>
                      </a:cubicBezTo>
                      <a:cubicBezTo>
                        <a:pt x="145" y="31"/>
                        <a:pt x="145" y="32"/>
                        <a:pt x="145" y="32"/>
                      </a:cubicBezTo>
                      <a:cubicBezTo>
                        <a:pt x="148" y="31"/>
                        <a:pt x="148" y="31"/>
                        <a:pt x="148" y="31"/>
                      </a:cubicBezTo>
                      <a:cubicBezTo>
                        <a:pt x="148" y="32"/>
                        <a:pt x="148" y="32"/>
                        <a:pt x="148" y="32"/>
                      </a:cubicBezTo>
                      <a:cubicBezTo>
                        <a:pt x="148" y="31"/>
                        <a:pt x="149" y="29"/>
                        <a:pt x="149" y="29"/>
                      </a:cubicBezTo>
                      <a:cubicBezTo>
                        <a:pt x="150" y="30"/>
                        <a:pt x="149" y="29"/>
                        <a:pt x="149" y="30"/>
                      </a:cubicBezTo>
                      <a:cubicBezTo>
                        <a:pt x="151" y="29"/>
                        <a:pt x="151" y="29"/>
                        <a:pt x="151" y="29"/>
                      </a:cubicBezTo>
                      <a:cubicBezTo>
                        <a:pt x="151" y="30"/>
                        <a:pt x="150" y="31"/>
                        <a:pt x="149" y="31"/>
                      </a:cubicBezTo>
                      <a:cubicBezTo>
                        <a:pt x="151" y="37"/>
                        <a:pt x="150" y="30"/>
                        <a:pt x="154" y="33"/>
                      </a:cubicBezTo>
                      <a:cubicBezTo>
                        <a:pt x="152" y="34"/>
                        <a:pt x="152" y="34"/>
                        <a:pt x="152" y="34"/>
                      </a:cubicBezTo>
                      <a:cubicBezTo>
                        <a:pt x="153" y="37"/>
                        <a:pt x="155" y="35"/>
                        <a:pt x="156" y="37"/>
                      </a:cubicBezTo>
                      <a:cubicBezTo>
                        <a:pt x="156" y="36"/>
                        <a:pt x="153" y="33"/>
                        <a:pt x="154" y="31"/>
                      </a:cubicBezTo>
                      <a:cubicBezTo>
                        <a:pt x="155" y="32"/>
                        <a:pt x="156" y="32"/>
                        <a:pt x="156" y="31"/>
                      </a:cubicBezTo>
                      <a:cubicBezTo>
                        <a:pt x="157" y="33"/>
                        <a:pt x="157" y="32"/>
                        <a:pt x="159" y="32"/>
                      </a:cubicBezTo>
                      <a:cubicBezTo>
                        <a:pt x="159" y="34"/>
                        <a:pt x="159" y="34"/>
                        <a:pt x="159" y="34"/>
                      </a:cubicBezTo>
                      <a:cubicBezTo>
                        <a:pt x="160" y="34"/>
                        <a:pt x="160" y="32"/>
                        <a:pt x="160" y="31"/>
                      </a:cubicBezTo>
                      <a:cubicBezTo>
                        <a:pt x="162" y="31"/>
                        <a:pt x="162" y="33"/>
                        <a:pt x="162" y="35"/>
                      </a:cubicBezTo>
                      <a:cubicBezTo>
                        <a:pt x="165" y="35"/>
                        <a:pt x="161" y="32"/>
                        <a:pt x="163" y="31"/>
                      </a:cubicBezTo>
                      <a:cubicBezTo>
                        <a:pt x="165" y="32"/>
                        <a:pt x="167" y="31"/>
                        <a:pt x="169" y="30"/>
                      </a:cubicBezTo>
                      <a:cubicBezTo>
                        <a:pt x="170" y="31"/>
                        <a:pt x="168" y="31"/>
                        <a:pt x="169" y="32"/>
                      </a:cubicBezTo>
                      <a:cubicBezTo>
                        <a:pt x="170" y="30"/>
                        <a:pt x="170" y="30"/>
                        <a:pt x="170" y="30"/>
                      </a:cubicBezTo>
                      <a:cubicBezTo>
                        <a:pt x="170" y="30"/>
                        <a:pt x="170" y="31"/>
                        <a:pt x="170" y="31"/>
                      </a:cubicBezTo>
                      <a:cubicBezTo>
                        <a:pt x="171" y="30"/>
                        <a:pt x="170" y="29"/>
                        <a:pt x="172" y="28"/>
                      </a:cubicBezTo>
                      <a:cubicBezTo>
                        <a:pt x="172" y="25"/>
                        <a:pt x="175" y="32"/>
                        <a:pt x="177" y="29"/>
                      </a:cubicBezTo>
                      <a:cubicBezTo>
                        <a:pt x="177" y="30"/>
                        <a:pt x="176" y="31"/>
                        <a:pt x="177" y="32"/>
                      </a:cubicBezTo>
                      <a:cubicBezTo>
                        <a:pt x="179" y="30"/>
                        <a:pt x="179" y="30"/>
                        <a:pt x="181" y="28"/>
                      </a:cubicBezTo>
                      <a:cubicBezTo>
                        <a:pt x="183" y="29"/>
                        <a:pt x="183" y="29"/>
                        <a:pt x="183" y="29"/>
                      </a:cubicBezTo>
                      <a:cubicBezTo>
                        <a:pt x="182" y="27"/>
                        <a:pt x="184" y="25"/>
                        <a:pt x="185" y="24"/>
                      </a:cubicBezTo>
                      <a:cubicBezTo>
                        <a:pt x="185" y="23"/>
                        <a:pt x="185" y="22"/>
                        <a:pt x="184" y="21"/>
                      </a:cubicBezTo>
                      <a:cubicBezTo>
                        <a:pt x="187" y="20"/>
                        <a:pt x="187" y="20"/>
                        <a:pt x="187" y="20"/>
                      </a:cubicBezTo>
                      <a:cubicBezTo>
                        <a:pt x="187" y="21"/>
                        <a:pt x="187" y="21"/>
                        <a:pt x="186" y="22"/>
                      </a:cubicBezTo>
                      <a:cubicBezTo>
                        <a:pt x="186" y="22"/>
                        <a:pt x="187" y="22"/>
                        <a:pt x="187" y="22"/>
                      </a:cubicBezTo>
                      <a:cubicBezTo>
                        <a:pt x="188" y="23"/>
                        <a:pt x="187" y="24"/>
                        <a:pt x="186" y="26"/>
                      </a:cubicBezTo>
                      <a:cubicBezTo>
                        <a:pt x="186" y="25"/>
                        <a:pt x="186" y="25"/>
                        <a:pt x="186" y="24"/>
                      </a:cubicBezTo>
                      <a:cubicBezTo>
                        <a:pt x="185" y="26"/>
                        <a:pt x="184" y="27"/>
                        <a:pt x="184" y="29"/>
                      </a:cubicBezTo>
                      <a:cubicBezTo>
                        <a:pt x="184" y="28"/>
                        <a:pt x="185" y="28"/>
                        <a:pt x="185" y="28"/>
                      </a:cubicBezTo>
                      <a:cubicBezTo>
                        <a:pt x="185" y="29"/>
                        <a:pt x="185" y="29"/>
                        <a:pt x="185" y="29"/>
                      </a:cubicBezTo>
                      <a:cubicBezTo>
                        <a:pt x="185" y="29"/>
                        <a:pt x="185" y="29"/>
                        <a:pt x="186" y="28"/>
                      </a:cubicBezTo>
                      <a:cubicBezTo>
                        <a:pt x="186" y="31"/>
                        <a:pt x="186" y="31"/>
                        <a:pt x="186" y="31"/>
                      </a:cubicBezTo>
                      <a:cubicBezTo>
                        <a:pt x="186" y="30"/>
                        <a:pt x="186" y="30"/>
                        <a:pt x="186" y="30"/>
                      </a:cubicBezTo>
                      <a:cubicBezTo>
                        <a:pt x="189" y="32"/>
                        <a:pt x="189" y="32"/>
                        <a:pt x="189" y="32"/>
                      </a:cubicBezTo>
                      <a:cubicBezTo>
                        <a:pt x="192" y="29"/>
                        <a:pt x="194" y="25"/>
                        <a:pt x="198" y="24"/>
                      </a:cubicBezTo>
                      <a:cubicBezTo>
                        <a:pt x="197" y="26"/>
                        <a:pt x="197" y="28"/>
                        <a:pt x="197" y="30"/>
                      </a:cubicBezTo>
                      <a:cubicBezTo>
                        <a:pt x="196" y="27"/>
                        <a:pt x="194" y="31"/>
                        <a:pt x="192" y="30"/>
                      </a:cubicBezTo>
                      <a:cubicBezTo>
                        <a:pt x="193" y="31"/>
                        <a:pt x="193" y="32"/>
                        <a:pt x="193" y="32"/>
                      </a:cubicBezTo>
                      <a:cubicBezTo>
                        <a:pt x="196" y="30"/>
                        <a:pt x="196" y="30"/>
                        <a:pt x="196" y="30"/>
                      </a:cubicBezTo>
                      <a:cubicBezTo>
                        <a:pt x="196" y="32"/>
                        <a:pt x="197" y="32"/>
                        <a:pt x="198" y="33"/>
                      </a:cubicBezTo>
                      <a:cubicBezTo>
                        <a:pt x="197" y="29"/>
                        <a:pt x="200" y="30"/>
                        <a:pt x="202" y="29"/>
                      </a:cubicBezTo>
                      <a:cubicBezTo>
                        <a:pt x="202" y="30"/>
                        <a:pt x="201" y="32"/>
                        <a:pt x="200" y="31"/>
                      </a:cubicBezTo>
                      <a:cubicBezTo>
                        <a:pt x="201" y="34"/>
                        <a:pt x="202" y="27"/>
                        <a:pt x="204" y="29"/>
                      </a:cubicBezTo>
                      <a:cubicBezTo>
                        <a:pt x="204" y="29"/>
                        <a:pt x="203" y="29"/>
                        <a:pt x="203" y="30"/>
                      </a:cubicBezTo>
                      <a:cubicBezTo>
                        <a:pt x="204" y="29"/>
                        <a:pt x="206" y="30"/>
                        <a:pt x="206" y="31"/>
                      </a:cubicBezTo>
                      <a:cubicBezTo>
                        <a:pt x="205" y="31"/>
                        <a:pt x="205" y="31"/>
                        <a:pt x="205" y="31"/>
                      </a:cubicBezTo>
                      <a:cubicBezTo>
                        <a:pt x="208" y="32"/>
                        <a:pt x="214" y="31"/>
                        <a:pt x="214" y="28"/>
                      </a:cubicBezTo>
                      <a:cubicBezTo>
                        <a:pt x="214" y="28"/>
                        <a:pt x="214" y="32"/>
                        <a:pt x="214" y="33"/>
                      </a:cubicBezTo>
                      <a:cubicBezTo>
                        <a:pt x="219" y="22"/>
                        <a:pt x="219" y="22"/>
                        <a:pt x="219" y="22"/>
                      </a:cubicBezTo>
                      <a:cubicBezTo>
                        <a:pt x="218" y="25"/>
                        <a:pt x="220" y="32"/>
                        <a:pt x="217" y="33"/>
                      </a:cubicBezTo>
                      <a:cubicBezTo>
                        <a:pt x="218" y="34"/>
                        <a:pt x="219" y="34"/>
                        <a:pt x="220" y="33"/>
                      </a:cubicBezTo>
                      <a:cubicBezTo>
                        <a:pt x="220" y="33"/>
                        <a:pt x="219" y="29"/>
                        <a:pt x="220" y="29"/>
                      </a:cubicBezTo>
                      <a:cubicBezTo>
                        <a:pt x="221" y="32"/>
                        <a:pt x="221" y="30"/>
                        <a:pt x="223" y="33"/>
                      </a:cubicBezTo>
                      <a:cubicBezTo>
                        <a:pt x="222" y="33"/>
                        <a:pt x="223" y="28"/>
                        <a:pt x="224" y="28"/>
                      </a:cubicBezTo>
                      <a:cubicBezTo>
                        <a:pt x="224" y="29"/>
                        <a:pt x="224" y="33"/>
                        <a:pt x="224" y="33"/>
                      </a:cubicBezTo>
                      <a:cubicBezTo>
                        <a:pt x="226" y="29"/>
                        <a:pt x="226" y="29"/>
                        <a:pt x="226" y="29"/>
                      </a:cubicBezTo>
                      <a:cubicBezTo>
                        <a:pt x="226" y="30"/>
                        <a:pt x="226" y="33"/>
                        <a:pt x="227" y="34"/>
                      </a:cubicBezTo>
                      <a:cubicBezTo>
                        <a:pt x="226" y="33"/>
                        <a:pt x="229" y="34"/>
                        <a:pt x="230" y="34"/>
                      </a:cubicBezTo>
                      <a:cubicBezTo>
                        <a:pt x="229" y="33"/>
                        <a:pt x="229" y="33"/>
                        <a:pt x="229" y="33"/>
                      </a:cubicBezTo>
                      <a:cubicBezTo>
                        <a:pt x="232" y="33"/>
                        <a:pt x="232" y="26"/>
                        <a:pt x="235" y="27"/>
                      </a:cubicBezTo>
                      <a:cubicBezTo>
                        <a:pt x="234" y="28"/>
                        <a:pt x="234" y="32"/>
                        <a:pt x="235" y="33"/>
                      </a:cubicBezTo>
                      <a:cubicBezTo>
                        <a:pt x="236" y="31"/>
                        <a:pt x="238" y="22"/>
                        <a:pt x="241" y="20"/>
                      </a:cubicBezTo>
                      <a:cubicBezTo>
                        <a:pt x="241" y="22"/>
                        <a:pt x="241" y="22"/>
                        <a:pt x="241" y="22"/>
                      </a:cubicBezTo>
                      <a:cubicBezTo>
                        <a:pt x="243" y="20"/>
                        <a:pt x="243" y="20"/>
                        <a:pt x="243" y="20"/>
                      </a:cubicBezTo>
                      <a:cubicBezTo>
                        <a:pt x="242" y="24"/>
                        <a:pt x="238" y="31"/>
                        <a:pt x="236" y="34"/>
                      </a:cubicBezTo>
                      <a:cubicBezTo>
                        <a:pt x="238" y="35"/>
                        <a:pt x="237" y="35"/>
                        <a:pt x="238" y="35"/>
                      </a:cubicBezTo>
                      <a:cubicBezTo>
                        <a:pt x="239" y="36"/>
                        <a:pt x="237" y="37"/>
                        <a:pt x="237" y="37"/>
                      </a:cubicBezTo>
                      <a:cubicBezTo>
                        <a:pt x="241" y="38"/>
                        <a:pt x="241" y="38"/>
                        <a:pt x="241" y="38"/>
                      </a:cubicBezTo>
                      <a:cubicBezTo>
                        <a:pt x="241" y="35"/>
                        <a:pt x="244" y="35"/>
                        <a:pt x="244" y="33"/>
                      </a:cubicBezTo>
                      <a:cubicBezTo>
                        <a:pt x="239" y="36"/>
                        <a:pt x="239" y="36"/>
                        <a:pt x="239" y="36"/>
                      </a:cubicBezTo>
                      <a:cubicBezTo>
                        <a:pt x="239" y="33"/>
                        <a:pt x="242" y="28"/>
                        <a:pt x="245" y="29"/>
                      </a:cubicBezTo>
                      <a:cubicBezTo>
                        <a:pt x="245" y="30"/>
                        <a:pt x="244" y="33"/>
                        <a:pt x="244" y="34"/>
                      </a:cubicBezTo>
                      <a:cubicBezTo>
                        <a:pt x="245" y="33"/>
                        <a:pt x="247" y="33"/>
                        <a:pt x="247" y="33"/>
                      </a:cubicBezTo>
                      <a:cubicBezTo>
                        <a:pt x="246" y="35"/>
                        <a:pt x="246" y="35"/>
                        <a:pt x="246" y="35"/>
                      </a:cubicBezTo>
                      <a:cubicBezTo>
                        <a:pt x="247" y="36"/>
                        <a:pt x="248" y="31"/>
                        <a:pt x="250" y="34"/>
                      </a:cubicBezTo>
                      <a:cubicBezTo>
                        <a:pt x="251" y="34"/>
                        <a:pt x="252" y="37"/>
                        <a:pt x="252" y="36"/>
                      </a:cubicBezTo>
                      <a:cubicBezTo>
                        <a:pt x="251" y="33"/>
                        <a:pt x="251" y="23"/>
                        <a:pt x="252" y="21"/>
                      </a:cubicBezTo>
                      <a:cubicBezTo>
                        <a:pt x="252" y="21"/>
                        <a:pt x="255" y="24"/>
                        <a:pt x="256" y="25"/>
                      </a:cubicBezTo>
                      <a:cubicBezTo>
                        <a:pt x="257" y="28"/>
                        <a:pt x="254" y="31"/>
                        <a:pt x="255" y="33"/>
                      </a:cubicBezTo>
                      <a:cubicBezTo>
                        <a:pt x="255" y="32"/>
                        <a:pt x="256" y="31"/>
                        <a:pt x="256" y="31"/>
                      </a:cubicBezTo>
                      <a:cubicBezTo>
                        <a:pt x="257" y="32"/>
                        <a:pt x="256" y="33"/>
                        <a:pt x="257" y="33"/>
                      </a:cubicBezTo>
                      <a:cubicBezTo>
                        <a:pt x="257" y="30"/>
                        <a:pt x="260" y="33"/>
                        <a:pt x="258" y="31"/>
                      </a:cubicBezTo>
                      <a:cubicBezTo>
                        <a:pt x="259" y="30"/>
                        <a:pt x="259" y="31"/>
                        <a:pt x="261" y="31"/>
                      </a:cubicBezTo>
                      <a:cubicBezTo>
                        <a:pt x="260" y="29"/>
                        <a:pt x="262" y="25"/>
                        <a:pt x="264" y="24"/>
                      </a:cubicBezTo>
                      <a:cubicBezTo>
                        <a:pt x="264" y="25"/>
                        <a:pt x="264" y="26"/>
                        <a:pt x="264" y="26"/>
                      </a:cubicBezTo>
                      <a:cubicBezTo>
                        <a:pt x="267" y="27"/>
                        <a:pt x="268" y="28"/>
                        <a:pt x="271" y="28"/>
                      </a:cubicBezTo>
                      <a:cubicBezTo>
                        <a:pt x="271" y="28"/>
                        <a:pt x="273" y="29"/>
                        <a:pt x="272" y="30"/>
                      </a:cubicBezTo>
                      <a:cubicBezTo>
                        <a:pt x="273" y="30"/>
                        <a:pt x="273" y="29"/>
                        <a:pt x="274" y="29"/>
                      </a:cubicBezTo>
                      <a:cubicBezTo>
                        <a:pt x="275" y="31"/>
                        <a:pt x="272" y="29"/>
                        <a:pt x="273" y="32"/>
                      </a:cubicBezTo>
                      <a:cubicBezTo>
                        <a:pt x="273" y="30"/>
                        <a:pt x="275" y="30"/>
                        <a:pt x="276" y="29"/>
                      </a:cubicBezTo>
                      <a:cubicBezTo>
                        <a:pt x="276" y="26"/>
                        <a:pt x="274" y="28"/>
                        <a:pt x="272" y="29"/>
                      </a:cubicBezTo>
                      <a:cubicBezTo>
                        <a:pt x="272" y="26"/>
                        <a:pt x="274" y="22"/>
                        <a:pt x="277" y="21"/>
                      </a:cubicBezTo>
                      <a:cubicBezTo>
                        <a:pt x="279" y="20"/>
                        <a:pt x="278" y="23"/>
                        <a:pt x="279" y="23"/>
                      </a:cubicBezTo>
                      <a:cubicBezTo>
                        <a:pt x="283" y="23"/>
                        <a:pt x="282" y="17"/>
                        <a:pt x="285" y="19"/>
                      </a:cubicBezTo>
                      <a:cubicBezTo>
                        <a:pt x="287" y="21"/>
                        <a:pt x="286" y="23"/>
                        <a:pt x="286" y="25"/>
                      </a:cubicBezTo>
                      <a:cubicBezTo>
                        <a:pt x="284" y="26"/>
                        <a:pt x="283" y="24"/>
                        <a:pt x="282" y="24"/>
                      </a:cubicBezTo>
                      <a:cubicBezTo>
                        <a:pt x="283" y="25"/>
                        <a:pt x="283" y="25"/>
                        <a:pt x="283" y="25"/>
                      </a:cubicBezTo>
                      <a:cubicBezTo>
                        <a:pt x="283" y="25"/>
                        <a:pt x="282" y="26"/>
                        <a:pt x="281" y="25"/>
                      </a:cubicBezTo>
                      <a:cubicBezTo>
                        <a:pt x="282" y="27"/>
                        <a:pt x="288" y="26"/>
                        <a:pt x="291" y="27"/>
                      </a:cubicBezTo>
                      <a:cubicBezTo>
                        <a:pt x="292" y="26"/>
                        <a:pt x="293" y="26"/>
                        <a:pt x="292" y="25"/>
                      </a:cubicBezTo>
                      <a:cubicBezTo>
                        <a:pt x="291" y="25"/>
                        <a:pt x="291" y="25"/>
                        <a:pt x="291" y="25"/>
                      </a:cubicBezTo>
                      <a:cubicBezTo>
                        <a:pt x="290" y="24"/>
                        <a:pt x="293" y="23"/>
                        <a:pt x="292" y="22"/>
                      </a:cubicBezTo>
                      <a:cubicBezTo>
                        <a:pt x="293" y="21"/>
                        <a:pt x="294" y="19"/>
                        <a:pt x="296" y="19"/>
                      </a:cubicBezTo>
                      <a:cubicBezTo>
                        <a:pt x="296" y="22"/>
                        <a:pt x="296" y="22"/>
                        <a:pt x="296" y="22"/>
                      </a:cubicBezTo>
                      <a:cubicBezTo>
                        <a:pt x="296" y="21"/>
                        <a:pt x="295" y="20"/>
                        <a:pt x="295" y="21"/>
                      </a:cubicBezTo>
                      <a:cubicBezTo>
                        <a:pt x="295" y="20"/>
                        <a:pt x="298" y="24"/>
                        <a:pt x="298" y="21"/>
                      </a:cubicBezTo>
                      <a:cubicBezTo>
                        <a:pt x="297" y="19"/>
                        <a:pt x="297" y="19"/>
                        <a:pt x="297" y="19"/>
                      </a:cubicBezTo>
                      <a:cubicBezTo>
                        <a:pt x="298" y="18"/>
                        <a:pt x="298" y="15"/>
                        <a:pt x="300" y="15"/>
                      </a:cubicBezTo>
                      <a:cubicBezTo>
                        <a:pt x="298" y="13"/>
                        <a:pt x="299" y="16"/>
                        <a:pt x="298" y="13"/>
                      </a:cubicBezTo>
                      <a:cubicBezTo>
                        <a:pt x="300" y="16"/>
                        <a:pt x="295" y="14"/>
                        <a:pt x="297" y="17"/>
                      </a:cubicBezTo>
                      <a:cubicBezTo>
                        <a:pt x="295" y="14"/>
                        <a:pt x="295" y="16"/>
                        <a:pt x="293" y="13"/>
                      </a:cubicBezTo>
                      <a:cubicBezTo>
                        <a:pt x="293" y="14"/>
                        <a:pt x="294" y="15"/>
                        <a:pt x="292" y="15"/>
                      </a:cubicBezTo>
                      <a:cubicBezTo>
                        <a:pt x="292" y="15"/>
                        <a:pt x="292" y="15"/>
                        <a:pt x="292" y="15"/>
                      </a:cubicBezTo>
                      <a:cubicBezTo>
                        <a:pt x="292" y="15"/>
                        <a:pt x="292" y="15"/>
                        <a:pt x="292" y="15"/>
                      </a:cubicBezTo>
                      <a:cubicBezTo>
                        <a:pt x="292" y="15"/>
                        <a:pt x="292" y="15"/>
                        <a:pt x="292" y="15"/>
                      </a:cubicBezTo>
                      <a:cubicBezTo>
                        <a:pt x="292" y="16"/>
                        <a:pt x="292" y="16"/>
                        <a:pt x="292" y="15"/>
                      </a:cubicBezTo>
                      <a:cubicBezTo>
                        <a:pt x="293" y="16"/>
                        <a:pt x="293" y="16"/>
                        <a:pt x="293" y="17"/>
                      </a:cubicBezTo>
                      <a:cubicBezTo>
                        <a:pt x="293" y="19"/>
                        <a:pt x="291" y="19"/>
                        <a:pt x="290" y="20"/>
                      </a:cubicBezTo>
                      <a:cubicBezTo>
                        <a:pt x="289" y="19"/>
                        <a:pt x="290" y="19"/>
                        <a:pt x="290" y="18"/>
                      </a:cubicBezTo>
                      <a:cubicBezTo>
                        <a:pt x="289" y="19"/>
                        <a:pt x="289" y="19"/>
                        <a:pt x="289" y="19"/>
                      </a:cubicBezTo>
                      <a:cubicBezTo>
                        <a:pt x="288" y="18"/>
                        <a:pt x="287" y="17"/>
                        <a:pt x="288" y="15"/>
                      </a:cubicBezTo>
                      <a:cubicBezTo>
                        <a:pt x="287" y="15"/>
                        <a:pt x="287" y="15"/>
                        <a:pt x="287" y="15"/>
                      </a:cubicBezTo>
                      <a:cubicBezTo>
                        <a:pt x="286" y="14"/>
                        <a:pt x="284" y="14"/>
                        <a:pt x="284" y="15"/>
                      </a:cubicBezTo>
                      <a:cubicBezTo>
                        <a:pt x="283" y="14"/>
                        <a:pt x="281" y="17"/>
                        <a:pt x="282" y="15"/>
                      </a:cubicBezTo>
                      <a:cubicBezTo>
                        <a:pt x="279" y="16"/>
                        <a:pt x="279" y="16"/>
                        <a:pt x="279" y="16"/>
                      </a:cubicBezTo>
                      <a:cubicBezTo>
                        <a:pt x="279" y="16"/>
                        <a:pt x="279" y="16"/>
                        <a:pt x="279" y="16"/>
                      </a:cubicBezTo>
                      <a:cubicBezTo>
                        <a:pt x="277" y="16"/>
                        <a:pt x="273" y="19"/>
                        <a:pt x="270" y="16"/>
                      </a:cubicBezTo>
                      <a:cubicBezTo>
                        <a:pt x="269" y="16"/>
                        <a:pt x="268" y="17"/>
                        <a:pt x="267" y="16"/>
                      </a:cubicBezTo>
                      <a:cubicBezTo>
                        <a:pt x="267" y="15"/>
                        <a:pt x="267" y="15"/>
                        <a:pt x="267" y="15"/>
                      </a:cubicBezTo>
                      <a:cubicBezTo>
                        <a:pt x="265" y="15"/>
                        <a:pt x="263" y="13"/>
                        <a:pt x="263" y="15"/>
                      </a:cubicBezTo>
                      <a:cubicBezTo>
                        <a:pt x="261" y="11"/>
                        <a:pt x="257" y="14"/>
                        <a:pt x="255" y="13"/>
                      </a:cubicBezTo>
                      <a:cubicBezTo>
                        <a:pt x="255" y="15"/>
                        <a:pt x="255" y="15"/>
                        <a:pt x="255" y="15"/>
                      </a:cubicBezTo>
                      <a:cubicBezTo>
                        <a:pt x="253" y="15"/>
                        <a:pt x="252" y="16"/>
                        <a:pt x="250" y="17"/>
                      </a:cubicBezTo>
                      <a:cubicBezTo>
                        <a:pt x="250" y="18"/>
                        <a:pt x="250" y="18"/>
                        <a:pt x="250" y="18"/>
                      </a:cubicBezTo>
                      <a:cubicBezTo>
                        <a:pt x="249" y="20"/>
                        <a:pt x="246" y="17"/>
                        <a:pt x="244" y="17"/>
                      </a:cubicBezTo>
                      <a:cubicBezTo>
                        <a:pt x="244" y="17"/>
                        <a:pt x="245" y="17"/>
                        <a:pt x="245" y="17"/>
                      </a:cubicBezTo>
                      <a:cubicBezTo>
                        <a:pt x="242" y="13"/>
                        <a:pt x="239" y="20"/>
                        <a:pt x="236" y="17"/>
                      </a:cubicBezTo>
                      <a:cubicBezTo>
                        <a:pt x="236" y="18"/>
                        <a:pt x="235" y="17"/>
                        <a:pt x="235" y="17"/>
                      </a:cubicBezTo>
                      <a:cubicBezTo>
                        <a:pt x="235" y="17"/>
                        <a:pt x="235" y="17"/>
                        <a:pt x="235" y="17"/>
                      </a:cubicBezTo>
                      <a:cubicBezTo>
                        <a:pt x="235" y="17"/>
                        <a:pt x="235" y="17"/>
                        <a:pt x="235" y="17"/>
                      </a:cubicBezTo>
                      <a:cubicBezTo>
                        <a:pt x="234" y="16"/>
                        <a:pt x="234" y="16"/>
                        <a:pt x="234" y="16"/>
                      </a:cubicBezTo>
                      <a:cubicBezTo>
                        <a:pt x="234" y="16"/>
                        <a:pt x="234" y="17"/>
                        <a:pt x="235" y="17"/>
                      </a:cubicBezTo>
                      <a:cubicBezTo>
                        <a:pt x="234" y="17"/>
                        <a:pt x="233" y="17"/>
                        <a:pt x="232" y="17"/>
                      </a:cubicBezTo>
                      <a:cubicBezTo>
                        <a:pt x="232" y="16"/>
                        <a:pt x="232" y="16"/>
                        <a:pt x="232" y="16"/>
                      </a:cubicBezTo>
                      <a:cubicBezTo>
                        <a:pt x="232" y="16"/>
                        <a:pt x="232" y="16"/>
                        <a:pt x="232" y="16"/>
                      </a:cubicBezTo>
                      <a:cubicBezTo>
                        <a:pt x="231" y="15"/>
                        <a:pt x="231" y="16"/>
                        <a:pt x="232" y="18"/>
                      </a:cubicBezTo>
                      <a:cubicBezTo>
                        <a:pt x="231" y="18"/>
                        <a:pt x="231" y="19"/>
                        <a:pt x="231" y="19"/>
                      </a:cubicBezTo>
                      <a:cubicBezTo>
                        <a:pt x="230" y="16"/>
                        <a:pt x="229" y="20"/>
                        <a:pt x="228" y="17"/>
                      </a:cubicBezTo>
                      <a:cubicBezTo>
                        <a:pt x="227" y="18"/>
                        <a:pt x="224" y="18"/>
                        <a:pt x="224" y="21"/>
                      </a:cubicBezTo>
                      <a:cubicBezTo>
                        <a:pt x="224" y="21"/>
                        <a:pt x="223" y="20"/>
                        <a:pt x="224" y="20"/>
                      </a:cubicBezTo>
                      <a:cubicBezTo>
                        <a:pt x="223" y="20"/>
                        <a:pt x="222" y="20"/>
                        <a:pt x="221" y="21"/>
                      </a:cubicBezTo>
                      <a:cubicBezTo>
                        <a:pt x="221" y="18"/>
                        <a:pt x="221" y="18"/>
                        <a:pt x="221" y="18"/>
                      </a:cubicBezTo>
                      <a:cubicBezTo>
                        <a:pt x="219" y="21"/>
                        <a:pt x="219" y="21"/>
                        <a:pt x="219" y="21"/>
                      </a:cubicBezTo>
                      <a:cubicBezTo>
                        <a:pt x="218" y="20"/>
                        <a:pt x="218" y="19"/>
                        <a:pt x="219" y="17"/>
                      </a:cubicBezTo>
                      <a:cubicBezTo>
                        <a:pt x="216" y="20"/>
                        <a:pt x="217" y="18"/>
                        <a:pt x="214" y="21"/>
                      </a:cubicBezTo>
                      <a:cubicBezTo>
                        <a:pt x="214" y="19"/>
                        <a:pt x="214" y="19"/>
                        <a:pt x="214" y="19"/>
                      </a:cubicBezTo>
                      <a:cubicBezTo>
                        <a:pt x="214" y="19"/>
                        <a:pt x="212" y="21"/>
                        <a:pt x="212" y="20"/>
                      </a:cubicBezTo>
                      <a:cubicBezTo>
                        <a:pt x="210" y="17"/>
                        <a:pt x="203" y="19"/>
                        <a:pt x="198" y="16"/>
                      </a:cubicBezTo>
                      <a:cubicBezTo>
                        <a:pt x="199" y="21"/>
                        <a:pt x="196" y="14"/>
                        <a:pt x="196" y="17"/>
                      </a:cubicBezTo>
                      <a:cubicBezTo>
                        <a:pt x="196" y="16"/>
                        <a:pt x="195" y="15"/>
                        <a:pt x="196" y="14"/>
                      </a:cubicBezTo>
                      <a:cubicBezTo>
                        <a:pt x="193" y="15"/>
                        <a:pt x="192" y="13"/>
                        <a:pt x="191" y="15"/>
                      </a:cubicBezTo>
                      <a:cubicBezTo>
                        <a:pt x="190" y="14"/>
                        <a:pt x="191" y="14"/>
                        <a:pt x="191" y="13"/>
                      </a:cubicBezTo>
                      <a:cubicBezTo>
                        <a:pt x="191" y="13"/>
                        <a:pt x="190" y="14"/>
                        <a:pt x="190" y="13"/>
                      </a:cubicBezTo>
                      <a:cubicBezTo>
                        <a:pt x="190" y="13"/>
                        <a:pt x="190" y="13"/>
                        <a:pt x="191" y="12"/>
                      </a:cubicBezTo>
                      <a:cubicBezTo>
                        <a:pt x="188" y="12"/>
                        <a:pt x="188" y="15"/>
                        <a:pt x="187" y="19"/>
                      </a:cubicBezTo>
                      <a:cubicBezTo>
                        <a:pt x="186" y="17"/>
                        <a:pt x="186" y="17"/>
                        <a:pt x="185" y="19"/>
                      </a:cubicBezTo>
                      <a:cubicBezTo>
                        <a:pt x="184" y="18"/>
                        <a:pt x="184" y="17"/>
                        <a:pt x="185" y="17"/>
                      </a:cubicBezTo>
                      <a:cubicBezTo>
                        <a:pt x="184" y="17"/>
                        <a:pt x="180" y="15"/>
                        <a:pt x="180" y="17"/>
                      </a:cubicBezTo>
                      <a:cubicBezTo>
                        <a:pt x="180" y="17"/>
                        <a:pt x="179" y="17"/>
                        <a:pt x="178" y="17"/>
                      </a:cubicBezTo>
                      <a:cubicBezTo>
                        <a:pt x="176" y="17"/>
                        <a:pt x="176" y="17"/>
                        <a:pt x="174" y="17"/>
                      </a:cubicBezTo>
                      <a:cubicBezTo>
                        <a:pt x="175" y="17"/>
                        <a:pt x="175" y="17"/>
                        <a:pt x="175" y="17"/>
                      </a:cubicBezTo>
                      <a:cubicBezTo>
                        <a:pt x="174" y="20"/>
                        <a:pt x="173" y="18"/>
                        <a:pt x="172" y="18"/>
                      </a:cubicBezTo>
                      <a:cubicBezTo>
                        <a:pt x="172" y="18"/>
                        <a:pt x="172" y="18"/>
                        <a:pt x="172" y="18"/>
                      </a:cubicBezTo>
                      <a:cubicBezTo>
                        <a:pt x="168" y="16"/>
                        <a:pt x="170" y="19"/>
                        <a:pt x="167" y="16"/>
                      </a:cubicBezTo>
                      <a:cubicBezTo>
                        <a:pt x="167" y="18"/>
                        <a:pt x="167" y="18"/>
                        <a:pt x="167" y="18"/>
                      </a:cubicBezTo>
                      <a:cubicBezTo>
                        <a:pt x="166" y="23"/>
                        <a:pt x="164" y="16"/>
                        <a:pt x="162" y="18"/>
                      </a:cubicBezTo>
                      <a:cubicBezTo>
                        <a:pt x="162" y="19"/>
                        <a:pt x="162" y="19"/>
                        <a:pt x="162" y="19"/>
                      </a:cubicBezTo>
                      <a:cubicBezTo>
                        <a:pt x="161" y="20"/>
                        <a:pt x="159" y="13"/>
                        <a:pt x="158" y="13"/>
                      </a:cubicBezTo>
                      <a:cubicBezTo>
                        <a:pt x="158" y="12"/>
                        <a:pt x="158" y="12"/>
                        <a:pt x="159" y="12"/>
                      </a:cubicBezTo>
                      <a:cubicBezTo>
                        <a:pt x="156" y="9"/>
                        <a:pt x="158" y="14"/>
                        <a:pt x="156" y="15"/>
                      </a:cubicBezTo>
                      <a:cubicBezTo>
                        <a:pt x="156" y="14"/>
                        <a:pt x="157" y="12"/>
                        <a:pt x="155" y="11"/>
                      </a:cubicBezTo>
                      <a:cubicBezTo>
                        <a:pt x="154" y="10"/>
                        <a:pt x="151" y="16"/>
                        <a:pt x="149" y="13"/>
                      </a:cubicBezTo>
                      <a:cubicBezTo>
                        <a:pt x="149" y="14"/>
                        <a:pt x="150" y="15"/>
                        <a:pt x="149" y="16"/>
                      </a:cubicBezTo>
                      <a:cubicBezTo>
                        <a:pt x="147" y="17"/>
                        <a:pt x="145" y="13"/>
                        <a:pt x="143" y="16"/>
                      </a:cubicBezTo>
                      <a:cubicBezTo>
                        <a:pt x="143" y="16"/>
                        <a:pt x="143" y="15"/>
                        <a:pt x="143" y="15"/>
                      </a:cubicBezTo>
                      <a:cubicBezTo>
                        <a:pt x="142" y="16"/>
                        <a:pt x="139" y="17"/>
                        <a:pt x="139" y="19"/>
                      </a:cubicBezTo>
                      <a:cubicBezTo>
                        <a:pt x="137" y="12"/>
                        <a:pt x="132" y="23"/>
                        <a:pt x="131" y="16"/>
                      </a:cubicBezTo>
                      <a:cubicBezTo>
                        <a:pt x="128" y="17"/>
                        <a:pt x="128" y="17"/>
                        <a:pt x="128" y="17"/>
                      </a:cubicBezTo>
                      <a:cubicBezTo>
                        <a:pt x="128" y="17"/>
                        <a:pt x="128" y="17"/>
                        <a:pt x="128" y="17"/>
                      </a:cubicBezTo>
                      <a:cubicBezTo>
                        <a:pt x="125" y="16"/>
                        <a:pt x="125" y="18"/>
                        <a:pt x="124" y="19"/>
                      </a:cubicBezTo>
                      <a:cubicBezTo>
                        <a:pt x="123" y="19"/>
                        <a:pt x="124" y="18"/>
                        <a:pt x="124" y="18"/>
                      </a:cubicBezTo>
                      <a:cubicBezTo>
                        <a:pt x="120" y="17"/>
                        <a:pt x="120" y="18"/>
                        <a:pt x="118" y="21"/>
                      </a:cubicBezTo>
                      <a:cubicBezTo>
                        <a:pt x="117" y="19"/>
                        <a:pt x="117" y="19"/>
                        <a:pt x="117" y="19"/>
                      </a:cubicBezTo>
                      <a:cubicBezTo>
                        <a:pt x="116" y="20"/>
                        <a:pt x="112" y="16"/>
                        <a:pt x="109" y="19"/>
                      </a:cubicBezTo>
                      <a:cubicBezTo>
                        <a:pt x="109" y="19"/>
                        <a:pt x="109" y="18"/>
                        <a:pt x="109" y="18"/>
                      </a:cubicBezTo>
                      <a:cubicBezTo>
                        <a:pt x="106" y="21"/>
                        <a:pt x="100" y="14"/>
                        <a:pt x="99" y="21"/>
                      </a:cubicBezTo>
                      <a:cubicBezTo>
                        <a:pt x="97" y="23"/>
                        <a:pt x="97" y="23"/>
                        <a:pt x="97" y="23"/>
                      </a:cubicBezTo>
                      <a:cubicBezTo>
                        <a:pt x="100" y="23"/>
                        <a:pt x="97" y="26"/>
                        <a:pt x="98" y="27"/>
                      </a:cubicBezTo>
                      <a:cubicBezTo>
                        <a:pt x="97" y="28"/>
                        <a:pt x="95" y="25"/>
                        <a:pt x="96" y="25"/>
                      </a:cubicBezTo>
                      <a:cubicBezTo>
                        <a:pt x="97" y="25"/>
                        <a:pt x="97" y="25"/>
                        <a:pt x="97" y="25"/>
                      </a:cubicBezTo>
                      <a:cubicBezTo>
                        <a:pt x="97" y="21"/>
                        <a:pt x="93" y="24"/>
                        <a:pt x="93" y="22"/>
                      </a:cubicBezTo>
                      <a:cubicBezTo>
                        <a:pt x="86" y="22"/>
                        <a:pt x="80" y="21"/>
                        <a:pt x="75" y="21"/>
                      </a:cubicBezTo>
                      <a:cubicBezTo>
                        <a:pt x="76" y="24"/>
                        <a:pt x="76" y="24"/>
                        <a:pt x="76" y="24"/>
                      </a:cubicBezTo>
                      <a:cubicBezTo>
                        <a:pt x="74" y="23"/>
                        <a:pt x="74" y="23"/>
                        <a:pt x="74" y="23"/>
                      </a:cubicBezTo>
                      <a:cubicBezTo>
                        <a:pt x="73" y="23"/>
                        <a:pt x="73" y="21"/>
                        <a:pt x="74" y="21"/>
                      </a:cubicBezTo>
                      <a:cubicBezTo>
                        <a:pt x="73" y="20"/>
                        <a:pt x="72" y="23"/>
                        <a:pt x="72" y="23"/>
                      </a:cubicBezTo>
                      <a:cubicBezTo>
                        <a:pt x="69" y="22"/>
                        <a:pt x="73" y="20"/>
                        <a:pt x="72" y="20"/>
                      </a:cubicBezTo>
                      <a:cubicBezTo>
                        <a:pt x="71" y="20"/>
                        <a:pt x="71" y="20"/>
                        <a:pt x="71" y="20"/>
                      </a:cubicBezTo>
                      <a:cubicBezTo>
                        <a:pt x="71" y="20"/>
                        <a:pt x="71" y="20"/>
                        <a:pt x="71" y="20"/>
                      </a:cubicBezTo>
                      <a:cubicBezTo>
                        <a:pt x="70" y="22"/>
                        <a:pt x="70" y="23"/>
                        <a:pt x="68" y="23"/>
                      </a:cubicBezTo>
                      <a:cubicBezTo>
                        <a:pt x="67" y="22"/>
                        <a:pt x="68" y="21"/>
                        <a:pt x="67" y="21"/>
                      </a:cubicBezTo>
                      <a:cubicBezTo>
                        <a:pt x="67" y="21"/>
                        <a:pt x="67" y="21"/>
                        <a:pt x="67" y="21"/>
                      </a:cubicBezTo>
                      <a:cubicBezTo>
                        <a:pt x="64" y="21"/>
                        <a:pt x="64" y="21"/>
                        <a:pt x="64" y="21"/>
                      </a:cubicBezTo>
                      <a:cubicBezTo>
                        <a:pt x="65" y="23"/>
                        <a:pt x="65" y="23"/>
                        <a:pt x="65" y="23"/>
                      </a:cubicBezTo>
                      <a:cubicBezTo>
                        <a:pt x="64" y="24"/>
                        <a:pt x="63" y="23"/>
                        <a:pt x="64" y="25"/>
                      </a:cubicBezTo>
                      <a:cubicBezTo>
                        <a:pt x="62" y="21"/>
                        <a:pt x="55" y="24"/>
                        <a:pt x="54" y="23"/>
                      </a:cubicBezTo>
                      <a:cubicBezTo>
                        <a:pt x="52" y="24"/>
                        <a:pt x="51" y="24"/>
                        <a:pt x="49" y="24"/>
                      </a:cubicBezTo>
                      <a:cubicBezTo>
                        <a:pt x="49" y="24"/>
                        <a:pt x="49" y="27"/>
                        <a:pt x="48" y="27"/>
                      </a:cubicBezTo>
                      <a:cubicBezTo>
                        <a:pt x="49" y="21"/>
                        <a:pt x="45" y="24"/>
                        <a:pt x="44" y="20"/>
                      </a:cubicBezTo>
                      <a:cubicBezTo>
                        <a:pt x="45" y="23"/>
                        <a:pt x="40" y="20"/>
                        <a:pt x="41" y="24"/>
                      </a:cubicBezTo>
                      <a:cubicBezTo>
                        <a:pt x="40" y="23"/>
                        <a:pt x="41" y="22"/>
                        <a:pt x="40" y="21"/>
                      </a:cubicBezTo>
                      <a:cubicBezTo>
                        <a:pt x="37" y="22"/>
                        <a:pt x="34" y="18"/>
                        <a:pt x="30" y="18"/>
                      </a:cubicBezTo>
                      <a:cubicBezTo>
                        <a:pt x="30" y="18"/>
                        <a:pt x="31" y="20"/>
                        <a:pt x="29" y="20"/>
                      </a:cubicBezTo>
                      <a:cubicBezTo>
                        <a:pt x="29" y="20"/>
                        <a:pt x="29" y="20"/>
                        <a:pt x="29" y="19"/>
                      </a:cubicBezTo>
                      <a:cubicBezTo>
                        <a:pt x="29" y="18"/>
                        <a:pt x="29" y="17"/>
                        <a:pt x="29" y="17"/>
                      </a:cubicBezTo>
                      <a:cubicBezTo>
                        <a:pt x="28" y="17"/>
                        <a:pt x="27" y="20"/>
                        <a:pt x="26" y="17"/>
                      </a:cubicBezTo>
                      <a:cubicBezTo>
                        <a:pt x="26" y="18"/>
                        <a:pt x="26" y="19"/>
                        <a:pt x="26" y="19"/>
                      </a:cubicBezTo>
                      <a:cubicBezTo>
                        <a:pt x="23" y="16"/>
                        <a:pt x="20" y="15"/>
                        <a:pt x="18" y="13"/>
                      </a:cubicBezTo>
                      <a:cubicBezTo>
                        <a:pt x="15" y="12"/>
                        <a:pt x="14" y="8"/>
                        <a:pt x="16" y="5"/>
                      </a:cubicBezTo>
                      <a:cubicBezTo>
                        <a:pt x="15" y="6"/>
                        <a:pt x="15" y="6"/>
                        <a:pt x="15" y="6"/>
                      </a:cubicBezTo>
                      <a:cubicBezTo>
                        <a:pt x="14" y="6"/>
                        <a:pt x="13" y="6"/>
                        <a:pt x="12" y="6"/>
                      </a:cubicBezTo>
                      <a:cubicBezTo>
                        <a:pt x="12" y="6"/>
                        <a:pt x="14" y="3"/>
                        <a:pt x="14" y="3"/>
                      </a:cubicBezTo>
                      <a:cubicBezTo>
                        <a:pt x="11" y="3"/>
                        <a:pt x="14" y="1"/>
                        <a:pt x="12" y="0"/>
                      </a:cubicBezTo>
                      <a:cubicBezTo>
                        <a:pt x="12" y="1"/>
                        <a:pt x="12" y="1"/>
                        <a:pt x="12" y="1"/>
                      </a:cubicBezTo>
                      <a:cubicBezTo>
                        <a:pt x="10" y="0"/>
                        <a:pt x="9" y="1"/>
                        <a:pt x="7" y="1"/>
                      </a:cubicBezTo>
                      <a:cubicBezTo>
                        <a:pt x="5" y="2"/>
                        <a:pt x="3" y="3"/>
                        <a:pt x="1" y="3"/>
                      </a:cubicBezTo>
                      <a:cubicBezTo>
                        <a:pt x="3" y="4"/>
                        <a:pt x="2" y="5"/>
                        <a:pt x="1" y="7"/>
                      </a:cubicBezTo>
                      <a:cubicBezTo>
                        <a:pt x="0" y="8"/>
                        <a:pt x="0" y="10"/>
                        <a:pt x="3" y="11"/>
                      </a:cubicBezTo>
                      <a:cubicBezTo>
                        <a:pt x="2" y="12"/>
                        <a:pt x="1" y="11"/>
                        <a:pt x="1" y="12"/>
                      </a:cubicBezTo>
                      <a:cubicBezTo>
                        <a:pt x="3" y="12"/>
                        <a:pt x="3" y="13"/>
                        <a:pt x="3" y="15"/>
                      </a:cubicBezTo>
                      <a:cubicBezTo>
                        <a:pt x="3" y="15"/>
                        <a:pt x="3" y="15"/>
                        <a:pt x="3" y="15"/>
                      </a:cubicBezTo>
                      <a:cubicBezTo>
                        <a:pt x="6" y="19"/>
                        <a:pt x="6" y="22"/>
                        <a:pt x="10" y="27"/>
                      </a:cubicBezTo>
                      <a:cubicBezTo>
                        <a:pt x="11" y="25"/>
                        <a:pt x="11" y="25"/>
                        <a:pt x="11" y="25"/>
                      </a:cubicBezTo>
                      <a:cubicBezTo>
                        <a:pt x="12" y="26"/>
                        <a:pt x="12" y="27"/>
                        <a:pt x="12" y="28"/>
                      </a:cubicBezTo>
                      <a:cubicBezTo>
                        <a:pt x="15" y="26"/>
                        <a:pt x="9" y="25"/>
                        <a:pt x="12" y="24"/>
                      </a:cubicBezTo>
                      <a:cubicBezTo>
                        <a:pt x="12" y="26"/>
                        <a:pt x="14" y="27"/>
                        <a:pt x="15" y="28"/>
                      </a:cubicBezTo>
                      <a:cubicBezTo>
                        <a:pt x="17" y="29"/>
                        <a:pt x="19" y="30"/>
                        <a:pt x="19" y="32"/>
                      </a:cubicBezTo>
                      <a:cubicBezTo>
                        <a:pt x="20" y="33"/>
                        <a:pt x="19" y="30"/>
                        <a:pt x="21" y="31"/>
                      </a:cubicBezTo>
                      <a:cubicBezTo>
                        <a:pt x="21" y="32"/>
                        <a:pt x="21" y="32"/>
                        <a:pt x="21" y="32"/>
                      </a:cubicBezTo>
                      <a:cubicBezTo>
                        <a:pt x="22" y="31"/>
                        <a:pt x="22" y="31"/>
                        <a:pt x="22" y="31"/>
                      </a:cubicBezTo>
                      <a:cubicBezTo>
                        <a:pt x="23" y="31"/>
                        <a:pt x="23" y="33"/>
                        <a:pt x="22" y="34"/>
                      </a:cubicBezTo>
                      <a:cubicBezTo>
                        <a:pt x="22" y="34"/>
                        <a:pt x="21" y="34"/>
                        <a:pt x="21" y="34"/>
                      </a:cubicBezTo>
                      <a:cubicBezTo>
                        <a:pt x="22" y="36"/>
                        <a:pt x="25" y="35"/>
                        <a:pt x="26" y="35"/>
                      </a:cubicBezTo>
                      <a:cubicBezTo>
                        <a:pt x="24" y="34"/>
                        <a:pt x="24" y="34"/>
                        <a:pt x="24" y="34"/>
                      </a:cubicBezTo>
                      <a:cubicBezTo>
                        <a:pt x="29" y="35"/>
                        <a:pt x="35" y="37"/>
                        <a:pt x="39" y="35"/>
                      </a:cubicBezTo>
                      <a:cubicBezTo>
                        <a:pt x="39" y="34"/>
                        <a:pt x="39" y="34"/>
                        <a:pt x="39" y="34"/>
                      </a:cubicBezTo>
                      <a:cubicBezTo>
                        <a:pt x="43" y="33"/>
                        <a:pt x="42" y="36"/>
                        <a:pt x="46" y="35"/>
                      </a:cubicBezTo>
                      <a:cubicBezTo>
                        <a:pt x="45" y="36"/>
                        <a:pt x="45" y="36"/>
                        <a:pt x="45" y="36"/>
                      </a:cubicBezTo>
                      <a:cubicBezTo>
                        <a:pt x="46" y="35"/>
                        <a:pt x="47" y="34"/>
                        <a:pt x="48" y="35"/>
                      </a:cubicBezTo>
                      <a:cubicBezTo>
                        <a:pt x="47" y="36"/>
                        <a:pt x="50" y="37"/>
                        <a:pt x="48" y="38"/>
                      </a:cubicBezTo>
                      <a:cubicBezTo>
                        <a:pt x="52" y="36"/>
                        <a:pt x="50" y="36"/>
                        <a:pt x="53" y="33"/>
                      </a:cubicBezTo>
                      <a:cubicBezTo>
                        <a:pt x="53" y="35"/>
                        <a:pt x="53" y="35"/>
                        <a:pt x="53" y="35"/>
                      </a:cubicBezTo>
                      <a:cubicBezTo>
                        <a:pt x="54" y="33"/>
                        <a:pt x="54" y="33"/>
                        <a:pt x="56" y="32"/>
                      </a:cubicBezTo>
                      <a:cubicBezTo>
                        <a:pt x="54" y="34"/>
                        <a:pt x="57" y="35"/>
                        <a:pt x="55" y="36"/>
                      </a:cubicBezTo>
                      <a:cubicBezTo>
                        <a:pt x="59" y="40"/>
                        <a:pt x="61" y="33"/>
                        <a:pt x="63" y="38"/>
                      </a:cubicBezTo>
                      <a:cubicBezTo>
                        <a:pt x="64" y="34"/>
                        <a:pt x="59" y="36"/>
                        <a:pt x="60" y="35"/>
                      </a:cubicBezTo>
                      <a:cubicBezTo>
                        <a:pt x="60" y="33"/>
                        <a:pt x="62" y="32"/>
                        <a:pt x="63" y="32"/>
                      </a:cubicBezTo>
                      <a:cubicBezTo>
                        <a:pt x="64" y="32"/>
                        <a:pt x="65" y="37"/>
                        <a:pt x="68" y="37"/>
                      </a:cubicBezTo>
                      <a:cubicBezTo>
                        <a:pt x="68" y="37"/>
                        <a:pt x="68" y="37"/>
                        <a:pt x="67" y="37"/>
                      </a:cubicBezTo>
                      <a:cubicBezTo>
                        <a:pt x="68" y="38"/>
                        <a:pt x="69" y="36"/>
                        <a:pt x="71" y="38"/>
                      </a:cubicBezTo>
                      <a:cubicBezTo>
                        <a:pt x="72" y="35"/>
                        <a:pt x="73" y="38"/>
                        <a:pt x="73" y="35"/>
                      </a:cubicBezTo>
                      <a:cubicBezTo>
                        <a:pt x="70" y="35"/>
                        <a:pt x="70" y="35"/>
                        <a:pt x="70" y="35"/>
                      </a:cubicBezTo>
                      <a:cubicBezTo>
                        <a:pt x="72" y="35"/>
                        <a:pt x="73" y="31"/>
                        <a:pt x="75" y="32"/>
                      </a:cubicBezTo>
                      <a:cubicBezTo>
                        <a:pt x="75" y="33"/>
                        <a:pt x="75" y="34"/>
                        <a:pt x="74" y="34"/>
                      </a:cubicBezTo>
                      <a:cubicBezTo>
                        <a:pt x="75" y="35"/>
                        <a:pt x="75" y="34"/>
                        <a:pt x="76" y="35"/>
                      </a:cubicBezTo>
                      <a:cubicBezTo>
                        <a:pt x="76" y="38"/>
                        <a:pt x="73" y="36"/>
                        <a:pt x="71" y="38"/>
                      </a:cubicBezTo>
                      <a:cubicBezTo>
                        <a:pt x="72" y="39"/>
                        <a:pt x="74" y="36"/>
                        <a:pt x="74" y="39"/>
                      </a:cubicBezTo>
                      <a:cubicBezTo>
                        <a:pt x="75" y="35"/>
                        <a:pt x="77" y="40"/>
                        <a:pt x="79" y="36"/>
                      </a:cubicBezTo>
                      <a:cubicBezTo>
                        <a:pt x="79" y="38"/>
                        <a:pt x="79" y="38"/>
                        <a:pt x="79" y="38"/>
                      </a:cubicBezTo>
                      <a:cubicBezTo>
                        <a:pt x="79" y="38"/>
                        <a:pt x="79" y="37"/>
                        <a:pt x="80" y="37"/>
                      </a:cubicBezTo>
                      <a:cubicBezTo>
                        <a:pt x="79" y="39"/>
                        <a:pt x="79" y="39"/>
                        <a:pt x="79" y="39"/>
                      </a:cubicBezTo>
                      <a:cubicBezTo>
                        <a:pt x="81" y="37"/>
                        <a:pt x="82" y="41"/>
                        <a:pt x="84" y="40"/>
                      </a:cubicBezTo>
                      <a:cubicBezTo>
                        <a:pt x="81" y="40"/>
                        <a:pt x="83" y="37"/>
                        <a:pt x="82" y="36"/>
                      </a:cubicBezTo>
                      <a:cubicBezTo>
                        <a:pt x="85" y="33"/>
                        <a:pt x="84" y="41"/>
                        <a:pt x="89" y="40"/>
                      </a:cubicBezTo>
                      <a:cubicBezTo>
                        <a:pt x="88" y="40"/>
                        <a:pt x="86" y="39"/>
                        <a:pt x="87" y="38"/>
                      </a:cubicBezTo>
                      <a:cubicBezTo>
                        <a:pt x="88" y="38"/>
                        <a:pt x="89" y="39"/>
                        <a:pt x="90" y="40"/>
                      </a:cubicBezTo>
                      <a:cubicBezTo>
                        <a:pt x="93" y="39"/>
                        <a:pt x="89" y="38"/>
                        <a:pt x="90" y="37"/>
                      </a:cubicBezTo>
                      <a:cubicBezTo>
                        <a:pt x="92" y="39"/>
                        <a:pt x="92" y="35"/>
                        <a:pt x="93" y="35"/>
                      </a:cubicBezTo>
                      <a:cubicBezTo>
                        <a:pt x="93" y="37"/>
                        <a:pt x="93" y="37"/>
                        <a:pt x="93" y="37"/>
                      </a:cubicBezTo>
                      <a:cubicBezTo>
                        <a:pt x="97" y="37"/>
                        <a:pt x="94" y="32"/>
                        <a:pt x="97" y="34"/>
                      </a:cubicBezTo>
                      <a:cubicBezTo>
                        <a:pt x="96" y="36"/>
                        <a:pt x="96" y="36"/>
                        <a:pt x="96" y="36"/>
                      </a:cubicBezTo>
                      <a:cubicBezTo>
                        <a:pt x="97" y="36"/>
                        <a:pt x="97" y="36"/>
                        <a:pt x="97" y="36"/>
                      </a:cubicBezTo>
                      <a:cubicBezTo>
                        <a:pt x="97" y="38"/>
                        <a:pt x="97" y="38"/>
                        <a:pt x="97" y="38"/>
                      </a:cubicBezTo>
                      <a:cubicBezTo>
                        <a:pt x="99" y="36"/>
                        <a:pt x="99" y="36"/>
                        <a:pt x="101" y="37"/>
                      </a:cubicBezTo>
                      <a:cubicBezTo>
                        <a:pt x="101" y="36"/>
                        <a:pt x="101" y="33"/>
                        <a:pt x="102" y="33"/>
                      </a:cubicBezTo>
                      <a:cubicBezTo>
                        <a:pt x="104" y="34"/>
                        <a:pt x="102" y="35"/>
                        <a:pt x="104" y="35"/>
                      </a:cubicBezTo>
                      <a:cubicBezTo>
                        <a:pt x="104" y="36"/>
                        <a:pt x="103" y="37"/>
                        <a:pt x="102" y="36"/>
                      </a:cubicBezTo>
                      <a:cubicBezTo>
                        <a:pt x="102" y="36"/>
                        <a:pt x="102" y="37"/>
                        <a:pt x="102" y="38"/>
                      </a:cubicBezTo>
                      <a:cubicBezTo>
                        <a:pt x="103" y="39"/>
                        <a:pt x="105" y="38"/>
                        <a:pt x="106" y="38"/>
                      </a:cubicBezTo>
                      <a:cubicBezTo>
                        <a:pt x="105" y="37"/>
                        <a:pt x="105" y="37"/>
                        <a:pt x="105" y="37"/>
                      </a:cubicBezTo>
                      <a:cubicBezTo>
                        <a:pt x="107" y="34"/>
                        <a:pt x="107" y="34"/>
                        <a:pt x="107" y="34"/>
                      </a:cubicBezTo>
                      <a:cubicBezTo>
                        <a:pt x="108" y="35"/>
                        <a:pt x="108" y="35"/>
                        <a:pt x="107" y="36"/>
                      </a:cubicBezTo>
                      <a:cubicBezTo>
                        <a:pt x="108" y="36"/>
                        <a:pt x="108" y="35"/>
                        <a:pt x="109" y="35"/>
                      </a:cubicBezTo>
                      <a:cubicBezTo>
                        <a:pt x="109" y="36"/>
                        <a:pt x="109" y="38"/>
                        <a:pt x="108" y="39"/>
                      </a:cubicBezTo>
                      <a:cubicBezTo>
                        <a:pt x="111" y="37"/>
                        <a:pt x="111" y="37"/>
                        <a:pt x="111" y="37"/>
                      </a:cubicBezTo>
                      <a:cubicBezTo>
                        <a:pt x="111" y="37"/>
                        <a:pt x="112" y="38"/>
                        <a:pt x="112" y="39"/>
                      </a:cubicBezTo>
                      <a:cubicBezTo>
                        <a:pt x="114" y="40"/>
                        <a:pt x="116" y="36"/>
                        <a:pt x="118" y="36"/>
                      </a:cubicBezTo>
                      <a:cubicBezTo>
                        <a:pt x="118" y="36"/>
                        <a:pt x="118" y="36"/>
                        <a:pt x="119" y="36"/>
                      </a:cubicBezTo>
                      <a:cubicBezTo>
                        <a:pt x="121" y="36"/>
                        <a:pt x="123" y="37"/>
                        <a:pt x="125" y="35"/>
                      </a:cubicBezTo>
                      <a:cubicBezTo>
                        <a:pt x="126" y="38"/>
                        <a:pt x="126" y="38"/>
                        <a:pt x="126" y="38"/>
                      </a:cubicBezTo>
                      <a:cubicBezTo>
                        <a:pt x="128" y="37"/>
                        <a:pt x="124" y="34"/>
                        <a:pt x="127" y="33"/>
                      </a:cubicBezTo>
                      <a:cubicBezTo>
                        <a:pt x="129" y="32"/>
                        <a:pt x="128" y="35"/>
                        <a:pt x="129" y="36"/>
                      </a:cubicBezTo>
                      <a:cubicBezTo>
                        <a:pt x="130" y="35"/>
                        <a:pt x="132" y="31"/>
                        <a:pt x="134" y="34"/>
                      </a:cubicBezTo>
                      <a:cubicBezTo>
                        <a:pt x="133" y="34"/>
                        <a:pt x="133" y="34"/>
                        <a:pt x="132" y="34"/>
                      </a:cubicBezTo>
                      <a:close/>
                      <a:moveTo>
                        <a:pt x="154" y="31"/>
                      </a:moveTo>
                      <a:cubicBezTo>
                        <a:pt x="154" y="32"/>
                        <a:pt x="153" y="33"/>
                        <a:pt x="153" y="32"/>
                      </a:cubicBezTo>
                      <a:cubicBezTo>
                        <a:pt x="153" y="30"/>
                        <a:pt x="154" y="31"/>
                        <a:pt x="154" y="31"/>
                      </a:cubicBezTo>
                      <a:close/>
                      <a:moveTo>
                        <a:pt x="188" y="27"/>
                      </a:moveTo>
                      <a:cubicBezTo>
                        <a:pt x="188" y="28"/>
                        <a:pt x="188" y="28"/>
                        <a:pt x="187" y="27"/>
                      </a:cubicBezTo>
                      <a:cubicBezTo>
                        <a:pt x="187" y="27"/>
                        <a:pt x="188" y="27"/>
                        <a:pt x="188" y="27"/>
                      </a:cubicBezTo>
                      <a:close/>
                      <a:moveTo>
                        <a:pt x="285" y="17"/>
                      </a:moveTo>
                      <a:cubicBezTo>
                        <a:pt x="285" y="17"/>
                        <a:pt x="285" y="17"/>
                        <a:pt x="285" y="17"/>
                      </a:cubicBezTo>
                      <a:cubicBezTo>
                        <a:pt x="284" y="16"/>
                        <a:pt x="285" y="16"/>
                        <a:pt x="285" y="17"/>
                      </a:cubicBezTo>
                      <a:close/>
                      <a:moveTo>
                        <a:pt x="287" y="17"/>
                      </a:moveTo>
                      <a:cubicBezTo>
                        <a:pt x="288" y="17"/>
                        <a:pt x="288" y="17"/>
                        <a:pt x="287" y="17"/>
                      </a:cubicBezTo>
                      <a:cubicBezTo>
                        <a:pt x="287" y="17"/>
                        <a:pt x="287" y="17"/>
                        <a:pt x="286" y="17"/>
                      </a:cubicBezTo>
                      <a:cubicBezTo>
                        <a:pt x="287" y="17"/>
                        <a:pt x="287" y="18"/>
                        <a:pt x="287" y="17"/>
                      </a:cubicBezTo>
                      <a:close/>
                      <a:moveTo>
                        <a:pt x="67" y="22"/>
                      </a:moveTo>
                      <a:cubicBezTo>
                        <a:pt x="68" y="22"/>
                        <a:pt x="68" y="22"/>
                        <a:pt x="68" y="22"/>
                      </a:cubicBezTo>
                      <a:cubicBezTo>
                        <a:pt x="67" y="23"/>
                        <a:pt x="67" y="22"/>
                        <a:pt x="67" y="2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4" name="Freeform 634"/>
                <p:cNvSpPr>
                  <a:spLocks/>
                </p:cNvSpPr>
                <p:nvPr/>
              </p:nvSpPr>
              <p:spPr bwMode="auto">
                <a:xfrm>
                  <a:off x="6621"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5" name="Freeform 635"/>
                <p:cNvSpPr>
                  <a:spLocks/>
                </p:cNvSpPr>
                <p:nvPr/>
              </p:nvSpPr>
              <p:spPr bwMode="auto">
                <a:xfrm>
                  <a:off x="6465" y="217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6" name="Freeform 636"/>
                <p:cNvSpPr>
                  <a:spLocks/>
                </p:cNvSpPr>
                <p:nvPr/>
              </p:nvSpPr>
              <p:spPr bwMode="auto">
                <a:xfrm>
                  <a:off x="6790" y="2164"/>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7" name="Freeform 637"/>
                <p:cNvSpPr>
                  <a:spLocks/>
                </p:cNvSpPr>
                <p:nvPr/>
              </p:nvSpPr>
              <p:spPr bwMode="auto">
                <a:xfrm>
                  <a:off x="6884" y="2116"/>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8" name="Freeform 638"/>
                <p:cNvSpPr>
                  <a:spLocks/>
                </p:cNvSpPr>
                <p:nvPr/>
              </p:nvSpPr>
              <p:spPr bwMode="auto">
                <a:xfrm>
                  <a:off x="6915" y="2130"/>
                  <a:ext cx="5" cy="5"/>
                </a:xfrm>
                <a:custGeom>
                  <a:avLst/>
                  <a:gdLst>
                    <a:gd name="T0" fmla="*/ 1 w 2"/>
                    <a:gd name="T1" fmla="*/ 2 h 2"/>
                    <a:gd name="T2" fmla="*/ 2 w 2"/>
                    <a:gd name="T3" fmla="*/ 1 h 2"/>
                    <a:gd name="T4" fmla="*/ 1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1"/>
                      </a:cubicBezTo>
                      <a:cubicBezTo>
                        <a:pt x="1" y="0"/>
                        <a:pt x="1" y="0"/>
                        <a:pt x="1" y="0"/>
                      </a:cubicBezTo>
                      <a:cubicBezTo>
                        <a:pt x="0"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9" name="Freeform 639"/>
                <p:cNvSpPr>
                  <a:spLocks/>
                </p:cNvSpPr>
                <p:nvPr/>
              </p:nvSpPr>
              <p:spPr bwMode="auto">
                <a:xfrm>
                  <a:off x="6892" y="2126"/>
                  <a:ext cx="4" cy="9"/>
                </a:xfrm>
                <a:custGeom>
                  <a:avLst/>
                  <a:gdLst>
                    <a:gd name="T0" fmla="*/ 0 w 2"/>
                    <a:gd name="T1" fmla="*/ 2 h 4"/>
                    <a:gd name="T2" fmla="*/ 2 w 2"/>
                    <a:gd name="T3" fmla="*/ 3 h 4"/>
                    <a:gd name="T4" fmla="*/ 2 w 2"/>
                    <a:gd name="T5" fmla="*/ 3 h 4"/>
                    <a:gd name="T6" fmla="*/ 0 w 2"/>
                    <a:gd name="T7" fmla="*/ 2 h 4"/>
                  </a:gdLst>
                  <a:ahLst/>
                  <a:cxnLst>
                    <a:cxn ang="0">
                      <a:pos x="T0" y="T1"/>
                    </a:cxn>
                    <a:cxn ang="0">
                      <a:pos x="T2" y="T3"/>
                    </a:cxn>
                    <a:cxn ang="0">
                      <a:pos x="T4" y="T5"/>
                    </a:cxn>
                    <a:cxn ang="0">
                      <a:pos x="T6" y="T7"/>
                    </a:cxn>
                  </a:cxnLst>
                  <a:rect l="0" t="0" r="r" b="b"/>
                  <a:pathLst>
                    <a:path w="2" h="4">
                      <a:moveTo>
                        <a:pt x="0" y="2"/>
                      </a:moveTo>
                      <a:cubicBezTo>
                        <a:pt x="1" y="4"/>
                        <a:pt x="2" y="3"/>
                        <a:pt x="2" y="3"/>
                      </a:cubicBezTo>
                      <a:cubicBezTo>
                        <a:pt x="2" y="3"/>
                        <a:pt x="2" y="3"/>
                        <a:pt x="2" y="3"/>
                      </a:cubicBezTo>
                      <a:cubicBezTo>
                        <a:pt x="2"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0" name="Freeform 640"/>
                <p:cNvSpPr>
                  <a:spLocks/>
                </p:cNvSpPr>
                <p:nvPr/>
              </p:nvSpPr>
              <p:spPr bwMode="auto">
                <a:xfrm>
                  <a:off x="6896" y="212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1" name="Freeform 641"/>
                <p:cNvSpPr>
                  <a:spLocks/>
                </p:cNvSpPr>
                <p:nvPr/>
              </p:nvSpPr>
              <p:spPr bwMode="auto">
                <a:xfrm>
                  <a:off x="6868" y="2116"/>
                  <a:ext cx="5" cy="10"/>
                </a:xfrm>
                <a:custGeom>
                  <a:avLst/>
                  <a:gdLst>
                    <a:gd name="T0" fmla="*/ 2 w 2"/>
                    <a:gd name="T1" fmla="*/ 3 h 4"/>
                    <a:gd name="T2" fmla="*/ 2 w 2"/>
                    <a:gd name="T3" fmla="*/ 2 h 4"/>
                    <a:gd name="T4" fmla="*/ 2 w 2"/>
                    <a:gd name="T5" fmla="*/ 3 h 4"/>
                  </a:gdLst>
                  <a:ahLst/>
                  <a:cxnLst>
                    <a:cxn ang="0">
                      <a:pos x="T0" y="T1"/>
                    </a:cxn>
                    <a:cxn ang="0">
                      <a:pos x="T2" y="T3"/>
                    </a:cxn>
                    <a:cxn ang="0">
                      <a:pos x="T4" y="T5"/>
                    </a:cxn>
                  </a:cxnLst>
                  <a:rect l="0" t="0" r="r" b="b"/>
                  <a:pathLst>
                    <a:path w="2" h="4">
                      <a:moveTo>
                        <a:pt x="2" y="3"/>
                      </a:moveTo>
                      <a:cubicBezTo>
                        <a:pt x="2" y="4"/>
                        <a:pt x="2" y="1"/>
                        <a:pt x="2" y="2"/>
                      </a:cubicBezTo>
                      <a:cubicBezTo>
                        <a:pt x="2" y="0"/>
                        <a:pt x="0" y="4"/>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2" name="Freeform 642"/>
                <p:cNvSpPr>
                  <a:spLocks/>
                </p:cNvSpPr>
                <p:nvPr/>
              </p:nvSpPr>
              <p:spPr bwMode="auto">
                <a:xfrm>
                  <a:off x="6894" y="2138"/>
                  <a:ext cx="2" cy="4"/>
                </a:xfrm>
                <a:custGeom>
                  <a:avLst/>
                  <a:gdLst>
                    <a:gd name="T0" fmla="*/ 2 w 2"/>
                    <a:gd name="T1" fmla="*/ 4 h 4"/>
                    <a:gd name="T2" fmla="*/ 2 w 2"/>
                    <a:gd name="T3" fmla="*/ 0 h 4"/>
                    <a:gd name="T4" fmla="*/ 0 w 2"/>
                    <a:gd name="T5" fmla="*/ 4 h 4"/>
                    <a:gd name="T6" fmla="*/ 2 w 2"/>
                    <a:gd name="T7" fmla="*/ 4 h 4"/>
                  </a:gdLst>
                  <a:ahLst/>
                  <a:cxnLst>
                    <a:cxn ang="0">
                      <a:pos x="T0" y="T1"/>
                    </a:cxn>
                    <a:cxn ang="0">
                      <a:pos x="T2" y="T3"/>
                    </a:cxn>
                    <a:cxn ang="0">
                      <a:pos x="T4" y="T5"/>
                    </a:cxn>
                    <a:cxn ang="0">
                      <a:pos x="T6" y="T7"/>
                    </a:cxn>
                  </a:cxnLst>
                  <a:rect l="0" t="0" r="r" b="b"/>
                  <a:pathLst>
                    <a:path w="2" h="4">
                      <a:moveTo>
                        <a:pt x="2" y="4"/>
                      </a:moveTo>
                      <a:lnTo>
                        <a:pt x="2"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3" name="Freeform 643"/>
                <p:cNvSpPr>
                  <a:spLocks/>
                </p:cNvSpPr>
                <p:nvPr/>
              </p:nvSpPr>
              <p:spPr bwMode="auto">
                <a:xfrm>
                  <a:off x="6880" y="2140"/>
                  <a:ext cx="4" cy="2"/>
                </a:xfrm>
                <a:custGeom>
                  <a:avLst/>
                  <a:gdLst>
                    <a:gd name="T0" fmla="*/ 0 w 2"/>
                    <a:gd name="T1" fmla="*/ 1 h 1"/>
                    <a:gd name="T2" fmla="*/ 2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2"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4" name="Freeform 644"/>
                <p:cNvSpPr>
                  <a:spLocks/>
                </p:cNvSpPr>
                <p:nvPr/>
              </p:nvSpPr>
              <p:spPr bwMode="auto">
                <a:xfrm>
                  <a:off x="6884" y="214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5" name="Freeform 645"/>
                <p:cNvSpPr>
                  <a:spLocks/>
                </p:cNvSpPr>
                <p:nvPr/>
              </p:nvSpPr>
              <p:spPr bwMode="auto">
                <a:xfrm>
                  <a:off x="6889" y="2145"/>
                  <a:ext cx="5" cy="0"/>
                </a:xfrm>
                <a:custGeom>
                  <a:avLst/>
                  <a:gdLst>
                    <a:gd name="T0" fmla="*/ 5 w 5"/>
                    <a:gd name="T1" fmla="*/ 3 w 5"/>
                    <a:gd name="T2" fmla="*/ 0 w 5"/>
                    <a:gd name="T3" fmla="*/ 5 w 5"/>
                  </a:gdLst>
                  <a:ahLst/>
                  <a:cxnLst>
                    <a:cxn ang="0">
                      <a:pos x="T0" y="0"/>
                    </a:cxn>
                    <a:cxn ang="0">
                      <a:pos x="T1" y="0"/>
                    </a:cxn>
                    <a:cxn ang="0">
                      <a:pos x="T2" y="0"/>
                    </a:cxn>
                    <a:cxn ang="0">
                      <a:pos x="T3" y="0"/>
                    </a:cxn>
                  </a:cxnLst>
                  <a:rect l="0" t="0" r="r" b="b"/>
                  <a:pathLst>
                    <a:path w="5">
                      <a:moveTo>
                        <a:pt x="5" y="0"/>
                      </a:moveTo>
                      <a:lnTo>
                        <a:pt x="3"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6" name="Freeform 646"/>
                <p:cNvSpPr>
                  <a:spLocks/>
                </p:cNvSpPr>
                <p:nvPr/>
              </p:nvSpPr>
              <p:spPr bwMode="auto">
                <a:xfrm>
                  <a:off x="6839" y="2142"/>
                  <a:ext cx="5" cy="5"/>
                </a:xfrm>
                <a:custGeom>
                  <a:avLst/>
                  <a:gdLst>
                    <a:gd name="T0" fmla="*/ 1 w 2"/>
                    <a:gd name="T1" fmla="*/ 0 h 2"/>
                    <a:gd name="T2" fmla="*/ 0 w 2"/>
                    <a:gd name="T3" fmla="*/ 1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1"/>
                      </a:cubicBezTo>
                      <a:cubicBezTo>
                        <a:pt x="0" y="1"/>
                        <a:pt x="0" y="2"/>
                        <a:pt x="1" y="1"/>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7" name="Freeform 647"/>
                <p:cNvSpPr>
                  <a:spLocks/>
                </p:cNvSpPr>
                <p:nvPr/>
              </p:nvSpPr>
              <p:spPr bwMode="auto">
                <a:xfrm>
                  <a:off x="6851" y="2152"/>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8" name="Freeform 648"/>
                <p:cNvSpPr>
                  <a:spLocks/>
                </p:cNvSpPr>
                <p:nvPr/>
              </p:nvSpPr>
              <p:spPr bwMode="auto">
                <a:xfrm>
                  <a:off x="6837" y="2157"/>
                  <a:ext cx="10" cy="4"/>
                </a:xfrm>
                <a:custGeom>
                  <a:avLst/>
                  <a:gdLst>
                    <a:gd name="T0" fmla="*/ 3 w 4"/>
                    <a:gd name="T1" fmla="*/ 0 h 2"/>
                    <a:gd name="T2" fmla="*/ 2 w 4"/>
                    <a:gd name="T3" fmla="*/ 2 h 2"/>
                    <a:gd name="T4" fmla="*/ 3 w 4"/>
                    <a:gd name="T5" fmla="*/ 0 h 2"/>
                  </a:gdLst>
                  <a:ahLst/>
                  <a:cxnLst>
                    <a:cxn ang="0">
                      <a:pos x="T0" y="T1"/>
                    </a:cxn>
                    <a:cxn ang="0">
                      <a:pos x="T2" y="T3"/>
                    </a:cxn>
                    <a:cxn ang="0">
                      <a:pos x="T4" y="T5"/>
                    </a:cxn>
                  </a:cxnLst>
                  <a:rect l="0" t="0" r="r" b="b"/>
                  <a:pathLst>
                    <a:path w="4" h="2">
                      <a:moveTo>
                        <a:pt x="3" y="0"/>
                      </a:moveTo>
                      <a:cubicBezTo>
                        <a:pt x="2" y="1"/>
                        <a:pt x="0" y="2"/>
                        <a:pt x="2" y="2"/>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9" name="Freeform 649"/>
                <p:cNvSpPr>
                  <a:spLocks/>
                </p:cNvSpPr>
                <p:nvPr/>
              </p:nvSpPr>
              <p:spPr bwMode="auto">
                <a:xfrm>
                  <a:off x="6785" y="2140"/>
                  <a:ext cx="2" cy="9"/>
                </a:xfrm>
                <a:custGeom>
                  <a:avLst/>
                  <a:gdLst>
                    <a:gd name="T0" fmla="*/ 0 w 2"/>
                    <a:gd name="T1" fmla="*/ 9 h 9"/>
                    <a:gd name="T2" fmla="*/ 2 w 2"/>
                    <a:gd name="T3" fmla="*/ 9 h 9"/>
                    <a:gd name="T4" fmla="*/ 2 w 2"/>
                    <a:gd name="T5" fmla="*/ 0 h 9"/>
                    <a:gd name="T6" fmla="*/ 0 w 2"/>
                    <a:gd name="T7" fmla="*/ 9 h 9"/>
                  </a:gdLst>
                  <a:ahLst/>
                  <a:cxnLst>
                    <a:cxn ang="0">
                      <a:pos x="T0" y="T1"/>
                    </a:cxn>
                    <a:cxn ang="0">
                      <a:pos x="T2" y="T3"/>
                    </a:cxn>
                    <a:cxn ang="0">
                      <a:pos x="T4" y="T5"/>
                    </a:cxn>
                    <a:cxn ang="0">
                      <a:pos x="T6" y="T7"/>
                    </a:cxn>
                  </a:cxnLst>
                  <a:rect l="0" t="0" r="r" b="b"/>
                  <a:pathLst>
                    <a:path w="2" h="9">
                      <a:moveTo>
                        <a:pt x="0" y="9"/>
                      </a:moveTo>
                      <a:lnTo>
                        <a:pt x="2" y="9"/>
                      </a:lnTo>
                      <a:lnTo>
                        <a:pt x="2"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0" name="Freeform 650"/>
                <p:cNvSpPr>
                  <a:spLocks/>
                </p:cNvSpPr>
                <p:nvPr/>
              </p:nvSpPr>
              <p:spPr bwMode="auto">
                <a:xfrm>
                  <a:off x="6733" y="2164"/>
                  <a:ext cx="7" cy="11"/>
                </a:xfrm>
                <a:custGeom>
                  <a:avLst/>
                  <a:gdLst>
                    <a:gd name="T0" fmla="*/ 1 w 3"/>
                    <a:gd name="T1" fmla="*/ 4 h 5"/>
                    <a:gd name="T2" fmla="*/ 3 w 3"/>
                    <a:gd name="T3" fmla="*/ 2 h 5"/>
                    <a:gd name="T4" fmla="*/ 2 w 3"/>
                    <a:gd name="T5" fmla="*/ 0 h 5"/>
                    <a:gd name="T6" fmla="*/ 1 w 3"/>
                    <a:gd name="T7" fmla="*/ 4 h 5"/>
                  </a:gdLst>
                  <a:ahLst/>
                  <a:cxnLst>
                    <a:cxn ang="0">
                      <a:pos x="T0" y="T1"/>
                    </a:cxn>
                    <a:cxn ang="0">
                      <a:pos x="T2" y="T3"/>
                    </a:cxn>
                    <a:cxn ang="0">
                      <a:pos x="T4" y="T5"/>
                    </a:cxn>
                    <a:cxn ang="0">
                      <a:pos x="T6" y="T7"/>
                    </a:cxn>
                  </a:cxnLst>
                  <a:rect l="0" t="0" r="r" b="b"/>
                  <a:pathLst>
                    <a:path w="3" h="5">
                      <a:moveTo>
                        <a:pt x="1" y="4"/>
                      </a:moveTo>
                      <a:cubicBezTo>
                        <a:pt x="3" y="5"/>
                        <a:pt x="1" y="1"/>
                        <a:pt x="3" y="2"/>
                      </a:cubicBezTo>
                      <a:cubicBezTo>
                        <a:pt x="3" y="1"/>
                        <a:pt x="1" y="1"/>
                        <a:pt x="2" y="0"/>
                      </a:cubicBezTo>
                      <a:cubicBezTo>
                        <a:pt x="1" y="1"/>
                        <a:pt x="0" y="1"/>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1" name="Freeform 651"/>
                <p:cNvSpPr>
                  <a:spLocks/>
                </p:cNvSpPr>
                <p:nvPr/>
              </p:nvSpPr>
              <p:spPr bwMode="auto">
                <a:xfrm>
                  <a:off x="6738" y="21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2" name="Freeform 652"/>
                <p:cNvSpPr>
                  <a:spLocks/>
                </p:cNvSpPr>
                <p:nvPr/>
              </p:nvSpPr>
              <p:spPr bwMode="auto">
                <a:xfrm>
                  <a:off x="6223" y="2088"/>
                  <a:ext cx="3" cy="2"/>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3" name="Freeform 653"/>
                <p:cNvSpPr>
                  <a:spLocks/>
                </p:cNvSpPr>
                <p:nvPr/>
              </p:nvSpPr>
              <p:spPr bwMode="auto">
                <a:xfrm>
                  <a:off x="6216" y="2083"/>
                  <a:ext cx="7" cy="2"/>
                </a:xfrm>
                <a:custGeom>
                  <a:avLst/>
                  <a:gdLst>
                    <a:gd name="T0" fmla="*/ 0 w 3"/>
                    <a:gd name="T1" fmla="*/ 1 h 1"/>
                    <a:gd name="T2" fmla="*/ 3 w 3"/>
                    <a:gd name="T3" fmla="*/ 1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4" name="Freeform 654"/>
                <p:cNvSpPr>
                  <a:spLocks/>
                </p:cNvSpPr>
                <p:nvPr/>
              </p:nvSpPr>
              <p:spPr bwMode="auto">
                <a:xfrm>
                  <a:off x="6557" y="2168"/>
                  <a:ext cx="3"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5" name="Freeform 655"/>
                <p:cNvSpPr>
                  <a:spLocks/>
                </p:cNvSpPr>
                <p:nvPr/>
              </p:nvSpPr>
              <p:spPr bwMode="auto">
                <a:xfrm>
                  <a:off x="6520" y="2164"/>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6" name="Freeform 656"/>
                <p:cNvSpPr>
                  <a:spLocks/>
                </p:cNvSpPr>
                <p:nvPr/>
              </p:nvSpPr>
              <p:spPr bwMode="auto">
                <a:xfrm>
                  <a:off x="6489" y="2173"/>
                  <a:ext cx="4" cy="7"/>
                </a:xfrm>
                <a:custGeom>
                  <a:avLst/>
                  <a:gdLst>
                    <a:gd name="T0" fmla="*/ 0 w 2"/>
                    <a:gd name="T1" fmla="*/ 2 h 3"/>
                    <a:gd name="T2" fmla="*/ 2 w 2"/>
                    <a:gd name="T3" fmla="*/ 2 h 3"/>
                    <a:gd name="T4" fmla="*/ 0 w 2"/>
                    <a:gd name="T5" fmla="*/ 2 h 3"/>
                  </a:gdLst>
                  <a:ahLst/>
                  <a:cxnLst>
                    <a:cxn ang="0">
                      <a:pos x="T0" y="T1"/>
                    </a:cxn>
                    <a:cxn ang="0">
                      <a:pos x="T2" y="T3"/>
                    </a:cxn>
                    <a:cxn ang="0">
                      <a:pos x="T4" y="T5"/>
                    </a:cxn>
                  </a:cxnLst>
                  <a:rect l="0" t="0" r="r" b="b"/>
                  <a:pathLst>
                    <a:path w="2" h="3">
                      <a:moveTo>
                        <a:pt x="0" y="2"/>
                      </a:moveTo>
                      <a:cubicBezTo>
                        <a:pt x="1" y="3"/>
                        <a:pt x="2" y="2"/>
                        <a:pt x="2" y="2"/>
                      </a:cubicBezTo>
                      <a:cubicBezTo>
                        <a:pt x="1" y="3"/>
                        <a:pt x="0"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7" name="Freeform 657"/>
                <p:cNvSpPr>
                  <a:spLocks/>
                </p:cNvSpPr>
                <p:nvPr/>
              </p:nvSpPr>
              <p:spPr bwMode="auto">
                <a:xfrm>
                  <a:off x="6816" y="1189"/>
                  <a:ext cx="4"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8" name="Freeform 658"/>
                <p:cNvSpPr>
                  <a:spLocks/>
                </p:cNvSpPr>
                <p:nvPr/>
              </p:nvSpPr>
              <p:spPr bwMode="auto">
                <a:xfrm>
                  <a:off x="6802" y="1173"/>
                  <a:ext cx="4" cy="2"/>
                </a:xfrm>
                <a:custGeom>
                  <a:avLst/>
                  <a:gdLst>
                    <a:gd name="T0" fmla="*/ 4 w 4"/>
                    <a:gd name="T1" fmla="*/ 2 h 2"/>
                    <a:gd name="T2" fmla="*/ 4 w 4"/>
                    <a:gd name="T3" fmla="*/ 2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lnTo>
                        <a:pt x="4" y="2"/>
                      </a:lnTo>
                      <a:lnTo>
                        <a:pt x="0" y="0"/>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9" name="Freeform 659"/>
                <p:cNvSpPr>
                  <a:spLocks/>
                </p:cNvSpPr>
                <p:nvPr/>
              </p:nvSpPr>
              <p:spPr bwMode="auto">
                <a:xfrm>
                  <a:off x="6797" y="1158"/>
                  <a:ext cx="9" cy="10"/>
                </a:xfrm>
                <a:custGeom>
                  <a:avLst/>
                  <a:gdLst>
                    <a:gd name="T0" fmla="*/ 2 w 4"/>
                    <a:gd name="T1" fmla="*/ 0 h 4"/>
                    <a:gd name="T2" fmla="*/ 3 w 4"/>
                    <a:gd name="T3" fmla="*/ 4 h 4"/>
                    <a:gd name="T4" fmla="*/ 2 w 4"/>
                    <a:gd name="T5" fmla="*/ 4 h 4"/>
                    <a:gd name="T6" fmla="*/ 4 w 4"/>
                    <a:gd name="T7" fmla="*/ 4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0" y="1"/>
                        <a:pt x="3" y="2"/>
                        <a:pt x="3" y="4"/>
                      </a:cubicBezTo>
                      <a:cubicBezTo>
                        <a:pt x="2" y="4"/>
                        <a:pt x="2" y="4"/>
                        <a:pt x="2" y="4"/>
                      </a:cubicBezTo>
                      <a:cubicBezTo>
                        <a:pt x="4" y="4"/>
                        <a:pt x="4" y="4"/>
                        <a:pt x="4" y="4"/>
                      </a:cubicBezTo>
                      <a:cubicBezTo>
                        <a:pt x="4" y="3"/>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0" name="Freeform 660"/>
                <p:cNvSpPr>
                  <a:spLocks/>
                </p:cNvSpPr>
                <p:nvPr/>
              </p:nvSpPr>
              <p:spPr bwMode="auto">
                <a:xfrm>
                  <a:off x="6811" y="1144"/>
                  <a:ext cx="5" cy="3"/>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0"/>
                        <a:pt x="1" y="1"/>
                      </a:cubicBezTo>
                      <a:cubicBezTo>
                        <a:pt x="1" y="1"/>
                        <a:pt x="1" y="1"/>
                        <a:pt x="2"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1" name="Freeform 661"/>
                <p:cNvSpPr>
                  <a:spLocks/>
                </p:cNvSpPr>
                <p:nvPr/>
              </p:nvSpPr>
              <p:spPr bwMode="auto">
                <a:xfrm>
                  <a:off x="6816" y="114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2" name="Freeform 662"/>
                <p:cNvSpPr>
                  <a:spLocks/>
                </p:cNvSpPr>
                <p:nvPr/>
              </p:nvSpPr>
              <p:spPr bwMode="auto">
                <a:xfrm>
                  <a:off x="6811" y="1135"/>
                  <a:ext cx="5" cy="4"/>
                </a:xfrm>
                <a:custGeom>
                  <a:avLst/>
                  <a:gdLst>
                    <a:gd name="T0" fmla="*/ 0 w 2"/>
                    <a:gd name="T1" fmla="*/ 2 h 2"/>
                    <a:gd name="T2" fmla="*/ 1 w 2"/>
                    <a:gd name="T3" fmla="*/ 2 h 2"/>
                    <a:gd name="T4" fmla="*/ 2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2"/>
                        <a:pt x="2" y="1"/>
                        <a:pt x="2" y="1"/>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3" name="Freeform 663"/>
                <p:cNvSpPr>
                  <a:spLocks/>
                </p:cNvSpPr>
                <p:nvPr/>
              </p:nvSpPr>
              <p:spPr bwMode="auto">
                <a:xfrm>
                  <a:off x="6806" y="11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4" name="Freeform 664"/>
                <p:cNvSpPr>
                  <a:spLocks/>
                </p:cNvSpPr>
                <p:nvPr/>
              </p:nvSpPr>
              <p:spPr bwMode="auto">
                <a:xfrm>
                  <a:off x="6804" y="1139"/>
                  <a:ext cx="5" cy="3"/>
                </a:xfrm>
                <a:custGeom>
                  <a:avLst/>
                  <a:gdLst>
                    <a:gd name="T0" fmla="*/ 2 w 2"/>
                    <a:gd name="T1" fmla="*/ 1 h 1"/>
                    <a:gd name="T2" fmla="*/ 1 w 2"/>
                    <a:gd name="T3" fmla="*/ 0 h 1"/>
                    <a:gd name="T4" fmla="*/ 2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2" y="0"/>
                      </a:cubicBezTo>
                      <a:cubicBezTo>
                        <a:pt x="1"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5" name="Freeform 665"/>
                <p:cNvSpPr>
                  <a:spLocks/>
                </p:cNvSpPr>
                <p:nvPr/>
              </p:nvSpPr>
              <p:spPr bwMode="auto">
                <a:xfrm>
                  <a:off x="6804" y="1142"/>
                  <a:ext cx="7" cy="7"/>
                </a:xfrm>
                <a:custGeom>
                  <a:avLst/>
                  <a:gdLst>
                    <a:gd name="T0" fmla="*/ 2 w 3"/>
                    <a:gd name="T1" fmla="*/ 0 h 3"/>
                    <a:gd name="T2" fmla="*/ 0 w 3"/>
                    <a:gd name="T3" fmla="*/ 1 h 3"/>
                    <a:gd name="T4" fmla="*/ 2 w 3"/>
                    <a:gd name="T5" fmla="*/ 0 h 3"/>
                  </a:gdLst>
                  <a:ahLst/>
                  <a:cxnLst>
                    <a:cxn ang="0">
                      <a:pos x="T0" y="T1"/>
                    </a:cxn>
                    <a:cxn ang="0">
                      <a:pos x="T2" y="T3"/>
                    </a:cxn>
                    <a:cxn ang="0">
                      <a:pos x="T4" y="T5"/>
                    </a:cxn>
                  </a:cxnLst>
                  <a:rect l="0" t="0" r="r" b="b"/>
                  <a:pathLst>
                    <a:path w="3" h="3">
                      <a:moveTo>
                        <a:pt x="2" y="0"/>
                      </a:moveTo>
                      <a:cubicBezTo>
                        <a:pt x="2" y="1"/>
                        <a:pt x="2" y="2"/>
                        <a:pt x="0" y="1"/>
                      </a:cubicBezTo>
                      <a:cubicBezTo>
                        <a:pt x="1" y="3"/>
                        <a:pt x="3"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6" name="Freeform 666"/>
                <p:cNvSpPr>
                  <a:spLocks/>
                </p:cNvSpPr>
                <p:nvPr/>
              </p:nvSpPr>
              <p:spPr bwMode="auto">
                <a:xfrm>
                  <a:off x="6794" y="1158"/>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7" name="Freeform 667"/>
                <p:cNvSpPr>
                  <a:spLocks/>
                </p:cNvSpPr>
                <p:nvPr/>
              </p:nvSpPr>
              <p:spPr bwMode="auto">
                <a:xfrm>
                  <a:off x="6804" y="1120"/>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0" y="1"/>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8" name="Freeform 668"/>
                <p:cNvSpPr>
                  <a:spLocks/>
                </p:cNvSpPr>
                <p:nvPr/>
              </p:nvSpPr>
              <p:spPr bwMode="auto">
                <a:xfrm>
                  <a:off x="6799" y="1123"/>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9" name="Freeform 669"/>
                <p:cNvSpPr>
                  <a:spLocks/>
                </p:cNvSpPr>
                <p:nvPr/>
              </p:nvSpPr>
              <p:spPr bwMode="auto">
                <a:xfrm>
                  <a:off x="6797" y="1139"/>
                  <a:ext cx="7" cy="3"/>
                </a:xfrm>
                <a:custGeom>
                  <a:avLst/>
                  <a:gdLst>
                    <a:gd name="T0" fmla="*/ 2 w 7"/>
                    <a:gd name="T1" fmla="*/ 0 h 3"/>
                    <a:gd name="T2" fmla="*/ 7 w 7"/>
                    <a:gd name="T3" fmla="*/ 3 h 3"/>
                    <a:gd name="T4" fmla="*/ 0 w 7"/>
                    <a:gd name="T5" fmla="*/ 0 h 3"/>
                    <a:gd name="T6" fmla="*/ 2 w 7"/>
                    <a:gd name="T7" fmla="*/ 0 h 3"/>
                  </a:gdLst>
                  <a:ahLst/>
                  <a:cxnLst>
                    <a:cxn ang="0">
                      <a:pos x="T0" y="T1"/>
                    </a:cxn>
                    <a:cxn ang="0">
                      <a:pos x="T2" y="T3"/>
                    </a:cxn>
                    <a:cxn ang="0">
                      <a:pos x="T4" y="T5"/>
                    </a:cxn>
                    <a:cxn ang="0">
                      <a:pos x="T6" y="T7"/>
                    </a:cxn>
                  </a:cxnLst>
                  <a:rect l="0" t="0" r="r" b="b"/>
                  <a:pathLst>
                    <a:path w="7" h="3">
                      <a:moveTo>
                        <a:pt x="2" y="0"/>
                      </a:moveTo>
                      <a:lnTo>
                        <a:pt x="7" y="3"/>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0" name="Freeform 670"/>
                <p:cNvSpPr>
                  <a:spLocks/>
                </p:cNvSpPr>
                <p:nvPr/>
              </p:nvSpPr>
              <p:spPr bwMode="auto">
                <a:xfrm>
                  <a:off x="6799" y="1111"/>
                  <a:ext cx="7" cy="0"/>
                </a:xfrm>
                <a:custGeom>
                  <a:avLst/>
                  <a:gdLst>
                    <a:gd name="T0" fmla="*/ 3 w 7"/>
                    <a:gd name="T1" fmla="*/ 7 w 7"/>
                    <a:gd name="T2" fmla="*/ 0 w 7"/>
                    <a:gd name="T3" fmla="*/ 3 w 7"/>
                  </a:gdLst>
                  <a:ahLst/>
                  <a:cxnLst>
                    <a:cxn ang="0">
                      <a:pos x="T0" y="0"/>
                    </a:cxn>
                    <a:cxn ang="0">
                      <a:pos x="T1" y="0"/>
                    </a:cxn>
                    <a:cxn ang="0">
                      <a:pos x="T2" y="0"/>
                    </a:cxn>
                    <a:cxn ang="0">
                      <a:pos x="T3" y="0"/>
                    </a:cxn>
                  </a:cxnLst>
                  <a:rect l="0" t="0" r="r" b="b"/>
                  <a:pathLst>
                    <a:path w="7">
                      <a:moveTo>
                        <a:pt x="3" y="0"/>
                      </a:moveTo>
                      <a:lnTo>
                        <a:pt x="7"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1" name="Freeform 671"/>
                <p:cNvSpPr>
                  <a:spLocks/>
                </p:cNvSpPr>
                <p:nvPr/>
              </p:nvSpPr>
              <p:spPr bwMode="auto">
                <a:xfrm>
                  <a:off x="6794" y="1097"/>
                  <a:ext cx="8" cy="7"/>
                </a:xfrm>
                <a:custGeom>
                  <a:avLst/>
                  <a:gdLst>
                    <a:gd name="T0" fmla="*/ 1 w 3"/>
                    <a:gd name="T1" fmla="*/ 3 h 3"/>
                    <a:gd name="T2" fmla="*/ 3 w 3"/>
                    <a:gd name="T3" fmla="*/ 1 h 3"/>
                    <a:gd name="T4" fmla="*/ 0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3" y="3"/>
                        <a:pt x="2" y="1"/>
                        <a:pt x="3" y="1"/>
                      </a:cubicBezTo>
                      <a:cubicBezTo>
                        <a:pt x="3" y="0"/>
                        <a:pt x="1" y="0"/>
                        <a:pt x="0" y="0"/>
                      </a:cubicBezTo>
                      <a:cubicBezTo>
                        <a:pt x="1" y="1"/>
                        <a:pt x="1" y="1"/>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2" name="Freeform 672"/>
                <p:cNvSpPr>
                  <a:spLocks/>
                </p:cNvSpPr>
                <p:nvPr/>
              </p:nvSpPr>
              <p:spPr bwMode="auto">
                <a:xfrm>
                  <a:off x="6790" y="109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3" name="Freeform 673"/>
                <p:cNvSpPr>
                  <a:spLocks/>
                </p:cNvSpPr>
                <p:nvPr/>
              </p:nvSpPr>
              <p:spPr bwMode="auto">
                <a:xfrm>
                  <a:off x="6797" y="111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2" y="1"/>
                        <a:pt x="2" y="0"/>
                      </a:cubicBezTo>
                      <a:cubicBezTo>
                        <a:pt x="0" y="2"/>
                        <a:pt x="0" y="2"/>
                        <a:pt x="0" y="2"/>
                      </a:cubicBezTo>
                      <a:cubicBezTo>
                        <a:pt x="0" y="2"/>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4" name="Freeform 674"/>
                <p:cNvSpPr>
                  <a:spLocks/>
                </p:cNvSpPr>
                <p:nvPr/>
              </p:nvSpPr>
              <p:spPr bwMode="auto">
                <a:xfrm>
                  <a:off x="6797" y="111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5" name="Freeform 675"/>
                <p:cNvSpPr>
                  <a:spLocks/>
                </p:cNvSpPr>
                <p:nvPr/>
              </p:nvSpPr>
              <p:spPr bwMode="auto">
                <a:xfrm>
                  <a:off x="6797" y="111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6" name="Freeform 676"/>
                <p:cNvSpPr>
                  <a:spLocks/>
                </p:cNvSpPr>
                <p:nvPr/>
              </p:nvSpPr>
              <p:spPr bwMode="auto">
                <a:xfrm>
                  <a:off x="6790" y="1130"/>
                  <a:ext cx="9" cy="2"/>
                </a:xfrm>
                <a:custGeom>
                  <a:avLst/>
                  <a:gdLst>
                    <a:gd name="T0" fmla="*/ 4 w 4"/>
                    <a:gd name="T1" fmla="*/ 1 h 1"/>
                    <a:gd name="T2" fmla="*/ 0 w 4"/>
                    <a:gd name="T3" fmla="*/ 1 h 1"/>
                    <a:gd name="T4" fmla="*/ 4 w 4"/>
                    <a:gd name="T5" fmla="*/ 1 h 1"/>
                  </a:gdLst>
                  <a:ahLst/>
                  <a:cxnLst>
                    <a:cxn ang="0">
                      <a:pos x="T0" y="T1"/>
                    </a:cxn>
                    <a:cxn ang="0">
                      <a:pos x="T2" y="T3"/>
                    </a:cxn>
                    <a:cxn ang="0">
                      <a:pos x="T4" y="T5"/>
                    </a:cxn>
                  </a:cxnLst>
                  <a:rect l="0" t="0" r="r" b="b"/>
                  <a:pathLst>
                    <a:path w="4" h="1">
                      <a:moveTo>
                        <a:pt x="4" y="1"/>
                      </a:moveTo>
                      <a:cubicBezTo>
                        <a:pt x="3" y="0"/>
                        <a:pt x="1" y="0"/>
                        <a:pt x="0" y="1"/>
                      </a:cubicBezTo>
                      <a:cubicBezTo>
                        <a:pt x="2" y="1"/>
                        <a:pt x="2"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7" name="Freeform 677"/>
                <p:cNvSpPr>
                  <a:spLocks/>
                </p:cNvSpPr>
                <p:nvPr/>
              </p:nvSpPr>
              <p:spPr bwMode="auto">
                <a:xfrm>
                  <a:off x="6794" y="1123"/>
                  <a:ext cx="5"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8" name="Freeform 678"/>
                <p:cNvSpPr>
                  <a:spLocks/>
                </p:cNvSpPr>
                <p:nvPr/>
              </p:nvSpPr>
              <p:spPr bwMode="auto">
                <a:xfrm>
                  <a:off x="6792" y="1120"/>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9" name="Freeform 679"/>
                <p:cNvSpPr>
                  <a:spLocks/>
                </p:cNvSpPr>
                <p:nvPr/>
              </p:nvSpPr>
              <p:spPr bwMode="auto">
                <a:xfrm>
                  <a:off x="6787" y="1102"/>
                  <a:ext cx="5" cy="4"/>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0"/>
                        <a:pt x="0" y="0"/>
                      </a:cubicBezTo>
                      <a:cubicBezTo>
                        <a:pt x="0" y="1"/>
                        <a:pt x="0" y="2"/>
                        <a:pt x="1" y="2"/>
                      </a:cubicBezTo>
                      <a:cubicBezTo>
                        <a:pt x="1" y="2"/>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0" name="Freeform 680"/>
                <p:cNvSpPr>
                  <a:spLocks/>
                </p:cNvSpPr>
                <p:nvPr/>
              </p:nvSpPr>
              <p:spPr bwMode="auto">
                <a:xfrm>
                  <a:off x="6794"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1" name="Freeform 681"/>
                <p:cNvSpPr>
                  <a:spLocks/>
                </p:cNvSpPr>
                <p:nvPr/>
              </p:nvSpPr>
              <p:spPr bwMode="auto">
                <a:xfrm>
                  <a:off x="6773" y="1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2" name="Freeform 682"/>
                <p:cNvSpPr>
                  <a:spLocks/>
                </p:cNvSpPr>
                <p:nvPr/>
              </p:nvSpPr>
              <p:spPr bwMode="auto">
                <a:xfrm>
                  <a:off x="6787" y="1106"/>
                  <a:ext cx="5" cy="3"/>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1"/>
                        <a:pt x="2" y="1"/>
                      </a:cubicBezTo>
                      <a:cubicBezTo>
                        <a:pt x="1" y="1"/>
                        <a:pt x="1"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3" name="Freeform 683"/>
                <p:cNvSpPr>
                  <a:spLocks/>
                </p:cNvSpPr>
                <p:nvPr/>
              </p:nvSpPr>
              <p:spPr bwMode="auto">
                <a:xfrm>
                  <a:off x="6785" y="109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4" name="Freeform 684"/>
                <p:cNvSpPr>
                  <a:spLocks/>
                </p:cNvSpPr>
                <p:nvPr/>
              </p:nvSpPr>
              <p:spPr bwMode="auto">
                <a:xfrm>
                  <a:off x="6794" y="1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5" name="Freeform 685"/>
                <p:cNvSpPr>
                  <a:spLocks/>
                </p:cNvSpPr>
                <p:nvPr/>
              </p:nvSpPr>
              <p:spPr bwMode="auto">
                <a:xfrm>
                  <a:off x="6792" y="110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6" name="Freeform 686"/>
                <p:cNvSpPr>
                  <a:spLocks/>
                </p:cNvSpPr>
                <p:nvPr/>
              </p:nvSpPr>
              <p:spPr bwMode="auto">
                <a:xfrm>
                  <a:off x="6752" y="1090"/>
                  <a:ext cx="21" cy="16"/>
                </a:xfrm>
                <a:custGeom>
                  <a:avLst/>
                  <a:gdLst>
                    <a:gd name="T0" fmla="*/ 1 w 9"/>
                    <a:gd name="T1" fmla="*/ 7 h 7"/>
                    <a:gd name="T2" fmla="*/ 4 w 9"/>
                    <a:gd name="T3" fmla="*/ 7 h 7"/>
                    <a:gd name="T4" fmla="*/ 9 w 9"/>
                    <a:gd name="T5" fmla="*/ 0 h 7"/>
                    <a:gd name="T6" fmla="*/ 7 w 9"/>
                    <a:gd name="T7" fmla="*/ 1 h 7"/>
                    <a:gd name="T8" fmla="*/ 6 w 9"/>
                    <a:gd name="T9" fmla="*/ 5 h 7"/>
                    <a:gd name="T10" fmla="*/ 5 w 9"/>
                    <a:gd name="T11" fmla="*/ 2 h 7"/>
                    <a:gd name="T12" fmla="*/ 0 w 9"/>
                    <a:gd name="T13" fmla="*/ 6 h 7"/>
                    <a:gd name="T14" fmla="*/ 2 w 9"/>
                    <a:gd name="T15" fmla="*/ 6 h 7"/>
                    <a:gd name="T16" fmla="*/ 1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7"/>
                      </a:moveTo>
                      <a:cubicBezTo>
                        <a:pt x="2" y="6"/>
                        <a:pt x="4" y="5"/>
                        <a:pt x="4" y="7"/>
                      </a:cubicBezTo>
                      <a:cubicBezTo>
                        <a:pt x="5" y="7"/>
                        <a:pt x="8" y="3"/>
                        <a:pt x="9" y="0"/>
                      </a:cubicBezTo>
                      <a:cubicBezTo>
                        <a:pt x="9" y="0"/>
                        <a:pt x="8" y="1"/>
                        <a:pt x="7" y="1"/>
                      </a:cubicBezTo>
                      <a:cubicBezTo>
                        <a:pt x="7" y="2"/>
                        <a:pt x="8" y="4"/>
                        <a:pt x="6" y="5"/>
                      </a:cubicBezTo>
                      <a:cubicBezTo>
                        <a:pt x="4" y="4"/>
                        <a:pt x="5" y="3"/>
                        <a:pt x="5" y="2"/>
                      </a:cubicBezTo>
                      <a:cubicBezTo>
                        <a:pt x="4" y="4"/>
                        <a:pt x="2" y="3"/>
                        <a:pt x="0" y="6"/>
                      </a:cubicBezTo>
                      <a:cubicBezTo>
                        <a:pt x="2" y="6"/>
                        <a:pt x="2" y="6"/>
                        <a:pt x="2" y="6"/>
                      </a:cubicBezTo>
                      <a:cubicBezTo>
                        <a:pt x="2" y="6"/>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7" name="Freeform 687"/>
                <p:cNvSpPr>
                  <a:spLocks/>
                </p:cNvSpPr>
                <p:nvPr/>
              </p:nvSpPr>
              <p:spPr bwMode="auto">
                <a:xfrm>
                  <a:off x="6773" y="1087"/>
                  <a:ext cx="7" cy="7"/>
                </a:xfrm>
                <a:custGeom>
                  <a:avLst/>
                  <a:gdLst>
                    <a:gd name="T0" fmla="*/ 2 w 3"/>
                    <a:gd name="T1" fmla="*/ 3 h 3"/>
                    <a:gd name="T2" fmla="*/ 3 w 3"/>
                    <a:gd name="T3" fmla="*/ 3 h 3"/>
                    <a:gd name="T4" fmla="*/ 3 w 3"/>
                    <a:gd name="T5" fmla="*/ 0 h 3"/>
                    <a:gd name="T6" fmla="*/ 0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3"/>
                        <a:pt x="3" y="3"/>
                        <a:pt x="3" y="3"/>
                      </a:cubicBezTo>
                      <a:cubicBezTo>
                        <a:pt x="2" y="2"/>
                        <a:pt x="2" y="2"/>
                        <a:pt x="3" y="0"/>
                      </a:cubicBezTo>
                      <a:cubicBezTo>
                        <a:pt x="1" y="0"/>
                        <a:pt x="1" y="0"/>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8" name="Freeform 688"/>
                <p:cNvSpPr>
                  <a:spLocks/>
                </p:cNvSpPr>
                <p:nvPr/>
              </p:nvSpPr>
              <p:spPr bwMode="auto">
                <a:xfrm>
                  <a:off x="6775" y="1094"/>
                  <a:ext cx="12" cy="12"/>
                </a:xfrm>
                <a:custGeom>
                  <a:avLst/>
                  <a:gdLst>
                    <a:gd name="T0" fmla="*/ 3 w 5"/>
                    <a:gd name="T1" fmla="*/ 2 h 5"/>
                    <a:gd name="T2" fmla="*/ 0 w 5"/>
                    <a:gd name="T3" fmla="*/ 4 h 5"/>
                    <a:gd name="T4" fmla="*/ 3 w 5"/>
                    <a:gd name="T5" fmla="*/ 4 h 5"/>
                    <a:gd name="T6" fmla="*/ 3 w 5"/>
                    <a:gd name="T7" fmla="*/ 2 h 5"/>
                    <a:gd name="T8" fmla="*/ 5 w 5"/>
                    <a:gd name="T9" fmla="*/ 3 h 5"/>
                    <a:gd name="T10" fmla="*/ 4 w 5"/>
                    <a:gd name="T11" fmla="*/ 1 h 5"/>
                    <a:gd name="T12" fmla="*/ 4 w 5"/>
                    <a:gd name="T13" fmla="*/ 1 h 5"/>
                    <a:gd name="T14" fmla="*/ 4 w 5"/>
                    <a:gd name="T15" fmla="*/ 1 h 5"/>
                    <a:gd name="T16" fmla="*/ 4 w 5"/>
                    <a:gd name="T17" fmla="*/ 2 h 5"/>
                    <a:gd name="T18" fmla="*/ 4 w 5"/>
                    <a:gd name="T19" fmla="*/ 2 h 5"/>
                    <a:gd name="T20" fmla="*/ 4 w 5"/>
                    <a:gd name="T21" fmla="*/ 2 h 5"/>
                    <a:gd name="T22" fmla="*/ 3 w 5"/>
                    <a:gd name="T23" fmla="*/ 2 h 5"/>
                    <a:gd name="T24" fmla="*/ 4 w 5"/>
                    <a:gd name="T25" fmla="*/ 2 h 5"/>
                    <a:gd name="T26" fmla="*/ 4 w 5"/>
                    <a:gd name="T27" fmla="*/ 2 h 5"/>
                    <a:gd name="T28" fmla="*/ 4 w 5"/>
                    <a:gd name="T29" fmla="*/ 1 h 5"/>
                    <a:gd name="T30" fmla="*/ 3 w 5"/>
                    <a:gd name="T31" fmla="*/ 1 h 5"/>
                    <a:gd name="T32" fmla="*/ 2 w 5"/>
                    <a:gd name="T33" fmla="*/ 0 h 5"/>
                    <a:gd name="T34" fmla="*/ 3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3" y="2"/>
                      </a:moveTo>
                      <a:cubicBezTo>
                        <a:pt x="2" y="3"/>
                        <a:pt x="0" y="2"/>
                        <a:pt x="0" y="4"/>
                      </a:cubicBezTo>
                      <a:cubicBezTo>
                        <a:pt x="1" y="5"/>
                        <a:pt x="1" y="4"/>
                        <a:pt x="3" y="4"/>
                      </a:cubicBezTo>
                      <a:cubicBezTo>
                        <a:pt x="0" y="3"/>
                        <a:pt x="4" y="4"/>
                        <a:pt x="3" y="2"/>
                      </a:cubicBezTo>
                      <a:cubicBezTo>
                        <a:pt x="4" y="2"/>
                        <a:pt x="4" y="3"/>
                        <a:pt x="5" y="3"/>
                      </a:cubicBezTo>
                      <a:cubicBezTo>
                        <a:pt x="4" y="2"/>
                        <a:pt x="4" y="2"/>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3" y="2"/>
                      </a:cubicBezTo>
                      <a:cubicBezTo>
                        <a:pt x="3" y="1"/>
                        <a:pt x="4" y="2"/>
                        <a:pt x="4" y="2"/>
                      </a:cubicBezTo>
                      <a:cubicBezTo>
                        <a:pt x="4" y="2"/>
                        <a:pt x="4" y="2"/>
                        <a:pt x="4" y="2"/>
                      </a:cubicBezTo>
                      <a:cubicBezTo>
                        <a:pt x="4" y="1"/>
                        <a:pt x="4" y="1"/>
                        <a:pt x="4" y="1"/>
                      </a:cubicBezTo>
                      <a:cubicBezTo>
                        <a:pt x="4" y="1"/>
                        <a:pt x="4" y="1"/>
                        <a:pt x="3" y="1"/>
                      </a:cubicBezTo>
                      <a:cubicBezTo>
                        <a:pt x="2" y="0"/>
                        <a:pt x="2" y="0"/>
                        <a:pt x="2" y="0"/>
                      </a:cubicBezTo>
                      <a:cubicBezTo>
                        <a:pt x="2"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9" name="Freeform 689"/>
                <p:cNvSpPr>
                  <a:spLocks/>
                </p:cNvSpPr>
                <p:nvPr/>
              </p:nvSpPr>
              <p:spPr bwMode="auto">
                <a:xfrm>
                  <a:off x="6783" y="113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0" name="Freeform 690"/>
                <p:cNvSpPr>
                  <a:spLocks/>
                </p:cNvSpPr>
                <p:nvPr/>
              </p:nvSpPr>
              <p:spPr bwMode="auto">
                <a:xfrm>
                  <a:off x="6783" y="1125"/>
                  <a:ext cx="7" cy="10"/>
                </a:xfrm>
                <a:custGeom>
                  <a:avLst/>
                  <a:gdLst>
                    <a:gd name="T0" fmla="*/ 0 w 3"/>
                    <a:gd name="T1" fmla="*/ 2 h 4"/>
                    <a:gd name="T2" fmla="*/ 1 w 3"/>
                    <a:gd name="T3" fmla="*/ 3 h 4"/>
                    <a:gd name="T4" fmla="*/ 0 w 3"/>
                    <a:gd name="T5" fmla="*/ 3 h 4"/>
                    <a:gd name="T6" fmla="*/ 2 w 3"/>
                    <a:gd name="T7" fmla="*/ 3 h 4"/>
                    <a:gd name="T8" fmla="*/ 2 w 3"/>
                    <a:gd name="T9" fmla="*/ 3 h 4"/>
                    <a:gd name="T10" fmla="*/ 3 w 3"/>
                    <a:gd name="T11" fmla="*/ 0 h 4"/>
                    <a:gd name="T12" fmla="*/ 0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2"/>
                      </a:moveTo>
                      <a:cubicBezTo>
                        <a:pt x="0" y="3"/>
                        <a:pt x="1" y="2"/>
                        <a:pt x="1" y="3"/>
                      </a:cubicBezTo>
                      <a:cubicBezTo>
                        <a:pt x="1" y="4"/>
                        <a:pt x="0" y="3"/>
                        <a:pt x="0" y="3"/>
                      </a:cubicBezTo>
                      <a:cubicBezTo>
                        <a:pt x="0" y="4"/>
                        <a:pt x="2" y="4"/>
                        <a:pt x="2" y="3"/>
                      </a:cubicBezTo>
                      <a:cubicBezTo>
                        <a:pt x="2" y="3"/>
                        <a:pt x="2" y="3"/>
                        <a:pt x="2" y="3"/>
                      </a:cubicBezTo>
                      <a:cubicBezTo>
                        <a:pt x="2" y="2"/>
                        <a:pt x="3" y="0"/>
                        <a:pt x="3" y="0"/>
                      </a:cubicBezTo>
                      <a:cubicBezTo>
                        <a:pt x="2"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1" name="Freeform 691"/>
                <p:cNvSpPr>
                  <a:spLocks/>
                </p:cNvSpPr>
                <p:nvPr/>
              </p:nvSpPr>
              <p:spPr bwMode="auto">
                <a:xfrm>
                  <a:off x="6778" y="1113"/>
                  <a:ext cx="7" cy="5"/>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1"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2" name="Freeform 692"/>
                <p:cNvSpPr>
                  <a:spLocks/>
                </p:cNvSpPr>
                <p:nvPr/>
              </p:nvSpPr>
              <p:spPr bwMode="auto">
                <a:xfrm>
                  <a:off x="6771" y="1085"/>
                  <a:ext cx="7" cy="2"/>
                </a:xfrm>
                <a:custGeom>
                  <a:avLst/>
                  <a:gdLst>
                    <a:gd name="T0" fmla="*/ 2 w 3"/>
                    <a:gd name="T1" fmla="*/ 1 h 1"/>
                    <a:gd name="T2" fmla="*/ 3 w 3"/>
                    <a:gd name="T3" fmla="*/ 0 h 1"/>
                    <a:gd name="T4" fmla="*/ 2 w 3"/>
                    <a:gd name="T5" fmla="*/ 0 h 1"/>
                    <a:gd name="T6" fmla="*/ 0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3" y="0"/>
                      </a:cubicBezTo>
                      <a:cubicBezTo>
                        <a:pt x="3" y="0"/>
                        <a:pt x="2" y="0"/>
                        <a:pt x="2" y="0"/>
                      </a:cubicBezTo>
                      <a:cubicBezTo>
                        <a:pt x="1" y="0"/>
                        <a:pt x="0" y="1"/>
                        <a:pt x="0" y="1"/>
                      </a:cubicBezTo>
                      <a:lnTo>
                        <a:pt x="2"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3" name="Freeform 693"/>
                <p:cNvSpPr>
                  <a:spLocks/>
                </p:cNvSpPr>
                <p:nvPr/>
              </p:nvSpPr>
              <p:spPr bwMode="auto">
                <a:xfrm>
                  <a:off x="6768" y="1080"/>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4" name="Freeform 694"/>
                <p:cNvSpPr>
                  <a:spLocks/>
                </p:cNvSpPr>
                <p:nvPr/>
              </p:nvSpPr>
              <p:spPr bwMode="auto">
                <a:xfrm>
                  <a:off x="6458" y="11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5" name="Freeform 695"/>
                <p:cNvSpPr>
                  <a:spLocks/>
                </p:cNvSpPr>
                <p:nvPr/>
              </p:nvSpPr>
              <p:spPr bwMode="auto">
                <a:xfrm>
                  <a:off x="6467"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6" name="Freeform 696"/>
                <p:cNvSpPr>
                  <a:spLocks/>
                </p:cNvSpPr>
                <p:nvPr/>
              </p:nvSpPr>
              <p:spPr bwMode="auto">
                <a:xfrm>
                  <a:off x="6626" y="1047"/>
                  <a:ext cx="3" cy="9"/>
                </a:xfrm>
                <a:custGeom>
                  <a:avLst/>
                  <a:gdLst>
                    <a:gd name="T0" fmla="*/ 1 w 1"/>
                    <a:gd name="T1" fmla="*/ 4 h 4"/>
                    <a:gd name="T2" fmla="*/ 0 w 1"/>
                    <a:gd name="T3" fmla="*/ 2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0" y="2"/>
                        <a:pt x="0" y="0"/>
                        <a:pt x="0" y="2"/>
                      </a:cubicBezTo>
                      <a:cubicBezTo>
                        <a:pt x="0" y="3"/>
                        <a:pt x="0" y="3"/>
                        <a:pt x="0" y="3"/>
                      </a:cubicBezTo>
                      <a:cubicBezTo>
                        <a:pt x="0"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7" name="Freeform 697"/>
                <p:cNvSpPr>
                  <a:spLocks/>
                </p:cNvSpPr>
                <p:nvPr/>
              </p:nvSpPr>
              <p:spPr bwMode="auto">
                <a:xfrm>
                  <a:off x="6536" y="1073"/>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8" name="Freeform 698"/>
                <p:cNvSpPr>
                  <a:spLocks/>
                </p:cNvSpPr>
                <p:nvPr/>
              </p:nvSpPr>
              <p:spPr bwMode="auto">
                <a:xfrm>
                  <a:off x="6534" y="109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9" name="Freeform 699"/>
                <p:cNvSpPr>
                  <a:spLocks/>
                </p:cNvSpPr>
                <p:nvPr/>
              </p:nvSpPr>
              <p:spPr bwMode="auto">
                <a:xfrm>
                  <a:off x="6411" y="1111"/>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0" name="Freeform 700"/>
                <p:cNvSpPr>
                  <a:spLocks/>
                </p:cNvSpPr>
                <p:nvPr/>
              </p:nvSpPr>
              <p:spPr bwMode="auto">
                <a:xfrm>
                  <a:off x="6702" y="1061"/>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0"/>
                        <a:pt x="1" y="0"/>
                        <a:pt x="0" y="0"/>
                      </a:cubicBezTo>
                      <a:cubicBezTo>
                        <a:pt x="1"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1" name="Freeform 701"/>
                <p:cNvSpPr>
                  <a:spLocks/>
                </p:cNvSpPr>
                <p:nvPr/>
              </p:nvSpPr>
              <p:spPr bwMode="auto">
                <a:xfrm>
                  <a:off x="6458" y="10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2" name="Freeform 702"/>
                <p:cNvSpPr>
                  <a:spLocks/>
                </p:cNvSpPr>
                <p:nvPr/>
              </p:nvSpPr>
              <p:spPr bwMode="auto">
                <a:xfrm>
                  <a:off x="6697" y="1056"/>
                  <a:ext cx="5" cy="5"/>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2"/>
                        <a:pt x="1" y="2"/>
                        <a:pt x="1" y="2"/>
                      </a:cubicBezTo>
                      <a:cubicBezTo>
                        <a:pt x="1" y="2"/>
                        <a:pt x="2" y="1"/>
                        <a:pt x="2" y="2"/>
                      </a:cubicBezTo>
                      <a:cubicBezTo>
                        <a:pt x="2"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3" name="Freeform 703"/>
                <p:cNvSpPr>
                  <a:spLocks/>
                </p:cNvSpPr>
                <p:nvPr/>
              </p:nvSpPr>
              <p:spPr bwMode="auto">
                <a:xfrm>
                  <a:off x="6245" y="11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4" name="Freeform 704"/>
                <p:cNvSpPr>
                  <a:spLocks/>
                </p:cNvSpPr>
                <p:nvPr/>
              </p:nvSpPr>
              <p:spPr bwMode="auto">
                <a:xfrm>
                  <a:off x="6183" y="1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5" name="Rectangle 705"/>
                <p:cNvSpPr>
                  <a:spLocks noChangeArrowheads="1"/>
                </p:cNvSpPr>
                <p:nvPr/>
              </p:nvSpPr>
              <p:spPr bwMode="auto">
                <a:xfrm>
                  <a:off x="6745" y="106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6" name="Freeform 706"/>
                <p:cNvSpPr>
                  <a:spLocks/>
                </p:cNvSpPr>
                <p:nvPr/>
              </p:nvSpPr>
              <p:spPr bwMode="auto">
                <a:xfrm>
                  <a:off x="6742" y="1087"/>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7" name="Freeform 707"/>
                <p:cNvSpPr>
                  <a:spLocks/>
                </p:cNvSpPr>
                <p:nvPr/>
              </p:nvSpPr>
              <p:spPr bwMode="auto">
                <a:xfrm>
                  <a:off x="6683" y="1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8" name="Freeform 708"/>
                <p:cNvSpPr>
                  <a:spLocks/>
                </p:cNvSpPr>
                <p:nvPr/>
              </p:nvSpPr>
              <p:spPr bwMode="auto">
                <a:xfrm>
                  <a:off x="6745" y="10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9" name="Freeform 709"/>
                <p:cNvSpPr>
                  <a:spLocks/>
                </p:cNvSpPr>
                <p:nvPr/>
              </p:nvSpPr>
              <p:spPr bwMode="auto">
                <a:xfrm>
                  <a:off x="6747" y="10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0" name="Freeform 710"/>
                <p:cNvSpPr>
                  <a:spLocks/>
                </p:cNvSpPr>
                <p:nvPr/>
              </p:nvSpPr>
              <p:spPr bwMode="auto">
                <a:xfrm>
                  <a:off x="6742" y="10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1" name="Freeform 711"/>
                <p:cNvSpPr>
                  <a:spLocks/>
                </p:cNvSpPr>
                <p:nvPr/>
              </p:nvSpPr>
              <p:spPr bwMode="auto">
                <a:xfrm>
                  <a:off x="6328" y="1099"/>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2" name="Freeform 712"/>
                <p:cNvSpPr>
                  <a:spLocks/>
                </p:cNvSpPr>
                <p:nvPr/>
              </p:nvSpPr>
              <p:spPr bwMode="auto">
                <a:xfrm>
                  <a:off x="6595" y="109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3" name="Freeform 713"/>
                <p:cNvSpPr>
                  <a:spLocks/>
                </p:cNvSpPr>
                <p:nvPr/>
              </p:nvSpPr>
              <p:spPr bwMode="auto">
                <a:xfrm>
                  <a:off x="6593" y="1085"/>
                  <a:ext cx="2"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1"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4" name="Freeform 714"/>
                <p:cNvSpPr>
                  <a:spLocks noEditPoints="1"/>
                </p:cNvSpPr>
                <p:nvPr/>
              </p:nvSpPr>
              <p:spPr bwMode="auto">
                <a:xfrm>
                  <a:off x="6181" y="1047"/>
                  <a:ext cx="585" cy="100"/>
                </a:xfrm>
                <a:custGeom>
                  <a:avLst/>
                  <a:gdLst>
                    <a:gd name="T0" fmla="*/ 114 w 247"/>
                    <a:gd name="T1" fmla="*/ 25 h 42"/>
                    <a:gd name="T2" fmla="*/ 121 w 247"/>
                    <a:gd name="T3" fmla="*/ 22 h 42"/>
                    <a:gd name="T4" fmla="*/ 125 w 247"/>
                    <a:gd name="T5" fmla="*/ 24 h 42"/>
                    <a:gd name="T6" fmla="*/ 131 w 247"/>
                    <a:gd name="T7" fmla="*/ 22 h 42"/>
                    <a:gd name="T8" fmla="*/ 139 w 247"/>
                    <a:gd name="T9" fmla="*/ 21 h 42"/>
                    <a:gd name="T10" fmla="*/ 150 w 247"/>
                    <a:gd name="T11" fmla="*/ 13 h 42"/>
                    <a:gd name="T12" fmla="*/ 151 w 247"/>
                    <a:gd name="T13" fmla="*/ 13 h 42"/>
                    <a:gd name="T14" fmla="*/ 151 w 247"/>
                    <a:gd name="T15" fmla="*/ 19 h 42"/>
                    <a:gd name="T16" fmla="*/ 159 w 247"/>
                    <a:gd name="T17" fmla="*/ 19 h 42"/>
                    <a:gd name="T18" fmla="*/ 167 w 247"/>
                    <a:gd name="T19" fmla="*/ 19 h 42"/>
                    <a:gd name="T20" fmla="*/ 178 w 247"/>
                    <a:gd name="T21" fmla="*/ 21 h 42"/>
                    <a:gd name="T22" fmla="*/ 183 w 247"/>
                    <a:gd name="T23" fmla="*/ 22 h 42"/>
                    <a:gd name="T24" fmla="*/ 195 w 247"/>
                    <a:gd name="T25" fmla="*/ 10 h 42"/>
                    <a:gd name="T26" fmla="*/ 196 w 247"/>
                    <a:gd name="T27" fmla="*/ 21 h 42"/>
                    <a:gd name="T28" fmla="*/ 201 w 247"/>
                    <a:gd name="T29" fmla="*/ 22 h 42"/>
                    <a:gd name="T30" fmla="*/ 206 w 247"/>
                    <a:gd name="T31" fmla="*/ 22 h 42"/>
                    <a:gd name="T32" fmla="*/ 218 w 247"/>
                    <a:gd name="T33" fmla="*/ 20 h 42"/>
                    <a:gd name="T34" fmla="*/ 224 w 247"/>
                    <a:gd name="T35" fmla="*/ 14 h 42"/>
                    <a:gd name="T36" fmla="*/ 233 w 247"/>
                    <a:gd name="T37" fmla="*/ 21 h 42"/>
                    <a:gd name="T38" fmla="*/ 238 w 247"/>
                    <a:gd name="T39" fmla="*/ 17 h 42"/>
                    <a:gd name="T40" fmla="*/ 242 w 247"/>
                    <a:gd name="T41" fmla="*/ 14 h 42"/>
                    <a:gd name="T42" fmla="*/ 238 w 247"/>
                    <a:gd name="T43" fmla="*/ 10 h 42"/>
                    <a:gd name="T44" fmla="*/ 233 w 247"/>
                    <a:gd name="T45" fmla="*/ 8 h 42"/>
                    <a:gd name="T46" fmla="*/ 216 w 247"/>
                    <a:gd name="T47" fmla="*/ 6 h 42"/>
                    <a:gd name="T48" fmla="*/ 202 w 247"/>
                    <a:gd name="T49" fmla="*/ 7 h 42"/>
                    <a:gd name="T50" fmla="*/ 190 w 247"/>
                    <a:gd name="T51" fmla="*/ 5 h 42"/>
                    <a:gd name="T52" fmla="*/ 187 w 247"/>
                    <a:gd name="T53" fmla="*/ 6 h 42"/>
                    <a:gd name="T54" fmla="*/ 179 w 247"/>
                    <a:gd name="T55" fmla="*/ 6 h 42"/>
                    <a:gd name="T56" fmla="*/ 160 w 247"/>
                    <a:gd name="T57" fmla="*/ 4 h 42"/>
                    <a:gd name="T58" fmla="*/ 154 w 247"/>
                    <a:gd name="T59" fmla="*/ 1 h 42"/>
                    <a:gd name="T60" fmla="*/ 141 w 247"/>
                    <a:gd name="T61" fmla="*/ 7 h 42"/>
                    <a:gd name="T62" fmla="*/ 132 w 247"/>
                    <a:gd name="T63" fmla="*/ 8 h 42"/>
                    <a:gd name="T64" fmla="*/ 121 w 247"/>
                    <a:gd name="T65" fmla="*/ 4 h 42"/>
                    <a:gd name="T66" fmla="*/ 105 w 247"/>
                    <a:gd name="T67" fmla="*/ 8 h 42"/>
                    <a:gd name="T68" fmla="*/ 90 w 247"/>
                    <a:gd name="T69" fmla="*/ 9 h 42"/>
                    <a:gd name="T70" fmla="*/ 81 w 247"/>
                    <a:gd name="T71" fmla="*/ 14 h 42"/>
                    <a:gd name="T72" fmla="*/ 61 w 247"/>
                    <a:gd name="T73" fmla="*/ 11 h 42"/>
                    <a:gd name="T74" fmla="*/ 57 w 247"/>
                    <a:gd name="T75" fmla="*/ 9 h 42"/>
                    <a:gd name="T76" fmla="*/ 42 w 247"/>
                    <a:gd name="T77" fmla="*/ 14 h 42"/>
                    <a:gd name="T78" fmla="*/ 25 w 247"/>
                    <a:gd name="T79" fmla="*/ 17 h 42"/>
                    <a:gd name="T80" fmla="*/ 0 w 247"/>
                    <a:gd name="T81" fmla="*/ 32 h 42"/>
                    <a:gd name="T82" fmla="*/ 3 w 247"/>
                    <a:gd name="T83" fmla="*/ 41 h 42"/>
                    <a:gd name="T84" fmla="*/ 16 w 247"/>
                    <a:gd name="T85" fmla="*/ 35 h 42"/>
                    <a:gd name="T86" fmla="*/ 22 w 247"/>
                    <a:gd name="T87" fmla="*/ 31 h 42"/>
                    <a:gd name="T88" fmla="*/ 27 w 247"/>
                    <a:gd name="T89" fmla="*/ 32 h 42"/>
                    <a:gd name="T90" fmla="*/ 42 w 247"/>
                    <a:gd name="T91" fmla="*/ 26 h 42"/>
                    <a:gd name="T92" fmla="*/ 49 w 247"/>
                    <a:gd name="T93" fmla="*/ 25 h 42"/>
                    <a:gd name="T94" fmla="*/ 60 w 247"/>
                    <a:gd name="T95" fmla="*/ 26 h 42"/>
                    <a:gd name="T96" fmla="*/ 61 w 247"/>
                    <a:gd name="T97" fmla="*/ 26 h 42"/>
                    <a:gd name="T98" fmla="*/ 70 w 247"/>
                    <a:gd name="T99" fmla="*/ 28 h 42"/>
                    <a:gd name="T100" fmla="*/ 77 w 247"/>
                    <a:gd name="T101" fmla="*/ 23 h 42"/>
                    <a:gd name="T102" fmla="*/ 84 w 247"/>
                    <a:gd name="T103" fmla="*/ 26 h 42"/>
                    <a:gd name="T104" fmla="*/ 87 w 247"/>
                    <a:gd name="T105" fmla="*/ 27 h 42"/>
                    <a:gd name="T106" fmla="*/ 93 w 247"/>
                    <a:gd name="T107" fmla="*/ 29 h 42"/>
                    <a:gd name="T108" fmla="*/ 106 w 247"/>
                    <a:gd name="T109" fmla="*/ 27 h 42"/>
                    <a:gd name="T110" fmla="*/ 153 w 247"/>
                    <a:gd name="T111" fmla="*/ 16 h 42"/>
                    <a:gd name="T112" fmla="*/ 233 w 247"/>
                    <a:gd name="T113" fmla="*/ 10 h 42"/>
                    <a:gd name="T114" fmla="*/ 57 w 247"/>
                    <a:gd name="T11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7" h="42">
                      <a:moveTo>
                        <a:pt x="109" y="25"/>
                      </a:moveTo>
                      <a:cubicBezTo>
                        <a:pt x="110" y="26"/>
                        <a:pt x="110" y="26"/>
                        <a:pt x="110" y="26"/>
                      </a:cubicBezTo>
                      <a:cubicBezTo>
                        <a:pt x="109" y="29"/>
                        <a:pt x="108" y="28"/>
                        <a:pt x="109" y="30"/>
                      </a:cubicBezTo>
                      <a:cubicBezTo>
                        <a:pt x="109" y="25"/>
                        <a:pt x="114" y="29"/>
                        <a:pt x="113" y="24"/>
                      </a:cubicBezTo>
                      <a:cubicBezTo>
                        <a:pt x="114" y="25"/>
                        <a:pt x="114" y="25"/>
                        <a:pt x="114" y="25"/>
                      </a:cubicBezTo>
                      <a:cubicBezTo>
                        <a:pt x="114" y="25"/>
                        <a:pt x="114" y="25"/>
                        <a:pt x="114" y="25"/>
                      </a:cubicBezTo>
                      <a:cubicBezTo>
                        <a:pt x="116" y="27"/>
                        <a:pt x="115" y="21"/>
                        <a:pt x="117" y="21"/>
                      </a:cubicBezTo>
                      <a:cubicBezTo>
                        <a:pt x="117" y="22"/>
                        <a:pt x="118" y="23"/>
                        <a:pt x="117" y="23"/>
                      </a:cubicBezTo>
                      <a:cubicBezTo>
                        <a:pt x="119" y="22"/>
                        <a:pt x="119" y="22"/>
                        <a:pt x="119" y="22"/>
                      </a:cubicBezTo>
                      <a:cubicBezTo>
                        <a:pt x="119" y="22"/>
                        <a:pt x="119" y="23"/>
                        <a:pt x="119" y="23"/>
                      </a:cubicBezTo>
                      <a:cubicBezTo>
                        <a:pt x="121" y="22"/>
                        <a:pt x="121" y="22"/>
                        <a:pt x="121" y="22"/>
                      </a:cubicBezTo>
                      <a:cubicBezTo>
                        <a:pt x="121" y="22"/>
                        <a:pt x="121" y="22"/>
                        <a:pt x="121" y="22"/>
                      </a:cubicBezTo>
                      <a:cubicBezTo>
                        <a:pt x="121" y="21"/>
                        <a:pt x="122" y="20"/>
                        <a:pt x="122" y="19"/>
                      </a:cubicBezTo>
                      <a:cubicBezTo>
                        <a:pt x="123" y="20"/>
                        <a:pt x="122" y="20"/>
                        <a:pt x="122" y="21"/>
                      </a:cubicBezTo>
                      <a:cubicBezTo>
                        <a:pt x="123" y="19"/>
                        <a:pt x="123" y="19"/>
                        <a:pt x="123" y="19"/>
                      </a:cubicBezTo>
                      <a:cubicBezTo>
                        <a:pt x="124" y="21"/>
                        <a:pt x="123" y="22"/>
                        <a:pt x="122" y="22"/>
                      </a:cubicBezTo>
                      <a:cubicBezTo>
                        <a:pt x="124" y="27"/>
                        <a:pt x="123" y="20"/>
                        <a:pt x="126" y="23"/>
                      </a:cubicBezTo>
                      <a:cubicBezTo>
                        <a:pt x="125" y="24"/>
                        <a:pt x="125" y="24"/>
                        <a:pt x="125" y="24"/>
                      </a:cubicBezTo>
                      <a:cubicBezTo>
                        <a:pt x="126" y="27"/>
                        <a:pt x="127" y="26"/>
                        <a:pt x="128" y="28"/>
                      </a:cubicBezTo>
                      <a:cubicBezTo>
                        <a:pt x="128" y="27"/>
                        <a:pt x="125" y="23"/>
                        <a:pt x="126" y="22"/>
                      </a:cubicBezTo>
                      <a:cubicBezTo>
                        <a:pt x="127" y="22"/>
                        <a:pt x="127" y="22"/>
                        <a:pt x="128" y="21"/>
                      </a:cubicBezTo>
                      <a:cubicBezTo>
                        <a:pt x="128" y="23"/>
                        <a:pt x="129" y="23"/>
                        <a:pt x="130" y="22"/>
                      </a:cubicBezTo>
                      <a:cubicBezTo>
                        <a:pt x="130" y="25"/>
                        <a:pt x="130" y="25"/>
                        <a:pt x="130" y="25"/>
                      </a:cubicBezTo>
                      <a:cubicBezTo>
                        <a:pt x="131" y="24"/>
                        <a:pt x="130" y="23"/>
                        <a:pt x="131" y="22"/>
                      </a:cubicBezTo>
                      <a:cubicBezTo>
                        <a:pt x="132" y="22"/>
                        <a:pt x="132" y="24"/>
                        <a:pt x="133" y="26"/>
                      </a:cubicBezTo>
                      <a:cubicBezTo>
                        <a:pt x="134" y="26"/>
                        <a:pt x="131" y="22"/>
                        <a:pt x="133" y="22"/>
                      </a:cubicBezTo>
                      <a:cubicBezTo>
                        <a:pt x="135" y="23"/>
                        <a:pt x="136" y="22"/>
                        <a:pt x="138" y="20"/>
                      </a:cubicBezTo>
                      <a:cubicBezTo>
                        <a:pt x="139" y="21"/>
                        <a:pt x="138" y="22"/>
                        <a:pt x="138" y="23"/>
                      </a:cubicBezTo>
                      <a:cubicBezTo>
                        <a:pt x="139" y="20"/>
                        <a:pt x="139" y="20"/>
                        <a:pt x="139" y="20"/>
                      </a:cubicBezTo>
                      <a:cubicBezTo>
                        <a:pt x="139" y="20"/>
                        <a:pt x="139" y="21"/>
                        <a:pt x="139" y="21"/>
                      </a:cubicBezTo>
                      <a:cubicBezTo>
                        <a:pt x="140" y="21"/>
                        <a:pt x="139" y="19"/>
                        <a:pt x="140" y="18"/>
                      </a:cubicBezTo>
                      <a:cubicBezTo>
                        <a:pt x="140" y="15"/>
                        <a:pt x="143" y="22"/>
                        <a:pt x="144" y="19"/>
                      </a:cubicBezTo>
                      <a:cubicBezTo>
                        <a:pt x="145" y="20"/>
                        <a:pt x="144" y="20"/>
                        <a:pt x="144" y="21"/>
                      </a:cubicBezTo>
                      <a:cubicBezTo>
                        <a:pt x="146" y="19"/>
                        <a:pt x="146" y="20"/>
                        <a:pt x="148" y="17"/>
                      </a:cubicBezTo>
                      <a:cubicBezTo>
                        <a:pt x="149" y="19"/>
                        <a:pt x="149" y="19"/>
                        <a:pt x="149" y="19"/>
                      </a:cubicBezTo>
                      <a:cubicBezTo>
                        <a:pt x="148" y="17"/>
                        <a:pt x="149" y="14"/>
                        <a:pt x="150" y="13"/>
                      </a:cubicBezTo>
                      <a:cubicBezTo>
                        <a:pt x="150" y="12"/>
                        <a:pt x="150" y="11"/>
                        <a:pt x="149" y="10"/>
                      </a:cubicBezTo>
                      <a:cubicBezTo>
                        <a:pt x="151" y="9"/>
                        <a:pt x="151" y="9"/>
                        <a:pt x="151" y="9"/>
                      </a:cubicBezTo>
                      <a:cubicBezTo>
                        <a:pt x="152" y="9"/>
                        <a:pt x="151" y="10"/>
                        <a:pt x="151" y="11"/>
                      </a:cubicBezTo>
                      <a:cubicBezTo>
                        <a:pt x="151" y="11"/>
                        <a:pt x="151" y="11"/>
                        <a:pt x="152" y="11"/>
                      </a:cubicBezTo>
                      <a:cubicBezTo>
                        <a:pt x="152" y="12"/>
                        <a:pt x="152" y="13"/>
                        <a:pt x="151" y="15"/>
                      </a:cubicBezTo>
                      <a:cubicBezTo>
                        <a:pt x="151" y="14"/>
                        <a:pt x="151" y="14"/>
                        <a:pt x="151" y="13"/>
                      </a:cubicBezTo>
                      <a:cubicBezTo>
                        <a:pt x="150" y="15"/>
                        <a:pt x="150" y="16"/>
                        <a:pt x="150" y="18"/>
                      </a:cubicBezTo>
                      <a:cubicBezTo>
                        <a:pt x="150" y="18"/>
                        <a:pt x="150" y="17"/>
                        <a:pt x="151" y="17"/>
                      </a:cubicBezTo>
                      <a:cubicBezTo>
                        <a:pt x="150" y="18"/>
                        <a:pt x="150" y="18"/>
                        <a:pt x="150" y="18"/>
                      </a:cubicBezTo>
                      <a:cubicBezTo>
                        <a:pt x="150" y="18"/>
                        <a:pt x="151" y="18"/>
                        <a:pt x="151" y="17"/>
                      </a:cubicBezTo>
                      <a:cubicBezTo>
                        <a:pt x="151" y="20"/>
                        <a:pt x="151" y="20"/>
                        <a:pt x="151" y="20"/>
                      </a:cubicBezTo>
                      <a:cubicBezTo>
                        <a:pt x="151" y="19"/>
                        <a:pt x="151" y="19"/>
                        <a:pt x="151" y="19"/>
                      </a:cubicBezTo>
                      <a:cubicBezTo>
                        <a:pt x="154" y="21"/>
                        <a:pt x="154" y="21"/>
                        <a:pt x="154" y="21"/>
                      </a:cubicBezTo>
                      <a:cubicBezTo>
                        <a:pt x="156" y="18"/>
                        <a:pt x="157" y="14"/>
                        <a:pt x="160" y="13"/>
                      </a:cubicBezTo>
                      <a:cubicBezTo>
                        <a:pt x="159" y="15"/>
                        <a:pt x="160" y="16"/>
                        <a:pt x="160" y="18"/>
                      </a:cubicBezTo>
                      <a:cubicBezTo>
                        <a:pt x="159" y="16"/>
                        <a:pt x="158" y="20"/>
                        <a:pt x="156" y="19"/>
                      </a:cubicBezTo>
                      <a:cubicBezTo>
                        <a:pt x="157" y="19"/>
                        <a:pt x="157" y="20"/>
                        <a:pt x="157" y="21"/>
                      </a:cubicBezTo>
                      <a:cubicBezTo>
                        <a:pt x="159" y="19"/>
                        <a:pt x="159" y="19"/>
                        <a:pt x="159" y="19"/>
                      </a:cubicBezTo>
                      <a:cubicBezTo>
                        <a:pt x="159" y="21"/>
                        <a:pt x="160" y="20"/>
                        <a:pt x="160" y="21"/>
                      </a:cubicBezTo>
                      <a:cubicBezTo>
                        <a:pt x="160" y="17"/>
                        <a:pt x="162" y="18"/>
                        <a:pt x="163" y="17"/>
                      </a:cubicBezTo>
                      <a:cubicBezTo>
                        <a:pt x="164" y="18"/>
                        <a:pt x="163" y="20"/>
                        <a:pt x="162" y="19"/>
                      </a:cubicBezTo>
                      <a:cubicBezTo>
                        <a:pt x="163" y="22"/>
                        <a:pt x="164" y="15"/>
                        <a:pt x="165" y="17"/>
                      </a:cubicBezTo>
                      <a:cubicBezTo>
                        <a:pt x="165" y="17"/>
                        <a:pt x="165" y="17"/>
                        <a:pt x="165" y="18"/>
                      </a:cubicBezTo>
                      <a:cubicBezTo>
                        <a:pt x="165" y="17"/>
                        <a:pt x="167" y="18"/>
                        <a:pt x="167" y="19"/>
                      </a:cubicBezTo>
                      <a:cubicBezTo>
                        <a:pt x="166" y="19"/>
                        <a:pt x="166" y="19"/>
                        <a:pt x="166" y="19"/>
                      </a:cubicBezTo>
                      <a:cubicBezTo>
                        <a:pt x="168" y="19"/>
                        <a:pt x="173" y="19"/>
                        <a:pt x="173" y="16"/>
                      </a:cubicBezTo>
                      <a:cubicBezTo>
                        <a:pt x="173" y="16"/>
                        <a:pt x="173" y="20"/>
                        <a:pt x="173" y="21"/>
                      </a:cubicBezTo>
                      <a:cubicBezTo>
                        <a:pt x="177" y="9"/>
                        <a:pt x="177" y="9"/>
                        <a:pt x="177" y="9"/>
                      </a:cubicBezTo>
                      <a:cubicBezTo>
                        <a:pt x="176" y="12"/>
                        <a:pt x="177" y="19"/>
                        <a:pt x="176" y="21"/>
                      </a:cubicBezTo>
                      <a:cubicBezTo>
                        <a:pt x="176" y="21"/>
                        <a:pt x="177" y="22"/>
                        <a:pt x="178" y="21"/>
                      </a:cubicBezTo>
                      <a:cubicBezTo>
                        <a:pt x="177" y="20"/>
                        <a:pt x="177" y="17"/>
                        <a:pt x="178" y="16"/>
                      </a:cubicBezTo>
                      <a:cubicBezTo>
                        <a:pt x="179" y="20"/>
                        <a:pt x="178" y="18"/>
                        <a:pt x="180" y="21"/>
                      </a:cubicBezTo>
                      <a:cubicBezTo>
                        <a:pt x="179" y="20"/>
                        <a:pt x="180" y="16"/>
                        <a:pt x="181" y="16"/>
                      </a:cubicBezTo>
                      <a:cubicBezTo>
                        <a:pt x="181" y="17"/>
                        <a:pt x="181" y="20"/>
                        <a:pt x="180" y="21"/>
                      </a:cubicBezTo>
                      <a:cubicBezTo>
                        <a:pt x="183" y="17"/>
                        <a:pt x="183" y="17"/>
                        <a:pt x="183" y="17"/>
                      </a:cubicBezTo>
                      <a:cubicBezTo>
                        <a:pt x="182" y="17"/>
                        <a:pt x="182" y="20"/>
                        <a:pt x="183" y="22"/>
                      </a:cubicBezTo>
                      <a:cubicBezTo>
                        <a:pt x="183" y="21"/>
                        <a:pt x="185" y="22"/>
                        <a:pt x="185" y="21"/>
                      </a:cubicBezTo>
                      <a:cubicBezTo>
                        <a:pt x="184" y="20"/>
                        <a:pt x="184" y="20"/>
                        <a:pt x="184" y="20"/>
                      </a:cubicBezTo>
                      <a:cubicBezTo>
                        <a:pt x="187" y="21"/>
                        <a:pt x="187" y="14"/>
                        <a:pt x="189" y="15"/>
                      </a:cubicBezTo>
                      <a:cubicBezTo>
                        <a:pt x="189" y="15"/>
                        <a:pt x="188" y="20"/>
                        <a:pt x="189" y="21"/>
                      </a:cubicBezTo>
                      <a:cubicBezTo>
                        <a:pt x="190" y="19"/>
                        <a:pt x="192" y="10"/>
                        <a:pt x="195" y="8"/>
                      </a:cubicBezTo>
                      <a:cubicBezTo>
                        <a:pt x="195" y="10"/>
                        <a:pt x="195" y="10"/>
                        <a:pt x="195" y="10"/>
                      </a:cubicBezTo>
                      <a:cubicBezTo>
                        <a:pt x="196" y="8"/>
                        <a:pt x="196" y="8"/>
                        <a:pt x="196" y="8"/>
                      </a:cubicBezTo>
                      <a:cubicBezTo>
                        <a:pt x="195" y="12"/>
                        <a:pt x="192" y="19"/>
                        <a:pt x="190" y="21"/>
                      </a:cubicBezTo>
                      <a:cubicBezTo>
                        <a:pt x="191" y="23"/>
                        <a:pt x="190" y="23"/>
                        <a:pt x="192" y="23"/>
                      </a:cubicBezTo>
                      <a:cubicBezTo>
                        <a:pt x="192" y="24"/>
                        <a:pt x="191" y="25"/>
                        <a:pt x="191" y="25"/>
                      </a:cubicBezTo>
                      <a:cubicBezTo>
                        <a:pt x="193" y="26"/>
                        <a:pt x="193" y="26"/>
                        <a:pt x="193" y="26"/>
                      </a:cubicBezTo>
                      <a:cubicBezTo>
                        <a:pt x="193" y="23"/>
                        <a:pt x="196" y="23"/>
                        <a:pt x="196" y="21"/>
                      </a:cubicBezTo>
                      <a:cubicBezTo>
                        <a:pt x="192" y="24"/>
                        <a:pt x="192" y="24"/>
                        <a:pt x="192" y="24"/>
                      </a:cubicBezTo>
                      <a:cubicBezTo>
                        <a:pt x="193" y="21"/>
                        <a:pt x="195" y="16"/>
                        <a:pt x="197" y="17"/>
                      </a:cubicBezTo>
                      <a:cubicBezTo>
                        <a:pt x="198" y="18"/>
                        <a:pt x="196" y="22"/>
                        <a:pt x="196" y="22"/>
                      </a:cubicBezTo>
                      <a:cubicBezTo>
                        <a:pt x="197" y="22"/>
                        <a:pt x="198" y="21"/>
                        <a:pt x="199" y="22"/>
                      </a:cubicBezTo>
                      <a:cubicBezTo>
                        <a:pt x="198" y="23"/>
                        <a:pt x="198" y="23"/>
                        <a:pt x="198" y="23"/>
                      </a:cubicBezTo>
                      <a:cubicBezTo>
                        <a:pt x="199" y="24"/>
                        <a:pt x="200" y="19"/>
                        <a:pt x="201" y="22"/>
                      </a:cubicBezTo>
                      <a:cubicBezTo>
                        <a:pt x="202" y="22"/>
                        <a:pt x="202" y="26"/>
                        <a:pt x="202" y="24"/>
                      </a:cubicBezTo>
                      <a:cubicBezTo>
                        <a:pt x="202" y="21"/>
                        <a:pt x="202" y="12"/>
                        <a:pt x="203" y="9"/>
                      </a:cubicBezTo>
                      <a:cubicBezTo>
                        <a:pt x="203" y="9"/>
                        <a:pt x="205" y="12"/>
                        <a:pt x="206" y="14"/>
                      </a:cubicBezTo>
                      <a:cubicBezTo>
                        <a:pt x="207" y="16"/>
                        <a:pt x="204" y="20"/>
                        <a:pt x="205" y="22"/>
                      </a:cubicBezTo>
                      <a:cubicBezTo>
                        <a:pt x="205" y="21"/>
                        <a:pt x="205" y="20"/>
                        <a:pt x="206" y="20"/>
                      </a:cubicBezTo>
                      <a:cubicBezTo>
                        <a:pt x="206" y="20"/>
                        <a:pt x="205" y="22"/>
                        <a:pt x="206" y="22"/>
                      </a:cubicBezTo>
                      <a:cubicBezTo>
                        <a:pt x="207" y="19"/>
                        <a:pt x="209" y="22"/>
                        <a:pt x="207" y="20"/>
                      </a:cubicBezTo>
                      <a:cubicBezTo>
                        <a:pt x="208" y="19"/>
                        <a:pt x="208" y="20"/>
                        <a:pt x="209" y="20"/>
                      </a:cubicBezTo>
                      <a:cubicBezTo>
                        <a:pt x="209" y="18"/>
                        <a:pt x="211" y="14"/>
                        <a:pt x="212" y="14"/>
                      </a:cubicBezTo>
                      <a:cubicBezTo>
                        <a:pt x="212" y="14"/>
                        <a:pt x="212" y="15"/>
                        <a:pt x="212" y="16"/>
                      </a:cubicBezTo>
                      <a:cubicBezTo>
                        <a:pt x="215" y="16"/>
                        <a:pt x="216" y="17"/>
                        <a:pt x="218" y="18"/>
                      </a:cubicBezTo>
                      <a:cubicBezTo>
                        <a:pt x="218" y="18"/>
                        <a:pt x="219" y="19"/>
                        <a:pt x="218" y="20"/>
                      </a:cubicBezTo>
                      <a:cubicBezTo>
                        <a:pt x="218" y="20"/>
                        <a:pt x="219" y="19"/>
                        <a:pt x="219" y="19"/>
                      </a:cubicBezTo>
                      <a:cubicBezTo>
                        <a:pt x="220" y="22"/>
                        <a:pt x="218" y="19"/>
                        <a:pt x="219" y="22"/>
                      </a:cubicBezTo>
                      <a:cubicBezTo>
                        <a:pt x="219" y="21"/>
                        <a:pt x="220" y="20"/>
                        <a:pt x="221" y="19"/>
                      </a:cubicBezTo>
                      <a:cubicBezTo>
                        <a:pt x="222" y="17"/>
                        <a:pt x="219" y="19"/>
                        <a:pt x="218" y="20"/>
                      </a:cubicBezTo>
                      <a:cubicBezTo>
                        <a:pt x="219" y="16"/>
                        <a:pt x="221" y="13"/>
                        <a:pt x="223" y="12"/>
                      </a:cubicBezTo>
                      <a:cubicBezTo>
                        <a:pt x="225" y="11"/>
                        <a:pt x="224" y="14"/>
                        <a:pt x="224" y="14"/>
                      </a:cubicBezTo>
                      <a:cubicBezTo>
                        <a:pt x="227" y="15"/>
                        <a:pt x="228" y="8"/>
                        <a:pt x="231" y="11"/>
                      </a:cubicBezTo>
                      <a:cubicBezTo>
                        <a:pt x="231" y="14"/>
                        <a:pt x="230" y="16"/>
                        <a:pt x="230" y="17"/>
                      </a:cubicBezTo>
                      <a:cubicBezTo>
                        <a:pt x="228" y="18"/>
                        <a:pt x="228" y="15"/>
                        <a:pt x="227" y="15"/>
                      </a:cubicBezTo>
                      <a:cubicBezTo>
                        <a:pt x="228" y="16"/>
                        <a:pt x="228" y="16"/>
                        <a:pt x="228" y="16"/>
                      </a:cubicBezTo>
                      <a:cubicBezTo>
                        <a:pt x="227" y="17"/>
                        <a:pt x="226" y="17"/>
                        <a:pt x="226" y="17"/>
                      </a:cubicBezTo>
                      <a:cubicBezTo>
                        <a:pt x="226" y="19"/>
                        <a:pt x="231" y="18"/>
                        <a:pt x="233" y="21"/>
                      </a:cubicBezTo>
                      <a:cubicBezTo>
                        <a:pt x="233" y="20"/>
                        <a:pt x="234" y="20"/>
                        <a:pt x="234" y="19"/>
                      </a:cubicBezTo>
                      <a:cubicBezTo>
                        <a:pt x="234" y="19"/>
                        <a:pt x="234" y="19"/>
                        <a:pt x="234" y="19"/>
                      </a:cubicBezTo>
                      <a:cubicBezTo>
                        <a:pt x="233" y="17"/>
                        <a:pt x="236" y="17"/>
                        <a:pt x="235" y="16"/>
                      </a:cubicBezTo>
                      <a:cubicBezTo>
                        <a:pt x="237" y="15"/>
                        <a:pt x="239" y="14"/>
                        <a:pt x="240" y="16"/>
                      </a:cubicBezTo>
                      <a:cubicBezTo>
                        <a:pt x="239" y="18"/>
                        <a:pt x="239" y="18"/>
                        <a:pt x="239" y="18"/>
                      </a:cubicBezTo>
                      <a:cubicBezTo>
                        <a:pt x="239" y="17"/>
                        <a:pt x="239" y="16"/>
                        <a:pt x="238" y="17"/>
                      </a:cubicBezTo>
                      <a:cubicBezTo>
                        <a:pt x="239" y="16"/>
                        <a:pt x="239" y="21"/>
                        <a:pt x="241" y="18"/>
                      </a:cubicBezTo>
                      <a:cubicBezTo>
                        <a:pt x="241" y="18"/>
                        <a:pt x="241" y="18"/>
                        <a:pt x="241" y="17"/>
                      </a:cubicBezTo>
                      <a:cubicBezTo>
                        <a:pt x="241" y="17"/>
                        <a:pt x="241" y="16"/>
                        <a:pt x="241" y="16"/>
                      </a:cubicBezTo>
                      <a:cubicBezTo>
                        <a:pt x="242" y="15"/>
                        <a:pt x="245" y="14"/>
                        <a:pt x="246" y="16"/>
                      </a:cubicBezTo>
                      <a:cubicBezTo>
                        <a:pt x="247" y="13"/>
                        <a:pt x="246" y="16"/>
                        <a:pt x="246" y="13"/>
                      </a:cubicBezTo>
                      <a:cubicBezTo>
                        <a:pt x="245" y="16"/>
                        <a:pt x="242" y="10"/>
                        <a:pt x="242" y="14"/>
                      </a:cubicBezTo>
                      <a:cubicBezTo>
                        <a:pt x="242" y="11"/>
                        <a:pt x="241" y="12"/>
                        <a:pt x="240" y="9"/>
                      </a:cubicBezTo>
                      <a:cubicBezTo>
                        <a:pt x="240" y="10"/>
                        <a:pt x="240" y="11"/>
                        <a:pt x="239" y="10"/>
                      </a:cubicBezTo>
                      <a:cubicBezTo>
                        <a:pt x="239" y="10"/>
                        <a:pt x="239" y="10"/>
                        <a:pt x="238" y="10"/>
                      </a:cubicBezTo>
                      <a:cubicBezTo>
                        <a:pt x="238" y="10"/>
                        <a:pt x="238" y="10"/>
                        <a:pt x="238" y="10"/>
                      </a:cubicBezTo>
                      <a:cubicBezTo>
                        <a:pt x="238" y="10"/>
                        <a:pt x="238" y="10"/>
                        <a:pt x="238" y="10"/>
                      </a:cubicBezTo>
                      <a:cubicBezTo>
                        <a:pt x="238" y="10"/>
                        <a:pt x="238" y="10"/>
                        <a:pt x="238" y="10"/>
                      </a:cubicBezTo>
                      <a:cubicBezTo>
                        <a:pt x="239" y="11"/>
                        <a:pt x="239" y="11"/>
                        <a:pt x="239" y="12"/>
                      </a:cubicBezTo>
                      <a:cubicBezTo>
                        <a:pt x="237" y="13"/>
                        <a:pt x="235" y="13"/>
                        <a:pt x="234" y="13"/>
                      </a:cubicBezTo>
                      <a:cubicBezTo>
                        <a:pt x="234" y="13"/>
                        <a:pt x="235" y="12"/>
                        <a:pt x="235" y="11"/>
                      </a:cubicBezTo>
                      <a:cubicBezTo>
                        <a:pt x="233" y="13"/>
                        <a:pt x="233" y="13"/>
                        <a:pt x="233" y="13"/>
                      </a:cubicBezTo>
                      <a:cubicBezTo>
                        <a:pt x="234" y="11"/>
                        <a:pt x="232" y="9"/>
                        <a:pt x="234" y="9"/>
                      </a:cubicBezTo>
                      <a:cubicBezTo>
                        <a:pt x="233" y="8"/>
                        <a:pt x="233" y="8"/>
                        <a:pt x="233" y="8"/>
                      </a:cubicBezTo>
                      <a:cubicBezTo>
                        <a:pt x="232" y="7"/>
                        <a:pt x="231" y="6"/>
                        <a:pt x="230" y="7"/>
                      </a:cubicBezTo>
                      <a:cubicBezTo>
                        <a:pt x="229" y="6"/>
                        <a:pt x="228" y="8"/>
                        <a:pt x="229" y="7"/>
                      </a:cubicBezTo>
                      <a:cubicBezTo>
                        <a:pt x="226" y="8"/>
                        <a:pt x="226" y="8"/>
                        <a:pt x="226" y="8"/>
                      </a:cubicBezTo>
                      <a:cubicBezTo>
                        <a:pt x="226" y="7"/>
                        <a:pt x="226" y="7"/>
                        <a:pt x="226" y="7"/>
                      </a:cubicBezTo>
                      <a:cubicBezTo>
                        <a:pt x="224" y="7"/>
                        <a:pt x="221" y="9"/>
                        <a:pt x="219" y="6"/>
                      </a:cubicBezTo>
                      <a:cubicBezTo>
                        <a:pt x="218" y="6"/>
                        <a:pt x="217" y="7"/>
                        <a:pt x="216" y="6"/>
                      </a:cubicBezTo>
                      <a:cubicBezTo>
                        <a:pt x="216" y="4"/>
                        <a:pt x="216" y="4"/>
                        <a:pt x="216" y="4"/>
                      </a:cubicBezTo>
                      <a:cubicBezTo>
                        <a:pt x="215" y="5"/>
                        <a:pt x="213" y="3"/>
                        <a:pt x="212" y="4"/>
                      </a:cubicBezTo>
                      <a:cubicBezTo>
                        <a:pt x="212" y="0"/>
                        <a:pt x="208" y="3"/>
                        <a:pt x="206" y="2"/>
                      </a:cubicBezTo>
                      <a:cubicBezTo>
                        <a:pt x="206" y="4"/>
                        <a:pt x="206" y="4"/>
                        <a:pt x="206" y="4"/>
                      </a:cubicBezTo>
                      <a:cubicBezTo>
                        <a:pt x="205" y="4"/>
                        <a:pt x="203" y="4"/>
                        <a:pt x="202" y="5"/>
                      </a:cubicBezTo>
                      <a:cubicBezTo>
                        <a:pt x="202" y="7"/>
                        <a:pt x="202" y="7"/>
                        <a:pt x="202" y="7"/>
                      </a:cubicBezTo>
                      <a:cubicBezTo>
                        <a:pt x="201" y="8"/>
                        <a:pt x="199" y="5"/>
                        <a:pt x="197" y="5"/>
                      </a:cubicBezTo>
                      <a:cubicBezTo>
                        <a:pt x="197" y="5"/>
                        <a:pt x="198" y="5"/>
                        <a:pt x="198" y="5"/>
                      </a:cubicBezTo>
                      <a:cubicBezTo>
                        <a:pt x="196" y="1"/>
                        <a:pt x="193" y="8"/>
                        <a:pt x="191" y="5"/>
                      </a:cubicBezTo>
                      <a:cubicBezTo>
                        <a:pt x="190" y="5"/>
                        <a:pt x="190" y="5"/>
                        <a:pt x="190" y="5"/>
                      </a:cubicBezTo>
                      <a:cubicBezTo>
                        <a:pt x="190" y="5"/>
                        <a:pt x="190" y="5"/>
                        <a:pt x="190" y="5"/>
                      </a:cubicBezTo>
                      <a:cubicBezTo>
                        <a:pt x="190" y="5"/>
                        <a:pt x="190" y="5"/>
                        <a:pt x="190" y="5"/>
                      </a:cubicBezTo>
                      <a:cubicBezTo>
                        <a:pt x="189" y="4"/>
                        <a:pt x="189" y="4"/>
                        <a:pt x="189" y="4"/>
                      </a:cubicBezTo>
                      <a:cubicBezTo>
                        <a:pt x="189" y="4"/>
                        <a:pt x="189" y="4"/>
                        <a:pt x="190" y="5"/>
                      </a:cubicBezTo>
                      <a:cubicBezTo>
                        <a:pt x="189" y="5"/>
                        <a:pt x="189" y="5"/>
                        <a:pt x="188" y="5"/>
                      </a:cubicBezTo>
                      <a:cubicBezTo>
                        <a:pt x="188" y="3"/>
                        <a:pt x="188" y="3"/>
                        <a:pt x="188" y="3"/>
                      </a:cubicBezTo>
                      <a:cubicBezTo>
                        <a:pt x="188" y="3"/>
                        <a:pt x="188" y="3"/>
                        <a:pt x="188" y="3"/>
                      </a:cubicBezTo>
                      <a:cubicBezTo>
                        <a:pt x="187" y="3"/>
                        <a:pt x="187" y="4"/>
                        <a:pt x="187" y="6"/>
                      </a:cubicBezTo>
                      <a:cubicBezTo>
                        <a:pt x="187" y="6"/>
                        <a:pt x="187" y="6"/>
                        <a:pt x="186" y="7"/>
                      </a:cubicBezTo>
                      <a:cubicBezTo>
                        <a:pt x="186" y="4"/>
                        <a:pt x="185" y="8"/>
                        <a:pt x="184" y="4"/>
                      </a:cubicBezTo>
                      <a:cubicBezTo>
                        <a:pt x="184" y="6"/>
                        <a:pt x="181" y="5"/>
                        <a:pt x="181" y="9"/>
                      </a:cubicBezTo>
                      <a:cubicBezTo>
                        <a:pt x="181" y="8"/>
                        <a:pt x="181" y="8"/>
                        <a:pt x="181" y="8"/>
                      </a:cubicBezTo>
                      <a:cubicBezTo>
                        <a:pt x="180" y="8"/>
                        <a:pt x="180" y="7"/>
                        <a:pt x="179" y="8"/>
                      </a:cubicBezTo>
                      <a:cubicBezTo>
                        <a:pt x="179" y="6"/>
                        <a:pt x="179" y="6"/>
                        <a:pt x="179" y="6"/>
                      </a:cubicBezTo>
                      <a:cubicBezTo>
                        <a:pt x="177" y="9"/>
                        <a:pt x="177" y="9"/>
                        <a:pt x="177" y="9"/>
                      </a:cubicBezTo>
                      <a:cubicBezTo>
                        <a:pt x="176" y="7"/>
                        <a:pt x="176" y="7"/>
                        <a:pt x="177" y="5"/>
                      </a:cubicBezTo>
                      <a:cubicBezTo>
                        <a:pt x="175" y="7"/>
                        <a:pt x="175" y="6"/>
                        <a:pt x="173" y="8"/>
                      </a:cubicBezTo>
                      <a:cubicBezTo>
                        <a:pt x="173" y="7"/>
                        <a:pt x="173" y="7"/>
                        <a:pt x="173" y="7"/>
                      </a:cubicBezTo>
                      <a:cubicBezTo>
                        <a:pt x="173" y="7"/>
                        <a:pt x="172" y="9"/>
                        <a:pt x="171" y="8"/>
                      </a:cubicBezTo>
                      <a:cubicBezTo>
                        <a:pt x="170" y="5"/>
                        <a:pt x="164" y="7"/>
                        <a:pt x="160" y="4"/>
                      </a:cubicBezTo>
                      <a:cubicBezTo>
                        <a:pt x="161" y="9"/>
                        <a:pt x="159" y="2"/>
                        <a:pt x="158" y="6"/>
                      </a:cubicBezTo>
                      <a:cubicBezTo>
                        <a:pt x="158" y="4"/>
                        <a:pt x="158" y="4"/>
                        <a:pt x="158" y="3"/>
                      </a:cubicBezTo>
                      <a:cubicBezTo>
                        <a:pt x="156" y="4"/>
                        <a:pt x="155" y="1"/>
                        <a:pt x="154" y="4"/>
                      </a:cubicBezTo>
                      <a:cubicBezTo>
                        <a:pt x="154" y="3"/>
                        <a:pt x="155" y="3"/>
                        <a:pt x="154" y="2"/>
                      </a:cubicBezTo>
                      <a:cubicBezTo>
                        <a:pt x="154" y="2"/>
                        <a:pt x="154" y="3"/>
                        <a:pt x="154" y="2"/>
                      </a:cubicBezTo>
                      <a:cubicBezTo>
                        <a:pt x="153" y="2"/>
                        <a:pt x="154" y="1"/>
                        <a:pt x="154" y="1"/>
                      </a:cubicBezTo>
                      <a:cubicBezTo>
                        <a:pt x="152" y="1"/>
                        <a:pt x="152" y="4"/>
                        <a:pt x="152" y="8"/>
                      </a:cubicBezTo>
                      <a:cubicBezTo>
                        <a:pt x="151" y="6"/>
                        <a:pt x="150" y="6"/>
                        <a:pt x="150" y="8"/>
                      </a:cubicBezTo>
                      <a:cubicBezTo>
                        <a:pt x="149" y="7"/>
                        <a:pt x="149" y="6"/>
                        <a:pt x="150" y="6"/>
                      </a:cubicBezTo>
                      <a:cubicBezTo>
                        <a:pt x="149" y="6"/>
                        <a:pt x="146" y="4"/>
                        <a:pt x="146" y="7"/>
                      </a:cubicBezTo>
                      <a:cubicBezTo>
                        <a:pt x="145" y="6"/>
                        <a:pt x="145" y="7"/>
                        <a:pt x="144" y="7"/>
                      </a:cubicBezTo>
                      <a:cubicBezTo>
                        <a:pt x="143" y="7"/>
                        <a:pt x="143" y="7"/>
                        <a:pt x="141" y="7"/>
                      </a:cubicBezTo>
                      <a:cubicBezTo>
                        <a:pt x="142" y="7"/>
                        <a:pt x="142" y="7"/>
                        <a:pt x="142" y="7"/>
                      </a:cubicBezTo>
                      <a:cubicBezTo>
                        <a:pt x="141" y="11"/>
                        <a:pt x="140" y="8"/>
                        <a:pt x="139" y="9"/>
                      </a:cubicBezTo>
                      <a:cubicBezTo>
                        <a:pt x="139" y="8"/>
                        <a:pt x="139" y="8"/>
                        <a:pt x="139" y="8"/>
                      </a:cubicBezTo>
                      <a:cubicBezTo>
                        <a:pt x="137" y="6"/>
                        <a:pt x="138" y="10"/>
                        <a:pt x="136" y="7"/>
                      </a:cubicBezTo>
                      <a:cubicBezTo>
                        <a:pt x="136" y="9"/>
                        <a:pt x="136" y="9"/>
                        <a:pt x="136" y="9"/>
                      </a:cubicBezTo>
                      <a:cubicBezTo>
                        <a:pt x="136" y="13"/>
                        <a:pt x="133" y="7"/>
                        <a:pt x="132" y="8"/>
                      </a:cubicBezTo>
                      <a:cubicBezTo>
                        <a:pt x="132" y="9"/>
                        <a:pt x="132" y="9"/>
                        <a:pt x="132" y="9"/>
                      </a:cubicBezTo>
                      <a:cubicBezTo>
                        <a:pt x="131" y="11"/>
                        <a:pt x="130" y="4"/>
                        <a:pt x="129" y="3"/>
                      </a:cubicBezTo>
                      <a:cubicBezTo>
                        <a:pt x="128" y="3"/>
                        <a:pt x="129" y="3"/>
                        <a:pt x="129" y="2"/>
                      </a:cubicBezTo>
                      <a:cubicBezTo>
                        <a:pt x="127" y="0"/>
                        <a:pt x="129" y="5"/>
                        <a:pt x="127" y="6"/>
                      </a:cubicBezTo>
                      <a:cubicBezTo>
                        <a:pt x="127" y="4"/>
                        <a:pt x="128" y="2"/>
                        <a:pt x="126" y="2"/>
                      </a:cubicBezTo>
                      <a:cubicBezTo>
                        <a:pt x="126" y="1"/>
                        <a:pt x="123" y="7"/>
                        <a:pt x="121" y="4"/>
                      </a:cubicBezTo>
                      <a:cubicBezTo>
                        <a:pt x="122" y="5"/>
                        <a:pt x="122" y="6"/>
                        <a:pt x="122" y="7"/>
                      </a:cubicBezTo>
                      <a:cubicBezTo>
                        <a:pt x="120" y="7"/>
                        <a:pt x="118" y="3"/>
                        <a:pt x="117" y="7"/>
                      </a:cubicBezTo>
                      <a:cubicBezTo>
                        <a:pt x="117" y="6"/>
                        <a:pt x="117" y="6"/>
                        <a:pt x="117" y="6"/>
                      </a:cubicBezTo>
                      <a:cubicBezTo>
                        <a:pt x="116" y="7"/>
                        <a:pt x="114" y="8"/>
                        <a:pt x="114" y="9"/>
                      </a:cubicBezTo>
                      <a:cubicBezTo>
                        <a:pt x="112" y="3"/>
                        <a:pt x="108" y="13"/>
                        <a:pt x="108" y="7"/>
                      </a:cubicBezTo>
                      <a:cubicBezTo>
                        <a:pt x="105" y="8"/>
                        <a:pt x="105" y="8"/>
                        <a:pt x="105" y="8"/>
                      </a:cubicBezTo>
                      <a:cubicBezTo>
                        <a:pt x="105" y="7"/>
                        <a:pt x="105" y="7"/>
                        <a:pt x="105" y="7"/>
                      </a:cubicBezTo>
                      <a:cubicBezTo>
                        <a:pt x="103" y="7"/>
                        <a:pt x="103" y="8"/>
                        <a:pt x="102" y="10"/>
                      </a:cubicBezTo>
                      <a:cubicBezTo>
                        <a:pt x="102" y="10"/>
                        <a:pt x="102" y="9"/>
                        <a:pt x="102" y="9"/>
                      </a:cubicBezTo>
                      <a:cubicBezTo>
                        <a:pt x="99" y="8"/>
                        <a:pt x="99" y="8"/>
                        <a:pt x="97" y="11"/>
                      </a:cubicBezTo>
                      <a:cubicBezTo>
                        <a:pt x="97" y="9"/>
                        <a:pt x="97" y="9"/>
                        <a:pt x="97" y="9"/>
                      </a:cubicBezTo>
                      <a:cubicBezTo>
                        <a:pt x="96" y="10"/>
                        <a:pt x="93" y="6"/>
                        <a:pt x="90" y="9"/>
                      </a:cubicBezTo>
                      <a:cubicBezTo>
                        <a:pt x="90" y="9"/>
                        <a:pt x="90" y="8"/>
                        <a:pt x="91" y="8"/>
                      </a:cubicBezTo>
                      <a:cubicBezTo>
                        <a:pt x="88" y="11"/>
                        <a:pt x="84" y="3"/>
                        <a:pt x="83" y="10"/>
                      </a:cubicBezTo>
                      <a:cubicBezTo>
                        <a:pt x="81" y="12"/>
                        <a:pt x="81" y="12"/>
                        <a:pt x="81" y="12"/>
                      </a:cubicBezTo>
                      <a:cubicBezTo>
                        <a:pt x="84" y="13"/>
                        <a:pt x="81" y="15"/>
                        <a:pt x="82" y="16"/>
                      </a:cubicBezTo>
                      <a:cubicBezTo>
                        <a:pt x="81" y="17"/>
                        <a:pt x="79" y="14"/>
                        <a:pt x="80" y="14"/>
                      </a:cubicBezTo>
                      <a:cubicBezTo>
                        <a:pt x="81" y="14"/>
                        <a:pt x="81" y="14"/>
                        <a:pt x="81" y="14"/>
                      </a:cubicBezTo>
                      <a:cubicBezTo>
                        <a:pt x="81" y="10"/>
                        <a:pt x="78" y="13"/>
                        <a:pt x="78" y="10"/>
                      </a:cubicBezTo>
                      <a:cubicBezTo>
                        <a:pt x="73" y="11"/>
                        <a:pt x="68" y="9"/>
                        <a:pt x="63" y="9"/>
                      </a:cubicBezTo>
                      <a:cubicBezTo>
                        <a:pt x="64" y="12"/>
                        <a:pt x="64" y="12"/>
                        <a:pt x="64" y="12"/>
                      </a:cubicBezTo>
                      <a:cubicBezTo>
                        <a:pt x="62" y="11"/>
                        <a:pt x="62" y="11"/>
                        <a:pt x="62" y="11"/>
                      </a:cubicBezTo>
                      <a:cubicBezTo>
                        <a:pt x="62" y="11"/>
                        <a:pt x="62" y="9"/>
                        <a:pt x="63" y="9"/>
                      </a:cubicBezTo>
                      <a:cubicBezTo>
                        <a:pt x="62" y="8"/>
                        <a:pt x="61" y="11"/>
                        <a:pt x="61" y="11"/>
                      </a:cubicBezTo>
                      <a:cubicBezTo>
                        <a:pt x="58" y="10"/>
                        <a:pt x="62" y="8"/>
                        <a:pt x="61" y="8"/>
                      </a:cubicBezTo>
                      <a:cubicBezTo>
                        <a:pt x="60" y="8"/>
                        <a:pt x="60" y="8"/>
                        <a:pt x="60" y="8"/>
                      </a:cubicBezTo>
                      <a:cubicBezTo>
                        <a:pt x="60" y="8"/>
                        <a:pt x="60" y="8"/>
                        <a:pt x="60" y="8"/>
                      </a:cubicBezTo>
                      <a:cubicBezTo>
                        <a:pt x="59" y="10"/>
                        <a:pt x="59" y="11"/>
                        <a:pt x="58" y="11"/>
                      </a:cubicBezTo>
                      <a:cubicBezTo>
                        <a:pt x="57" y="10"/>
                        <a:pt x="57" y="9"/>
                        <a:pt x="57" y="9"/>
                      </a:cubicBezTo>
                      <a:cubicBezTo>
                        <a:pt x="57" y="9"/>
                        <a:pt x="57" y="9"/>
                        <a:pt x="57" y="9"/>
                      </a:cubicBezTo>
                      <a:cubicBezTo>
                        <a:pt x="54" y="9"/>
                        <a:pt x="54" y="9"/>
                        <a:pt x="54" y="9"/>
                      </a:cubicBezTo>
                      <a:cubicBezTo>
                        <a:pt x="55" y="11"/>
                        <a:pt x="55" y="11"/>
                        <a:pt x="55" y="11"/>
                      </a:cubicBezTo>
                      <a:cubicBezTo>
                        <a:pt x="55" y="12"/>
                        <a:pt x="53" y="11"/>
                        <a:pt x="55" y="14"/>
                      </a:cubicBezTo>
                      <a:cubicBezTo>
                        <a:pt x="54" y="12"/>
                        <a:pt x="52" y="12"/>
                        <a:pt x="50" y="12"/>
                      </a:cubicBezTo>
                      <a:cubicBezTo>
                        <a:pt x="48" y="12"/>
                        <a:pt x="46" y="13"/>
                        <a:pt x="46" y="12"/>
                      </a:cubicBezTo>
                      <a:cubicBezTo>
                        <a:pt x="45" y="14"/>
                        <a:pt x="44" y="14"/>
                        <a:pt x="42" y="14"/>
                      </a:cubicBezTo>
                      <a:cubicBezTo>
                        <a:pt x="43" y="14"/>
                        <a:pt x="43" y="17"/>
                        <a:pt x="42" y="17"/>
                      </a:cubicBezTo>
                      <a:cubicBezTo>
                        <a:pt x="42" y="11"/>
                        <a:pt x="39" y="15"/>
                        <a:pt x="37" y="11"/>
                      </a:cubicBezTo>
                      <a:cubicBezTo>
                        <a:pt x="39" y="13"/>
                        <a:pt x="33" y="12"/>
                        <a:pt x="36" y="16"/>
                      </a:cubicBezTo>
                      <a:cubicBezTo>
                        <a:pt x="34" y="15"/>
                        <a:pt x="35" y="14"/>
                        <a:pt x="34" y="13"/>
                      </a:cubicBezTo>
                      <a:cubicBezTo>
                        <a:pt x="32" y="15"/>
                        <a:pt x="28" y="12"/>
                        <a:pt x="24" y="14"/>
                      </a:cubicBezTo>
                      <a:cubicBezTo>
                        <a:pt x="25" y="15"/>
                        <a:pt x="25" y="16"/>
                        <a:pt x="25" y="17"/>
                      </a:cubicBezTo>
                      <a:cubicBezTo>
                        <a:pt x="25" y="17"/>
                        <a:pt x="24" y="16"/>
                        <a:pt x="24" y="16"/>
                      </a:cubicBezTo>
                      <a:cubicBezTo>
                        <a:pt x="23" y="15"/>
                        <a:pt x="22" y="14"/>
                        <a:pt x="22" y="14"/>
                      </a:cubicBezTo>
                      <a:cubicBezTo>
                        <a:pt x="21" y="15"/>
                        <a:pt x="23" y="18"/>
                        <a:pt x="21" y="16"/>
                      </a:cubicBezTo>
                      <a:cubicBezTo>
                        <a:pt x="21" y="17"/>
                        <a:pt x="22" y="18"/>
                        <a:pt x="21" y="18"/>
                      </a:cubicBezTo>
                      <a:cubicBezTo>
                        <a:pt x="17" y="18"/>
                        <a:pt x="14" y="20"/>
                        <a:pt x="11" y="23"/>
                      </a:cubicBezTo>
                      <a:cubicBezTo>
                        <a:pt x="8" y="26"/>
                        <a:pt x="5" y="28"/>
                        <a:pt x="0" y="32"/>
                      </a:cubicBezTo>
                      <a:cubicBezTo>
                        <a:pt x="2" y="32"/>
                        <a:pt x="2" y="33"/>
                        <a:pt x="1" y="34"/>
                      </a:cubicBezTo>
                      <a:cubicBezTo>
                        <a:pt x="2" y="33"/>
                        <a:pt x="3" y="34"/>
                        <a:pt x="4" y="34"/>
                      </a:cubicBezTo>
                      <a:cubicBezTo>
                        <a:pt x="4" y="34"/>
                        <a:pt x="3" y="35"/>
                        <a:pt x="2" y="36"/>
                      </a:cubicBezTo>
                      <a:cubicBezTo>
                        <a:pt x="2" y="37"/>
                        <a:pt x="1" y="38"/>
                        <a:pt x="1" y="38"/>
                      </a:cubicBezTo>
                      <a:cubicBezTo>
                        <a:pt x="3" y="38"/>
                        <a:pt x="1" y="42"/>
                        <a:pt x="4" y="42"/>
                      </a:cubicBezTo>
                      <a:cubicBezTo>
                        <a:pt x="3" y="41"/>
                        <a:pt x="3" y="41"/>
                        <a:pt x="3" y="41"/>
                      </a:cubicBezTo>
                      <a:cubicBezTo>
                        <a:pt x="5" y="41"/>
                        <a:pt x="6" y="41"/>
                        <a:pt x="8" y="40"/>
                      </a:cubicBezTo>
                      <a:cubicBezTo>
                        <a:pt x="10" y="40"/>
                        <a:pt x="11" y="39"/>
                        <a:pt x="13" y="39"/>
                      </a:cubicBezTo>
                      <a:cubicBezTo>
                        <a:pt x="12" y="39"/>
                        <a:pt x="13" y="38"/>
                        <a:pt x="14" y="38"/>
                      </a:cubicBezTo>
                      <a:cubicBezTo>
                        <a:pt x="15" y="37"/>
                        <a:pt x="16" y="38"/>
                        <a:pt x="14" y="36"/>
                      </a:cubicBezTo>
                      <a:cubicBezTo>
                        <a:pt x="15" y="36"/>
                        <a:pt x="15" y="37"/>
                        <a:pt x="16" y="37"/>
                      </a:cubicBezTo>
                      <a:cubicBezTo>
                        <a:pt x="15" y="36"/>
                        <a:pt x="15" y="35"/>
                        <a:pt x="16" y="35"/>
                      </a:cubicBezTo>
                      <a:cubicBezTo>
                        <a:pt x="16" y="36"/>
                        <a:pt x="16" y="36"/>
                        <a:pt x="16" y="36"/>
                      </a:cubicBezTo>
                      <a:cubicBezTo>
                        <a:pt x="17" y="34"/>
                        <a:pt x="19" y="34"/>
                        <a:pt x="21" y="34"/>
                      </a:cubicBezTo>
                      <a:cubicBezTo>
                        <a:pt x="20" y="32"/>
                        <a:pt x="20" y="32"/>
                        <a:pt x="20" y="32"/>
                      </a:cubicBezTo>
                      <a:cubicBezTo>
                        <a:pt x="21" y="32"/>
                        <a:pt x="21" y="33"/>
                        <a:pt x="22" y="33"/>
                      </a:cubicBezTo>
                      <a:cubicBezTo>
                        <a:pt x="21" y="30"/>
                        <a:pt x="20" y="34"/>
                        <a:pt x="19" y="31"/>
                      </a:cubicBezTo>
                      <a:cubicBezTo>
                        <a:pt x="20" y="32"/>
                        <a:pt x="21" y="31"/>
                        <a:pt x="22" y="31"/>
                      </a:cubicBezTo>
                      <a:cubicBezTo>
                        <a:pt x="23" y="31"/>
                        <a:pt x="24" y="30"/>
                        <a:pt x="25" y="32"/>
                      </a:cubicBezTo>
                      <a:cubicBezTo>
                        <a:pt x="26" y="32"/>
                        <a:pt x="24" y="30"/>
                        <a:pt x="25" y="30"/>
                      </a:cubicBezTo>
                      <a:cubicBezTo>
                        <a:pt x="26" y="31"/>
                        <a:pt x="26" y="31"/>
                        <a:pt x="26" y="31"/>
                      </a:cubicBezTo>
                      <a:cubicBezTo>
                        <a:pt x="26" y="30"/>
                        <a:pt x="26" y="30"/>
                        <a:pt x="26" y="30"/>
                      </a:cubicBezTo>
                      <a:cubicBezTo>
                        <a:pt x="27" y="30"/>
                        <a:pt x="27" y="31"/>
                        <a:pt x="28" y="32"/>
                      </a:cubicBezTo>
                      <a:cubicBezTo>
                        <a:pt x="27" y="32"/>
                        <a:pt x="27" y="32"/>
                        <a:pt x="27" y="32"/>
                      </a:cubicBezTo>
                      <a:cubicBezTo>
                        <a:pt x="28" y="33"/>
                        <a:pt x="29" y="31"/>
                        <a:pt x="30" y="32"/>
                      </a:cubicBezTo>
                      <a:cubicBezTo>
                        <a:pt x="29" y="31"/>
                        <a:pt x="29" y="31"/>
                        <a:pt x="29" y="31"/>
                      </a:cubicBezTo>
                      <a:cubicBezTo>
                        <a:pt x="31" y="29"/>
                        <a:pt x="35" y="30"/>
                        <a:pt x="38" y="27"/>
                      </a:cubicBezTo>
                      <a:cubicBezTo>
                        <a:pt x="37" y="26"/>
                        <a:pt x="37" y="26"/>
                        <a:pt x="37" y="26"/>
                      </a:cubicBezTo>
                      <a:cubicBezTo>
                        <a:pt x="39" y="24"/>
                        <a:pt x="39" y="27"/>
                        <a:pt x="42" y="26"/>
                      </a:cubicBezTo>
                      <a:cubicBezTo>
                        <a:pt x="42" y="26"/>
                        <a:pt x="42" y="26"/>
                        <a:pt x="42" y="26"/>
                      </a:cubicBezTo>
                      <a:cubicBezTo>
                        <a:pt x="42" y="25"/>
                        <a:pt x="43" y="25"/>
                        <a:pt x="43" y="25"/>
                      </a:cubicBezTo>
                      <a:cubicBezTo>
                        <a:pt x="43" y="26"/>
                        <a:pt x="45" y="26"/>
                        <a:pt x="44" y="28"/>
                      </a:cubicBezTo>
                      <a:cubicBezTo>
                        <a:pt x="46" y="26"/>
                        <a:pt x="45" y="26"/>
                        <a:pt x="47" y="23"/>
                      </a:cubicBezTo>
                      <a:cubicBezTo>
                        <a:pt x="47" y="24"/>
                        <a:pt x="47" y="24"/>
                        <a:pt x="47" y="24"/>
                      </a:cubicBezTo>
                      <a:cubicBezTo>
                        <a:pt x="48" y="23"/>
                        <a:pt x="48" y="22"/>
                        <a:pt x="49" y="21"/>
                      </a:cubicBezTo>
                      <a:cubicBezTo>
                        <a:pt x="48" y="23"/>
                        <a:pt x="50" y="23"/>
                        <a:pt x="49" y="25"/>
                      </a:cubicBezTo>
                      <a:cubicBezTo>
                        <a:pt x="52" y="28"/>
                        <a:pt x="53" y="22"/>
                        <a:pt x="54" y="26"/>
                      </a:cubicBezTo>
                      <a:cubicBezTo>
                        <a:pt x="55" y="22"/>
                        <a:pt x="52" y="24"/>
                        <a:pt x="53" y="23"/>
                      </a:cubicBezTo>
                      <a:cubicBezTo>
                        <a:pt x="52" y="22"/>
                        <a:pt x="53" y="20"/>
                        <a:pt x="54" y="20"/>
                      </a:cubicBezTo>
                      <a:cubicBezTo>
                        <a:pt x="55" y="20"/>
                        <a:pt x="56" y="25"/>
                        <a:pt x="58" y="25"/>
                      </a:cubicBezTo>
                      <a:cubicBezTo>
                        <a:pt x="58" y="25"/>
                        <a:pt x="58" y="26"/>
                        <a:pt x="58" y="26"/>
                      </a:cubicBezTo>
                      <a:cubicBezTo>
                        <a:pt x="59" y="26"/>
                        <a:pt x="59" y="24"/>
                        <a:pt x="60" y="26"/>
                      </a:cubicBezTo>
                      <a:cubicBezTo>
                        <a:pt x="61" y="23"/>
                        <a:pt x="62" y="26"/>
                        <a:pt x="62" y="23"/>
                      </a:cubicBezTo>
                      <a:cubicBezTo>
                        <a:pt x="60" y="23"/>
                        <a:pt x="60" y="23"/>
                        <a:pt x="60" y="23"/>
                      </a:cubicBezTo>
                      <a:cubicBezTo>
                        <a:pt x="61" y="22"/>
                        <a:pt x="62" y="19"/>
                        <a:pt x="64" y="20"/>
                      </a:cubicBezTo>
                      <a:cubicBezTo>
                        <a:pt x="64" y="21"/>
                        <a:pt x="63" y="22"/>
                        <a:pt x="63" y="22"/>
                      </a:cubicBezTo>
                      <a:cubicBezTo>
                        <a:pt x="63" y="23"/>
                        <a:pt x="64" y="22"/>
                        <a:pt x="64" y="23"/>
                      </a:cubicBezTo>
                      <a:cubicBezTo>
                        <a:pt x="64" y="26"/>
                        <a:pt x="62" y="23"/>
                        <a:pt x="61" y="26"/>
                      </a:cubicBezTo>
                      <a:cubicBezTo>
                        <a:pt x="62" y="27"/>
                        <a:pt x="63" y="24"/>
                        <a:pt x="63" y="27"/>
                      </a:cubicBezTo>
                      <a:cubicBezTo>
                        <a:pt x="63" y="23"/>
                        <a:pt x="65" y="27"/>
                        <a:pt x="66" y="24"/>
                      </a:cubicBezTo>
                      <a:cubicBezTo>
                        <a:pt x="66" y="26"/>
                        <a:pt x="66" y="26"/>
                        <a:pt x="66" y="26"/>
                      </a:cubicBezTo>
                      <a:cubicBezTo>
                        <a:pt x="66" y="26"/>
                        <a:pt x="67" y="25"/>
                        <a:pt x="67" y="25"/>
                      </a:cubicBezTo>
                      <a:cubicBezTo>
                        <a:pt x="67" y="27"/>
                        <a:pt x="67" y="27"/>
                        <a:pt x="67" y="27"/>
                      </a:cubicBezTo>
                      <a:cubicBezTo>
                        <a:pt x="68" y="25"/>
                        <a:pt x="69" y="29"/>
                        <a:pt x="70" y="28"/>
                      </a:cubicBezTo>
                      <a:cubicBezTo>
                        <a:pt x="68" y="28"/>
                        <a:pt x="70" y="26"/>
                        <a:pt x="68" y="24"/>
                      </a:cubicBezTo>
                      <a:cubicBezTo>
                        <a:pt x="71" y="22"/>
                        <a:pt x="70" y="29"/>
                        <a:pt x="74" y="28"/>
                      </a:cubicBezTo>
                      <a:cubicBezTo>
                        <a:pt x="73" y="29"/>
                        <a:pt x="72" y="27"/>
                        <a:pt x="73" y="26"/>
                      </a:cubicBezTo>
                      <a:cubicBezTo>
                        <a:pt x="73" y="27"/>
                        <a:pt x="74" y="27"/>
                        <a:pt x="75" y="28"/>
                      </a:cubicBezTo>
                      <a:cubicBezTo>
                        <a:pt x="77" y="28"/>
                        <a:pt x="74" y="26"/>
                        <a:pt x="75" y="25"/>
                      </a:cubicBezTo>
                      <a:cubicBezTo>
                        <a:pt x="76" y="28"/>
                        <a:pt x="76" y="24"/>
                        <a:pt x="77" y="23"/>
                      </a:cubicBezTo>
                      <a:cubicBezTo>
                        <a:pt x="77" y="25"/>
                        <a:pt x="77" y="25"/>
                        <a:pt x="77" y="25"/>
                      </a:cubicBezTo>
                      <a:cubicBezTo>
                        <a:pt x="80" y="27"/>
                        <a:pt x="78" y="21"/>
                        <a:pt x="80" y="23"/>
                      </a:cubicBezTo>
                      <a:cubicBezTo>
                        <a:pt x="80" y="26"/>
                        <a:pt x="80" y="26"/>
                        <a:pt x="80" y="26"/>
                      </a:cubicBezTo>
                      <a:cubicBezTo>
                        <a:pt x="81" y="25"/>
                        <a:pt x="81" y="25"/>
                        <a:pt x="81" y="25"/>
                      </a:cubicBezTo>
                      <a:cubicBezTo>
                        <a:pt x="81" y="27"/>
                        <a:pt x="81" y="27"/>
                        <a:pt x="81" y="27"/>
                      </a:cubicBezTo>
                      <a:cubicBezTo>
                        <a:pt x="82" y="25"/>
                        <a:pt x="82" y="26"/>
                        <a:pt x="84" y="26"/>
                      </a:cubicBezTo>
                      <a:cubicBezTo>
                        <a:pt x="83" y="25"/>
                        <a:pt x="84" y="23"/>
                        <a:pt x="85" y="23"/>
                      </a:cubicBezTo>
                      <a:cubicBezTo>
                        <a:pt x="86" y="24"/>
                        <a:pt x="85" y="25"/>
                        <a:pt x="86" y="24"/>
                      </a:cubicBezTo>
                      <a:cubicBezTo>
                        <a:pt x="86" y="25"/>
                        <a:pt x="86" y="27"/>
                        <a:pt x="85" y="25"/>
                      </a:cubicBezTo>
                      <a:cubicBezTo>
                        <a:pt x="85" y="26"/>
                        <a:pt x="84" y="26"/>
                        <a:pt x="84" y="27"/>
                      </a:cubicBezTo>
                      <a:cubicBezTo>
                        <a:pt x="85" y="28"/>
                        <a:pt x="87" y="27"/>
                        <a:pt x="87" y="27"/>
                      </a:cubicBezTo>
                      <a:cubicBezTo>
                        <a:pt x="87" y="27"/>
                        <a:pt x="87" y="27"/>
                        <a:pt x="87" y="27"/>
                      </a:cubicBezTo>
                      <a:cubicBezTo>
                        <a:pt x="89" y="24"/>
                        <a:pt x="89" y="24"/>
                        <a:pt x="89" y="24"/>
                      </a:cubicBezTo>
                      <a:cubicBezTo>
                        <a:pt x="89" y="25"/>
                        <a:pt x="89" y="25"/>
                        <a:pt x="89" y="26"/>
                      </a:cubicBezTo>
                      <a:cubicBezTo>
                        <a:pt x="89" y="26"/>
                        <a:pt x="90" y="25"/>
                        <a:pt x="90" y="25"/>
                      </a:cubicBezTo>
                      <a:cubicBezTo>
                        <a:pt x="90" y="26"/>
                        <a:pt x="90" y="28"/>
                        <a:pt x="89" y="29"/>
                      </a:cubicBezTo>
                      <a:cubicBezTo>
                        <a:pt x="92" y="27"/>
                        <a:pt x="92" y="27"/>
                        <a:pt x="92" y="27"/>
                      </a:cubicBezTo>
                      <a:cubicBezTo>
                        <a:pt x="92" y="27"/>
                        <a:pt x="93" y="28"/>
                        <a:pt x="93" y="29"/>
                      </a:cubicBezTo>
                      <a:cubicBezTo>
                        <a:pt x="94" y="30"/>
                        <a:pt x="96" y="26"/>
                        <a:pt x="98" y="27"/>
                      </a:cubicBezTo>
                      <a:cubicBezTo>
                        <a:pt x="98" y="26"/>
                        <a:pt x="98" y="26"/>
                        <a:pt x="98" y="26"/>
                      </a:cubicBezTo>
                      <a:cubicBezTo>
                        <a:pt x="100" y="26"/>
                        <a:pt x="101" y="28"/>
                        <a:pt x="103" y="26"/>
                      </a:cubicBezTo>
                      <a:cubicBezTo>
                        <a:pt x="104" y="28"/>
                        <a:pt x="104" y="28"/>
                        <a:pt x="104" y="28"/>
                      </a:cubicBezTo>
                      <a:cubicBezTo>
                        <a:pt x="106" y="27"/>
                        <a:pt x="103" y="25"/>
                        <a:pt x="105" y="24"/>
                      </a:cubicBezTo>
                      <a:cubicBezTo>
                        <a:pt x="107" y="22"/>
                        <a:pt x="106" y="26"/>
                        <a:pt x="106" y="27"/>
                      </a:cubicBezTo>
                      <a:cubicBezTo>
                        <a:pt x="107" y="25"/>
                        <a:pt x="108" y="22"/>
                        <a:pt x="110" y="24"/>
                      </a:cubicBezTo>
                      <a:cubicBezTo>
                        <a:pt x="110" y="25"/>
                        <a:pt x="109" y="24"/>
                        <a:pt x="109" y="25"/>
                      </a:cubicBezTo>
                      <a:close/>
                      <a:moveTo>
                        <a:pt x="126" y="22"/>
                      </a:moveTo>
                      <a:cubicBezTo>
                        <a:pt x="126" y="22"/>
                        <a:pt x="125" y="23"/>
                        <a:pt x="125" y="22"/>
                      </a:cubicBezTo>
                      <a:cubicBezTo>
                        <a:pt x="125" y="20"/>
                        <a:pt x="126" y="21"/>
                        <a:pt x="126" y="22"/>
                      </a:cubicBezTo>
                      <a:close/>
                      <a:moveTo>
                        <a:pt x="153" y="16"/>
                      </a:moveTo>
                      <a:cubicBezTo>
                        <a:pt x="153" y="17"/>
                        <a:pt x="152" y="17"/>
                        <a:pt x="152" y="16"/>
                      </a:cubicBezTo>
                      <a:cubicBezTo>
                        <a:pt x="152" y="16"/>
                        <a:pt x="153" y="16"/>
                        <a:pt x="153" y="16"/>
                      </a:cubicBezTo>
                      <a:close/>
                      <a:moveTo>
                        <a:pt x="231" y="9"/>
                      </a:moveTo>
                      <a:cubicBezTo>
                        <a:pt x="231" y="9"/>
                        <a:pt x="231" y="9"/>
                        <a:pt x="231" y="9"/>
                      </a:cubicBezTo>
                      <a:cubicBezTo>
                        <a:pt x="231" y="8"/>
                        <a:pt x="231" y="8"/>
                        <a:pt x="231" y="9"/>
                      </a:cubicBezTo>
                      <a:close/>
                      <a:moveTo>
                        <a:pt x="233" y="10"/>
                      </a:moveTo>
                      <a:cubicBezTo>
                        <a:pt x="233" y="10"/>
                        <a:pt x="233" y="10"/>
                        <a:pt x="233" y="9"/>
                      </a:cubicBezTo>
                      <a:cubicBezTo>
                        <a:pt x="233" y="10"/>
                        <a:pt x="233" y="10"/>
                        <a:pt x="232" y="10"/>
                      </a:cubicBezTo>
                      <a:cubicBezTo>
                        <a:pt x="232" y="10"/>
                        <a:pt x="232" y="10"/>
                        <a:pt x="233" y="10"/>
                      </a:cubicBezTo>
                      <a:close/>
                      <a:moveTo>
                        <a:pt x="57" y="10"/>
                      </a:moveTo>
                      <a:cubicBezTo>
                        <a:pt x="57" y="10"/>
                        <a:pt x="57" y="10"/>
                        <a:pt x="57" y="10"/>
                      </a:cubicBezTo>
                      <a:cubicBezTo>
                        <a:pt x="57" y="11"/>
                        <a:pt x="57" y="10"/>
                        <a:pt x="57"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5" name="Freeform 715"/>
                <p:cNvSpPr>
                  <a:spLocks/>
                </p:cNvSpPr>
                <p:nvPr/>
              </p:nvSpPr>
              <p:spPr bwMode="auto">
                <a:xfrm>
                  <a:off x="6536" y="109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6" name="Freeform 716"/>
                <p:cNvSpPr>
                  <a:spLocks/>
                </p:cNvSpPr>
                <p:nvPr/>
              </p:nvSpPr>
              <p:spPr bwMode="auto">
                <a:xfrm>
                  <a:off x="6413"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7" name="Freeform 717"/>
                <p:cNvSpPr>
                  <a:spLocks/>
                </p:cNvSpPr>
                <p:nvPr/>
              </p:nvSpPr>
              <p:spPr bwMode="auto">
                <a:xfrm>
                  <a:off x="6666" y="10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8" name="Freeform 718"/>
                <p:cNvSpPr>
                  <a:spLocks/>
                </p:cNvSpPr>
                <p:nvPr/>
              </p:nvSpPr>
              <p:spPr bwMode="auto">
                <a:xfrm>
                  <a:off x="6756" y="107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9" name="Freeform 719"/>
                <p:cNvSpPr>
                  <a:spLocks/>
                </p:cNvSpPr>
                <p:nvPr/>
              </p:nvSpPr>
              <p:spPr bwMode="auto">
                <a:xfrm>
                  <a:off x="6764" y="11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0" name="Freeform 720"/>
                <p:cNvSpPr>
                  <a:spLocks/>
                </p:cNvSpPr>
                <p:nvPr/>
              </p:nvSpPr>
              <p:spPr bwMode="auto">
                <a:xfrm>
                  <a:off x="6752" y="1087"/>
                  <a:ext cx="7" cy="5"/>
                </a:xfrm>
                <a:custGeom>
                  <a:avLst/>
                  <a:gdLst>
                    <a:gd name="T0" fmla="*/ 1 w 3"/>
                    <a:gd name="T1" fmla="*/ 0 h 2"/>
                    <a:gd name="T2" fmla="*/ 2 w 3"/>
                    <a:gd name="T3" fmla="*/ 2 h 2"/>
                    <a:gd name="T4" fmla="*/ 2 w 3"/>
                    <a:gd name="T5" fmla="*/ 2 h 2"/>
                    <a:gd name="T6" fmla="*/ 1 w 3"/>
                    <a:gd name="T7" fmla="*/ 0 h 2"/>
                  </a:gdLst>
                  <a:ahLst/>
                  <a:cxnLst>
                    <a:cxn ang="0">
                      <a:pos x="T0" y="T1"/>
                    </a:cxn>
                    <a:cxn ang="0">
                      <a:pos x="T2" y="T3"/>
                    </a:cxn>
                    <a:cxn ang="0">
                      <a:pos x="T4" y="T5"/>
                    </a:cxn>
                    <a:cxn ang="0">
                      <a:pos x="T6" y="T7"/>
                    </a:cxn>
                  </a:cxnLst>
                  <a:rect l="0" t="0" r="r" b="b"/>
                  <a:pathLst>
                    <a:path w="3" h="2">
                      <a:moveTo>
                        <a:pt x="1" y="0"/>
                      </a:moveTo>
                      <a:cubicBezTo>
                        <a:pt x="0" y="2"/>
                        <a:pt x="1" y="2"/>
                        <a:pt x="2" y="2"/>
                      </a:cubicBezTo>
                      <a:cubicBezTo>
                        <a:pt x="2" y="2"/>
                        <a:pt x="2" y="2"/>
                        <a:pt x="2" y="2"/>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1" name="Freeform 721"/>
                <p:cNvSpPr>
                  <a:spLocks/>
                </p:cNvSpPr>
                <p:nvPr/>
              </p:nvSpPr>
              <p:spPr bwMode="auto">
                <a:xfrm>
                  <a:off x="6756" y="1090"/>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1" y="1"/>
                        <a:pt x="1" y="1"/>
                        <a:pt x="1"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2" name="Freeform 722"/>
                <p:cNvSpPr>
                  <a:spLocks/>
                </p:cNvSpPr>
                <p:nvPr/>
              </p:nvSpPr>
              <p:spPr bwMode="auto">
                <a:xfrm>
                  <a:off x="6733" y="1064"/>
                  <a:ext cx="9" cy="7"/>
                </a:xfrm>
                <a:custGeom>
                  <a:avLst/>
                  <a:gdLst>
                    <a:gd name="T0" fmla="*/ 3 w 4"/>
                    <a:gd name="T1" fmla="*/ 3 h 3"/>
                    <a:gd name="T2" fmla="*/ 3 w 4"/>
                    <a:gd name="T3" fmla="*/ 2 h 3"/>
                    <a:gd name="T4" fmla="*/ 3 w 4"/>
                    <a:gd name="T5" fmla="*/ 3 h 3"/>
                  </a:gdLst>
                  <a:ahLst/>
                  <a:cxnLst>
                    <a:cxn ang="0">
                      <a:pos x="T0" y="T1"/>
                    </a:cxn>
                    <a:cxn ang="0">
                      <a:pos x="T2" y="T3"/>
                    </a:cxn>
                    <a:cxn ang="0">
                      <a:pos x="T4" y="T5"/>
                    </a:cxn>
                  </a:cxnLst>
                  <a:rect l="0" t="0" r="r" b="b"/>
                  <a:pathLst>
                    <a:path w="4" h="3">
                      <a:moveTo>
                        <a:pt x="3" y="3"/>
                      </a:moveTo>
                      <a:cubicBezTo>
                        <a:pt x="3" y="3"/>
                        <a:pt x="3" y="1"/>
                        <a:pt x="3" y="2"/>
                      </a:cubicBezTo>
                      <a:cubicBezTo>
                        <a:pt x="4" y="0"/>
                        <a:pt x="0" y="3"/>
                        <a:pt x="3"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3" name="Freeform 723"/>
                <p:cNvSpPr>
                  <a:spLocks/>
                </p:cNvSpPr>
                <p:nvPr/>
              </p:nvSpPr>
              <p:spPr bwMode="auto">
                <a:xfrm>
                  <a:off x="6749" y="1094"/>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4" name="Freeform 724"/>
                <p:cNvSpPr>
                  <a:spLocks/>
                </p:cNvSpPr>
                <p:nvPr/>
              </p:nvSpPr>
              <p:spPr bwMode="auto">
                <a:xfrm>
                  <a:off x="6738" y="1090"/>
                  <a:ext cx="4"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1" y="1"/>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5" name="Freeform 725"/>
                <p:cNvSpPr>
                  <a:spLocks/>
                </p:cNvSpPr>
                <p:nvPr/>
              </p:nvSpPr>
              <p:spPr bwMode="auto">
                <a:xfrm>
                  <a:off x="6742" y="109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6" name="Rectangle 726"/>
                <p:cNvSpPr>
                  <a:spLocks noChangeArrowheads="1"/>
                </p:cNvSpPr>
                <p:nvPr/>
              </p:nvSpPr>
              <p:spPr bwMode="auto">
                <a:xfrm>
                  <a:off x="6745" y="109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7" name="Freeform 727"/>
                <p:cNvSpPr>
                  <a:spLocks/>
                </p:cNvSpPr>
                <p:nvPr/>
              </p:nvSpPr>
              <p:spPr bwMode="auto">
                <a:xfrm>
                  <a:off x="6707" y="1083"/>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8" name="Freeform 728"/>
                <p:cNvSpPr>
                  <a:spLocks/>
                </p:cNvSpPr>
                <p:nvPr/>
              </p:nvSpPr>
              <p:spPr bwMode="auto">
                <a:xfrm>
                  <a:off x="6714" y="1092"/>
                  <a:ext cx="2" cy="7"/>
                </a:xfrm>
                <a:custGeom>
                  <a:avLst/>
                  <a:gdLst>
                    <a:gd name="T0" fmla="*/ 1 w 1"/>
                    <a:gd name="T1" fmla="*/ 2 h 3"/>
                    <a:gd name="T2" fmla="*/ 1 w 1"/>
                    <a:gd name="T3" fmla="*/ 0 h 3"/>
                    <a:gd name="T4" fmla="*/ 0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1" y="1"/>
                        <a:pt x="1" y="1"/>
                        <a:pt x="1" y="0"/>
                      </a:cubicBezTo>
                      <a:cubicBezTo>
                        <a:pt x="0" y="3"/>
                        <a:pt x="0" y="3"/>
                        <a:pt x="0" y="3"/>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9" name="Freeform 729"/>
                <p:cNvSpPr>
                  <a:spLocks/>
                </p:cNvSpPr>
                <p:nvPr/>
              </p:nvSpPr>
              <p:spPr bwMode="auto">
                <a:xfrm>
                  <a:off x="6702" y="1097"/>
                  <a:ext cx="7" cy="5"/>
                </a:xfrm>
                <a:custGeom>
                  <a:avLst/>
                  <a:gdLst>
                    <a:gd name="T0" fmla="*/ 2 w 3"/>
                    <a:gd name="T1" fmla="*/ 0 h 2"/>
                    <a:gd name="T2" fmla="*/ 2 w 3"/>
                    <a:gd name="T3" fmla="*/ 2 h 2"/>
                    <a:gd name="T4" fmla="*/ 2 w 3"/>
                    <a:gd name="T5" fmla="*/ 0 h 2"/>
                  </a:gdLst>
                  <a:ahLst/>
                  <a:cxnLst>
                    <a:cxn ang="0">
                      <a:pos x="T0" y="T1"/>
                    </a:cxn>
                    <a:cxn ang="0">
                      <a:pos x="T2" y="T3"/>
                    </a:cxn>
                    <a:cxn ang="0">
                      <a:pos x="T4" y="T5"/>
                    </a:cxn>
                  </a:cxnLst>
                  <a:rect l="0" t="0" r="r" b="b"/>
                  <a:pathLst>
                    <a:path w="3" h="2">
                      <a:moveTo>
                        <a:pt x="2" y="0"/>
                      </a:moveTo>
                      <a:cubicBezTo>
                        <a:pt x="2" y="1"/>
                        <a:pt x="0" y="2"/>
                        <a:pt x="2" y="2"/>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0" name="Freeform 730"/>
                <p:cNvSpPr>
                  <a:spLocks/>
                </p:cNvSpPr>
                <p:nvPr/>
              </p:nvSpPr>
              <p:spPr bwMode="auto">
                <a:xfrm>
                  <a:off x="6664" y="1075"/>
                  <a:ext cx="0" cy="10"/>
                </a:xfrm>
                <a:custGeom>
                  <a:avLst/>
                  <a:gdLst>
                    <a:gd name="T0" fmla="*/ 10 h 10"/>
                    <a:gd name="T1" fmla="*/ 10 h 10"/>
                    <a:gd name="T2" fmla="*/ 0 h 10"/>
                    <a:gd name="T3" fmla="*/ 10 h 10"/>
                  </a:gdLst>
                  <a:ahLst/>
                  <a:cxnLst>
                    <a:cxn ang="0">
                      <a:pos x="0" y="T0"/>
                    </a:cxn>
                    <a:cxn ang="0">
                      <a:pos x="0" y="T1"/>
                    </a:cxn>
                    <a:cxn ang="0">
                      <a:pos x="0" y="T2"/>
                    </a:cxn>
                    <a:cxn ang="0">
                      <a:pos x="0" y="T3"/>
                    </a:cxn>
                  </a:cxnLst>
                  <a:rect l="0" t="0" r="r" b="b"/>
                  <a:pathLst>
                    <a:path h="10">
                      <a:moveTo>
                        <a:pt x="0" y="10"/>
                      </a:moveTo>
                      <a:lnTo>
                        <a:pt x="0" y="10"/>
                      </a:lnTo>
                      <a:lnTo>
                        <a:pt x="0"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1" name="Freeform 731"/>
                <p:cNvSpPr>
                  <a:spLocks/>
                </p:cNvSpPr>
                <p:nvPr/>
              </p:nvSpPr>
              <p:spPr bwMode="auto">
                <a:xfrm>
                  <a:off x="6621" y="1097"/>
                  <a:ext cx="8" cy="9"/>
                </a:xfrm>
                <a:custGeom>
                  <a:avLst/>
                  <a:gdLst>
                    <a:gd name="T0" fmla="*/ 0 w 3"/>
                    <a:gd name="T1" fmla="*/ 3 h 4"/>
                    <a:gd name="T2" fmla="*/ 2 w 3"/>
                    <a:gd name="T3" fmla="*/ 2 h 4"/>
                    <a:gd name="T4" fmla="*/ 2 w 3"/>
                    <a:gd name="T5" fmla="*/ 0 h 4"/>
                    <a:gd name="T6" fmla="*/ 0 w 3"/>
                    <a:gd name="T7" fmla="*/ 3 h 4"/>
                  </a:gdLst>
                  <a:ahLst/>
                  <a:cxnLst>
                    <a:cxn ang="0">
                      <a:pos x="T0" y="T1"/>
                    </a:cxn>
                    <a:cxn ang="0">
                      <a:pos x="T2" y="T3"/>
                    </a:cxn>
                    <a:cxn ang="0">
                      <a:pos x="T4" y="T5"/>
                    </a:cxn>
                    <a:cxn ang="0">
                      <a:pos x="T6" y="T7"/>
                    </a:cxn>
                  </a:cxnLst>
                  <a:rect l="0" t="0" r="r" b="b"/>
                  <a:pathLst>
                    <a:path w="3" h="4">
                      <a:moveTo>
                        <a:pt x="0" y="3"/>
                      </a:moveTo>
                      <a:cubicBezTo>
                        <a:pt x="2" y="4"/>
                        <a:pt x="1" y="1"/>
                        <a:pt x="2" y="2"/>
                      </a:cubicBezTo>
                      <a:cubicBezTo>
                        <a:pt x="3" y="1"/>
                        <a:pt x="1" y="1"/>
                        <a:pt x="2" y="0"/>
                      </a:cubicBezTo>
                      <a:cubicBezTo>
                        <a:pt x="1"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2" name="Freeform 732"/>
                <p:cNvSpPr>
                  <a:spLocks/>
                </p:cNvSpPr>
                <p:nvPr/>
              </p:nvSpPr>
              <p:spPr bwMode="auto">
                <a:xfrm>
                  <a:off x="6626" y="10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3" name="Freeform 733"/>
                <p:cNvSpPr>
                  <a:spLocks/>
                </p:cNvSpPr>
                <p:nvPr/>
              </p:nvSpPr>
              <p:spPr bwMode="auto">
                <a:xfrm>
                  <a:off x="6176" y="1142"/>
                  <a:ext cx="2" cy="5"/>
                </a:xfrm>
                <a:custGeom>
                  <a:avLst/>
                  <a:gdLst>
                    <a:gd name="T0" fmla="*/ 2 w 2"/>
                    <a:gd name="T1" fmla="*/ 0 h 5"/>
                    <a:gd name="T2" fmla="*/ 0 w 2"/>
                    <a:gd name="T3" fmla="*/ 5 h 5"/>
                    <a:gd name="T4" fmla="*/ 2 w 2"/>
                    <a:gd name="T5" fmla="*/ 2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4" name="Freeform 734"/>
                <p:cNvSpPr>
                  <a:spLocks/>
                </p:cNvSpPr>
                <p:nvPr/>
              </p:nvSpPr>
              <p:spPr bwMode="auto">
                <a:xfrm>
                  <a:off x="6178" y="1149"/>
                  <a:ext cx="7" cy="2"/>
                </a:xfrm>
                <a:custGeom>
                  <a:avLst/>
                  <a:gdLst>
                    <a:gd name="T0" fmla="*/ 3 w 3"/>
                    <a:gd name="T1" fmla="*/ 0 h 1"/>
                    <a:gd name="T2" fmla="*/ 0 w 3"/>
                    <a:gd name="T3" fmla="*/ 0 h 1"/>
                    <a:gd name="T4" fmla="*/ 2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0" y="0"/>
                        <a:pt x="0" y="0"/>
                        <a:pt x="0" y="0"/>
                      </a:cubicBezTo>
                      <a:cubicBezTo>
                        <a:pt x="0" y="0"/>
                        <a:pt x="1" y="1"/>
                        <a:pt x="2" y="1"/>
                      </a:cubicBezTo>
                      <a:cubicBezTo>
                        <a:pt x="2"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5" name="Freeform 735"/>
                <p:cNvSpPr>
                  <a:spLocks/>
                </p:cNvSpPr>
                <p:nvPr/>
              </p:nvSpPr>
              <p:spPr bwMode="auto">
                <a:xfrm>
                  <a:off x="6484" y="1106"/>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1"/>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6" name="Freeform 736"/>
                <p:cNvSpPr>
                  <a:spLocks/>
                </p:cNvSpPr>
                <p:nvPr/>
              </p:nvSpPr>
              <p:spPr bwMode="auto">
                <a:xfrm>
                  <a:off x="6456" y="1104"/>
                  <a:ext cx="2" cy="5"/>
                </a:xfrm>
                <a:custGeom>
                  <a:avLst/>
                  <a:gdLst>
                    <a:gd name="T0" fmla="*/ 0 w 2"/>
                    <a:gd name="T1" fmla="*/ 5 h 5"/>
                    <a:gd name="T2" fmla="*/ 2 w 2"/>
                    <a:gd name="T3" fmla="*/ 5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0"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7" name="Freeform 737"/>
                <p:cNvSpPr>
                  <a:spLocks/>
                </p:cNvSpPr>
                <p:nvPr/>
              </p:nvSpPr>
              <p:spPr bwMode="auto">
                <a:xfrm>
                  <a:off x="6432" y="1111"/>
                  <a:ext cx="2" cy="7"/>
                </a:xfrm>
                <a:custGeom>
                  <a:avLst/>
                  <a:gdLst>
                    <a:gd name="T0" fmla="*/ 0 w 1"/>
                    <a:gd name="T1" fmla="*/ 3 h 3"/>
                    <a:gd name="T2" fmla="*/ 1 w 1"/>
                    <a:gd name="T3" fmla="*/ 2 h 3"/>
                    <a:gd name="T4" fmla="*/ 0 w 1"/>
                    <a:gd name="T5" fmla="*/ 3 h 3"/>
                  </a:gdLst>
                  <a:ahLst/>
                  <a:cxnLst>
                    <a:cxn ang="0">
                      <a:pos x="T0" y="T1"/>
                    </a:cxn>
                    <a:cxn ang="0">
                      <a:pos x="T2" y="T3"/>
                    </a:cxn>
                    <a:cxn ang="0">
                      <a:pos x="T4" y="T5"/>
                    </a:cxn>
                  </a:cxnLst>
                  <a:rect l="0" t="0" r="r" b="b"/>
                  <a:pathLst>
                    <a:path w="1" h="3">
                      <a:moveTo>
                        <a:pt x="0" y="3"/>
                      </a:moveTo>
                      <a:cubicBezTo>
                        <a:pt x="0" y="3"/>
                        <a:pt x="1" y="2"/>
                        <a:pt x="1"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8" name="Line 738"/>
                <p:cNvSpPr>
                  <a:spLocks noChangeShapeType="1"/>
                </p:cNvSpPr>
                <p:nvPr/>
              </p:nvSpPr>
              <p:spPr bwMode="auto">
                <a:xfrm>
                  <a:off x="6216" y="1215"/>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9" name="Freeform 739"/>
                <p:cNvSpPr>
                  <a:spLocks/>
                </p:cNvSpPr>
                <p:nvPr/>
              </p:nvSpPr>
              <p:spPr bwMode="auto">
                <a:xfrm>
                  <a:off x="6690" y="189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2" y="1"/>
                      </a:cubicBezTo>
                      <a:cubicBezTo>
                        <a:pt x="2"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0" name="Freeform 740"/>
                <p:cNvSpPr>
                  <a:spLocks/>
                </p:cNvSpPr>
                <p:nvPr/>
              </p:nvSpPr>
              <p:spPr bwMode="auto">
                <a:xfrm>
                  <a:off x="6678" y="1882"/>
                  <a:ext cx="5" cy="2"/>
                </a:xfrm>
                <a:custGeom>
                  <a:avLst/>
                  <a:gdLst>
                    <a:gd name="T0" fmla="*/ 3 w 5"/>
                    <a:gd name="T1" fmla="*/ 2 h 2"/>
                    <a:gd name="T2" fmla="*/ 5 w 5"/>
                    <a:gd name="T3" fmla="*/ 2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2"/>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1" name="Freeform 741"/>
                <p:cNvSpPr>
                  <a:spLocks/>
                </p:cNvSpPr>
                <p:nvPr/>
              </p:nvSpPr>
              <p:spPr bwMode="auto">
                <a:xfrm>
                  <a:off x="6671" y="1870"/>
                  <a:ext cx="12" cy="9"/>
                </a:xfrm>
                <a:custGeom>
                  <a:avLst/>
                  <a:gdLst>
                    <a:gd name="T0" fmla="*/ 3 w 5"/>
                    <a:gd name="T1" fmla="*/ 0 h 4"/>
                    <a:gd name="T2" fmla="*/ 3 w 5"/>
                    <a:gd name="T3" fmla="*/ 3 h 4"/>
                    <a:gd name="T4" fmla="*/ 2 w 5"/>
                    <a:gd name="T5" fmla="*/ 4 h 4"/>
                    <a:gd name="T6" fmla="*/ 5 w 5"/>
                    <a:gd name="T7" fmla="*/ 4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cubicBezTo>
                        <a:pt x="0" y="1"/>
                        <a:pt x="4" y="2"/>
                        <a:pt x="3" y="3"/>
                      </a:cubicBezTo>
                      <a:cubicBezTo>
                        <a:pt x="2" y="4"/>
                        <a:pt x="2" y="4"/>
                        <a:pt x="2" y="4"/>
                      </a:cubicBezTo>
                      <a:cubicBezTo>
                        <a:pt x="5" y="4"/>
                        <a:pt x="5" y="4"/>
                        <a:pt x="5" y="4"/>
                      </a:cubicBezTo>
                      <a:cubicBezTo>
                        <a:pt x="4"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2" name="Freeform 742"/>
                <p:cNvSpPr>
                  <a:spLocks/>
                </p:cNvSpPr>
                <p:nvPr/>
              </p:nvSpPr>
              <p:spPr bwMode="auto">
                <a:xfrm>
                  <a:off x="6685" y="185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3" name="Freeform 743"/>
                <p:cNvSpPr>
                  <a:spLocks/>
                </p:cNvSpPr>
                <p:nvPr/>
              </p:nvSpPr>
              <p:spPr bwMode="auto">
                <a:xfrm>
                  <a:off x="6688" y="1855"/>
                  <a:ext cx="2" cy="5"/>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4" name="Freeform 744"/>
                <p:cNvSpPr>
                  <a:spLocks/>
                </p:cNvSpPr>
                <p:nvPr/>
              </p:nvSpPr>
              <p:spPr bwMode="auto">
                <a:xfrm>
                  <a:off x="6683" y="1848"/>
                  <a:ext cx="7" cy="5"/>
                </a:xfrm>
                <a:custGeom>
                  <a:avLst/>
                  <a:gdLst>
                    <a:gd name="T0" fmla="*/ 0 w 3"/>
                    <a:gd name="T1" fmla="*/ 1 h 2"/>
                    <a:gd name="T2" fmla="*/ 2 w 3"/>
                    <a:gd name="T3" fmla="*/ 2 h 2"/>
                    <a:gd name="T4" fmla="*/ 3 w 3"/>
                    <a:gd name="T5" fmla="*/ 0 h 2"/>
                    <a:gd name="T6" fmla="*/ 0 w 3"/>
                    <a:gd name="T7" fmla="*/ 1 h 2"/>
                  </a:gdLst>
                  <a:ahLst/>
                  <a:cxnLst>
                    <a:cxn ang="0">
                      <a:pos x="T0" y="T1"/>
                    </a:cxn>
                    <a:cxn ang="0">
                      <a:pos x="T2" y="T3"/>
                    </a:cxn>
                    <a:cxn ang="0">
                      <a:pos x="T4" y="T5"/>
                    </a:cxn>
                    <a:cxn ang="0">
                      <a:pos x="T6" y="T7"/>
                    </a:cxn>
                  </a:cxnLst>
                  <a:rect l="0" t="0" r="r" b="b"/>
                  <a:pathLst>
                    <a:path w="3" h="2">
                      <a:moveTo>
                        <a:pt x="0" y="1"/>
                      </a:moveTo>
                      <a:cubicBezTo>
                        <a:pt x="2" y="2"/>
                        <a:pt x="2" y="2"/>
                        <a:pt x="2" y="2"/>
                      </a:cubicBezTo>
                      <a:cubicBezTo>
                        <a:pt x="2" y="1"/>
                        <a:pt x="2" y="0"/>
                        <a:pt x="3"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5" name="Freeform 745"/>
                <p:cNvSpPr>
                  <a:spLocks/>
                </p:cNvSpPr>
                <p:nvPr/>
              </p:nvSpPr>
              <p:spPr bwMode="auto">
                <a:xfrm>
                  <a:off x="6678" y="1851"/>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6" name="Freeform 746"/>
                <p:cNvSpPr>
                  <a:spLocks/>
                </p:cNvSpPr>
                <p:nvPr/>
              </p:nvSpPr>
              <p:spPr bwMode="auto">
                <a:xfrm>
                  <a:off x="6676" y="1853"/>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7" name="Freeform 747"/>
                <p:cNvSpPr>
                  <a:spLocks/>
                </p:cNvSpPr>
                <p:nvPr/>
              </p:nvSpPr>
              <p:spPr bwMode="auto">
                <a:xfrm>
                  <a:off x="6678" y="1855"/>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1" y="1"/>
                        <a:pt x="0" y="1"/>
                      </a:cubicBezTo>
                      <a:cubicBezTo>
                        <a:pt x="1" y="2"/>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8" name="Freeform 748"/>
                <p:cNvSpPr>
                  <a:spLocks/>
                </p:cNvSpPr>
                <p:nvPr/>
              </p:nvSpPr>
              <p:spPr bwMode="auto">
                <a:xfrm>
                  <a:off x="6669" y="1870"/>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9" name="Freeform 749"/>
                <p:cNvSpPr>
                  <a:spLocks/>
                </p:cNvSpPr>
                <p:nvPr/>
              </p:nvSpPr>
              <p:spPr bwMode="auto">
                <a:xfrm>
                  <a:off x="6676" y="183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0" name="Freeform 750"/>
                <p:cNvSpPr>
                  <a:spLocks/>
                </p:cNvSpPr>
                <p:nvPr/>
              </p:nvSpPr>
              <p:spPr bwMode="auto">
                <a:xfrm>
                  <a:off x="6671" y="1839"/>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1" name="Freeform 751"/>
                <p:cNvSpPr>
                  <a:spLocks/>
                </p:cNvSpPr>
                <p:nvPr/>
              </p:nvSpPr>
              <p:spPr bwMode="auto">
                <a:xfrm>
                  <a:off x="6671" y="1853"/>
                  <a:ext cx="7" cy="2"/>
                </a:xfrm>
                <a:custGeom>
                  <a:avLst/>
                  <a:gdLst>
                    <a:gd name="T0" fmla="*/ 0 w 3"/>
                    <a:gd name="T1" fmla="*/ 1 h 1"/>
                    <a:gd name="T2" fmla="*/ 2 w 3"/>
                    <a:gd name="T3" fmla="*/ 1 h 1"/>
                    <a:gd name="T4" fmla="*/ 3 w 3"/>
                    <a:gd name="T5" fmla="*/ 1 h 1"/>
                    <a:gd name="T6" fmla="*/ 1 w 3"/>
                    <a:gd name="T7" fmla="*/ 1 h 1"/>
                    <a:gd name="T8" fmla="*/ 0 w 3"/>
                    <a:gd name="T9" fmla="*/ 0 h 1"/>
                    <a:gd name="T10" fmla="*/ 0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0" y="1"/>
                      </a:moveTo>
                      <a:cubicBezTo>
                        <a:pt x="0" y="1"/>
                        <a:pt x="1" y="1"/>
                        <a:pt x="2" y="1"/>
                      </a:cubicBezTo>
                      <a:cubicBezTo>
                        <a:pt x="2" y="1"/>
                        <a:pt x="3" y="1"/>
                        <a:pt x="3" y="1"/>
                      </a:cubicBezTo>
                      <a:cubicBezTo>
                        <a:pt x="3" y="1"/>
                        <a:pt x="2" y="1"/>
                        <a:pt x="1" y="1"/>
                      </a:cubicBezTo>
                      <a:cubicBezTo>
                        <a:pt x="1"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2" name="Freeform 752"/>
                <p:cNvSpPr>
                  <a:spLocks/>
                </p:cNvSpPr>
                <p:nvPr/>
              </p:nvSpPr>
              <p:spPr bwMode="auto">
                <a:xfrm>
                  <a:off x="6674" y="1827"/>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3" name="Freeform 753"/>
                <p:cNvSpPr>
                  <a:spLocks/>
                </p:cNvSpPr>
                <p:nvPr/>
              </p:nvSpPr>
              <p:spPr bwMode="auto">
                <a:xfrm>
                  <a:off x="6666" y="1818"/>
                  <a:ext cx="8" cy="4"/>
                </a:xfrm>
                <a:custGeom>
                  <a:avLst/>
                  <a:gdLst>
                    <a:gd name="T0" fmla="*/ 1 w 3"/>
                    <a:gd name="T1" fmla="*/ 2 h 2"/>
                    <a:gd name="T2" fmla="*/ 3 w 3"/>
                    <a:gd name="T3" fmla="*/ 1 h 2"/>
                    <a:gd name="T4" fmla="*/ 0 w 3"/>
                    <a:gd name="T5" fmla="*/ 1 h 2"/>
                    <a:gd name="T6" fmla="*/ 1 w 3"/>
                    <a:gd name="T7" fmla="*/ 2 h 2"/>
                  </a:gdLst>
                  <a:ahLst/>
                  <a:cxnLst>
                    <a:cxn ang="0">
                      <a:pos x="T0" y="T1"/>
                    </a:cxn>
                    <a:cxn ang="0">
                      <a:pos x="T2" y="T3"/>
                    </a:cxn>
                    <a:cxn ang="0">
                      <a:pos x="T4" y="T5"/>
                    </a:cxn>
                    <a:cxn ang="0">
                      <a:pos x="T6" y="T7"/>
                    </a:cxn>
                  </a:cxnLst>
                  <a:rect l="0" t="0" r="r" b="b"/>
                  <a:pathLst>
                    <a:path w="3" h="2">
                      <a:moveTo>
                        <a:pt x="1" y="2"/>
                      </a:moveTo>
                      <a:cubicBezTo>
                        <a:pt x="3" y="2"/>
                        <a:pt x="3" y="1"/>
                        <a:pt x="3" y="1"/>
                      </a:cubicBezTo>
                      <a:cubicBezTo>
                        <a:pt x="3" y="0"/>
                        <a:pt x="2" y="0"/>
                        <a:pt x="0" y="1"/>
                      </a:cubicBezTo>
                      <a:cubicBezTo>
                        <a:pt x="1" y="1"/>
                        <a:pt x="2"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4" name="Freeform 754"/>
                <p:cNvSpPr>
                  <a:spLocks/>
                </p:cNvSpPr>
                <p:nvPr/>
              </p:nvSpPr>
              <p:spPr bwMode="auto">
                <a:xfrm>
                  <a:off x="6664" y="181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5" name="Freeform 755"/>
                <p:cNvSpPr>
                  <a:spLocks/>
                </p:cNvSpPr>
                <p:nvPr/>
              </p:nvSpPr>
              <p:spPr bwMode="auto">
                <a:xfrm>
                  <a:off x="6671" y="1832"/>
                  <a:ext cx="3" cy="4"/>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0" y="1"/>
                        <a:pt x="0" y="1"/>
                        <a:pt x="0" y="1"/>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6" name="Freeform 756"/>
                <p:cNvSpPr>
                  <a:spLocks/>
                </p:cNvSpPr>
                <p:nvPr/>
              </p:nvSpPr>
              <p:spPr bwMode="auto">
                <a:xfrm>
                  <a:off x="6669" y="183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7" name="Freeform 757"/>
                <p:cNvSpPr>
                  <a:spLocks/>
                </p:cNvSpPr>
                <p:nvPr/>
              </p:nvSpPr>
              <p:spPr bwMode="auto">
                <a:xfrm>
                  <a:off x="6671"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8" name="Freeform 758"/>
                <p:cNvSpPr>
                  <a:spLocks/>
                </p:cNvSpPr>
                <p:nvPr/>
              </p:nvSpPr>
              <p:spPr bwMode="auto">
                <a:xfrm>
                  <a:off x="6664" y="1846"/>
                  <a:ext cx="7" cy="5"/>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0"/>
                        <a:pt x="1" y="0"/>
                        <a:pt x="0" y="2"/>
                      </a:cubicBezTo>
                      <a:cubicBezTo>
                        <a:pt x="1"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9" name="Freeform 759"/>
                <p:cNvSpPr>
                  <a:spLocks/>
                </p:cNvSpPr>
                <p:nvPr/>
              </p:nvSpPr>
              <p:spPr bwMode="auto">
                <a:xfrm>
                  <a:off x="6666" y="1839"/>
                  <a:ext cx="5" cy="5"/>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1" y="2"/>
                        <a:pt x="1" y="2"/>
                      </a:cubicBezTo>
                      <a:cubicBezTo>
                        <a:pt x="1" y="1"/>
                        <a:pt x="1" y="1"/>
                        <a:pt x="2"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0" name="Rectangle 760"/>
                <p:cNvSpPr>
                  <a:spLocks noChangeArrowheads="1"/>
                </p:cNvSpPr>
                <p:nvPr/>
              </p:nvSpPr>
              <p:spPr bwMode="auto">
                <a:xfrm>
                  <a:off x="6666" y="18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1" name="Freeform 761"/>
                <p:cNvSpPr>
                  <a:spLocks/>
                </p:cNvSpPr>
                <p:nvPr/>
              </p:nvSpPr>
              <p:spPr bwMode="auto">
                <a:xfrm>
                  <a:off x="6659" y="1825"/>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0"/>
                        <a:pt x="1"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2" name="Freeform 762"/>
                <p:cNvSpPr>
                  <a:spLocks/>
                </p:cNvSpPr>
                <p:nvPr/>
              </p:nvSpPr>
              <p:spPr bwMode="auto">
                <a:xfrm>
                  <a:off x="6666" y="1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3" name="Freeform 763"/>
                <p:cNvSpPr>
                  <a:spLocks/>
                </p:cNvSpPr>
                <p:nvPr/>
              </p:nvSpPr>
              <p:spPr bwMode="auto">
                <a:xfrm>
                  <a:off x="6650" y="18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4" name="Freeform 764"/>
                <p:cNvSpPr>
                  <a:spLocks/>
                </p:cNvSpPr>
                <p:nvPr/>
              </p:nvSpPr>
              <p:spPr bwMode="auto">
                <a:xfrm>
                  <a:off x="6662" y="1827"/>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5" name="Freeform 765"/>
                <p:cNvSpPr>
                  <a:spLocks/>
                </p:cNvSpPr>
                <p:nvPr/>
              </p:nvSpPr>
              <p:spPr bwMode="auto">
                <a:xfrm>
                  <a:off x="6659" y="181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6" name="Freeform 766"/>
                <p:cNvSpPr>
                  <a:spLocks/>
                </p:cNvSpPr>
                <p:nvPr/>
              </p:nvSpPr>
              <p:spPr bwMode="auto">
                <a:xfrm>
                  <a:off x="6666" y="182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7" name="Freeform 767"/>
                <p:cNvSpPr>
                  <a:spLocks/>
                </p:cNvSpPr>
                <p:nvPr/>
              </p:nvSpPr>
              <p:spPr bwMode="auto">
                <a:xfrm>
                  <a:off x="6664" y="182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8" name="Freeform 768"/>
                <p:cNvSpPr>
                  <a:spLocks/>
                </p:cNvSpPr>
                <p:nvPr/>
              </p:nvSpPr>
              <p:spPr bwMode="auto">
                <a:xfrm>
                  <a:off x="6631" y="1815"/>
                  <a:ext cx="19" cy="17"/>
                </a:xfrm>
                <a:custGeom>
                  <a:avLst/>
                  <a:gdLst>
                    <a:gd name="T0" fmla="*/ 0 w 8"/>
                    <a:gd name="T1" fmla="*/ 7 h 7"/>
                    <a:gd name="T2" fmla="*/ 2 w 8"/>
                    <a:gd name="T3" fmla="*/ 7 h 7"/>
                    <a:gd name="T4" fmla="*/ 8 w 8"/>
                    <a:gd name="T5" fmla="*/ 0 h 7"/>
                    <a:gd name="T6" fmla="*/ 6 w 8"/>
                    <a:gd name="T7" fmla="*/ 1 h 7"/>
                    <a:gd name="T8" fmla="*/ 4 w 8"/>
                    <a:gd name="T9" fmla="*/ 5 h 7"/>
                    <a:gd name="T10" fmla="*/ 4 w 8"/>
                    <a:gd name="T11" fmla="*/ 2 h 7"/>
                    <a:gd name="T12" fmla="*/ 0 w 8"/>
                    <a:gd name="T13" fmla="*/ 6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4" y="7"/>
                        <a:pt x="7" y="3"/>
                        <a:pt x="8" y="0"/>
                      </a:cubicBezTo>
                      <a:cubicBezTo>
                        <a:pt x="7" y="0"/>
                        <a:pt x="7" y="1"/>
                        <a:pt x="6" y="1"/>
                      </a:cubicBezTo>
                      <a:cubicBezTo>
                        <a:pt x="5" y="2"/>
                        <a:pt x="6" y="4"/>
                        <a:pt x="4" y="5"/>
                      </a:cubicBezTo>
                      <a:cubicBezTo>
                        <a:pt x="3" y="4"/>
                        <a:pt x="4" y="3"/>
                        <a:pt x="4" y="2"/>
                      </a:cubicBezTo>
                      <a:cubicBezTo>
                        <a:pt x="3" y="4"/>
                        <a:pt x="1" y="4"/>
                        <a:pt x="0" y="6"/>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9" name="Freeform 769"/>
                <p:cNvSpPr>
                  <a:spLocks/>
                </p:cNvSpPr>
                <p:nvPr/>
              </p:nvSpPr>
              <p:spPr bwMode="auto">
                <a:xfrm>
                  <a:off x="6650" y="1813"/>
                  <a:ext cx="5" cy="7"/>
                </a:xfrm>
                <a:custGeom>
                  <a:avLst/>
                  <a:gdLst>
                    <a:gd name="T0" fmla="*/ 1 w 2"/>
                    <a:gd name="T1" fmla="*/ 2 h 3"/>
                    <a:gd name="T2" fmla="*/ 2 w 2"/>
                    <a:gd name="T3" fmla="*/ 3 h 3"/>
                    <a:gd name="T4" fmla="*/ 2 w 2"/>
                    <a:gd name="T5" fmla="*/ 0 h 3"/>
                    <a:gd name="T6" fmla="*/ 0 w 2"/>
                    <a:gd name="T7" fmla="*/ 1 h 3"/>
                    <a:gd name="T8" fmla="*/ 2 w 2"/>
                    <a:gd name="T9" fmla="*/ 2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2" y="3"/>
                        <a:pt x="2" y="3"/>
                        <a:pt x="2" y="3"/>
                      </a:cubicBezTo>
                      <a:cubicBezTo>
                        <a:pt x="2" y="2"/>
                        <a:pt x="2" y="1"/>
                        <a:pt x="2" y="0"/>
                      </a:cubicBezTo>
                      <a:cubicBezTo>
                        <a:pt x="1" y="0"/>
                        <a:pt x="1" y="0"/>
                        <a:pt x="0" y="1"/>
                      </a:cubicBezTo>
                      <a:cubicBezTo>
                        <a:pt x="2" y="2"/>
                        <a:pt x="2" y="2"/>
                        <a:pt x="2"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0" name="Freeform 770"/>
                <p:cNvSpPr>
                  <a:spLocks/>
                </p:cNvSpPr>
                <p:nvPr/>
              </p:nvSpPr>
              <p:spPr bwMode="auto">
                <a:xfrm>
                  <a:off x="6650" y="1820"/>
                  <a:ext cx="9" cy="9"/>
                </a:xfrm>
                <a:custGeom>
                  <a:avLst/>
                  <a:gdLst>
                    <a:gd name="T0" fmla="*/ 3 w 4"/>
                    <a:gd name="T1" fmla="*/ 1 h 4"/>
                    <a:gd name="T2" fmla="*/ 0 w 4"/>
                    <a:gd name="T3" fmla="*/ 4 h 4"/>
                    <a:gd name="T4" fmla="*/ 2 w 4"/>
                    <a:gd name="T5" fmla="*/ 3 h 4"/>
                    <a:gd name="T6" fmla="*/ 3 w 4"/>
                    <a:gd name="T7" fmla="*/ 1 h 4"/>
                    <a:gd name="T8" fmla="*/ 4 w 4"/>
                    <a:gd name="T9" fmla="*/ 2 h 4"/>
                    <a:gd name="T10" fmla="*/ 4 w 4"/>
                    <a:gd name="T11" fmla="*/ 0 h 4"/>
                    <a:gd name="T12" fmla="*/ 4 w 4"/>
                    <a:gd name="T13" fmla="*/ 0 h 4"/>
                    <a:gd name="T14" fmla="*/ 4 w 4"/>
                    <a:gd name="T15" fmla="*/ 0 h 4"/>
                    <a:gd name="T16" fmla="*/ 4 w 4"/>
                    <a:gd name="T17" fmla="*/ 0 h 4"/>
                    <a:gd name="T18" fmla="*/ 4 w 4"/>
                    <a:gd name="T19" fmla="*/ 1 h 4"/>
                    <a:gd name="T20" fmla="*/ 4 w 4"/>
                    <a:gd name="T21" fmla="*/ 1 h 4"/>
                    <a:gd name="T22" fmla="*/ 3 w 4"/>
                    <a:gd name="T23" fmla="*/ 1 h 4"/>
                    <a:gd name="T24" fmla="*/ 4 w 4"/>
                    <a:gd name="T25" fmla="*/ 1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1" y="3"/>
                        <a:pt x="2" y="3"/>
                      </a:cubicBezTo>
                      <a:cubicBezTo>
                        <a:pt x="1" y="2"/>
                        <a:pt x="3" y="3"/>
                        <a:pt x="3" y="1"/>
                      </a:cubicBezTo>
                      <a:cubicBezTo>
                        <a:pt x="4" y="1"/>
                        <a:pt x="4" y="1"/>
                        <a:pt x="4" y="2"/>
                      </a:cubicBezTo>
                      <a:cubicBezTo>
                        <a:pt x="4" y="1"/>
                        <a:pt x="4" y="1"/>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3" y="1"/>
                        <a:pt x="3" y="1"/>
                      </a:cubicBezTo>
                      <a:cubicBezTo>
                        <a:pt x="3" y="0"/>
                        <a:pt x="4" y="1"/>
                        <a:pt x="4" y="1"/>
                      </a:cubicBezTo>
                      <a:cubicBezTo>
                        <a:pt x="4" y="0"/>
                        <a:pt x="4" y="0"/>
                        <a:pt x="4" y="0"/>
                      </a:cubicBezTo>
                      <a:cubicBezTo>
                        <a:pt x="4" y="0"/>
                        <a:pt x="4" y="0"/>
                        <a:pt x="4" y="0"/>
                      </a:cubicBezTo>
                      <a:cubicBezTo>
                        <a:pt x="4"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1" name="Freeform 771"/>
                <p:cNvSpPr>
                  <a:spLocks/>
                </p:cNvSpPr>
                <p:nvPr/>
              </p:nvSpPr>
              <p:spPr bwMode="auto">
                <a:xfrm>
                  <a:off x="6655" y="18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2" name="Freeform 772"/>
                <p:cNvSpPr>
                  <a:spLocks/>
                </p:cNvSpPr>
                <p:nvPr/>
              </p:nvSpPr>
              <p:spPr bwMode="auto">
                <a:xfrm>
                  <a:off x="6657" y="1844"/>
                  <a:ext cx="7" cy="9"/>
                </a:xfrm>
                <a:custGeom>
                  <a:avLst/>
                  <a:gdLst>
                    <a:gd name="T0" fmla="*/ 0 w 3"/>
                    <a:gd name="T1" fmla="*/ 3 h 4"/>
                    <a:gd name="T2" fmla="*/ 1 w 3"/>
                    <a:gd name="T3" fmla="*/ 3 h 4"/>
                    <a:gd name="T4" fmla="*/ 0 w 3"/>
                    <a:gd name="T5" fmla="*/ 4 h 4"/>
                    <a:gd name="T6" fmla="*/ 2 w 3"/>
                    <a:gd name="T7" fmla="*/ 3 h 4"/>
                    <a:gd name="T8" fmla="*/ 1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3"/>
                        <a:pt x="1" y="2"/>
                        <a:pt x="1" y="3"/>
                      </a:cubicBezTo>
                      <a:cubicBezTo>
                        <a:pt x="1" y="3"/>
                        <a:pt x="0" y="3"/>
                        <a:pt x="0" y="4"/>
                      </a:cubicBezTo>
                      <a:cubicBezTo>
                        <a:pt x="0" y="4"/>
                        <a:pt x="1" y="4"/>
                        <a:pt x="2" y="3"/>
                      </a:cubicBezTo>
                      <a:cubicBezTo>
                        <a:pt x="1" y="3"/>
                        <a:pt x="1" y="3"/>
                        <a:pt x="1" y="3"/>
                      </a:cubicBezTo>
                      <a:cubicBezTo>
                        <a:pt x="1" y="2"/>
                        <a:pt x="3" y="0"/>
                        <a:pt x="3" y="0"/>
                      </a:cubicBezTo>
                      <a:cubicBezTo>
                        <a:pt x="2" y="1"/>
                        <a:pt x="1"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3" name="Freeform 773"/>
                <p:cNvSpPr>
                  <a:spLocks/>
                </p:cNvSpPr>
                <p:nvPr/>
              </p:nvSpPr>
              <p:spPr bwMode="auto">
                <a:xfrm>
                  <a:off x="6652" y="1836"/>
                  <a:ext cx="5" cy="3"/>
                </a:xfrm>
                <a:custGeom>
                  <a:avLst/>
                  <a:gdLst>
                    <a:gd name="T0" fmla="*/ 2 w 2"/>
                    <a:gd name="T1" fmla="*/ 0 h 1"/>
                    <a:gd name="T2" fmla="*/ 0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0" y="0"/>
                        <a:pt x="0" y="0"/>
                      </a:cubicBezTo>
                      <a:cubicBezTo>
                        <a:pt x="0" y="1"/>
                        <a:pt x="0" y="1"/>
                        <a:pt x="0" y="1"/>
                      </a:cubicBezTo>
                      <a:cubicBezTo>
                        <a:pt x="1" y="0"/>
                        <a:pt x="1" y="0"/>
                        <a:pt x="1" y="0"/>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4" name="Freeform 774"/>
                <p:cNvSpPr>
                  <a:spLocks/>
                </p:cNvSpPr>
                <p:nvPr/>
              </p:nvSpPr>
              <p:spPr bwMode="auto">
                <a:xfrm>
                  <a:off x="6647" y="1810"/>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5" name="Freeform 775"/>
                <p:cNvSpPr>
                  <a:spLocks/>
                </p:cNvSpPr>
                <p:nvPr/>
              </p:nvSpPr>
              <p:spPr bwMode="auto">
                <a:xfrm>
                  <a:off x="6645" y="180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6" name="Freeform 776"/>
                <p:cNvSpPr>
                  <a:spLocks/>
                </p:cNvSpPr>
                <p:nvPr/>
              </p:nvSpPr>
              <p:spPr bwMode="auto">
                <a:xfrm>
                  <a:off x="6522"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7" name="Freeform 777"/>
                <p:cNvSpPr>
                  <a:spLocks/>
                </p:cNvSpPr>
                <p:nvPr/>
              </p:nvSpPr>
              <p:spPr bwMode="auto">
                <a:xfrm>
                  <a:off x="6517" y="192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8" name="Freeform 778"/>
                <p:cNvSpPr>
                  <a:spLocks/>
                </p:cNvSpPr>
                <p:nvPr/>
              </p:nvSpPr>
              <p:spPr bwMode="auto">
                <a:xfrm>
                  <a:off x="6510" y="1799"/>
                  <a:ext cx="10" cy="7"/>
                </a:xfrm>
                <a:custGeom>
                  <a:avLst/>
                  <a:gdLst>
                    <a:gd name="T0" fmla="*/ 4 w 4"/>
                    <a:gd name="T1" fmla="*/ 2 h 3"/>
                    <a:gd name="T2" fmla="*/ 1 w 4"/>
                    <a:gd name="T3" fmla="*/ 2 h 3"/>
                    <a:gd name="T4" fmla="*/ 3 w 4"/>
                    <a:gd name="T5" fmla="*/ 3 h 3"/>
                    <a:gd name="T6" fmla="*/ 4 w 4"/>
                    <a:gd name="T7" fmla="*/ 2 h 3"/>
                  </a:gdLst>
                  <a:ahLst/>
                  <a:cxnLst>
                    <a:cxn ang="0">
                      <a:pos x="T0" y="T1"/>
                    </a:cxn>
                    <a:cxn ang="0">
                      <a:pos x="T2" y="T3"/>
                    </a:cxn>
                    <a:cxn ang="0">
                      <a:pos x="T4" y="T5"/>
                    </a:cxn>
                    <a:cxn ang="0">
                      <a:pos x="T6" y="T7"/>
                    </a:cxn>
                  </a:cxnLst>
                  <a:rect l="0" t="0" r="r" b="b"/>
                  <a:pathLst>
                    <a:path w="4" h="3">
                      <a:moveTo>
                        <a:pt x="4" y="2"/>
                      </a:moveTo>
                      <a:cubicBezTo>
                        <a:pt x="2" y="2"/>
                        <a:pt x="0" y="0"/>
                        <a:pt x="1" y="2"/>
                      </a:cubicBezTo>
                      <a:cubicBezTo>
                        <a:pt x="3" y="3"/>
                        <a:pt x="3" y="3"/>
                        <a:pt x="3" y="3"/>
                      </a:cubicBezTo>
                      <a:cubicBezTo>
                        <a:pt x="3" y="2"/>
                        <a:pt x="3" y="2"/>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9" name="Freeform 779"/>
                <p:cNvSpPr>
                  <a:spLocks/>
                </p:cNvSpPr>
                <p:nvPr/>
              </p:nvSpPr>
              <p:spPr bwMode="auto">
                <a:xfrm>
                  <a:off x="6489" y="1882"/>
                  <a:ext cx="4" cy="2"/>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0"/>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0" name="Freeform 780"/>
                <p:cNvSpPr>
                  <a:spLocks/>
                </p:cNvSpPr>
                <p:nvPr/>
              </p:nvSpPr>
              <p:spPr bwMode="auto">
                <a:xfrm>
                  <a:off x="6505" y="188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1" name="Freeform 781"/>
                <p:cNvSpPr>
                  <a:spLocks/>
                </p:cNvSpPr>
                <p:nvPr/>
              </p:nvSpPr>
              <p:spPr bwMode="auto">
                <a:xfrm>
                  <a:off x="6543" y="194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2" name="Freeform 782"/>
                <p:cNvSpPr>
                  <a:spLocks/>
                </p:cNvSpPr>
                <p:nvPr/>
              </p:nvSpPr>
              <p:spPr bwMode="auto">
                <a:xfrm>
                  <a:off x="6591" y="1787"/>
                  <a:ext cx="4" cy="7"/>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0"/>
                        <a:pt x="1" y="0"/>
                        <a:pt x="0" y="0"/>
                      </a:cubicBezTo>
                      <a:cubicBezTo>
                        <a:pt x="1" y="1"/>
                        <a:pt x="1" y="3"/>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3" name="Freeform 783"/>
                <p:cNvSpPr>
                  <a:spLocks/>
                </p:cNvSpPr>
                <p:nvPr/>
              </p:nvSpPr>
              <p:spPr bwMode="auto">
                <a:xfrm>
                  <a:off x="6482" y="195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4" name="Freeform 784"/>
                <p:cNvSpPr>
                  <a:spLocks/>
                </p:cNvSpPr>
                <p:nvPr/>
              </p:nvSpPr>
              <p:spPr bwMode="auto">
                <a:xfrm>
                  <a:off x="6586" y="1784"/>
                  <a:ext cx="5" cy="3"/>
                </a:xfrm>
                <a:custGeom>
                  <a:avLst/>
                  <a:gdLst>
                    <a:gd name="T0" fmla="*/ 0 w 2"/>
                    <a:gd name="T1" fmla="*/ 1 h 1"/>
                    <a:gd name="T2" fmla="*/ 0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1"/>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5" name="Freeform 785"/>
                <p:cNvSpPr>
                  <a:spLocks/>
                </p:cNvSpPr>
                <p:nvPr/>
              </p:nvSpPr>
              <p:spPr bwMode="auto">
                <a:xfrm>
                  <a:off x="6633" y="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6" name="Freeform 786"/>
                <p:cNvSpPr>
                  <a:spLocks/>
                </p:cNvSpPr>
                <p:nvPr/>
              </p:nvSpPr>
              <p:spPr bwMode="auto">
                <a:xfrm>
                  <a:off x="6685" y="19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7" name="Rectangle 787"/>
                <p:cNvSpPr>
                  <a:spLocks noChangeArrowheads="1"/>
                </p:cNvSpPr>
                <p:nvPr/>
              </p:nvSpPr>
              <p:spPr bwMode="auto">
                <a:xfrm>
                  <a:off x="6629"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8" name="Freeform 788"/>
                <p:cNvSpPr>
                  <a:spLocks/>
                </p:cNvSpPr>
                <p:nvPr/>
              </p:nvSpPr>
              <p:spPr bwMode="auto">
                <a:xfrm>
                  <a:off x="6624" y="18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9" name="Freeform 789"/>
                <p:cNvSpPr>
                  <a:spLocks/>
                </p:cNvSpPr>
                <p:nvPr/>
              </p:nvSpPr>
              <p:spPr bwMode="auto">
                <a:xfrm>
                  <a:off x="6576"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0" name="Freeform 790"/>
                <p:cNvSpPr>
                  <a:spLocks/>
                </p:cNvSpPr>
                <p:nvPr/>
              </p:nvSpPr>
              <p:spPr bwMode="auto">
                <a:xfrm>
                  <a:off x="6629" y="17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1" name="Freeform 791"/>
                <p:cNvSpPr>
                  <a:spLocks/>
                </p:cNvSpPr>
                <p:nvPr/>
              </p:nvSpPr>
              <p:spPr bwMode="auto">
                <a:xfrm>
                  <a:off x="6629" y="179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2" name="Freeform 792"/>
                <p:cNvSpPr>
                  <a:spLocks/>
                </p:cNvSpPr>
                <p:nvPr/>
              </p:nvSpPr>
              <p:spPr bwMode="auto">
                <a:xfrm>
                  <a:off x="6626" y="1796"/>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3" name="Freeform 793"/>
                <p:cNvSpPr>
                  <a:spLocks/>
                </p:cNvSpPr>
                <p:nvPr/>
              </p:nvSpPr>
              <p:spPr bwMode="auto">
                <a:xfrm>
                  <a:off x="6588" y="19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4" name="Rectangle 794"/>
                <p:cNvSpPr>
                  <a:spLocks noChangeArrowheads="1"/>
                </p:cNvSpPr>
                <p:nvPr/>
              </p:nvSpPr>
              <p:spPr bwMode="auto">
                <a:xfrm>
                  <a:off x="6527" y="185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5" name="Freeform 795"/>
                <p:cNvSpPr>
                  <a:spLocks/>
                </p:cNvSpPr>
                <p:nvPr/>
              </p:nvSpPr>
              <p:spPr bwMode="auto">
                <a:xfrm>
                  <a:off x="6517" y="1846"/>
                  <a:ext cx="10" cy="9"/>
                </a:xfrm>
                <a:custGeom>
                  <a:avLst/>
                  <a:gdLst>
                    <a:gd name="T0" fmla="*/ 4 w 4"/>
                    <a:gd name="T1" fmla="*/ 4 h 4"/>
                    <a:gd name="T2" fmla="*/ 4 w 4"/>
                    <a:gd name="T3" fmla="*/ 3 h 4"/>
                    <a:gd name="T4" fmla="*/ 0 w 4"/>
                    <a:gd name="T5" fmla="*/ 0 h 4"/>
                    <a:gd name="T6" fmla="*/ 2 w 4"/>
                    <a:gd name="T7" fmla="*/ 2 h 4"/>
                    <a:gd name="T8" fmla="*/ 4 w 4"/>
                    <a:gd name="T9" fmla="*/ 4 h 4"/>
                  </a:gdLst>
                  <a:ahLst/>
                  <a:cxnLst>
                    <a:cxn ang="0">
                      <a:pos x="T0" y="T1"/>
                    </a:cxn>
                    <a:cxn ang="0">
                      <a:pos x="T2" y="T3"/>
                    </a:cxn>
                    <a:cxn ang="0">
                      <a:pos x="T4" y="T5"/>
                    </a:cxn>
                    <a:cxn ang="0">
                      <a:pos x="T6" y="T7"/>
                    </a:cxn>
                    <a:cxn ang="0">
                      <a:pos x="T8" y="T9"/>
                    </a:cxn>
                  </a:cxnLst>
                  <a:rect l="0" t="0" r="r" b="b"/>
                  <a:pathLst>
                    <a:path w="4" h="4">
                      <a:moveTo>
                        <a:pt x="4" y="4"/>
                      </a:moveTo>
                      <a:cubicBezTo>
                        <a:pt x="3" y="3"/>
                        <a:pt x="3" y="3"/>
                        <a:pt x="4" y="3"/>
                      </a:cubicBezTo>
                      <a:cubicBezTo>
                        <a:pt x="0" y="0"/>
                        <a:pt x="0" y="0"/>
                        <a:pt x="0" y="0"/>
                      </a:cubicBezTo>
                      <a:cubicBezTo>
                        <a:pt x="0" y="0"/>
                        <a:pt x="1" y="1"/>
                        <a:pt x="2" y="2"/>
                      </a:cubicBezTo>
                      <a:cubicBezTo>
                        <a:pt x="3" y="3"/>
                        <a:pt x="4" y="4"/>
                        <a:pt x="4"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6" name="Freeform 796"/>
                <p:cNvSpPr>
                  <a:spLocks noEditPoints="1"/>
                </p:cNvSpPr>
                <p:nvPr/>
              </p:nvSpPr>
              <p:spPr bwMode="auto">
                <a:xfrm>
                  <a:off x="6463" y="1775"/>
                  <a:ext cx="225" cy="237"/>
                </a:xfrm>
                <a:custGeom>
                  <a:avLst/>
                  <a:gdLst>
                    <a:gd name="T0" fmla="*/ 27 w 95"/>
                    <a:gd name="T1" fmla="*/ 68 h 100"/>
                    <a:gd name="T2" fmla="*/ 23 w 95"/>
                    <a:gd name="T3" fmla="*/ 66 h 100"/>
                    <a:gd name="T4" fmla="*/ 24 w 95"/>
                    <a:gd name="T5" fmla="*/ 63 h 100"/>
                    <a:gd name="T6" fmla="*/ 21 w 95"/>
                    <a:gd name="T7" fmla="*/ 59 h 100"/>
                    <a:gd name="T8" fmla="*/ 20 w 95"/>
                    <a:gd name="T9" fmla="*/ 55 h 100"/>
                    <a:gd name="T10" fmla="*/ 12 w 95"/>
                    <a:gd name="T11" fmla="*/ 46 h 100"/>
                    <a:gd name="T12" fmla="*/ 13 w 95"/>
                    <a:gd name="T13" fmla="*/ 45 h 100"/>
                    <a:gd name="T14" fmla="*/ 19 w 95"/>
                    <a:gd name="T15" fmla="*/ 46 h 100"/>
                    <a:gd name="T16" fmla="*/ 21 w 95"/>
                    <a:gd name="T17" fmla="*/ 43 h 100"/>
                    <a:gd name="T18" fmla="*/ 21 w 95"/>
                    <a:gd name="T19" fmla="*/ 37 h 100"/>
                    <a:gd name="T20" fmla="*/ 22 w 95"/>
                    <a:gd name="T21" fmla="*/ 29 h 100"/>
                    <a:gd name="T22" fmla="*/ 26 w 95"/>
                    <a:gd name="T23" fmla="*/ 26 h 100"/>
                    <a:gd name="T24" fmla="*/ 31 w 95"/>
                    <a:gd name="T25" fmla="*/ 28 h 100"/>
                    <a:gd name="T26" fmla="*/ 32 w 95"/>
                    <a:gd name="T27" fmla="*/ 13 h 100"/>
                    <a:gd name="T28" fmla="*/ 37 w 95"/>
                    <a:gd name="T29" fmla="*/ 26 h 100"/>
                    <a:gd name="T30" fmla="*/ 41 w 95"/>
                    <a:gd name="T31" fmla="*/ 24 h 100"/>
                    <a:gd name="T32" fmla="*/ 44 w 95"/>
                    <a:gd name="T33" fmla="*/ 23 h 100"/>
                    <a:gd name="T34" fmla="*/ 52 w 95"/>
                    <a:gd name="T35" fmla="*/ 20 h 100"/>
                    <a:gd name="T36" fmla="*/ 57 w 95"/>
                    <a:gd name="T37" fmla="*/ 13 h 100"/>
                    <a:gd name="T38" fmla="*/ 64 w 95"/>
                    <a:gd name="T39" fmla="*/ 20 h 100"/>
                    <a:gd name="T40" fmla="*/ 69 w 95"/>
                    <a:gd name="T41" fmla="*/ 16 h 100"/>
                    <a:gd name="T42" fmla="*/ 72 w 95"/>
                    <a:gd name="T43" fmla="*/ 9 h 100"/>
                    <a:gd name="T44" fmla="*/ 70 w 95"/>
                    <a:gd name="T45" fmla="*/ 12 h 100"/>
                    <a:gd name="T46" fmla="*/ 63 w 95"/>
                    <a:gd name="T47" fmla="*/ 6 h 100"/>
                    <a:gd name="T48" fmla="*/ 49 w 95"/>
                    <a:gd name="T49" fmla="*/ 4 h 100"/>
                    <a:gd name="T50" fmla="*/ 32 w 95"/>
                    <a:gd name="T51" fmla="*/ 10 h 100"/>
                    <a:gd name="T52" fmla="*/ 25 w 95"/>
                    <a:gd name="T53" fmla="*/ 13 h 100"/>
                    <a:gd name="T54" fmla="*/ 24 w 95"/>
                    <a:gd name="T55" fmla="*/ 15 h 100"/>
                    <a:gd name="T56" fmla="*/ 18 w 95"/>
                    <a:gd name="T57" fmla="*/ 21 h 100"/>
                    <a:gd name="T58" fmla="*/ 15 w 95"/>
                    <a:gd name="T59" fmla="*/ 27 h 100"/>
                    <a:gd name="T60" fmla="*/ 3 w 95"/>
                    <a:gd name="T61" fmla="*/ 40 h 100"/>
                    <a:gd name="T62" fmla="*/ 6 w 95"/>
                    <a:gd name="T63" fmla="*/ 50 h 100"/>
                    <a:gd name="T64" fmla="*/ 8 w 95"/>
                    <a:gd name="T65" fmla="*/ 58 h 100"/>
                    <a:gd name="T66" fmla="*/ 2 w 95"/>
                    <a:gd name="T67" fmla="*/ 68 h 100"/>
                    <a:gd name="T68" fmla="*/ 14 w 95"/>
                    <a:gd name="T69" fmla="*/ 80 h 100"/>
                    <a:gd name="T70" fmla="*/ 24 w 95"/>
                    <a:gd name="T71" fmla="*/ 87 h 100"/>
                    <a:gd name="T72" fmla="*/ 37 w 95"/>
                    <a:gd name="T73" fmla="*/ 94 h 100"/>
                    <a:gd name="T74" fmla="*/ 53 w 95"/>
                    <a:gd name="T75" fmla="*/ 96 h 100"/>
                    <a:gd name="T76" fmla="*/ 57 w 95"/>
                    <a:gd name="T77" fmla="*/ 99 h 100"/>
                    <a:gd name="T78" fmla="*/ 61 w 95"/>
                    <a:gd name="T79" fmla="*/ 93 h 100"/>
                    <a:gd name="T80" fmla="*/ 76 w 95"/>
                    <a:gd name="T81" fmla="*/ 85 h 100"/>
                    <a:gd name="T82" fmla="*/ 87 w 95"/>
                    <a:gd name="T83" fmla="*/ 78 h 100"/>
                    <a:gd name="T84" fmla="*/ 93 w 95"/>
                    <a:gd name="T85" fmla="*/ 58 h 100"/>
                    <a:gd name="T86" fmla="*/ 81 w 95"/>
                    <a:gd name="T87" fmla="*/ 59 h 100"/>
                    <a:gd name="T88" fmla="*/ 75 w 95"/>
                    <a:gd name="T89" fmla="*/ 66 h 100"/>
                    <a:gd name="T90" fmla="*/ 75 w 95"/>
                    <a:gd name="T91" fmla="*/ 70 h 100"/>
                    <a:gd name="T92" fmla="*/ 69 w 95"/>
                    <a:gd name="T93" fmla="*/ 77 h 100"/>
                    <a:gd name="T94" fmla="*/ 64 w 95"/>
                    <a:gd name="T95" fmla="*/ 81 h 100"/>
                    <a:gd name="T96" fmla="*/ 60 w 95"/>
                    <a:gd name="T97" fmla="*/ 86 h 100"/>
                    <a:gd name="T98" fmla="*/ 53 w 95"/>
                    <a:gd name="T99" fmla="*/ 87 h 100"/>
                    <a:gd name="T100" fmla="*/ 51 w 95"/>
                    <a:gd name="T101" fmla="*/ 82 h 100"/>
                    <a:gd name="T102" fmla="*/ 46 w 95"/>
                    <a:gd name="T103" fmla="*/ 81 h 100"/>
                    <a:gd name="T104" fmla="*/ 42 w 95"/>
                    <a:gd name="T105" fmla="*/ 81 h 100"/>
                    <a:gd name="T106" fmla="*/ 39 w 95"/>
                    <a:gd name="T107" fmla="*/ 80 h 100"/>
                    <a:gd name="T108" fmla="*/ 37 w 95"/>
                    <a:gd name="T109" fmla="*/ 79 h 100"/>
                    <a:gd name="T110" fmla="*/ 34 w 95"/>
                    <a:gd name="T111" fmla="*/ 75 h 100"/>
                    <a:gd name="T112" fmla="*/ 27 w 95"/>
                    <a:gd name="T113" fmla="*/ 71 h 100"/>
                    <a:gd name="T114" fmla="*/ 16 w 95"/>
                    <a:gd name="T115" fmla="*/ 45 h 100"/>
                    <a:gd name="T116" fmla="*/ 66 w 95"/>
                    <a:gd name="T117" fmla="*/ 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100">
                      <a:moveTo>
                        <a:pt x="28" y="71"/>
                      </a:moveTo>
                      <a:cubicBezTo>
                        <a:pt x="29" y="70"/>
                        <a:pt x="29" y="70"/>
                        <a:pt x="29" y="70"/>
                      </a:cubicBezTo>
                      <a:cubicBezTo>
                        <a:pt x="31" y="69"/>
                        <a:pt x="31" y="70"/>
                        <a:pt x="32" y="68"/>
                      </a:cubicBezTo>
                      <a:cubicBezTo>
                        <a:pt x="28" y="71"/>
                        <a:pt x="30" y="66"/>
                        <a:pt x="26" y="69"/>
                      </a:cubicBezTo>
                      <a:cubicBezTo>
                        <a:pt x="27" y="68"/>
                        <a:pt x="27" y="68"/>
                        <a:pt x="27" y="68"/>
                      </a:cubicBezTo>
                      <a:cubicBezTo>
                        <a:pt x="27" y="68"/>
                        <a:pt x="27" y="68"/>
                        <a:pt x="27" y="68"/>
                      </a:cubicBezTo>
                      <a:cubicBezTo>
                        <a:pt x="29" y="66"/>
                        <a:pt x="23" y="70"/>
                        <a:pt x="23" y="69"/>
                      </a:cubicBezTo>
                      <a:cubicBezTo>
                        <a:pt x="23" y="68"/>
                        <a:pt x="24" y="67"/>
                        <a:pt x="25" y="67"/>
                      </a:cubicBezTo>
                      <a:cubicBezTo>
                        <a:pt x="23" y="67"/>
                        <a:pt x="23" y="67"/>
                        <a:pt x="23" y="67"/>
                      </a:cubicBezTo>
                      <a:cubicBezTo>
                        <a:pt x="23" y="67"/>
                        <a:pt x="24" y="66"/>
                        <a:pt x="24" y="67"/>
                      </a:cubicBezTo>
                      <a:cubicBezTo>
                        <a:pt x="24" y="67"/>
                        <a:pt x="23" y="66"/>
                        <a:pt x="23" y="66"/>
                      </a:cubicBezTo>
                      <a:cubicBezTo>
                        <a:pt x="23" y="66"/>
                        <a:pt x="23" y="66"/>
                        <a:pt x="23" y="66"/>
                      </a:cubicBezTo>
                      <a:cubicBezTo>
                        <a:pt x="22" y="66"/>
                        <a:pt x="21" y="66"/>
                        <a:pt x="20" y="66"/>
                      </a:cubicBezTo>
                      <a:cubicBezTo>
                        <a:pt x="21" y="65"/>
                        <a:pt x="21" y="66"/>
                        <a:pt x="21" y="65"/>
                      </a:cubicBezTo>
                      <a:cubicBezTo>
                        <a:pt x="20" y="65"/>
                        <a:pt x="20" y="65"/>
                        <a:pt x="20" y="65"/>
                      </a:cubicBezTo>
                      <a:cubicBezTo>
                        <a:pt x="21" y="64"/>
                        <a:pt x="22" y="64"/>
                        <a:pt x="22" y="65"/>
                      </a:cubicBezTo>
                      <a:cubicBezTo>
                        <a:pt x="27" y="62"/>
                        <a:pt x="21" y="65"/>
                        <a:pt x="23" y="62"/>
                      </a:cubicBezTo>
                      <a:cubicBezTo>
                        <a:pt x="24" y="63"/>
                        <a:pt x="24" y="63"/>
                        <a:pt x="24" y="63"/>
                      </a:cubicBezTo>
                      <a:cubicBezTo>
                        <a:pt x="27" y="61"/>
                        <a:pt x="26" y="61"/>
                        <a:pt x="27" y="60"/>
                      </a:cubicBezTo>
                      <a:cubicBezTo>
                        <a:pt x="26" y="60"/>
                        <a:pt x="23" y="63"/>
                        <a:pt x="22" y="62"/>
                      </a:cubicBezTo>
                      <a:cubicBezTo>
                        <a:pt x="22" y="62"/>
                        <a:pt x="22" y="62"/>
                        <a:pt x="21" y="62"/>
                      </a:cubicBezTo>
                      <a:cubicBezTo>
                        <a:pt x="23" y="61"/>
                        <a:pt x="22" y="61"/>
                        <a:pt x="22" y="60"/>
                      </a:cubicBezTo>
                      <a:cubicBezTo>
                        <a:pt x="24" y="60"/>
                        <a:pt x="24" y="60"/>
                        <a:pt x="24" y="60"/>
                      </a:cubicBezTo>
                      <a:cubicBezTo>
                        <a:pt x="23" y="59"/>
                        <a:pt x="22" y="60"/>
                        <a:pt x="21" y="59"/>
                      </a:cubicBezTo>
                      <a:cubicBezTo>
                        <a:pt x="21" y="59"/>
                        <a:pt x="23" y="58"/>
                        <a:pt x="25" y="58"/>
                      </a:cubicBezTo>
                      <a:cubicBezTo>
                        <a:pt x="25" y="57"/>
                        <a:pt x="22" y="59"/>
                        <a:pt x="21" y="58"/>
                      </a:cubicBezTo>
                      <a:cubicBezTo>
                        <a:pt x="22" y="57"/>
                        <a:pt x="21" y="56"/>
                        <a:pt x="19" y="55"/>
                      </a:cubicBezTo>
                      <a:cubicBezTo>
                        <a:pt x="20" y="55"/>
                        <a:pt x="21" y="55"/>
                        <a:pt x="21" y="55"/>
                      </a:cubicBezTo>
                      <a:cubicBezTo>
                        <a:pt x="19" y="55"/>
                        <a:pt x="19" y="55"/>
                        <a:pt x="19" y="55"/>
                      </a:cubicBezTo>
                      <a:cubicBezTo>
                        <a:pt x="19" y="54"/>
                        <a:pt x="20" y="55"/>
                        <a:pt x="20" y="55"/>
                      </a:cubicBezTo>
                      <a:cubicBezTo>
                        <a:pt x="19" y="54"/>
                        <a:pt x="18" y="55"/>
                        <a:pt x="17" y="54"/>
                      </a:cubicBezTo>
                      <a:cubicBezTo>
                        <a:pt x="14" y="54"/>
                        <a:pt x="21" y="52"/>
                        <a:pt x="18" y="51"/>
                      </a:cubicBezTo>
                      <a:cubicBezTo>
                        <a:pt x="19" y="51"/>
                        <a:pt x="19" y="51"/>
                        <a:pt x="20" y="51"/>
                      </a:cubicBezTo>
                      <a:cubicBezTo>
                        <a:pt x="18" y="50"/>
                        <a:pt x="19" y="50"/>
                        <a:pt x="16" y="49"/>
                      </a:cubicBezTo>
                      <a:cubicBezTo>
                        <a:pt x="18" y="48"/>
                        <a:pt x="18" y="48"/>
                        <a:pt x="18" y="48"/>
                      </a:cubicBezTo>
                      <a:cubicBezTo>
                        <a:pt x="16" y="48"/>
                        <a:pt x="14" y="47"/>
                        <a:pt x="12" y="46"/>
                      </a:cubicBezTo>
                      <a:cubicBezTo>
                        <a:pt x="11" y="46"/>
                        <a:pt x="11" y="46"/>
                        <a:pt x="10" y="46"/>
                      </a:cubicBezTo>
                      <a:cubicBezTo>
                        <a:pt x="10" y="46"/>
                        <a:pt x="9" y="44"/>
                        <a:pt x="9" y="44"/>
                      </a:cubicBezTo>
                      <a:cubicBezTo>
                        <a:pt x="10" y="44"/>
                        <a:pt x="10" y="44"/>
                        <a:pt x="11" y="45"/>
                      </a:cubicBezTo>
                      <a:cubicBezTo>
                        <a:pt x="11" y="45"/>
                        <a:pt x="11" y="44"/>
                        <a:pt x="11" y="44"/>
                      </a:cubicBezTo>
                      <a:cubicBezTo>
                        <a:pt x="12" y="44"/>
                        <a:pt x="13" y="45"/>
                        <a:pt x="15" y="45"/>
                      </a:cubicBezTo>
                      <a:cubicBezTo>
                        <a:pt x="14" y="45"/>
                        <a:pt x="13" y="45"/>
                        <a:pt x="13" y="45"/>
                      </a:cubicBezTo>
                      <a:cubicBezTo>
                        <a:pt x="14" y="46"/>
                        <a:pt x="16" y="47"/>
                        <a:pt x="17" y="47"/>
                      </a:cubicBezTo>
                      <a:cubicBezTo>
                        <a:pt x="17" y="47"/>
                        <a:pt x="17" y="47"/>
                        <a:pt x="17" y="46"/>
                      </a:cubicBezTo>
                      <a:cubicBezTo>
                        <a:pt x="17" y="47"/>
                        <a:pt x="18" y="47"/>
                        <a:pt x="18" y="47"/>
                      </a:cubicBezTo>
                      <a:cubicBezTo>
                        <a:pt x="18" y="47"/>
                        <a:pt x="18" y="47"/>
                        <a:pt x="17" y="46"/>
                      </a:cubicBezTo>
                      <a:cubicBezTo>
                        <a:pt x="20" y="46"/>
                        <a:pt x="20" y="46"/>
                        <a:pt x="20" y="46"/>
                      </a:cubicBezTo>
                      <a:cubicBezTo>
                        <a:pt x="19" y="46"/>
                        <a:pt x="19" y="46"/>
                        <a:pt x="19" y="46"/>
                      </a:cubicBezTo>
                      <a:cubicBezTo>
                        <a:pt x="19" y="46"/>
                        <a:pt x="19" y="46"/>
                        <a:pt x="20" y="46"/>
                      </a:cubicBezTo>
                      <a:cubicBezTo>
                        <a:pt x="20" y="45"/>
                        <a:pt x="21" y="45"/>
                        <a:pt x="21" y="45"/>
                      </a:cubicBezTo>
                      <a:cubicBezTo>
                        <a:pt x="18" y="43"/>
                        <a:pt x="15" y="41"/>
                        <a:pt x="15" y="38"/>
                      </a:cubicBezTo>
                      <a:cubicBezTo>
                        <a:pt x="16" y="39"/>
                        <a:pt x="18" y="40"/>
                        <a:pt x="20" y="41"/>
                      </a:cubicBezTo>
                      <a:cubicBezTo>
                        <a:pt x="17" y="40"/>
                        <a:pt x="20" y="42"/>
                        <a:pt x="20" y="43"/>
                      </a:cubicBezTo>
                      <a:cubicBezTo>
                        <a:pt x="20" y="43"/>
                        <a:pt x="21" y="43"/>
                        <a:pt x="21" y="43"/>
                      </a:cubicBezTo>
                      <a:cubicBezTo>
                        <a:pt x="21" y="43"/>
                        <a:pt x="21" y="43"/>
                        <a:pt x="21" y="42"/>
                      </a:cubicBezTo>
                      <a:cubicBezTo>
                        <a:pt x="20" y="42"/>
                        <a:pt x="20" y="41"/>
                        <a:pt x="20" y="41"/>
                      </a:cubicBezTo>
                      <a:cubicBezTo>
                        <a:pt x="22" y="42"/>
                        <a:pt x="21" y="41"/>
                        <a:pt x="22" y="41"/>
                      </a:cubicBezTo>
                      <a:cubicBezTo>
                        <a:pt x="19" y="40"/>
                        <a:pt x="20" y="39"/>
                        <a:pt x="20" y="38"/>
                      </a:cubicBezTo>
                      <a:cubicBezTo>
                        <a:pt x="21" y="38"/>
                        <a:pt x="22" y="39"/>
                        <a:pt x="21" y="40"/>
                      </a:cubicBezTo>
                      <a:cubicBezTo>
                        <a:pt x="25" y="40"/>
                        <a:pt x="18" y="36"/>
                        <a:pt x="21" y="37"/>
                      </a:cubicBezTo>
                      <a:cubicBezTo>
                        <a:pt x="20" y="37"/>
                        <a:pt x="20" y="37"/>
                        <a:pt x="21" y="37"/>
                      </a:cubicBezTo>
                      <a:cubicBezTo>
                        <a:pt x="20" y="36"/>
                        <a:pt x="22" y="36"/>
                        <a:pt x="22" y="36"/>
                      </a:cubicBezTo>
                      <a:cubicBezTo>
                        <a:pt x="22" y="37"/>
                        <a:pt x="22" y="37"/>
                        <a:pt x="22" y="37"/>
                      </a:cubicBezTo>
                      <a:cubicBezTo>
                        <a:pt x="23" y="36"/>
                        <a:pt x="25" y="33"/>
                        <a:pt x="22" y="31"/>
                      </a:cubicBezTo>
                      <a:cubicBezTo>
                        <a:pt x="23" y="31"/>
                        <a:pt x="25" y="34"/>
                        <a:pt x="26" y="34"/>
                      </a:cubicBezTo>
                      <a:cubicBezTo>
                        <a:pt x="26" y="34"/>
                        <a:pt x="24" y="32"/>
                        <a:pt x="22" y="29"/>
                      </a:cubicBezTo>
                      <a:cubicBezTo>
                        <a:pt x="21" y="27"/>
                        <a:pt x="19" y="24"/>
                        <a:pt x="19" y="24"/>
                      </a:cubicBezTo>
                      <a:cubicBezTo>
                        <a:pt x="21" y="26"/>
                        <a:pt x="27" y="31"/>
                        <a:pt x="27" y="33"/>
                      </a:cubicBezTo>
                      <a:cubicBezTo>
                        <a:pt x="28" y="33"/>
                        <a:pt x="28" y="33"/>
                        <a:pt x="28" y="32"/>
                      </a:cubicBezTo>
                      <a:cubicBezTo>
                        <a:pt x="28" y="31"/>
                        <a:pt x="25" y="29"/>
                        <a:pt x="25" y="29"/>
                      </a:cubicBezTo>
                      <a:cubicBezTo>
                        <a:pt x="28" y="30"/>
                        <a:pt x="26" y="29"/>
                        <a:pt x="29" y="31"/>
                      </a:cubicBezTo>
                      <a:cubicBezTo>
                        <a:pt x="28" y="30"/>
                        <a:pt x="26" y="27"/>
                        <a:pt x="26" y="26"/>
                      </a:cubicBezTo>
                      <a:cubicBezTo>
                        <a:pt x="27" y="27"/>
                        <a:pt x="29" y="30"/>
                        <a:pt x="29" y="30"/>
                      </a:cubicBezTo>
                      <a:cubicBezTo>
                        <a:pt x="29" y="30"/>
                        <a:pt x="29" y="29"/>
                        <a:pt x="28" y="28"/>
                      </a:cubicBezTo>
                      <a:cubicBezTo>
                        <a:pt x="28" y="27"/>
                        <a:pt x="28" y="26"/>
                        <a:pt x="28" y="26"/>
                      </a:cubicBezTo>
                      <a:cubicBezTo>
                        <a:pt x="28" y="27"/>
                        <a:pt x="30" y="29"/>
                        <a:pt x="31" y="30"/>
                      </a:cubicBezTo>
                      <a:cubicBezTo>
                        <a:pt x="30" y="29"/>
                        <a:pt x="32" y="29"/>
                        <a:pt x="32" y="29"/>
                      </a:cubicBezTo>
                      <a:cubicBezTo>
                        <a:pt x="31" y="28"/>
                        <a:pt x="31" y="28"/>
                        <a:pt x="31" y="28"/>
                      </a:cubicBezTo>
                      <a:cubicBezTo>
                        <a:pt x="32" y="28"/>
                        <a:pt x="28" y="22"/>
                        <a:pt x="30" y="21"/>
                      </a:cubicBezTo>
                      <a:cubicBezTo>
                        <a:pt x="30" y="22"/>
                        <a:pt x="33" y="26"/>
                        <a:pt x="34" y="27"/>
                      </a:cubicBezTo>
                      <a:cubicBezTo>
                        <a:pt x="33" y="24"/>
                        <a:pt x="30" y="16"/>
                        <a:pt x="31" y="14"/>
                      </a:cubicBezTo>
                      <a:cubicBezTo>
                        <a:pt x="32" y="15"/>
                        <a:pt x="32" y="15"/>
                        <a:pt x="32" y="15"/>
                      </a:cubicBezTo>
                      <a:cubicBezTo>
                        <a:pt x="32" y="15"/>
                        <a:pt x="32" y="14"/>
                        <a:pt x="32" y="14"/>
                      </a:cubicBezTo>
                      <a:cubicBezTo>
                        <a:pt x="32" y="13"/>
                        <a:pt x="32" y="13"/>
                        <a:pt x="32" y="13"/>
                      </a:cubicBezTo>
                      <a:cubicBezTo>
                        <a:pt x="33" y="16"/>
                        <a:pt x="34" y="24"/>
                        <a:pt x="35" y="27"/>
                      </a:cubicBezTo>
                      <a:cubicBezTo>
                        <a:pt x="36" y="27"/>
                        <a:pt x="35" y="28"/>
                        <a:pt x="36" y="27"/>
                      </a:cubicBezTo>
                      <a:cubicBezTo>
                        <a:pt x="37" y="28"/>
                        <a:pt x="37" y="29"/>
                        <a:pt x="36" y="29"/>
                      </a:cubicBezTo>
                      <a:cubicBezTo>
                        <a:pt x="38" y="29"/>
                        <a:pt x="38" y="29"/>
                        <a:pt x="38" y="29"/>
                      </a:cubicBezTo>
                      <a:cubicBezTo>
                        <a:pt x="37" y="27"/>
                        <a:pt x="38" y="26"/>
                        <a:pt x="38" y="24"/>
                      </a:cubicBezTo>
                      <a:cubicBezTo>
                        <a:pt x="38" y="24"/>
                        <a:pt x="37" y="25"/>
                        <a:pt x="37" y="26"/>
                      </a:cubicBezTo>
                      <a:cubicBezTo>
                        <a:pt x="37" y="27"/>
                        <a:pt x="37" y="28"/>
                        <a:pt x="37" y="28"/>
                      </a:cubicBezTo>
                      <a:cubicBezTo>
                        <a:pt x="36" y="25"/>
                        <a:pt x="35" y="20"/>
                        <a:pt x="36" y="20"/>
                      </a:cubicBezTo>
                      <a:cubicBezTo>
                        <a:pt x="37" y="21"/>
                        <a:pt x="38" y="25"/>
                        <a:pt x="38" y="26"/>
                      </a:cubicBezTo>
                      <a:cubicBezTo>
                        <a:pt x="38" y="25"/>
                        <a:pt x="39" y="23"/>
                        <a:pt x="39" y="24"/>
                      </a:cubicBezTo>
                      <a:cubicBezTo>
                        <a:pt x="39" y="26"/>
                        <a:pt x="39" y="26"/>
                        <a:pt x="39" y="26"/>
                      </a:cubicBezTo>
                      <a:cubicBezTo>
                        <a:pt x="40" y="26"/>
                        <a:pt x="39" y="22"/>
                        <a:pt x="41" y="24"/>
                      </a:cubicBezTo>
                      <a:cubicBezTo>
                        <a:pt x="41" y="24"/>
                        <a:pt x="43" y="27"/>
                        <a:pt x="42" y="26"/>
                      </a:cubicBezTo>
                      <a:cubicBezTo>
                        <a:pt x="41" y="23"/>
                        <a:pt x="39" y="14"/>
                        <a:pt x="38" y="11"/>
                      </a:cubicBezTo>
                      <a:cubicBezTo>
                        <a:pt x="39" y="11"/>
                        <a:pt x="41" y="13"/>
                        <a:pt x="42" y="15"/>
                      </a:cubicBezTo>
                      <a:cubicBezTo>
                        <a:pt x="43" y="17"/>
                        <a:pt x="42" y="21"/>
                        <a:pt x="43" y="23"/>
                      </a:cubicBezTo>
                      <a:cubicBezTo>
                        <a:pt x="43" y="22"/>
                        <a:pt x="43" y="21"/>
                        <a:pt x="43" y="21"/>
                      </a:cubicBezTo>
                      <a:cubicBezTo>
                        <a:pt x="44" y="21"/>
                        <a:pt x="43" y="23"/>
                        <a:pt x="44" y="23"/>
                      </a:cubicBezTo>
                      <a:cubicBezTo>
                        <a:pt x="44" y="20"/>
                        <a:pt x="46" y="22"/>
                        <a:pt x="44" y="20"/>
                      </a:cubicBezTo>
                      <a:cubicBezTo>
                        <a:pt x="45" y="19"/>
                        <a:pt x="45" y="21"/>
                        <a:pt x="46" y="20"/>
                      </a:cubicBezTo>
                      <a:cubicBezTo>
                        <a:pt x="45" y="19"/>
                        <a:pt x="46" y="14"/>
                        <a:pt x="47" y="14"/>
                      </a:cubicBezTo>
                      <a:cubicBezTo>
                        <a:pt x="47" y="14"/>
                        <a:pt x="47" y="15"/>
                        <a:pt x="48" y="16"/>
                      </a:cubicBezTo>
                      <a:cubicBezTo>
                        <a:pt x="49" y="16"/>
                        <a:pt x="50" y="17"/>
                        <a:pt x="52" y="17"/>
                      </a:cubicBezTo>
                      <a:cubicBezTo>
                        <a:pt x="52" y="18"/>
                        <a:pt x="53" y="19"/>
                        <a:pt x="52" y="20"/>
                      </a:cubicBezTo>
                      <a:cubicBezTo>
                        <a:pt x="53" y="19"/>
                        <a:pt x="53" y="18"/>
                        <a:pt x="53" y="18"/>
                      </a:cubicBezTo>
                      <a:cubicBezTo>
                        <a:pt x="54" y="21"/>
                        <a:pt x="52" y="19"/>
                        <a:pt x="53" y="22"/>
                      </a:cubicBezTo>
                      <a:cubicBezTo>
                        <a:pt x="53" y="20"/>
                        <a:pt x="54" y="20"/>
                        <a:pt x="55" y="19"/>
                      </a:cubicBezTo>
                      <a:cubicBezTo>
                        <a:pt x="55" y="16"/>
                        <a:pt x="53" y="18"/>
                        <a:pt x="53" y="19"/>
                      </a:cubicBezTo>
                      <a:cubicBezTo>
                        <a:pt x="53" y="16"/>
                        <a:pt x="55" y="12"/>
                        <a:pt x="57" y="11"/>
                      </a:cubicBezTo>
                      <a:cubicBezTo>
                        <a:pt x="59" y="10"/>
                        <a:pt x="57" y="13"/>
                        <a:pt x="57" y="13"/>
                      </a:cubicBezTo>
                      <a:cubicBezTo>
                        <a:pt x="60" y="14"/>
                        <a:pt x="62" y="8"/>
                        <a:pt x="63" y="11"/>
                      </a:cubicBezTo>
                      <a:cubicBezTo>
                        <a:pt x="64" y="13"/>
                        <a:pt x="62" y="15"/>
                        <a:pt x="62" y="16"/>
                      </a:cubicBezTo>
                      <a:cubicBezTo>
                        <a:pt x="60" y="17"/>
                        <a:pt x="60" y="15"/>
                        <a:pt x="59" y="14"/>
                      </a:cubicBezTo>
                      <a:cubicBezTo>
                        <a:pt x="60" y="16"/>
                        <a:pt x="60" y="16"/>
                        <a:pt x="60" y="16"/>
                      </a:cubicBezTo>
                      <a:cubicBezTo>
                        <a:pt x="60" y="16"/>
                        <a:pt x="59" y="17"/>
                        <a:pt x="58" y="16"/>
                      </a:cubicBezTo>
                      <a:cubicBezTo>
                        <a:pt x="59" y="18"/>
                        <a:pt x="63" y="18"/>
                        <a:pt x="64" y="20"/>
                      </a:cubicBezTo>
                      <a:cubicBezTo>
                        <a:pt x="64" y="20"/>
                        <a:pt x="65" y="19"/>
                        <a:pt x="65" y="18"/>
                      </a:cubicBezTo>
                      <a:cubicBezTo>
                        <a:pt x="65" y="18"/>
                        <a:pt x="65" y="18"/>
                        <a:pt x="65" y="18"/>
                      </a:cubicBezTo>
                      <a:cubicBezTo>
                        <a:pt x="65" y="16"/>
                        <a:pt x="67" y="17"/>
                        <a:pt x="66" y="16"/>
                      </a:cubicBezTo>
                      <a:cubicBezTo>
                        <a:pt x="68" y="15"/>
                        <a:pt x="70" y="14"/>
                        <a:pt x="70" y="15"/>
                      </a:cubicBezTo>
                      <a:cubicBezTo>
                        <a:pt x="69" y="17"/>
                        <a:pt x="69" y="17"/>
                        <a:pt x="69" y="17"/>
                      </a:cubicBezTo>
                      <a:cubicBezTo>
                        <a:pt x="70" y="17"/>
                        <a:pt x="69" y="16"/>
                        <a:pt x="69" y="16"/>
                      </a:cubicBezTo>
                      <a:cubicBezTo>
                        <a:pt x="70" y="16"/>
                        <a:pt x="69" y="20"/>
                        <a:pt x="71" y="18"/>
                      </a:cubicBezTo>
                      <a:cubicBezTo>
                        <a:pt x="71" y="16"/>
                        <a:pt x="71" y="16"/>
                        <a:pt x="71" y="16"/>
                      </a:cubicBezTo>
                      <a:cubicBezTo>
                        <a:pt x="72" y="15"/>
                        <a:pt x="75" y="14"/>
                        <a:pt x="76" y="15"/>
                      </a:cubicBezTo>
                      <a:cubicBezTo>
                        <a:pt x="77" y="13"/>
                        <a:pt x="75" y="15"/>
                        <a:pt x="76" y="12"/>
                      </a:cubicBezTo>
                      <a:cubicBezTo>
                        <a:pt x="75" y="16"/>
                        <a:pt x="73" y="10"/>
                        <a:pt x="72" y="14"/>
                      </a:cubicBezTo>
                      <a:cubicBezTo>
                        <a:pt x="73" y="11"/>
                        <a:pt x="72" y="12"/>
                        <a:pt x="72" y="9"/>
                      </a:cubicBezTo>
                      <a:cubicBezTo>
                        <a:pt x="72" y="10"/>
                        <a:pt x="72" y="11"/>
                        <a:pt x="71" y="10"/>
                      </a:cubicBezTo>
                      <a:cubicBezTo>
                        <a:pt x="71" y="10"/>
                        <a:pt x="70" y="10"/>
                        <a:pt x="70" y="10"/>
                      </a:cubicBezTo>
                      <a:cubicBezTo>
                        <a:pt x="70" y="10"/>
                        <a:pt x="70" y="10"/>
                        <a:pt x="70" y="10"/>
                      </a:cubicBezTo>
                      <a:cubicBezTo>
                        <a:pt x="70" y="10"/>
                        <a:pt x="70" y="10"/>
                        <a:pt x="70" y="10"/>
                      </a:cubicBezTo>
                      <a:cubicBezTo>
                        <a:pt x="70" y="10"/>
                        <a:pt x="70" y="10"/>
                        <a:pt x="70" y="10"/>
                      </a:cubicBezTo>
                      <a:cubicBezTo>
                        <a:pt x="70" y="11"/>
                        <a:pt x="70" y="11"/>
                        <a:pt x="70" y="12"/>
                      </a:cubicBezTo>
                      <a:cubicBezTo>
                        <a:pt x="69" y="13"/>
                        <a:pt x="67" y="12"/>
                        <a:pt x="66" y="13"/>
                      </a:cubicBezTo>
                      <a:cubicBezTo>
                        <a:pt x="66" y="12"/>
                        <a:pt x="67" y="12"/>
                        <a:pt x="67" y="11"/>
                      </a:cubicBezTo>
                      <a:cubicBezTo>
                        <a:pt x="66" y="12"/>
                        <a:pt x="66" y="12"/>
                        <a:pt x="66" y="12"/>
                      </a:cubicBezTo>
                      <a:cubicBezTo>
                        <a:pt x="66" y="11"/>
                        <a:pt x="65" y="9"/>
                        <a:pt x="67" y="8"/>
                      </a:cubicBezTo>
                      <a:cubicBezTo>
                        <a:pt x="66" y="8"/>
                        <a:pt x="66" y="8"/>
                        <a:pt x="66" y="8"/>
                      </a:cubicBezTo>
                      <a:cubicBezTo>
                        <a:pt x="65" y="7"/>
                        <a:pt x="64" y="6"/>
                        <a:pt x="63" y="6"/>
                      </a:cubicBezTo>
                      <a:cubicBezTo>
                        <a:pt x="63" y="6"/>
                        <a:pt x="61" y="8"/>
                        <a:pt x="62" y="7"/>
                      </a:cubicBezTo>
                      <a:cubicBezTo>
                        <a:pt x="59" y="7"/>
                        <a:pt x="59" y="7"/>
                        <a:pt x="59" y="7"/>
                      </a:cubicBezTo>
                      <a:cubicBezTo>
                        <a:pt x="60" y="7"/>
                        <a:pt x="60" y="7"/>
                        <a:pt x="60" y="7"/>
                      </a:cubicBezTo>
                      <a:cubicBezTo>
                        <a:pt x="57" y="6"/>
                        <a:pt x="55" y="9"/>
                        <a:pt x="52" y="5"/>
                      </a:cubicBezTo>
                      <a:cubicBezTo>
                        <a:pt x="52" y="6"/>
                        <a:pt x="51" y="6"/>
                        <a:pt x="50" y="6"/>
                      </a:cubicBezTo>
                      <a:cubicBezTo>
                        <a:pt x="49" y="4"/>
                        <a:pt x="49" y="4"/>
                        <a:pt x="49" y="4"/>
                      </a:cubicBezTo>
                      <a:cubicBezTo>
                        <a:pt x="48" y="5"/>
                        <a:pt x="46" y="3"/>
                        <a:pt x="46" y="4"/>
                      </a:cubicBezTo>
                      <a:cubicBezTo>
                        <a:pt x="45" y="0"/>
                        <a:pt x="41" y="4"/>
                        <a:pt x="39" y="3"/>
                      </a:cubicBezTo>
                      <a:cubicBezTo>
                        <a:pt x="40" y="5"/>
                        <a:pt x="40" y="5"/>
                        <a:pt x="40" y="5"/>
                      </a:cubicBezTo>
                      <a:cubicBezTo>
                        <a:pt x="38" y="5"/>
                        <a:pt x="37" y="6"/>
                        <a:pt x="36" y="8"/>
                      </a:cubicBezTo>
                      <a:cubicBezTo>
                        <a:pt x="37" y="9"/>
                        <a:pt x="37" y="9"/>
                        <a:pt x="37" y="9"/>
                      </a:cubicBezTo>
                      <a:cubicBezTo>
                        <a:pt x="36" y="11"/>
                        <a:pt x="33" y="9"/>
                        <a:pt x="32" y="10"/>
                      </a:cubicBezTo>
                      <a:cubicBezTo>
                        <a:pt x="32" y="9"/>
                        <a:pt x="32" y="9"/>
                        <a:pt x="33" y="9"/>
                      </a:cubicBezTo>
                      <a:cubicBezTo>
                        <a:pt x="31" y="8"/>
                        <a:pt x="30" y="9"/>
                        <a:pt x="29" y="10"/>
                      </a:cubicBezTo>
                      <a:cubicBezTo>
                        <a:pt x="28" y="12"/>
                        <a:pt x="28" y="13"/>
                        <a:pt x="26" y="12"/>
                      </a:cubicBezTo>
                      <a:cubicBezTo>
                        <a:pt x="26" y="13"/>
                        <a:pt x="26" y="13"/>
                        <a:pt x="25" y="13"/>
                      </a:cubicBezTo>
                      <a:cubicBezTo>
                        <a:pt x="25" y="13"/>
                        <a:pt x="25" y="13"/>
                        <a:pt x="25" y="13"/>
                      </a:cubicBezTo>
                      <a:cubicBezTo>
                        <a:pt x="25" y="13"/>
                        <a:pt x="25" y="13"/>
                        <a:pt x="25" y="13"/>
                      </a:cubicBezTo>
                      <a:cubicBezTo>
                        <a:pt x="25" y="13"/>
                        <a:pt x="24" y="13"/>
                        <a:pt x="24" y="12"/>
                      </a:cubicBezTo>
                      <a:cubicBezTo>
                        <a:pt x="24" y="13"/>
                        <a:pt x="25" y="13"/>
                        <a:pt x="25" y="13"/>
                      </a:cubicBezTo>
                      <a:cubicBezTo>
                        <a:pt x="25" y="13"/>
                        <a:pt x="24" y="14"/>
                        <a:pt x="24" y="14"/>
                      </a:cubicBezTo>
                      <a:cubicBezTo>
                        <a:pt x="23" y="13"/>
                        <a:pt x="23" y="13"/>
                        <a:pt x="23" y="13"/>
                      </a:cubicBezTo>
                      <a:cubicBezTo>
                        <a:pt x="23" y="13"/>
                        <a:pt x="23" y="13"/>
                        <a:pt x="22" y="13"/>
                      </a:cubicBezTo>
                      <a:cubicBezTo>
                        <a:pt x="22" y="13"/>
                        <a:pt x="23" y="14"/>
                        <a:pt x="24" y="15"/>
                      </a:cubicBezTo>
                      <a:cubicBezTo>
                        <a:pt x="24" y="15"/>
                        <a:pt x="24" y="16"/>
                        <a:pt x="24" y="16"/>
                      </a:cubicBezTo>
                      <a:cubicBezTo>
                        <a:pt x="21" y="14"/>
                        <a:pt x="23" y="18"/>
                        <a:pt x="21" y="16"/>
                      </a:cubicBezTo>
                      <a:cubicBezTo>
                        <a:pt x="21" y="17"/>
                        <a:pt x="19" y="19"/>
                        <a:pt x="21" y="21"/>
                      </a:cubicBezTo>
                      <a:cubicBezTo>
                        <a:pt x="21" y="21"/>
                        <a:pt x="21" y="21"/>
                        <a:pt x="21" y="21"/>
                      </a:cubicBezTo>
                      <a:cubicBezTo>
                        <a:pt x="20" y="21"/>
                        <a:pt x="19" y="21"/>
                        <a:pt x="20" y="22"/>
                      </a:cubicBezTo>
                      <a:cubicBezTo>
                        <a:pt x="18" y="21"/>
                        <a:pt x="18" y="21"/>
                        <a:pt x="18" y="21"/>
                      </a:cubicBezTo>
                      <a:cubicBezTo>
                        <a:pt x="18" y="21"/>
                        <a:pt x="18" y="21"/>
                        <a:pt x="18" y="22"/>
                      </a:cubicBezTo>
                      <a:cubicBezTo>
                        <a:pt x="19" y="23"/>
                        <a:pt x="19" y="24"/>
                        <a:pt x="19" y="24"/>
                      </a:cubicBezTo>
                      <a:cubicBezTo>
                        <a:pt x="17" y="23"/>
                        <a:pt x="16" y="23"/>
                        <a:pt x="16" y="21"/>
                      </a:cubicBezTo>
                      <a:cubicBezTo>
                        <a:pt x="16" y="25"/>
                        <a:pt x="15" y="23"/>
                        <a:pt x="16" y="26"/>
                      </a:cubicBezTo>
                      <a:cubicBezTo>
                        <a:pt x="15" y="25"/>
                        <a:pt x="15" y="25"/>
                        <a:pt x="15" y="25"/>
                      </a:cubicBezTo>
                      <a:cubicBezTo>
                        <a:pt x="15" y="26"/>
                        <a:pt x="16" y="28"/>
                        <a:pt x="15" y="27"/>
                      </a:cubicBezTo>
                      <a:cubicBezTo>
                        <a:pt x="11" y="27"/>
                        <a:pt x="11" y="33"/>
                        <a:pt x="7" y="35"/>
                      </a:cubicBezTo>
                      <a:cubicBezTo>
                        <a:pt x="11" y="36"/>
                        <a:pt x="4" y="35"/>
                        <a:pt x="8" y="37"/>
                      </a:cubicBezTo>
                      <a:cubicBezTo>
                        <a:pt x="6" y="37"/>
                        <a:pt x="6" y="37"/>
                        <a:pt x="5" y="36"/>
                      </a:cubicBezTo>
                      <a:cubicBezTo>
                        <a:pt x="5" y="38"/>
                        <a:pt x="2" y="38"/>
                        <a:pt x="5" y="40"/>
                      </a:cubicBezTo>
                      <a:cubicBezTo>
                        <a:pt x="4" y="40"/>
                        <a:pt x="3" y="40"/>
                        <a:pt x="3" y="40"/>
                      </a:cubicBezTo>
                      <a:cubicBezTo>
                        <a:pt x="3" y="40"/>
                        <a:pt x="4" y="40"/>
                        <a:pt x="3" y="40"/>
                      </a:cubicBezTo>
                      <a:cubicBezTo>
                        <a:pt x="2" y="40"/>
                        <a:pt x="2" y="40"/>
                        <a:pt x="2" y="39"/>
                      </a:cubicBezTo>
                      <a:cubicBezTo>
                        <a:pt x="1" y="42"/>
                        <a:pt x="5" y="42"/>
                        <a:pt x="8" y="43"/>
                      </a:cubicBezTo>
                      <a:cubicBezTo>
                        <a:pt x="6" y="44"/>
                        <a:pt x="6" y="44"/>
                        <a:pt x="8" y="45"/>
                      </a:cubicBezTo>
                      <a:cubicBezTo>
                        <a:pt x="7" y="46"/>
                        <a:pt x="6" y="46"/>
                        <a:pt x="6" y="45"/>
                      </a:cubicBezTo>
                      <a:cubicBezTo>
                        <a:pt x="5" y="45"/>
                        <a:pt x="4" y="48"/>
                        <a:pt x="6" y="49"/>
                      </a:cubicBezTo>
                      <a:cubicBezTo>
                        <a:pt x="5" y="49"/>
                        <a:pt x="6" y="50"/>
                        <a:pt x="6" y="50"/>
                      </a:cubicBezTo>
                      <a:cubicBezTo>
                        <a:pt x="6" y="51"/>
                        <a:pt x="6" y="51"/>
                        <a:pt x="6" y="53"/>
                      </a:cubicBezTo>
                      <a:cubicBezTo>
                        <a:pt x="6" y="52"/>
                        <a:pt x="6" y="52"/>
                        <a:pt x="6" y="52"/>
                      </a:cubicBezTo>
                      <a:cubicBezTo>
                        <a:pt x="9" y="53"/>
                        <a:pt x="7" y="53"/>
                        <a:pt x="7" y="54"/>
                      </a:cubicBezTo>
                      <a:cubicBezTo>
                        <a:pt x="7" y="54"/>
                        <a:pt x="7" y="54"/>
                        <a:pt x="7" y="54"/>
                      </a:cubicBezTo>
                      <a:cubicBezTo>
                        <a:pt x="5" y="57"/>
                        <a:pt x="8" y="55"/>
                        <a:pt x="6" y="58"/>
                      </a:cubicBezTo>
                      <a:cubicBezTo>
                        <a:pt x="8" y="58"/>
                        <a:pt x="8" y="58"/>
                        <a:pt x="8" y="58"/>
                      </a:cubicBezTo>
                      <a:cubicBezTo>
                        <a:pt x="12" y="57"/>
                        <a:pt x="6" y="60"/>
                        <a:pt x="7" y="61"/>
                      </a:cubicBezTo>
                      <a:cubicBezTo>
                        <a:pt x="8" y="61"/>
                        <a:pt x="8" y="61"/>
                        <a:pt x="8" y="61"/>
                      </a:cubicBezTo>
                      <a:cubicBezTo>
                        <a:pt x="10" y="61"/>
                        <a:pt x="3" y="64"/>
                        <a:pt x="3" y="65"/>
                      </a:cubicBezTo>
                      <a:cubicBezTo>
                        <a:pt x="3" y="65"/>
                        <a:pt x="3" y="65"/>
                        <a:pt x="2" y="65"/>
                      </a:cubicBezTo>
                      <a:cubicBezTo>
                        <a:pt x="0" y="68"/>
                        <a:pt x="5" y="64"/>
                        <a:pt x="6" y="66"/>
                      </a:cubicBezTo>
                      <a:cubicBezTo>
                        <a:pt x="5" y="67"/>
                        <a:pt x="2" y="66"/>
                        <a:pt x="2" y="68"/>
                      </a:cubicBezTo>
                      <a:cubicBezTo>
                        <a:pt x="2" y="69"/>
                        <a:pt x="8" y="69"/>
                        <a:pt x="6" y="72"/>
                      </a:cubicBezTo>
                      <a:cubicBezTo>
                        <a:pt x="7" y="71"/>
                        <a:pt x="8" y="70"/>
                        <a:pt x="9" y="71"/>
                      </a:cubicBezTo>
                      <a:cubicBezTo>
                        <a:pt x="9" y="71"/>
                        <a:pt x="6" y="75"/>
                        <a:pt x="10" y="75"/>
                      </a:cubicBezTo>
                      <a:cubicBezTo>
                        <a:pt x="10" y="75"/>
                        <a:pt x="9" y="75"/>
                        <a:pt x="9" y="75"/>
                      </a:cubicBezTo>
                      <a:cubicBezTo>
                        <a:pt x="10" y="76"/>
                        <a:pt x="12" y="77"/>
                        <a:pt x="14" y="76"/>
                      </a:cubicBezTo>
                      <a:cubicBezTo>
                        <a:pt x="11" y="79"/>
                        <a:pt x="13" y="79"/>
                        <a:pt x="14" y="80"/>
                      </a:cubicBezTo>
                      <a:cubicBezTo>
                        <a:pt x="15" y="80"/>
                        <a:pt x="17" y="80"/>
                        <a:pt x="15" y="82"/>
                      </a:cubicBezTo>
                      <a:cubicBezTo>
                        <a:pt x="17" y="84"/>
                        <a:pt x="17" y="84"/>
                        <a:pt x="17" y="84"/>
                      </a:cubicBezTo>
                      <a:cubicBezTo>
                        <a:pt x="16" y="85"/>
                        <a:pt x="16" y="85"/>
                        <a:pt x="16" y="85"/>
                      </a:cubicBezTo>
                      <a:cubicBezTo>
                        <a:pt x="17" y="86"/>
                        <a:pt x="19" y="85"/>
                        <a:pt x="20" y="85"/>
                      </a:cubicBezTo>
                      <a:cubicBezTo>
                        <a:pt x="20" y="85"/>
                        <a:pt x="20" y="86"/>
                        <a:pt x="19" y="86"/>
                      </a:cubicBezTo>
                      <a:cubicBezTo>
                        <a:pt x="20" y="88"/>
                        <a:pt x="21" y="88"/>
                        <a:pt x="24" y="87"/>
                      </a:cubicBezTo>
                      <a:cubicBezTo>
                        <a:pt x="23" y="89"/>
                        <a:pt x="23" y="89"/>
                        <a:pt x="23" y="89"/>
                      </a:cubicBezTo>
                      <a:cubicBezTo>
                        <a:pt x="24" y="88"/>
                        <a:pt x="25" y="94"/>
                        <a:pt x="28" y="93"/>
                      </a:cubicBezTo>
                      <a:cubicBezTo>
                        <a:pt x="28" y="93"/>
                        <a:pt x="28" y="93"/>
                        <a:pt x="27" y="93"/>
                      </a:cubicBezTo>
                      <a:cubicBezTo>
                        <a:pt x="29" y="93"/>
                        <a:pt x="30" y="95"/>
                        <a:pt x="31" y="96"/>
                      </a:cubicBezTo>
                      <a:cubicBezTo>
                        <a:pt x="32" y="98"/>
                        <a:pt x="34" y="98"/>
                        <a:pt x="35" y="95"/>
                      </a:cubicBezTo>
                      <a:cubicBezTo>
                        <a:pt x="35" y="95"/>
                        <a:pt x="37" y="94"/>
                        <a:pt x="37" y="94"/>
                      </a:cubicBezTo>
                      <a:cubicBezTo>
                        <a:pt x="35" y="93"/>
                        <a:pt x="39" y="91"/>
                        <a:pt x="38" y="89"/>
                      </a:cubicBezTo>
                      <a:cubicBezTo>
                        <a:pt x="39" y="89"/>
                        <a:pt x="40" y="92"/>
                        <a:pt x="39" y="92"/>
                      </a:cubicBezTo>
                      <a:cubicBezTo>
                        <a:pt x="38" y="92"/>
                        <a:pt x="38" y="92"/>
                        <a:pt x="38" y="92"/>
                      </a:cubicBezTo>
                      <a:cubicBezTo>
                        <a:pt x="37" y="95"/>
                        <a:pt x="41" y="94"/>
                        <a:pt x="40" y="96"/>
                      </a:cubicBezTo>
                      <a:cubicBezTo>
                        <a:pt x="45" y="97"/>
                        <a:pt x="49" y="99"/>
                        <a:pt x="54" y="99"/>
                      </a:cubicBezTo>
                      <a:cubicBezTo>
                        <a:pt x="53" y="96"/>
                        <a:pt x="53" y="96"/>
                        <a:pt x="53" y="96"/>
                      </a:cubicBezTo>
                      <a:cubicBezTo>
                        <a:pt x="55" y="96"/>
                        <a:pt x="55" y="96"/>
                        <a:pt x="55" y="96"/>
                      </a:cubicBezTo>
                      <a:cubicBezTo>
                        <a:pt x="55" y="97"/>
                        <a:pt x="55" y="98"/>
                        <a:pt x="54" y="98"/>
                      </a:cubicBezTo>
                      <a:cubicBezTo>
                        <a:pt x="55" y="100"/>
                        <a:pt x="56" y="97"/>
                        <a:pt x="56" y="96"/>
                      </a:cubicBezTo>
                      <a:cubicBezTo>
                        <a:pt x="58" y="97"/>
                        <a:pt x="56" y="99"/>
                        <a:pt x="56" y="99"/>
                      </a:cubicBezTo>
                      <a:cubicBezTo>
                        <a:pt x="57" y="99"/>
                        <a:pt x="57" y="99"/>
                        <a:pt x="57" y="99"/>
                      </a:cubicBezTo>
                      <a:cubicBezTo>
                        <a:pt x="57" y="99"/>
                        <a:pt x="57" y="99"/>
                        <a:pt x="57" y="99"/>
                      </a:cubicBezTo>
                      <a:cubicBezTo>
                        <a:pt x="57" y="97"/>
                        <a:pt x="57" y="96"/>
                        <a:pt x="59" y="96"/>
                      </a:cubicBezTo>
                      <a:cubicBezTo>
                        <a:pt x="59" y="96"/>
                        <a:pt x="59" y="98"/>
                        <a:pt x="60" y="98"/>
                      </a:cubicBezTo>
                      <a:cubicBezTo>
                        <a:pt x="60" y="98"/>
                        <a:pt x="60" y="98"/>
                        <a:pt x="60" y="98"/>
                      </a:cubicBezTo>
                      <a:cubicBezTo>
                        <a:pt x="62" y="97"/>
                        <a:pt x="62" y="97"/>
                        <a:pt x="62" y="97"/>
                      </a:cubicBezTo>
                      <a:cubicBezTo>
                        <a:pt x="61" y="95"/>
                        <a:pt x="61" y="95"/>
                        <a:pt x="61" y="95"/>
                      </a:cubicBezTo>
                      <a:cubicBezTo>
                        <a:pt x="61" y="94"/>
                        <a:pt x="63" y="95"/>
                        <a:pt x="61" y="93"/>
                      </a:cubicBezTo>
                      <a:cubicBezTo>
                        <a:pt x="62" y="94"/>
                        <a:pt x="64" y="94"/>
                        <a:pt x="66" y="94"/>
                      </a:cubicBezTo>
                      <a:cubicBezTo>
                        <a:pt x="67" y="93"/>
                        <a:pt x="69" y="92"/>
                        <a:pt x="69" y="92"/>
                      </a:cubicBezTo>
                      <a:cubicBezTo>
                        <a:pt x="69" y="90"/>
                        <a:pt x="70" y="90"/>
                        <a:pt x="72" y="89"/>
                      </a:cubicBezTo>
                      <a:cubicBezTo>
                        <a:pt x="71" y="89"/>
                        <a:pt x="70" y="87"/>
                        <a:pt x="71" y="87"/>
                      </a:cubicBezTo>
                      <a:cubicBezTo>
                        <a:pt x="73" y="91"/>
                        <a:pt x="74" y="87"/>
                        <a:pt x="77" y="90"/>
                      </a:cubicBezTo>
                      <a:cubicBezTo>
                        <a:pt x="75" y="88"/>
                        <a:pt x="79" y="87"/>
                        <a:pt x="76" y="85"/>
                      </a:cubicBezTo>
                      <a:cubicBezTo>
                        <a:pt x="77" y="85"/>
                        <a:pt x="77" y="87"/>
                        <a:pt x="79" y="87"/>
                      </a:cubicBezTo>
                      <a:cubicBezTo>
                        <a:pt x="79" y="84"/>
                        <a:pt x="84" y="84"/>
                        <a:pt x="85" y="81"/>
                      </a:cubicBezTo>
                      <a:cubicBezTo>
                        <a:pt x="85" y="80"/>
                        <a:pt x="84" y="80"/>
                        <a:pt x="83" y="79"/>
                      </a:cubicBezTo>
                      <a:cubicBezTo>
                        <a:pt x="83" y="79"/>
                        <a:pt x="84" y="79"/>
                        <a:pt x="85" y="79"/>
                      </a:cubicBezTo>
                      <a:cubicBezTo>
                        <a:pt x="86" y="80"/>
                        <a:pt x="87" y="80"/>
                        <a:pt x="87" y="80"/>
                      </a:cubicBezTo>
                      <a:cubicBezTo>
                        <a:pt x="87" y="79"/>
                        <a:pt x="84" y="77"/>
                        <a:pt x="87" y="78"/>
                      </a:cubicBezTo>
                      <a:cubicBezTo>
                        <a:pt x="86" y="77"/>
                        <a:pt x="85" y="77"/>
                        <a:pt x="85" y="77"/>
                      </a:cubicBezTo>
                      <a:cubicBezTo>
                        <a:pt x="88" y="75"/>
                        <a:pt x="89" y="72"/>
                        <a:pt x="90" y="69"/>
                      </a:cubicBezTo>
                      <a:cubicBezTo>
                        <a:pt x="91" y="66"/>
                        <a:pt x="92" y="63"/>
                        <a:pt x="95" y="60"/>
                      </a:cubicBezTo>
                      <a:cubicBezTo>
                        <a:pt x="94" y="61"/>
                        <a:pt x="94" y="60"/>
                        <a:pt x="94" y="60"/>
                      </a:cubicBezTo>
                      <a:cubicBezTo>
                        <a:pt x="93" y="60"/>
                        <a:pt x="92" y="60"/>
                        <a:pt x="91" y="59"/>
                      </a:cubicBezTo>
                      <a:cubicBezTo>
                        <a:pt x="91" y="59"/>
                        <a:pt x="92" y="59"/>
                        <a:pt x="93" y="58"/>
                      </a:cubicBezTo>
                      <a:cubicBezTo>
                        <a:pt x="93" y="58"/>
                        <a:pt x="94" y="57"/>
                        <a:pt x="94" y="57"/>
                      </a:cubicBezTo>
                      <a:cubicBezTo>
                        <a:pt x="91" y="57"/>
                        <a:pt x="94" y="54"/>
                        <a:pt x="91" y="54"/>
                      </a:cubicBezTo>
                      <a:cubicBezTo>
                        <a:pt x="92" y="55"/>
                        <a:pt x="92" y="55"/>
                        <a:pt x="92" y="55"/>
                      </a:cubicBezTo>
                      <a:cubicBezTo>
                        <a:pt x="89" y="54"/>
                        <a:pt x="85" y="56"/>
                        <a:pt x="81" y="55"/>
                      </a:cubicBezTo>
                      <a:cubicBezTo>
                        <a:pt x="83" y="56"/>
                        <a:pt x="82" y="57"/>
                        <a:pt x="81" y="57"/>
                      </a:cubicBezTo>
                      <a:cubicBezTo>
                        <a:pt x="79" y="58"/>
                        <a:pt x="78" y="58"/>
                        <a:pt x="81" y="59"/>
                      </a:cubicBezTo>
                      <a:cubicBezTo>
                        <a:pt x="80" y="59"/>
                        <a:pt x="80" y="59"/>
                        <a:pt x="79" y="59"/>
                      </a:cubicBezTo>
                      <a:cubicBezTo>
                        <a:pt x="80" y="59"/>
                        <a:pt x="80" y="60"/>
                        <a:pt x="80" y="60"/>
                      </a:cubicBezTo>
                      <a:cubicBezTo>
                        <a:pt x="79" y="60"/>
                        <a:pt x="79" y="60"/>
                        <a:pt x="79" y="60"/>
                      </a:cubicBezTo>
                      <a:cubicBezTo>
                        <a:pt x="79" y="63"/>
                        <a:pt x="77" y="63"/>
                        <a:pt x="75" y="65"/>
                      </a:cubicBezTo>
                      <a:cubicBezTo>
                        <a:pt x="77" y="65"/>
                        <a:pt x="77" y="65"/>
                        <a:pt x="77" y="65"/>
                      </a:cubicBezTo>
                      <a:cubicBezTo>
                        <a:pt x="77" y="66"/>
                        <a:pt x="76" y="66"/>
                        <a:pt x="75" y="66"/>
                      </a:cubicBezTo>
                      <a:cubicBezTo>
                        <a:pt x="78" y="67"/>
                        <a:pt x="76" y="64"/>
                        <a:pt x="79" y="66"/>
                      </a:cubicBezTo>
                      <a:cubicBezTo>
                        <a:pt x="77" y="66"/>
                        <a:pt x="77" y="66"/>
                        <a:pt x="76" y="67"/>
                      </a:cubicBezTo>
                      <a:cubicBezTo>
                        <a:pt x="76" y="68"/>
                        <a:pt x="75" y="69"/>
                        <a:pt x="73" y="68"/>
                      </a:cubicBezTo>
                      <a:cubicBezTo>
                        <a:pt x="73" y="68"/>
                        <a:pt x="75" y="69"/>
                        <a:pt x="75" y="69"/>
                      </a:cubicBezTo>
                      <a:cubicBezTo>
                        <a:pt x="73" y="69"/>
                        <a:pt x="73" y="69"/>
                        <a:pt x="73" y="69"/>
                      </a:cubicBezTo>
                      <a:cubicBezTo>
                        <a:pt x="75" y="70"/>
                        <a:pt x="75" y="70"/>
                        <a:pt x="75" y="70"/>
                      </a:cubicBezTo>
                      <a:cubicBezTo>
                        <a:pt x="74" y="70"/>
                        <a:pt x="73" y="70"/>
                        <a:pt x="72" y="69"/>
                      </a:cubicBezTo>
                      <a:cubicBezTo>
                        <a:pt x="72" y="69"/>
                        <a:pt x="72" y="69"/>
                        <a:pt x="72" y="68"/>
                      </a:cubicBezTo>
                      <a:cubicBezTo>
                        <a:pt x="70" y="68"/>
                        <a:pt x="71" y="70"/>
                        <a:pt x="71" y="70"/>
                      </a:cubicBezTo>
                      <a:cubicBezTo>
                        <a:pt x="72" y="70"/>
                        <a:pt x="72" y="70"/>
                        <a:pt x="72" y="70"/>
                      </a:cubicBezTo>
                      <a:cubicBezTo>
                        <a:pt x="71" y="72"/>
                        <a:pt x="68" y="73"/>
                        <a:pt x="69" y="76"/>
                      </a:cubicBezTo>
                      <a:cubicBezTo>
                        <a:pt x="69" y="77"/>
                        <a:pt x="69" y="77"/>
                        <a:pt x="69" y="77"/>
                      </a:cubicBezTo>
                      <a:cubicBezTo>
                        <a:pt x="69" y="79"/>
                        <a:pt x="68" y="77"/>
                        <a:pt x="67" y="79"/>
                      </a:cubicBezTo>
                      <a:cubicBezTo>
                        <a:pt x="66" y="78"/>
                        <a:pt x="66" y="78"/>
                        <a:pt x="66" y="78"/>
                      </a:cubicBezTo>
                      <a:cubicBezTo>
                        <a:pt x="67" y="79"/>
                        <a:pt x="67" y="80"/>
                        <a:pt x="66" y="80"/>
                      </a:cubicBezTo>
                      <a:cubicBezTo>
                        <a:pt x="66" y="79"/>
                        <a:pt x="64" y="79"/>
                        <a:pt x="64" y="78"/>
                      </a:cubicBezTo>
                      <a:cubicBezTo>
                        <a:pt x="64" y="80"/>
                        <a:pt x="64" y="79"/>
                        <a:pt x="65" y="83"/>
                      </a:cubicBezTo>
                      <a:cubicBezTo>
                        <a:pt x="64" y="81"/>
                        <a:pt x="64" y="81"/>
                        <a:pt x="64" y="81"/>
                      </a:cubicBezTo>
                      <a:cubicBezTo>
                        <a:pt x="64" y="83"/>
                        <a:pt x="64" y="84"/>
                        <a:pt x="63" y="84"/>
                      </a:cubicBezTo>
                      <a:cubicBezTo>
                        <a:pt x="64" y="83"/>
                        <a:pt x="62" y="83"/>
                        <a:pt x="62" y="81"/>
                      </a:cubicBezTo>
                      <a:cubicBezTo>
                        <a:pt x="61" y="80"/>
                        <a:pt x="60" y="81"/>
                        <a:pt x="60" y="81"/>
                      </a:cubicBezTo>
                      <a:cubicBezTo>
                        <a:pt x="60" y="82"/>
                        <a:pt x="59" y="83"/>
                        <a:pt x="58" y="81"/>
                      </a:cubicBezTo>
                      <a:cubicBezTo>
                        <a:pt x="59" y="85"/>
                        <a:pt x="60" y="82"/>
                        <a:pt x="60" y="83"/>
                      </a:cubicBezTo>
                      <a:cubicBezTo>
                        <a:pt x="61" y="84"/>
                        <a:pt x="61" y="86"/>
                        <a:pt x="60" y="86"/>
                      </a:cubicBezTo>
                      <a:cubicBezTo>
                        <a:pt x="59" y="86"/>
                        <a:pt x="57" y="81"/>
                        <a:pt x="56" y="82"/>
                      </a:cubicBezTo>
                      <a:cubicBezTo>
                        <a:pt x="56" y="82"/>
                        <a:pt x="56" y="82"/>
                        <a:pt x="56" y="82"/>
                      </a:cubicBezTo>
                      <a:cubicBezTo>
                        <a:pt x="55" y="81"/>
                        <a:pt x="55" y="83"/>
                        <a:pt x="54" y="82"/>
                      </a:cubicBezTo>
                      <a:cubicBezTo>
                        <a:pt x="54" y="84"/>
                        <a:pt x="53" y="82"/>
                        <a:pt x="54" y="85"/>
                      </a:cubicBezTo>
                      <a:cubicBezTo>
                        <a:pt x="55" y="84"/>
                        <a:pt x="55" y="84"/>
                        <a:pt x="55" y="84"/>
                      </a:cubicBezTo>
                      <a:cubicBezTo>
                        <a:pt x="55" y="85"/>
                        <a:pt x="54" y="89"/>
                        <a:pt x="53" y="87"/>
                      </a:cubicBezTo>
                      <a:cubicBezTo>
                        <a:pt x="53" y="86"/>
                        <a:pt x="53" y="86"/>
                        <a:pt x="53" y="85"/>
                      </a:cubicBezTo>
                      <a:cubicBezTo>
                        <a:pt x="53" y="84"/>
                        <a:pt x="52" y="86"/>
                        <a:pt x="52" y="85"/>
                      </a:cubicBezTo>
                      <a:cubicBezTo>
                        <a:pt x="52" y="82"/>
                        <a:pt x="54" y="84"/>
                        <a:pt x="54" y="81"/>
                      </a:cubicBezTo>
                      <a:cubicBezTo>
                        <a:pt x="53" y="80"/>
                        <a:pt x="53" y="84"/>
                        <a:pt x="53" y="80"/>
                      </a:cubicBezTo>
                      <a:cubicBezTo>
                        <a:pt x="53" y="85"/>
                        <a:pt x="51" y="80"/>
                        <a:pt x="51" y="83"/>
                      </a:cubicBezTo>
                      <a:cubicBezTo>
                        <a:pt x="51" y="82"/>
                        <a:pt x="51" y="82"/>
                        <a:pt x="51" y="82"/>
                      </a:cubicBezTo>
                      <a:cubicBezTo>
                        <a:pt x="50" y="82"/>
                        <a:pt x="50" y="83"/>
                        <a:pt x="50" y="83"/>
                      </a:cubicBezTo>
                      <a:cubicBezTo>
                        <a:pt x="50" y="80"/>
                        <a:pt x="50" y="80"/>
                        <a:pt x="50" y="80"/>
                      </a:cubicBezTo>
                      <a:cubicBezTo>
                        <a:pt x="50" y="82"/>
                        <a:pt x="49" y="79"/>
                        <a:pt x="48" y="80"/>
                      </a:cubicBezTo>
                      <a:cubicBezTo>
                        <a:pt x="50" y="80"/>
                        <a:pt x="48" y="82"/>
                        <a:pt x="49" y="83"/>
                      </a:cubicBezTo>
                      <a:cubicBezTo>
                        <a:pt x="47" y="86"/>
                        <a:pt x="48" y="78"/>
                        <a:pt x="46" y="79"/>
                      </a:cubicBezTo>
                      <a:cubicBezTo>
                        <a:pt x="46" y="79"/>
                        <a:pt x="47" y="80"/>
                        <a:pt x="46" y="81"/>
                      </a:cubicBezTo>
                      <a:cubicBezTo>
                        <a:pt x="46" y="81"/>
                        <a:pt x="46" y="80"/>
                        <a:pt x="46" y="79"/>
                      </a:cubicBezTo>
                      <a:cubicBezTo>
                        <a:pt x="44" y="79"/>
                        <a:pt x="46" y="81"/>
                        <a:pt x="45" y="82"/>
                      </a:cubicBezTo>
                      <a:cubicBezTo>
                        <a:pt x="45" y="80"/>
                        <a:pt x="44" y="83"/>
                        <a:pt x="43" y="83"/>
                      </a:cubicBezTo>
                      <a:cubicBezTo>
                        <a:pt x="43" y="81"/>
                        <a:pt x="43" y="81"/>
                        <a:pt x="43" y="81"/>
                      </a:cubicBezTo>
                      <a:cubicBezTo>
                        <a:pt x="42" y="80"/>
                        <a:pt x="42" y="85"/>
                        <a:pt x="41" y="83"/>
                      </a:cubicBezTo>
                      <a:cubicBezTo>
                        <a:pt x="42" y="81"/>
                        <a:pt x="42" y="81"/>
                        <a:pt x="42" y="81"/>
                      </a:cubicBezTo>
                      <a:cubicBezTo>
                        <a:pt x="41" y="82"/>
                        <a:pt x="41" y="82"/>
                        <a:pt x="41" y="82"/>
                      </a:cubicBezTo>
                      <a:cubicBezTo>
                        <a:pt x="42" y="79"/>
                        <a:pt x="42" y="79"/>
                        <a:pt x="42" y="79"/>
                      </a:cubicBezTo>
                      <a:cubicBezTo>
                        <a:pt x="41" y="81"/>
                        <a:pt x="41" y="80"/>
                        <a:pt x="40" y="80"/>
                      </a:cubicBezTo>
                      <a:cubicBezTo>
                        <a:pt x="40" y="81"/>
                        <a:pt x="39" y="83"/>
                        <a:pt x="38" y="83"/>
                      </a:cubicBezTo>
                      <a:cubicBezTo>
                        <a:pt x="38" y="81"/>
                        <a:pt x="39" y="81"/>
                        <a:pt x="38" y="81"/>
                      </a:cubicBezTo>
                      <a:cubicBezTo>
                        <a:pt x="39" y="80"/>
                        <a:pt x="39" y="78"/>
                        <a:pt x="39" y="80"/>
                      </a:cubicBezTo>
                      <a:cubicBezTo>
                        <a:pt x="39" y="80"/>
                        <a:pt x="40" y="79"/>
                        <a:pt x="40" y="79"/>
                      </a:cubicBezTo>
                      <a:cubicBezTo>
                        <a:pt x="40" y="77"/>
                        <a:pt x="39" y="78"/>
                        <a:pt x="39" y="78"/>
                      </a:cubicBezTo>
                      <a:cubicBezTo>
                        <a:pt x="39" y="78"/>
                        <a:pt x="39" y="78"/>
                        <a:pt x="39" y="78"/>
                      </a:cubicBezTo>
                      <a:cubicBezTo>
                        <a:pt x="39" y="78"/>
                        <a:pt x="38" y="79"/>
                        <a:pt x="38" y="79"/>
                      </a:cubicBezTo>
                      <a:cubicBezTo>
                        <a:pt x="37" y="80"/>
                        <a:pt x="36" y="80"/>
                        <a:pt x="36" y="80"/>
                      </a:cubicBezTo>
                      <a:cubicBezTo>
                        <a:pt x="36" y="80"/>
                        <a:pt x="37" y="79"/>
                        <a:pt x="37" y="79"/>
                      </a:cubicBezTo>
                      <a:cubicBezTo>
                        <a:pt x="37" y="79"/>
                        <a:pt x="36" y="79"/>
                        <a:pt x="36" y="79"/>
                      </a:cubicBezTo>
                      <a:cubicBezTo>
                        <a:pt x="37" y="78"/>
                        <a:pt x="37" y="77"/>
                        <a:pt x="38" y="76"/>
                      </a:cubicBezTo>
                      <a:cubicBezTo>
                        <a:pt x="38" y="76"/>
                        <a:pt x="38" y="76"/>
                        <a:pt x="37" y="77"/>
                      </a:cubicBezTo>
                      <a:cubicBezTo>
                        <a:pt x="37" y="77"/>
                        <a:pt x="36" y="77"/>
                        <a:pt x="36" y="77"/>
                      </a:cubicBezTo>
                      <a:cubicBezTo>
                        <a:pt x="36" y="76"/>
                        <a:pt x="37" y="75"/>
                        <a:pt x="37" y="75"/>
                      </a:cubicBezTo>
                      <a:cubicBezTo>
                        <a:pt x="37" y="74"/>
                        <a:pt x="34" y="76"/>
                        <a:pt x="34" y="75"/>
                      </a:cubicBezTo>
                      <a:cubicBezTo>
                        <a:pt x="34" y="75"/>
                        <a:pt x="33" y="75"/>
                        <a:pt x="33" y="75"/>
                      </a:cubicBezTo>
                      <a:cubicBezTo>
                        <a:pt x="32" y="74"/>
                        <a:pt x="33" y="73"/>
                        <a:pt x="31" y="73"/>
                      </a:cubicBezTo>
                      <a:cubicBezTo>
                        <a:pt x="32" y="71"/>
                        <a:pt x="32" y="71"/>
                        <a:pt x="32" y="71"/>
                      </a:cubicBezTo>
                      <a:cubicBezTo>
                        <a:pt x="31" y="71"/>
                        <a:pt x="31" y="74"/>
                        <a:pt x="29" y="74"/>
                      </a:cubicBezTo>
                      <a:cubicBezTo>
                        <a:pt x="27" y="74"/>
                        <a:pt x="30" y="72"/>
                        <a:pt x="30" y="71"/>
                      </a:cubicBezTo>
                      <a:cubicBezTo>
                        <a:pt x="29" y="72"/>
                        <a:pt x="26" y="73"/>
                        <a:pt x="27" y="71"/>
                      </a:cubicBezTo>
                      <a:cubicBezTo>
                        <a:pt x="28" y="71"/>
                        <a:pt x="28" y="71"/>
                        <a:pt x="28" y="71"/>
                      </a:cubicBezTo>
                      <a:close/>
                      <a:moveTo>
                        <a:pt x="22" y="62"/>
                      </a:moveTo>
                      <a:cubicBezTo>
                        <a:pt x="22" y="63"/>
                        <a:pt x="23" y="62"/>
                        <a:pt x="22" y="63"/>
                      </a:cubicBezTo>
                      <a:cubicBezTo>
                        <a:pt x="20" y="64"/>
                        <a:pt x="21" y="63"/>
                        <a:pt x="22" y="62"/>
                      </a:cubicBezTo>
                      <a:close/>
                      <a:moveTo>
                        <a:pt x="16" y="44"/>
                      </a:moveTo>
                      <a:cubicBezTo>
                        <a:pt x="17" y="45"/>
                        <a:pt x="17" y="45"/>
                        <a:pt x="16" y="45"/>
                      </a:cubicBezTo>
                      <a:cubicBezTo>
                        <a:pt x="16" y="45"/>
                        <a:pt x="16" y="45"/>
                        <a:pt x="16" y="44"/>
                      </a:cubicBezTo>
                      <a:close/>
                      <a:moveTo>
                        <a:pt x="64" y="8"/>
                      </a:moveTo>
                      <a:cubicBezTo>
                        <a:pt x="64" y="9"/>
                        <a:pt x="64" y="9"/>
                        <a:pt x="64" y="9"/>
                      </a:cubicBezTo>
                      <a:cubicBezTo>
                        <a:pt x="64" y="8"/>
                        <a:pt x="64" y="8"/>
                        <a:pt x="64" y="8"/>
                      </a:cubicBezTo>
                      <a:close/>
                      <a:moveTo>
                        <a:pt x="65" y="10"/>
                      </a:moveTo>
                      <a:cubicBezTo>
                        <a:pt x="66" y="10"/>
                        <a:pt x="66" y="9"/>
                        <a:pt x="66" y="9"/>
                      </a:cubicBezTo>
                      <a:cubicBezTo>
                        <a:pt x="66" y="10"/>
                        <a:pt x="65" y="9"/>
                        <a:pt x="65" y="9"/>
                      </a:cubicBezTo>
                      <a:cubicBezTo>
                        <a:pt x="65" y="10"/>
                        <a:pt x="65" y="10"/>
                        <a:pt x="65" y="10"/>
                      </a:cubicBezTo>
                      <a:close/>
                      <a:moveTo>
                        <a:pt x="60" y="97"/>
                      </a:moveTo>
                      <a:cubicBezTo>
                        <a:pt x="59" y="97"/>
                        <a:pt x="59" y="97"/>
                        <a:pt x="59" y="97"/>
                      </a:cubicBezTo>
                      <a:cubicBezTo>
                        <a:pt x="60" y="96"/>
                        <a:pt x="60" y="96"/>
                        <a:pt x="60" y="9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7" name="Freeform 797"/>
                <p:cNvSpPr>
                  <a:spLocks/>
                </p:cNvSpPr>
                <p:nvPr/>
              </p:nvSpPr>
              <p:spPr bwMode="auto">
                <a:xfrm>
                  <a:off x="6503" y="188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8" name="Freeform 798"/>
                <p:cNvSpPr>
                  <a:spLocks/>
                </p:cNvSpPr>
                <p:nvPr/>
              </p:nvSpPr>
              <p:spPr bwMode="auto">
                <a:xfrm>
                  <a:off x="6543"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9" name="Freeform 799"/>
                <p:cNvSpPr>
                  <a:spLocks/>
                </p:cNvSpPr>
                <p:nvPr/>
              </p:nvSpPr>
              <p:spPr bwMode="auto">
                <a:xfrm>
                  <a:off x="6565" y="1829"/>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0" name="Freeform 800"/>
                <p:cNvSpPr>
                  <a:spLocks/>
                </p:cNvSpPr>
                <p:nvPr/>
              </p:nvSpPr>
              <p:spPr bwMode="auto">
                <a:xfrm>
                  <a:off x="6638" y="1801"/>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1" name="Freeform 801"/>
                <p:cNvSpPr>
                  <a:spLocks/>
                </p:cNvSpPr>
                <p:nvPr/>
              </p:nvSpPr>
              <p:spPr bwMode="auto">
                <a:xfrm>
                  <a:off x="6638" y="1832"/>
                  <a:ext cx="2" cy="4"/>
                </a:xfrm>
                <a:custGeom>
                  <a:avLst/>
                  <a:gdLst>
                    <a:gd name="T0" fmla="*/ 0 w 1"/>
                    <a:gd name="T1" fmla="*/ 1 h 2"/>
                    <a:gd name="T2" fmla="*/ 1 w 1"/>
                    <a:gd name="T3" fmla="*/ 1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2" name="Freeform 802"/>
                <p:cNvSpPr>
                  <a:spLocks/>
                </p:cNvSpPr>
                <p:nvPr/>
              </p:nvSpPr>
              <p:spPr bwMode="auto">
                <a:xfrm>
                  <a:off x="6631" y="1813"/>
                  <a:ext cx="7" cy="5"/>
                </a:xfrm>
                <a:custGeom>
                  <a:avLst/>
                  <a:gdLst>
                    <a:gd name="T0" fmla="*/ 1 w 3"/>
                    <a:gd name="T1" fmla="*/ 1 h 2"/>
                    <a:gd name="T2" fmla="*/ 2 w 3"/>
                    <a:gd name="T3" fmla="*/ 2 h 2"/>
                    <a:gd name="T4" fmla="*/ 2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2" y="2"/>
                        <a:pt x="2"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3" name="Freeform 803"/>
                <p:cNvSpPr>
                  <a:spLocks/>
                </p:cNvSpPr>
                <p:nvPr/>
              </p:nvSpPr>
              <p:spPr bwMode="auto">
                <a:xfrm>
                  <a:off x="6636" y="18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4" name="Freeform 804"/>
                <p:cNvSpPr>
                  <a:spLocks/>
                </p:cNvSpPr>
                <p:nvPr/>
              </p:nvSpPr>
              <p:spPr bwMode="auto">
                <a:xfrm>
                  <a:off x="6619" y="1791"/>
                  <a:ext cx="10" cy="8"/>
                </a:xfrm>
                <a:custGeom>
                  <a:avLst/>
                  <a:gdLst>
                    <a:gd name="T0" fmla="*/ 2 w 4"/>
                    <a:gd name="T1" fmla="*/ 3 h 3"/>
                    <a:gd name="T2" fmla="*/ 3 w 4"/>
                    <a:gd name="T3" fmla="*/ 1 h 3"/>
                    <a:gd name="T4" fmla="*/ 2 w 4"/>
                    <a:gd name="T5" fmla="*/ 3 h 3"/>
                  </a:gdLst>
                  <a:ahLst/>
                  <a:cxnLst>
                    <a:cxn ang="0">
                      <a:pos x="T0" y="T1"/>
                    </a:cxn>
                    <a:cxn ang="0">
                      <a:pos x="T2" y="T3"/>
                    </a:cxn>
                    <a:cxn ang="0">
                      <a:pos x="T4" y="T5"/>
                    </a:cxn>
                  </a:cxnLst>
                  <a:rect l="0" t="0" r="r" b="b"/>
                  <a:pathLst>
                    <a:path w="4" h="3">
                      <a:moveTo>
                        <a:pt x="2" y="3"/>
                      </a:moveTo>
                      <a:cubicBezTo>
                        <a:pt x="2" y="3"/>
                        <a:pt x="3" y="1"/>
                        <a:pt x="3" y="1"/>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5" name="Freeform 805"/>
                <p:cNvSpPr>
                  <a:spLocks/>
                </p:cNvSpPr>
                <p:nvPr/>
              </p:nvSpPr>
              <p:spPr bwMode="auto">
                <a:xfrm>
                  <a:off x="6626" y="1822"/>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6" name="Freeform 806"/>
                <p:cNvSpPr>
                  <a:spLocks/>
                </p:cNvSpPr>
                <p:nvPr/>
              </p:nvSpPr>
              <p:spPr bwMode="auto">
                <a:xfrm>
                  <a:off x="6619" y="181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7" name="Freeform 807"/>
                <p:cNvSpPr>
                  <a:spLocks/>
                </p:cNvSpPr>
                <p:nvPr/>
              </p:nvSpPr>
              <p:spPr bwMode="auto">
                <a:xfrm>
                  <a:off x="6621" y="1818"/>
                  <a:ext cx="3"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2" name="Group 1009"/>
              <p:cNvGrpSpPr>
                <a:grpSpLocks/>
              </p:cNvGrpSpPr>
              <p:nvPr/>
            </p:nvGrpSpPr>
            <p:grpSpPr bwMode="auto">
              <a:xfrm>
                <a:off x="10353675" y="1684338"/>
                <a:ext cx="466725" cy="1400175"/>
                <a:chOff x="6522" y="1061"/>
                <a:chExt cx="294" cy="882"/>
              </a:xfrm>
              <a:grpFill/>
            </p:grpSpPr>
            <p:sp>
              <p:nvSpPr>
                <p:cNvPr id="2968" name="Freeform 809"/>
                <p:cNvSpPr>
                  <a:spLocks/>
                </p:cNvSpPr>
                <p:nvPr/>
              </p:nvSpPr>
              <p:spPr bwMode="auto">
                <a:xfrm>
                  <a:off x="6624" y="18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9" name="Freeform 810"/>
                <p:cNvSpPr>
                  <a:spLocks/>
                </p:cNvSpPr>
                <p:nvPr/>
              </p:nvSpPr>
              <p:spPr bwMode="auto">
                <a:xfrm>
                  <a:off x="6593" y="1808"/>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0" name="Freeform 811"/>
                <p:cNvSpPr>
                  <a:spLocks/>
                </p:cNvSpPr>
                <p:nvPr/>
              </p:nvSpPr>
              <p:spPr bwMode="auto">
                <a:xfrm>
                  <a:off x="6598" y="1820"/>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1" name="Freeform 812"/>
                <p:cNvSpPr>
                  <a:spLocks/>
                </p:cNvSpPr>
                <p:nvPr/>
              </p:nvSpPr>
              <p:spPr bwMode="auto">
                <a:xfrm>
                  <a:off x="6591" y="1822"/>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2"/>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2" name="Freeform 813"/>
                <p:cNvSpPr>
                  <a:spLocks/>
                </p:cNvSpPr>
                <p:nvPr/>
              </p:nvSpPr>
              <p:spPr bwMode="auto">
                <a:xfrm>
                  <a:off x="6557" y="1806"/>
                  <a:ext cx="3" cy="9"/>
                </a:xfrm>
                <a:custGeom>
                  <a:avLst/>
                  <a:gdLst>
                    <a:gd name="T0" fmla="*/ 3 w 3"/>
                    <a:gd name="T1" fmla="*/ 9 h 9"/>
                    <a:gd name="T2" fmla="*/ 3 w 3"/>
                    <a:gd name="T3" fmla="*/ 9 h 9"/>
                    <a:gd name="T4" fmla="*/ 0 w 3"/>
                    <a:gd name="T5" fmla="*/ 0 h 9"/>
                    <a:gd name="T6" fmla="*/ 3 w 3"/>
                    <a:gd name="T7" fmla="*/ 9 h 9"/>
                  </a:gdLst>
                  <a:ahLst/>
                  <a:cxnLst>
                    <a:cxn ang="0">
                      <a:pos x="T0" y="T1"/>
                    </a:cxn>
                    <a:cxn ang="0">
                      <a:pos x="T2" y="T3"/>
                    </a:cxn>
                    <a:cxn ang="0">
                      <a:pos x="T4" y="T5"/>
                    </a:cxn>
                    <a:cxn ang="0">
                      <a:pos x="T6" y="T7"/>
                    </a:cxn>
                  </a:cxnLst>
                  <a:rect l="0" t="0" r="r" b="b"/>
                  <a:pathLst>
                    <a:path w="3" h="9">
                      <a:moveTo>
                        <a:pt x="3" y="9"/>
                      </a:moveTo>
                      <a:lnTo>
                        <a:pt x="3" y="9"/>
                      </a:lnTo>
                      <a:lnTo>
                        <a:pt x="0" y="0"/>
                      </a:lnTo>
                      <a:lnTo>
                        <a:pt x="3"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3" name="Freeform 814"/>
                <p:cNvSpPr>
                  <a:spLocks/>
                </p:cNvSpPr>
                <p:nvPr/>
              </p:nvSpPr>
              <p:spPr bwMode="auto">
                <a:xfrm>
                  <a:off x="6538" y="1839"/>
                  <a:ext cx="8" cy="9"/>
                </a:xfrm>
                <a:custGeom>
                  <a:avLst/>
                  <a:gdLst>
                    <a:gd name="T0" fmla="*/ 2 w 3"/>
                    <a:gd name="T1" fmla="*/ 3 h 4"/>
                    <a:gd name="T2" fmla="*/ 2 w 3"/>
                    <a:gd name="T3" fmla="*/ 2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1" y="1"/>
                        <a:pt x="2" y="2"/>
                      </a:cubicBezTo>
                      <a:cubicBezTo>
                        <a:pt x="2" y="1"/>
                        <a:pt x="1" y="1"/>
                        <a:pt x="1" y="0"/>
                      </a:cubicBezTo>
                      <a:cubicBezTo>
                        <a:pt x="1" y="2"/>
                        <a:pt x="0"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4" name="Freeform 815"/>
                <p:cNvSpPr>
                  <a:spLocks/>
                </p:cNvSpPr>
                <p:nvPr/>
              </p:nvSpPr>
              <p:spPr bwMode="auto">
                <a:xfrm>
                  <a:off x="6541" y="18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5" name="Freeform 816"/>
                <p:cNvSpPr>
                  <a:spLocks/>
                </p:cNvSpPr>
                <p:nvPr/>
              </p:nvSpPr>
              <p:spPr bwMode="auto">
                <a:xfrm>
                  <a:off x="6690" y="1905"/>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6" name="Freeform 817"/>
                <p:cNvSpPr>
                  <a:spLocks/>
                </p:cNvSpPr>
                <p:nvPr/>
              </p:nvSpPr>
              <p:spPr bwMode="auto">
                <a:xfrm>
                  <a:off x="6683" y="1900"/>
                  <a:ext cx="7" cy="3"/>
                </a:xfrm>
                <a:custGeom>
                  <a:avLst/>
                  <a:gdLst>
                    <a:gd name="T0" fmla="*/ 0 w 3"/>
                    <a:gd name="T1" fmla="*/ 1 h 1"/>
                    <a:gd name="T2" fmla="*/ 3 w 3"/>
                    <a:gd name="T3" fmla="*/ 0 h 1"/>
                    <a:gd name="T4" fmla="*/ 1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7" name="Freeform 818"/>
                <p:cNvSpPr>
                  <a:spLocks/>
                </p:cNvSpPr>
                <p:nvPr/>
              </p:nvSpPr>
              <p:spPr bwMode="auto">
                <a:xfrm>
                  <a:off x="6522" y="1915"/>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8" name="Freeform 819"/>
                <p:cNvSpPr>
                  <a:spLocks/>
                </p:cNvSpPr>
                <p:nvPr/>
              </p:nvSpPr>
              <p:spPr bwMode="auto">
                <a:xfrm>
                  <a:off x="6522" y="1931"/>
                  <a:ext cx="5" cy="5"/>
                </a:xfrm>
                <a:custGeom>
                  <a:avLst/>
                  <a:gdLst>
                    <a:gd name="T0" fmla="*/ 5 w 5"/>
                    <a:gd name="T1" fmla="*/ 3 h 5"/>
                    <a:gd name="T2" fmla="*/ 5 w 5"/>
                    <a:gd name="T3" fmla="*/ 0 h 5"/>
                    <a:gd name="T4" fmla="*/ 0 w 5"/>
                    <a:gd name="T5" fmla="*/ 5 h 5"/>
                    <a:gd name="T6" fmla="*/ 5 w 5"/>
                    <a:gd name="T7" fmla="*/ 3 h 5"/>
                  </a:gdLst>
                  <a:ahLst/>
                  <a:cxnLst>
                    <a:cxn ang="0">
                      <a:pos x="T0" y="T1"/>
                    </a:cxn>
                    <a:cxn ang="0">
                      <a:pos x="T2" y="T3"/>
                    </a:cxn>
                    <a:cxn ang="0">
                      <a:pos x="T4" y="T5"/>
                    </a:cxn>
                    <a:cxn ang="0">
                      <a:pos x="T6" y="T7"/>
                    </a:cxn>
                  </a:cxnLst>
                  <a:rect l="0" t="0" r="r" b="b"/>
                  <a:pathLst>
                    <a:path w="5" h="5">
                      <a:moveTo>
                        <a:pt x="5" y="3"/>
                      </a:moveTo>
                      <a:lnTo>
                        <a:pt x="5" y="0"/>
                      </a:lnTo>
                      <a:lnTo>
                        <a:pt x="0" y="5"/>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9" name="Freeform 820"/>
                <p:cNvSpPr>
                  <a:spLocks/>
                </p:cNvSpPr>
                <p:nvPr/>
              </p:nvSpPr>
              <p:spPr bwMode="auto">
                <a:xfrm>
                  <a:off x="6536" y="1938"/>
                  <a:ext cx="5" cy="5"/>
                </a:xfrm>
                <a:custGeom>
                  <a:avLst/>
                  <a:gdLst>
                    <a:gd name="T0" fmla="*/ 2 w 2"/>
                    <a:gd name="T1" fmla="*/ 0 h 2"/>
                    <a:gd name="T2" fmla="*/ 1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0"/>
                        <a:pt x="1" y="0"/>
                      </a:cubicBezTo>
                      <a:cubicBezTo>
                        <a:pt x="2" y="0"/>
                        <a:pt x="0"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0" name="Freeform 821"/>
                <p:cNvSpPr>
                  <a:spLocks/>
                </p:cNvSpPr>
                <p:nvPr/>
              </p:nvSpPr>
              <p:spPr bwMode="auto">
                <a:xfrm>
                  <a:off x="6792" y="1232"/>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1" name="Freeform 822"/>
                <p:cNvSpPr>
                  <a:spLocks/>
                </p:cNvSpPr>
                <p:nvPr/>
              </p:nvSpPr>
              <p:spPr bwMode="auto">
                <a:xfrm>
                  <a:off x="6799" y="119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2" name="Freeform 823"/>
                <p:cNvSpPr>
                  <a:spLocks/>
                </p:cNvSpPr>
                <p:nvPr/>
              </p:nvSpPr>
              <p:spPr bwMode="auto">
                <a:xfrm>
                  <a:off x="6792" y="1194"/>
                  <a:ext cx="7" cy="7"/>
                </a:xfrm>
                <a:custGeom>
                  <a:avLst/>
                  <a:gdLst>
                    <a:gd name="T0" fmla="*/ 1 w 3"/>
                    <a:gd name="T1" fmla="*/ 0 h 3"/>
                    <a:gd name="T2" fmla="*/ 2 w 3"/>
                    <a:gd name="T3" fmla="*/ 1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3" name="Freeform 824"/>
                <p:cNvSpPr>
                  <a:spLocks/>
                </p:cNvSpPr>
                <p:nvPr/>
              </p:nvSpPr>
              <p:spPr bwMode="auto">
                <a:xfrm>
                  <a:off x="6799" y="1180"/>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4" name="Freeform 825"/>
                <p:cNvSpPr>
                  <a:spLocks/>
                </p:cNvSpPr>
                <p:nvPr/>
              </p:nvSpPr>
              <p:spPr bwMode="auto">
                <a:xfrm>
                  <a:off x="6802" y="1180"/>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5" name="Freeform 826"/>
                <p:cNvSpPr>
                  <a:spLocks/>
                </p:cNvSpPr>
                <p:nvPr/>
              </p:nvSpPr>
              <p:spPr bwMode="auto">
                <a:xfrm>
                  <a:off x="6799" y="117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6" name="Freeform 827"/>
                <p:cNvSpPr>
                  <a:spLocks/>
                </p:cNvSpPr>
                <p:nvPr/>
              </p:nvSpPr>
              <p:spPr bwMode="auto">
                <a:xfrm>
                  <a:off x="6794" y="1182"/>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7" name="Freeform 828"/>
                <p:cNvSpPr>
                  <a:spLocks/>
                </p:cNvSpPr>
                <p:nvPr/>
              </p:nvSpPr>
              <p:spPr bwMode="auto">
                <a:xfrm>
                  <a:off x="6794" y="1182"/>
                  <a:ext cx="3"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8" name="Freeform 829"/>
                <p:cNvSpPr>
                  <a:spLocks/>
                </p:cNvSpPr>
                <p:nvPr/>
              </p:nvSpPr>
              <p:spPr bwMode="auto">
                <a:xfrm>
                  <a:off x="6794" y="1185"/>
                  <a:ext cx="5"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9" name="Freeform 830"/>
                <p:cNvSpPr>
                  <a:spLocks/>
                </p:cNvSpPr>
                <p:nvPr/>
              </p:nvSpPr>
              <p:spPr bwMode="auto">
                <a:xfrm>
                  <a:off x="6792" y="1199"/>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0" name="Freeform 831"/>
                <p:cNvSpPr>
                  <a:spLocks/>
                </p:cNvSpPr>
                <p:nvPr/>
              </p:nvSpPr>
              <p:spPr bwMode="auto">
                <a:xfrm>
                  <a:off x="6794" y="1175"/>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1" name="Freeform 832"/>
                <p:cNvSpPr>
                  <a:spLocks/>
                </p:cNvSpPr>
                <p:nvPr/>
              </p:nvSpPr>
              <p:spPr bwMode="auto">
                <a:xfrm>
                  <a:off x="6792" y="118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2" name="Freeform 833"/>
                <p:cNvSpPr>
                  <a:spLocks/>
                </p:cNvSpPr>
                <p:nvPr/>
              </p:nvSpPr>
              <p:spPr bwMode="auto">
                <a:xfrm>
                  <a:off x="6792" y="1187"/>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3" name="Freeform 834"/>
                <p:cNvSpPr>
                  <a:spLocks/>
                </p:cNvSpPr>
                <p:nvPr/>
              </p:nvSpPr>
              <p:spPr bwMode="auto">
                <a:xfrm>
                  <a:off x="6794" y="1173"/>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4" name="Freeform 835"/>
                <p:cNvSpPr>
                  <a:spLocks/>
                </p:cNvSpPr>
                <p:nvPr/>
              </p:nvSpPr>
              <p:spPr bwMode="auto">
                <a:xfrm>
                  <a:off x="6794" y="1170"/>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5" name="Freeform 836"/>
                <p:cNvSpPr>
                  <a:spLocks/>
                </p:cNvSpPr>
                <p:nvPr/>
              </p:nvSpPr>
              <p:spPr bwMode="auto">
                <a:xfrm>
                  <a:off x="6792" y="117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6" name="Freeform 837"/>
                <p:cNvSpPr>
                  <a:spLocks/>
                </p:cNvSpPr>
                <p:nvPr/>
              </p:nvSpPr>
              <p:spPr bwMode="auto">
                <a:xfrm>
                  <a:off x="6792" y="117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7" name="Freeform 838"/>
                <p:cNvSpPr>
                  <a:spLocks/>
                </p:cNvSpPr>
                <p:nvPr/>
              </p:nvSpPr>
              <p:spPr bwMode="auto">
                <a:xfrm>
                  <a:off x="6792" y="118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8" name="Freeform 839"/>
                <p:cNvSpPr>
                  <a:spLocks/>
                </p:cNvSpPr>
                <p:nvPr/>
              </p:nvSpPr>
              <p:spPr bwMode="auto">
                <a:xfrm>
                  <a:off x="6792"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9" name="Freeform 840"/>
                <p:cNvSpPr>
                  <a:spLocks/>
                </p:cNvSpPr>
                <p:nvPr/>
              </p:nvSpPr>
              <p:spPr bwMode="auto">
                <a:xfrm>
                  <a:off x="6787" y="1187"/>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0" name="Freeform 841"/>
                <p:cNvSpPr>
                  <a:spLocks/>
                </p:cNvSpPr>
                <p:nvPr/>
              </p:nvSpPr>
              <p:spPr bwMode="auto">
                <a:xfrm>
                  <a:off x="6790" y="118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1" name="Freeform 842"/>
                <p:cNvSpPr>
                  <a:spLocks/>
                </p:cNvSpPr>
                <p:nvPr/>
              </p:nvSpPr>
              <p:spPr bwMode="auto">
                <a:xfrm>
                  <a:off x="6787" y="1185"/>
                  <a:ext cx="3" cy="2"/>
                </a:xfrm>
                <a:custGeom>
                  <a:avLst/>
                  <a:gdLst>
                    <a:gd name="T0" fmla="*/ 0 w 3"/>
                    <a:gd name="T1" fmla="*/ 2 h 2"/>
                    <a:gd name="T2" fmla="*/ 3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2" name="Freeform 843"/>
                <p:cNvSpPr>
                  <a:spLocks/>
                </p:cNvSpPr>
                <p:nvPr/>
              </p:nvSpPr>
              <p:spPr bwMode="auto">
                <a:xfrm>
                  <a:off x="6787" y="1180"/>
                  <a:ext cx="3" cy="2"/>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3" name="Freeform 844"/>
                <p:cNvSpPr>
                  <a:spLocks/>
                </p:cNvSpPr>
                <p:nvPr/>
              </p:nvSpPr>
              <p:spPr bwMode="auto">
                <a:xfrm>
                  <a:off x="6790"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4" name="Freeform 845"/>
                <p:cNvSpPr>
                  <a:spLocks/>
                </p:cNvSpPr>
                <p:nvPr/>
              </p:nvSpPr>
              <p:spPr bwMode="auto">
                <a:xfrm>
                  <a:off x="6785" y="11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5" name="Freeform 846"/>
                <p:cNvSpPr>
                  <a:spLocks/>
                </p:cNvSpPr>
                <p:nvPr/>
              </p:nvSpPr>
              <p:spPr bwMode="auto">
                <a:xfrm>
                  <a:off x="6787" y="1182"/>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6" name="Freeform 847"/>
                <p:cNvSpPr>
                  <a:spLocks/>
                </p:cNvSpPr>
                <p:nvPr/>
              </p:nvSpPr>
              <p:spPr bwMode="auto">
                <a:xfrm>
                  <a:off x="6790" y="1175"/>
                  <a:ext cx="2" cy="5"/>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7" name="Freeform 848"/>
                <p:cNvSpPr>
                  <a:spLocks/>
                </p:cNvSpPr>
                <p:nvPr/>
              </p:nvSpPr>
              <p:spPr bwMode="auto">
                <a:xfrm>
                  <a:off x="6790" y="1177"/>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8" name="Freeform 849"/>
                <p:cNvSpPr>
                  <a:spLocks/>
                </p:cNvSpPr>
                <p:nvPr/>
              </p:nvSpPr>
              <p:spPr bwMode="auto">
                <a:xfrm>
                  <a:off x="6790" y="118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9" name="Freeform 850"/>
                <p:cNvSpPr>
                  <a:spLocks/>
                </p:cNvSpPr>
                <p:nvPr/>
              </p:nvSpPr>
              <p:spPr bwMode="auto">
                <a:xfrm>
                  <a:off x="6768" y="1180"/>
                  <a:ext cx="17" cy="19"/>
                </a:xfrm>
                <a:custGeom>
                  <a:avLst/>
                  <a:gdLst>
                    <a:gd name="T0" fmla="*/ 0 w 7"/>
                    <a:gd name="T1" fmla="*/ 8 h 8"/>
                    <a:gd name="T2" fmla="*/ 2 w 7"/>
                    <a:gd name="T3" fmla="*/ 7 h 8"/>
                    <a:gd name="T4" fmla="*/ 7 w 7"/>
                    <a:gd name="T5" fmla="*/ 0 h 8"/>
                    <a:gd name="T6" fmla="*/ 6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3" y="6"/>
                        <a:pt x="2" y="7"/>
                      </a:cubicBezTo>
                      <a:cubicBezTo>
                        <a:pt x="3" y="6"/>
                        <a:pt x="6" y="2"/>
                        <a:pt x="7" y="0"/>
                      </a:cubicBezTo>
                      <a:cubicBezTo>
                        <a:pt x="7" y="0"/>
                        <a:pt x="7" y="1"/>
                        <a:pt x="6" y="1"/>
                      </a:cubicBezTo>
                      <a:cubicBezTo>
                        <a:pt x="5" y="2"/>
                        <a:pt x="5" y="3"/>
                        <a:pt x="4" y="4"/>
                      </a:cubicBezTo>
                      <a:cubicBezTo>
                        <a:pt x="3" y="5"/>
                        <a:pt x="4" y="4"/>
                        <a:pt x="4" y="3"/>
                      </a:cubicBezTo>
                      <a:cubicBezTo>
                        <a:pt x="3" y="4"/>
                        <a:pt x="2" y="5"/>
                        <a:pt x="0" y="7"/>
                      </a:cubicBezTo>
                      <a:cubicBezTo>
                        <a:pt x="1" y="6"/>
                        <a:pt x="1" y="6"/>
                        <a:pt x="1" y="6"/>
                      </a:cubicBezTo>
                      <a:cubicBezTo>
                        <a:pt x="1" y="7"/>
                        <a:pt x="1"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0" name="Freeform 851"/>
                <p:cNvSpPr>
                  <a:spLocks/>
                </p:cNvSpPr>
                <p:nvPr/>
              </p:nvSpPr>
              <p:spPr bwMode="auto">
                <a:xfrm>
                  <a:off x="6787" y="1175"/>
                  <a:ext cx="3"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1" name="Freeform 852"/>
                <p:cNvSpPr>
                  <a:spLocks/>
                </p:cNvSpPr>
                <p:nvPr/>
              </p:nvSpPr>
              <p:spPr bwMode="auto">
                <a:xfrm>
                  <a:off x="6783" y="1180"/>
                  <a:ext cx="7" cy="9"/>
                </a:xfrm>
                <a:custGeom>
                  <a:avLst/>
                  <a:gdLst>
                    <a:gd name="T0" fmla="*/ 2 w 3"/>
                    <a:gd name="T1" fmla="*/ 0 h 4"/>
                    <a:gd name="T2" fmla="*/ 0 w 3"/>
                    <a:gd name="T3" fmla="*/ 4 h 4"/>
                    <a:gd name="T4" fmla="*/ 1 w 3"/>
                    <a:gd name="T5" fmla="*/ 2 h 4"/>
                    <a:gd name="T6" fmla="*/ 2 w 3"/>
                    <a:gd name="T7" fmla="*/ 1 h 4"/>
                    <a:gd name="T8" fmla="*/ 3 w 3"/>
                    <a:gd name="T9" fmla="*/ 0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0 h 4"/>
                    <a:gd name="T24" fmla="*/ 3 w 3"/>
                    <a:gd name="T25" fmla="*/ 0 h 4"/>
                    <a:gd name="T26" fmla="*/ 3 w 3"/>
                    <a:gd name="T27" fmla="*/ 0 h 4"/>
                    <a:gd name="T28" fmla="*/ 3 w 3"/>
                    <a:gd name="T29" fmla="*/ 0 h 4"/>
                    <a:gd name="T30" fmla="*/ 2 w 3"/>
                    <a:gd name="T31" fmla="*/ 0 h 4"/>
                    <a:gd name="T32" fmla="*/ 2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0"/>
                      </a:moveTo>
                      <a:cubicBezTo>
                        <a:pt x="1" y="2"/>
                        <a:pt x="1" y="2"/>
                        <a:pt x="0" y="4"/>
                      </a:cubicBezTo>
                      <a:cubicBezTo>
                        <a:pt x="0" y="4"/>
                        <a:pt x="1" y="3"/>
                        <a:pt x="1" y="2"/>
                      </a:cubicBezTo>
                      <a:cubicBezTo>
                        <a:pt x="1" y="2"/>
                        <a:pt x="2" y="1"/>
                        <a:pt x="2" y="1"/>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2" name="Freeform 853"/>
                <p:cNvSpPr>
                  <a:spLocks/>
                </p:cNvSpPr>
                <p:nvPr/>
              </p:nvSpPr>
              <p:spPr bwMode="auto">
                <a:xfrm>
                  <a:off x="6783" y="1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3" name="Freeform 854"/>
                <p:cNvSpPr>
                  <a:spLocks/>
                </p:cNvSpPr>
                <p:nvPr/>
              </p:nvSpPr>
              <p:spPr bwMode="auto">
                <a:xfrm>
                  <a:off x="6783" y="1189"/>
                  <a:ext cx="4" cy="12"/>
                </a:xfrm>
                <a:custGeom>
                  <a:avLst/>
                  <a:gdLst>
                    <a:gd name="T0" fmla="*/ 0 w 2"/>
                    <a:gd name="T1" fmla="*/ 4 h 5"/>
                    <a:gd name="T2" fmla="*/ 1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1" y="3"/>
                      </a:cubicBezTo>
                      <a:cubicBezTo>
                        <a:pt x="0" y="4"/>
                        <a:pt x="0" y="4"/>
                        <a:pt x="0" y="5"/>
                      </a:cubicBezTo>
                      <a:cubicBezTo>
                        <a:pt x="0" y="4"/>
                        <a:pt x="1" y="4"/>
                        <a:pt x="1" y="3"/>
                      </a:cubicBezTo>
                      <a:cubicBezTo>
                        <a:pt x="1" y="3"/>
                        <a:pt x="1" y="3"/>
                        <a:pt x="1" y="3"/>
                      </a:cubicBezTo>
                      <a:cubicBezTo>
                        <a:pt x="1" y="2"/>
                        <a:pt x="2" y="0"/>
                        <a:pt x="2" y="0"/>
                      </a:cubicBezTo>
                      <a:cubicBezTo>
                        <a:pt x="1" y="2"/>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4" name="Freeform 855"/>
                <p:cNvSpPr>
                  <a:spLocks/>
                </p:cNvSpPr>
                <p:nvPr/>
              </p:nvSpPr>
              <p:spPr bwMode="auto">
                <a:xfrm>
                  <a:off x="6780" y="1189"/>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5" name="Freeform 856"/>
                <p:cNvSpPr>
                  <a:spLocks/>
                </p:cNvSpPr>
                <p:nvPr/>
              </p:nvSpPr>
              <p:spPr bwMode="auto">
                <a:xfrm>
                  <a:off x="6785" y="1173"/>
                  <a:ext cx="5" cy="4"/>
                </a:xfrm>
                <a:custGeom>
                  <a:avLst/>
                  <a:gdLst>
                    <a:gd name="T0" fmla="*/ 2 w 5"/>
                    <a:gd name="T1" fmla="*/ 4 h 4"/>
                    <a:gd name="T2" fmla="*/ 5 w 5"/>
                    <a:gd name="T3" fmla="*/ 0 h 4"/>
                    <a:gd name="T4" fmla="*/ 0 w 5"/>
                    <a:gd name="T5" fmla="*/ 4 h 4"/>
                    <a:gd name="T6" fmla="*/ 2 w 5"/>
                    <a:gd name="T7" fmla="*/ 4 h 4"/>
                  </a:gdLst>
                  <a:ahLst/>
                  <a:cxnLst>
                    <a:cxn ang="0">
                      <a:pos x="T0" y="T1"/>
                    </a:cxn>
                    <a:cxn ang="0">
                      <a:pos x="T2" y="T3"/>
                    </a:cxn>
                    <a:cxn ang="0">
                      <a:pos x="T4" y="T5"/>
                    </a:cxn>
                    <a:cxn ang="0">
                      <a:pos x="T6" y="T7"/>
                    </a:cxn>
                  </a:cxnLst>
                  <a:rect l="0" t="0" r="r" b="b"/>
                  <a:pathLst>
                    <a:path w="5" h="4">
                      <a:moveTo>
                        <a:pt x="2" y="4"/>
                      </a:moveTo>
                      <a:lnTo>
                        <a:pt x="5"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6" name="Freeform 857"/>
                <p:cNvSpPr>
                  <a:spLocks/>
                </p:cNvSpPr>
                <p:nvPr/>
              </p:nvSpPr>
              <p:spPr bwMode="auto">
                <a:xfrm>
                  <a:off x="6785" y="1173"/>
                  <a:ext cx="2" cy="4"/>
                </a:xfrm>
                <a:custGeom>
                  <a:avLst/>
                  <a:gdLst>
                    <a:gd name="T0" fmla="*/ 0 w 2"/>
                    <a:gd name="T1" fmla="*/ 4 h 4"/>
                    <a:gd name="T2" fmla="*/ 2 w 2"/>
                    <a:gd name="T3" fmla="*/ 0 h 4"/>
                    <a:gd name="T4" fmla="*/ 2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2"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7" name="Freeform 858"/>
                <p:cNvSpPr>
                  <a:spLocks/>
                </p:cNvSpPr>
                <p:nvPr/>
              </p:nvSpPr>
              <p:spPr bwMode="auto">
                <a:xfrm>
                  <a:off x="6688" y="115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8" name="Freeform 859"/>
                <p:cNvSpPr>
                  <a:spLocks/>
                </p:cNvSpPr>
                <p:nvPr/>
              </p:nvSpPr>
              <p:spPr bwMode="auto">
                <a:xfrm>
                  <a:off x="6690" y="115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9" name="Freeform 860"/>
                <p:cNvSpPr>
                  <a:spLocks/>
                </p:cNvSpPr>
                <p:nvPr/>
              </p:nvSpPr>
              <p:spPr bwMode="auto">
                <a:xfrm>
                  <a:off x="6756" y="1144"/>
                  <a:ext cx="8" cy="7"/>
                </a:xfrm>
                <a:custGeom>
                  <a:avLst/>
                  <a:gdLst>
                    <a:gd name="T0" fmla="*/ 1 w 3"/>
                    <a:gd name="T1" fmla="*/ 3 h 3"/>
                    <a:gd name="T2" fmla="*/ 2 w 3"/>
                    <a:gd name="T3" fmla="*/ 2 h 3"/>
                    <a:gd name="T4" fmla="*/ 0 w 3"/>
                    <a:gd name="T5" fmla="*/ 3 h 3"/>
                    <a:gd name="T6" fmla="*/ 1 w 3"/>
                    <a:gd name="T7" fmla="*/ 3 h 3"/>
                  </a:gdLst>
                  <a:ahLst/>
                  <a:cxnLst>
                    <a:cxn ang="0">
                      <a:pos x="T0" y="T1"/>
                    </a:cxn>
                    <a:cxn ang="0">
                      <a:pos x="T2" y="T3"/>
                    </a:cxn>
                    <a:cxn ang="0">
                      <a:pos x="T4" y="T5"/>
                    </a:cxn>
                    <a:cxn ang="0">
                      <a:pos x="T6" y="T7"/>
                    </a:cxn>
                  </a:cxnLst>
                  <a:rect l="0" t="0" r="r" b="b"/>
                  <a:pathLst>
                    <a:path w="3" h="3">
                      <a:moveTo>
                        <a:pt x="1" y="3"/>
                      </a:moveTo>
                      <a:cubicBezTo>
                        <a:pt x="1" y="2"/>
                        <a:pt x="3" y="0"/>
                        <a:pt x="2" y="2"/>
                      </a:cubicBezTo>
                      <a:cubicBezTo>
                        <a:pt x="0" y="3"/>
                        <a:pt x="0" y="3"/>
                        <a:pt x="0" y="3"/>
                      </a:cubicBezTo>
                      <a:cubicBezTo>
                        <a:pt x="1"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0" name="Freeform 861"/>
                <p:cNvSpPr>
                  <a:spLocks/>
                </p:cNvSpPr>
                <p:nvPr/>
              </p:nvSpPr>
              <p:spPr bwMode="auto">
                <a:xfrm>
                  <a:off x="6721" y="115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1" name="Freeform 862"/>
                <p:cNvSpPr>
                  <a:spLocks/>
                </p:cNvSpPr>
                <p:nvPr/>
              </p:nvSpPr>
              <p:spPr bwMode="auto">
                <a:xfrm>
                  <a:off x="6709" y="116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2" name="Freeform 863"/>
                <p:cNvSpPr>
                  <a:spLocks/>
                </p:cNvSpPr>
                <p:nvPr/>
              </p:nvSpPr>
              <p:spPr bwMode="auto">
                <a:xfrm>
                  <a:off x="6674" y="1147"/>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3" name="Freeform 864"/>
                <p:cNvSpPr>
                  <a:spLocks/>
                </p:cNvSpPr>
                <p:nvPr/>
              </p:nvSpPr>
              <p:spPr bwMode="auto">
                <a:xfrm>
                  <a:off x="6771" y="1166"/>
                  <a:ext cx="2" cy="4"/>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4" name="Freeform 865"/>
                <p:cNvSpPr>
                  <a:spLocks/>
                </p:cNvSpPr>
                <p:nvPr/>
              </p:nvSpPr>
              <p:spPr bwMode="auto">
                <a:xfrm>
                  <a:off x="6716" y="112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5" name="Freeform 866"/>
                <p:cNvSpPr>
                  <a:spLocks/>
                </p:cNvSpPr>
                <p:nvPr/>
              </p:nvSpPr>
              <p:spPr bwMode="auto">
                <a:xfrm>
                  <a:off x="6773" y="1163"/>
                  <a:ext cx="2"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6" name="Freeform 867"/>
                <p:cNvSpPr>
                  <a:spLocks/>
                </p:cNvSpPr>
                <p:nvPr/>
              </p:nvSpPr>
              <p:spPr bwMode="auto">
                <a:xfrm>
                  <a:off x="663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7" name="Freeform 868"/>
                <p:cNvSpPr>
                  <a:spLocks/>
                </p:cNvSpPr>
                <p:nvPr/>
              </p:nvSpPr>
              <p:spPr bwMode="auto">
                <a:xfrm>
                  <a:off x="6655" y="1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8" name="Rectangle 869"/>
                <p:cNvSpPr>
                  <a:spLocks noChangeArrowheads="1"/>
                </p:cNvSpPr>
                <p:nvPr/>
              </p:nvSpPr>
              <p:spPr bwMode="auto">
                <a:xfrm>
                  <a:off x="6783" y="117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9" name="Freeform 870"/>
                <p:cNvSpPr>
                  <a:spLocks/>
                </p:cNvSpPr>
                <p:nvPr/>
              </p:nvSpPr>
              <p:spPr bwMode="auto">
                <a:xfrm>
                  <a:off x="6773" y="11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0" name="Freeform 871"/>
                <p:cNvSpPr>
                  <a:spLocks/>
                </p:cNvSpPr>
                <p:nvPr/>
              </p:nvSpPr>
              <p:spPr bwMode="auto">
                <a:xfrm>
                  <a:off x="6754" y="11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1" name="Freeform 872"/>
                <p:cNvSpPr>
                  <a:spLocks/>
                </p:cNvSpPr>
                <p:nvPr/>
              </p:nvSpPr>
              <p:spPr bwMode="auto">
                <a:xfrm>
                  <a:off x="6783"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2" name="Freeform 873"/>
                <p:cNvSpPr>
                  <a:spLocks/>
                </p:cNvSpPr>
                <p:nvPr/>
              </p:nvSpPr>
              <p:spPr bwMode="auto">
                <a:xfrm>
                  <a:off x="6783" y="117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3" name="Freeform 874"/>
                <p:cNvSpPr>
                  <a:spLocks/>
                </p:cNvSpPr>
                <p:nvPr/>
              </p:nvSpPr>
              <p:spPr bwMode="auto">
                <a:xfrm>
                  <a:off x="6783" y="117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4" name="Freeform 875"/>
                <p:cNvSpPr>
                  <a:spLocks/>
                </p:cNvSpPr>
                <p:nvPr/>
              </p:nvSpPr>
              <p:spPr bwMode="auto">
                <a:xfrm>
                  <a:off x="6664" y="1120"/>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5" name="Rectangle 876"/>
                <p:cNvSpPr>
                  <a:spLocks noChangeArrowheads="1"/>
                </p:cNvSpPr>
                <p:nvPr/>
              </p:nvSpPr>
              <p:spPr bwMode="auto">
                <a:xfrm>
                  <a:off x="6721" y="117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6" name="Freeform 877"/>
                <p:cNvSpPr>
                  <a:spLocks/>
                </p:cNvSpPr>
                <p:nvPr/>
              </p:nvSpPr>
              <p:spPr bwMode="auto">
                <a:xfrm>
                  <a:off x="6719" y="1168"/>
                  <a:ext cx="11"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7" name="Freeform 878"/>
                <p:cNvSpPr>
                  <a:spLocks noEditPoints="1"/>
                </p:cNvSpPr>
                <p:nvPr/>
              </p:nvSpPr>
              <p:spPr bwMode="auto">
                <a:xfrm>
                  <a:off x="6621" y="1073"/>
                  <a:ext cx="166" cy="121"/>
                </a:xfrm>
                <a:custGeom>
                  <a:avLst/>
                  <a:gdLst>
                    <a:gd name="T0" fmla="*/ 27 w 70"/>
                    <a:gd name="T1" fmla="*/ 34 h 51"/>
                    <a:gd name="T2" fmla="*/ 30 w 70"/>
                    <a:gd name="T3" fmla="*/ 34 h 51"/>
                    <a:gd name="T4" fmla="*/ 29 w 70"/>
                    <a:gd name="T5" fmla="*/ 36 h 51"/>
                    <a:gd name="T6" fmla="*/ 32 w 70"/>
                    <a:gd name="T7" fmla="*/ 36 h 51"/>
                    <a:gd name="T8" fmla="*/ 34 w 70"/>
                    <a:gd name="T9" fmla="*/ 37 h 51"/>
                    <a:gd name="T10" fmla="*/ 42 w 70"/>
                    <a:gd name="T11" fmla="*/ 33 h 51"/>
                    <a:gd name="T12" fmla="*/ 42 w 70"/>
                    <a:gd name="T13" fmla="*/ 34 h 51"/>
                    <a:gd name="T14" fmla="*/ 38 w 70"/>
                    <a:gd name="T15" fmla="*/ 38 h 51"/>
                    <a:gd name="T16" fmla="*/ 40 w 70"/>
                    <a:gd name="T17" fmla="*/ 40 h 51"/>
                    <a:gd name="T18" fmla="*/ 42 w 70"/>
                    <a:gd name="T19" fmla="*/ 41 h 51"/>
                    <a:gd name="T20" fmla="*/ 43 w 70"/>
                    <a:gd name="T21" fmla="*/ 44 h 51"/>
                    <a:gd name="T22" fmla="*/ 44 w 70"/>
                    <a:gd name="T23" fmla="*/ 46 h 51"/>
                    <a:gd name="T24" fmla="*/ 55 w 70"/>
                    <a:gd name="T25" fmla="*/ 39 h 51"/>
                    <a:gd name="T26" fmla="*/ 48 w 70"/>
                    <a:gd name="T27" fmla="*/ 47 h 51"/>
                    <a:gd name="T28" fmla="*/ 48 w 70"/>
                    <a:gd name="T29" fmla="*/ 49 h 51"/>
                    <a:gd name="T30" fmla="*/ 50 w 70"/>
                    <a:gd name="T31" fmla="*/ 49 h 51"/>
                    <a:gd name="T32" fmla="*/ 55 w 70"/>
                    <a:gd name="T33" fmla="*/ 50 h 51"/>
                    <a:gd name="T34" fmla="*/ 61 w 70"/>
                    <a:gd name="T35" fmla="*/ 45 h 51"/>
                    <a:gd name="T36" fmla="*/ 60 w 70"/>
                    <a:gd name="T37" fmla="*/ 51 h 51"/>
                    <a:gd name="T38" fmla="*/ 64 w 70"/>
                    <a:gd name="T39" fmla="*/ 47 h 51"/>
                    <a:gd name="T40" fmla="*/ 69 w 70"/>
                    <a:gd name="T41" fmla="*/ 41 h 51"/>
                    <a:gd name="T42" fmla="*/ 67 w 70"/>
                    <a:gd name="T43" fmla="*/ 43 h 51"/>
                    <a:gd name="T44" fmla="*/ 67 w 70"/>
                    <a:gd name="T45" fmla="*/ 40 h 51"/>
                    <a:gd name="T46" fmla="*/ 64 w 70"/>
                    <a:gd name="T47" fmla="*/ 37 h 51"/>
                    <a:gd name="T48" fmla="*/ 59 w 70"/>
                    <a:gd name="T49" fmla="*/ 36 h 51"/>
                    <a:gd name="T50" fmla="*/ 58 w 70"/>
                    <a:gd name="T51" fmla="*/ 33 h 51"/>
                    <a:gd name="T52" fmla="*/ 55 w 70"/>
                    <a:gd name="T53" fmla="*/ 35 h 51"/>
                    <a:gd name="T54" fmla="*/ 51 w 70"/>
                    <a:gd name="T55" fmla="*/ 35 h 51"/>
                    <a:gd name="T56" fmla="*/ 49 w 70"/>
                    <a:gd name="T57" fmla="*/ 30 h 51"/>
                    <a:gd name="T58" fmla="*/ 46 w 70"/>
                    <a:gd name="T59" fmla="*/ 30 h 51"/>
                    <a:gd name="T60" fmla="*/ 44 w 70"/>
                    <a:gd name="T61" fmla="*/ 28 h 51"/>
                    <a:gd name="T62" fmla="*/ 41 w 70"/>
                    <a:gd name="T63" fmla="*/ 27 h 51"/>
                    <a:gd name="T64" fmla="*/ 40 w 70"/>
                    <a:gd name="T65" fmla="*/ 23 h 51"/>
                    <a:gd name="T66" fmla="*/ 37 w 70"/>
                    <a:gd name="T67" fmla="*/ 18 h 51"/>
                    <a:gd name="T68" fmla="*/ 34 w 70"/>
                    <a:gd name="T69" fmla="*/ 15 h 51"/>
                    <a:gd name="T70" fmla="*/ 30 w 70"/>
                    <a:gd name="T71" fmla="*/ 14 h 51"/>
                    <a:gd name="T72" fmla="*/ 28 w 70"/>
                    <a:gd name="T73" fmla="*/ 9 h 51"/>
                    <a:gd name="T74" fmla="*/ 26 w 70"/>
                    <a:gd name="T75" fmla="*/ 8 h 51"/>
                    <a:gd name="T76" fmla="*/ 21 w 70"/>
                    <a:gd name="T77" fmla="*/ 8 h 51"/>
                    <a:gd name="T78" fmla="*/ 18 w 70"/>
                    <a:gd name="T79" fmla="*/ 2 h 51"/>
                    <a:gd name="T80" fmla="*/ 12 w 70"/>
                    <a:gd name="T81" fmla="*/ 3 h 51"/>
                    <a:gd name="T82" fmla="*/ 5 w 70"/>
                    <a:gd name="T83" fmla="*/ 10 h 51"/>
                    <a:gd name="T84" fmla="*/ 6 w 70"/>
                    <a:gd name="T85" fmla="*/ 15 h 51"/>
                    <a:gd name="T86" fmla="*/ 8 w 70"/>
                    <a:gd name="T87" fmla="*/ 18 h 51"/>
                    <a:gd name="T88" fmla="*/ 12 w 70"/>
                    <a:gd name="T89" fmla="*/ 18 h 51"/>
                    <a:gd name="T90" fmla="*/ 16 w 70"/>
                    <a:gd name="T91" fmla="*/ 17 h 51"/>
                    <a:gd name="T92" fmla="*/ 19 w 70"/>
                    <a:gd name="T93" fmla="*/ 17 h 51"/>
                    <a:gd name="T94" fmla="*/ 20 w 70"/>
                    <a:gd name="T95" fmla="*/ 19 h 51"/>
                    <a:gd name="T96" fmla="*/ 17 w 70"/>
                    <a:gd name="T97" fmla="*/ 24 h 51"/>
                    <a:gd name="T98" fmla="*/ 19 w 70"/>
                    <a:gd name="T99" fmla="*/ 25 h 51"/>
                    <a:gd name="T100" fmla="*/ 21 w 70"/>
                    <a:gd name="T101" fmla="*/ 26 h 51"/>
                    <a:gd name="T102" fmla="*/ 22 w 70"/>
                    <a:gd name="T103" fmla="*/ 27 h 51"/>
                    <a:gd name="T104" fmla="*/ 23 w 70"/>
                    <a:gd name="T105" fmla="*/ 27 h 51"/>
                    <a:gd name="T106" fmla="*/ 25 w 70"/>
                    <a:gd name="T107" fmla="*/ 31 h 51"/>
                    <a:gd name="T108" fmla="*/ 31 w 70"/>
                    <a:gd name="T109" fmla="*/ 35 h 51"/>
                    <a:gd name="T110" fmla="*/ 66 w 70"/>
                    <a:gd name="T111" fmla="*/ 42 h 51"/>
                    <a:gd name="T112" fmla="*/ 66 w 70"/>
                    <a:gd name="T113"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51">
                      <a:moveTo>
                        <a:pt x="26" y="32"/>
                      </a:moveTo>
                      <a:cubicBezTo>
                        <a:pt x="26" y="34"/>
                        <a:pt x="26" y="34"/>
                        <a:pt x="26" y="34"/>
                      </a:cubicBezTo>
                      <a:cubicBezTo>
                        <a:pt x="24" y="35"/>
                        <a:pt x="24" y="34"/>
                        <a:pt x="23" y="36"/>
                      </a:cubicBezTo>
                      <a:cubicBezTo>
                        <a:pt x="26" y="32"/>
                        <a:pt x="24" y="37"/>
                        <a:pt x="28" y="33"/>
                      </a:cubicBezTo>
                      <a:cubicBezTo>
                        <a:pt x="27" y="34"/>
                        <a:pt x="27" y="34"/>
                        <a:pt x="27" y="34"/>
                      </a:cubicBezTo>
                      <a:cubicBezTo>
                        <a:pt x="27" y="34"/>
                        <a:pt x="27" y="34"/>
                        <a:pt x="27" y="34"/>
                      </a:cubicBezTo>
                      <a:cubicBezTo>
                        <a:pt x="26" y="36"/>
                        <a:pt x="30" y="31"/>
                        <a:pt x="30" y="32"/>
                      </a:cubicBezTo>
                      <a:cubicBezTo>
                        <a:pt x="29" y="33"/>
                        <a:pt x="29" y="33"/>
                        <a:pt x="29" y="34"/>
                      </a:cubicBezTo>
                      <a:cubicBezTo>
                        <a:pt x="30" y="33"/>
                        <a:pt x="30" y="33"/>
                        <a:pt x="30" y="33"/>
                      </a:cubicBezTo>
                      <a:cubicBezTo>
                        <a:pt x="30" y="33"/>
                        <a:pt x="29" y="34"/>
                        <a:pt x="29" y="34"/>
                      </a:cubicBezTo>
                      <a:cubicBezTo>
                        <a:pt x="30" y="34"/>
                        <a:pt x="30" y="34"/>
                        <a:pt x="30" y="34"/>
                      </a:cubicBezTo>
                      <a:cubicBezTo>
                        <a:pt x="30" y="34"/>
                        <a:pt x="30" y="34"/>
                        <a:pt x="30" y="34"/>
                      </a:cubicBezTo>
                      <a:cubicBezTo>
                        <a:pt x="30" y="33"/>
                        <a:pt x="31" y="32"/>
                        <a:pt x="32" y="32"/>
                      </a:cubicBezTo>
                      <a:cubicBezTo>
                        <a:pt x="32" y="33"/>
                        <a:pt x="31" y="32"/>
                        <a:pt x="31" y="33"/>
                      </a:cubicBezTo>
                      <a:cubicBezTo>
                        <a:pt x="32" y="32"/>
                        <a:pt x="32" y="32"/>
                        <a:pt x="32" y="32"/>
                      </a:cubicBezTo>
                      <a:cubicBezTo>
                        <a:pt x="31" y="33"/>
                        <a:pt x="30" y="34"/>
                        <a:pt x="30" y="34"/>
                      </a:cubicBezTo>
                      <a:cubicBezTo>
                        <a:pt x="27" y="38"/>
                        <a:pt x="31" y="33"/>
                        <a:pt x="30" y="36"/>
                      </a:cubicBezTo>
                      <a:cubicBezTo>
                        <a:pt x="29" y="36"/>
                        <a:pt x="29" y="36"/>
                        <a:pt x="29" y="36"/>
                      </a:cubicBezTo>
                      <a:cubicBezTo>
                        <a:pt x="27" y="39"/>
                        <a:pt x="28" y="38"/>
                        <a:pt x="27" y="40"/>
                      </a:cubicBezTo>
                      <a:cubicBezTo>
                        <a:pt x="28" y="39"/>
                        <a:pt x="30" y="36"/>
                        <a:pt x="31" y="35"/>
                      </a:cubicBezTo>
                      <a:cubicBezTo>
                        <a:pt x="31" y="35"/>
                        <a:pt x="31" y="35"/>
                        <a:pt x="32" y="35"/>
                      </a:cubicBezTo>
                      <a:cubicBezTo>
                        <a:pt x="30" y="36"/>
                        <a:pt x="31" y="36"/>
                        <a:pt x="31" y="36"/>
                      </a:cubicBezTo>
                      <a:cubicBezTo>
                        <a:pt x="30" y="38"/>
                        <a:pt x="30" y="38"/>
                        <a:pt x="30" y="38"/>
                      </a:cubicBezTo>
                      <a:cubicBezTo>
                        <a:pt x="30" y="38"/>
                        <a:pt x="31" y="37"/>
                        <a:pt x="32" y="36"/>
                      </a:cubicBezTo>
                      <a:cubicBezTo>
                        <a:pt x="32" y="36"/>
                        <a:pt x="31" y="38"/>
                        <a:pt x="30" y="39"/>
                      </a:cubicBezTo>
                      <a:cubicBezTo>
                        <a:pt x="30" y="40"/>
                        <a:pt x="32" y="37"/>
                        <a:pt x="32" y="37"/>
                      </a:cubicBezTo>
                      <a:cubicBezTo>
                        <a:pt x="32" y="38"/>
                        <a:pt x="33" y="37"/>
                        <a:pt x="34" y="36"/>
                      </a:cubicBezTo>
                      <a:cubicBezTo>
                        <a:pt x="34" y="37"/>
                        <a:pt x="33" y="37"/>
                        <a:pt x="33" y="38"/>
                      </a:cubicBezTo>
                      <a:cubicBezTo>
                        <a:pt x="34" y="37"/>
                        <a:pt x="34" y="37"/>
                        <a:pt x="34" y="37"/>
                      </a:cubicBezTo>
                      <a:cubicBezTo>
                        <a:pt x="34" y="37"/>
                        <a:pt x="34" y="37"/>
                        <a:pt x="34" y="37"/>
                      </a:cubicBezTo>
                      <a:cubicBezTo>
                        <a:pt x="34" y="37"/>
                        <a:pt x="35" y="36"/>
                        <a:pt x="36" y="35"/>
                      </a:cubicBezTo>
                      <a:cubicBezTo>
                        <a:pt x="38" y="33"/>
                        <a:pt x="34" y="39"/>
                        <a:pt x="37" y="37"/>
                      </a:cubicBezTo>
                      <a:cubicBezTo>
                        <a:pt x="36" y="37"/>
                        <a:pt x="35" y="38"/>
                        <a:pt x="35" y="39"/>
                      </a:cubicBezTo>
                      <a:cubicBezTo>
                        <a:pt x="37" y="37"/>
                        <a:pt x="36" y="38"/>
                        <a:pt x="38" y="36"/>
                      </a:cubicBezTo>
                      <a:cubicBezTo>
                        <a:pt x="38" y="38"/>
                        <a:pt x="38" y="38"/>
                        <a:pt x="38" y="38"/>
                      </a:cubicBezTo>
                      <a:cubicBezTo>
                        <a:pt x="39" y="36"/>
                        <a:pt x="41" y="35"/>
                        <a:pt x="42" y="33"/>
                      </a:cubicBezTo>
                      <a:cubicBezTo>
                        <a:pt x="43" y="33"/>
                        <a:pt x="43" y="32"/>
                        <a:pt x="43" y="32"/>
                      </a:cubicBezTo>
                      <a:cubicBezTo>
                        <a:pt x="45" y="31"/>
                        <a:pt x="45" y="31"/>
                        <a:pt x="45" y="31"/>
                      </a:cubicBezTo>
                      <a:cubicBezTo>
                        <a:pt x="44" y="31"/>
                        <a:pt x="44" y="32"/>
                        <a:pt x="43" y="33"/>
                      </a:cubicBezTo>
                      <a:cubicBezTo>
                        <a:pt x="43" y="33"/>
                        <a:pt x="43" y="32"/>
                        <a:pt x="43" y="32"/>
                      </a:cubicBezTo>
                      <a:cubicBezTo>
                        <a:pt x="43" y="33"/>
                        <a:pt x="42" y="34"/>
                        <a:pt x="41" y="35"/>
                      </a:cubicBezTo>
                      <a:cubicBezTo>
                        <a:pt x="41" y="35"/>
                        <a:pt x="41" y="34"/>
                        <a:pt x="42" y="34"/>
                      </a:cubicBezTo>
                      <a:cubicBezTo>
                        <a:pt x="41" y="35"/>
                        <a:pt x="39" y="36"/>
                        <a:pt x="38" y="37"/>
                      </a:cubicBezTo>
                      <a:cubicBezTo>
                        <a:pt x="39" y="37"/>
                        <a:pt x="39" y="37"/>
                        <a:pt x="39" y="37"/>
                      </a:cubicBezTo>
                      <a:cubicBezTo>
                        <a:pt x="39" y="37"/>
                        <a:pt x="38" y="37"/>
                        <a:pt x="38" y="38"/>
                      </a:cubicBezTo>
                      <a:cubicBezTo>
                        <a:pt x="38" y="38"/>
                        <a:pt x="38" y="37"/>
                        <a:pt x="39" y="37"/>
                      </a:cubicBezTo>
                      <a:cubicBezTo>
                        <a:pt x="37" y="39"/>
                        <a:pt x="37" y="39"/>
                        <a:pt x="37" y="39"/>
                      </a:cubicBezTo>
                      <a:cubicBezTo>
                        <a:pt x="38" y="38"/>
                        <a:pt x="38" y="38"/>
                        <a:pt x="38" y="38"/>
                      </a:cubicBezTo>
                      <a:cubicBezTo>
                        <a:pt x="37" y="40"/>
                        <a:pt x="37" y="40"/>
                        <a:pt x="37" y="40"/>
                      </a:cubicBezTo>
                      <a:cubicBezTo>
                        <a:pt x="40" y="38"/>
                        <a:pt x="43" y="36"/>
                        <a:pt x="44" y="35"/>
                      </a:cubicBezTo>
                      <a:cubicBezTo>
                        <a:pt x="43" y="37"/>
                        <a:pt x="42" y="38"/>
                        <a:pt x="40" y="40"/>
                      </a:cubicBezTo>
                      <a:cubicBezTo>
                        <a:pt x="42" y="38"/>
                        <a:pt x="39" y="40"/>
                        <a:pt x="39" y="39"/>
                      </a:cubicBezTo>
                      <a:cubicBezTo>
                        <a:pt x="39" y="40"/>
                        <a:pt x="38" y="41"/>
                        <a:pt x="38" y="41"/>
                      </a:cubicBezTo>
                      <a:cubicBezTo>
                        <a:pt x="40" y="40"/>
                        <a:pt x="40" y="40"/>
                        <a:pt x="40" y="40"/>
                      </a:cubicBezTo>
                      <a:cubicBezTo>
                        <a:pt x="39" y="41"/>
                        <a:pt x="39" y="41"/>
                        <a:pt x="39" y="42"/>
                      </a:cubicBezTo>
                      <a:cubicBezTo>
                        <a:pt x="41" y="38"/>
                        <a:pt x="41" y="40"/>
                        <a:pt x="42" y="39"/>
                      </a:cubicBezTo>
                      <a:cubicBezTo>
                        <a:pt x="41" y="40"/>
                        <a:pt x="40" y="41"/>
                        <a:pt x="40" y="41"/>
                      </a:cubicBezTo>
                      <a:cubicBezTo>
                        <a:pt x="38" y="43"/>
                        <a:pt x="44" y="38"/>
                        <a:pt x="42" y="40"/>
                      </a:cubicBezTo>
                      <a:cubicBezTo>
                        <a:pt x="42" y="40"/>
                        <a:pt x="42" y="40"/>
                        <a:pt x="42" y="40"/>
                      </a:cubicBezTo>
                      <a:cubicBezTo>
                        <a:pt x="43" y="39"/>
                        <a:pt x="43" y="40"/>
                        <a:pt x="42" y="41"/>
                      </a:cubicBezTo>
                      <a:cubicBezTo>
                        <a:pt x="42" y="41"/>
                        <a:pt x="42" y="41"/>
                        <a:pt x="42" y="41"/>
                      </a:cubicBezTo>
                      <a:cubicBezTo>
                        <a:pt x="42" y="42"/>
                        <a:pt x="43" y="42"/>
                        <a:pt x="45" y="40"/>
                      </a:cubicBezTo>
                      <a:cubicBezTo>
                        <a:pt x="45" y="40"/>
                        <a:pt x="42" y="43"/>
                        <a:pt x="42" y="43"/>
                      </a:cubicBezTo>
                      <a:cubicBezTo>
                        <a:pt x="51" y="36"/>
                        <a:pt x="51" y="36"/>
                        <a:pt x="51" y="36"/>
                      </a:cubicBezTo>
                      <a:cubicBezTo>
                        <a:pt x="49" y="38"/>
                        <a:pt x="44" y="43"/>
                        <a:pt x="43" y="44"/>
                      </a:cubicBezTo>
                      <a:cubicBezTo>
                        <a:pt x="42" y="44"/>
                        <a:pt x="42" y="45"/>
                        <a:pt x="43" y="44"/>
                      </a:cubicBezTo>
                      <a:cubicBezTo>
                        <a:pt x="43" y="44"/>
                        <a:pt x="46" y="41"/>
                        <a:pt x="46" y="41"/>
                      </a:cubicBezTo>
                      <a:cubicBezTo>
                        <a:pt x="44" y="44"/>
                        <a:pt x="45" y="42"/>
                        <a:pt x="44" y="45"/>
                      </a:cubicBezTo>
                      <a:cubicBezTo>
                        <a:pt x="44" y="44"/>
                        <a:pt x="47" y="41"/>
                        <a:pt x="47" y="41"/>
                      </a:cubicBezTo>
                      <a:cubicBezTo>
                        <a:pt x="47" y="42"/>
                        <a:pt x="44" y="45"/>
                        <a:pt x="44" y="45"/>
                      </a:cubicBezTo>
                      <a:cubicBezTo>
                        <a:pt x="47" y="42"/>
                        <a:pt x="47" y="42"/>
                        <a:pt x="47" y="42"/>
                      </a:cubicBezTo>
                      <a:cubicBezTo>
                        <a:pt x="47" y="42"/>
                        <a:pt x="45" y="45"/>
                        <a:pt x="44" y="46"/>
                      </a:cubicBezTo>
                      <a:cubicBezTo>
                        <a:pt x="44" y="45"/>
                        <a:pt x="44" y="46"/>
                        <a:pt x="45" y="46"/>
                      </a:cubicBezTo>
                      <a:cubicBezTo>
                        <a:pt x="45" y="45"/>
                        <a:pt x="45" y="45"/>
                        <a:pt x="45" y="45"/>
                      </a:cubicBezTo>
                      <a:cubicBezTo>
                        <a:pt x="45" y="46"/>
                        <a:pt x="50" y="41"/>
                        <a:pt x="50" y="41"/>
                      </a:cubicBezTo>
                      <a:cubicBezTo>
                        <a:pt x="50" y="42"/>
                        <a:pt x="46" y="45"/>
                        <a:pt x="46" y="46"/>
                      </a:cubicBezTo>
                      <a:cubicBezTo>
                        <a:pt x="48" y="45"/>
                        <a:pt x="54" y="38"/>
                        <a:pt x="56" y="38"/>
                      </a:cubicBezTo>
                      <a:cubicBezTo>
                        <a:pt x="55" y="39"/>
                        <a:pt x="55" y="39"/>
                        <a:pt x="55" y="39"/>
                      </a:cubicBezTo>
                      <a:cubicBezTo>
                        <a:pt x="56" y="38"/>
                        <a:pt x="56" y="38"/>
                        <a:pt x="56" y="38"/>
                      </a:cubicBezTo>
                      <a:cubicBezTo>
                        <a:pt x="54" y="40"/>
                        <a:pt x="48" y="45"/>
                        <a:pt x="46" y="47"/>
                      </a:cubicBezTo>
                      <a:cubicBezTo>
                        <a:pt x="45" y="48"/>
                        <a:pt x="45" y="48"/>
                        <a:pt x="45" y="48"/>
                      </a:cubicBezTo>
                      <a:cubicBezTo>
                        <a:pt x="45" y="49"/>
                        <a:pt x="44" y="49"/>
                        <a:pt x="44" y="49"/>
                      </a:cubicBezTo>
                      <a:cubicBezTo>
                        <a:pt x="44" y="50"/>
                        <a:pt x="44" y="50"/>
                        <a:pt x="44" y="50"/>
                      </a:cubicBezTo>
                      <a:cubicBezTo>
                        <a:pt x="46" y="48"/>
                        <a:pt x="46" y="49"/>
                        <a:pt x="48" y="47"/>
                      </a:cubicBezTo>
                      <a:cubicBezTo>
                        <a:pt x="45" y="49"/>
                        <a:pt x="45" y="49"/>
                        <a:pt x="45" y="49"/>
                      </a:cubicBezTo>
                      <a:cubicBezTo>
                        <a:pt x="47" y="47"/>
                        <a:pt x="51" y="43"/>
                        <a:pt x="51" y="44"/>
                      </a:cubicBezTo>
                      <a:cubicBezTo>
                        <a:pt x="50" y="45"/>
                        <a:pt x="48" y="48"/>
                        <a:pt x="47" y="48"/>
                      </a:cubicBezTo>
                      <a:cubicBezTo>
                        <a:pt x="48" y="48"/>
                        <a:pt x="49" y="47"/>
                        <a:pt x="48" y="48"/>
                      </a:cubicBezTo>
                      <a:cubicBezTo>
                        <a:pt x="47" y="49"/>
                        <a:pt x="47" y="49"/>
                        <a:pt x="47" y="49"/>
                      </a:cubicBezTo>
                      <a:cubicBezTo>
                        <a:pt x="47" y="50"/>
                        <a:pt x="50" y="47"/>
                        <a:pt x="48" y="49"/>
                      </a:cubicBezTo>
                      <a:cubicBezTo>
                        <a:pt x="48" y="49"/>
                        <a:pt x="46" y="51"/>
                        <a:pt x="47" y="50"/>
                      </a:cubicBezTo>
                      <a:cubicBezTo>
                        <a:pt x="49" y="48"/>
                        <a:pt x="56" y="41"/>
                        <a:pt x="58" y="40"/>
                      </a:cubicBezTo>
                      <a:cubicBezTo>
                        <a:pt x="57" y="40"/>
                        <a:pt x="56" y="42"/>
                        <a:pt x="55" y="43"/>
                      </a:cubicBezTo>
                      <a:cubicBezTo>
                        <a:pt x="54" y="45"/>
                        <a:pt x="51" y="47"/>
                        <a:pt x="50" y="49"/>
                      </a:cubicBezTo>
                      <a:cubicBezTo>
                        <a:pt x="50" y="48"/>
                        <a:pt x="51" y="48"/>
                        <a:pt x="51" y="48"/>
                      </a:cubicBezTo>
                      <a:cubicBezTo>
                        <a:pt x="51" y="48"/>
                        <a:pt x="50" y="49"/>
                        <a:pt x="50" y="49"/>
                      </a:cubicBezTo>
                      <a:cubicBezTo>
                        <a:pt x="52" y="47"/>
                        <a:pt x="50" y="50"/>
                        <a:pt x="52" y="48"/>
                      </a:cubicBezTo>
                      <a:cubicBezTo>
                        <a:pt x="53" y="47"/>
                        <a:pt x="52" y="48"/>
                        <a:pt x="52" y="49"/>
                      </a:cubicBezTo>
                      <a:cubicBezTo>
                        <a:pt x="53" y="47"/>
                        <a:pt x="56" y="44"/>
                        <a:pt x="57" y="44"/>
                      </a:cubicBezTo>
                      <a:cubicBezTo>
                        <a:pt x="57" y="45"/>
                        <a:pt x="56" y="45"/>
                        <a:pt x="56" y="46"/>
                      </a:cubicBezTo>
                      <a:cubicBezTo>
                        <a:pt x="56" y="46"/>
                        <a:pt x="56" y="47"/>
                        <a:pt x="56" y="48"/>
                      </a:cubicBezTo>
                      <a:cubicBezTo>
                        <a:pt x="56" y="48"/>
                        <a:pt x="55" y="49"/>
                        <a:pt x="55" y="50"/>
                      </a:cubicBezTo>
                      <a:cubicBezTo>
                        <a:pt x="55" y="50"/>
                        <a:pt x="56" y="49"/>
                        <a:pt x="56" y="49"/>
                      </a:cubicBezTo>
                      <a:cubicBezTo>
                        <a:pt x="55" y="51"/>
                        <a:pt x="55" y="49"/>
                        <a:pt x="54" y="51"/>
                      </a:cubicBezTo>
                      <a:cubicBezTo>
                        <a:pt x="55" y="50"/>
                        <a:pt x="55" y="50"/>
                        <a:pt x="56" y="50"/>
                      </a:cubicBezTo>
                      <a:cubicBezTo>
                        <a:pt x="58" y="48"/>
                        <a:pt x="56" y="49"/>
                        <a:pt x="55" y="49"/>
                      </a:cubicBezTo>
                      <a:cubicBezTo>
                        <a:pt x="57" y="47"/>
                        <a:pt x="60" y="44"/>
                        <a:pt x="62" y="44"/>
                      </a:cubicBezTo>
                      <a:cubicBezTo>
                        <a:pt x="62" y="43"/>
                        <a:pt x="60" y="45"/>
                        <a:pt x="61" y="45"/>
                      </a:cubicBezTo>
                      <a:cubicBezTo>
                        <a:pt x="61" y="46"/>
                        <a:pt x="65" y="41"/>
                        <a:pt x="64" y="44"/>
                      </a:cubicBezTo>
                      <a:cubicBezTo>
                        <a:pt x="63" y="45"/>
                        <a:pt x="61" y="47"/>
                        <a:pt x="60" y="48"/>
                      </a:cubicBezTo>
                      <a:cubicBezTo>
                        <a:pt x="60" y="48"/>
                        <a:pt x="61" y="47"/>
                        <a:pt x="61" y="46"/>
                      </a:cubicBezTo>
                      <a:cubicBezTo>
                        <a:pt x="60" y="47"/>
                        <a:pt x="60" y="47"/>
                        <a:pt x="60" y="47"/>
                      </a:cubicBezTo>
                      <a:cubicBezTo>
                        <a:pt x="60" y="48"/>
                        <a:pt x="59" y="48"/>
                        <a:pt x="59" y="48"/>
                      </a:cubicBezTo>
                      <a:cubicBezTo>
                        <a:pt x="58" y="49"/>
                        <a:pt x="60" y="49"/>
                        <a:pt x="60" y="51"/>
                      </a:cubicBezTo>
                      <a:cubicBezTo>
                        <a:pt x="60" y="50"/>
                        <a:pt x="61" y="50"/>
                        <a:pt x="61" y="49"/>
                      </a:cubicBezTo>
                      <a:cubicBezTo>
                        <a:pt x="61" y="49"/>
                        <a:pt x="61" y="49"/>
                        <a:pt x="61" y="49"/>
                      </a:cubicBezTo>
                      <a:cubicBezTo>
                        <a:pt x="62" y="48"/>
                        <a:pt x="63" y="48"/>
                        <a:pt x="63" y="47"/>
                      </a:cubicBezTo>
                      <a:cubicBezTo>
                        <a:pt x="64" y="46"/>
                        <a:pt x="66" y="45"/>
                        <a:pt x="65" y="46"/>
                      </a:cubicBezTo>
                      <a:cubicBezTo>
                        <a:pt x="64" y="48"/>
                        <a:pt x="64" y="48"/>
                        <a:pt x="64" y="48"/>
                      </a:cubicBezTo>
                      <a:cubicBezTo>
                        <a:pt x="64" y="47"/>
                        <a:pt x="65" y="46"/>
                        <a:pt x="64" y="47"/>
                      </a:cubicBezTo>
                      <a:cubicBezTo>
                        <a:pt x="65" y="46"/>
                        <a:pt x="63" y="50"/>
                        <a:pt x="65" y="48"/>
                      </a:cubicBezTo>
                      <a:cubicBezTo>
                        <a:pt x="66" y="46"/>
                        <a:pt x="66" y="46"/>
                        <a:pt x="66" y="46"/>
                      </a:cubicBezTo>
                      <a:cubicBezTo>
                        <a:pt x="67" y="45"/>
                        <a:pt x="69" y="44"/>
                        <a:pt x="68" y="44"/>
                      </a:cubicBezTo>
                      <a:cubicBezTo>
                        <a:pt x="70" y="42"/>
                        <a:pt x="68" y="45"/>
                        <a:pt x="70" y="42"/>
                      </a:cubicBezTo>
                      <a:cubicBezTo>
                        <a:pt x="68" y="45"/>
                        <a:pt x="69" y="41"/>
                        <a:pt x="67" y="45"/>
                      </a:cubicBezTo>
                      <a:cubicBezTo>
                        <a:pt x="69" y="42"/>
                        <a:pt x="67" y="43"/>
                        <a:pt x="69" y="41"/>
                      </a:cubicBezTo>
                      <a:cubicBezTo>
                        <a:pt x="68" y="41"/>
                        <a:pt x="68" y="42"/>
                        <a:pt x="68" y="42"/>
                      </a:cubicBezTo>
                      <a:cubicBezTo>
                        <a:pt x="68" y="42"/>
                        <a:pt x="68" y="42"/>
                        <a:pt x="68" y="42"/>
                      </a:cubicBezTo>
                      <a:cubicBezTo>
                        <a:pt x="68" y="42"/>
                        <a:pt x="68" y="42"/>
                        <a:pt x="68" y="42"/>
                      </a:cubicBezTo>
                      <a:cubicBezTo>
                        <a:pt x="68" y="42"/>
                        <a:pt x="68" y="42"/>
                        <a:pt x="68" y="42"/>
                      </a:cubicBezTo>
                      <a:cubicBezTo>
                        <a:pt x="67" y="42"/>
                        <a:pt x="67" y="42"/>
                        <a:pt x="68" y="42"/>
                      </a:cubicBezTo>
                      <a:cubicBezTo>
                        <a:pt x="67" y="42"/>
                        <a:pt x="67" y="43"/>
                        <a:pt x="67" y="43"/>
                      </a:cubicBezTo>
                      <a:cubicBezTo>
                        <a:pt x="66" y="45"/>
                        <a:pt x="65" y="44"/>
                        <a:pt x="64" y="45"/>
                      </a:cubicBezTo>
                      <a:cubicBezTo>
                        <a:pt x="65" y="44"/>
                        <a:pt x="65" y="44"/>
                        <a:pt x="66" y="43"/>
                      </a:cubicBezTo>
                      <a:cubicBezTo>
                        <a:pt x="64" y="44"/>
                        <a:pt x="64" y="44"/>
                        <a:pt x="64" y="44"/>
                      </a:cubicBezTo>
                      <a:cubicBezTo>
                        <a:pt x="66" y="43"/>
                        <a:pt x="66" y="42"/>
                        <a:pt x="67" y="41"/>
                      </a:cubicBezTo>
                      <a:cubicBezTo>
                        <a:pt x="67" y="41"/>
                        <a:pt x="67" y="41"/>
                        <a:pt x="67" y="41"/>
                      </a:cubicBezTo>
                      <a:cubicBezTo>
                        <a:pt x="67" y="40"/>
                        <a:pt x="67" y="39"/>
                        <a:pt x="67" y="40"/>
                      </a:cubicBezTo>
                      <a:cubicBezTo>
                        <a:pt x="67" y="39"/>
                        <a:pt x="65" y="41"/>
                        <a:pt x="66" y="40"/>
                      </a:cubicBezTo>
                      <a:cubicBezTo>
                        <a:pt x="65" y="41"/>
                        <a:pt x="65" y="41"/>
                        <a:pt x="65" y="41"/>
                      </a:cubicBezTo>
                      <a:cubicBezTo>
                        <a:pt x="65" y="40"/>
                        <a:pt x="65" y="40"/>
                        <a:pt x="65" y="40"/>
                      </a:cubicBezTo>
                      <a:cubicBezTo>
                        <a:pt x="65" y="40"/>
                        <a:pt x="62" y="42"/>
                        <a:pt x="64" y="39"/>
                      </a:cubicBezTo>
                      <a:cubicBezTo>
                        <a:pt x="63" y="39"/>
                        <a:pt x="63" y="39"/>
                        <a:pt x="63" y="39"/>
                      </a:cubicBezTo>
                      <a:cubicBezTo>
                        <a:pt x="64" y="37"/>
                        <a:pt x="64" y="37"/>
                        <a:pt x="64" y="37"/>
                      </a:cubicBezTo>
                      <a:cubicBezTo>
                        <a:pt x="63" y="38"/>
                        <a:pt x="64" y="36"/>
                        <a:pt x="63" y="37"/>
                      </a:cubicBezTo>
                      <a:cubicBezTo>
                        <a:pt x="66" y="34"/>
                        <a:pt x="63" y="36"/>
                        <a:pt x="63" y="35"/>
                      </a:cubicBezTo>
                      <a:cubicBezTo>
                        <a:pt x="62" y="36"/>
                        <a:pt x="62" y="36"/>
                        <a:pt x="62" y="36"/>
                      </a:cubicBezTo>
                      <a:cubicBezTo>
                        <a:pt x="62" y="36"/>
                        <a:pt x="61" y="36"/>
                        <a:pt x="60" y="36"/>
                      </a:cubicBezTo>
                      <a:cubicBezTo>
                        <a:pt x="59" y="38"/>
                        <a:pt x="59" y="38"/>
                        <a:pt x="59" y="38"/>
                      </a:cubicBezTo>
                      <a:cubicBezTo>
                        <a:pt x="58" y="38"/>
                        <a:pt x="59" y="36"/>
                        <a:pt x="59" y="36"/>
                      </a:cubicBezTo>
                      <a:cubicBezTo>
                        <a:pt x="59" y="35"/>
                        <a:pt x="59" y="36"/>
                        <a:pt x="59" y="36"/>
                      </a:cubicBezTo>
                      <a:cubicBezTo>
                        <a:pt x="61" y="32"/>
                        <a:pt x="56" y="37"/>
                        <a:pt x="57" y="35"/>
                      </a:cubicBezTo>
                      <a:cubicBezTo>
                        <a:pt x="57" y="35"/>
                        <a:pt x="57" y="35"/>
                        <a:pt x="57" y="34"/>
                      </a:cubicBezTo>
                      <a:cubicBezTo>
                        <a:pt x="57" y="34"/>
                        <a:pt x="57" y="34"/>
                        <a:pt x="57" y="34"/>
                      </a:cubicBezTo>
                      <a:cubicBezTo>
                        <a:pt x="57" y="34"/>
                        <a:pt x="57" y="34"/>
                        <a:pt x="57" y="34"/>
                      </a:cubicBezTo>
                      <a:cubicBezTo>
                        <a:pt x="57" y="34"/>
                        <a:pt x="57" y="34"/>
                        <a:pt x="58" y="33"/>
                      </a:cubicBezTo>
                      <a:cubicBezTo>
                        <a:pt x="57" y="34"/>
                        <a:pt x="57" y="34"/>
                        <a:pt x="57" y="34"/>
                      </a:cubicBezTo>
                      <a:cubicBezTo>
                        <a:pt x="57" y="34"/>
                        <a:pt x="57" y="34"/>
                        <a:pt x="56" y="34"/>
                      </a:cubicBezTo>
                      <a:cubicBezTo>
                        <a:pt x="57" y="33"/>
                        <a:pt x="57" y="33"/>
                        <a:pt x="57" y="33"/>
                      </a:cubicBezTo>
                      <a:cubicBezTo>
                        <a:pt x="57" y="33"/>
                        <a:pt x="57" y="33"/>
                        <a:pt x="57" y="33"/>
                      </a:cubicBezTo>
                      <a:cubicBezTo>
                        <a:pt x="58" y="32"/>
                        <a:pt x="57" y="33"/>
                        <a:pt x="56" y="35"/>
                      </a:cubicBezTo>
                      <a:cubicBezTo>
                        <a:pt x="55" y="35"/>
                        <a:pt x="55" y="35"/>
                        <a:pt x="55" y="35"/>
                      </a:cubicBezTo>
                      <a:cubicBezTo>
                        <a:pt x="57" y="33"/>
                        <a:pt x="54" y="36"/>
                        <a:pt x="56" y="33"/>
                      </a:cubicBezTo>
                      <a:cubicBezTo>
                        <a:pt x="55" y="34"/>
                        <a:pt x="54" y="33"/>
                        <a:pt x="52" y="36"/>
                      </a:cubicBezTo>
                      <a:cubicBezTo>
                        <a:pt x="52" y="36"/>
                        <a:pt x="52" y="35"/>
                        <a:pt x="52" y="35"/>
                      </a:cubicBezTo>
                      <a:cubicBezTo>
                        <a:pt x="52" y="35"/>
                        <a:pt x="53" y="35"/>
                        <a:pt x="52" y="35"/>
                      </a:cubicBezTo>
                      <a:cubicBezTo>
                        <a:pt x="53" y="33"/>
                        <a:pt x="53" y="33"/>
                        <a:pt x="53" y="33"/>
                      </a:cubicBezTo>
                      <a:cubicBezTo>
                        <a:pt x="51" y="35"/>
                        <a:pt x="51" y="35"/>
                        <a:pt x="51" y="35"/>
                      </a:cubicBezTo>
                      <a:cubicBezTo>
                        <a:pt x="52" y="34"/>
                        <a:pt x="52" y="33"/>
                        <a:pt x="54" y="32"/>
                      </a:cubicBezTo>
                      <a:cubicBezTo>
                        <a:pt x="51" y="34"/>
                        <a:pt x="53" y="33"/>
                        <a:pt x="50" y="34"/>
                      </a:cubicBezTo>
                      <a:cubicBezTo>
                        <a:pt x="51" y="33"/>
                        <a:pt x="51" y="33"/>
                        <a:pt x="51" y="33"/>
                      </a:cubicBezTo>
                      <a:cubicBezTo>
                        <a:pt x="51" y="33"/>
                        <a:pt x="49" y="35"/>
                        <a:pt x="50" y="34"/>
                      </a:cubicBezTo>
                      <a:cubicBezTo>
                        <a:pt x="52" y="31"/>
                        <a:pt x="49" y="32"/>
                        <a:pt x="50" y="29"/>
                      </a:cubicBezTo>
                      <a:cubicBezTo>
                        <a:pt x="47" y="33"/>
                        <a:pt x="51" y="27"/>
                        <a:pt x="49" y="30"/>
                      </a:cubicBezTo>
                      <a:cubicBezTo>
                        <a:pt x="49" y="29"/>
                        <a:pt x="49" y="28"/>
                        <a:pt x="50" y="28"/>
                      </a:cubicBezTo>
                      <a:cubicBezTo>
                        <a:pt x="49" y="28"/>
                        <a:pt x="51" y="26"/>
                        <a:pt x="48" y="28"/>
                      </a:cubicBezTo>
                      <a:cubicBezTo>
                        <a:pt x="49" y="27"/>
                        <a:pt x="50" y="27"/>
                        <a:pt x="50" y="26"/>
                      </a:cubicBezTo>
                      <a:cubicBezTo>
                        <a:pt x="50" y="26"/>
                        <a:pt x="49" y="27"/>
                        <a:pt x="50" y="26"/>
                      </a:cubicBezTo>
                      <a:cubicBezTo>
                        <a:pt x="50" y="26"/>
                        <a:pt x="50" y="26"/>
                        <a:pt x="51" y="25"/>
                      </a:cubicBezTo>
                      <a:cubicBezTo>
                        <a:pt x="50" y="25"/>
                        <a:pt x="48" y="28"/>
                        <a:pt x="46" y="30"/>
                      </a:cubicBezTo>
                      <a:cubicBezTo>
                        <a:pt x="46" y="29"/>
                        <a:pt x="46" y="29"/>
                        <a:pt x="45" y="30"/>
                      </a:cubicBezTo>
                      <a:cubicBezTo>
                        <a:pt x="45" y="29"/>
                        <a:pt x="46" y="28"/>
                        <a:pt x="46" y="28"/>
                      </a:cubicBezTo>
                      <a:cubicBezTo>
                        <a:pt x="46" y="28"/>
                        <a:pt x="47" y="26"/>
                        <a:pt x="45" y="28"/>
                      </a:cubicBezTo>
                      <a:cubicBezTo>
                        <a:pt x="45" y="28"/>
                        <a:pt x="45" y="28"/>
                        <a:pt x="44" y="28"/>
                      </a:cubicBezTo>
                      <a:cubicBezTo>
                        <a:pt x="44" y="28"/>
                        <a:pt x="44" y="27"/>
                        <a:pt x="44" y="27"/>
                      </a:cubicBezTo>
                      <a:cubicBezTo>
                        <a:pt x="44" y="28"/>
                        <a:pt x="44" y="28"/>
                        <a:pt x="44" y="28"/>
                      </a:cubicBezTo>
                      <a:cubicBezTo>
                        <a:pt x="41" y="30"/>
                        <a:pt x="43" y="28"/>
                        <a:pt x="42" y="28"/>
                      </a:cubicBezTo>
                      <a:cubicBezTo>
                        <a:pt x="43" y="28"/>
                        <a:pt x="43" y="28"/>
                        <a:pt x="43" y="28"/>
                      </a:cubicBezTo>
                      <a:cubicBezTo>
                        <a:pt x="44" y="26"/>
                        <a:pt x="42" y="28"/>
                        <a:pt x="43" y="26"/>
                      </a:cubicBezTo>
                      <a:cubicBezTo>
                        <a:pt x="42" y="27"/>
                        <a:pt x="42" y="27"/>
                        <a:pt x="42" y="27"/>
                      </a:cubicBezTo>
                      <a:cubicBezTo>
                        <a:pt x="39" y="30"/>
                        <a:pt x="43" y="25"/>
                        <a:pt x="41" y="26"/>
                      </a:cubicBezTo>
                      <a:cubicBezTo>
                        <a:pt x="41" y="27"/>
                        <a:pt x="41" y="27"/>
                        <a:pt x="41" y="27"/>
                      </a:cubicBezTo>
                      <a:cubicBezTo>
                        <a:pt x="39" y="28"/>
                        <a:pt x="44" y="22"/>
                        <a:pt x="44" y="22"/>
                      </a:cubicBezTo>
                      <a:cubicBezTo>
                        <a:pt x="44" y="21"/>
                        <a:pt x="44" y="21"/>
                        <a:pt x="45" y="21"/>
                      </a:cubicBezTo>
                      <a:cubicBezTo>
                        <a:pt x="46" y="19"/>
                        <a:pt x="43" y="23"/>
                        <a:pt x="42" y="23"/>
                      </a:cubicBezTo>
                      <a:cubicBezTo>
                        <a:pt x="43" y="22"/>
                        <a:pt x="44" y="21"/>
                        <a:pt x="44" y="20"/>
                      </a:cubicBezTo>
                      <a:cubicBezTo>
                        <a:pt x="45" y="19"/>
                        <a:pt x="41" y="23"/>
                        <a:pt x="42" y="21"/>
                      </a:cubicBezTo>
                      <a:cubicBezTo>
                        <a:pt x="41" y="21"/>
                        <a:pt x="41" y="22"/>
                        <a:pt x="40" y="23"/>
                      </a:cubicBezTo>
                      <a:cubicBezTo>
                        <a:pt x="40" y="23"/>
                        <a:pt x="42" y="19"/>
                        <a:pt x="40" y="21"/>
                      </a:cubicBezTo>
                      <a:cubicBezTo>
                        <a:pt x="40" y="21"/>
                        <a:pt x="40" y="21"/>
                        <a:pt x="40" y="21"/>
                      </a:cubicBezTo>
                      <a:cubicBezTo>
                        <a:pt x="39" y="21"/>
                        <a:pt x="39" y="21"/>
                        <a:pt x="37" y="22"/>
                      </a:cubicBezTo>
                      <a:cubicBezTo>
                        <a:pt x="41" y="17"/>
                        <a:pt x="34" y="24"/>
                        <a:pt x="38" y="19"/>
                      </a:cubicBezTo>
                      <a:cubicBezTo>
                        <a:pt x="37" y="19"/>
                        <a:pt x="37" y="19"/>
                        <a:pt x="37" y="19"/>
                      </a:cubicBezTo>
                      <a:cubicBezTo>
                        <a:pt x="37" y="18"/>
                        <a:pt x="37" y="18"/>
                        <a:pt x="37" y="18"/>
                      </a:cubicBezTo>
                      <a:cubicBezTo>
                        <a:pt x="37" y="18"/>
                        <a:pt x="36" y="19"/>
                        <a:pt x="35" y="20"/>
                      </a:cubicBezTo>
                      <a:cubicBezTo>
                        <a:pt x="35" y="19"/>
                        <a:pt x="36" y="19"/>
                        <a:pt x="36" y="19"/>
                      </a:cubicBezTo>
                      <a:cubicBezTo>
                        <a:pt x="36" y="17"/>
                        <a:pt x="36" y="17"/>
                        <a:pt x="33" y="19"/>
                      </a:cubicBezTo>
                      <a:cubicBezTo>
                        <a:pt x="35" y="18"/>
                        <a:pt x="35" y="18"/>
                        <a:pt x="35" y="18"/>
                      </a:cubicBezTo>
                      <a:cubicBezTo>
                        <a:pt x="34" y="18"/>
                        <a:pt x="36" y="14"/>
                        <a:pt x="34" y="16"/>
                      </a:cubicBezTo>
                      <a:cubicBezTo>
                        <a:pt x="34" y="16"/>
                        <a:pt x="34" y="15"/>
                        <a:pt x="34" y="15"/>
                      </a:cubicBezTo>
                      <a:cubicBezTo>
                        <a:pt x="32" y="16"/>
                        <a:pt x="36" y="10"/>
                        <a:pt x="31" y="15"/>
                      </a:cubicBezTo>
                      <a:cubicBezTo>
                        <a:pt x="30" y="16"/>
                        <a:pt x="30" y="16"/>
                        <a:pt x="30" y="16"/>
                      </a:cubicBezTo>
                      <a:cubicBezTo>
                        <a:pt x="30" y="17"/>
                        <a:pt x="28" y="18"/>
                        <a:pt x="27" y="20"/>
                      </a:cubicBezTo>
                      <a:cubicBezTo>
                        <a:pt x="27" y="20"/>
                        <a:pt x="28" y="17"/>
                        <a:pt x="28" y="17"/>
                      </a:cubicBezTo>
                      <a:cubicBezTo>
                        <a:pt x="28" y="18"/>
                        <a:pt x="28" y="18"/>
                        <a:pt x="28" y="18"/>
                      </a:cubicBezTo>
                      <a:cubicBezTo>
                        <a:pt x="31" y="15"/>
                        <a:pt x="28" y="16"/>
                        <a:pt x="30" y="14"/>
                      </a:cubicBezTo>
                      <a:cubicBezTo>
                        <a:pt x="29" y="13"/>
                        <a:pt x="29" y="11"/>
                        <a:pt x="28" y="10"/>
                      </a:cubicBezTo>
                      <a:cubicBezTo>
                        <a:pt x="26" y="12"/>
                        <a:pt x="26" y="12"/>
                        <a:pt x="26" y="12"/>
                      </a:cubicBezTo>
                      <a:cubicBezTo>
                        <a:pt x="26" y="12"/>
                        <a:pt x="26" y="12"/>
                        <a:pt x="26" y="12"/>
                      </a:cubicBezTo>
                      <a:cubicBezTo>
                        <a:pt x="26" y="11"/>
                        <a:pt x="27" y="10"/>
                        <a:pt x="27" y="10"/>
                      </a:cubicBezTo>
                      <a:cubicBezTo>
                        <a:pt x="28" y="9"/>
                        <a:pt x="26" y="11"/>
                        <a:pt x="26" y="12"/>
                      </a:cubicBezTo>
                      <a:cubicBezTo>
                        <a:pt x="26" y="10"/>
                        <a:pt x="28" y="9"/>
                        <a:pt x="28" y="9"/>
                      </a:cubicBezTo>
                      <a:cubicBezTo>
                        <a:pt x="28" y="9"/>
                        <a:pt x="28" y="9"/>
                        <a:pt x="28" y="9"/>
                      </a:cubicBezTo>
                      <a:cubicBezTo>
                        <a:pt x="27" y="9"/>
                        <a:pt x="27" y="9"/>
                        <a:pt x="27" y="9"/>
                      </a:cubicBezTo>
                      <a:cubicBezTo>
                        <a:pt x="26" y="10"/>
                        <a:pt x="26" y="11"/>
                        <a:pt x="25" y="11"/>
                      </a:cubicBezTo>
                      <a:cubicBezTo>
                        <a:pt x="26" y="10"/>
                        <a:pt x="26" y="9"/>
                        <a:pt x="26" y="9"/>
                      </a:cubicBezTo>
                      <a:cubicBezTo>
                        <a:pt x="27" y="9"/>
                        <a:pt x="27" y="9"/>
                        <a:pt x="26" y="9"/>
                      </a:cubicBezTo>
                      <a:cubicBezTo>
                        <a:pt x="26" y="8"/>
                        <a:pt x="26" y="8"/>
                        <a:pt x="26" y="8"/>
                      </a:cubicBezTo>
                      <a:cubicBezTo>
                        <a:pt x="25" y="10"/>
                        <a:pt x="25" y="10"/>
                        <a:pt x="25" y="10"/>
                      </a:cubicBezTo>
                      <a:cubicBezTo>
                        <a:pt x="24" y="11"/>
                        <a:pt x="24" y="10"/>
                        <a:pt x="23" y="12"/>
                      </a:cubicBezTo>
                      <a:cubicBezTo>
                        <a:pt x="25" y="9"/>
                        <a:pt x="22" y="9"/>
                        <a:pt x="23" y="8"/>
                      </a:cubicBezTo>
                      <a:cubicBezTo>
                        <a:pt x="21" y="9"/>
                        <a:pt x="21" y="9"/>
                        <a:pt x="21" y="9"/>
                      </a:cubicBezTo>
                      <a:cubicBezTo>
                        <a:pt x="21" y="9"/>
                        <a:pt x="19" y="11"/>
                        <a:pt x="19" y="11"/>
                      </a:cubicBezTo>
                      <a:cubicBezTo>
                        <a:pt x="21" y="9"/>
                        <a:pt x="21" y="8"/>
                        <a:pt x="21" y="8"/>
                      </a:cubicBezTo>
                      <a:cubicBezTo>
                        <a:pt x="21" y="7"/>
                        <a:pt x="20" y="7"/>
                        <a:pt x="21" y="5"/>
                      </a:cubicBezTo>
                      <a:cubicBezTo>
                        <a:pt x="20" y="7"/>
                        <a:pt x="19" y="4"/>
                        <a:pt x="18" y="8"/>
                      </a:cubicBezTo>
                      <a:cubicBezTo>
                        <a:pt x="18" y="7"/>
                        <a:pt x="19" y="6"/>
                        <a:pt x="19" y="5"/>
                      </a:cubicBezTo>
                      <a:cubicBezTo>
                        <a:pt x="17" y="6"/>
                        <a:pt x="19" y="3"/>
                        <a:pt x="18" y="3"/>
                      </a:cubicBezTo>
                      <a:cubicBezTo>
                        <a:pt x="17" y="4"/>
                        <a:pt x="17" y="5"/>
                        <a:pt x="16" y="6"/>
                      </a:cubicBezTo>
                      <a:cubicBezTo>
                        <a:pt x="18" y="2"/>
                        <a:pt x="18" y="2"/>
                        <a:pt x="18" y="2"/>
                      </a:cubicBezTo>
                      <a:cubicBezTo>
                        <a:pt x="17" y="3"/>
                        <a:pt x="15" y="6"/>
                        <a:pt x="16" y="4"/>
                      </a:cubicBezTo>
                      <a:cubicBezTo>
                        <a:pt x="16" y="4"/>
                        <a:pt x="16" y="5"/>
                        <a:pt x="16" y="5"/>
                      </a:cubicBezTo>
                      <a:cubicBezTo>
                        <a:pt x="16" y="3"/>
                        <a:pt x="15" y="3"/>
                        <a:pt x="14" y="3"/>
                      </a:cubicBezTo>
                      <a:cubicBezTo>
                        <a:pt x="14" y="3"/>
                        <a:pt x="13" y="2"/>
                        <a:pt x="15" y="0"/>
                      </a:cubicBezTo>
                      <a:cubicBezTo>
                        <a:pt x="14" y="1"/>
                        <a:pt x="14" y="1"/>
                        <a:pt x="14" y="1"/>
                      </a:cubicBezTo>
                      <a:cubicBezTo>
                        <a:pt x="14" y="1"/>
                        <a:pt x="13" y="2"/>
                        <a:pt x="12" y="3"/>
                      </a:cubicBezTo>
                      <a:cubicBezTo>
                        <a:pt x="12" y="3"/>
                        <a:pt x="12" y="2"/>
                        <a:pt x="13" y="2"/>
                      </a:cubicBezTo>
                      <a:cubicBezTo>
                        <a:pt x="13" y="1"/>
                        <a:pt x="14" y="1"/>
                        <a:pt x="14" y="1"/>
                      </a:cubicBezTo>
                      <a:cubicBezTo>
                        <a:pt x="12" y="2"/>
                        <a:pt x="13" y="1"/>
                        <a:pt x="11" y="2"/>
                      </a:cubicBezTo>
                      <a:cubicBezTo>
                        <a:pt x="12" y="2"/>
                        <a:pt x="12" y="2"/>
                        <a:pt x="12" y="2"/>
                      </a:cubicBezTo>
                      <a:cubicBezTo>
                        <a:pt x="9" y="3"/>
                        <a:pt x="6" y="6"/>
                        <a:pt x="3" y="8"/>
                      </a:cubicBezTo>
                      <a:cubicBezTo>
                        <a:pt x="6" y="6"/>
                        <a:pt x="0" y="12"/>
                        <a:pt x="5" y="10"/>
                      </a:cubicBezTo>
                      <a:cubicBezTo>
                        <a:pt x="4" y="10"/>
                        <a:pt x="3" y="11"/>
                        <a:pt x="3" y="11"/>
                      </a:cubicBezTo>
                      <a:cubicBezTo>
                        <a:pt x="4" y="10"/>
                        <a:pt x="5" y="10"/>
                        <a:pt x="4" y="11"/>
                      </a:cubicBezTo>
                      <a:cubicBezTo>
                        <a:pt x="4" y="11"/>
                        <a:pt x="4" y="11"/>
                        <a:pt x="4" y="11"/>
                      </a:cubicBezTo>
                      <a:cubicBezTo>
                        <a:pt x="5" y="12"/>
                        <a:pt x="5" y="14"/>
                        <a:pt x="5" y="15"/>
                      </a:cubicBezTo>
                      <a:cubicBezTo>
                        <a:pt x="6" y="14"/>
                        <a:pt x="6" y="14"/>
                        <a:pt x="6" y="14"/>
                      </a:cubicBezTo>
                      <a:cubicBezTo>
                        <a:pt x="6" y="14"/>
                        <a:pt x="6" y="15"/>
                        <a:pt x="6" y="15"/>
                      </a:cubicBezTo>
                      <a:cubicBezTo>
                        <a:pt x="8" y="13"/>
                        <a:pt x="5" y="15"/>
                        <a:pt x="8" y="12"/>
                      </a:cubicBezTo>
                      <a:cubicBezTo>
                        <a:pt x="6" y="16"/>
                        <a:pt x="9" y="14"/>
                        <a:pt x="7" y="17"/>
                      </a:cubicBezTo>
                      <a:cubicBezTo>
                        <a:pt x="7" y="18"/>
                        <a:pt x="8" y="15"/>
                        <a:pt x="8" y="16"/>
                      </a:cubicBezTo>
                      <a:cubicBezTo>
                        <a:pt x="8" y="17"/>
                        <a:pt x="8" y="17"/>
                        <a:pt x="8" y="17"/>
                      </a:cubicBezTo>
                      <a:cubicBezTo>
                        <a:pt x="9" y="15"/>
                        <a:pt x="9" y="15"/>
                        <a:pt x="9" y="15"/>
                      </a:cubicBezTo>
                      <a:cubicBezTo>
                        <a:pt x="9" y="16"/>
                        <a:pt x="8" y="17"/>
                        <a:pt x="8" y="18"/>
                      </a:cubicBezTo>
                      <a:cubicBezTo>
                        <a:pt x="8" y="18"/>
                        <a:pt x="7" y="18"/>
                        <a:pt x="7" y="18"/>
                      </a:cubicBezTo>
                      <a:cubicBezTo>
                        <a:pt x="7" y="20"/>
                        <a:pt x="9" y="18"/>
                        <a:pt x="8" y="19"/>
                      </a:cubicBezTo>
                      <a:cubicBezTo>
                        <a:pt x="8" y="18"/>
                        <a:pt x="8" y="18"/>
                        <a:pt x="8" y="18"/>
                      </a:cubicBezTo>
                      <a:cubicBezTo>
                        <a:pt x="9" y="18"/>
                        <a:pt x="10" y="18"/>
                        <a:pt x="10" y="19"/>
                      </a:cubicBezTo>
                      <a:cubicBezTo>
                        <a:pt x="11" y="19"/>
                        <a:pt x="11" y="19"/>
                        <a:pt x="11" y="19"/>
                      </a:cubicBezTo>
                      <a:cubicBezTo>
                        <a:pt x="12" y="19"/>
                        <a:pt x="12" y="18"/>
                        <a:pt x="12" y="18"/>
                      </a:cubicBezTo>
                      <a:cubicBezTo>
                        <a:pt x="13" y="17"/>
                        <a:pt x="13" y="17"/>
                        <a:pt x="13" y="17"/>
                      </a:cubicBezTo>
                      <a:cubicBezTo>
                        <a:pt x="14" y="16"/>
                        <a:pt x="12" y="18"/>
                        <a:pt x="13" y="18"/>
                      </a:cubicBezTo>
                      <a:cubicBezTo>
                        <a:pt x="13" y="18"/>
                        <a:pt x="13" y="18"/>
                        <a:pt x="13" y="18"/>
                      </a:cubicBezTo>
                      <a:cubicBezTo>
                        <a:pt x="14" y="17"/>
                        <a:pt x="14" y="17"/>
                        <a:pt x="14" y="17"/>
                      </a:cubicBezTo>
                      <a:cubicBezTo>
                        <a:pt x="13" y="18"/>
                        <a:pt x="13" y="19"/>
                        <a:pt x="12" y="20"/>
                      </a:cubicBezTo>
                      <a:cubicBezTo>
                        <a:pt x="14" y="19"/>
                        <a:pt x="13" y="19"/>
                        <a:pt x="16" y="17"/>
                      </a:cubicBezTo>
                      <a:cubicBezTo>
                        <a:pt x="15" y="18"/>
                        <a:pt x="15" y="18"/>
                        <a:pt x="15" y="18"/>
                      </a:cubicBezTo>
                      <a:cubicBezTo>
                        <a:pt x="16" y="17"/>
                        <a:pt x="16" y="16"/>
                        <a:pt x="17" y="16"/>
                      </a:cubicBezTo>
                      <a:cubicBezTo>
                        <a:pt x="16" y="17"/>
                        <a:pt x="16" y="18"/>
                        <a:pt x="14" y="19"/>
                      </a:cubicBezTo>
                      <a:cubicBezTo>
                        <a:pt x="13" y="22"/>
                        <a:pt x="18" y="17"/>
                        <a:pt x="15" y="21"/>
                      </a:cubicBezTo>
                      <a:cubicBezTo>
                        <a:pt x="18" y="18"/>
                        <a:pt x="16" y="19"/>
                        <a:pt x="16" y="19"/>
                      </a:cubicBezTo>
                      <a:cubicBezTo>
                        <a:pt x="17" y="17"/>
                        <a:pt x="19" y="16"/>
                        <a:pt x="19" y="17"/>
                      </a:cubicBezTo>
                      <a:cubicBezTo>
                        <a:pt x="19" y="17"/>
                        <a:pt x="16" y="21"/>
                        <a:pt x="16" y="22"/>
                      </a:cubicBezTo>
                      <a:cubicBezTo>
                        <a:pt x="16" y="21"/>
                        <a:pt x="16" y="22"/>
                        <a:pt x="16" y="22"/>
                      </a:cubicBezTo>
                      <a:cubicBezTo>
                        <a:pt x="15" y="23"/>
                        <a:pt x="17" y="21"/>
                        <a:pt x="16" y="22"/>
                      </a:cubicBezTo>
                      <a:cubicBezTo>
                        <a:pt x="18" y="21"/>
                        <a:pt x="17" y="23"/>
                        <a:pt x="19" y="20"/>
                      </a:cubicBezTo>
                      <a:cubicBezTo>
                        <a:pt x="18" y="20"/>
                        <a:pt x="18" y="20"/>
                        <a:pt x="18" y="20"/>
                      </a:cubicBezTo>
                      <a:cubicBezTo>
                        <a:pt x="18" y="20"/>
                        <a:pt x="21" y="17"/>
                        <a:pt x="20" y="19"/>
                      </a:cubicBezTo>
                      <a:cubicBezTo>
                        <a:pt x="20" y="20"/>
                        <a:pt x="19" y="20"/>
                        <a:pt x="19" y="20"/>
                      </a:cubicBezTo>
                      <a:cubicBezTo>
                        <a:pt x="18" y="21"/>
                        <a:pt x="20" y="20"/>
                        <a:pt x="19" y="21"/>
                      </a:cubicBezTo>
                      <a:cubicBezTo>
                        <a:pt x="17" y="23"/>
                        <a:pt x="18" y="21"/>
                        <a:pt x="16" y="23"/>
                      </a:cubicBezTo>
                      <a:cubicBezTo>
                        <a:pt x="16" y="24"/>
                        <a:pt x="18" y="21"/>
                        <a:pt x="16" y="24"/>
                      </a:cubicBezTo>
                      <a:cubicBezTo>
                        <a:pt x="19" y="21"/>
                        <a:pt x="16" y="25"/>
                        <a:pt x="19" y="22"/>
                      </a:cubicBezTo>
                      <a:cubicBezTo>
                        <a:pt x="17" y="24"/>
                        <a:pt x="17" y="24"/>
                        <a:pt x="17" y="24"/>
                      </a:cubicBezTo>
                      <a:cubicBezTo>
                        <a:pt x="18" y="24"/>
                        <a:pt x="18" y="23"/>
                        <a:pt x="18" y="23"/>
                      </a:cubicBezTo>
                      <a:cubicBezTo>
                        <a:pt x="17" y="25"/>
                        <a:pt x="17" y="25"/>
                        <a:pt x="17" y="25"/>
                      </a:cubicBezTo>
                      <a:cubicBezTo>
                        <a:pt x="18" y="24"/>
                        <a:pt x="16" y="27"/>
                        <a:pt x="17" y="26"/>
                      </a:cubicBezTo>
                      <a:cubicBezTo>
                        <a:pt x="16" y="26"/>
                        <a:pt x="18" y="24"/>
                        <a:pt x="19" y="23"/>
                      </a:cubicBezTo>
                      <a:cubicBezTo>
                        <a:pt x="21" y="22"/>
                        <a:pt x="16" y="27"/>
                        <a:pt x="18" y="27"/>
                      </a:cubicBezTo>
                      <a:cubicBezTo>
                        <a:pt x="17" y="27"/>
                        <a:pt x="18" y="26"/>
                        <a:pt x="19" y="25"/>
                      </a:cubicBezTo>
                      <a:cubicBezTo>
                        <a:pt x="19" y="26"/>
                        <a:pt x="18" y="26"/>
                        <a:pt x="18" y="27"/>
                      </a:cubicBezTo>
                      <a:cubicBezTo>
                        <a:pt x="19" y="27"/>
                        <a:pt x="19" y="26"/>
                        <a:pt x="20" y="25"/>
                      </a:cubicBezTo>
                      <a:cubicBezTo>
                        <a:pt x="19" y="27"/>
                        <a:pt x="21" y="24"/>
                        <a:pt x="21" y="24"/>
                      </a:cubicBezTo>
                      <a:cubicBezTo>
                        <a:pt x="20" y="26"/>
                        <a:pt x="20" y="26"/>
                        <a:pt x="20" y="26"/>
                      </a:cubicBezTo>
                      <a:cubicBezTo>
                        <a:pt x="20" y="27"/>
                        <a:pt x="23" y="23"/>
                        <a:pt x="23" y="24"/>
                      </a:cubicBezTo>
                      <a:cubicBezTo>
                        <a:pt x="21" y="26"/>
                        <a:pt x="21" y="26"/>
                        <a:pt x="21" y="26"/>
                      </a:cubicBezTo>
                      <a:cubicBezTo>
                        <a:pt x="21" y="26"/>
                        <a:pt x="21" y="26"/>
                        <a:pt x="21" y="26"/>
                      </a:cubicBezTo>
                      <a:cubicBezTo>
                        <a:pt x="20" y="27"/>
                        <a:pt x="20" y="27"/>
                        <a:pt x="20" y="27"/>
                      </a:cubicBezTo>
                      <a:cubicBezTo>
                        <a:pt x="21" y="26"/>
                        <a:pt x="21" y="27"/>
                        <a:pt x="21" y="27"/>
                      </a:cubicBezTo>
                      <a:cubicBezTo>
                        <a:pt x="22" y="26"/>
                        <a:pt x="23" y="25"/>
                        <a:pt x="24" y="25"/>
                      </a:cubicBezTo>
                      <a:cubicBezTo>
                        <a:pt x="23" y="26"/>
                        <a:pt x="22" y="26"/>
                        <a:pt x="23" y="26"/>
                      </a:cubicBezTo>
                      <a:cubicBezTo>
                        <a:pt x="22" y="27"/>
                        <a:pt x="21" y="28"/>
                        <a:pt x="22" y="27"/>
                      </a:cubicBezTo>
                      <a:cubicBezTo>
                        <a:pt x="22" y="27"/>
                        <a:pt x="21" y="28"/>
                        <a:pt x="21" y="28"/>
                      </a:cubicBezTo>
                      <a:cubicBezTo>
                        <a:pt x="20" y="29"/>
                        <a:pt x="21" y="29"/>
                        <a:pt x="21" y="29"/>
                      </a:cubicBezTo>
                      <a:cubicBezTo>
                        <a:pt x="21" y="29"/>
                        <a:pt x="21" y="29"/>
                        <a:pt x="21" y="28"/>
                      </a:cubicBezTo>
                      <a:cubicBezTo>
                        <a:pt x="24" y="27"/>
                        <a:pt x="24" y="27"/>
                        <a:pt x="24" y="27"/>
                      </a:cubicBezTo>
                      <a:cubicBezTo>
                        <a:pt x="23" y="27"/>
                        <a:pt x="23" y="28"/>
                        <a:pt x="22" y="28"/>
                      </a:cubicBezTo>
                      <a:cubicBezTo>
                        <a:pt x="23" y="28"/>
                        <a:pt x="23" y="27"/>
                        <a:pt x="23" y="27"/>
                      </a:cubicBezTo>
                      <a:cubicBezTo>
                        <a:pt x="22" y="29"/>
                        <a:pt x="21" y="30"/>
                        <a:pt x="21" y="30"/>
                      </a:cubicBezTo>
                      <a:cubicBezTo>
                        <a:pt x="22" y="29"/>
                        <a:pt x="22" y="29"/>
                        <a:pt x="22" y="29"/>
                      </a:cubicBezTo>
                      <a:cubicBezTo>
                        <a:pt x="22" y="30"/>
                        <a:pt x="21" y="31"/>
                        <a:pt x="21" y="31"/>
                      </a:cubicBezTo>
                      <a:cubicBezTo>
                        <a:pt x="21" y="32"/>
                        <a:pt x="24" y="30"/>
                        <a:pt x="23" y="31"/>
                      </a:cubicBezTo>
                      <a:cubicBezTo>
                        <a:pt x="23" y="31"/>
                        <a:pt x="24" y="30"/>
                        <a:pt x="24" y="30"/>
                      </a:cubicBezTo>
                      <a:cubicBezTo>
                        <a:pt x="24" y="31"/>
                        <a:pt x="23" y="33"/>
                        <a:pt x="25" y="31"/>
                      </a:cubicBezTo>
                      <a:cubicBezTo>
                        <a:pt x="23" y="34"/>
                        <a:pt x="23" y="34"/>
                        <a:pt x="23" y="34"/>
                      </a:cubicBezTo>
                      <a:cubicBezTo>
                        <a:pt x="24" y="34"/>
                        <a:pt x="25" y="31"/>
                        <a:pt x="26" y="30"/>
                      </a:cubicBezTo>
                      <a:cubicBezTo>
                        <a:pt x="27" y="30"/>
                        <a:pt x="25" y="32"/>
                        <a:pt x="25" y="33"/>
                      </a:cubicBezTo>
                      <a:cubicBezTo>
                        <a:pt x="26" y="32"/>
                        <a:pt x="28" y="30"/>
                        <a:pt x="27" y="32"/>
                      </a:cubicBezTo>
                      <a:cubicBezTo>
                        <a:pt x="26" y="33"/>
                        <a:pt x="27" y="32"/>
                        <a:pt x="26" y="32"/>
                      </a:cubicBezTo>
                      <a:close/>
                      <a:moveTo>
                        <a:pt x="31" y="35"/>
                      </a:moveTo>
                      <a:cubicBezTo>
                        <a:pt x="31" y="35"/>
                        <a:pt x="30" y="36"/>
                        <a:pt x="30" y="35"/>
                      </a:cubicBezTo>
                      <a:cubicBezTo>
                        <a:pt x="32" y="33"/>
                        <a:pt x="31" y="34"/>
                        <a:pt x="31" y="35"/>
                      </a:cubicBezTo>
                      <a:close/>
                      <a:moveTo>
                        <a:pt x="40" y="37"/>
                      </a:moveTo>
                      <a:cubicBezTo>
                        <a:pt x="40" y="37"/>
                        <a:pt x="40" y="37"/>
                        <a:pt x="40" y="36"/>
                      </a:cubicBezTo>
                      <a:cubicBezTo>
                        <a:pt x="40" y="36"/>
                        <a:pt x="40" y="36"/>
                        <a:pt x="40" y="37"/>
                      </a:cubicBezTo>
                      <a:close/>
                      <a:moveTo>
                        <a:pt x="66" y="42"/>
                      </a:moveTo>
                      <a:cubicBezTo>
                        <a:pt x="66" y="42"/>
                        <a:pt x="66" y="42"/>
                        <a:pt x="66" y="42"/>
                      </a:cubicBezTo>
                      <a:cubicBezTo>
                        <a:pt x="66" y="41"/>
                        <a:pt x="66" y="41"/>
                        <a:pt x="66" y="42"/>
                      </a:cubicBezTo>
                      <a:close/>
                      <a:moveTo>
                        <a:pt x="66" y="42"/>
                      </a:moveTo>
                      <a:cubicBezTo>
                        <a:pt x="66" y="42"/>
                        <a:pt x="66" y="42"/>
                        <a:pt x="66" y="42"/>
                      </a:cubicBezTo>
                      <a:cubicBezTo>
                        <a:pt x="66" y="42"/>
                        <a:pt x="66" y="42"/>
                        <a:pt x="66" y="42"/>
                      </a:cubicBezTo>
                      <a:cubicBezTo>
                        <a:pt x="65" y="42"/>
                        <a:pt x="65" y="43"/>
                        <a:pt x="66" y="42"/>
                      </a:cubicBezTo>
                      <a:close/>
                      <a:moveTo>
                        <a:pt x="26" y="9"/>
                      </a:moveTo>
                      <a:cubicBezTo>
                        <a:pt x="26" y="10"/>
                        <a:pt x="26" y="10"/>
                        <a:pt x="26" y="10"/>
                      </a:cubicBezTo>
                      <a:cubicBezTo>
                        <a:pt x="25" y="10"/>
                        <a:pt x="26" y="10"/>
                        <a:pt x="26"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8" name="Freeform 879"/>
                <p:cNvSpPr>
                  <a:spLocks/>
                </p:cNvSpPr>
                <p:nvPr/>
              </p:nvSpPr>
              <p:spPr bwMode="auto">
                <a:xfrm>
                  <a:off x="6711" y="11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9" name="Rectangle 880"/>
                <p:cNvSpPr>
                  <a:spLocks noChangeArrowheads="1"/>
                </p:cNvSpPr>
                <p:nvPr/>
              </p:nvSpPr>
              <p:spPr bwMode="auto">
                <a:xfrm>
                  <a:off x="6676" y="1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0" name="Freeform 881"/>
                <p:cNvSpPr>
                  <a:spLocks/>
                </p:cNvSpPr>
                <p:nvPr/>
              </p:nvSpPr>
              <p:spPr bwMode="auto">
                <a:xfrm>
                  <a:off x="6738" y="1189"/>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1" name="Freeform 882"/>
                <p:cNvSpPr>
                  <a:spLocks/>
                </p:cNvSpPr>
                <p:nvPr/>
              </p:nvSpPr>
              <p:spPr bwMode="auto">
                <a:xfrm>
                  <a:off x="6785" y="1170"/>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2" name="Freeform 883"/>
                <p:cNvSpPr>
                  <a:spLocks/>
                </p:cNvSpPr>
                <p:nvPr/>
              </p:nvSpPr>
              <p:spPr bwMode="auto">
                <a:xfrm>
                  <a:off x="6773" y="119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3" name="Freeform 884"/>
                <p:cNvSpPr>
                  <a:spLocks/>
                </p:cNvSpPr>
                <p:nvPr/>
              </p:nvSpPr>
              <p:spPr bwMode="auto">
                <a:xfrm>
                  <a:off x="6775" y="1182"/>
                  <a:ext cx="5" cy="5"/>
                </a:xfrm>
                <a:custGeom>
                  <a:avLst/>
                  <a:gdLst>
                    <a:gd name="T0" fmla="*/ 1 w 2"/>
                    <a:gd name="T1" fmla="*/ 1 h 2"/>
                    <a:gd name="T2" fmla="*/ 1 w 2"/>
                    <a:gd name="T3" fmla="*/ 2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1" y="2"/>
                        <a:pt x="1" y="1"/>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4" name="Freeform 885"/>
                <p:cNvSpPr>
                  <a:spLocks/>
                </p:cNvSpPr>
                <p:nvPr/>
              </p:nvSpPr>
              <p:spPr bwMode="auto">
                <a:xfrm>
                  <a:off x="6778" y="1185"/>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5" name="Freeform 886"/>
                <p:cNvSpPr>
                  <a:spLocks/>
                </p:cNvSpPr>
                <p:nvPr/>
              </p:nvSpPr>
              <p:spPr bwMode="auto">
                <a:xfrm>
                  <a:off x="6778" y="1166"/>
                  <a:ext cx="7" cy="9"/>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6" name="Freeform 887"/>
                <p:cNvSpPr>
                  <a:spLocks/>
                </p:cNvSpPr>
                <p:nvPr/>
              </p:nvSpPr>
              <p:spPr bwMode="auto">
                <a:xfrm>
                  <a:off x="6771" y="1189"/>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7" name="Freeform 888"/>
                <p:cNvSpPr>
                  <a:spLocks/>
                </p:cNvSpPr>
                <p:nvPr/>
              </p:nvSpPr>
              <p:spPr bwMode="auto">
                <a:xfrm>
                  <a:off x="6768" y="1187"/>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8" name="Freeform 889"/>
                <p:cNvSpPr>
                  <a:spLocks/>
                </p:cNvSpPr>
                <p:nvPr/>
              </p:nvSpPr>
              <p:spPr bwMode="auto">
                <a:xfrm>
                  <a:off x="6771" y="11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9" name="Freeform 890"/>
                <p:cNvSpPr>
                  <a:spLocks/>
                </p:cNvSpPr>
                <p:nvPr/>
              </p:nvSpPr>
              <p:spPr bwMode="auto">
                <a:xfrm>
                  <a:off x="6768" y="119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0" name="Freeform 891"/>
                <p:cNvSpPr>
                  <a:spLocks/>
                </p:cNvSpPr>
                <p:nvPr/>
              </p:nvSpPr>
              <p:spPr bwMode="auto">
                <a:xfrm>
                  <a:off x="6759" y="1182"/>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1" name="Freeform 892"/>
                <p:cNvSpPr>
                  <a:spLocks/>
                </p:cNvSpPr>
                <p:nvPr/>
              </p:nvSpPr>
              <p:spPr bwMode="auto">
                <a:xfrm>
                  <a:off x="6754" y="1192"/>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2" name="Freeform 893"/>
                <p:cNvSpPr>
                  <a:spLocks/>
                </p:cNvSpPr>
                <p:nvPr/>
              </p:nvSpPr>
              <p:spPr bwMode="auto">
                <a:xfrm>
                  <a:off x="6749" y="1194"/>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3" name="Freeform 894"/>
                <p:cNvSpPr>
                  <a:spLocks/>
                </p:cNvSpPr>
                <p:nvPr/>
              </p:nvSpPr>
              <p:spPr bwMode="auto">
                <a:xfrm>
                  <a:off x="6747" y="1173"/>
                  <a:ext cx="7" cy="7"/>
                </a:xfrm>
                <a:custGeom>
                  <a:avLst/>
                  <a:gdLst>
                    <a:gd name="T0" fmla="*/ 0 w 7"/>
                    <a:gd name="T1" fmla="*/ 4 h 7"/>
                    <a:gd name="T2" fmla="*/ 2 w 7"/>
                    <a:gd name="T3" fmla="*/ 7 h 7"/>
                    <a:gd name="T4" fmla="*/ 7 w 7"/>
                    <a:gd name="T5" fmla="*/ 0 h 7"/>
                    <a:gd name="T6" fmla="*/ 0 w 7"/>
                    <a:gd name="T7" fmla="*/ 4 h 7"/>
                  </a:gdLst>
                  <a:ahLst/>
                  <a:cxnLst>
                    <a:cxn ang="0">
                      <a:pos x="T0" y="T1"/>
                    </a:cxn>
                    <a:cxn ang="0">
                      <a:pos x="T2" y="T3"/>
                    </a:cxn>
                    <a:cxn ang="0">
                      <a:pos x="T4" y="T5"/>
                    </a:cxn>
                    <a:cxn ang="0">
                      <a:pos x="T6" y="T7"/>
                    </a:cxn>
                  </a:cxnLst>
                  <a:rect l="0" t="0" r="r" b="b"/>
                  <a:pathLst>
                    <a:path w="7" h="7">
                      <a:moveTo>
                        <a:pt x="0" y="4"/>
                      </a:moveTo>
                      <a:lnTo>
                        <a:pt x="2" y="7"/>
                      </a:lnTo>
                      <a:lnTo>
                        <a:pt x="7"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4" name="Freeform 895"/>
                <p:cNvSpPr>
                  <a:spLocks/>
                </p:cNvSpPr>
                <p:nvPr/>
              </p:nvSpPr>
              <p:spPr bwMode="auto">
                <a:xfrm>
                  <a:off x="6723" y="1182"/>
                  <a:ext cx="5" cy="7"/>
                </a:xfrm>
                <a:custGeom>
                  <a:avLst/>
                  <a:gdLst>
                    <a:gd name="T0" fmla="*/ 0 w 2"/>
                    <a:gd name="T1" fmla="*/ 2 h 3"/>
                    <a:gd name="T2" fmla="*/ 1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1"/>
                        <a:pt x="1" y="2"/>
                      </a:cubicBezTo>
                      <a:cubicBezTo>
                        <a:pt x="2" y="1"/>
                        <a:pt x="2" y="1"/>
                        <a:pt x="2"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5" name="Freeform 896"/>
                <p:cNvSpPr>
                  <a:spLocks/>
                </p:cNvSpPr>
                <p:nvPr/>
              </p:nvSpPr>
              <p:spPr bwMode="auto">
                <a:xfrm>
                  <a:off x="6728" y="11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6" name="Freeform 897"/>
                <p:cNvSpPr>
                  <a:spLocks/>
                </p:cNvSpPr>
                <p:nvPr/>
              </p:nvSpPr>
              <p:spPr bwMode="auto">
                <a:xfrm>
                  <a:off x="6657" y="1071"/>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7" name="Freeform 898"/>
                <p:cNvSpPr>
                  <a:spLocks/>
                </p:cNvSpPr>
                <p:nvPr/>
              </p:nvSpPr>
              <p:spPr bwMode="auto">
                <a:xfrm>
                  <a:off x="6652" y="1071"/>
                  <a:ext cx="5"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8" name="Freeform 899"/>
                <p:cNvSpPr>
                  <a:spLocks/>
                </p:cNvSpPr>
                <p:nvPr/>
              </p:nvSpPr>
              <p:spPr bwMode="auto">
                <a:xfrm>
                  <a:off x="6688" y="116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9" name="Freeform 900"/>
                <p:cNvSpPr>
                  <a:spLocks/>
                </p:cNvSpPr>
                <p:nvPr/>
              </p:nvSpPr>
              <p:spPr bwMode="auto">
                <a:xfrm>
                  <a:off x="6685" y="1154"/>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0" name="Freeform 901"/>
                <p:cNvSpPr>
                  <a:spLocks/>
                </p:cNvSpPr>
                <p:nvPr/>
              </p:nvSpPr>
              <p:spPr bwMode="auto">
                <a:xfrm>
                  <a:off x="6674" y="1151"/>
                  <a:ext cx="4" cy="7"/>
                </a:xfrm>
                <a:custGeom>
                  <a:avLst/>
                  <a:gdLst>
                    <a:gd name="T0" fmla="*/ 0 w 2"/>
                    <a:gd name="T1" fmla="*/ 2 h 3"/>
                    <a:gd name="T2" fmla="*/ 1 w 2"/>
                    <a:gd name="T3" fmla="*/ 2 h 3"/>
                    <a:gd name="T4" fmla="*/ 0 w 2"/>
                    <a:gd name="T5" fmla="*/ 2 h 3"/>
                  </a:gdLst>
                  <a:ahLst/>
                  <a:cxnLst>
                    <a:cxn ang="0">
                      <a:pos x="T0" y="T1"/>
                    </a:cxn>
                    <a:cxn ang="0">
                      <a:pos x="T2" y="T3"/>
                    </a:cxn>
                    <a:cxn ang="0">
                      <a:pos x="T4" y="T5"/>
                    </a:cxn>
                  </a:cxnLst>
                  <a:rect l="0" t="0" r="r" b="b"/>
                  <a:pathLst>
                    <a:path w="2" h="3">
                      <a:moveTo>
                        <a:pt x="0" y="2"/>
                      </a:moveTo>
                      <a:cubicBezTo>
                        <a:pt x="0" y="3"/>
                        <a:pt x="1" y="2"/>
                        <a:pt x="1" y="2"/>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1" name="Freeform 902"/>
                <p:cNvSpPr>
                  <a:spLocks/>
                </p:cNvSpPr>
                <p:nvPr/>
              </p:nvSpPr>
              <p:spPr bwMode="auto">
                <a:xfrm>
                  <a:off x="6726" y="1170"/>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2" name="Freeform 903"/>
                <p:cNvSpPr>
                  <a:spLocks/>
                </p:cNvSpPr>
                <p:nvPr/>
              </p:nvSpPr>
              <p:spPr bwMode="auto">
                <a:xfrm>
                  <a:off x="6714" y="1177"/>
                  <a:ext cx="5" cy="3"/>
                </a:xfrm>
                <a:custGeom>
                  <a:avLst/>
                  <a:gdLst>
                    <a:gd name="T0" fmla="*/ 2 w 5"/>
                    <a:gd name="T1" fmla="*/ 0 h 3"/>
                    <a:gd name="T2" fmla="*/ 5 w 5"/>
                    <a:gd name="T3" fmla="*/ 0 h 3"/>
                    <a:gd name="T4" fmla="*/ 0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5"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3" name="Freeform 904"/>
                <p:cNvSpPr>
                  <a:spLocks/>
                </p:cNvSpPr>
                <p:nvPr/>
              </p:nvSpPr>
              <p:spPr bwMode="auto">
                <a:xfrm>
                  <a:off x="6709" y="117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4" name="Freeform 905"/>
                <p:cNvSpPr>
                  <a:spLocks/>
                </p:cNvSpPr>
                <p:nvPr/>
              </p:nvSpPr>
              <p:spPr bwMode="auto">
                <a:xfrm>
                  <a:off x="6719" y="1163"/>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5" name="Freeform 906"/>
                <p:cNvSpPr>
                  <a:spLocks/>
                </p:cNvSpPr>
                <p:nvPr/>
              </p:nvSpPr>
              <p:spPr bwMode="auto">
                <a:xfrm>
                  <a:off x="6719" y="116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6" name="Freeform 907"/>
                <p:cNvSpPr>
                  <a:spLocks/>
                </p:cNvSpPr>
                <p:nvPr/>
              </p:nvSpPr>
              <p:spPr bwMode="auto">
                <a:xfrm>
                  <a:off x="6716" y="115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7" name="Freeform 908"/>
                <p:cNvSpPr>
                  <a:spLocks/>
                </p:cNvSpPr>
                <p:nvPr/>
              </p:nvSpPr>
              <p:spPr bwMode="auto">
                <a:xfrm>
                  <a:off x="6714"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8" name="Freeform 909"/>
                <p:cNvSpPr>
                  <a:spLocks/>
                </p:cNvSpPr>
                <p:nvPr/>
              </p:nvSpPr>
              <p:spPr bwMode="auto">
                <a:xfrm>
                  <a:off x="6714" y="1163"/>
                  <a:ext cx="2"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9" name="Freeform 910"/>
                <p:cNvSpPr>
                  <a:spLocks/>
                </p:cNvSpPr>
                <p:nvPr/>
              </p:nvSpPr>
              <p:spPr bwMode="auto">
                <a:xfrm>
                  <a:off x="6714" y="1166"/>
                  <a:ext cx="5"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0" name="Freeform 911"/>
                <p:cNvSpPr>
                  <a:spLocks/>
                </p:cNvSpPr>
                <p:nvPr/>
              </p:nvSpPr>
              <p:spPr bwMode="auto">
                <a:xfrm>
                  <a:off x="6709" y="1180"/>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1" name="Freeform 912"/>
                <p:cNvSpPr>
                  <a:spLocks/>
                </p:cNvSpPr>
                <p:nvPr/>
              </p:nvSpPr>
              <p:spPr bwMode="auto">
                <a:xfrm>
                  <a:off x="6714" y="1158"/>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2" name="Freeform 913"/>
                <p:cNvSpPr>
                  <a:spLocks/>
                </p:cNvSpPr>
                <p:nvPr/>
              </p:nvSpPr>
              <p:spPr bwMode="auto">
                <a:xfrm>
                  <a:off x="6711" y="116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3" name="Freeform 914"/>
                <p:cNvSpPr>
                  <a:spLocks/>
                </p:cNvSpPr>
                <p:nvPr/>
              </p:nvSpPr>
              <p:spPr bwMode="auto">
                <a:xfrm>
                  <a:off x="6709" y="116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4" name="Freeform 915"/>
                <p:cNvSpPr>
                  <a:spLocks/>
                </p:cNvSpPr>
                <p:nvPr/>
              </p:nvSpPr>
              <p:spPr bwMode="auto">
                <a:xfrm>
                  <a:off x="6711" y="115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5" name="Freeform 916"/>
                <p:cNvSpPr>
                  <a:spLocks/>
                </p:cNvSpPr>
                <p:nvPr/>
              </p:nvSpPr>
              <p:spPr bwMode="auto">
                <a:xfrm>
                  <a:off x="6711" y="114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6" name="Freeform 917"/>
                <p:cNvSpPr>
                  <a:spLocks/>
                </p:cNvSpPr>
                <p:nvPr/>
              </p:nvSpPr>
              <p:spPr bwMode="auto">
                <a:xfrm>
                  <a:off x="6709" y="11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7" name="Freeform 918"/>
                <p:cNvSpPr>
                  <a:spLocks/>
                </p:cNvSpPr>
                <p:nvPr/>
              </p:nvSpPr>
              <p:spPr bwMode="auto">
                <a:xfrm>
                  <a:off x="6709" y="115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8" name="Freeform 919"/>
                <p:cNvSpPr>
                  <a:spLocks/>
                </p:cNvSpPr>
                <p:nvPr/>
              </p:nvSpPr>
              <p:spPr bwMode="auto">
                <a:xfrm>
                  <a:off x="6709" y="116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9" name="Freeform 920"/>
                <p:cNvSpPr>
                  <a:spLocks/>
                </p:cNvSpPr>
                <p:nvPr/>
              </p:nvSpPr>
              <p:spPr bwMode="auto">
                <a:xfrm>
                  <a:off x="6709"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0" name="Freeform 921"/>
                <p:cNvSpPr>
                  <a:spLocks/>
                </p:cNvSpPr>
                <p:nvPr/>
              </p:nvSpPr>
              <p:spPr bwMode="auto">
                <a:xfrm>
                  <a:off x="6704" y="116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1" name="Freeform 922"/>
                <p:cNvSpPr>
                  <a:spLocks/>
                </p:cNvSpPr>
                <p:nvPr/>
              </p:nvSpPr>
              <p:spPr bwMode="auto">
                <a:xfrm>
                  <a:off x="6707" y="1166"/>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2" name="Freeform 923"/>
                <p:cNvSpPr>
                  <a:spLocks/>
                </p:cNvSpPr>
                <p:nvPr/>
              </p:nvSpPr>
              <p:spPr bwMode="auto">
                <a:xfrm>
                  <a:off x="6707" y="1166"/>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3" name="Freeform 924"/>
                <p:cNvSpPr>
                  <a:spLocks/>
                </p:cNvSpPr>
                <p:nvPr/>
              </p:nvSpPr>
              <p:spPr bwMode="auto">
                <a:xfrm>
                  <a:off x="6707" y="115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4" name="Freeform 925"/>
                <p:cNvSpPr>
                  <a:spLocks/>
                </p:cNvSpPr>
                <p:nvPr/>
              </p:nvSpPr>
              <p:spPr bwMode="auto">
                <a:xfrm>
                  <a:off x="6709" y="11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5" name="Freeform 926"/>
                <p:cNvSpPr>
                  <a:spLocks/>
                </p:cNvSpPr>
                <p:nvPr/>
              </p:nvSpPr>
              <p:spPr bwMode="auto">
                <a:xfrm>
                  <a:off x="6702"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6" name="Freeform 927"/>
                <p:cNvSpPr>
                  <a:spLocks/>
                </p:cNvSpPr>
                <p:nvPr/>
              </p:nvSpPr>
              <p:spPr bwMode="auto">
                <a:xfrm>
                  <a:off x="6707" y="11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7" name="Freeform 928"/>
                <p:cNvSpPr>
                  <a:spLocks/>
                </p:cNvSpPr>
                <p:nvPr/>
              </p:nvSpPr>
              <p:spPr bwMode="auto">
                <a:xfrm>
                  <a:off x="6707" y="115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8" name="Freeform 929"/>
                <p:cNvSpPr>
                  <a:spLocks/>
                </p:cNvSpPr>
                <p:nvPr/>
              </p:nvSpPr>
              <p:spPr bwMode="auto">
                <a:xfrm>
                  <a:off x="6709" y="115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9" name="Freeform 930"/>
                <p:cNvSpPr>
                  <a:spLocks/>
                </p:cNvSpPr>
                <p:nvPr/>
              </p:nvSpPr>
              <p:spPr bwMode="auto">
                <a:xfrm>
                  <a:off x="6707" y="116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0"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0" name="Freeform 931"/>
                <p:cNvSpPr>
                  <a:spLocks/>
                </p:cNvSpPr>
                <p:nvPr/>
              </p:nvSpPr>
              <p:spPr bwMode="auto">
                <a:xfrm>
                  <a:off x="6688" y="1158"/>
                  <a:ext cx="14" cy="22"/>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5" y="1"/>
                        <a:pt x="5" y="2"/>
                      </a:cubicBezTo>
                      <a:cubicBezTo>
                        <a:pt x="4" y="3"/>
                        <a:pt x="4" y="4"/>
                        <a:pt x="3" y="5"/>
                      </a:cubicBezTo>
                      <a:cubicBezTo>
                        <a:pt x="2" y="5"/>
                        <a:pt x="3" y="4"/>
                        <a:pt x="3" y="3"/>
                      </a:cubicBezTo>
                      <a:cubicBezTo>
                        <a:pt x="2" y="5"/>
                        <a:pt x="1" y="6"/>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1" name="Freeform 932"/>
                <p:cNvSpPr>
                  <a:spLocks/>
                </p:cNvSpPr>
                <p:nvPr/>
              </p:nvSpPr>
              <p:spPr bwMode="auto">
                <a:xfrm>
                  <a:off x="6702" y="1156"/>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1"/>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2" name="Freeform 933"/>
                <p:cNvSpPr>
                  <a:spLocks/>
                </p:cNvSpPr>
                <p:nvPr/>
              </p:nvSpPr>
              <p:spPr bwMode="auto">
                <a:xfrm>
                  <a:off x="6700" y="1158"/>
                  <a:ext cx="7" cy="10"/>
                </a:xfrm>
                <a:custGeom>
                  <a:avLst/>
                  <a:gdLst>
                    <a:gd name="T0" fmla="*/ 2 w 3"/>
                    <a:gd name="T1" fmla="*/ 1 h 4"/>
                    <a:gd name="T2" fmla="*/ 0 w 3"/>
                    <a:gd name="T3" fmla="*/ 4 h 4"/>
                    <a:gd name="T4" fmla="*/ 1 w 3"/>
                    <a:gd name="T5" fmla="*/ 3 h 4"/>
                    <a:gd name="T6" fmla="*/ 2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2 w 3"/>
                    <a:gd name="T23" fmla="*/ 1 h 4"/>
                    <a:gd name="T24" fmla="*/ 3 w 3"/>
                    <a:gd name="T25" fmla="*/ 0 h 4"/>
                    <a:gd name="T26" fmla="*/ 3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3" y="1"/>
                        <a:pt x="3" y="0"/>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3" name="Freeform 934"/>
                <p:cNvSpPr>
                  <a:spLocks/>
                </p:cNvSpPr>
                <p:nvPr/>
              </p:nvSpPr>
              <p:spPr bwMode="auto">
                <a:xfrm>
                  <a:off x="6700"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4" name="Freeform 935"/>
                <p:cNvSpPr>
                  <a:spLocks/>
                </p:cNvSpPr>
                <p:nvPr/>
              </p:nvSpPr>
              <p:spPr bwMode="auto">
                <a:xfrm>
                  <a:off x="6700" y="117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1" y="4"/>
                        <a:pt x="0" y="4"/>
                        <a:pt x="0" y="4"/>
                      </a:cubicBezTo>
                      <a:cubicBezTo>
                        <a:pt x="0" y="4"/>
                        <a:pt x="1" y="4"/>
                        <a:pt x="1" y="3"/>
                      </a:cubicBezTo>
                      <a:cubicBezTo>
                        <a:pt x="1" y="3"/>
                        <a:pt x="1" y="3"/>
                        <a:pt x="1" y="3"/>
                      </a:cubicBezTo>
                      <a:cubicBezTo>
                        <a:pt x="1" y="2"/>
                        <a:pt x="2" y="0"/>
                        <a:pt x="2" y="0"/>
                      </a:cubicBezTo>
                      <a:cubicBezTo>
                        <a:pt x="2"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5" name="Freeform 936"/>
                <p:cNvSpPr>
                  <a:spLocks/>
                </p:cNvSpPr>
                <p:nvPr/>
              </p:nvSpPr>
              <p:spPr bwMode="auto">
                <a:xfrm>
                  <a:off x="6697" y="1170"/>
                  <a:ext cx="5" cy="5"/>
                </a:xfrm>
                <a:custGeom>
                  <a:avLst/>
                  <a:gdLst>
                    <a:gd name="T0" fmla="*/ 2 w 2"/>
                    <a:gd name="T1" fmla="*/ 0 h 2"/>
                    <a:gd name="T2" fmla="*/ 1 w 2"/>
                    <a:gd name="T3" fmla="*/ 1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1"/>
                        <a:pt x="1" y="1"/>
                        <a:pt x="1" y="1"/>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6" name="Freeform 937"/>
                <p:cNvSpPr>
                  <a:spLocks/>
                </p:cNvSpPr>
                <p:nvPr/>
              </p:nvSpPr>
              <p:spPr bwMode="auto">
                <a:xfrm>
                  <a:off x="6702" y="115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7" name="Freeform 938"/>
                <p:cNvSpPr>
                  <a:spLocks/>
                </p:cNvSpPr>
                <p:nvPr/>
              </p:nvSpPr>
              <p:spPr bwMode="auto">
                <a:xfrm>
                  <a:off x="6702" y="1154"/>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8" name="Freeform 939"/>
                <p:cNvSpPr>
                  <a:spLocks/>
                </p:cNvSpPr>
                <p:nvPr/>
              </p:nvSpPr>
              <p:spPr bwMode="auto">
                <a:xfrm>
                  <a:off x="6602" y="114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9" name="Freeform 940"/>
                <p:cNvSpPr>
                  <a:spLocks/>
                </p:cNvSpPr>
                <p:nvPr/>
              </p:nvSpPr>
              <p:spPr bwMode="auto">
                <a:xfrm>
                  <a:off x="6605" y="1144"/>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0" name="Freeform 941"/>
                <p:cNvSpPr>
                  <a:spLocks/>
                </p:cNvSpPr>
                <p:nvPr/>
              </p:nvSpPr>
              <p:spPr bwMode="auto">
                <a:xfrm>
                  <a:off x="6671" y="112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1" name="Freeform 942"/>
                <p:cNvSpPr>
                  <a:spLocks/>
                </p:cNvSpPr>
                <p:nvPr/>
              </p:nvSpPr>
              <p:spPr bwMode="auto">
                <a:xfrm>
                  <a:off x="6636" y="113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2" name="Freeform 943"/>
                <p:cNvSpPr>
                  <a:spLocks/>
                </p:cNvSpPr>
                <p:nvPr/>
              </p:nvSpPr>
              <p:spPr bwMode="auto">
                <a:xfrm>
                  <a:off x="6626"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3" name="Freeform 944"/>
                <p:cNvSpPr>
                  <a:spLocks/>
                </p:cNvSpPr>
                <p:nvPr/>
              </p:nvSpPr>
              <p:spPr bwMode="auto">
                <a:xfrm>
                  <a:off x="6586" y="1139"/>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4" name="Freeform 945"/>
                <p:cNvSpPr>
                  <a:spLocks/>
                </p:cNvSpPr>
                <p:nvPr/>
              </p:nvSpPr>
              <p:spPr bwMode="auto">
                <a:xfrm>
                  <a:off x="6685" y="1147"/>
                  <a:ext cx="5" cy="4"/>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5" name="Freeform 946"/>
                <p:cNvSpPr>
                  <a:spLocks/>
                </p:cNvSpPr>
                <p:nvPr/>
              </p:nvSpPr>
              <p:spPr bwMode="auto">
                <a:xfrm>
                  <a:off x="6626" y="110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6" name="Freeform 947"/>
                <p:cNvSpPr>
                  <a:spLocks/>
                </p:cNvSpPr>
                <p:nvPr/>
              </p:nvSpPr>
              <p:spPr bwMode="auto">
                <a:xfrm>
                  <a:off x="6688" y="1142"/>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7" name="Freeform 948"/>
                <p:cNvSpPr>
                  <a:spLocks/>
                </p:cNvSpPr>
                <p:nvPr/>
              </p:nvSpPr>
              <p:spPr bwMode="auto">
                <a:xfrm>
                  <a:off x="6548" y="11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8" name="Freeform 949"/>
                <p:cNvSpPr>
                  <a:spLocks/>
                </p:cNvSpPr>
                <p:nvPr/>
              </p:nvSpPr>
              <p:spPr bwMode="auto">
                <a:xfrm>
                  <a:off x="6567" y="10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9" name="Rectangle 950"/>
                <p:cNvSpPr>
                  <a:spLocks noChangeArrowheads="1"/>
                </p:cNvSpPr>
                <p:nvPr/>
              </p:nvSpPr>
              <p:spPr bwMode="auto">
                <a:xfrm>
                  <a:off x="6697" y="115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0" name="Freeform 951"/>
                <p:cNvSpPr>
                  <a:spLocks/>
                </p:cNvSpPr>
                <p:nvPr/>
              </p:nvSpPr>
              <p:spPr bwMode="auto">
                <a:xfrm>
                  <a:off x="6688" y="116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1" name="Freeform 952"/>
                <p:cNvSpPr>
                  <a:spLocks/>
                </p:cNvSpPr>
                <p:nvPr/>
              </p:nvSpPr>
              <p:spPr bwMode="auto">
                <a:xfrm>
                  <a:off x="6671" y="11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2" name="Freeform 953"/>
                <p:cNvSpPr>
                  <a:spLocks/>
                </p:cNvSpPr>
                <p:nvPr/>
              </p:nvSpPr>
              <p:spPr bwMode="auto">
                <a:xfrm>
                  <a:off x="6697" y="115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3" name="Freeform 954"/>
                <p:cNvSpPr>
                  <a:spLocks/>
                </p:cNvSpPr>
                <p:nvPr/>
              </p:nvSpPr>
              <p:spPr bwMode="auto">
                <a:xfrm>
                  <a:off x="6700" y="1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4" name="Freeform 955"/>
                <p:cNvSpPr>
                  <a:spLocks/>
                </p:cNvSpPr>
                <p:nvPr/>
              </p:nvSpPr>
              <p:spPr bwMode="auto">
                <a:xfrm>
                  <a:off x="6697" y="11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5" name="Freeform 956"/>
                <p:cNvSpPr>
                  <a:spLocks/>
                </p:cNvSpPr>
                <p:nvPr/>
              </p:nvSpPr>
              <p:spPr bwMode="auto">
                <a:xfrm>
                  <a:off x="6576" y="11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6" name="Rectangle 957"/>
                <p:cNvSpPr>
                  <a:spLocks noChangeArrowheads="1"/>
                </p:cNvSpPr>
                <p:nvPr/>
              </p:nvSpPr>
              <p:spPr bwMode="auto">
                <a:xfrm>
                  <a:off x="6640" y="11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7" name="Freeform 958"/>
                <p:cNvSpPr>
                  <a:spLocks/>
                </p:cNvSpPr>
                <p:nvPr/>
              </p:nvSpPr>
              <p:spPr bwMode="auto">
                <a:xfrm>
                  <a:off x="6636" y="1154"/>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8" name="Freeform 959"/>
                <p:cNvSpPr>
                  <a:spLocks noEditPoints="1"/>
                </p:cNvSpPr>
                <p:nvPr/>
              </p:nvSpPr>
              <p:spPr bwMode="auto">
                <a:xfrm>
                  <a:off x="6534" y="1066"/>
                  <a:ext cx="168" cy="114"/>
                </a:xfrm>
                <a:custGeom>
                  <a:avLst/>
                  <a:gdLst>
                    <a:gd name="T0" fmla="*/ 28 w 71"/>
                    <a:gd name="T1" fmla="*/ 33 h 48"/>
                    <a:gd name="T2" fmla="*/ 31 w 71"/>
                    <a:gd name="T3" fmla="*/ 33 h 48"/>
                    <a:gd name="T4" fmla="*/ 31 w 71"/>
                    <a:gd name="T5" fmla="*/ 35 h 48"/>
                    <a:gd name="T6" fmla="*/ 31 w 71"/>
                    <a:gd name="T7" fmla="*/ 37 h 48"/>
                    <a:gd name="T8" fmla="*/ 36 w 71"/>
                    <a:gd name="T9" fmla="*/ 35 h 48"/>
                    <a:gd name="T10" fmla="*/ 39 w 71"/>
                    <a:gd name="T11" fmla="*/ 36 h 48"/>
                    <a:gd name="T12" fmla="*/ 42 w 71"/>
                    <a:gd name="T13" fmla="*/ 33 h 48"/>
                    <a:gd name="T14" fmla="*/ 39 w 71"/>
                    <a:gd name="T15" fmla="*/ 37 h 48"/>
                    <a:gd name="T16" fmla="*/ 40 w 71"/>
                    <a:gd name="T17" fmla="*/ 39 h 48"/>
                    <a:gd name="T18" fmla="*/ 43 w 71"/>
                    <a:gd name="T19" fmla="*/ 38 h 48"/>
                    <a:gd name="T20" fmla="*/ 45 w 71"/>
                    <a:gd name="T21" fmla="*/ 41 h 48"/>
                    <a:gd name="T22" fmla="*/ 49 w 71"/>
                    <a:gd name="T23" fmla="*/ 39 h 48"/>
                    <a:gd name="T24" fmla="*/ 57 w 71"/>
                    <a:gd name="T25" fmla="*/ 33 h 48"/>
                    <a:gd name="T26" fmla="*/ 47 w 71"/>
                    <a:gd name="T27" fmla="*/ 48 h 48"/>
                    <a:gd name="T28" fmla="*/ 50 w 71"/>
                    <a:gd name="T29" fmla="*/ 46 h 48"/>
                    <a:gd name="T30" fmla="*/ 53 w 71"/>
                    <a:gd name="T31" fmla="*/ 44 h 48"/>
                    <a:gd name="T32" fmla="*/ 58 w 71"/>
                    <a:gd name="T33" fmla="*/ 43 h 48"/>
                    <a:gd name="T34" fmla="*/ 63 w 71"/>
                    <a:gd name="T35" fmla="*/ 39 h 48"/>
                    <a:gd name="T36" fmla="*/ 61 w 71"/>
                    <a:gd name="T37" fmla="*/ 43 h 48"/>
                    <a:gd name="T38" fmla="*/ 66 w 71"/>
                    <a:gd name="T39" fmla="*/ 43 h 48"/>
                    <a:gd name="T40" fmla="*/ 69 w 71"/>
                    <a:gd name="T41" fmla="*/ 39 h 48"/>
                    <a:gd name="T42" fmla="*/ 69 w 71"/>
                    <a:gd name="T43" fmla="*/ 37 h 48"/>
                    <a:gd name="T44" fmla="*/ 68 w 71"/>
                    <a:gd name="T45" fmla="*/ 36 h 48"/>
                    <a:gd name="T46" fmla="*/ 64 w 71"/>
                    <a:gd name="T47" fmla="*/ 34 h 48"/>
                    <a:gd name="T48" fmla="*/ 60 w 71"/>
                    <a:gd name="T49" fmla="*/ 33 h 48"/>
                    <a:gd name="T50" fmla="*/ 57 w 71"/>
                    <a:gd name="T51" fmla="*/ 30 h 48"/>
                    <a:gd name="T52" fmla="*/ 56 w 71"/>
                    <a:gd name="T53" fmla="*/ 30 h 48"/>
                    <a:gd name="T54" fmla="*/ 54 w 71"/>
                    <a:gd name="T55" fmla="*/ 29 h 48"/>
                    <a:gd name="T56" fmla="*/ 50 w 71"/>
                    <a:gd name="T57" fmla="*/ 26 h 48"/>
                    <a:gd name="T58" fmla="*/ 50 w 71"/>
                    <a:gd name="T59" fmla="*/ 22 h 48"/>
                    <a:gd name="T60" fmla="*/ 44 w 71"/>
                    <a:gd name="T61" fmla="*/ 25 h 48"/>
                    <a:gd name="T62" fmla="*/ 41 w 71"/>
                    <a:gd name="T63" fmla="*/ 24 h 48"/>
                    <a:gd name="T64" fmla="*/ 41 w 71"/>
                    <a:gd name="T65" fmla="*/ 18 h 48"/>
                    <a:gd name="T66" fmla="*/ 37 w 71"/>
                    <a:gd name="T67" fmla="*/ 18 h 48"/>
                    <a:gd name="T68" fmla="*/ 34 w 71"/>
                    <a:gd name="T69" fmla="*/ 16 h 48"/>
                    <a:gd name="T70" fmla="*/ 28 w 71"/>
                    <a:gd name="T71" fmla="*/ 17 h 48"/>
                    <a:gd name="T72" fmla="*/ 26 w 71"/>
                    <a:gd name="T73" fmla="*/ 10 h 48"/>
                    <a:gd name="T74" fmla="*/ 25 w 71"/>
                    <a:gd name="T75" fmla="*/ 9 h 48"/>
                    <a:gd name="T76" fmla="*/ 20 w 71"/>
                    <a:gd name="T77" fmla="*/ 9 h 48"/>
                    <a:gd name="T78" fmla="*/ 17 w 71"/>
                    <a:gd name="T79" fmla="*/ 6 h 48"/>
                    <a:gd name="T80" fmla="*/ 14 w 71"/>
                    <a:gd name="T81" fmla="*/ 0 h 48"/>
                    <a:gd name="T82" fmla="*/ 4 w 71"/>
                    <a:gd name="T83" fmla="*/ 8 h 48"/>
                    <a:gd name="T84" fmla="*/ 6 w 71"/>
                    <a:gd name="T85" fmla="*/ 13 h 48"/>
                    <a:gd name="T86" fmla="*/ 8 w 71"/>
                    <a:gd name="T87" fmla="*/ 15 h 48"/>
                    <a:gd name="T88" fmla="*/ 12 w 71"/>
                    <a:gd name="T89" fmla="*/ 17 h 48"/>
                    <a:gd name="T90" fmla="*/ 15 w 71"/>
                    <a:gd name="T91" fmla="*/ 18 h 48"/>
                    <a:gd name="T92" fmla="*/ 16 w 71"/>
                    <a:gd name="T93" fmla="*/ 22 h 48"/>
                    <a:gd name="T94" fmla="*/ 19 w 71"/>
                    <a:gd name="T95" fmla="*/ 21 h 48"/>
                    <a:gd name="T96" fmla="*/ 19 w 71"/>
                    <a:gd name="T97" fmla="*/ 24 h 48"/>
                    <a:gd name="T98" fmla="*/ 18 w 71"/>
                    <a:gd name="T99" fmla="*/ 28 h 48"/>
                    <a:gd name="T100" fmla="*/ 22 w 71"/>
                    <a:gd name="T101" fmla="*/ 26 h 48"/>
                    <a:gd name="T102" fmla="*/ 21 w 71"/>
                    <a:gd name="T103" fmla="*/ 28 h 48"/>
                    <a:gd name="T104" fmla="*/ 21 w 71"/>
                    <a:gd name="T105" fmla="*/ 31 h 48"/>
                    <a:gd name="T106" fmla="*/ 24 w 71"/>
                    <a:gd name="T107" fmla="*/ 34 h 48"/>
                    <a:gd name="T108" fmla="*/ 32 w 71"/>
                    <a:gd name="T109" fmla="*/ 34 h 48"/>
                    <a:gd name="T110" fmla="*/ 67 w 71"/>
                    <a:gd name="T111" fmla="*/ 36 h 48"/>
                    <a:gd name="T112" fmla="*/ 25 w 71"/>
                    <a:gd name="T11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 h="48">
                      <a:moveTo>
                        <a:pt x="27" y="32"/>
                      </a:moveTo>
                      <a:cubicBezTo>
                        <a:pt x="26" y="33"/>
                        <a:pt x="26" y="33"/>
                        <a:pt x="26" y="33"/>
                      </a:cubicBezTo>
                      <a:cubicBezTo>
                        <a:pt x="24" y="35"/>
                        <a:pt x="25" y="34"/>
                        <a:pt x="23" y="36"/>
                      </a:cubicBezTo>
                      <a:cubicBezTo>
                        <a:pt x="25" y="34"/>
                        <a:pt x="25" y="34"/>
                        <a:pt x="26" y="34"/>
                      </a:cubicBezTo>
                      <a:cubicBezTo>
                        <a:pt x="26" y="34"/>
                        <a:pt x="27" y="35"/>
                        <a:pt x="29" y="32"/>
                      </a:cubicBezTo>
                      <a:cubicBezTo>
                        <a:pt x="28" y="33"/>
                        <a:pt x="28" y="33"/>
                        <a:pt x="28" y="33"/>
                      </a:cubicBezTo>
                      <a:cubicBezTo>
                        <a:pt x="28" y="33"/>
                        <a:pt x="28" y="34"/>
                        <a:pt x="28" y="34"/>
                      </a:cubicBezTo>
                      <a:cubicBezTo>
                        <a:pt x="27" y="36"/>
                        <a:pt x="30" y="30"/>
                        <a:pt x="30" y="31"/>
                      </a:cubicBezTo>
                      <a:cubicBezTo>
                        <a:pt x="30" y="32"/>
                        <a:pt x="30" y="33"/>
                        <a:pt x="30" y="33"/>
                      </a:cubicBezTo>
                      <a:cubicBezTo>
                        <a:pt x="31" y="32"/>
                        <a:pt x="31" y="32"/>
                        <a:pt x="31" y="32"/>
                      </a:cubicBezTo>
                      <a:cubicBezTo>
                        <a:pt x="31" y="32"/>
                        <a:pt x="30" y="33"/>
                        <a:pt x="30" y="33"/>
                      </a:cubicBezTo>
                      <a:cubicBezTo>
                        <a:pt x="31" y="33"/>
                        <a:pt x="31" y="33"/>
                        <a:pt x="31" y="33"/>
                      </a:cubicBezTo>
                      <a:cubicBezTo>
                        <a:pt x="31" y="33"/>
                        <a:pt x="31" y="33"/>
                        <a:pt x="31" y="33"/>
                      </a:cubicBezTo>
                      <a:cubicBezTo>
                        <a:pt x="31" y="32"/>
                        <a:pt x="32" y="31"/>
                        <a:pt x="33" y="31"/>
                      </a:cubicBezTo>
                      <a:cubicBezTo>
                        <a:pt x="32" y="32"/>
                        <a:pt x="32" y="31"/>
                        <a:pt x="32" y="32"/>
                      </a:cubicBezTo>
                      <a:cubicBezTo>
                        <a:pt x="33" y="31"/>
                        <a:pt x="33" y="31"/>
                        <a:pt x="33" y="31"/>
                      </a:cubicBezTo>
                      <a:cubicBezTo>
                        <a:pt x="32" y="32"/>
                        <a:pt x="31" y="33"/>
                        <a:pt x="31" y="33"/>
                      </a:cubicBezTo>
                      <a:cubicBezTo>
                        <a:pt x="29" y="38"/>
                        <a:pt x="32" y="32"/>
                        <a:pt x="31" y="35"/>
                      </a:cubicBezTo>
                      <a:cubicBezTo>
                        <a:pt x="31" y="36"/>
                        <a:pt x="31" y="36"/>
                        <a:pt x="31" y="36"/>
                      </a:cubicBezTo>
                      <a:cubicBezTo>
                        <a:pt x="29" y="38"/>
                        <a:pt x="30" y="37"/>
                        <a:pt x="29" y="39"/>
                      </a:cubicBezTo>
                      <a:cubicBezTo>
                        <a:pt x="30" y="38"/>
                        <a:pt x="31" y="35"/>
                        <a:pt x="32" y="34"/>
                      </a:cubicBezTo>
                      <a:cubicBezTo>
                        <a:pt x="32" y="34"/>
                        <a:pt x="32" y="35"/>
                        <a:pt x="33" y="34"/>
                      </a:cubicBezTo>
                      <a:cubicBezTo>
                        <a:pt x="32" y="35"/>
                        <a:pt x="32" y="35"/>
                        <a:pt x="33" y="35"/>
                      </a:cubicBezTo>
                      <a:cubicBezTo>
                        <a:pt x="31" y="37"/>
                        <a:pt x="31" y="37"/>
                        <a:pt x="31" y="37"/>
                      </a:cubicBezTo>
                      <a:cubicBezTo>
                        <a:pt x="32" y="37"/>
                        <a:pt x="32" y="36"/>
                        <a:pt x="33" y="35"/>
                      </a:cubicBezTo>
                      <a:cubicBezTo>
                        <a:pt x="33" y="35"/>
                        <a:pt x="32" y="37"/>
                        <a:pt x="31" y="38"/>
                      </a:cubicBezTo>
                      <a:cubicBezTo>
                        <a:pt x="32" y="39"/>
                        <a:pt x="33" y="36"/>
                        <a:pt x="34" y="35"/>
                      </a:cubicBezTo>
                      <a:cubicBezTo>
                        <a:pt x="34" y="37"/>
                        <a:pt x="34" y="36"/>
                        <a:pt x="36" y="35"/>
                      </a:cubicBezTo>
                      <a:cubicBezTo>
                        <a:pt x="35" y="36"/>
                        <a:pt x="35" y="36"/>
                        <a:pt x="34" y="37"/>
                      </a:cubicBezTo>
                      <a:cubicBezTo>
                        <a:pt x="36" y="35"/>
                        <a:pt x="36" y="35"/>
                        <a:pt x="36" y="35"/>
                      </a:cubicBezTo>
                      <a:cubicBezTo>
                        <a:pt x="36" y="35"/>
                        <a:pt x="35" y="36"/>
                        <a:pt x="35" y="36"/>
                      </a:cubicBezTo>
                      <a:cubicBezTo>
                        <a:pt x="36" y="36"/>
                        <a:pt x="37" y="34"/>
                        <a:pt x="37" y="34"/>
                      </a:cubicBezTo>
                      <a:cubicBezTo>
                        <a:pt x="39" y="31"/>
                        <a:pt x="36" y="37"/>
                        <a:pt x="38" y="35"/>
                      </a:cubicBezTo>
                      <a:cubicBezTo>
                        <a:pt x="37" y="36"/>
                        <a:pt x="37" y="36"/>
                        <a:pt x="36" y="37"/>
                      </a:cubicBezTo>
                      <a:cubicBezTo>
                        <a:pt x="38" y="36"/>
                        <a:pt x="38" y="36"/>
                        <a:pt x="40" y="34"/>
                      </a:cubicBezTo>
                      <a:cubicBezTo>
                        <a:pt x="39" y="36"/>
                        <a:pt x="39" y="36"/>
                        <a:pt x="39" y="36"/>
                      </a:cubicBezTo>
                      <a:cubicBezTo>
                        <a:pt x="40" y="34"/>
                        <a:pt x="41" y="32"/>
                        <a:pt x="43" y="31"/>
                      </a:cubicBezTo>
                      <a:cubicBezTo>
                        <a:pt x="43" y="30"/>
                        <a:pt x="44" y="29"/>
                        <a:pt x="44" y="29"/>
                      </a:cubicBezTo>
                      <a:cubicBezTo>
                        <a:pt x="45" y="28"/>
                        <a:pt x="45" y="28"/>
                        <a:pt x="45" y="28"/>
                      </a:cubicBezTo>
                      <a:cubicBezTo>
                        <a:pt x="45" y="29"/>
                        <a:pt x="44" y="29"/>
                        <a:pt x="44" y="30"/>
                      </a:cubicBezTo>
                      <a:cubicBezTo>
                        <a:pt x="44" y="30"/>
                        <a:pt x="44" y="30"/>
                        <a:pt x="44" y="30"/>
                      </a:cubicBezTo>
                      <a:cubicBezTo>
                        <a:pt x="44" y="31"/>
                        <a:pt x="43" y="32"/>
                        <a:pt x="42" y="33"/>
                      </a:cubicBezTo>
                      <a:cubicBezTo>
                        <a:pt x="42" y="32"/>
                        <a:pt x="42" y="32"/>
                        <a:pt x="43" y="31"/>
                      </a:cubicBezTo>
                      <a:cubicBezTo>
                        <a:pt x="42" y="33"/>
                        <a:pt x="40" y="34"/>
                        <a:pt x="40" y="35"/>
                      </a:cubicBezTo>
                      <a:cubicBezTo>
                        <a:pt x="40" y="35"/>
                        <a:pt x="40" y="35"/>
                        <a:pt x="40" y="35"/>
                      </a:cubicBezTo>
                      <a:cubicBezTo>
                        <a:pt x="40" y="35"/>
                        <a:pt x="40" y="35"/>
                        <a:pt x="40" y="36"/>
                      </a:cubicBezTo>
                      <a:cubicBezTo>
                        <a:pt x="39" y="36"/>
                        <a:pt x="40" y="35"/>
                        <a:pt x="40" y="35"/>
                      </a:cubicBezTo>
                      <a:cubicBezTo>
                        <a:pt x="39" y="37"/>
                        <a:pt x="39" y="37"/>
                        <a:pt x="39" y="37"/>
                      </a:cubicBezTo>
                      <a:cubicBezTo>
                        <a:pt x="39" y="36"/>
                        <a:pt x="39" y="36"/>
                        <a:pt x="39" y="36"/>
                      </a:cubicBezTo>
                      <a:cubicBezTo>
                        <a:pt x="39" y="38"/>
                        <a:pt x="39" y="38"/>
                        <a:pt x="39" y="38"/>
                      </a:cubicBezTo>
                      <a:cubicBezTo>
                        <a:pt x="41" y="36"/>
                        <a:pt x="44" y="33"/>
                        <a:pt x="45" y="33"/>
                      </a:cubicBezTo>
                      <a:cubicBezTo>
                        <a:pt x="44" y="34"/>
                        <a:pt x="43" y="35"/>
                        <a:pt x="42" y="37"/>
                      </a:cubicBezTo>
                      <a:cubicBezTo>
                        <a:pt x="43" y="35"/>
                        <a:pt x="41" y="38"/>
                        <a:pt x="41" y="37"/>
                      </a:cubicBezTo>
                      <a:cubicBezTo>
                        <a:pt x="41" y="38"/>
                        <a:pt x="40" y="39"/>
                        <a:pt x="40" y="39"/>
                      </a:cubicBezTo>
                      <a:cubicBezTo>
                        <a:pt x="42" y="37"/>
                        <a:pt x="42" y="37"/>
                        <a:pt x="42" y="37"/>
                      </a:cubicBezTo>
                      <a:cubicBezTo>
                        <a:pt x="40" y="39"/>
                        <a:pt x="41" y="39"/>
                        <a:pt x="41" y="39"/>
                      </a:cubicBezTo>
                      <a:cubicBezTo>
                        <a:pt x="43" y="36"/>
                        <a:pt x="43" y="38"/>
                        <a:pt x="43" y="37"/>
                      </a:cubicBezTo>
                      <a:cubicBezTo>
                        <a:pt x="43" y="38"/>
                        <a:pt x="42" y="39"/>
                        <a:pt x="42" y="38"/>
                      </a:cubicBezTo>
                      <a:cubicBezTo>
                        <a:pt x="40" y="41"/>
                        <a:pt x="45" y="35"/>
                        <a:pt x="44" y="37"/>
                      </a:cubicBezTo>
                      <a:cubicBezTo>
                        <a:pt x="44" y="37"/>
                        <a:pt x="44" y="37"/>
                        <a:pt x="43" y="38"/>
                      </a:cubicBezTo>
                      <a:cubicBezTo>
                        <a:pt x="44" y="37"/>
                        <a:pt x="44" y="38"/>
                        <a:pt x="43" y="39"/>
                      </a:cubicBezTo>
                      <a:cubicBezTo>
                        <a:pt x="43" y="39"/>
                        <a:pt x="43" y="39"/>
                        <a:pt x="43" y="39"/>
                      </a:cubicBezTo>
                      <a:cubicBezTo>
                        <a:pt x="43" y="39"/>
                        <a:pt x="45" y="40"/>
                        <a:pt x="47" y="37"/>
                      </a:cubicBezTo>
                      <a:cubicBezTo>
                        <a:pt x="47" y="37"/>
                        <a:pt x="44" y="40"/>
                        <a:pt x="44" y="41"/>
                      </a:cubicBezTo>
                      <a:cubicBezTo>
                        <a:pt x="51" y="32"/>
                        <a:pt x="51" y="32"/>
                        <a:pt x="51" y="32"/>
                      </a:cubicBezTo>
                      <a:cubicBezTo>
                        <a:pt x="50" y="34"/>
                        <a:pt x="46" y="40"/>
                        <a:pt x="45" y="41"/>
                      </a:cubicBezTo>
                      <a:cubicBezTo>
                        <a:pt x="44" y="42"/>
                        <a:pt x="44" y="42"/>
                        <a:pt x="45" y="42"/>
                      </a:cubicBezTo>
                      <a:cubicBezTo>
                        <a:pt x="45" y="41"/>
                        <a:pt x="47" y="38"/>
                        <a:pt x="48" y="38"/>
                      </a:cubicBezTo>
                      <a:cubicBezTo>
                        <a:pt x="46" y="41"/>
                        <a:pt x="47" y="39"/>
                        <a:pt x="46" y="42"/>
                      </a:cubicBezTo>
                      <a:cubicBezTo>
                        <a:pt x="46" y="41"/>
                        <a:pt x="49" y="38"/>
                        <a:pt x="49" y="38"/>
                      </a:cubicBezTo>
                      <a:cubicBezTo>
                        <a:pt x="48" y="39"/>
                        <a:pt x="46" y="42"/>
                        <a:pt x="46" y="42"/>
                      </a:cubicBezTo>
                      <a:cubicBezTo>
                        <a:pt x="49" y="39"/>
                        <a:pt x="49" y="39"/>
                        <a:pt x="49" y="39"/>
                      </a:cubicBezTo>
                      <a:cubicBezTo>
                        <a:pt x="48" y="39"/>
                        <a:pt x="47" y="42"/>
                        <a:pt x="46" y="43"/>
                      </a:cubicBezTo>
                      <a:cubicBezTo>
                        <a:pt x="47" y="42"/>
                        <a:pt x="46" y="43"/>
                        <a:pt x="47" y="43"/>
                      </a:cubicBezTo>
                      <a:cubicBezTo>
                        <a:pt x="47" y="42"/>
                        <a:pt x="47" y="42"/>
                        <a:pt x="47" y="42"/>
                      </a:cubicBezTo>
                      <a:cubicBezTo>
                        <a:pt x="47" y="43"/>
                        <a:pt x="51" y="37"/>
                        <a:pt x="52" y="38"/>
                      </a:cubicBezTo>
                      <a:cubicBezTo>
                        <a:pt x="51" y="39"/>
                        <a:pt x="48" y="42"/>
                        <a:pt x="48" y="43"/>
                      </a:cubicBezTo>
                      <a:cubicBezTo>
                        <a:pt x="50" y="41"/>
                        <a:pt x="55" y="34"/>
                        <a:pt x="57" y="33"/>
                      </a:cubicBezTo>
                      <a:cubicBezTo>
                        <a:pt x="56" y="34"/>
                        <a:pt x="56" y="34"/>
                        <a:pt x="56" y="34"/>
                      </a:cubicBezTo>
                      <a:cubicBezTo>
                        <a:pt x="57" y="33"/>
                        <a:pt x="57" y="33"/>
                        <a:pt x="57" y="33"/>
                      </a:cubicBezTo>
                      <a:cubicBezTo>
                        <a:pt x="55" y="36"/>
                        <a:pt x="50" y="42"/>
                        <a:pt x="48" y="44"/>
                      </a:cubicBezTo>
                      <a:cubicBezTo>
                        <a:pt x="48" y="45"/>
                        <a:pt x="47" y="45"/>
                        <a:pt x="48" y="45"/>
                      </a:cubicBezTo>
                      <a:cubicBezTo>
                        <a:pt x="47" y="46"/>
                        <a:pt x="47" y="47"/>
                        <a:pt x="46" y="47"/>
                      </a:cubicBezTo>
                      <a:cubicBezTo>
                        <a:pt x="47" y="48"/>
                        <a:pt x="47" y="48"/>
                        <a:pt x="47" y="48"/>
                      </a:cubicBezTo>
                      <a:cubicBezTo>
                        <a:pt x="48" y="45"/>
                        <a:pt x="49" y="46"/>
                        <a:pt x="50" y="44"/>
                      </a:cubicBezTo>
                      <a:cubicBezTo>
                        <a:pt x="48" y="46"/>
                        <a:pt x="48" y="46"/>
                        <a:pt x="48" y="46"/>
                      </a:cubicBezTo>
                      <a:cubicBezTo>
                        <a:pt x="49" y="44"/>
                        <a:pt x="53" y="40"/>
                        <a:pt x="53" y="41"/>
                      </a:cubicBezTo>
                      <a:cubicBezTo>
                        <a:pt x="52" y="42"/>
                        <a:pt x="50" y="44"/>
                        <a:pt x="49" y="45"/>
                      </a:cubicBezTo>
                      <a:cubicBezTo>
                        <a:pt x="50" y="44"/>
                        <a:pt x="51" y="44"/>
                        <a:pt x="51" y="45"/>
                      </a:cubicBezTo>
                      <a:cubicBezTo>
                        <a:pt x="50" y="46"/>
                        <a:pt x="50" y="46"/>
                        <a:pt x="50" y="46"/>
                      </a:cubicBezTo>
                      <a:cubicBezTo>
                        <a:pt x="49" y="47"/>
                        <a:pt x="52" y="43"/>
                        <a:pt x="51" y="45"/>
                      </a:cubicBezTo>
                      <a:cubicBezTo>
                        <a:pt x="51" y="46"/>
                        <a:pt x="49" y="48"/>
                        <a:pt x="50" y="47"/>
                      </a:cubicBezTo>
                      <a:cubicBezTo>
                        <a:pt x="52" y="45"/>
                        <a:pt x="57" y="37"/>
                        <a:pt x="59" y="35"/>
                      </a:cubicBezTo>
                      <a:cubicBezTo>
                        <a:pt x="59" y="35"/>
                        <a:pt x="58" y="38"/>
                        <a:pt x="57" y="39"/>
                      </a:cubicBezTo>
                      <a:cubicBezTo>
                        <a:pt x="56" y="41"/>
                        <a:pt x="53" y="44"/>
                        <a:pt x="52" y="45"/>
                      </a:cubicBezTo>
                      <a:cubicBezTo>
                        <a:pt x="53" y="45"/>
                        <a:pt x="53" y="44"/>
                        <a:pt x="53" y="44"/>
                      </a:cubicBezTo>
                      <a:cubicBezTo>
                        <a:pt x="53" y="45"/>
                        <a:pt x="52" y="46"/>
                        <a:pt x="53" y="46"/>
                      </a:cubicBezTo>
                      <a:cubicBezTo>
                        <a:pt x="54" y="43"/>
                        <a:pt x="53" y="46"/>
                        <a:pt x="54" y="44"/>
                      </a:cubicBezTo>
                      <a:cubicBezTo>
                        <a:pt x="55" y="43"/>
                        <a:pt x="54" y="45"/>
                        <a:pt x="54" y="45"/>
                      </a:cubicBezTo>
                      <a:cubicBezTo>
                        <a:pt x="55" y="43"/>
                        <a:pt x="58" y="40"/>
                        <a:pt x="59" y="40"/>
                      </a:cubicBezTo>
                      <a:cubicBezTo>
                        <a:pt x="58" y="40"/>
                        <a:pt x="58" y="41"/>
                        <a:pt x="58" y="41"/>
                      </a:cubicBezTo>
                      <a:cubicBezTo>
                        <a:pt x="58" y="42"/>
                        <a:pt x="58" y="43"/>
                        <a:pt x="58" y="43"/>
                      </a:cubicBezTo>
                      <a:cubicBezTo>
                        <a:pt x="58" y="44"/>
                        <a:pt x="58" y="45"/>
                        <a:pt x="57" y="46"/>
                      </a:cubicBezTo>
                      <a:cubicBezTo>
                        <a:pt x="57" y="45"/>
                        <a:pt x="58" y="45"/>
                        <a:pt x="58" y="45"/>
                      </a:cubicBezTo>
                      <a:cubicBezTo>
                        <a:pt x="57" y="47"/>
                        <a:pt x="57" y="45"/>
                        <a:pt x="56" y="47"/>
                      </a:cubicBezTo>
                      <a:cubicBezTo>
                        <a:pt x="57" y="46"/>
                        <a:pt x="58" y="46"/>
                        <a:pt x="58" y="45"/>
                      </a:cubicBezTo>
                      <a:cubicBezTo>
                        <a:pt x="60" y="43"/>
                        <a:pt x="58" y="44"/>
                        <a:pt x="57" y="45"/>
                      </a:cubicBezTo>
                      <a:cubicBezTo>
                        <a:pt x="59" y="42"/>
                        <a:pt x="62" y="40"/>
                        <a:pt x="63" y="39"/>
                      </a:cubicBezTo>
                      <a:cubicBezTo>
                        <a:pt x="64" y="38"/>
                        <a:pt x="62" y="41"/>
                        <a:pt x="62" y="40"/>
                      </a:cubicBezTo>
                      <a:cubicBezTo>
                        <a:pt x="63" y="41"/>
                        <a:pt x="67" y="36"/>
                        <a:pt x="66" y="38"/>
                      </a:cubicBezTo>
                      <a:cubicBezTo>
                        <a:pt x="65" y="40"/>
                        <a:pt x="63" y="42"/>
                        <a:pt x="62" y="43"/>
                      </a:cubicBezTo>
                      <a:cubicBezTo>
                        <a:pt x="62" y="44"/>
                        <a:pt x="63" y="42"/>
                        <a:pt x="62" y="42"/>
                      </a:cubicBezTo>
                      <a:cubicBezTo>
                        <a:pt x="62" y="43"/>
                        <a:pt x="62" y="43"/>
                        <a:pt x="62" y="43"/>
                      </a:cubicBezTo>
                      <a:cubicBezTo>
                        <a:pt x="62" y="43"/>
                        <a:pt x="61" y="43"/>
                        <a:pt x="61" y="43"/>
                      </a:cubicBezTo>
                      <a:cubicBezTo>
                        <a:pt x="60" y="45"/>
                        <a:pt x="62" y="44"/>
                        <a:pt x="62" y="46"/>
                      </a:cubicBezTo>
                      <a:cubicBezTo>
                        <a:pt x="63" y="45"/>
                        <a:pt x="63" y="45"/>
                        <a:pt x="64" y="44"/>
                      </a:cubicBezTo>
                      <a:cubicBezTo>
                        <a:pt x="63" y="44"/>
                        <a:pt x="63" y="44"/>
                        <a:pt x="63" y="44"/>
                      </a:cubicBezTo>
                      <a:cubicBezTo>
                        <a:pt x="64" y="43"/>
                        <a:pt x="65" y="43"/>
                        <a:pt x="65" y="42"/>
                      </a:cubicBezTo>
                      <a:cubicBezTo>
                        <a:pt x="66" y="41"/>
                        <a:pt x="68" y="40"/>
                        <a:pt x="67" y="41"/>
                      </a:cubicBezTo>
                      <a:cubicBezTo>
                        <a:pt x="66" y="43"/>
                        <a:pt x="66" y="43"/>
                        <a:pt x="66" y="43"/>
                      </a:cubicBezTo>
                      <a:cubicBezTo>
                        <a:pt x="66" y="42"/>
                        <a:pt x="67" y="41"/>
                        <a:pt x="66" y="42"/>
                      </a:cubicBezTo>
                      <a:cubicBezTo>
                        <a:pt x="67" y="41"/>
                        <a:pt x="65" y="45"/>
                        <a:pt x="67" y="42"/>
                      </a:cubicBezTo>
                      <a:cubicBezTo>
                        <a:pt x="67" y="41"/>
                        <a:pt x="67" y="41"/>
                        <a:pt x="67" y="41"/>
                      </a:cubicBezTo>
                      <a:cubicBezTo>
                        <a:pt x="68" y="40"/>
                        <a:pt x="70" y="38"/>
                        <a:pt x="70" y="39"/>
                      </a:cubicBezTo>
                      <a:cubicBezTo>
                        <a:pt x="71" y="37"/>
                        <a:pt x="70" y="39"/>
                        <a:pt x="71" y="37"/>
                      </a:cubicBezTo>
                      <a:cubicBezTo>
                        <a:pt x="69" y="40"/>
                        <a:pt x="71" y="36"/>
                        <a:pt x="69" y="39"/>
                      </a:cubicBezTo>
                      <a:cubicBezTo>
                        <a:pt x="70" y="36"/>
                        <a:pt x="69" y="38"/>
                        <a:pt x="70" y="35"/>
                      </a:cubicBezTo>
                      <a:cubicBezTo>
                        <a:pt x="70" y="36"/>
                        <a:pt x="70" y="37"/>
                        <a:pt x="70" y="36"/>
                      </a:cubicBezTo>
                      <a:cubicBezTo>
                        <a:pt x="69" y="36"/>
                        <a:pt x="69" y="37"/>
                        <a:pt x="69" y="37"/>
                      </a:cubicBezTo>
                      <a:cubicBezTo>
                        <a:pt x="69" y="37"/>
                        <a:pt x="69" y="37"/>
                        <a:pt x="69" y="37"/>
                      </a:cubicBezTo>
                      <a:cubicBezTo>
                        <a:pt x="69" y="37"/>
                        <a:pt x="69" y="37"/>
                        <a:pt x="69" y="37"/>
                      </a:cubicBezTo>
                      <a:cubicBezTo>
                        <a:pt x="69" y="37"/>
                        <a:pt x="69" y="37"/>
                        <a:pt x="69" y="37"/>
                      </a:cubicBezTo>
                      <a:cubicBezTo>
                        <a:pt x="69" y="37"/>
                        <a:pt x="69" y="37"/>
                        <a:pt x="69" y="38"/>
                      </a:cubicBezTo>
                      <a:cubicBezTo>
                        <a:pt x="67" y="39"/>
                        <a:pt x="67" y="39"/>
                        <a:pt x="66" y="40"/>
                      </a:cubicBezTo>
                      <a:cubicBezTo>
                        <a:pt x="66" y="39"/>
                        <a:pt x="67" y="39"/>
                        <a:pt x="67" y="38"/>
                      </a:cubicBezTo>
                      <a:cubicBezTo>
                        <a:pt x="66" y="39"/>
                        <a:pt x="66" y="39"/>
                        <a:pt x="66" y="39"/>
                      </a:cubicBezTo>
                      <a:cubicBezTo>
                        <a:pt x="67" y="38"/>
                        <a:pt x="68" y="36"/>
                        <a:pt x="68" y="36"/>
                      </a:cubicBezTo>
                      <a:cubicBezTo>
                        <a:pt x="68" y="36"/>
                        <a:pt x="68" y="36"/>
                        <a:pt x="68" y="36"/>
                      </a:cubicBezTo>
                      <a:cubicBezTo>
                        <a:pt x="69" y="35"/>
                        <a:pt x="69" y="34"/>
                        <a:pt x="68" y="35"/>
                      </a:cubicBezTo>
                      <a:cubicBezTo>
                        <a:pt x="68" y="34"/>
                        <a:pt x="66" y="36"/>
                        <a:pt x="67" y="35"/>
                      </a:cubicBezTo>
                      <a:cubicBezTo>
                        <a:pt x="66" y="35"/>
                        <a:pt x="66" y="35"/>
                        <a:pt x="66" y="35"/>
                      </a:cubicBezTo>
                      <a:cubicBezTo>
                        <a:pt x="66" y="35"/>
                        <a:pt x="66" y="35"/>
                        <a:pt x="66" y="35"/>
                      </a:cubicBezTo>
                      <a:cubicBezTo>
                        <a:pt x="66" y="34"/>
                        <a:pt x="64" y="37"/>
                        <a:pt x="65" y="34"/>
                      </a:cubicBezTo>
                      <a:cubicBezTo>
                        <a:pt x="64" y="34"/>
                        <a:pt x="64" y="34"/>
                        <a:pt x="64" y="34"/>
                      </a:cubicBezTo>
                      <a:cubicBezTo>
                        <a:pt x="65" y="32"/>
                        <a:pt x="65" y="32"/>
                        <a:pt x="65" y="32"/>
                      </a:cubicBezTo>
                      <a:cubicBezTo>
                        <a:pt x="64" y="33"/>
                        <a:pt x="65" y="30"/>
                        <a:pt x="64" y="32"/>
                      </a:cubicBezTo>
                      <a:cubicBezTo>
                        <a:pt x="66" y="28"/>
                        <a:pt x="63" y="30"/>
                        <a:pt x="64" y="29"/>
                      </a:cubicBezTo>
                      <a:cubicBezTo>
                        <a:pt x="62" y="31"/>
                        <a:pt x="62" y="31"/>
                        <a:pt x="62" y="31"/>
                      </a:cubicBezTo>
                      <a:cubicBezTo>
                        <a:pt x="62" y="31"/>
                        <a:pt x="62" y="31"/>
                        <a:pt x="61" y="31"/>
                      </a:cubicBezTo>
                      <a:cubicBezTo>
                        <a:pt x="60" y="33"/>
                        <a:pt x="60" y="33"/>
                        <a:pt x="60" y="33"/>
                      </a:cubicBezTo>
                      <a:cubicBezTo>
                        <a:pt x="59" y="34"/>
                        <a:pt x="60" y="31"/>
                        <a:pt x="59" y="31"/>
                      </a:cubicBezTo>
                      <a:cubicBezTo>
                        <a:pt x="60" y="31"/>
                        <a:pt x="60" y="31"/>
                        <a:pt x="59" y="31"/>
                      </a:cubicBezTo>
                      <a:cubicBezTo>
                        <a:pt x="61" y="28"/>
                        <a:pt x="57" y="33"/>
                        <a:pt x="58" y="30"/>
                      </a:cubicBezTo>
                      <a:cubicBezTo>
                        <a:pt x="57" y="30"/>
                        <a:pt x="57" y="30"/>
                        <a:pt x="57" y="30"/>
                      </a:cubicBezTo>
                      <a:cubicBezTo>
                        <a:pt x="57" y="30"/>
                        <a:pt x="57" y="30"/>
                        <a:pt x="58" y="30"/>
                      </a:cubicBezTo>
                      <a:cubicBezTo>
                        <a:pt x="58" y="30"/>
                        <a:pt x="58" y="30"/>
                        <a:pt x="57" y="30"/>
                      </a:cubicBezTo>
                      <a:cubicBezTo>
                        <a:pt x="58" y="29"/>
                        <a:pt x="58" y="29"/>
                        <a:pt x="58" y="29"/>
                      </a:cubicBezTo>
                      <a:cubicBezTo>
                        <a:pt x="58" y="29"/>
                        <a:pt x="58" y="30"/>
                        <a:pt x="57" y="30"/>
                      </a:cubicBezTo>
                      <a:cubicBezTo>
                        <a:pt x="57" y="30"/>
                        <a:pt x="57" y="30"/>
                        <a:pt x="57" y="30"/>
                      </a:cubicBezTo>
                      <a:cubicBezTo>
                        <a:pt x="58" y="28"/>
                        <a:pt x="58" y="28"/>
                        <a:pt x="58" y="28"/>
                      </a:cubicBezTo>
                      <a:cubicBezTo>
                        <a:pt x="58" y="28"/>
                        <a:pt x="58" y="28"/>
                        <a:pt x="58" y="28"/>
                      </a:cubicBezTo>
                      <a:cubicBezTo>
                        <a:pt x="58" y="28"/>
                        <a:pt x="57" y="29"/>
                        <a:pt x="56" y="30"/>
                      </a:cubicBezTo>
                      <a:cubicBezTo>
                        <a:pt x="56" y="31"/>
                        <a:pt x="56" y="31"/>
                        <a:pt x="55" y="31"/>
                      </a:cubicBezTo>
                      <a:cubicBezTo>
                        <a:pt x="57" y="28"/>
                        <a:pt x="54" y="32"/>
                        <a:pt x="56" y="29"/>
                      </a:cubicBezTo>
                      <a:cubicBezTo>
                        <a:pt x="55" y="30"/>
                        <a:pt x="55" y="29"/>
                        <a:pt x="53" y="32"/>
                      </a:cubicBezTo>
                      <a:cubicBezTo>
                        <a:pt x="53" y="32"/>
                        <a:pt x="53" y="32"/>
                        <a:pt x="53" y="32"/>
                      </a:cubicBezTo>
                      <a:cubicBezTo>
                        <a:pt x="53" y="31"/>
                        <a:pt x="53" y="31"/>
                        <a:pt x="53" y="31"/>
                      </a:cubicBezTo>
                      <a:cubicBezTo>
                        <a:pt x="54" y="29"/>
                        <a:pt x="54" y="29"/>
                        <a:pt x="54" y="29"/>
                      </a:cubicBezTo>
                      <a:cubicBezTo>
                        <a:pt x="52" y="32"/>
                        <a:pt x="52" y="32"/>
                        <a:pt x="52" y="32"/>
                      </a:cubicBezTo>
                      <a:cubicBezTo>
                        <a:pt x="52" y="30"/>
                        <a:pt x="53" y="30"/>
                        <a:pt x="54" y="28"/>
                      </a:cubicBezTo>
                      <a:cubicBezTo>
                        <a:pt x="52" y="30"/>
                        <a:pt x="53" y="29"/>
                        <a:pt x="51" y="31"/>
                      </a:cubicBezTo>
                      <a:cubicBezTo>
                        <a:pt x="52" y="30"/>
                        <a:pt x="52" y="30"/>
                        <a:pt x="52" y="30"/>
                      </a:cubicBezTo>
                      <a:cubicBezTo>
                        <a:pt x="52" y="30"/>
                        <a:pt x="50" y="31"/>
                        <a:pt x="51" y="30"/>
                      </a:cubicBezTo>
                      <a:cubicBezTo>
                        <a:pt x="52" y="27"/>
                        <a:pt x="49" y="28"/>
                        <a:pt x="50" y="26"/>
                      </a:cubicBezTo>
                      <a:cubicBezTo>
                        <a:pt x="48" y="29"/>
                        <a:pt x="51" y="24"/>
                        <a:pt x="49" y="26"/>
                      </a:cubicBezTo>
                      <a:cubicBezTo>
                        <a:pt x="49" y="26"/>
                        <a:pt x="49" y="25"/>
                        <a:pt x="50" y="24"/>
                      </a:cubicBezTo>
                      <a:cubicBezTo>
                        <a:pt x="49" y="25"/>
                        <a:pt x="50" y="22"/>
                        <a:pt x="48" y="25"/>
                      </a:cubicBezTo>
                      <a:cubicBezTo>
                        <a:pt x="49" y="24"/>
                        <a:pt x="49" y="23"/>
                        <a:pt x="50" y="23"/>
                      </a:cubicBezTo>
                      <a:cubicBezTo>
                        <a:pt x="50" y="23"/>
                        <a:pt x="49" y="23"/>
                        <a:pt x="49" y="23"/>
                      </a:cubicBezTo>
                      <a:cubicBezTo>
                        <a:pt x="50" y="22"/>
                        <a:pt x="50" y="22"/>
                        <a:pt x="50" y="22"/>
                      </a:cubicBezTo>
                      <a:cubicBezTo>
                        <a:pt x="50" y="22"/>
                        <a:pt x="48" y="24"/>
                        <a:pt x="46" y="27"/>
                      </a:cubicBezTo>
                      <a:cubicBezTo>
                        <a:pt x="47" y="26"/>
                        <a:pt x="46" y="26"/>
                        <a:pt x="45" y="27"/>
                      </a:cubicBezTo>
                      <a:cubicBezTo>
                        <a:pt x="46" y="26"/>
                        <a:pt x="46" y="25"/>
                        <a:pt x="46" y="25"/>
                      </a:cubicBezTo>
                      <a:cubicBezTo>
                        <a:pt x="46" y="25"/>
                        <a:pt x="46" y="23"/>
                        <a:pt x="45" y="25"/>
                      </a:cubicBezTo>
                      <a:cubicBezTo>
                        <a:pt x="45" y="25"/>
                        <a:pt x="45" y="25"/>
                        <a:pt x="45" y="25"/>
                      </a:cubicBezTo>
                      <a:cubicBezTo>
                        <a:pt x="44" y="25"/>
                        <a:pt x="44" y="25"/>
                        <a:pt x="44" y="25"/>
                      </a:cubicBezTo>
                      <a:cubicBezTo>
                        <a:pt x="44" y="25"/>
                        <a:pt x="44" y="25"/>
                        <a:pt x="44" y="25"/>
                      </a:cubicBezTo>
                      <a:cubicBezTo>
                        <a:pt x="42" y="28"/>
                        <a:pt x="43" y="26"/>
                        <a:pt x="43" y="26"/>
                      </a:cubicBezTo>
                      <a:cubicBezTo>
                        <a:pt x="43" y="25"/>
                        <a:pt x="43" y="25"/>
                        <a:pt x="43" y="25"/>
                      </a:cubicBezTo>
                      <a:cubicBezTo>
                        <a:pt x="43" y="23"/>
                        <a:pt x="42" y="26"/>
                        <a:pt x="43" y="24"/>
                      </a:cubicBezTo>
                      <a:cubicBezTo>
                        <a:pt x="42" y="25"/>
                        <a:pt x="42" y="25"/>
                        <a:pt x="42" y="25"/>
                      </a:cubicBezTo>
                      <a:cubicBezTo>
                        <a:pt x="39" y="29"/>
                        <a:pt x="42" y="23"/>
                        <a:pt x="41" y="24"/>
                      </a:cubicBezTo>
                      <a:cubicBezTo>
                        <a:pt x="41" y="25"/>
                        <a:pt x="41" y="25"/>
                        <a:pt x="41" y="25"/>
                      </a:cubicBezTo>
                      <a:cubicBezTo>
                        <a:pt x="40" y="26"/>
                        <a:pt x="43" y="20"/>
                        <a:pt x="43" y="19"/>
                      </a:cubicBezTo>
                      <a:cubicBezTo>
                        <a:pt x="43" y="19"/>
                        <a:pt x="44" y="19"/>
                        <a:pt x="44" y="19"/>
                      </a:cubicBezTo>
                      <a:cubicBezTo>
                        <a:pt x="45" y="16"/>
                        <a:pt x="42" y="21"/>
                        <a:pt x="42" y="21"/>
                      </a:cubicBezTo>
                      <a:cubicBezTo>
                        <a:pt x="42" y="20"/>
                        <a:pt x="44" y="18"/>
                        <a:pt x="43" y="18"/>
                      </a:cubicBezTo>
                      <a:cubicBezTo>
                        <a:pt x="44" y="17"/>
                        <a:pt x="40" y="21"/>
                        <a:pt x="41" y="18"/>
                      </a:cubicBezTo>
                      <a:cubicBezTo>
                        <a:pt x="41" y="19"/>
                        <a:pt x="40" y="20"/>
                        <a:pt x="40" y="21"/>
                      </a:cubicBezTo>
                      <a:cubicBezTo>
                        <a:pt x="39" y="21"/>
                        <a:pt x="41" y="17"/>
                        <a:pt x="39" y="19"/>
                      </a:cubicBezTo>
                      <a:cubicBezTo>
                        <a:pt x="39" y="19"/>
                        <a:pt x="39" y="19"/>
                        <a:pt x="39" y="19"/>
                      </a:cubicBezTo>
                      <a:cubicBezTo>
                        <a:pt x="39" y="19"/>
                        <a:pt x="38" y="19"/>
                        <a:pt x="37" y="21"/>
                      </a:cubicBezTo>
                      <a:cubicBezTo>
                        <a:pt x="38" y="18"/>
                        <a:pt x="38" y="19"/>
                        <a:pt x="37" y="19"/>
                      </a:cubicBezTo>
                      <a:cubicBezTo>
                        <a:pt x="36" y="20"/>
                        <a:pt x="36" y="20"/>
                        <a:pt x="37" y="18"/>
                      </a:cubicBezTo>
                      <a:cubicBezTo>
                        <a:pt x="36" y="17"/>
                        <a:pt x="36" y="17"/>
                        <a:pt x="36" y="17"/>
                      </a:cubicBezTo>
                      <a:cubicBezTo>
                        <a:pt x="37" y="17"/>
                        <a:pt x="37" y="17"/>
                        <a:pt x="37" y="17"/>
                      </a:cubicBezTo>
                      <a:cubicBezTo>
                        <a:pt x="37" y="16"/>
                        <a:pt x="36" y="17"/>
                        <a:pt x="35" y="18"/>
                      </a:cubicBezTo>
                      <a:cubicBezTo>
                        <a:pt x="35" y="18"/>
                        <a:pt x="35" y="18"/>
                        <a:pt x="35" y="17"/>
                      </a:cubicBezTo>
                      <a:cubicBezTo>
                        <a:pt x="35" y="16"/>
                        <a:pt x="35" y="16"/>
                        <a:pt x="33" y="18"/>
                      </a:cubicBezTo>
                      <a:cubicBezTo>
                        <a:pt x="34" y="16"/>
                        <a:pt x="34" y="16"/>
                        <a:pt x="34" y="16"/>
                      </a:cubicBezTo>
                      <a:cubicBezTo>
                        <a:pt x="33" y="17"/>
                        <a:pt x="35" y="13"/>
                        <a:pt x="33" y="15"/>
                      </a:cubicBezTo>
                      <a:cubicBezTo>
                        <a:pt x="33" y="15"/>
                        <a:pt x="33" y="14"/>
                        <a:pt x="33" y="14"/>
                      </a:cubicBezTo>
                      <a:cubicBezTo>
                        <a:pt x="31" y="15"/>
                        <a:pt x="34" y="8"/>
                        <a:pt x="30" y="14"/>
                      </a:cubicBezTo>
                      <a:cubicBezTo>
                        <a:pt x="29" y="15"/>
                        <a:pt x="29" y="15"/>
                        <a:pt x="29" y="15"/>
                      </a:cubicBezTo>
                      <a:cubicBezTo>
                        <a:pt x="29" y="16"/>
                        <a:pt x="27" y="18"/>
                        <a:pt x="27" y="19"/>
                      </a:cubicBezTo>
                      <a:cubicBezTo>
                        <a:pt x="26" y="19"/>
                        <a:pt x="27" y="17"/>
                        <a:pt x="28" y="17"/>
                      </a:cubicBezTo>
                      <a:cubicBezTo>
                        <a:pt x="28" y="17"/>
                        <a:pt x="28" y="17"/>
                        <a:pt x="28" y="17"/>
                      </a:cubicBezTo>
                      <a:cubicBezTo>
                        <a:pt x="30" y="14"/>
                        <a:pt x="28" y="15"/>
                        <a:pt x="29" y="13"/>
                      </a:cubicBezTo>
                      <a:cubicBezTo>
                        <a:pt x="28" y="13"/>
                        <a:pt x="28" y="10"/>
                        <a:pt x="27" y="9"/>
                      </a:cubicBezTo>
                      <a:cubicBezTo>
                        <a:pt x="25" y="12"/>
                        <a:pt x="25" y="12"/>
                        <a:pt x="25" y="12"/>
                      </a:cubicBezTo>
                      <a:cubicBezTo>
                        <a:pt x="25" y="12"/>
                        <a:pt x="25" y="12"/>
                        <a:pt x="25" y="12"/>
                      </a:cubicBezTo>
                      <a:cubicBezTo>
                        <a:pt x="25" y="11"/>
                        <a:pt x="26" y="10"/>
                        <a:pt x="26" y="10"/>
                      </a:cubicBezTo>
                      <a:cubicBezTo>
                        <a:pt x="27" y="8"/>
                        <a:pt x="25" y="11"/>
                        <a:pt x="25" y="11"/>
                      </a:cubicBezTo>
                      <a:cubicBezTo>
                        <a:pt x="25" y="10"/>
                        <a:pt x="27" y="8"/>
                        <a:pt x="27" y="8"/>
                      </a:cubicBezTo>
                      <a:cubicBezTo>
                        <a:pt x="26" y="8"/>
                        <a:pt x="26" y="8"/>
                        <a:pt x="26" y="8"/>
                      </a:cubicBezTo>
                      <a:cubicBezTo>
                        <a:pt x="26" y="9"/>
                        <a:pt x="26" y="9"/>
                        <a:pt x="26" y="9"/>
                      </a:cubicBezTo>
                      <a:cubicBezTo>
                        <a:pt x="25" y="10"/>
                        <a:pt x="25" y="11"/>
                        <a:pt x="24" y="10"/>
                      </a:cubicBezTo>
                      <a:cubicBezTo>
                        <a:pt x="24" y="10"/>
                        <a:pt x="25" y="9"/>
                        <a:pt x="25" y="9"/>
                      </a:cubicBezTo>
                      <a:cubicBezTo>
                        <a:pt x="25" y="8"/>
                        <a:pt x="25" y="8"/>
                        <a:pt x="25" y="8"/>
                      </a:cubicBezTo>
                      <a:cubicBezTo>
                        <a:pt x="25" y="8"/>
                        <a:pt x="25" y="8"/>
                        <a:pt x="25" y="8"/>
                      </a:cubicBezTo>
                      <a:cubicBezTo>
                        <a:pt x="24" y="10"/>
                        <a:pt x="24" y="10"/>
                        <a:pt x="24" y="10"/>
                      </a:cubicBezTo>
                      <a:cubicBezTo>
                        <a:pt x="23" y="11"/>
                        <a:pt x="23" y="10"/>
                        <a:pt x="22" y="12"/>
                      </a:cubicBezTo>
                      <a:cubicBezTo>
                        <a:pt x="24" y="8"/>
                        <a:pt x="21" y="9"/>
                        <a:pt x="22" y="8"/>
                      </a:cubicBezTo>
                      <a:cubicBezTo>
                        <a:pt x="20" y="9"/>
                        <a:pt x="20" y="9"/>
                        <a:pt x="20" y="9"/>
                      </a:cubicBezTo>
                      <a:cubicBezTo>
                        <a:pt x="20" y="9"/>
                        <a:pt x="18" y="11"/>
                        <a:pt x="18" y="11"/>
                      </a:cubicBezTo>
                      <a:cubicBezTo>
                        <a:pt x="21" y="7"/>
                        <a:pt x="19" y="9"/>
                        <a:pt x="21" y="5"/>
                      </a:cubicBezTo>
                      <a:cubicBezTo>
                        <a:pt x="20" y="8"/>
                        <a:pt x="20" y="5"/>
                        <a:pt x="18" y="8"/>
                      </a:cubicBezTo>
                      <a:cubicBezTo>
                        <a:pt x="18" y="8"/>
                        <a:pt x="19" y="7"/>
                        <a:pt x="20" y="6"/>
                      </a:cubicBezTo>
                      <a:cubicBezTo>
                        <a:pt x="18" y="7"/>
                        <a:pt x="19" y="4"/>
                        <a:pt x="18" y="4"/>
                      </a:cubicBezTo>
                      <a:cubicBezTo>
                        <a:pt x="18" y="4"/>
                        <a:pt x="17" y="5"/>
                        <a:pt x="17" y="6"/>
                      </a:cubicBezTo>
                      <a:cubicBezTo>
                        <a:pt x="19" y="3"/>
                        <a:pt x="19" y="3"/>
                        <a:pt x="19" y="3"/>
                      </a:cubicBezTo>
                      <a:cubicBezTo>
                        <a:pt x="18" y="3"/>
                        <a:pt x="16" y="6"/>
                        <a:pt x="17" y="4"/>
                      </a:cubicBezTo>
                      <a:cubicBezTo>
                        <a:pt x="17" y="4"/>
                        <a:pt x="16" y="5"/>
                        <a:pt x="16" y="5"/>
                      </a:cubicBezTo>
                      <a:cubicBezTo>
                        <a:pt x="17" y="3"/>
                        <a:pt x="16" y="3"/>
                        <a:pt x="15" y="3"/>
                      </a:cubicBezTo>
                      <a:cubicBezTo>
                        <a:pt x="14" y="3"/>
                        <a:pt x="13" y="2"/>
                        <a:pt x="15" y="0"/>
                      </a:cubicBezTo>
                      <a:cubicBezTo>
                        <a:pt x="15" y="1"/>
                        <a:pt x="14" y="1"/>
                        <a:pt x="14" y="0"/>
                      </a:cubicBezTo>
                      <a:cubicBezTo>
                        <a:pt x="14" y="1"/>
                        <a:pt x="13" y="2"/>
                        <a:pt x="12" y="2"/>
                      </a:cubicBezTo>
                      <a:cubicBezTo>
                        <a:pt x="12" y="2"/>
                        <a:pt x="13" y="2"/>
                        <a:pt x="13" y="1"/>
                      </a:cubicBezTo>
                      <a:cubicBezTo>
                        <a:pt x="13" y="1"/>
                        <a:pt x="14" y="0"/>
                        <a:pt x="14" y="0"/>
                      </a:cubicBezTo>
                      <a:cubicBezTo>
                        <a:pt x="12" y="2"/>
                        <a:pt x="13" y="0"/>
                        <a:pt x="11" y="1"/>
                      </a:cubicBezTo>
                      <a:cubicBezTo>
                        <a:pt x="12" y="1"/>
                        <a:pt x="12" y="1"/>
                        <a:pt x="12" y="1"/>
                      </a:cubicBezTo>
                      <a:cubicBezTo>
                        <a:pt x="9" y="3"/>
                        <a:pt x="7" y="5"/>
                        <a:pt x="4" y="8"/>
                      </a:cubicBezTo>
                      <a:cubicBezTo>
                        <a:pt x="7" y="6"/>
                        <a:pt x="0" y="12"/>
                        <a:pt x="5" y="9"/>
                      </a:cubicBezTo>
                      <a:cubicBezTo>
                        <a:pt x="4" y="10"/>
                        <a:pt x="4" y="10"/>
                        <a:pt x="3" y="11"/>
                      </a:cubicBezTo>
                      <a:cubicBezTo>
                        <a:pt x="4" y="10"/>
                        <a:pt x="5" y="10"/>
                        <a:pt x="5" y="10"/>
                      </a:cubicBezTo>
                      <a:cubicBezTo>
                        <a:pt x="4" y="11"/>
                        <a:pt x="4" y="11"/>
                        <a:pt x="4" y="11"/>
                      </a:cubicBezTo>
                      <a:cubicBezTo>
                        <a:pt x="5" y="11"/>
                        <a:pt x="4" y="13"/>
                        <a:pt x="5" y="14"/>
                      </a:cubicBezTo>
                      <a:cubicBezTo>
                        <a:pt x="6" y="13"/>
                        <a:pt x="6" y="13"/>
                        <a:pt x="6" y="13"/>
                      </a:cubicBezTo>
                      <a:cubicBezTo>
                        <a:pt x="6" y="13"/>
                        <a:pt x="6" y="14"/>
                        <a:pt x="5" y="14"/>
                      </a:cubicBezTo>
                      <a:cubicBezTo>
                        <a:pt x="8" y="12"/>
                        <a:pt x="5" y="14"/>
                        <a:pt x="7" y="11"/>
                      </a:cubicBezTo>
                      <a:cubicBezTo>
                        <a:pt x="5" y="15"/>
                        <a:pt x="9" y="13"/>
                        <a:pt x="6" y="16"/>
                      </a:cubicBezTo>
                      <a:cubicBezTo>
                        <a:pt x="6" y="16"/>
                        <a:pt x="7" y="14"/>
                        <a:pt x="8" y="15"/>
                      </a:cubicBezTo>
                      <a:cubicBezTo>
                        <a:pt x="7" y="16"/>
                        <a:pt x="7" y="16"/>
                        <a:pt x="7" y="16"/>
                      </a:cubicBezTo>
                      <a:cubicBezTo>
                        <a:pt x="8" y="15"/>
                        <a:pt x="8" y="15"/>
                        <a:pt x="8" y="15"/>
                      </a:cubicBezTo>
                      <a:cubicBezTo>
                        <a:pt x="8" y="15"/>
                        <a:pt x="7" y="16"/>
                        <a:pt x="6" y="17"/>
                      </a:cubicBezTo>
                      <a:cubicBezTo>
                        <a:pt x="6" y="17"/>
                        <a:pt x="6" y="17"/>
                        <a:pt x="6" y="17"/>
                      </a:cubicBezTo>
                      <a:cubicBezTo>
                        <a:pt x="5" y="18"/>
                        <a:pt x="7" y="17"/>
                        <a:pt x="7" y="18"/>
                      </a:cubicBezTo>
                      <a:cubicBezTo>
                        <a:pt x="7" y="17"/>
                        <a:pt x="7" y="17"/>
                        <a:pt x="7" y="17"/>
                      </a:cubicBezTo>
                      <a:cubicBezTo>
                        <a:pt x="9" y="17"/>
                        <a:pt x="9" y="19"/>
                        <a:pt x="11" y="18"/>
                      </a:cubicBezTo>
                      <a:cubicBezTo>
                        <a:pt x="12" y="17"/>
                        <a:pt x="12" y="17"/>
                        <a:pt x="12" y="17"/>
                      </a:cubicBezTo>
                      <a:cubicBezTo>
                        <a:pt x="13" y="16"/>
                        <a:pt x="11" y="18"/>
                        <a:pt x="13" y="18"/>
                      </a:cubicBezTo>
                      <a:cubicBezTo>
                        <a:pt x="12" y="18"/>
                        <a:pt x="12" y="18"/>
                        <a:pt x="12" y="18"/>
                      </a:cubicBezTo>
                      <a:cubicBezTo>
                        <a:pt x="13" y="18"/>
                        <a:pt x="14" y="17"/>
                        <a:pt x="14" y="18"/>
                      </a:cubicBezTo>
                      <a:cubicBezTo>
                        <a:pt x="13" y="18"/>
                        <a:pt x="13" y="19"/>
                        <a:pt x="12" y="20"/>
                      </a:cubicBezTo>
                      <a:cubicBezTo>
                        <a:pt x="14" y="19"/>
                        <a:pt x="13" y="19"/>
                        <a:pt x="15" y="17"/>
                      </a:cubicBezTo>
                      <a:cubicBezTo>
                        <a:pt x="15" y="18"/>
                        <a:pt x="15" y="18"/>
                        <a:pt x="15" y="18"/>
                      </a:cubicBezTo>
                      <a:cubicBezTo>
                        <a:pt x="16" y="17"/>
                        <a:pt x="16" y="17"/>
                        <a:pt x="17" y="17"/>
                      </a:cubicBezTo>
                      <a:cubicBezTo>
                        <a:pt x="16" y="17"/>
                        <a:pt x="15" y="19"/>
                        <a:pt x="14" y="20"/>
                      </a:cubicBezTo>
                      <a:cubicBezTo>
                        <a:pt x="13" y="23"/>
                        <a:pt x="17" y="18"/>
                        <a:pt x="15" y="22"/>
                      </a:cubicBezTo>
                      <a:cubicBezTo>
                        <a:pt x="17" y="19"/>
                        <a:pt x="15" y="20"/>
                        <a:pt x="16" y="19"/>
                      </a:cubicBezTo>
                      <a:cubicBezTo>
                        <a:pt x="17" y="18"/>
                        <a:pt x="18" y="17"/>
                        <a:pt x="18" y="17"/>
                      </a:cubicBezTo>
                      <a:cubicBezTo>
                        <a:pt x="18" y="17"/>
                        <a:pt x="16" y="22"/>
                        <a:pt x="16" y="22"/>
                      </a:cubicBezTo>
                      <a:cubicBezTo>
                        <a:pt x="16" y="22"/>
                        <a:pt x="16" y="22"/>
                        <a:pt x="16" y="22"/>
                      </a:cubicBezTo>
                      <a:cubicBezTo>
                        <a:pt x="16" y="23"/>
                        <a:pt x="17" y="21"/>
                        <a:pt x="16" y="23"/>
                      </a:cubicBezTo>
                      <a:cubicBezTo>
                        <a:pt x="18" y="21"/>
                        <a:pt x="17" y="23"/>
                        <a:pt x="19" y="21"/>
                      </a:cubicBezTo>
                      <a:cubicBezTo>
                        <a:pt x="18" y="21"/>
                        <a:pt x="18" y="21"/>
                        <a:pt x="18" y="21"/>
                      </a:cubicBezTo>
                      <a:cubicBezTo>
                        <a:pt x="18" y="20"/>
                        <a:pt x="21" y="17"/>
                        <a:pt x="20" y="19"/>
                      </a:cubicBezTo>
                      <a:cubicBezTo>
                        <a:pt x="20" y="20"/>
                        <a:pt x="19" y="20"/>
                        <a:pt x="19" y="21"/>
                      </a:cubicBezTo>
                      <a:cubicBezTo>
                        <a:pt x="18" y="22"/>
                        <a:pt x="19" y="20"/>
                        <a:pt x="19" y="21"/>
                      </a:cubicBezTo>
                      <a:cubicBezTo>
                        <a:pt x="17" y="24"/>
                        <a:pt x="18" y="21"/>
                        <a:pt x="16" y="23"/>
                      </a:cubicBezTo>
                      <a:cubicBezTo>
                        <a:pt x="16" y="25"/>
                        <a:pt x="18" y="22"/>
                        <a:pt x="16" y="25"/>
                      </a:cubicBezTo>
                      <a:cubicBezTo>
                        <a:pt x="19" y="21"/>
                        <a:pt x="16" y="25"/>
                        <a:pt x="19" y="23"/>
                      </a:cubicBezTo>
                      <a:cubicBezTo>
                        <a:pt x="18" y="24"/>
                        <a:pt x="18" y="24"/>
                        <a:pt x="18" y="24"/>
                      </a:cubicBezTo>
                      <a:cubicBezTo>
                        <a:pt x="18" y="24"/>
                        <a:pt x="18" y="24"/>
                        <a:pt x="19" y="24"/>
                      </a:cubicBezTo>
                      <a:cubicBezTo>
                        <a:pt x="17" y="26"/>
                        <a:pt x="17" y="26"/>
                        <a:pt x="17" y="26"/>
                      </a:cubicBezTo>
                      <a:cubicBezTo>
                        <a:pt x="18" y="24"/>
                        <a:pt x="17" y="28"/>
                        <a:pt x="18" y="27"/>
                      </a:cubicBezTo>
                      <a:cubicBezTo>
                        <a:pt x="17" y="26"/>
                        <a:pt x="19" y="25"/>
                        <a:pt x="19" y="23"/>
                      </a:cubicBezTo>
                      <a:cubicBezTo>
                        <a:pt x="21" y="22"/>
                        <a:pt x="17" y="28"/>
                        <a:pt x="18" y="28"/>
                      </a:cubicBezTo>
                      <a:cubicBezTo>
                        <a:pt x="18" y="28"/>
                        <a:pt x="18" y="26"/>
                        <a:pt x="19" y="26"/>
                      </a:cubicBezTo>
                      <a:cubicBezTo>
                        <a:pt x="19" y="26"/>
                        <a:pt x="19" y="27"/>
                        <a:pt x="18" y="28"/>
                      </a:cubicBezTo>
                      <a:cubicBezTo>
                        <a:pt x="19" y="28"/>
                        <a:pt x="19" y="26"/>
                        <a:pt x="20" y="25"/>
                      </a:cubicBezTo>
                      <a:cubicBezTo>
                        <a:pt x="19" y="27"/>
                        <a:pt x="21" y="25"/>
                        <a:pt x="22" y="24"/>
                      </a:cubicBezTo>
                      <a:cubicBezTo>
                        <a:pt x="21" y="26"/>
                        <a:pt x="21" y="26"/>
                        <a:pt x="21" y="26"/>
                      </a:cubicBezTo>
                      <a:cubicBezTo>
                        <a:pt x="21" y="27"/>
                        <a:pt x="23" y="23"/>
                        <a:pt x="23" y="24"/>
                      </a:cubicBezTo>
                      <a:cubicBezTo>
                        <a:pt x="21" y="26"/>
                        <a:pt x="21" y="26"/>
                        <a:pt x="21" y="26"/>
                      </a:cubicBezTo>
                      <a:cubicBezTo>
                        <a:pt x="22" y="26"/>
                        <a:pt x="22" y="26"/>
                        <a:pt x="22" y="26"/>
                      </a:cubicBezTo>
                      <a:cubicBezTo>
                        <a:pt x="20" y="28"/>
                        <a:pt x="20" y="28"/>
                        <a:pt x="20" y="28"/>
                      </a:cubicBezTo>
                      <a:cubicBezTo>
                        <a:pt x="22" y="27"/>
                        <a:pt x="22" y="27"/>
                        <a:pt x="22" y="28"/>
                      </a:cubicBezTo>
                      <a:cubicBezTo>
                        <a:pt x="22" y="27"/>
                        <a:pt x="24" y="25"/>
                        <a:pt x="24" y="25"/>
                      </a:cubicBezTo>
                      <a:cubicBezTo>
                        <a:pt x="23" y="26"/>
                        <a:pt x="23" y="26"/>
                        <a:pt x="23" y="26"/>
                      </a:cubicBezTo>
                      <a:cubicBezTo>
                        <a:pt x="23" y="27"/>
                        <a:pt x="22" y="29"/>
                        <a:pt x="22" y="27"/>
                      </a:cubicBezTo>
                      <a:cubicBezTo>
                        <a:pt x="22" y="28"/>
                        <a:pt x="22" y="28"/>
                        <a:pt x="21" y="28"/>
                      </a:cubicBezTo>
                      <a:cubicBezTo>
                        <a:pt x="21" y="30"/>
                        <a:pt x="22" y="29"/>
                        <a:pt x="22" y="29"/>
                      </a:cubicBezTo>
                      <a:cubicBezTo>
                        <a:pt x="22" y="29"/>
                        <a:pt x="22" y="29"/>
                        <a:pt x="22" y="29"/>
                      </a:cubicBezTo>
                      <a:cubicBezTo>
                        <a:pt x="24" y="27"/>
                        <a:pt x="24" y="27"/>
                        <a:pt x="24" y="27"/>
                      </a:cubicBezTo>
                      <a:cubicBezTo>
                        <a:pt x="24" y="27"/>
                        <a:pt x="23" y="28"/>
                        <a:pt x="23" y="28"/>
                      </a:cubicBezTo>
                      <a:cubicBezTo>
                        <a:pt x="23" y="28"/>
                        <a:pt x="24" y="28"/>
                        <a:pt x="24" y="28"/>
                      </a:cubicBezTo>
                      <a:cubicBezTo>
                        <a:pt x="23" y="29"/>
                        <a:pt x="22" y="30"/>
                        <a:pt x="21" y="31"/>
                      </a:cubicBezTo>
                      <a:cubicBezTo>
                        <a:pt x="23" y="29"/>
                        <a:pt x="23" y="29"/>
                        <a:pt x="23" y="29"/>
                      </a:cubicBezTo>
                      <a:cubicBezTo>
                        <a:pt x="23" y="30"/>
                        <a:pt x="22" y="31"/>
                        <a:pt x="22" y="32"/>
                      </a:cubicBezTo>
                      <a:cubicBezTo>
                        <a:pt x="22" y="33"/>
                        <a:pt x="24" y="30"/>
                        <a:pt x="24" y="31"/>
                      </a:cubicBezTo>
                      <a:cubicBezTo>
                        <a:pt x="24" y="31"/>
                        <a:pt x="24" y="30"/>
                        <a:pt x="24" y="30"/>
                      </a:cubicBezTo>
                      <a:cubicBezTo>
                        <a:pt x="25" y="31"/>
                        <a:pt x="24" y="33"/>
                        <a:pt x="25" y="31"/>
                      </a:cubicBezTo>
                      <a:cubicBezTo>
                        <a:pt x="24" y="34"/>
                        <a:pt x="24" y="34"/>
                        <a:pt x="24" y="34"/>
                      </a:cubicBezTo>
                      <a:cubicBezTo>
                        <a:pt x="25" y="33"/>
                        <a:pt x="26" y="30"/>
                        <a:pt x="27" y="30"/>
                      </a:cubicBezTo>
                      <a:cubicBezTo>
                        <a:pt x="28" y="29"/>
                        <a:pt x="26" y="32"/>
                        <a:pt x="25" y="33"/>
                      </a:cubicBezTo>
                      <a:cubicBezTo>
                        <a:pt x="26" y="32"/>
                        <a:pt x="28" y="30"/>
                        <a:pt x="27" y="32"/>
                      </a:cubicBezTo>
                      <a:cubicBezTo>
                        <a:pt x="27" y="32"/>
                        <a:pt x="27" y="32"/>
                        <a:pt x="27" y="32"/>
                      </a:cubicBezTo>
                      <a:close/>
                      <a:moveTo>
                        <a:pt x="32" y="34"/>
                      </a:moveTo>
                      <a:cubicBezTo>
                        <a:pt x="32" y="34"/>
                        <a:pt x="31" y="35"/>
                        <a:pt x="32" y="34"/>
                      </a:cubicBezTo>
                      <a:cubicBezTo>
                        <a:pt x="33" y="32"/>
                        <a:pt x="32" y="33"/>
                        <a:pt x="32" y="34"/>
                      </a:cubicBezTo>
                      <a:close/>
                      <a:moveTo>
                        <a:pt x="41" y="34"/>
                      </a:moveTo>
                      <a:cubicBezTo>
                        <a:pt x="41" y="35"/>
                        <a:pt x="41" y="35"/>
                        <a:pt x="41" y="34"/>
                      </a:cubicBezTo>
                      <a:cubicBezTo>
                        <a:pt x="41" y="34"/>
                        <a:pt x="42" y="34"/>
                        <a:pt x="41" y="34"/>
                      </a:cubicBezTo>
                      <a:close/>
                      <a:moveTo>
                        <a:pt x="67" y="36"/>
                      </a:moveTo>
                      <a:cubicBezTo>
                        <a:pt x="67" y="36"/>
                        <a:pt x="67" y="36"/>
                        <a:pt x="67" y="36"/>
                      </a:cubicBezTo>
                      <a:cubicBezTo>
                        <a:pt x="67" y="36"/>
                        <a:pt x="67" y="36"/>
                        <a:pt x="67" y="36"/>
                      </a:cubicBezTo>
                      <a:close/>
                      <a:moveTo>
                        <a:pt x="67" y="37"/>
                      </a:moveTo>
                      <a:cubicBezTo>
                        <a:pt x="67" y="37"/>
                        <a:pt x="68" y="37"/>
                        <a:pt x="68" y="37"/>
                      </a:cubicBezTo>
                      <a:cubicBezTo>
                        <a:pt x="67" y="37"/>
                        <a:pt x="67" y="37"/>
                        <a:pt x="67" y="37"/>
                      </a:cubicBezTo>
                      <a:cubicBezTo>
                        <a:pt x="67" y="37"/>
                        <a:pt x="67" y="37"/>
                        <a:pt x="67" y="37"/>
                      </a:cubicBezTo>
                      <a:close/>
                      <a:moveTo>
                        <a:pt x="25" y="9"/>
                      </a:moveTo>
                      <a:cubicBezTo>
                        <a:pt x="25" y="10"/>
                        <a:pt x="25" y="10"/>
                        <a:pt x="25" y="10"/>
                      </a:cubicBezTo>
                      <a:cubicBezTo>
                        <a:pt x="24" y="10"/>
                        <a:pt x="24" y="10"/>
                        <a:pt x="25"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9" name="Freeform 960"/>
                <p:cNvSpPr>
                  <a:spLocks/>
                </p:cNvSpPr>
                <p:nvPr/>
              </p:nvSpPr>
              <p:spPr bwMode="auto">
                <a:xfrm>
                  <a:off x="6626" y="114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0" name="Rectangle 961"/>
                <p:cNvSpPr>
                  <a:spLocks noChangeArrowheads="1"/>
                </p:cNvSpPr>
                <p:nvPr/>
              </p:nvSpPr>
              <p:spPr bwMode="auto">
                <a:xfrm>
                  <a:off x="6591" y="113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1" name="Freeform 962"/>
                <p:cNvSpPr>
                  <a:spLocks/>
                </p:cNvSpPr>
                <p:nvPr/>
              </p:nvSpPr>
              <p:spPr bwMode="auto">
                <a:xfrm>
                  <a:off x="6657" y="11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2" name="Freeform 963"/>
                <p:cNvSpPr>
                  <a:spLocks/>
                </p:cNvSpPr>
                <p:nvPr/>
              </p:nvSpPr>
              <p:spPr bwMode="auto">
                <a:xfrm>
                  <a:off x="6700" y="1151"/>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3" name="Freeform 964"/>
                <p:cNvSpPr>
                  <a:spLocks/>
                </p:cNvSpPr>
                <p:nvPr/>
              </p:nvSpPr>
              <p:spPr bwMode="auto">
                <a:xfrm>
                  <a:off x="6690" y="1175"/>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4" name="Freeform 965"/>
                <p:cNvSpPr>
                  <a:spLocks/>
                </p:cNvSpPr>
                <p:nvPr/>
              </p:nvSpPr>
              <p:spPr bwMode="auto">
                <a:xfrm>
                  <a:off x="6693" y="1161"/>
                  <a:ext cx="4"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5" name="Freeform 966"/>
                <p:cNvSpPr>
                  <a:spLocks/>
                </p:cNvSpPr>
                <p:nvPr/>
              </p:nvSpPr>
              <p:spPr bwMode="auto">
                <a:xfrm>
                  <a:off x="6695"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6" name="Freeform 967"/>
                <p:cNvSpPr>
                  <a:spLocks/>
                </p:cNvSpPr>
                <p:nvPr/>
              </p:nvSpPr>
              <p:spPr bwMode="auto">
                <a:xfrm>
                  <a:off x="6693" y="1147"/>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7" name="Freeform 968"/>
                <p:cNvSpPr>
                  <a:spLocks/>
                </p:cNvSpPr>
                <p:nvPr/>
              </p:nvSpPr>
              <p:spPr bwMode="auto">
                <a:xfrm>
                  <a:off x="6688" y="1170"/>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8" name="Freeform 969"/>
                <p:cNvSpPr>
                  <a:spLocks/>
                </p:cNvSpPr>
                <p:nvPr/>
              </p:nvSpPr>
              <p:spPr bwMode="auto">
                <a:xfrm>
                  <a:off x="6685" y="1168"/>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9" name="Freeform 970"/>
                <p:cNvSpPr>
                  <a:spLocks/>
                </p:cNvSpPr>
                <p:nvPr/>
              </p:nvSpPr>
              <p:spPr bwMode="auto">
                <a:xfrm>
                  <a:off x="6688"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0" name="Freeform 971"/>
                <p:cNvSpPr>
                  <a:spLocks/>
                </p:cNvSpPr>
                <p:nvPr/>
              </p:nvSpPr>
              <p:spPr bwMode="auto">
                <a:xfrm>
                  <a:off x="6685" y="117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1" name="Freeform 972"/>
                <p:cNvSpPr>
                  <a:spLocks/>
                </p:cNvSpPr>
                <p:nvPr/>
              </p:nvSpPr>
              <p:spPr bwMode="auto">
                <a:xfrm>
                  <a:off x="6676" y="1163"/>
                  <a:ext cx="2" cy="3"/>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2" name="Freeform 973"/>
                <p:cNvSpPr>
                  <a:spLocks/>
                </p:cNvSpPr>
                <p:nvPr/>
              </p:nvSpPr>
              <p:spPr bwMode="auto">
                <a:xfrm>
                  <a:off x="6671" y="1173"/>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3" name="Freeform 974"/>
                <p:cNvSpPr>
                  <a:spLocks/>
                </p:cNvSpPr>
                <p:nvPr/>
              </p:nvSpPr>
              <p:spPr bwMode="auto">
                <a:xfrm>
                  <a:off x="6666" y="1175"/>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4" name="Freeform 975"/>
                <p:cNvSpPr>
                  <a:spLocks/>
                </p:cNvSpPr>
                <p:nvPr/>
              </p:nvSpPr>
              <p:spPr bwMode="auto">
                <a:xfrm>
                  <a:off x="6664" y="115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5" name="Freeform 976"/>
                <p:cNvSpPr>
                  <a:spLocks/>
                </p:cNvSpPr>
                <p:nvPr/>
              </p:nvSpPr>
              <p:spPr bwMode="auto">
                <a:xfrm>
                  <a:off x="6640" y="1168"/>
                  <a:ext cx="7" cy="9"/>
                </a:xfrm>
                <a:custGeom>
                  <a:avLst/>
                  <a:gdLst>
                    <a:gd name="T0" fmla="*/ 1 w 3"/>
                    <a:gd name="T1" fmla="*/ 3 h 4"/>
                    <a:gd name="T2" fmla="*/ 2 w 3"/>
                    <a:gd name="T3" fmla="*/ 2 h 4"/>
                    <a:gd name="T4" fmla="*/ 3 w 3"/>
                    <a:gd name="T5" fmla="*/ 0 h 4"/>
                    <a:gd name="T6" fmla="*/ 1 w 3"/>
                    <a:gd name="T7" fmla="*/ 3 h 4"/>
                  </a:gdLst>
                  <a:ahLst/>
                  <a:cxnLst>
                    <a:cxn ang="0">
                      <a:pos x="T0" y="T1"/>
                    </a:cxn>
                    <a:cxn ang="0">
                      <a:pos x="T2" y="T3"/>
                    </a:cxn>
                    <a:cxn ang="0">
                      <a:pos x="T4" y="T5"/>
                    </a:cxn>
                    <a:cxn ang="0">
                      <a:pos x="T6" y="T7"/>
                    </a:cxn>
                  </a:cxnLst>
                  <a:rect l="0" t="0" r="r" b="b"/>
                  <a:pathLst>
                    <a:path w="3" h="4">
                      <a:moveTo>
                        <a:pt x="1" y="3"/>
                      </a:moveTo>
                      <a:cubicBezTo>
                        <a:pt x="0" y="4"/>
                        <a:pt x="2" y="1"/>
                        <a:pt x="2" y="2"/>
                      </a:cubicBezTo>
                      <a:cubicBezTo>
                        <a:pt x="2" y="1"/>
                        <a:pt x="2" y="1"/>
                        <a:pt x="3" y="0"/>
                      </a:cubicBezTo>
                      <a:cubicBezTo>
                        <a:pt x="2" y="1"/>
                        <a:pt x="2"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6" name="Freeform 977"/>
                <p:cNvSpPr>
                  <a:spLocks/>
                </p:cNvSpPr>
                <p:nvPr/>
              </p:nvSpPr>
              <p:spPr bwMode="auto">
                <a:xfrm>
                  <a:off x="6647" y="1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7" name="Freeform 978"/>
                <p:cNvSpPr>
                  <a:spLocks/>
                </p:cNvSpPr>
                <p:nvPr/>
              </p:nvSpPr>
              <p:spPr bwMode="auto">
                <a:xfrm>
                  <a:off x="6569" y="1061"/>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8" name="Freeform 979"/>
                <p:cNvSpPr>
                  <a:spLocks/>
                </p:cNvSpPr>
                <p:nvPr/>
              </p:nvSpPr>
              <p:spPr bwMode="auto">
                <a:xfrm>
                  <a:off x="6565" y="1061"/>
                  <a:ext cx="4"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9" name="Freeform 980"/>
                <p:cNvSpPr>
                  <a:spLocks/>
                </p:cNvSpPr>
                <p:nvPr/>
              </p:nvSpPr>
              <p:spPr bwMode="auto">
                <a:xfrm>
                  <a:off x="6605" y="1154"/>
                  <a:ext cx="2" cy="4"/>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0" name="Freeform 981"/>
                <p:cNvSpPr>
                  <a:spLocks/>
                </p:cNvSpPr>
                <p:nvPr/>
              </p:nvSpPr>
              <p:spPr bwMode="auto">
                <a:xfrm>
                  <a:off x="6600" y="1144"/>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1" name="Freeform 982"/>
                <p:cNvSpPr>
                  <a:spLocks/>
                </p:cNvSpPr>
                <p:nvPr/>
              </p:nvSpPr>
              <p:spPr bwMode="auto">
                <a:xfrm>
                  <a:off x="6588" y="1144"/>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2" name="Freeform 983"/>
                <p:cNvSpPr>
                  <a:spLocks/>
                </p:cNvSpPr>
                <p:nvPr/>
              </p:nvSpPr>
              <p:spPr bwMode="auto">
                <a:xfrm>
                  <a:off x="6813" y="1232"/>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3" name="Freeform 984"/>
                <p:cNvSpPr>
                  <a:spLocks/>
                </p:cNvSpPr>
                <p:nvPr/>
              </p:nvSpPr>
              <p:spPr bwMode="auto">
                <a:xfrm>
                  <a:off x="6806" y="1241"/>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4" name="Freeform 985"/>
                <p:cNvSpPr>
                  <a:spLocks/>
                </p:cNvSpPr>
                <p:nvPr/>
              </p:nvSpPr>
              <p:spPr bwMode="auto">
                <a:xfrm>
                  <a:off x="6804" y="1241"/>
                  <a:ext cx="5" cy="8"/>
                </a:xfrm>
                <a:custGeom>
                  <a:avLst/>
                  <a:gdLst>
                    <a:gd name="T0" fmla="*/ 1 w 2"/>
                    <a:gd name="T1" fmla="*/ 0 h 3"/>
                    <a:gd name="T2" fmla="*/ 1 w 2"/>
                    <a:gd name="T3" fmla="*/ 1 h 3"/>
                    <a:gd name="T4" fmla="*/ 1 w 2"/>
                    <a:gd name="T5" fmla="*/ 2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3"/>
                        <a:pt x="2" y="0"/>
                        <a:pt x="1" y="1"/>
                      </a:cubicBezTo>
                      <a:cubicBezTo>
                        <a:pt x="1" y="2"/>
                        <a:pt x="1" y="2"/>
                        <a:pt x="1" y="2"/>
                      </a:cubicBezTo>
                      <a:cubicBezTo>
                        <a:pt x="2" y="0"/>
                        <a:pt x="2" y="0"/>
                        <a:pt x="2"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5" name="Freeform 986"/>
                <p:cNvSpPr>
                  <a:spLocks/>
                </p:cNvSpPr>
                <p:nvPr/>
              </p:nvSpPr>
              <p:spPr bwMode="auto">
                <a:xfrm>
                  <a:off x="6813" y="1230"/>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6" name="Freeform 987"/>
                <p:cNvSpPr>
                  <a:spLocks/>
                </p:cNvSpPr>
                <p:nvPr/>
              </p:nvSpPr>
              <p:spPr bwMode="auto">
                <a:xfrm>
                  <a:off x="6813" y="1227"/>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7" name="Freeform 988"/>
                <p:cNvSpPr>
                  <a:spLocks/>
                </p:cNvSpPr>
                <p:nvPr/>
              </p:nvSpPr>
              <p:spPr bwMode="auto">
                <a:xfrm>
                  <a:off x="6813" y="1225"/>
                  <a:ext cx="3"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1"/>
                        <a:pt x="0"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8" name="Freeform 989"/>
                <p:cNvSpPr>
                  <a:spLocks/>
                </p:cNvSpPr>
                <p:nvPr/>
              </p:nvSpPr>
              <p:spPr bwMode="auto">
                <a:xfrm>
                  <a:off x="6809" y="1232"/>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9" name="Freeform 990"/>
                <p:cNvSpPr>
                  <a:spLocks/>
                </p:cNvSpPr>
                <p:nvPr/>
              </p:nvSpPr>
              <p:spPr bwMode="auto">
                <a:xfrm>
                  <a:off x="6809" y="1232"/>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0" name="Freeform 991"/>
                <p:cNvSpPr>
                  <a:spLocks/>
                </p:cNvSpPr>
                <p:nvPr/>
              </p:nvSpPr>
              <p:spPr bwMode="auto">
                <a:xfrm>
                  <a:off x="6809" y="1232"/>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1" name="Freeform 992"/>
                <p:cNvSpPr>
                  <a:spLocks/>
                </p:cNvSpPr>
                <p:nvPr/>
              </p:nvSpPr>
              <p:spPr bwMode="auto">
                <a:xfrm>
                  <a:off x="6802" y="1246"/>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2" name="Freeform 993"/>
                <p:cNvSpPr>
                  <a:spLocks/>
                </p:cNvSpPr>
                <p:nvPr/>
              </p:nvSpPr>
              <p:spPr bwMode="auto">
                <a:xfrm>
                  <a:off x="6811" y="1227"/>
                  <a:ext cx="2"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3" name="Freeform 994"/>
                <p:cNvSpPr>
                  <a:spLocks/>
                </p:cNvSpPr>
                <p:nvPr/>
              </p:nvSpPr>
              <p:spPr bwMode="auto">
                <a:xfrm>
                  <a:off x="6809" y="123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4" name="Freeform 995"/>
                <p:cNvSpPr>
                  <a:spLocks/>
                </p:cNvSpPr>
                <p:nvPr/>
              </p:nvSpPr>
              <p:spPr bwMode="auto">
                <a:xfrm>
                  <a:off x="6806" y="123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5" name="Freeform 996"/>
                <p:cNvSpPr>
                  <a:spLocks/>
                </p:cNvSpPr>
                <p:nvPr/>
              </p:nvSpPr>
              <p:spPr bwMode="auto">
                <a:xfrm>
                  <a:off x="6811" y="1222"/>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6" name="Freeform 997"/>
                <p:cNvSpPr>
                  <a:spLocks/>
                </p:cNvSpPr>
                <p:nvPr/>
              </p:nvSpPr>
              <p:spPr bwMode="auto">
                <a:xfrm>
                  <a:off x="6811" y="1220"/>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1"/>
                        <a:pt x="1" y="0"/>
                      </a:cubicBezTo>
                      <a:cubicBezTo>
                        <a:pt x="1" y="0"/>
                        <a:pt x="1" y="1"/>
                        <a:pt x="0" y="2"/>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7" name="Freeform 998"/>
                <p:cNvSpPr>
                  <a:spLocks/>
                </p:cNvSpPr>
                <p:nvPr/>
              </p:nvSpPr>
              <p:spPr bwMode="auto">
                <a:xfrm>
                  <a:off x="6809" y="122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8" name="Freeform 999"/>
                <p:cNvSpPr>
                  <a:spLocks/>
                </p:cNvSpPr>
                <p:nvPr/>
              </p:nvSpPr>
              <p:spPr bwMode="auto">
                <a:xfrm>
                  <a:off x="6809" y="123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9" name="Freeform 1000"/>
                <p:cNvSpPr>
                  <a:spLocks/>
                </p:cNvSpPr>
                <p:nvPr/>
              </p:nvSpPr>
              <p:spPr bwMode="auto">
                <a:xfrm>
                  <a:off x="6809" y="1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0" name="Freeform 1001"/>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1" name="Freeform 1002"/>
                <p:cNvSpPr>
                  <a:spLocks/>
                </p:cNvSpPr>
                <p:nvPr/>
              </p:nvSpPr>
              <p:spPr bwMode="auto">
                <a:xfrm>
                  <a:off x="6804" y="123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2" name="Freeform 1003"/>
                <p:cNvSpPr>
                  <a:spLocks/>
                </p:cNvSpPr>
                <p:nvPr/>
              </p:nvSpPr>
              <p:spPr bwMode="auto">
                <a:xfrm>
                  <a:off x="6806" y="1234"/>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3" name="Rectangle 1004"/>
                <p:cNvSpPr>
                  <a:spLocks noChangeArrowheads="1"/>
                </p:cNvSpPr>
                <p:nvPr/>
              </p:nvSpPr>
              <p:spPr bwMode="auto">
                <a:xfrm>
                  <a:off x="6806" y="123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4" name="Freeform 1005"/>
                <p:cNvSpPr>
                  <a:spLocks/>
                </p:cNvSpPr>
                <p:nvPr/>
              </p:nvSpPr>
              <p:spPr bwMode="auto">
                <a:xfrm>
                  <a:off x="6806" y="1230"/>
                  <a:ext cx="3" cy="4"/>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2"/>
                        <a:pt x="0" y="2"/>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5" name="Freeform 1006"/>
                <p:cNvSpPr>
                  <a:spLocks/>
                </p:cNvSpPr>
                <p:nvPr/>
              </p:nvSpPr>
              <p:spPr bwMode="auto">
                <a:xfrm>
                  <a:off x="6809"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6" name="Freeform 1007"/>
                <p:cNvSpPr>
                  <a:spLocks/>
                </p:cNvSpPr>
                <p:nvPr/>
              </p:nvSpPr>
              <p:spPr bwMode="auto">
                <a:xfrm>
                  <a:off x="6806"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7" name="Freeform 1008"/>
                <p:cNvSpPr>
                  <a:spLocks/>
                </p:cNvSpPr>
                <p:nvPr/>
              </p:nvSpPr>
              <p:spPr bwMode="auto">
                <a:xfrm>
                  <a:off x="6806" y="12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3" name="Group 1210"/>
              <p:cNvGrpSpPr>
                <a:grpSpLocks/>
              </p:cNvGrpSpPr>
              <p:nvPr/>
            </p:nvGrpSpPr>
            <p:grpSpPr bwMode="auto">
              <a:xfrm>
                <a:off x="9848850" y="1771650"/>
                <a:ext cx="1062038" cy="854075"/>
                <a:chOff x="6204" y="1116"/>
                <a:chExt cx="669" cy="538"/>
              </a:xfrm>
              <a:grpFill/>
            </p:grpSpPr>
            <p:sp>
              <p:nvSpPr>
                <p:cNvPr id="2768" name="Freeform 1010"/>
                <p:cNvSpPr>
                  <a:spLocks/>
                </p:cNvSpPr>
                <p:nvPr/>
              </p:nvSpPr>
              <p:spPr bwMode="auto">
                <a:xfrm>
                  <a:off x="6809" y="1227"/>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9" name="Freeform 1011"/>
                <p:cNvSpPr>
                  <a:spLocks/>
                </p:cNvSpPr>
                <p:nvPr/>
              </p:nvSpPr>
              <p:spPr bwMode="auto">
                <a:xfrm>
                  <a:off x="6809" y="123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0" name="Freeform 1012"/>
                <p:cNvSpPr>
                  <a:spLocks/>
                </p:cNvSpPr>
                <p:nvPr/>
              </p:nvSpPr>
              <p:spPr bwMode="auto">
                <a:xfrm>
                  <a:off x="6806" y="1232"/>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1" name="Freeform 1013"/>
                <p:cNvSpPr>
                  <a:spLocks/>
                </p:cNvSpPr>
                <p:nvPr/>
              </p:nvSpPr>
              <p:spPr bwMode="auto">
                <a:xfrm>
                  <a:off x="6792" y="1232"/>
                  <a:ext cx="14" cy="21"/>
                </a:xfrm>
                <a:custGeom>
                  <a:avLst/>
                  <a:gdLst>
                    <a:gd name="T0" fmla="*/ 0 w 6"/>
                    <a:gd name="T1" fmla="*/ 9 h 9"/>
                    <a:gd name="T2" fmla="*/ 1 w 6"/>
                    <a:gd name="T3" fmla="*/ 8 h 9"/>
                    <a:gd name="T4" fmla="*/ 6 w 6"/>
                    <a:gd name="T5" fmla="*/ 0 h 9"/>
                    <a:gd name="T6" fmla="*/ 4 w 6"/>
                    <a:gd name="T7" fmla="*/ 2 h 9"/>
                    <a:gd name="T8" fmla="*/ 3 w 6"/>
                    <a:gd name="T9" fmla="*/ 5 h 9"/>
                    <a:gd name="T10" fmla="*/ 3 w 6"/>
                    <a:gd name="T11" fmla="*/ 4 h 9"/>
                    <a:gd name="T12" fmla="*/ 1 w 6"/>
                    <a:gd name="T13" fmla="*/ 9 h 9"/>
                    <a:gd name="T14" fmla="*/ 1 w 6"/>
                    <a:gd name="T15" fmla="*/ 8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8"/>
                        <a:pt x="2" y="7"/>
                        <a:pt x="1" y="8"/>
                      </a:cubicBezTo>
                      <a:cubicBezTo>
                        <a:pt x="2" y="7"/>
                        <a:pt x="4" y="3"/>
                        <a:pt x="6" y="0"/>
                      </a:cubicBezTo>
                      <a:cubicBezTo>
                        <a:pt x="5" y="1"/>
                        <a:pt x="5" y="1"/>
                        <a:pt x="4" y="2"/>
                      </a:cubicBezTo>
                      <a:cubicBezTo>
                        <a:pt x="4" y="3"/>
                        <a:pt x="4" y="4"/>
                        <a:pt x="3" y="5"/>
                      </a:cubicBezTo>
                      <a:cubicBezTo>
                        <a:pt x="2" y="6"/>
                        <a:pt x="3" y="5"/>
                        <a:pt x="3" y="4"/>
                      </a:cubicBezTo>
                      <a:cubicBezTo>
                        <a:pt x="3" y="6"/>
                        <a:pt x="2" y="6"/>
                        <a:pt x="1" y="9"/>
                      </a:cubicBezTo>
                      <a:cubicBezTo>
                        <a:pt x="1" y="8"/>
                        <a:pt x="1" y="8"/>
                        <a:pt x="1" y="8"/>
                      </a:cubicBezTo>
                      <a:cubicBezTo>
                        <a:pt x="1"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2" name="Freeform 1014"/>
                <p:cNvSpPr>
                  <a:spLocks/>
                </p:cNvSpPr>
                <p:nvPr/>
              </p:nvSpPr>
              <p:spPr bwMode="auto">
                <a:xfrm>
                  <a:off x="6806" y="1227"/>
                  <a:ext cx="3"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0" y="1"/>
                        <a:pt x="1"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3" name="Freeform 1015"/>
                <p:cNvSpPr>
                  <a:spLocks/>
                </p:cNvSpPr>
                <p:nvPr/>
              </p:nvSpPr>
              <p:spPr bwMode="auto">
                <a:xfrm>
                  <a:off x="6802" y="1230"/>
                  <a:ext cx="7" cy="11"/>
                </a:xfrm>
                <a:custGeom>
                  <a:avLst/>
                  <a:gdLst>
                    <a:gd name="T0" fmla="*/ 2 w 3"/>
                    <a:gd name="T1" fmla="*/ 1 h 5"/>
                    <a:gd name="T2" fmla="*/ 0 w 3"/>
                    <a:gd name="T3" fmla="*/ 5 h 5"/>
                    <a:gd name="T4" fmla="*/ 1 w 3"/>
                    <a:gd name="T5" fmla="*/ 3 h 5"/>
                    <a:gd name="T6" fmla="*/ 2 w 3"/>
                    <a:gd name="T7" fmla="*/ 2 h 5"/>
                    <a:gd name="T8" fmla="*/ 2 w 3"/>
                    <a:gd name="T9" fmla="*/ 1 h 5"/>
                    <a:gd name="T10" fmla="*/ 3 w 3"/>
                    <a:gd name="T11" fmla="*/ 0 h 5"/>
                    <a:gd name="T12" fmla="*/ 3 w 3"/>
                    <a:gd name="T13" fmla="*/ 1 h 5"/>
                    <a:gd name="T14" fmla="*/ 3 w 3"/>
                    <a:gd name="T15" fmla="*/ 1 h 5"/>
                    <a:gd name="T16" fmla="*/ 3 w 3"/>
                    <a:gd name="T17" fmla="*/ 1 h 5"/>
                    <a:gd name="T18" fmla="*/ 2 w 3"/>
                    <a:gd name="T19" fmla="*/ 1 h 5"/>
                    <a:gd name="T20" fmla="*/ 2 w 3"/>
                    <a:gd name="T21" fmla="*/ 1 h 5"/>
                    <a:gd name="T22" fmla="*/ 2 w 3"/>
                    <a:gd name="T23" fmla="*/ 1 h 5"/>
                    <a:gd name="T24" fmla="*/ 2 w 3"/>
                    <a:gd name="T25" fmla="*/ 1 h 5"/>
                    <a:gd name="T26" fmla="*/ 3 w 3"/>
                    <a:gd name="T27" fmla="*/ 1 h 5"/>
                    <a:gd name="T28" fmla="*/ 3 w 3"/>
                    <a:gd name="T29" fmla="*/ 1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4"/>
                        <a:pt x="1" y="3"/>
                      </a:cubicBezTo>
                      <a:cubicBezTo>
                        <a:pt x="1" y="4"/>
                        <a:pt x="2" y="2"/>
                        <a:pt x="2" y="2"/>
                      </a:cubicBezTo>
                      <a:cubicBezTo>
                        <a:pt x="2" y="1"/>
                        <a:pt x="2" y="1"/>
                        <a:pt x="2" y="1"/>
                      </a:cubicBezTo>
                      <a:cubicBezTo>
                        <a:pt x="2" y="1"/>
                        <a:pt x="2" y="1"/>
                        <a:pt x="3" y="0"/>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2"/>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4" name="Freeform 1016"/>
                <p:cNvSpPr>
                  <a:spLocks/>
                </p:cNvSpPr>
                <p:nvPr/>
              </p:nvSpPr>
              <p:spPr bwMode="auto">
                <a:xfrm>
                  <a:off x="6799"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5" name="Freeform 1017"/>
                <p:cNvSpPr>
                  <a:spLocks/>
                </p:cNvSpPr>
                <p:nvPr/>
              </p:nvSpPr>
              <p:spPr bwMode="auto">
                <a:xfrm>
                  <a:off x="6799" y="1241"/>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0"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6" name="Freeform 1018"/>
                <p:cNvSpPr>
                  <a:spLocks/>
                </p:cNvSpPr>
                <p:nvPr/>
              </p:nvSpPr>
              <p:spPr bwMode="auto">
                <a:xfrm>
                  <a:off x="6799" y="1241"/>
                  <a:ext cx="3"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7" name="Freeform 1019"/>
                <p:cNvSpPr>
                  <a:spLocks/>
                </p:cNvSpPr>
                <p:nvPr/>
              </p:nvSpPr>
              <p:spPr bwMode="auto">
                <a:xfrm>
                  <a:off x="6806" y="1227"/>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8" name="Freeform 1020"/>
                <p:cNvSpPr>
                  <a:spLocks/>
                </p:cNvSpPr>
                <p:nvPr/>
              </p:nvSpPr>
              <p:spPr bwMode="auto">
                <a:xfrm>
                  <a:off x="6806" y="1227"/>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9" name="Freeform 1021"/>
                <p:cNvSpPr>
                  <a:spLocks/>
                </p:cNvSpPr>
                <p:nvPr/>
              </p:nvSpPr>
              <p:spPr bwMode="auto">
                <a:xfrm>
                  <a:off x="6759" y="12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0" name="Freeform 1022"/>
                <p:cNvSpPr>
                  <a:spLocks/>
                </p:cNvSpPr>
                <p:nvPr/>
              </p:nvSpPr>
              <p:spPr bwMode="auto">
                <a:xfrm>
                  <a:off x="6761" y="12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1" name="Freeform 1023"/>
                <p:cNvSpPr>
                  <a:spLocks/>
                </p:cNvSpPr>
                <p:nvPr/>
              </p:nvSpPr>
              <p:spPr bwMode="auto">
                <a:xfrm>
                  <a:off x="6794" y="1215"/>
                  <a:ext cx="5" cy="10"/>
                </a:xfrm>
                <a:custGeom>
                  <a:avLst/>
                  <a:gdLst>
                    <a:gd name="T0" fmla="*/ 0 w 2"/>
                    <a:gd name="T1" fmla="*/ 4 h 4"/>
                    <a:gd name="T2" fmla="*/ 1 w 2"/>
                    <a:gd name="T3" fmla="*/ 2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cubicBezTo>
                        <a:pt x="1" y="3"/>
                        <a:pt x="2" y="0"/>
                        <a:pt x="1"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2" name="Freeform 1024"/>
                <p:cNvSpPr>
                  <a:spLocks/>
                </p:cNvSpPr>
                <p:nvPr/>
              </p:nvSpPr>
              <p:spPr bwMode="auto">
                <a:xfrm>
                  <a:off x="6775" y="1241"/>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3" name="Freeform 1025"/>
                <p:cNvSpPr>
                  <a:spLocks/>
                </p:cNvSpPr>
                <p:nvPr/>
              </p:nvSpPr>
              <p:spPr bwMode="auto">
                <a:xfrm>
                  <a:off x="6768" y="125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4" name="Freeform 1026"/>
                <p:cNvSpPr>
                  <a:spLocks/>
                </p:cNvSpPr>
                <p:nvPr/>
              </p:nvSpPr>
              <p:spPr bwMode="auto">
                <a:xfrm>
                  <a:off x="6752" y="126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5" name="Freeform 1027"/>
                <p:cNvSpPr>
                  <a:spLocks/>
                </p:cNvSpPr>
                <p:nvPr/>
              </p:nvSpPr>
              <p:spPr bwMode="auto">
                <a:xfrm>
                  <a:off x="6799" y="122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6" name="Freeform 1028"/>
                <p:cNvSpPr>
                  <a:spLocks/>
                </p:cNvSpPr>
                <p:nvPr/>
              </p:nvSpPr>
              <p:spPr bwMode="auto">
                <a:xfrm>
                  <a:off x="6778" y="12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7" name="Freeform 1029"/>
                <p:cNvSpPr>
                  <a:spLocks/>
                </p:cNvSpPr>
                <p:nvPr/>
              </p:nvSpPr>
              <p:spPr bwMode="auto">
                <a:xfrm>
                  <a:off x="6802" y="1225"/>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8" name="Freeform 1030"/>
                <p:cNvSpPr>
                  <a:spLocks/>
                </p:cNvSpPr>
                <p:nvPr/>
              </p:nvSpPr>
              <p:spPr bwMode="auto">
                <a:xfrm>
                  <a:off x="6742" y="12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9" name="Freeform 1031"/>
                <p:cNvSpPr>
                  <a:spLocks/>
                </p:cNvSpPr>
                <p:nvPr/>
              </p:nvSpPr>
              <p:spPr bwMode="auto">
                <a:xfrm>
                  <a:off x="6756" y="121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0" name="Rectangle 1032"/>
                <p:cNvSpPr>
                  <a:spLocks noChangeArrowheads="1"/>
                </p:cNvSpPr>
                <p:nvPr/>
              </p:nvSpPr>
              <p:spPr bwMode="auto">
                <a:xfrm>
                  <a:off x="6804" y="122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1" name="Freeform 1033"/>
                <p:cNvSpPr>
                  <a:spLocks/>
                </p:cNvSpPr>
                <p:nvPr/>
              </p:nvSpPr>
              <p:spPr bwMode="auto">
                <a:xfrm>
                  <a:off x="6797" y="12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2" name="Freeform 1034"/>
                <p:cNvSpPr>
                  <a:spLocks/>
                </p:cNvSpPr>
                <p:nvPr/>
              </p:nvSpPr>
              <p:spPr bwMode="auto">
                <a:xfrm>
                  <a:off x="6787"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3" name="Freeform 1035"/>
                <p:cNvSpPr>
                  <a:spLocks/>
                </p:cNvSpPr>
                <p:nvPr/>
              </p:nvSpPr>
              <p:spPr bwMode="auto">
                <a:xfrm>
                  <a:off x="6804" y="122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4" name="Freeform 1036"/>
                <p:cNvSpPr>
                  <a:spLocks/>
                </p:cNvSpPr>
                <p:nvPr/>
              </p:nvSpPr>
              <p:spPr bwMode="auto">
                <a:xfrm>
                  <a:off x="6804" y="122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5" name="Freeform 1037"/>
                <p:cNvSpPr>
                  <a:spLocks/>
                </p:cNvSpPr>
                <p:nvPr/>
              </p:nvSpPr>
              <p:spPr bwMode="auto">
                <a:xfrm>
                  <a:off x="6804" y="12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6" name="Freeform 1038"/>
                <p:cNvSpPr>
                  <a:spLocks/>
                </p:cNvSpPr>
                <p:nvPr/>
              </p:nvSpPr>
              <p:spPr bwMode="auto">
                <a:xfrm>
                  <a:off x="6754"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7" name="Freeform 1039"/>
                <p:cNvSpPr>
                  <a:spLocks/>
                </p:cNvSpPr>
                <p:nvPr/>
              </p:nvSpPr>
              <p:spPr bwMode="auto">
                <a:xfrm>
                  <a:off x="6773" y="126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8" name="Freeform 1040"/>
                <p:cNvSpPr>
                  <a:spLocks/>
                </p:cNvSpPr>
                <p:nvPr/>
              </p:nvSpPr>
              <p:spPr bwMode="auto">
                <a:xfrm>
                  <a:off x="6771" y="1251"/>
                  <a:ext cx="7" cy="14"/>
                </a:xfrm>
                <a:custGeom>
                  <a:avLst/>
                  <a:gdLst>
                    <a:gd name="T0" fmla="*/ 0 w 3"/>
                    <a:gd name="T1" fmla="*/ 6 h 6"/>
                    <a:gd name="T2" fmla="*/ 1 w 3"/>
                    <a:gd name="T3" fmla="*/ 4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cubicBezTo>
                        <a:pt x="1" y="4"/>
                        <a:pt x="1" y="4"/>
                        <a:pt x="1" y="4"/>
                      </a:cubicBezTo>
                      <a:cubicBezTo>
                        <a:pt x="3" y="0"/>
                        <a:pt x="3" y="0"/>
                        <a:pt x="3"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9" name="Freeform 1041"/>
                <p:cNvSpPr>
                  <a:spLocks noEditPoints="1"/>
                </p:cNvSpPr>
                <p:nvPr/>
              </p:nvSpPr>
              <p:spPr bwMode="auto">
                <a:xfrm>
                  <a:off x="6738" y="1206"/>
                  <a:ext cx="68" cy="66"/>
                </a:xfrm>
                <a:custGeom>
                  <a:avLst/>
                  <a:gdLst>
                    <a:gd name="T0" fmla="*/ 9 w 29"/>
                    <a:gd name="T1" fmla="*/ 24 h 28"/>
                    <a:gd name="T2" fmla="*/ 10 w 29"/>
                    <a:gd name="T3" fmla="*/ 22 h 28"/>
                    <a:gd name="T4" fmla="*/ 10 w 29"/>
                    <a:gd name="T5" fmla="*/ 24 h 28"/>
                    <a:gd name="T6" fmla="*/ 11 w 29"/>
                    <a:gd name="T7" fmla="*/ 23 h 28"/>
                    <a:gd name="T8" fmla="*/ 12 w 29"/>
                    <a:gd name="T9" fmla="*/ 23 h 28"/>
                    <a:gd name="T10" fmla="*/ 16 w 29"/>
                    <a:gd name="T11" fmla="*/ 16 h 28"/>
                    <a:gd name="T12" fmla="*/ 16 w 29"/>
                    <a:gd name="T13" fmla="*/ 16 h 28"/>
                    <a:gd name="T14" fmla="*/ 14 w 29"/>
                    <a:gd name="T15" fmla="*/ 21 h 28"/>
                    <a:gd name="T16" fmla="*/ 14 w 29"/>
                    <a:gd name="T17" fmla="*/ 21 h 28"/>
                    <a:gd name="T18" fmla="*/ 15 w 29"/>
                    <a:gd name="T19" fmla="*/ 22 h 28"/>
                    <a:gd name="T20" fmla="*/ 15 w 29"/>
                    <a:gd name="T21" fmla="*/ 23 h 28"/>
                    <a:gd name="T22" fmla="*/ 15 w 29"/>
                    <a:gd name="T23" fmla="*/ 24 h 28"/>
                    <a:gd name="T24" fmla="*/ 22 w 29"/>
                    <a:gd name="T25" fmla="*/ 13 h 28"/>
                    <a:gd name="T26" fmla="*/ 17 w 29"/>
                    <a:gd name="T27" fmla="*/ 23 h 28"/>
                    <a:gd name="T28" fmla="*/ 17 w 29"/>
                    <a:gd name="T29" fmla="*/ 24 h 28"/>
                    <a:gd name="T30" fmla="*/ 18 w 29"/>
                    <a:gd name="T31" fmla="*/ 24 h 28"/>
                    <a:gd name="T32" fmla="*/ 20 w 29"/>
                    <a:gd name="T33" fmla="*/ 22 h 28"/>
                    <a:gd name="T34" fmla="*/ 24 w 29"/>
                    <a:gd name="T35" fmla="*/ 15 h 28"/>
                    <a:gd name="T36" fmla="*/ 22 w 29"/>
                    <a:gd name="T37" fmla="*/ 20 h 28"/>
                    <a:gd name="T38" fmla="*/ 25 w 29"/>
                    <a:gd name="T39" fmla="*/ 15 h 28"/>
                    <a:gd name="T40" fmla="*/ 29 w 29"/>
                    <a:gd name="T41" fmla="*/ 8 h 28"/>
                    <a:gd name="T42" fmla="*/ 28 w 29"/>
                    <a:gd name="T43" fmla="*/ 11 h 28"/>
                    <a:gd name="T44" fmla="*/ 28 w 29"/>
                    <a:gd name="T45" fmla="*/ 9 h 28"/>
                    <a:gd name="T46" fmla="*/ 27 w 29"/>
                    <a:gd name="T47" fmla="*/ 8 h 28"/>
                    <a:gd name="T48" fmla="*/ 24 w 29"/>
                    <a:gd name="T49" fmla="*/ 9 h 28"/>
                    <a:gd name="T50" fmla="*/ 24 w 29"/>
                    <a:gd name="T51" fmla="*/ 8 h 28"/>
                    <a:gd name="T52" fmla="*/ 22 w 29"/>
                    <a:gd name="T53" fmla="*/ 11 h 28"/>
                    <a:gd name="T54" fmla="*/ 20 w 29"/>
                    <a:gd name="T55" fmla="*/ 13 h 28"/>
                    <a:gd name="T56" fmla="*/ 20 w 29"/>
                    <a:gd name="T57" fmla="*/ 10 h 28"/>
                    <a:gd name="T58" fmla="*/ 19 w 29"/>
                    <a:gd name="T59" fmla="*/ 11 h 28"/>
                    <a:gd name="T60" fmla="*/ 18 w 29"/>
                    <a:gd name="T61" fmla="*/ 11 h 28"/>
                    <a:gd name="T62" fmla="*/ 17 w 29"/>
                    <a:gd name="T63" fmla="*/ 11 h 28"/>
                    <a:gd name="T64" fmla="*/ 17 w 29"/>
                    <a:gd name="T65" fmla="*/ 8 h 28"/>
                    <a:gd name="T66" fmla="*/ 16 w 29"/>
                    <a:gd name="T67" fmla="*/ 6 h 28"/>
                    <a:gd name="T68" fmla="*/ 15 w 29"/>
                    <a:gd name="T69" fmla="*/ 6 h 28"/>
                    <a:gd name="T70" fmla="*/ 14 w 29"/>
                    <a:gd name="T71" fmla="*/ 7 h 28"/>
                    <a:gd name="T72" fmla="*/ 14 w 29"/>
                    <a:gd name="T73" fmla="*/ 3 h 28"/>
                    <a:gd name="T74" fmla="*/ 13 w 29"/>
                    <a:gd name="T75" fmla="*/ 4 h 28"/>
                    <a:gd name="T76" fmla="*/ 11 w 29"/>
                    <a:gd name="T77" fmla="*/ 3 h 28"/>
                    <a:gd name="T78" fmla="*/ 10 w 29"/>
                    <a:gd name="T79" fmla="*/ 4 h 28"/>
                    <a:gd name="T80" fmla="*/ 7 w 29"/>
                    <a:gd name="T81" fmla="*/ 5 h 28"/>
                    <a:gd name="T82" fmla="*/ 2 w 29"/>
                    <a:gd name="T83" fmla="*/ 15 h 28"/>
                    <a:gd name="T84" fmla="*/ 3 w 29"/>
                    <a:gd name="T85" fmla="*/ 16 h 28"/>
                    <a:gd name="T86" fmla="*/ 2 w 29"/>
                    <a:gd name="T87" fmla="*/ 18 h 28"/>
                    <a:gd name="T88" fmla="*/ 4 w 29"/>
                    <a:gd name="T89" fmla="*/ 19 h 28"/>
                    <a:gd name="T90" fmla="*/ 6 w 29"/>
                    <a:gd name="T91" fmla="*/ 16 h 28"/>
                    <a:gd name="T92" fmla="*/ 6 w 29"/>
                    <a:gd name="T93" fmla="*/ 17 h 28"/>
                    <a:gd name="T94" fmla="*/ 7 w 29"/>
                    <a:gd name="T95" fmla="*/ 18 h 28"/>
                    <a:gd name="T96" fmla="*/ 5 w 29"/>
                    <a:gd name="T97" fmla="*/ 22 h 28"/>
                    <a:gd name="T98" fmla="*/ 8 w 29"/>
                    <a:gd name="T99" fmla="*/ 18 h 28"/>
                    <a:gd name="T100" fmla="*/ 8 w 29"/>
                    <a:gd name="T101" fmla="*/ 20 h 28"/>
                    <a:gd name="T102" fmla="*/ 7 w 29"/>
                    <a:gd name="T103" fmla="*/ 21 h 28"/>
                    <a:gd name="T104" fmla="*/ 8 w 29"/>
                    <a:gd name="T105" fmla="*/ 22 h 28"/>
                    <a:gd name="T106" fmla="*/ 9 w 29"/>
                    <a:gd name="T107" fmla="*/ 23 h 28"/>
                    <a:gd name="T108" fmla="*/ 15 w 29"/>
                    <a:gd name="T109" fmla="*/ 19 h 28"/>
                    <a:gd name="T110" fmla="*/ 27 w 29"/>
                    <a:gd name="T11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8">
                      <a:moveTo>
                        <a:pt x="9" y="23"/>
                      </a:moveTo>
                      <a:cubicBezTo>
                        <a:pt x="8" y="24"/>
                        <a:pt x="8" y="24"/>
                        <a:pt x="8" y="24"/>
                      </a:cubicBezTo>
                      <a:cubicBezTo>
                        <a:pt x="7" y="26"/>
                        <a:pt x="7" y="25"/>
                        <a:pt x="6" y="27"/>
                      </a:cubicBezTo>
                      <a:cubicBezTo>
                        <a:pt x="9" y="23"/>
                        <a:pt x="7" y="27"/>
                        <a:pt x="9" y="22"/>
                      </a:cubicBezTo>
                      <a:cubicBezTo>
                        <a:pt x="9" y="23"/>
                        <a:pt x="9" y="23"/>
                        <a:pt x="9" y="23"/>
                      </a:cubicBezTo>
                      <a:cubicBezTo>
                        <a:pt x="9" y="23"/>
                        <a:pt x="9" y="24"/>
                        <a:pt x="9" y="24"/>
                      </a:cubicBezTo>
                      <a:cubicBezTo>
                        <a:pt x="8" y="26"/>
                        <a:pt x="11" y="20"/>
                        <a:pt x="10" y="21"/>
                      </a:cubicBezTo>
                      <a:cubicBezTo>
                        <a:pt x="10" y="21"/>
                        <a:pt x="10" y="22"/>
                        <a:pt x="10" y="23"/>
                      </a:cubicBezTo>
                      <a:cubicBezTo>
                        <a:pt x="10" y="21"/>
                        <a:pt x="10" y="21"/>
                        <a:pt x="10" y="21"/>
                      </a:cubicBezTo>
                      <a:cubicBezTo>
                        <a:pt x="10" y="21"/>
                        <a:pt x="10" y="22"/>
                        <a:pt x="10" y="22"/>
                      </a:cubicBezTo>
                      <a:cubicBezTo>
                        <a:pt x="10" y="22"/>
                        <a:pt x="10" y="22"/>
                        <a:pt x="10" y="22"/>
                      </a:cubicBezTo>
                      <a:cubicBezTo>
                        <a:pt x="10" y="22"/>
                        <a:pt x="10" y="22"/>
                        <a:pt x="10" y="22"/>
                      </a:cubicBezTo>
                      <a:cubicBezTo>
                        <a:pt x="11" y="21"/>
                        <a:pt x="11" y="20"/>
                        <a:pt x="12" y="20"/>
                      </a:cubicBezTo>
                      <a:cubicBezTo>
                        <a:pt x="11" y="20"/>
                        <a:pt x="11" y="20"/>
                        <a:pt x="11" y="21"/>
                      </a:cubicBezTo>
                      <a:cubicBezTo>
                        <a:pt x="12" y="20"/>
                        <a:pt x="12" y="20"/>
                        <a:pt x="12" y="20"/>
                      </a:cubicBezTo>
                      <a:cubicBezTo>
                        <a:pt x="11" y="21"/>
                        <a:pt x="10" y="22"/>
                        <a:pt x="10" y="22"/>
                      </a:cubicBezTo>
                      <a:cubicBezTo>
                        <a:pt x="8" y="27"/>
                        <a:pt x="11" y="21"/>
                        <a:pt x="10" y="24"/>
                      </a:cubicBezTo>
                      <a:cubicBezTo>
                        <a:pt x="10" y="24"/>
                        <a:pt x="10" y="24"/>
                        <a:pt x="10" y="24"/>
                      </a:cubicBezTo>
                      <a:cubicBezTo>
                        <a:pt x="8" y="27"/>
                        <a:pt x="9" y="26"/>
                        <a:pt x="8" y="28"/>
                      </a:cubicBezTo>
                      <a:cubicBezTo>
                        <a:pt x="9" y="27"/>
                        <a:pt x="10" y="23"/>
                        <a:pt x="11" y="22"/>
                      </a:cubicBezTo>
                      <a:cubicBezTo>
                        <a:pt x="11" y="23"/>
                        <a:pt x="11" y="23"/>
                        <a:pt x="11" y="22"/>
                      </a:cubicBezTo>
                      <a:cubicBezTo>
                        <a:pt x="10" y="24"/>
                        <a:pt x="10" y="23"/>
                        <a:pt x="11" y="23"/>
                      </a:cubicBezTo>
                      <a:cubicBezTo>
                        <a:pt x="9" y="25"/>
                        <a:pt x="9" y="25"/>
                        <a:pt x="9" y="25"/>
                      </a:cubicBezTo>
                      <a:cubicBezTo>
                        <a:pt x="10" y="25"/>
                        <a:pt x="10" y="24"/>
                        <a:pt x="11" y="23"/>
                      </a:cubicBezTo>
                      <a:cubicBezTo>
                        <a:pt x="11" y="23"/>
                        <a:pt x="10" y="25"/>
                        <a:pt x="9" y="26"/>
                      </a:cubicBezTo>
                      <a:cubicBezTo>
                        <a:pt x="9" y="27"/>
                        <a:pt x="11" y="23"/>
                        <a:pt x="11" y="23"/>
                      </a:cubicBezTo>
                      <a:cubicBezTo>
                        <a:pt x="11" y="24"/>
                        <a:pt x="11" y="23"/>
                        <a:pt x="12" y="22"/>
                      </a:cubicBezTo>
                      <a:cubicBezTo>
                        <a:pt x="12" y="23"/>
                        <a:pt x="11" y="23"/>
                        <a:pt x="11" y="24"/>
                      </a:cubicBezTo>
                      <a:cubicBezTo>
                        <a:pt x="12" y="22"/>
                        <a:pt x="12" y="22"/>
                        <a:pt x="12" y="22"/>
                      </a:cubicBezTo>
                      <a:cubicBezTo>
                        <a:pt x="12" y="22"/>
                        <a:pt x="12" y="23"/>
                        <a:pt x="12" y="23"/>
                      </a:cubicBezTo>
                      <a:cubicBezTo>
                        <a:pt x="12" y="22"/>
                        <a:pt x="13" y="21"/>
                        <a:pt x="13" y="20"/>
                      </a:cubicBezTo>
                      <a:cubicBezTo>
                        <a:pt x="14" y="17"/>
                        <a:pt x="12" y="24"/>
                        <a:pt x="13" y="21"/>
                      </a:cubicBezTo>
                      <a:cubicBezTo>
                        <a:pt x="13" y="22"/>
                        <a:pt x="12" y="22"/>
                        <a:pt x="12" y="23"/>
                      </a:cubicBezTo>
                      <a:cubicBezTo>
                        <a:pt x="13" y="21"/>
                        <a:pt x="13" y="22"/>
                        <a:pt x="14" y="19"/>
                      </a:cubicBezTo>
                      <a:cubicBezTo>
                        <a:pt x="14" y="21"/>
                        <a:pt x="14" y="21"/>
                        <a:pt x="14" y="21"/>
                      </a:cubicBezTo>
                      <a:cubicBezTo>
                        <a:pt x="14" y="19"/>
                        <a:pt x="15" y="17"/>
                        <a:pt x="16" y="16"/>
                      </a:cubicBezTo>
                      <a:cubicBezTo>
                        <a:pt x="17" y="15"/>
                        <a:pt x="17" y="14"/>
                        <a:pt x="17" y="14"/>
                      </a:cubicBezTo>
                      <a:cubicBezTo>
                        <a:pt x="18" y="13"/>
                        <a:pt x="18" y="13"/>
                        <a:pt x="18" y="13"/>
                      </a:cubicBezTo>
                      <a:cubicBezTo>
                        <a:pt x="18" y="13"/>
                        <a:pt x="17" y="14"/>
                        <a:pt x="17" y="15"/>
                      </a:cubicBezTo>
                      <a:cubicBezTo>
                        <a:pt x="17" y="14"/>
                        <a:pt x="17" y="14"/>
                        <a:pt x="17" y="14"/>
                      </a:cubicBezTo>
                      <a:cubicBezTo>
                        <a:pt x="17" y="15"/>
                        <a:pt x="16" y="16"/>
                        <a:pt x="16" y="18"/>
                      </a:cubicBezTo>
                      <a:cubicBezTo>
                        <a:pt x="16" y="17"/>
                        <a:pt x="16" y="17"/>
                        <a:pt x="16" y="16"/>
                      </a:cubicBezTo>
                      <a:cubicBezTo>
                        <a:pt x="15" y="18"/>
                        <a:pt x="15" y="19"/>
                        <a:pt x="14" y="20"/>
                      </a:cubicBezTo>
                      <a:cubicBezTo>
                        <a:pt x="14" y="20"/>
                        <a:pt x="14" y="20"/>
                        <a:pt x="14" y="20"/>
                      </a:cubicBezTo>
                      <a:cubicBezTo>
                        <a:pt x="14" y="20"/>
                        <a:pt x="14" y="21"/>
                        <a:pt x="14" y="21"/>
                      </a:cubicBezTo>
                      <a:cubicBezTo>
                        <a:pt x="14" y="21"/>
                        <a:pt x="14" y="20"/>
                        <a:pt x="14" y="20"/>
                      </a:cubicBezTo>
                      <a:cubicBezTo>
                        <a:pt x="13" y="22"/>
                        <a:pt x="13" y="22"/>
                        <a:pt x="13" y="22"/>
                      </a:cubicBezTo>
                      <a:cubicBezTo>
                        <a:pt x="14" y="21"/>
                        <a:pt x="14" y="21"/>
                        <a:pt x="14" y="21"/>
                      </a:cubicBezTo>
                      <a:cubicBezTo>
                        <a:pt x="13" y="23"/>
                        <a:pt x="13" y="23"/>
                        <a:pt x="13" y="23"/>
                      </a:cubicBezTo>
                      <a:cubicBezTo>
                        <a:pt x="14" y="21"/>
                        <a:pt x="16" y="17"/>
                        <a:pt x="17" y="16"/>
                      </a:cubicBezTo>
                      <a:cubicBezTo>
                        <a:pt x="16" y="18"/>
                        <a:pt x="16" y="19"/>
                        <a:pt x="15" y="21"/>
                      </a:cubicBezTo>
                      <a:cubicBezTo>
                        <a:pt x="16" y="19"/>
                        <a:pt x="14" y="22"/>
                        <a:pt x="14" y="22"/>
                      </a:cubicBezTo>
                      <a:cubicBezTo>
                        <a:pt x="14" y="22"/>
                        <a:pt x="13" y="23"/>
                        <a:pt x="13" y="23"/>
                      </a:cubicBezTo>
                      <a:cubicBezTo>
                        <a:pt x="14" y="21"/>
                        <a:pt x="14" y="21"/>
                        <a:pt x="14" y="21"/>
                      </a:cubicBezTo>
                      <a:cubicBezTo>
                        <a:pt x="14" y="23"/>
                        <a:pt x="14" y="23"/>
                        <a:pt x="14" y="23"/>
                      </a:cubicBezTo>
                      <a:cubicBezTo>
                        <a:pt x="15" y="20"/>
                        <a:pt x="15" y="21"/>
                        <a:pt x="16" y="20"/>
                      </a:cubicBezTo>
                      <a:cubicBezTo>
                        <a:pt x="15" y="21"/>
                        <a:pt x="14" y="23"/>
                        <a:pt x="14" y="22"/>
                      </a:cubicBezTo>
                      <a:cubicBezTo>
                        <a:pt x="13" y="25"/>
                        <a:pt x="17" y="18"/>
                        <a:pt x="16" y="20"/>
                      </a:cubicBezTo>
                      <a:cubicBezTo>
                        <a:pt x="15" y="20"/>
                        <a:pt x="16" y="20"/>
                        <a:pt x="15" y="21"/>
                      </a:cubicBezTo>
                      <a:cubicBezTo>
                        <a:pt x="16" y="20"/>
                        <a:pt x="16" y="21"/>
                        <a:pt x="15" y="22"/>
                      </a:cubicBezTo>
                      <a:cubicBezTo>
                        <a:pt x="15" y="22"/>
                        <a:pt x="15" y="22"/>
                        <a:pt x="15" y="22"/>
                      </a:cubicBezTo>
                      <a:cubicBezTo>
                        <a:pt x="15" y="22"/>
                        <a:pt x="15" y="22"/>
                        <a:pt x="17" y="19"/>
                      </a:cubicBezTo>
                      <a:cubicBezTo>
                        <a:pt x="17" y="19"/>
                        <a:pt x="15" y="23"/>
                        <a:pt x="15" y="23"/>
                      </a:cubicBezTo>
                      <a:cubicBezTo>
                        <a:pt x="20" y="13"/>
                        <a:pt x="20" y="13"/>
                        <a:pt x="20" y="13"/>
                      </a:cubicBezTo>
                      <a:cubicBezTo>
                        <a:pt x="19" y="16"/>
                        <a:pt x="16" y="22"/>
                        <a:pt x="15" y="23"/>
                      </a:cubicBezTo>
                      <a:cubicBezTo>
                        <a:pt x="15" y="24"/>
                        <a:pt x="15" y="24"/>
                        <a:pt x="15" y="23"/>
                      </a:cubicBezTo>
                      <a:cubicBezTo>
                        <a:pt x="15" y="23"/>
                        <a:pt x="17" y="20"/>
                        <a:pt x="17" y="19"/>
                      </a:cubicBezTo>
                      <a:cubicBezTo>
                        <a:pt x="16" y="22"/>
                        <a:pt x="17" y="21"/>
                        <a:pt x="15" y="24"/>
                      </a:cubicBezTo>
                      <a:cubicBezTo>
                        <a:pt x="16" y="23"/>
                        <a:pt x="18" y="19"/>
                        <a:pt x="18" y="19"/>
                      </a:cubicBezTo>
                      <a:cubicBezTo>
                        <a:pt x="17" y="20"/>
                        <a:pt x="16" y="23"/>
                        <a:pt x="16" y="23"/>
                      </a:cubicBezTo>
                      <a:cubicBezTo>
                        <a:pt x="18" y="20"/>
                        <a:pt x="18" y="20"/>
                        <a:pt x="18" y="20"/>
                      </a:cubicBezTo>
                      <a:cubicBezTo>
                        <a:pt x="17" y="20"/>
                        <a:pt x="16" y="23"/>
                        <a:pt x="15" y="24"/>
                      </a:cubicBezTo>
                      <a:cubicBezTo>
                        <a:pt x="16" y="23"/>
                        <a:pt x="16" y="24"/>
                        <a:pt x="16" y="24"/>
                      </a:cubicBezTo>
                      <a:cubicBezTo>
                        <a:pt x="16" y="23"/>
                        <a:pt x="16" y="23"/>
                        <a:pt x="16" y="23"/>
                      </a:cubicBezTo>
                      <a:cubicBezTo>
                        <a:pt x="16" y="24"/>
                        <a:pt x="19" y="17"/>
                        <a:pt x="19" y="18"/>
                      </a:cubicBezTo>
                      <a:cubicBezTo>
                        <a:pt x="19" y="18"/>
                        <a:pt x="17" y="23"/>
                        <a:pt x="16" y="23"/>
                      </a:cubicBezTo>
                      <a:cubicBezTo>
                        <a:pt x="18" y="21"/>
                        <a:pt x="22" y="13"/>
                        <a:pt x="23" y="12"/>
                      </a:cubicBezTo>
                      <a:cubicBezTo>
                        <a:pt x="22" y="13"/>
                        <a:pt x="22" y="13"/>
                        <a:pt x="22" y="13"/>
                      </a:cubicBezTo>
                      <a:cubicBezTo>
                        <a:pt x="23" y="12"/>
                        <a:pt x="23" y="12"/>
                        <a:pt x="23" y="12"/>
                      </a:cubicBezTo>
                      <a:cubicBezTo>
                        <a:pt x="21" y="15"/>
                        <a:pt x="18" y="21"/>
                        <a:pt x="16" y="24"/>
                      </a:cubicBezTo>
                      <a:cubicBezTo>
                        <a:pt x="16" y="25"/>
                        <a:pt x="16" y="25"/>
                        <a:pt x="16" y="25"/>
                      </a:cubicBezTo>
                      <a:cubicBezTo>
                        <a:pt x="15" y="26"/>
                        <a:pt x="15" y="27"/>
                        <a:pt x="15" y="27"/>
                      </a:cubicBezTo>
                      <a:cubicBezTo>
                        <a:pt x="15" y="28"/>
                        <a:pt x="15" y="28"/>
                        <a:pt x="15" y="28"/>
                      </a:cubicBezTo>
                      <a:cubicBezTo>
                        <a:pt x="16" y="25"/>
                        <a:pt x="16" y="25"/>
                        <a:pt x="17" y="23"/>
                      </a:cubicBezTo>
                      <a:cubicBezTo>
                        <a:pt x="16" y="26"/>
                        <a:pt x="16" y="26"/>
                        <a:pt x="16" y="26"/>
                      </a:cubicBezTo>
                      <a:cubicBezTo>
                        <a:pt x="17" y="23"/>
                        <a:pt x="19" y="19"/>
                        <a:pt x="19" y="19"/>
                      </a:cubicBezTo>
                      <a:cubicBezTo>
                        <a:pt x="19" y="20"/>
                        <a:pt x="17" y="24"/>
                        <a:pt x="17" y="25"/>
                      </a:cubicBezTo>
                      <a:cubicBezTo>
                        <a:pt x="17" y="24"/>
                        <a:pt x="17" y="23"/>
                        <a:pt x="17" y="24"/>
                      </a:cubicBezTo>
                      <a:cubicBezTo>
                        <a:pt x="16" y="25"/>
                        <a:pt x="16" y="25"/>
                        <a:pt x="16" y="25"/>
                      </a:cubicBezTo>
                      <a:cubicBezTo>
                        <a:pt x="16" y="26"/>
                        <a:pt x="18" y="22"/>
                        <a:pt x="17" y="24"/>
                      </a:cubicBezTo>
                      <a:cubicBezTo>
                        <a:pt x="17" y="24"/>
                        <a:pt x="16" y="27"/>
                        <a:pt x="16" y="26"/>
                      </a:cubicBezTo>
                      <a:cubicBezTo>
                        <a:pt x="18" y="23"/>
                        <a:pt x="22" y="15"/>
                        <a:pt x="23" y="13"/>
                      </a:cubicBezTo>
                      <a:cubicBezTo>
                        <a:pt x="23" y="13"/>
                        <a:pt x="22" y="15"/>
                        <a:pt x="21" y="17"/>
                      </a:cubicBezTo>
                      <a:cubicBezTo>
                        <a:pt x="20" y="19"/>
                        <a:pt x="19" y="22"/>
                        <a:pt x="18" y="24"/>
                      </a:cubicBezTo>
                      <a:cubicBezTo>
                        <a:pt x="18" y="23"/>
                        <a:pt x="19" y="22"/>
                        <a:pt x="19" y="22"/>
                      </a:cubicBezTo>
                      <a:cubicBezTo>
                        <a:pt x="18" y="22"/>
                        <a:pt x="18" y="24"/>
                        <a:pt x="18" y="24"/>
                      </a:cubicBezTo>
                      <a:cubicBezTo>
                        <a:pt x="19" y="21"/>
                        <a:pt x="18" y="24"/>
                        <a:pt x="19" y="22"/>
                      </a:cubicBezTo>
                      <a:cubicBezTo>
                        <a:pt x="19" y="21"/>
                        <a:pt x="19" y="22"/>
                        <a:pt x="19" y="22"/>
                      </a:cubicBezTo>
                      <a:cubicBezTo>
                        <a:pt x="20" y="21"/>
                        <a:pt x="22" y="17"/>
                        <a:pt x="22" y="16"/>
                      </a:cubicBezTo>
                      <a:cubicBezTo>
                        <a:pt x="22" y="17"/>
                        <a:pt x="22" y="18"/>
                        <a:pt x="21" y="18"/>
                      </a:cubicBezTo>
                      <a:cubicBezTo>
                        <a:pt x="21" y="18"/>
                        <a:pt x="21" y="19"/>
                        <a:pt x="21" y="20"/>
                      </a:cubicBezTo>
                      <a:cubicBezTo>
                        <a:pt x="21" y="20"/>
                        <a:pt x="21" y="21"/>
                        <a:pt x="20" y="22"/>
                      </a:cubicBezTo>
                      <a:cubicBezTo>
                        <a:pt x="20" y="22"/>
                        <a:pt x="21" y="21"/>
                        <a:pt x="21" y="21"/>
                      </a:cubicBezTo>
                      <a:cubicBezTo>
                        <a:pt x="20" y="23"/>
                        <a:pt x="20" y="21"/>
                        <a:pt x="19" y="23"/>
                      </a:cubicBezTo>
                      <a:cubicBezTo>
                        <a:pt x="20" y="22"/>
                        <a:pt x="20" y="22"/>
                        <a:pt x="21" y="21"/>
                      </a:cubicBezTo>
                      <a:cubicBezTo>
                        <a:pt x="22" y="19"/>
                        <a:pt x="21" y="20"/>
                        <a:pt x="20" y="21"/>
                      </a:cubicBezTo>
                      <a:cubicBezTo>
                        <a:pt x="22" y="18"/>
                        <a:pt x="24" y="15"/>
                        <a:pt x="25" y="14"/>
                      </a:cubicBezTo>
                      <a:cubicBezTo>
                        <a:pt x="25" y="13"/>
                        <a:pt x="24" y="16"/>
                        <a:pt x="24" y="15"/>
                      </a:cubicBezTo>
                      <a:cubicBezTo>
                        <a:pt x="24" y="16"/>
                        <a:pt x="27" y="10"/>
                        <a:pt x="26" y="13"/>
                      </a:cubicBezTo>
                      <a:cubicBezTo>
                        <a:pt x="25" y="14"/>
                        <a:pt x="24" y="16"/>
                        <a:pt x="23" y="18"/>
                      </a:cubicBezTo>
                      <a:cubicBezTo>
                        <a:pt x="23" y="18"/>
                        <a:pt x="24" y="16"/>
                        <a:pt x="24" y="16"/>
                      </a:cubicBezTo>
                      <a:cubicBezTo>
                        <a:pt x="23" y="17"/>
                        <a:pt x="23" y="17"/>
                        <a:pt x="23" y="17"/>
                      </a:cubicBezTo>
                      <a:cubicBezTo>
                        <a:pt x="23" y="18"/>
                        <a:pt x="23" y="18"/>
                        <a:pt x="23" y="18"/>
                      </a:cubicBezTo>
                      <a:cubicBezTo>
                        <a:pt x="22" y="20"/>
                        <a:pt x="23" y="18"/>
                        <a:pt x="22" y="20"/>
                      </a:cubicBezTo>
                      <a:cubicBezTo>
                        <a:pt x="23" y="19"/>
                        <a:pt x="23" y="19"/>
                        <a:pt x="24" y="18"/>
                      </a:cubicBezTo>
                      <a:cubicBezTo>
                        <a:pt x="23" y="18"/>
                        <a:pt x="23" y="18"/>
                        <a:pt x="23" y="18"/>
                      </a:cubicBezTo>
                      <a:cubicBezTo>
                        <a:pt x="24" y="17"/>
                        <a:pt x="25" y="16"/>
                        <a:pt x="25" y="15"/>
                      </a:cubicBezTo>
                      <a:cubicBezTo>
                        <a:pt x="26" y="14"/>
                        <a:pt x="27" y="13"/>
                        <a:pt x="26" y="14"/>
                      </a:cubicBezTo>
                      <a:cubicBezTo>
                        <a:pt x="25" y="16"/>
                        <a:pt x="25" y="16"/>
                        <a:pt x="25" y="16"/>
                      </a:cubicBezTo>
                      <a:cubicBezTo>
                        <a:pt x="26" y="15"/>
                        <a:pt x="26" y="15"/>
                        <a:pt x="25" y="15"/>
                      </a:cubicBezTo>
                      <a:cubicBezTo>
                        <a:pt x="26" y="14"/>
                        <a:pt x="24" y="18"/>
                        <a:pt x="26" y="15"/>
                      </a:cubicBezTo>
                      <a:cubicBezTo>
                        <a:pt x="26" y="14"/>
                        <a:pt x="26" y="14"/>
                        <a:pt x="26" y="14"/>
                      </a:cubicBezTo>
                      <a:cubicBezTo>
                        <a:pt x="27" y="13"/>
                        <a:pt x="28" y="11"/>
                        <a:pt x="28" y="11"/>
                      </a:cubicBezTo>
                      <a:cubicBezTo>
                        <a:pt x="29" y="9"/>
                        <a:pt x="28" y="12"/>
                        <a:pt x="29" y="9"/>
                      </a:cubicBezTo>
                      <a:cubicBezTo>
                        <a:pt x="28" y="12"/>
                        <a:pt x="29" y="9"/>
                        <a:pt x="27" y="12"/>
                      </a:cubicBezTo>
                      <a:cubicBezTo>
                        <a:pt x="29" y="9"/>
                        <a:pt x="28" y="11"/>
                        <a:pt x="29" y="8"/>
                      </a:cubicBezTo>
                      <a:cubicBezTo>
                        <a:pt x="29" y="9"/>
                        <a:pt x="28" y="10"/>
                        <a:pt x="28" y="9"/>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1"/>
                        <a:pt x="28" y="11"/>
                      </a:cubicBezTo>
                      <a:cubicBezTo>
                        <a:pt x="27" y="13"/>
                        <a:pt x="27" y="13"/>
                        <a:pt x="26" y="13"/>
                      </a:cubicBezTo>
                      <a:cubicBezTo>
                        <a:pt x="26" y="13"/>
                        <a:pt x="26" y="13"/>
                        <a:pt x="27" y="12"/>
                      </a:cubicBezTo>
                      <a:cubicBezTo>
                        <a:pt x="26" y="13"/>
                        <a:pt x="26" y="13"/>
                        <a:pt x="26" y="13"/>
                      </a:cubicBezTo>
                      <a:cubicBezTo>
                        <a:pt x="27" y="11"/>
                        <a:pt x="27" y="10"/>
                        <a:pt x="28" y="9"/>
                      </a:cubicBezTo>
                      <a:cubicBezTo>
                        <a:pt x="28" y="9"/>
                        <a:pt x="28" y="9"/>
                        <a:pt x="28" y="9"/>
                      </a:cubicBezTo>
                      <a:cubicBezTo>
                        <a:pt x="28" y="8"/>
                        <a:pt x="28" y="8"/>
                        <a:pt x="28" y="9"/>
                      </a:cubicBezTo>
                      <a:cubicBezTo>
                        <a:pt x="28" y="8"/>
                        <a:pt x="27" y="10"/>
                        <a:pt x="28" y="9"/>
                      </a:cubicBezTo>
                      <a:cubicBezTo>
                        <a:pt x="27" y="10"/>
                        <a:pt x="27" y="10"/>
                        <a:pt x="27" y="10"/>
                      </a:cubicBezTo>
                      <a:cubicBezTo>
                        <a:pt x="27" y="10"/>
                        <a:pt x="27" y="10"/>
                        <a:pt x="27" y="10"/>
                      </a:cubicBezTo>
                      <a:cubicBezTo>
                        <a:pt x="27" y="9"/>
                        <a:pt x="25" y="12"/>
                        <a:pt x="27" y="9"/>
                      </a:cubicBezTo>
                      <a:cubicBezTo>
                        <a:pt x="26" y="9"/>
                        <a:pt x="26" y="10"/>
                        <a:pt x="26" y="9"/>
                      </a:cubicBezTo>
                      <a:cubicBezTo>
                        <a:pt x="27" y="8"/>
                        <a:pt x="27" y="8"/>
                        <a:pt x="27" y="8"/>
                      </a:cubicBezTo>
                      <a:cubicBezTo>
                        <a:pt x="27" y="8"/>
                        <a:pt x="27" y="6"/>
                        <a:pt x="27" y="8"/>
                      </a:cubicBezTo>
                      <a:cubicBezTo>
                        <a:pt x="28" y="4"/>
                        <a:pt x="27" y="7"/>
                        <a:pt x="27" y="6"/>
                      </a:cubicBezTo>
                      <a:cubicBezTo>
                        <a:pt x="26" y="8"/>
                        <a:pt x="26" y="8"/>
                        <a:pt x="26" y="8"/>
                      </a:cubicBezTo>
                      <a:cubicBezTo>
                        <a:pt x="26" y="8"/>
                        <a:pt x="25" y="8"/>
                        <a:pt x="25" y="9"/>
                      </a:cubicBezTo>
                      <a:cubicBezTo>
                        <a:pt x="24" y="10"/>
                        <a:pt x="24" y="10"/>
                        <a:pt x="24" y="10"/>
                      </a:cubicBezTo>
                      <a:cubicBezTo>
                        <a:pt x="23" y="12"/>
                        <a:pt x="24" y="9"/>
                        <a:pt x="24" y="9"/>
                      </a:cubicBezTo>
                      <a:cubicBezTo>
                        <a:pt x="25" y="9"/>
                        <a:pt x="24" y="9"/>
                        <a:pt x="24" y="9"/>
                      </a:cubicBezTo>
                      <a:cubicBezTo>
                        <a:pt x="26" y="6"/>
                        <a:pt x="23" y="12"/>
                        <a:pt x="24" y="9"/>
                      </a:cubicBezTo>
                      <a:cubicBezTo>
                        <a:pt x="23" y="10"/>
                        <a:pt x="23" y="9"/>
                        <a:pt x="24" y="9"/>
                      </a:cubicBezTo>
                      <a:cubicBezTo>
                        <a:pt x="24" y="9"/>
                        <a:pt x="24" y="9"/>
                        <a:pt x="24" y="9"/>
                      </a:cubicBezTo>
                      <a:cubicBezTo>
                        <a:pt x="24" y="9"/>
                        <a:pt x="24" y="9"/>
                        <a:pt x="24" y="9"/>
                      </a:cubicBezTo>
                      <a:cubicBezTo>
                        <a:pt x="24" y="8"/>
                        <a:pt x="24" y="8"/>
                        <a:pt x="24" y="8"/>
                      </a:cubicBezTo>
                      <a:cubicBezTo>
                        <a:pt x="24" y="8"/>
                        <a:pt x="24" y="9"/>
                        <a:pt x="24" y="9"/>
                      </a:cubicBezTo>
                      <a:cubicBezTo>
                        <a:pt x="24" y="9"/>
                        <a:pt x="23" y="9"/>
                        <a:pt x="23" y="9"/>
                      </a:cubicBezTo>
                      <a:cubicBezTo>
                        <a:pt x="24" y="8"/>
                        <a:pt x="24" y="8"/>
                        <a:pt x="24" y="8"/>
                      </a:cubicBezTo>
                      <a:cubicBezTo>
                        <a:pt x="24" y="8"/>
                        <a:pt x="24" y="8"/>
                        <a:pt x="24" y="8"/>
                      </a:cubicBezTo>
                      <a:cubicBezTo>
                        <a:pt x="24" y="7"/>
                        <a:pt x="24" y="8"/>
                        <a:pt x="23" y="10"/>
                      </a:cubicBezTo>
                      <a:cubicBezTo>
                        <a:pt x="23" y="10"/>
                        <a:pt x="23" y="10"/>
                        <a:pt x="22" y="11"/>
                      </a:cubicBezTo>
                      <a:cubicBezTo>
                        <a:pt x="24" y="8"/>
                        <a:pt x="22" y="12"/>
                        <a:pt x="23" y="9"/>
                      </a:cubicBezTo>
                      <a:cubicBezTo>
                        <a:pt x="22" y="10"/>
                        <a:pt x="22" y="10"/>
                        <a:pt x="21" y="13"/>
                      </a:cubicBezTo>
                      <a:cubicBezTo>
                        <a:pt x="21" y="12"/>
                        <a:pt x="21" y="12"/>
                        <a:pt x="21" y="12"/>
                      </a:cubicBezTo>
                      <a:cubicBezTo>
                        <a:pt x="21" y="12"/>
                        <a:pt x="21" y="11"/>
                        <a:pt x="21" y="12"/>
                      </a:cubicBezTo>
                      <a:cubicBezTo>
                        <a:pt x="22" y="10"/>
                        <a:pt x="22" y="10"/>
                        <a:pt x="22" y="10"/>
                      </a:cubicBezTo>
                      <a:cubicBezTo>
                        <a:pt x="20" y="13"/>
                        <a:pt x="20" y="13"/>
                        <a:pt x="20" y="13"/>
                      </a:cubicBezTo>
                      <a:cubicBezTo>
                        <a:pt x="21" y="11"/>
                        <a:pt x="21" y="11"/>
                        <a:pt x="22" y="9"/>
                      </a:cubicBezTo>
                      <a:cubicBezTo>
                        <a:pt x="21" y="12"/>
                        <a:pt x="22" y="10"/>
                        <a:pt x="20" y="12"/>
                      </a:cubicBezTo>
                      <a:cubicBezTo>
                        <a:pt x="21" y="11"/>
                        <a:pt x="21" y="11"/>
                        <a:pt x="21" y="11"/>
                      </a:cubicBezTo>
                      <a:cubicBezTo>
                        <a:pt x="21" y="11"/>
                        <a:pt x="20" y="13"/>
                        <a:pt x="20" y="12"/>
                      </a:cubicBezTo>
                      <a:cubicBezTo>
                        <a:pt x="22" y="9"/>
                        <a:pt x="20" y="11"/>
                        <a:pt x="21" y="8"/>
                      </a:cubicBezTo>
                      <a:cubicBezTo>
                        <a:pt x="19" y="13"/>
                        <a:pt x="22" y="6"/>
                        <a:pt x="20" y="10"/>
                      </a:cubicBezTo>
                      <a:cubicBezTo>
                        <a:pt x="21" y="9"/>
                        <a:pt x="21" y="8"/>
                        <a:pt x="21" y="7"/>
                      </a:cubicBezTo>
                      <a:cubicBezTo>
                        <a:pt x="21" y="8"/>
                        <a:pt x="22" y="6"/>
                        <a:pt x="20" y="8"/>
                      </a:cubicBezTo>
                      <a:cubicBezTo>
                        <a:pt x="21" y="7"/>
                        <a:pt x="21" y="7"/>
                        <a:pt x="21" y="6"/>
                      </a:cubicBezTo>
                      <a:cubicBezTo>
                        <a:pt x="21" y="6"/>
                        <a:pt x="21" y="7"/>
                        <a:pt x="21" y="6"/>
                      </a:cubicBezTo>
                      <a:cubicBezTo>
                        <a:pt x="21" y="6"/>
                        <a:pt x="22" y="6"/>
                        <a:pt x="22" y="5"/>
                      </a:cubicBezTo>
                      <a:cubicBezTo>
                        <a:pt x="22" y="5"/>
                        <a:pt x="20" y="8"/>
                        <a:pt x="19" y="11"/>
                      </a:cubicBezTo>
                      <a:cubicBezTo>
                        <a:pt x="19" y="10"/>
                        <a:pt x="19" y="10"/>
                        <a:pt x="18" y="12"/>
                      </a:cubicBezTo>
                      <a:cubicBezTo>
                        <a:pt x="19" y="11"/>
                        <a:pt x="19" y="10"/>
                        <a:pt x="19" y="10"/>
                      </a:cubicBezTo>
                      <a:cubicBezTo>
                        <a:pt x="19" y="9"/>
                        <a:pt x="20" y="8"/>
                        <a:pt x="18" y="10"/>
                      </a:cubicBezTo>
                      <a:cubicBezTo>
                        <a:pt x="19" y="10"/>
                        <a:pt x="18" y="10"/>
                        <a:pt x="18" y="10"/>
                      </a:cubicBezTo>
                      <a:cubicBezTo>
                        <a:pt x="18" y="10"/>
                        <a:pt x="18" y="10"/>
                        <a:pt x="18" y="10"/>
                      </a:cubicBezTo>
                      <a:cubicBezTo>
                        <a:pt x="18" y="11"/>
                        <a:pt x="18" y="11"/>
                        <a:pt x="18" y="11"/>
                      </a:cubicBezTo>
                      <a:cubicBezTo>
                        <a:pt x="17" y="13"/>
                        <a:pt x="18" y="11"/>
                        <a:pt x="17" y="11"/>
                      </a:cubicBezTo>
                      <a:cubicBezTo>
                        <a:pt x="17" y="11"/>
                        <a:pt x="17" y="11"/>
                        <a:pt x="17" y="11"/>
                      </a:cubicBezTo>
                      <a:cubicBezTo>
                        <a:pt x="18" y="9"/>
                        <a:pt x="17" y="12"/>
                        <a:pt x="18" y="10"/>
                      </a:cubicBezTo>
                      <a:cubicBezTo>
                        <a:pt x="17" y="11"/>
                        <a:pt x="17" y="11"/>
                        <a:pt x="17" y="11"/>
                      </a:cubicBezTo>
                      <a:cubicBezTo>
                        <a:pt x="15" y="15"/>
                        <a:pt x="18" y="9"/>
                        <a:pt x="17" y="10"/>
                      </a:cubicBezTo>
                      <a:cubicBezTo>
                        <a:pt x="17" y="11"/>
                        <a:pt x="17" y="11"/>
                        <a:pt x="17" y="11"/>
                      </a:cubicBezTo>
                      <a:cubicBezTo>
                        <a:pt x="16" y="13"/>
                        <a:pt x="19" y="6"/>
                        <a:pt x="19" y="6"/>
                      </a:cubicBezTo>
                      <a:cubicBezTo>
                        <a:pt x="19" y="5"/>
                        <a:pt x="19" y="5"/>
                        <a:pt x="19" y="5"/>
                      </a:cubicBezTo>
                      <a:cubicBezTo>
                        <a:pt x="20" y="3"/>
                        <a:pt x="18" y="7"/>
                        <a:pt x="18" y="8"/>
                      </a:cubicBezTo>
                      <a:cubicBezTo>
                        <a:pt x="18" y="7"/>
                        <a:pt x="19" y="5"/>
                        <a:pt x="19" y="4"/>
                      </a:cubicBezTo>
                      <a:cubicBezTo>
                        <a:pt x="20" y="3"/>
                        <a:pt x="17" y="8"/>
                        <a:pt x="18" y="6"/>
                      </a:cubicBezTo>
                      <a:cubicBezTo>
                        <a:pt x="18" y="7"/>
                        <a:pt x="17" y="8"/>
                        <a:pt x="17" y="8"/>
                      </a:cubicBezTo>
                      <a:cubicBezTo>
                        <a:pt x="17" y="9"/>
                        <a:pt x="19" y="5"/>
                        <a:pt x="17" y="8"/>
                      </a:cubicBezTo>
                      <a:cubicBezTo>
                        <a:pt x="17" y="7"/>
                        <a:pt x="17" y="7"/>
                        <a:pt x="17" y="7"/>
                      </a:cubicBezTo>
                      <a:cubicBezTo>
                        <a:pt x="17" y="8"/>
                        <a:pt x="16" y="8"/>
                        <a:pt x="16" y="10"/>
                      </a:cubicBezTo>
                      <a:cubicBezTo>
                        <a:pt x="18" y="4"/>
                        <a:pt x="14" y="12"/>
                        <a:pt x="16" y="7"/>
                      </a:cubicBezTo>
                      <a:cubicBezTo>
                        <a:pt x="16" y="7"/>
                        <a:pt x="16" y="7"/>
                        <a:pt x="16" y="7"/>
                      </a:cubicBezTo>
                      <a:cubicBezTo>
                        <a:pt x="16" y="6"/>
                        <a:pt x="16" y="6"/>
                        <a:pt x="16" y="6"/>
                      </a:cubicBezTo>
                      <a:cubicBezTo>
                        <a:pt x="16" y="6"/>
                        <a:pt x="16" y="7"/>
                        <a:pt x="15" y="9"/>
                      </a:cubicBezTo>
                      <a:cubicBezTo>
                        <a:pt x="15" y="8"/>
                        <a:pt x="15" y="8"/>
                        <a:pt x="16" y="7"/>
                      </a:cubicBezTo>
                      <a:cubicBezTo>
                        <a:pt x="16" y="6"/>
                        <a:pt x="16" y="6"/>
                        <a:pt x="14" y="9"/>
                      </a:cubicBezTo>
                      <a:cubicBezTo>
                        <a:pt x="15" y="7"/>
                        <a:pt x="15" y="7"/>
                        <a:pt x="15" y="7"/>
                      </a:cubicBezTo>
                      <a:cubicBezTo>
                        <a:pt x="15" y="8"/>
                        <a:pt x="16" y="4"/>
                        <a:pt x="15" y="6"/>
                      </a:cubicBezTo>
                      <a:cubicBezTo>
                        <a:pt x="15" y="6"/>
                        <a:pt x="15" y="6"/>
                        <a:pt x="15" y="6"/>
                      </a:cubicBezTo>
                      <a:cubicBezTo>
                        <a:pt x="14" y="8"/>
                        <a:pt x="17" y="0"/>
                        <a:pt x="14" y="7"/>
                      </a:cubicBezTo>
                      <a:cubicBezTo>
                        <a:pt x="13" y="8"/>
                        <a:pt x="13" y="8"/>
                        <a:pt x="13" y="8"/>
                      </a:cubicBezTo>
                      <a:cubicBezTo>
                        <a:pt x="13" y="9"/>
                        <a:pt x="12" y="11"/>
                        <a:pt x="11" y="12"/>
                      </a:cubicBezTo>
                      <a:cubicBezTo>
                        <a:pt x="11" y="13"/>
                        <a:pt x="12" y="10"/>
                        <a:pt x="12" y="10"/>
                      </a:cubicBezTo>
                      <a:cubicBezTo>
                        <a:pt x="12" y="10"/>
                        <a:pt x="12" y="10"/>
                        <a:pt x="12" y="10"/>
                      </a:cubicBezTo>
                      <a:cubicBezTo>
                        <a:pt x="14" y="7"/>
                        <a:pt x="12" y="9"/>
                        <a:pt x="14" y="7"/>
                      </a:cubicBezTo>
                      <a:cubicBezTo>
                        <a:pt x="13" y="7"/>
                        <a:pt x="14" y="5"/>
                        <a:pt x="13" y="4"/>
                      </a:cubicBezTo>
                      <a:cubicBezTo>
                        <a:pt x="12" y="7"/>
                        <a:pt x="12" y="7"/>
                        <a:pt x="12" y="7"/>
                      </a:cubicBezTo>
                      <a:cubicBezTo>
                        <a:pt x="12" y="7"/>
                        <a:pt x="12" y="7"/>
                        <a:pt x="12" y="7"/>
                      </a:cubicBezTo>
                      <a:cubicBezTo>
                        <a:pt x="12" y="6"/>
                        <a:pt x="13" y="5"/>
                        <a:pt x="13" y="5"/>
                      </a:cubicBezTo>
                      <a:cubicBezTo>
                        <a:pt x="14" y="3"/>
                        <a:pt x="12" y="6"/>
                        <a:pt x="12" y="6"/>
                      </a:cubicBezTo>
                      <a:cubicBezTo>
                        <a:pt x="12" y="5"/>
                        <a:pt x="14" y="3"/>
                        <a:pt x="14" y="3"/>
                      </a:cubicBezTo>
                      <a:cubicBezTo>
                        <a:pt x="13" y="4"/>
                        <a:pt x="13" y="4"/>
                        <a:pt x="13" y="4"/>
                      </a:cubicBezTo>
                      <a:cubicBezTo>
                        <a:pt x="13" y="4"/>
                        <a:pt x="13" y="4"/>
                        <a:pt x="13" y="4"/>
                      </a:cubicBezTo>
                      <a:cubicBezTo>
                        <a:pt x="13" y="5"/>
                        <a:pt x="12" y="6"/>
                        <a:pt x="12" y="6"/>
                      </a:cubicBezTo>
                      <a:cubicBezTo>
                        <a:pt x="12" y="5"/>
                        <a:pt x="13" y="4"/>
                        <a:pt x="13" y="4"/>
                      </a:cubicBezTo>
                      <a:cubicBezTo>
                        <a:pt x="13" y="4"/>
                        <a:pt x="13" y="4"/>
                        <a:pt x="13" y="4"/>
                      </a:cubicBezTo>
                      <a:cubicBezTo>
                        <a:pt x="13" y="4"/>
                        <a:pt x="13" y="4"/>
                        <a:pt x="13" y="4"/>
                      </a:cubicBezTo>
                      <a:cubicBezTo>
                        <a:pt x="12" y="6"/>
                        <a:pt x="12" y="6"/>
                        <a:pt x="12" y="6"/>
                      </a:cubicBezTo>
                      <a:cubicBezTo>
                        <a:pt x="11" y="7"/>
                        <a:pt x="12" y="6"/>
                        <a:pt x="11" y="8"/>
                      </a:cubicBezTo>
                      <a:cubicBezTo>
                        <a:pt x="12" y="4"/>
                        <a:pt x="11" y="6"/>
                        <a:pt x="11" y="5"/>
                      </a:cubicBezTo>
                      <a:cubicBezTo>
                        <a:pt x="10" y="7"/>
                        <a:pt x="10" y="7"/>
                        <a:pt x="10" y="6"/>
                      </a:cubicBezTo>
                      <a:cubicBezTo>
                        <a:pt x="10" y="7"/>
                        <a:pt x="9" y="9"/>
                        <a:pt x="9" y="9"/>
                      </a:cubicBezTo>
                      <a:cubicBezTo>
                        <a:pt x="11" y="4"/>
                        <a:pt x="10" y="7"/>
                        <a:pt x="11" y="3"/>
                      </a:cubicBezTo>
                      <a:cubicBezTo>
                        <a:pt x="10" y="5"/>
                        <a:pt x="11" y="4"/>
                        <a:pt x="9" y="7"/>
                      </a:cubicBezTo>
                      <a:cubicBezTo>
                        <a:pt x="9" y="6"/>
                        <a:pt x="10" y="5"/>
                        <a:pt x="11" y="4"/>
                      </a:cubicBezTo>
                      <a:cubicBezTo>
                        <a:pt x="10" y="6"/>
                        <a:pt x="11" y="3"/>
                        <a:pt x="10" y="3"/>
                      </a:cubicBezTo>
                      <a:cubicBezTo>
                        <a:pt x="10" y="4"/>
                        <a:pt x="10" y="5"/>
                        <a:pt x="9" y="5"/>
                      </a:cubicBezTo>
                      <a:cubicBezTo>
                        <a:pt x="11" y="2"/>
                        <a:pt x="11" y="2"/>
                        <a:pt x="11" y="2"/>
                      </a:cubicBezTo>
                      <a:cubicBezTo>
                        <a:pt x="10" y="3"/>
                        <a:pt x="9" y="6"/>
                        <a:pt x="10" y="4"/>
                      </a:cubicBezTo>
                      <a:cubicBezTo>
                        <a:pt x="9" y="4"/>
                        <a:pt x="9" y="5"/>
                        <a:pt x="9" y="5"/>
                      </a:cubicBezTo>
                      <a:cubicBezTo>
                        <a:pt x="10" y="2"/>
                        <a:pt x="7" y="7"/>
                        <a:pt x="9" y="1"/>
                      </a:cubicBezTo>
                      <a:cubicBezTo>
                        <a:pt x="9" y="2"/>
                        <a:pt x="9" y="3"/>
                        <a:pt x="8" y="3"/>
                      </a:cubicBezTo>
                      <a:cubicBezTo>
                        <a:pt x="8" y="3"/>
                        <a:pt x="8" y="4"/>
                        <a:pt x="7" y="5"/>
                      </a:cubicBezTo>
                      <a:cubicBezTo>
                        <a:pt x="8" y="3"/>
                        <a:pt x="8" y="3"/>
                        <a:pt x="8" y="3"/>
                      </a:cubicBezTo>
                      <a:cubicBezTo>
                        <a:pt x="7" y="5"/>
                        <a:pt x="8" y="3"/>
                        <a:pt x="7" y="5"/>
                      </a:cubicBezTo>
                      <a:cubicBezTo>
                        <a:pt x="7" y="4"/>
                        <a:pt x="7" y="4"/>
                        <a:pt x="7" y="4"/>
                      </a:cubicBezTo>
                      <a:cubicBezTo>
                        <a:pt x="5" y="7"/>
                        <a:pt x="4" y="10"/>
                        <a:pt x="2" y="14"/>
                      </a:cubicBezTo>
                      <a:cubicBezTo>
                        <a:pt x="4" y="11"/>
                        <a:pt x="0" y="18"/>
                        <a:pt x="2" y="14"/>
                      </a:cubicBezTo>
                      <a:cubicBezTo>
                        <a:pt x="2" y="15"/>
                        <a:pt x="2" y="15"/>
                        <a:pt x="1" y="16"/>
                      </a:cubicBezTo>
                      <a:cubicBezTo>
                        <a:pt x="2" y="14"/>
                        <a:pt x="2" y="14"/>
                        <a:pt x="2" y="15"/>
                      </a:cubicBezTo>
                      <a:cubicBezTo>
                        <a:pt x="2" y="15"/>
                        <a:pt x="2" y="15"/>
                        <a:pt x="2" y="15"/>
                      </a:cubicBezTo>
                      <a:cubicBezTo>
                        <a:pt x="2" y="15"/>
                        <a:pt x="2" y="17"/>
                        <a:pt x="2" y="18"/>
                      </a:cubicBezTo>
                      <a:cubicBezTo>
                        <a:pt x="2" y="16"/>
                        <a:pt x="2" y="16"/>
                        <a:pt x="2" y="16"/>
                      </a:cubicBezTo>
                      <a:cubicBezTo>
                        <a:pt x="2" y="16"/>
                        <a:pt x="2" y="17"/>
                        <a:pt x="2" y="17"/>
                      </a:cubicBezTo>
                      <a:cubicBezTo>
                        <a:pt x="3" y="15"/>
                        <a:pt x="2" y="17"/>
                        <a:pt x="3" y="14"/>
                      </a:cubicBezTo>
                      <a:cubicBezTo>
                        <a:pt x="2" y="18"/>
                        <a:pt x="4" y="14"/>
                        <a:pt x="2" y="18"/>
                      </a:cubicBezTo>
                      <a:cubicBezTo>
                        <a:pt x="2" y="18"/>
                        <a:pt x="3" y="16"/>
                        <a:pt x="3" y="16"/>
                      </a:cubicBezTo>
                      <a:cubicBezTo>
                        <a:pt x="2" y="18"/>
                        <a:pt x="2" y="18"/>
                        <a:pt x="2" y="18"/>
                      </a:cubicBezTo>
                      <a:cubicBezTo>
                        <a:pt x="3" y="16"/>
                        <a:pt x="3" y="16"/>
                        <a:pt x="3" y="16"/>
                      </a:cubicBezTo>
                      <a:cubicBezTo>
                        <a:pt x="3" y="16"/>
                        <a:pt x="2" y="18"/>
                        <a:pt x="2" y="19"/>
                      </a:cubicBezTo>
                      <a:cubicBezTo>
                        <a:pt x="2" y="19"/>
                        <a:pt x="2" y="19"/>
                        <a:pt x="2" y="19"/>
                      </a:cubicBezTo>
                      <a:cubicBezTo>
                        <a:pt x="1" y="20"/>
                        <a:pt x="2" y="19"/>
                        <a:pt x="2" y="19"/>
                      </a:cubicBezTo>
                      <a:cubicBezTo>
                        <a:pt x="2" y="18"/>
                        <a:pt x="2" y="18"/>
                        <a:pt x="2" y="18"/>
                      </a:cubicBezTo>
                      <a:cubicBezTo>
                        <a:pt x="3" y="18"/>
                        <a:pt x="3" y="19"/>
                        <a:pt x="4" y="17"/>
                      </a:cubicBezTo>
                      <a:cubicBezTo>
                        <a:pt x="4" y="16"/>
                        <a:pt x="4" y="16"/>
                        <a:pt x="4" y="16"/>
                      </a:cubicBezTo>
                      <a:cubicBezTo>
                        <a:pt x="5" y="15"/>
                        <a:pt x="4" y="17"/>
                        <a:pt x="5" y="17"/>
                      </a:cubicBezTo>
                      <a:cubicBezTo>
                        <a:pt x="5" y="17"/>
                        <a:pt x="5" y="17"/>
                        <a:pt x="5" y="17"/>
                      </a:cubicBezTo>
                      <a:cubicBezTo>
                        <a:pt x="5" y="16"/>
                        <a:pt x="5" y="16"/>
                        <a:pt x="5" y="16"/>
                      </a:cubicBezTo>
                      <a:cubicBezTo>
                        <a:pt x="5" y="17"/>
                        <a:pt x="5" y="18"/>
                        <a:pt x="4" y="19"/>
                      </a:cubicBezTo>
                      <a:cubicBezTo>
                        <a:pt x="5" y="17"/>
                        <a:pt x="5" y="18"/>
                        <a:pt x="6" y="15"/>
                      </a:cubicBezTo>
                      <a:cubicBezTo>
                        <a:pt x="6" y="16"/>
                        <a:pt x="6" y="16"/>
                        <a:pt x="6" y="16"/>
                      </a:cubicBezTo>
                      <a:cubicBezTo>
                        <a:pt x="6" y="15"/>
                        <a:pt x="7" y="14"/>
                        <a:pt x="7" y="14"/>
                      </a:cubicBezTo>
                      <a:cubicBezTo>
                        <a:pt x="6" y="15"/>
                        <a:pt x="6" y="16"/>
                        <a:pt x="5" y="17"/>
                      </a:cubicBezTo>
                      <a:cubicBezTo>
                        <a:pt x="4" y="20"/>
                        <a:pt x="7" y="15"/>
                        <a:pt x="5" y="19"/>
                      </a:cubicBezTo>
                      <a:cubicBezTo>
                        <a:pt x="7" y="15"/>
                        <a:pt x="6" y="17"/>
                        <a:pt x="6" y="16"/>
                      </a:cubicBezTo>
                      <a:cubicBezTo>
                        <a:pt x="7" y="15"/>
                        <a:pt x="8" y="13"/>
                        <a:pt x="8" y="14"/>
                      </a:cubicBezTo>
                      <a:cubicBezTo>
                        <a:pt x="8" y="14"/>
                        <a:pt x="5" y="19"/>
                        <a:pt x="6" y="19"/>
                      </a:cubicBezTo>
                      <a:cubicBezTo>
                        <a:pt x="6" y="19"/>
                        <a:pt x="5" y="19"/>
                        <a:pt x="5" y="19"/>
                      </a:cubicBezTo>
                      <a:cubicBezTo>
                        <a:pt x="5" y="20"/>
                        <a:pt x="6" y="18"/>
                        <a:pt x="6" y="19"/>
                      </a:cubicBezTo>
                      <a:cubicBezTo>
                        <a:pt x="7" y="17"/>
                        <a:pt x="6" y="19"/>
                        <a:pt x="7" y="17"/>
                      </a:cubicBezTo>
                      <a:cubicBezTo>
                        <a:pt x="6" y="17"/>
                        <a:pt x="6" y="17"/>
                        <a:pt x="6" y="17"/>
                      </a:cubicBezTo>
                      <a:cubicBezTo>
                        <a:pt x="7" y="16"/>
                        <a:pt x="9" y="13"/>
                        <a:pt x="8" y="15"/>
                      </a:cubicBezTo>
                      <a:cubicBezTo>
                        <a:pt x="8" y="15"/>
                        <a:pt x="7" y="16"/>
                        <a:pt x="7" y="17"/>
                      </a:cubicBezTo>
                      <a:cubicBezTo>
                        <a:pt x="7" y="17"/>
                        <a:pt x="7" y="16"/>
                        <a:pt x="7" y="17"/>
                      </a:cubicBezTo>
                      <a:cubicBezTo>
                        <a:pt x="6" y="20"/>
                        <a:pt x="7" y="17"/>
                        <a:pt x="5" y="20"/>
                      </a:cubicBezTo>
                      <a:cubicBezTo>
                        <a:pt x="5" y="21"/>
                        <a:pt x="7" y="18"/>
                        <a:pt x="5" y="21"/>
                      </a:cubicBezTo>
                      <a:cubicBezTo>
                        <a:pt x="7" y="17"/>
                        <a:pt x="5" y="21"/>
                        <a:pt x="7" y="18"/>
                      </a:cubicBezTo>
                      <a:cubicBezTo>
                        <a:pt x="6" y="20"/>
                        <a:pt x="6" y="20"/>
                        <a:pt x="6" y="20"/>
                      </a:cubicBezTo>
                      <a:cubicBezTo>
                        <a:pt x="6" y="20"/>
                        <a:pt x="6" y="19"/>
                        <a:pt x="6" y="19"/>
                      </a:cubicBezTo>
                      <a:cubicBezTo>
                        <a:pt x="5" y="21"/>
                        <a:pt x="5" y="21"/>
                        <a:pt x="5" y="21"/>
                      </a:cubicBezTo>
                      <a:cubicBezTo>
                        <a:pt x="6" y="19"/>
                        <a:pt x="5" y="23"/>
                        <a:pt x="5" y="22"/>
                      </a:cubicBezTo>
                      <a:cubicBezTo>
                        <a:pt x="5" y="22"/>
                        <a:pt x="6" y="20"/>
                        <a:pt x="7" y="19"/>
                      </a:cubicBezTo>
                      <a:cubicBezTo>
                        <a:pt x="8" y="16"/>
                        <a:pt x="5" y="23"/>
                        <a:pt x="5" y="22"/>
                      </a:cubicBezTo>
                      <a:cubicBezTo>
                        <a:pt x="5" y="23"/>
                        <a:pt x="6" y="21"/>
                        <a:pt x="6" y="21"/>
                      </a:cubicBezTo>
                      <a:cubicBezTo>
                        <a:pt x="6" y="21"/>
                        <a:pt x="6" y="22"/>
                        <a:pt x="5" y="23"/>
                      </a:cubicBezTo>
                      <a:cubicBezTo>
                        <a:pt x="6" y="22"/>
                        <a:pt x="6" y="21"/>
                        <a:pt x="7" y="20"/>
                      </a:cubicBezTo>
                      <a:cubicBezTo>
                        <a:pt x="6" y="22"/>
                        <a:pt x="7" y="19"/>
                        <a:pt x="8" y="18"/>
                      </a:cubicBezTo>
                      <a:cubicBezTo>
                        <a:pt x="7" y="20"/>
                        <a:pt x="7" y="20"/>
                        <a:pt x="7" y="20"/>
                      </a:cubicBezTo>
                      <a:cubicBezTo>
                        <a:pt x="7" y="21"/>
                        <a:pt x="9" y="17"/>
                        <a:pt x="8" y="18"/>
                      </a:cubicBezTo>
                      <a:cubicBezTo>
                        <a:pt x="7" y="20"/>
                        <a:pt x="7" y="20"/>
                        <a:pt x="7" y="20"/>
                      </a:cubicBezTo>
                      <a:cubicBezTo>
                        <a:pt x="7" y="20"/>
                        <a:pt x="7" y="20"/>
                        <a:pt x="7" y="20"/>
                      </a:cubicBezTo>
                      <a:cubicBezTo>
                        <a:pt x="6" y="22"/>
                        <a:pt x="6" y="22"/>
                        <a:pt x="6" y="22"/>
                      </a:cubicBezTo>
                      <a:cubicBezTo>
                        <a:pt x="7" y="20"/>
                        <a:pt x="7" y="21"/>
                        <a:pt x="7" y="21"/>
                      </a:cubicBezTo>
                      <a:cubicBezTo>
                        <a:pt x="7" y="20"/>
                        <a:pt x="8" y="18"/>
                        <a:pt x="9" y="18"/>
                      </a:cubicBezTo>
                      <a:cubicBezTo>
                        <a:pt x="8" y="19"/>
                        <a:pt x="8" y="20"/>
                        <a:pt x="8" y="20"/>
                      </a:cubicBezTo>
                      <a:cubicBezTo>
                        <a:pt x="7" y="21"/>
                        <a:pt x="7" y="22"/>
                        <a:pt x="7" y="20"/>
                      </a:cubicBezTo>
                      <a:cubicBezTo>
                        <a:pt x="7" y="21"/>
                        <a:pt x="7" y="21"/>
                        <a:pt x="7" y="22"/>
                      </a:cubicBezTo>
                      <a:cubicBezTo>
                        <a:pt x="6" y="23"/>
                        <a:pt x="7" y="22"/>
                        <a:pt x="7" y="22"/>
                      </a:cubicBezTo>
                      <a:cubicBezTo>
                        <a:pt x="7" y="22"/>
                        <a:pt x="7" y="22"/>
                        <a:pt x="7" y="22"/>
                      </a:cubicBezTo>
                      <a:cubicBezTo>
                        <a:pt x="8" y="20"/>
                        <a:pt x="8" y="20"/>
                        <a:pt x="8" y="20"/>
                      </a:cubicBezTo>
                      <a:cubicBezTo>
                        <a:pt x="8" y="20"/>
                        <a:pt x="8" y="21"/>
                        <a:pt x="7" y="21"/>
                      </a:cubicBezTo>
                      <a:cubicBezTo>
                        <a:pt x="7" y="21"/>
                        <a:pt x="8" y="20"/>
                        <a:pt x="8" y="20"/>
                      </a:cubicBezTo>
                      <a:cubicBezTo>
                        <a:pt x="7" y="22"/>
                        <a:pt x="7" y="23"/>
                        <a:pt x="6" y="24"/>
                      </a:cubicBezTo>
                      <a:cubicBezTo>
                        <a:pt x="7" y="22"/>
                        <a:pt x="7" y="22"/>
                        <a:pt x="7" y="22"/>
                      </a:cubicBezTo>
                      <a:cubicBezTo>
                        <a:pt x="7" y="23"/>
                        <a:pt x="6" y="24"/>
                        <a:pt x="6" y="25"/>
                      </a:cubicBezTo>
                      <a:cubicBezTo>
                        <a:pt x="6" y="25"/>
                        <a:pt x="8" y="22"/>
                        <a:pt x="7" y="23"/>
                      </a:cubicBezTo>
                      <a:cubicBezTo>
                        <a:pt x="8" y="23"/>
                        <a:pt x="8" y="23"/>
                        <a:pt x="8" y="22"/>
                      </a:cubicBezTo>
                      <a:cubicBezTo>
                        <a:pt x="8" y="23"/>
                        <a:pt x="7" y="25"/>
                        <a:pt x="8" y="23"/>
                      </a:cubicBezTo>
                      <a:cubicBezTo>
                        <a:pt x="7" y="25"/>
                        <a:pt x="7" y="25"/>
                        <a:pt x="7" y="25"/>
                      </a:cubicBezTo>
                      <a:cubicBezTo>
                        <a:pt x="7" y="25"/>
                        <a:pt x="8" y="22"/>
                        <a:pt x="9" y="21"/>
                      </a:cubicBezTo>
                      <a:cubicBezTo>
                        <a:pt x="10" y="20"/>
                        <a:pt x="8" y="23"/>
                        <a:pt x="8" y="24"/>
                      </a:cubicBezTo>
                      <a:cubicBezTo>
                        <a:pt x="8" y="23"/>
                        <a:pt x="10" y="20"/>
                        <a:pt x="9" y="22"/>
                      </a:cubicBezTo>
                      <a:cubicBezTo>
                        <a:pt x="9" y="23"/>
                        <a:pt x="9" y="22"/>
                        <a:pt x="9" y="23"/>
                      </a:cubicBezTo>
                      <a:close/>
                      <a:moveTo>
                        <a:pt x="11" y="22"/>
                      </a:moveTo>
                      <a:cubicBezTo>
                        <a:pt x="11" y="23"/>
                        <a:pt x="10" y="24"/>
                        <a:pt x="10" y="23"/>
                      </a:cubicBezTo>
                      <a:cubicBezTo>
                        <a:pt x="11" y="21"/>
                        <a:pt x="11" y="22"/>
                        <a:pt x="11" y="22"/>
                      </a:cubicBezTo>
                      <a:close/>
                      <a:moveTo>
                        <a:pt x="15" y="19"/>
                      </a:moveTo>
                      <a:cubicBezTo>
                        <a:pt x="15" y="20"/>
                        <a:pt x="15" y="19"/>
                        <a:pt x="15" y="19"/>
                      </a:cubicBezTo>
                      <a:cubicBezTo>
                        <a:pt x="15" y="19"/>
                        <a:pt x="15" y="19"/>
                        <a:pt x="15" y="19"/>
                      </a:cubicBezTo>
                      <a:close/>
                      <a:moveTo>
                        <a:pt x="27" y="10"/>
                      </a:moveTo>
                      <a:cubicBezTo>
                        <a:pt x="27" y="10"/>
                        <a:pt x="27" y="10"/>
                        <a:pt x="27" y="10"/>
                      </a:cubicBezTo>
                      <a:cubicBezTo>
                        <a:pt x="28" y="10"/>
                        <a:pt x="27" y="10"/>
                        <a:pt x="27" y="10"/>
                      </a:cubicBezTo>
                      <a:close/>
                      <a:moveTo>
                        <a:pt x="27" y="11"/>
                      </a:moveTo>
                      <a:cubicBezTo>
                        <a:pt x="27" y="10"/>
                        <a:pt x="27" y="10"/>
                        <a:pt x="27" y="10"/>
                      </a:cubicBezTo>
                      <a:cubicBezTo>
                        <a:pt x="27" y="11"/>
                        <a:pt x="27" y="11"/>
                        <a:pt x="27" y="11"/>
                      </a:cubicBezTo>
                      <a:cubicBezTo>
                        <a:pt x="27" y="11"/>
                        <a:pt x="27" y="11"/>
                        <a:pt x="27" y="11"/>
                      </a:cubicBezTo>
                      <a:close/>
                      <a:moveTo>
                        <a:pt x="13" y="5"/>
                      </a:moveTo>
                      <a:cubicBezTo>
                        <a:pt x="12" y="5"/>
                        <a:pt x="12" y="5"/>
                        <a:pt x="12" y="5"/>
                      </a:cubicBezTo>
                      <a:cubicBezTo>
                        <a:pt x="12" y="6"/>
                        <a:pt x="12" y="5"/>
                        <a:pt x="13"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0" name="Freeform 1042"/>
                <p:cNvSpPr>
                  <a:spLocks/>
                </p:cNvSpPr>
                <p:nvPr/>
              </p:nvSpPr>
              <p:spPr bwMode="auto">
                <a:xfrm>
                  <a:off x="6771" y="125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1" name="Rectangle 1043"/>
                <p:cNvSpPr>
                  <a:spLocks noChangeArrowheads="1"/>
                </p:cNvSpPr>
                <p:nvPr/>
              </p:nvSpPr>
              <p:spPr bwMode="auto">
                <a:xfrm>
                  <a:off x="6754" y="12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2" name="Freeform 1044"/>
                <p:cNvSpPr>
                  <a:spLocks/>
                </p:cNvSpPr>
                <p:nvPr/>
              </p:nvSpPr>
              <p:spPr bwMode="auto">
                <a:xfrm>
                  <a:off x="6778" y="126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3" name="Freeform 1045"/>
                <p:cNvSpPr>
                  <a:spLocks/>
                </p:cNvSpPr>
                <p:nvPr/>
              </p:nvSpPr>
              <p:spPr bwMode="auto">
                <a:xfrm>
                  <a:off x="6806" y="122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4" name="Freeform 1046"/>
                <p:cNvSpPr>
                  <a:spLocks/>
                </p:cNvSpPr>
                <p:nvPr/>
              </p:nvSpPr>
              <p:spPr bwMode="auto">
                <a:xfrm>
                  <a:off x="6794" y="124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5" name="Freeform 1047"/>
                <p:cNvSpPr>
                  <a:spLocks/>
                </p:cNvSpPr>
                <p:nvPr/>
              </p:nvSpPr>
              <p:spPr bwMode="auto">
                <a:xfrm>
                  <a:off x="6799" y="1237"/>
                  <a:ext cx="3"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6" name="Freeform 1048"/>
                <p:cNvSpPr>
                  <a:spLocks/>
                </p:cNvSpPr>
                <p:nvPr/>
              </p:nvSpPr>
              <p:spPr bwMode="auto">
                <a:xfrm>
                  <a:off x="6799" y="1239"/>
                  <a:ext cx="3"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7" name="Freeform 1049"/>
                <p:cNvSpPr>
                  <a:spLocks/>
                </p:cNvSpPr>
                <p:nvPr/>
              </p:nvSpPr>
              <p:spPr bwMode="auto">
                <a:xfrm>
                  <a:off x="6802" y="1222"/>
                  <a:ext cx="4"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1"/>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8" name="Freeform 1050"/>
                <p:cNvSpPr>
                  <a:spLocks/>
                </p:cNvSpPr>
                <p:nvPr/>
              </p:nvSpPr>
              <p:spPr bwMode="auto">
                <a:xfrm>
                  <a:off x="6794" y="1246"/>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9" name="Freeform 1051"/>
                <p:cNvSpPr>
                  <a:spLocks/>
                </p:cNvSpPr>
                <p:nvPr/>
              </p:nvSpPr>
              <p:spPr bwMode="auto">
                <a:xfrm>
                  <a:off x="6794" y="124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0" name="Freeform 1052"/>
                <p:cNvSpPr>
                  <a:spLocks/>
                </p:cNvSpPr>
                <p:nvPr/>
              </p:nvSpPr>
              <p:spPr bwMode="auto">
                <a:xfrm>
                  <a:off x="6794"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1" name="Rectangle 1053"/>
                <p:cNvSpPr>
                  <a:spLocks noChangeArrowheads="1"/>
                </p:cNvSpPr>
                <p:nvPr/>
              </p:nvSpPr>
              <p:spPr bwMode="auto">
                <a:xfrm>
                  <a:off x="6792" y="125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2" name="Freeform 1054"/>
                <p:cNvSpPr>
                  <a:spLocks/>
                </p:cNvSpPr>
                <p:nvPr/>
              </p:nvSpPr>
              <p:spPr bwMode="auto">
                <a:xfrm>
                  <a:off x="6790" y="1246"/>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3" name="Freeform 1055"/>
                <p:cNvSpPr>
                  <a:spLocks/>
                </p:cNvSpPr>
                <p:nvPr/>
              </p:nvSpPr>
              <p:spPr bwMode="auto">
                <a:xfrm>
                  <a:off x="6785" y="1253"/>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4" name="Freeform 1056"/>
                <p:cNvSpPr>
                  <a:spLocks/>
                </p:cNvSpPr>
                <p:nvPr/>
              </p:nvSpPr>
              <p:spPr bwMode="auto">
                <a:xfrm>
                  <a:off x="6783" y="1258"/>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5" name="Freeform 1057"/>
                <p:cNvSpPr>
                  <a:spLocks/>
                </p:cNvSpPr>
                <p:nvPr/>
              </p:nvSpPr>
              <p:spPr bwMode="auto">
                <a:xfrm>
                  <a:off x="6785" y="1241"/>
                  <a:ext cx="5" cy="8"/>
                </a:xfrm>
                <a:custGeom>
                  <a:avLst/>
                  <a:gdLst>
                    <a:gd name="T0" fmla="*/ 0 w 5"/>
                    <a:gd name="T1" fmla="*/ 8 h 8"/>
                    <a:gd name="T2" fmla="*/ 0 w 5"/>
                    <a:gd name="T3" fmla="*/ 8 h 8"/>
                    <a:gd name="T4" fmla="*/ 5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0" y="8"/>
                      </a:lnTo>
                      <a:lnTo>
                        <a:pt x="5"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6" name="Freeform 1058"/>
                <p:cNvSpPr>
                  <a:spLocks/>
                </p:cNvSpPr>
                <p:nvPr/>
              </p:nvSpPr>
              <p:spPr bwMode="auto">
                <a:xfrm>
                  <a:off x="6771" y="1263"/>
                  <a:ext cx="4"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1"/>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7" name="Freeform 1059"/>
                <p:cNvSpPr>
                  <a:spLocks/>
                </p:cNvSpPr>
                <p:nvPr/>
              </p:nvSpPr>
              <p:spPr bwMode="auto">
                <a:xfrm>
                  <a:off x="6775" y="126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8" name="Freeform 1060"/>
                <p:cNvSpPr>
                  <a:spLocks/>
                </p:cNvSpPr>
                <p:nvPr/>
              </p:nvSpPr>
              <p:spPr bwMode="auto">
                <a:xfrm>
                  <a:off x="6759" y="120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9" name="Freeform 1061"/>
                <p:cNvSpPr>
                  <a:spLocks/>
                </p:cNvSpPr>
                <p:nvPr/>
              </p:nvSpPr>
              <p:spPr bwMode="auto">
                <a:xfrm>
                  <a:off x="6756" y="1208"/>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0" name="Freeform 1062"/>
                <p:cNvSpPr>
                  <a:spLocks/>
                </p:cNvSpPr>
                <p:nvPr/>
              </p:nvSpPr>
              <p:spPr bwMode="auto">
                <a:xfrm>
                  <a:off x="6759" y="1267"/>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1" name="Freeform 1063"/>
                <p:cNvSpPr>
                  <a:spLocks/>
                </p:cNvSpPr>
                <p:nvPr/>
              </p:nvSpPr>
              <p:spPr bwMode="auto">
                <a:xfrm>
                  <a:off x="6756" y="126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2" name="Freeform 1064"/>
                <p:cNvSpPr>
                  <a:spLocks/>
                </p:cNvSpPr>
                <p:nvPr/>
              </p:nvSpPr>
              <p:spPr bwMode="auto">
                <a:xfrm>
                  <a:off x="6752" y="1263"/>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3" name="Freeform 1065"/>
                <p:cNvSpPr>
                  <a:spLocks/>
                </p:cNvSpPr>
                <p:nvPr/>
              </p:nvSpPr>
              <p:spPr bwMode="auto">
                <a:xfrm>
                  <a:off x="6576" y="1403"/>
                  <a:ext cx="5"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4" name="Freeform 1066"/>
                <p:cNvSpPr>
                  <a:spLocks/>
                </p:cNvSpPr>
                <p:nvPr/>
              </p:nvSpPr>
              <p:spPr bwMode="auto">
                <a:xfrm>
                  <a:off x="6560" y="1405"/>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5" name="Freeform 1067"/>
                <p:cNvSpPr>
                  <a:spLocks/>
                </p:cNvSpPr>
                <p:nvPr/>
              </p:nvSpPr>
              <p:spPr bwMode="auto">
                <a:xfrm>
                  <a:off x="6550" y="1400"/>
                  <a:ext cx="12" cy="5"/>
                </a:xfrm>
                <a:custGeom>
                  <a:avLst/>
                  <a:gdLst>
                    <a:gd name="T0" fmla="*/ 2 w 5"/>
                    <a:gd name="T1" fmla="*/ 0 h 2"/>
                    <a:gd name="T2" fmla="*/ 3 w 5"/>
                    <a:gd name="T3" fmla="*/ 2 h 2"/>
                    <a:gd name="T4" fmla="*/ 3 w 5"/>
                    <a:gd name="T5" fmla="*/ 2 h 2"/>
                    <a:gd name="T6" fmla="*/ 5 w 5"/>
                    <a:gd name="T7" fmla="*/ 1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cubicBezTo>
                        <a:pt x="0" y="2"/>
                        <a:pt x="4" y="0"/>
                        <a:pt x="3" y="2"/>
                      </a:cubicBezTo>
                      <a:cubicBezTo>
                        <a:pt x="3" y="2"/>
                        <a:pt x="3" y="2"/>
                        <a:pt x="3" y="2"/>
                      </a:cubicBezTo>
                      <a:cubicBezTo>
                        <a:pt x="5" y="1"/>
                        <a:pt x="5" y="1"/>
                        <a:pt x="5" y="1"/>
                      </a:cubicBezTo>
                      <a:cubicBezTo>
                        <a:pt x="4"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6" name="Freeform 1068"/>
                <p:cNvSpPr>
                  <a:spLocks/>
                </p:cNvSpPr>
                <p:nvPr/>
              </p:nvSpPr>
              <p:spPr bwMode="auto">
                <a:xfrm>
                  <a:off x="6557" y="1384"/>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1" y="1"/>
                      </a:cubicBezTo>
                      <a:cubicBezTo>
                        <a:pt x="2" y="1"/>
                        <a:pt x="2" y="1"/>
                        <a:pt x="2"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7" name="Freeform 1069"/>
                <p:cNvSpPr>
                  <a:spLocks/>
                </p:cNvSpPr>
                <p:nvPr/>
              </p:nvSpPr>
              <p:spPr bwMode="auto">
                <a:xfrm>
                  <a:off x="6562" y="1384"/>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8" name="Freeform 1070"/>
                <p:cNvSpPr>
                  <a:spLocks/>
                </p:cNvSpPr>
                <p:nvPr/>
              </p:nvSpPr>
              <p:spPr bwMode="auto">
                <a:xfrm>
                  <a:off x="6557" y="1379"/>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9" name="Freeform 1071"/>
                <p:cNvSpPr>
                  <a:spLocks/>
                </p:cNvSpPr>
                <p:nvPr/>
              </p:nvSpPr>
              <p:spPr bwMode="auto">
                <a:xfrm>
                  <a:off x="6553" y="138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0" name="Freeform 1072"/>
                <p:cNvSpPr>
                  <a:spLocks/>
                </p:cNvSpPr>
                <p:nvPr/>
              </p:nvSpPr>
              <p:spPr bwMode="auto">
                <a:xfrm>
                  <a:off x="6550" y="1386"/>
                  <a:ext cx="5" cy="2"/>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2" y="0"/>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1" name="Freeform 1073"/>
                <p:cNvSpPr>
                  <a:spLocks/>
                </p:cNvSpPr>
                <p:nvPr/>
              </p:nvSpPr>
              <p:spPr bwMode="auto">
                <a:xfrm>
                  <a:off x="6553" y="1386"/>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2" name="Freeform 1074"/>
                <p:cNvSpPr>
                  <a:spLocks/>
                </p:cNvSpPr>
                <p:nvPr/>
              </p:nvSpPr>
              <p:spPr bwMode="auto">
                <a:xfrm>
                  <a:off x="6550" y="140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3" name="Freeform 1075"/>
                <p:cNvSpPr>
                  <a:spLocks/>
                </p:cNvSpPr>
                <p:nvPr/>
              </p:nvSpPr>
              <p:spPr bwMode="auto">
                <a:xfrm>
                  <a:off x="6548" y="1374"/>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4" name="Freeform 1076"/>
                <p:cNvSpPr>
                  <a:spLocks/>
                </p:cNvSpPr>
                <p:nvPr/>
              </p:nvSpPr>
              <p:spPr bwMode="auto">
                <a:xfrm>
                  <a:off x="6546" y="1379"/>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5" name="Freeform 1077"/>
                <p:cNvSpPr>
                  <a:spLocks/>
                </p:cNvSpPr>
                <p:nvPr/>
              </p:nvSpPr>
              <p:spPr bwMode="auto">
                <a:xfrm>
                  <a:off x="6546" y="138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6" name="Freeform 1078"/>
                <p:cNvSpPr>
                  <a:spLocks/>
                </p:cNvSpPr>
                <p:nvPr/>
              </p:nvSpPr>
              <p:spPr bwMode="auto">
                <a:xfrm>
                  <a:off x="6546" y="1367"/>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7" name="Freeform 1079"/>
                <p:cNvSpPr>
                  <a:spLocks/>
                </p:cNvSpPr>
                <p:nvPr/>
              </p:nvSpPr>
              <p:spPr bwMode="auto">
                <a:xfrm>
                  <a:off x="6543" y="1362"/>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8" name="Freeform 1080"/>
                <p:cNvSpPr>
                  <a:spLocks/>
                </p:cNvSpPr>
                <p:nvPr/>
              </p:nvSpPr>
              <p:spPr bwMode="auto">
                <a:xfrm>
                  <a:off x="6538" y="1365"/>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9" name="Freeform 1081"/>
                <p:cNvSpPr>
                  <a:spLocks/>
                </p:cNvSpPr>
                <p:nvPr/>
              </p:nvSpPr>
              <p:spPr bwMode="auto">
                <a:xfrm>
                  <a:off x="6543" y="137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0" name="Freeform 1082"/>
                <p:cNvSpPr>
                  <a:spLocks/>
                </p:cNvSpPr>
                <p:nvPr/>
              </p:nvSpPr>
              <p:spPr bwMode="auto">
                <a:xfrm>
                  <a:off x="6543" y="13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1" name="Freeform 1083"/>
                <p:cNvSpPr>
                  <a:spLocks/>
                </p:cNvSpPr>
                <p:nvPr/>
              </p:nvSpPr>
              <p:spPr bwMode="auto">
                <a:xfrm>
                  <a:off x="6543" y="13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2" name="Freeform 1084"/>
                <p:cNvSpPr>
                  <a:spLocks/>
                </p:cNvSpPr>
                <p:nvPr/>
              </p:nvSpPr>
              <p:spPr bwMode="auto">
                <a:xfrm>
                  <a:off x="6541" y="138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3" name="Freeform 1085"/>
                <p:cNvSpPr>
                  <a:spLocks/>
                </p:cNvSpPr>
                <p:nvPr/>
              </p:nvSpPr>
              <p:spPr bwMode="auto">
                <a:xfrm>
                  <a:off x="6541" y="1381"/>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4" name="Rectangle 1086"/>
                <p:cNvSpPr>
                  <a:spLocks noChangeArrowheads="1"/>
                </p:cNvSpPr>
                <p:nvPr/>
              </p:nvSpPr>
              <p:spPr bwMode="auto">
                <a:xfrm>
                  <a:off x="6541" y="13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5" name="Freeform 1087"/>
                <p:cNvSpPr>
                  <a:spLocks/>
                </p:cNvSpPr>
                <p:nvPr/>
              </p:nvSpPr>
              <p:spPr bwMode="auto">
                <a:xfrm>
                  <a:off x="6536" y="1372"/>
                  <a:ext cx="5"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0"/>
                        <a:pt x="0" y="0"/>
                        <a:pt x="0" y="0"/>
                      </a:cubicBezTo>
                      <a:cubicBezTo>
                        <a:pt x="0" y="0"/>
                        <a:pt x="0" y="1"/>
                        <a:pt x="0"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6" name="Freeform 1088"/>
                <p:cNvSpPr>
                  <a:spLocks/>
                </p:cNvSpPr>
                <p:nvPr/>
              </p:nvSpPr>
              <p:spPr bwMode="auto">
                <a:xfrm>
                  <a:off x="6541" y="13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7" name="Freeform 1089"/>
                <p:cNvSpPr>
                  <a:spLocks/>
                </p:cNvSpPr>
                <p:nvPr/>
              </p:nvSpPr>
              <p:spPr bwMode="auto">
                <a:xfrm>
                  <a:off x="6529" y="13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8" name="Freeform 1090"/>
                <p:cNvSpPr>
                  <a:spLocks/>
                </p:cNvSpPr>
                <p:nvPr/>
              </p:nvSpPr>
              <p:spPr bwMode="auto">
                <a:xfrm>
                  <a:off x="6536" y="1374"/>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9" name="Freeform 1091"/>
                <p:cNvSpPr>
                  <a:spLocks/>
                </p:cNvSpPr>
                <p:nvPr/>
              </p:nvSpPr>
              <p:spPr bwMode="auto">
                <a:xfrm>
                  <a:off x="6536" y="1365"/>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0" name="Freeform 1092"/>
                <p:cNvSpPr>
                  <a:spLocks/>
                </p:cNvSpPr>
                <p:nvPr/>
              </p:nvSpPr>
              <p:spPr bwMode="auto">
                <a:xfrm>
                  <a:off x="6541" y="137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1" name="Freeform 1093"/>
                <p:cNvSpPr>
                  <a:spLocks/>
                </p:cNvSpPr>
                <p:nvPr/>
              </p:nvSpPr>
              <p:spPr bwMode="auto">
                <a:xfrm>
                  <a:off x="6538" y="1374"/>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2" name="Freeform 1094"/>
                <p:cNvSpPr>
                  <a:spLocks/>
                </p:cNvSpPr>
                <p:nvPr/>
              </p:nvSpPr>
              <p:spPr bwMode="auto">
                <a:xfrm>
                  <a:off x="6510" y="1365"/>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2" y="6"/>
                        <a:pt x="2" y="8"/>
                      </a:cubicBezTo>
                      <a:cubicBezTo>
                        <a:pt x="3" y="7"/>
                        <a:pt x="6" y="3"/>
                        <a:pt x="8" y="0"/>
                      </a:cubicBezTo>
                      <a:cubicBezTo>
                        <a:pt x="7" y="1"/>
                        <a:pt x="7" y="1"/>
                        <a:pt x="6" y="2"/>
                      </a:cubicBezTo>
                      <a:cubicBezTo>
                        <a:pt x="5" y="2"/>
                        <a:pt x="6" y="4"/>
                        <a:pt x="4" y="5"/>
                      </a:cubicBezTo>
                      <a:cubicBezTo>
                        <a:pt x="3" y="5"/>
                        <a:pt x="4" y="4"/>
                        <a:pt x="4" y="3"/>
                      </a:cubicBezTo>
                      <a:cubicBezTo>
                        <a:pt x="3" y="5"/>
                        <a:pt x="1" y="4"/>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3" name="Freeform 1095"/>
                <p:cNvSpPr>
                  <a:spLocks/>
                </p:cNvSpPr>
                <p:nvPr/>
              </p:nvSpPr>
              <p:spPr bwMode="auto">
                <a:xfrm>
                  <a:off x="6529" y="1362"/>
                  <a:ext cx="5"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4" name="Freeform 1096"/>
                <p:cNvSpPr>
                  <a:spLocks/>
                </p:cNvSpPr>
                <p:nvPr/>
              </p:nvSpPr>
              <p:spPr bwMode="auto">
                <a:xfrm>
                  <a:off x="6527" y="1367"/>
                  <a:ext cx="9" cy="12"/>
                </a:xfrm>
                <a:custGeom>
                  <a:avLst/>
                  <a:gdLst>
                    <a:gd name="T0" fmla="*/ 3 w 4"/>
                    <a:gd name="T1" fmla="*/ 1 h 5"/>
                    <a:gd name="T2" fmla="*/ 0 w 4"/>
                    <a:gd name="T3" fmla="*/ 4 h 5"/>
                    <a:gd name="T4" fmla="*/ 2 w 4"/>
                    <a:gd name="T5" fmla="*/ 3 h 5"/>
                    <a:gd name="T6" fmla="*/ 3 w 4"/>
                    <a:gd name="T7" fmla="*/ 2 h 5"/>
                    <a:gd name="T8" fmla="*/ 4 w 4"/>
                    <a:gd name="T9" fmla="*/ 2 h 5"/>
                    <a:gd name="T10" fmla="*/ 4 w 4"/>
                    <a:gd name="T11" fmla="*/ 1 h 5"/>
                    <a:gd name="T12" fmla="*/ 4 w 4"/>
                    <a:gd name="T13" fmla="*/ 1 h 5"/>
                    <a:gd name="T14" fmla="*/ 4 w 4"/>
                    <a:gd name="T15" fmla="*/ 1 h 5"/>
                    <a:gd name="T16" fmla="*/ 4 w 4"/>
                    <a:gd name="T17" fmla="*/ 1 h 5"/>
                    <a:gd name="T18" fmla="*/ 4 w 4"/>
                    <a:gd name="T19" fmla="*/ 1 h 5"/>
                    <a:gd name="T20" fmla="*/ 3 w 4"/>
                    <a:gd name="T21" fmla="*/ 1 h 5"/>
                    <a:gd name="T22" fmla="*/ 3 w 4"/>
                    <a:gd name="T23" fmla="*/ 1 h 5"/>
                    <a:gd name="T24" fmla="*/ 3 w 4"/>
                    <a:gd name="T25" fmla="*/ 1 h 5"/>
                    <a:gd name="T26" fmla="*/ 4 w 4"/>
                    <a:gd name="T27" fmla="*/ 1 h 5"/>
                    <a:gd name="T28" fmla="*/ 4 w 4"/>
                    <a:gd name="T29" fmla="*/ 1 h 5"/>
                    <a:gd name="T30" fmla="*/ 2 w 4"/>
                    <a:gd name="T31" fmla="*/ 0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4"/>
                      </a:cubicBezTo>
                      <a:cubicBezTo>
                        <a:pt x="1" y="5"/>
                        <a:pt x="1" y="4"/>
                        <a:pt x="2" y="3"/>
                      </a:cubicBezTo>
                      <a:cubicBezTo>
                        <a:pt x="1" y="3"/>
                        <a:pt x="3" y="3"/>
                        <a:pt x="3" y="2"/>
                      </a:cubicBezTo>
                      <a:cubicBezTo>
                        <a:pt x="3" y="1"/>
                        <a:pt x="4" y="2"/>
                        <a:pt x="4" y="2"/>
                      </a:cubicBezTo>
                      <a:cubicBezTo>
                        <a:pt x="4" y="1"/>
                        <a:pt x="4" y="1"/>
                        <a:pt x="4" y="1"/>
                      </a:cubicBezTo>
                      <a:cubicBezTo>
                        <a:pt x="4" y="1"/>
                        <a:pt x="4" y="1"/>
                        <a:pt x="4" y="1"/>
                      </a:cubicBezTo>
                      <a:cubicBezTo>
                        <a:pt x="4" y="1"/>
                        <a:pt x="4" y="1"/>
                        <a:pt x="4" y="1"/>
                      </a:cubicBezTo>
                      <a:cubicBezTo>
                        <a:pt x="4" y="1"/>
                        <a:pt x="4" y="1"/>
                        <a:pt x="4" y="1"/>
                      </a:cubicBezTo>
                      <a:cubicBezTo>
                        <a:pt x="4" y="1"/>
                        <a:pt x="3" y="1"/>
                        <a:pt x="4"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2" y="0"/>
                        <a:pt x="2" y="0"/>
                        <a:pt x="2" y="0"/>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5" name="Freeform 1097"/>
                <p:cNvSpPr>
                  <a:spLocks/>
                </p:cNvSpPr>
                <p:nvPr/>
              </p:nvSpPr>
              <p:spPr bwMode="auto">
                <a:xfrm>
                  <a:off x="6534" y="13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6" name="Freeform 1098"/>
                <p:cNvSpPr>
                  <a:spLocks/>
                </p:cNvSpPr>
                <p:nvPr/>
              </p:nvSpPr>
              <p:spPr bwMode="auto">
                <a:xfrm>
                  <a:off x="6534" y="1386"/>
                  <a:ext cx="4"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4"/>
                        <a:pt x="0" y="4"/>
                        <a:pt x="0" y="4"/>
                      </a:cubicBezTo>
                      <a:cubicBezTo>
                        <a:pt x="0" y="4"/>
                        <a:pt x="1" y="4"/>
                        <a:pt x="1" y="3"/>
                      </a:cubicBezTo>
                      <a:cubicBezTo>
                        <a:pt x="1" y="3"/>
                        <a:pt x="1" y="3"/>
                        <a:pt x="1" y="3"/>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7" name="Freeform 1099"/>
                <p:cNvSpPr>
                  <a:spLocks/>
                </p:cNvSpPr>
                <p:nvPr/>
              </p:nvSpPr>
              <p:spPr bwMode="auto">
                <a:xfrm>
                  <a:off x="6529" y="1384"/>
                  <a:ext cx="5" cy="2"/>
                </a:xfrm>
                <a:custGeom>
                  <a:avLst/>
                  <a:gdLst>
                    <a:gd name="T0" fmla="*/ 2 w 2"/>
                    <a:gd name="T1" fmla="*/ 0 h 1"/>
                    <a:gd name="T2" fmla="*/ 0 w 2"/>
                    <a:gd name="T3" fmla="*/ 0 h 1"/>
                    <a:gd name="T4" fmla="*/ 0 w 2"/>
                    <a:gd name="T5" fmla="*/ 1 h 1"/>
                    <a:gd name="T6" fmla="*/ 0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0" y="0"/>
                        <a:pt x="0" y="0"/>
                        <a:pt x="0" y="0"/>
                      </a:cubicBezTo>
                      <a:cubicBezTo>
                        <a:pt x="0" y="1"/>
                        <a:pt x="0" y="1"/>
                        <a:pt x="0" y="1"/>
                      </a:cubicBezTo>
                      <a:cubicBezTo>
                        <a:pt x="0" y="0"/>
                        <a:pt x="0" y="0"/>
                        <a:pt x="0"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8" name="Freeform 1100"/>
                <p:cNvSpPr>
                  <a:spLocks/>
                </p:cNvSpPr>
                <p:nvPr/>
              </p:nvSpPr>
              <p:spPr bwMode="auto">
                <a:xfrm>
                  <a:off x="6527" y="1360"/>
                  <a:ext cx="7" cy="5"/>
                </a:xfrm>
                <a:custGeom>
                  <a:avLst/>
                  <a:gdLst>
                    <a:gd name="T0" fmla="*/ 2 w 7"/>
                    <a:gd name="T1" fmla="*/ 2 h 5"/>
                    <a:gd name="T2" fmla="*/ 7 w 7"/>
                    <a:gd name="T3" fmla="*/ 0 h 5"/>
                    <a:gd name="T4" fmla="*/ 0 w 7"/>
                    <a:gd name="T5" fmla="*/ 5 h 5"/>
                    <a:gd name="T6" fmla="*/ 2 w 7"/>
                    <a:gd name="T7" fmla="*/ 2 h 5"/>
                  </a:gdLst>
                  <a:ahLst/>
                  <a:cxnLst>
                    <a:cxn ang="0">
                      <a:pos x="T0" y="T1"/>
                    </a:cxn>
                    <a:cxn ang="0">
                      <a:pos x="T2" y="T3"/>
                    </a:cxn>
                    <a:cxn ang="0">
                      <a:pos x="T4" y="T5"/>
                    </a:cxn>
                    <a:cxn ang="0">
                      <a:pos x="T6" y="T7"/>
                    </a:cxn>
                  </a:cxnLst>
                  <a:rect l="0" t="0" r="r" b="b"/>
                  <a:pathLst>
                    <a:path w="7" h="5">
                      <a:moveTo>
                        <a:pt x="2" y="2"/>
                      </a:moveTo>
                      <a:lnTo>
                        <a:pt x="7"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9" name="Freeform 1101"/>
                <p:cNvSpPr>
                  <a:spLocks/>
                </p:cNvSpPr>
                <p:nvPr/>
              </p:nvSpPr>
              <p:spPr bwMode="auto">
                <a:xfrm>
                  <a:off x="6527" y="1358"/>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0" name="Freeform 1102"/>
                <p:cNvSpPr>
                  <a:spLocks/>
                </p:cNvSpPr>
                <p:nvPr/>
              </p:nvSpPr>
              <p:spPr bwMode="auto">
                <a:xfrm>
                  <a:off x="6339" y="127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1" name="Freeform 1103"/>
                <p:cNvSpPr>
                  <a:spLocks/>
                </p:cNvSpPr>
                <p:nvPr/>
              </p:nvSpPr>
              <p:spPr bwMode="auto">
                <a:xfrm>
                  <a:off x="6344" y="127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2" name="Freeform 1104"/>
                <p:cNvSpPr>
                  <a:spLocks/>
                </p:cNvSpPr>
                <p:nvPr/>
              </p:nvSpPr>
              <p:spPr bwMode="auto">
                <a:xfrm>
                  <a:off x="6458" y="129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3" name="Freeform 1105"/>
                <p:cNvSpPr>
                  <a:spLocks/>
                </p:cNvSpPr>
                <p:nvPr/>
              </p:nvSpPr>
              <p:spPr bwMode="auto">
                <a:xfrm>
                  <a:off x="6396" y="12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4" name="Freeform 1106"/>
                <p:cNvSpPr>
                  <a:spLocks/>
                </p:cNvSpPr>
                <p:nvPr/>
              </p:nvSpPr>
              <p:spPr bwMode="auto">
                <a:xfrm>
                  <a:off x="6384" y="129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5" name="Freeform 1107"/>
                <p:cNvSpPr>
                  <a:spLocks/>
                </p:cNvSpPr>
                <p:nvPr/>
              </p:nvSpPr>
              <p:spPr bwMode="auto">
                <a:xfrm>
                  <a:off x="6311" y="125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6" name="Freeform 1108"/>
                <p:cNvSpPr>
                  <a:spLocks/>
                </p:cNvSpPr>
                <p:nvPr/>
              </p:nvSpPr>
              <p:spPr bwMode="auto">
                <a:xfrm>
                  <a:off x="6496" y="1336"/>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7" name="Freeform 1109"/>
                <p:cNvSpPr>
                  <a:spLocks/>
                </p:cNvSpPr>
                <p:nvPr/>
              </p:nvSpPr>
              <p:spPr bwMode="auto">
                <a:xfrm>
                  <a:off x="6368" y="123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8" name="Freeform 1110"/>
                <p:cNvSpPr>
                  <a:spLocks/>
                </p:cNvSpPr>
                <p:nvPr/>
              </p:nvSpPr>
              <p:spPr bwMode="auto">
                <a:xfrm>
                  <a:off x="6496" y="1331"/>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9" name="Freeform 1111"/>
                <p:cNvSpPr>
                  <a:spLocks/>
                </p:cNvSpPr>
                <p:nvPr/>
              </p:nvSpPr>
              <p:spPr bwMode="auto">
                <a:xfrm>
                  <a:off x="6226"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0" name="Freeform 1112"/>
                <p:cNvSpPr>
                  <a:spLocks/>
                </p:cNvSpPr>
                <p:nvPr/>
              </p:nvSpPr>
              <p:spPr bwMode="auto">
                <a:xfrm>
                  <a:off x="6230" y="1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1" name="Rectangle 1113"/>
                <p:cNvSpPr>
                  <a:spLocks noChangeArrowheads="1"/>
                </p:cNvSpPr>
                <p:nvPr/>
              </p:nvSpPr>
              <p:spPr bwMode="auto">
                <a:xfrm>
                  <a:off x="6517" y="135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2" name="Freeform 1114"/>
                <p:cNvSpPr>
                  <a:spLocks/>
                </p:cNvSpPr>
                <p:nvPr/>
              </p:nvSpPr>
              <p:spPr bwMode="auto">
                <a:xfrm>
                  <a:off x="6508" y="13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3" name="Freeform 1115"/>
                <p:cNvSpPr>
                  <a:spLocks/>
                </p:cNvSpPr>
                <p:nvPr/>
              </p:nvSpPr>
              <p:spPr bwMode="auto">
                <a:xfrm>
                  <a:off x="6472" y="13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4" name="Freeform 1116"/>
                <p:cNvSpPr>
                  <a:spLocks/>
                </p:cNvSpPr>
                <p:nvPr/>
              </p:nvSpPr>
              <p:spPr bwMode="auto">
                <a:xfrm>
                  <a:off x="6517" y="13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5" name="Freeform 1117"/>
                <p:cNvSpPr>
                  <a:spLocks/>
                </p:cNvSpPr>
                <p:nvPr/>
              </p:nvSpPr>
              <p:spPr bwMode="auto">
                <a:xfrm>
                  <a:off x="6517" y="1350"/>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6" name="Freeform 1118"/>
                <p:cNvSpPr>
                  <a:spLocks/>
                </p:cNvSpPr>
                <p:nvPr/>
              </p:nvSpPr>
              <p:spPr bwMode="auto">
                <a:xfrm>
                  <a:off x="6515" y="13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7" name="Freeform 1119"/>
                <p:cNvSpPr>
                  <a:spLocks/>
                </p:cNvSpPr>
                <p:nvPr/>
              </p:nvSpPr>
              <p:spPr bwMode="auto">
                <a:xfrm>
                  <a:off x="6280" y="1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8" name="Rectangle 1120"/>
                <p:cNvSpPr>
                  <a:spLocks noChangeArrowheads="1"/>
                </p:cNvSpPr>
                <p:nvPr/>
              </p:nvSpPr>
              <p:spPr bwMode="auto">
                <a:xfrm>
                  <a:off x="6418" y="132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9" name="Freeform 1121"/>
                <p:cNvSpPr>
                  <a:spLocks/>
                </p:cNvSpPr>
                <p:nvPr/>
              </p:nvSpPr>
              <p:spPr bwMode="auto">
                <a:xfrm>
                  <a:off x="6413" y="1315"/>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0" name="Freeform 1122"/>
                <p:cNvSpPr>
                  <a:spLocks noEditPoints="1"/>
                </p:cNvSpPr>
                <p:nvPr/>
              </p:nvSpPr>
              <p:spPr bwMode="auto">
                <a:xfrm>
                  <a:off x="6204" y="1118"/>
                  <a:ext cx="323" cy="256"/>
                </a:xfrm>
                <a:custGeom>
                  <a:avLst/>
                  <a:gdLst>
                    <a:gd name="T0" fmla="*/ 55 w 136"/>
                    <a:gd name="T1" fmla="*/ 63 h 108"/>
                    <a:gd name="T2" fmla="*/ 60 w 136"/>
                    <a:gd name="T3" fmla="*/ 65 h 108"/>
                    <a:gd name="T4" fmla="*/ 61 w 136"/>
                    <a:gd name="T5" fmla="*/ 68 h 108"/>
                    <a:gd name="T6" fmla="*/ 65 w 136"/>
                    <a:gd name="T7" fmla="*/ 69 h 108"/>
                    <a:gd name="T8" fmla="*/ 70 w 136"/>
                    <a:gd name="T9" fmla="*/ 72 h 108"/>
                    <a:gd name="T10" fmla="*/ 81 w 136"/>
                    <a:gd name="T11" fmla="*/ 71 h 108"/>
                    <a:gd name="T12" fmla="*/ 81 w 136"/>
                    <a:gd name="T13" fmla="*/ 71 h 108"/>
                    <a:gd name="T14" fmla="*/ 78 w 136"/>
                    <a:gd name="T15" fmla="*/ 76 h 108"/>
                    <a:gd name="T16" fmla="*/ 82 w 136"/>
                    <a:gd name="T17" fmla="*/ 79 h 108"/>
                    <a:gd name="T18" fmla="*/ 86 w 136"/>
                    <a:gd name="T19" fmla="*/ 82 h 108"/>
                    <a:gd name="T20" fmla="*/ 91 w 136"/>
                    <a:gd name="T21" fmla="*/ 88 h 108"/>
                    <a:gd name="T22" fmla="*/ 93 w 136"/>
                    <a:gd name="T23" fmla="*/ 91 h 108"/>
                    <a:gd name="T24" fmla="*/ 107 w 136"/>
                    <a:gd name="T25" fmla="*/ 86 h 108"/>
                    <a:gd name="T26" fmla="*/ 101 w 136"/>
                    <a:gd name="T27" fmla="*/ 95 h 108"/>
                    <a:gd name="T28" fmla="*/ 103 w 136"/>
                    <a:gd name="T29" fmla="*/ 98 h 108"/>
                    <a:gd name="T30" fmla="*/ 106 w 136"/>
                    <a:gd name="T31" fmla="*/ 100 h 108"/>
                    <a:gd name="T32" fmla="*/ 114 w 136"/>
                    <a:gd name="T33" fmla="*/ 103 h 108"/>
                    <a:gd name="T34" fmla="*/ 121 w 136"/>
                    <a:gd name="T35" fmla="*/ 99 h 108"/>
                    <a:gd name="T36" fmla="*/ 123 w 136"/>
                    <a:gd name="T37" fmla="*/ 107 h 108"/>
                    <a:gd name="T38" fmla="*/ 129 w 136"/>
                    <a:gd name="T39" fmla="*/ 104 h 108"/>
                    <a:gd name="T40" fmla="*/ 133 w 136"/>
                    <a:gd name="T41" fmla="*/ 98 h 108"/>
                    <a:gd name="T42" fmla="*/ 131 w 136"/>
                    <a:gd name="T43" fmla="*/ 100 h 108"/>
                    <a:gd name="T44" fmla="*/ 129 w 136"/>
                    <a:gd name="T45" fmla="*/ 95 h 108"/>
                    <a:gd name="T46" fmla="*/ 122 w 136"/>
                    <a:gd name="T47" fmla="*/ 89 h 108"/>
                    <a:gd name="T48" fmla="*/ 111 w 136"/>
                    <a:gd name="T49" fmla="*/ 83 h 108"/>
                    <a:gd name="T50" fmla="*/ 107 w 136"/>
                    <a:gd name="T51" fmla="*/ 79 h 108"/>
                    <a:gd name="T52" fmla="*/ 104 w 136"/>
                    <a:gd name="T53" fmla="*/ 80 h 108"/>
                    <a:gd name="T54" fmla="*/ 98 w 136"/>
                    <a:gd name="T55" fmla="*/ 78 h 108"/>
                    <a:gd name="T56" fmla="*/ 90 w 136"/>
                    <a:gd name="T57" fmla="*/ 69 h 108"/>
                    <a:gd name="T58" fmla="*/ 85 w 136"/>
                    <a:gd name="T59" fmla="*/ 67 h 108"/>
                    <a:gd name="T60" fmla="*/ 80 w 136"/>
                    <a:gd name="T61" fmla="*/ 63 h 108"/>
                    <a:gd name="T62" fmla="*/ 74 w 136"/>
                    <a:gd name="T63" fmla="*/ 60 h 108"/>
                    <a:gd name="T64" fmla="*/ 70 w 136"/>
                    <a:gd name="T65" fmla="*/ 54 h 108"/>
                    <a:gd name="T66" fmla="*/ 63 w 136"/>
                    <a:gd name="T67" fmla="*/ 45 h 108"/>
                    <a:gd name="T68" fmla="*/ 55 w 136"/>
                    <a:gd name="T69" fmla="*/ 39 h 108"/>
                    <a:gd name="T70" fmla="*/ 47 w 136"/>
                    <a:gd name="T71" fmla="*/ 35 h 108"/>
                    <a:gd name="T72" fmla="*/ 41 w 136"/>
                    <a:gd name="T73" fmla="*/ 25 h 108"/>
                    <a:gd name="T74" fmla="*/ 37 w 136"/>
                    <a:gd name="T75" fmla="*/ 23 h 108"/>
                    <a:gd name="T76" fmla="*/ 29 w 136"/>
                    <a:gd name="T77" fmla="*/ 16 h 108"/>
                    <a:gd name="T78" fmla="*/ 20 w 136"/>
                    <a:gd name="T79" fmla="*/ 11 h 108"/>
                    <a:gd name="T80" fmla="*/ 10 w 136"/>
                    <a:gd name="T81" fmla="*/ 3 h 108"/>
                    <a:gd name="T82" fmla="*/ 2 w 136"/>
                    <a:gd name="T83" fmla="*/ 12 h 108"/>
                    <a:gd name="T84" fmla="*/ 6 w 136"/>
                    <a:gd name="T85" fmla="*/ 20 h 108"/>
                    <a:gd name="T86" fmla="*/ 10 w 136"/>
                    <a:gd name="T87" fmla="*/ 24 h 108"/>
                    <a:gd name="T88" fmla="*/ 20 w 136"/>
                    <a:gd name="T89" fmla="*/ 29 h 108"/>
                    <a:gd name="T90" fmla="*/ 26 w 136"/>
                    <a:gd name="T91" fmla="*/ 30 h 108"/>
                    <a:gd name="T92" fmla="*/ 28 w 136"/>
                    <a:gd name="T93" fmla="*/ 37 h 108"/>
                    <a:gd name="T94" fmla="*/ 33 w 136"/>
                    <a:gd name="T95" fmla="*/ 38 h 108"/>
                    <a:gd name="T96" fmla="*/ 31 w 136"/>
                    <a:gd name="T97" fmla="*/ 43 h 108"/>
                    <a:gd name="T98" fmla="*/ 37 w 136"/>
                    <a:gd name="T99" fmla="*/ 45 h 108"/>
                    <a:gd name="T100" fmla="*/ 38 w 136"/>
                    <a:gd name="T101" fmla="*/ 49 h 108"/>
                    <a:gd name="T102" fmla="*/ 41 w 136"/>
                    <a:gd name="T103" fmla="*/ 52 h 108"/>
                    <a:gd name="T104" fmla="*/ 44 w 136"/>
                    <a:gd name="T105" fmla="*/ 53 h 108"/>
                    <a:gd name="T106" fmla="*/ 52 w 136"/>
                    <a:gd name="T107" fmla="*/ 58 h 108"/>
                    <a:gd name="T108" fmla="*/ 63 w 136"/>
                    <a:gd name="T109" fmla="*/ 67 h 108"/>
                    <a:gd name="T110" fmla="*/ 128 w 136"/>
                    <a:gd name="T111" fmla="*/ 97 h 108"/>
                    <a:gd name="T112" fmla="*/ 38 w 136"/>
                    <a:gd name="T113"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 h="108">
                      <a:moveTo>
                        <a:pt x="53" y="60"/>
                      </a:moveTo>
                      <a:cubicBezTo>
                        <a:pt x="52" y="62"/>
                        <a:pt x="52" y="62"/>
                        <a:pt x="52" y="62"/>
                      </a:cubicBezTo>
                      <a:cubicBezTo>
                        <a:pt x="50" y="64"/>
                        <a:pt x="50" y="62"/>
                        <a:pt x="49" y="65"/>
                      </a:cubicBezTo>
                      <a:cubicBezTo>
                        <a:pt x="53" y="60"/>
                        <a:pt x="52" y="66"/>
                        <a:pt x="56" y="62"/>
                      </a:cubicBezTo>
                      <a:cubicBezTo>
                        <a:pt x="55" y="63"/>
                        <a:pt x="55" y="63"/>
                        <a:pt x="55" y="63"/>
                      </a:cubicBezTo>
                      <a:cubicBezTo>
                        <a:pt x="55" y="63"/>
                        <a:pt x="55" y="63"/>
                        <a:pt x="55" y="63"/>
                      </a:cubicBezTo>
                      <a:cubicBezTo>
                        <a:pt x="54" y="66"/>
                        <a:pt x="58" y="61"/>
                        <a:pt x="58" y="62"/>
                      </a:cubicBezTo>
                      <a:cubicBezTo>
                        <a:pt x="59" y="63"/>
                        <a:pt x="58" y="64"/>
                        <a:pt x="58" y="64"/>
                      </a:cubicBezTo>
                      <a:cubicBezTo>
                        <a:pt x="59" y="63"/>
                        <a:pt x="59" y="63"/>
                        <a:pt x="59" y="63"/>
                      </a:cubicBezTo>
                      <a:cubicBezTo>
                        <a:pt x="59" y="64"/>
                        <a:pt x="59" y="64"/>
                        <a:pt x="59" y="64"/>
                      </a:cubicBezTo>
                      <a:cubicBezTo>
                        <a:pt x="60" y="65"/>
                        <a:pt x="60" y="65"/>
                        <a:pt x="60" y="65"/>
                      </a:cubicBezTo>
                      <a:cubicBezTo>
                        <a:pt x="60" y="65"/>
                        <a:pt x="60" y="65"/>
                        <a:pt x="60" y="65"/>
                      </a:cubicBezTo>
                      <a:cubicBezTo>
                        <a:pt x="61" y="64"/>
                        <a:pt x="62" y="64"/>
                        <a:pt x="63" y="63"/>
                      </a:cubicBezTo>
                      <a:cubicBezTo>
                        <a:pt x="62" y="64"/>
                        <a:pt x="62" y="64"/>
                        <a:pt x="62" y="64"/>
                      </a:cubicBezTo>
                      <a:cubicBezTo>
                        <a:pt x="63" y="64"/>
                        <a:pt x="63" y="64"/>
                        <a:pt x="63" y="64"/>
                      </a:cubicBezTo>
                      <a:cubicBezTo>
                        <a:pt x="63" y="65"/>
                        <a:pt x="61" y="66"/>
                        <a:pt x="61" y="65"/>
                      </a:cubicBezTo>
                      <a:cubicBezTo>
                        <a:pt x="58" y="70"/>
                        <a:pt x="62" y="65"/>
                        <a:pt x="62" y="68"/>
                      </a:cubicBezTo>
                      <a:cubicBezTo>
                        <a:pt x="61" y="68"/>
                        <a:pt x="61" y="68"/>
                        <a:pt x="61" y="68"/>
                      </a:cubicBezTo>
                      <a:cubicBezTo>
                        <a:pt x="59" y="71"/>
                        <a:pt x="60" y="70"/>
                        <a:pt x="60" y="73"/>
                      </a:cubicBezTo>
                      <a:cubicBezTo>
                        <a:pt x="60" y="72"/>
                        <a:pt x="61" y="68"/>
                        <a:pt x="63" y="67"/>
                      </a:cubicBezTo>
                      <a:cubicBezTo>
                        <a:pt x="63" y="68"/>
                        <a:pt x="63" y="68"/>
                        <a:pt x="64" y="67"/>
                      </a:cubicBezTo>
                      <a:cubicBezTo>
                        <a:pt x="63" y="69"/>
                        <a:pt x="64" y="69"/>
                        <a:pt x="64" y="69"/>
                      </a:cubicBezTo>
                      <a:cubicBezTo>
                        <a:pt x="63" y="71"/>
                        <a:pt x="63" y="71"/>
                        <a:pt x="63" y="71"/>
                      </a:cubicBezTo>
                      <a:cubicBezTo>
                        <a:pt x="64" y="71"/>
                        <a:pt x="64" y="70"/>
                        <a:pt x="65" y="69"/>
                      </a:cubicBezTo>
                      <a:cubicBezTo>
                        <a:pt x="66" y="70"/>
                        <a:pt x="65" y="72"/>
                        <a:pt x="64" y="73"/>
                      </a:cubicBezTo>
                      <a:cubicBezTo>
                        <a:pt x="64" y="74"/>
                        <a:pt x="65" y="70"/>
                        <a:pt x="67" y="70"/>
                      </a:cubicBezTo>
                      <a:cubicBezTo>
                        <a:pt x="67" y="72"/>
                        <a:pt x="68" y="71"/>
                        <a:pt x="70" y="71"/>
                      </a:cubicBezTo>
                      <a:cubicBezTo>
                        <a:pt x="70" y="72"/>
                        <a:pt x="69" y="72"/>
                        <a:pt x="68" y="73"/>
                      </a:cubicBezTo>
                      <a:cubicBezTo>
                        <a:pt x="70" y="72"/>
                        <a:pt x="70" y="72"/>
                        <a:pt x="70" y="72"/>
                      </a:cubicBezTo>
                      <a:cubicBezTo>
                        <a:pt x="70" y="72"/>
                        <a:pt x="70" y="72"/>
                        <a:pt x="70" y="72"/>
                      </a:cubicBezTo>
                      <a:cubicBezTo>
                        <a:pt x="71" y="72"/>
                        <a:pt x="71" y="70"/>
                        <a:pt x="72" y="70"/>
                      </a:cubicBezTo>
                      <a:cubicBezTo>
                        <a:pt x="74" y="68"/>
                        <a:pt x="71" y="75"/>
                        <a:pt x="74" y="73"/>
                      </a:cubicBezTo>
                      <a:cubicBezTo>
                        <a:pt x="74" y="74"/>
                        <a:pt x="73" y="74"/>
                        <a:pt x="72" y="75"/>
                      </a:cubicBezTo>
                      <a:cubicBezTo>
                        <a:pt x="75" y="74"/>
                        <a:pt x="74" y="74"/>
                        <a:pt x="77" y="73"/>
                      </a:cubicBezTo>
                      <a:cubicBezTo>
                        <a:pt x="77" y="75"/>
                        <a:pt x="77" y="75"/>
                        <a:pt x="77" y="75"/>
                      </a:cubicBezTo>
                      <a:cubicBezTo>
                        <a:pt x="77" y="73"/>
                        <a:pt x="79" y="72"/>
                        <a:pt x="81" y="71"/>
                      </a:cubicBezTo>
                      <a:cubicBezTo>
                        <a:pt x="81" y="70"/>
                        <a:pt x="82" y="69"/>
                        <a:pt x="82" y="69"/>
                      </a:cubicBezTo>
                      <a:cubicBezTo>
                        <a:pt x="84" y="68"/>
                        <a:pt x="84" y="68"/>
                        <a:pt x="84" y="68"/>
                      </a:cubicBezTo>
                      <a:cubicBezTo>
                        <a:pt x="84" y="69"/>
                        <a:pt x="83" y="69"/>
                        <a:pt x="82" y="70"/>
                      </a:cubicBezTo>
                      <a:cubicBezTo>
                        <a:pt x="82" y="70"/>
                        <a:pt x="83" y="70"/>
                        <a:pt x="83" y="70"/>
                      </a:cubicBezTo>
                      <a:cubicBezTo>
                        <a:pt x="83" y="71"/>
                        <a:pt x="81" y="72"/>
                        <a:pt x="80" y="73"/>
                      </a:cubicBezTo>
                      <a:cubicBezTo>
                        <a:pt x="80" y="72"/>
                        <a:pt x="81" y="72"/>
                        <a:pt x="81" y="71"/>
                      </a:cubicBezTo>
                      <a:cubicBezTo>
                        <a:pt x="80" y="72"/>
                        <a:pt x="78" y="73"/>
                        <a:pt x="77" y="75"/>
                      </a:cubicBezTo>
                      <a:cubicBezTo>
                        <a:pt x="78" y="74"/>
                        <a:pt x="78" y="74"/>
                        <a:pt x="78" y="74"/>
                      </a:cubicBezTo>
                      <a:cubicBezTo>
                        <a:pt x="78" y="75"/>
                        <a:pt x="78" y="75"/>
                        <a:pt x="78" y="75"/>
                      </a:cubicBezTo>
                      <a:cubicBezTo>
                        <a:pt x="77" y="75"/>
                        <a:pt x="78" y="75"/>
                        <a:pt x="78" y="75"/>
                      </a:cubicBezTo>
                      <a:cubicBezTo>
                        <a:pt x="77" y="77"/>
                        <a:pt x="77" y="77"/>
                        <a:pt x="77" y="77"/>
                      </a:cubicBezTo>
                      <a:cubicBezTo>
                        <a:pt x="78" y="76"/>
                        <a:pt x="78" y="76"/>
                        <a:pt x="78" y="76"/>
                      </a:cubicBezTo>
                      <a:cubicBezTo>
                        <a:pt x="78" y="79"/>
                        <a:pt x="78" y="79"/>
                        <a:pt x="78" y="79"/>
                      </a:cubicBezTo>
                      <a:cubicBezTo>
                        <a:pt x="81" y="77"/>
                        <a:pt x="84" y="74"/>
                        <a:pt x="86" y="75"/>
                      </a:cubicBezTo>
                      <a:cubicBezTo>
                        <a:pt x="85" y="76"/>
                        <a:pt x="84" y="77"/>
                        <a:pt x="82" y="79"/>
                      </a:cubicBezTo>
                      <a:cubicBezTo>
                        <a:pt x="84" y="77"/>
                        <a:pt x="81" y="79"/>
                        <a:pt x="80" y="78"/>
                      </a:cubicBezTo>
                      <a:cubicBezTo>
                        <a:pt x="80" y="79"/>
                        <a:pt x="80" y="80"/>
                        <a:pt x="79" y="80"/>
                      </a:cubicBezTo>
                      <a:cubicBezTo>
                        <a:pt x="82" y="79"/>
                        <a:pt x="82" y="79"/>
                        <a:pt x="82" y="79"/>
                      </a:cubicBezTo>
                      <a:cubicBezTo>
                        <a:pt x="81" y="81"/>
                        <a:pt x="81" y="80"/>
                        <a:pt x="81" y="81"/>
                      </a:cubicBezTo>
                      <a:cubicBezTo>
                        <a:pt x="83" y="78"/>
                        <a:pt x="84" y="80"/>
                        <a:pt x="85" y="80"/>
                      </a:cubicBezTo>
                      <a:cubicBezTo>
                        <a:pt x="84" y="81"/>
                        <a:pt x="83" y="82"/>
                        <a:pt x="83" y="81"/>
                      </a:cubicBezTo>
                      <a:cubicBezTo>
                        <a:pt x="82" y="84"/>
                        <a:pt x="87" y="78"/>
                        <a:pt x="86" y="81"/>
                      </a:cubicBezTo>
                      <a:cubicBezTo>
                        <a:pt x="86" y="80"/>
                        <a:pt x="86" y="80"/>
                        <a:pt x="85" y="81"/>
                      </a:cubicBezTo>
                      <a:cubicBezTo>
                        <a:pt x="87" y="80"/>
                        <a:pt x="87" y="82"/>
                        <a:pt x="86" y="82"/>
                      </a:cubicBezTo>
                      <a:cubicBezTo>
                        <a:pt x="86" y="82"/>
                        <a:pt x="86" y="82"/>
                        <a:pt x="86" y="82"/>
                      </a:cubicBezTo>
                      <a:cubicBezTo>
                        <a:pt x="87" y="83"/>
                        <a:pt x="89" y="85"/>
                        <a:pt x="91" y="82"/>
                      </a:cubicBezTo>
                      <a:cubicBezTo>
                        <a:pt x="91" y="83"/>
                        <a:pt x="89" y="85"/>
                        <a:pt x="88" y="86"/>
                      </a:cubicBezTo>
                      <a:cubicBezTo>
                        <a:pt x="97" y="79"/>
                        <a:pt x="97" y="79"/>
                        <a:pt x="97" y="79"/>
                      </a:cubicBezTo>
                      <a:cubicBezTo>
                        <a:pt x="95" y="81"/>
                        <a:pt x="92" y="87"/>
                        <a:pt x="90" y="87"/>
                      </a:cubicBezTo>
                      <a:cubicBezTo>
                        <a:pt x="90" y="88"/>
                        <a:pt x="90" y="88"/>
                        <a:pt x="91" y="88"/>
                      </a:cubicBezTo>
                      <a:cubicBezTo>
                        <a:pt x="91" y="88"/>
                        <a:pt x="93" y="84"/>
                        <a:pt x="93" y="84"/>
                      </a:cubicBezTo>
                      <a:cubicBezTo>
                        <a:pt x="92" y="88"/>
                        <a:pt x="93" y="86"/>
                        <a:pt x="92" y="89"/>
                      </a:cubicBezTo>
                      <a:cubicBezTo>
                        <a:pt x="92" y="88"/>
                        <a:pt x="95" y="85"/>
                        <a:pt x="96" y="85"/>
                      </a:cubicBezTo>
                      <a:cubicBezTo>
                        <a:pt x="95" y="86"/>
                        <a:pt x="93" y="89"/>
                        <a:pt x="92" y="89"/>
                      </a:cubicBezTo>
                      <a:cubicBezTo>
                        <a:pt x="96" y="87"/>
                        <a:pt x="96" y="87"/>
                        <a:pt x="96" y="87"/>
                      </a:cubicBezTo>
                      <a:cubicBezTo>
                        <a:pt x="95" y="87"/>
                        <a:pt x="94" y="90"/>
                        <a:pt x="93" y="91"/>
                      </a:cubicBezTo>
                      <a:cubicBezTo>
                        <a:pt x="94" y="90"/>
                        <a:pt x="94" y="92"/>
                        <a:pt x="95" y="91"/>
                      </a:cubicBezTo>
                      <a:cubicBezTo>
                        <a:pt x="95" y="90"/>
                        <a:pt x="95" y="90"/>
                        <a:pt x="95" y="90"/>
                      </a:cubicBezTo>
                      <a:cubicBezTo>
                        <a:pt x="96" y="92"/>
                        <a:pt x="100" y="86"/>
                        <a:pt x="101" y="87"/>
                      </a:cubicBezTo>
                      <a:cubicBezTo>
                        <a:pt x="100" y="88"/>
                        <a:pt x="97" y="92"/>
                        <a:pt x="97" y="93"/>
                      </a:cubicBezTo>
                      <a:cubicBezTo>
                        <a:pt x="99" y="91"/>
                        <a:pt x="105" y="85"/>
                        <a:pt x="108" y="84"/>
                      </a:cubicBezTo>
                      <a:cubicBezTo>
                        <a:pt x="107" y="86"/>
                        <a:pt x="107" y="86"/>
                        <a:pt x="107" y="86"/>
                      </a:cubicBezTo>
                      <a:cubicBezTo>
                        <a:pt x="109" y="85"/>
                        <a:pt x="109" y="85"/>
                        <a:pt x="109" y="85"/>
                      </a:cubicBezTo>
                      <a:cubicBezTo>
                        <a:pt x="106" y="87"/>
                        <a:pt x="100" y="92"/>
                        <a:pt x="97" y="93"/>
                      </a:cubicBezTo>
                      <a:cubicBezTo>
                        <a:pt x="97" y="95"/>
                        <a:pt x="97" y="95"/>
                        <a:pt x="97" y="95"/>
                      </a:cubicBezTo>
                      <a:cubicBezTo>
                        <a:pt x="97" y="96"/>
                        <a:pt x="96" y="96"/>
                        <a:pt x="96" y="96"/>
                      </a:cubicBezTo>
                      <a:cubicBezTo>
                        <a:pt x="97" y="98"/>
                        <a:pt x="97" y="98"/>
                        <a:pt x="97" y="98"/>
                      </a:cubicBezTo>
                      <a:cubicBezTo>
                        <a:pt x="98" y="96"/>
                        <a:pt x="99" y="97"/>
                        <a:pt x="101" y="95"/>
                      </a:cubicBezTo>
                      <a:cubicBezTo>
                        <a:pt x="97" y="96"/>
                        <a:pt x="97" y="96"/>
                        <a:pt x="97" y="96"/>
                      </a:cubicBezTo>
                      <a:cubicBezTo>
                        <a:pt x="99" y="94"/>
                        <a:pt x="103" y="91"/>
                        <a:pt x="104" y="92"/>
                      </a:cubicBezTo>
                      <a:cubicBezTo>
                        <a:pt x="104" y="93"/>
                        <a:pt x="101" y="96"/>
                        <a:pt x="100" y="96"/>
                      </a:cubicBezTo>
                      <a:cubicBezTo>
                        <a:pt x="101" y="96"/>
                        <a:pt x="102" y="96"/>
                        <a:pt x="102" y="97"/>
                      </a:cubicBezTo>
                      <a:cubicBezTo>
                        <a:pt x="101" y="97"/>
                        <a:pt x="101" y="97"/>
                        <a:pt x="101" y="97"/>
                      </a:cubicBezTo>
                      <a:cubicBezTo>
                        <a:pt x="101" y="99"/>
                        <a:pt x="104" y="95"/>
                        <a:pt x="103" y="98"/>
                      </a:cubicBezTo>
                      <a:cubicBezTo>
                        <a:pt x="103" y="98"/>
                        <a:pt x="102" y="101"/>
                        <a:pt x="103" y="100"/>
                      </a:cubicBezTo>
                      <a:cubicBezTo>
                        <a:pt x="104" y="97"/>
                        <a:pt x="110" y="90"/>
                        <a:pt x="112" y="88"/>
                      </a:cubicBezTo>
                      <a:cubicBezTo>
                        <a:pt x="112" y="89"/>
                        <a:pt x="111" y="92"/>
                        <a:pt x="111" y="93"/>
                      </a:cubicBezTo>
                      <a:cubicBezTo>
                        <a:pt x="110" y="95"/>
                        <a:pt x="106" y="97"/>
                        <a:pt x="105" y="99"/>
                      </a:cubicBezTo>
                      <a:cubicBezTo>
                        <a:pt x="106" y="98"/>
                        <a:pt x="107" y="98"/>
                        <a:pt x="107" y="98"/>
                      </a:cubicBezTo>
                      <a:cubicBezTo>
                        <a:pt x="107" y="98"/>
                        <a:pt x="105" y="99"/>
                        <a:pt x="106" y="100"/>
                      </a:cubicBezTo>
                      <a:cubicBezTo>
                        <a:pt x="108" y="98"/>
                        <a:pt x="107" y="101"/>
                        <a:pt x="108" y="98"/>
                      </a:cubicBezTo>
                      <a:cubicBezTo>
                        <a:pt x="109" y="98"/>
                        <a:pt x="108" y="99"/>
                        <a:pt x="109" y="99"/>
                      </a:cubicBezTo>
                      <a:cubicBezTo>
                        <a:pt x="110" y="98"/>
                        <a:pt x="113" y="95"/>
                        <a:pt x="114" y="95"/>
                      </a:cubicBezTo>
                      <a:cubicBezTo>
                        <a:pt x="114" y="96"/>
                        <a:pt x="113" y="97"/>
                        <a:pt x="113" y="97"/>
                      </a:cubicBezTo>
                      <a:cubicBezTo>
                        <a:pt x="114" y="98"/>
                        <a:pt x="114" y="100"/>
                        <a:pt x="115" y="100"/>
                      </a:cubicBezTo>
                      <a:cubicBezTo>
                        <a:pt x="115" y="101"/>
                        <a:pt x="115" y="102"/>
                        <a:pt x="114" y="103"/>
                      </a:cubicBezTo>
                      <a:cubicBezTo>
                        <a:pt x="114" y="103"/>
                        <a:pt x="115" y="102"/>
                        <a:pt x="115" y="102"/>
                      </a:cubicBezTo>
                      <a:cubicBezTo>
                        <a:pt x="115" y="105"/>
                        <a:pt x="114" y="102"/>
                        <a:pt x="113" y="104"/>
                      </a:cubicBezTo>
                      <a:cubicBezTo>
                        <a:pt x="114" y="103"/>
                        <a:pt x="115" y="103"/>
                        <a:pt x="116" y="103"/>
                      </a:cubicBezTo>
                      <a:cubicBezTo>
                        <a:pt x="118" y="101"/>
                        <a:pt x="116" y="102"/>
                        <a:pt x="115" y="102"/>
                      </a:cubicBezTo>
                      <a:cubicBezTo>
                        <a:pt x="117" y="100"/>
                        <a:pt x="120" y="98"/>
                        <a:pt x="122" y="97"/>
                      </a:cubicBezTo>
                      <a:cubicBezTo>
                        <a:pt x="123" y="97"/>
                        <a:pt x="121" y="99"/>
                        <a:pt x="121" y="99"/>
                      </a:cubicBezTo>
                      <a:cubicBezTo>
                        <a:pt x="123" y="101"/>
                        <a:pt x="127" y="96"/>
                        <a:pt x="126" y="99"/>
                      </a:cubicBezTo>
                      <a:cubicBezTo>
                        <a:pt x="126" y="101"/>
                        <a:pt x="124" y="102"/>
                        <a:pt x="123" y="103"/>
                      </a:cubicBezTo>
                      <a:cubicBezTo>
                        <a:pt x="122" y="103"/>
                        <a:pt x="123" y="101"/>
                        <a:pt x="122" y="101"/>
                      </a:cubicBezTo>
                      <a:cubicBezTo>
                        <a:pt x="122" y="102"/>
                        <a:pt x="122" y="102"/>
                        <a:pt x="122" y="102"/>
                      </a:cubicBezTo>
                      <a:cubicBezTo>
                        <a:pt x="121" y="103"/>
                        <a:pt x="120" y="103"/>
                        <a:pt x="121" y="102"/>
                      </a:cubicBezTo>
                      <a:cubicBezTo>
                        <a:pt x="120" y="104"/>
                        <a:pt x="123" y="105"/>
                        <a:pt x="123" y="107"/>
                      </a:cubicBezTo>
                      <a:cubicBezTo>
                        <a:pt x="124" y="107"/>
                        <a:pt x="125" y="107"/>
                        <a:pt x="125" y="106"/>
                      </a:cubicBezTo>
                      <a:cubicBezTo>
                        <a:pt x="125" y="106"/>
                        <a:pt x="125" y="106"/>
                        <a:pt x="125" y="106"/>
                      </a:cubicBezTo>
                      <a:cubicBezTo>
                        <a:pt x="125" y="104"/>
                        <a:pt x="127" y="104"/>
                        <a:pt x="127" y="103"/>
                      </a:cubicBezTo>
                      <a:cubicBezTo>
                        <a:pt x="128" y="103"/>
                        <a:pt x="130" y="102"/>
                        <a:pt x="130" y="103"/>
                      </a:cubicBezTo>
                      <a:cubicBezTo>
                        <a:pt x="129" y="105"/>
                        <a:pt x="129" y="105"/>
                        <a:pt x="129" y="105"/>
                      </a:cubicBezTo>
                      <a:cubicBezTo>
                        <a:pt x="129" y="105"/>
                        <a:pt x="129" y="104"/>
                        <a:pt x="129" y="104"/>
                      </a:cubicBezTo>
                      <a:cubicBezTo>
                        <a:pt x="130" y="104"/>
                        <a:pt x="128" y="108"/>
                        <a:pt x="130" y="106"/>
                      </a:cubicBezTo>
                      <a:cubicBezTo>
                        <a:pt x="131" y="104"/>
                        <a:pt x="131" y="104"/>
                        <a:pt x="131" y="104"/>
                      </a:cubicBezTo>
                      <a:cubicBezTo>
                        <a:pt x="132" y="103"/>
                        <a:pt x="134" y="102"/>
                        <a:pt x="135" y="103"/>
                      </a:cubicBezTo>
                      <a:cubicBezTo>
                        <a:pt x="136" y="101"/>
                        <a:pt x="134" y="103"/>
                        <a:pt x="136" y="101"/>
                      </a:cubicBezTo>
                      <a:cubicBezTo>
                        <a:pt x="134" y="104"/>
                        <a:pt x="134" y="99"/>
                        <a:pt x="132" y="103"/>
                      </a:cubicBezTo>
                      <a:cubicBezTo>
                        <a:pt x="134" y="100"/>
                        <a:pt x="132" y="101"/>
                        <a:pt x="133" y="98"/>
                      </a:cubicBezTo>
                      <a:cubicBezTo>
                        <a:pt x="133" y="99"/>
                        <a:pt x="133" y="99"/>
                        <a:pt x="132" y="99"/>
                      </a:cubicBezTo>
                      <a:cubicBezTo>
                        <a:pt x="132" y="99"/>
                        <a:pt x="132" y="99"/>
                        <a:pt x="132" y="99"/>
                      </a:cubicBezTo>
                      <a:cubicBezTo>
                        <a:pt x="132" y="99"/>
                        <a:pt x="132" y="99"/>
                        <a:pt x="132" y="99"/>
                      </a:cubicBezTo>
                      <a:cubicBezTo>
                        <a:pt x="132" y="99"/>
                        <a:pt x="132" y="99"/>
                        <a:pt x="132" y="99"/>
                      </a:cubicBezTo>
                      <a:cubicBezTo>
                        <a:pt x="132" y="99"/>
                        <a:pt x="132" y="99"/>
                        <a:pt x="132" y="99"/>
                      </a:cubicBezTo>
                      <a:cubicBezTo>
                        <a:pt x="132" y="99"/>
                        <a:pt x="131" y="100"/>
                        <a:pt x="131" y="100"/>
                      </a:cubicBezTo>
                      <a:cubicBezTo>
                        <a:pt x="130" y="101"/>
                        <a:pt x="129" y="101"/>
                        <a:pt x="128" y="101"/>
                      </a:cubicBezTo>
                      <a:cubicBezTo>
                        <a:pt x="128" y="101"/>
                        <a:pt x="129" y="101"/>
                        <a:pt x="129" y="100"/>
                      </a:cubicBezTo>
                      <a:cubicBezTo>
                        <a:pt x="128" y="100"/>
                        <a:pt x="128" y="100"/>
                        <a:pt x="128" y="100"/>
                      </a:cubicBezTo>
                      <a:cubicBezTo>
                        <a:pt x="129" y="99"/>
                        <a:pt x="129" y="97"/>
                        <a:pt x="130" y="97"/>
                      </a:cubicBezTo>
                      <a:cubicBezTo>
                        <a:pt x="129" y="97"/>
                        <a:pt x="129" y="97"/>
                        <a:pt x="129" y="97"/>
                      </a:cubicBezTo>
                      <a:cubicBezTo>
                        <a:pt x="130" y="95"/>
                        <a:pt x="129" y="95"/>
                        <a:pt x="129" y="95"/>
                      </a:cubicBezTo>
                      <a:cubicBezTo>
                        <a:pt x="128" y="94"/>
                        <a:pt x="126" y="96"/>
                        <a:pt x="128" y="95"/>
                      </a:cubicBezTo>
                      <a:cubicBezTo>
                        <a:pt x="126" y="95"/>
                        <a:pt x="126" y="95"/>
                        <a:pt x="126" y="95"/>
                      </a:cubicBezTo>
                      <a:cubicBezTo>
                        <a:pt x="126" y="94"/>
                        <a:pt x="126" y="94"/>
                        <a:pt x="126" y="94"/>
                      </a:cubicBezTo>
                      <a:cubicBezTo>
                        <a:pt x="125" y="93"/>
                        <a:pt x="122" y="95"/>
                        <a:pt x="123" y="91"/>
                      </a:cubicBezTo>
                      <a:cubicBezTo>
                        <a:pt x="122" y="91"/>
                        <a:pt x="121" y="91"/>
                        <a:pt x="121" y="90"/>
                      </a:cubicBezTo>
                      <a:cubicBezTo>
                        <a:pt x="122" y="89"/>
                        <a:pt x="122" y="89"/>
                        <a:pt x="122" y="89"/>
                      </a:cubicBezTo>
                      <a:cubicBezTo>
                        <a:pt x="121" y="89"/>
                        <a:pt x="121" y="87"/>
                        <a:pt x="120" y="88"/>
                      </a:cubicBezTo>
                      <a:cubicBezTo>
                        <a:pt x="122" y="84"/>
                        <a:pt x="118" y="85"/>
                        <a:pt x="118" y="84"/>
                      </a:cubicBezTo>
                      <a:cubicBezTo>
                        <a:pt x="117" y="85"/>
                        <a:pt x="117" y="85"/>
                        <a:pt x="117" y="85"/>
                      </a:cubicBezTo>
                      <a:cubicBezTo>
                        <a:pt x="116" y="85"/>
                        <a:pt x="115" y="85"/>
                        <a:pt x="114" y="85"/>
                      </a:cubicBezTo>
                      <a:cubicBezTo>
                        <a:pt x="113" y="86"/>
                        <a:pt x="113" y="86"/>
                        <a:pt x="113" y="86"/>
                      </a:cubicBezTo>
                      <a:cubicBezTo>
                        <a:pt x="111" y="87"/>
                        <a:pt x="112" y="84"/>
                        <a:pt x="111" y="83"/>
                      </a:cubicBezTo>
                      <a:cubicBezTo>
                        <a:pt x="111" y="83"/>
                        <a:pt x="111" y="83"/>
                        <a:pt x="111" y="83"/>
                      </a:cubicBezTo>
                      <a:cubicBezTo>
                        <a:pt x="113" y="79"/>
                        <a:pt x="107" y="84"/>
                        <a:pt x="108" y="80"/>
                      </a:cubicBezTo>
                      <a:cubicBezTo>
                        <a:pt x="107" y="81"/>
                        <a:pt x="107" y="80"/>
                        <a:pt x="107" y="80"/>
                      </a:cubicBezTo>
                      <a:cubicBezTo>
                        <a:pt x="107" y="80"/>
                        <a:pt x="107" y="80"/>
                        <a:pt x="107" y="80"/>
                      </a:cubicBezTo>
                      <a:cubicBezTo>
                        <a:pt x="107" y="80"/>
                        <a:pt x="107" y="80"/>
                        <a:pt x="107" y="80"/>
                      </a:cubicBezTo>
                      <a:cubicBezTo>
                        <a:pt x="107" y="79"/>
                        <a:pt x="107" y="79"/>
                        <a:pt x="107" y="79"/>
                      </a:cubicBezTo>
                      <a:cubicBezTo>
                        <a:pt x="107" y="79"/>
                        <a:pt x="107" y="79"/>
                        <a:pt x="107" y="80"/>
                      </a:cubicBezTo>
                      <a:cubicBezTo>
                        <a:pt x="107" y="80"/>
                        <a:pt x="106" y="79"/>
                        <a:pt x="106" y="80"/>
                      </a:cubicBezTo>
                      <a:cubicBezTo>
                        <a:pt x="107" y="78"/>
                        <a:pt x="107" y="78"/>
                        <a:pt x="107" y="78"/>
                      </a:cubicBezTo>
                      <a:cubicBezTo>
                        <a:pt x="107" y="78"/>
                        <a:pt x="107" y="78"/>
                        <a:pt x="107" y="78"/>
                      </a:cubicBezTo>
                      <a:cubicBezTo>
                        <a:pt x="107" y="77"/>
                        <a:pt x="106" y="78"/>
                        <a:pt x="105" y="80"/>
                      </a:cubicBezTo>
                      <a:cubicBezTo>
                        <a:pt x="105" y="80"/>
                        <a:pt x="104" y="80"/>
                        <a:pt x="104" y="80"/>
                      </a:cubicBezTo>
                      <a:cubicBezTo>
                        <a:pt x="106" y="78"/>
                        <a:pt x="103" y="80"/>
                        <a:pt x="104" y="78"/>
                      </a:cubicBezTo>
                      <a:cubicBezTo>
                        <a:pt x="103" y="79"/>
                        <a:pt x="102" y="77"/>
                        <a:pt x="100" y="80"/>
                      </a:cubicBezTo>
                      <a:cubicBezTo>
                        <a:pt x="100" y="79"/>
                        <a:pt x="100" y="79"/>
                        <a:pt x="100" y="79"/>
                      </a:cubicBezTo>
                      <a:cubicBezTo>
                        <a:pt x="100" y="79"/>
                        <a:pt x="100" y="78"/>
                        <a:pt x="99" y="79"/>
                      </a:cubicBezTo>
                      <a:cubicBezTo>
                        <a:pt x="100" y="77"/>
                        <a:pt x="100" y="77"/>
                        <a:pt x="100" y="77"/>
                      </a:cubicBezTo>
                      <a:cubicBezTo>
                        <a:pt x="98" y="78"/>
                        <a:pt x="98" y="78"/>
                        <a:pt x="98" y="78"/>
                      </a:cubicBezTo>
                      <a:cubicBezTo>
                        <a:pt x="98" y="77"/>
                        <a:pt x="98" y="76"/>
                        <a:pt x="100" y="75"/>
                      </a:cubicBezTo>
                      <a:cubicBezTo>
                        <a:pt x="97" y="76"/>
                        <a:pt x="99" y="75"/>
                        <a:pt x="96" y="77"/>
                      </a:cubicBezTo>
                      <a:cubicBezTo>
                        <a:pt x="97" y="75"/>
                        <a:pt x="97" y="75"/>
                        <a:pt x="97" y="75"/>
                      </a:cubicBezTo>
                      <a:cubicBezTo>
                        <a:pt x="96" y="75"/>
                        <a:pt x="95" y="76"/>
                        <a:pt x="95" y="75"/>
                      </a:cubicBezTo>
                      <a:cubicBezTo>
                        <a:pt x="96" y="72"/>
                        <a:pt x="92" y="72"/>
                        <a:pt x="92" y="68"/>
                      </a:cubicBezTo>
                      <a:cubicBezTo>
                        <a:pt x="89" y="72"/>
                        <a:pt x="92" y="66"/>
                        <a:pt x="90" y="69"/>
                      </a:cubicBezTo>
                      <a:cubicBezTo>
                        <a:pt x="90" y="68"/>
                        <a:pt x="90" y="67"/>
                        <a:pt x="91" y="66"/>
                      </a:cubicBezTo>
                      <a:cubicBezTo>
                        <a:pt x="90" y="66"/>
                        <a:pt x="91" y="64"/>
                        <a:pt x="88" y="66"/>
                      </a:cubicBezTo>
                      <a:cubicBezTo>
                        <a:pt x="89" y="65"/>
                        <a:pt x="89" y="65"/>
                        <a:pt x="90" y="64"/>
                      </a:cubicBezTo>
                      <a:cubicBezTo>
                        <a:pt x="90" y="64"/>
                        <a:pt x="89" y="64"/>
                        <a:pt x="89" y="64"/>
                      </a:cubicBezTo>
                      <a:cubicBezTo>
                        <a:pt x="90" y="63"/>
                        <a:pt x="90" y="63"/>
                        <a:pt x="90" y="63"/>
                      </a:cubicBezTo>
                      <a:cubicBezTo>
                        <a:pt x="89" y="62"/>
                        <a:pt x="87" y="65"/>
                        <a:pt x="85" y="67"/>
                      </a:cubicBezTo>
                      <a:cubicBezTo>
                        <a:pt x="85" y="66"/>
                        <a:pt x="85" y="66"/>
                        <a:pt x="83" y="67"/>
                      </a:cubicBezTo>
                      <a:cubicBezTo>
                        <a:pt x="84" y="66"/>
                        <a:pt x="84" y="65"/>
                        <a:pt x="85" y="65"/>
                      </a:cubicBezTo>
                      <a:cubicBezTo>
                        <a:pt x="85" y="65"/>
                        <a:pt x="84" y="62"/>
                        <a:pt x="82" y="64"/>
                      </a:cubicBezTo>
                      <a:cubicBezTo>
                        <a:pt x="82" y="64"/>
                        <a:pt x="82" y="64"/>
                        <a:pt x="82" y="64"/>
                      </a:cubicBezTo>
                      <a:cubicBezTo>
                        <a:pt x="81" y="63"/>
                        <a:pt x="81" y="63"/>
                        <a:pt x="80" y="62"/>
                      </a:cubicBezTo>
                      <a:cubicBezTo>
                        <a:pt x="80" y="63"/>
                        <a:pt x="80" y="63"/>
                        <a:pt x="80" y="63"/>
                      </a:cubicBezTo>
                      <a:cubicBezTo>
                        <a:pt x="78" y="65"/>
                        <a:pt x="79" y="63"/>
                        <a:pt x="78" y="63"/>
                      </a:cubicBezTo>
                      <a:cubicBezTo>
                        <a:pt x="78" y="63"/>
                        <a:pt x="78" y="63"/>
                        <a:pt x="78" y="63"/>
                      </a:cubicBezTo>
                      <a:cubicBezTo>
                        <a:pt x="78" y="60"/>
                        <a:pt x="77" y="63"/>
                        <a:pt x="77" y="60"/>
                      </a:cubicBezTo>
                      <a:cubicBezTo>
                        <a:pt x="76" y="61"/>
                        <a:pt x="76" y="61"/>
                        <a:pt x="76" y="61"/>
                      </a:cubicBezTo>
                      <a:cubicBezTo>
                        <a:pt x="73" y="64"/>
                        <a:pt x="76" y="58"/>
                        <a:pt x="74" y="59"/>
                      </a:cubicBezTo>
                      <a:cubicBezTo>
                        <a:pt x="74" y="60"/>
                        <a:pt x="74" y="60"/>
                        <a:pt x="74" y="60"/>
                      </a:cubicBezTo>
                      <a:cubicBezTo>
                        <a:pt x="73" y="61"/>
                        <a:pt x="76" y="55"/>
                        <a:pt x="76" y="54"/>
                      </a:cubicBezTo>
                      <a:cubicBezTo>
                        <a:pt x="76" y="54"/>
                        <a:pt x="77" y="54"/>
                        <a:pt x="77" y="54"/>
                      </a:cubicBezTo>
                      <a:cubicBezTo>
                        <a:pt x="77" y="51"/>
                        <a:pt x="75" y="55"/>
                        <a:pt x="74" y="55"/>
                      </a:cubicBezTo>
                      <a:cubicBezTo>
                        <a:pt x="75" y="54"/>
                        <a:pt x="76" y="53"/>
                        <a:pt x="76" y="52"/>
                      </a:cubicBezTo>
                      <a:cubicBezTo>
                        <a:pt x="76" y="51"/>
                        <a:pt x="71" y="54"/>
                        <a:pt x="72" y="51"/>
                      </a:cubicBezTo>
                      <a:cubicBezTo>
                        <a:pt x="72" y="52"/>
                        <a:pt x="71" y="53"/>
                        <a:pt x="70" y="54"/>
                      </a:cubicBezTo>
                      <a:cubicBezTo>
                        <a:pt x="69" y="53"/>
                        <a:pt x="71" y="49"/>
                        <a:pt x="68" y="51"/>
                      </a:cubicBezTo>
                      <a:cubicBezTo>
                        <a:pt x="69" y="51"/>
                        <a:pt x="69" y="51"/>
                        <a:pt x="69" y="51"/>
                      </a:cubicBezTo>
                      <a:cubicBezTo>
                        <a:pt x="68" y="51"/>
                        <a:pt x="66" y="50"/>
                        <a:pt x="65" y="52"/>
                      </a:cubicBezTo>
                      <a:cubicBezTo>
                        <a:pt x="69" y="46"/>
                        <a:pt x="60" y="52"/>
                        <a:pt x="64" y="47"/>
                      </a:cubicBezTo>
                      <a:cubicBezTo>
                        <a:pt x="62" y="46"/>
                        <a:pt x="62" y="46"/>
                        <a:pt x="62" y="46"/>
                      </a:cubicBezTo>
                      <a:cubicBezTo>
                        <a:pt x="63" y="45"/>
                        <a:pt x="63" y="45"/>
                        <a:pt x="63" y="45"/>
                      </a:cubicBezTo>
                      <a:cubicBezTo>
                        <a:pt x="62" y="44"/>
                        <a:pt x="61" y="45"/>
                        <a:pt x="60" y="46"/>
                      </a:cubicBezTo>
                      <a:cubicBezTo>
                        <a:pt x="60" y="46"/>
                        <a:pt x="60" y="45"/>
                        <a:pt x="60" y="45"/>
                      </a:cubicBezTo>
                      <a:cubicBezTo>
                        <a:pt x="60" y="43"/>
                        <a:pt x="59" y="43"/>
                        <a:pt x="56" y="45"/>
                      </a:cubicBezTo>
                      <a:cubicBezTo>
                        <a:pt x="58" y="43"/>
                        <a:pt x="58" y="43"/>
                        <a:pt x="58" y="43"/>
                      </a:cubicBezTo>
                      <a:cubicBezTo>
                        <a:pt x="57" y="44"/>
                        <a:pt x="58" y="39"/>
                        <a:pt x="55" y="40"/>
                      </a:cubicBezTo>
                      <a:cubicBezTo>
                        <a:pt x="55" y="39"/>
                        <a:pt x="55" y="39"/>
                        <a:pt x="55" y="39"/>
                      </a:cubicBezTo>
                      <a:cubicBezTo>
                        <a:pt x="53" y="40"/>
                        <a:pt x="55" y="32"/>
                        <a:pt x="50" y="37"/>
                      </a:cubicBezTo>
                      <a:cubicBezTo>
                        <a:pt x="48" y="38"/>
                        <a:pt x="48" y="38"/>
                        <a:pt x="48" y="38"/>
                      </a:cubicBezTo>
                      <a:cubicBezTo>
                        <a:pt x="49" y="39"/>
                        <a:pt x="46" y="40"/>
                        <a:pt x="46" y="41"/>
                      </a:cubicBezTo>
                      <a:cubicBezTo>
                        <a:pt x="45" y="41"/>
                        <a:pt x="46" y="38"/>
                        <a:pt x="47" y="39"/>
                      </a:cubicBezTo>
                      <a:cubicBezTo>
                        <a:pt x="47" y="39"/>
                        <a:pt x="47" y="39"/>
                        <a:pt x="47" y="39"/>
                      </a:cubicBezTo>
                      <a:cubicBezTo>
                        <a:pt x="49" y="36"/>
                        <a:pt x="46" y="37"/>
                        <a:pt x="47" y="35"/>
                      </a:cubicBezTo>
                      <a:cubicBezTo>
                        <a:pt x="45" y="33"/>
                        <a:pt x="44" y="29"/>
                        <a:pt x="41" y="27"/>
                      </a:cubicBezTo>
                      <a:cubicBezTo>
                        <a:pt x="40" y="30"/>
                        <a:pt x="40" y="30"/>
                        <a:pt x="40" y="30"/>
                      </a:cubicBezTo>
                      <a:cubicBezTo>
                        <a:pt x="39" y="29"/>
                        <a:pt x="39" y="29"/>
                        <a:pt x="39" y="29"/>
                      </a:cubicBezTo>
                      <a:cubicBezTo>
                        <a:pt x="39" y="28"/>
                        <a:pt x="40" y="27"/>
                        <a:pt x="41" y="27"/>
                      </a:cubicBezTo>
                      <a:cubicBezTo>
                        <a:pt x="42" y="26"/>
                        <a:pt x="39" y="28"/>
                        <a:pt x="39" y="28"/>
                      </a:cubicBezTo>
                      <a:cubicBezTo>
                        <a:pt x="38" y="26"/>
                        <a:pt x="41" y="26"/>
                        <a:pt x="41" y="25"/>
                      </a:cubicBezTo>
                      <a:cubicBezTo>
                        <a:pt x="40" y="25"/>
                        <a:pt x="40" y="25"/>
                        <a:pt x="40" y="25"/>
                      </a:cubicBezTo>
                      <a:cubicBezTo>
                        <a:pt x="40" y="26"/>
                        <a:pt x="40" y="26"/>
                        <a:pt x="40" y="26"/>
                      </a:cubicBezTo>
                      <a:cubicBezTo>
                        <a:pt x="39" y="26"/>
                        <a:pt x="38" y="27"/>
                        <a:pt x="38" y="26"/>
                      </a:cubicBezTo>
                      <a:cubicBezTo>
                        <a:pt x="38" y="26"/>
                        <a:pt x="38" y="25"/>
                        <a:pt x="38" y="25"/>
                      </a:cubicBezTo>
                      <a:cubicBezTo>
                        <a:pt x="39" y="24"/>
                        <a:pt x="39" y="24"/>
                        <a:pt x="38" y="24"/>
                      </a:cubicBezTo>
                      <a:cubicBezTo>
                        <a:pt x="37" y="23"/>
                        <a:pt x="37" y="23"/>
                        <a:pt x="37" y="23"/>
                      </a:cubicBezTo>
                      <a:cubicBezTo>
                        <a:pt x="36" y="25"/>
                        <a:pt x="36" y="25"/>
                        <a:pt x="36" y="25"/>
                      </a:cubicBezTo>
                      <a:cubicBezTo>
                        <a:pt x="35" y="26"/>
                        <a:pt x="35" y="24"/>
                        <a:pt x="34" y="27"/>
                      </a:cubicBezTo>
                      <a:cubicBezTo>
                        <a:pt x="36" y="23"/>
                        <a:pt x="31" y="23"/>
                        <a:pt x="32" y="21"/>
                      </a:cubicBezTo>
                      <a:cubicBezTo>
                        <a:pt x="30" y="22"/>
                        <a:pt x="29" y="22"/>
                        <a:pt x="29" y="21"/>
                      </a:cubicBezTo>
                      <a:cubicBezTo>
                        <a:pt x="29" y="21"/>
                        <a:pt x="27" y="23"/>
                        <a:pt x="27" y="23"/>
                      </a:cubicBezTo>
                      <a:cubicBezTo>
                        <a:pt x="30" y="19"/>
                        <a:pt x="27" y="20"/>
                        <a:pt x="29" y="16"/>
                      </a:cubicBezTo>
                      <a:cubicBezTo>
                        <a:pt x="28" y="19"/>
                        <a:pt x="26" y="15"/>
                        <a:pt x="25" y="19"/>
                      </a:cubicBezTo>
                      <a:cubicBezTo>
                        <a:pt x="25" y="18"/>
                        <a:pt x="26" y="17"/>
                        <a:pt x="26" y="16"/>
                      </a:cubicBezTo>
                      <a:cubicBezTo>
                        <a:pt x="24" y="16"/>
                        <a:pt x="24" y="12"/>
                        <a:pt x="22" y="11"/>
                      </a:cubicBezTo>
                      <a:cubicBezTo>
                        <a:pt x="22" y="12"/>
                        <a:pt x="21" y="13"/>
                        <a:pt x="20" y="13"/>
                      </a:cubicBezTo>
                      <a:cubicBezTo>
                        <a:pt x="22" y="10"/>
                        <a:pt x="22" y="10"/>
                        <a:pt x="22" y="10"/>
                      </a:cubicBezTo>
                      <a:cubicBezTo>
                        <a:pt x="21" y="10"/>
                        <a:pt x="19" y="13"/>
                        <a:pt x="20" y="11"/>
                      </a:cubicBezTo>
                      <a:cubicBezTo>
                        <a:pt x="19" y="11"/>
                        <a:pt x="19" y="12"/>
                        <a:pt x="19" y="12"/>
                      </a:cubicBezTo>
                      <a:cubicBezTo>
                        <a:pt x="18" y="9"/>
                        <a:pt x="16" y="8"/>
                        <a:pt x="14" y="7"/>
                      </a:cubicBezTo>
                      <a:cubicBezTo>
                        <a:pt x="13" y="6"/>
                        <a:pt x="11" y="5"/>
                        <a:pt x="13" y="2"/>
                      </a:cubicBezTo>
                      <a:cubicBezTo>
                        <a:pt x="12" y="3"/>
                        <a:pt x="12" y="3"/>
                        <a:pt x="12" y="2"/>
                      </a:cubicBezTo>
                      <a:cubicBezTo>
                        <a:pt x="11" y="3"/>
                        <a:pt x="10" y="3"/>
                        <a:pt x="9" y="4"/>
                      </a:cubicBezTo>
                      <a:cubicBezTo>
                        <a:pt x="9" y="4"/>
                        <a:pt x="10" y="3"/>
                        <a:pt x="10" y="3"/>
                      </a:cubicBezTo>
                      <a:cubicBezTo>
                        <a:pt x="10" y="2"/>
                        <a:pt x="11" y="1"/>
                        <a:pt x="11" y="1"/>
                      </a:cubicBezTo>
                      <a:cubicBezTo>
                        <a:pt x="8" y="3"/>
                        <a:pt x="10" y="0"/>
                        <a:pt x="8" y="2"/>
                      </a:cubicBezTo>
                      <a:cubicBezTo>
                        <a:pt x="8" y="2"/>
                        <a:pt x="8" y="2"/>
                        <a:pt x="8" y="2"/>
                      </a:cubicBezTo>
                      <a:cubicBezTo>
                        <a:pt x="5" y="3"/>
                        <a:pt x="3" y="6"/>
                        <a:pt x="0" y="8"/>
                      </a:cubicBezTo>
                      <a:cubicBezTo>
                        <a:pt x="2" y="8"/>
                        <a:pt x="1" y="9"/>
                        <a:pt x="0" y="10"/>
                      </a:cubicBezTo>
                      <a:cubicBezTo>
                        <a:pt x="0" y="11"/>
                        <a:pt x="0" y="12"/>
                        <a:pt x="2" y="12"/>
                      </a:cubicBezTo>
                      <a:cubicBezTo>
                        <a:pt x="2" y="12"/>
                        <a:pt x="1" y="12"/>
                        <a:pt x="1" y="13"/>
                      </a:cubicBezTo>
                      <a:cubicBezTo>
                        <a:pt x="2" y="12"/>
                        <a:pt x="3" y="12"/>
                        <a:pt x="3" y="13"/>
                      </a:cubicBezTo>
                      <a:cubicBezTo>
                        <a:pt x="2" y="14"/>
                        <a:pt x="2" y="14"/>
                        <a:pt x="2" y="14"/>
                      </a:cubicBezTo>
                      <a:cubicBezTo>
                        <a:pt x="4" y="15"/>
                        <a:pt x="4" y="17"/>
                        <a:pt x="5" y="20"/>
                      </a:cubicBezTo>
                      <a:cubicBezTo>
                        <a:pt x="7" y="18"/>
                        <a:pt x="7" y="18"/>
                        <a:pt x="7" y="18"/>
                      </a:cubicBezTo>
                      <a:cubicBezTo>
                        <a:pt x="7" y="19"/>
                        <a:pt x="7" y="19"/>
                        <a:pt x="6" y="20"/>
                      </a:cubicBezTo>
                      <a:cubicBezTo>
                        <a:pt x="9" y="18"/>
                        <a:pt x="5" y="19"/>
                        <a:pt x="8" y="17"/>
                      </a:cubicBezTo>
                      <a:cubicBezTo>
                        <a:pt x="6" y="20"/>
                        <a:pt x="11" y="19"/>
                        <a:pt x="8" y="23"/>
                      </a:cubicBezTo>
                      <a:cubicBezTo>
                        <a:pt x="9" y="23"/>
                        <a:pt x="10" y="21"/>
                        <a:pt x="10" y="22"/>
                      </a:cubicBezTo>
                      <a:cubicBezTo>
                        <a:pt x="10" y="23"/>
                        <a:pt x="10" y="23"/>
                        <a:pt x="10" y="23"/>
                      </a:cubicBezTo>
                      <a:cubicBezTo>
                        <a:pt x="11" y="22"/>
                        <a:pt x="11" y="22"/>
                        <a:pt x="11" y="22"/>
                      </a:cubicBezTo>
                      <a:cubicBezTo>
                        <a:pt x="11" y="22"/>
                        <a:pt x="10" y="23"/>
                        <a:pt x="10" y="24"/>
                      </a:cubicBezTo>
                      <a:cubicBezTo>
                        <a:pt x="10" y="24"/>
                        <a:pt x="9" y="24"/>
                        <a:pt x="9" y="24"/>
                      </a:cubicBezTo>
                      <a:cubicBezTo>
                        <a:pt x="9" y="26"/>
                        <a:pt x="11" y="25"/>
                        <a:pt x="11" y="26"/>
                      </a:cubicBezTo>
                      <a:cubicBezTo>
                        <a:pt x="11" y="25"/>
                        <a:pt x="11" y="25"/>
                        <a:pt x="11" y="25"/>
                      </a:cubicBezTo>
                      <a:cubicBezTo>
                        <a:pt x="13" y="25"/>
                        <a:pt x="14" y="28"/>
                        <a:pt x="17" y="27"/>
                      </a:cubicBezTo>
                      <a:cubicBezTo>
                        <a:pt x="18" y="27"/>
                        <a:pt x="18" y="27"/>
                        <a:pt x="18" y="27"/>
                      </a:cubicBezTo>
                      <a:cubicBezTo>
                        <a:pt x="20" y="26"/>
                        <a:pt x="18" y="28"/>
                        <a:pt x="20" y="29"/>
                      </a:cubicBezTo>
                      <a:cubicBezTo>
                        <a:pt x="20" y="29"/>
                        <a:pt x="20" y="29"/>
                        <a:pt x="20" y="29"/>
                      </a:cubicBezTo>
                      <a:cubicBezTo>
                        <a:pt x="21" y="29"/>
                        <a:pt x="21" y="29"/>
                        <a:pt x="22" y="29"/>
                      </a:cubicBezTo>
                      <a:cubicBezTo>
                        <a:pt x="21" y="29"/>
                        <a:pt x="21" y="31"/>
                        <a:pt x="20" y="32"/>
                      </a:cubicBezTo>
                      <a:cubicBezTo>
                        <a:pt x="22" y="31"/>
                        <a:pt x="22" y="31"/>
                        <a:pt x="25" y="29"/>
                      </a:cubicBezTo>
                      <a:cubicBezTo>
                        <a:pt x="24" y="31"/>
                        <a:pt x="24" y="31"/>
                        <a:pt x="24" y="31"/>
                      </a:cubicBezTo>
                      <a:cubicBezTo>
                        <a:pt x="25" y="30"/>
                        <a:pt x="25" y="29"/>
                        <a:pt x="26" y="30"/>
                      </a:cubicBezTo>
                      <a:cubicBezTo>
                        <a:pt x="25" y="30"/>
                        <a:pt x="25" y="32"/>
                        <a:pt x="24" y="32"/>
                      </a:cubicBezTo>
                      <a:cubicBezTo>
                        <a:pt x="23" y="36"/>
                        <a:pt x="28" y="32"/>
                        <a:pt x="26" y="36"/>
                      </a:cubicBezTo>
                      <a:cubicBezTo>
                        <a:pt x="29" y="33"/>
                        <a:pt x="26" y="33"/>
                        <a:pt x="27" y="33"/>
                      </a:cubicBezTo>
                      <a:cubicBezTo>
                        <a:pt x="27" y="31"/>
                        <a:pt x="29" y="31"/>
                        <a:pt x="29" y="32"/>
                      </a:cubicBezTo>
                      <a:cubicBezTo>
                        <a:pt x="30" y="32"/>
                        <a:pt x="27" y="36"/>
                        <a:pt x="28" y="37"/>
                      </a:cubicBezTo>
                      <a:cubicBezTo>
                        <a:pt x="28" y="37"/>
                        <a:pt x="28" y="37"/>
                        <a:pt x="28" y="37"/>
                      </a:cubicBezTo>
                      <a:cubicBezTo>
                        <a:pt x="28" y="38"/>
                        <a:pt x="30" y="37"/>
                        <a:pt x="29" y="39"/>
                      </a:cubicBezTo>
                      <a:cubicBezTo>
                        <a:pt x="31" y="37"/>
                        <a:pt x="30" y="39"/>
                        <a:pt x="32" y="37"/>
                      </a:cubicBezTo>
                      <a:cubicBezTo>
                        <a:pt x="30" y="37"/>
                        <a:pt x="30" y="37"/>
                        <a:pt x="30" y="37"/>
                      </a:cubicBezTo>
                      <a:cubicBezTo>
                        <a:pt x="31" y="36"/>
                        <a:pt x="34" y="34"/>
                        <a:pt x="34" y="36"/>
                      </a:cubicBezTo>
                      <a:cubicBezTo>
                        <a:pt x="34" y="37"/>
                        <a:pt x="33" y="37"/>
                        <a:pt x="32" y="37"/>
                      </a:cubicBezTo>
                      <a:cubicBezTo>
                        <a:pt x="32" y="38"/>
                        <a:pt x="33" y="37"/>
                        <a:pt x="33" y="38"/>
                      </a:cubicBezTo>
                      <a:cubicBezTo>
                        <a:pt x="31" y="41"/>
                        <a:pt x="31" y="38"/>
                        <a:pt x="29" y="39"/>
                      </a:cubicBezTo>
                      <a:cubicBezTo>
                        <a:pt x="28" y="40"/>
                        <a:pt x="32" y="38"/>
                        <a:pt x="29" y="41"/>
                      </a:cubicBezTo>
                      <a:cubicBezTo>
                        <a:pt x="32" y="38"/>
                        <a:pt x="30" y="42"/>
                        <a:pt x="33" y="40"/>
                      </a:cubicBezTo>
                      <a:cubicBezTo>
                        <a:pt x="32" y="42"/>
                        <a:pt x="32" y="42"/>
                        <a:pt x="32" y="42"/>
                      </a:cubicBezTo>
                      <a:cubicBezTo>
                        <a:pt x="32" y="41"/>
                        <a:pt x="33" y="41"/>
                        <a:pt x="33" y="41"/>
                      </a:cubicBezTo>
                      <a:cubicBezTo>
                        <a:pt x="31" y="43"/>
                        <a:pt x="31" y="43"/>
                        <a:pt x="31" y="43"/>
                      </a:cubicBezTo>
                      <a:cubicBezTo>
                        <a:pt x="33" y="42"/>
                        <a:pt x="31" y="45"/>
                        <a:pt x="32" y="45"/>
                      </a:cubicBezTo>
                      <a:cubicBezTo>
                        <a:pt x="31" y="44"/>
                        <a:pt x="34" y="43"/>
                        <a:pt x="34" y="41"/>
                      </a:cubicBezTo>
                      <a:cubicBezTo>
                        <a:pt x="37" y="41"/>
                        <a:pt x="32" y="46"/>
                        <a:pt x="34" y="47"/>
                      </a:cubicBezTo>
                      <a:cubicBezTo>
                        <a:pt x="34" y="47"/>
                        <a:pt x="34" y="45"/>
                        <a:pt x="35" y="45"/>
                      </a:cubicBezTo>
                      <a:cubicBezTo>
                        <a:pt x="35" y="45"/>
                        <a:pt x="35" y="46"/>
                        <a:pt x="35" y="47"/>
                      </a:cubicBezTo>
                      <a:cubicBezTo>
                        <a:pt x="36" y="48"/>
                        <a:pt x="36" y="46"/>
                        <a:pt x="37" y="45"/>
                      </a:cubicBezTo>
                      <a:cubicBezTo>
                        <a:pt x="36" y="47"/>
                        <a:pt x="38" y="45"/>
                        <a:pt x="39" y="45"/>
                      </a:cubicBezTo>
                      <a:cubicBezTo>
                        <a:pt x="38" y="46"/>
                        <a:pt x="38" y="46"/>
                        <a:pt x="38" y="46"/>
                      </a:cubicBezTo>
                      <a:cubicBezTo>
                        <a:pt x="38" y="48"/>
                        <a:pt x="41" y="43"/>
                        <a:pt x="41" y="46"/>
                      </a:cubicBezTo>
                      <a:cubicBezTo>
                        <a:pt x="39" y="47"/>
                        <a:pt x="39" y="47"/>
                        <a:pt x="39" y="47"/>
                      </a:cubicBezTo>
                      <a:cubicBezTo>
                        <a:pt x="40" y="47"/>
                        <a:pt x="40" y="47"/>
                        <a:pt x="40" y="47"/>
                      </a:cubicBezTo>
                      <a:cubicBezTo>
                        <a:pt x="38" y="49"/>
                        <a:pt x="38" y="49"/>
                        <a:pt x="38" y="49"/>
                      </a:cubicBezTo>
                      <a:cubicBezTo>
                        <a:pt x="40" y="48"/>
                        <a:pt x="40" y="49"/>
                        <a:pt x="40" y="50"/>
                      </a:cubicBezTo>
                      <a:cubicBezTo>
                        <a:pt x="41" y="48"/>
                        <a:pt x="43" y="47"/>
                        <a:pt x="43" y="47"/>
                      </a:cubicBezTo>
                      <a:cubicBezTo>
                        <a:pt x="43" y="49"/>
                        <a:pt x="42" y="49"/>
                        <a:pt x="43" y="49"/>
                      </a:cubicBezTo>
                      <a:cubicBezTo>
                        <a:pt x="42" y="50"/>
                        <a:pt x="41" y="51"/>
                        <a:pt x="41" y="49"/>
                      </a:cubicBezTo>
                      <a:cubicBezTo>
                        <a:pt x="41" y="50"/>
                        <a:pt x="41" y="50"/>
                        <a:pt x="40" y="50"/>
                      </a:cubicBezTo>
                      <a:cubicBezTo>
                        <a:pt x="40" y="52"/>
                        <a:pt x="41" y="52"/>
                        <a:pt x="41" y="52"/>
                      </a:cubicBezTo>
                      <a:cubicBezTo>
                        <a:pt x="41" y="52"/>
                        <a:pt x="41" y="52"/>
                        <a:pt x="41" y="51"/>
                      </a:cubicBezTo>
                      <a:cubicBezTo>
                        <a:pt x="44" y="50"/>
                        <a:pt x="44" y="50"/>
                        <a:pt x="44" y="50"/>
                      </a:cubicBezTo>
                      <a:cubicBezTo>
                        <a:pt x="44" y="51"/>
                        <a:pt x="43" y="51"/>
                        <a:pt x="43" y="52"/>
                      </a:cubicBezTo>
                      <a:cubicBezTo>
                        <a:pt x="43" y="52"/>
                        <a:pt x="44" y="51"/>
                        <a:pt x="45" y="51"/>
                      </a:cubicBezTo>
                      <a:cubicBezTo>
                        <a:pt x="43" y="52"/>
                        <a:pt x="42" y="54"/>
                        <a:pt x="41" y="54"/>
                      </a:cubicBezTo>
                      <a:cubicBezTo>
                        <a:pt x="44" y="53"/>
                        <a:pt x="44" y="53"/>
                        <a:pt x="44" y="53"/>
                      </a:cubicBezTo>
                      <a:cubicBezTo>
                        <a:pt x="43" y="54"/>
                        <a:pt x="43" y="55"/>
                        <a:pt x="43" y="56"/>
                      </a:cubicBezTo>
                      <a:cubicBezTo>
                        <a:pt x="43" y="57"/>
                        <a:pt x="46" y="55"/>
                        <a:pt x="46" y="56"/>
                      </a:cubicBezTo>
                      <a:cubicBezTo>
                        <a:pt x="47" y="56"/>
                        <a:pt x="47" y="56"/>
                        <a:pt x="47" y="56"/>
                      </a:cubicBezTo>
                      <a:cubicBezTo>
                        <a:pt x="48" y="57"/>
                        <a:pt x="47" y="59"/>
                        <a:pt x="50" y="58"/>
                      </a:cubicBezTo>
                      <a:cubicBezTo>
                        <a:pt x="48" y="61"/>
                        <a:pt x="48" y="61"/>
                        <a:pt x="48" y="61"/>
                      </a:cubicBezTo>
                      <a:cubicBezTo>
                        <a:pt x="50" y="61"/>
                        <a:pt x="50" y="57"/>
                        <a:pt x="52" y="58"/>
                      </a:cubicBezTo>
                      <a:cubicBezTo>
                        <a:pt x="53" y="58"/>
                        <a:pt x="51" y="60"/>
                        <a:pt x="50" y="61"/>
                      </a:cubicBezTo>
                      <a:cubicBezTo>
                        <a:pt x="52" y="60"/>
                        <a:pt x="54" y="58"/>
                        <a:pt x="54" y="61"/>
                      </a:cubicBezTo>
                      <a:cubicBezTo>
                        <a:pt x="53" y="61"/>
                        <a:pt x="53" y="60"/>
                        <a:pt x="53" y="60"/>
                      </a:cubicBezTo>
                      <a:close/>
                      <a:moveTo>
                        <a:pt x="63" y="67"/>
                      </a:moveTo>
                      <a:cubicBezTo>
                        <a:pt x="63" y="67"/>
                        <a:pt x="61" y="68"/>
                        <a:pt x="62" y="67"/>
                      </a:cubicBezTo>
                      <a:cubicBezTo>
                        <a:pt x="64" y="65"/>
                        <a:pt x="63" y="66"/>
                        <a:pt x="63" y="67"/>
                      </a:cubicBezTo>
                      <a:close/>
                      <a:moveTo>
                        <a:pt x="80" y="75"/>
                      </a:moveTo>
                      <a:cubicBezTo>
                        <a:pt x="80" y="75"/>
                        <a:pt x="80" y="75"/>
                        <a:pt x="80" y="74"/>
                      </a:cubicBezTo>
                      <a:cubicBezTo>
                        <a:pt x="80" y="74"/>
                        <a:pt x="80" y="74"/>
                        <a:pt x="80" y="75"/>
                      </a:cubicBezTo>
                      <a:close/>
                      <a:moveTo>
                        <a:pt x="128" y="97"/>
                      </a:moveTo>
                      <a:cubicBezTo>
                        <a:pt x="128" y="97"/>
                        <a:pt x="128" y="97"/>
                        <a:pt x="128" y="97"/>
                      </a:cubicBezTo>
                      <a:cubicBezTo>
                        <a:pt x="128" y="96"/>
                        <a:pt x="128" y="96"/>
                        <a:pt x="128" y="97"/>
                      </a:cubicBezTo>
                      <a:close/>
                      <a:moveTo>
                        <a:pt x="128" y="98"/>
                      </a:moveTo>
                      <a:cubicBezTo>
                        <a:pt x="129" y="98"/>
                        <a:pt x="129" y="98"/>
                        <a:pt x="129" y="98"/>
                      </a:cubicBezTo>
                      <a:cubicBezTo>
                        <a:pt x="129" y="98"/>
                        <a:pt x="128" y="98"/>
                        <a:pt x="128" y="98"/>
                      </a:cubicBezTo>
                      <a:cubicBezTo>
                        <a:pt x="128" y="98"/>
                        <a:pt x="128" y="98"/>
                        <a:pt x="128" y="98"/>
                      </a:cubicBezTo>
                      <a:close/>
                      <a:moveTo>
                        <a:pt x="38" y="25"/>
                      </a:moveTo>
                      <a:cubicBezTo>
                        <a:pt x="38" y="26"/>
                        <a:pt x="38" y="26"/>
                        <a:pt x="38" y="26"/>
                      </a:cubicBezTo>
                      <a:cubicBezTo>
                        <a:pt x="37" y="26"/>
                        <a:pt x="37" y="25"/>
                        <a:pt x="38" y="2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1" name="Freeform 1123"/>
                <p:cNvSpPr>
                  <a:spLocks/>
                </p:cNvSpPr>
                <p:nvPr/>
              </p:nvSpPr>
              <p:spPr bwMode="auto">
                <a:xfrm>
                  <a:off x="6387" y="12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2" name="Freeform 1124"/>
                <p:cNvSpPr>
                  <a:spLocks/>
                </p:cNvSpPr>
                <p:nvPr/>
              </p:nvSpPr>
              <p:spPr bwMode="auto">
                <a:xfrm>
                  <a:off x="6313" y="125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3" name="Freeform 1125"/>
                <p:cNvSpPr>
                  <a:spLocks/>
                </p:cNvSpPr>
                <p:nvPr/>
              </p:nvSpPr>
              <p:spPr bwMode="auto">
                <a:xfrm>
                  <a:off x="6453" y="135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4" name="Freeform 1126"/>
                <p:cNvSpPr>
                  <a:spLocks/>
                </p:cNvSpPr>
                <p:nvPr/>
              </p:nvSpPr>
              <p:spPr bwMode="auto">
                <a:xfrm>
                  <a:off x="6522" y="1353"/>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5" name="Freeform 1127"/>
                <p:cNvSpPr>
                  <a:spLocks/>
                </p:cNvSpPr>
                <p:nvPr/>
              </p:nvSpPr>
              <p:spPr bwMode="auto">
                <a:xfrm>
                  <a:off x="6517" y="13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6" name="Freeform 1128"/>
                <p:cNvSpPr>
                  <a:spLocks/>
                </p:cNvSpPr>
                <p:nvPr/>
              </p:nvSpPr>
              <p:spPr bwMode="auto">
                <a:xfrm>
                  <a:off x="6512" y="1365"/>
                  <a:ext cx="8" cy="4"/>
                </a:xfrm>
                <a:custGeom>
                  <a:avLst/>
                  <a:gdLst>
                    <a:gd name="T0" fmla="*/ 1 w 3"/>
                    <a:gd name="T1" fmla="*/ 1 h 2"/>
                    <a:gd name="T2" fmla="*/ 2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2" y="2"/>
                      </a:cubicBezTo>
                      <a:cubicBezTo>
                        <a:pt x="2"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7" name="Freeform 1129"/>
                <p:cNvSpPr>
                  <a:spLocks/>
                </p:cNvSpPr>
                <p:nvPr/>
              </p:nvSpPr>
              <p:spPr bwMode="auto">
                <a:xfrm>
                  <a:off x="6517" y="136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8" name="Freeform 1130"/>
                <p:cNvSpPr>
                  <a:spLocks/>
                </p:cNvSpPr>
                <p:nvPr/>
              </p:nvSpPr>
              <p:spPr bwMode="auto">
                <a:xfrm>
                  <a:off x="6510" y="1346"/>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9" name="Freeform 1131"/>
                <p:cNvSpPr>
                  <a:spLocks/>
                </p:cNvSpPr>
                <p:nvPr/>
              </p:nvSpPr>
              <p:spPr bwMode="auto">
                <a:xfrm>
                  <a:off x="6508" y="1374"/>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0" name="Freeform 1132"/>
                <p:cNvSpPr>
                  <a:spLocks/>
                </p:cNvSpPr>
                <p:nvPr/>
              </p:nvSpPr>
              <p:spPr bwMode="auto">
                <a:xfrm>
                  <a:off x="6503" y="1367"/>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1" name="Freeform 1133"/>
                <p:cNvSpPr>
                  <a:spLocks/>
                </p:cNvSpPr>
                <p:nvPr/>
              </p:nvSpPr>
              <p:spPr bwMode="auto">
                <a:xfrm>
                  <a:off x="6505" y="136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2" name="Rectangle 1134"/>
                <p:cNvSpPr>
                  <a:spLocks noChangeArrowheads="1"/>
                </p:cNvSpPr>
                <p:nvPr/>
              </p:nvSpPr>
              <p:spPr bwMode="auto">
                <a:xfrm>
                  <a:off x="6505" y="1374"/>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3" name="Freeform 1135"/>
                <p:cNvSpPr>
                  <a:spLocks/>
                </p:cNvSpPr>
                <p:nvPr/>
              </p:nvSpPr>
              <p:spPr bwMode="auto">
                <a:xfrm>
                  <a:off x="6484" y="1355"/>
                  <a:ext cx="5"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4" name="Freeform 1136"/>
                <p:cNvSpPr>
                  <a:spLocks/>
                </p:cNvSpPr>
                <p:nvPr/>
              </p:nvSpPr>
              <p:spPr bwMode="auto">
                <a:xfrm>
                  <a:off x="6484" y="1365"/>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5" name="Freeform 1137"/>
                <p:cNvSpPr>
                  <a:spLocks/>
                </p:cNvSpPr>
                <p:nvPr/>
              </p:nvSpPr>
              <p:spPr bwMode="auto">
                <a:xfrm>
                  <a:off x="6475" y="1367"/>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0"/>
                        <a:pt x="0" y="0"/>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6" name="Freeform 1138"/>
                <p:cNvSpPr>
                  <a:spLocks/>
                </p:cNvSpPr>
                <p:nvPr/>
              </p:nvSpPr>
              <p:spPr bwMode="auto">
                <a:xfrm>
                  <a:off x="6460" y="1334"/>
                  <a:ext cx="7" cy="7"/>
                </a:xfrm>
                <a:custGeom>
                  <a:avLst/>
                  <a:gdLst>
                    <a:gd name="T0" fmla="*/ 0 w 7"/>
                    <a:gd name="T1" fmla="*/ 7 h 7"/>
                    <a:gd name="T2" fmla="*/ 3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3"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7" name="Freeform 1139"/>
                <p:cNvSpPr>
                  <a:spLocks/>
                </p:cNvSpPr>
                <p:nvPr/>
              </p:nvSpPr>
              <p:spPr bwMode="auto">
                <a:xfrm>
                  <a:off x="6427" y="1336"/>
                  <a:ext cx="5"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8" name="Freeform 1140"/>
                <p:cNvSpPr>
                  <a:spLocks/>
                </p:cNvSpPr>
                <p:nvPr/>
              </p:nvSpPr>
              <p:spPr bwMode="auto">
                <a:xfrm>
                  <a:off x="6432" y="1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9" name="Freeform 1141"/>
                <p:cNvSpPr>
                  <a:spLocks/>
                </p:cNvSpPr>
                <p:nvPr/>
              </p:nvSpPr>
              <p:spPr bwMode="auto">
                <a:xfrm>
                  <a:off x="6233" y="111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0" name="Freeform 1142"/>
                <p:cNvSpPr>
                  <a:spLocks/>
                </p:cNvSpPr>
                <p:nvPr/>
              </p:nvSpPr>
              <p:spPr bwMode="auto">
                <a:xfrm>
                  <a:off x="6226" y="1116"/>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1" name="Freeform 1143"/>
                <p:cNvSpPr>
                  <a:spLocks/>
                </p:cNvSpPr>
                <p:nvPr/>
              </p:nvSpPr>
              <p:spPr bwMode="auto">
                <a:xfrm>
                  <a:off x="6349" y="1286"/>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2" name="Freeform 1144"/>
                <p:cNvSpPr>
                  <a:spLocks/>
                </p:cNvSpPr>
                <p:nvPr/>
              </p:nvSpPr>
              <p:spPr bwMode="auto">
                <a:xfrm>
                  <a:off x="6335" y="1267"/>
                  <a:ext cx="4" cy="5"/>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lnTo>
                        <a:pt x="2" y="5"/>
                      </a:lnTo>
                      <a:lnTo>
                        <a:pt x="4"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3" name="Freeform 1145"/>
                <p:cNvSpPr>
                  <a:spLocks/>
                </p:cNvSpPr>
                <p:nvPr/>
              </p:nvSpPr>
              <p:spPr bwMode="auto">
                <a:xfrm>
                  <a:off x="6318" y="126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4" name="Freeform 1146"/>
                <p:cNvSpPr>
                  <a:spLocks/>
                </p:cNvSpPr>
                <p:nvPr/>
              </p:nvSpPr>
              <p:spPr bwMode="auto">
                <a:xfrm>
                  <a:off x="6865" y="1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5" name="Freeform 1147"/>
                <p:cNvSpPr>
                  <a:spLocks/>
                </p:cNvSpPr>
                <p:nvPr/>
              </p:nvSpPr>
              <p:spPr bwMode="auto">
                <a:xfrm>
                  <a:off x="6865" y="1640"/>
                  <a:ext cx="3" cy="4"/>
                </a:xfrm>
                <a:custGeom>
                  <a:avLst/>
                  <a:gdLst>
                    <a:gd name="T0" fmla="*/ 3 w 3"/>
                    <a:gd name="T1" fmla="*/ 2 h 4"/>
                    <a:gd name="T2" fmla="*/ 3 w 3"/>
                    <a:gd name="T3" fmla="*/ 0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lnTo>
                        <a:pt x="3" y="0"/>
                      </a:lnTo>
                      <a:lnTo>
                        <a:pt x="0" y="4"/>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6" name="Freeform 1148"/>
                <p:cNvSpPr>
                  <a:spLocks/>
                </p:cNvSpPr>
                <p:nvPr/>
              </p:nvSpPr>
              <p:spPr bwMode="auto">
                <a:xfrm>
                  <a:off x="6861" y="1640"/>
                  <a:ext cx="7" cy="4"/>
                </a:xfrm>
                <a:custGeom>
                  <a:avLst/>
                  <a:gdLst>
                    <a:gd name="T0" fmla="*/ 1 w 3"/>
                    <a:gd name="T1" fmla="*/ 0 h 2"/>
                    <a:gd name="T2" fmla="*/ 2 w 3"/>
                    <a:gd name="T3" fmla="*/ 1 h 2"/>
                    <a:gd name="T4" fmla="*/ 1 w 3"/>
                    <a:gd name="T5" fmla="*/ 1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1" y="1"/>
                        <a:pt x="1" y="1"/>
                        <a:pt x="1" y="1"/>
                      </a:cubicBezTo>
                      <a:cubicBezTo>
                        <a:pt x="3" y="0"/>
                        <a:pt x="3" y="0"/>
                        <a:pt x="3" y="0"/>
                      </a:cubicBezTo>
                      <a:cubicBezTo>
                        <a:pt x="3"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7" name="Freeform 1149"/>
                <p:cNvSpPr>
                  <a:spLocks/>
                </p:cNvSpPr>
                <p:nvPr/>
              </p:nvSpPr>
              <p:spPr bwMode="auto">
                <a:xfrm>
                  <a:off x="6870" y="1625"/>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8" name="Freeform 1150"/>
                <p:cNvSpPr>
                  <a:spLocks/>
                </p:cNvSpPr>
                <p:nvPr/>
              </p:nvSpPr>
              <p:spPr bwMode="auto">
                <a:xfrm>
                  <a:off x="6873" y="1625"/>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9" name="Freeform 1151"/>
                <p:cNvSpPr>
                  <a:spLocks/>
                </p:cNvSpPr>
                <p:nvPr/>
              </p:nvSpPr>
              <p:spPr bwMode="auto">
                <a:xfrm>
                  <a:off x="6868" y="1621"/>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2" y="1"/>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0" name="Freeform 1152"/>
                <p:cNvSpPr>
                  <a:spLocks/>
                </p:cNvSpPr>
                <p:nvPr/>
              </p:nvSpPr>
              <p:spPr bwMode="auto">
                <a:xfrm>
                  <a:off x="6865"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1" name="Freeform 1153"/>
                <p:cNvSpPr>
                  <a:spLocks/>
                </p:cNvSpPr>
                <p:nvPr/>
              </p:nvSpPr>
              <p:spPr bwMode="auto">
                <a:xfrm>
                  <a:off x="6863" y="1628"/>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2" name="Freeform 1154"/>
                <p:cNvSpPr>
                  <a:spLocks/>
                </p:cNvSpPr>
                <p:nvPr/>
              </p:nvSpPr>
              <p:spPr bwMode="auto">
                <a:xfrm>
                  <a:off x="6865" y="16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3" name="Freeform 1155"/>
                <p:cNvSpPr>
                  <a:spLocks/>
                </p:cNvSpPr>
                <p:nvPr/>
              </p:nvSpPr>
              <p:spPr bwMode="auto">
                <a:xfrm>
                  <a:off x="6858" y="1642"/>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4" name="Freeform 1156"/>
                <p:cNvSpPr>
                  <a:spLocks/>
                </p:cNvSpPr>
                <p:nvPr/>
              </p:nvSpPr>
              <p:spPr bwMode="auto">
                <a:xfrm>
                  <a:off x="6861" y="1616"/>
                  <a:ext cx="2" cy="7"/>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1" y="2"/>
                        <a:pt x="0" y="3"/>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5" name="Freeform 1157"/>
                <p:cNvSpPr>
                  <a:spLocks/>
                </p:cNvSpPr>
                <p:nvPr/>
              </p:nvSpPr>
              <p:spPr bwMode="auto">
                <a:xfrm>
                  <a:off x="6858" y="162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6" name="Freeform 1158"/>
                <p:cNvSpPr>
                  <a:spLocks/>
                </p:cNvSpPr>
                <p:nvPr/>
              </p:nvSpPr>
              <p:spPr bwMode="auto">
                <a:xfrm>
                  <a:off x="6858" y="1630"/>
                  <a:ext cx="7" cy="3"/>
                </a:xfrm>
                <a:custGeom>
                  <a:avLst/>
                  <a:gdLst>
                    <a:gd name="T0" fmla="*/ 0 w 3"/>
                    <a:gd name="T1" fmla="*/ 1 h 1"/>
                    <a:gd name="T2" fmla="*/ 1 w 3"/>
                    <a:gd name="T3" fmla="*/ 1 h 1"/>
                    <a:gd name="T4" fmla="*/ 3 w 3"/>
                    <a:gd name="T5" fmla="*/ 0 h 1"/>
                    <a:gd name="T6" fmla="*/ 1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0" y="1"/>
                        <a:pt x="1" y="1"/>
                        <a:pt x="1" y="1"/>
                      </a:cubicBezTo>
                      <a:cubicBezTo>
                        <a:pt x="2" y="1"/>
                        <a:pt x="3" y="0"/>
                        <a:pt x="3" y="0"/>
                      </a:cubicBezTo>
                      <a:cubicBezTo>
                        <a:pt x="3" y="0"/>
                        <a:pt x="2" y="1"/>
                        <a:pt x="1" y="1"/>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7" name="Freeform 1159"/>
                <p:cNvSpPr>
                  <a:spLocks/>
                </p:cNvSpPr>
                <p:nvPr/>
              </p:nvSpPr>
              <p:spPr bwMode="auto">
                <a:xfrm>
                  <a:off x="6861" y="1614"/>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8" name="Freeform 1160"/>
                <p:cNvSpPr>
                  <a:spLocks/>
                </p:cNvSpPr>
                <p:nvPr/>
              </p:nvSpPr>
              <p:spPr bwMode="auto">
                <a:xfrm>
                  <a:off x="6858" y="160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9" name="Freeform 1161"/>
                <p:cNvSpPr>
                  <a:spLocks/>
                </p:cNvSpPr>
                <p:nvPr/>
              </p:nvSpPr>
              <p:spPr bwMode="auto">
                <a:xfrm>
                  <a:off x="6856" y="161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0" name="Freeform 1162"/>
                <p:cNvSpPr>
                  <a:spLocks/>
                </p:cNvSpPr>
                <p:nvPr/>
              </p:nvSpPr>
              <p:spPr bwMode="auto">
                <a:xfrm>
                  <a:off x="6858"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1" name="Freeform 1163"/>
                <p:cNvSpPr>
                  <a:spLocks/>
                </p:cNvSpPr>
                <p:nvPr/>
              </p:nvSpPr>
              <p:spPr bwMode="auto">
                <a:xfrm>
                  <a:off x="6856" y="162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2" name="Freeform 1164"/>
                <p:cNvSpPr>
                  <a:spLocks/>
                </p:cNvSpPr>
                <p:nvPr/>
              </p:nvSpPr>
              <p:spPr bwMode="auto">
                <a:xfrm>
                  <a:off x="6858"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3" name="Freeform 1165"/>
                <p:cNvSpPr>
                  <a:spLocks/>
                </p:cNvSpPr>
                <p:nvPr/>
              </p:nvSpPr>
              <p:spPr bwMode="auto">
                <a:xfrm>
                  <a:off x="6854" y="1628"/>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4" name="Freeform 1166"/>
                <p:cNvSpPr>
                  <a:spLocks/>
                </p:cNvSpPr>
                <p:nvPr/>
              </p:nvSpPr>
              <p:spPr bwMode="auto">
                <a:xfrm>
                  <a:off x="6856" y="162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5" name="Freeform 1167"/>
                <p:cNvSpPr>
                  <a:spLocks/>
                </p:cNvSpPr>
                <p:nvPr/>
              </p:nvSpPr>
              <p:spPr bwMode="auto">
                <a:xfrm>
                  <a:off x="6854" y="1625"/>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6" name="Freeform 1168"/>
                <p:cNvSpPr>
                  <a:spLocks/>
                </p:cNvSpPr>
                <p:nvPr/>
              </p:nvSpPr>
              <p:spPr bwMode="auto">
                <a:xfrm>
                  <a:off x="6851" y="1618"/>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7" name="Freeform 1169"/>
                <p:cNvSpPr>
                  <a:spLocks/>
                </p:cNvSpPr>
                <p:nvPr/>
              </p:nvSpPr>
              <p:spPr bwMode="auto">
                <a:xfrm>
                  <a:off x="6856"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8" name="Freeform 1170"/>
                <p:cNvSpPr>
                  <a:spLocks/>
                </p:cNvSpPr>
                <p:nvPr/>
              </p:nvSpPr>
              <p:spPr bwMode="auto">
                <a:xfrm>
                  <a:off x="6847" y="16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9" name="Freeform 1171"/>
                <p:cNvSpPr>
                  <a:spLocks/>
                </p:cNvSpPr>
                <p:nvPr/>
              </p:nvSpPr>
              <p:spPr bwMode="auto">
                <a:xfrm>
                  <a:off x="6851" y="16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0" name="Freeform 1172"/>
                <p:cNvSpPr>
                  <a:spLocks/>
                </p:cNvSpPr>
                <p:nvPr/>
              </p:nvSpPr>
              <p:spPr bwMode="auto">
                <a:xfrm>
                  <a:off x="6854" y="16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1" name="Freeform 1173"/>
                <p:cNvSpPr>
                  <a:spLocks/>
                </p:cNvSpPr>
                <p:nvPr/>
              </p:nvSpPr>
              <p:spPr bwMode="auto">
                <a:xfrm>
                  <a:off x="6856"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2" name="Freeform 1174"/>
                <p:cNvSpPr>
                  <a:spLocks/>
                </p:cNvSpPr>
                <p:nvPr/>
              </p:nvSpPr>
              <p:spPr bwMode="auto">
                <a:xfrm>
                  <a:off x="6854" y="1618"/>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3" name="Freeform 1175"/>
                <p:cNvSpPr>
                  <a:spLocks/>
                </p:cNvSpPr>
                <p:nvPr/>
              </p:nvSpPr>
              <p:spPr bwMode="auto">
                <a:xfrm>
                  <a:off x="6832" y="1616"/>
                  <a:ext cx="15" cy="21"/>
                </a:xfrm>
                <a:custGeom>
                  <a:avLst/>
                  <a:gdLst>
                    <a:gd name="T0" fmla="*/ 0 w 6"/>
                    <a:gd name="T1" fmla="*/ 9 h 9"/>
                    <a:gd name="T2" fmla="*/ 1 w 6"/>
                    <a:gd name="T3" fmla="*/ 8 h 9"/>
                    <a:gd name="T4" fmla="*/ 6 w 6"/>
                    <a:gd name="T5" fmla="*/ 0 h 9"/>
                    <a:gd name="T6" fmla="*/ 5 w 6"/>
                    <a:gd name="T7" fmla="*/ 2 h 9"/>
                    <a:gd name="T8" fmla="*/ 3 w 6"/>
                    <a:gd name="T9" fmla="*/ 5 h 9"/>
                    <a:gd name="T10" fmla="*/ 3 w 6"/>
                    <a:gd name="T11" fmla="*/ 3 h 9"/>
                    <a:gd name="T12" fmla="*/ 0 w 6"/>
                    <a:gd name="T13" fmla="*/ 8 h 9"/>
                    <a:gd name="T14" fmla="*/ 1 w 6"/>
                    <a:gd name="T15" fmla="*/ 7 h 9"/>
                    <a:gd name="T16" fmla="*/ 0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0" y="9"/>
                      </a:moveTo>
                      <a:cubicBezTo>
                        <a:pt x="1" y="7"/>
                        <a:pt x="2" y="6"/>
                        <a:pt x="1" y="8"/>
                      </a:cubicBezTo>
                      <a:cubicBezTo>
                        <a:pt x="2" y="7"/>
                        <a:pt x="5" y="3"/>
                        <a:pt x="6" y="0"/>
                      </a:cubicBezTo>
                      <a:cubicBezTo>
                        <a:pt x="6" y="1"/>
                        <a:pt x="6" y="1"/>
                        <a:pt x="5" y="2"/>
                      </a:cubicBezTo>
                      <a:cubicBezTo>
                        <a:pt x="4" y="3"/>
                        <a:pt x="4" y="4"/>
                        <a:pt x="3" y="5"/>
                      </a:cubicBezTo>
                      <a:cubicBezTo>
                        <a:pt x="2" y="5"/>
                        <a:pt x="3" y="4"/>
                        <a:pt x="3" y="3"/>
                      </a:cubicBezTo>
                      <a:cubicBezTo>
                        <a:pt x="2" y="5"/>
                        <a:pt x="1" y="5"/>
                        <a:pt x="0" y="8"/>
                      </a:cubicBezTo>
                      <a:cubicBezTo>
                        <a:pt x="1" y="7"/>
                        <a:pt x="1" y="7"/>
                        <a:pt x="1" y="7"/>
                      </a:cubicBezTo>
                      <a:cubicBezTo>
                        <a:pt x="0" y="8"/>
                        <a:pt x="0"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4" name="Freeform 1176"/>
                <p:cNvSpPr>
                  <a:spLocks/>
                </p:cNvSpPr>
                <p:nvPr/>
              </p:nvSpPr>
              <p:spPr bwMode="auto">
                <a:xfrm>
                  <a:off x="6849" y="161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0"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5" name="Freeform 1177"/>
                <p:cNvSpPr>
                  <a:spLocks/>
                </p:cNvSpPr>
                <p:nvPr/>
              </p:nvSpPr>
              <p:spPr bwMode="auto">
                <a:xfrm>
                  <a:off x="6844" y="1616"/>
                  <a:ext cx="10" cy="12"/>
                </a:xfrm>
                <a:custGeom>
                  <a:avLst/>
                  <a:gdLst>
                    <a:gd name="T0" fmla="*/ 3 w 4"/>
                    <a:gd name="T1" fmla="*/ 1 h 5"/>
                    <a:gd name="T2" fmla="*/ 0 w 4"/>
                    <a:gd name="T3" fmla="*/ 5 h 5"/>
                    <a:gd name="T4" fmla="*/ 2 w 4"/>
                    <a:gd name="T5" fmla="*/ 3 h 5"/>
                    <a:gd name="T6" fmla="*/ 3 w 4"/>
                    <a:gd name="T7" fmla="*/ 1 h 5"/>
                    <a:gd name="T8" fmla="*/ 3 w 4"/>
                    <a:gd name="T9" fmla="*/ 1 h 5"/>
                    <a:gd name="T10" fmla="*/ 4 w 4"/>
                    <a:gd name="T11" fmla="*/ 0 h 5"/>
                    <a:gd name="T12" fmla="*/ 3 w 4"/>
                    <a:gd name="T13" fmla="*/ 0 h 5"/>
                    <a:gd name="T14" fmla="*/ 3 w 4"/>
                    <a:gd name="T15" fmla="*/ 0 h 5"/>
                    <a:gd name="T16" fmla="*/ 3 w 4"/>
                    <a:gd name="T17" fmla="*/ 0 h 5"/>
                    <a:gd name="T18" fmla="*/ 3 w 4"/>
                    <a:gd name="T19" fmla="*/ 1 h 5"/>
                    <a:gd name="T20" fmla="*/ 3 w 4"/>
                    <a:gd name="T21" fmla="*/ 1 h 5"/>
                    <a:gd name="T22" fmla="*/ 3 w 4"/>
                    <a:gd name="T23" fmla="*/ 1 h 5"/>
                    <a:gd name="T24" fmla="*/ 3 w 4"/>
                    <a:gd name="T25" fmla="*/ 1 h 5"/>
                    <a:gd name="T26" fmla="*/ 3 w 4"/>
                    <a:gd name="T27" fmla="*/ 0 h 5"/>
                    <a:gd name="T28" fmla="*/ 3 w 4"/>
                    <a:gd name="T29" fmla="*/ 0 h 5"/>
                    <a:gd name="T30" fmla="*/ 2 w 4"/>
                    <a:gd name="T31" fmla="*/ 1 h 5"/>
                    <a:gd name="T32" fmla="*/ 3 w 4"/>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3" y="1"/>
                      </a:moveTo>
                      <a:cubicBezTo>
                        <a:pt x="2" y="3"/>
                        <a:pt x="1" y="3"/>
                        <a:pt x="0" y="5"/>
                      </a:cubicBezTo>
                      <a:cubicBezTo>
                        <a:pt x="1" y="5"/>
                        <a:pt x="1" y="4"/>
                        <a:pt x="2" y="3"/>
                      </a:cubicBezTo>
                      <a:cubicBezTo>
                        <a:pt x="1" y="3"/>
                        <a:pt x="3" y="2"/>
                        <a:pt x="3" y="1"/>
                      </a:cubicBezTo>
                      <a:cubicBezTo>
                        <a:pt x="3" y="1"/>
                        <a:pt x="3" y="1"/>
                        <a:pt x="3" y="1"/>
                      </a:cubicBezTo>
                      <a:cubicBezTo>
                        <a:pt x="3" y="1"/>
                        <a:pt x="3" y="1"/>
                        <a:pt x="4"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6" name="Freeform 1178"/>
                <p:cNvSpPr>
                  <a:spLocks/>
                </p:cNvSpPr>
                <p:nvPr/>
              </p:nvSpPr>
              <p:spPr bwMode="auto">
                <a:xfrm>
                  <a:off x="6847" y="164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7" name="Freeform 1179"/>
                <p:cNvSpPr>
                  <a:spLocks/>
                </p:cNvSpPr>
                <p:nvPr/>
              </p:nvSpPr>
              <p:spPr bwMode="auto">
                <a:xfrm>
                  <a:off x="6847" y="1630"/>
                  <a:ext cx="7" cy="10"/>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4"/>
                        <a:pt x="1" y="4"/>
                        <a:pt x="0" y="4"/>
                      </a:cubicBezTo>
                      <a:cubicBezTo>
                        <a:pt x="1" y="4"/>
                        <a:pt x="2" y="3"/>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8" name="Freeform 1180"/>
                <p:cNvSpPr>
                  <a:spLocks/>
                </p:cNvSpPr>
                <p:nvPr/>
              </p:nvSpPr>
              <p:spPr bwMode="auto">
                <a:xfrm>
                  <a:off x="6844" y="1630"/>
                  <a:ext cx="5"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9" name="Freeform 1181"/>
                <p:cNvSpPr>
                  <a:spLocks/>
                </p:cNvSpPr>
                <p:nvPr/>
              </p:nvSpPr>
              <p:spPr bwMode="auto">
                <a:xfrm>
                  <a:off x="6847" y="1611"/>
                  <a:ext cx="4" cy="5"/>
                </a:xfrm>
                <a:custGeom>
                  <a:avLst/>
                  <a:gdLst>
                    <a:gd name="T0" fmla="*/ 2 w 4"/>
                    <a:gd name="T1" fmla="*/ 3 h 5"/>
                    <a:gd name="T2" fmla="*/ 4 w 4"/>
                    <a:gd name="T3" fmla="*/ 0 h 5"/>
                    <a:gd name="T4" fmla="*/ 0 w 4"/>
                    <a:gd name="T5" fmla="*/ 5 h 5"/>
                    <a:gd name="T6" fmla="*/ 2 w 4"/>
                    <a:gd name="T7" fmla="*/ 3 h 5"/>
                  </a:gdLst>
                  <a:ahLst/>
                  <a:cxnLst>
                    <a:cxn ang="0">
                      <a:pos x="T0" y="T1"/>
                    </a:cxn>
                    <a:cxn ang="0">
                      <a:pos x="T2" y="T3"/>
                    </a:cxn>
                    <a:cxn ang="0">
                      <a:pos x="T4" y="T5"/>
                    </a:cxn>
                    <a:cxn ang="0">
                      <a:pos x="T6" y="T7"/>
                    </a:cxn>
                  </a:cxnLst>
                  <a:rect l="0" t="0" r="r" b="b"/>
                  <a:pathLst>
                    <a:path w="4" h="5">
                      <a:moveTo>
                        <a:pt x="2" y="3"/>
                      </a:moveTo>
                      <a:lnTo>
                        <a:pt x="4" y="0"/>
                      </a:lnTo>
                      <a:lnTo>
                        <a:pt x="0"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0" name="Freeform 1182"/>
                <p:cNvSpPr>
                  <a:spLocks/>
                </p:cNvSpPr>
                <p:nvPr/>
              </p:nvSpPr>
              <p:spPr bwMode="auto">
                <a:xfrm>
                  <a:off x="6847" y="1611"/>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1" name="Freeform 1183"/>
                <p:cNvSpPr>
                  <a:spLocks/>
                </p:cNvSpPr>
                <p:nvPr/>
              </p:nvSpPr>
              <p:spPr bwMode="auto">
                <a:xfrm>
                  <a:off x="6723" y="1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2" name="Freeform 1184"/>
                <p:cNvSpPr>
                  <a:spLocks/>
                </p:cNvSpPr>
                <p:nvPr/>
              </p:nvSpPr>
              <p:spPr bwMode="auto">
                <a:xfrm>
                  <a:off x="6726" y="1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3" name="Freeform 1185"/>
                <p:cNvSpPr>
                  <a:spLocks/>
                </p:cNvSpPr>
                <p:nvPr/>
              </p:nvSpPr>
              <p:spPr bwMode="auto">
                <a:xfrm>
                  <a:off x="6804" y="1576"/>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4" name="Freeform 1186"/>
                <p:cNvSpPr>
                  <a:spLocks/>
                </p:cNvSpPr>
                <p:nvPr/>
              </p:nvSpPr>
              <p:spPr bwMode="auto">
                <a:xfrm>
                  <a:off x="6761" y="1583"/>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5" name="Freeform 1187"/>
                <p:cNvSpPr>
                  <a:spLocks/>
                </p:cNvSpPr>
                <p:nvPr/>
              </p:nvSpPr>
              <p:spPr bwMode="auto">
                <a:xfrm>
                  <a:off x="6752" y="15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6" name="Freeform 1188"/>
                <p:cNvSpPr>
                  <a:spLocks/>
                </p:cNvSpPr>
                <p:nvPr/>
              </p:nvSpPr>
              <p:spPr bwMode="auto">
                <a:xfrm>
                  <a:off x="6702" y="1576"/>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7" name="Freeform 1189"/>
                <p:cNvSpPr>
                  <a:spLocks/>
                </p:cNvSpPr>
                <p:nvPr/>
              </p:nvSpPr>
              <p:spPr bwMode="auto">
                <a:xfrm>
                  <a:off x="6825" y="1599"/>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8" name="Freeform 1190"/>
                <p:cNvSpPr>
                  <a:spLocks/>
                </p:cNvSpPr>
                <p:nvPr/>
              </p:nvSpPr>
              <p:spPr bwMode="auto">
                <a:xfrm>
                  <a:off x="6747" y="155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9" name="Freeform 1191"/>
                <p:cNvSpPr>
                  <a:spLocks/>
                </p:cNvSpPr>
                <p:nvPr/>
              </p:nvSpPr>
              <p:spPr bwMode="auto">
                <a:xfrm>
                  <a:off x="6828" y="1597"/>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0" name="Freeform 1192"/>
                <p:cNvSpPr>
                  <a:spLocks/>
                </p:cNvSpPr>
                <p:nvPr/>
              </p:nvSpPr>
              <p:spPr bwMode="auto">
                <a:xfrm>
                  <a:off x="6652" y="1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1" name="Freeform 1193"/>
                <p:cNvSpPr>
                  <a:spLocks/>
                </p:cNvSpPr>
                <p:nvPr/>
              </p:nvSpPr>
              <p:spPr bwMode="auto">
                <a:xfrm>
                  <a:off x="6662"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2" name="Rectangle 1194"/>
                <p:cNvSpPr>
                  <a:spLocks noChangeArrowheads="1"/>
                </p:cNvSpPr>
                <p:nvPr/>
              </p:nvSpPr>
              <p:spPr bwMode="auto">
                <a:xfrm>
                  <a:off x="6842" y="16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3" name="Freeform 1195"/>
                <p:cNvSpPr>
                  <a:spLocks/>
                </p:cNvSpPr>
                <p:nvPr/>
              </p:nvSpPr>
              <p:spPr bwMode="auto">
                <a:xfrm>
                  <a:off x="6832"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4" name="Freeform 1196"/>
                <p:cNvSpPr>
                  <a:spLocks/>
                </p:cNvSpPr>
                <p:nvPr/>
              </p:nvSpPr>
              <p:spPr bwMode="auto">
                <a:xfrm>
                  <a:off x="6809" y="161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5" name="Freeform 1197"/>
                <p:cNvSpPr>
                  <a:spLocks/>
                </p:cNvSpPr>
                <p:nvPr/>
              </p:nvSpPr>
              <p:spPr bwMode="auto">
                <a:xfrm>
                  <a:off x="6839" y="160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6" name="Freeform 1198"/>
                <p:cNvSpPr>
                  <a:spLocks/>
                </p:cNvSpPr>
                <p:nvPr/>
              </p:nvSpPr>
              <p:spPr bwMode="auto">
                <a:xfrm>
                  <a:off x="6842" y="16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7" name="Freeform 1199"/>
                <p:cNvSpPr>
                  <a:spLocks/>
                </p:cNvSpPr>
                <p:nvPr/>
              </p:nvSpPr>
              <p:spPr bwMode="auto">
                <a:xfrm>
                  <a:off x="6839" y="1607"/>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8" name="Freeform 1200"/>
                <p:cNvSpPr>
                  <a:spLocks/>
                </p:cNvSpPr>
                <p:nvPr/>
              </p:nvSpPr>
              <p:spPr bwMode="auto">
                <a:xfrm>
                  <a:off x="6688" y="15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9" name="Rectangle 1201"/>
                <p:cNvSpPr>
                  <a:spLocks noChangeArrowheads="1"/>
                </p:cNvSpPr>
                <p:nvPr/>
              </p:nvSpPr>
              <p:spPr bwMode="auto">
                <a:xfrm>
                  <a:off x="6771" y="16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0" name="Freeform 1202"/>
                <p:cNvSpPr>
                  <a:spLocks/>
                </p:cNvSpPr>
                <p:nvPr/>
              </p:nvSpPr>
              <p:spPr bwMode="auto">
                <a:xfrm>
                  <a:off x="6766" y="1602"/>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1" name="Freeform 1203"/>
                <p:cNvSpPr>
                  <a:spLocks noEditPoints="1"/>
                </p:cNvSpPr>
                <p:nvPr/>
              </p:nvSpPr>
              <p:spPr bwMode="auto">
                <a:xfrm>
                  <a:off x="6636" y="1486"/>
                  <a:ext cx="211" cy="147"/>
                </a:xfrm>
                <a:custGeom>
                  <a:avLst/>
                  <a:gdLst>
                    <a:gd name="T0" fmla="*/ 35 w 89"/>
                    <a:gd name="T1" fmla="*/ 41 h 62"/>
                    <a:gd name="T2" fmla="*/ 39 w 89"/>
                    <a:gd name="T3" fmla="*/ 42 h 62"/>
                    <a:gd name="T4" fmla="*/ 39 w 89"/>
                    <a:gd name="T5" fmla="*/ 44 h 62"/>
                    <a:gd name="T6" fmla="*/ 42 w 89"/>
                    <a:gd name="T7" fmla="*/ 44 h 62"/>
                    <a:gd name="T8" fmla="*/ 44 w 89"/>
                    <a:gd name="T9" fmla="*/ 46 h 62"/>
                    <a:gd name="T10" fmla="*/ 53 w 89"/>
                    <a:gd name="T11" fmla="*/ 42 h 62"/>
                    <a:gd name="T12" fmla="*/ 53 w 89"/>
                    <a:gd name="T13" fmla="*/ 42 h 62"/>
                    <a:gd name="T14" fmla="*/ 50 w 89"/>
                    <a:gd name="T15" fmla="*/ 47 h 62"/>
                    <a:gd name="T16" fmla="*/ 52 w 89"/>
                    <a:gd name="T17" fmla="*/ 48 h 62"/>
                    <a:gd name="T18" fmla="*/ 55 w 89"/>
                    <a:gd name="T19" fmla="*/ 50 h 62"/>
                    <a:gd name="T20" fmla="*/ 58 w 89"/>
                    <a:gd name="T21" fmla="*/ 54 h 62"/>
                    <a:gd name="T22" fmla="*/ 59 w 89"/>
                    <a:gd name="T23" fmla="*/ 56 h 62"/>
                    <a:gd name="T24" fmla="*/ 70 w 89"/>
                    <a:gd name="T25" fmla="*/ 48 h 62"/>
                    <a:gd name="T26" fmla="*/ 64 w 89"/>
                    <a:gd name="T27" fmla="*/ 58 h 62"/>
                    <a:gd name="T28" fmla="*/ 65 w 89"/>
                    <a:gd name="T29" fmla="*/ 59 h 62"/>
                    <a:gd name="T30" fmla="*/ 67 w 89"/>
                    <a:gd name="T31" fmla="*/ 60 h 62"/>
                    <a:gd name="T32" fmla="*/ 73 w 89"/>
                    <a:gd name="T33" fmla="*/ 60 h 62"/>
                    <a:gd name="T34" fmla="*/ 79 w 89"/>
                    <a:gd name="T35" fmla="*/ 55 h 62"/>
                    <a:gd name="T36" fmla="*/ 79 w 89"/>
                    <a:gd name="T37" fmla="*/ 61 h 62"/>
                    <a:gd name="T38" fmla="*/ 83 w 89"/>
                    <a:gd name="T39" fmla="*/ 57 h 62"/>
                    <a:gd name="T40" fmla="*/ 88 w 89"/>
                    <a:gd name="T41" fmla="*/ 51 h 62"/>
                    <a:gd name="T42" fmla="*/ 86 w 89"/>
                    <a:gd name="T43" fmla="*/ 53 h 62"/>
                    <a:gd name="T44" fmla="*/ 85 w 89"/>
                    <a:gd name="T45" fmla="*/ 50 h 62"/>
                    <a:gd name="T46" fmla="*/ 80 w 89"/>
                    <a:gd name="T47" fmla="*/ 47 h 62"/>
                    <a:gd name="T48" fmla="*/ 73 w 89"/>
                    <a:gd name="T49" fmla="*/ 45 h 62"/>
                    <a:gd name="T50" fmla="*/ 71 w 89"/>
                    <a:gd name="T51" fmla="*/ 42 h 62"/>
                    <a:gd name="T52" fmla="*/ 68 w 89"/>
                    <a:gd name="T53" fmla="*/ 44 h 62"/>
                    <a:gd name="T54" fmla="*/ 64 w 89"/>
                    <a:gd name="T55" fmla="*/ 44 h 62"/>
                    <a:gd name="T56" fmla="*/ 60 w 89"/>
                    <a:gd name="T57" fmla="*/ 38 h 62"/>
                    <a:gd name="T58" fmla="*/ 57 w 89"/>
                    <a:gd name="T59" fmla="*/ 38 h 62"/>
                    <a:gd name="T60" fmla="*/ 54 w 89"/>
                    <a:gd name="T61" fmla="*/ 35 h 62"/>
                    <a:gd name="T62" fmla="*/ 50 w 89"/>
                    <a:gd name="T63" fmla="*/ 34 h 62"/>
                    <a:gd name="T64" fmla="*/ 48 w 89"/>
                    <a:gd name="T65" fmla="*/ 30 h 62"/>
                    <a:gd name="T66" fmla="*/ 44 w 89"/>
                    <a:gd name="T67" fmla="*/ 25 h 62"/>
                    <a:gd name="T68" fmla="*/ 39 w 89"/>
                    <a:gd name="T69" fmla="*/ 21 h 62"/>
                    <a:gd name="T70" fmla="*/ 34 w 89"/>
                    <a:gd name="T71" fmla="*/ 19 h 62"/>
                    <a:gd name="T72" fmla="*/ 30 w 89"/>
                    <a:gd name="T73" fmla="*/ 13 h 62"/>
                    <a:gd name="T74" fmla="*/ 28 w 89"/>
                    <a:gd name="T75" fmla="*/ 12 h 62"/>
                    <a:gd name="T76" fmla="*/ 23 w 89"/>
                    <a:gd name="T77" fmla="*/ 9 h 62"/>
                    <a:gd name="T78" fmla="*/ 17 w 89"/>
                    <a:gd name="T79" fmla="*/ 6 h 62"/>
                    <a:gd name="T80" fmla="*/ 8 w 89"/>
                    <a:gd name="T81" fmla="*/ 2 h 62"/>
                    <a:gd name="T82" fmla="*/ 4 w 89"/>
                    <a:gd name="T83" fmla="*/ 14 h 62"/>
                    <a:gd name="T84" fmla="*/ 8 w 89"/>
                    <a:gd name="T85" fmla="*/ 18 h 62"/>
                    <a:gd name="T86" fmla="*/ 8 w 89"/>
                    <a:gd name="T87" fmla="*/ 20 h 62"/>
                    <a:gd name="T88" fmla="*/ 14 w 89"/>
                    <a:gd name="T89" fmla="*/ 24 h 62"/>
                    <a:gd name="T90" fmla="*/ 19 w 89"/>
                    <a:gd name="T91" fmla="*/ 23 h 62"/>
                    <a:gd name="T92" fmla="*/ 21 w 89"/>
                    <a:gd name="T93" fmla="*/ 25 h 62"/>
                    <a:gd name="T94" fmla="*/ 22 w 89"/>
                    <a:gd name="T95" fmla="*/ 28 h 62"/>
                    <a:gd name="T96" fmla="*/ 22 w 89"/>
                    <a:gd name="T97" fmla="*/ 33 h 62"/>
                    <a:gd name="T98" fmla="*/ 28 w 89"/>
                    <a:gd name="T99" fmla="*/ 30 h 62"/>
                    <a:gd name="T100" fmla="*/ 28 w 89"/>
                    <a:gd name="T101" fmla="*/ 33 h 62"/>
                    <a:gd name="T102" fmla="*/ 28 w 89"/>
                    <a:gd name="T103" fmla="*/ 35 h 62"/>
                    <a:gd name="T104" fmla="*/ 30 w 89"/>
                    <a:gd name="T105" fmla="*/ 37 h 62"/>
                    <a:gd name="T106" fmla="*/ 34 w 89"/>
                    <a:gd name="T107" fmla="*/ 40 h 62"/>
                    <a:gd name="T108" fmla="*/ 52 w 89"/>
                    <a:gd name="T109" fmla="*/ 45 h 62"/>
                    <a:gd name="T110" fmla="*/ 84 w 89"/>
                    <a:gd name="T111"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62">
                      <a:moveTo>
                        <a:pt x="34" y="40"/>
                      </a:moveTo>
                      <a:cubicBezTo>
                        <a:pt x="33" y="41"/>
                        <a:pt x="33" y="41"/>
                        <a:pt x="33" y="41"/>
                      </a:cubicBezTo>
                      <a:cubicBezTo>
                        <a:pt x="31" y="43"/>
                        <a:pt x="31" y="42"/>
                        <a:pt x="30" y="44"/>
                      </a:cubicBezTo>
                      <a:cubicBezTo>
                        <a:pt x="34" y="40"/>
                        <a:pt x="32" y="44"/>
                        <a:pt x="35" y="40"/>
                      </a:cubicBezTo>
                      <a:cubicBezTo>
                        <a:pt x="35" y="41"/>
                        <a:pt x="35" y="41"/>
                        <a:pt x="35" y="41"/>
                      </a:cubicBezTo>
                      <a:cubicBezTo>
                        <a:pt x="35" y="41"/>
                        <a:pt x="35" y="41"/>
                        <a:pt x="35" y="41"/>
                      </a:cubicBezTo>
                      <a:cubicBezTo>
                        <a:pt x="33" y="44"/>
                        <a:pt x="38" y="39"/>
                        <a:pt x="38" y="40"/>
                      </a:cubicBezTo>
                      <a:cubicBezTo>
                        <a:pt x="38" y="40"/>
                        <a:pt x="38" y="41"/>
                        <a:pt x="37" y="42"/>
                      </a:cubicBezTo>
                      <a:cubicBezTo>
                        <a:pt x="38" y="41"/>
                        <a:pt x="38" y="41"/>
                        <a:pt x="38" y="41"/>
                      </a:cubicBezTo>
                      <a:cubicBezTo>
                        <a:pt x="39" y="41"/>
                        <a:pt x="38" y="42"/>
                        <a:pt x="38" y="42"/>
                      </a:cubicBezTo>
                      <a:cubicBezTo>
                        <a:pt x="39" y="42"/>
                        <a:pt x="39" y="42"/>
                        <a:pt x="39" y="42"/>
                      </a:cubicBezTo>
                      <a:cubicBezTo>
                        <a:pt x="39" y="42"/>
                        <a:pt x="39" y="42"/>
                        <a:pt x="39" y="42"/>
                      </a:cubicBezTo>
                      <a:cubicBezTo>
                        <a:pt x="39" y="41"/>
                        <a:pt x="40" y="40"/>
                        <a:pt x="41" y="40"/>
                      </a:cubicBezTo>
                      <a:cubicBezTo>
                        <a:pt x="41" y="41"/>
                        <a:pt x="40" y="40"/>
                        <a:pt x="40" y="41"/>
                      </a:cubicBezTo>
                      <a:cubicBezTo>
                        <a:pt x="41" y="40"/>
                        <a:pt x="41" y="40"/>
                        <a:pt x="41" y="40"/>
                      </a:cubicBezTo>
                      <a:cubicBezTo>
                        <a:pt x="41" y="41"/>
                        <a:pt x="39" y="42"/>
                        <a:pt x="39" y="42"/>
                      </a:cubicBezTo>
                      <a:cubicBezTo>
                        <a:pt x="37" y="47"/>
                        <a:pt x="40" y="41"/>
                        <a:pt x="39" y="44"/>
                      </a:cubicBezTo>
                      <a:cubicBezTo>
                        <a:pt x="39" y="44"/>
                        <a:pt x="39" y="44"/>
                        <a:pt x="39" y="44"/>
                      </a:cubicBezTo>
                      <a:cubicBezTo>
                        <a:pt x="37" y="47"/>
                        <a:pt x="38" y="46"/>
                        <a:pt x="37" y="48"/>
                      </a:cubicBezTo>
                      <a:cubicBezTo>
                        <a:pt x="38" y="47"/>
                        <a:pt x="39" y="44"/>
                        <a:pt x="40" y="43"/>
                      </a:cubicBezTo>
                      <a:cubicBezTo>
                        <a:pt x="40" y="43"/>
                        <a:pt x="40" y="44"/>
                        <a:pt x="41" y="43"/>
                      </a:cubicBezTo>
                      <a:cubicBezTo>
                        <a:pt x="40" y="44"/>
                        <a:pt x="41" y="44"/>
                        <a:pt x="41" y="44"/>
                      </a:cubicBezTo>
                      <a:cubicBezTo>
                        <a:pt x="40" y="46"/>
                        <a:pt x="40" y="46"/>
                        <a:pt x="40" y="46"/>
                      </a:cubicBezTo>
                      <a:cubicBezTo>
                        <a:pt x="40" y="46"/>
                        <a:pt x="41" y="45"/>
                        <a:pt x="42" y="44"/>
                      </a:cubicBezTo>
                      <a:cubicBezTo>
                        <a:pt x="42" y="45"/>
                        <a:pt x="41" y="46"/>
                        <a:pt x="40" y="48"/>
                      </a:cubicBezTo>
                      <a:cubicBezTo>
                        <a:pt x="40" y="48"/>
                        <a:pt x="42" y="45"/>
                        <a:pt x="43" y="45"/>
                      </a:cubicBezTo>
                      <a:cubicBezTo>
                        <a:pt x="42" y="46"/>
                        <a:pt x="43" y="45"/>
                        <a:pt x="45" y="45"/>
                      </a:cubicBezTo>
                      <a:cubicBezTo>
                        <a:pt x="45" y="46"/>
                        <a:pt x="44" y="46"/>
                        <a:pt x="44" y="46"/>
                      </a:cubicBezTo>
                      <a:cubicBezTo>
                        <a:pt x="45" y="45"/>
                        <a:pt x="45" y="45"/>
                        <a:pt x="45" y="45"/>
                      </a:cubicBezTo>
                      <a:cubicBezTo>
                        <a:pt x="45" y="45"/>
                        <a:pt x="45" y="46"/>
                        <a:pt x="44" y="46"/>
                      </a:cubicBezTo>
                      <a:cubicBezTo>
                        <a:pt x="45" y="45"/>
                        <a:pt x="46" y="44"/>
                        <a:pt x="47" y="44"/>
                      </a:cubicBezTo>
                      <a:cubicBezTo>
                        <a:pt x="49" y="41"/>
                        <a:pt x="45" y="47"/>
                        <a:pt x="48" y="45"/>
                      </a:cubicBezTo>
                      <a:cubicBezTo>
                        <a:pt x="47" y="46"/>
                        <a:pt x="47" y="46"/>
                        <a:pt x="46" y="47"/>
                      </a:cubicBezTo>
                      <a:cubicBezTo>
                        <a:pt x="48" y="46"/>
                        <a:pt x="47" y="46"/>
                        <a:pt x="50" y="45"/>
                      </a:cubicBezTo>
                      <a:cubicBezTo>
                        <a:pt x="49" y="46"/>
                        <a:pt x="49" y="46"/>
                        <a:pt x="49" y="46"/>
                      </a:cubicBezTo>
                      <a:cubicBezTo>
                        <a:pt x="50" y="44"/>
                        <a:pt x="52" y="43"/>
                        <a:pt x="53" y="42"/>
                      </a:cubicBezTo>
                      <a:cubicBezTo>
                        <a:pt x="54" y="41"/>
                        <a:pt x="54" y="40"/>
                        <a:pt x="54" y="40"/>
                      </a:cubicBezTo>
                      <a:cubicBezTo>
                        <a:pt x="56" y="39"/>
                        <a:pt x="56" y="39"/>
                        <a:pt x="56" y="39"/>
                      </a:cubicBezTo>
                      <a:cubicBezTo>
                        <a:pt x="55" y="39"/>
                        <a:pt x="55" y="40"/>
                        <a:pt x="54" y="41"/>
                      </a:cubicBezTo>
                      <a:cubicBezTo>
                        <a:pt x="54" y="41"/>
                        <a:pt x="54" y="41"/>
                        <a:pt x="55" y="40"/>
                      </a:cubicBezTo>
                      <a:cubicBezTo>
                        <a:pt x="54" y="41"/>
                        <a:pt x="53" y="42"/>
                        <a:pt x="52" y="44"/>
                      </a:cubicBezTo>
                      <a:cubicBezTo>
                        <a:pt x="52" y="43"/>
                        <a:pt x="53" y="43"/>
                        <a:pt x="53" y="42"/>
                      </a:cubicBezTo>
                      <a:cubicBezTo>
                        <a:pt x="52" y="43"/>
                        <a:pt x="51" y="45"/>
                        <a:pt x="50" y="46"/>
                      </a:cubicBezTo>
                      <a:cubicBezTo>
                        <a:pt x="50" y="46"/>
                        <a:pt x="50" y="45"/>
                        <a:pt x="50" y="45"/>
                      </a:cubicBezTo>
                      <a:cubicBezTo>
                        <a:pt x="50" y="46"/>
                        <a:pt x="50" y="46"/>
                        <a:pt x="50" y="46"/>
                      </a:cubicBezTo>
                      <a:cubicBezTo>
                        <a:pt x="50" y="46"/>
                        <a:pt x="50" y="46"/>
                        <a:pt x="51" y="46"/>
                      </a:cubicBezTo>
                      <a:cubicBezTo>
                        <a:pt x="49" y="48"/>
                        <a:pt x="49" y="48"/>
                        <a:pt x="49" y="48"/>
                      </a:cubicBezTo>
                      <a:cubicBezTo>
                        <a:pt x="50" y="47"/>
                        <a:pt x="50" y="47"/>
                        <a:pt x="50" y="47"/>
                      </a:cubicBezTo>
                      <a:cubicBezTo>
                        <a:pt x="49" y="49"/>
                        <a:pt x="49" y="49"/>
                        <a:pt x="49" y="49"/>
                      </a:cubicBezTo>
                      <a:cubicBezTo>
                        <a:pt x="52" y="47"/>
                        <a:pt x="55" y="44"/>
                        <a:pt x="56" y="44"/>
                      </a:cubicBezTo>
                      <a:cubicBezTo>
                        <a:pt x="55" y="45"/>
                        <a:pt x="54" y="47"/>
                        <a:pt x="53" y="49"/>
                      </a:cubicBezTo>
                      <a:cubicBezTo>
                        <a:pt x="54" y="46"/>
                        <a:pt x="51" y="49"/>
                        <a:pt x="51" y="48"/>
                      </a:cubicBezTo>
                      <a:cubicBezTo>
                        <a:pt x="51" y="49"/>
                        <a:pt x="51" y="49"/>
                        <a:pt x="50" y="50"/>
                      </a:cubicBezTo>
                      <a:cubicBezTo>
                        <a:pt x="52" y="48"/>
                        <a:pt x="52" y="48"/>
                        <a:pt x="52" y="48"/>
                      </a:cubicBezTo>
                      <a:cubicBezTo>
                        <a:pt x="51" y="50"/>
                        <a:pt x="52" y="50"/>
                        <a:pt x="51" y="51"/>
                      </a:cubicBezTo>
                      <a:cubicBezTo>
                        <a:pt x="54" y="47"/>
                        <a:pt x="54" y="49"/>
                        <a:pt x="55" y="48"/>
                      </a:cubicBezTo>
                      <a:cubicBezTo>
                        <a:pt x="54" y="49"/>
                        <a:pt x="53" y="50"/>
                        <a:pt x="53" y="50"/>
                      </a:cubicBezTo>
                      <a:cubicBezTo>
                        <a:pt x="52" y="53"/>
                        <a:pt x="56" y="46"/>
                        <a:pt x="55" y="49"/>
                      </a:cubicBezTo>
                      <a:cubicBezTo>
                        <a:pt x="55" y="49"/>
                        <a:pt x="55" y="49"/>
                        <a:pt x="55" y="49"/>
                      </a:cubicBezTo>
                      <a:cubicBezTo>
                        <a:pt x="56" y="48"/>
                        <a:pt x="56" y="49"/>
                        <a:pt x="55" y="50"/>
                      </a:cubicBezTo>
                      <a:cubicBezTo>
                        <a:pt x="55" y="50"/>
                        <a:pt x="55" y="50"/>
                        <a:pt x="55" y="50"/>
                      </a:cubicBezTo>
                      <a:cubicBezTo>
                        <a:pt x="55" y="51"/>
                        <a:pt x="57" y="52"/>
                        <a:pt x="59" y="49"/>
                      </a:cubicBezTo>
                      <a:cubicBezTo>
                        <a:pt x="59" y="49"/>
                        <a:pt x="56" y="52"/>
                        <a:pt x="56" y="53"/>
                      </a:cubicBezTo>
                      <a:cubicBezTo>
                        <a:pt x="64" y="44"/>
                        <a:pt x="64" y="44"/>
                        <a:pt x="64" y="44"/>
                      </a:cubicBezTo>
                      <a:cubicBezTo>
                        <a:pt x="62" y="47"/>
                        <a:pt x="58" y="53"/>
                        <a:pt x="57" y="54"/>
                      </a:cubicBezTo>
                      <a:cubicBezTo>
                        <a:pt x="57" y="54"/>
                        <a:pt x="57" y="55"/>
                        <a:pt x="58" y="54"/>
                      </a:cubicBezTo>
                      <a:cubicBezTo>
                        <a:pt x="58" y="54"/>
                        <a:pt x="60" y="50"/>
                        <a:pt x="60" y="50"/>
                      </a:cubicBezTo>
                      <a:cubicBezTo>
                        <a:pt x="59" y="53"/>
                        <a:pt x="59" y="52"/>
                        <a:pt x="58" y="55"/>
                      </a:cubicBezTo>
                      <a:cubicBezTo>
                        <a:pt x="58" y="54"/>
                        <a:pt x="61" y="50"/>
                        <a:pt x="61" y="51"/>
                      </a:cubicBezTo>
                      <a:cubicBezTo>
                        <a:pt x="61" y="51"/>
                        <a:pt x="59" y="54"/>
                        <a:pt x="58" y="55"/>
                      </a:cubicBezTo>
                      <a:cubicBezTo>
                        <a:pt x="62" y="51"/>
                        <a:pt x="62" y="51"/>
                        <a:pt x="62" y="51"/>
                      </a:cubicBezTo>
                      <a:cubicBezTo>
                        <a:pt x="61" y="52"/>
                        <a:pt x="60" y="55"/>
                        <a:pt x="59" y="56"/>
                      </a:cubicBezTo>
                      <a:cubicBezTo>
                        <a:pt x="59" y="55"/>
                        <a:pt x="59" y="56"/>
                        <a:pt x="60" y="56"/>
                      </a:cubicBezTo>
                      <a:cubicBezTo>
                        <a:pt x="60" y="55"/>
                        <a:pt x="60" y="55"/>
                        <a:pt x="60" y="55"/>
                      </a:cubicBezTo>
                      <a:cubicBezTo>
                        <a:pt x="61" y="56"/>
                        <a:pt x="65" y="50"/>
                        <a:pt x="65" y="51"/>
                      </a:cubicBezTo>
                      <a:cubicBezTo>
                        <a:pt x="65" y="52"/>
                        <a:pt x="62" y="55"/>
                        <a:pt x="62" y="56"/>
                      </a:cubicBezTo>
                      <a:cubicBezTo>
                        <a:pt x="63" y="54"/>
                        <a:pt x="69" y="48"/>
                        <a:pt x="70" y="47"/>
                      </a:cubicBezTo>
                      <a:cubicBezTo>
                        <a:pt x="70" y="48"/>
                        <a:pt x="70" y="48"/>
                        <a:pt x="70" y="48"/>
                      </a:cubicBezTo>
                      <a:cubicBezTo>
                        <a:pt x="71" y="47"/>
                        <a:pt x="71" y="47"/>
                        <a:pt x="71" y="47"/>
                      </a:cubicBezTo>
                      <a:cubicBezTo>
                        <a:pt x="69" y="50"/>
                        <a:pt x="64" y="55"/>
                        <a:pt x="62" y="57"/>
                      </a:cubicBezTo>
                      <a:cubicBezTo>
                        <a:pt x="61" y="58"/>
                        <a:pt x="61" y="58"/>
                        <a:pt x="61" y="58"/>
                      </a:cubicBezTo>
                      <a:cubicBezTo>
                        <a:pt x="61" y="60"/>
                        <a:pt x="60" y="60"/>
                        <a:pt x="60" y="60"/>
                      </a:cubicBezTo>
                      <a:cubicBezTo>
                        <a:pt x="61" y="61"/>
                        <a:pt x="61" y="61"/>
                        <a:pt x="61" y="61"/>
                      </a:cubicBezTo>
                      <a:cubicBezTo>
                        <a:pt x="62" y="59"/>
                        <a:pt x="63" y="59"/>
                        <a:pt x="64" y="58"/>
                      </a:cubicBezTo>
                      <a:cubicBezTo>
                        <a:pt x="61" y="59"/>
                        <a:pt x="61" y="59"/>
                        <a:pt x="61" y="59"/>
                      </a:cubicBezTo>
                      <a:cubicBezTo>
                        <a:pt x="63" y="57"/>
                        <a:pt x="66" y="53"/>
                        <a:pt x="67" y="54"/>
                      </a:cubicBezTo>
                      <a:cubicBezTo>
                        <a:pt x="66" y="55"/>
                        <a:pt x="64" y="58"/>
                        <a:pt x="63" y="59"/>
                      </a:cubicBezTo>
                      <a:cubicBezTo>
                        <a:pt x="64" y="58"/>
                        <a:pt x="65" y="58"/>
                        <a:pt x="65" y="58"/>
                      </a:cubicBezTo>
                      <a:cubicBezTo>
                        <a:pt x="64" y="59"/>
                        <a:pt x="64" y="59"/>
                        <a:pt x="64" y="59"/>
                      </a:cubicBezTo>
                      <a:cubicBezTo>
                        <a:pt x="64" y="60"/>
                        <a:pt x="66" y="57"/>
                        <a:pt x="65" y="59"/>
                      </a:cubicBezTo>
                      <a:cubicBezTo>
                        <a:pt x="65" y="59"/>
                        <a:pt x="64" y="62"/>
                        <a:pt x="65" y="61"/>
                      </a:cubicBezTo>
                      <a:cubicBezTo>
                        <a:pt x="66" y="58"/>
                        <a:pt x="72" y="51"/>
                        <a:pt x="73" y="49"/>
                      </a:cubicBezTo>
                      <a:cubicBezTo>
                        <a:pt x="73" y="49"/>
                        <a:pt x="72" y="52"/>
                        <a:pt x="72" y="53"/>
                      </a:cubicBezTo>
                      <a:cubicBezTo>
                        <a:pt x="70" y="55"/>
                        <a:pt x="68" y="58"/>
                        <a:pt x="67" y="59"/>
                      </a:cubicBezTo>
                      <a:cubicBezTo>
                        <a:pt x="67" y="59"/>
                        <a:pt x="68" y="58"/>
                        <a:pt x="68" y="58"/>
                      </a:cubicBezTo>
                      <a:cubicBezTo>
                        <a:pt x="68" y="59"/>
                        <a:pt x="67" y="60"/>
                        <a:pt x="67" y="60"/>
                      </a:cubicBezTo>
                      <a:cubicBezTo>
                        <a:pt x="69" y="58"/>
                        <a:pt x="68" y="60"/>
                        <a:pt x="69" y="58"/>
                      </a:cubicBezTo>
                      <a:cubicBezTo>
                        <a:pt x="70" y="58"/>
                        <a:pt x="69" y="59"/>
                        <a:pt x="69" y="59"/>
                      </a:cubicBezTo>
                      <a:cubicBezTo>
                        <a:pt x="70" y="57"/>
                        <a:pt x="73" y="54"/>
                        <a:pt x="74" y="54"/>
                      </a:cubicBezTo>
                      <a:cubicBezTo>
                        <a:pt x="74" y="54"/>
                        <a:pt x="73" y="55"/>
                        <a:pt x="73" y="56"/>
                      </a:cubicBezTo>
                      <a:cubicBezTo>
                        <a:pt x="74" y="56"/>
                        <a:pt x="73" y="57"/>
                        <a:pt x="74" y="58"/>
                      </a:cubicBezTo>
                      <a:cubicBezTo>
                        <a:pt x="74" y="59"/>
                        <a:pt x="74" y="59"/>
                        <a:pt x="73" y="60"/>
                      </a:cubicBezTo>
                      <a:cubicBezTo>
                        <a:pt x="73" y="60"/>
                        <a:pt x="74" y="59"/>
                        <a:pt x="74" y="59"/>
                      </a:cubicBezTo>
                      <a:cubicBezTo>
                        <a:pt x="73" y="62"/>
                        <a:pt x="73" y="59"/>
                        <a:pt x="72" y="62"/>
                      </a:cubicBezTo>
                      <a:cubicBezTo>
                        <a:pt x="73" y="61"/>
                        <a:pt x="74" y="60"/>
                        <a:pt x="75" y="60"/>
                      </a:cubicBezTo>
                      <a:cubicBezTo>
                        <a:pt x="76" y="58"/>
                        <a:pt x="74" y="59"/>
                        <a:pt x="73" y="60"/>
                      </a:cubicBezTo>
                      <a:cubicBezTo>
                        <a:pt x="75" y="57"/>
                        <a:pt x="78" y="54"/>
                        <a:pt x="79" y="53"/>
                      </a:cubicBezTo>
                      <a:cubicBezTo>
                        <a:pt x="80" y="53"/>
                        <a:pt x="78" y="55"/>
                        <a:pt x="79" y="55"/>
                      </a:cubicBezTo>
                      <a:cubicBezTo>
                        <a:pt x="79" y="56"/>
                        <a:pt x="83" y="51"/>
                        <a:pt x="83" y="53"/>
                      </a:cubicBezTo>
                      <a:cubicBezTo>
                        <a:pt x="82" y="55"/>
                        <a:pt x="80" y="57"/>
                        <a:pt x="79" y="58"/>
                      </a:cubicBezTo>
                      <a:cubicBezTo>
                        <a:pt x="78" y="59"/>
                        <a:pt x="79" y="57"/>
                        <a:pt x="79" y="57"/>
                      </a:cubicBezTo>
                      <a:cubicBezTo>
                        <a:pt x="79" y="58"/>
                        <a:pt x="79" y="58"/>
                        <a:pt x="79" y="58"/>
                      </a:cubicBezTo>
                      <a:cubicBezTo>
                        <a:pt x="78" y="58"/>
                        <a:pt x="78" y="58"/>
                        <a:pt x="78" y="58"/>
                      </a:cubicBezTo>
                      <a:cubicBezTo>
                        <a:pt x="77" y="60"/>
                        <a:pt x="79" y="59"/>
                        <a:pt x="79" y="61"/>
                      </a:cubicBezTo>
                      <a:cubicBezTo>
                        <a:pt x="80" y="61"/>
                        <a:pt x="80" y="60"/>
                        <a:pt x="81" y="60"/>
                      </a:cubicBezTo>
                      <a:cubicBezTo>
                        <a:pt x="80" y="60"/>
                        <a:pt x="80" y="60"/>
                        <a:pt x="80" y="60"/>
                      </a:cubicBezTo>
                      <a:cubicBezTo>
                        <a:pt x="81" y="58"/>
                        <a:pt x="82" y="58"/>
                        <a:pt x="82" y="57"/>
                      </a:cubicBezTo>
                      <a:cubicBezTo>
                        <a:pt x="83" y="56"/>
                        <a:pt x="85" y="55"/>
                        <a:pt x="85" y="56"/>
                      </a:cubicBezTo>
                      <a:cubicBezTo>
                        <a:pt x="83" y="58"/>
                        <a:pt x="83" y="58"/>
                        <a:pt x="83" y="58"/>
                      </a:cubicBezTo>
                      <a:cubicBezTo>
                        <a:pt x="84" y="58"/>
                        <a:pt x="84" y="57"/>
                        <a:pt x="83" y="57"/>
                      </a:cubicBezTo>
                      <a:cubicBezTo>
                        <a:pt x="84" y="57"/>
                        <a:pt x="82" y="61"/>
                        <a:pt x="84" y="58"/>
                      </a:cubicBezTo>
                      <a:cubicBezTo>
                        <a:pt x="85" y="57"/>
                        <a:pt x="85" y="57"/>
                        <a:pt x="85" y="57"/>
                      </a:cubicBezTo>
                      <a:cubicBezTo>
                        <a:pt x="86" y="56"/>
                        <a:pt x="88" y="54"/>
                        <a:pt x="88" y="55"/>
                      </a:cubicBezTo>
                      <a:cubicBezTo>
                        <a:pt x="89" y="53"/>
                        <a:pt x="88" y="55"/>
                        <a:pt x="89" y="52"/>
                      </a:cubicBezTo>
                      <a:cubicBezTo>
                        <a:pt x="87" y="56"/>
                        <a:pt x="88" y="52"/>
                        <a:pt x="86" y="55"/>
                      </a:cubicBezTo>
                      <a:cubicBezTo>
                        <a:pt x="88" y="52"/>
                        <a:pt x="87" y="53"/>
                        <a:pt x="88" y="51"/>
                      </a:cubicBezTo>
                      <a:cubicBezTo>
                        <a:pt x="87" y="51"/>
                        <a:pt x="87" y="52"/>
                        <a:pt x="87" y="52"/>
                      </a:cubicBezTo>
                      <a:cubicBezTo>
                        <a:pt x="87" y="52"/>
                        <a:pt x="87" y="52"/>
                        <a:pt x="86" y="52"/>
                      </a:cubicBezTo>
                      <a:cubicBezTo>
                        <a:pt x="86" y="52"/>
                        <a:pt x="86" y="52"/>
                        <a:pt x="86" y="52"/>
                      </a:cubicBezTo>
                      <a:cubicBezTo>
                        <a:pt x="86" y="52"/>
                        <a:pt x="86" y="52"/>
                        <a:pt x="86" y="52"/>
                      </a:cubicBezTo>
                      <a:cubicBezTo>
                        <a:pt x="86" y="52"/>
                        <a:pt x="86" y="52"/>
                        <a:pt x="86" y="52"/>
                      </a:cubicBezTo>
                      <a:cubicBezTo>
                        <a:pt x="86" y="53"/>
                        <a:pt x="86" y="53"/>
                        <a:pt x="86" y="53"/>
                      </a:cubicBezTo>
                      <a:cubicBezTo>
                        <a:pt x="85" y="55"/>
                        <a:pt x="84" y="54"/>
                        <a:pt x="83" y="55"/>
                      </a:cubicBezTo>
                      <a:cubicBezTo>
                        <a:pt x="83" y="54"/>
                        <a:pt x="84" y="54"/>
                        <a:pt x="84" y="53"/>
                      </a:cubicBezTo>
                      <a:cubicBezTo>
                        <a:pt x="83" y="54"/>
                        <a:pt x="83" y="54"/>
                        <a:pt x="83" y="54"/>
                      </a:cubicBezTo>
                      <a:cubicBezTo>
                        <a:pt x="84" y="53"/>
                        <a:pt x="84" y="52"/>
                        <a:pt x="85" y="51"/>
                      </a:cubicBezTo>
                      <a:cubicBezTo>
                        <a:pt x="85" y="51"/>
                        <a:pt x="85" y="51"/>
                        <a:pt x="85" y="51"/>
                      </a:cubicBezTo>
                      <a:cubicBezTo>
                        <a:pt x="85" y="50"/>
                        <a:pt x="85" y="49"/>
                        <a:pt x="85" y="50"/>
                      </a:cubicBezTo>
                      <a:cubicBezTo>
                        <a:pt x="85" y="49"/>
                        <a:pt x="83" y="51"/>
                        <a:pt x="84" y="50"/>
                      </a:cubicBezTo>
                      <a:cubicBezTo>
                        <a:pt x="82" y="50"/>
                        <a:pt x="82" y="50"/>
                        <a:pt x="82" y="50"/>
                      </a:cubicBezTo>
                      <a:cubicBezTo>
                        <a:pt x="83" y="50"/>
                        <a:pt x="83" y="50"/>
                        <a:pt x="83" y="50"/>
                      </a:cubicBezTo>
                      <a:cubicBezTo>
                        <a:pt x="82" y="49"/>
                        <a:pt x="80" y="51"/>
                        <a:pt x="81" y="48"/>
                      </a:cubicBezTo>
                      <a:cubicBezTo>
                        <a:pt x="80" y="48"/>
                        <a:pt x="80" y="49"/>
                        <a:pt x="79" y="48"/>
                      </a:cubicBezTo>
                      <a:cubicBezTo>
                        <a:pt x="80" y="47"/>
                        <a:pt x="80" y="47"/>
                        <a:pt x="80" y="47"/>
                      </a:cubicBezTo>
                      <a:cubicBezTo>
                        <a:pt x="80" y="47"/>
                        <a:pt x="80" y="45"/>
                        <a:pt x="79" y="46"/>
                      </a:cubicBezTo>
                      <a:cubicBezTo>
                        <a:pt x="81" y="42"/>
                        <a:pt x="78" y="44"/>
                        <a:pt x="78" y="43"/>
                      </a:cubicBezTo>
                      <a:cubicBezTo>
                        <a:pt x="77" y="45"/>
                        <a:pt x="77" y="45"/>
                        <a:pt x="77" y="45"/>
                      </a:cubicBezTo>
                      <a:cubicBezTo>
                        <a:pt x="77" y="44"/>
                        <a:pt x="76" y="45"/>
                        <a:pt x="75" y="45"/>
                      </a:cubicBezTo>
                      <a:cubicBezTo>
                        <a:pt x="74" y="47"/>
                        <a:pt x="74" y="47"/>
                        <a:pt x="74" y="47"/>
                      </a:cubicBezTo>
                      <a:cubicBezTo>
                        <a:pt x="73" y="47"/>
                        <a:pt x="74" y="45"/>
                        <a:pt x="73" y="45"/>
                      </a:cubicBezTo>
                      <a:cubicBezTo>
                        <a:pt x="73" y="44"/>
                        <a:pt x="73" y="44"/>
                        <a:pt x="73" y="45"/>
                      </a:cubicBezTo>
                      <a:cubicBezTo>
                        <a:pt x="75" y="41"/>
                        <a:pt x="70" y="46"/>
                        <a:pt x="71" y="43"/>
                      </a:cubicBezTo>
                      <a:cubicBezTo>
                        <a:pt x="71" y="44"/>
                        <a:pt x="71" y="43"/>
                        <a:pt x="71" y="43"/>
                      </a:cubicBezTo>
                      <a:cubicBezTo>
                        <a:pt x="71" y="43"/>
                        <a:pt x="71" y="43"/>
                        <a:pt x="71" y="43"/>
                      </a:cubicBezTo>
                      <a:cubicBezTo>
                        <a:pt x="71" y="43"/>
                        <a:pt x="71" y="43"/>
                        <a:pt x="71" y="43"/>
                      </a:cubicBezTo>
                      <a:cubicBezTo>
                        <a:pt x="71" y="42"/>
                        <a:pt x="71" y="42"/>
                        <a:pt x="71" y="42"/>
                      </a:cubicBezTo>
                      <a:cubicBezTo>
                        <a:pt x="71" y="42"/>
                        <a:pt x="71" y="43"/>
                        <a:pt x="71" y="43"/>
                      </a:cubicBezTo>
                      <a:cubicBezTo>
                        <a:pt x="71" y="43"/>
                        <a:pt x="70" y="43"/>
                        <a:pt x="70" y="43"/>
                      </a:cubicBezTo>
                      <a:cubicBezTo>
                        <a:pt x="71" y="41"/>
                        <a:pt x="71" y="41"/>
                        <a:pt x="71" y="41"/>
                      </a:cubicBezTo>
                      <a:cubicBezTo>
                        <a:pt x="71" y="41"/>
                        <a:pt x="71" y="41"/>
                        <a:pt x="71" y="41"/>
                      </a:cubicBezTo>
                      <a:cubicBezTo>
                        <a:pt x="71" y="41"/>
                        <a:pt x="70" y="42"/>
                        <a:pt x="69" y="43"/>
                      </a:cubicBezTo>
                      <a:cubicBezTo>
                        <a:pt x="69" y="43"/>
                        <a:pt x="69" y="44"/>
                        <a:pt x="68" y="44"/>
                      </a:cubicBezTo>
                      <a:cubicBezTo>
                        <a:pt x="70" y="41"/>
                        <a:pt x="67" y="45"/>
                        <a:pt x="69" y="42"/>
                      </a:cubicBezTo>
                      <a:cubicBezTo>
                        <a:pt x="68" y="43"/>
                        <a:pt x="67" y="42"/>
                        <a:pt x="65" y="45"/>
                      </a:cubicBezTo>
                      <a:cubicBezTo>
                        <a:pt x="66" y="44"/>
                        <a:pt x="66" y="44"/>
                        <a:pt x="66" y="44"/>
                      </a:cubicBezTo>
                      <a:cubicBezTo>
                        <a:pt x="66" y="44"/>
                        <a:pt x="66" y="43"/>
                        <a:pt x="65" y="44"/>
                      </a:cubicBezTo>
                      <a:cubicBezTo>
                        <a:pt x="66" y="42"/>
                        <a:pt x="66" y="42"/>
                        <a:pt x="66" y="42"/>
                      </a:cubicBezTo>
                      <a:cubicBezTo>
                        <a:pt x="64" y="44"/>
                        <a:pt x="64" y="44"/>
                        <a:pt x="64" y="44"/>
                      </a:cubicBezTo>
                      <a:cubicBezTo>
                        <a:pt x="65" y="43"/>
                        <a:pt x="65" y="42"/>
                        <a:pt x="66" y="41"/>
                      </a:cubicBezTo>
                      <a:cubicBezTo>
                        <a:pt x="64" y="43"/>
                        <a:pt x="65" y="41"/>
                        <a:pt x="63" y="43"/>
                      </a:cubicBezTo>
                      <a:cubicBezTo>
                        <a:pt x="64" y="42"/>
                        <a:pt x="64" y="42"/>
                        <a:pt x="64" y="42"/>
                      </a:cubicBezTo>
                      <a:cubicBezTo>
                        <a:pt x="64" y="42"/>
                        <a:pt x="62" y="43"/>
                        <a:pt x="63" y="42"/>
                      </a:cubicBezTo>
                      <a:cubicBezTo>
                        <a:pt x="64" y="39"/>
                        <a:pt x="61" y="40"/>
                        <a:pt x="61" y="37"/>
                      </a:cubicBezTo>
                      <a:cubicBezTo>
                        <a:pt x="59" y="41"/>
                        <a:pt x="62" y="35"/>
                        <a:pt x="60" y="38"/>
                      </a:cubicBezTo>
                      <a:cubicBezTo>
                        <a:pt x="60" y="37"/>
                        <a:pt x="61" y="36"/>
                        <a:pt x="61" y="36"/>
                      </a:cubicBezTo>
                      <a:cubicBezTo>
                        <a:pt x="60" y="36"/>
                        <a:pt x="61" y="33"/>
                        <a:pt x="59" y="36"/>
                      </a:cubicBezTo>
                      <a:cubicBezTo>
                        <a:pt x="60" y="35"/>
                        <a:pt x="60" y="34"/>
                        <a:pt x="61" y="34"/>
                      </a:cubicBezTo>
                      <a:cubicBezTo>
                        <a:pt x="60" y="34"/>
                        <a:pt x="60" y="35"/>
                        <a:pt x="60" y="34"/>
                      </a:cubicBezTo>
                      <a:cubicBezTo>
                        <a:pt x="61" y="33"/>
                        <a:pt x="61" y="33"/>
                        <a:pt x="61" y="33"/>
                      </a:cubicBezTo>
                      <a:cubicBezTo>
                        <a:pt x="60" y="33"/>
                        <a:pt x="58" y="35"/>
                        <a:pt x="57" y="38"/>
                      </a:cubicBezTo>
                      <a:cubicBezTo>
                        <a:pt x="57" y="36"/>
                        <a:pt x="57" y="36"/>
                        <a:pt x="55" y="38"/>
                      </a:cubicBezTo>
                      <a:cubicBezTo>
                        <a:pt x="56" y="37"/>
                        <a:pt x="56" y="36"/>
                        <a:pt x="57" y="36"/>
                      </a:cubicBezTo>
                      <a:cubicBezTo>
                        <a:pt x="57" y="36"/>
                        <a:pt x="57" y="34"/>
                        <a:pt x="55" y="36"/>
                      </a:cubicBezTo>
                      <a:cubicBezTo>
                        <a:pt x="55" y="35"/>
                        <a:pt x="55" y="36"/>
                        <a:pt x="55" y="36"/>
                      </a:cubicBezTo>
                      <a:cubicBezTo>
                        <a:pt x="54" y="35"/>
                        <a:pt x="54" y="35"/>
                        <a:pt x="54" y="35"/>
                      </a:cubicBezTo>
                      <a:cubicBezTo>
                        <a:pt x="54" y="35"/>
                        <a:pt x="54" y="35"/>
                        <a:pt x="54" y="35"/>
                      </a:cubicBezTo>
                      <a:cubicBezTo>
                        <a:pt x="52" y="38"/>
                        <a:pt x="53" y="36"/>
                        <a:pt x="52" y="36"/>
                      </a:cubicBezTo>
                      <a:cubicBezTo>
                        <a:pt x="52" y="35"/>
                        <a:pt x="52" y="35"/>
                        <a:pt x="52" y="35"/>
                      </a:cubicBezTo>
                      <a:cubicBezTo>
                        <a:pt x="53" y="33"/>
                        <a:pt x="51" y="36"/>
                        <a:pt x="52" y="33"/>
                      </a:cubicBezTo>
                      <a:cubicBezTo>
                        <a:pt x="51" y="35"/>
                        <a:pt x="51" y="35"/>
                        <a:pt x="51" y="35"/>
                      </a:cubicBezTo>
                      <a:cubicBezTo>
                        <a:pt x="48" y="38"/>
                        <a:pt x="52" y="32"/>
                        <a:pt x="50" y="33"/>
                      </a:cubicBezTo>
                      <a:cubicBezTo>
                        <a:pt x="50" y="34"/>
                        <a:pt x="50" y="34"/>
                        <a:pt x="50" y="34"/>
                      </a:cubicBezTo>
                      <a:cubicBezTo>
                        <a:pt x="49" y="35"/>
                        <a:pt x="52" y="29"/>
                        <a:pt x="52" y="29"/>
                      </a:cubicBezTo>
                      <a:cubicBezTo>
                        <a:pt x="52" y="28"/>
                        <a:pt x="53" y="28"/>
                        <a:pt x="53" y="28"/>
                      </a:cubicBezTo>
                      <a:cubicBezTo>
                        <a:pt x="53" y="25"/>
                        <a:pt x="51" y="30"/>
                        <a:pt x="50" y="30"/>
                      </a:cubicBezTo>
                      <a:cubicBezTo>
                        <a:pt x="51" y="29"/>
                        <a:pt x="52" y="27"/>
                        <a:pt x="52" y="27"/>
                      </a:cubicBezTo>
                      <a:cubicBezTo>
                        <a:pt x="53" y="26"/>
                        <a:pt x="49" y="30"/>
                        <a:pt x="50" y="27"/>
                      </a:cubicBezTo>
                      <a:cubicBezTo>
                        <a:pt x="49" y="28"/>
                        <a:pt x="49" y="29"/>
                        <a:pt x="48" y="30"/>
                      </a:cubicBezTo>
                      <a:cubicBezTo>
                        <a:pt x="47" y="30"/>
                        <a:pt x="49" y="26"/>
                        <a:pt x="47" y="28"/>
                      </a:cubicBezTo>
                      <a:cubicBezTo>
                        <a:pt x="47" y="28"/>
                        <a:pt x="47" y="28"/>
                        <a:pt x="47" y="27"/>
                      </a:cubicBezTo>
                      <a:cubicBezTo>
                        <a:pt x="46" y="28"/>
                        <a:pt x="46" y="28"/>
                        <a:pt x="45" y="29"/>
                      </a:cubicBezTo>
                      <a:cubicBezTo>
                        <a:pt x="48" y="24"/>
                        <a:pt x="41" y="31"/>
                        <a:pt x="45" y="26"/>
                      </a:cubicBezTo>
                      <a:cubicBezTo>
                        <a:pt x="43" y="25"/>
                        <a:pt x="43" y="25"/>
                        <a:pt x="43" y="25"/>
                      </a:cubicBezTo>
                      <a:cubicBezTo>
                        <a:pt x="44" y="25"/>
                        <a:pt x="44" y="25"/>
                        <a:pt x="44" y="25"/>
                      </a:cubicBezTo>
                      <a:cubicBezTo>
                        <a:pt x="44" y="24"/>
                        <a:pt x="42" y="25"/>
                        <a:pt x="41" y="26"/>
                      </a:cubicBezTo>
                      <a:cubicBezTo>
                        <a:pt x="41" y="26"/>
                        <a:pt x="42" y="25"/>
                        <a:pt x="42" y="25"/>
                      </a:cubicBezTo>
                      <a:cubicBezTo>
                        <a:pt x="42" y="23"/>
                        <a:pt x="42" y="24"/>
                        <a:pt x="39" y="26"/>
                      </a:cubicBezTo>
                      <a:cubicBezTo>
                        <a:pt x="40" y="24"/>
                        <a:pt x="40" y="24"/>
                        <a:pt x="40" y="24"/>
                      </a:cubicBezTo>
                      <a:cubicBezTo>
                        <a:pt x="39" y="25"/>
                        <a:pt x="41" y="20"/>
                        <a:pt x="39" y="22"/>
                      </a:cubicBezTo>
                      <a:cubicBezTo>
                        <a:pt x="39" y="22"/>
                        <a:pt x="39" y="21"/>
                        <a:pt x="39" y="21"/>
                      </a:cubicBezTo>
                      <a:cubicBezTo>
                        <a:pt x="37" y="22"/>
                        <a:pt x="40" y="15"/>
                        <a:pt x="36" y="21"/>
                      </a:cubicBezTo>
                      <a:cubicBezTo>
                        <a:pt x="34" y="22"/>
                        <a:pt x="34" y="22"/>
                        <a:pt x="34" y="22"/>
                      </a:cubicBezTo>
                      <a:cubicBezTo>
                        <a:pt x="35" y="23"/>
                        <a:pt x="32" y="24"/>
                        <a:pt x="32" y="25"/>
                      </a:cubicBezTo>
                      <a:cubicBezTo>
                        <a:pt x="31" y="25"/>
                        <a:pt x="32" y="23"/>
                        <a:pt x="33" y="23"/>
                      </a:cubicBezTo>
                      <a:cubicBezTo>
                        <a:pt x="33" y="23"/>
                        <a:pt x="33" y="23"/>
                        <a:pt x="33" y="23"/>
                      </a:cubicBezTo>
                      <a:cubicBezTo>
                        <a:pt x="35" y="20"/>
                        <a:pt x="33" y="21"/>
                        <a:pt x="34" y="19"/>
                      </a:cubicBezTo>
                      <a:cubicBezTo>
                        <a:pt x="32" y="18"/>
                        <a:pt x="32" y="16"/>
                        <a:pt x="31" y="14"/>
                      </a:cubicBezTo>
                      <a:cubicBezTo>
                        <a:pt x="29" y="17"/>
                        <a:pt x="29" y="17"/>
                        <a:pt x="29" y="17"/>
                      </a:cubicBezTo>
                      <a:cubicBezTo>
                        <a:pt x="29" y="16"/>
                        <a:pt x="29" y="16"/>
                        <a:pt x="29" y="16"/>
                      </a:cubicBezTo>
                      <a:cubicBezTo>
                        <a:pt x="29" y="16"/>
                        <a:pt x="30" y="14"/>
                        <a:pt x="30" y="15"/>
                      </a:cubicBezTo>
                      <a:cubicBezTo>
                        <a:pt x="31" y="13"/>
                        <a:pt x="29" y="16"/>
                        <a:pt x="28" y="16"/>
                      </a:cubicBezTo>
                      <a:cubicBezTo>
                        <a:pt x="28" y="15"/>
                        <a:pt x="31" y="13"/>
                        <a:pt x="30" y="13"/>
                      </a:cubicBezTo>
                      <a:cubicBezTo>
                        <a:pt x="30" y="13"/>
                        <a:pt x="30" y="13"/>
                        <a:pt x="30" y="13"/>
                      </a:cubicBezTo>
                      <a:cubicBezTo>
                        <a:pt x="30" y="14"/>
                        <a:pt x="30" y="14"/>
                        <a:pt x="30" y="14"/>
                      </a:cubicBezTo>
                      <a:cubicBezTo>
                        <a:pt x="29" y="14"/>
                        <a:pt x="28" y="15"/>
                        <a:pt x="28" y="15"/>
                      </a:cubicBezTo>
                      <a:cubicBezTo>
                        <a:pt x="28" y="14"/>
                        <a:pt x="29" y="13"/>
                        <a:pt x="29" y="13"/>
                      </a:cubicBezTo>
                      <a:cubicBezTo>
                        <a:pt x="29" y="13"/>
                        <a:pt x="29" y="13"/>
                        <a:pt x="29" y="13"/>
                      </a:cubicBezTo>
                      <a:cubicBezTo>
                        <a:pt x="28" y="12"/>
                        <a:pt x="28" y="12"/>
                        <a:pt x="28" y="12"/>
                      </a:cubicBezTo>
                      <a:cubicBezTo>
                        <a:pt x="27" y="14"/>
                        <a:pt x="27" y="14"/>
                        <a:pt x="27" y="14"/>
                      </a:cubicBezTo>
                      <a:cubicBezTo>
                        <a:pt x="26" y="15"/>
                        <a:pt x="26" y="14"/>
                        <a:pt x="25" y="16"/>
                      </a:cubicBezTo>
                      <a:cubicBezTo>
                        <a:pt x="27" y="13"/>
                        <a:pt x="24" y="13"/>
                        <a:pt x="24" y="12"/>
                      </a:cubicBezTo>
                      <a:cubicBezTo>
                        <a:pt x="23" y="13"/>
                        <a:pt x="22" y="13"/>
                        <a:pt x="22" y="12"/>
                      </a:cubicBezTo>
                      <a:cubicBezTo>
                        <a:pt x="22" y="13"/>
                        <a:pt x="20" y="15"/>
                        <a:pt x="20" y="15"/>
                      </a:cubicBezTo>
                      <a:cubicBezTo>
                        <a:pt x="23" y="10"/>
                        <a:pt x="21" y="12"/>
                        <a:pt x="23" y="9"/>
                      </a:cubicBezTo>
                      <a:cubicBezTo>
                        <a:pt x="22" y="11"/>
                        <a:pt x="21" y="8"/>
                        <a:pt x="20" y="12"/>
                      </a:cubicBezTo>
                      <a:cubicBezTo>
                        <a:pt x="19" y="11"/>
                        <a:pt x="21" y="10"/>
                        <a:pt x="21" y="9"/>
                      </a:cubicBezTo>
                      <a:cubicBezTo>
                        <a:pt x="19" y="10"/>
                        <a:pt x="20" y="6"/>
                        <a:pt x="19" y="6"/>
                      </a:cubicBezTo>
                      <a:cubicBezTo>
                        <a:pt x="18" y="7"/>
                        <a:pt x="18" y="8"/>
                        <a:pt x="17" y="9"/>
                      </a:cubicBezTo>
                      <a:cubicBezTo>
                        <a:pt x="18" y="5"/>
                        <a:pt x="18" y="5"/>
                        <a:pt x="18" y="5"/>
                      </a:cubicBezTo>
                      <a:cubicBezTo>
                        <a:pt x="18" y="5"/>
                        <a:pt x="16" y="8"/>
                        <a:pt x="17" y="6"/>
                      </a:cubicBezTo>
                      <a:cubicBezTo>
                        <a:pt x="17" y="7"/>
                        <a:pt x="16" y="8"/>
                        <a:pt x="16" y="8"/>
                      </a:cubicBezTo>
                      <a:cubicBezTo>
                        <a:pt x="16" y="3"/>
                        <a:pt x="10" y="7"/>
                        <a:pt x="12" y="0"/>
                      </a:cubicBezTo>
                      <a:cubicBezTo>
                        <a:pt x="12" y="2"/>
                        <a:pt x="11" y="2"/>
                        <a:pt x="11" y="1"/>
                      </a:cubicBezTo>
                      <a:cubicBezTo>
                        <a:pt x="11" y="2"/>
                        <a:pt x="10" y="3"/>
                        <a:pt x="10" y="4"/>
                      </a:cubicBezTo>
                      <a:cubicBezTo>
                        <a:pt x="10" y="1"/>
                        <a:pt x="10" y="1"/>
                        <a:pt x="10" y="1"/>
                      </a:cubicBezTo>
                      <a:cubicBezTo>
                        <a:pt x="9" y="3"/>
                        <a:pt x="9" y="0"/>
                        <a:pt x="8" y="2"/>
                      </a:cubicBezTo>
                      <a:cubicBezTo>
                        <a:pt x="8" y="2"/>
                        <a:pt x="8" y="2"/>
                        <a:pt x="8" y="2"/>
                      </a:cubicBezTo>
                      <a:cubicBezTo>
                        <a:pt x="6" y="4"/>
                        <a:pt x="5" y="8"/>
                        <a:pt x="2" y="11"/>
                      </a:cubicBezTo>
                      <a:cubicBezTo>
                        <a:pt x="5" y="8"/>
                        <a:pt x="0" y="16"/>
                        <a:pt x="4" y="12"/>
                      </a:cubicBezTo>
                      <a:cubicBezTo>
                        <a:pt x="4" y="13"/>
                        <a:pt x="3" y="13"/>
                        <a:pt x="3" y="14"/>
                      </a:cubicBezTo>
                      <a:cubicBezTo>
                        <a:pt x="4" y="13"/>
                        <a:pt x="4" y="13"/>
                        <a:pt x="4" y="13"/>
                      </a:cubicBezTo>
                      <a:cubicBezTo>
                        <a:pt x="4" y="14"/>
                        <a:pt x="4" y="14"/>
                        <a:pt x="4" y="14"/>
                      </a:cubicBezTo>
                      <a:cubicBezTo>
                        <a:pt x="5" y="14"/>
                        <a:pt x="5" y="16"/>
                        <a:pt x="5" y="18"/>
                      </a:cubicBezTo>
                      <a:cubicBezTo>
                        <a:pt x="6" y="16"/>
                        <a:pt x="6" y="16"/>
                        <a:pt x="6" y="16"/>
                      </a:cubicBezTo>
                      <a:cubicBezTo>
                        <a:pt x="6" y="16"/>
                        <a:pt x="6" y="17"/>
                        <a:pt x="6" y="17"/>
                      </a:cubicBezTo>
                      <a:cubicBezTo>
                        <a:pt x="8" y="15"/>
                        <a:pt x="5" y="17"/>
                        <a:pt x="7" y="14"/>
                      </a:cubicBezTo>
                      <a:cubicBezTo>
                        <a:pt x="5" y="18"/>
                        <a:pt x="9" y="16"/>
                        <a:pt x="7" y="19"/>
                      </a:cubicBezTo>
                      <a:cubicBezTo>
                        <a:pt x="7" y="20"/>
                        <a:pt x="8" y="18"/>
                        <a:pt x="8" y="18"/>
                      </a:cubicBezTo>
                      <a:cubicBezTo>
                        <a:pt x="8" y="19"/>
                        <a:pt x="8" y="19"/>
                        <a:pt x="8" y="19"/>
                      </a:cubicBezTo>
                      <a:cubicBezTo>
                        <a:pt x="9" y="18"/>
                        <a:pt x="9" y="18"/>
                        <a:pt x="9" y="18"/>
                      </a:cubicBezTo>
                      <a:cubicBezTo>
                        <a:pt x="9" y="18"/>
                        <a:pt x="8" y="19"/>
                        <a:pt x="8" y="20"/>
                      </a:cubicBezTo>
                      <a:cubicBezTo>
                        <a:pt x="8" y="20"/>
                        <a:pt x="7" y="20"/>
                        <a:pt x="7" y="20"/>
                      </a:cubicBezTo>
                      <a:cubicBezTo>
                        <a:pt x="7" y="22"/>
                        <a:pt x="8" y="21"/>
                        <a:pt x="8" y="21"/>
                      </a:cubicBezTo>
                      <a:cubicBezTo>
                        <a:pt x="8" y="20"/>
                        <a:pt x="8" y="20"/>
                        <a:pt x="8" y="20"/>
                      </a:cubicBezTo>
                      <a:cubicBezTo>
                        <a:pt x="10" y="20"/>
                        <a:pt x="10" y="22"/>
                        <a:pt x="13" y="21"/>
                      </a:cubicBezTo>
                      <a:cubicBezTo>
                        <a:pt x="13" y="20"/>
                        <a:pt x="13" y="20"/>
                        <a:pt x="13" y="20"/>
                      </a:cubicBezTo>
                      <a:cubicBezTo>
                        <a:pt x="15" y="20"/>
                        <a:pt x="13" y="22"/>
                        <a:pt x="15" y="22"/>
                      </a:cubicBezTo>
                      <a:cubicBezTo>
                        <a:pt x="14" y="22"/>
                        <a:pt x="14" y="22"/>
                        <a:pt x="14" y="22"/>
                      </a:cubicBezTo>
                      <a:cubicBezTo>
                        <a:pt x="15" y="21"/>
                        <a:pt x="16" y="21"/>
                        <a:pt x="16" y="21"/>
                      </a:cubicBezTo>
                      <a:cubicBezTo>
                        <a:pt x="15" y="22"/>
                        <a:pt x="15" y="23"/>
                        <a:pt x="14" y="24"/>
                      </a:cubicBezTo>
                      <a:cubicBezTo>
                        <a:pt x="16" y="23"/>
                        <a:pt x="15" y="23"/>
                        <a:pt x="18" y="21"/>
                      </a:cubicBezTo>
                      <a:cubicBezTo>
                        <a:pt x="17" y="22"/>
                        <a:pt x="17" y="22"/>
                        <a:pt x="17" y="22"/>
                      </a:cubicBezTo>
                      <a:cubicBezTo>
                        <a:pt x="18" y="21"/>
                        <a:pt x="19" y="21"/>
                        <a:pt x="19" y="21"/>
                      </a:cubicBezTo>
                      <a:cubicBezTo>
                        <a:pt x="18" y="21"/>
                        <a:pt x="18" y="23"/>
                        <a:pt x="17" y="24"/>
                      </a:cubicBezTo>
                      <a:cubicBezTo>
                        <a:pt x="16" y="27"/>
                        <a:pt x="20" y="22"/>
                        <a:pt x="18" y="26"/>
                      </a:cubicBezTo>
                      <a:cubicBezTo>
                        <a:pt x="21" y="23"/>
                        <a:pt x="18" y="24"/>
                        <a:pt x="19" y="23"/>
                      </a:cubicBezTo>
                      <a:cubicBezTo>
                        <a:pt x="20" y="22"/>
                        <a:pt x="21" y="21"/>
                        <a:pt x="21" y="21"/>
                      </a:cubicBezTo>
                      <a:cubicBezTo>
                        <a:pt x="21" y="22"/>
                        <a:pt x="19" y="26"/>
                        <a:pt x="19" y="27"/>
                      </a:cubicBezTo>
                      <a:cubicBezTo>
                        <a:pt x="19" y="26"/>
                        <a:pt x="19" y="27"/>
                        <a:pt x="19" y="27"/>
                      </a:cubicBezTo>
                      <a:cubicBezTo>
                        <a:pt x="19" y="28"/>
                        <a:pt x="20" y="26"/>
                        <a:pt x="20" y="27"/>
                      </a:cubicBezTo>
                      <a:cubicBezTo>
                        <a:pt x="21" y="26"/>
                        <a:pt x="20" y="28"/>
                        <a:pt x="22" y="25"/>
                      </a:cubicBezTo>
                      <a:cubicBezTo>
                        <a:pt x="21" y="25"/>
                        <a:pt x="21" y="25"/>
                        <a:pt x="21" y="25"/>
                      </a:cubicBezTo>
                      <a:cubicBezTo>
                        <a:pt x="22" y="25"/>
                        <a:pt x="24" y="22"/>
                        <a:pt x="24" y="24"/>
                      </a:cubicBezTo>
                      <a:cubicBezTo>
                        <a:pt x="23" y="25"/>
                        <a:pt x="23" y="25"/>
                        <a:pt x="22" y="26"/>
                      </a:cubicBezTo>
                      <a:cubicBezTo>
                        <a:pt x="22" y="26"/>
                        <a:pt x="23" y="25"/>
                        <a:pt x="23" y="26"/>
                      </a:cubicBezTo>
                      <a:cubicBezTo>
                        <a:pt x="21" y="29"/>
                        <a:pt x="22" y="26"/>
                        <a:pt x="20" y="28"/>
                      </a:cubicBezTo>
                      <a:cubicBezTo>
                        <a:pt x="19" y="29"/>
                        <a:pt x="22" y="27"/>
                        <a:pt x="20" y="29"/>
                      </a:cubicBezTo>
                      <a:cubicBezTo>
                        <a:pt x="22" y="26"/>
                        <a:pt x="20" y="30"/>
                        <a:pt x="22" y="28"/>
                      </a:cubicBezTo>
                      <a:cubicBezTo>
                        <a:pt x="21" y="29"/>
                        <a:pt x="21" y="29"/>
                        <a:pt x="21" y="29"/>
                      </a:cubicBezTo>
                      <a:cubicBezTo>
                        <a:pt x="22" y="29"/>
                        <a:pt x="22" y="28"/>
                        <a:pt x="22" y="29"/>
                      </a:cubicBezTo>
                      <a:cubicBezTo>
                        <a:pt x="21" y="30"/>
                        <a:pt x="21" y="30"/>
                        <a:pt x="21" y="30"/>
                      </a:cubicBezTo>
                      <a:cubicBezTo>
                        <a:pt x="22" y="29"/>
                        <a:pt x="20" y="32"/>
                        <a:pt x="21" y="32"/>
                      </a:cubicBezTo>
                      <a:cubicBezTo>
                        <a:pt x="21" y="31"/>
                        <a:pt x="23" y="30"/>
                        <a:pt x="23" y="28"/>
                      </a:cubicBezTo>
                      <a:cubicBezTo>
                        <a:pt x="26" y="27"/>
                        <a:pt x="21" y="33"/>
                        <a:pt x="22" y="33"/>
                      </a:cubicBezTo>
                      <a:cubicBezTo>
                        <a:pt x="22" y="33"/>
                        <a:pt x="22" y="32"/>
                        <a:pt x="23" y="31"/>
                      </a:cubicBezTo>
                      <a:cubicBezTo>
                        <a:pt x="23" y="32"/>
                        <a:pt x="23" y="32"/>
                        <a:pt x="23" y="33"/>
                      </a:cubicBezTo>
                      <a:cubicBezTo>
                        <a:pt x="24" y="33"/>
                        <a:pt x="24" y="32"/>
                        <a:pt x="25" y="31"/>
                      </a:cubicBezTo>
                      <a:cubicBezTo>
                        <a:pt x="24" y="33"/>
                        <a:pt x="26" y="30"/>
                        <a:pt x="26" y="30"/>
                      </a:cubicBezTo>
                      <a:cubicBezTo>
                        <a:pt x="25" y="32"/>
                        <a:pt x="25" y="32"/>
                        <a:pt x="25" y="32"/>
                      </a:cubicBezTo>
                      <a:cubicBezTo>
                        <a:pt x="25" y="33"/>
                        <a:pt x="28" y="28"/>
                        <a:pt x="28" y="30"/>
                      </a:cubicBezTo>
                      <a:cubicBezTo>
                        <a:pt x="26" y="32"/>
                        <a:pt x="26" y="32"/>
                        <a:pt x="26" y="32"/>
                      </a:cubicBezTo>
                      <a:cubicBezTo>
                        <a:pt x="26" y="32"/>
                        <a:pt x="26" y="32"/>
                        <a:pt x="26" y="32"/>
                      </a:cubicBezTo>
                      <a:cubicBezTo>
                        <a:pt x="25" y="34"/>
                        <a:pt x="25" y="34"/>
                        <a:pt x="25" y="34"/>
                      </a:cubicBezTo>
                      <a:cubicBezTo>
                        <a:pt x="27" y="33"/>
                        <a:pt x="26" y="33"/>
                        <a:pt x="26" y="34"/>
                      </a:cubicBezTo>
                      <a:cubicBezTo>
                        <a:pt x="27" y="33"/>
                        <a:pt x="29" y="31"/>
                        <a:pt x="29" y="31"/>
                      </a:cubicBezTo>
                      <a:cubicBezTo>
                        <a:pt x="29" y="32"/>
                        <a:pt x="28" y="33"/>
                        <a:pt x="28" y="33"/>
                      </a:cubicBezTo>
                      <a:cubicBezTo>
                        <a:pt x="28" y="34"/>
                        <a:pt x="27" y="35"/>
                        <a:pt x="27" y="33"/>
                      </a:cubicBezTo>
                      <a:cubicBezTo>
                        <a:pt x="27" y="34"/>
                        <a:pt x="27" y="34"/>
                        <a:pt x="26" y="35"/>
                      </a:cubicBezTo>
                      <a:cubicBezTo>
                        <a:pt x="26" y="36"/>
                        <a:pt x="27" y="35"/>
                        <a:pt x="27" y="35"/>
                      </a:cubicBezTo>
                      <a:cubicBezTo>
                        <a:pt x="27" y="35"/>
                        <a:pt x="27" y="35"/>
                        <a:pt x="27" y="35"/>
                      </a:cubicBezTo>
                      <a:cubicBezTo>
                        <a:pt x="29" y="33"/>
                        <a:pt x="29" y="33"/>
                        <a:pt x="29" y="33"/>
                      </a:cubicBezTo>
                      <a:cubicBezTo>
                        <a:pt x="29" y="34"/>
                        <a:pt x="28" y="34"/>
                        <a:pt x="28" y="35"/>
                      </a:cubicBezTo>
                      <a:cubicBezTo>
                        <a:pt x="28" y="35"/>
                        <a:pt x="29" y="34"/>
                        <a:pt x="29" y="34"/>
                      </a:cubicBezTo>
                      <a:cubicBezTo>
                        <a:pt x="28" y="35"/>
                        <a:pt x="27" y="37"/>
                        <a:pt x="27" y="37"/>
                      </a:cubicBezTo>
                      <a:cubicBezTo>
                        <a:pt x="28" y="36"/>
                        <a:pt x="28" y="36"/>
                        <a:pt x="28" y="36"/>
                      </a:cubicBezTo>
                      <a:cubicBezTo>
                        <a:pt x="28" y="37"/>
                        <a:pt x="28" y="38"/>
                        <a:pt x="27" y="38"/>
                      </a:cubicBezTo>
                      <a:cubicBezTo>
                        <a:pt x="27" y="39"/>
                        <a:pt x="30" y="36"/>
                        <a:pt x="30" y="38"/>
                      </a:cubicBezTo>
                      <a:cubicBezTo>
                        <a:pt x="30" y="38"/>
                        <a:pt x="30" y="37"/>
                        <a:pt x="30" y="37"/>
                      </a:cubicBezTo>
                      <a:cubicBezTo>
                        <a:pt x="31" y="38"/>
                        <a:pt x="30" y="40"/>
                        <a:pt x="32" y="38"/>
                      </a:cubicBezTo>
                      <a:cubicBezTo>
                        <a:pt x="30" y="41"/>
                        <a:pt x="30" y="41"/>
                        <a:pt x="30" y="41"/>
                      </a:cubicBezTo>
                      <a:cubicBezTo>
                        <a:pt x="31" y="41"/>
                        <a:pt x="32" y="38"/>
                        <a:pt x="33" y="38"/>
                      </a:cubicBezTo>
                      <a:cubicBezTo>
                        <a:pt x="35" y="37"/>
                        <a:pt x="32" y="40"/>
                        <a:pt x="32" y="40"/>
                      </a:cubicBezTo>
                      <a:cubicBezTo>
                        <a:pt x="33" y="39"/>
                        <a:pt x="35" y="37"/>
                        <a:pt x="34" y="40"/>
                      </a:cubicBezTo>
                      <a:cubicBezTo>
                        <a:pt x="34" y="40"/>
                        <a:pt x="34" y="39"/>
                        <a:pt x="34" y="40"/>
                      </a:cubicBezTo>
                      <a:close/>
                      <a:moveTo>
                        <a:pt x="41" y="43"/>
                      </a:moveTo>
                      <a:cubicBezTo>
                        <a:pt x="40" y="43"/>
                        <a:pt x="39" y="44"/>
                        <a:pt x="40" y="43"/>
                      </a:cubicBezTo>
                      <a:cubicBezTo>
                        <a:pt x="41" y="41"/>
                        <a:pt x="41" y="42"/>
                        <a:pt x="41" y="43"/>
                      </a:cubicBezTo>
                      <a:close/>
                      <a:moveTo>
                        <a:pt x="52" y="45"/>
                      </a:moveTo>
                      <a:cubicBezTo>
                        <a:pt x="51" y="46"/>
                        <a:pt x="51" y="45"/>
                        <a:pt x="52" y="45"/>
                      </a:cubicBezTo>
                      <a:cubicBezTo>
                        <a:pt x="52" y="45"/>
                        <a:pt x="52" y="45"/>
                        <a:pt x="52" y="45"/>
                      </a:cubicBezTo>
                      <a:close/>
                      <a:moveTo>
                        <a:pt x="84" y="51"/>
                      </a:moveTo>
                      <a:cubicBezTo>
                        <a:pt x="84" y="51"/>
                        <a:pt x="84" y="51"/>
                        <a:pt x="84" y="51"/>
                      </a:cubicBezTo>
                      <a:cubicBezTo>
                        <a:pt x="84" y="51"/>
                        <a:pt x="84" y="51"/>
                        <a:pt x="84" y="51"/>
                      </a:cubicBezTo>
                      <a:close/>
                      <a:moveTo>
                        <a:pt x="84" y="52"/>
                      </a:moveTo>
                      <a:cubicBezTo>
                        <a:pt x="84" y="52"/>
                        <a:pt x="84" y="52"/>
                        <a:pt x="85" y="52"/>
                      </a:cubicBezTo>
                      <a:cubicBezTo>
                        <a:pt x="84" y="52"/>
                        <a:pt x="84" y="52"/>
                        <a:pt x="84" y="52"/>
                      </a:cubicBezTo>
                      <a:cubicBezTo>
                        <a:pt x="84" y="52"/>
                        <a:pt x="84" y="53"/>
                        <a:pt x="84" y="52"/>
                      </a:cubicBezTo>
                      <a:close/>
                      <a:moveTo>
                        <a:pt x="28" y="14"/>
                      </a:moveTo>
                      <a:cubicBezTo>
                        <a:pt x="28" y="14"/>
                        <a:pt x="28" y="14"/>
                        <a:pt x="28" y="14"/>
                      </a:cubicBezTo>
                      <a:cubicBezTo>
                        <a:pt x="27" y="15"/>
                        <a:pt x="28" y="14"/>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2" name="Freeform 1204"/>
                <p:cNvSpPr>
                  <a:spLocks/>
                </p:cNvSpPr>
                <p:nvPr/>
              </p:nvSpPr>
              <p:spPr bwMode="auto">
                <a:xfrm>
                  <a:off x="6752" y="15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3" name="Freeform 1205"/>
                <p:cNvSpPr>
                  <a:spLocks/>
                </p:cNvSpPr>
                <p:nvPr/>
              </p:nvSpPr>
              <p:spPr bwMode="auto">
                <a:xfrm>
                  <a:off x="6704" y="157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4" name="Freeform 1206"/>
                <p:cNvSpPr>
                  <a:spLocks/>
                </p:cNvSpPr>
                <p:nvPr/>
              </p:nvSpPr>
              <p:spPr bwMode="auto">
                <a:xfrm>
                  <a:off x="6794" y="162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5" name="Freeform 1207"/>
                <p:cNvSpPr>
                  <a:spLocks/>
                </p:cNvSpPr>
                <p:nvPr/>
              </p:nvSpPr>
              <p:spPr bwMode="auto">
                <a:xfrm>
                  <a:off x="6844" y="1609"/>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6" name="Freeform 1208"/>
                <p:cNvSpPr>
                  <a:spLocks/>
                </p:cNvSpPr>
                <p:nvPr/>
              </p:nvSpPr>
              <p:spPr bwMode="auto">
                <a:xfrm>
                  <a:off x="6837" y="163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7" name="Freeform 1209"/>
                <p:cNvSpPr>
                  <a:spLocks/>
                </p:cNvSpPr>
                <p:nvPr/>
              </p:nvSpPr>
              <p:spPr bwMode="auto">
                <a:xfrm>
                  <a:off x="6835" y="1618"/>
                  <a:ext cx="7"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4" name="Group 1411"/>
              <p:cNvGrpSpPr>
                <a:grpSpLocks/>
              </p:cNvGrpSpPr>
              <p:nvPr/>
            </p:nvGrpSpPr>
            <p:grpSpPr bwMode="auto">
              <a:xfrm>
                <a:off x="10045700" y="1689100"/>
                <a:ext cx="846138" cy="906462"/>
                <a:chOff x="6328" y="1064"/>
                <a:chExt cx="533" cy="571"/>
              </a:xfrm>
              <a:grpFill/>
            </p:grpSpPr>
            <p:sp>
              <p:nvSpPr>
                <p:cNvPr id="2568" name="Freeform 1211"/>
                <p:cNvSpPr>
                  <a:spLocks/>
                </p:cNvSpPr>
                <p:nvPr/>
              </p:nvSpPr>
              <p:spPr bwMode="auto">
                <a:xfrm>
                  <a:off x="6837" y="16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9" name="Freeform 1212"/>
                <p:cNvSpPr>
                  <a:spLocks/>
                </p:cNvSpPr>
                <p:nvPr/>
              </p:nvSpPr>
              <p:spPr bwMode="auto">
                <a:xfrm>
                  <a:off x="6835" y="160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0" name="Freeform 1213"/>
                <p:cNvSpPr>
                  <a:spLocks/>
                </p:cNvSpPr>
                <p:nvPr/>
              </p:nvSpPr>
              <p:spPr bwMode="auto">
                <a:xfrm>
                  <a:off x="6830" y="1628"/>
                  <a:ext cx="5" cy="5"/>
                </a:xfrm>
                <a:custGeom>
                  <a:avLst/>
                  <a:gdLst>
                    <a:gd name="T0" fmla="*/ 0 w 5"/>
                    <a:gd name="T1" fmla="*/ 5 h 5"/>
                    <a:gd name="T2" fmla="*/ 5 w 5"/>
                    <a:gd name="T3" fmla="*/ 0 h 5"/>
                    <a:gd name="T4" fmla="*/ 0 w 5"/>
                    <a:gd name="T5" fmla="*/ 2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1" name="Freeform 1214"/>
                <p:cNvSpPr>
                  <a:spLocks/>
                </p:cNvSpPr>
                <p:nvPr/>
              </p:nvSpPr>
              <p:spPr bwMode="auto">
                <a:xfrm>
                  <a:off x="6828" y="1625"/>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2" name="Freeform 1215"/>
                <p:cNvSpPr>
                  <a:spLocks/>
                </p:cNvSpPr>
                <p:nvPr/>
              </p:nvSpPr>
              <p:spPr bwMode="auto">
                <a:xfrm>
                  <a:off x="6830" y="1625"/>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3" name="Rectangle 1216"/>
                <p:cNvSpPr>
                  <a:spLocks noChangeArrowheads="1"/>
                </p:cNvSpPr>
                <p:nvPr/>
              </p:nvSpPr>
              <p:spPr bwMode="auto">
                <a:xfrm>
                  <a:off x="6830" y="163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4" name="Freeform 1217"/>
                <p:cNvSpPr>
                  <a:spLocks/>
                </p:cNvSpPr>
                <p:nvPr/>
              </p:nvSpPr>
              <p:spPr bwMode="auto">
                <a:xfrm>
                  <a:off x="6816" y="1618"/>
                  <a:ext cx="4" cy="3"/>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5" name="Freeform 1218"/>
                <p:cNvSpPr>
                  <a:spLocks/>
                </p:cNvSpPr>
                <p:nvPr/>
              </p:nvSpPr>
              <p:spPr bwMode="auto">
                <a:xfrm>
                  <a:off x="6813" y="162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6" name="Freeform 1219"/>
                <p:cNvSpPr>
                  <a:spLocks/>
                </p:cNvSpPr>
                <p:nvPr/>
              </p:nvSpPr>
              <p:spPr bwMode="auto">
                <a:xfrm>
                  <a:off x="6806" y="1630"/>
                  <a:ext cx="5"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2" y="1"/>
                        <a:pt x="0" y="1"/>
                        <a:pt x="1" y="2"/>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7" name="Freeform 1220"/>
                <p:cNvSpPr>
                  <a:spLocks/>
                </p:cNvSpPr>
                <p:nvPr/>
              </p:nvSpPr>
              <p:spPr bwMode="auto">
                <a:xfrm>
                  <a:off x="6802" y="1607"/>
                  <a:ext cx="4" cy="7"/>
                </a:xfrm>
                <a:custGeom>
                  <a:avLst/>
                  <a:gdLst>
                    <a:gd name="T0" fmla="*/ 0 w 4"/>
                    <a:gd name="T1" fmla="*/ 7 h 7"/>
                    <a:gd name="T2" fmla="*/ 0 w 4"/>
                    <a:gd name="T3" fmla="*/ 7 h 7"/>
                    <a:gd name="T4" fmla="*/ 4 w 4"/>
                    <a:gd name="T5" fmla="*/ 0 h 7"/>
                    <a:gd name="T6" fmla="*/ 0 w 4"/>
                    <a:gd name="T7" fmla="*/ 7 h 7"/>
                  </a:gdLst>
                  <a:ahLst/>
                  <a:cxnLst>
                    <a:cxn ang="0">
                      <a:pos x="T0" y="T1"/>
                    </a:cxn>
                    <a:cxn ang="0">
                      <a:pos x="T2" y="T3"/>
                    </a:cxn>
                    <a:cxn ang="0">
                      <a:pos x="T4" y="T5"/>
                    </a:cxn>
                    <a:cxn ang="0">
                      <a:pos x="T6" y="T7"/>
                    </a:cxn>
                  </a:cxnLst>
                  <a:rect l="0" t="0" r="r" b="b"/>
                  <a:pathLst>
                    <a:path w="4" h="7">
                      <a:moveTo>
                        <a:pt x="0" y="7"/>
                      </a:moveTo>
                      <a:lnTo>
                        <a:pt x="0" y="7"/>
                      </a:lnTo>
                      <a:lnTo>
                        <a:pt x="4"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8" name="Freeform 1221"/>
                <p:cNvSpPr>
                  <a:spLocks/>
                </p:cNvSpPr>
                <p:nvPr/>
              </p:nvSpPr>
              <p:spPr bwMode="auto">
                <a:xfrm>
                  <a:off x="6775" y="1618"/>
                  <a:ext cx="5" cy="10"/>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1" y="1"/>
                        <a:pt x="1" y="2"/>
                      </a:cubicBezTo>
                      <a:cubicBezTo>
                        <a:pt x="2" y="1"/>
                        <a:pt x="1"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9" name="Freeform 1222"/>
                <p:cNvSpPr>
                  <a:spLocks/>
                </p:cNvSpPr>
                <p:nvPr/>
              </p:nvSpPr>
              <p:spPr bwMode="auto">
                <a:xfrm>
                  <a:off x="6780"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0" name="Freeform 1223"/>
                <p:cNvSpPr>
                  <a:spLocks/>
                </p:cNvSpPr>
                <p:nvPr/>
              </p:nvSpPr>
              <p:spPr bwMode="auto">
                <a:xfrm>
                  <a:off x="6662" y="148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1" name="Freeform 1224"/>
                <p:cNvSpPr>
                  <a:spLocks/>
                </p:cNvSpPr>
                <p:nvPr/>
              </p:nvSpPr>
              <p:spPr bwMode="auto">
                <a:xfrm>
                  <a:off x="6657" y="1483"/>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2" name="Freeform 1225"/>
                <p:cNvSpPr>
                  <a:spLocks/>
                </p:cNvSpPr>
                <p:nvPr/>
              </p:nvSpPr>
              <p:spPr bwMode="auto">
                <a:xfrm>
                  <a:off x="6726" y="1595"/>
                  <a:ext cx="2"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3" name="Freeform 1226"/>
                <p:cNvSpPr>
                  <a:spLocks/>
                </p:cNvSpPr>
                <p:nvPr/>
              </p:nvSpPr>
              <p:spPr bwMode="auto">
                <a:xfrm>
                  <a:off x="6719" y="158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4" name="Freeform 1227"/>
                <p:cNvSpPr>
                  <a:spLocks/>
                </p:cNvSpPr>
                <p:nvPr/>
              </p:nvSpPr>
              <p:spPr bwMode="auto">
                <a:xfrm>
                  <a:off x="6707" y="1580"/>
                  <a:ext cx="2"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5" name="Freeform 1228"/>
                <p:cNvSpPr>
                  <a:spLocks/>
                </p:cNvSpPr>
                <p:nvPr/>
              </p:nvSpPr>
              <p:spPr bwMode="auto">
                <a:xfrm>
                  <a:off x="6856" y="1469"/>
                  <a:ext cx="5" cy="7"/>
                </a:xfrm>
                <a:custGeom>
                  <a:avLst/>
                  <a:gdLst>
                    <a:gd name="T0" fmla="*/ 0 w 2"/>
                    <a:gd name="T1" fmla="*/ 2 h 3"/>
                    <a:gd name="T2" fmla="*/ 2 w 2"/>
                    <a:gd name="T3" fmla="*/ 1 h 3"/>
                    <a:gd name="T4" fmla="*/ 0 w 2"/>
                    <a:gd name="T5" fmla="*/ 2 h 3"/>
                  </a:gdLst>
                  <a:ahLst/>
                  <a:cxnLst>
                    <a:cxn ang="0">
                      <a:pos x="T0" y="T1"/>
                    </a:cxn>
                    <a:cxn ang="0">
                      <a:pos x="T2" y="T3"/>
                    </a:cxn>
                    <a:cxn ang="0">
                      <a:pos x="T4" y="T5"/>
                    </a:cxn>
                  </a:cxnLst>
                  <a:rect l="0" t="0" r="r" b="b"/>
                  <a:pathLst>
                    <a:path w="2" h="3">
                      <a:moveTo>
                        <a:pt x="0" y="2"/>
                      </a:moveTo>
                      <a:cubicBezTo>
                        <a:pt x="1" y="3"/>
                        <a:pt x="1" y="1"/>
                        <a:pt x="2" y="1"/>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6" name="Freeform 1229"/>
                <p:cNvSpPr>
                  <a:spLocks/>
                </p:cNvSpPr>
                <p:nvPr/>
              </p:nvSpPr>
              <p:spPr bwMode="auto">
                <a:xfrm>
                  <a:off x="6830" y="1469"/>
                  <a:ext cx="5" cy="2"/>
                </a:xfrm>
                <a:custGeom>
                  <a:avLst/>
                  <a:gdLst>
                    <a:gd name="T0" fmla="*/ 1 w 2"/>
                    <a:gd name="T1" fmla="*/ 1 h 1"/>
                    <a:gd name="T2" fmla="*/ 2 w 2"/>
                    <a:gd name="T3" fmla="*/ 0 h 1"/>
                    <a:gd name="T4" fmla="*/ 1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2" y="1"/>
                        <a:pt x="1" y="1"/>
                      </a:cubicBezTo>
                      <a:cubicBezTo>
                        <a:pt x="1" y="1"/>
                        <a:pt x="0" y="1"/>
                        <a:pt x="0" y="1"/>
                      </a:cubicBezTo>
                      <a:cubicBezTo>
                        <a:pt x="0"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7" name="Freeform 1230"/>
                <p:cNvSpPr>
                  <a:spLocks/>
                </p:cNvSpPr>
                <p:nvPr/>
              </p:nvSpPr>
              <p:spPr bwMode="auto">
                <a:xfrm>
                  <a:off x="6820" y="1464"/>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8" name="Freeform 1231"/>
                <p:cNvSpPr>
                  <a:spLocks/>
                </p:cNvSpPr>
                <p:nvPr/>
              </p:nvSpPr>
              <p:spPr bwMode="auto">
                <a:xfrm>
                  <a:off x="6823" y="1448"/>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9" name="Freeform 1232"/>
                <p:cNvSpPr>
                  <a:spLocks/>
                </p:cNvSpPr>
                <p:nvPr/>
              </p:nvSpPr>
              <p:spPr bwMode="auto">
                <a:xfrm>
                  <a:off x="6825" y="1445"/>
                  <a:ext cx="3"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0" name="Freeform 1233"/>
                <p:cNvSpPr>
                  <a:spLocks/>
                </p:cNvSpPr>
                <p:nvPr/>
              </p:nvSpPr>
              <p:spPr bwMode="auto">
                <a:xfrm>
                  <a:off x="6820" y="1441"/>
                  <a:ext cx="3" cy="4"/>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1" name="Freeform 1234"/>
                <p:cNvSpPr>
                  <a:spLocks/>
                </p:cNvSpPr>
                <p:nvPr/>
              </p:nvSpPr>
              <p:spPr bwMode="auto">
                <a:xfrm>
                  <a:off x="681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2" name="Freeform 1235"/>
                <p:cNvSpPr>
                  <a:spLocks/>
                </p:cNvSpPr>
                <p:nvPr/>
              </p:nvSpPr>
              <p:spPr bwMode="auto">
                <a:xfrm>
                  <a:off x="6816" y="1448"/>
                  <a:ext cx="4" cy="2"/>
                </a:xfrm>
                <a:custGeom>
                  <a:avLst/>
                  <a:gdLst>
                    <a:gd name="T0" fmla="*/ 2 w 2"/>
                    <a:gd name="T1" fmla="*/ 0 h 1"/>
                    <a:gd name="T2" fmla="*/ 0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1" y="0"/>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3" name="Freeform 1236"/>
                <p:cNvSpPr>
                  <a:spLocks/>
                </p:cNvSpPr>
                <p:nvPr/>
              </p:nvSpPr>
              <p:spPr bwMode="auto">
                <a:xfrm>
                  <a:off x="6818" y="1450"/>
                  <a:ext cx="5"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4" name="Freeform 1237"/>
                <p:cNvSpPr>
                  <a:spLocks/>
                </p:cNvSpPr>
                <p:nvPr/>
              </p:nvSpPr>
              <p:spPr bwMode="auto">
                <a:xfrm>
                  <a:off x="6818" y="1467"/>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5" name="Freeform 1238"/>
                <p:cNvSpPr>
                  <a:spLocks/>
                </p:cNvSpPr>
                <p:nvPr/>
              </p:nvSpPr>
              <p:spPr bwMode="auto">
                <a:xfrm>
                  <a:off x="6809" y="1436"/>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6" name="Freeform 1239"/>
                <p:cNvSpPr>
                  <a:spLocks/>
                </p:cNvSpPr>
                <p:nvPr/>
              </p:nvSpPr>
              <p:spPr bwMode="auto">
                <a:xfrm>
                  <a:off x="6806" y="144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7" name="Freeform 1240"/>
                <p:cNvSpPr>
                  <a:spLocks/>
                </p:cNvSpPr>
                <p:nvPr/>
              </p:nvSpPr>
              <p:spPr bwMode="auto">
                <a:xfrm>
                  <a:off x="6809" y="1452"/>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8" name="Freeform 1241"/>
                <p:cNvSpPr>
                  <a:spLocks/>
                </p:cNvSpPr>
                <p:nvPr/>
              </p:nvSpPr>
              <p:spPr bwMode="auto">
                <a:xfrm>
                  <a:off x="6804" y="1429"/>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9" name="Freeform 1242"/>
                <p:cNvSpPr>
                  <a:spLocks/>
                </p:cNvSpPr>
                <p:nvPr/>
              </p:nvSpPr>
              <p:spPr bwMode="auto">
                <a:xfrm>
                  <a:off x="6797" y="1422"/>
                  <a:ext cx="7" cy="4"/>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1"/>
                        <a:pt x="2" y="0"/>
                        <a:pt x="3" y="0"/>
                      </a:cubicBezTo>
                      <a:cubicBezTo>
                        <a:pt x="2" y="0"/>
                        <a:pt x="1" y="0"/>
                        <a:pt x="0" y="1"/>
                      </a:cubicBezTo>
                      <a:cubicBezTo>
                        <a:pt x="1" y="0"/>
                        <a:pt x="2"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0" name="Freeform 1243"/>
                <p:cNvSpPr>
                  <a:spLocks/>
                </p:cNvSpPr>
                <p:nvPr/>
              </p:nvSpPr>
              <p:spPr bwMode="auto">
                <a:xfrm>
                  <a:off x="6794" y="142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1" name="Freeform 1244"/>
                <p:cNvSpPr>
                  <a:spLocks/>
                </p:cNvSpPr>
                <p:nvPr/>
              </p:nvSpPr>
              <p:spPr bwMode="auto">
                <a:xfrm>
                  <a:off x="6802" y="1433"/>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2" name="Freeform 1245"/>
                <p:cNvSpPr>
                  <a:spLocks/>
                </p:cNvSpPr>
                <p:nvPr/>
              </p:nvSpPr>
              <p:spPr bwMode="auto">
                <a:xfrm>
                  <a:off x="6802" y="143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3" name="Freeform 1246"/>
                <p:cNvSpPr>
                  <a:spLocks/>
                </p:cNvSpPr>
                <p:nvPr/>
              </p:nvSpPr>
              <p:spPr bwMode="auto">
                <a:xfrm>
                  <a:off x="6804" y="14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4" name="Freeform 1247"/>
                <p:cNvSpPr>
                  <a:spLocks/>
                </p:cNvSpPr>
                <p:nvPr/>
              </p:nvSpPr>
              <p:spPr bwMode="auto">
                <a:xfrm>
                  <a:off x="6802" y="1448"/>
                  <a:ext cx="7"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0"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5" name="Freeform 1248"/>
                <p:cNvSpPr>
                  <a:spLocks/>
                </p:cNvSpPr>
                <p:nvPr/>
              </p:nvSpPr>
              <p:spPr bwMode="auto">
                <a:xfrm>
                  <a:off x="6802" y="14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6" name="Rectangle 1249"/>
                <p:cNvSpPr>
                  <a:spLocks noChangeArrowheads="1"/>
                </p:cNvSpPr>
                <p:nvPr/>
              </p:nvSpPr>
              <p:spPr bwMode="auto">
                <a:xfrm>
                  <a:off x="6799" y="1443"/>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7" name="Freeform 1250"/>
                <p:cNvSpPr>
                  <a:spLocks/>
                </p:cNvSpPr>
                <p:nvPr/>
              </p:nvSpPr>
              <p:spPr bwMode="auto">
                <a:xfrm>
                  <a:off x="6792" y="1429"/>
                  <a:ext cx="5" cy="4"/>
                </a:xfrm>
                <a:custGeom>
                  <a:avLst/>
                  <a:gdLst>
                    <a:gd name="T0" fmla="*/ 1 w 2"/>
                    <a:gd name="T1" fmla="*/ 0 h 2"/>
                    <a:gd name="T2" fmla="*/ 0 w 2"/>
                    <a:gd name="T3" fmla="*/ 0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0" y="1"/>
                        <a:pt x="0" y="1"/>
                        <a:pt x="1" y="2"/>
                      </a:cubicBezTo>
                      <a:cubicBezTo>
                        <a:pt x="1"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8" name="Freeform 1251"/>
                <p:cNvSpPr>
                  <a:spLocks/>
                </p:cNvSpPr>
                <p:nvPr/>
              </p:nvSpPr>
              <p:spPr bwMode="auto">
                <a:xfrm>
                  <a:off x="6799"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9" name="Freeform 1252"/>
                <p:cNvSpPr>
                  <a:spLocks/>
                </p:cNvSpPr>
                <p:nvPr/>
              </p:nvSpPr>
              <p:spPr bwMode="auto">
                <a:xfrm>
                  <a:off x="6780" y="142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0" name="Freeform 1253"/>
                <p:cNvSpPr>
                  <a:spLocks/>
                </p:cNvSpPr>
                <p:nvPr/>
              </p:nvSpPr>
              <p:spPr bwMode="auto">
                <a:xfrm>
                  <a:off x="6792" y="1433"/>
                  <a:ext cx="5" cy="3"/>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1" name="Freeform 1254"/>
                <p:cNvSpPr>
                  <a:spLocks/>
                </p:cNvSpPr>
                <p:nvPr/>
              </p:nvSpPr>
              <p:spPr bwMode="auto">
                <a:xfrm>
                  <a:off x="6790" y="1422"/>
                  <a:ext cx="2" cy="4"/>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2" name="Freeform 1255"/>
                <p:cNvSpPr>
                  <a:spLocks/>
                </p:cNvSpPr>
                <p:nvPr/>
              </p:nvSpPr>
              <p:spPr bwMode="auto">
                <a:xfrm>
                  <a:off x="6799" y="143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3" name="Freeform 1256"/>
                <p:cNvSpPr>
                  <a:spLocks/>
                </p:cNvSpPr>
                <p:nvPr/>
              </p:nvSpPr>
              <p:spPr bwMode="auto">
                <a:xfrm>
                  <a:off x="6797" y="143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4" name="Freeform 1257"/>
                <p:cNvSpPr>
                  <a:spLocks/>
                </p:cNvSpPr>
                <p:nvPr/>
              </p:nvSpPr>
              <p:spPr bwMode="auto">
                <a:xfrm>
                  <a:off x="6761" y="1422"/>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2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2" y="6"/>
                        <a:pt x="3" y="6"/>
                        <a:pt x="3" y="8"/>
                      </a:cubicBezTo>
                      <a:cubicBezTo>
                        <a:pt x="5" y="7"/>
                        <a:pt x="7" y="3"/>
                        <a:pt x="8" y="0"/>
                      </a:cubicBezTo>
                      <a:cubicBezTo>
                        <a:pt x="8" y="1"/>
                        <a:pt x="8" y="1"/>
                        <a:pt x="6" y="1"/>
                      </a:cubicBezTo>
                      <a:cubicBezTo>
                        <a:pt x="6" y="2"/>
                        <a:pt x="7" y="4"/>
                        <a:pt x="5" y="5"/>
                      </a:cubicBezTo>
                      <a:cubicBezTo>
                        <a:pt x="4" y="5"/>
                        <a:pt x="5" y="4"/>
                        <a:pt x="5" y="3"/>
                      </a:cubicBezTo>
                      <a:cubicBezTo>
                        <a:pt x="4" y="5"/>
                        <a:pt x="2" y="4"/>
                        <a:pt x="0" y="6"/>
                      </a:cubicBezTo>
                      <a:cubicBezTo>
                        <a:pt x="2" y="6"/>
                        <a:pt x="2" y="6"/>
                        <a:pt x="2"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5" name="Freeform 1258"/>
                <p:cNvSpPr>
                  <a:spLocks/>
                </p:cNvSpPr>
                <p:nvPr/>
              </p:nvSpPr>
              <p:spPr bwMode="auto">
                <a:xfrm>
                  <a:off x="6783" y="1419"/>
                  <a:ext cx="2" cy="7"/>
                </a:xfrm>
                <a:custGeom>
                  <a:avLst/>
                  <a:gdLst>
                    <a:gd name="T0" fmla="*/ 1 w 1"/>
                    <a:gd name="T1" fmla="*/ 2 h 3"/>
                    <a:gd name="T2" fmla="*/ 1 w 1"/>
                    <a:gd name="T3" fmla="*/ 3 h 3"/>
                    <a:gd name="T4" fmla="*/ 1 w 1"/>
                    <a:gd name="T5" fmla="*/ 0 h 3"/>
                    <a:gd name="T6" fmla="*/ 0 w 1"/>
                    <a:gd name="T7" fmla="*/ 1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3"/>
                        <a:pt x="1" y="3"/>
                        <a:pt x="1" y="3"/>
                      </a:cubicBezTo>
                      <a:cubicBezTo>
                        <a:pt x="1" y="2"/>
                        <a:pt x="1" y="1"/>
                        <a:pt x="1" y="0"/>
                      </a:cubicBezTo>
                      <a:cubicBezTo>
                        <a:pt x="0"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6" name="Freeform 1259"/>
                <p:cNvSpPr>
                  <a:spLocks/>
                </p:cNvSpPr>
                <p:nvPr/>
              </p:nvSpPr>
              <p:spPr bwMode="auto">
                <a:xfrm>
                  <a:off x="6780" y="1426"/>
                  <a:ext cx="12" cy="10"/>
                </a:xfrm>
                <a:custGeom>
                  <a:avLst/>
                  <a:gdLst>
                    <a:gd name="T0" fmla="*/ 4 w 5"/>
                    <a:gd name="T1" fmla="*/ 1 h 4"/>
                    <a:gd name="T2" fmla="*/ 0 w 5"/>
                    <a:gd name="T3" fmla="*/ 4 h 4"/>
                    <a:gd name="T4" fmla="*/ 3 w 5"/>
                    <a:gd name="T5" fmla="*/ 3 h 4"/>
                    <a:gd name="T6" fmla="*/ 4 w 5"/>
                    <a:gd name="T7" fmla="*/ 1 h 4"/>
                    <a:gd name="T8" fmla="*/ 5 w 5"/>
                    <a:gd name="T9" fmla="*/ 1 h 4"/>
                    <a:gd name="T10" fmla="*/ 4 w 5"/>
                    <a:gd name="T11" fmla="*/ 0 h 4"/>
                    <a:gd name="T12" fmla="*/ 4 w 5"/>
                    <a:gd name="T13" fmla="*/ 0 h 4"/>
                    <a:gd name="T14" fmla="*/ 4 w 5"/>
                    <a:gd name="T15" fmla="*/ 0 h 4"/>
                    <a:gd name="T16" fmla="*/ 4 w 5"/>
                    <a:gd name="T17" fmla="*/ 0 h 4"/>
                    <a:gd name="T18" fmla="*/ 4 w 5"/>
                    <a:gd name="T19" fmla="*/ 0 h 4"/>
                    <a:gd name="T20" fmla="*/ 4 w 5"/>
                    <a:gd name="T21" fmla="*/ 0 h 4"/>
                    <a:gd name="T22" fmla="*/ 4 w 5"/>
                    <a:gd name="T23" fmla="*/ 1 h 4"/>
                    <a:gd name="T24" fmla="*/ 4 w 5"/>
                    <a:gd name="T25" fmla="*/ 0 h 4"/>
                    <a:gd name="T26" fmla="*/ 4 w 5"/>
                    <a:gd name="T27" fmla="*/ 0 h 4"/>
                    <a:gd name="T28" fmla="*/ 4 w 5"/>
                    <a:gd name="T29" fmla="*/ 0 h 4"/>
                    <a:gd name="T30" fmla="*/ 2 w 5"/>
                    <a:gd name="T31" fmla="*/ 0 h 4"/>
                    <a:gd name="T32" fmla="*/ 4 w 5"/>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4" y="1"/>
                      </a:moveTo>
                      <a:cubicBezTo>
                        <a:pt x="2" y="2"/>
                        <a:pt x="1" y="2"/>
                        <a:pt x="0" y="4"/>
                      </a:cubicBezTo>
                      <a:cubicBezTo>
                        <a:pt x="1" y="4"/>
                        <a:pt x="2" y="3"/>
                        <a:pt x="3" y="3"/>
                      </a:cubicBezTo>
                      <a:cubicBezTo>
                        <a:pt x="1" y="2"/>
                        <a:pt x="4" y="3"/>
                        <a:pt x="4" y="1"/>
                      </a:cubicBezTo>
                      <a:cubicBezTo>
                        <a:pt x="4" y="1"/>
                        <a:pt x="4" y="1"/>
                        <a:pt x="5" y="1"/>
                      </a:cubicBezTo>
                      <a:cubicBezTo>
                        <a:pt x="5"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1"/>
                        <a:pt x="4" y="1"/>
                      </a:cubicBezTo>
                      <a:cubicBezTo>
                        <a:pt x="3" y="0"/>
                        <a:pt x="4" y="0"/>
                        <a:pt x="4" y="0"/>
                      </a:cubicBezTo>
                      <a:cubicBezTo>
                        <a:pt x="4" y="0"/>
                        <a:pt x="4" y="0"/>
                        <a:pt x="4" y="0"/>
                      </a:cubicBezTo>
                      <a:cubicBezTo>
                        <a:pt x="4" y="0"/>
                        <a:pt x="4" y="0"/>
                        <a:pt x="4" y="0"/>
                      </a:cubicBezTo>
                      <a:cubicBezTo>
                        <a:pt x="2" y="0"/>
                        <a:pt x="2" y="0"/>
                        <a:pt x="2" y="0"/>
                      </a:cubicBezTo>
                      <a:cubicBezTo>
                        <a:pt x="2" y="0"/>
                        <a:pt x="3" y="0"/>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7" name="Freeform 1260"/>
                <p:cNvSpPr>
                  <a:spLocks/>
                </p:cNvSpPr>
                <p:nvPr/>
              </p:nvSpPr>
              <p:spPr bwMode="auto">
                <a:xfrm>
                  <a:off x="6794" y="145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8" name="Freeform 1261"/>
                <p:cNvSpPr>
                  <a:spLocks/>
                </p:cNvSpPr>
                <p:nvPr/>
              </p:nvSpPr>
              <p:spPr bwMode="auto">
                <a:xfrm>
                  <a:off x="6794" y="1445"/>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9" name="Freeform 1262"/>
                <p:cNvSpPr>
                  <a:spLocks/>
                </p:cNvSpPr>
                <p:nvPr/>
              </p:nvSpPr>
              <p:spPr bwMode="auto">
                <a:xfrm>
                  <a:off x="6785" y="1441"/>
                  <a:ext cx="7" cy="4"/>
                </a:xfrm>
                <a:custGeom>
                  <a:avLst/>
                  <a:gdLst>
                    <a:gd name="T0" fmla="*/ 3 w 3"/>
                    <a:gd name="T1" fmla="*/ 1 h 2"/>
                    <a:gd name="T2" fmla="*/ 1 w 3"/>
                    <a:gd name="T3" fmla="*/ 0 h 2"/>
                    <a:gd name="T4" fmla="*/ 0 w 3"/>
                    <a:gd name="T5" fmla="*/ 2 h 2"/>
                    <a:gd name="T6" fmla="*/ 1 w 3"/>
                    <a:gd name="T7" fmla="*/ 1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0" y="2"/>
                        <a:pt x="0" y="2"/>
                        <a:pt x="0" y="2"/>
                      </a:cubicBezTo>
                      <a:cubicBezTo>
                        <a:pt x="1" y="1"/>
                        <a:pt x="1" y="1"/>
                        <a:pt x="1" y="1"/>
                      </a:cubicBezTo>
                      <a:cubicBezTo>
                        <a:pt x="2" y="2"/>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0" name="Freeform 1263"/>
                <p:cNvSpPr>
                  <a:spLocks/>
                </p:cNvSpPr>
                <p:nvPr/>
              </p:nvSpPr>
              <p:spPr bwMode="auto">
                <a:xfrm>
                  <a:off x="6780" y="141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1" name="Freeform 1264"/>
                <p:cNvSpPr>
                  <a:spLocks/>
                </p:cNvSpPr>
                <p:nvPr/>
              </p:nvSpPr>
              <p:spPr bwMode="auto">
                <a:xfrm>
                  <a:off x="6778" y="1414"/>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2" name="Freeform 1265"/>
                <p:cNvSpPr>
                  <a:spLocks/>
                </p:cNvSpPr>
                <p:nvPr/>
              </p:nvSpPr>
              <p:spPr bwMode="auto">
                <a:xfrm>
                  <a:off x="6529" y="1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3" name="Freeform 1266"/>
                <p:cNvSpPr>
                  <a:spLocks/>
                </p:cNvSpPr>
                <p:nvPr/>
              </p:nvSpPr>
              <p:spPr bwMode="auto">
                <a:xfrm>
                  <a:off x="6536"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4" name="Freeform 1267"/>
                <p:cNvSpPr>
                  <a:spLocks/>
                </p:cNvSpPr>
                <p:nvPr/>
              </p:nvSpPr>
              <p:spPr bwMode="auto">
                <a:xfrm>
                  <a:off x="6681" y="1329"/>
                  <a:ext cx="4"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5" name="Freeform 1268"/>
                <p:cNvSpPr>
                  <a:spLocks/>
                </p:cNvSpPr>
                <p:nvPr/>
              </p:nvSpPr>
              <p:spPr bwMode="auto">
                <a:xfrm>
                  <a:off x="6602" y="1303"/>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6" name="Freeform 1269"/>
                <p:cNvSpPr>
                  <a:spLocks/>
                </p:cNvSpPr>
                <p:nvPr/>
              </p:nvSpPr>
              <p:spPr bwMode="auto">
                <a:xfrm>
                  <a:off x="6591" y="131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7" name="Freeform 1270"/>
                <p:cNvSpPr>
                  <a:spLocks/>
                </p:cNvSpPr>
                <p:nvPr/>
              </p:nvSpPr>
              <p:spPr bwMode="auto">
                <a:xfrm>
                  <a:off x="6489" y="1246"/>
                  <a:ext cx="4"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8" name="Freeform 1271"/>
                <p:cNvSpPr>
                  <a:spLocks/>
                </p:cNvSpPr>
                <p:nvPr/>
              </p:nvSpPr>
              <p:spPr bwMode="auto">
                <a:xfrm>
                  <a:off x="6735" y="1381"/>
                  <a:ext cx="3"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0"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9" name="Freeform 1272"/>
                <p:cNvSpPr>
                  <a:spLocks/>
                </p:cNvSpPr>
                <p:nvPr/>
              </p:nvSpPr>
              <p:spPr bwMode="auto">
                <a:xfrm>
                  <a:off x="6560" y="124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0" name="Freeform 1273"/>
                <p:cNvSpPr>
                  <a:spLocks/>
                </p:cNvSpPr>
                <p:nvPr/>
              </p:nvSpPr>
              <p:spPr bwMode="auto">
                <a:xfrm>
                  <a:off x="6733" y="137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1" name="Freeform 1274"/>
                <p:cNvSpPr>
                  <a:spLocks/>
                </p:cNvSpPr>
                <p:nvPr/>
              </p:nvSpPr>
              <p:spPr bwMode="auto">
                <a:xfrm>
                  <a:off x="6366"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2" name="Freeform 1275"/>
                <p:cNvSpPr>
                  <a:spLocks/>
                </p:cNvSpPr>
                <p:nvPr/>
              </p:nvSpPr>
              <p:spPr bwMode="auto">
                <a:xfrm>
                  <a:off x="6356" y="10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3" name="Rectangle 1276"/>
                <p:cNvSpPr>
                  <a:spLocks noChangeArrowheads="1"/>
                </p:cNvSpPr>
                <p:nvPr/>
              </p:nvSpPr>
              <p:spPr bwMode="auto">
                <a:xfrm>
                  <a:off x="6764" y="140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4" name="Freeform 1277"/>
                <p:cNvSpPr>
                  <a:spLocks/>
                </p:cNvSpPr>
                <p:nvPr/>
              </p:nvSpPr>
              <p:spPr bwMode="auto">
                <a:xfrm>
                  <a:off x="6756"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5" name="Freeform 1278"/>
                <p:cNvSpPr>
                  <a:spLocks/>
                </p:cNvSpPr>
                <p:nvPr/>
              </p:nvSpPr>
              <p:spPr bwMode="auto">
                <a:xfrm>
                  <a:off x="6709"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6" name="Freeform 1279"/>
                <p:cNvSpPr>
                  <a:spLocks/>
                </p:cNvSpPr>
                <p:nvPr/>
              </p:nvSpPr>
              <p:spPr bwMode="auto">
                <a:xfrm>
                  <a:off x="6764" y="14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7" name="Freeform 1280"/>
                <p:cNvSpPr>
                  <a:spLocks/>
                </p:cNvSpPr>
                <p:nvPr/>
              </p:nvSpPr>
              <p:spPr bwMode="auto">
                <a:xfrm>
                  <a:off x="6764" y="14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8" name="Freeform 1281"/>
                <p:cNvSpPr>
                  <a:spLocks/>
                </p:cNvSpPr>
                <p:nvPr/>
              </p:nvSpPr>
              <p:spPr bwMode="auto">
                <a:xfrm>
                  <a:off x="6761" y="140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9" name="Freeform 1282"/>
                <p:cNvSpPr>
                  <a:spLocks/>
                </p:cNvSpPr>
                <p:nvPr/>
              </p:nvSpPr>
              <p:spPr bwMode="auto">
                <a:xfrm>
                  <a:off x="6441" y="118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0" name="Rectangle 1283"/>
                <p:cNvSpPr>
                  <a:spLocks noChangeArrowheads="1"/>
                </p:cNvSpPr>
                <p:nvPr/>
              </p:nvSpPr>
              <p:spPr bwMode="auto">
                <a:xfrm>
                  <a:off x="6633" y="135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1" name="Freeform 1284"/>
                <p:cNvSpPr>
                  <a:spLocks/>
                </p:cNvSpPr>
                <p:nvPr/>
              </p:nvSpPr>
              <p:spPr bwMode="auto">
                <a:xfrm>
                  <a:off x="6629" y="1343"/>
                  <a:ext cx="11"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2" name="Freeform 1285"/>
                <p:cNvSpPr>
                  <a:spLocks noEditPoints="1"/>
                </p:cNvSpPr>
                <p:nvPr/>
              </p:nvSpPr>
              <p:spPr bwMode="auto">
                <a:xfrm>
                  <a:off x="6328" y="1080"/>
                  <a:ext cx="450" cy="349"/>
                </a:xfrm>
                <a:custGeom>
                  <a:avLst/>
                  <a:gdLst>
                    <a:gd name="T0" fmla="*/ 82 w 190"/>
                    <a:gd name="T1" fmla="*/ 79 h 147"/>
                    <a:gd name="T2" fmla="*/ 89 w 190"/>
                    <a:gd name="T3" fmla="*/ 83 h 147"/>
                    <a:gd name="T4" fmla="*/ 90 w 190"/>
                    <a:gd name="T5" fmla="*/ 87 h 147"/>
                    <a:gd name="T6" fmla="*/ 96 w 190"/>
                    <a:gd name="T7" fmla="*/ 89 h 147"/>
                    <a:gd name="T8" fmla="*/ 102 w 190"/>
                    <a:gd name="T9" fmla="*/ 94 h 147"/>
                    <a:gd name="T10" fmla="*/ 116 w 190"/>
                    <a:gd name="T11" fmla="*/ 94 h 147"/>
                    <a:gd name="T12" fmla="*/ 116 w 190"/>
                    <a:gd name="T13" fmla="*/ 95 h 147"/>
                    <a:gd name="T14" fmla="*/ 113 w 190"/>
                    <a:gd name="T15" fmla="*/ 100 h 147"/>
                    <a:gd name="T16" fmla="*/ 119 w 190"/>
                    <a:gd name="T17" fmla="*/ 104 h 147"/>
                    <a:gd name="T18" fmla="*/ 124 w 190"/>
                    <a:gd name="T19" fmla="*/ 109 h 147"/>
                    <a:gd name="T20" fmla="*/ 131 w 190"/>
                    <a:gd name="T21" fmla="*/ 117 h 147"/>
                    <a:gd name="T22" fmla="*/ 135 w 190"/>
                    <a:gd name="T23" fmla="*/ 120 h 147"/>
                    <a:gd name="T24" fmla="*/ 151 w 190"/>
                    <a:gd name="T25" fmla="*/ 117 h 147"/>
                    <a:gd name="T26" fmla="*/ 145 w 190"/>
                    <a:gd name="T27" fmla="*/ 127 h 147"/>
                    <a:gd name="T28" fmla="*/ 148 w 190"/>
                    <a:gd name="T29" fmla="*/ 131 h 147"/>
                    <a:gd name="T30" fmla="*/ 153 w 190"/>
                    <a:gd name="T31" fmla="*/ 133 h 147"/>
                    <a:gd name="T32" fmla="*/ 163 w 190"/>
                    <a:gd name="T33" fmla="*/ 139 h 147"/>
                    <a:gd name="T34" fmla="*/ 171 w 190"/>
                    <a:gd name="T35" fmla="*/ 136 h 147"/>
                    <a:gd name="T36" fmla="*/ 176 w 190"/>
                    <a:gd name="T37" fmla="*/ 145 h 147"/>
                    <a:gd name="T38" fmla="*/ 181 w 190"/>
                    <a:gd name="T39" fmla="*/ 143 h 147"/>
                    <a:gd name="T40" fmla="*/ 186 w 190"/>
                    <a:gd name="T41" fmla="*/ 136 h 147"/>
                    <a:gd name="T42" fmla="*/ 184 w 190"/>
                    <a:gd name="T43" fmla="*/ 139 h 147"/>
                    <a:gd name="T44" fmla="*/ 179 w 190"/>
                    <a:gd name="T45" fmla="*/ 132 h 147"/>
                    <a:gd name="T46" fmla="*/ 169 w 190"/>
                    <a:gd name="T47" fmla="*/ 124 h 147"/>
                    <a:gd name="T48" fmla="*/ 155 w 190"/>
                    <a:gd name="T49" fmla="*/ 115 h 147"/>
                    <a:gd name="T50" fmla="*/ 150 w 190"/>
                    <a:gd name="T51" fmla="*/ 109 h 147"/>
                    <a:gd name="T52" fmla="*/ 146 w 190"/>
                    <a:gd name="T53" fmla="*/ 110 h 147"/>
                    <a:gd name="T54" fmla="*/ 138 w 190"/>
                    <a:gd name="T55" fmla="*/ 107 h 147"/>
                    <a:gd name="T56" fmla="*/ 126 w 190"/>
                    <a:gd name="T57" fmla="*/ 94 h 147"/>
                    <a:gd name="T58" fmla="*/ 120 w 190"/>
                    <a:gd name="T59" fmla="*/ 91 h 147"/>
                    <a:gd name="T60" fmla="*/ 113 w 190"/>
                    <a:gd name="T61" fmla="*/ 85 h 147"/>
                    <a:gd name="T62" fmla="*/ 105 w 190"/>
                    <a:gd name="T63" fmla="*/ 81 h 147"/>
                    <a:gd name="T64" fmla="*/ 100 w 190"/>
                    <a:gd name="T65" fmla="*/ 72 h 147"/>
                    <a:gd name="T66" fmla="*/ 89 w 190"/>
                    <a:gd name="T67" fmla="*/ 61 h 147"/>
                    <a:gd name="T68" fmla="*/ 78 w 190"/>
                    <a:gd name="T69" fmla="*/ 52 h 147"/>
                    <a:gd name="T70" fmla="*/ 67 w 190"/>
                    <a:gd name="T71" fmla="*/ 45 h 147"/>
                    <a:gd name="T72" fmla="*/ 57 w 190"/>
                    <a:gd name="T73" fmla="*/ 34 h 147"/>
                    <a:gd name="T74" fmla="*/ 51 w 190"/>
                    <a:gd name="T75" fmla="*/ 31 h 147"/>
                    <a:gd name="T76" fmla="*/ 39 w 190"/>
                    <a:gd name="T77" fmla="*/ 22 h 147"/>
                    <a:gd name="T78" fmla="*/ 26 w 190"/>
                    <a:gd name="T79" fmla="*/ 14 h 147"/>
                    <a:gd name="T80" fmla="*/ 11 w 190"/>
                    <a:gd name="T81" fmla="*/ 3 h 147"/>
                    <a:gd name="T82" fmla="*/ 3 w 190"/>
                    <a:gd name="T83" fmla="*/ 14 h 147"/>
                    <a:gd name="T84" fmla="*/ 13 w 190"/>
                    <a:gd name="T85" fmla="*/ 20 h 147"/>
                    <a:gd name="T86" fmla="*/ 16 w 190"/>
                    <a:gd name="T87" fmla="*/ 28 h 147"/>
                    <a:gd name="T88" fmla="*/ 31 w 190"/>
                    <a:gd name="T89" fmla="*/ 35 h 147"/>
                    <a:gd name="T90" fmla="*/ 37 w 190"/>
                    <a:gd name="T91" fmla="*/ 39 h 147"/>
                    <a:gd name="T92" fmla="*/ 45 w 190"/>
                    <a:gd name="T93" fmla="*/ 47 h 147"/>
                    <a:gd name="T94" fmla="*/ 45 w 190"/>
                    <a:gd name="T95" fmla="*/ 48 h 147"/>
                    <a:gd name="T96" fmla="*/ 51 w 190"/>
                    <a:gd name="T97" fmla="*/ 55 h 147"/>
                    <a:gd name="T98" fmla="*/ 59 w 190"/>
                    <a:gd name="T99" fmla="*/ 55 h 147"/>
                    <a:gd name="T100" fmla="*/ 62 w 190"/>
                    <a:gd name="T101" fmla="*/ 61 h 147"/>
                    <a:gd name="T102" fmla="*/ 63 w 190"/>
                    <a:gd name="T103" fmla="*/ 63 h 147"/>
                    <a:gd name="T104" fmla="*/ 66 w 190"/>
                    <a:gd name="T105" fmla="*/ 69 h 147"/>
                    <a:gd name="T106" fmla="*/ 76 w 190"/>
                    <a:gd name="T107" fmla="*/ 76 h 147"/>
                    <a:gd name="T108" fmla="*/ 115 w 190"/>
                    <a:gd name="T109" fmla="*/ 99 h 147"/>
                    <a:gd name="T110" fmla="*/ 180 w 190"/>
                    <a:gd name="T111" fmla="*/ 136 h 147"/>
                    <a:gd name="T112" fmla="*/ 53 w 190"/>
                    <a:gd name="T113"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0" h="147">
                      <a:moveTo>
                        <a:pt x="79" y="76"/>
                      </a:moveTo>
                      <a:cubicBezTo>
                        <a:pt x="79" y="78"/>
                        <a:pt x="79" y="78"/>
                        <a:pt x="79" y="78"/>
                      </a:cubicBezTo>
                      <a:cubicBezTo>
                        <a:pt x="76" y="79"/>
                        <a:pt x="76" y="78"/>
                        <a:pt x="75" y="80"/>
                      </a:cubicBezTo>
                      <a:cubicBezTo>
                        <a:pt x="79" y="76"/>
                        <a:pt x="79" y="82"/>
                        <a:pt x="83" y="78"/>
                      </a:cubicBezTo>
                      <a:cubicBezTo>
                        <a:pt x="82" y="80"/>
                        <a:pt x="82" y="80"/>
                        <a:pt x="82" y="80"/>
                      </a:cubicBezTo>
                      <a:cubicBezTo>
                        <a:pt x="82" y="79"/>
                        <a:pt x="82" y="80"/>
                        <a:pt x="82" y="79"/>
                      </a:cubicBezTo>
                      <a:cubicBezTo>
                        <a:pt x="81" y="82"/>
                        <a:pt x="85" y="77"/>
                        <a:pt x="86" y="79"/>
                      </a:cubicBezTo>
                      <a:cubicBezTo>
                        <a:pt x="86" y="80"/>
                        <a:pt x="86" y="81"/>
                        <a:pt x="86" y="81"/>
                      </a:cubicBezTo>
                      <a:cubicBezTo>
                        <a:pt x="88" y="81"/>
                        <a:pt x="88" y="81"/>
                        <a:pt x="88" y="81"/>
                      </a:cubicBezTo>
                      <a:cubicBezTo>
                        <a:pt x="88" y="81"/>
                        <a:pt x="87" y="82"/>
                        <a:pt x="87" y="81"/>
                      </a:cubicBezTo>
                      <a:cubicBezTo>
                        <a:pt x="89" y="82"/>
                        <a:pt x="89" y="82"/>
                        <a:pt x="89" y="82"/>
                      </a:cubicBezTo>
                      <a:cubicBezTo>
                        <a:pt x="89" y="83"/>
                        <a:pt x="89" y="83"/>
                        <a:pt x="89" y="83"/>
                      </a:cubicBezTo>
                      <a:cubicBezTo>
                        <a:pt x="90" y="82"/>
                        <a:pt x="91" y="82"/>
                        <a:pt x="92" y="81"/>
                      </a:cubicBezTo>
                      <a:cubicBezTo>
                        <a:pt x="91" y="82"/>
                        <a:pt x="91" y="82"/>
                        <a:pt x="91" y="82"/>
                      </a:cubicBezTo>
                      <a:cubicBezTo>
                        <a:pt x="92" y="82"/>
                        <a:pt x="92" y="82"/>
                        <a:pt x="92" y="82"/>
                      </a:cubicBezTo>
                      <a:cubicBezTo>
                        <a:pt x="92" y="83"/>
                        <a:pt x="90" y="84"/>
                        <a:pt x="90" y="83"/>
                      </a:cubicBezTo>
                      <a:cubicBezTo>
                        <a:pt x="87" y="88"/>
                        <a:pt x="91" y="83"/>
                        <a:pt x="91" y="87"/>
                      </a:cubicBezTo>
                      <a:cubicBezTo>
                        <a:pt x="90" y="87"/>
                        <a:pt x="90" y="87"/>
                        <a:pt x="90" y="87"/>
                      </a:cubicBezTo>
                      <a:cubicBezTo>
                        <a:pt x="88" y="89"/>
                        <a:pt x="90" y="89"/>
                        <a:pt x="90" y="91"/>
                      </a:cubicBezTo>
                      <a:cubicBezTo>
                        <a:pt x="90" y="90"/>
                        <a:pt x="91" y="86"/>
                        <a:pt x="93" y="86"/>
                      </a:cubicBezTo>
                      <a:cubicBezTo>
                        <a:pt x="93" y="86"/>
                        <a:pt x="93" y="87"/>
                        <a:pt x="94" y="86"/>
                      </a:cubicBezTo>
                      <a:cubicBezTo>
                        <a:pt x="93" y="88"/>
                        <a:pt x="94" y="88"/>
                        <a:pt x="95" y="89"/>
                      </a:cubicBezTo>
                      <a:cubicBezTo>
                        <a:pt x="93" y="90"/>
                        <a:pt x="93" y="90"/>
                        <a:pt x="93" y="90"/>
                      </a:cubicBezTo>
                      <a:cubicBezTo>
                        <a:pt x="94" y="91"/>
                        <a:pt x="95" y="89"/>
                        <a:pt x="96" y="89"/>
                      </a:cubicBezTo>
                      <a:cubicBezTo>
                        <a:pt x="97" y="90"/>
                        <a:pt x="96" y="91"/>
                        <a:pt x="95" y="93"/>
                      </a:cubicBezTo>
                      <a:cubicBezTo>
                        <a:pt x="96" y="94"/>
                        <a:pt x="96" y="90"/>
                        <a:pt x="98" y="91"/>
                      </a:cubicBezTo>
                      <a:cubicBezTo>
                        <a:pt x="98" y="92"/>
                        <a:pt x="100" y="92"/>
                        <a:pt x="102" y="92"/>
                      </a:cubicBezTo>
                      <a:cubicBezTo>
                        <a:pt x="102" y="93"/>
                        <a:pt x="101" y="93"/>
                        <a:pt x="101" y="94"/>
                      </a:cubicBezTo>
                      <a:cubicBezTo>
                        <a:pt x="102" y="93"/>
                        <a:pt x="102" y="93"/>
                        <a:pt x="102" y="93"/>
                      </a:cubicBezTo>
                      <a:cubicBezTo>
                        <a:pt x="103" y="93"/>
                        <a:pt x="102" y="94"/>
                        <a:pt x="102" y="94"/>
                      </a:cubicBezTo>
                      <a:cubicBezTo>
                        <a:pt x="103" y="94"/>
                        <a:pt x="104" y="92"/>
                        <a:pt x="105" y="92"/>
                      </a:cubicBezTo>
                      <a:cubicBezTo>
                        <a:pt x="107" y="90"/>
                        <a:pt x="104" y="97"/>
                        <a:pt x="107" y="95"/>
                      </a:cubicBezTo>
                      <a:cubicBezTo>
                        <a:pt x="107" y="96"/>
                        <a:pt x="106" y="96"/>
                        <a:pt x="106" y="97"/>
                      </a:cubicBezTo>
                      <a:cubicBezTo>
                        <a:pt x="108" y="97"/>
                        <a:pt x="108" y="97"/>
                        <a:pt x="111" y="96"/>
                      </a:cubicBezTo>
                      <a:cubicBezTo>
                        <a:pt x="111" y="98"/>
                        <a:pt x="111" y="98"/>
                        <a:pt x="111" y="98"/>
                      </a:cubicBezTo>
                      <a:cubicBezTo>
                        <a:pt x="111" y="96"/>
                        <a:pt x="114" y="95"/>
                        <a:pt x="116" y="94"/>
                      </a:cubicBezTo>
                      <a:cubicBezTo>
                        <a:pt x="116" y="93"/>
                        <a:pt x="117" y="93"/>
                        <a:pt x="117" y="92"/>
                      </a:cubicBezTo>
                      <a:cubicBezTo>
                        <a:pt x="119" y="92"/>
                        <a:pt x="119" y="92"/>
                        <a:pt x="119" y="92"/>
                      </a:cubicBezTo>
                      <a:cubicBezTo>
                        <a:pt x="119" y="93"/>
                        <a:pt x="118" y="93"/>
                        <a:pt x="117" y="94"/>
                      </a:cubicBezTo>
                      <a:cubicBezTo>
                        <a:pt x="117" y="94"/>
                        <a:pt x="118" y="94"/>
                        <a:pt x="118" y="94"/>
                      </a:cubicBezTo>
                      <a:cubicBezTo>
                        <a:pt x="118" y="95"/>
                        <a:pt x="116" y="96"/>
                        <a:pt x="115" y="97"/>
                      </a:cubicBezTo>
                      <a:cubicBezTo>
                        <a:pt x="115" y="96"/>
                        <a:pt x="116" y="95"/>
                        <a:pt x="116" y="95"/>
                      </a:cubicBezTo>
                      <a:cubicBezTo>
                        <a:pt x="114" y="96"/>
                        <a:pt x="113" y="97"/>
                        <a:pt x="112" y="98"/>
                      </a:cubicBezTo>
                      <a:cubicBezTo>
                        <a:pt x="112" y="98"/>
                        <a:pt x="113" y="98"/>
                        <a:pt x="113" y="98"/>
                      </a:cubicBezTo>
                      <a:cubicBezTo>
                        <a:pt x="113" y="98"/>
                        <a:pt x="112" y="98"/>
                        <a:pt x="112" y="99"/>
                      </a:cubicBezTo>
                      <a:cubicBezTo>
                        <a:pt x="112" y="99"/>
                        <a:pt x="113" y="99"/>
                        <a:pt x="113" y="98"/>
                      </a:cubicBezTo>
                      <a:cubicBezTo>
                        <a:pt x="112" y="101"/>
                        <a:pt x="112" y="101"/>
                        <a:pt x="112" y="101"/>
                      </a:cubicBezTo>
                      <a:cubicBezTo>
                        <a:pt x="113" y="100"/>
                        <a:pt x="113" y="100"/>
                        <a:pt x="113" y="100"/>
                      </a:cubicBezTo>
                      <a:cubicBezTo>
                        <a:pt x="113" y="103"/>
                        <a:pt x="113" y="103"/>
                        <a:pt x="113" y="103"/>
                      </a:cubicBezTo>
                      <a:cubicBezTo>
                        <a:pt x="116" y="102"/>
                        <a:pt x="120" y="99"/>
                        <a:pt x="123" y="100"/>
                      </a:cubicBezTo>
                      <a:cubicBezTo>
                        <a:pt x="121" y="101"/>
                        <a:pt x="121" y="103"/>
                        <a:pt x="119" y="105"/>
                      </a:cubicBezTo>
                      <a:cubicBezTo>
                        <a:pt x="120" y="102"/>
                        <a:pt x="117" y="104"/>
                        <a:pt x="116" y="103"/>
                      </a:cubicBezTo>
                      <a:cubicBezTo>
                        <a:pt x="116" y="104"/>
                        <a:pt x="116" y="104"/>
                        <a:pt x="115" y="105"/>
                      </a:cubicBezTo>
                      <a:cubicBezTo>
                        <a:pt x="119" y="104"/>
                        <a:pt x="119" y="104"/>
                        <a:pt x="119" y="104"/>
                      </a:cubicBezTo>
                      <a:cubicBezTo>
                        <a:pt x="117" y="106"/>
                        <a:pt x="118" y="106"/>
                        <a:pt x="118" y="107"/>
                      </a:cubicBezTo>
                      <a:cubicBezTo>
                        <a:pt x="120" y="103"/>
                        <a:pt x="121" y="106"/>
                        <a:pt x="123" y="106"/>
                      </a:cubicBezTo>
                      <a:cubicBezTo>
                        <a:pt x="122" y="107"/>
                        <a:pt x="121" y="108"/>
                        <a:pt x="120" y="107"/>
                      </a:cubicBezTo>
                      <a:cubicBezTo>
                        <a:pt x="119" y="110"/>
                        <a:pt x="124" y="104"/>
                        <a:pt x="124" y="107"/>
                      </a:cubicBezTo>
                      <a:cubicBezTo>
                        <a:pt x="124" y="107"/>
                        <a:pt x="124" y="107"/>
                        <a:pt x="123" y="107"/>
                      </a:cubicBezTo>
                      <a:cubicBezTo>
                        <a:pt x="124" y="107"/>
                        <a:pt x="125" y="108"/>
                        <a:pt x="124" y="109"/>
                      </a:cubicBezTo>
                      <a:cubicBezTo>
                        <a:pt x="124" y="109"/>
                        <a:pt x="124" y="109"/>
                        <a:pt x="124" y="109"/>
                      </a:cubicBezTo>
                      <a:cubicBezTo>
                        <a:pt x="125" y="110"/>
                        <a:pt x="128" y="113"/>
                        <a:pt x="131" y="110"/>
                      </a:cubicBezTo>
                      <a:cubicBezTo>
                        <a:pt x="130" y="111"/>
                        <a:pt x="128" y="113"/>
                        <a:pt x="127" y="114"/>
                      </a:cubicBezTo>
                      <a:cubicBezTo>
                        <a:pt x="137" y="107"/>
                        <a:pt x="137" y="107"/>
                        <a:pt x="137" y="107"/>
                      </a:cubicBezTo>
                      <a:cubicBezTo>
                        <a:pt x="135" y="109"/>
                        <a:pt x="132" y="115"/>
                        <a:pt x="129" y="116"/>
                      </a:cubicBezTo>
                      <a:cubicBezTo>
                        <a:pt x="130" y="116"/>
                        <a:pt x="130" y="117"/>
                        <a:pt x="131" y="117"/>
                      </a:cubicBezTo>
                      <a:cubicBezTo>
                        <a:pt x="131" y="116"/>
                        <a:pt x="133" y="113"/>
                        <a:pt x="134" y="113"/>
                      </a:cubicBezTo>
                      <a:cubicBezTo>
                        <a:pt x="133" y="116"/>
                        <a:pt x="133" y="115"/>
                        <a:pt x="133" y="118"/>
                      </a:cubicBezTo>
                      <a:cubicBezTo>
                        <a:pt x="133" y="117"/>
                        <a:pt x="136" y="114"/>
                        <a:pt x="137" y="115"/>
                      </a:cubicBezTo>
                      <a:cubicBezTo>
                        <a:pt x="136" y="115"/>
                        <a:pt x="134" y="118"/>
                        <a:pt x="133" y="118"/>
                      </a:cubicBezTo>
                      <a:cubicBezTo>
                        <a:pt x="138" y="116"/>
                        <a:pt x="138" y="116"/>
                        <a:pt x="138" y="116"/>
                      </a:cubicBezTo>
                      <a:cubicBezTo>
                        <a:pt x="137" y="117"/>
                        <a:pt x="135" y="119"/>
                        <a:pt x="135" y="120"/>
                      </a:cubicBezTo>
                      <a:cubicBezTo>
                        <a:pt x="135" y="120"/>
                        <a:pt x="136" y="122"/>
                        <a:pt x="136" y="121"/>
                      </a:cubicBezTo>
                      <a:cubicBezTo>
                        <a:pt x="136" y="120"/>
                        <a:pt x="136" y="120"/>
                        <a:pt x="136" y="120"/>
                      </a:cubicBezTo>
                      <a:cubicBezTo>
                        <a:pt x="138" y="122"/>
                        <a:pt x="142" y="117"/>
                        <a:pt x="144" y="118"/>
                      </a:cubicBezTo>
                      <a:cubicBezTo>
                        <a:pt x="143" y="119"/>
                        <a:pt x="139" y="122"/>
                        <a:pt x="140" y="123"/>
                      </a:cubicBezTo>
                      <a:cubicBezTo>
                        <a:pt x="142" y="122"/>
                        <a:pt x="149" y="116"/>
                        <a:pt x="151" y="116"/>
                      </a:cubicBezTo>
                      <a:cubicBezTo>
                        <a:pt x="151" y="117"/>
                        <a:pt x="151" y="117"/>
                        <a:pt x="151" y="117"/>
                      </a:cubicBezTo>
                      <a:cubicBezTo>
                        <a:pt x="153" y="117"/>
                        <a:pt x="153" y="117"/>
                        <a:pt x="153" y="117"/>
                      </a:cubicBezTo>
                      <a:cubicBezTo>
                        <a:pt x="150" y="119"/>
                        <a:pt x="143" y="123"/>
                        <a:pt x="140" y="124"/>
                      </a:cubicBezTo>
                      <a:cubicBezTo>
                        <a:pt x="140" y="126"/>
                        <a:pt x="140" y="126"/>
                        <a:pt x="141" y="127"/>
                      </a:cubicBezTo>
                      <a:cubicBezTo>
                        <a:pt x="140" y="128"/>
                        <a:pt x="139" y="128"/>
                        <a:pt x="139" y="127"/>
                      </a:cubicBezTo>
                      <a:cubicBezTo>
                        <a:pt x="140" y="130"/>
                        <a:pt x="140" y="130"/>
                        <a:pt x="140" y="130"/>
                      </a:cubicBezTo>
                      <a:cubicBezTo>
                        <a:pt x="142" y="128"/>
                        <a:pt x="144" y="129"/>
                        <a:pt x="145" y="127"/>
                      </a:cubicBezTo>
                      <a:cubicBezTo>
                        <a:pt x="141" y="127"/>
                        <a:pt x="141" y="127"/>
                        <a:pt x="141" y="127"/>
                      </a:cubicBezTo>
                      <a:cubicBezTo>
                        <a:pt x="142" y="125"/>
                        <a:pt x="147" y="123"/>
                        <a:pt x="148" y="124"/>
                      </a:cubicBezTo>
                      <a:cubicBezTo>
                        <a:pt x="148" y="126"/>
                        <a:pt x="145" y="128"/>
                        <a:pt x="144" y="129"/>
                      </a:cubicBezTo>
                      <a:cubicBezTo>
                        <a:pt x="145" y="128"/>
                        <a:pt x="147" y="128"/>
                        <a:pt x="147" y="129"/>
                      </a:cubicBezTo>
                      <a:cubicBezTo>
                        <a:pt x="145" y="130"/>
                        <a:pt x="145" y="130"/>
                        <a:pt x="145" y="130"/>
                      </a:cubicBezTo>
                      <a:cubicBezTo>
                        <a:pt x="145" y="131"/>
                        <a:pt x="149" y="128"/>
                        <a:pt x="148" y="131"/>
                      </a:cubicBezTo>
                      <a:cubicBezTo>
                        <a:pt x="148" y="131"/>
                        <a:pt x="147" y="134"/>
                        <a:pt x="148" y="133"/>
                      </a:cubicBezTo>
                      <a:cubicBezTo>
                        <a:pt x="150" y="130"/>
                        <a:pt x="155" y="123"/>
                        <a:pt x="157" y="121"/>
                      </a:cubicBezTo>
                      <a:cubicBezTo>
                        <a:pt x="157" y="122"/>
                        <a:pt x="157" y="125"/>
                        <a:pt x="157" y="127"/>
                      </a:cubicBezTo>
                      <a:cubicBezTo>
                        <a:pt x="156" y="129"/>
                        <a:pt x="152" y="131"/>
                        <a:pt x="151" y="133"/>
                      </a:cubicBezTo>
                      <a:cubicBezTo>
                        <a:pt x="152" y="132"/>
                        <a:pt x="153" y="132"/>
                        <a:pt x="153" y="131"/>
                      </a:cubicBezTo>
                      <a:cubicBezTo>
                        <a:pt x="153" y="132"/>
                        <a:pt x="152" y="133"/>
                        <a:pt x="153" y="133"/>
                      </a:cubicBezTo>
                      <a:cubicBezTo>
                        <a:pt x="154" y="131"/>
                        <a:pt x="154" y="135"/>
                        <a:pt x="154" y="132"/>
                      </a:cubicBezTo>
                      <a:cubicBezTo>
                        <a:pt x="156" y="132"/>
                        <a:pt x="155" y="133"/>
                        <a:pt x="156" y="134"/>
                      </a:cubicBezTo>
                      <a:cubicBezTo>
                        <a:pt x="157" y="132"/>
                        <a:pt x="160" y="130"/>
                        <a:pt x="162" y="130"/>
                      </a:cubicBezTo>
                      <a:cubicBezTo>
                        <a:pt x="161" y="130"/>
                        <a:pt x="161" y="131"/>
                        <a:pt x="161" y="132"/>
                      </a:cubicBezTo>
                      <a:cubicBezTo>
                        <a:pt x="162" y="133"/>
                        <a:pt x="162" y="135"/>
                        <a:pt x="164" y="136"/>
                      </a:cubicBezTo>
                      <a:cubicBezTo>
                        <a:pt x="164" y="137"/>
                        <a:pt x="164" y="138"/>
                        <a:pt x="163" y="139"/>
                      </a:cubicBezTo>
                      <a:cubicBezTo>
                        <a:pt x="163" y="138"/>
                        <a:pt x="164" y="138"/>
                        <a:pt x="165" y="138"/>
                      </a:cubicBezTo>
                      <a:cubicBezTo>
                        <a:pt x="164" y="141"/>
                        <a:pt x="163" y="138"/>
                        <a:pt x="162" y="140"/>
                      </a:cubicBezTo>
                      <a:cubicBezTo>
                        <a:pt x="163" y="139"/>
                        <a:pt x="165" y="140"/>
                        <a:pt x="166" y="139"/>
                      </a:cubicBezTo>
                      <a:cubicBezTo>
                        <a:pt x="167" y="137"/>
                        <a:pt x="165" y="138"/>
                        <a:pt x="164" y="138"/>
                      </a:cubicBezTo>
                      <a:cubicBezTo>
                        <a:pt x="166" y="135"/>
                        <a:pt x="169" y="134"/>
                        <a:pt x="172" y="134"/>
                      </a:cubicBezTo>
                      <a:cubicBezTo>
                        <a:pt x="173" y="134"/>
                        <a:pt x="171" y="136"/>
                        <a:pt x="171" y="136"/>
                      </a:cubicBezTo>
                      <a:cubicBezTo>
                        <a:pt x="173" y="138"/>
                        <a:pt x="177" y="133"/>
                        <a:pt x="178" y="136"/>
                      </a:cubicBezTo>
                      <a:cubicBezTo>
                        <a:pt x="177" y="138"/>
                        <a:pt x="175" y="140"/>
                        <a:pt x="174" y="141"/>
                      </a:cubicBezTo>
                      <a:cubicBezTo>
                        <a:pt x="173" y="141"/>
                        <a:pt x="173" y="139"/>
                        <a:pt x="173" y="138"/>
                      </a:cubicBezTo>
                      <a:cubicBezTo>
                        <a:pt x="173" y="140"/>
                        <a:pt x="173" y="140"/>
                        <a:pt x="173" y="140"/>
                      </a:cubicBezTo>
                      <a:cubicBezTo>
                        <a:pt x="172" y="140"/>
                        <a:pt x="171" y="140"/>
                        <a:pt x="171" y="139"/>
                      </a:cubicBezTo>
                      <a:cubicBezTo>
                        <a:pt x="170" y="141"/>
                        <a:pt x="175" y="142"/>
                        <a:pt x="176" y="145"/>
                      </a:cubicBezTo>
                      <a:cubicBezTo>
                        <a:pt x="176" y="145"/>
                        <a:pt x="177" y="145"/>
                        <a:pt x="178" y="144"/>
                      </a:cubicBezTo>
                      <a:cubicBezTo>
                        <a:pt x="177" y="144"/>
                        <a:pt x="177" y="144"/>
                        <a:pt x="177" y="144"/>
                      </a:cubicBezTo>
                      <a:cubicBezTo>
                        <a:pt x="177" y="142"/>
                        <a:pt x="179" y="143"/>
                        <a:pt x="179" y="142"/>
                      </a:cubicBezTo>
                      <a:cubicBezTo>
                        <a:pt x="181" y="141"/>
                        <a:pt x="183" y="140"/>
                        <a:pt x="183" y="142"/>
                      </a:cubicBezTo>
                      <a:cubicBezTo>
                        <a:pt x="182" y="144"/>
                        <a:pt x="182" y="144"/>
                        <a:pt x="182" y="144"/>
                      </a:cubicBezTo>
                      <a:cubicBezTo>
                        <a:pt x="182" y="144"/>
                        <a:pt x="182" y="142"/>
                        <a:pt x="181" y="143"/>
                      </a:cubicBezTo>
                      <a:cubicBezTo>
                        <a:pt x="183" y="142"/>
                        <a:pt x="181" y="147"/>
                        <a:pt x="184" y="145"/>
                      </a:cubicBezTo>
                      <a:cubicBezTo>
                        <a:pt x="184" y="143"/>
                        <a:pt x="184" y="143"/>
                        <a:pt x="184" y="143"/>
                      </a:cubicBezTo>
                      <a:cubicBezTo>
                        <a:pt x="185" y="142"/>
                        <a:pt x="188" y="141"/>
                        <a:pt x="188" y="142"/>
                      </a:cubicBezTo>
                      <a:cubicBezTo>
                        <a:pt x="190" y="140"/>
                        <a:pt x="188" y="142"/>
                        <a:pt x="189" y="140"/>
                      </a:cubicBezTo>
                      <a:cubicBezTo>
                        <a:pt x="188" y="143"/>
                        <a:pt x="187" y="138"/>
                        <a:pt x="185" y="141"/>
                      </a:cubicBezTo>
                      <a:cubicBezTo>
                        <a:pt x="187" y="138"/>
                        <a:pt x="185" y="139"/>
                        <a:pt x="186" y="136"/>
                      </a:cubicBezTo>
                      <a:cubicBezTo>
                        <a:pt x="185" y="137"/>
                        <a:pt x="185" y="138"/>
                        <a:pt x="185" y="137"/>
                      </a:cubicBezTo>
                      <a:cubicBezTo>
                        <a:pt x="184" y="137"/>
                        <a:pt x="184" y="137"/>
                        <a:pt x="184" y="137"/>
                      </a:cubicBezTo>
                      <a:cubicBezTo>
                        <a:pt x="184" y="137"/>
                        <a:pt x="184" y="137"/>
                        <a:pt x="184" y="137"/>
                      </a:cubicBezTo>
                      <a:cubicBezTo>
                        <a:pt x="184" y="137"/>
                        <a:pt x="184" y="137"/>
                        <a:pt x="184" y="137"/>
                      </a:cubicBezTo>
                      <a:cubicBezTo>
                        <a:pt x="184" y="137"/>
                        <a:pt x="184" y="137"/>
                        <a:pt x="184" y="137"/>
                      </a:cubicBezTo>
                      <a:cubicBezTo>
                        <a:pt x="184" y="138"/>
                        <a:pt x="184" y="138"/>
                        <a:pt x="184" y="139"/>
                      </a:cubicBezTo>
                      <a:cubicBezTo>
                        <a:pt x="182" y="140"/>
                        <a:pt x="181" y="139"/>
                        <a:pt x="180" y="139"/>
                      </a:cubicBezTo>
                      <a:cubicBezTo>
                        <a:pt x="180" y="138"/>
                        <a:pt x="181" y="138"/>
                        <a:pt x="181" y="137"/>
                      </a:cubicBezTo>
                      <a:cubicBezTo>
                        <a:pt x="179" y="138"/>
                        <a:pt x="179" y="138"/>
                        <a:pt x="179" y="138"/>
                      </a:cubicBezTo>
                      <a:cubicBezTo>
                        <a:pt x="180" y="137"/>
                        <a:pt x="180" y="135"/>
                        <a:pt x="182" y="135"/>
                      </a:cubicBezTo>
                      <a:cubicBezTo>
                        <a:pt x="181" y="134"/>
                        <a:pt x="181" y="134"/>
                        <a:pt x="181" y="134"/>
                      </a:cubicBezTo>
                      <a:cubicBezTo>
                        <a:pt x="181" y="133"/>
                        <a:pt x="180" y="132"/>
                        <a:pt x="179" y="132"/>
                      </a:cubicBezTo>
                      <a:cubicBezTo>
                        <a:pt x="179" y="131"/>
                        <a:pt x="177" y="132"/>
                        <a:pt x="178" y="132"/>
                      </a:cubicBezTo>
                      <a:cubicBezTo>
                        <a:pt x="176" y="131"/>
                        <a:pt x="176" y="131"/>
                        <a:pt x="176" y="131"/>
                      </a:cubicBezTo>
                      <a:cubicBezTo>
                        <a:pt x="176" y="131"/>
                        <a:pt x="176" y="131"/>
                        <a:pt x="176" y="131"/>
                      </a:cubicBezTo>
                      <a:cubicBezTo>
                        <a:pt x="174" y="129"/>
                        <a:pt x="171" y="131"/>
                        <a:pt x="171" y="127"/>
                      </a:cubicBezTo>
                      <a:cubicBezTo>
                        <a:pt x="170" y="127"/>
                        <a:pt x="169" y="127"/>
                        <a:pt x="169" y="125"/>
                      </a:cubicBezTo>
                      <a:cubicBezTo>
                        <a:pt x="169" y="124"/>
                        <a:pt x="169" y="124"/>
                        <a:pt x="169" y="124"/>
                      </a:cubicBezTo>
                      <a:cubicBezTo>
                        <a:pt x="168" y="124"/>
                        <a:pt x="168" y="121"/>
                        <a:pt x="167" y="122"/>
                      </a:cubicBezTo>
                      <a:cubicBezTo>
                        <a:pt x="169" y="118"/>
                        <a:pt x="164" y="119"/>
                        <a:pt x="164" y="117"/>
                      </a:cubicBezTo>
                      <a:cubicBezTo>
                        <a:pt x="162" y="119"/>
                        <a:pt x="162" y="119"/>
                        <a:pt x="162" y="119"/>
                      </a:cubicBezTo>
                      <a:cubicBezTo>
                        <a:pt x="162" y="118"/>
                        <a:pt x="160" y="118"/>
                        <a:pt x="159" y="117"/>
                      </a:cubicBezTo>
                      <a:cubicBezTo>
                        <a:pt x="158" y="119"/>
                        <a:pt x="158" y="119"/>
                        <a:pt x="158" y="119"/>
                      </a:cubicBezTo>
                      <a:cubicBezTo>
                        <a:pt x="156" y="119"/>
                        <a:pt x="156" y="116"/>
                        <a:pt x="155" y="115"/>
                      </a:cubicBezTo>
                      <a:cubicBezTo>
                        <a:pt x="155" y="115"/>
                        <a:pt x="156" y="115"/>
                        <a:pt x="156" y="116"/>
                      </a:cubicBezTo>
                      <a:cubicBezTo>
                        <a:pt x="157" y="111"/>
                        <a:pt x="150" y="115"/>
                        <a:pt x="151" y="111"/>
                      </a:cubicBezTo>
                      <a:cubicBezTo>
                        <a:pt x="150" y="112"/>
                        <a:pt x="150" y="111"/>
                        <a:pt x="150" y="111"/>
                      </a:cubicBezTo>
                      <a:cubicBezTo>
                        <a:pt x="150" y="111"/>
                        <a:pt x="150" y="111"/>
                        <a:pt x="150" y="111"/>
                      </a:cubicBezTo>
                      <a:cubicBezTo>
                        <a:pt x="150" y="111"/>
                        <a:pt x="150" y="110"/>
                        <a:pt x="150" y="110"/>
                      </a:cubicBezTo>
                      <a:cubicBezTo>
                        <a:pt x="150" y="110"/>
                        <a:pt x="150" y="110"/>
                        <a:pt x="150" y="109"/>
                      </a:cubicBezTo>
                      <a:cubicBezTo>
                        <a:pt x="150" y="110"/>
                        <a:pt x="150" y="110"/>
                        <a:pt x="150" y="110"/>
                      </a:cubicBezTo>
                      <a:cubicBezTo>
                        <a:pt x="149" y="110"/>
                        <a:pt x="149" y="110"/>
                        <a:pt x="148" y="110"/>
                      </a:cubicBezTo>
                      <a:cubicBezTo>
                        <a:pt x="149" y="108"/>
                        <a:pt x="149" y="108"/>
                        <a:pt x="149" y="108"/>
                      </a:cubicBezTo>
                      <a:cubicBezTo>
                        <a:pt x="149" y="108"/>
                        <a:pt x="149" y="108"/>
                        <a:pt x="149" y="108"/>
                      </a:cubicBezTo>
                      <a:cubicBezTo>
                        <a:pt x="149" y="107"/>
                        <a:pt x="148" y="109"/>
                        <a:pt x="147" y="110"/>
                      </a:cubicBezTo>
                      <a:cubicBezTo>
                        <a:pt x="147" y="110"/>
                        <a:pt x="146" y="110"/>
                        <a:pt x="146" y="110"/>
                      </a:cubicBezTo>
                      <a:cubicBezTo>
                        <a:pt x="148" y="108"/>
                        <a:pt x="144" y="110"/>
                        <a:pt x="146" y="107"/>
                      </a:cubicBezTo>
                      <a:cubicBezTo>
                        <a:pt x="145" y="108"/>
                        <a:pt x="143" y="106"/>
                        <a:pt x="141" y="109"/>
                      </a:cubicBezTo>
                      <a:cubicBezTo>
                        <a:pt x="141" y="109"/>
                        <a:pt x="141" y="108"/>
                        <a:pt x="141" y="108"/>
                      </a:cubicBezTo>
                      <a:cubicBezTo>
                        <a:pt x="141" y="108"/>
                        <a:pt x="141" y="107"/>
                        <a:pt x="140" y="107"/>
                      </a:cubicBezTo>
                      <a:cubicBezTo>
                        <a:pt x="141" y="105"/>
                        <a:pt x="141" y="105"/>
                        <a:pt x="141" y="105"/>
                      </a:cubicBezTo>
                      <a:cubicBezTo>
                        <a:pt x="138" y="107"/>
                        <a:pt x="138" y="107"/>
                        <a:pt x="138" y="107"/>
                      </a:cubicBezTo>
                      <a:cubicBezTo>
                        <a:pt x="138" y="105"/>
                        <a:pt x="138" y="104"/>
                        <a:pt x="140" y="104"/>
                      </a:cubicBezTo>
                      <a:cubicBezTo>
                        <a:pt x="137" y="104"/>
                        <a:pt x="138" y="103"/>
                        <a:pt x="135" y="104"/>
                      </a:cubicBezTo>
                      <a:cubicBezTo>
                        <a:pt x="136" y="103"/>
                        <a:pt x="136" y="103"/>
                        <a:pt x="136" y="103"/>
                      </a:cubicBezTo>
                      <a:cubicBezTo>
                        <a:pt x="136" y="103"/>
                        <a:pt x="134" y="104"/>
                        <a:pt x="134" y="103"/>
                      </a:cubicBezTo>
                      <a:cubicBezTo>
                        <a:pt x="135" y="100"/>
                        <a:pt x="129" y="98"/>
                        <a:pt x="128" y="94"/>
                      </a:cubicBezTo>
                      <a:cubicBezTo>
                        <a:pt x="126" y="98"/>
                        <a:pt x="129" y="91"/>
                        <a:pt x="126" y="94"/>
                      </a:cubicBezTo>
                      <a:cubicBezTo>
                        <a:pt x="127" y="93"/>
                        <a:pt x="127" y="92"/>
                        <a:pt x="128" y="92"/>
                      </a:cubicBezTo>
                      <a:cubicBezTo>
                        <a:pt x="126" y="91"/>
                        <a:pt x="127" y="89"/>
                        <a:pt x="124" y="90"/>
                      </a:cubicBezTo>
                      <a:cubicBezTo>
                        <a:pt x="125" y="89"/>
                        <a:pt x="125" y="89"/>
                        <a:pt x="126" y="89"/>
                      </a:cubicBezTo>
                      <a:cubicBezTo>
                        <a:pt x="125" y="89"/>
                        <a:pt x="125" y="89"/>
                        <a:pt x="125" y="88"/>
                      </a:cubicBezTo>
                      <a:cubicBezTo>
                        <a:pt x="125" y="88"/>
                        <a:pt x="126" y="88"/>
                        <a:pt x="126" y="88"/>
                      </a:cubicBezTo>
                      <a:cubicBezTo>
                        <a:pt x="125" y="87"/>
                        <a:pt x="122" y="89"/>
                        <a:pt x="120" y="91"/>
                      </a:cubicBezTo>
                      <a:cubicBezTo>
                        <a:pt x="120" y="90"/>
                        <a:pt x="120" y="89"/>
                        <a:pt x="118" y="91"/>
                      </a:cubicBezTo>
                      <a:cubicBezTo>
                        <a:pt x="118" y="90"/>
                        <a:pt x="119" y="88"/>
                        <a:pt x="120" y="89"/>
                      </a:cubicBezTo>
                      <a:cubicBezTo>
                        <a:pt x="120" y="88"/>
                        <a:pt x="118" y="85"/>
                        <a:pt x="116" y="87"/>
                      </a:cubicBezTo>
                      <a:cubicBezTo>
                        <a:pt x="116" y="87"/>
                        <a:pt x="116" y="86"/>
                        <a:pt x="115" y="87"/>
                      </a:cubicBezTo>
                      <a:cubicBezTo>
                        <a:pt x="114" y="86"/>
                        <a:pt x="114" y="85"/>
                        <a:pt x="113" y="85"/>
                      </a:cubicBezTo>
                      <a:cubicBezTo>
                        <a:pt x="113" y="85"/>
                        <a:pt x="113" y="85"/>
                        <a:pt x="113" y="85"/>
                      </a:cubicBezTo>
                      <a:cubicBezTo>
                        <a:pt x="111" y="87"/>
                        <a:pt x="112" y="85"/>
                        <a:pt x="111" y="85"/>
                      </a:cubicBezTo>
                      <a:cubicBezTo>
                        <a:pt x="111" y="84"/>
                        <a:pt x="111" y="84"/>
                        <a:pt x="111" y="84"/>
                      </a:cubicBezTo>
                      <a:cubicBezTo>
                        <a:pt x="110" y="81"/>
                        <a:pt x="109" y="84"/>
                        <a:pt x="109" y="81"/>
                      </a:cubicBezTo>
                      <a:cubicBezTo>
                        <a:pt x="108" y="82"/>
                        <a:pt x="108" y="82"/>
                        <a:pt x="108" y="82"/>
                      </a:cubicBezTo>
                      <a:cubicBezTo>
                        <a:pt x="105" y="85"/>
                        <a:pt x="108" y="79"/>
                        <a:pt x="106" y="79"/>
                      </a:cubicBezTo>
                      <a:cubicBezTo>
                        <a:pt x="105" y="81"/>
                        <a:pt x="105" y="81"/>
                        <a:pt x="105" y="81"/>
                      </a:cubicBezTo>
                      <a:cubicBezTo>
                        <a:pt x="104" y="81"/>
                        <a:pt x="107" y="75"/>
                        <a:pt x="107" y="74"/>
                      </a:cubicBezTo>
                      <a:cubicBezTo>
                        <a:pt x="107" y="73"/>
                        <a:pt x="108" y="74"/>
                        <a:pt x="108" y="74"/>
                      </a:cubicBezTo>
                      <a:cubicBezTo>
                        <a:pt x="108" y="70"/>
                        <a:pt x="106" y="75"/>
                        <a:pt x="105" y="75"/>
                      </a:cubicBezTo>
                      <a:cubicBezTo>
                        <a:pt x="105" y="74"/>
                        <a:pt x="107" y="72"/>
                        <a:pt x="106" y="71"/>
                      </a:cubicBezTo>
                      <a:cubicBezTo>
                        <a:pt x="107" y="70"/>
                        <a:pt x="101" y="73"/>
                        <a:pt x="102" y="70"/>
                      </a:cubicBezTo>
                      <a:cubicBezTo>
                        <a:pt x="101" y="71"/>
                        <a:pt x="101" y="72"/>
                        <a:pt x="100" y="72"/>
                      </a:cubicBezTo>
                      <a:cubicBezTo>
                        <a:pt x="99" y="72"/>
                        <a:pt x="100" y="67"/>
                        <a:pt x="97" y="69"/>
                      </a:cubicBezTo>
                      <a:cubicBezTo>
                        <a:pt x="97" y="69"/>
                        <a:pt x="97" y="68"/>
                        <a:pt x="98" y="68"/>
                      </a:cubicBezTo>
                      <a:cubicBezTo>
                        <a:pt x="96" y="68"/>
                        <a:pt x="94" y="67"/>
                        <a:pt x="93" y="69"/>
                      </a:cubicBezTo>
                      <a:cubicBezTo>
                        <a:pt x="97" y="63"/>
                        <a:pt x="87" y="68"/>
                        <a:pt x="91" y="63"/>
                      </a:cubicBezTo>
                      <a:cubicBezTo>
                        <a:pt x="88" y="61"/>
                        <a:pt x="88" y="61"/>
                        <a:pt x="88" y="61"/>
                      </a:cubicBezTo>
                      <a:cubicBezTo>
                        <a:pt x="89" y="61"/>
                        <a:pt x="89" y="61"/>
                        <a:pt x="89" y="61"/>
                      </a:cubicBezTo>
                      <a:cubicBezTo>
                        <a:pt x="88" y="60"/>
                        <a:pt x="86" y="60"/>
                        <a:pt x="85" y="61"/>
                      </a:cubicBezTo>
                      <a:cubicBezTo>
                        <a:pt x="85" y="60"/>
                        <a:pt x="86" y="60"/>
                        <a:pt x="86" y="60"/>
                      </a:cubicBezTo>
                      <a:cubicBezTo>
                        <a:pt x="85" y="57"/>
                        <a:pt x="84" y="57"/>
                        <a:pt x="81" y="59"/>
                      </a:cubicBezTo>
                      <a:cubicBezTo>
                        <a:pt x="82" y="57"/>
                        <a:pt x="82" y="57"/>
                        <a:pt x="82" y="57"/>
                      </a:cubicBezTo>
                      <a:cubicBezTo>
                        <a:pt x="81" y="57"/>
                        <a:pt x="81" y="52"/>
                        <a:pt x="78" y="52"/>
                      </a:cubicBezTo>
                      <a:cubicBezTo>
                        <a:pt x="78" y="52"/>
                        <a:pt x="78" y="52"/>
                        <a:pt x="78" y="52"/>
                      </a:cubicBezTo>
                      <a:cubicBezTo>
                        <a:pt x="75" y="52"/>
                        <a:pt x="77" y="43"/>
                        <a:pt x="71" y="49"/>
                      </a:cubicBezTo>
                      <a:cubicBezTo>
                        <a:pt x="69" y="49"/>
                        <a:pt x="69" y="49"/>
                        <a:pt x="69" y="49"/>
                      </a:cubicBezTo>
                      <a:cubicBezTo>
                        <a:pt x="70" y="51"/>
                        <a:pt x="67" y="51"/>
                        <a:pt x="67" y="53"/>
                      </a:cubicBezTo>
                      <a:cubicBezTo>
                        <a:pt x="66" y="52"/>
                        <a:pt x="66" y="49"/>
                        <a:pt x="67" y="50"/>
                      </a:cubicBezTo>
                      <a:cubicBezTo>
                        <a:pt x="67" y="50"/>
                        <a:pt x="67" y="50"/>
                        <a:pt x="67" y="50"/>
                      </a:cubicBezTo>
                      <a:cubicBezTo>
                        <a:pt x="70" y="47"/>
                        <a:pt x="66" y="47"/>
                        <a:pt x="67" y="45"/>
                      </a:cubicBezTo>
                      <a:cubicBezTo>
                        <a:pt x="63" y="43"/>
                        <a:pt x="61" y="38"/>
                        <a:pt x="58" y="36"/>
                      </a:cubicBezTo>
                      <a:cubicBezTo>
                        <a:pt x="56" y="38"/>
                        <a:pt x="56" y="38"/>
                        <a:pt x="56" y="38"/>
                      </a:cubicBezTo>
                      <a:cubicBezTo>
                        <a:pt x="55" y="37"/>
                        <a:pt x="55" y="37"/>
                        <a:pt x="55" y="37"/>
                      </a:cubicBezTo>
                      <a:cubicBezTo>
                        <a:pt x="55" y="36"/>
                        <a:pt x="56" y="35"/>
                        <a:pt x="57" y="36"/>
                      </a:cubicBezTo>
                      <a:cubicBezTo>
                        <a:pt x="58" y="34"/>
                        <a:pt x="55" y="36"/>
                        <a:pt x="54" y="36"/>
                      </a:cubicBezTo>
                      <a:cubicBezTo>
                        <a:pt x="53" y="34"/>
                        <a:pt x="57" y="34"/>
                        <a:pt x="57" y="34"/>
                      </a:cubicBezTo>
                      <a:cubicBezTo>
                        <a:pt x="56" y="33"/>
                        <a:pt x="56" y="33"/>
                        <a:pt x="56" y="33"/>
                      </a:cubicBezTo>
                      <a:cubicBezTo>
                        <a:pt x="56" y="34"/>
                        <a:pt x="56" y="34"/>
                        <a:pt x="56" y="34"/>
                      </a:cubicBezTo>
                      <a:cubicBezTo>
                        <a:pt x="54" y="34"/>
                        <a:pt x="54" y="35"/>
                        <a:pt x="53" y="34"/>
                      </a:cubicBezTo>
                      <a:cubicBezTo>
                        <a:pt x="52" y="33"/>
                        <a:pt x="53" y="33"/>
                        <a:pt x="53" y="32"/>
                      </a:cubicBezTo>
                      <a:cubicBezTo>
                        <a:pt x="53" y="32"/>
                        <a:pt x="53" y="32"/>
                        <a:pt x="53" y="32"/>
                      </a:cubicBezTo>
                      <a:cubicBezTo>
                        <a:pt x="51" y="31"/>
                        <a:pt x="51" y="31"/>
                        <a:pt x="51" y="31"/>
                      </a:cubicBezTo>
                      <a:cubicBezTo>
                        <a:pt x="51" y="33"/>
                        <a:pt x="51" y="33"/>
                        <a:pt x="51" y="33"/>
                      </a:cubicBezTo>
                      <a:cubicBezTo>
                        <a:pt x="49" y="33"/>
                        <a:pt x="49" y="32"/>
                        <a:pt x="49" y="34"/>
                      </a:cubicBezTo>
                      <a:cubicBezTo>
                        <a:pt x="50" y="30"/>
                        <a:pt x="44" y="29"/>
                        <a:pt x="44" y="28"/>
                      </a:cubicBezTo>
                      <a:cubicBezTo>
                        <a:pt x="42" y="28"/>
                        <a:pt x="41" y="28"/>
                        <a:pt x="40" y="27"/>
                      </a:cubicBezTo>
                      <a:cubicBezTo>
                        <a:pt x="40" y="27"/>
                        <a:pt x="38" y="29"/>
                        <a:pt x="38" y="28"/>
                      </a:cubicBezTo>
                      <a:cubicBezTo>
                        <a:pt x="41" y="24"/>
                        <a:pt x="37" y="25"/>
                        <a:pt x="39" y="22"/>
                      </a:cubicBezTo>
                      <a:cubicBezTo>
                        <a:pt x="38" y="24"/>
                        <a:pt x="35" y="20"/>
                        <a:pt x="34" y="24"/>
                      </a:cubicBezTo>
                      <a:cubicBezTo>
                        <a:pt x="34" y="23"/>
                        <a:pt x="36" y="22"/>
                        <a:pt x="36" y="21"/>
                      </a:cubicBezTo>
                      <a:cubicBezTo>
                        <a:pt x="32" y="21"/>
                        <a:pt x="32" y="16"/>
                        <a:pt x="29" y="15"/>
                      </a:cubicBezTo>
                      <a:cubicBezTo>
                        <a:pt x="29" y="16"/>
                        <a:pt x="28" y="17"/>
                        <a:pt x="27" y="17"/>
                      </a:cubicBezTo>
                      <a:cubicBezTo>
                        <a:pt x="28" y="14"/>
                        <a:pt x="28" y="14"/>
                        <a:pt x="28" y="14"/>
                      </a:cubicBezTo>
                      <a:cubicBezTo>
                        <a:pt x="27" y="14"/>
                        <a:pt x="25" y="17"/>
                        <a:pt x="26" y="14"/>
                      </a:cubicBezTo>
                      <a:cubicBezTo>
                        <a:pt x="26" y="15"/>
                        <a:pt x="25" y="15"/>
                        <a:pt x="25" y="15"/>
                      </a:cubicBezTo>
                      <a:cubicBezTo>
                        <a:pt x="23" y="12"/>
                        <a:pt x="21" y="11"/>
                        <a:pt x="18" y="10"/>
                      </a:cubicBezTo>
                      <a:cubicBezTo>
                        <a:pt x="16" y="8"/>
                        <a:pt x="14" y="6"/>
                        <a:pt x="14" y="2"/>
                      </a:cubicBezTo>
                      <a:cubicBezTo>
                        <a:pt x="14" y="3"/>
                        <a:pt x="13" y="3"/>
                        <a:pt x="13" y="3"/>
                      </a:cubicBezTo>
                      <a:cubicBezTo>
                        <a:pt x="13" y="3"/>
                        <a:pt x="12" y="4"/>
                        <a:pt x="11" y="5"/>
                      </a:cubicBezTo>
                      <a:cubicBezTo>
                        <a:pt x="11" y="5"/>
                        <a:pt x="11" y="4"/>
                        <a:pt x="11" y="3"/>
                      </a:cubicBezTo>
                      <a:cubicBezTo>
                        <a:pt x="11" y="2"/>
                        <a:pt x="12" y="1"/>
                        <a:pt x="12" y="1"/>
                      </a:cubicBezTo>
                      <a:cubicBezTo>
                        <a:pt x="9" y="3"/>
                        <a:pt x="10" y="0"/>
                        <a:pt x="8" y="1"/>
                      </a:cubicBezTo>
                      <a:cubicBezTo>
                        <a:pt x="9" y="1"/>
                        <a:pt x="9" y="1"/>
                        <a:pt x="9" y="1"/>
                      </a:cubicBezTo>
                      <a:cubicBezTo>
                        <a:pt x="6" y="2"/>
                        <a:pt x="4" y="6"/>
                        <a:pt x="1" y="9"/>
                      </a:cubicBezTo>
                      <a:cubicBezTo>
                        <a:pt x="5" y="8"/>
                        <a:pt x="0" y="15"/>
                        <a:pt x="5" y="13"/>
                      </a:cubicBezTo>
                      <a:cubicBezTo>
                        <a:pt x="5" y="14"/>
                        <a:pt x="4" y="14"/>
                        <a:pt x="3" y="14"/>
                      </a:cubicBezTo>
                      <a:cubicBezTo>
                        <a:pt x="5" y="14"/>
                        <a:pt x="6" y="14"/>
                        <a:pt x="6" y="15"/>
                      </a:cubicBezTo>
                      <a:cubicBezTo>
                        <a:pt x="6" y="15"/>
                        <a:pt x="6" y="15"/>
                        <a:pt x="6" y="15"/>
                      </a:cubicBezTo>
                      <a:cubicBezTo>
                        <a:pt x="8" y="17"/>
                        <a:pt x="8" y="20"/>
                        <a:pt x="11" y="23"/>
                      </a:cubicBezTo>
                      <a:cubicBezTo>
                        <a:pt x="12" y="21"/>
                        <a:pt x="12" y="21"/>
                        <a:pt x="12" y="21"/>
                      </a:cubicBezTo>
                      <a:cubicBezTo>
                        <a:pt x="12" y="22"/>
                        <a:pt x="12" y="22"/>
                        <a:pt x="12" y="23"/>
                      </a:cubicBezTo>
                      <a:cubicBezTo>
                        <a:pt x="14" y="21"/>
                        <a:pt x="10" y="21"/>
                        <a:pt x="13" y="20"/>
                      </a:cubicBezTo>
                      <a:cubicBezTo>
                        <a:pt x="11" y="23"/>
                        <a:pt x="17" y="23"/>
                        <a:pt x="15" y="27"/>
                      </a:cubicBezTo>
                      <a:cubicBezTo>
                        <a:pt x="16" y="28"/>
                        <a:pt x="16" y="25"/>
                        <a:pt x="17" y="26"/>
                      </a:cubicBezTo>
                      <a:cubicBezTo>
                        <a:pt x="17" y="27"/>
                        <a:pt x="17" y="27"/>
                        <a:pt x="17" y="27"/>
                      </a:cubicBezTo>
                      <a:cubicBezTo>
                        <a:pt x="18" y="26"/>
                        <a:pt x="18" y="26"/>
                        <a:pt x="18" y="26"/>
                      </a:cubicBezTo>
                      <a:cubicBezTo>
                        <a:pt x="18" y="26"/>
                        <a:pt x="18" y="28"/>
                        <a:pt x="17" y="29"/>
                      </a:cubicBezTo>
                      <a:cubicBezTo>
                        <a:pt x="17" y="28"/>
                        <a:pt x="16" y="28"/>
                        <a:pt x="16" y="28"/>
                      </a:cubicBezTo>
                      <a:cubicBezTo>
                        <a:pt x="16" y="30"/>
                        <a:pt x="19" y="30"/>
                        <a:pt x="19" y="30"/>
                      </a:cubicBezTo>
                      <a:cubicBezTo>
                        <a:pt x="18" y="29"/>
                        <a:pt x="18" y="29"/>
                        <a:pt x="18" y="29"/>
                      </a:cubicBezTo>
                      <a:cubicBezTo>
                        <a:pt x="22" y="30"/>
                        <a:pt x="24" y="33"/>
                        <a:pt x="28" y="33"/>
                      </a:cubicBezTo>
                      <a:cubicBezTo>
                        <a:pt x="28" y="32"/>
                        <a:pt x="28" y="32"/>
                        <a:pt x="28" y="32"/>
                      </a:cubicBezTo>
                      <a:cubicBezTo>
                        <a:pt x="31" y="32"/>
                        <a:pt x="29" y="34"/>
                        <a:pt x="31" y="35"/>
                      </a:cubicBezTo>
                      <a:cubicBezTo>
                        <a:pt x="31" y="35"/>
                        <a:pt x="31" y="35"/>
                        <a:pt x="31" y="35"/>
                      </a:cubicBezTo>
                      <a:cubicBezTo>
                        <a:pt x="32" y="35"/>
                        <a:pt x="33" y="35"/>
                        <a:pt x="34" y="35"/>
                      </a:cubicBezTo>
                      <a:cubicBezTo>
                        <a:pt x="32" y="36"/>
                        <a:pt x="33" y="38"/>
                        <a:pt x="32" y="38"/>
                      </a:cubicBezTo>
                      <a:cubicBezTo>
                        <a:pt x="35" y="38"/>
                        <a:pt x="34" y="38"/>
                        <a:pt x="37" y="36"/>
                      </a:cubicBezTo>
                      <a:cubicBezTo>
                        <a:pt x="37" y="37"/>
                        <a:pt x="37" y="37"/>
                        <a:pt x="37" y="37"/>
                      </a:cubicBezTo>
                      <a:cubicBezTo>
                        <a:pt x="38" y="37"/>
                        <a:pt x="38" y="36"/>
                        <a:pt x="39" y="37"/>
                      </a:cubicBezTo>
                      <a:cubicBezTo>
                        <a:pt x="38" y="37"/>
                        <a:pt x="39" y="39"/>
                        <a:pt x="37" y="39"/>
                      </a:cubicBezTo>
                      <a:cubicBezTo>
                        <a:pt x="37" y="44"/>
                        <a:pt x="42" y="39"/>
                        <a:pt x="40" y="44"/>
                      </a:cubicBezTo>
                      <a:cubicBezTo>
                        <a:pt x="44" y="41"/>
                        <a:pt x="40" y="41"/>
                        <a:pt x="41" y="40"/>
                      </a:cubicBezTo>
                      <a:cubicBezTo>
                        <a:pt x="41" y="39"/>
                        <a:pt x="43" y="38"/>
                        <a:pt x="44" y="39"/>
                      </a:cubicBezTo>
                      <a:cubicBezTo>
                        <a:pt x="44" y="40"/>
                        <a:pt x="42" y="44"/>
                        <a:pt x="44" y="45"/>
                      </a:cubicBezTo>
                      <a:cubicBezTo>
                        <a:pt x="44" y="45"/>
                        <a:pt x="43" y="46"/>
                        <a:pt x="43" y="45"/>
                      </a:cubicBezTo>
                      <a:cubicBezTo>
                        <a:pt x="43" y="47"/>
                        <a:pt x="45" y="45"/>
                        <a:pt x="45" y="47"/>
                      </a:cubicBezTo>
                      <a:cubicBezTo>
                        <a:pt x="47" y="45"/>
                        <a:pt x="46" y="48"/>
                        <a:pt x="48" y="46"/>
                      </a:cubicBezTo>
                      <a:cubicBezTo>
                        <a:pt x="46" y="45"/>
                        <a:pt x="46" y="45"/>
                        <a:pt x="46" y="45"/>
                      </a:cubicBezTo>
                      <a:cubicBezTo>
                        <a:pt x="47" y="45"/>
                        <a:pt x="50" y="43"/>
                        <a:pt x="51" y="45"/>
                      </a:cubicBezTo>
                      <a:cubicBezTo>
                        <a:pt x="50" y="46"/>
                        <a:pt x="49" y="46"/>
                        <a:pt x="49" y="46"/>
                      </a:cubicBezTo>
                      <a:cubicBezTo>
                        <a:pt x="49" y="47"/>
                        <a:pt x="50" y="46"/>
                        <a:pt x="50" y="47"/>
                      </a:cubicBezTo>
                      <a:cubicBezTo>
                        <a:pt x="48" y="50"/>
                        <a:pt x="48" y="46"/>
                        <a:pt x="45" y="48"/>
                      </a:cubicBezTo>
                      <a:cubicBezTo>
                        <a:pt x="45" y="49"/>
                        <a:pt x="48" y="47"/>
                        <a:pt x="46" y="50"/>
                      </a:cubicBezTo>
                      <a:cubicBezTo>
                        <a:pt x="49" y="47"/>
                        <a:pt x="47" y="51"/>
                        <a:pt x="50" y="49"/>
                      </a:cubicBezTo>
                      <a:cubicBezTo>
                        <a:pt x="49" y="51"/>
                        <a:pt x="49" y="51"/>
                        <a:pt x="49" y="51"/>
                      </a:cubicBezTo>
                      <a:cubicBezTo>
                        <a:pt x="49" y="51"/>
                        <a:pt x="50" y="50"/>
                        <a:pt x="51" y="51"/>
                      </a:cubicBezTo>
                      <a:cubicBezTo>
                        <a:pt x="49" y="52"/>
                        <a:pt x="49" y="52"/>
                        <a:pt x="49" y="52"/>
                      </a:cubicBezTo>
                      <a:cubicBezTo>
                        <a:pt x="51" y="51"/>
                        <a:pt x="49" y="55"/>
                        <a:pt x="51" y="55"/>
                      </a:cubicBezTo>
                      <a:cubicBezTo>
                        <a:pt x="49" y="53"/>
                        <a:pt x="52" y="53"/>
                        <a:pt x="52" y="51"/>
                      </a:cubicBezTo>
                      <a:cubicBezTo>
                        <a:pt x="56" y="51"/>
                        <a:pt x="50" y="56"/>
                        <a:pt x="53" y="57"/>
                      </a:cubicBezTo>
                      <a:cubicBezTo>
                        <a:pt x="53" y="57"/>
                        <a:pt x="53" y="55"/>
                        <a:pt x="54" y="55"/>
                      </a:cubicBezTo>
                      <a:cubicBezTo>
                        <a:pt x="54" y="56"/>
                        <a:pt x="54" y="57"/>
                        <a:pt x="54" y="58"/>
                      </a:cubicBezTo>
                      <a:cubicBezTo>
                        <a:pt x="56" y="59"/>
                        <a:pt x="55" y="56"/>
                        <a:pt x="56" y="56"/>
                      </a:cubicBezTo>
                      <a:cubicBezTo>
                        <a:pt x="55" y="58"/>
                        <a:pt x="58" y="55"/>
                        <a:pt x="59" y="55"/>
                      </a:cubicBezTo>
                      <a:cubicBezTo>
                        <a:pt x="58" y="57"/>
                        <a:pt x="58" y="57"/>
                        <a:pt x="58" y="57"/>
                      </a:cubicBezTo>
                      <a:cubicBezTo>
                        <a:pt x="59" y="59"/>
                        <a:pt x="61" y="54"/>
                        <a:pt x="62" y="57"/>
                      </a:cubicBezTo>
                      <a:cubicBezTo>
                        <a:pt x="59" y="58"/>
                        <a:pt x="59" y="58"/>
                        <a:pt x="59" y="58"/>
                      </a:cubicBezTo>
                      <a:cubicBezTo>
                        <a:pt x="60" y="58"/>
                        <a:pt x="60" y="58"/>
                        <a:pt x="60" y="58"/>
                      </a:cubicBezTo>
                      <a:cubicBezTo>
                        <a:pt x="59" y="60"/>
                        <a:pt x="59" y="60"/>
                        <a:pt x="59" y="60"/>
                      </a:cubicBezTo>
                      <a:cubicBezTo>
                        <a:pt x="61" y="60"/>
                        <a:pt x="61" y="60"/>
                        <a:pt x="62" y="61"/>
                      </a:cubicBezTo>
                      <a:cubicBezTo>
                        <a:pt x="62" y="60"/>
                        <a:pt x="64" y="59"/>
                        <a:pt x="65" y="59"/>
                      </a:cubicBezTo>
                      <a:cubicBezTo>
                        <a:pt x="65" y="61"/>
                        <a:pt x="63" y="60"/>
                        <a:pt x="65" y="61"/>
                      </a:cubicBezTo>
                      <a:cubicBezTo>
                        <a:pt x="64" y="62"/>
                        <a:pt x="62" y="63"/>
                        <a:pt x="63" y="61"/>
                      </a:cubicBezTo>
                      <a:cubicBezTo>
                        <a:pt x="63" y="62"/>
                        <a:pt x="62" y="62"/>
                        <a:pt x="62" y="62"/>
                      </a:cubicBezTo>
                      <a:cubicBezTo>
                        <a:pt x="61" y="64"/>
                        <a:pt x="63" y="64"/>
                        <a:pt x="63" y="64"/>
                      </a:cubicBezTo>
                      <a:cubicBezTo>
                        <a:pt x="63" y="64"/>
                        <a:pt x="63" y="64"/>
                        <a:pt x="63" y="63"/>
                      </a:cubicBezTo>
                      <a:cubicBezTo>
                        <a:pt x="67" y="63"/>
                        <a:pt x="67" y="63"/>
                        <a:pt x="67" y="63"/>
                      </a:cubicBezTo>
                      <a:cubicBezTo>
                        <a:pt x="66" y="63"/>
                        <a:pt x="66" y="64"/>
                        <a:pt x="65" y="64"/>
                      </a:cubicBezTo>
                      <a:cubicBezTo>
                        <a:pt x="66" y="64"/>
                        <a:pt x="66" y="64"/>
                        <a:pt x="67" y="64"/>
                      </a:cubicBezTo>
                      <a:cubicBezTo>
                        <a:pt x="66" y="65"/>
                        <a:pt x="65" y="66"/>
                        <a:pt x="64" y="66"/>
                      </a:cubicBezTo>
                      <a:cubicBezTo>
                        <a:pt x="67" y="66"/>
                        <a:pt x="67" y="66"/>
                        <a:pt x="67" y="66"/>
                      </a:cubicBezTo>
                      <a:cubicBezTo>
                        <a:pt x="66" y="67"/>
                        <a:pt x="66" y="68"/>
                        <a:pt x="66" y="69"/>
                      </a:cubicBezTo>
                      <a:cubicBezTo>
                        <a:pt x="66" y="70"/>
                        <a:pt x="70" y="68"/>
                        <a:pt x="70" y="70"/>
                      </a:cubicBezTo>
                      <a:cubicBezTo>
                        <a:pt x="70" y="70"/>
                        <a:pt x="71" y="70"/>
                        <a:pt x="71" y="70"/>
                      </a:cubicBezTo>
                      <a:cubicBezTo>
                        <a:pt x="72" y="71"/>
                        <a:pt x="72" y="73"/>
                        <a:pt x="75" y="73"/>
                      </a:cubicBezTo>
                      <a:cubicBezTo>
                        <a:pt x="74" y="75"/>
                        <a:pt x="74" y="75"/>
                        <a:pt x="74" y="75"/>
                      </a:cubicBezTo>
                      <a:cubicBezTo>
                        <a:pt x="75" y="76"/>
                        <a:pt x="75" y="72"/>
                        <a:pt x="77" y="73"/>
                      </a:cubicBezTo>
                      <a:cubicBezTo>
                        <a:pt x="79" y="73"/>
                        <a:pt x="76" y="75"/>
                        <a:pt x="76" y="76"/>
                      </a:cubicBezTo>
                      <a:cubicBezTo>
                        <a:pt x="78" y="75"/>
                        <a:pt x="80" y="74"/>
                        <a:pt x="80" y="76"/>
                      </a:cubicBezTo>
                      <a:cubicBezTo>
                        <a:pt x="79" y="77"/>
                        <a:pt x="79" y="76"/>
                        <a:pt x="79" y="76"/>
                      </a:cubicBezTo>
                      <a:close/>
                      <a:moveTo>
                        <a:pt x="93" y="86"/>
                      </a:moveTo>
                      <a:cubicBezTo>
                        <a:pt x="92" y="86"/>
                        <a:pt x="91" y="86"/>
                        <a:pt x="91" y="85"/>
                      </a:cubicBezTo>
                      <a:cubicBezTo>
                        <a:pt x="93" y="84"/>
                        <a:pt x="93" y="85"/>
                        <a:pt x="93" y="86"/>
                      </a:cubicBezTo>
                      <a:close/>
                      <a:moveTo>
                        <a:pt x="115" y="99"/>
                      </a:moveTo>
                      <a:cubicBezTo>
                        <a:pt x="115" y="99"/>
                        <a:pt x="115" y="99"/>
                        <a:pt x="115" y="98"/>
                      </a:cubicBezTo>
                      <a:cubicBezTo>
                        <a:pt x="115" y="98"/>
                        <a:pt x="115" y="98"/>
                        <a:pt x="115" y="99"/>
                      </a:cubicBezTo>
                      <a:close/>
                      <a:moveTo>
                        <a:pt x="179" y="134"/>
                      </a:moveTo>
                      <a:cubicBezTo>
                        <a:pt x="179" y="134"/>
                        <a:pt x="179" y="134"/>
                        <a:pt x="179" y="134"/>
                      </a:cubicBezTo>
                      <a:cubicBezTo>
                        <a:pt x="179" y="133"/>
                        <a:pt x="179" y="134"/>
                        <a:pt x="179" y="134"/>
                      </a:cubicBezTo>
                      <a:close/>
                      <a:moveTo>
                        <a:pt x="180" y="136"/>
                      </a:moveTo>
                      <a:cubicBezTo>
                        <a:pt x="180" y="136"/>
                        <a:pt x="180" y="135"/>
                        <a:pt x="180" y="135"/>
                      </a:cubicBezTo>
                      <a:cubicBezTo>
                        <a:pt x="180" y="136"/>
                        <a:pt x="180" y="135"/>
                        <a:pt x="180" y="135"/>
                      </a:cubicBezTo>
                      <a:cubicBezTo>
                        <a:pt x="179" y="135"/>
                        <a:pt x="179" y="136"/>
                        <a:pt x="180" y="136"/>
                      </a:cubicBezTo>
                      <a:close/>
                      <a:moveTo>
                        <a:pt x="53" y="33"/>
                      </a:moveTo>
                      <a:cubicBezTo>
                        <a:pt x="53" y="33"/>
                        <a:pt x="53" y="33"/>
                        <a:pt x="53" y="33"/>
                      </a:cubicBezTo>
                      <a:cubicBezTo>
                        <a:pt x="52" y="33"/>
                        <a:pt x="52" y="33"/>
                        <a:pt x="53" y="3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3" name="Freeform 1286"/>
                <p:cNvSpPr>
                  <a:spLocks/>
                </p:cNvSpPr>
                <p:nvPr/>
              </p:nvSpPr>
              <p:spPr bwMode="auto">
                <a:xfrm>
                  <a:off x="6593" y="13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4" name="Freeform 1287"/>
                <p:cNvSpPr>
                  <a:spLocks/>
                </p:cNvSpPr>
                <p:nvPr/>
              </p:nvSpPr>
              <p:spPr bwMode="auto">
                <a:xfrm>
                  <a:off x="6493" y="12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5" name="Freeform 1288"/>
                <p:cNvSpPr>
                  <a:spLocks/>
                </p:cNvSpPr>
                <p:nvPr/>
              </p:nvSpPr>
              <p:spPr bwMode="auto">
                <a:xfrm>
                  <a:off x="6685" y="139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6" name="Freeform 1289"/>
                <p:cNvSpPr>
                  <a:spLocks/>
                </p:cNvSpPr>
                <p:nvPr/>
              </p:nvSpPr>
              <p:spPr bwMode="auto">
                <a:xfrm>
                  <a:off x="6771" y="1407"/>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7" name="Freeform 1290"/>
                <p:cNvSpPr>
                  <a:spLocks/>
                </p:cNvSpPr>
                <p:nvPr/>
              </p:nvSpPr>
              <p:spPr bwMode="auto">
                <a:xfrm>
                  <a:off x="6771" y="1441"/>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8" name="Freeform 1291"/>
                <p:cNvSpPr>
                  <a:spLocks/>
                </p:cNvSpPr>
                <p:nvPr/>
              </p:nvSpPr>
              <p:spPr bwMode="auto">
                <a:xfrm>
                  <a:off x="6764" y="1422"/>
                  <a:ext cx="7"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9" name="Freeform 1292"/>
                <p:cNvSpPr>
                  <a:spLocks/>
                </p:cNvSpPr>
                <p:nvPr/>
              </p:nvSpPr>
              <p:spPr bwMode="auto">
                <a:xfrm>
                  <a:off x="6768" y="142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0" name="Freeform 1293"/>
                <p:cNvSpPr>
                  <a:spLocks/>
                </p:cNvSpPr>
                <p:nvPr/>
              </p:nvSpPr>
              <p:spPr bwMode="auto">
                <a:xfrm>
                  <a:off x="6754" y="139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3"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1" name="Freeform 1294"/>
                <p:cNvSpPr>
                  <a:spLocks/>
                </p:cNvSpPr>
                <p:nvPr/>
              </p:nvSpPr>
              <p:spPr bwMode="auto">
                <a:xfrm>
                  <a:off x="6759" y="1429"/>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2" name="Freeform 1295"/>
                <p:cNvSpPr>
                  <a:spLocks/>
                </p:cNvSpPr>
                <p:nvPr/>
              </p:nvSpPr>
              <p:spPr bwMode="auto">
                <a:xfrm>
                  <a:off x="6752" y="1419"/>
                  <a:ext cx="2" cy="5"/>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2"/>
                        <a:pt x="1" y="2"/>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3" name="Freeform 1296"/>
                <p:cNvSpPr>
                  <a:spLocks/>
                </p:cNvSpPr>
                <p:nvPr/>
              </p:nvSpPr>
              <p:spPr bwMode="auto">
                <a:xfrm>
                  <a:off x="6754" y="142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4" name="Rectangle 1297"/>
                <p:cNvSpPr>
                  <a:spLocks noChangeArrowheads="1"/>
                </p:cNvSpPr>
                <p:nvPr/>
              </p:nvSpPr>
              <p:spPr bwMode="auto">
                <a:xfrm>
                  <a:off x="6754" y="142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5" name="Freeform 1298"/>
                <p:cNvSpPr>
                  <a:spLocks/>
                </p:cNvSpPr>
                <p:nvPr/>
              </p:nvSpPr>
              <p:spPr bwMode="auto">
                <a:xfrm>
                  <a:off x="6726" y="1403"/>
                  <a:ext cx="4" cy="2"/>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0"/>
                        <a:pt x="0" y="1"/>
                        <a:pt x="0"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6" name="Freeform 1299"/>
                <p:cNvSpPr>
                  <a:spLocks/>
                </p:cNvSpPr>
                <p:nvPr/>
              </p:nvSpPr>
              <p:spPr bwMode="auto">
                <a:xfrm>
                  <a:off x="6726" y="1414"/>
                  <a:ext cx="4"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7" name="Freeform 1300"/>
                <p:cNvSpPr>
                  <a:spLocks/>
                </p:cNvSpPr>
                <p:nvPr/>
              </p:nvSpPr>
              <p:spPr bwMode="auto">
                <a:xfrm>
                  <a:off x="6714" y="1414"/>
                  <a:ext cx="9" cy="3"/>
                </a:xfrm>
                <a:custGeom>
                  <a:avLst/>
                  <a:gdLst>
                    <a:gd name="T0" fmla="*/ 3 w 4"/>
                    <a:gd name="T1" fmla="*/ 0 h 1"/>
                    <a:gd name="T2" fmla="*/ 2 w 4"/>
                    <a:gd name="T3" fmla="*/ 1 h 1"/>
                    <a:gd name="T4" fmla="*/ 3 w 4"/>
                    <a:gd name="T5" fmla="*/ 0 h 1"/>
                  </a:gdLst>
                  <a:ahLst/>
                  <a:cxnLst>
                    <a:cxn ang="0">
                      <a:pos x="T0" y="T1"/>
                    </a:cxn>
                    <a:cxn ang="0">
                      <a:pos x="T2" y="T3"/>
                    </a:cxn>
                    <a:cxn ang="0">
                      <a:pos x="T4" y="T5"/>
                    </a:cxn>
                  </a:cxnLst>
                  <a:rect l="0" t="0" r="r" b="b"/>
                  <a:pathLst>
                    <a:path w="4" h="1">
                      <a:moveTo>
                        <a:pt x="3" y="0"/>
                      </a:moveTo>
                      <a:cubicBezTo>
                        <a:pt x="3" y="0"/>
                        <a:pt x="0" y="0"/>
                        <a:pt x="2" y="1"/>
                      </a:cubicBezTo>
                      <a:cubicBezTo>
                        <a:pt x="2" y="1"/>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8" name="Freeform 1301"/>
                <p:cNvSpPr>
                  <a:spLocks/>
                </p:cNvSpPr>
                <p:nvPr/>
              </p:nvSpPr>
              <p:spPr bwMode="auto">
                <a:xfrm>
                  <a:off x="6693" y="1374"/>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9" name="Freeform 1302"/>
                <p:cNvSpPr>
                  <a:spLocks/>
                </p:cNvSpPr>
                <p:nvPr/>
              </p:nvSpPr>
              <p:spPr bwMode="auto">
                <a:xfrm>
                  <a:off x="6650" y="1369"/>
                  <a:ext cx="7" cy="10"/>
                </a:xfrm>
                <a:custGeom>
                  <a:avLst/>
                  <a:gdLst>
                    <a:gd name="T0" fmla="*/ 0 w 3"/>
                    <a:gd name="T1" fmla="*/ 3 h 4"/>
                    <a:gd name="T2" fmla="*/ 2 w 3"/>
                    <a:gd name="T3" fmla="*/ 3 h 4"/>
                    <a:gd name="T4" fmla="*/ 2 w 3"/>
                    <a:gd name="T5" fmla="*/ 1 h 4"/>
                    <a:gd name="T6" fmla="*/ 0 w 3"/>
                    <a:gd name="T7" fmla="*/ 3 h 4"/>
                  </a:gdLst>
                  <a:ahLst/>
                  <a:cxnLst>
                    <a:cxn ang="0">
                      <a:pos x="T0" y="T1"/>
                    </a:cxn>
                    <a:cxn ang="0">
                      <a:pos x="T2" y="T3"/>
                    </a:cxn>
                    <a:cxn ang="0">
                      <a:pos x="T4" y="T5"/>
                    </a:cxn>
                    <a:cxn ang="0">
                      <a:pos x="T6" y="T7"/>
                    </a:cxn>
                  </a:cxnLst>
                  <a:rect l="0" t="0" r="r" b="b"/>
                  <a:pathLst>
                    <a:path w="3" h="4">
                      <a:moveTo>
                        <a:pt x="0" y="3"/>
                      </a:moveTo>
                      <a:cubicBezTo>
                        <a:pt x="0" y="4"/>
                        <a:pt x="2" y="1"/>
                        <a:pt x="2" y="3"/>
                      </a:cubicBezTo>
                      <a:cubicBezTo>
                        <a:pt x="3" y="2"/>
                        <a:pt x="2" y="1"/>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0" name="Freeform 1303"/>
                <p:cNvSpPr>
                  <a:spLocks/>
                </p:cNvSpPr>
                <p:nvPr/>
              </p:nvSpPr>
              <p:spPr bwMode="auto">
                <a:xfrm>
                  <a:off x="6655" y="13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1" name="Freeform 1304"/>
                <p:cNvSpPr>
                  <a:spLocks/>
                </p:cNvSpPr>
                <p:nvPr/>
              </p:nvSpPr>
              <p:spPr bwMode="auto">
                <a:xfrm>
                  <a:off x="6356" y="1075"/>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2" name="Freeform 1305"/>
                <p:cNvSpPr>
                  <a:spLocks/>
                </p:cNvSpPr>
                <p:nvPr/>
              </p:nvSpPr>
              <p:spPr bwMode="auto">
                <a:xfrm>
                  <a:off x="6349" y="1075"/>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3" name="Freeform 1306"/>
                <p:cNvSpPr>
                  <a:spLocks/>
                </p:cNvSpPr>
                <p:nvPr/>
              </p:nvSpPr>
              <p:spPr bwMode="auto">
                <a:xfrm>
                  <a:off x="6543" y="1294"/>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4" name="Freeform 1307"/>
                <p:cNvSpPr>
                  <a:spLocks/>
                </p:cNvSpPr>
                <p:nvPr/>
              </p:nvSpPr>
              <p:spPr bwMode="auto">
                <a:xfrm>
                  <a:off x="6524" y="1270"/>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5" name="Freeform 1308"/>
                <p:cNvSpPr>
                  <a:spLocks/>
                </p:cNvSpPr>
                <p:nvPr/>
              </p:nvSpPr>
              <p:spPr bwMode="auto">
                <a:xfrm>
                  <a:off x="6501" y="1258"/>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6" name="Freeform 1309"/>
                <p:cNvSpPr>
                  <a:spLocks/>
                </p:cNvSpPr>
                <p:nvPr/>
              </p:nvSpPr>
              <p:spPr bwMode="auto">
                <a:xfrm>
                  <a:off x="6683" y="1225"/>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1"/>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7" name="Freeform 1310"/>
                <p:cNvSpPr>
                  <a:spLocks/>
                </p:cNvSpPr>
                <p:nvPr/>
              </p:nvSpPr>
              <p:spPr bwMode="auto">
                <a:xfrm>
                  <a:off x="6669" y="1230"/>
                  <a:ext cx="5" cy="2"/>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8" name="Freeform 1311"/>
                <p:cNvSpPr>
                  <a:spLocks/>
                </p:cNvSpPr>
                <p:nvPr/>
              </p:nvSpPr>
              <p:spPr bwMode="auto">
                <a:xfrm>
                  <a:off x="6664" y="1227"/>
                  <a:ext cx="7" cy="5"/>
                </a:xfrm>
                <a:custGeom>
                  <a:avLst/>
                  <a:gdLst>
                    <a:gd name="T0" fmla="*/ 1 w 3"/>
                    <a:gd name="T1" fmla="*/ 0 h 2"/>
                    <a:gd name="T2" fmla="*/ 2 w 3"/>
                    <a:gd name="T3" fmla="*/ 1 h 2"/>
                    <a:gd name="T4" fmla="*/ 2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0" y="2"/>
                        <a:pt x="2" y="0"/>
                        <a:pt x="2" y="1"/>
                      </a:cubicBezTo>
                      <a:cubicBezTo>
                        <a:pt x="2" y="2"/>
                        <a:pt x="2" y="2"/>
                        <a:pt x="2" y="2"/>
                      </a:cubicBezTo>
                      <a:cubicBezTo>
                        <a:pt x="3" y="0"/>
                        <a:pt x="3" y="0"/>
                        <a:pt x="3"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9" name="Freeform 1312"/>
                <p:cNvSpPr>
                  <a:spLocks/>
                </p:cNvSpPr>
                <p:nvPr/>
              </p:nvSpPr>
              <p:spPr bwMode="auto">
                <a:xfrm>
                  <a:off x="6671" y="121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0" name="Freeform 1313"/>
                <p:cNvSpPr>
                  <a:spLocks/>
                </p:cNvSpPr>
                <p:nvPr/>
              </p:nvSpPr>
              <p:spPr bwMode="auto">
                <a:xfrm>
                  <a:off x="6674" y="1211"/>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1" name="Freeform 1314"/>
                <p:cNvSpPr>
                  <a:spLocks/>
                </p:cNvSpPr>
                <p:nvPr/>
              </p:nvSpPr>
              <p:spPr bwMode="auto">
                <a:xfrm>
                  <a:off x="6671" y="1208"/>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2" name="Freeform 1315"/>
                <p:cNvSpPr>
                  <a:spLocks/>
                </p:cNvSpPr>
                <p:nvPr/>
              </p:nvSpPr>
              <p:spPr bwMode="auto">
                <a:xfrm>
                  <a:off x="6666" y="121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3" name="Freeform 1316"/>
                <p:cNvSpPr>
                  <a:spLocks/>
                </p:cNvSpPr>
                <p:nvPr/>
              </p:nvSpPr>
              <p:spPr bwMode="auto">
                <a:xfrm>
                  <a:off x="6666" y="1215"/>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4" name="Freeform 1317"/>
                <p:cNvSpPr>
                  <a:spLocks/>
                </p:cNvSpPr>
                <p:nvPr/>
              </p:nvSpPr>
              <p:spPr bwMode="auto">
                <a:xfrm>
                  <a:off x="6666" y="1215"/>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5" name="Freeform 1318"/>
                <p:cNvSpPr>
                  <a:spLocks/>
                </p:cNvSpPr>
                <p:nvPr/>
              </p:nvSpPr>
              <p:spPr bwMode="auto">
                <a:xfrm>
                  <a:off x="6662" y="123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6" name="Freeform 1319"/>
                <p:cNvSpPr>
                  <a:spLocks/>
                </p:cNvSpPr>
                <p:nvPr/>
              </p:nvSpPr>
              <p:spPr bwMode="auto">
                <a:xfrm>
                  <a:off x="6664" y="1206"/>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7" name="Freeform 1320"/>
                <p:cNvSpPr>
                  <a:spLocks/>
                </p:cNvSpPr>
                <p:nvPr/>
              </p:nvSpPr>
              <p:spPr bwMode="auto">
                <a:xfrm>
                  <a:off x="6664" y="12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8" name="Freeform 1321"/>
                <p:cNvSpPr>
                  <a:spLocks/>
                </p:cNvSpPr>
                <p:nvPr/>
              </p:nvSpPr>
              <p:spPr bwMode="auto">
                <a:xfrm>
                  <a:off x="6662" y="1218"/>
                  <a:ext cx="4" cy="4"/>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9" name="Freeform 1322"/>
                <p:cNvSpPr>
                  <a:spLocks/>
                </p:cNvSpPr>
                <p:nvPr/>
              </p:nvSpPr>
              <p:spPr bwMode="auto">
                <a:xfrm>
                  <a:off x="6664" y="1201"/>
                  <a:ext cx="5" cy="5"/>
                </a:xfrm>
                <a:custGeom>
                  <a:avLst/>
                  <a:gdLst>
                    <a:gd name="T0" fmla="*/ 2 w 5"/>
                    <a:gd name="T1" fmla="*/ 2 h 5"/>
                    <a:gd name="T2" fmla="*/ 5 w 5"/>
                    <a:gd name="T3" fmla="*/ 0 h 5"/>
                    <a:gd name="T4" fmla="*/ 0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5"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0" name="Freeform 1323"/>
                <p:cNvSpPr>
                  <a:spLocks/>
                </p:cNvSpPr>
                <p:nvPr/>
              </p:nvSpPr>
              <p:spPr bwMode="auto">
                <a:xfrm>
                  <a:off x="6662" y="1199"/>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2" y="0"/>
                        <a:pt x="2" y="0"/>
                      </a:cubicBezTo>
                      <a:cubicBezTo>
                        <a:pt x="2" y="0"/>
                        <a:pt x="1" y="0"/>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1" name="Freeform 1324"/>
                <p:cNvSpPr>
                  <a:spLocks/>
                </p:cNvSpPr>
                <p:nvPr/>
              </p:nvSpPr>
              <p:spPr bwMode="auto">
                <a:xfrm>
                  <a:off x="6659" y="12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2" name="Freeform 1325"/>
                <p:cNvSpPr>
                  <a:spLocks/>
                </p:cNvSpPr>
                <p:nvPr/>
              </p:nvSpPr>
              <p:spPr bwMode="auto">
                <a:xfrm>
                  <a:off x="6662" y="12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3" name="Freeform 1326"/>
                <p:cNvSpPr>
                  <a:spLocks/>
                </p:cNvSpPr>
                <p:nvPr/>
              </p:nvSpPr>
              <p:spPr bwMode="auto">
                <a:xfrm>
                  <a:off x="6662" y="12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4" name="Freeform 1327"/>
                <p:cNvSpPr>
                  <a:spLocks/>
                </p:cNvSpPr>
                <p:nvPr/>
              </p:nvSpPr>
              <p:spPr bwMode="auto">
                <a:xfrm>
                  <a:off x="6662" y="12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5" name="Freeform 1328"/>
                <p:cNvSpPr>
                  <a:spLocks/>
                </p:cNvSpPr>
                <p:nvPr/>
              </p:nvSpPr>
              <p:spPr bwMode="auto">
                <a:xfrm>
                  <a:off x="6657" y="1218"/>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6" name="Freeform 1329"/>
                <p:cNvSpPr>
                  <a:spLocks/>
                </p:cNvSpPr>
                <p:nvPr/>
              </p:nvSpPr>
              <p:spPr bwMode="auto">
                <a:xfrm>
                  <a:off x="6659" y="1213"/>
                  <a:ext cx="3"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7" name="Rectangle 1330"/>
                <p:cNvSpPr>
                  <a:spLocks noChangeArrowheads="1"/>
                </p:cNvSpPr>
                <p:nvPr/>
              </p:nvSpPr>
              <p:spPr bwMode="auto">
                <a:xfrm>
                  <a:off x="6659" y="12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8" name="Freeform 1331"/>
                <p:cNvSpPr>
                  <a:spLocks/>
                </p:cNvSpPr>
                <p:nvPr/>
              </p:nvSpPr>
              <p:spPr bwMode="auto">
                <a:xfrm>
                  <a:off x="6657" y="1206"/>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1"/>
                        <a:pt x="0"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9" name="Freeform 1332"/>
                <p:cNvSpPr>
                  <a:spLocks/>
                </p:cNvSpPr>
                <p:nvPr/>
              </p:nvSpPr>
              <p:spPr bwMode="auto">
                <a:xfrm>
                  <a:off x="6659" y="120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0" name="Freeform 1333"/>
                <p:cNvSpPr>
                  <a:spLocks/>
                </p:cNvSpPr>
                <p:nvPr/>
              </p:nvSpPr>
              <p:spPr bwMode="auto">
                <a:xfrm>
                  <a:off x="6652" y="120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1" name="Freeform 1334"/>
                <p:cNvSpPr>
                  <a:spLocks/>
                </p:cNvSpPr>
                <p:nvPr/>
              </p:nvSpPr>
              <p:spPr bwMode="auto">
                <a:xfrm>
                  <a:off x="6657" y="121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2" name="Freeform 1335"/>
                <p:cNvSpPr>
                  <a:spLocks/>
                </p:cNvSpPr>
                <p:nvPr/>
              </p:nvSpPr>
              <p:spPr bwMode="auto">
                <a:xfrm>
                  <a:off x="6657" y="1203"/>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3" name="Freeform 1336"/>
                <p:cNvSpPr>
                  <a:spLocks/>
                </p:cNvSpPr>
                <p:nvPr/>
              </p:nvSpPr>
              <p:spPr bwMode="auto">
                <a:xfrm>
                  <a:off x="666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4" name="Freeform 1337"/>
                <p:cNvSpPr>
                  <a:spLocks/>
                </p:cNvSpPr>
                <p:nvPr/>
              </p:nvSpPr>
              <p:spPr bwMode="auto">
                <a:xfrm>
                  <a:off x="6659" y="1208"/>
                  <a:ext cx="3" cy="3"/>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5" name="Freeform 1338"/>
                <p:cNvSpPr>
                  <a:spLocks/>
                </p:cNvSpPr>
                <p:nvPr/>
              </p:nvSpPr>
              <p:spPr bwMode="auto">
                <a:xfrm>
                  <a:off x="6636" y="120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6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6"/>
                        <a:pt x="2" y="5"/>
                        <a:pt x="1" y="7"/>
                      </a:cubicBezTo>
                      <a:cubicBezTo>
                        <a:pt x="2" y="6"/>
                        <a:pt x="5" y="2"/>
                        <a:pt x="7" y="0"/>
                      </a:cubicBezTo>
                      <a:cubicBezTo>
                        <a:pt x="7" y="0"/>
                        <a:pt x="6" y="1"/>
                        <a:pt x="5" y="1"/>
                      </a:cubicBezTo>
                      <a:cubicBezTo>
                        <a:pt x="5" y="2"/>
                        <a:pt x="5" y="3"/>
                        <a:pt x="4" y="4"/>
                      </a:cubicBezTo>
                      <a:cubicBezTo>
                        <a:pt x="3" y="4"/>
                        <a:pt x="4" y="3"/>
                        <a:pt x="4" y="3"/>
                      </a:cubicBezTo>
                      <a:cubicBezTo>
                        <a:pt x="3" y="4"/>
                        <a:pt x="2" y="4"/>
                        <a:pt x="0" y="7"/>
                      </a:cubicBezTo>
                      <a:cubicBezTo>
                        <a:pt x="1" y="6"/>
                        <a:pt x="1" y="6"/>
                        <a:pt x="1" y="6"/>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6" name="Freeform 1339"/>
                <p:cNvSpPr>
                  <a:spLocks/>
                </p:cNvSpPr>
                <p:nvPr/>
              </p:nvSpPr>
              <p:spPr bwMode="auto">
                <a:xfrm>
                  <a:off x="6652" y="120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0"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7" name="Freeform 1340"/>
                <p:cNvSpPr>
                  <a:spLocks/>
                </p:cNvSpPr>
                <p:nvPr/>
              </p:nvSpPr>
              <p:spPr bwMode="auto">
                <a:xfrm>
                  <a:off x="6647" y="1206"/>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3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3" y="0"/>
                        <a:pt x="4" y="0"/>
                        <a:pt x="4" y="0"/>
                      </a:cubicBezTo>
                      <a:cubicBezTo>
                        <a:pt x="4" y="0"/>
                        <a:pt x="4" y="0"/>
                        <a:pt x="4" y="0"/>
                      </a:cubicBezTo>
                      <a:cubicBezTo>
                        <a:pt x="4" y="0"/>
                        <a:pt x="4" y="0"/>
                        <a:pt x="4" y="0"/>
                      </a:cubicBezTo>
                      <a:cubicBezTo>
                        <a:pt x="3" y="0"/>
                        <a:pt x="3" y="0"/>
                        <a:pt x="3" y="0"/>
                      </a:cubicBezTo>
                      <a:cubicBezTo>
                        <a:pt x="3"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8" name="Freeform 1341"/>
                <p:cNvSpPr>
                  <a:spLocks/>
                </p:cNvSpPr>
                <p:nvPr/>
              </p:nvSpPr>
              <p:spPr bwMode="auto">
                <a:xfrm>
                  <a:off x="6650" y="12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9" name="Freeform 1342"/>
                <p:cNvSpPr>
                  <a:spLocks/>
                </p:cNvSpPr>
                <p:nvPr/>
              </p:nvSpPr>
              <p:spPr bwMode="auto">
                <a:xfrm>
                  <a:off x="6650" y="1218"/>
                  <a:ext cx="7" cy="12"/>
                </a:xfrm>
                <a:custGeom>
                  <a:avLst/>
                  <a:gdLst>
                    <a:gd name="T0" fmla="*/ 1 w 3"/>
                    <a:gd name="T1" fmla="*/ 4 h 5"/>
                    <a:gd name="T2" fmla="*/ 1 w 3"/>
                    <a:gd name="T3" fmla="*/ 4 h 5"/>
                    <a:gd name="T4" fmla="*/ 0 w 3"/>
                    <a:gd name="T5" fmla="*/ 5 h 5"/>
                    <a:gd name="T6" fmla="*/ 2 w 3"/>
                    <a:gd name="T7" fmla="*/ 3 h 5"/>
                    <a:gd name="T8" fmla="*/ 2 w 3"/>
                    <a:gd name="T9" fmla="*/ 3 h 5"/>
                    <a:gd name="T10" fmla="*/ 3 w 3"/>
                    <a:gd name="T11" fmla="*/ 0 h 5"/>
                    <a:gd name="T12" fmla="*/ 1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1" y="4"/>
                      </a:moveTo>
                      <a:cubicBezTo>
                        <a:pt x="1" y="4"/>
                        <a:pt x="1" y="3"/>
                        <a:pt x="1" y="4"/>
                      </a:cubicBezTo>
                      <a:cubicBezTo>
                        <a:pt x="1" y="4"/>
                        <a:pt x="1" y="4"/>
                        <a:pt x="0" y="5"/>
                      </a:cubicBezTo>
                      <a:cubicBezTo>
                        <a:pt x="1" y="4"/>
                        <a:pt x="2" y="4"/>
                        <a:pt x="2" y="3"/>
                      </a:cubicBezTo>
                      <a:cubicBezTo>
                        <a:pt x="2" y="3"/>
                        <a:pt x="2" y="3"/>
                        <a:pt x="2" y="3"/>
                      </a:cubicBezTo>
                      <a:cubicBezTo>
                        <a:pt x="2" y="3"/>
                        <a:pt x="3" y="1"/>
                        <a:pt x="3" y="0"/>
                      </a:cubicBezTo>
                      <a:cubicBezTo>
                        <a:pt x="2" y="2"/>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0" name="Freeform 1343"/>
                <p:cNvSpPr>
                  <a:spLocks/>
                </p:cNvSpPr>
                <p:nvPr/>
              </p:nvSpPr>
              <p:spPr bwMode="auto">
                <a:xfrm>
                  <a:off x="6650" y="1218"/>
                  <a:ext cx="2" cy="4"/>
                </a:xfrm>
                <a:custGeom>
                  <a:avLst/>
                  <a:gdLst>
                    <a:gd name="T0" fmla="*/ 1 w 1"/>
                    <a:gd name="T1" fmla="*/ 0 h 2"/>
                    <a:gd name="T2" fmla="*/ 0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1" name="Freeform 1344"/>
                <p:cNvSpPr>
                  <a:spLocks/>
                </p:cNvSpPr>
                <p:nvPr/>
              </p:nvSpPr>
              <p:spPr bwMode="auto">
                <a:xfrm>
                  <a:off x="6652" y="1199"/>
                  <a:ext cx="5" cy="4"/>
                </a:xfrm>
                <a:custGeom>
                  <a:avLst/>
                  <a:gdLst>
                    <a:gd name="T0" fmla="*/ 3 w 5"/>
                    <a:gd name="T1" fmla="*/ 4 h 4"/>
                    <a:gd name="T2" fmla="*/ 5 w 5"/>
                    <a:gd name="T3" fmla="*/ 0 h 4"/>
                    <a:gd name="T4" fmla="*/ 0 w 5"/>
                    <a:gd name="T5" fmla="*/ 4 h 4"/>
                    <a:gd name="T6" fmla="*/ 3 w 5"/>
                    <a:gd name="T7" fmla="*/ 4 h 4"/>
                  </a:gdLst>
                  <a:ahLst/>
                  <a:cxnLst>
                    <a:cxn ang="0">
                      <a:pos x="T0" y="T1"/>
                    </a:cxn>
                    <a:cxn ang="0">
                      <a:pos x="T2" y="T3"/>
                    </a:cxn>
                    <a:cxn ang="0">
                      <a:pos x="T4" y="T5"/>
                    </a:cxn>
                    <a:cxn ang="0">
                      <a:pos x="T6" y="T7"/>
                    </a:cxn>
                  </a:cxnLst>
                  <a:rect l="0" t="0" r="r" b="b"/>
                  <a:pathLst>
                    <a:path w="5" h="4">
                      <a:moveTo>
                        <a:pt x="3" y="4"/>
                      </a:moveTo>
                      <a:lnTo>
                        <a:pt x="5" y="0"/>
                      </a:lnTo>
                      <a:lnTo>
                        <a:pt x="0" y="4"/>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2" name="Freeform 1345"/>
                <p:cNvSpPr>
                  <a:spLocks/>
                </p:cNvSpPr>
                <p:nvPr/>
              </p:nvSpPr>
              <p:spPr bwMode="auto">
                <a:xfrm>
                  <a:off x="6652" y="119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3" name="Freeform 1346"/>
                <p:cNvSpPr>
                  <a:spLocks/>
                </p:cNvSpPr>
                <p:nvPr/>
              </p:nvSpPr>
              <p:spPr bwMode="auto">
                <a:xfrm>
                  <a:off x="6527" y="116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4" name="Freeform 1347"/>
                <p:cNvSpPr>
                  <a:spLocks/>
                </p:cNvSpPr>
                <p:nvPr/>
              </p:nvSpPr>
              <p:spPr bwMode="auto">
                <a:xfrm>
                  <a:off x="6531" y="11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5" name="Freeform 1348"/>
                <p:cNvSpPr>
                  <a:spLocks/>
                </p:cNvSpPr>
                <p:nvPr/>
              </p:nvSpPr>
              <p:spPr bwMode="auto">
                <a:xfrm>
                  <a:off x="6610" y="1163"/>
                  <a:ext cx="4"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6" name="Freeform 1349"/>
                <p:cNvSpPr>
                  <a:spLocks/>
                </p:cNvSpPr>
                <p:nvPr/>
              </p:nvSpPr>
              <p:spPr bwMode="auto">
                <a:xfrm>
                  <a:off x="6567" y="116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7" name="Freeform 1350"/>
                <p:cNvSpPr>
                  <a:spLocks/>
                </p:cNvSpPr>
                <p:nvPr/>
              </p:nvSpPr>
              <p:spPr bwMode="auto">
                <a:xfrm>
                  <a:off x="6557" y="118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8" name="Freeform 1351"/>
                <p:cNvSpPr>
                  <a:spLocks/>
                </p:cNvSpPr>
                <p:nvPr/>
              </p:nvSpPr>
              <p:spPr bwMode="auto">
                <a:xfrm>
                  <a:off x="6508" y="116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9" name="Freeform 1352"/>
                <p:cNvSpPr>
                  <a:spLocks/>
                </p:cNvSpPr>
                <p:nvPr/>
              </p:nvSpPr>
              <p:spPr bwMode="auto">
                <a:xfrm>
                  <a:off x="6631" y="1187"/>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0" name="Freeform 1353"/>
                <p:cNvSpPr>
                  <a:spLocks/>
                </p:cNvSpPr>
                <p:nvPr/>
              </p:nvSpPr>
              <p:spPr bwMode="auto">
                <a:xfrm>
                  <a:off x="6553" y="113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1" name="Freeform 1354"/>
                <p:cNvSpPr>
                  <a:spLocks/>
                </p:cNvSpPr>
                <p:nvPr/>
              </p:nvSpPr>
              <p:spPr bwMode="auto">
                <a:xfrm>
                  <a:off x="6631" y="1185"/>
                  <a:ext cx="5" cy="2"/>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1" y="1"/>
                        <a:pt x="1"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2" name="Freeform 1355"/>
                <p:cNvSpPr>
                  <a:spLocks/>
                </p:cNvSpPr>
                <p:nvPr/>
              </p:nvSpPr>
              <p:spPr bwMode="auto">
                <a:xfrm>
                  <a:off x="6458" y="1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3" name="Freeform 1356"/>
                <p:cNvSpPr>
                  <a:spLocks/>
                </p:cNvSpPr>
                <p:nvPr/>
              </p:nvSpPr>
              <p:spPr bwMode="auto">
                <a:xfrm>
                  <a:off x="6470" y="1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4" name="Freeform 1357"/>
                <p:cNvSpPr>
                  <a:spLocks/>
                </p:cNvSpPr>
                <p:nvPr/>
              </p:nvSpPr>
              <p:spPr bwMode="auto">
                <a:xfrm>
                  <a:off x="6645" y="1194"/>
                  <a:ext cx="2"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5" name="Freeform 1358"/>
                <p:cNvSpPr>
                  <a:spLocks/>
                </p:cNvSpPr>
                <p:nvPr/>
              </p:nvSpPr>
              <p:spPr bwMode="auto">
                <a:xfrm>
                  <a:off x="6636" y="120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6" name="Freeform 1359"/>
                <p:cNvSpPr>
                  <a:spLocks/>
                </p:cNvSpPr>
                <p:nvPr/>
              </p:nvSpPr>
              <p:spPr bwMode="auto">
                <a:xfrm>
                  <a:off x="6612" y="120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7" name="Freeform 1360"/>
                <p:cNvSpPr>
                  <a:spLocks/>
                </p:cNvSpPr>
                <p:nvPr/>
              </p:nvSpPr>
              <p:spPr bwMode="auto">
                <a:xfrm>
                  <a:off x="6645" y="1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8" name="Freeform 1361"/>
                <p:cNvSpPr>
                  <a:spLocks/>
                </p:cNvSpPr>
                <p:nvPr/>
              </p:nvSpPr>
              <p:spPr bwMode="auto">
                <a:xfrm>
                  <a:off x="6647" y="119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9" name="Freeform 1362"/>
                <p:cNvSpPr>
                  <a:spLocks/>
                </p:cNvSpPr>
                <p:nvPr/>
              </p:nvSpPr>
              <p:spPr bwMode="auto">
                <a:xfrm>
                  <a:off x="6645" y="119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0" name="Freeform 1363"/>
                <p:cNvSpPr>
                  <a:spLocks/>
                </p:cNvSpPr>
                <p:nvPr/>
              </p:nvSpPr>
              <p:spPr bwMode="auto">
                <a:xfrm>
                  <a:off x="6493"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1" name="Freeform 1364"/>
                <p:cNvSpPr>
                  <a:spLocks/>
                </p:cNvSpPr>
                <p:nvPr/>
              </p:nvSpPr>
              <p:spPr bwMode="auto">
                <a:xfrm>
                  <a:off x="6574" y="1196"/>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2" name="Freeform 1365"/>
                <p:cNvSpPr>
                  <a:spLocks/>
                </p:cNvSpPr>
                <p:nvPr/>
              </p:nvSpPr>
              <p:spPr bwMode="auto">
                <a:xfrm>
                  <a:off x="6572" y="1187"/>
                  <a:ext cx="9"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3" name="Freeform 1366"/>
                <p:cNvSpPr>
                  <a:spLocks noEditPoints="1"/>
                </p:cNvSpPr>
                <p:nvPr/>
              </p:nvSpPr>
              <p:spPr bwMode="auto">
                <a:xfrm>
                  <a:off x="6444" y="1068"/>
                  <a:ext cx="208" cy="150"/>
                </a:xfrm>
                <a:custGeom>
                  <a:avLst/>
                  <a:gdLst>
                    <a:gd name="T0" fmla="*/ 34 w 88"/>
                    <a:gd name="T1" fmla="*/ 42 h 63"/>
                    <a:gd name="T2" fmla="*/ 37 w 88"/>
                    <a:gd name="T3" fmla="*/ 42 h 63"/>
                    <a:gd name="T4" fmla="*/ 37 w 88"/>
                    <a:gd name="T5" fmla="*/ 45 h 63"/>
                    <a:gd name="T6" fmla="*/ 41 w 88"/>
                    <a:gd name="T7" fmla="*/ 45 h 63"/>
                    <a:gd name="T8" fmla="*/ 43 w 88"/>
                    <a:gd name="T9" fmla="*/ 47 h 63"/>
                    <a:gd name="T10" fmla="*/ 52 w 88"/>
                    <a:gd name="T11" fmla="*/ 43 h 63"/>
                    <a:gd name="T12" fmla="*/ 52 w 88"/>
                    <a:gd name="T13" fmla="*/ 43 h 63"/>
                    <a:gd name="T14" fmla="*/ 48 w 88"/>
                    <a:gd name="T15" fmla="*/ 48 h 63"/>
                    <a:gd name="T16" fmla="*/ 51 w 88"/>
                    <a:gd name="T17" fmla="*/ 49 h 63"/>
                    <a:gd name="T18" fmla="*/ 54 w 88"/>
                    <a:gd name="T19" fmla="*/ 51 h 63"/>
                    <a:gd name="T20" fmla="*/ 56 w 88"/>
                    <a:gd name="T21" fmla="*/ 55 h 63"/>
                    <a:gd name="T22" fmla="*/ 58 w 88"/>
                    <a:gd name="T23" fmla="*/ 57 h 63"/>
                    <a:gd name="T24" fmla="*/ 69 w 88"/>
                    <a:gd name="T25" fmla="*/ 49 h 63"/>
                    <a:gd name="T26" fmla="*/ 63 w 88"/>
                    <a:gd name="T27" fmla="*/ 59 h 63"/>
                    <a:gd name="T28" fmla="*/ 64 w 88"/>
                    <a:gd name="T29" fmla="*/ 60 h 63"/>
                    <a:gd name="T30" fmla="*/ 66 w 88"/>
                    <a:gd name="T31" fmla="*/ 61 h 63"/>
                    <a:gd name="T32" fmla="*/ 71 w 88"/>
                    <a:gd name="T33" fmla="*/ 62 h 63"/>
                    <a:gd name="T34" fmla="*/ 77 w 88"/>
                    <a:gd name="T35" fmla="*/ 57 h 63"/>
                    <a:gd name="T36" fmla="*/ 77 w 88"/>
                    <a:gd name="T37" fmla="*/ 63 h 63"/>
                    <a:gd name="T38" fmla="*/ 82 w 88"/>
                    <a:gd name="T39" fmla="*/ 59 h 63"/>
                    <a:gd name="T40" fmla="*/ 87 w 88"/>
                    <a:gd name="T41" fmla="*/ 53 h 63"/>
                    <a:gd name="T42" fmla="*/ 84 w 88"/>
                    <a:gd name="T43" fmla="*/ 55 h 63"/>
                    <a:gd name="T44" fmla="*/ 83 w 88"/>
                    <a:gd name="T45" fmla="*/ 52 h 63"/>
                    <a:gd name="T46" fmla="*/ 79 w 88"/>
                    <a:gd name="T47" fmla="*/ 48 h 63"/>
                    <a:gd name="T48" fmla="*/ 72 w 88"/>
                    <a:gd name="T49" fmla="*/ 46 h 63"/>
                    <a:gd name="T50" fmla="*/ 70 w 88"/>
                    <a:gd name="T51" fmla="*/ 43 h 63"/>
                    <a:gd name="T52" fmla="*/ 67 w 88"/>
                    <a:gd name="T53" fmla="*/ 45 h 63"/>
                    <a:gd name="T54" fmla="*/ 63 w 88"/>
                    <a:gd name="T55" fmla="*/ 45 h 63"/>
                    <a:gd name="T56" fmla="*/ 59 w 88"/>
                    <a:gd name="T57" fmla="*/ 39 h 63"/>
                    <a:gd name="T58" fmla="*/ 55 w 88"/>
                    <a:gd name="T59" fmla="*/ 39 h 63"/>
                    <a:gd name="T60" fmla="*/ 52 w 88"/>
                    <a:gd name="T61" fmla="*/ 36 h 63"/>
                    <a:gd name="T62" fmla="*/ 49 w 88"/>
                    <a:gd name="T63" fmla="*/ 35 h 63"/>
                    <a:gd name="T64" fmla="*/ 47 w 88"/>
                    <a:gd name="T65" fmla="*/ 30 h 63"/>
                    <a:gd name="T66" fmla="*/ 43 w 88"/>
                    <a:gd name="T67" fmla="*/ 25 h 63"/>
                    <a:gd name="T68" fmla="*/ 38 w 88"/>
                    <a:gd name="T69" fmla="*/ 22 h 63"/>
                    <a:gd name="T70" fmla="*/ 33 w 88"/>
                    <a:gd name="T71" fmla="*/ 20 h 63"/>
                    <a:gd name="T72" fmla="*/ 30 w 88"/>
                    <a:gd name="T73" fmla="*/ 14 h 63"/>
                    <a:gd name="T74" fmla="*/ 27 w 88"/>
                    <a:gd name="T75" fmla="*/ 13 h 63"/>
                    <a:gd name="T76" fmla="*/ 22 w 88"/>
                    <a:gd name="T77" fmla="*/ 9 h 63"/>
                    <a:gd name="T78" fmla="*/ 17 w 88"/>
                    <a:gd name="T79" fmla="*/ 6 h 63"/>
                    <a:gd name="T80" fmla="*/ 7 w 88"/>
                    <a:gd name="T81" fmla="*/ 2 h 63"/>
                    <a:gd name="T82" fmla="*/ 3 w 88"/>
                    <a:gd name="T83" fmla="*/ 13 h 63"/>
                    <a:gd name="T84" fmla="*/ 7 w 88"/>
                    <a:gd name="T85" fmla="*/ 17 h 63"/>
                    <a:gd name="T86" fmla="*/ 7 w 88"/>
                    <a:gd name="T87" fmla="*/ 20 h 63"/>
                    <a:gd name="T88" fmla="*/ 13 w 88"/>
                    <a:gd name="T89" fmla="*/ 24 h 63"/>
                    <a:gd name="T90" fmla="*/ 18 w 88"/>
                    <a:gd name="T91" fmla="*/ 23 h 63"/>
                    <a:gd name="T92" fmla="*/ 20 w 88"/>
                    <a:gd name="T93" fmla="*/ 26 h 63"/>
                    <a:gd name="T94" fmla="*/ 21 w 88"/>
                    <a:gd name="T95" fmla="*/ 28 h 63"/>
                    <a:gd name="T96" fmla="*/ 21 w 88"/>
                    <a:gd name="T97" fmla="*/ 33 h 63"/>
                    <a:gd name="T98" fmla="*/ 26 w 88"/>
                    <a:gd name="T99" fmla="*/ 31 h 63"/>
                    <a:gd name="T100" fmla="*/ 27 w 88"/>
                    <a:gd name="T101" fmla="*/ 33 h 63"/>
                    <a:gd name="T102" fmla="*/ 27 w 88"/>
                    <a:gd name="T103" fmla="*/ 35 h 63"/>
                    <a:gd name="T104" fmla="*/ 29 w 88"/>
                    <a:gd name="T105" fmla="*/ 38 h 63"/>
                    <a:gd name="T106" fmla="*/ 33 w 88"/>
                    <a:gd name="T107" fmla="*/ 40 h 63"/>
                    <a:gd name="T108" fmla="*/ 51 w 88"/>
                    <a:gd name="T109" fmla="*/ 46 h 63"/>
                    <a:gd name="T110" fmla="*/ 83 w 88"/>
                    <a:gd name="T111" fmla="*/ 5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63">
                      <a:moveTo>
                        <a:pt x="33" y="40"/>
                      </a:moveTo>
                      <a:cubicBezTo>
                        <a:pt x="32" y="42"/>
                        <a:pt x="32" y="42"/>
                        <a:pt x="32" y="42"/>
                      </a:cubicBezTo>
                      <a:cubicBezTo>
                        <a:pt x="30" y="44"/>
                        <a:pt x="30" y="43"/>
                        <a:pt x="29" y="45"/>
                      </a:cubicBezTo>
                      <a:cubicBezTo>
                        <a:pt x="33" y="40"/>
                        <a:pt x="31" y="45"/>
                        <a:pt x="35" y="41"/>
                      </a:cubicBezTo>
                      <a:cubicBezTo>
                        <a:pt x="34" y="42"/>
                        <a:pt x="34" y="42"/>
                        <a:pt x="34" y="42"/>
                      </a:cubicBezTo>
                      <a:cubicBezTo>
                        <a:pt x="34" y="42"/>
                        <a:pt x="34" y="42"/>
                        <a:pt x="34" y="42"/>
                      </a:cubicBezTo>
                      <a:cubicBezTo>
                        <a:pt x="33" y="45"/>
                        <a:pt x="37" y="39"/>
                        <a:pt x="37" y="40"/>
                      </a:cubicBezTo>
                      <a:cubicBezTo>
                        <a:pt x="37" y="41"/>
                        <a:pt x="36" y="42"/>
                        <a:pt x="36" y="42"/>
                      </a:cubicBezTo>
                      <a:cubicBezTo>
                        <a:pt x="37" y="41"/>
                        <a:pt x="37" y="41"/>
                        <a:pt x="37" y="41"/>
                      </a:cubicBezTo>
                      <a:cubicBezTo>
                        <a:pt x="37" y="41"/>
                        <a:pt x="37" y="42"/>
                        <a:pt x="37" y="42"/>
                      </a:cubicBezTo>
                      <a:cubicBezTo>
                        <a:pt x="38" y="42"/>
                        <a:pt x="38" y="42"/>
                        <a:pt x="38" y="42"/>
                      </a:cubicBezTo>
                      <a:cubicBezTo>
                        <a:pt x="37" y="42"/>
                        <a:pt x="37" y="42"/>
                        <a:pt x="37" y="42"/>
                      </a:cubicBezTo>
                      <a:cubicBezTo>
                        <a:pt x="38" y="42"/>
                        <a:pt x="39" y="41"/>
                        <a:pt x="40" y="40"/>
                      </a:cubicBezTo>
                      <a:cubicBezTo>
                        <a:pt x="39" y="41"/>
                        <a:pt x="39" y="41"/>
                        <a:pt x="39" y="41"/>
                      </a:cubicBezTo>
                      <a:cubicBezTo>
                        <a:pt x="40" y="41"/>
                        <a:pt x="40" y="41"/>
                        <a:pt x="40" y="41"/>
                      </a:cubicBezTo>
                      <a:cubicBezTo>
                        <a:pt x="39" y="42"/>
                        <a:pt x="38" y="43"/>
                        <a:pt x="38" y="42"/>
                      </a:cubicBezTo>
                      <a:cubicBezTo>
                        <a:pt x="35" y="47"/>
                        <a:pt x="39" y="42"/>
                        <a:pt x="38" y="45"/>
                      </a:cubicBezTo>
                      <a:cubicBezTo>
                        <a:pt x="37" y="45"/>
                        <a:pt x="37" y="45"/>
                        <a:pt x="37" y="45"/>
                      </a:cubicBezTo>
                      <a:cubicBezTo>
                        <a:pt x="36" y="48"/>
                        <a:pt x="37" y="47"/>
                        <a:pt x="36" y="49"/>
                      </a:cubicBezTo>
                      <a:cubicBezTo>
                        <a:pt x="36" y="48"/>
                        <a:pt x="38" y="44"/>
                        <a:pt x="39" y="44"/>
                      </a:cubicBezTo>
                      <a:cubicBezTo>
                        <a:pt x="39" y="44"/>
                        <a:pt x="39" y="44"/>
                        <a:pt x="40" y="44"/>
                      </a:cubicBezTo>
                      <a:cubicBezTo>
                        <a:pt x="39" y="45"/>
                        <a:pt x="39" y="45"/>
                        <a:pt x="40" y="45"/>
                      </a:cubicBezTo>
                      <a:cubicBezTo>
                        <a:pt x="38" y="47"/>
                        <a:pt x="38" y="47"/>
                        <a:pt x="38" y="47"/>
                      </a:cubicBezTo>
                      <a:cubicBezTo>
                        <a:pt x="39" y="47"/>
                        <a:pt x="40" y="46"/>
                        <a:pt x="41" y="45"/>
                      </a:cubicBezTo>
                      <a:cubicBezTo>
                        <a:pt x="41" y="45"/>
                        <a:pt x="40" y="47"/>
                        <a:pt x="39" y="48"/>
                      </a:cubicBezTo>
                      <a:cubicBezTo>
                        <a:pt x="39" y="49"/>
                        <a:pt x="40" y="45"/>
                        <a:pt x="41" y="46"/>
                      </a:cubicBezTo>
                      <a:cubicBezTo>
                        <a:pt x="41" y="47"/>
                        <a:pt x="42" y="46"/>
                        <a:pt x="44" y="45"/>
                      </a:cubicBezTo>
                      <a:cubicBezTo>
                        <a:pt x="43" y="46"/>
                        <a:pt x="43" y="47"/>
                        <a:pt x="42" y="47"/>
                      </a:cubicBezTo>
                      <a:cubicBezTo>
                        <a:pt x="44" y="46"/>
                        <a:pt x="44" y="46"/>
                        <a:pt x="44" y="46"/>
                      </a:cubicBezTo>
                      <a:cubicBezTo>
                        <a:pt x="44" y="46"/>
                        <a:pt x="43" y="46"/>
                        <a:pt x="43" y="47"/>
                      </a:cubicBezTo>
                      <a:cubicBezTo>
                        <a:pt x="44" y="46"/>
                        <a:pt x="45" y="45"/>
                        <a:pt x="46" y="44"/>
                      </a:cubicBezTo>
                      <a:cubicBezTo>
                        <a:pt x="47" y="42"/>
                        <a:pt x="44" y="48"/>
                        <a:pt x="46" y="46"/>
                      </a:cubicBezTo>
                      <a:cubicBezTo>
                        <a:pt x="46" y="47"/>
                        <a:pt x="45" y="47"/>
                        <a:pt x="45" y="48"/>
                      </a:cubicBezTo>
                      <a:cubicBezTo>
                        <a:pt x="47" y="47"/>
                        <a:pt x="46" y="47"/>
                        <a:pt x="48" y="45"/>
                      </a:cubicBezTo>
                      <a:cubicBezTo>
                        <a:pt x="48" y="47"/>
                        <a:pt x="48" y="47"/>
                        <a:pt x="48" y="47"/>
                      </a:cubicBezTo>
                      <a:cubicBezTo>
                        <a:pt x="49" y="45"/>
                        <a:pt x="50" y="44"/>
                        <a:pt x="52" y="43"/>
                      </a:cubicBezTo>
                      <a:cubicBezTo>
                        <a:pt x="52" y="42"/>
                        <a:pt x="53" y="41"/>
                        <a:pt x="53" y="41"/>
                      </a:cubicBezTo>
                      <a:cubicBezTo>
                        <a:pt x="54" y="40"/>
                        <a:pt x="54" y="40"/>
                        <a:pt x="54" y="40"/>
                      </a:cubicBezTo>
                      <a:cubicBezTo>
                        <a:pt x="54" y="40"/>
                        <a:pt x="54" y="41"/>
                        <a:pt x="53" y="42"/>
                      </a:cubicBezTo>
                      <a:cubicBezTo>
                        <a:pt x="53" y="42"/>
                        <a:pt x="53" y="41"/>
                        <a:pt x="53" y="41"/>
                      </a:cubicBezTo>
                      <a:cubicBezTo>
                        <a:pt x="53" y="42"/>
                        <a:pt x="52" y="43"/>
                        <a:pt x="51" y="44"/>
                      </a:cubicBezTo>
                      <a:cubicBezTo>
                        <a:pt x="51" y="44"/>
                        <a:pt x="51" y="43"/>
                        <a:pt x="52" y="43"/>
                      </a:cubicBezTo>
                      <a:cubicBezTo>
                        <a:pt x="51" y="44"/>
                        <a:pt x="49" y="45"/>
                        <a:pt x="49" y="47"/>
                      </a:cubicBezTo>
                      <a:cubicBezTo>
                        <a:pt x="49" y="46"/>
                        <a:pt x="49" y="46"/>
                        <a:pt x="49" y="46"/>
                      </a:cubicBezTo>
                      <a:cubicBezTo>
                        <a:pt x="49" y="47"/>
                        <a:pt x="49" y="47"/>
                        <a:pt x="49" y="47"/>
                      </a:cubicBezTo>
                      <a:cubicBezTo>
                        <a:pt x="48" y="47"/>
                        <a:pt x="49" y="47"/>
                        <a:pt x="49" y="46"/>
                      </a:cubicBezTo>
                      <a:cubicBezTo>
                        <a:pt x="48" y="49"/>
                        <a:pt x="48" y="49"/>
                        <a:pt x="48" y="49"/>
                      </a:cubicBezTo>
                      <a:cubicBezTo>
                        <a:pt x="48" y="48"/>
                        <a:pt x="48" y="48"/>
                        <a:pt x="48" y="48"/>
                      </a:cubicBezTo>
                      <a:cubicBezTo>
                        <a:pt x="48" y="50"/>
                        <a:pt x="48" y="50"/>
                        <a:pt x="48" y="50"/>
                      </a:cubicBezTo>
                      <a:cubicBezTo>
                        <a:pt x="50" y="48"/>
                        <a:pt x="53" y="45"/>
                        <a:pt x="55" y="45"/>
                      </a:cubicBezTo>
                      <a:cubicBezTo>
                        <a:pt x="54" y="46"/>
                        <a:pt x="53" y="47"/>
                        <a:pt x="52" y="49"/>
                      </a:cubicBezTo>
                      <a:cubicBezTo>
                        <a:pt x="53" y="47"/>
                        <a:pt x="50" y="50"/>
                        <a:pt x="50" y="49"/>
                      </a:cubicBezTo>
                      <a:cubicBezTo>
                        <a:pt x="50" y="49"/>
                        <a:pt x="49" y="50"/>
                        <a:pt x="49" y="51"/>
                      </a:cubicBezTo>
                      <a:cubicBezTo>
                        <a:pt x="51" y="49"/>
                        <a:pt x="51" y="49"/>
                        <a:pt x="51" y="49"/>
                      </a:cubicBezTo>
                      <a:cubicBezTo>
                        <a:pt x="50" y="51"/>
                        <a:pt x="51" y="51"/>
                        <a:pt x="50" y="52"/>
                      </a:cubicBezTo>
                      <a:cubicBezTo>
                        <a:pt x="52" y="48"/>
                        <a:pt x="52" y="50"/>
                        <a:pt x="54" y="49"/>
                      </a:cubicBezTo>
                      <a:cubicBezTo>
                        <a:pt x="53" y="50"/>
                        <a:pt x="52" y="51"/>
                        <a:pt x="52" y="51"/>
                      </a:cubicBezTo>
                      <a:cubicBezTo>
                        <a:pt x="50" y="53"/>
                        <a:pt x="55" y="47"/>
                        <a:pt x="54" y="50"/>
                      </a:cubicBezTo>
                      <a:cubicBezTo>
                        <a:pt x="54" y="50"/>
                        <a:pt x="54" y="49"/>
                        <a:pt x="53" y="50"/>
                      </a:cubicBezTo>
                      <a:cubicBezTo>
                        <a:pt x="54" y="49"/>
                        <a:pt x="54" y="50"/>
                        <a:pt x="54" y="51"/>
                      </a:cubicBezTo>
                      <a:cubicBezTo>
                        <a:pt x="53" y="51"/>
                        <a:pt x="53" y="51"/>
                        <a:pt x="53" y="51"/>
                      </a:cubicBezTo>
                      <a:cubicBezTo>
                        <a:pt x="54" y="52"/>
                        <a:pt x="55" y="53"/>
                        <a:pt x="58" y="50"/>
                      </a:cubicBezTo>
                      <a:cubicBezTo>
                        <a:pt x="57" y="50"/>
                        <a:pt x="55" y="53"/>
                        <a:pt x="55" y="54"/>
                      </a:cubicBezTo>
                      <a:cubicBezTo>
                        <a:pt x="63" y="45"/>
                        <a:pt x="63" y="45"/>
                        <a:pt x="63" y="45"/>
                      </a:cubicBezTo>
                      <a:cubicBezTo>
                        <a:pt x="61" y="48"/>
                        <a:pt x="57" y="54"/>
                        <a:pt x="56" y="55"/>
                      </a:cubicBezTo>
                      <a:cubicBezTo>
                        <a:pt x="55" y="55"/>
                        <a:pt x="55" y="56"/>
                        <a:pt x="56" y="55"/>
                      </a:cubicBezTo>
                      <a:cubicBezTo>
                        <a:pt x="56" y="55"/>
                        <a:pt x="59" y="51"/>
                        <a:pt x="59" y="51"/>
                      </a:cubicBezTo>
                      <a:cubicBezTo>
                        <a:pt x="57" y="54"/>
                        <a:pt x="58" y="53"/>
                        <a:pt x="57" y="55"/>
                      </a:cubicBezTo>
                      <a:cubicBezTo>
                        <a:pt x="57" y="55"/>
                        <a:pt x="60" y="51"/>
                        <a:pt x="60" y="52"/>
                      </a:cubicBezTo>
                      <a:cubicBezTo>
                        <a:pt x="60" y="52"/>
                        <a:pt x="58" y="55"/>
                        <a:pt x="57" y="56"/>
                      </a:cubicBezTo>
                      <a:cubicBezTo>
                        <a:pt x="61" y="52"/>
                        <a:pt x="61" y="52"/>
                        <a:pt x="61" y="52"/>
                      </a:cubicBezTo>
                      <a:cubicBezTo>
                        <a:pt x="60" y="53"/>
                        <a:pt x="58" y="55"/>
                        <a:pt x="58" y="57"/>
                      </a:cubicBezTo>
                      <a:cubicBezTo>
                        <a:pt x="58" y="56"/>
                        <a:pt x="58" y="57"/>
                        <a:pt x="59" y="57"/>
                      </a:cubicBezTo>
                      <a:cubicBezTo>
                        <a:pt x="59" y="56"/>
                        <a:pt x="59" y="56"/>
                        <a:pt x="59" y="56"/>
                      </a:cubicBezTo>
                      <a:cubicBezTo>
                        <a:pt x="59" y="57"/>
                        <a:pt x="63" y="51"/>
                        <a:pt x="64" y="52"/>
                      </a:cubicBezTo>
                      <a:cubicBezTo>
                        <a:pt x="63" y="53"/>
                        <a:pt x="60" y="56"/>
                        <a:pt x="60" y="57"/>
                      </a:cubicBezTo>
                      <a:cubicBezTo>
                        <a:pt x="62" y="55"/>
                        <a:pt x="68" y="49"/>
                        <a:pt x="69" y="48"/>
                      </a:cubicBezTo>
                      <a:cubicBezTo>
                        <a:pt x="69" y="49"/>
                        <a:pt x="69" y="49"/>
                        <a:pt x="69" y="49"/>
                      </a:cubicBezTo>
                      <a:cubicBezTo>
                        <a:pt x="70" y="48"/>
                        <a:pt x="70" y="48"/>
                        <a:pt x="70" y="48"/>
                      </a:cubicBezTo>
                      <a:cubicBezTo>
                        <a:pt x="68" y="51"/>
                        <a:pt x="63" y="56"/>
                        <a:pt x="60" y="58"/>
                      </a:cubicBezTo>
                      <a:cubicBezTo>
                        <a:pt x="60" y="59"/>
                        <a:pt x="60" y="59"/>
                        <a:pt x="60" y="59"/>
                      </a:cubicBezTo>
                      <a:cubicBezTo>
                        <a:pt x="59" y="60"/>
                        <a:pt x="59" y="61"/>
                        <a:pt x="58" y="61"/>
                      </a:cubicBezTo>
                      <a:cubicBezTo>
                        <a:pt x="59" y="62"/>
                        <a:pt x="59" y="62"/>
                        <a:pt x="59" y="62"/>
                      </a:cubicBezTo>
                      <a:cubicBezTo>
                        <a:pt x="61" y="60"/>
                        <a:pt x="61" y="60"/>
                        <a:pt x="63" y="59"/>
                      </a:cubicBezTo>
                      <a:cubicBezTo>
                        <a:pt x="60" y="60"/>
                        <a:pt x="60" y="60"/>
                        <a:pt x="60" y="60"/>
                      </a:cubicBezTo>
                      <a:cubicBezTo>
                        <a:pt x="61" y="58"/>
                        <a:pt x="65" y="54"/>
                        <a:pt x="65" y="55"/>
                      </a:cubicBezTo>
                      <a:cubicBezTo>
                        <a:pt x="65" y="56"/>
                        <a:pt x="62" y="59"/>
                        <a:pt x="62" y="60"/>
                      </a:cubicBezTo>
                      <a:cubicBezTo>
                        <a:pt x="63" y="59"/>
                        <a:pt x="64" y="59"/>
                        <a:pt x="63" y="59"/>
                      </a:cubicBezTo>
                      <a:cubicBezTo>
                        <a:pt x="62" y="60"/>
                        <a:pt x="62" y="60"/>
                        <a:pt x="62" y="60"/>
                      </a:cubicBezTo>
                      <a:cubicBezTo>
                        <a:pt x="62" y="61"/>
                        <a:pt x="65" y="58"/>
                        <a:pt x="64" y="60"/>
                      </a:cubicBezTo>
                      <a:cubicBezTo>
                        <a:pt x="64" y="61"/>
                        <a:pt x="62" y="63"/>
                        <a:pt x="63" y="62"/>
                      </a:cubicBezTo>
                      <a:cubicBezTo>
                        <a:pt x="65" y="59"/>
                        <a:pt x="70" y="52"/>
                        <a:pt x="72" y="50"/>
                      </a:cubicBezTo>
                      <a:cubicBezTo>
                        <a:pt x="72" y="50"/>
                        <a:pt x="71" y="53"/>
                        <a:pt x="70" y="54"/>
                      </a:cubicBezTo>
                      <a:cubicBezTo>
                        <a:pt x="69" y="57"/>
                        <a:pt x="66" y="59"/>
                        <a:pt x="65" y="61"/>
                      </a:cubicBezTo>
                      <a:cubicBezTo>
                        <a:pt x="66" y="60"/>
                        <a:pt x="67" y="59"/>
                        <a:pt x="67" y="59"/>
                      </a:cubicBezTo>
                      <a:cubicBezTo>
                        <a:pt x="67" y="60"/>
                        <a:pt x="65" y="61"/>
                        <a:pt x="66" y="61"/>
                      </a:cubicBezTo>
                      <a:cubicBezTo>
                        <a:pt x="68" y="59"/>
                        <a:pt x="66" y="62"/>
                        <a:pt x="67" y="59"/>
                      </a:cubicBezTo>
                      <a:cubicBezTo>
                        <a:pt x="68" y="59"/>
                        <a:pt x="67" y="60"/>
                        <a:pt x="68" y="60"/>
                      </a:cubicBezTo>
                      <a:cubicBezTo>
                        <a:pt x="69" y="59"/>
                        <a:pt x="72" y="56"/>
                        <a:pt x="73" y="55"/>
                      </a:cubicBezTo>
                      <a:cubicBezTo>
                        <a:pt x="72" y="56"/>
                        <a:pt x="72" y="57"/>
                        <a:pt x="72" y="57"/>
                      </a:cubicBezTo>
                      <a:cubicBezTo>
                        <a:pt x="72" y="58"/>
                        <a:pt x="72" y="59"/>
                        <a:pt x="72" y="59"/>
                      </a:cubicBezTo>
                      <a:cubicBezTo>
                        <a:pt x="72" y="60"/>
                        <a:pt x="72" y="61"/>
                        <a:pt x="71" y="62"/>
                      </a:cubicBezTo>
                      <a:cubicBezTo>
                        <a:pt x="71" y="61"/>
                        <a:pt x="72" y="61"/>
                        <a:pt x="72" y="61"/>
                      </a:cubicBezTo>
                      <a:cubicBezTo>
                        <a:pt x="71" y="63"/>
                        <a:pt x="72" y="61"/>
                        <a:pt x="70" y="63"/>
                      </a:cubicBezTo>
                      <a:cubicBezTo>
                        <a:pt x="71" y="62"/>
                        <a:pt x="72" y="62"/>
                        <a:pt x="73" y="61"/>
                      </a:cubicBezTo>
                      <a:cubicBezTo>
                        <a:pt x="74" y="59"/>
                        <a:pt x="73" y="60"/>
                        <a:pt x="72" y="61"/>
                      </a:cubicBezTo>
                      <a:cubicBezTo>
                        <a:pt x="74" y="58"/>
                        <a:pt x="76" y="56"/>
                        <a:pt x="78" y="55"/>
                      </a:cubicBezTo>
                      <a:cubicBezTo>
                        <a:pt x="79" y="55"/>
                        <a:pt x="77" y="57"/>
                        <a:pt x="77" y="57"/>
                      </a:cubicBezTo>
                      <a:cubicBezTo>
                        <a:pt x="78" y="58"/>
                        <a:pt x="82" y="53"/>
                        <a:pt x="81" y="55"/>
                      </a:cubicBezTo>
                      <a:cubicBezTo>
                        <a:pt x="80" y="57"/>
                        <a:pt x="79" y="59"/>
                        <a:pt x="78" y="60"/>
                      </a:cubicBezTo>
                      <a:cubicBezTo>
                        <a:pt x="77" y="60"/>
                        <a:pt x="78" y="58"/>
                        <a:pt x="77" y="58"/>
                      </a:cubicBezTo>
                      <a:cubicBezTo>
                        <a:pt x="77" y="59"/>
                        <a:pt x="77" y="59"/>
                        <a:pt x="77" y="59"/>
                      </a:cubicBezTo>
                      <a:cubicBezTo>
                        <a:pt x="77" y="60"/>
                        <a:pt x="76" y="60"/>
                        <a:pt x="76" y="59"/>
                      </a:cubicBezTo>
                      <a:cubicBezTo>
                        <a:pt x="75" y="61"/>
                        <a:pt x="78" y="61"/>
                        <a:pt x="77" y="63"/>
                      </a:cubicBezTo>
                      <a:cubicBezTo>
                        <a:pt x="78" y="63"/>
                        <a:pt x="79" y="62"/>
                        <a:pt x="79" y="61"/>
                      </a:cubicBezTo>
                      <a:cubicBezTo>
                        <a:pt x="79" y="61"/>
                        <a:pt x="79" y="61"/>
                        <a:pt x="79" y="61"/>
                      </a:cubicBezTo>
                      <a:cubicBezTo>
                        <a:pt x="80" y="60"/>
                        <a:pt x="81" y="60"/>
                        <a:pt x="81" y="59"/>
                      </a:cubicBezTo>
                      <a:cubicBezTo>
                        <a:pt x="82" y="58"/>
                        <a:pt x="83" y="57"/>
                        <a:pt x="83" y="58"/>
                      </a:cubicBezTo>
                      <a:cubicBezTo>
                        <a:pt x="82" y="60"/>
                        <a:pt x="82" y="60"/>
                        <a:pt x="82" y="60"/>
                      </a:cubicBezTo>
                      <a:cubicBezTo>
                        <a:pt x="82" y="60"/>
                        <a:pt x="82" y="59"/>
                        <a:pt x="82" y="59"/>
                      </a:cubicBezTo>
                      <a:cubicBezTo>
                        <a:pt x="83" y="59"/>
                        <a:pt x="81" y="63"/>
                        <a:pt x="83" y="60"/>
                      </a:cubicBezTo>
                      <a:cubicBezTo>
                        <a:pt x="83" y="59"/>
                        <a:pt x="83" y="59"/>
                        <a:pt x="83" y="59"/>
                      </a:cubicBezTo>
                      <a:cubicBezTo>
                        <a:pt x="85" y="58"/>
                        <a:pt x="87" y="56"/>
                        <a:pt x="87" y="57"/>
                      </a:cubicBezTo>
                      <a:cubicBezTo>
                        <a:pt x="88" y="55"/>
                        <a:pt x="86" y="57"/>
                        <a:pt x="88" y="55"/>
                      </a:cubicBezTo>
                      <a:cubicBezTo>
                        <a:pt x="86" y="58"/>
                        <a:pt x="87" y="54"/>
                        <a:pt x="85" y="57"/>
                      </a:cubicBezTo>
                      <a:cubicBezTo>
                        <a:pt x="87" y="54"/>
                        <a:pt x="85" y="56"/>
                        <a:pt x="87" y="53"/>
                      </a:cubicBezTo>
                      <a:cubicBezTo>
                        <a:pt x="86" y="54"/>
                        <a:pt x="86" y="54"/>
                        <a:pt x="86" y="54"/>
                      </a:cubicBezTo>
                      <a:cubicBezTo>
                        <a:pt x="85" y="54"/>
                        <a:pt x="85" y="54"/>
                        <a:pt x="85" y="54"/>
                      </a:cubicBezTo>
                      <a:cubicBezTo>
                        <a:pt x="85" y="54"/>
                        <a:pt x="85" y="54"/>
                        <a:pt x="85" y="54"/>
                      </a:cubicBezTo>
                      <a:cubicBezTo>
                        <a:pt x="85" y="54"/>
                        <a:pt x="85" y="54"/>
                        <a:pt x="85" y="54"/>
                      </a:cubicBezTo>
                      <a:cubicBezTo>
                        <a:pt x="85" y="54"/>
                        <a:pt x="85" y="54"/>
                        <a:pt x="85" y="54"/>
                      </a:cubicBezTo>
                      <a:cubicBezTo>
                        <a:pt x="85" y="55"/>
                        <a:pt x="85" y="55"/>
                        <a:pt x="84" y="55"/>
                      </a:cubicBezTo>
                      <a:cubicBezTo>
                        <a:pt x="83" y="57"/>
                        <a:pt x="83" y="56"/>
                        <a:pt x="82" y="57"/>
                      </a:cubicBezTo>
                      <a:cubicBezTo>
                        <a:pt x="82" y="56"/>
                        <a:pt x="83" y="56"/>
                        <a:pt x="83" y="55"/>
                      </a:cubicBezTo>
                      <a:cubicBezTo>
                        <a:pt x="82" y="56"/>
                        <a:pt x="82" y="56"/>
                        <a:pt x="82" y="56"/>
                      </a:cubicBezTo>
                      <a:cubicBezTo>
                        <a:pt x="83" y="55"/>
                        <a:pt x="83" y="54"/>
                        <a:pt x="84" y="53"/>
                      </a:cubicBezTo>
                      <a:cubicBezTo>
                        <a:pt x="84" y="53"/>
                        <a:pt x="84" y="53"/>
                        <a:pt x="84" y="53"/>
                      </a:cubicBezTo>
                      <a:cubicBezTo>
                        <a:pt x="84" y="52"/>
                        <a:pt x="84" y="51"/>
                        <a:pt x="83" y="52"/>
                      </a:cubicBezTo>
                      <a:cubicBezTo>
                        <a:pt x="83" y="51"/>
                        <a:pt x="82" y="53"/>
                        <a:pt x="83" y="52"/>
                      </a:cubicBezTo>
                      <a:cubicBezTo>
                        <a:pt x="81" y="52"/>
                        <a:pt x="81" y="52"/>
                        <a:pt x="81" y="52"/>
                      </a:cubicBezTo>
                      <a:cubicBezTo>
                        <a:pt x="82" y="52"/>
                        <a:pt x="82" y="52"/>
                        <a:pt x="82" y="52"/>
                      </a:cubicBezTo>
                      <a:cubicBezTo>
                        <a:pt x="81" y="51"/>
                        <a:pt x="78" y="53"/>
                        <a:pt x="79" y="50"/>
                      </a:cubicBezTo>
                      <a:cubicBezTo>
                        <a:pt x="79" y="50"/>
                        <a:pt x="78" y="50"/>
                        <a:pt x="78" y="50"/>
                      </a:cubicBezTo>
                      <a:cubicBezTo>
                        <a:pt x="79" y="48"/>
                        <a:pt x="79" y="48"/>
                        <a:pt x="79" y="48"/>
                      </a:cubicBezTo>
                      <a:cubicBezTo>
                        <a:pt x="79" y="49"/>
                        <a:pt x="79" y="46"/>
                        <a:pt x="78" y="48"/>
                      </a:cubicBezTo>
                      <a:cubicBezTo>
                        <a:pt x="80" y="44"/>
                        <a:pt x="77" y="46"/>
                        <a:pt x="77" y="45"/>
                      </a:cubicBezTo>
                      <a:cubicBezTo>
                        <a:pt x="76" y="46"/>
                        <a:pt x="76" y="46"/>
                        <a:pt x="76" y="46"/>
                      </a:cubicBezTo>
                      <a:cubicBezTo>
                        <a:pt x="76" y="46"/>
                        <a:pt x="75" y="46"/>
                        <a:pt x="74" y="47"/>
                      </a:cubicBezTo>
                      <a:cubicBezTo>
                        <a:pt x="73" y="48"/>
                        <a:pt x="73" y="48"/>
                        <a:pt x="73" y="48"/>
                      </a:cubicBezTo>
                      <a:cubicBezTo>
                        <a:pt x="72" y="49"/>
                        <a:pt x="73" y="46"/>
                        <a:pt x="72" y="46"/>
                      </a:cubicBezTo>
                      <a:cubicBezTo>
                        <a:pt x="72" y="45"/>
                        <a:pt x="72" y="46"/>
                        <a:pt x="72" y="46"/>
                      </a:cubicBezTo>
                      <a:cubicBezTo>
                        <a:pt x="74" y="42"/>
                        <a:pt x="69" y="47"/>
                        <a:pt x="70" y="44"/>
                      </a:cubicBezTo>
                      <a:cubicBezTo>
                        <a:pt x="70" y="45"/>
                        <a:pt x="70" y="45"/>
                        <a:pt x="70" y="44"/>
                      </a:cubicBezTo>
                      <a:cubicBezTo>
                        <a:pt x="70" y="44"/>
                        <a:pt x="70" y="44"/>
                        <a:pt x="70" y="44"/>
                      </a:cubicBezTo>
                      <a:cubicBezTo>
                        <a:pt x="70" y="44"/>
                        <a:pt x="70" y="44"/>
                        <a:pt x="70" y="44"/>
                      </a:cubicBezTo>
                      <a:cubicBezTo>
                        <a:pt x="70" y="44"/>
                        <a:pt x="70" y="43"/>
                        <a:pt x="70" y="43"/>
                      </a:cubicBezTo>
                      <a:cubicBezTo>
                        <a:pt x="70" y="43"/>
                        <a:pt x="70" y="44"/>
                        <a:pt x="70" y="44"/>
                      </a:cubicBezTo>
                      <a:cubicBezTo>
                        <a:pt x="70" y="44"/>
                        <a:pt x="69" y="44"/>
                        <a:pt x="69" y="44"/>
                      </a:cubicBezTo>
                      <a:cubicBezTo>
                        <a:pt x="70" y="43"/>
                        <a:pt x="70" y="43"/>
                        <a:pt x="70" y="43"/>
                      </a:cubicBezTo>
                      <a:cubicBezTo>
                        <a:pt x="70" y="43"/>
                        <a:pt x="70" y="43"/>
                        <a:pt x="70" y="43"/>
                      </a:cubicBezTo>
                      <a:cubicBezTo>
                        <a:pt x="70" y="42"/>
                        <a:pt x="69" y="43"/>
                        <a:pt x="68" y="44"/>
                      </a:cubicBezTo>
                      <a:cubicBezTo>
                        <a:pt x="68" y="45"/>
                        <a:pt x="68" y="45"/>
                        <a:pt x="67" y="45"/>
                      </a:cubicBezTo>
                      <a:cubicBezTo>
                        <a:pt x="69" y="43"/>
                        <a:pt x="66" y="46"/>
                        <a:pt x="68" y="43"/>
                      </a:cubicBezTo>
                      <a:cubicBezTo>
                        <a:pt x="67" y="44"/>
                        <a:pt x="66" y="43"/>
                        <a:pt x="64" y="46"/>
                      </a:cubicBezTo>
                      <a:cubicBezTo>
                        <a:pt x="65" y="45"/>
                        <a:pt x="65" y="45"/>
                        <a:pt x="65" y="45"/>
                      </a:cubicBezTo>
                      <a:cubicBezTo>
                        <a:pt x="65" y="45"/>
                        <a:pt x="65" y="44"/>
                        <a:pt x="64" y="45"/>
                      </a:cubicBezTo>
                      <a:cubicBezTo>
                        <a:pt x="65" y="43"/>
                        <a:pt x="65" y="43"/>
                        <a:pt x="65" y="43"/>
                      </a:cubicBezTo>
                      <a:cubicBezTo>
                        <a:pt x="63" y="45"/>
                        <a:pt x="63" y="45"/>
                        <a:pt x="63" y="45"/>
                      </a:cubicBezTo>
                      <a:cubicBezTo>
                        <a:pt x="64" y="44"/>
                        <a:pt x="64" y="43"/>
                        <a:pt x="65" y="42"/>
                      </a:cubicBezTo>
                      <a:cubicBezTo>
                        <a:pt x="63" y="44"/>
                        <a:pt x="64" y="42"/>
                        <a:pt x="62" y="44"/>
                      </a:cubicBezTo>
                      <a:cubicBezTo>
                        <a:pt x="63" y="43"/>
                        <a:pt x="63" y="43"/>
                        <a:pt x="63" y="43"/>
                      </a:cubicBezTo>
                      <a:cubicBezTo>
                        <a:pt x="63" y="43"/>
                        <a:pt x="61" y="44"/>
                        <a:pt x="62" y="43"/>
                      </a:cubicBezTo>
                      <a:cubicBezTo>
                        <a:pt x="63" y="40"/>
                        <a:pt x="60" y="41"/>
                        <a:pt x="60" y="38"/>
                      </a:cubicBezTo>
                      <a:cubicBezTo>
                        <a:pt x="58" y="42"/>
                        <a:pt x="61" y="36"/>
                        <a:pt x="59" y="39"/>
                      </a:cubicBezTo>
                      <a:cubicBezTo>
                        <a:pt x="59" y="38"/>
                        <a:pt x="59" y="37"/>
                        <a:pt x="60" y="37"/>
                      </a:cubicBezTo>
                      <a:cubicBezTo>
                        <a:pt x="59" y="37"/>
                        <a:pt x="60" y="34"/>
                        <a:pt x="58" y="37"/>
                      </a:cubicBezTo>
                      <a:cubicBezTo>
                        <a:pt x="59" y="36"/>
                        <a:pt x="59" y="35"/>
                        <a:pt x="60" y="35"/>
                      </a:cubicBezTo>
                      <a:cubicBezTo>
                        <a:pt x="59" y="35"/>
                        <a:pt x="59" y="35"/>
                        <a:pt x="59" y="35"/>
                      </a:cubicBezTo>
                      <a:cubicBezTo>
                        <a:pt x="59" y="34"/>
                        <a:pt x="60" y="34"/>
                        <a:pt x="60" y="34"/>
                      </a:cubicBezTo>
                      <a:cubicBezTo>
                        <a:pt x="59" y="34"/>
                        <a:pt x="57" y="36"/>
                        <a:pt x="55" y="39"/>
                      </a:cubicBezTo>
                      <a:cubicBezTo>
                        <a:pt x="56" y="37"/>
                        <a:pt x="56" y="37"/>
                        <a:pt x="54" y="39"/>
                      </a:cubicBezTo>
                      <a:cubicBezTo>
                        <a:pt x="55" y="38"/>
                        <a:pt x="55" y="37"/>
                        <a:pt x="56" y="37"/>
                      </a:cubicBezTo>
                      <a:cubicBezTo>
                        <a:pt x="56" y="37"/>
                        <a:pt x="55" y="35"/>
                        <a:pt x="54" y="37"/>
                      </a:cubicBezTo>
                      <a:cubicBezTo>
                        <a:pt x="54" y="36"/>
                        <a:pt x="54" y="36"/>
                        <a:pt x="53" y="37"/>
                      </a:cubicBezTo>
                      <a:cubicBezTo>
                        <a:pt x="53" y="36"/>
                        <a:pt x="53" y="36"/>
                        <a:pt x="53" y="36"/>
                      </a:cubicBezTo>
                      <a:cubicBezTo>
                        <a:pt x="52" y="36"/>
                        <a:pt x="52" y="36"/>
                        <a:pt x="52" y="36"/>
                      </a:cubicBezTo>
                      <a:cubicBezTo>
                        <a:pt x="50" y="39"/>
                        <a:pt x="52" y="37"/>
                        <a:pt x="51" y="37"/>
                      </a:cubicBezTo>
                      <a:cubicBezTo>
                        <a:pt x="51" y="36"/>
                        <a:pt x="51" y="36"/>
                        <a:pt x="51" y="36"/>
                      </a:cubicBezTo>
                      <a:cubicBezTo>
                        <a:pt x="52" y="34"/>
                        <a:pt x="50" y="37"/>
                        <a:pt x="51" y="34"/>
                      </a:cubicBezTo>
                      <a:cubicBezTo>
                        <a:pt x="50" y="36"/>
                        <a:pt x="50" y="36"/>
                        <a:pt x="50" y="36"/>
                      </a:cubicBezTo>
                      <a:cubicBezTo>
                        <a:pt x="47" y="39"/>
                        <a:pt x="50" y="33"/>
                        <a:pt x="49" y="34"/>
                      </a:cubicBezTo>
                      <a:cubicBezTo>
                        <a:pt x="49" y="35"/>
                        <a:pt x="49" y="35"/>
                        <a:pt x="49" y="35"/>
                      </a:cubicBezTo>
                      <a:cubicBezTo>
                        <a:pt x="47" y="36"/>
                        <a:pt x="51" y="30"/>
                        <a:pt x="51" y="29"/>
                      </a:cubicBezTo>
                      <a:cubicBezTo>
                        <a:pt x="51" y="29"/>
                        <a:pt x="52" y="29"/>
                        <a:pt x="52" y="29"/>
                      </a:cubicBezTo>
                      <a:cubicBezTo>
                        <a:pt x="53" y="26"/>
                        <a:pt x="50" y="31"/>
                        <a:pt x="49" y="31"/>
                      </a:cubicBezTo>
                      <a:cubicBezTo>
                        <a:pt x="50" y="30"/>
                        <a:pt x="52" y="28"/>
                        <a:pt x="51" y="28"/>
                      </a:cubicBezTo>
                      <a:cubicBezTo>
                        <a:pt x="52" y="27"/>
                        <a:pt x="48" y="31"/>
                        <a:pt x="49" y="28"/>
                      </a:cubicBezTo>
                      <a:cubicBezTo>
                        <a:pt x="48" y="29"/>
                        <a:pt x="48" y="30"/>
                        <a:pt x="47" y="30"/>
                      </a:cubicBezTo>
                      <a:cubicBezTo>
                        <a:pt x="46" y="30"/>
                        <a:pt x="48" y="27"/>
                        <a:pt x="46" y="29"/>
                      </a:cubicBezTo>
                      <a:cubicBezTo>
                        <a:pt x="46" y="29"/>
                        <a:pt x="46" y="28"/>
                        <a:pt x="46" y="28"/>
                      </a:cubicBezTo>
                      <a:cubicBezTo>
                        <a:pt x="46" y="29"/>
                        <a:pt x="45" y="29"/>
                        <a:pt x="43" y="30"/>
                      </a:cubicBezTo>
                      <a:cubicBezTo>
                        <a:pt x="47" y="24"/>
                        <a:pt x="40" y="31"/>
                        <a:pt x="43" y="26"/>
                      </a:cubicBezTo>
                      <a:cubicBezTo>
                        <a:pt x="42" y="26"/>
                        <a:pt x="42" y="26"/>
                        <a:pt x="42" y="26"/>
                      </a:cubicBezTo>
                      <a:cubicBezTo>
                        <a:pt x="43" y="25"/>
                        <a:pt x="43" y="25"/>
                        <a:pt x="43" y="25"/>
                      </a:cubicBezTo>
                      <a:cubicBezTo>
                        <a:pt x="42" y="25"/>
                        <a:pt x="41" y="26"/>
                        <a:pt x="40" y="27"/>
                      </a:cubicBezTo>
                      <a:cubicBezTo>
                        <a:pt x="40" y="26"/>
                        <a:pt x="41" y="26"/>
                        <a:pt x="41" y="26"/>
                      </a:cubicBezTo>
                      <a:cubicBezTo>
                        <a:pt x="41" y="24"/>
                        <a:pt x="41" y="24"/>
                        <a:pt x="38" y="26"/>
                      </a:cubicBezTo>
                      <a:cubicBezTo>
                        <a:pt x="39" y="24"/>
                        <a:pt x="39" y="24"/>
                        <a:pt x="39" y="24"/>
                      </a:cubicBezTo>
                      <a:cubicBezTo>
                        <a:pt x="38" y="25"/>
                        <a:pt x="40" y="21"/>
                        <a:pt x="38" y="22"/>
                      </a:cubicBezTo>
                      <a:cubicBezTo>
                        <a:pt x="38" y="22"/>
                        <a:pt x="38" y="22"/>
                        <a:pt x="38" y="22"/>
                      </a:cubicBezTo>
                      <a:cubicBezTo>
                        <a:pt x="36" y="23"/>
                        <a:pt x="39" y="16"/>
                        <a:pt x="35" y="21"/>
                      </a:cubicBezTo>
                      <a:cubicBezTo>
                        <a:pt x="33" y="22"/>
                        <a:pt x="33" y="22"/>
                        <a:pt x="33" y="22"/>
                      </a:cubicBezTo>
                      <a:cubicBezTo>
                        <a:pt x="34" y="23"/>
                        <a:pt x="31" y="25"/>
                        <a:pt x="31" y="26"/>
                      </a:cubicBezTo>
                      <a:cubicBezTo>
                        <a:pt x="30" y="26"/>
                        <a:pt x="31" y="23"/>
                        <a:pt x="32" y="23"/>
                      </a:cubicBezTo>
                      <a:cubicBezTo>
                        <a:pt x="32" y="24"/>
                        <a:pt x="32" y="24"/>
                        <a:pt x="32" y="24"/>
                      </a:cubicBezTo>
                      <a:cubicBezTo>
                        <a:pt x="34" y="21"/>
                        <a:pt x="32" y="22"/>
                        <a:pt x="33" y="20"/>
                      </a:cubicBezTo>
                      <a:cubicBezTo>
                        <a:pt x="31" y="19"/>
                        <a:pt x="31" y="16"/>
                        <a:pt x="30" y="15"/>
                      </a:cubicBezTo>
                      <a:cubicBezTo>
                        <a:pt x="28" y="17"/>
                        <a:pt x="28" y="17"/>
                        <a:pt x="28" y="17"/>
                      </a:cubicBezTo>
                      <a:cubicBezTo>
                        <a:pt x="28" y="17"/>
                        <a:pt x="28" y="17"/>
                        <a:pt x="28" y="17"/>
                      </a:cubicBezTo>
                      <a:cubicBezTo>
                        <a:pt x="28" y="16"/>
                        <a:pt x="29" y="15"/>
                        <a:pt x="29" y="15"/>
                      </a:cubicBezTo>
                      <a:cubicBezTo>
                        <a:pt x="30" y="14"/>
                        <a:pt x="28" y="16"/>
                        <a:pt x="28" y="16"/>
                      </a:cubicBezTo>
                      <a:cubicBezTo>
                        <a:pt x="28" y="15"/>
                        <a:pt x="30" y="14"/>
                        <a:pt x="30" y="14"/>
                      </a:cubicBezTo>
                      <a:cubicBezTo>
                        <a:pt x="29" y="14"/>
                        <a:pt x="29" y="14"/>
                        <a:pt x="29" y="14"/>
                      </a:cubicBezTo>
                      <a:cubicBezTo>
                        <a:pt x="29" y="14"/>
                        <a:pt x="29" y="14"/>
                        <a:pt x="29" y="14"/>
                      </a:cubicBezTo>
                      <a:cubicBezTo>
                        <a:pt x="28" y="15"/>
                        <a:pt x="27" y="16"/>
                        <a:pt x="27" y="15"/>
                      </a:cubicBezTo>
                      <a:cubicBezTo>
                        <a:pt x="27" y="15"/>
                        <a:pt x="28" y="14"/>
                        <a:pt x="28" y="14"/>
                      </a:cubicBezTo>
                      <a:cubicBezTo>
                        <a:pt x="28" y="13"/>
                        <a:pt x="28" y="13"/>
                        <a:pt x="28" y="13"/>
                      </a:cubicBezTo>
                      <a:cubicBezTo>
                        <a:pt x="27" y="13"/>
                        <a:pt x="27" y="13"/>
                        <a:pt x="27" y="13"/>
                      </a:cubicBezTo>
                      <a:cubicBezTo>
                        <a:pt x="26" y="15"/>
                        <a:pt x="26" y="15"/>
                        <a:pt x="26" y="15"/>
                      </a:cubicBezTo>
                      <a:cubicBezTo>
                        <a:pt x="25" y="16"/>
                        <a:pt x="26" y="14"/>
                        <a:pt x="24" y="17"/>
                      </a:cubicBezTo>
                      <a:cubicBezTo>
                        <a:pt x="27" y="13"/>
                        <a:pt x="23" y="14"/>
                        <a:pt x="24" y="12"/>
                      </a:cubicBezTo>
                      <a:cubicBezTo>
                        <a:pt x="22" y="13"/>
                        <a:pt x="22" y="13"/>
                        <a:pt x="21" y="13"/>
                      </a:cubicBezTo>
                      <a:cubicBezTo>
                        <a:pt x="21" y="13"/>
                        <a:pt x="20" y="15"/>
                        <a:pt x="20" y="15"/>
                      </a:cubicBezTo>
                      <a:cubicBezTo>
                        <a:pt x="23" y="11"/>
                        <a:pt x="20" y="12"/>
                        <a:pt x="22" y="9"/>
                      </a:cubicBezTo>
                      <a:cubicBezTo>
                        <a:pt x="21" y="11"/>
                        <a:pt x="21" y="9"/>
                        <a:pt x="19" y="12"/>
                      </a:cubicBezTo>
                      <a:cubicBezTo>
                        <a:pt x="19" y="11"/>
                        <a:pt x="20" y="10"/>
                        <a:pt x="21" y="9"/>
                      </a:cubicBezTo>
                      <a:cubicBezTo>
                        <a:pt x="19" y="10"/>
                        <a:pt x="20" y="7"/>
                        <a:pt x="18" y="6"/>
                      </a:cubicBezTo>
                      <a:cubicBezTo>
                        <a:pt x="18" y="7"/>
                        <a:pt x="17" y="8"/>
                        <a:pt x="17" y="8"/>
                      </a:cubicBezTo>
                      <a:cubicBezTo>
                        <a:pt x="18" y="5"/>
                        <a:pt x="18" y="5"/>
                        <a:pt x="18" y="5"/>
                      </a:cubicBezTo>
                      <a:cubicBezTo>
                        <a:pt x="18" y="5"/>
                        <a:pt x="15" y="8"/>
                        <a:pt x="17" y="6"/>
                      </a:cubicBezTo>
                      <a:cubicBezTo>
                        <a:pt x="16" y="7"/>
                        <a:pt x="16" y="7"/>
                        <a:pt x="16" y="8"/>
                      </a:cubicBezTo>
                      <a:cubicBezTo>
                        <a:pt x="16" y="3"/>
                        <a:pt x="10" y="7"/>
                        <a:pt x="12" y="0"/>
                      </a:cubicBezTo>
                      <a:cubicBezTo>
                        <a:pt x="11" y="1"/>
                        <a:pt x="11" y="1"/>
                        <a:pt x="11" y="1"/>
                      </a:cubicBezTo>
                      <a:cubicBezTo>
                        <a:pt x="11" y="1"/>
                        <a:pt x="10" y="2"/>
                        <a:pt x="9" y="3"/>
                      </a:cubicBezTo>
                      <a:cubicBezTo>
                        <a:pt x="10" y="0"/>
                        <a:pt x="10" y="0"/>
                        <a:pt x="10" y="0"/>
                      </a:cubicBezTo>
                      <a:cubicBezTo>
                        <a:pt x="8" y="2"/>
                        <a:pt x="9" y="0"/>
                        <a:pt x="7" y="2"/>
                      </a:cubicBezTo>
                      <a:cubicBezTo>
                        <a:pt x="8" y="2"/>
                        <a:pt x="8" y="2"/>
                        <a:pt x="8" y="2"/>
                      </a:cubicBezTo>
                      <a:cubicBezTo>
                        <a:pt x="6" y="4"/>
                        <a:pt x="4" y="7"/>
                        <a:pt x="2" y="10"/>
                      </a:cubicBezTo>
                      <a:cubicBezTo>
                        <a:pt x="4" y="8"/>
                        <a:pt x="0" y="15"/>
                        <a:pt x="3" y="12"/>
                      </a:cubicBezTo>
                      <a:cubicBezTo>
                        <a:pt x="3" y="12"/>
                        <a:pt x="2" y="12"/>
                        <a:pt x="2" y="13"/>
                      </a:cubicBezTo>
                      <a:cubicBezTo>
                        <a:pt x="3" y="12"/>
                        <a:pt x="4" y="12"/>
                        <a:pt x="3" y="13"/>
                      </a:cubicBezTo>
                      <a:cubicBezTo>
                        <a:pt x="3" y="13"/>
                        <a:pt x="3" y="13"/>
                        <a:pt x="3" y="13"/>
                      </a:cubicBezTo>
                      <a:cubicBezTo>
                        <a:pt x="4" y="14"/>
                        <a:pt x="4" y="15"/>
                        <a:pt x="4" y="17"/>
                      </a:cubicBezTo>
                      <a:cubicBezTo>
                        <a:pt x="5" y="15"/>
                        <a:pt x="5" y="15"/>
                        <a:pt x="5" y="15"/>
                      </a:cubicBezTo>
                      <a:cubicBezTo>
                        <a:pt x="6" y="16"/>
                        <a:pt x="5" y="16"/>
                        <a:pt x="5" y="17"/>
                      </a:cubicBezTo>
                      <a:cubicBezTo>
                        <a:pt x="7" y="15"/>
                        <a:pt x="4" y="16"/>
                        <a:pt x="7" y="14"/>
                      </a:cubicBezTo>
                      <a:cubicBezTo>
                        <a:pt x="5" y="17"/>
                        <a:pt x="8" y="15"/>
                        <a:pt x="6" y="19"/>
                      </a:cubicBezTo>
                      <a:cubicBezTo>
                        <a:pt x="6" y="19"/>
                        <a:pt x="7" y="17"/>
                        <a:pt x="7" y="17"/>
                      </a:cubicBezTo>
                      <a:cubicBezTo>
                        <a:pt x="7" y="18"/>
                        <a:pt x="7" y="18"/>
                        <a:pt x="7" y="18"/>
                      </a:cubicBezTo>
                      <a:cubicBezTo>
                        <a:pt x="8" y="17"/>
                        <a:pt x="8" y="17"/>
                        <a:pt x="8" y="17"/>
                      </a:cubicBezTo>
                      <a:cubicBezTo>
                        <a:pt x="8" y="18"/>
                        <a:pt x="7" y="19"/>
                        <a:pt x="7" y="20"/>
                      </a:cubicBezTo>
                      <a:cubicBezTo>
                        <a:pt x="7" y="20"/>
                        <a:pt x="6" y="20"/>
                        <a:pt x="6" y="20"/>
                      </a:cubicBezTo>
                      <a:cubicBezTo>
                        <a:pt x="6" y="21"/>
                        <a:pt x="7" y="20"/>
                        <a:pt x="7" y="21"/>
                      </a:cubicBezTo>
                      <a:cubicBezTo>
                        <a:pt x="7" y="20"/>
                        <a:pt x="7" y="20"/>
                        <a:pt x="7" y="20"/>
                      </a:cubicBezTo>
                      <a:cubicBezTo>
                        <a:pt x="9" y="20"/>
                        <a:pt x="9" y="22"/>
                        <a:pt x="12" y="21"/>
                      </a:cubicBezTo>
                      <a:cubicBezTo>
                        <a:pt x="12" y="20"/>
                        <a:pt x="12" y="20"/>
                        <a:pt x="12" y="20"/>
                      </a:cubicBezTo>
                      <a:cubicBezTo>
                        <a:pt x="14" y="19"/>
                        <a:pt x="12" y="21"/>
                        <a:pt x="14" y="21"/>
                      </a:cubicBezTo>
                      <a:cubicBezTo>
                        <a:pt x="13" y="22"/>
                        <a:pt x="13" y="22"/>
                        <a:pt x="13" y="22"/>
                      </a:cubicBezTo>
                      <a:cubicBezTo>
                        <a:pt x="14" y="21"/>
                        <a:pt x="15" y="21"/>
                        <a:pt x="15" y="21"/>
                      </a:cubicBezTo>
                      <a:cubicBezTo>
                        <a:pt x="14" y="22"/>
                        <a:pt x="14" y="23"/>
                        <a:pt x="13" y="24"/>
                      </a:cubicBezTo>
                      <a:cubicBezTo>
                        <a:pt x="15" y="23"/>
                        <a:pt x="14" y="23"/>
                        <a:pt x="17" y="21"/>
                      </a:cubicBezTo>
                      <a:cubicBezTo>
                        <a:pt x="16" y="22"/>
                        <a:pt x="16" y="22"/>
                        <a:pt x="16" y="22"/>
                      </a:cubicBezTo>
                      <a:cubicBezTo>
                        <a:pt x="17" y="21"/>
                        <a:pt x="18" y="21"/>
                        <a:pt x="18" y="21"/>
                      </a:cubicBezTo>
                      <a:cubicBezTo>
                        <a:pt x="17" y="21"/>
                        <a:pt x="17" y="23"/>
                        <a:pt x="16" y="24"/>
                      </a:cubicBezTo>
                      <a:cubicBezTo>
                        <a:pt x="15" y="27"/>
                        <a:pt x="19" y="22"/>
                        <a:pt x="17" y="26"/>
                      </a:cubicBezTo>
                      <a:cubicBezTo>
                        <a:pt x="19" y="23"/>
                        <a:pt x="17" y="24"/>
                        <a:pt x="18" y="23"/>
                      </a:cubicBezTo>
                      <a:cubicBezTo>
                        <a:pt x="19" y="22"/>
                        <a:pt x="20" y="21"/>
                        <a:pt x="20" y="22"/>
                      </a:cubicBezTo>
                      <a:cubicBezTo>
                        <a:pt x="20" y="22"/>
                        <a:pt x="17" y="26"/>
                        <a:pt x="18" y="27"/>
                      </a:cubicBezTo>
                      <a:cubicBezTo>
                        <a:pt x="18" y="27"/>
                        <a:pt x="18" y="27"/>
                        <a:pt x="18" y="27"/>
                      </a:cubicBezTo>
                      <a:cubicBezTo>
                        <a:pt x="18" y="28"/>
                        <a:pt x="19" y="26"/>
                        <a:pt x="19" y="28"/>
                      </a:cubicBezTo>
                      <a:cubicBezTo>
                        <a:pt x="20" y="26"/>
                        <a:pt x="19" y="28"/>
                        <a:pt x="21" y="26"/>
                      </a:cubicBezTo>
                      <a:cubicBezTo>
                        <a:pt x="20" y="26"/>
                        <a:pt x="20" y="26"/>
                        <a:pt x="20" y="26"/>
                      </a:cubicBezTo>
                      <a:cubicBezTo>
                        <a:pt x="21" y="25"/>
                        <a:pt x="23" y="23"/>
                        <a:pt x="23" y="24"/>
                      </a:cubicBezTo>
                      <a:cubicBezTo>
                        <a:pt x="22" y="25"/>
                        <a:pt x="22" y="25"/>
                        <a:pt x="21" y="26"/>
                      </a:cubicBezTo>
                      <a:cubicBezTo>
                        <a:pt x="21" y="27"/>
                        <a:pt x="22" y="26"/>
                        <a:pt x="22" y="26"/>
                      </a:cubicBezTo>
                      <a:cubicBezTo>
                        <a:pt x="20" y="29"/>
                        <a:pt x="20" y="26"/>
                        <a:pt x="19" y="28"/>
                      </a:cubicBezTo>
                      <a:cubicBezTo>
                        <a:pt x="18" y="29"/>
                        <a:pt x="21" y="27"/>
                        <a:pt x="18" y="29"/>
                      </a:cubicBezTo>
                      <a:cubicBezTo>
                        <a:pt x="21" y="26"/>
                        <a:pt x="19" y="30"/>
                        <a:pt x="21" y="28"/>
                      </a:cubicBezTo>
                      <a:cubicBezTo>
                        <a:pt x="20" y="29"/>
                        <a:pt x="20" y="29"/>
                        <a:pt x="20" y="29"/>
                      </a:cubicBezTo>
                      <a:cubicBezTo>
                        <a:pt x="20" y="29"/>
                        <a:pt x="21" y="29"/>
                        <a:pt x="21" y="29"/>
                      </a:cubicBezTo>
                      <a:cubicBezTo>
                        <a:pt x="19" y="31"/>
                        <a:pt x="19" y="31"/>
                        <a:pt x="19" y="31"/>
                      </a:cubicBezTo>
                      <a:cubicBezTo>
                        <a:pt x="21" y="29"/>
                        <a:pt x="19" y="33"/>
                        <a:pt x="20" y="32"/>
                      </a:cubicBezTo>
                      <a:cubicBezTo>
                        <a:pt x="19" y="31"/>
                        <a:pt x="21" y="30"/>
                        <a:pt x="22" y="29"/>
                      </a:cubicBezTo>
                      <a:cubicBezTo>
                        <a:pt x="24" y="27"/>
                        <a:pt x="19" y="33"/>
                        <a:pt x="21" y="33"/>
                      </a:cubicBezTo>
                      <a:cubicBezTo>
                        <a:pt x="21" y="33"/>
                        <a:pt x="21" y="32"/>
                        <a:pt x="22" y="31"/>
                      </a:cubicBezTo>
                      <a:cubicBezTo>
                        <a:pt x="22" y="32"/>
                        <a:pt x="22" y="33"/>
                        <a:pt x="21" y="34"/>
                      </a:cubicBezTo>
                      <a:cubicBezTo>
                        <a:pt x="22" y="34"/>
                        <a:pt x="22" y="32"/>
                        <a:pt x="23" y="31"/>
                      </a:cubicBezTo>
                      <a:cubicBezTo>
                        <a:pt x="22" y="33"/>
                        <a:pt x="24" y="31"/>
                        <a:pt x="25" y="30"/>
                      </a:cubicBezTo>
                      <a:cubicBezTo>
                        <a:pt x="24" y="32"/>
                        <a:pt x="24" y="32"/>
                        <a:pt x="24" y="32"/>
                      </a:cubicBezTo>
                      <a:cubicBezTo>
                        <a:pt x="24" y="33"/>
                        <a:pt x="27" y="29"/>
                        <a:pt x="26" y="31"/>
                      </a:cubicBezTo>
                      <a:cubicBezTo>
                        <a:pt x="24" y="32"/>
                        <a:pt x="24" y="32"/>
                        <a:pt x="24" y="32"/>
                      </a:cubicBezTo>
                      <a:cubicBezTo>
                        <a:pt x="25" y="32"/>
                        <a:pt x="25" y="32"/>
                        <a:pt x="25" y="32"/>
                      </a:cubicBezTo>
                      <a:cubicBezTo>
                        <a:pt x="24" y="34"/>
                        <a:pt x="24" y="34"/>
                        <a:pt x="24" y="34"/>
                      </a:cubicBezTo>
                      <a:cubicBezTo>
                        <a:pt x="25" y="33"/>
                        <a:pt x="25" y="33"/>
                        <a:pt x="25" y="34"/>
                      </a:cubicBezTo>
                      <a:cubicBezTo>
                        <a:pt x="26" y="33"/>
                        <a:pt x="27" y="31"/>
                        <a:pt x="28" y="32"/>
                      </a:cubicBezTo>
                      <a:cubicBezTo>
                        <a:pt x="27" y="33"/>
                        <a:pt x="27" y="33"/>
                        <a:pt x="27" y="33"/>
                      </a:cubicBezTo>
                      <a:cubicBezTo>
                        <a:pt x="26" y="34"/>
                        <a:pt x="25" y="35"/>
                        <a:pt x="26" y="34"/>
                      </a:cubicBezTo>
                      <a:cubicBezTo>
                        <a:pt x="26" y="34"/>
                        <a:pt x="25" y="34"/>
                        <a:pt x="25" y="35"/>
                      </a:cubicBezTo>
                      <a:cubicBezTo>
                        <a:pt x="24" y="36"/>
                        <a:pt x="25" y="36"/>
                        <a:pt x="26" y="36"/>
                      </a:cubicBezTo>
                      <a:cubicBezTo>
                        <a:pt x="26" y="36"/>
                        <a:pt x="26" y="36"/>
                        <a:pt x="26" y="35"/>
                      </a:cubicBezTo>
                      <a:cubicBezTo>
                        <a:pt x="28" y="34"/>
                        <a:pt x="28" y="34"/>
                        <a:pt x="28" y="34"/>
                      </a:cubicBezTo>
                      <a:cubicBezTo>
                        <a:pt x="28" y="34"/>
                        <a:pt x="27" y="35"/>
                        <a:pt x="27" y="35"/>
                      </a:cubicBezTo>
                      <a:cubicBezTo>
                        <a:pt x="27" y="35"/>
                        <a:pt x="28" y="35"/>
                        <a:pt x="28" y="35"/>
                      </a:cubicBezTo>
                      <a:cubicBezTo>
                        <a:pt x="27" y="36"/>
                        <a:pt x="26" y="37"/>
                        <a:pt x="25" y="37"/>
                      </a:cubicBezTo>
                      <a:cubicBezTo>
                        <a:pt x="27" y="37"/>
                        <a:pt x="27" y="37"/>
                        <a:pt x="27" y="37"/>
                      </a:cubicBezTo>
                      <a:cubicBezTo>
                        <a:pt x="27" y="37"/>
                        <a:pt x="26" y="38"/>
                        <a:pt x="26" y="39"/>
                      </a:cubicBezTo>
                      <a:cubicBezTo>
                        <a:pt x="26" y="40"/>
                        <a:pt x="29" y="37"/>
                        <a:pt x="29" y="38"/>
                      </a:cubicBezTo>
                      <a:cubicBezTo>
                        <a:pt x="29" y="38"/>
                        <a:pt x="29" y="38"/>
                        <a:pt x="29" y="38"/>
                      </a:cubicBezTo>
                      <a:cubicBezTo>
                        <a:pt x="30" y="39"/>
                        <a:pt x="29" y="40"/>
                        <a:pt x="31" y="39"/>
                      </a:cubicBezTo>
                      <a:cubicBezTo>
                        <a:pt x="29" y="42"/>
                        <a:pt x="29" y="42"/>
                        <a:pt x="29" y="42"/>
                      </a:cubicBezTo>
                      <a:cubicBezTo>
                        <a:pt x="30" y="41"/>
                        <a:pt x="31" y="38"/>
                        <a:pt x="32" y="38"/>
                      </a:cubicBezTo>
                      <a:cubicBezTo>
                        <a:pt x="33" y="38"/>
                        <a:pt x="31" y="40"/>
                        <a:pt x="31" y="41"/>
                      </a:cubicBezTo>
                      <a:cubicBezTo>
                        <a:pt x="32" y="40"/>
                        <a:pt x="34" y="38"/>
                        <a:pt x="33" y="40"/>
                      </a:cubicBezTo>
                      <a:cubicBezTo>
                        <a:pt x="33" y="41"/>
                        <a:pt x="33" y="40"/>
                        <a:pt x="33" y="40"/>
                      </a:cubicBezTo>
                      <a:close/>
                      <a:moveTo>
                        <a:pt x="39" y="43"/>
                      </a:moveTo>
                      <a:cubicBezTo>
                        <a:pt x="39" y="44"/>
                        <a:pt x="38" y="45"/>
                        <a:pt x="38" y="44"/>
                      </a:cubicBezTo>
                      <a:cubicBezTo>
                        <a:pt x="40" y="42"/>
                        <a:pt x="39" y="43"/>
                        <a:pt x="39" y="43"/>
                      </a:cubicBezTo>
                      <a:close/>
                      <a:moveTo>
                        <a:pt x="51" y="46"/>
                      </a:moveTo>
                      <a:cubicBezTo>
                        <a:pt x="50" y="47"/>
                        <a:pt x="50" y="46"/>
                        <a:pt x="50" y="46"/>
                      </a:cubicBezTo>
                      <a:cubicBezTo>
                        <a:pt x="51" y="45"/>
                        <a:pt x="51" y="46"/>
                        <a:pt x="51" y="46"/>
                      </a:cubicBezTo>
                      <a:close/>
                      <a:moveTo>
                        <a:pt x="83" y="53"/>
                      </a:moveTo>
                      <a:cubicBezTo>
                        <a:pt x="83" y="53"/>
                        <a:pt x="83" y="53"/>
                        <a:pt x="83" y="53"/>
                      </a:cubicBezTo>
                      <a:cubicBezTo>
                        <a:pt x="83" y="53"/>
                        <a:pt x="83" y="53"/>
                        <a:pt x="83" y="53"/>
                      </a:cubicBezTo>
                      <a:close/>
                      <a:moveTo>
                        <a:pt x="83" y="54"/>
                      </a:moveTo>
                      <a:cubicBezTo>
                        <a:pt x="83" y="54"/>
                        <a:pt x="83" y="54"/>
                        <a:pt x="83" y="54"/>
                      </a:cubicBezTo>
                      <a:cubicBezTo>
                        <a:pt x="83" y="54"/>
                        <a:pt x="83" y="54"/>
                        <a:pt x="83" y="54"/>
                      </a:cubicBezTo>
                      <a:cubicBezTo>
                        <a:pt x="82" y="54"/>
                        <a:pt x="82" y="55"/>
                        <a:pt x="83" y="54"/>
                      </a:cubicBezTo>
                      <a:close/>
                      <a:moveTo>
                        <a:pt x="28" y="14"/>
                      </a:moveTo>
                      <a:cubicBezTo>
                        <a:pt x="27" y="15"/>
                        <a:pt x="27" y="15"/>
                        <a:pt x="27" y="15"/>
                      </a:cubicBezTo>
                      <a:cubicBezTo>
                        <a:pt x="27" y="15"/>
                        <a:pt x="27" y="15"/>
                        <a:pt x="28"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4" name="Freeform 1367"/>
                <p:cNvSpPr>
                  <a:spLocks/>
                </p:cNvSpPr>
                <p:nvPr/>
              </p:nvSpPr>
              <p:spPr bwMode="auto">
                <a:xfrm>
                  <a:off x="6557" y="11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5" name="Freeform 1368"/>
                <p:cNvSpPr>
                  <a:spLocks/>
                </p:cNvSpPr>
                <p:nvPr/>
              </p:nvSpPr>
              <p:spPr bwMode="auto">
                <a:xfrm>
                  <a:off x="6510" y="1158"/>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6" name="Freeform 1369"/>
                <p:cNvSpPr>
                  <a:spLocks/>
                </p:cNvSpPr>
                <p:nvPr/>
              </p:nvSpPr>
              <p:spPr bwMode="auto">
                <a:xfrm>
                  <a:off x="6598" y="1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7" name="Freeform 1370"/>
                <p:cNvSpPr>
                  <a:spLocks/>
                </p:cNvSpPr>
                <p:nvPr/>
              </p:nvSpPr>
              <p:spPr bwMode="auto">
                <a:xfrm>
                  <a:off x="6650" y="1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8" name="Freeform 1371"/>
                <p:cNvSpPr>
                  <a:spLocks/>
                </p:cNvSpPr>
                <p:nvPr/>
              </p:nvSpPr>
              <p:spPr bwMode="auto">
                <a:xfrm>
                  <a:off x="6640" y="1222"/>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9" name="Freeform 1372"/>
                <p:cNvSpPr>
                  <a:spLocks/>
                </p:cNvSpPr>
                <p:nvPr/>
              </p:nvSpPr>
              <p:spPr bwMode="auto">
                <a:xfrm>
                  <a:off x="6640" y="120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0" name="Freeform 1373"/>
                <p:cNvSpPr>
                  <a:spLocks/>
                </p:cNvSpPr>
                <p:nvPr/>
              </p:nvSpPr>
              <p:spPr bwMode="auto">
                <a:xfrm>
                  <a:off x="6643" y="12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1" name="Freeform 1374"/>
                <p:cNvSpPr>
                  <a:spLocks/>
                </p:cNvSpPr>
                <p:nvPr/>
              </p:nvSpPr>
              <p:spPr bwMode="auto">
                <a:xfrm>
                  <a:off x="6640" y="1192"/>
                  <a:ext cx="7" cy="4"/>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0"/>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2" name="Freeform 1375"/>
                <p:cNvSpPr>
                  <a:spLocks/>
                </p:cNvSpPr>
                <p:nvPr/>
              </p:nvSpPr>
              <p:spPr bwMode="auto">
                <a:xfrm>
                  <a:off x="6636" y="1215"/>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3" name="Freeform 1376"/>
                <p:cNvSpPr>
                  <a:spLocks/>
                </p:cNvSpPr>
                <p:nvPr/>
              </p:nvSpPr>
              <p:spPr bwMode="auto">
                <a:xfrm>
                  <a:off x="6633" y="12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4" name="Freeform 1377"/>
                <p:cNvSpPr>
                  <a:spLocks/>
                </p:cNvSpPr>
                <p:nvPr/>
              </p:nvSpPr>
              <p:spPr bwMode="auto">
                <a:xfrm>
                  <a:off x="6633" y="12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5" name="Rectangle 1378"/>
                <p:cNvSpPr>
                  <a:spLocks noChangeArrowheads="1"/>
                </p:cNvSpPr>
                <p:nvPr/>
              </p:nvSpPr>
              <p:spPr bwMode="auto">
                <a:xfrm>
                  <a:off x="6633" y="121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6" name="Freeform 1379"/>
                <p:cNvSpPr>
                  <a:spLocks/>
                </p:cNvSpPr>
                <p:nvPr/>
              </p:nvSpPr>
              <p:spPr bwMode="auto">
                <a:xfrm>
                  <a:off x="6621" y="12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7" name="Freeform 1380"/>
                <p:cNvSpPr>
                  <a:spLocks/>
                </p:cNvSpPr>
                <p:nvPr/>
              </p:nvSpPr>
              <p:spPr bwMode="auto">
                <a:xfrm>
                  <a:off x="6617" y="1215"/>
                  <a:ext cx="4"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8" name="Freeform 1381"/>
                <p:cNvSpPr>
                  <a:spLocks/>
                </p:cNvSpPr>
                <p:nvPr/>
              </p:nvSpPr>
              <p:spPr bwMode="auto">
                <a:xfrm>
                  <a:off x="6612" y="1218"/>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0"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9" name="Freeform 1382"/>
                <p:cNvSpPr>
                  <a:spLocks/>
                </p:cNvSpPr>
                <p:nvPr/>
              </p:nvSpPr>
              <p:spPr bwMode="auto">
                <a:xfrm>
                  <a:off x="6605" y="1192"/>
                  <a:ext cx="7" cy="9"/>
                </a:xfrm>
                <a:custGeom>
                  <a:avLst/>
                  <a:gdLst>
                    <a:gd name="T0" fmla="*/ 0 w 7"/>
                    <a:gd name="T1" fmla="*/ 9 h 9"/>
                    <a:gd name="T2" fmla="*/ 2 w 7"/>
                    <a:gd name="T3" fmla="*/ 9 h 9"/>
                    <a:gd name="T4" fmla="*/ 7 w 7"/>
                    <a:gd name="T5" fmla="*/ 0 h 9"/>
                    <a:gd name="T6" fmla="*/ 0 w 7"/>
                    <a:gd name="T7" fmla="*/ 9 h 9"/>
                  </a:gdLst>
                  <a:ahLst/>
                  <a:cxnLst>
                    <a:cxn ang="0">
                      <a:pos x="T0" y="T1"/>
                    </a:cxn>
                    <a:cxn ang="0">
                      <a:pos x="T2" y="T3"/>
                    </a:cxn>
                    <a:cxn ang="0">
                      <a:pos x="T4" y="T5"/>
                    </a:cxn>
                    <a:cxn ang="0">
                      <a:pos x="T6" y="T7"/>
                    </a:cxn>
                  </a:cxnLst>
                  <a:rect l="0" t="0" r="r" b="b"/>
                  <a:pathLst>
                    <a:path w="7" h="9">
                      <a:moveTo>
                        <a:pt x="0" y="9"/>
                      </a:moveTo>
                      <a:lnTo>
                        <a:pt x="2" y="9"/>
                      </a:lnTo>
                      <a:lnTo>
                        <a:pt x="7"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0" name="Freeform 1383"/>
                <p:cNvSpPr>
                  <a:spLocks/>
                </p:cNvSpPr>
                <p:nvPr/>
              </p:nvSpPr>
              <p:spPr bwMode="auto">
                <a:xfrm>
                  <a:off x="6579" y="1203"/>
                  <a:ext cx="7" cy="10"/>
                </a:xfrm>
                <a:custGeom>
                  <a:avLst/>
                  <a:gdLst>
                    <a:gd name="T0" fmla="*/ 0 w 3"/>
                    <a:gd name="T1" fmla="*/ 2 h 4"/>
                    <a:gd name="T2" fmla="*/ 2 w 3"/>
                    <a:gd name="T3" fmla="*/ 2 h 4"/>
                    <a:gd name="T4" fmla="*/ 3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1" name="Freeform 1384"/>
                <p:cNvSpPr>
                  <a:spLocks/>
                </p:cNvSpPr>
                <p:nvPr/>
              </p:nvSpPr>
              <p:spPr bwMode="auto">
                <a:xfrm>
                  <a:off x="6586" y="1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2" name="Freeform 1385"/>
                <p:cNvSpPr>
                  <a:spLocks/>
                </p:cNvSpPr>
                <p:nvPr/>
              </p:nvSpPr>
              <p:spPr bwMode="auto">
                <a:xfrm>
                  <a:off x="6467" y="1064"/>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3" name="Freeform 1386"/>
                <p:cNvSpPr>
                  <a:spLocks/>
                </p:cNvSpPr>
                <p:nvPr/>
              </p:nvSpPr>
              <p:spPr bwMode="auto">
                <a:xfrm>
                  <a:off x="6463" y="1064"/>
                  <a:ext cx="4" cy="4"/>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4" name="Freeform 1387"/>
                <p:cNvSpPr>
                  <a:spLocks/>
                </p:cNvSpPr>
                <p:nvPr/>
              </p:nvSpPr>
              <p:spPr bwMode="auto">
                <a:xfrm>
                  <a:off x="6531" y="1180"/>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5" name="Freeform 1388"/>
                <p:cNvSpPr>
                  <a:spLocks/>
                </p:cNvSpPr>
                <p:nvPr/>
              </p:nvSpPr>
              <p:spPr bwMode="auto">
                <a:xfrm>
                  <a:off x="6524" y="1168"/>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6" name="Freeform 1389"/>
                <p:cNvSpPr>
                  <a:spLocks/>
                </p:cNvSpPr>
                <p:nvPr/>
              </p:nvSpPr>
              <p:spPr bwMode="auto">
                <a:xfrm>
                  <a:off x="6512" y="1166"/>
                  <a:ext cx="3"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7" name="Freeform 1390"/>
                <p:cNvSpPr>
                  <a:spLocks/>
                </p:cNvSpPr>
                <p:nvPr/>
              </p:nvSpPr>
              <p:spPr bwMode="auto">
                <a:xfrm>
                  <a:off x="6816" y="1336"/>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1"/>
                        <a:pt x="2" y="0"/>
                      </a:cubicBezTo>
                      <a:cubicBezTo>
                        <a:pt x="1" y="1"/>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8" name="Freeform 1391"/>
                <p:cNvSpPr>
                  <a:spLocks/>
                </p:cNvSpPr>
                <p:nvPr/>
              </p:nvSpPr>
              <p:spPr bwMode="auto">
                <a:xfrm>
                  <a:off x="6811" y="1346"/>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9" name="Freeform 1392"/>
                <p:cNvSpPr>
                  <a:spLocks/>
                </p:cNvSpPr>
                <p:nvPr/>
              </p:nvSpPr>
              <p:spPr bwMode="auto">
                <a:xfrm>
                  <a:off x="6806" y="1346"/>
                  <a:ext cx="5" cy="7"/>
                </a:xfrm>
                <a:custGeom>
                  <a:avLst/>
                  <a:gdLst>
                    <a:gd name="T0" fmla="*/ 2 w 2"/>
                    <a:gd name="T1" fmla="*/ 1 h 3"/>
                    <a:gd name="T2" fmla="*/ 2 w 2"/>
                    <a:gd name="T3" fmla="*/ 1 h 3"/>
                    <a:gd name="T4" fmla="*/ 1 w 2"/>
                    <a:gd name="T5" fmla="*/ 2 h 3"/>
                    <a:gd name="T6" fmla="*/ 2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0" y="3"/>
                        <a:pt x="2" y="0"/>
                        <a:pt x="2" y="1"/>
                      </a:cubicBezTo>
                      <a:cubicBezTo>
                        <a:pt x="1" y="2"/>
                        <a:pt x="1" y="2"/>
                        <a:pt x="1" y="2"/>
                      </a:cubicBezTo>
                      <a:cubicBezTo>
                        <a:pt x="2" y="0"/>
                        <a:pt x="2" y="0"/>
                        <a:pt x="2" y="0"/>
                      </a:cubicBezTo>
                      <a:cubicBezTo>
                        <a:pt x="2"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0" name="Freeform 1393"/>
                <p:cNvSpPr>
                  <a:spLocks/>
                </p:cNvSpPr>
                <p:nvPr/>
              </p:nvSpPr>
              <p:spPr bwMode="auto">
                <a:xfrm>
                  <a:off x="6816" y="1334"/>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1" name="Freeform 1394"/>
                <p:cNvSpPr>
                  <a:spLocks/>
                </p:cNvSpPr>
                <p:nvPr/>
              </p:nvSpPr>
              <p:spPr bwMode="auto">
                <a:xfrm>
                  <a:off x="6816" y="1331"/>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2" name="Freeform 1395"/>
                <p:cNvSpPr>
                  <a:spLocks/>
                </p:cNvSpPr>
                <p:nvPr/>
              </p:nvSpPr>
              <p:spPr bwMode="auto">
                <a:xfrm>
                  <a:off x="6816" y="1331"/>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0" y="0"/>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3" name="Freeform 1396"/>
                <p:cNvSpPr>
                  <a:spLocks/>
                </p:cNvSpPr>
                <p:nvPr/>
              </p:nvSpPr>
              <p:spPr bwMode="auto">
                <a:xfrm>
                  <a:off x="6813"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4" name="Freeform 1397"/>
                <p:cNvSpPr>
                  <a:spLocks/>
                </p:cNvSpPr>
                <p:nvPr/>
              </p:nvSpPr>
              <p:spPr bwMode="auto">
                <a:xfrm>
                  <a:off x="6811" y="1336"/>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5" name="Freeform 1398"/>
                <p:cNvSpPr>
                  <a:spLocks/>
                </p:cNvSpPr>
                <p:nvPr/>
              </p:nvSpPr>
              <p:spPr bwMode="auto">
                <a:xfrm>
                  <a:off x="6811" y="1336"/>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1"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6" name="Freeform 1399"/>
                <p:cNvSpPr>
                  <a:spLocks/>
                </p:cNvSpPr>
                <p:nvPr/>
              </p:nvSpPr>
              <p:spPr bwMode="auto">
                <a:xfrm>
                  <a:off x="6806"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7" name="Freeform 1400"/>
                <p:cNvSpPr>
                  <a:spLocks/>
                </p:cNvSpPr>
                <p:nvPr/>
              </p:nvSpPr>
              <p:spPr bwMode="auto">
                <a:xfrm>
                  <a:off x="6813" y="1331"/>
                  <a:ext cx="3" cy="5"/>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8" name="Freeform 1401"/>
                <p:cNvSpPr>
                  <a:spLocks/>
                </p:cNvSpPr>
                <p:nvPr/>
              </p:nvSpPr>
              <p:spPr bwMode="auto">
                <a:xfrm>
                  <a:off x="6811" y="133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9" name="Freeform 1402"/>
                <p:cNvSpPr>
                  <a:spLocks/>
                </p:cNvSpPr>
                <p:nvPr/>
              </p:nvSpPr>
              <p:spPr bwMode="auto">
                <a:xfrm>
                  <a:off x="6809" y="1341"/>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0" name="Freeform 1403"/>
                <p:cNvSpPr>
                  <a:spLocks/>
                </p:cNvSpPr>
                <p:nvPr/>
              </p:nvSpPr>
              <p:spPr bwMode="auto">
                <a:xfrm>
                  <a:off x="6813" y="1327"/>
                  <a:ext cx="3" cy="4"/>
                </a:xfrm>
                <a:custGeom>
                  <a:avLst/>
                  <a:gdLst>
                    <a:gd name="T0" fmla="*/ 0 w 3"/>
                    <a:gd name="T1" fmla="*/ 4 h 4"/>
                    <a:gd name="T2" fmla="*/ 3 w 3"/>
                    <a:gd name="T3" fmla="*/ 0 h 4"/>
                    <a:gd name="T4" fmla="*/ 0 w 3"/>
                    <a:gd name="T5" fmla="*/ 4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1" name="Freeform 1404"/>
                <p:cNvSpPr>
                  <a:spLocks/>
                </p:cNvSpPr>
                <p:nvPr/>
              </p:nvSpPr>
              <p:spPr bwMode="auto">
                <a:xfrm>
                  <a:off x="6813" y="1324"/>
                  <a:ext cx="3"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1"/>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2" name="Freeform 1405"/>
                <p:cNvSpPr>
                  <a:spLocks/>
                </p:cNvSpPr>
                <p:nvPr/>
              </p:nvSpPr>
              <p:spPr bwMode="auto">
                <a:xfrm>
                  <a:off x="6811" y="132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3" name="Freeform 1406"/>
                <p:cNvSpPr>
                  <a:spLocks/>
                </p:cNvSpPr>
                <p:nvPr/>
              </p:nvSpPr>
              <p:spPr bwMode="auto">
                <a:xfrm>
                  <a:off x="6811" y="1334"/>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0"/>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4" name="Freeform 1407"/>
                <p:cNvSpPr>
                  <a:spLocks/>
                </p:cNvSpPr>
                <p:nvPr/>
              </p:nvSpPr>
              <p:spPr bwMode="auto">
                <a:xfrm>
                  <a:off x="6811" y="1336"/>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5" name="Freeform 1408"/>
                <p:cNvSpPr>
                  <a:spLocks/>
                </p:cNvSpPr>
                <p:nvPr/>
              </p:nvSpPr>
              <p:spPr bwMode="auto">
                <a:xfrm>
                  <a:off x="6811" y="1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6" name="Freeform 1409"/>
                <p:cNvSpPr>
                  <a:spLocks/>
                </p:cNvSpPr>
                <p:nvPr/>
              </p:nvSpPr>
              <p:spPr bwMode="auto">
                <a:xfrm>
                  <a:off x="6806" y="1343"/>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0"/>
                        <a:pt x="0" y="1"/>
                        <a:pt x="0" y="3"/>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7" name="Freeform 1410"/>
                <p:cNvSpPr>
                  <a:spLocks/>
                </p:cNvSpPr>
                <p:nvPr/>
              </p:nvSpPr>
              <p:spPr bwMode="auto">
                <a:xfrm>
                  <a:off x="6809" y="133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5" name="Group 1612"/>
              <p:cNvGrpSpPr>
                <a:grpSpLocks/>
              </p:cNvGrpSpPr>
              <p:nvPr/>
            </p:nvGrpSpPr>
            <p:grpSpPr bwMode="auto">
              <a:xfrm>
                <a:off x="9848850" y="1733550"/>
                <a:ext cx="1136650" cy="1109662"/>
                <a:chOff x="6204" y="1092"/>
                <a:chExt cx="716" cy="699"/>
              </a:xfrm>
              <a:grpFill/>
            </p:grpSpPr>
            <p:sp>
              <p:nvSpPr>
                <p:cNvPr id="2368" name="Rectangle 1412"/>
                <p:cNvSpPr>
                  <a:spLocks noChangeArrowheads="1"/>
                </p:cNvSpPr>
                <p:nvPr/>
              </p:nvSpPr>
              <p:spPr bwMode="auto">
                <a:xfrm>
                  <a:off x="6809"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9" name="Freeform 1413"/>
                <p:cNvSpPr>
                  <a:spLocks/>
                </p:cNvSpPr>
                <p:nvPr/>
              </p:nvSpPr>
              <p:spPr bwMode="auto">
                <a:xfrm>
                  <a:off x="6809" y="133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0" name="Freeform 1414"/>
                <p:cNvSpPr>
                  <a:spLocks/>
                </p:cNvSpPr>
                <p:nvPr/>
              </p:nvSpPr>
              <p:spPr bwMode="auto">
                <a:xfrm>
                  <a:off x="6811" y="133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1" name="Freeform 1415"/>
                <p:cNvSpPr>
                  <a:spLocks/>
                </p:cNvSpPr>
                <p:nvPr/>
              </p:nvSpPr>
              <p:spPr bwMode="auto">
                <a:xfrm>
                  <a:off x="6809"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2" name="Freeform 1416"/>
                <p:cNvSpPr>
                  <a:spLocks/>
                </p:cNvSpPr>
                <p:nvPr/>
              </p:nvSpPr>
              <p:spPr bwMode="auto">
                <a:xfrm>
                  <a:off x="6809"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3" name="Freeform 1417"/>
                <p:cNvSpPr>
                  <a:spLocks/>
                </p:cNvSpPr>
                <p:nvPr/>
              </p:nvSpPr>
              <p:spPr bwMode="auto">
                <a:xfrm>
                  <a:off x="6811" y="133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4" name="Freeform 1418"/>
                <p:cNvSpPr>
                  <a:spLocks/>
                </p:cNvSpPr>
                <p:nvPr/>
              </p:nvSpPr>
              <p:spPr bwMode="auto">
                <a:xfrm>
                  <a:off x="6811"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5" name="Freeform 1419"/>
                <p:cNvSpPr>
                  <a:spLocks/>
                </p:cNvSpPr>
                <p:nvPr/>
              </p:nvSpPr>
              <p:spPr bwMode="auto">
                <a:xfrm>
                  <a:off x="6809" y="1336"/>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6" name="Freeform 1420"/>
                <p:cNvSpPr>
                  <a:spLocks/>
                </p:cNvSpPr>
                <p:nvPr/>
              </p:nvSpPr>
              <p:spPr bwMode="auto">
                <a:xfrm>
                  <a:off x="6794" y="1336"/>
                  <a:ext cx="15" cy="24"/>
                </a:xfrm>
                <a:custGeom>
                  <a:avLst/>
                  <a:gdLst>
                    <a:gd name="T0" fmla="*/ 0 w 6"/>
                    <a:gd name="T1" fmla="*/ 10 h 10"/>
                    <a:gd name="T2" fmla="*/ 1 w 6"/>
                    <a:gd name="T3" fmla="*/ 9 h 10"/>
                    <a:gd name="T4" fmla="*/ 6 w 6"/>
                    <a:gd name="T5" fmla="*/ 0 h 10"/>
                    <a:gd name="T6" fmla="*/ 4 w 6"/>
                    <a:gd name="T7" fmla="*/ 2 h 10"/>
                    <a:gd name="T8" fmla="*/ 3 w 6"/>
                    <a:gd name="T9" fmla="*/ 5 h 10"/>
                    <a:gd name="T10" fmla="*/ 3 w 6"/>
                    <a:gd name="T11" fmla="*/ 4 h 10"/>
                    <a:gd name="T12" fmla="*/ 0 w 6"/>
                    <a:gd name="T13" fmla="*/ 9 h 10"/>
                    <a:gd name="T14" fmla="*/ 1 w 6"/>
                    <a:gd name="T15" fmla="*/ 8 h 10"/>
                    <a:gd name="T16" fmla="*/ 0 w 6"/>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10"/>
                      </a:moveTo>
                      <a:cubicBezTo>
                        <a:pt x="1" y="8"/>
                        <a:pt x="2" y="7"/>
                        <a:pt x="1" y="9"/>
                      </a:cubicBezTo>
                      <a:cubicBezTo>
                        <a:pt x="2" y="8"/>
                        <a:pt x="4" y="3"/>
                        <a:pt x="6" y="0"/>
                      </a:cubicBezTo>
                      <a:cubicBezTo>
                        <a:pt x="5" y="1"/>
                        <a:pt x="5" y="2"/>
                        <a:pt x="4" y="2"/>
                      </a:cubicBezTo>
                      <a:cubicBezTo>
                        <a:pt x="4" y="3"/>
                        <a:pt x="4" y="4"/>
                        <a:pt x="3" y="5"/>
                      </a:cubicBezTo>
                      <a:cubicBezTo>
                        <a:pt x="2" y="6"/>
                        <a:pt x="3" y="5"/>
                        <a:pt x="3" y="4"/>
                      </a:cubicBezTo>
                      <a:cubicBezTo>
                        <a:pt x="2" y="6"/>
                        <a:pt x="2" y="6"/>
                        <a:pt x="0" y="9"/>
                      </a:cubicBezTo>
                      <a:cubicBezTo>
                        <a:pt x="1" y="8"/>
                        <a:pt x="1" y="8"/>
                        <a:pt x="1" y="8"/>
                      </a:cubicBezTo>
                      <a:cubicBezTo>
                        <a:pt x="1"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7" name="Freeform 1421"/>
                <p:cNvSpPr>
                  <a:spLocks/>
                </p:cNvSpPr>
                <p:nvPr/>
              </p:nvSpPr>
              <p:spPr bwMode="auto">
                <a:xfrm>
                  <a:off x="6809" y="1334"/>
                  <a:ext cx="2" cy="5"/>
                </a:xfrm>
                <a:custGeom>
                  <a:avLst/>
                  <a:gdLst>
                    <a:gd name="T0" fmla="*/ 0 w 1"/>
                    <a:gd name="T1" fmla="*/ 2 h 2"/>
                    <a:gd name="T2" fmla="*/ 0 w 1"/>
                    <a:gd name="T3" fmla="*/ 2 h 2"/>
                    <a:gd name="T4" fmla="*/ 1 w 1"/>
                    <a:gd name="T5" fmla="*/ 0 h 2"/>
                    <a:gd name="T6" fmla="*/ 0 w 1"/>
                    <a:gd name="T7" fmla="*/ 1 h 2"/>
                    <a:gd name="T8" fmla="*/ 0 w 1"/>
                    <a:gd name="T9" fmla="*/ 1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0" y="2"/>
                        <a:pt x="0" y="2"/>
                        <a:pt x="0" y="2"/>
                      </a:cubicBezTo>
                      <a:cubicBezTo>
                        <a:pt x="0" y="1"/>
                        <a:pt x="0" y="1"/>
                        <a:pt x="1" y="0"/>
                      </a:cubicBezTo>
                      <a:cubicBezTo>
                        <a:pt x="0" y="0"/>
                        <a:pt x="0" y="1"/>
                        <a:pt x="0" y="1"/>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8" name="Freeform 1422"/>
                <p:cNvSpPr>
                  <a:spLocks/>
                </p:cNvSpPr>
                <p:nvPr/>
              </p:nvSpPr>
              <p:spPr bwMode="auto">
                <a:xfrm>
                  <a:off x="6804" y="1336"/>
                  <a:ext cx="7" cy="10"/>
                </a:xfrm>
                <a:custGeom>
                  <a:avLst/>
                  <a:gdLst>
                    <a:gd name="T0" fmla="*/ 2 w 3"/>
                    <a:gd name="T1" fmla="*/ 1 h 4"/>
                    <a:gd name="T2" fmla="*/ 0 w 3"/>
                    <a:gd name="T3" fmla="*/ 4 h 4"/>
                    <a:gd name="T4" fmla="*/ 1 w 3"/>
                    <a:gd name="T5" fmla="*/ 3 h 4"/>
                    <a:gd name="T6" fmla="*/ 2 w 3"/>
                    <a:gd name="T7" fmla="*/ 1 h 4"/>
                    <a:gd name="T8" fmla="*/ 2 w 3"/>
                    <a:gd name="T9" fmla="*/ 0 h 4"/>
                    <a:gd name="T10" fmla="*/ 3 w 3"/>
                    <a:gd name="T11" fmla="*/ 0 h 4"/>
                    <a:gd name="T12" fmla="*/ 3 w 3"/>
                    <a:gd name="T13" fmla="*/ 0 h 4"/>
                    <a:gd name="T14" fmla="*/ 3 w 3"/>
                    <a:gd name="T15" fmla="*/ 0 h 4"/>
                    <a:gd name="T16" fmla="*/ 2 w 3"/>
                    <a:gd name="T17" fmla="*/ 0 h 4"/>
                    <a:gd name="T18" fmla="*/ 2 w 3"/>
                    <a:gd name="T19" fmla="*/ 0 h 4"/>
                    <a:gd name="T20" fmla="*/ 2 w 3"/>
                    <a:gd name="T21" fmla="*/ 0 h 4"/>
                    <a:gd name="T22" fmla="*/ 2 w 3"/>
                    <a:gd name="T23" fmla="*/ 1 h 4"/>
                    <a:gd name="T24" fmla="*/ 2 w 3"/>
                    <a:gd name="T25" fmla="*/ 0 h 4"/>
                    <a:gd name="T26" fmla="*/ 2 w 3"/>
                    <a:gd name="T27" fmla="*/ 0 h 4"/>
                    <a:gd name="T28" fmla="*/ 3 w 3"/>
                    <a:gd name="T29" fmla="*/ 0 h 4"/>
                    <a:gd name="T30" fmla="*/ 2 w 3"/>
                    <a:gd name="T31" fmla="*/ 1 h 4"/>
                    <a:gd name="T32" fmla="*/ 2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2" y="1"/>
                      </a:moveTo>
                      <a:cubicBezTo>
                        <a:pt x="1" y="2"/>
                        <a:pt x="1" y="3"/>
                        <a:pt x="0" y="4"/>
                      </a:cubicBezTo>
                      <a:cubicBezTo>
                        <a:pt x="0" y="4"/>
                        <a:pt x="1" y="3"/>
                        <a:pt x="1" y="3"/>
                      </a:cubicBezTo>
                      <a:cubicBezTo>
                        <a:pt x="1" y="3"/>
                        <a:pt x="2" y="2"/>
                        <a:pt x="2" y="1"/>
                      </a:cubicBezTo>
                      <a:cubicBezTo>
                        <a:pt x="2" y="1"/>
                        <a:pt x="2" y="1"/>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1"/>
                      </a:cubicBezTo>
                      <a:cubicBezTo>
                        <a:pt x="2" y="0"/>
                        <a:pt x="2" y="0"/>
                        <a:pt x="2" y="0"/>
                      </a:cubicBezTo>
                      <a:cubicBezTo>
                        <a:pt x="2" y="0"/>
                        <a:pt x="2" y="0"/>
                        <a:pt x="2"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9" name="Freeform 1423"/>
                <p:cNvSpPr>
                  <a:spLocks/>
                </p:cNvSpPr>
                <p:nvPr/>
              </p:nvSpPr>
              <p:spPr bwMode="auto">
                <a:xfrm>
                  <a:off x="6802"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0" name="Freeform 1424"/>
                <p:cNvSpPr>
                  <a:spLocks/>
                </p:cNvSpPr>
                <p:nvPr/>
              </p:nvSpPr>
              <p:spPr bwMode="auto">
                <a:xfrm>
                  <a:off x="6802" y="1346"/>
                  <a:ext cx="4" cy="9"/>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4"/>
                        <a:pt x="1" y="3"/>
                        <a:pt x="1"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1" name="Freeform 1425"/>
                <p:cNvSpPr>
                  <a:spLocks/>
                </p:cNvSpPr>
                <p:nvPr/>
              </p:nvSpPr>
              <p:spPr bwMode="auto">
                <a:xfrm>
                  <a:off x="6802" y="1348"/>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2" name="Freeform 1426"/>
                <p:cNvSpPr>
                  <a:spLocks/>
                </p:cNvSpPr>
                <p:nvPr/>
              </p:nvSpPr>
              <p:spPr bwMode="auto">
                <a:xfrm>
                  <a:off x="6809" y="133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3" name="Freeform 1427"/>
                <p:cNvSpPr>
                  <a:spLocks/>
                </p:cNvSpPr>
                <p:nvPr/>
              </p:nvSpPr>
              <p:spPr bwMode="auto">
                <a:xfrm>
                  <a:off x="6809" y="133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4" name="Freeform 1428"/>
                <p:cNvSpPr>
                  <a:spLocks/>
                </p:cNvSpPr>
                <p:nvPr/>
              </p:nvSpPr>
              <p:spPr bwMode="auto">
                <a:xfrm>
                  <a:off x="675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5" name="Freeform 1429"/>
                <p:cNvSpPr>
                  <a:spLocks/>
                </p:cNvSpPr>
                <p:nvPr/>
              </p:nvSpPr>
              <p:spPr bwMode="auto">
                <a:xfrm>
                  <a:off x="675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6" name="Freeform 1430"/>
                <p:cNvSpPr>
                  <a:spLocks/>
                </p:cNvSpPr>
                <p:nvPr/>
              </p:nvSpPr>
              <p:spPr bwMode="auto">
                <a:xfrm>
                  <a:off x="6797" y="1320"/>
                  <a:ext cx="2"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7" name="Freeform 1431"/>
                <p:cNvSpPr>
                  <a:spLocks/>
                </p:cNvSpPr>
                <p:nvPr/>
              </p:nvSpPr>
              <p:spPr bwMode="auto">
                <a:xfrm>
                  <a:off x="6773" y="1341"/>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1"/>
                        <a:pt x="0" y="2"/>
                      </a:cubicBezTo>
                      <a:cubicBezTo>
                        <a:pt x="1" y="1"/>
                        <a:pt x="1" y="1"/>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8" name="Freeform 1432"/>
                <p:cNvSpPr>
                  <a:spLocks/>
                </p:cNvSpPr>
                <p:nvPr/>
              </p:nvSpPr>
              <p:spPr bwMode="auto">
                <a:xfrm>
                  <a:off x="6766" y="135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9" name="Freeform 1433"/>
                <p:cNvSpPr>
                  <a:spLocks/>
                </p:cNvSpPr>
                <p:nvPr/>
              </p:nvSpPr>
              <p:spPr bwMode="auto">
                <a:xfrm>
                  <a:off x="6745" y="135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0" name="Freeform 1434"/>
                <p:cNvSpPr>
                  <a:spLocks/>
                </p:cNvSpPr>
                <p:nvPr/>
              </p:nvSpPr>
              <p:spPr bwMode="auto">
                <a:xfrm>
                  <a:off x="6802" y="1331"/>
                  <a:ext cx="2" cy="5"/>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1" name="Freeform 1435"/>
                <p:cNvSpPr>
                  <a:spLocks/>
                </p:cNvSpPr>
                <p:nvPr/>
              </p:nvSpPr>
              <p:spPr bwMode="auto">
                <a:xfrm>
                  <a:off x="6778" y="132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2" name="Freeform 1436"/>
                <p:cNvSpPr>
                  <a:spLocks/>
                </p:cNvSpPr>
                <p:nvPr/>
              </p:nvSpPr>
              <p:spPr bwMode="auto">
                <a:xfrm>
                  <a:off x="6802" y="1329"/>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3" name="Freeform 1437"/>
                <p:cNvSpPr>
                  <a:spLocks/>
                </p:cNvSpPr>
                <p:nvPr/>
              </p:nvSpPr>
              <p:spPr bwMode="auto">
                <a:xfrm>
                  <a:off x="6733"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4" name="Freeform 1438"/>
                <p:cNvSpPr>
                  <a:spLocks/>
                </p:cNvSpPr>
                <p:nvPr/>
              </p:nvSpPr>
              <p:spPr bwMode="auto">
                <a:xfrm>
                  <a:off x="6754" y="13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5" name="Rectangle 1439"/>
                <p:cNvSpPr>
                  <a:spLocks noChangeArrowheads="1"/>
                </p:cNvSpPr>
                <p:nvPr/>
              </p:nvSpPr>
              <p:spPr bwMode="auto">
                <a:xfrm>
                  <a:off x="6806" y="133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6" name="Freeform 1440"/>
                <p:cNvSpPr>
                  <a:spLocks/>
                </p:cNvSpPr>
                <p:nvPr/>
              </p:nvSpPr>
              <p:spPr bwMode="auto">
                <a:xfrm>
                  <a:off x="6799" y="1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7" name="Freeform 1441"/>
                <p:cNvSpPr>
                  <a:spLocks/>
                </p:cNvSpPr>
                <p:nvPr/>
              </p:nvSpPr>
              <p:spPr bwMode="auto">
                <a:xfrm>
                  <a:off x="6787" y="135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8" name="Freeform 1442"/>
                <p:cNvSpPr>
                  <a:spLocks/>
                </p:cNvSpPr>
                <p:nvPr/>
              </p:nvSpPr>
              <p:spPr bwMode="auto">
                <a:xfrm>
                  <a:off x="6806"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9" name="Freeform 1443"/>
                <p:cNvSpPr>
                  <a:spLocks/>
                </p:cNvSpPr>
                <p:nvPr/>
              </p:nvSpPr>
              <p:spPr bwMode="auto">
                <a:xfrm>
                  <a:off x="6806" y="133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0" name="Freeform 1444"/>
                <p:cNvSpPr>
                  <a:spLocks/>
                </p:cNvSpPr>
                <p:nvPr/>
              </p:nvSpPr>
              <p:spPr bwMode="auto">
                <a:xfrm>
                  <a:off x="6806" y="1331"/>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1" name="Freeform 1445"/>
                <p:cNvSpPr>
                  <a:spLocks/>
                </p:cNvSpPr>
                <p:nvPr/>
              </p:nvSpPr>
              <p:spPr bwMode="auto">
                <a:xfrm>
                  <a:off x="6747" y="133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2" name="Freeform 1446"/>
                <p:cNvSpPr>
                  <a:spLocks/>
                </p:cNvSpPr>
                <p:nvPr/>
              </p:nvSpPr>
              <p:spPr bwMode="auto">
                <a:xfrm>
                  <a:off x="6771" y="13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3" name="Freeform 1447"/>
                <p:cNvSpPr>
                  <a:spLocks/>
                </p:cNvSpPr>
                <p:nvPr/>
              </p:nvSpPr>
              <p:spPr bwMode="auto">
                <a:xfrm>
                  <a:off x="6768" y="135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4" name="Freeform 1448"/>
                <p:cNvSpPr>
                  <a:spLocks noEditPoints="1"/>
                </p:cNvSpPr>
                <p:nvPr/>
              </p:nvSpPr>
              <p:spPr bwMode="auto">
                <a:xfrm>
                  <a:off x="6728" y="1303"/>
                  <a:ext cx="81" cy="71"/>
                </a:xfrm>
                <a:custGeom>
                  <a:avLst/>
                  <a:gdLst>
                    <a:gd name="T0" fmla="*/ 10 w 34"/>
                    <a:gd name="T1" fmla="*/ 23 h 30"/>
                    <a:gd name="T2" fmla="*/ 12 w 34"/>
                    <a:gd name="T3" fmla="*/ 22 h 30"/>
                    <a:gd name="T4" fmla="*/ 11 w 34"/>
                    <a:gd name="T5" fmla="*/ 24 h 30"/>
                    <a:gd name="T6" fmla="*/ 13 w 34"/>
                    <a:gd name="T7" fmla="*/ 23 h 30"/>
                    <a:gd name="T8" fmla="*/ 14 w 34"/>
                    <a:gd name="T9" fmla="*/ 24 h 30"/>
                    <a:gd name="T10" fmla="*/ 20 w 34"/>
                    <a:gd name="T11" fmla="*/ 17 h 30"/>
                    <a:gd name="T12" fmla="*/ 19 w 34"/>
                    <a:gd name="T13" fmla="*/ 18 h 30"/>
                    <a:gd name="T14" fmla="*/ 16 w 34"/>
                    <a:gd name="T15" fmla="*/ 23 h 30"/>
                    <a:gd name="T16" fmla="*/ 17 w 34"/>
                    <a:gd name="T17" fmla="*/ 23 h 30"/>
                    <a:gd name="T18" fmla="*/ 18 w 34"/>
                    <a:gd name="T19" fmla="*/ 23 h 30"/>
                    <a:gd name="T20" fmla="*/ 18 w 34"/>
                    <a:gd name="T21" fmla="*/ 25 h 30"/>
                    <a:gd name="T22" fmla="*/ 19 w 34"/>
                    <a:gd name="T23" fmla="*/ 26 h 30"/>
                    <a:gd name="T24" fmla="*/ 26 w 34"/>
                    <a:gd name="T25" fmla="*/ 16 h 30"/>
                    <a:gd name="T26" fmla="*/ 21 w 34"/>
                    <a:gd name="T27" fmla="*/ 26 h 30"/>
                    <a:gd name="T28" fmla="*/ 21 w 34"/>
                    <a:gd name="T29" fmla="*/ 26 h 30"/>
                    <a:gd name="T30" fmla="*/ 22 w 34"/>
                    <a:gd name="T31" fmla="*/ 26 h 30"/>
                    <a:gd name="T32" fmla="*/ 24 w 34"/>
                    <a:gd name="T33" fmla="*/ 25 h 30"/>
                    <a:gd name="T34" fmla="*/ 29 w 34"/>
                    <a:gd name="T35" fmla="*/ 18 h 30"/>
                    <a:gd name="T36" fmla="*/ 27 w 34"/>
                    <a:gd name="T37" fmla="*/ 23 h 30"/>
                    <a:gd name="T38" fmla="*/ 30 w 34"/>
                    <a:gd name="T39" fmla="*/ 18 h 30"/>
                    <a:gd name="T40" fmla="*/ 34 w 34"/>
                    <a:gd name="T41" fmla="*/ 12 h 30"/>
                    <a:gd name="T42" fmla="*/ 32 w 34"/>
                    <a:gd name="T43" fmla="*/ 14 h 30"/>
                    <a:gd name="T44" fmla="*/ 33 w 34"/>
                    <a:gd name="T45" fmla="*/ 12 h 30"/>
                    <a:gd name="T46" fmla="*/ 32 w 34"/>
                    <a:gd name="T47" fmla="*/ 11 h 30"/>
                    <a:gd name="T48" fmla="*/ 29 w 34"/>
                    <a:gd name="T49" fmla="*/ 12 h 30"/>
                    <a:gd name="T50" fmla="*/ 29 w 34"/>
                    <a:gd name="T51" fmla="*/ 11 h 30"/>
                    <a:gd name="T52" fmla="*/ 27 w 34"/>
                    <a:gd name="T53" fmla="*/ 13 h 30"/>
                    <a:gd name="T54" fmla="*/ 24 w 34"/>
                    <a:gd name="T55" fmla="*/ 15 h 30"/>
                    <a:gd name="T56" fmla="*/ 24 w 34"/>
                    <a:gd name="T57" fmla="*/ 12 h 30"/>
                    <a:gd name="T58" fmla="*/ 22 w 34"/>
                    <a:gd name="T59" fmla="*/ 13 h 30"/>
                    <a:gd name="T60" fmla="*/ 22 w 34"/>
                    <a:gd name="T61" fmla="*/ 12 h 30"/>
                    <a:gd name="T62" fmla="*/ 20 w 34"/>
                    <a:gd name="T63" fmla="*/ 13 h 30"/>
                    <a:gd name="T64" fmla="*/ 21 w 34"/>
                    <a:gd name="T65" fmla="*/ 10 h 30"/>
                    <a:gd name="T66" fmla="*/ 20 w 34"/>
                    <a:gd name="T67" fmla="*/ 8 h 30"/>
                    <a:gd name="T68" fmla="*/ 19 w 34"/>
                    <a:gd name="T69" fmla="*/ 6 h 30"/>
                    <a:gd name="T70" fmla="*/ 17 w 34"/>
                    <a:gd name="T71" fmla="*/ 7 h 30"/>
                    <a:gd name="T72" fmla="*/ 17 w 34"/>
                    <a:gd name="T73" fmla="*/ 3 h 30"/>
                    <a:gd name="T74" fmla="*/ 16 w 34"/>
                    <a:gd name="T75" fmla="*/ 4 h 30"/>
                    <a:gd name="T76" fmla="*/ 15 w 34"/>
                    <a:gd name="T77" fmla="*/ 3 h 30"/>
                    <a:gd name="T78" fmla="*/ 12 w 34"/>
                    <a:gd name="T79" fmla="*/ 3 h 30"/>
                    <a:gd name="T80" fmla="*/ 9 w 34"/>
                    <a:gd name="T81" fmla="*/ 3 h 30"/>
                    <a:gd name="T82" fmla="*/ 3 w 34"/>
                    <a:gd name="T83" fmla="*/ 12 h 30"/>
                    <a:gd name="T84" fmla="*/ 4 w 34"/>
                    <a:gd name="T85" fmla="*/ 14 h 30"/>
                    <a:gd name="T86" fmla="*/ 3 w 34"/>
                    <a:gd name="T87" fmla="*/ 16 h 30"/>
                    <a:gd name="T88" fmla="*/ 5 w 34"/>
                    <a:gd name="T89" fmla="*/ 17 h 30"/>
                    <a:gd name="T90" fmla="*/ 7 w 34"/>
                    <a:gd name="T91" fmla="*/ 15 h 30"/>
                    <a:gd name="T92" fmla="*/ 8 w 34"/>
                    <a:gd name="T93" fmla="*/ 16 h 30"/>
                    <a:gd name="T94" fmla="*/ 8 w 34"/>
                    <a:gd name="T95" fmla="*/ 17 h 30"/>
                    <a:gd name="T96" fmla="*/ 6 w 34"/>
                    <a:gd name="T97" fmla="*/ 21 h 30"/>
                    <a:gd name="T98" fmla="*/ 10 w 34"/>
                    <a:gd name="T99" fmla="*/ 17 h 30"/>
                    <a:gd name="T100" fmla="*/ 9 w 34"/>
                    <a:gd name="T101" fmla="*/ 19 h 30"/>
                    <a:gd name="T102" fmla="*/ 9 w 34"/>
                    <a:gd name="T103" fmla="*/ 21 h 30"/>
                    <a:gd name="T104" fmla="*/ 9 w 34"/>
                    <a:gd name="T105" fmla="*/ 22 h 30"/>
                    <a:gd name="T106" fmla="*/ 10 w 34"/>
                    <a:gd name="T107" fmla="*/ 22 h 30"/>
                    <a:gd name="T108" fmla="*/ 18 w 34"/>
                    <a:gd name="T109" fmla="*/ 20 h 30"/>
                    <a:gd name="T110" fmla="*/ 32 w 34"/>
                    <a:gd name="T11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0">
                      <a:moveTo>
                        <a:pt x="10" y="22"/>
                      </a:moveTo>
                      <a:cubicBezTo>
                        <a:pt x="9" y="24"/>
                        <a:pt x="9" y="24"/>
                        <a:pt x="9" y="24"/>
                      </a:cubicBezTo>
                      <a:cubicBezTo>
                        <a:pt x="8" y="26"/>
                        <a:pt x="8" y="25"/>
                        <a:pt x="7" y="27"/>
                      </a:cubicBezTo>
                      <a:cubicBezTo>
                        <a:pt x="10" y="22"/>
                        <a:pt x="8" y="27"/>
                        <a:pt x="11" y="22"/>
                      </a:cubicBezTo>
                      <a:cubicBezTo>
                        <a:pt x="10" y="23"/>
                        <a:pt x="10" y="23"/>
                        <a:pt x="10" y="23"/>
                      </a:cubicBezTo>
                      <a:cubicBezTo>
                        <a:pt x="10" y="23"/>
                        <a:pt x="10" y="23"/>
                        <a:pt x="10" y="23"/>
                      </a:cubicBezTo>
                      <a:cubicBezTo>
                        <a:pt x="9" y="26"/>
                        <a:pt x="12" y="20"/>
                        <a:pt x="12" y="21"/>
                      </a:cubicBezTo>
                      <a:cubicBezTo>
                        <a:pt x="12" y="21"/>
                        <a:pt x="12" y="22"/>
                        <a:pt x="11" y="23"/>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1"/>
                        <a:pt x="14" y="20"/>
                      </a:cubicBezTo>
                      <a:cubicBezTo>
                        <a:pt x="13" y="21"/>
                        <a:pt x="13" y="21"/>
                        <a:pt x="13" y="21"/>
                      </a:cubicBezTo>
                      <a:cubicBezTo>
                        <a:pt x="14" y="20"/>
                        <a:pt x="14" y="20"/>
                        <a:pt x="14" y="20"/>
                      </a:cubicBezTo>
                      <a:cubicBezTo>
                        <a:pt x="13" y="21"/>
                        <a:pt x="12" y="22"/>
                        <a:pt x="12" y="22"/>
                      </a:cubicBezTo>
                      <a:cubicBezTo>
                        <a:pt x="9" y="27"/>
                        <a:pt x="13" y="21"/>
                        <a:pt x="12" y="24"/>
                      </a:cubicBezTo>
                      <a:cubicBezTo>
                        <a:pt x="11" y="24"/>
                        <a:pt x="11" y="24"/>
                        <a:pt x="11" y="24"/>
                      </a:cubicBezTo>
                      <a:cubicBezTo>
                        <a:pt x="9" y="27"/>
                        <a:pt x="10" y="26"/>
                        <a:pt x="9" y="28"/>
                      </a:cubicBezTo>
                      <a:cubicBezTo>
                        <a:pt x="10" y="27"/>
                        <a:pt x="12" y="24"/>
                        <a:pt x="13" y="23"/>
                      </a:cubicBezTo>
                      <a:cubicBezTo>
                        <a:pt x="12" y="23"/>
                        <a:pt x="12" y="23"/>
                        <a:pt x="13" y="22"/>
                      </a:cubicBezTo>
                      <a:cubicBezTo>
                        <a:pt x="12" y="24"/>
                        <a:pt x="12" y="24"/>
                        <a:pt x="12" y="24"/>
                      </a:cubicBezTo>
                      <a:cubicBezTo>
                        <a:pt x="11" y="26"/>
                        <a:pt x="11" y="26"/>
                        <a:pt x="11" y="26"/>
                      </a:cubicBezTo>
                      <a:cubicBezTo>
                        <a:pt x="12" y="25"/>
                        <a:pt x="12" y="24"/>
                        <a:pt x="13" y="23"/>
                      </a:cubicBezTo>
                      <a:cubicBezTo>
                        <a:pt x="13" y="23"/>
                        <a:pt x="12" y="25"/>
                        <a:pt x="11" y="26"/>
                      </a:cubicBezTo>
                      <a:cubicBezTo>
                        <a:pt x="11" y="27"/>
                        <a:pt x="13" y="24"/>
                        <a:pt x="13" y="23"/>
                      </a:cubicBezTo>
                      <a:cubicBezTo>
                        <a:pt x="13" y="24"/>
                        <a:pt x="13" y="24"/>
                        <a:pt x="14" y="22"/>
                      </a:cubicBezTo>
                      <a:cubicBezTo>
                        <a:pt x="14" y="23"/>
                        <a:pt x="13" y="24"/>
                        <a:pt x="13" y="24"/>
                      </a:cubicBezTo>
                      <a:cubicBezTo>
                        <a:pt x="14" y="23"/>
                        <a:pt x="14" y="23"/>
                        <a:pt x="14" y="23"/>
                      </a:cubicBezTo>
                      <a:cubicBezTo>
                        <a:pt x="14" y="23"/>
                        <a:pt x="14" y="23"/>
                        <a:pt x="14" y="24"/>
                      </a:cubicBezTo>
                      <a:cubicBezTo>
                        <a:pt x="14" y="23"/>
                        <a:pt x="15" y="21"/>
                        <a:pt x="16" y="21"/>
                      </a:cubicBezTo>
                      <a:cubicBezTo>
                        <a:pt x="17" y="19"/>
                        <a:pt x="14" y="24"/>
                        <a:pt x="16" y="22"/>
                      </a:cubicBezTo>
                      <a:cubicBezTo>
                        <a:pt x="15" y="23"/>
                        <a:pt x="15" y="23"/>
                        <a:pt x="14" y="24"/>
                      </a:cubicBezTo>
                      <a:cubicBezTo>
                        <a:pt x="16" y="22"/>
                        <a:pt x="15" y="23"/>
                        <a:pt x="17" y="21"/>
                      </a:cubicBezTo>
                      <a:cubicBezTo>
                        <a:pt x="16" y="22"/>
                        <a:pt x="16" y="22"/>
                        <a:pt x="16" y="22"/>
                      </a:cubicBezTo>
                      <a:cubicBezTo>
                        <a:pt x="17" y="20"/>
                        <a:pt x="18" y="19"/>
                        <a:pt x="20" y="17"/>
                      </a:cubicBezTo>
                      <a:cubicBezTo>
                        <a:pt x="20" y="16"/>
                        <a:pt x="20" y="16"/>
                        <a:pt x="21" y="15"/>
                      </a:cubicBezTo>
                      <a:cubicBezTo>
                        <a:pt x="22" y="14"/>
                        <a:pt x="22" y="14"/>
                        <a:pt x="22" y="14"/>
                      </a:cubicBezTo>
                      <a:cubicBezTo>
                        <a:pt x="21" y="15"/>
                        <a:pt x="21" y="15"/>
                        <a:pt x="20" y="16"/>
                      </a:cubicBezTo>
                      <a:cubicBezTo>
                        <a:pt x="20" y="16"/>
                        <a:pt x="21" y="16"/>
                        <a:pt x="21" y="16"/>
                      </a:cubicBezTo>
                      <a:cubicBezTo>
                        <a:pt x="20" y="17"/>
                        <a:pt x="19" y="18"/>
                        <a:pt x="19" y="19"/>
                      </a:cubicBezTo>
                      <a:cubicBezTo>
                        <a:pt x="19" y="19"/>
                        <a:pt x="19" y="18"/>
                        <a:pt x="19" y="18"/>
                      </a:cubicBezTo>
                      <a:cubicBezTo>
                        <a:pt x="18" y="19"/>
                        <a:pt x="17" y="20"/>
                        <a:pt x="17" y="22"/>
                      </a:cubicBezTo>
                      <a:cubicBezTo>
                        <a:pt x="17" y="21"/>
                        <a:pt x="17" y="21"/>
                        <a:pt x="17" y="21"/>
                      </a:cubicBezTo>
                      <a:cubicBezTo>
                        <a:pt x="17" y="21"/>
                        <a:pt x="17" y="22"/>
                        <a:pt x="16" y="22"/>
                      </a:cubicBezTo>
                      <a:cubicBezTo>
                        <a:pt x="16" y="22"/>
                        <a:pt x="17" y="22"/>
                        <a:pt x="17" y="21"/>
                      </a:cubicBezTo>
                      <a:cubicBezTo>
                        <a:pt x="16" y="24"/>
                        <a:pt x="16" y="24"/>
                        <a:pt x="16" y="24"/>
                      </a:cubicBezTo>
                      <a:cubicBezTo>
                        <a:pt x="16" y="23"/>
                        <a:pt x="16" y="23"/>
                        <a:pt x="16" y="23"/>
                      </a:cubicBezTo>
                      <a:cubicBezTo>
                        <a:pt x="15" y="24"/>
                        <a:pt x="15" y="24"/>
                        <a:pt x="15" y="24"/>
                      </a:cubicBezTo>
                      <a:cubicBezTo>
                        <a:pt x="17" y="22"/>
                        <a:pt x="20" y="18"/>
                        <a:pt x="21" y="18"/>
                      </a:cubicBezTo>
                      <a:cubicBezTo>
                        <a:pt x="19" y="19"/>
                        <a:pt x="19" y="21"/>
                        <a:pt x="17" y="23"/>
                      </a:cubicBezTo>
                      <a:cubicBezTo>
                        <a:pt x="19" y="20"/>
                        <a:pt x="17" y="23"/>
                        <a:pt x="17" y="23"/>
                      </a:cubicBezTo>
                      <a:cubicBezTo>
                        <a:pt x="17" y="23"/>
                        <a:pt x="16" y="24"/>
                        <a:pt x="16" y="24"/>
                      </a:cubicBezTo>
                      <a:cubicBezTo>
                        <a:pt x="17" y="23"/>
                        <a:pt x="17" y="23"/>
                        <a:pt x="17" y="23"/>
                      </a:cubicBezTo>
                      <a:cubicBezTo>
                        <a:pt x="16" y="24"/>
                        <a:pt x="16" y="24"/>
                        <a:pt x="16" y="25"/>
                      </a:cubicBezTo>
                      <a:cubicBezTo>
                        <a:pt x="18" y="21"/>
                        <a:pt x="18" y="23"/>
                        <a:pt x="18" y="22"/>
                      </a:cubicBezTo>
                      <a:cubicBezTo>
                        <a:pt x="18" y="23"/>
                        <a:pt x="17" y="24"/>
                        <a:pt x="17" y="24"/>
                      </a:cubicBezTo>
                      <a:cubicBezTo>
                        <a:pt x="16" y="26"/>
                        <a:pt x="20" y="20"/>
                        <a:pt x="19" y="22"/>
                      </a:cubicBezTo>
                      <a:cubicBezTo>
                        <a:pt x="18" y="22"/>
                        <a:pt x="19" y="22"/>
                        <a:pt x="18" y="22"/>
                      </a:cubicBezTo>
                      <a:cubicBezTo>
                        <a:pt x="19" y="21"/>
                        <a:pt x="19" y="22"/>
                        <a:pt x="18" y="23"/>
                      </a:cubicBezTo>
                      <a:cubicBezTo>
                        <a:pt x="18" y="23"/>
                        <a:pt x="18" y="23"/>
                        <a:pt x="18" y="23"/>
                      </a:cubicBezTo>
                      <a:cubicBezTo>
                        <a:pt x="18" y="24"/>
                        <a:pt x="18" y="24"/>
                        <a:pt x="20" y="21"/>
                      </a:cubicBezTo>
                      <a:cubicBezTo>
                        <a:pt x="20" y="21"/>
                        <a:pt x="18" y="24"/>
                        <a:pt x="18" y="25"/>
                      </a:cubicBezTo>
                      <a:cubicBezTo>
                        <a:pt x="24" y="15"/>
                        <a:pt x="24" y="15"/>
                        <a:pt x="24" y="15"/>
                      </a:cubicBezTo>
                      <a:cubicBezTo>
                        <a:pt x="23" y="18"/>
                        <a:pt x="19" y="24"/>
                        <a:pt x="18" y="25"/>
                      </a:cubicBezTo>
                      <a:cubicBezTo>
                        <a:pt x="18" y="25"/>
                        <a:pt x="18" y="26"/>
                        <a:pt x="18" y="25"/>
                      </a:cubicBezTo>
                      <a:cubicBezTo>
                        <a:pt x="18" y="25"/>
                        <a:pt x="20" y="21"/>
                        <a:pt x="21" y="21"/>
                      </a:cubicBezTo>
                      <a:cubicBezTo>
                        <a:pt x="19" y="24"/>
                        <a:pt x="20" y="23"/>
                        <a:pt x="18" y="25"/>
                      </a:cubicBezTo>
                      <a:cubicBezTo>
                        <a:pt x="19" y="25"/>
                        <a:pt x="21" y="21"/>
                        <a:pt x="21" y="21"/>
                      </a:cubicBezTo>
                      <a:cubicBezTo>
                        <a:pt x="21" y="22"/>
                        <a:pt x="19" y="25"/>
                        <a:pt x="19" y="25"/>
                      </a:cubicBezTo>
                      <a:cubicBezTo>
                        <a:pt x="21" y="22"/>
                        <a:pt x="21" y="22"/>
                        <a:pt x="21" y="22"/>
                      </a:cubicBezTo>
                      <a:cubicBezTo>
                        <a:pt x="21" y="22"/>
                        <a:pt x="19" y="25"/>
                        <a:pt x="19" y="26"/>
                      </a:cubicBezTo>
                      <a:cubicBezTo>
                        <a:pt x="19" y="25"/>
                        <a:pt x="19" y="26"/>
                        <a:pt x="19" y="26"/>
                      </a:cubicBezTo>
                      <a:cubicBezTo>
                        <a:pt x="19" y="25"/>
                        <a:pt x="19" y="25"/>
                        <a:pt x="19" y="25"/>
                      </a:cubicBezTo>
                      <a:cubicBezTo>
                        <a:pt x="19" y="26"/>
                        <a:pt x="23" y="20"/>
                        <a:pt x="23" y="20"/>
                      </a:cubicBezTo>
                      <a:cubicBezTo>
                        <a:pt x="23" y="21"/>
                        <a:pt x="20" y="25"/>
                        <a:pt x="20" y="25"/>
                      </a:cubicBezTo>
                      <a:cubicBezTo>
                        <a:pt x="21" y="23"/>
                        <a:pt x="26" y="16"/>
                        <a:pt x="27" y="15"/>
                      </a:cubicBezTo>
                      <a:cubicBezTo>
                        <a:pt x="26" y="16"/>
                        <a:pt x="26" y="16"/>
                        <a:pt x="26" y="16"/>
                      </a:cubicBezTo>
                      <a:cubicBezTo>
                        <a:pt x="27" y="15"/>
                        <a:pt x="27" y="15"/>
                        <a:pt x="27" y="15"/>
                      </a:cubicBezTo>
                      <a:cubicBezTo>
                        <a:pt x="25" y="17"/>
                        <a:pt x="21" y="23"/>
                        <a:pt x="20" y="26"/>
                      </a:cubicBezTo>
                      <a:cubicBezTo>
                        <a:pt x="19" y="27"/>
                        <a:pt x="19" y="27"/>
                        <a:pt x="19" y="27"/>
                      </a:cubicBezTo>
                      <a:cubicBezTo>
                        <a:pt x="18" y="28"/>
                        <a:pt x="18" y="29"/>
                        <a:pt x="18" y="29"/>
                      </a:cubicBezTo>
                      <a:cubicBezTo>
                        <a:pt x="18" y="30"/>
                        <a:pt x="18" y="30"/>
                        <a:pt x="18" y="30"/>
                      </a:cubicBezTo>
                      <a:cubicBezTo>
                        <a:pt x="19" y="27"/>
                        <a:pt x="19" y="27"/>
                        <a:pt x="21" y="26"/>
                      </a:cubicBezTo>
                      <a:cubicBezTo>
                        <a:pt x="19" y="28"/>
                        <a:pt x="19" y="28"/>
                        <a:pt x="19" y="28"/>
                      </a:cubicBezTo>
                      <a:cubicBezTo>
                        <a:pt x="20" y="25"/>
                        <a:pt x="23" y="21"/>
                        <a:pt x="23" y="22"/>
                      </a:cubicBezTo>
                      <a:cubicBezTo>
                        <a:pt x="22" y="23"/>
                        <a:pt x="20" y="26"/>
                        <a:pt x="20" y="27"/>
                      </a:cubicBezTo>
                      <a:cubicBezTo>
                        <a:pt x="20" y="26"/>
                        <a:pt x="21" y="25"/>
                        <a:pt x="21" y="26"/>
                      </a:cubicBezTo>
                      <a:cubicBezTo>
                        <a:pt x="20" y="27"/>
                        <a:pt x="20" y="27"/>
                        <a:pt x="20" y="27"/>
                      </a:cubicBezTo>
                      <a:cubicBezTo>
                        <a:pt x="19" y="28"/>
                        <a:pt x="22" y="24"/>
                        <a:pt x="21" y="26"/>
                      </a:cubicBezTo>
                      <a:cubicBezTo>
                        <a:pt x="21" y="27"/>
                        <a:pt x="19" y="29"/>
                        <a:pt x="20" y="28"/>
                      </a:cubicBezTo>
                      <a:cubicBezTo>
                        <a:pt x="21" y="25"/>
                        <a:pt x="26" y="17"/>
                        <a:pt x="28" y="15"/>
                      </a:cubicBezTo>
                      <a:cubicBezTo>
                        <a:pt x="27" y="15"/>
                        <a:pt x="26" y="18"/>
                        <a:pt x="26" y="19"/>
                      </a:cubicBezTo>
                      <a:cubicBezTo>
                        <a:pt x="24" y="21"/>
                        <a:pt x="23" y="24"/>
                        <a:pt x="22" y="26"/>
                      </a:cubicBezTo>
                      <a:cubicBezTo>
                        <a:pt x="22" y="25"/>
                        <a:pt x="22" y="25"/>
                        <a:pt x="23" y="24"/>
                      </a:cubicBezTo>
                      <a:cubicBezTo>
                        <a:pt x="22" y="25"/>
                        <a:pt x="21" y="26"/>
                        <a:pt x="22" y="26"/>
                      </a:cubicBezTo>
                      <a:cubicBezTo>
                        <a:pt x="23" y="24"/>
                        <a:pt x="22" y="26"/>
                        <a:pt x="23" y="24"/>
                      </a:cubicBezTo>
                      <a:cubicBezTo>
                        <a:pt x="23" y="24"/>
                        <a:pt x="23" y="25"/>
                        <a:pt x="23" y="25"/>
                      </a:cubicBezTo>
                      <a:cubicBezTo>
                        <a:pt x="24" y="23"/>
                        <a:pt x="26" y="20"/>
                        <a:pt x="27" y="19"/>
                      </a:cubicBezTo>
                      <a:cubicBezTo>
                        <a:pt x="26" y="20"/>
                        <a:pt x="26" y="20"/>
                        <a:pt x="26" y="21"/>
                      </a:cubicBezTo>
                      <a:cubicBezTo>
                        <a:pt x="26" y="21"/>
                        <a:pt x="25" y="22"/>
                        <a:pt x="25" y="22"/>
                      </a:cubicBezTo>
                      <a:cubicBezTo>
                        <a:pt x="25" y="23"/>
                        <a:pt x="25" y="24"/>
                        <a:pt x="24" y="25"/>
                      </a:cubicBezTo>
                      <a:cubicBezTo>
                        <a:pt x="24" y="24"/>
                        <a:pt x="25" y="23"/>
                        <a:pt x="25" y="23"/>
                      </a:cubicBezTo>
                      <a:cubicBezTo>
                        <a:pt x="24" y="26"/>
                        <a:pt x="25" y="24"/>
                        <a:pt x="23" y="26"/>
                      </a:cubicBezTo>
                      <a:cubicBezTo>
                        <a:pt x="24" y="25"/>
                        <a:pt x="25" y="24"/>
                        <a:pt x="25" y="24"/>
                      </a:cubicBezTo>
                      <a:cubicBezTo>
                        <a:pt x="26" y="21"/>
                        <a:pt x="25" y="23"/>
                        <a:pt x="25" y="24"/>
                      </a:cubicBezTo>
                      <a:cubicBezTo>
                        <a:pt x="26" y="21"/>
                        <a:pt x="28" y="18"/>
                        <a:pt x="29" y="17"/>
                      </a:cubicBezTo>
                      <a:cubicBezTo>
                        <a:pt x="30" y="16"/>
                        <a:pt x="28" y="19"/>
                        <a:pt x="29" y="18"/>
                      </a:cubicBezTo>
                      <a:cubicBezTo>
                        <a:pt x="29" y="19"/>
                        <a:pt x="32" y="13"/>
                        <a:pt x="31" y="16"/>
                      </a:cubicBezTo>
                      <a:cubicBezTo>
                        <a:pt x="30" y="18"/>
                        <a:pt x="29" y="19"/>
                        <a:pt x="28" y="21"/>
                      </a:cubicBezTo>
                      <a:cubicBezTo>
                        <a:pt x="27" y="21"/>
                        <a:pt x="28" y="19"/>
                        <a:pt x="28" y="19"/>
                      </a:cubicBezTo>
                      <a:cubicBezTo>
                        <a:pt x="28" y="20"/>
                        <a:pt x="28" y="20"/>
                        <a:pt x="28" y="20"/>
                      </a:cubicBezTo>
                      <a:cubicBezTo>
                        <a:pt x="27" y="21"/>
                        <a:pt x="27" y="21"/>
                        <a:pt x="27" y="21"/>
                      </a:cubicBezTo>
                      <a:cubicBezTo>
                        <a:pt x="26" y="22"/>
                        <a:pt x="28" y="21"/>
                        <a:pt x="27" y="23"/>
                      </a:cubicBezTo>
                      <a:cubicBezTo>
                        <a:pt x="27" y="22"/>
                        <a:pt x="28" y="22"/>
                        <a:pt x="28" y="21"/>
                      </a:cubicBezTo>
                      <a:cubicBezTo>
                        <a:pt x="28" y="21"/>
                        <a:pt x="28" y="21"/>
                        <a:pt x="28" y="21"/>
                      </a:cubicBezTo>
                      <a:cubicBezTo>
                        <a:pt x="29" y="20"/>
                        <a:pt x="29" y="19"/>
                        <a:pt x="30" y="19"/>
                      </a:cubicBezTo>
                      <a:cubicBezTo>
                        <a:pt x="30" y="18"/>
                        <a:pt x="31" y="16"/>
                        <a:pt x="31" y="17"/>
                      </a:cubicBezTo>
                      <a:cubicBezTo>
                        <a:pt x="30" y="19"/>
                        <a:pt x="30" y="19"/>
                        <a:pt x="30" y="19"/>
                      </a:cubicBezTo>
                      <a:cubicBezTo>
                        <a:pt x="30" y="18"/>
                        <a:pt x="31" y="18"/>
                        <a:pt x="30" y="18"/>
                      </a:cubicBezTo>
                      <a:cubicBezTo>
                        <a:pt x="31" y="17"/>
                        <a:pt x="29" y="21"/>
                        <a:pt x="30" y="19"/>
                      </a:cubicBezTo>
                      <a:cubicBezTo>
                        <a:pt x="31" y="17"/>
                        <a:pt x="31" y="17"/>
                        <a:pt x="31" y="17"/>
                      </a:cubicBezTo>
                      <a:cubicBezTo>
                        <a:pt x="32" y="16"/>
                        <a:pt x="33" y="14"/>
                        <a:pt x="33" y="15"/>
                      </a:cubicBezTo>
                      <a:cubicBezTo>
                        <a:pt x="34" y="13"/>
                        <a:pt x="33" y="15"/>
                        <a:pt x="34" y="12"/>
                      </a:cubicBezTo>
                      <a:cubicBezTo>
                        <a:pt x="32" y="15"/>
                        <a:pt x="34" y="12"/>
                        <a:pt x="32" y="15"/>
                      </a:cubicBezTo>
                      <a:cubicBezTo>
                        <a:pt x="34" y="12"/>
                        <a:pt x="33" y="14"/>
                        <a:pt x="34" y="12"/>
                      </a:cubicBezTo>
                      <a:cubicBezTo>
                        <a:pt x="34" y="12"/>
                        <a:pt x="33" y="13"/>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4"/>
                        <a:pt x="32" y="14"/>
                      </a:cubicBezTo>
                      <a:cubicBezTo>
                        <a:pt x="31" y="16"/>
                        <a:pt x="31" y="16"/>
                        <a:pt x="31" y="16"/>
                      </a:cubicBezTo>
                      <a:cubicBezTo>
                        <a:pt x="31" y="16"/>
                        <a:pt x="31" y="16"/>
                        <a:pt x="32" y="15"/>
                      </a:cubicBezTo>
                      <a:cubicBezTo>
                        <a:pt x="31" y="16"/>
                        <a:pt x="31" y="16"/>
                        <a:pt x="31" y="16"/>
                      </a:cubicBezTo>
                      <a:cubicBezTo>
                        <a:pt x="32" y="15"/>
                        <a:pt x="32" y="13"/>
                        <a:pt x="33" y="13"/>
                      </a:cubicBezTo>
                      <a:cubicBezTo>
                        <a:pt x="33" y="12"/>
                        <a:pt x="33" y="12"/>
                        <a:pt x="33" y="12"/>
                      </a:cubicBezTo>
                      <a:cubicBezTo>
                        <a:pt x="33" y="12"/>
                        <a:pt x="33" y="11"/>
                        <a:pt x="33" y="12"/>
                      </a:cubicBezTo>
                      <a:cubicBezTo>
                        <a:pt x="33" y="11"/>
                        <a:pt x="32" y="13"/>
                        <a:pt x="32" y="12"/>
                      </a:cubicBezTo>
                      <a:cubicBezTo>
                        <a:pt x="32" y="13"/>
                        <a:pt x="32" y="13"/>
                        <a:pt x="32" y="13"/>
                      </a:cubicBezTo>
                      <a:cubicBezTo>
                        <a:pt x="32" y="13"/>
                        <a:pt x="32" y="13"/>
                        <a:pt x="32" y="13"/>
                      </a:cubicBezTo>
                      <a:cubicBezTo>
                        <a:pt x="32" y="12"/>
                        <a:pt x="30" y="15"/>
                        <a:pt x="31" y="12"/>
                      </a:cubicBezTo>
                      <a:cubicBezTo>
                        <a:pt x="31" y="12"/>
                        <a:pt x="31" y="13"/>
                        <a:pt x="31" y="12"/>
                      </a:cubicBezTo>
                      <a:cubicBezTo>
                        <a:pt x="32" y="11"/>
                        <a:pt x="32" y="11"/>
                        <a:pt x="32" y="11"/>
                      </a:cubicBezTo>
                      <a:cubicBezTo>
                        <a:pt x="31" y="11"/>
                        <a:pt x="32" y="9"/>
                        <a:pt x="31" y="11"/>
                      </a:cubicBezTo>
                      <a:cubicBezTo>
                        <a:pt x="33" y="7"/>
                        <a:pt x="31" y="10"/>
                        <a:pt x="32" y="9"/>
                      </a:cubicBezTo>
                      <a:cubicBezTo>
                        <a:pt x="31" y="11"/>
                        <a:pt x="31" y="11"/>
                        <a:pt x="31" y="11"/>
                      </a:cubicBezTo>
                      <a:cubicBezTo>
                        <a:pt x="31" y="11"/>
                        <a:pt x="30" y="11"/>
                        <a:pt x="30" y="12"/>
                      </a:cubicBezTo>
                      <a:cubicBezTo>
                        <a:pt x="29" y="13"/>
                        <a:pt x="29" y="13"/>
                        <a:pt x="29" y="13"/>
                      </a:cubicBezTo>
                      <a:cubicBezTo>
                        <a:pt x="28" y="14"/>
                        <a:pt x="29" y="12"/>
                        <a:pt x="29" y="12"/>
                      </a:cubicBezTo>
                      <a:cubicBezTo>
                        <a:pt x="29" y="11"/>
                        <a:pt x="29" y="12"/>
                        <a:pt x="29" y="12"/>
                      </a:cubicBezTo>
                      <a:cubicBezTo>
                        <a:pt x="31" y="8"/>
                        <a:pt x="27" y="14"/>
                        <a:pt x="28" y="12"/>
                      </a:cubicBezTo>
                      <a:cubicBezTo>
                        <a:pt x="28" y="12"/>
                        <a:pt x="28" y="12"/>
                        <a:pt x="28" y="12"/>
                      </a:cubicBezTo>
                      <a:cubicBezTo>
                        <a:pt x="28" y="12"/>
                        <a:pt x="28" y="12"/>
                        <a:pt x="28" y="11"/>
                      </a:cubicBezTo>
                      <a:cubicBezTo>
                        <a:pt x="28" y="11"/>
                        <a:pt x="28" y="11"/>
                        <a:pt x="28" y="11"/>
                      </a:cubicBezTo>
                      <a:cubicBezTo>
                        <a:pt x="28" y="11"/>
                        <a:pt x="28" y="11"/>
                        <a:pt x="29" y="11"/>
                      </a:cubicBezTo>
                      <a:cubicBezTo>
                        <a:pt x="28" y="11"/>
                        <a:pt x="28" y="11"/>
                        <a:pt x="28" y="11"/>
                      </a:cubicBezTo>
                      <a:cubicBezTo>
                        <a:pt x="28" y="11"/>
                        <a:pt x="28" y="12"/>
                        <a:pt x="28" y="12"/>
                      </a:cubicBezTo>
                      <a:cubicBezTo>
                        <a:pt x="29" y="10"/>
                        <a:pt x="29" y="10"/>
                        <a:pt x="29" y="10"/>
                      </a:cubicBezTo>
                      <a:cubicBezTo>
                        <a:pt x="29" y="10"/>
                        <a:pt x="29" y="10"/>
                        <a:pt x="29" y="10"/>
                      </a:cubicBezTo>
                      <a:cubicBezTo>
                        <a:pt x="29" y="10"/>
                        <a:pt x="28" y="11"/>
                        <a:pt x="27" y="12"/>
                      </a:cubicBezTo>
                      <a:cubicBezTo>
                        <a:pt x="27" y="13"/>
                        <a:pt x="27" y="13"/>
                        <a:pt x="27" y="13"/>
                      </a:cubicBezTo>
                      <a:cubicBezTo>
                        <a:pt x="28" y="11"/>
                        <a:pt x="26" y="14"/>
                        <a:pt x="28" y="11"/>
                      </a:cubicBezTo>
                      <a:cubicBezTo>
                        <a:pt x="27" y="13"/>
                        <a:pt x="27" y="12"/>
                        <a:pt x="25" y="15"/>
                      </a:cubicBezTo>
                      <a:cubicBezTo>
                        <a:pt x="25" y="15"/>
                        <a:pt x="25" y="14"/>
                        <a:pt x="25" y="14"/>
                      </a:cubicBezTo>
                      <a:cubicBezTo>
                        <a:pt x="25" y="14"/>
                        <a:pt x="26" y="14"/>
                        <a:pt x="25" y="14"/>
                      </a:cubicBezTo>
                      <a:cubicBezTo>
                        <a:pt x="26" y="12"/>
                        <a:pt x="26" y="12"/>
                        <a:pt x="26" y="12"/>
                      </a:cubicBezTo>
                      <a:cubicBezTo>
                        <a:pt x="24" y="15"/>
                        <a:pt x="24" y="15"/>
                        <a:pt x="24" y="15"/>
                      </a:cubicBezTo>
                      <a:cubicBezTo>
                        <a:pt x="25" y="14"/>
                        <a:pt x="26" y="13"/>
                        <a:pt x="27" y="11"/>
                      </a:cubicBezTo>
                      <a:cubicBezTo>
                        <a:pt x="25" y="14"/>
                        <a:pt x="26" y="12"/>
                        <a:pt x="24" y="15"/>
                      </a:cubicBezTo>
                      <a:cubicBezTo>
                        <a:pt x="25" y="13"/>
                        <a:pt x="25" y="13"/>
                        <a:pt x="25" y="13"/>
                      </a:cubicBezTo>
                      <a:cubicBezTo>
                        <a:pt x="25" y="13"/>
                        <a:pt x="24" y="15"/>
                        <a:pt x="24" y="14"/>
                      </a:cubicBezTo>
                      <a:cubicBezTo>
                        <a:pt x="26" y="11"/>
                        <a:pt x="24" y="13"/>
                        <a:pt x="25" y="11"/>
                      </a:cubicBezTo>
                      <a:cubicBezTo>
                        <a:pt x="23" y="14"/>
                        <a:pt x="26" y="9"/>
                        <a:pt x="24" y="12"/>
                      </a:cubicBezTo>
                      <a:cubicBezTo>
                        <a:pt x="25" y="11"/>
                        <a:pt x="25" y="10"/>
                        <a:pt x="26" y="9"/>
                      </a:cubicBezTo>
                      <a:cubicBezTo>
                        <a:pt x="25" y="10"/>
                        <a:pt x="26" y="8"/>
                        <a:pt x="24" y="10"/>
                      </a:cubicBezTo>
                      <a:cubicBezTo>
                        <a:pt x="25" y="9"/>
                        <a:pt x="25" y="9"/>
                        <a:pt x="26" y="8"/>
                      </a:cubicBezTo>
                      <a:cubicBezTo>
                        <a:pt x="26" y="9"/>
                        <a:pt x="25" y="9"/>
                        <a:pt x="25" y="9"/>
                      </a:cubicBezTo>
                      <a:cubicBezTo>
                        <a:pt x="26" y="8"/>
                        <a:pt x="26" y="8"/>
                        <a:pt x="26" y="7"/>
                      </a:cubicBezTo>
                      <a:cubicBezTo>
                        <a:pt x="26" y="7"/>
                        <a:pt x="24" y="10"/>
                        <a:pt x="22" y="13"/>
                      </a:cubicBezTo>
                      <a:cubicBezTo>
                        <a:pt x="23" y="12"/>
                        <a:pt x="23" y="12"/>
                        <a:pt x="22" y="14"/>
                      </a:cubicBezTo>
                      <a:cubicBezTo>
                        <a:pt x="22" y="13"/>
                        <a:pt x="23" y="12"/>
                        <a:pt x="23" y="11"/>
                      </a:cubicBezTo>
                      <a:cubicBezTo>
                        <a:pt x="23" y="11"/>
                        <a:pt x="24" y="10"/>
                        <a:pt x="22" y="12"/>
                      </a:cubicBezTo>
                      <a:cubicBezTo>
                        <a:pt x="23" y="11"/>
                        <a:pt x="22" y="12"/>
                        <a:pt x="22" y="12"/>
                      </a:cubicBezTo>
                      <a:cubicBezTo>
                        <a:pt x="22" y="12"/>
                        <a:pt x="22" y="12"/>
                        <a:pt x="22" y="12"/>
                      </a:cubicBezTo>
                      <a:cubicBezTo>
                        <a:pt x="22" y="12"/>
                        <a:pt x="22" y="12"/>
                        <a:pt x="22" y="12"/>
                      </a:cubicBezTo>
                      <a:cubicBezTo>
                        <a:pt x="20" y="15"/>
                        <a:pt x="21" y="13"/>
                        <a:pt x="21" y="13"/>
                      </a:cubicBezTo>
                      <a:cubicBezTo>
                        <a:pt x="21" y="13"/>
                        <a:pt x="21" y="13"/>
                        <a:pt x="21" y="13"/>
                      </a:cubicBezTo>
                      <a:cubicBezTo>
                        <a:pt x="22" y="11"/>
                        <a:pt x="20" y="13"/>
                        <a:pt x="21" y="11"/>
                      </a:cubicBezTo>
                      <a:cubicBezTo>
                        <a:pt x="20" y="13"/>
                        <a:pt x="20" y="13"/>
                        <a:pt x="20" y="13"/>
                      </a:cubicBezTo>
                      <a:cubicBezTo>
                        <a:pt x="18" y="16"/>
                        <a:pt x="22" y="11"/>
                        <a:pt x="21" y="12"/>
                      </a:cubicBezTo>
                      <a:cubicBezTo>
                        <a:pt x="20" y="13"/>
                        <a:pt x="20" y="13"/>
                        <a:pt x="20" y="13"/>
                      </a:cubicBezTo>
                      <a:cubicBezTo>
                        <a:pt x="19" y="14"/>
                        <a:pt x="23" y="8"/>
                        <a:pt x="23" y="7"/>
                      </a:cubicBezTo>
                      <a:cubicBezTo>
                        <a:pt x="23" y="7"/>
                        <a:pt x="23" y="7"/>
                        <a:pt x="24" y="7"/>
                      </a:cubicBezTo>
                      <a:cubicBezTo>
                        <a:pt x="25" y="5"/>
                        <a:pt x="22" y="9"/>
                        <a:pt x="22" y="9"/>
                      </a:cubicBezTo>
                      <a:cubicBezTo>
                        <a:pt x="22" y="8"/>
                        <a:pt x="24" y="6"/>
                        <a:pt x="24" y="6"/>
                      </a:cubicBezTo>
                      <a:cubicBezTo>
                        <a:pt x="24" y="5"/>
                        <a:pt x="21" y="10"/>
                        <a:pt x="22" y="7"/>
                      </a:cubicBezTo>
                      <a:cubicBezTo>
                        <a:pt x="22" y="8"/>
                        <a:pt x="21" y="9"/>
                        <a:pt x="21" y="10"/>
                      </a:cubicBezTo>
                      <a:cubicBezTo>
                        <a:pt x="20" y="10"/>
                        <a:pt x="23" y="6"/>
                        <a:pt x="21" y="9"/>
                      </a:cubicBezTo>
                      <a:cubicBezTo>
                        <a:pt x="21" y="9"/>
                        <a:pt x="21" y="8"/>
                        <a:pt x="21" y="8"/>
                      </a:cubicBezTo>
                      <a:cubicBezTo>
                        <a:pt x="21" y="9"/>
                        <a:pt x="20" y="9"/>
                        <a:pt x="19" y="11"/>
                      </a:cubicBezTo>
                      <a:cubicBezTo>
                        <a:pt x="23" y="5"/>
                        <a:pt x="17" y="13"/>
                        <a:pt x="20" y="8"/>
                      </a:cubicBezTo>
                      <a:cubicBezTo>
                        <a:pt x="20" y="8"/>
                        <a:pt x="20" y="8"/>
                        <a:pt x="20" y="8"/>
                      </a:cubicBezTo>
                      <a:cubicBezTo>
                        <a:pt x="20" y="8"/>
                        <a:pt x="20" y="8"/>
                        <a:pt x="20" y="8"/>
                      </a:cubicBezTo>
                      <a:cubicBezTo>
                        <a:pt x="20" y="7"/>
                        <a:pt x="19" y="8"/>
                        <a:pt x="18" y="9"/>
                      </a:cubicBezTo>
                      <a:cubicBezTo>
                        <a:pt x="18" y="9"/>
                        <a:pt x="19" y="9"/>
                        <a:pt x="19" y="8"/>
                      </a:cubicBezTo>
                      <a:cubicBezTo>
                        <a:pt x="19" y="7"/>
                        <a:pt x="19" y="7"/>
                        <a:pt x="17" y="10"/>
                      </a:cubicBezTo>
                      <a:cubicBezTo>
                        <a:pt x="18" y="8"/>
                        <a:pt x="18" y="8"/>
                        <a:pt x="18" y="8"/>
                      </a:cubicBezTo>
                      <a:cubicBezTo>
                        <a:pt x="18" y="9"/>
                        <a:pt x="20" y="5"/>
                        <a:pt x="18" y="7"/>
                      </a:cubicBezTo>
                      <a:cubicBezTo>
                        <a:pt x="19" y="7"/>
                        <a:pt x="19" y="7"/>
                        <a:pt x="19" y="6"/>
                      </a:cubicBezTo>
                      <a:cubicBezTo>
                        <a:pt x="17" y="8"/>
                        <a:pt x="21" y="1"/>
                        <a:pt x="17" y="7"/>
                      </a:cubicBezTo>
                      <a:cubicBezTo>
                        <a:pt x="16" y="9"/>
                        <a:pt x="16" y="9"/>
                        <a:pt x="16" y="9"/>
                      </a:cubicBezTo>
                      <a:cubicBezTo>
                        <a:pt x="16" y="9"/>
                        <a:pt x="14" y="11"/>
                        <a:pt x="14" y="12"/>
                      </a:cubicBezTo>
                      <a:cubicBezTo>
                        <a:pt x="13" y="12"/>
                        <a:pt x="15" y="10"/>
                        <a:pt x="15" y="10"/>
                      </a:cubicBezTo>
                      <a:cubicBezTo>
                        <a:pt x="15" y="10"/>
                        <a:pt x="15" y="10"/>
                        <a:pt x="15" y="10"/>
                      </a:cubicBezTo>
                      <a:cubicBezTo>
                        <a:pt x="17" y="7"/>
                        <a:pt x="15" y="9"/>
                        <a:pt x="17" y="7"/>
                      </a:cubicBezTo>
                      <a:cubicBezTo>
                        <a:pt x="16" y="7"/>
                        <a:pt x="17" y="5"/>
                        <a:pt x="17" y="4"/>
                      </a:cubicBezTo>
                      <a:cubicBezTo>
                        <a:pt x="15" y="7"/>
                        <a:pt x="15" y="7"/>
                        <a:pt x="15" y="7"/>
                      </a:cubicBezTo>
                      <a:cubicBezTo>
                        <a:pt x="15" y="7"/>
                        <a:pt x="15" y="7"/>
                        <a:pt x="15" y="7"/>
                      </a:cubicBezTo>
                      <a:cubicBezTo>
                        <a:pt x="15" y="6"/>
                        <a:pt x="16" y="5"/>
                        <a:pt x="16" y="5"/>
                      </a:cubicBezTo>
                      <a:cubicBezTo>
                        <a:pt x="17" y="3"/>
                        <a:pt x="15" y="6"/>
                        <a:pt x="15" y="6"/>
                      </a:cubicBezTo>
                      <a:cubicBezTo>
                        <a:pt x="15" y="5"/>
                        <a:pt x="17" y="4"/>
                        <a:pt x="17" y="3"/>
                      </a:cubicBezTo>
                      <a:cubicBezTo>
                        <a:pt x="17" y="4"/>
                        <a:pt x="17" y="4"/>
                        <a:pt x="17" y="4"/>
                      </a:cubicBezTo>
                      <a:cubicBezTo>
                        <a:pt x="17" y="4"/>
                        <a:pt x="17" y="4"/>
                        <a:pt x="17" y="4"/>
                      </a:cubicBezTo>
                      <a:cubicBezTo>
                        <a:pt x="16" y="5"/>
                        <a:pt x="15" y="6"/>
                        <a:pt x="15" y="6"/>
                      </a:cubicBezTo>
                      <a:cubicBezTo>
                        <a:pt x="15" y="5"/>
                        <a:pt x="16" y="4"/>
                        <a:pt x="16" y="4"/>
                      </a:cubicBezTo>
                      <a:cubicBezTo>
                        <a:pt x="16" y="4"/>
                        <a:pt x="16" y="4"/>
                        <a:pt x="16" y="4"/>
                      </a:cubicBezTo>
                      <a:cubicBezTo>
                        <a:pt x="16" y="4"/>
                        <a:pt x="16" y="4"/>
                        <a:pt x="16" y="4"/>
                      </a:cubicBezTo>
                      <a:cubicBezTo>
                        <a:pt x="15" y="6"/>
                        <a:pt x="15" y="6"/>
                        <a:pt x="15" y="6"/>
                      </a:cubicBezTo>
                      <a:cubicBezTo>
                        <a:pt x="14" y="6"/>
                        <a:pt x="15" y="5"/>
                        <a:pt x="13" y="7"/>
                      </a:cubicBezTo>
                      <a:cubicBezTo>
                        <a:pt x="15" y="4"/>
                        <a:pt x="13" y="6"/>
                        <a:pt x="14" y="5"/>
                      </a:cubicBezTo>
                      <a:cubicBezTo>
                        <a:pt x="13" y="6"/>
                        <a:pt x="13" y="6"/>
                        <a:pt x="13" y="6"/>
                      </a:cubicBezTo>
                      <a:cubicBezTo>
                        <a:pt x="13" y="6"/>
                        <a:pt x="11" y="8"/>
                        <a:pt x="11" y="8"/>
                      </a:cubicBezTo>
                      <a:cubicBezTo>
                        <a:pt x="14" y="4"/>
                        <a:pt x="12" y="6"/>
                        <a:pt x="15" y="3"/>
                      </a:cubicBezTo>
                      <a:cubicBezTo>
                        <a:pt x="13" y="5"/>
                        <a:pt x="14" y="3"/>
                        <a:pt x="12" y="6"/>
                      </a:cubicBezTo>
                      <a:cubicBezTo>
                        <a:pt x="12" y="5"/>
                        <a:pt x="13" y="4"/>
                        <a:pt x="14" y="3"/>
                      </a:cubicBezTo>
                      <a:cubicBezTo>
                        <a:pt x="12" y="5"/>
                        <a:pt x="14" y="2"/>
                        <a:pt x="13" y="2"/>
                      </a:cubicBezTo>
                      <a:cubicBezTo>
                        <a:pt x="13" y="3"/>
                        <a:pt x="12" y="4"/>
                        <a:pt x="12" y="4"/>
                      </a:cubicBezTo>
                      <a:cubicBezTo>
                        <a:pt x="14" y="1"/>
                        <a:pt x="14" y="1"/>
                        <a:pt x="14" y="1"/>
                      </a:cubicBezTo>
                      <a:cubicBezTo>
                        <a:pt x="13" y="2"/>
                        <a:pt x="11" y="5"/>
                        <a:pt x="12" y="3"/>
                      </a:cubicBezTo>
                      <a:cubicBezTo>
                        <a:pt x="12" y="3"/>
                        <a:pt x="12" y="4"/>
                        <a:pt x="11" y="4"/>
                      </a:cubicBezTo>
                      <a:cubicBezTo>
                        <a:pt x="13" y="1"/>
                        <a:pt x="9" y="5"/>
                        <a:pt x="12" y="0"/>
                      </a:cubicBezTo>
                      <a:cubicBezTo>
                        <a:pt x="11" y="1"/>
                        <a:pt x="11" y="1"/>
                        <a:pt x="11" y="1"/>
                      </a:cubicBezTo>
                      <a:cubicBezTo>
                        <a:pt x="11" y="1"/>
                        <a:pt x="10" y="2"/>
                        <a:pt x="9" y="3"/>
                      </a:cubicBezTo>
                      <a:cubicBezTo>
                        <a:pt x="11" y="1"/>
                        <a:pt x="11" y="1"/>
                        <a:pt x="11" y="1"/>
                      </a:cubicBezTo>
                      <a:cubicBezTo>
                        <a:pt x="9" y="3"/>
                        <a:pt x="10" y="1"/>
                        <a:pt x="9" y="3"/>
                      </a:cubicBezTo>
                      <a:cubicBezTo>
                        <a:pt x="9" y="3"/>
                        <a:pt x="9" y="3"/>
                        <a:pt x="9" y="3"/>
                      </a:cubicBezTo>
                      <a:cubicBezTo>
                        <a:pt x="7" y="5"/>
                        <a:pt x="5" y="8"/>
                        <a:pt x="3" y="11"/>
                      </a:cubicBezTo>
                      <a:cubicBezTo>
                        <a:pt x="5" y="8"/>
                        <a:pt x="0" y="15"/>
                        <a:pt x="3" y="11"/>
                      </a:cubicBezTo>
                      <a:cubicBezTo>
                        <a:pt x="3" y="12"/>
                        <a:pt x="2" y="12"/>
                        <a:pt x="2" y="13"/>
                      </a:cubicBezTo>
                      <a:cubicBezTo>
                        <a:pt x="3" y="12"/>
                        <a:pt x="3" y="12"/>
                        <a:pt x="3" y="12"/>
                      </a:cubicBezTo>
                      <a:cubicBezTo>
                        <a:pt x="3" y="12"/>
                        <a:pt x="3" y="12"/>
                        <a:pt x="3" y="12"/>
                      </a:cubicBezTo>
                      <a:cubicBezTo>
                        <a:pt x="3" y="12"/>
                        <a:pt x="2" y="14"/>
                        <a:pt x="2" y="15"/>
                      </a:cubicBezTo>
                      <a:cubicBezTo>
                        <a:pt x="3" y="13"/>
                        <a:pt x="3" y="13"/>
                        <a:pt x="3" y="13"/>
                      </a:cubicBezTo>
                      <a:cubicBezTo>
                        <a:pt x="3" y="14"/>
                        <a:pt x="3" y="14"/>
                        <a:pt x="2" y="15"/>
                      </a:cubicBezTo>
                      <a:cubicBezTo>
                        <a:pt x="4" y="12"/>
                        <a:pt x="2" y="14"/>
                        <a:pt x="4" y="12"/>
                      </a:cubicBezTo>
                      <a:cubicBezTo>
                        <a:pt x="2" y="15"/>
                        <a:pt x="5" y="12"/>
                        <a:pt x="2" y="16"/>
                      </a:cubicBezTo>
                      <a:cubicBezTo>
                        <a:pt x="2" y="16"/>
                        <a:pt x="3" y="14"/>
                        <a:pt x="4" y="14"/>
                      </a:cubicBezTo>
                      <a:cubicBezTo>
                        <a:pt x="3" y="15"/>
                        <a:pt x="3" y="15"/>
                        <a:pt x="3" y="15"/>
                      </a:cubicBezTo>
                      <a:cubicBezTo>
                        <a:pt x="4" y="14"/>
                        <a:pt x="4" y="14"/>
                        <a:pt x="4" y="14"/>
                      </a:cubicBezTo>
                      <a:cubicBezTo>
                        <a:pt x="4" y="14"/>
                        <a:pt x="3" y="15"/>
                        <a:pt x="2" y="16"/>
                      </a:cubicBezTo>
                      <a:cubicBezTo>
                        <a:pt x="2" y="16"/>
                        <a:pt x="2" y="16"/>
                        <a:pt x="2" y="16"/>
                      </a:cubicBezTo>
                      <a:cubicBezTo>
                        <a:pt x="1" y="18"/>
                        <a:pt x="3" y="16"/>
                        <a:pt x="2" y="17"/>
                      </a:cubicBezTo>
                      <a:cubicBezTo>
                        <a:pt x="3" y="16"/>
                        <a:pt x="3" y="16"/>
                        <a:pt x="3" y="16"/>
                      </a:cubicBezTo>
                      <a:cubicBezTo>
                        <a:pt x="4" y="15"/>
                        <a:pt x="3" y="17"/>
                        <a:pt x="5" y="15"/>
                      </a:cubicBezTo>
                      <a:cubicBezTo>
                        <a:pt x="5" y="14"/>
                        <a:pt x="5" y="14"/>
                        <a:pt x="5" y="14"/>
                      </a:cubicBezTo>
                      <a:cubicBezTo>
                        <a:pt x="7" y="13"/>
                        <a:pt x="5" y="15"/>
                        <a:pt x="6" y="15"/>
                      </a:cubicBezTo>
                      <a:cubicBezTo>
                        <a:pt x="6" y="15"/>
                        <a:pt x="6" y="15"/>
                        <a:pt x="6" y="15"/>
                      </a:cubicBezTo>
                      <a:cubicBezTo>
                        <a:pt x="6" y="14"/>
                        <a:pt x="6" y="14"/>
                        <a:pt x="6" y="14"/>
                      </a:cubicBezTo>
                      <a:cubicBezTo>
                        <a:pt x="6" y="15"/>
                        <a:pt x="5" y="16"/>
                        <a:pt x="5" y="17"/>
                      </a:cubicBezTo>
                      <a:cubicBezTo>
                        <a:pt x="6" y="16"/>
                        <a:pt x="6" y="16"/>
                        <a:pt x="8" y="13"/>
                      </a:cubicBezTo>
                      <a:cubicBezTo>
                        <a:pt x="7" y="14"/>
                        <a:pt x="7" y="14"/>
                        <a:pt x="7" y="14"/>
                      </a:cubicBezTo>
                      <a:cubicBezTo>
                        <a:pt x="8" y="13"/>
                        <a:pt x="8" y="13"/>
                        <a:pt x="9" y="13"/>
                      </a:cubicBezTo>
                      <a:cubicBezTo>
                        <a:pt x="8" y="14"/>
                        <a:pt x="7" y="15"/>
                        <a:pt x="6" y="16"/>
                      </a:cubicBezTo>
                      <a:cubicBezTo>
                        <a:pt x="4" y="19"/>
                        <a:pt x="8" y="13"/>
                        <a:pt x="6" y="17"/>
                      </a:cubicBezTo>
                      <a:cubicBezTo>
                        <a:pt x="8" y="14"/>
                        <a:pt x="7" y="15"/>
                        <a:pt x="7" y="15"/>
                      </a:cubicBezTo>
                      <a:cubicBezTo>
                        <a:pt x="8" y="14"/>
                        <a:pt x="9" y="12"/>
                        <a:pt x="9" y="13"/>
                      </a:cubicBezTo>
                      <a:cubicBezTo>
                        <a:pt x="9" y="13"/>
                        <a:pt x="6" y="17"/>
                        <a:pt x="7" y="17"/>
                      </a:cubicBezTo>
                      <a:cubicBezTo>
                        <a:pt x="7" y="17"/>
                        <a:pt x="6" y="17"/>
                        <a:pt x="6" y="17"/>
                      </a:cubicBezTo>
                      <a:cubicBezTo>
                        <a:pt x="6" y="18"/>
                        <a:pt x="7" y="16"/>
                        <a:pt x="6" y="18"/>
                      </a:cubicBezTo>
                      <a:cubicBezTo>
                        <a:pt x="8" y="16"/>
                        <a:pt x="6" y="18"/>
                        <a:pt x="8" y="15"/>
                      </a:cubicBezTo>
                      <a:cubicBezTo>
                        <a:pt x="8" y="16"/>
                        <a:pt x="8" y="16"/>
                        <a:pt x="8" y="16"/>
                      </a:cubicBezTo>
                      <a:cubicBezTo>
                        <a:pt x="8" y="15"/>
                        <a:pt x="11" y="12"/>
                        <a:pt x="10" y="14"/>
                      </a:cubicBezTo>
                      <a:cubicBezTo>
                        <a:pt x="9" y="14"/>
                        <a:pt x="9" y="15"/>
                        <a:pt x="8" y="15"/>
                      </a:cubicBezTo>
                      <a:cubicBezTo>
                        <a:pt x="8" y="16"/>
                        <a:pt x="9" y="15"/>
                        <a:pt x="8" y="16"/>
                      </a:cubicBezTo>
                      <a:cubicBezTo>
                        <a:pt x="7" y="18"/>
                        <a:pt x="8" y="16"/>
                        <a:pt x="6" y="18"/>
                      </a:cubicBezTo>
                      <a:cubicBezTo>
                        <a:pt x="6" y="19"/>
                        <a:pt x="8" y="16"/>
                        <a:pt x="6" y="19"/>
                      </a:cubicBezTo>
                      <a:cubicBezTo>
                        <a:pt x="8" y="16"/>
                        <a:pt x="6" y="20"/>
                        <a:pt x="8" y="17"/>
                      </a:cubicBezTo>
                      <a:cubicBezTo>
                        <a:pt x="7" y="19"/>
                        <a:pt x="7" y="19"/>
                        <a:pt x="7" y="19"/>
                      </a:cubicBezTo>
                      <a:cubicBezTo>
                        <a:pt x="7" y="18"/>
                        <a:pt x="7" y="18"/>
                        <a:pt x="7" y="18"/>
                      </a:cubicBezTo>
                      <a:cubicBezTo>
                        <a:pt x="6" y="20"/>
                        <a:pt x="6" y="20"/>
                        <a:pt x="6" y="20"/>
                      </a:cubicBezTo>
                      <a:cubicBezTo>
                        <a:pt x="7" y="18"/>
                        <a:pt x="5" y="21"/>
                        <a:pt x="6" y="21"/>
                      </a:cubicBezTo>
                      <a:cubicBezTo>
                        <a:pt x="6" y="20"/>
                        <a:pt x="7" y="19"/>
                        <a:pt x="8" y="17"/>
                      </a:cubicBezTo>
                      <a:cubicBezTo>
                        <a:pt x="10" y="16"/>
                        <a:pt x="5" y="22"/>
                        <a:pt x="6" y="21"/>
                      </a:cubicBezTo>
                      <a:cubicBezTo>
                        <a:pt x="6" y="21"/>
                        <a:pt x="6" y="20"/>
                        <a:pt x="7" y="19"/>
                      </a:cubicBezTo>
                      <a:cubicBezTo>
                        <a:pt x="7" y="20"/>
                        <a:pt x="7" y="20"/>
                        <a:pt x="6" y="21"/>
                      </a:cubicBezTo>
                      <a:cubicBezTo>
                        <a:pt x="6" y="21"/>
                        <a:pt x="7" y="20"/>
                        <a:pt x="8" y="19"/>
                      </a:cubicBezTo>
                      <a:cubicBezTo>
                        <a:pt x="7" y="21"/>
                        <a:pt x="9" y="18"/>
                        <a:pt x="9" y="18"/>
                      </a:cubicBezTo>
                      <a:cubicBezTo>
                        <a:pt x="8" y="19"/>
                        <a:pt x="8" y="19"/>
                        <a:pt x="8" y="19"/>
                      </a:cubicBezTo>
                      <a:cubicBezTo>
                        <a:pt x="8" y="20"/>
                        <a:pt x="10" y="16"/>
                        <a:pt x="10" y="17"/>
                      </a:cubicBezTo>
                      <a:cubicBezTo>
                        <a:pt x="8" y="19"/>
                        <a:pt x="8" y="19"/>
                        <a:pt x="8" y="19"/>
                      </a:cubicBezTo>
                      <a:cubicBezTo>
                        <a:pt x="9" y="19"/>
                        <a:pt x="9" y="19"/>
                        <a:pt x="9" y="19"/>
                      </a:cubicBezTo>
                      <a:cubicBezTo>
                        <a:pt x="7" y="21"/>
                        <a:pt x="7" y="21"/>
                        <a:pt x="7" y="21"/>
                      </a:cubicBezTo>
                      <a:cubicBezTo>
                        <a:pt x="8" y="19"/>
                        <a:pt x="8" y="20"/>
                        <a:pt x="8" y="20"/>
                      </a:cubicBezTo>
                      <a:cubicBezTo>
                        <a:pt x="9" y="19"/>
                        <a:pt x="10" y="18"/>
                        <a:pt x="10" y="18"/>
                      </a:cubicBezTo>
                      <a:cubicBezTo>
                        <a:pt x="10" y="19"/>
                        <a:pt x="9" y="19"/>
                        <a:pt x="9" y="19"/>
                      </a:cubicBezTo>
                      <a:cubicBezTo>
                        <a:pt x="9" y="20"/>
                        <a:pt x="8" y="21"/>
                        <a:pt x="9" y="20"/>
                      </a:cubicBezTo>
                      <a:cubicBezTo>
                        <a:pt x="8" y="20"/>
                        <a:pt x="8" y="21"/>
                        <a:pt x="8" y="21"/>
                      </a:cubicBezTo>
                      <a:cubicBezTo>
                        <a:pt x="7" y="22"/>
                        <a:pt x="8" y="21"/>
                        <a:pt x="8" y="22"/>
                      </a:cubicBezTo>
                      <a:cubicBezTo>
                        <a:pt x="8" y="21"/>
                        <a:pt x="8" y="21"/>
                        <a:pt x="8" y="21"/>
                      </a:cubicBezTo>
                      <a:cubicBezTo>
                        <a:pt x="10" y="19"/>
                        <a:pt x="10" y="19"/>
                        <a:pt x="10" y="19"/>
                      </a:cubicBezTo>
                      <a:cubicBezTo>
                        <a:pt x="9" y="20"/>
                        <a:pt x="9" y="20"/>
                        <a:pt x="9" y="21"/>
                      </a:cubicBezTo>
                      <a:cubicBezTo>
                        <a:pt x="9" y="20"/>
                        <a:pt x="9" y="20"/>
                        <a:pt x="9" y="20"/>
                      </a:cubicBezTo>
                      <a:cubicBezTo>
                        <a:pt x="8" y="21"/>
                        <a:pt x="8" y="22"/>
                        <a:pt x="7" y="23"/>
                      </a:cubicBezTo>
                      <a:cubicBezTo>
                        <a:pt x="8" y="22"/>
                        <a:pt x="8" y="22"/>
                        <a:pt x="8" y="22"/>
                      </a:cubicBezTo>
                      <a:cubicBezTo>
                        <a:pt x="8" y="22"/>
                        <a:pt x="7" y="23"/>
                        <a:pt x="7" y="24"/>
                      </a:cubicBezTo>
                      <a:cubicBezTo>
                        <a:pt x="7" y="24"/>
                        <a:pt x="9" y="21"/>
                        <a:pt x="8" y="22"/>
                      </a:cubicBezTo>
                      <a:cubicBezTo>
                        <a:pt x="9" y="22"/>
                        <a:pt x="9" y="22"/>
                        <a:pt x="9" y="22"/>
                      </a:cubicBezTo>
                      <a:cubicBezTo>
                        <a:pt x="9" y="22"/>
                        <a:pt x="8" y="24"/>
                        <a:pt x="9" y="22"/>
                      </a:cubicBezTo>
                      <a:cubicBezTo>
                        <a:pt x="8" y="25"/>
                        <a:pt x="8" y="25"/>
                        <a:pt x="8" y="25"/>
                      </a:cubicBezTo>
                      <a:cubicBezTo>
                        <a:pt x="8" y="24"/>
                        <a:pt x="10" y="22"/>
                        <a:pt x="11" y="21"/>
                      </a:cubicBezTo>
                      <a:cubicBezTo>
                        <a:pt x="11" y="20"/>
                        <a:pt x="9" y="23"/>
                        <a:pt x="9" y="24"/>
                      </a:cubicBezTo>
                      <a:cubicBezTo>
                        <a:pt x="10" y="23"/>
                        <a:pt x="12" y="20"/>
                        <a:pt x="10" y="22"/>
                      </a:cubicBezTo>
                      <a:cubicBezTo>
                        <a:pt x="10" y="23"/>
                        <a:pt x="10" y="22"/>
                        <a:pt x="10" y="22"/>
                      </a:cubicBezTo>
                      <a:close/>
                      <a:moveTo>
                        <a:pt x="13" y="23"/>
                      </a:moveTo>
                      <a:cubicBezTo>
                        <a:pt x="12" y="23"/>
                        <a:pt x="12" y="24"/>
                        <a:pt x="12" y="23"/>
                      </a:cubicBezTo>
                      <a:cubicBezTo>
                        <a:pt x="13" y="21"/>
                        <a:pt x="13" y="22"/>
                        <a:pt x="13" y="23"/>
                      </a:cubicBezTo>
                      <a:close/>
                      <a:moveTo>
                        <a:pt x="18" y="20"/>
                      </a:moveTo>
                      <a:cubicBezTo>
                        <a:pt x="17" y="21"/>
                        <a:pt x="18" y="21"/>
                        <a:pt x="18" y="20"/>
                      </a:cubicBezTo>
                      <a:cubicBezTo>
                        <a:pt x="18" y="20"/>
                        <a:pt x="18" y="20"/>
                        <a:pt x="18" y="20"/>
                      </a:cubicBezTo>
                      <a:close/>
                      <a:moveTo>
                        <a:pt x="32" y="13"/>
                      </a:moveTo>
                      <a:cubicBezTo>
                        <a:pt x="32" y="13"/>
                        <a:pt x="32" y="13"/>
                        <a:pt x="32" y="13"/>
                      </a:cubicBezTo>
                      <a:cubicBezTo>
                        <a:pt x="32" y="13"/>
                        <a:pt x="32" y="13"/>
                        <a:pt x="32" y="13"/>
                      </a:cubicBezTo>
                      <a:close/>
                      <a:moveTo>
                        <a:pt x="32" y="14"/>
                      </a:moveTo>
                      <a:cubicBezTo>
                        <a:pt x="32" y="14"/>
                        <a:pt x="32" y="14"/>
                        <a:pt x="32" y="14"/>
                      </a:cubicBezTo>
                      <a:cubicBezTo>
                        <a:pt x="32" y="14"/>
                        <a:pt x="32" y="14"/>
                        <a:pt x="32" y="14"/>
                      </a:cubicBezTo>
                      <a:cubicBezTo>
                        <a:pt x="32" y="14"/>
                        <a:pt x="32" y="15"/>
                        <a:pt x="32" y="14"/>
                      </a:cubicBezTo>
                      <a:close/>
                      <a:moveTo>
                        <a:pt x="16" y="5"/>
                      </a:moveTo>
                      <a:cubicBezTo>
                        <a:pt x="15" y="5"/>
                        <a:pt x="15" y="5"/>
                        <a:pt x="15" y="5"/>
                      </a:cubicBezTo>
                      <a:cubicBezTo>
                        <a:pt x="15" y="5"/>
                        <a:pt x="15" y="5"/>
                        <a:pt x="16"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5" name="Freeform 1449"/>
                <p:cNvSpPr>
                  <a:spLocks/>
                </p:cNvSpPr>
                <p:nvPr/>
              </p:nvSpPr>
              <p:spPr bwMode="auto">
                <a:xfrm>
                  <a:off x="6766" y="135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6" name="Freeform 1450"/>
                <p:cNvSpPr>
                  <a:spLocks/>
                </p:cNvSpPr>
                <p:nvPr/>
              </p:nvSpPr>
              <p:spPr bwMode="auto">
                <a:xfrm>
                  <a:off x="6747" y="135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7" name="Freeform 1451"/>
                <p:cNvSpPr>
                  <a:spLocks/>
                </p:cNvSpPr>
                <p:nvPr/>
              </p:nvSpPr>
              <p:spPr bwMode="auto">
                <a:xfrm>
                  <a:off x="6778" y="136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8" name="Freeform 1452"/>
                <p:cNvSpPr>
                  <a:spLocks/>
                </p:cNvSpPr>
                <p:nvPr/>
              </p:nvSpPr>
              <p:spPr bwMode="auto">
                <a:xfrm>
                  <a:off x="6809" y="133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9" name="Freeform 1453"/>
                <p:cNvSpPr>
                  <a:spLocks/>
                </p:cNvSpPr>
                <p:nvPr/>
              </p:nvSpPr>
              <p:spPr bwMode="auto">
                <a:xfrm>
                  <a:off x="6797" y="1355"/>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0" name="Freeform 1454"/>
                <p:cNvSpPr>
                  <a:spLocks/>
                </p:cNvSpPr>
                <p:nvPr/>
              </p:nvSpPr>
              <p:spPr bwMode="auto">
                <a:xfrm>
                  <a:off x="6799" y="1341"/>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1" name="Freeform 1455"/>
                <p:cNvSpPr>
                  <a:spLocks/>
                </p:cNvSpPr>
                <p:nvPr/>
              </p:nvSpPr>
              <p:spPr bwMode="auto">
                <a:xfrm>
                  <a:off x="6802" y="13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2" name="Freeform 1456"/>
                <p:cNvSpPr>
                  <a:spLocks/>
                </p:cNvSpPr>
                <p:nvPr/>
              </p:nvSpPr>
              <p:spPr bwMode="auto">
                <a:xfrm>
                  <a:off x="6804" y="1327"/>
                  <a:ext cx="5" cy="9"/>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0"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3" name="Freeform 1457"/>
                <p:cNvSpPr>
                  <a:spLocks/>
                </p:cNvSpPr>
                <p:nvPr/>
              </p:nvSpPr>
              <p:spPr bwMode="auto">
                <a:xfrm>
                  <a:off x="6797" y="1350"/>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4" name="Freeform 1458"/>
                <p:cNvSpPr>
                  <a:spLocks/>
                </p:cNvSpPr>
                <p:nvPr/>
              </p:nvSpPr>
              <p:spPr bwMode="auto">
                <a:xfrm>
                  <a:off x="6797" y="135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5" name="Freeform 1459"/>
                <p:cNvSpPr>
                  <a:spLocks/>
                </p:cNvSpPr>
                <p:nvPr/>
              </p:nvSpPr>
              <p:spPr bwMode="auto">
                <a:xfrm>
                  <a:off x="6797" y="135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6" name="Rectangle 1460"/>
                <p:cNvSpPr>
                  <a:spLocks noChangeArrowheads="1"/>
                </p:cNvSpPr>
                <p:nvPr/>
              </p:nvSpPr>
              <p:spPr bwMode="auto">
                <a:xfrm>
                  <a:off x="6794" y="1355"/>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7" name="Freeform 1461"/>
                <p:cNvSpPr>
                  <a:spLocks/>
                </p:cNvSpPr>
                <p:nvPr/>
              </p:nvSpPr>
              <p:spPr bwMode="auto">
                <a:xfrm>
                  <a:off x="6792" y="1348"/>
                  <a:ext cx="2" cy="5"/>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8" name="Freeform 1462"/>
                <p:cNvSpPr>
                  <a:spLocks/>
                </p:cNvSpPr>
                <p:nvPr/>
              </p:nvSpPr>
              <p:spPr bwMode="auto">
                <a:xfrm>
                  <a:off x="6787" y="1358"/>
                  <a:ext cx="3"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9" name="Freeform 1463"/>
                <p:cNvSpPr>
                  <a:spLocks/>
                </p:cNvSpPr>
                <p:nvPr/>
              </p:nvSpPr>
              <p:spPr bwMode="auto">
                <a:xfrm>
                  <a:off x="6783" y="1362"/>
                  <a:ext cx="4"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0" name="Freeform 1464"/>
                <p:cNvSpPr>
                  <a:spLocks/>
                </p:cNvSpPr>
                <p:nvPr/>
              </p:nvSpPr>
              <p:spPr bwMode="auto">
                <a:xfrm>
                  <a:off x="6785" y="134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1" name="Freeform 1465"/>
                <p:cNvSpPr>
                  <a:spLocks/>
                </p:cNvSpPr>
                <p:nvPr/>
              </p:nvSpPr>
              <p:spPr bwMode="auto">
                <a:xfrm>
                  <a:off x="6768" y="1365"/>
                  <a:ext cx="5" cy="7"/>
                </a:xfrm>
                <a:custGeom>
                  <a:avLst/>
                  <a:gdLst>
                    <a:gd name="T0" fmla="*/ 1 w 2"/>
                    <a:gd name="T1" fmla="*/ 2 h 3"/>
                    <a:gd name="T2" fmla="*/ 1 w 2"/>
                    <a:gd name="T3" fmla="*/ 1 h 3"/>
                    <a:gd name="T4" fmla="*/ 2 w 2"/>
                    <a:gd name="T5" fmla="*/ 0 h 3"/>
                    <a:gd name="T6" fmla="*/ 1 w 2"/>
                    <a:gd name="T7" fmla="*/ 2 h 3"/>
                  </a:gdLst>
                  <a:ahLst/>
                  <a:cxnLst>
                    <a:cxn ang="0">
                      <a:pos x="T0" y="T1"/>
                    </a:cxn>
                    <a:cxn ang="0">
                      <a:pos x="T2" y="T3"/>
                    </a:cxn>
                    <a:cxn ang="0">
                      <a:pos x="T4" y="T5"/>
                    </a:cxn>
                    <a:cxn ang="0">
                      <a:pos x="T6" y="T7"/>
                    </a:cxn>
                  </a:cxnLst>
                  <a:rect l="0" t="0" r="r" b="b"/>
                  <a:pathLst>
                    <a:path w="2" h="3">
                      <a:moveTo>
                        <a:pt x="1" y="2"/>
                      </a:moveTo>
                      <a:cubicBezTo>
                        <a:pt x="0" y="3"/>
                        <a:pt x="2" y="0"/>
                        <a:pt x="1" y="1"/>
                      </a:cubicBezTo>
                      <a:cubicBezTo>
                        <a:pt x="2" y="0"/>
                        <a:pt x="2" y="0"/>
                        <a:pt x="2" y="0"/>
                      </a:cubicBezTo>
                      <a:cubicBezTo>
                        <a:pt x="2" y="0"/>
                        <a:pt x="2"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2" name="Freeform 1466"/>
                <p:cNvSpPr>
                  <a:spLocks/>
                </p:cNvSpPr>
                <p:nvPr/>
              </p:nvSpPr>
              <p:spPr bwMode="auto">
                <a:xfrm>
                  <a:off x="6773" y="136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3" name="Freeform 1467"/>
                <p:cNvSpPr>
                  <a:spLocks/>
                </p:cNvSpPr>
                <p:nvPr/>
              </p:nvSpPr>
              <p:spPr bwMode="auto">
                <a:xfrm>
                  <a:off x="6756" y="1298"/>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4" name="Freeform 1468"/>
                <p:cNvSpPr>
                  <a:spLocks/>
                </p:cNvSpPr>
                <p:nvPr/>
              </p:nvSpPr>
              <p:spPr bwMode="auto">
                <a:xfrm>
                  <a:off x="6752" y="1301"/>
                  <a:ext cx="2" cy="4"/>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5" name="Freeform 1469"/>
                <p:cNvSpPr>
                  <a:spLocks/>
                </p:cNvSpPr>
                <p:nvPr/>
              </p:nvSpPr>
              <p:spPr bwMode="auto">
                <a:xfrm>
                  <a:off x="6752" y="1365"/>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6" name="Freeform 1470"/>
                <p:cNvSpPr>
                  <a:spLocks/>
                </p:cNvSpPr>
                <p:nvPr/>
              </p:nvSpPr>
              <p:spPr bwMode="auto">
                <a:xfrm>
                  <a:off x="6752" y="135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7" name="Freeform 1471"/>
                <p:cNvSpPr>
                  <a:spLocks/>
                </p:cNvSpPr>
                <p:nvPr/>
              </p:nvSpPr>
              <p:spPr bwMode="auto">
                <a:xfrm>
                  <a:off x="6745" y="1360"/>
                  <a:ext cx="4" cy="5"/>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8" name="Freeform 1472"/>
                <p:cNvSpPr>
                  <a:spLocks/>
                </p:cNvSpPr>
                <p:nvPr/>
              </p:nvSpPr>
              <p:spPr bwMode="auto">
                <a:xfrm>
                  <a:off x="6565" y="1324"/>
                  <a:ext cx="4"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2" y="1"/>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9" name="Freeform 1473"/>
                <p:cNvSpPr>
                  <a:spLocks/>
                </p:cNvSpPr>
                <p:nvPr/>
              </p:nvSpPr>
              <p:spPr bwMode="auto">
                <a:xfrm>
                  <a:off x="6550" y="1327"/>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0" name="Freeform 1474"/>
                <p:cNvSpPr>
                  <a:spLocks/>
                </p:cNvSpPr>
                <p:nvPr/>
              </p:nvSpPr>
              <p:spPr bwMode="auto">
                <a:xfrm>
                  <a:off x="6543" y="1322"/>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1" name="Freeform 1475"/>
                <p:cNvSpPr>
                  <a:spLocks/>
                </p:cNvSpPr>
                <p:nvPr/>
              </p:nvSpPr>
              <p:spPr bwMode="auto">
                <a:xfrm>
                  <a:off x="6550" y="1308"/>
                  <a:ext cx="3"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2" name="Freeform 1476"/>
                <p:cNvSpPr>
                  <a:spLocks/>
                </p:cNvSpPr>
                <p:nvPr/>
              </p:nvSpPr>
              <p:spPr bwMode="auto">
                <a:xfrm>
                  <a:off x="6553" y="1308"/>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3" name="Freeform 1477"/>
                <p:cNvSpPr>
                  <a:spLocks/>
                </p:cNvSpPr>
                <p:nvPr/>
              </p:nvSpPr>
              <p:spPr bwMode="auto">
                <a:xfrm>
                  <a:off x="6550" y="1303"/>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4" name="Freeform 1478"/>
                <p:cNvSpPr>
                  <a:spLocks/>
                </p:cNvSpPr>
                <p:nvPr/>
              </p:nvSpPr>
              <p:spPr bwMode="auto">
                <a:xfrm>
                  <a:off x="6546" y="1310"/>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5" name="Freeform 1479"/>
                <p:cNvSpPr>
                  <a:spLocks/>
                </p:cNvSpPr>
                <p:nvPr/>
              </p:nvSpPr>
              <p:spPr bwMode="auto">
                <a:xfrm>
                  <a:off x="6546" y="1310"/>
                  <a:ext cx="2" cy="3"/>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6" name="Freeform 1480"/>
                <p:cNvSpPr>
                  <a:spLocks/>
                </p:cNvSpPr>
                <p:nvPr/>
              </p:nvSpPr>
              <p:spPr bwMode="auto">
                <a:xfrm>
                  <a:off x="6546" y="1310"/>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7" name="Freeform 1481"/>
                <p:cNvSpPr>
                  <a:spLocks/>
                </p:cNvSpPr>
                <p:nvPr/>
              </p:nvSpPr>
              <p:spPr bwMode="auto">
                <a:xfrm>
                  <a:off x="6541" y="1327"/>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8" name="Freeform 1482"/>
                <p:cNvSpPr>
                  <a:spLocks/>
                </p:cNvSpPr>
                <p:nvPr/>
              </p:nvSpPr>
              <p:spPr bwMode="auto">
                <a:xfrm>
                  <a:off x="6543" y="1301"/>
                  <a:ext cx="3" cy="4"/>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9" name="Freeform 1483"/>
                <p:cNvSpPr>
                  <a:spLocks/>
                </p:cNvSpPr>
                <p:nvPr/>
              </p:nvSpPr>
              <p:spPr bwMode="auto">
                <a:xfrm>
                  <a:off x="6541" y="1305"/>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0" name="Freeform 1484"/>
                <p:cNvSpPr>
                  <a:spLocks/>
                </p:cNvSpPr>
                <p:nvPr/>
              </p:nvSpPr>
              <p:spPr bwMode="auto">
                <a:xfrm>
                  <a:off x="6541" y="131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1" name="Freeform 1485"/>
                <p:cNvSpPr>
                  <a:spLocks/>
                </p:cNvSpPr>
                <p:nvPr/>
              </p:nvSpPr>
              <p:spPr bwMode="auto">
                <a:xfrm>
                  <a:off x="6541" y="1294"/>
                  <a:ext cx="5" cy="4"/>
                </a:xfrm>
                <a:custGeom>
                  <a:avLst/>
                  <a:gdLst>
                    <a:gd name="T0" fmla="*/ 2 w 5"/>
                    <a:gd name="T1" fmla="*/ 2 h 4"/>
                    <a:gd name="T2" fmla="*/ 5 w 5"/>
                    <a:gd name="T3" fmla="*/ 0 h 4"/>
                    <a:gd name="T4" fmla="*/ 0 w 5"/>
                    <a:gd name="T5" fmla="*/ 4 h 4"/>
                    <a:gd name="T6" fmla="*/ 2 w 5"/>
                    <a:gd name="T7" fmla="*/ 2 h 4"/>
                  </a:gdLst>
                  <a:ahLst/>
                  <a:cxnLst>
                    <a:cxn ang="0">
                      <a:pos x="T0" y="T1"/>
                    </a:cxn>
                    <a:cxn ang="0">
                      <a:pos x="T2" y="T3"/>
                    </a:cxn>
                    <a:cxn ang="0">
                      <a:pos x="T4" y="T5"/>
                    </a:cxn>
                    <a:cxn ang="0">
                      <a:pos x="T6" y="T7"/>
                    </a:cxn>
                  </a:cxnLst>
                  <a:rect l="0" t="0" r="r" b="b"/>
                  <a:pathLst>
                    <a:path w="5" h="4">
                      <a:moveTo>
                        <a:pt x="2" y="2"/>
                      </a:moveTo>
                      <a:lnTo>
                        <a:pt x="5"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2" name="Freeform 1486"/>
                <p:cNvSpPr>
                  <a:spLocks/>
                </p:cNvSpPr>
                <p:nvPr/>
              </p:nvSpPr>
              <p:spPr bwMode="auto">
                <a:xfrm>
                  <a:off x="6538" y="1289"/>
                  <a:ext cx="5" cy="7"/>
                </a:xfrm>
                <a:custGeom>
                  <a:avLst/>
                  <a:gdLst>
                    <a:gd name="T0" fmla="*/ 1 w 2"/>
                    <a:gd name="T1" fmla="*/ 3 h 3"/>
                    <a:gd name="T2" fmla="*/ 2 w 2"/>
                    <a:gd name="T3" fmla="*/ 0 h 3"/>
                    <a:gd name="T4" fmla="*/ 0 w 2"/>
                    <a:gd name="T5" fmla="*/ 1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1"/>
                        <a:pt x="2" y="0"/>
                      </a:cubicBezTo>
                      <a:cubicBezTo>
                        <a:pt x="2" y="0"/>
                        <a:pt x="1" y="1"/>
                        <a:pt x="0" y="1"/>
                      </a:cubicBezTo>
                      <a:cubicBezTo>
                        <a:pt x="1"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3" name="Freeform 1487"/>
                <p:cNvSpPr>
                  <a:spLocks/>
                </p:cNvSpPr>
                <p:nvPr/>
              </p:nvSpPr>
              <p:spPr bwMode="auto">
                <a:xfrm>
                  <a:off x="6536" y="129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4" name="Freeform 1488"/>
                <p:cNvSpPr>
                  <a:spLocks/>
                </p:cNvSpPr>
                <p:nvPr/>
              </p:nvSpPr>
              <p:spPr bwMode="auto">
                <a:xfrm>
                  <a:off x="6538" y="130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5" name="Freeform 1489"/>
                <p:cNvSpPr>
                  <a:spLocks/>
                </p:cNvSpPr>
                <p:nvPr/>
              </p:nvSpPr>
              <p:spPr bwMode="auto">
                <a:xfrm>
                  <a:off x="6538"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6" name="Freeform 1490"/>
                <p:cNvSpPr>
                  <a:spLocks/>
                </p:cNvSpPr>
                <p:nvPr/>
              </p:nvSpPr>
              <p:spPr bwMode="auto">
                <a:xfrm>
                  <a:off x="6538" y="13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7" name="Freeform 1491"/>
                <p:cNvSpPr>
                  <a:spLocks/>
                </p:cNvSpPr>
                <p:nvPr/>
              </p:nvSpPr>
              <p:spPr bwMode="auto">
                <a:xfrm>
                  <a:off x="6534" y="1310"/>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1"/>
                        <a:pt x="1" y="1"/>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8" name="Freeform 1492"/>
                <p:cNvSpPr>
                  <a:spLocks/>
                </p:cNvSpPr>
                <p:nvPr/>
              </p:nvSpPr>
              <p:spPr bwMode="auto">
                <a:xfrm>
                  <a:off x="6536" y="130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9" name="Rectangle 1493"/>
                <p:cNvSpPr>
                  <a:spLocks noChangeArrowheads="1"/>
                </p:cNvSpPr>
                <p:nvPr/>
              </p:nvSpPr>
              <p:spPr bwMode="auto">
                <a:xfrm>
                  <a:off x="6534" y="130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0" name="Freeform 1494"/>
                <p:cNvSpPr>
                  <a:spLocks/>
                </p:cNvSpPr>
                <p:nvPr/>
              </p:nvSpPr>
              <p:spPr bwMode="auto">
                <a:xfrm>
                  <a:off x="6531" y="1298"/>
                  <a:ext cx="5"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1" name="Freeform 1495"/>
                <p:cNvSpPr>
                  <a:spLocks/>
                </p:cNvSpPr>
                <p:nvPr/>
              </p:nvSpPr>
              <p:spPr bwMode="auto">
                <a:xfrm>
                  <a:off x="6536" y="1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2" name="Freeform 1496"/>
                <p:cNvSpPr>
                  <a:spLocks/>
                </p:cNvSpPr>
                <p:nvPr/>
              </p:nvSpPr>
              <p:spPr bwMode="auto">
                <a:xfrm>
                  <a:off x="6527" y="1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3" name="Freeform 1497"/>
                <p:cNvSpPr>
                  <a:spLocks/>
                </p:cNvSpPr>
                <p:nvPr/>
              </p:nvSpPr>
              <p:spPr bwMode="auto">
                <a:xfrm>
                  <a:off x="6531" y="130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4" name="Freeform 1498"/>
                <p:cNvSpPr>
                  <a:spLocks/>
                </p:cNvSpPr>
                <p:nvPr/>
              </p:nvSpPr>
              <p:spPr bwMode="auto">
                <a:xfrm>
                  <a:off x="6531" y="129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5" name="Freeform 1499"/>
                <p:cNvSpPr>
                  <a:spLocks/>
                </p:cNvSpPr>
                <p:nvPr/>
              </p:nvSpPr>
              <p:spPr bwMode="auto">
                <a:xfrm>
                  <a:off x="6536" y="129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6" name="Freeform 1500"/>
                <p:cNvSpPr>
                  <a:spLocks/>
                </p:cNvSpPr>
                <p:nvPr/>
              </p:nvSpPr>
              <p:spPr bwMode="auto">
                <a:xfrm>
                  <a:off x="6534" y="130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7" name="Freeform 1501"/>
                <p:cNvSpPr>
                  <a:spLocks/>
                </p:cNvSpPr>
                <p:nvPr/>
              </p:nvSpPr>
              <p:spPr bwMode="auto">
                <a:xfrm>
                  <a:off x="6508" y="1294"/>
                  <a:ext cx="19" cy="19"/>
                </a:xfrm>
                <a:custGeom>
                  <a:avLst/>
                  <a:gdLst>
                    <a:gd name="T0" fmla="*/ 0 w 8"/>
                    <a:gd name="T1" fmla="*/ 8 h 8"/>
                    <a:gd name="T2" fmla="*/ 2 w 8"/>
                    <a:gd name="T3" fmla="*/ 8 h 8"/>
                    <a:gd name="T4" fmla="*/ 8 w 8"/>
                    <a:gd name="T5" fmla="*/ 0 h 8"/>
                    <a:gd name="T6" fmla="*/ 6 w 8"/>
                    <a:gd name="T7" fmla="*/ 2 h 8"/>
                    <a:gd name="T8" fmla="*/ 4 w 8"/>
                    <a:gd name="T9" fmla="*/ 5 h 8"/>
                    <a:gd name="T10" fmla="*/ 4 w 8"/>
                    <a:gd name="T11" fmla="*/ 3 h 8"/>
                    <a:gd name="T12" fmla="*/ 0 w 8"/>
                    <a:gd name="T13" fmla="*/ 7 h 8"/>
                    <a:gd name="T14" fmla="*/ 1 w 8"/>
                    <a:gd name="T15" fmla="*/ 7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cubicBezTo>
                        <a:pt x="1" y="7"/>
                        <a:pt x="3" y="6"/>
                        <a:pt x="2" y="8"/>
                      </a:cubicBezTo>
                      <a:cubicBezTo>
                        <a:pt x="3" y="7"/>
                        <a:pt x="6" y="3"/>
                        <a:pt x="8" y="0"/>
                      </a:cubicBezTo>
                      <a:cubicBezTo>
                        <a:pt x="7" y="1"/>
                        <a:pt x="7" y="1"/>
                        <a:pt x="6" y="2"/>
                      </a:cubicBezTo>
                      <a:cubicBezTo>
                        <a:pt x="5" y="2"/>
                        <a:pt x="6" y="4"/>
                        <a:pt x="4" y="5"/>
                      </a:cubicBezTo>
                      <a:cubicBezTo>
                        <a:pt x="3" y="5"/>
                        <a:pt x="4" y="4"/>
                        <a:pt x="4" y="3"/>
                      </a:cubicBezTo>
                      <a:cubicBezTo>
                        <a:pt x="3" y="5"/>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8" name="Freeform 1502"/>
                <p:cNvSpPr>
                  <a:spLocks/>
                </p:cNvSpPr>
                <p:nvPr/>
              </p:nvSpPr>
              <p:spPr bwMode="auto">
                <a:xfrm>
                  <a:off x="6527" y="1291"/>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0"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9" name="Freeform 1503"/>
                <p:cNvSpPr>
                  <a:spLocks/>
                </p:cNvSpPr>
                <p:nvPr/>
              </p:nvSpPr>
              <p:spPr bwMode="auto">
                <a:xfrm>
                  <a:off x="6524" y="1296"/>
                  <a:ext cx="7" cy="9"/>
                </a:xfrm>
                <a:custGeom>
                  <a:avLst/>
                  <a:gdLst>
                    <a:gd name="T0" fmla="*/ 3 w 3"/>
                    <a:gd name="T1" fmla="*/ 1 h 4"/>
                    <a:gd name="T2" fmla="*/ 0 w 3"/>
                    <a:gd name="T3" fmla="*/ 4 h 4"/>
                    <a:gd name="T4" fmla="*/ 2 w 3"/>
                    <a:gd name="T5" fmla="*/ 3 h 4"/>
                    <a:gd name="T6" fmla="*/ 3 w 3"/>
                    <a:gd name="T7" fmla="*/ 1 h 4"/>
                    <a:gd name="T8" fmla="*/ 3 w 3"/>
                    <a:gd name="T9" fmla="*/ 1 h 4"/>
                    <a:gd name="T10" fmla="*/ 3 w 3"/>
                    <a:gd name="T11" fmla="*/ 0 h 4"/>
                    <a:gd name="T12" fmla="*/ 3 w 3"/>
                    <a:gd name="T13" fmla="*/ 0 h 4"/>
                    <a:gd name="T14" fmla="*/ 3 w 3"/>
                    <a:gd name="T15" fmla="*/ 0 h 4"/>
                    <a:gd name="T16" fmla="*/ 3 w 3"/>
                    <a:gd name="T17" fmla="*/ 0 h 4"/>
                    <a:gd name="T18" fmla="*/ 3 w 3"/>
                    <a:gd name="T19" fmla="*/ 0 h 4"/>
                    <a:gd name="T20" fmla="*/ 3 w 3"/>
                    <a:gd name="T21" fmla="*/ 0 h 4"/>
                    <a:gd name="T22" fmla="*/ 3 w 3"/>
                    <a:gd name="T23" fmla="*/ 1 h 4"/>
                    <a:gd name="T24" fmla="*/ 3 w 3"/>
                    <a:gd name="T25" fmla="*/ 0 h 4"/>
                    <a:gd name="T26" fmla="*/ 3 w 3"/>
                    <a:gd name="T27" fmla="*/ 0 h 4"/>
                    <a:gd name="T28" fmla="*/ 3 w 3"/>
                    <a:gd name="T29" fmla="*/ 0 h 4"/>
                    <a:gd name="T30" fmla="*/ 2 w 3"/>
                    <a:gd name="T31" fmla="*/ 0 h 4"/>
                    <a:gd name="T32" fmla="*/ 3 w 3"/>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1"/>
                      </a:moveTo>
                      <a:cubicBezTo>
                        <a:pt x="1" y="2"/>
                        <a:pt x="0" y="2"/>
                        <a:pt x="0" y="4"/>
                      </a:cubicBezTo>
                      <a:cubicBezTo>
                        <a:pt x="0" y="4"/>
                        <a:pt x="1" y="3"/>
                        <a:pt x="2" y="3"/>
                      </a:cubicBezTo>
                      <a:cubicBezTo>
                        <a:pt x="1" y="2"/>
                        <a:pt x="3" y="2"/>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0" name="Freeform 1504"/>
                <p:cNvSpPr>
                  <a:spLocks/>
                </p:cNvSpPr>
                <p:nvPr/>
              </p:nvSpPr>
              <p:spPr bwMode="auto">
                <a:xfrm>
                  <a:off x="6527" y="13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1" name="Freeform 1505"/>
                <p:cNvSpPr>
                  <a:spLocks/>
                </p:cNvSpPr>
                <p:nvPr/>
              </p:nvSpPr>
              <p:spPr bwMode="auto">
                <a:xfrm>
                  <a:off x="6527" y="1313"/>
                  <a:ext cx="7" cy="9"/>
                </a:xfrm>
                <a:custGeom>
                  <a:avLst/>
                  <a:gdLst>
                    <a:gd name="T0" fmla="*/ 1 w 3"/>
                    <a:gd name="T1" fmla="*/ 3 h 4"/>
                    <a:gd name="T2" fmla="*/ 1 w 3"/>
                    <a:gd name="T3" fmla="*/ 3 h 4"/>
                    <a:gd name="T4" fmla="*/ 0 w 3"/>
                    <a:gd name="T5" fmla="*/ 4 h 4"/>
                    <a:gd name="T6" fmla="*/ 2 w 3"/>
                    <a:gd name="T7" fmla="*/ 2 h 4"/>
                    <a:gd name="T8" fmla="*/ 2 w 3"/>
                    <a:gd name="T9" fmla="*/ 2 h 4"/>
                    <a:gd name="T10" fmla="*/ 3 w 3"/>
                    <a:gd name="T11" fmla="*/ 0 h 4"/>
                    <a:gd name="T12" fmla="*/ 1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3"/>
                      </a:moveTo>
                      <a:cubicBezTo>
                        <a:pt x="1" y="3"/>
                        <a:pt x="1" y="2"/>
                        <a:pt x="1" y="3"/>
                      </a:cubicBezTo>
                      <a:cubicBezTo>
                        <a:pt x="1" y="3"/>
                        <a:pt x="1" y="3"/>
                        <a:pt x="0" y="4"/>
                      </a:cubicBezTo>
                      <a:cubicBezTo>
                        <a:pt x="1" y="4"/>
                        <a:pt x="2" y="3"/>
                        <a:pt x="2" y="2"/>
                      </a:cubicBezTo>
                      <a:cubicBezTo>
                        <a:pt x="2" y="2"/>
                        <a:pt x="2" y="2"/>
                        <a:pt x="2" y="2"/>
                      </a:cubicBezTo>
                      <a:cubicBezTo>
                        <a:pt x="2" y="2"/>
                        <a:pt x="3" y="0"/>
                        <a:pt x="3" y="0"/>
                      </a:cubicBezTo>
                      <a:cubicBezTo>
                        <a:pt x="2" y="1"/>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2" name="Freeform 1506"/>
                <p:cNvSpPr>
                  <a:spLocks/>
                </p:cNvSpPr>
                <p:nvPr/>
              </p:nvSpPr>
              <p:spPr bwMode="auto">
                <a:xfrm>
                  <a:off x="6524" y="1310"/>
                  <a:ext cx="5" cy="3"/>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3" name="Freeform 1507"/>
                <p:cNvSpPr>
                  <a:spLocks/>
                </p:cNvSpPr>
                <p:nvPr/>
              </p:nvSpPr>
              <p:spPr bwMode="auto">
                <a:xfrm>
                  <a:off x="6527" y="1289"/>
                  <a:ext cx="4" cy="5"/>
                </a:xfrm>
                <a:custGeom>
                  <a:avLst/>
                  <a:gdLst>
                    <a:gd name="T0" fmla="*/ 0 w 4"/>
                    <a:gd name="T1" fmla="*/ 2 h 5"/>
                    <a:gd name="T2" fmla="*/ 4 w 4"/>
                    <a:gd name="T3" fmla="*/ 0 h 5"/>
                    <a:gd name="T4" fmla="*/ 0 w 4"/>
                    <a:gd name="T5" fmla="*/ 5 h 5"/>
                    <a:gd name="T6" fmla="*/ 0 w 4"/>
                    <a:gd name="T7" fmla="*/ 2 h 5"/>
                  </a:gdLst>
                  <a:ahLst/>
                  <a:cxnLst>
                    <a:cxn ang="0">
                      <a:pos x="T0" y="T1"/>
                    </a:cxn>
                    <a:cxn ang="0">
                      <a:pos x="T2" y="T3"/>
                    </a:cxn>
                    <a:cxn ang="0">
                      <a:pos x="T4" y="T5"/>
                    </a:cxn>
                    <a:cxn ang="0">
                      <a:pos x="T6" y="T7"/>
                    </a:cxn>
                  </a:cxnLst>
                  <a:rect l="0" t="0" r="r" b="b"/>
                  <a:pathLst>
                    <a:path w="4" h="5">
                      <a:moveTo>
                        <a:pt x="0" y="2"/>
                      </a:moveTo>
                      <a:lnTo>
                        <a:pt x="4"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4" name="Freeform 1508"/>
                <p:cNvSpPr>
                  <a:spLocks/>
                </p:cNvSpPr>
                <p:nvPr/>
              </p:nvSpPr>
              <p:spPr bwMode="auto">
                <a:xfrm>
                  <a:off x="6524" y="1286"/>
                  <a:ext cx="3" cy="5"/>
                </a:xfrm>
                <a:custGeom>
                  <a:avLst/>
                  <a:gdLst>
                    <a:gd name="T0" fmla="*/ 0 w 3"/>
                    <a:gd name="T1" fmla="*/ 5 h 5"/>
                    <a:gd name="T2" fmla="*/ 3 w 3"/>
                    <a:gd name="T3" fmla="*/ 0 h 5"/>
                    <a:gd name="T4" fmla="*/ 3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3"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5" name="Freeform 1509"/>
                <p:cNvSpPr>
                  <a:spLocks/>
                </p:cNvSpPr>
                <p:nvPr/>
              </p:nvSpPr>
              <p:spPr bwMode="auto">
                <a:xfrm>
                  <a:off x="6368" y="12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6" name="Freeform 1510"/>
                <p:cNvSpPr>
                  <a:spLocks/>
                </p:cNvSpPr>
                <p:nvPr/>
              </p:nvSpPr>
              <p:spPr bwMode="auto">
                <a:xfrm>
                  <a:off x="6373" y="12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7" name="Freeform 1511"/>
                <p:cNvSpPr>
                  <a:spLocks/>
                </p:cNvSpPr>
                <p:nvPr/>
              </p:nvSpPr>
              <p:spPr bwMode="auto">
                <a:xfrm>
                  <a:off x="6470" y="1237"/>
                  <a:ext cx="5" cy="9"/>
                </a:xfrm>
                <a:custGeom>
                  <a:avLst/>
                  <a:gdLst>
                    <a:gd name="T0" fmla="*/ 0 w 2"/>
                    <a:gd name="T1" fmla="*/ 4 h 4"/>
                    <a:gd name="T2" fmla="*/ 1 w 2"/>
                    <a:gd name="T3" fmla="*/ 1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8" name="Freeform 1512"/>
                <p:cNvSpPr>
                  <a:spLocks/>
                </p:cNvSpPr>
                <p:nvPr/>
              </p:nvSpPr>
              <p:spPr bwMode="auto">
                <a:xfrm>
                  <a:off x="6415" y="1232"/>
                  <a:ext cx="5" cy="2"/>
                </a:xfrm>
                <a:custGeom>
                  <a:avLst/>
                  <a:gdLst>
                    <a:gd name="T0" fmla="*/ 1 w 2"/>
                    <a:gd name="T1" fmla="*/ 1 h 1"/>
                    <a:gd name="T2" fmla="*/ 0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0" y="1"/>
                      </a:cubicBezTo>
                      <a:cubicBezTo>
                        <a:pt x="1" y="1"/>
                        <a:pt x="1" y="1"/>
                        <a:pt x="2"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9" name="Freeform 1513"/>
                <p:cNvSpPr>
                  <a:spLocks/>
                </p:cNvSpPr>
                <p:nvPr/>
              </p:nvSpPr>
              <p:spPr bwMode="auto">
                <a:xfrm>
                  <a:off x="6406"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0" name="Freeform 1514"/>
                <p:cNvSpPr>
                  <a:spLocks/>
                </p:cNvSpPr>
                <p:nvPr/>
              </p:nvSpPr>
              <p:spPr bwMode="auto">
                <a:xfrm>
                  <a:off x="6344" y="1213"/>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1" name="Freeform 1515"/>
                <p:cNvSpPr>
                  <a:spLocks/>
                </p:cNvSpPr>
                <p:nvPr/>
              </p:nvSpPr>
              <p:spPr bwMode="auto">
                <a:xfrm>
                  <a:off x="6498" y="1270"/>
                  <a:ext cx="5"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2" name="Freeform 1516"/>
                <p:cNvSpPr>
                  <a:spLocks/>
                </p:cNvSpPr>
                <p:nvPr/>
              </p:nvSpPr>
              <p:spPr bwMode="auto">
                <a:xfrm>
                  <a:off x="6396" y="119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3" name="Freeform 1517"/>
                <p:cNvSpPr>
                  <a:spLocks/>
                </p:cNvSpPr>
                <p:nvPr/>
              </p:nvSpPr>
              <p:spPr bwMode="auto">
                <a:xfrm>
                  <a:off x="6501" y="1265"/>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4" name="Freeform 1518"/>
                <p:cNvSpPr>
                  <a:spLocks/>
                </p:cNvSpPr>
                <p:nvPr/>
              </p:nvSpPr>
              <p:spPr bwMode="auto">
                <a:xfrm>
                  <a:off x="6275" y="1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5" name="Freeform 1519"/>
                <p:cNvSpPr>
                  <a:spLocks/>
                </p:cNvSpPr>
                <p:nvPr/>
              </p:nvSpPr>
              <p:spPr bwMode="auto">
                <a:xfrm>
                  <a:off x="6285" y="10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6" name="Rectangle 1520"/>
                <p:cNvSpPr>
                  <a:spLocks noChangeArrowheads="1"/>
                </p:cNvSpPr>
                <p:nvPr/>
              </p:nvSpPr>
              <p:spPr bwMode="auto">
                <a:xfrm>
                  <a:off x="6517" y="12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7" name="Freeform 1521"/>
                <p:cNvSpPr>
                  <a:spLocks/>
                </p:cNvSpPr>
                <p:nvPr/>
              </p:nvSpPr>
              <p:spPr bwMode="auto">
                <a:xfrm>
                  <a:off x="6508" y="12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8" name="Freeform 1522"/>
                <p:cNvSpPr>
                  <a:spLocks/>
                </p:cNvSpPr>
                <p:nvPr/>
              </p:nvSpPr>
              <p:spPr bwMode="auto">
                <a:xfrm>
                  <a:off x="6479"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9" name="Freeform 1523"/>
                <p:cNvSpPr>
                  <a:spLocks/>
                </p:cNvSpPr>
                <p:nvPr/>
              </p:nvSpPr>
              <p:spPr bwMode="auto">
                <a:xfrm>
                  <a:off x="6517" y="128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0" name="Freeform 1524"/>
                <p:cNvSpPr>
                  <a:spLocks/>
                </p:cNvSpPr>
                <p:nvPr/>
              </p:nvSpPr>
              <p:spPr bwMode="auto">
                <a:xfrm>
                  <a:off x="6517" y="1282"/>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1" name="Freeform 1525"/>
                <p:cNvSpPr>
                  <a:spLocks/>
                </p:cNvSpPr>
                <p:nvPr/>
              </p:nvSpPr>
              <p:spPr bwMode="auto">
                <a:xfrm>
                  <a:off x="6517" y="12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2" name="Freeform 1526"/>
                <p:cNvSpPr>
                  <a:spLocks/>
                </p:cNvSpPr>
                <p:nvPr/>
              </p:nvSpPr>
              <p:spPr bwMode="auto">
                <a:xfrm>
                  <a:off x="6320" y="117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3" name="Freeform 1527"/>
                <p:cNvSpPr>
                  <a:spLocks/>
                </p:cNvSpPr>
                <p:nvPr/>
              </p:nvSpPr>
              <p:spPr bwMode="auto">
                <a:xfrm>
                  <a:off x="6432" y="12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4" name="Freeform 1528"/>
                <p:cNvSpPr>
                  <a:spLocks/>
                </p:cNvSpPr>
                <p:nvPr/>
              </p:nvSpPr>
              <p:spPr bwMode="auto">
                <a:xfrm>
                  <a:off x="6427" y="1258"/>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3"/>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5" name="Freeform 1529"/>
                <p:cNvSpPr>
                  <a:spLocks noEditPoints="1"/>
                </p:cNvSpPr>
                <p:nvPr/>
              </p:nvSpPr>
              <p:spPr bwMode="auto">
                <a:xfrm>
                  <a:off x="6257" y="1097"/>
                  <a:ext cx="267" cy="206"/>
                </a:xfrm>
                <a:custGeom>
                  <a:avLst/>
                  <a:gdLst>
                    <a:gd name="T0" fmla="*/ 45 w 113"/>
                    <a:gd name="T1" fmla="*/ 54 h 87"/>
                    <a:gd name="T2" fmla="*/ 50 w 113"/>
                    <a:gd name="T3" fmla="*/ 55 h 87"/>
                    <a:gd name="T4" fmla="*/ 50 w 113"/>
                    <a:gd name="T5" fmla="*/ 58 h 87"/>
                    <a:gd name="T6" fmla="*/ 54 w 113"/>
                    <a:gd name="T7" fmla="*/ 58 h 87"/>
                    <a:gd name="T8" fmla="*/ 57 w 113"/>
                    <a:gd name="T9" fmla="*/ 61 h 87"/>
                    <a:gd name="T10" fmla="*/ 68 w 113"/>
                    <a:gd name="T11" fmla="*/ 58 h 87"/>
                    <a:gd name="T12" fmla="*/ 67 w 113"/>
                    <a:gd name="T13" fmla="*/ 58 h 87"/>
                    <a:gd name="T14" fmla="*/ 64 w 113"/>
                    <a:gd name="T15" fmla="*/ 63 h 87"/>
                    <a:gd name="T16" fmla="*/ 68 w 113"/>
                    <a:gd name="T17" fmla="*/ 65 h 87"/>
                    <a:gd name="T18" fmla="*/ 71 w 113"/>
                    <a:gd name="T19" fmla="*/ 68 h 87"/>
                    <a:gd name="T20" fmla="*/ 75 w 113"/>
                    <a:gd name="T21" fmla="*/ 73 h 87"/>
                    <a:gd name="T22" fmla="*/ 77 w 113"/>
                    <a:gd name="T23" fmla="*/ 75 h 87"/>
                    <a:gd name="T24" fmla="*/ 89 w 113"/>
                    <a:gd name="T25" fmla="*/ 69 h 87"/>
                    <a:gd name="T26" fmla="*/ 83 w 113"/>
                    <a:gd name="T27" fmla="*/ 78 h 87"/>
                    <a:gd name="T28" fmla="*/ 85 w 113"/>
                    <a:gd name="T29" fmla="*/ 81 h 87"/>
                    <a:gd name="T30" fmla="*/ 87 w 113"/>
                    <a:gd name="T31" fmla="*/ 82 h 87"/>
                    <a:gd name="T32" fmla="*/ 94 w 113"/>
                    <a:gd name="T33" fmla="*/ 84 h 87"/>
                    <a:gd name="T34" fmla="*/ 101 w 113"/>
                    <a:gd name="T35" fmla="*/ 80 h 87"/>
                    <a:gd name="T36" fmla="*/ 102 w 113"/>
                    <a:gd name="T37" fmla="*/ 87 h 87"/>
                    <a:gd name="T38" fmla="*/ 107 w 113"/>
                    <a:gd name="T39" fmla="*/ 84 h 87"/>
                    <a:gd name="T40" fmla="*/ 112 w 113"/>
                    <a:gd name="T41" fmla="*/ 78 h 87"/>
                    <a:gd name="T42" fmla="*/ 109 w 113"/>
                    <a:gd name="T43" fmla="*/ 80 h 87"/>
                    <a:gd name="T44" fmla="*/ 107 w 113"/>
                    <a:gd name="T45" fmla="*/ 75 h 87"/>
                    <a:gd name="T46" fmla="*/ 102 w 113"/>
                    <a:gd name="T47" fmla="*/ 71 h 87"/>
                    <a:gd name="T48" fmla="*/ 93 w 113"/>
                    <a:gd name="T49" fmla="*/ 66 h 87"/>
                    <a:gd name="T50" fmla="*/ 90 w 113"/>
                    <a:gd name="T51" fmla="*/ 63 h 87"/>
                    <a:gd name="T52" fmla="*/ 87 w 113"/>
                    <a:gd name="T53" fmla="*/ 64 h 87"/>
                    <a:gd name="T54" fmla="*/ 82 w 113"/>
                    <a:gd name="T55" fmla="*/ 63 h 87"/>
                    <a:gd name="T56" fmla="*/ 75 w 113"/>
                    <a:gd name="T57" fmla="*/ 55 h 87"/>
                    <a:gd name="T58" fmla="*/ 71 w 113"/>
                    <a:gd name="T59" fmla="*/ 54 h 87"/>
                    <a:gd name="T60" fmla="*/ 67 w 113"/>
                    <a:gd name="T61" fmla="*/ 51 h 87"/>
                    <a:gd name="T62" fmla="*/ 62 w 113"/>
                    <a:gd name="T63" fmla="*/ 49 h 87"/>
                    <a:gd name="T64" fmla="*/ 60 w 113"/>
                    <a:gd name="T65" fmla="*/ 43 h 87"/>
                    <a:gd name="T66" fmla="*/ 54 w 113"/>
                    <a:gd name="T67" fmla="*/ 37 h 87"/>
                    <a:gd name="T68" fmla="*/ 48 w 113"/>
                    <a:gd name="T69" fmla="*/ 31 h 87"/>
                    <a:gd name="T70" fmla="*/ 41 w 113"/>
                    <a:gd name="T71" fmla="*/ 28 h 87"/>
                    <a:gd name="T72" fmla="*/ 36 w 113"/>
                    <a:gd name="T73" fmla="*/ 21 h 87"/>
                    <a:gd name="T74" fmla="*/ 33 w 113"/>
                    <a:gd name="T75" fmla="*/ 19 h 87"/>
                    <a:gd name="T76" fmla="*/ 26 w 113"/>
                    <a:gd name="T77" fmla="*/ 14 h 87"/>
                    <a:gd name="T78" fmla="*/ 19 w 113"/>
                    <a:gd name="T79" fmla="*/ 9 h 87"/>
                    <a:gd name="T80" fmla="*/ 8 w 113"/>
                    <a:gd name="T81" fmla="*/ 1 h 87"/>
                    <a:gd name="T82" fmla="*/ 4 w 113"/>
                    <a:gd name="T83" fmla="*/ 13 h 87"/>
                    <a:gd name="T84" fmla="*/ 9 w 113"/>
                    <a:gd name="T85" fmla="*/ 20 h 87"/>
                    <a:gd name="T86" fmla="*/ 9 w 113"/>
                    <a:gd name="T87" fmla="*/ 22 h 87"/>
                    <a:gd name="T88" fmla="*/ 17 w 113"/>
                    <a:gd name="T89" fmla="*/ 28 h 87"/>
                    <a:gd name="T90" fmla="*/ 23 w 113"/>
                    <a:gd name="T91" fmla="*/ 29 h 87"/>
                    <a:gd name="T92" fmla="*/ 26 w 113"/>
                    <a:gd name="T93" fmla="*/ 32 h 87"/>
                    <a:gd name="T94" fmla="*/ 28 w 113"/>
                    <a:gd name="T95" fmla="*/ 35 h 87"/>
                    <a:gd name="T96" fmla="*/ 28 w 113"/>
                    <a:gd name="T97" fmla="*/ 41 h 87"/>
                    <a:gd name="T98" fmla="*/ 34 w 113"/>
                    <a:gd name="T99" fmla="*/ 39 h 87"/>
                    <a:gd name="T100" fmla="*/ 36 w 113"/>
                    <a:gd name="T101" fmla="*/ 42 h 87"/>
                    <a:gd name="T102" fmla="*/ 36 w 113"/>
                    <a:gd name="T103" fmla="*/ 44 h 87"/>
                    <a:gd name="T104" fmla="*/ 39 w 113"/>
                    <a:gd name="T105" fmla="*/ 48 h 87"/>
                    <a:gd name="T106" fmla="*/ 44 w 113"/>
                    <a:gd name="T107" fmla="*/ 51 h 87"/>
                    <a:gd name="T108" fmla="*/ 67 w 113"/>
                    <a:gd name="T109" fmla="*/ 62 h 87"/>
                    <a:gd name="T110" fmla="*/ 107 w 113"/>
                    <a:gd name="T111" fmla="*/ 7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 h="87">
                      <a:moveTo>
                        <a:pt x="44" y="51"/>
                      </a:moveTo>
                      <a:cubicBezTo>
                        <a:pt x="43" y="53"/>
                        <a:pt x="43" y="53"/>
                        <a:pt x="43" y="53"/>
                      </a:cubicBezTo>
                      <a:cubicBezTo>
                        <a:pt x="41" y="55"/>
                        <a:pt x="41" y="53"/>
                        <a:pt x="40" y="56"/>
                      </a:cubicBezTo>
                      <a:cubicBezTo>
                        <a:pt x="44" y="51"/>
                        <a:pt x="43" y="57"/>
                        <a:pt x="46" y="52"/>
                      </a:cubicBezTo>
                      <a:cubicBezTo>
                        <a:pt x="46" y="54"/>
                        <a:pt x="46" y="54"/>
                        <a:pt x="46" y="54"/>
                      </a:cubicBezTo>
                      <a:cubicBezTo>
                        <a:pt x="46" y="53"/>
                        <a:pt x="45" y="54"/>
                        <a:pt x="45" y="54"/>
                      </a:cubicBezTo>
                      <a:cubicBezTo>
                        <a:pt x="44" y="56"/>
                        <a:pt x="48" y="51"/>
                        <a:pt x="49" y="52"/>
                      </a:cubicBezTo>
                      <a:cubicBezTo>
                        <a:pt x="49" y="53"/>
                        <a:pt x="48" y="53"/>
                        <a:pt x="48" y="54"/>
                      </a:cubicBezTo>
                      <a:cubicBezTo>
                        <a:pt x="49" y="53"/>
                        <a:pt x="49" y="53"/>
                        <a:pt x="49" y="53"/>
                      </a:cubicBezTo>
                      <a:cubicBezTo>
                        <a:pt x="49" y="54"/>
                        <a:pt x="49" y="54"/>
                        <a:pt x="49" y="54"/>
                      </a:cubicBezTo>
                      <a:cubicBezTo>
                        <a:pt x="50" y="54"/>
                        <a:pt x="50" y="54"/>
                        <a:pt x="50" y="54"/>
                      </a:cubicBezTo>
                      <a:cubicBezTo>
                        <a:pt x="50" y="55"/>
                        <a:pt x="50" y="55"/>
                        <a:pt x="50" y="55"/>
                      </a:cubicBezTo>
                      <a:cubicBezTo>
                        <a:pt x="50" y="54"/>
                        <a:pt x="52" y="53"/>
                        <a:pt x="52" y="53"/>
                      </a:cubicBezTo>
                      <a:cubicBezTo>
                        <a:pt x="52" y="54"/>
                        <a:pt x="52" y="53"/>
                        <a:pt x="51" y="54"/>
                      </a:cubicBezTo>
                      <a:cubicBezTo>
                        <a:pt x="53" y="53"/>
                        <a:pt x="53" y="53"/>
                        <a:pt x="53" y="53"/>
                      </a:cubicBezTo>
                      <a:cubicBezTo>
                        <a:pt x="52" y="55"/>
                        <a:pt x="51" y="55"/>
                        <a:pt x="50" y="55"/>
                      </a:cubicBezTo>
                      <a:cubicBezTo>
                        <a:pt x="48" y="59"/>
                        <a:pt x="52" y="54"/>
                        <a:pt x="51" y="57"/>
                      </a:cubicBezTo>
                      <a:cubicBezTo>
                        <a:pt x="50" y="58"/>
                        <a:pt x="50" y="58"/>
                        <a:pt x="50" y="58"/>
                      </a:cubicBezTo>
                      <a:cubicBezTo>
                        <a:pt x="48" y="60"/>
                        <a:pt x="49" y="60"/>
                        <a:pt x="49" y="62"/>
                      </a:cubicBezTo>
                      <a:cubicBezTo>
                        <a:pt x="49" y="61"/>
                        <a:pt x="51" y="57"/>
                        <a:pt x="52" y="56"/>
                      </a:cubicBezTo>
                      <a:cubicBezTo>
                        <a:pt x="52" y="57"/>
                        <a:pt x="52" y="57"/>
                        <a:pt x="53" y="56"/>
                      </a:cubicBezTo>
                      <a:cubicBezTo>
                        <a:pt x="52" y="58"/>
                        <a:pt x="53" y="58"/>
                        <a:pt x="53" y="58"/>
                      </a:cubicBezTo>
                      <a:cubicBezTo>
                        <a:pt x="51" y="60"/>
                        <a:pt x="51" y="60"/>
                        <a:pt x="51" y="60"/>
                      </a:cubicBezTo>
                      <a:cubicBezTo>
                        <a:pt x="52" y="60"/>
                        <a:pt x="53" y="59"/>
                        <a:pt x="54" y="58"/>
                      </a:cubicBezTo>
                      <a:cubicBezTo>
                        <a:pt x="54" y="59"/>
                        <a:pt x="53" y="60"/>
                        <a:pt x="52" y="62"/>
                      </a:cubicBezTo>
                      <a:cubicBezTo>
                        <a:pt x="53" y="63"/>
                        <a:pt x="54" y="59"/>
                        <a:pt x="55" y="59"/>
                      </a:cubicBezTo>
                      <a:cubicBezTo>
                        <a:pt x="55" y="60"/>
                        <a:pt x="56" y="60"/>
                        <a:pt x="58" y="59"/>
                      </a:cubicBezTo>
                      <a:cubicBezTo>
                        <a:pt x="58" y="60"/>
                        <a:pt x="57" y="60"/>
                        <a:pt x="56" y="61"/>
                      </a:cubicBezTo>
                      <a:cubicBezTo>
                        <a:pt x="58" y="60"/>
                        <a:pt x="58" y="60"/>
                        <a:pt x="58" y="60"/>
                      </a:cubicBezTo>
                      <a:cubicBezTo>
                        <a:pt x="58" y="60"/>
                        <a:pt x="58" y="60"/>
                        <a:pt x="57" y="61"/>
                      </a:cubicBezTo>
                      <a:cubicBezTo>
                        <a:pt x="58" y="60"/>
                        <a:pt x="59" y="59"/>
                        <a:pt x="60" y="59"/>
                      </a:cubicBezTo>
                      <a:cubicBezTo>
                        <a:pt x="62" y="56"/>
                        <a:pt x="59" y="63"/>
                        <a:pt x="61" y="61"/>
                      </a:cubicBezTo>
                      <a:cubicBezTo>
                        <a:pt x="61" y="61"/>
                        <a:pt x="60" y="62"/>
                        <a:pt x="60" y="63"/>
                      </a:cubicBezTo>
                      <a:cubicBezTo>
                        <a:pt x="62" y="62"/>
                        <a:pt x="61" y="62"/>
                        <a:pt x="64" y="60"/>
                      </a:cubicBezTo>
                      <a:cubicBezTo>
                        <a:pt x="63" y="62"/>
                        <a:pt x="63" y="62"/>
                        <a:pt x="63" y="62"/>
                      </a:cubicBezTo>
                      <a:cubicBezTo>
                        <a:pt x="64" y="60"/>
                        <a:pt x="66" y="59"/>
                        <a:pt x="68" y="58"/>
                      </a:cubicBezTo>
                      <a:cubicBezTo>
                        <a:pt x="68" y="57"/>
                        <a:pt x="68" y="56"/>
                        <a:pt x="69" y="56"/>
                      </a:cubicBezTo>
                      <a:cubicBezTo>
                        <a:pt x="70" y="55"/>
                        <a:pt x="70" y="55"/>
                        <a:pt x="70" y="55"/>
                      </a:cubicBezTo>
                      <a:cubicBezTo>
                        <a:pt x="70" y="56"/>
                        <a:pt x="70" y="56"/>
                        <a:pt x="69" y="57"/>
                      </a:cubicBezTo>
                      <a:cubicBezTo>
                        <a:pt x="69" y="57"/>
                        <a:pt x="69" y="57"/>
                        <a:pt x="69" y="57"/>
                      </a:cubicBezTo>
                      <a:cubicBezTo>
                        <a:pt x="69" y="58"/>
                        <a:pt x="68" y="59"/>
                        <a:pt x="67" y="60"/>
                      </a:cubicBezTo>
                      <a:cubicBezTo>
                        <a:pt x="67" y="59"/>
                        <a:pt x="67" y="59"/>
                        <a:pt x="67" y="58"/>
                      </a:cubicBezTo>
                      <a:cubicBezTo>
                        <a:pt x="66" y="59"/>
                        <a:pt x="65" y="61"/>
                        <a:pt x="64" y="62"/>
                      </a:cubicBezTo>
                      <a:cubicBezTo>
                        <a:pt x="64" y="62"/>
                        <a:pt x="65" y="62"/>
                        <a:pt x="65" y="62"/>
                      </a:cubicBezTo>
                      <a:cubicBezTo>
                        <a:pt x="65" y="62"/>
                        <a:pt x="64" y="62"/>
                        <a:pt x="64" y="62"/>
                      </a:cubicBezTo>
                      <a:cubicBezTo>
                        <a:pt x="64" y="63"/>
                        <a:pt x="64" y="62"/>
                        <a:pt x="65" y="62"/>
                      </a:cubicBezTo>
                      <a:cubicBezTo>
                        <a:pt x="63" y="64"/>
                        <a:pt x="63" y="64"/>
                        <a:pt x="63" y="64"/>
                      </a:cubicBezTo>
                      <a:cubicBezTo>
                        <a:pt x="64" y="63"/>
                        <a:pt x="64" y="63"/>
                        <a:pt x="64" y="63"/>
                      </a:cubicBezTo>
                      <a:cubicBezTo>
                        <a:pt x="64" y="65"/>
                        <a:pt x="64" y="65"/>
                        <a:pt x="64" y="65"/>
                      </a:cubicBezTo>
                      <a:cubicBezTo>
                        <a:pt x="67" y="64"/>
                        <a:pt x="70" y="61"/>
                        <a:pt x="72" y="61"/>
                      </a:cubicBezTo>
                      <a:cubicBezTo>
                        <a:pt x="70" y="62"/>
                        <a:pt x="70" y="64"/>
                        <a:pt x="68" y="66"/>
                      </a:cubicBezTo>
                      <a:cubicBezTo>
                        <a:pt x="69" y="63"/>
                        <a:pt x="67" y="66"/>
                        <a:pt x="66" y="65"/>
                      </a:cubicBezTo>
                      <a:cubicBezTo>
                        <a:pt x="66" y="65"/>
                        <a:pt x="66" y="66"/>
                        <a:pt x="65" y="66"/>
                      </a:cubicBezTo>
                      <a:cubicBezTo>
                        <a:pt x="68" y="65"/>
                        <a:pt x="68" y="65"/>
                        <a:pt x="68" y="65"/>
                      </a:cubicBezTo>
                      <a:cubicBezTo>
                        <a:pt x="67" y="67"/>
                        <a:pt x="67" y="67"/>
                        <a:pt x="67" y="68"/>
                      </a:cubicBezTo>
                      <a:cubicBezTo>
                        <a:pt x="69" y="64"/>
                        <a:pt x="69" y="66"/>
                        <a:pt x="71" y="66"/>
                      </a:cubicBezTo>
                      <a:cubicBezTo>
                        <a:pt x="70" y="67"/>
                        <a:pt x="69" y="68"/>
                        <a:pt x="68" y="67"/>
                      </a:cubicBezTo>
                      <a:cubicBezTo>
                        <a:pt x="67" y="70"/>
                        <a:pt x="72" y="64"/>
                        <a:pt x="71" y="66"/>
                      </a:cubicBezTo>
                      <a:cubicBezTo>
                        <a:pt x="71" y="66"/>
                        <a:pt x="71" y="66"/>
                        <a:pt x="71" y="67"/>
                      </a:cubicBezTo>
                      <a:cubicBezTo>
                        <a:pt x="72" y="66"/>
                        <a:pt x="72" y="67"/>
                        <a:pt x="71" y="68"/>
                      </a:cubicBezTo>
                      <a:cubicBezTo>
                        <a:pt x="71" y="68"/>
                        <a:pt x="71" y="68"/>
                        <a:pt x="71" y="68"/>
                      </a:cubicBezTo>
                      <a:cubicBezTo>
                        <a:pt x="71" y="69"/>
                        <a:pt x="73" y="70"/>
                        <a:pt x="76" y="68"/>
                      </a:cubicBezTo>
                      <a:cubicBezTo>
                        <a:pt x="75" y="68"/>
                        <a:pt x="73" y="71"/>
                        <a:pt x="73" y="71"/>
                      </a:cubicBezTo>
                      <a:cubicBezTo>
                        <a:pt x="81" y="64"/>
                        <a:pt x="81" y="64"/>
                        <a:pt x="81" y="64"/>
                      </a:cubicBezTo>
                      <a:cubicBezTo>
                        <a:pt x="79" y="66"/>
                        <a:pt x="76" y="72"/>
                        <a:pt x="74" y="72"/>
                      </a:cubicBezTo>
                      <a:cubicBezTo>
                        <a:pt x="74" y="73"/>
                        <a:pt x="74" y="73"/>
                        <a:pt x="75" y="73"/>
                      </a:cubicBezTo>
                      <a:cubicBezTo>
                        <a:pt x="75" y="73"/>
                        <a:pt x="77" y="69"/>
                        <a:pt x="77" y="69"/>
                      </a:cubicBezTo>
                      <a:cubicBezTo>
                        <a:pt x="76" y="72"/>
                        <a:pt x="77" y="71"/>
                        <a:pt x="76" y="74"/>
                      </a:cubicBezTo>
                      <a:cubicBezTo>
                        <a:pt x="76" y="73"/>
                        <a:pt x="79" y="70"/>
                        <a:pt x="79" y="70"/>
                      </a:cubicBezTo>
                      <a:cubicBezTo>
                        <a:pt x="79" y="70"/>
                        <a:pt x="76" y="74"/>
                        <a:pt x="76" y="74"/>
                      </a:cubicBezTo>
                      <a:cubicBezTo>
                        <a:pt x="80" y="71"/>
                        <a:pt x="80" y="71"/>
                        <a:pt x="80" y="71"/>
                      </a:cubicBezTo>
                      <a:cubicBezTo>
                        <a:pt x="79" y="71"/>
                        <a:pt x="77" y="74"/>
                        <a:pt x="77" y="75"/>
                      </a:cubicBezTo>
                      <a:cubicBezTo>
                        <a:pt x="77" y="74"/>
                        <a:pt x="77" y="76"/>
                        <a:pt x="78" y="76"/>
                      </a:cubicBezTo>
                      <a:cubicBezTo>
                        <a:pt x="78" y="74"/>
                        <a:pt x="78" y="74"/>
                        <a:pt x="78" y="74"/>
                      </a:cubicBezTo>
                      <a:cubicBezTo>
                        <a:pt x="79" y="76"/>
                        <a:pt x="83" y="70"/>
                        <a:pt x="84" y="71"/>
                      </a:cubicBezTo>
                      <a:cubicBezTo>
                        <a:pt x="83" y="72"/>
                        <a:pt x="80" y="75"/>
                        <a:pt x="80" y="76"/>
                      </a:cubicBezTo>
                      <a:cubicBezTo>
                        <a:pt x="82" y="75"/>
                        <a:pt x="88" y="68"/>
                        <a:pt x="90" y="68"/>
                      </a:cubicBezTo>
                      <a:cubicBezTo>
                        <a:pt x="89" y="69"/>
                        <a:pt x="89" y="69"/>
                        <a:pt x="89" y="69"/>
                      </a:cubicBezTo>
                      <a:cubicBezTo>
                        <a:pt x="91" y="68"/>
                        <a:pt x="91" y="68"/>
                        <a:pt x="91" y="68"/>
                      </a:cubicBezTo>
                      <a:cubicBezTo>
                        <a:pt x="88" y="71"/>
                        <a:pt x="83" y="75"/>
                        <a:pt x="80" y="77"/>
                      </a:cubicBezTo>
                      <a:cubicBezTo>
                        <a:pt x="80" y="78"/>
                        <a:pt x="79" y="78"/>
                        <a:pt x="80" y="79"/>
                      </a:cubicBezTo>
                      <a:cubicBezTo>
                        <a:pt x="79" y="80"/>
                        <a:pt x="78" y="80"/>
                        <a:pt x="78" y="80"/>
                      </a:cubicBezTo>
                      <a:cubicBezTo>
                        <a:pt x="79" y="82"/>
                        <a:pt x="79" y="82"/>
                        <a:pt x="79" y="82"/>
                      </a:cubicBezTo>
                      <a:cubicBezTo>
                        <a:pt x="81" y="79"/>
                        <a:pt x="82" y="80"/>
                        <a:pt x="83" y="78"/>
                      </a:cubicBezTo>
                      <a:cubicBezTo>
                        <a:pt x="80" y="80"/>
                        <a:pt x="80" y="80"/>
                        <a:pt x="80" y="80"/>
                      </a:cubicBezTo>
                      <a:cubicBezTo>
                        <a:pt x="81" y="77"/>
                        <a:pt x="85" y="74"/>
                        <a:pt x="86" y="75"/>
                      </a:cubicBezTo>
                      <a:cubicBezTo>
                        <a:pt x="86" y="76"/>
                        <a:pt x="83" y="79"/>
                        <a:pt x="82" y="80"/>
                      </a:cubicBezTo>
                      <a:cubicBezTo>
                        <a:pt x="83" y="79"/>
                        <a:pt x="84" y="79"/>
                        <a:pt x="84" y="79"/>
                      </a:cubicBezTo>
                      <a:cubicBezTo>
                        <a:pt x="83" y="80"/>
                        <a:pt x="83" y="80"/>
                        <a:pt x="83" y="80"/>
                      </a:cubicBezTo>
                      <a:cubicBezTo>
                        <a:pt x="82" y="81"/>
                        <a:pt x="86" y="78"/>
                        <a:pt x="85" y="81"/>
                      </a:cubicBezTo>
                      <a:cubicBezTo>
                        <a:pt x="85" y="81"/>
                        <a:pt x="83" y="84"/>
                        <a:pt x="84" y="83"/>
                      </a:cubicBezTo>
                      <a:cubicBezTo>
                        <a:pt x="86" y="80"/>
                        <a:pt x="92" y="73"/>
                        <a:pt x="93" y="71"/>
                      </a:cubicBezTo>
                      <a:cubicBezTo>
                        <a:pt x="93" y="71"/>
                        <a:pt x="93" y="74"/>
                        <a:pt x="92" y="75"/>
                      </a:cubicBezTo>
                      <a:cubicBezTo>
                        <a:pt x="91" y="78"/>
                        <a:pt x="88" y="80"/>
                        <a:pt x="87" y="81"/>
                      </a:cubicBezTo>
                      <a:cubicBezTo>
                        <a:pt x="87" y="81"/>
                        <a:pt x="88" y="80"/>
                        <a:pt x="88" y="80"/>
                      </a:cubicBezTo>
                      <a:cubicBezTo>
                        <a:pt x="88" y="81"/>
                        <a:pt x="87" y="82"/>
                        <a:pt x="87" y="82"/>
                      </a:cubicBezTo>
                      <a:cubicBezTo>
                        <a:pt x="89" y="80"/>
                        <a:pt x="88" y="83"/>
                        <a:pt x="89" y="80"/>
                      </a:cubicBezTo>
                      <a:cubicBezTo>
                        <a:pt x="90" y="80"/>
                        <a:pt x="89" y="81"/>
                        <a:pt x="90" y="81"/>
                      </a:cubicBezTo>
                      <a:cubicBezTo>
                        <a:pt x="91" y="80"/>
                        <a:pt x="94" y="77"/>
                        <a:pt x="95" y="77"/>
                      </a:cubicBezTo>
                      <a:cubicBezTo>
                        <a:pt x="94" y="78"/>
                        <a:pt x="94" y="78"/>
                        <a:pt x="94" y="79"/>
                      </a:cubicBezTo>
                      <a:cubicBezTo>
                        <a:pt x="95" y="80"/>
                        <a:pt x="94" y="81"/>
                        <a:pt x="95" y="82"/>
                      </a:cubicBezTo>
                      <a:cubicBezTo>
                        <a:pt x="95" y="82"/>
                        <a:pt x="95" y="83"/>
                        <a:pt x="94" y="84"/>
                      </a:cubicBezTo>
                      <a:cubicBezTo>
                        <a:pt x="94" y="84"/>
                        <a:pt x="95" y="83"/>
                        <a:pt x="95" y="83"/>
                      </a:cubicBezTo>
                      <a:cubicBezTo>
                        <a:pt x="94" y="86"/>
                        <a:pt x="94" y="83"/>
                        <a:pt x="93" y="86"/>
                      </a:cubicBezTo>
                      <a:cubicBezTo>
                        <a:pt x="94" y="84"/>
                        <a:pt x="95" y="84"/>
                        <a:pt x="96" y="84"/>
                      </a:cubicBezTo>
                      <a:cubicBezTo>
                        <a:pt x="97" y="82"/>
                        <a:pt x="95" y="83"/>
                        <a:pt x="94" y="83"/>
                      </a:cubicBezTo>
                      <a:cubicBezTo>
                        <a:pt x="97" y="81"/>
                        <a:pt x="100" y="79"/>
                        <a:pt x="101" y="78"/>
                      </a:cubicBezTo>
                      <a:cubicBezTo>
                        <a:pt x="103" y="78"/>
                        <a:pt x="100" y="80"/>
                        <a:pt x="101" y="80"/>
                      </a:cubicBezTo>
                      <a:cubicBezTo>
                        <a:pt x="102" y="81"/>
                        <a:pt x="106" y="76"/>
                        <a:pt x="105" y="79"/>
                      </a:cubicBezTo>
                      <a:cubicBezTo>
                        <a:pt x="104" y="81"/>
                        <a:pt x="103" y="82"/>
                        <a:pt x="102" y="84"/>
                      </a:cubicBezTo>
                      <a:cubicBezTo>
                        <a:pt x="101" y="84"/>
                        <a:pt x="102" y="82"/>
                        <a:pt x="101" y="82"/>
                      </a:cubicBezTo>
                      <a:cubicBezTo>
                        <a:pt x="101" y="83"/>
                        <a:pt x="101" y="83"/>
                        <a:pt x="101" y="83"/>
                      </a:cubicBezTo>
                      <a:cubicBezTo>
                        <a:pt x="100" y="83"/>
                        <a:pt x="100" y="83"/>
                        <a:pt x="100" y="83"/>
                      </a:cubicBezTo>
                      <a:cubicBezTo>
                        <a:pt x="99" y="84"/>
                        <a:pt x="102" y="85"/>
                        <a:pt x="102" y="87"/>
                      </a:cubicBezTo>
                      <a:cubicBezTo>
                        <a:pt x="102" y="87"/>
                        <a:pt x="103" y="86"/>
                        <a:pt x="104" y="86"/>
                      </a:cubicBezTo>
                      <a:cubicBezTo>
                        <a:pt x="103" y="86"/>
                        <a:pt x="103" y="86"/>
                        <a:pt x="103" y="86"/>
                      </a:cubicBezTo>
                      <a:cubicBezTo>
                        <a:pt x="104" y="84"/>
                        <a:pt x="105" y="84"/>
                        <a:pt x="105" y="83"/>
                      </a:cubicBezTo>
                      <a:cubicBezTo>
                        <a:pt x="107" y="83"/>
                        <a:pt x="108" y="82"/>
                        <a:pt x="108" y="83"/>
                      </a:cubicBezTo>
                      <a:cubicBezTo>
                        <a:pt x="107" y="85"/>
                        <a:pt x="107" y="85"/>
                        <a:pt x="107" y="85"/>
                      </a:cubicBezTo>
                      <a:cubicBezTo>
                        <a:pt x="107" y="84"/>
                        <a:pt x="107" y="83"/>
                        <a:pt x="107" y="84"/>
                      </a:cubicBezTo>
                      <a:cubicBezTo>
                        <a:pt x="108" y="83"/>
                        <a:pt x="105" y="87"/>
                        <a:pt x="108" y="85"/>
                      </a:cubicBezTo>
                      <a:cubicBezTo>
                        <a:pt x="109" y="83"/>
                        <a:pt x="109" y="83"/>
                        <a:pt x="109" y="83"/>
                      </a:cubicBezTo>
                      <a:cubicBezTo>
                        <a:pt x="110" y="83"/>
                        <a:pt x="112" y="81"/>
                        <a:pt x="112" y="82"/>
                      </a:cubicBezTo>
                      <a:cubicBezTo>
                        <a:pt x="113" y="80"/>
                        <a:pt x="112" y="82"/>
                        <a:pt x="113" y="80"/>
                      </a:cubicBezTo>
                      <a:cubicBezTo>
                        <a:pt x="111" y="83"/>
                        <a:pt x="112" y="79"/>
                        <a:pt x="110" y="82"/>
                      </a:cubicBezTo>
                      <a:cubicBezTo>
                        <a:pt x="112" y="79"/>
                        <a:pt x="110" y="80"/>
                        <a:pt x="112" y="78"/>
                      </a:cubicBezTo>
                      <a:cubicBezTo>
                        <a:pt x="111" y="78"/>
                        <a:pt x="111" y="79"/>
                        <a:pt x="110" y="78"/>
                      </a:cubicBezTo>
                      <a:cubicBezTo>
                        <a:pt x="110" y="78"/>
                        <a:pt x="110" y="79"/>
                        <a:pt x="110" y="79"/>
                      </a:cubicBezTo>
                      <a:cubicBezTo>
                        <a:pt x="110" y="79"/>
                        <a:pt x="110" y="79"/>
                        <a:pt x="110" y="79"/>
                      </a:cubicBezTo>
                      <a:cubicBezTo>
                        <a:pt x="110" y="79"/>
                        <a:pt x="110" y="79"/>
                        <a:pt x="110" y="79"/>
                      </a:cubicBezTo>
                      <a:cubicBezTo>
                        <a:pt x="110" y="79"/>
                        <a:pt x="110" y="79"/>
                        <a:pt x="110" y="79"/>
                      </a:cubicBezTo>
                      <a:cubicBezTo>
                        <a:pt x="110" y="79"/>
                        <a:pt x="110" y="80"/>
                        <a:pt x="109" y="80"/>
                      </a:cubicBezTo>
                      <a:cubicBezTo>
                        <a:pt x="108" y="81"/>
                        <a:pt x="107" y="81"/>
                        <a:pt x="106" y="81"/>
                      </a:cubicBezTo>
                      <a:cubicBezTo>
                        <a:pt x="106" y="81"/>
                        <a:pt x="107" y="80"/>
                        <a:pt x="107" y="80"/>
                      </a:cubicBezTo>
                      <a:cubicBezTo>
                        <a:pt x="106" y="80"/>
                        <a:pt x="106" y="80"/>
                        <a:pt x="106" y="80"/>
                      </a:cubicBezTo>
                      <a:cubicBezTo>
                        <a:pt x="107" y="79"/>
                        <a:pt x="107" y="78"/>
                        <a:pt x="109" y="77"/>
                      </a:cubicBezTo>
                      <a:cubicBezTo>
                        <a:pt x="108" y="77"/>
                        <a:pt x="108" y="77"/>
                        <a:pt x="108" y="77"/>
                      </a:cubicBezTo>
                      <a:cubicBezTo>
                        <a:pt x="108" y="76"/>
                        <a:pt x="108" y="75"/>
                        <a:pt x="107" y="75"/>
                      </a:cubicBezTo>
                      <a:cubicBezTo>
                        <a:pt x="107" y="75"/>
                        <a:pt x="105" y="76"/>
                        <a:pt x="107" y="75"/>
                      </a:cubicBezTo>
                      <a:cubicBezTo>
                        <a:pt x="105" y="75"/>
                        <a:pt x="105" y="75"/>
                        <a:pt x="105" y="75"/>
                      </a:cubicBezTo>
                      <a:cubicBezTo>
                        <a:pt x="105" y="75"/>
                        <a:pt x="105" y="75"/>
                        <a:pt x="105" y="75"/>
                      </a:cubicBezTo>
                      <a:cubicBezTo>
                        <a:pt x="105" y="74"/>
                        <a:pt x="101" y="76"/>
                        <a:pt x="103" y="72"/>
                      </a:cubicBezTo>
                      <a:cubicBezTo>
                        <a:pt x="102" y="73"/>
                        <a:pt x="101" y="73"/>
                        <a:pt x="101" y="72"/>
                      </a:cubicBezTo>
                      <a:cubicBezTo>
                        <a:pt x="102" y="71"/>
                        <a:pt x="102" y="71"/>
                        <a:pt x="102" y="71"/>
                      </a:cubicBezTo>
                      <a:cubicBezTo>
                        <a:pt x="101" y="71"/>
                        <a:pt x="102" y="68"/>
                        <a:pt x="101" y="70"/>
                      </a:cubicBezTo>
                      <a:cubicBezTo>
                        <a:pt x="103" y="66"/>
                        <a:pt x="99" y="67"/>
                        <a:pt x="99" y="66"/>
                      </a:cubicBezTo>
                      <a:cubicBezTo>
                        <a:pt x="98" y="68"/>
                        <a:pt x="98" y="68"/>
                        <a:pt x="98" y="68"/>
                      </a:cubicBezTo>
                      <a:cubicBezTo>
                        <a:pt x="97" y="67"/>
                        <a:pt x="96" y="67"/>
                        <a:pt x="95" y="67"/>
                      </a:cubicBezTo>
                      <a:cubicBezTo>
                        <a:pt x="94" y="69"/>
                        <a:pt x="94" y="69"/>
                        <a:pt x="94" y="69"/>
                      </a:cubicBezTo>
                      <a:cubicBezTo>
                        <a:pt x="93" y="69"/>
                        <a:pt x="94" y="67"/>
                        <a:pt x="93" y="66"/>
                      </a:cubicBezTo>
                      <a:cubicBezTo>
                        <a:pt x="93" y="66"/>
                        <a:pt x="93" y="66"/>
                        <a:pt x="93" y="66"/>
                      </a:cubicBezTo>
                      <a:cubicBezTo>
                        <a:pt x="95" y="63"/>
                        <a:pt x="89" y="67"/>
                        <a:pt x="90" y="64"/>
                      </a:cubicBezTo>
                      <a:cubicBezTo>
                        <a:pt x="90" y="64"/>
                        <a:pt x="90" y="64"/>
                        <a:pt x="90" y="64"/>
                      </a:cubicBezTo>
                      <a:cubicBezTo>
                        <a:pt x="90" y="64"/>
                        <a:pt x="90" y="64"/>
                        <a:pt x="90" y="64"/>
                      </a:cubicBezTo>
                      <a:cubicBezTo>
                        <a:pt x="90" y="64"/>
                        <a:pt x="90" y="64"/>
                        <a:pt x="90" y="63"/>
                      </a:cubicBezTo>
                      <a:cubicBezTo>
                        <a:pt x="90" y="63"/>
                        <a:pt x="90" y="63"/>
                        <a:pt x="90" y="63"/>
                      </a:cubicBezTo>
                      <a:cubicBezTo>
                        <a:pt x="90" y="63"/>
                        <a:pt x="90" y="63"/>
                        <a:pt x="90" y="63"/>
                      </a:cubicBezTo>
                      <a:cubicBezTo>
                        <a:pt x="90" y="63"/>
                        <a:pt x="89" y="63"/>
                        <a:pt x="89" y="63"/>
                      </a:cubicBezTo>
                      <a:cubicBezTo>
                        <a:pt x="90" y="62"/>
                        <a:pt x="90" y="62"/>
                        <a:pt x="90" y="62"/>
                      </a:cubicBezTo>
                      <a:cubicBezTo>
                        <a:pt x="90" y="62"/>
                        <a:pt x="90" y="62"/>
                        <a:pt x="90" y="62"/>
                      </a:cubicBezTo>
                      <a:cubicBezTo>
                        <a:pt x="90" y="61"/>
                        <a:pt x="89" y="62"/>
                        <a:pt x="88" y="64"/>
                      </a:cubicBezTo>
                      <a:cubicBezTo>
                        <a:pt x="88" y="64"/>
                        <a:pt x="87" y="64"/>
                        <a:pt x="87" y="64"/>
                      </a:cubicBezTo>
                      <a:cubicBezTo>
                        <a:pt x="89" y="62"/>
                        <a:pt x="86" y="65"/>
                        <a:pt x="88" y="62"/>
                      </a:cubicBezTo>
                      <a:cubicBezTo>
                        <a:pt x="86" y="63"/>
                        <a:pt x="86" y="62"/>
                        <a:pt x="83" y="64"/>
                      </a:cubicBezTo>
                      <a:cubicBezTo>
                        <a:pt x="84" y="64"/>
                        <a:pt x="84" y="64"/>
                        <a:pt x="84" y="64"/>
                      </a:cubicBezTo>
                      <a:cubicBezTo>
                        <a:pt x="84" y="63"/>
                        <a:pt x="84" y="63"/>
                        <a:pt x="83" y="63"/>
                      </a:cubicBezTo>
                      <a:cubicBezTo>
                        <a:pt x="84" y="61"/>
                        <a:pt x="84" y="61"/>
                        <a:pt x="84" y="61"/>
                      </a:cubicBezTo>
                      <a:cubicBezTo>
                        <a:pt x="82" y="63"/>
                        <a:pt x="82" y="63"/>
                        <a:pt x="82" y="63"/>
                      </a:cubicBezTo>
                      <a:cubicBezTo>
                        <a:pt x="82" y="62"/>
                        <a:pt x="83" y="61"/>
                        <a:pt x="84" y="60"/>
                      </a:cubicBezTo>
                      <a:cubicBezTo>
                        <a:pt x="81" y="61"/>
                        <a:pt x="83" y="60"/>
                        <a:pt x="80" y="62"/>
                      </a:cubicBezTo>
                      <a:cubicBezTo>
                        <a:pt x="81" y="61"/>
                        <a:pt x="81" y="61"/>
                        <a:pt x="81" y="61"/>
                      </a:cubicBezTo>
                      <a:cubicBezTo>
                        <a:pt x="81" y="60"/>
                        <a:pt x="79" y="62"/>
                        <a:pt x="80" y="61"/>
                      </a:cubicBezTo>
                      <a:cubicBezTo>
                        <a:pt x="81" y="58"/>
                        <a:pt x="77" y="58"/>
                        <a:pt x="77" y="54"/>
                      </a:cubicBezTo>
                      <a:cubicBezTo>
                        <a:pt x="75" y="58"/>
                        <a:pt x="78" y="52"/>
                        <a:pt x="75" y="55"/>
                      </a:cubicBezTo>
                      <a:cubicBezTo>
                        <a:pt x="76" y="54"/>
                        <a:pt x="76" y="53"/>
                        <a:pt x="77" y="53"/>
                      </a:cubicBezTo>
                      <a:cubicBezTo>
                        <a:pt x="76" y="53"/>
                        <a:pt x="77" y="51"/>
                        <a:pt x="74" y="52"/>
                      </a:cubicBezTo>
                      <a:cubicBezTo>
                        <a:pt x="75" y="52"/>
                        <a:pt x="76" y="51"/>
                        <a:pt x="76" y="51"/>
                      </a:cubicBezTo>
                      <a:cubicBezTo>
                        <a:pt x="76" y="51"/>
                        <a:pt x="75" y="51"/>
                        <a:pt x="75" y="51"/>
                      </a:cubicBezTo>
                      <a:cubicBezTo>
                        <a:pt x="76" y="50"/>
                        <a:pt x="76" y="50"/>
                        <a:pt x="77" y="50"/>
                      </a:cubicBezTo>
                      <a:cubicBezTo>
                        <a:pt x="76" y="49"/>
                        <a:pt x="73" y="52"/>
                        <a:pt x="71" y="54"/>
                      </a:cubicBezTo>
                      <a:cubicBezTo>
                        <a:pt x="72" y="53"/>
                        <a:pt x="72" y="53"/>
                        <a:pt x="70" y="54"/>
                      </a:cubicBezTo>
                      <a:cubicBezTo>
                        <a:pt x="70" y="53"/>
                        <a:pt x="71" y="52"/>
                        <a:pt x="72" y="52"/>
                      </a:cubicBezTo>
                      <a:cubicBezTo>
                        <a:pt x="71" y="52"/>
                        <a:pt x="71" y="50"/>
                        <a:pt x="69" y="52"/>
                      </a:cubicBezTo>
                      <a:cubicBezTo>
                        <a:pt x="70" y="51"/>
                        <a:pt x="69" y="51"/>
                        <a:pt x="69" y="52"/>
                      </a:cubicBezTo>
                      <a:cubicBezTo>
                        <a:pt x="68" y="51"/>
                        <a:pt x="68" y="51"/>
                        <a:pt x="67" y="50"/>
                      </a:cubicBezTo>
                      <a:cubicBezTo>
                        <a:pt x="67" y="51"/>
                        <a:pt x="67" y="51"/>
                        <a:pt x="67" y="51"/>
                      </a:cubicBezTo>
                      <a:cubicBezTo>
                        <a:pt x="65" y="53"/>
                        <a:pt x="66" y="51"/>
                        <a:pt x="66" y="51"/>
                      </a:cubicBezTo>
                      <a:cubicBezTo>
                        <a:pt x="66" y="51"/>
                        <a:pt x="66" y="51"/>
                        <a:pt x="66" y="51"/>
                      </a:cubicBezTo>
                      <a:cubicBezTo>
                        <a:pt x="66" y="48"/>
                        <a:pt x="65" y="51"/>
                        <a:pt x="65" y="48"/>
                      </a:cubicBezTo>
                      <a:cubicBezTo>
                        <a:pt x="64" y="50"/>
                        <a:pt x="64" y="50"/>
                        <a:pt x="64" y="50"/>
                      </a:cubicBezTo>
                      <a:cubicBezTo>
                        <a:pt x="61" y="53"/>
                        <a:pt x="65" y="47"/>
                        <a:pt x="63" y="48"/>
                      </a:cubicBezTo>
                      <a:cubicBezTo>
                        <a:pt x="62" y="49"/>
                        <a:pt x="62" y="49"/>
                        <a:pt x="62" y="49"/>
                      </a:cubicBezTo>
                      <a:cubicBezTo>
                        <a:pt x="61" y="50"/>
                        <a:pt x="65" y="44"/>
                        <a:pt x="65" y="43"/>
                      </a:cubicBezTo>
                      <a:cubicBezTo>
                        <a:pt x="65" y="43"/>
                        <a:pt x="65" y="43"/>
                        <a:pt x="66" y="42"/>
                      </a:cubicBezTo>
                      <a:cubicBezTo>
                        <a:pt x="66" y="40"/>
                        <a:pt x="64" y="44"/>
                        <a:pt x="63" y="44"/>
                      </a:cubicBezTo>
                      <a:cubicBezTo>
                        <a:pt x="64" y="43"/>
                        <a:pt x="65" y="42"/>
                        <a:pt x="65" y="41"/>
                      </a:cubicBezTo>
                      <a:cubicBezTo>
                        <a:pt x="65" y="40"/>
                        <a:pt x="61" y="43"/>
                        <a:pt x="62" y="41"/>
                      </a:cubicBezTo>
                      <a:cubicBezTo>
                        <a:pt x="61" y="42"/>
                        <a:pt x="61" y="43"/>
                        <a:pt x="60" y="43"/>
                      </a:cubicBezTo>
                      <a:cubicBezTo>
                        <a:pt x="59" y="43"/>
                        <a:pt x="61" y="39"/>
                        <a:pt x="58" y="41"/>
                      </a:cubicBezTo>
                      <a:cubicBezTo>
                        <a:pt x="59" y="41"/>
                        <a:pt x="59" y="41"/>
                        <a:pt x="59" y="40"/>
                      </a:cubicBezTo>
                      <a:cubicBezTo>
                        <a:pt x="58" y="41"/>
                        <a:pt x="57" y="41"/>
                        <a:pt x="55" y="42"/>
                      </a:cubicBezTo>
                      <a:cubicBezTo>
                        <a:pt x="59" y="36"/>
                        <a:pt x="51" y="42"/>
                        <a:pt x="55" y="38"/>
                      </a:cubicBezTo>
                      <a:cubicBezTo>
                        <a:pt x="53" y="37"/>
                        <a:pt x="53" y="37"/>
                        <a:pt x="53" y="37"/>
                      </a:cubicBezTo>
                      <a:cubicBezTo>
                        <a:pt x="54" y="37"/>
                        <a:pt x="54" y="37"/>
                        <a:pt x="54" y="37"/>
                      </a:cubicBezTo>
                      <a:cubicBezTo>
                        <a:pt x="53" y="36"/>
                        <a:pt x="52" y="37"/>
                        <a:pt x="51" y="38"/>
                      </a:cubicBezTo>
                      <a:cubicBezTo>
                        <a:pt x="51" y="37"/>
                        <a:pt x="51" y="37"/>
                        <a:pt x="52" y="36"/>
                      </a:cubicBezTo>
                      <a:cubicBezTo>
                        <a:pt x="51" y="35"/>
                        <a:pt x="51" y="35"/>
                        <a:pt x="48" y="36"/>
                      </a:cubicBezTo>
                      <a:cubicBezTo>
                        <a:pt x="49" y="35"/>
                        <a:pt x="49" y="35"/>
                        <a:pt x="49" y="35"/>
                      </a:cubicBezTo>
                      <a:cubicBezTo>
                        <a:pt x="48" y="35"/>
                        <a:pt x="50" y="31"/>
                        <a:pt x="47" y="32"/>
                      </a:cubicBezTo>
                      <a:cubicBezTo>
                        <a:pt x="47" y="32"/>
                        <a:pt x="48" y="32"/>
                        <a:pt x="48" y="31"/>
                      </a:cubicBezTo>
                      <a:cubicBezTo>
                        <a:pt x="45" y="32"/>
                        <a:pt x="48" y="25"/>
                        <a:pt x="43" y="30"/>
                      </a:cubicBezTo>
                      <a:cubicBezTo>
                        <a:pt x="41" y="31"/>
                        <a:pt x="41" y="31"/>
                        <a:pt x="41" y="31"/>
                      </a:cubicBezTo>
                      <a:cubicBezTo>
                        <a:pt x="42" y="32"/>
                        <a:pt x="39" y="33"/>
                        <a:pt x="39" y="35"/>
                      </a:cubicBezTo>
                      <a:cubicBezTo>
                        <a:pt x="38" y="35"/>
                        <a:pt x="39" y="32"/>
                        <a:pt x="40" y="32"/>
                      </a:cubicBezTo>
                      <a:cubicBezTo>
                        <a:pt x="40" y="32"/>
                        <a:pt x="40" y="32"/>
                        <a:pt x="40" y="32"/>
                      </a:cubicBezTo>
                      <a:cubicBezTo>
                        <a:pt x="42" y="30"/>
                        <a:pt x="39" y="30"/>
                        <a:pt x="41" y="28"/>
                      </a:cubicBezTo>
                      <a:cubicBezTo>
                        <a:pt x="39" y="27"/>
                        <a:pt x="38" y="24"/>
                        <a:pt x="37" y="22"/>
                      </a:cubicBezTo>
                      <a:cubicBezTo>
                        <a:pt x="35" y="25"/>
                        <a:pt x="35" y="25"/>
                        <a:pt x="35" y="25"/>
                      </a:cubicBezTo>
                      <a:cubicBezTo>
                        <a:pt x="34" y="24"/>
                        <a:pt x="34" y="24"/>
                        <a:pt x="34" y="24"/>
                      </a:cubicBezTo>
                      <a:cubicBezTo>
                        <a:pt x="35" y="23"/>
                        <a:pt x="36" y="22"/>
                        <a:pt x="36" y="22"/>
                      </a:cubicBezTo>
                      <a:cubicBezTo>
                        <a:pt x="37" y="21"/>
                        <a:pt x="34" y="23"/>
                        <a:pt x="34" y="23"/>
                      </a:cubicBezTo>
                      <a:cubicBezTo>
                        <a:pt x="34" y="22"/>
                        <a:pt x="36" y="21"/>
                        <a:pt x="36" y="21"/>
                      </a:cubicBezTo>
                      <a:cubicBezTo>
                        <a:pt x="36" y="21"/>
                        <a:pt x="36" y="21"/>
                        <a:pt x="36" y="21"/>
                      </a:cubicBezTo>
                      <a:cubicBezTo>
                        <a:pt x="35" y="21"/>
                        <a:pt x="35" y="21"/>
                        <a:pt x="35" y="21"/>
                      </a:cubicBezTo>
                      <a:cubicBezTo>
                        <a:pt x="34" y="22"/>
                        <a:pt x="34" y="23"/>
                        <a:pt x="33" y="22"/>
                      </a:cubicBezTo>
                      <a:cubicBezTo>
                        <a:pt x="33" y="21"/>
                        <a:pt x="34" y="20"/>
                        <a:pt x="34" y="20"/>
                      </a:cubicBezTo>
                      <a:cubicBezTo>
                        <a:pt x="34" y="20"/>
                        <a:pt x="34" y="20"/>
                        <a:pt x="34" y="20"/>
                      </a:cubicBezTo>
                      <a:cubicBezTo>
                        <a:pt x="33" y="19"/>
                        <a:pt x="33" y="19"/>
                        <a:pt x="33" y="19"/>
                      </a:cubicBezTo>
                      <a:cubicBezTo>
                        <a:pt x="32" y="21"/>
                        <a:pt x="32" y="21"/>
                        <a:pt x="32" y="21"/>
                      </a:cubicBezTo>
                      <a:cubicBezTo>
                        <a:pt x="31" y="22"/>
                        <a:pt x="31" y="20"/>
                        <a:pt x="30" y="23"/>
                      </a:cubicBezTo>
                      <a:cubicBezTo>
                        <a:pt x="32" y="19"/>
                        <a:pt x="28" y="19"/>
                        <a:pt x="28" y="18"/>
                      </a:cubicBezTo>
                      <a:cubicBezTo>
                        <a:pt x="27" y="19"/>
                        <a:pt x="26" y="18"/>
                        <a:pt x="26" y="18"/>
                      </a:cubicBezTo>
                      <a:cubicBezTo>
                        <a:pt x="26" y="18"/>
                        <a:pt x="24" y="20"/>
                        <a:pt x="24" y="19"/>
                      </a:cubicBezTo>
                      <a:cubicBezTo>
                        <a:pt x="27" y="16"/>
                        <a:pt x="24" y="17"/>
                        <a:pt x="26" y="14"/>
                      </a:cubicBezTo>
                      <a:cubicBezTo>
                        <a:pt x="25" y="16"/>
                        <a:pt x="25" y="13"/>
                        <a:pt x="23" y="16"/>
                      </a:cubicBezTo>
                      <a:cubicBezTo>
                        <a:pt x="23" y="15"/>
                        <a:pt x="24" y="14"/>
                        <a:pt x="25" y="13"/>
                      </a:cubicBezTo>
                      <a:cubicBezTo>
                        <a:pt x="22" y="14"/>
                        <a:pt x="23" y="10"/>
                        <a:pt x="21" y="10"/>
                      </a:cubicBezTo>
                      <a:cubicBezTo>
                        <a:pt x="21" y="10"/>
                        <a:pt x="20" y="11"/>
                        <a:pt x="19" y="12"/>
                      </a:cubicBezTo>
                      <a:cubicBezTo>
                        <a:pt x="21" y="8"/>
                        <a:pt x="21" y="8"/>
                        <a:pt x="21" y="8"/>
                      </a:cubicBezTo>
                      <a:cubicBezTo>
                        <a:pt x="21" y="8"/>
                        <a:pt x="18" y="11"/>
                        <a:pt x="19" y="9"/>
                      </a:cubicBezTo>
                      <a:cubicBezTo>
                        <a:pt x="19" y="9"/>
                        <a:pt x="19" y="10"/>
                        <a:pt x="18" y="10"/>
                      </a:cubicBezTo>
                      <a:cubicBezTo>
                        <a:pt x="18" y="5"/>
                        <a:pt x="11" y="8"/>
                        <a:pt x="13" y="1"/>
                      </a:cubicBezTo>
                      <a:cubicBezTo>
                        <a:pt x="13" y="2"/>
                        <a:pt x="12" y="2"/>
                        <a:pt x="12" y="2"/>
                      </a:cubicBezTo>
                      <a:cubicBezTo>
                        <a:pt x="12" y="2"/>
                        <a:pt x="11" y="3"/>
                        <a:pt x="10" y="4"/>
                      </a:cubicBezTo>
                      <a:cubicBezTo>
                        <a:pt x="11" y="1"/>
                        <a:pt x="11" y="1"/>
                        <a:pt x="11" y="1"/>
                      </a:cubicBezTo>
                      <a:cubicBezTo>
                        <a:pt x="9" y="2"/>
                        <a:pt x="10" y="0"/>
                        <a:pt x="8" y="1"/>
                      </a:cubicBezTo>
                      <a:cubicBezTo>
                        <a:pt x="9" y="1"/>
                        <a:pt x="9" y="1"/>
                        <a:pt x="9" y="1"/>
                      </a:cubicBezTo>
                      <a:cubicBezTo>
                        <a:pt x="6" y="3"/>
                        <a:pt x="5" y="7"/>
                        <a:pt x="2" y="9"/>
                      </a:cubicBezTo>
                      <a:cubicBezTo>
                        <a:pt x="5" y="7"/>
                        <a:pt x="0" y="14"/>
                        <a:pt x="4" y="12"/>
                      </a:cubicBezTo>
                      <a:cubicBezTo>
                        <a:pt x="3" y="12"/>
                        <a:pt x="3" y="12"/>
                        <a:pt x="2" y="13"/>
                      </a:cubicBezTo>
                      <a:cubicBezTo>
                        <a:pt x="4" y="12"/>
                        <a:pt x="4" y="12"/>
                        <a:pt x="4" y="13"/>
                      </a:cubicBezTo>
                      <a:cubicBezTo>
                        <a:pt x="4" y="13"/>
                        <a:pt x="4" y="13"/>
                        <a:pt x="4" y="13"/>
                      </a:cubicBezTo>
                      <a:cubicBezTo>
                        <a:pt x="5" y="14"/>
                        <a:pt x="5" y="16"/>
                        <a:pt x="6" y="18"/>
                      </a:cubicBezTo>
                      <a:cubicBezTo>
                        <a:pt x="7" y="17"/>
                        <a:pt x="7" y="17"/>
                        <a:pt x="7" y="17"/>
                      </a:cubicBezTo>
                      <a:cubicBezTo>
                        <a:pt x="7" y="17"/>
                        <a:pt x="7" y="18"/>
                        <a:pt x="6" y="18"/>
                      </a:cubicBezTo>
                      <a:cubicBezTo>
                        <a:pt x="9" y="16"/>
                        <a:pt x="6" y="17"/>
                        <a:pt x="8" y="15"/>
                      </a:cubicBezTo>
                      <a:cubicBezTo>
                        <a:pt x="6" y="18"/>
                        <a:pt x="10" y="17"/>
                        <a:pt x="8" y="21"/>
                      </a:cubicBezTo>
                      <a:cubicBezTo>
                        <a:pt x="8" y="21"/>
                        <a:pt x="9" y="19"/>
                        <a:pt x="9" y="20"/>
                      </a:cubicBezTo>
                      <a:cubicBezTo>
                        <a:pt x="9" y="21"/>
                        <a:pt x="9" y="21"/>
                        <a:pt x="9" y="21"/>
                      </a:cubicBezTo>
                      <a:cubicBezTo>
                        <a:pt x="10" y="20"/>
                        <a:pt x="10" y="20"/>
                        <a:pt x="10" y="20"/>
                      </a:cubicBezTo>
                      <a:cubicBezTo>
                        <a:pt x="10" y="20"/>
                        <a:pt x="9" y="21"/>
                        <a:pt x="9" y="22"/>
                      </a:cubicBezTo>
                      <a:cubicBezTo>
                        <a:pt x="9" y="22"/>
                        <a:pt x="8" y="22"/>
                        <a:pt x="8" y="22"/>
                      </a:cubicBezTo>
                      <a:cubicBezTo>
                        <a:pt x="8" y="23"/>
                        <a:pt x="10" y="23"/>
                        <a:pt x="9" y="23"/>
                      </a:cubicBezTo>
                      <a:cubicBezTo>
                        <a:pt x="9" y="22"/>
                        <a:pt x="9" y="22"/>
                        <a:pt x="9" y="22"/>
                      </a:cubicBezTo>
                      <a:cubicBezTo>
                        <a:pt x="12" y="23"/>
                        <a:pt x="12" y="25"/>
                        <a:pt x="15" y="25"/>
                      </a:cubicBezTo>
                      <a:cubicBezTo>
                        <a:pt x="16" y="24"/>
                        <a:pt x="16" y="24"/>
                        <a:pt x="16" y="24"/>
                      </a:cubicBezTo>
                      <a:cubicBezTo>
                        <a:pt x="18" y="24"/>
                        <a:pt x="16" y="25"/>
                        <a:pt x="17" y="26"/>
                      </a:cubicBezTo>
                      <a:cubicBezTo>
                        <a:pt x="17" y="26"/>
                        <a:pt x="17" y="26"/>
                        <a:pt x="17" y="26"/>
                      </a:cubicBezTo>
                      <a:cubicBezTo>
                        <a:pt x="18" y="25"/>
                        <a:pt x="19" y="25"/>
                        <a:pt x="19" y="26"/>
                      </a:cubicBezTo>
                      <a:cubicBezTo>
                        <a:pt x="18" y="26"/>
                        <a:pt x="18" y="28"/>
                        <a:pt x="17" y="28"/>
                      </a:cubicBezTo>
                      <a:cubicBezTo>
                        <a:pt x="19" y="28"/>
                        <a:pt x="18" y="28"/>
                        <a:pt x="21" y="26"/>
                      </a:cubicBezTo>
                      <a:cubicBezTo>
                        <a:pt x="21" y="27"/>
                        <a:pt x="21" y="27"/>
                        <a:pt x="21" y="27"/>
                      </a:cubicBezTo>
                      <a:cubicBezTo>
                        <a:pt x="22" y="26"/>
                        <a:pt x="22" y="26"/>
                        <a:pt x="23" y="26"/>
                      </a:cubicBezTo>
                      <a:cubicBezTo>
                        <a:pt x="22" y="26"/>
                        <a:pt x="22" y="28"/>
                        <a:pt x="20" y="29"/>
                      </a:cubicBezTo>
                      <a:cubicBezTo>
                        <a:pt x="19" y="32"/>
                        <a:pt x="24" y="28"/>
                        <a:pt x="22" y="32"/>
                      </a:cubicBezTo>
                      <a:cubicBezTo>
                        <a:pt x="25" y="29"/>
                        <a:pt x="22" y="29"/>
                        <a:pt x="23" y="29"/>
                      </a:cubicBezTo>
                      <a:cubicBezTo>
                        <a:pt x="24" y="28"/>
                        <a:pt x="25" y="27"/>
                        <a:pt x="25" y="27"/>
                      </a:cubicBezTo>
                      <a:cubicBezTo>
                        <a:pt x="26" y="28"/>
                        <a:pt x="23" y="32"/>
                        <a:pt x="24" y="33"/>
                      </a:cubicBezTo>
                      <a:cubicBezTo>
                        <a:pt x="24" y="33"/>
                        <a:pt x="23" y="33"/>
                        <a:pt x="23" y="33"/>
                      </a:cubicBezTo>
                      <a:cubicBezTo>
                        <a:pt x="23" y="34"/>
                        <a:pt x="25" y="32"/>
                        <a:pt x="24" y="34"/>
                      </a:cubicBezTo>
                      <a:cubicBezTo>
                        <a:pt x="26" y="32"/>
                        <a:pt x="25" y="35"/>
                        <a:pt x="27" y="32"/>
                      </a:cubicBezTo>
                      <a:cubicBezTo>
                        <a:pt x="26" y="32"/>
                        <a:pt x="26" y="32"/>
                        <a:pt x="26" y="32"/>
                      </a:cubicBezTo>
                      <a:cubicBezTo>
                        <a:pt x="27" y="32"/>
                        <a:pt x="29" y="29"/>
                        <a:pt x="29" y="31"/>
                      </a:cubicBezTo>
                      <a:cubicBezTo>
                        <a:pt x="29" y="32"/>
                        <a:pt x="28" y="32"/>
                        <a:pt x="27" y="32"/>
                      </a:cubicBezTo>
                      <a:cubicBezTo>
                        <a:pt x="27" y="33"/>
                        <a:pt x="28" y="32"/>
                        <a:pt x="28" y="33"/>
                      </a:cubicBezTo>
                      <a:cubicBezTo>
                        <a:pt x="26" y="36"/>
                        <a:pt x="26" y="33"/>
                        <a:pt x="24" y="34"/>
                      </a:cubicBezTo>
                      <a:cubicBezTo>
                        <a:pt x="24" y="36"/>
                        <a:pt x="27" y="33"/>
                        <a:pt x="24" y="36"/>
                      </a:cubicBezTo>
                      <a:cubicBezTo>
                        <a:pt x="27" y="33"/>
                        <a:pt x="25" y="37"/>
                        <a:pt x="28" y="35"/>
                      </a:cubicBezTo>
                      <a:cubicBezTo>
                        <a:pt x="26" y="36"/>
                        <a:pt x="26" y="36"/>
                        <a:pt x="26" y="36"/>
                      </a:cubicBezTo>
                      <a:cubicBezTo>
                        <a:pt x="27" y="36"/>
                        <a:pt x="28" y="36"/>
                        <a:pt x="28" y="36"/>
                      </a:cubicBezTo>
                      <a:cubicBezTo>
                        <a:pt x="26" y="38"/>
                        <a:pt x="26" y="38"/>
                        <a:pt x="26" y="38"/>
                      </a:cubicBezTo>
                      <a:cubicBezTo>
                        <a:pt x="28" y="36"/>
                        <a:pt x="26" y="40"/>
                        <a:pt x="27" y="39"/>
                      </a:cubicBezTo>
                      <a:cubicBezTo>
                        <a:pt x="26" y="39"/>
                        <a:pt x="28" y="37"/>
                        <a:pt x="28" y="36"/>
                      </a:cubicBezTo>
                      <a:cubicBezTo>
                        <a:pt x="31" y="35"/>
                        <a:pt x="26" y="40"/>
                        <a:pt x="28" y="41"/>
                      </a:cubicBezTo>
                      <a:cubicBezTo>
                        <a:pt x="28" y="41"/>
                        <a:pt x="28" y="39"/>
                        <a:pt x="29" y="39"/>
                      </a:cubicBezTo>
                      <a:cubicBezTo>
                        <a:pt x="29" y="40"/>
                        <a:pt x="29" y="40"/>
                        <a:pt x="29" y="41"/>
                      </a:cubicBezTo>
                      <a:cubicBezTo>
                        <a:pt x="30" y="42"/>
                        <a:pt x="30" y="40"/>
                        <a:pt x="31" y="39"/>
                      </a:cubicBezTo>
                      <a:cubicBezTo>
                        <a:pt x="30" y="41"/>
                        <a:pt x="32" y="39"/>
                        <a:pt x="33" y="39"/>
                      </a:cubicBezTo>
                      <a:cubicBezTo>
                        <a:pt x="32" y="40"/>
                        <a:pt x="32" y="40"/>
                        <a:pt x="32" y="40"/>
                      </a:cubicBezTo>
                      <a:cubicBezTo>
                        <a:pt x="32" y="42"/>
                        <a:pt x="34" y="37"/>
                        <a:pt x="34" y="39"/>
                      </a:cubicBezTo>
                      <a:cubicBezTo>
                        <a:pt x="32" y="41"/>
                        <a:pt x="32" y="41"/>
                        <a:pt x="32" y="41"/>
                      </a:cubicBezTo>
                      <a:cubicBezTo>
                        <a:pt x="33" y="41"/>
                        <a:pt x="33" y="41"/>
                        <a:pt x="33" y="41"/>
                      </a:cubicBezTo>
                      <a:cubicBezTo>
                        <a:pt x="32" y="42"/>
                        <a:pt x="32" y="42"/>
                        <a:pt x="32" y="42"/>
                      </a:cubicBezTo>
                      <a:cubicBezTo>
                        <a:pt x="33" y="42"/>
                        <a:pt x="33" y="42"/>
                        <a:pt x="33" y="43"/>
                      </a:cubicBezTo>
                      <a:cubicBezTo>
                        <a:pt x="34" y="42"/>
                        <a:pt x="36" y="40"/>
                        <a:pt x="36" y="41"/>
                      </a:cubicBezTo>
                      <a:cubicBezTo>
                        <a:pt x="36" y="42"/>
                        <a:pt x="35" y="42"/>
                        <a:pt x="36" y="42"/>
                      </a:cubicBezTo>
                      <a:cubicBezTo>
                        <a:pt x="35" y="43"/>
                        <a:pt x="34" y="44"/>
                        <a:pt x="35" y="42"/>
                      </a:cubicBezTo>
                      <a:cubicBezTo>
                        <a:pt x="34" y="43"/>
                        <a:pt x="34" y="43"/>
                        <a:pt x="33" y="44"/>
                      </a:cubicBezTo>
                      <a:cubicBezTo>
                        <a:pt x="33" y="45"/>
                        <a:pt x="34" y="45"/>
                        <a:pt x="34" y="45"/>
                      </a:cubicBezTo>
                      <a:cubicBezTo>
                        <a:pt x="34" y="45"/>
                        <a:pt x="34" y="45"/>
                        <a:pt x="34" y="44"/>
                      </a:cubicBezTo>
                      <a:cubicBezTo>
                        <a:pt x="37" y="43"/>
                        <a:pt x="37" y="43"/>
                        <a:pt x="37" y="43"/>
                      </a:cubicBezTo>
                      <a:cubicBezTo>
                        <a:pt x="37" y="44"/>
                        <a:pt x="36" y="44"/>
                        <a:pt x="36" y="44"/>
                      </a:cubicBezTo>
                      <a:cubicBezTo>
                        <a:pt x="36" y="44"/>
                        <a:pt x="37" y="44"/>
                        <a:pt x="37" y="44"/>
                      </a:cubicBezTo>
                      <a:cubicBezTo>
                        <a:pt x="36" y="45"/>
                        <a:pt x="35" y="46"/>
                        <a:pt x="34" y="47"/>
                      </a:cubicBezTo>
                      <a:cubicBezTo>
                        <a:pt x="36" y="46"/>
                        <a:pt x="36" y="46"/>
                        <a:pt x="36" y="46"/>
                      </a:cubicBezTo>
                      <a:cubicBezTo>
                        <a:pt x="36" y="47"/>
                        <a:pt x="36" y="48"/>
                        <a:pt x="35" y="48"/>
                      </a:cubicBezTo>
                      <a:cubicBezTo>
                        <a:pt x="35" y="49"/>
                        <a:pt x="38" y="47"/>
                        <a:pt x="38" y="48"/>
                      </a:cubicBezTo>
                      <a:cubicBezTo>
                        <a:pt x="39" y="48"/>
                        <a:pt x="39" y="48"/>
                        <a:pt x="39" y="48"/>
                      </a:cubicBezTo>
                      <a:cubicBezTo>
                        <a:pt x="40" y="49"/>
                        <a:pt x="39" y="51"/>
                        <a:pt x="41" y="50"/>
                      </a:cubicBezTo>
                      <a:cubicBezTo>
                        <a:pt x="40" y="52"/>
                        <a:pt x="40" y="52"/>
                        <a:pt x="40" y="52"/>
                      </a:cubicBezTo>
                      <a:cubicBezTo>
                        <a:pt x="41" y="52"/>
                        <a:pt x="41" y="49"/>
                        <a:pt x="43" y="49"/>
                      </a:cubicBezTo>
                      <a:cubicBezTo>
                        <a:pt x="44" y="49"/>
                        <a:pt x="42" y="51"/>
                        <a:pt x="42" y="52"/>
                      </a:cubicBezTo>
                      <a:cubicBezTo>
                        <a:pt x="43" y="51"/>
                        <a:pt x="45" y="49"/>
                        <a:pt x="44" y="52"/>
                      </a:cubicBezTo>
                      <a:cubicBezTo>
                        <a:pt x="44" y="52"/>
                        <a:pt x="44" y="51"/>
                        <a:pt x="44" y="51"/>
                      </a:cubicBezTo>
                      <a:close/>
                      <a:moveTo>
                        <a:pt x="52" y="56"/>
                      </a:moveTo>
                      <a:cubicBezTo>
                        <a:pt x="52" y="56"/>
                        <a:pt x="51" y="57"/>
                        <a:pt x="51" y="56"/>
                      </a:cubicBezTo>
                      <a:cubicBezTo>
                        <a:pt x="53" y="55"/>
                        <a:pt x="52" y="56"/>
                        <a:pt x="52" y="56"/>
                      </a:cubicBezTo>
                      <a:close/>
                      <a:moveTo>
                        <a:pt x="67" y="62"/>
                      </a:moveTo>
                      <a:cubicBezTo>
                        <a:pt x="66" y="62"/>
                        <a:pt x="66" y="62"/>
                        <a:pt x="66" y="61"/>
                      </a:cubicBezTo>
                      <a:cubicBezTo>
                        <a:pt x="67" y="61"/>
                        <a:pt x="67" y="61"/>
                        <a:pt x="67" y="62"/>
                      </a:cubicBezTo>
                      <a:close/>
                      <a:moveTo>
                        <a:pt x="107" y="77"/>
                      </a:moveTo>
                      <a:cubicBezTo>
                        <a:pt x="107" y="77"/>
                        <a:pt x="107" y="77"/>
                        <a:pt x="107" y="77"/>
                      </a:cubicBezTo>
                      <a:cubicBezTo>
                        <a:pt x="107" y="76"/>
                        <a:pt x="107" y="77"/>
                        <a:pt x="107" y="77"/>
                      </a:cubicBezTo>
                      <a:close/>
                      <a:moveTo>
                        <a:pt x="107" y="78"/>
                      </a:moveTo>
                      <a:cubicBezTo>
                        <a:pt x="107" y="78"/>
                        <a:pt x="107" y="78"/>
                        <a:pt x="108" y="78"/>
                      </a:cubicBezTo>
                      <a:cubicBezTo>
                        <a:pt x="107" y="78"/>
                        <a:pt x="107" y="78"/>
                        <a:pt x="107" y="78"/>
                      </a:cubicBezTo>
                      <a:cubicBezTo>
                        <a:pt x="107" y="78"/>
                        <a:pt x="107" y="79"/>
                        <a:pt x="107" y="78"/>
                      </a:cubicBezTo>
                      <a:close/>
                      <a:moveTo>
                        <a:pt x="33" y="21"/>
                      </a:moveTo>
                      <a:cubicBezTo>
                        <a:pt x="33" y="21"/>
                        <a:pt x="33" y="21"/>
                        <a:pt x="33" y="21"/>
                      </a:cubicBezTo>
                      <a:cubicBezTo>
                        <a:pt x="33" y="21"/>
                        <a:pt x="33" y="21"/>
                        <a:pt x="33" y="2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6" name="Freeform 1530"/>
                <p:cNvSpPr>
                  <a:spLocks/>
                </p:cNvSpPr>
                <p:nvPr/>
              </p:nvSpPr>
              <p:spPr bwMode="auto">
                <a:xfrm>
                  <a:off x="6408" y="124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7" name="Freeform 1531"/>
                <p:cNvSpPr>
                  <a:spLocks/>
                </p:cNvSpPr>
                <p:nvPr/>
              </p:nvSpPr>
              <p:spPr bwMode="auto">
                <a:xfrm>
                  <a:off x="6347" y="1211"/>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8" name="Freeform 1532"/>
                <p:cNvSpPr>
                  <a:spLocks/>
                </p:cNvSpPr>
                <p:nvPr/>
              </p:nvSpPr>
              <p:spPr bwMode="auto">
                <a:xfrm>
                  <a:off x="6460" y="128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9" name="Freeform 1533"/>
                <p:cNvSpPr>
                  <a:spLocks/>
                </p:cNvSpPr>
                <p:nvPr/>
              </p:nvSpPr>
              <p:spPr bwMode="auto">
                <a:xfrm>
                  <a:off x="6522" y="1284"/>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0" name="Freeform 1534"/>
                <p:cNvSpPr>
                  <a:spLocks/>
                </p:cNvSpPr>
                <p:nvPr/>
              </p:nvSpPr>
              <p:spPr bwMode="auto">
                <a:xfrm>
                  <a:off x="6515" y="131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1" name="Freeform 1535"/>
                <p:cNvSpPr>
                  <a:spLocks/>
                </p:cNvSpPr>
                <p:nvPr/>
              </p:nvSpPr>
              <p:spPr bwMode="auto">
                <a:xfrm>
                  <a:off x="6512" y="1296"/>
                  <a:ext cx="8" cy="2"/>
                </a:xfrm>
                <a:custGeom>
                  <a:avLst/>
                  <a:gdLst>
                    <a:gd name="T0" fmla="*/ 1 w 3"/>
                    <a:gd name="T1" fmla="*/ 0 h 1"/>
                    <a:gd name="T2" fmla="*/ 1 w 3"/>
                    <a:gd name="T3" fmla="*/ 1 h 1"/>
                    <a:gd name="T4" fmla="*/ 1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1" y="1"/>
                      </a:cubicBezTo>
                      <a:cubicBezTo>
                        <a:pt x="1" y="1"/>
                        <a:pt x="1" y="1"/>
                        <a:pt x="1"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2" name="Freeform 1536"/>
                <p:cNvSpPr>
                  <a:spLocks/>
                </p:cNvSpPr>
                <p:nvPr/>
              </p:nvSpPr>
              <p:spPr bwMode="auto">
                <a:xfrm>
                  <a:off x="6515" y="12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3" name="Freeform 1537"/>
                <p:cNvSpPr>
                  <a:spLocks/>
                </p:cNvSpPr>
                <p:nvPr/>
              </p:nvSpPr>
              <p:spPr bwMode="auto">
                <a:xfrm>
                  <a:off x="6510" y="1277"/>
                  <a:ext cx="10" cy="7"/>
                </a:xfrm>
                <a:custGeom>
                  <a:avLst/>
                  <a:gdLst>
                    <a:gd name="T0" fmla="*/ 2 w 4"/>
                    <a:gd name="T1" fmla="*/ 2 h 3"/>
                    <a:gd name="T2" fmla="*/ 3 w 4"/>
                    <a:gd name="T3" fmla="*/ 1 h 3"/>
                    <a:gd name="T4" fmla="*/ 2 w 4"/>
                    <a:gd name="T5" fmla="*/ 2 h 3"/>
                  </a:gdLst>
                  <a:ahLst/>
                  <a:cxnLst>
                    <a:cxn ang="0">
                      <a:pos x="T0" y="T1"/>
                    </a:cxn>
                    <a:cxn ang="0">
                      <a:pos x="T2" y="T3"/>
                    </a:cxn>
                    <a:cxn ang="0">
                      <a:pos x="T4" y="T5"/>
                    </a:cxn>
                  </a:cxnLst>
                  <a:rect l="0" t="0" r="r" b="b"/>
                  <a:pathLst>
                    <a:path w="4" h="3">
                      <a:moveTo>
                        <a:pt x="2" y="2"/>
                      </a:moveTo>
                      <a:cubicBezTo>
                        <a:pt x="2" y="3"/>
                        <a:pt x="3" y="1"/>
                        <a:pt x="3" y="1"/>
                      </a:cubicBezTo>
                      <a:cubicBezTo>
                        <a:pt x="4"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4" name="Freeform 1538"/>
                <p:cNvSpPr>
                  <a:spLocks/>
                </p:cNvSpPr>
                <p:nvPr/>
              </p:nvSpPr>
              <p:spPr bwMode="auto">
                <a:xfrm>
                  <a:off x="6508" y="130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5" name="Freeform 1539"/>
                <p:cNvSpPr>
                  <a:spLocks/>
                </p:cNvSpPr>
                <p:nvPr/>
              </p:nvSpPr>
              <p:spPr bwMode="auto">
                <a:xfrm>
                  <a:off x="6503" y="1298"/>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6" name="Freeform 1540"/>
                <p:cNvSpPr>
                  <a:spLocks/>
                </p:cNvSpPr>
                <p:nvPr/>
              </p:nvSpPr>
              <p:spPr bwMode="auto">
                <a:xfrm>
                  <a:off x="6505" y="130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7" name="Freeform 1541"/>
                <p:cNvSpPr>
                  <a:spLocks/>
                </p:cNvSpPr>
                <p:nvPr/>
              </p:nvSpPr>
              <p:spPr bwMode="auto">
                <a:xfrm>
                  <a:off x="6505" y="130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8" name="Freeform 1542"/>
                <p:cNvSpPr>
                  <a:spLocks/>
                </p:cNvSpPr>
                <p:nvPr/>
              </p:nvSpPr>
              <p:spPr bwMode="auto">
                <a:xfrm>
                  <a:off x="6489" y="1289"/>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9" name="Freeform 1543"/>
                <p:cNvSpPr>
                  <a:spLocks/>
                </p:cNvSpPr>
                <p:nvPr/>
              </p:nvSpPr>
              <p:spPr bwMode="auto">
                <a:xfrm>
                  <a:off x="6486" y="1298"/>
                  <a:ext cx="3"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0" name="Freeform 1544"/>
                <p:cNvSpPr>
                  <a:spLocks/>
                </p:cNvSpPr>
                <p:nvPr/>
              </p:nvSpPr>
              <p:spPr bwMode="auto">
                <a:xfrm>
                  <a:off x="6479" y="1298"/>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1" name="Freeform 1545"/>
                <p:cNvSpPr>
                  <a:spLocks/>
                </p:cNvSpPr>
                <p:nvPr/>
              </p:nvSpPr>
              <p:spPr bwMode="auto">
                <a:xfrm>
                  <a:off x="6470" y="1270"/>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2" name="Freeform 1546"/>
                <p:cNvSpPr>
                  <a:spLocks/>
                </p:cNvSpPr>
                <p:nvPr/>
              </p:nvSpPr>
              <p:spPr bwMode="auto">
                <a:xfrm>
                  <a:off x="6439" y="1277"/>
                  <a:ext cx="5" cy="9"/>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3" name="Freeform 1547"/>
                <p:cNvSpPr>
                  <a:spLocks/>
                </p:cNvSpPr>
                <p:nvPr/>
              </p:nvSpPr>
              <p:spPr bwMode="auto">
                <a:xfrm>
                  <a:off x="6444" y="127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4" name="Freeform 1548"/>
                <p:cNvSpPr>
                  <a:spLocks/>
                </p:cNvSpPr>
                <p:nvPr/>
              </p:nvSpPr>
              <p:spPr bwMode="auto">
                <a:xfrm>
                  <a:off x="6283" y="1092"/>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5" name="Freeform 1549"/>
                <p:cNvSpPr>
                  <a:spLocks/>
                </p:cNvSpPr>
                <p:nvPr/>
              </p:nvSpPr>
              <p:spPr bwMode="auto">
                <a:xfrm>
                  <a:off x="6278" y="1092"/>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6" name="Freeform 1550"/>
                <p:cNvSpPr>
                  <a:spLocks/>
                </p:cNvSpPr>
                <p:nvPr/>
              </p:nvSpPr>
              <p:spPr bwMode="auto">
                <a:xfrm>
                  <a:off x="6375" y="123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7" name="Freeform 1551"/>
                <p:cNvSpPr>
                  <a:spLocks/>
                </p:cNvSpPr>
                <p:nvPr/>
              </p:nvSpPr>
              <p:spPr bwMode="auto">
                <a:xfrm>
                  <a:off x="6366" y="1225"/>
                  <a:ext cx="2" cy="5"/>
                </a:xfrm>
                <a:custGeom>
                  <a:avLst/>
                  <a:gdLst>
                    <a:gd name="T0" fmla="*/ 0 w 2"/>
                    <a:gd name="T1" fmla="*/ 2 h 5"/>
                    <a:gd name="T2" fmla="*/ 0 w 2"/>
                    <a:gd name="T3" fmla="*/ 5 h 5"/>
                    <a:gd name="T4" fmla="*/ 2 w 2"/>
                    <a:gd name="T5" fmla="*/ 0 h 5"/>
                    <a:gd name="T6" fmla="*/ 0 w 2"/>
                    <a:gd name="T7" fmla="*/ 2 h 5"/>
                  </a:gdLst>
                  <a:ahLst/>
                  <a:cxnLst>
                    <a:cxn ang="0">
                      <a:pos x="T0" y="T1"/>
                    </a:cxn>
                    <a:cxn ang="0">
                      <a:pos x="T2" y="T3"/>
                    </a:cxn>
                    <a:cxn ang="0">
                      <a:pos x="T4" y="T5"/>
                    </a:cxn>
                    <a:cxn ang="0">
                      <a:pos x="T6" y="T7"/>
                    </a:cxn>
                  </a:cxnLst>
                  <a:rect l="0" t="0" r="r" b="b"/>
                  <a:pathLst>
                    <a:path w="2" h="5">
                      <a:moveTo>
                        <a:pt x="0" y="2"/>
                      </a:moveTo>
                      <a:lnTo>
                        <a:pt x="0" y="5"/>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8" name="Freeform 1552"/>
                <p:cNvSpPr>
                  <a:spLocks/>
                </p:cNvSpPr>
                <p:nvPr/>
              </p:nvSpPr>
              <p:spPr bwMode="auto">
                <a:xfrm>
                  <a:off x="6349" y="1220"/>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9" name="Freeform 1553"/>
                <p:cNvSpPr>
                  <a:spLocks/>
                </p:cNvSpPr>
                <p:nvPr/>
              </p:nvSpPr>
              <p:spPr bwMode="auto">
                <a:xfrm>
                  <a:off x="6913" y="1787"/>
                  <a:ext cx="7" cy="4"/>
                </a:xfrm>
                <a:custGeom>
                  <a:avLst/>
                  <a:gdLst>
                    <a:gd name="T0" fmla="*/ 1 w 3"/>
                    <a:gd name="T1" fmla="*/ 1 h 2"/>
                    <a:gd name="T2" fmla="*/ 3 w 3"/>
                    <a:gd name="T3" fmla="*/ 2 h 2"/>
                    <a:gd name="T4" fmla="*/ 1 w 3"/>
                    <a:gd name="T5" fmla="*/ 1 h 2"/>
                  </a:gdLst>
                  <a:ahLst/>
                  <a:cxnLst>
                    <a:cxn ang="0">
                      <a:pos x="T0" y="T1"/>
                    </a:cxn>
                    <a:cxn ang="0">
                      <a:pos x="T2" y="T3"/>
                    </a:cxn>
                    <a:cxn ang="0">
                      <a:pos x="T4" y="T5"/>
                    </a:cxn>
                  </a:cxnLst>
                  <a:rect l="0" t="0" r="r" b="b"/>
                  <a:pathLst>
                    <a:path w="3" h="2">
                      <a:moveTo>
                        <a:pt x="1" y="1"/>
                      </a:moveTo>
                      <a:cubicBezTo>
                        <a:pt x="1" y="2"/>
                        <a:pt x="2" y="1"/>
                        <a:pt x="3" y="2"/>
                      </a:cubicBezTo>
                      <a:cubicBezTo>
                        <a:pt x="1" y="0"/>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0" name="Freeform 1554"/>
                <p:cNvSpPr>
                  <a:spLocks/>
                </p:cNvSpPr>
                <p:nvPr/>
              </p:nvSpPr>
              <p:spPr bwMode="auto">
                <a:xfrm>
                  <a:off x="6882" y="1772"/>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1" name="Freeform 1555"/>
                <p:cNvSpPr>
                  <a:spLocks/>
                </p:cNvSpPr>
                <p:nvPr/>
              </p:nvSpPr>
              <p:spPr bwMode="auto">
                <a:xfrm>
                  <a:off x="6870" y="1761"/>
                  <a:ext cx="12" cy="9"/>
                </a:xfrm>
                <a:custGeom>
                  <a:avLst/>
                  <a:gdLst>
                    <a:gd name="T0" fmla="*/ 0 w 5"/>
                    <a:gd name="T1" fmla="*/ 0 h 4"/>
                    <a:gd name="T2" fmla="*/ 1 w 5"/>
                    <a:gd name="T3" fmla="*/ 2 h 4"/>
                    <a:gd name="T4" fmla="*/ 3 w 5"/>
                    <a:gd name="T5" fmla="*/ 3 h 4"/>
                    <a:gd name="T6" fmla="*/ 3 w 5"/>
                    <a:gd name="T7" fmla="*/ 3 h 4"/>
                    <a:gd name="T8" fmla="*/ 3 w 5"/>
                    <a:gd name="T9" fmla="*/ 3 h 4"/>
                    <a:gd name="T10" fmla="*/ 3 w 5"/>
                    <a:gd name="T11" fmla="*/ 3 h 4"/>
                    <a:gd name="T12" fmla="*/ 3 w 5"/>
                    <a:gd name="T13" fmla="*/ 3 h 4"/>
                    <a:gd name="T14" fmla="*/ 3 w 5"/>
                    <a:gd name="T15" fmla="*/ 4 h 4"/>
                    <a:gd name="T16" fmla="*/ 5 w 5"/>
                    <a:gd name="T17" fmla="*/ 3 h 4"/>
                    <a:gd name="T18" fmla="*/ 4 w 5"/>
                    <a:gd name="T19" fmla="*/ 2 h 4"/>
                    <a:gd name="T20" fmla="*/ 3 w 5"/>
                    <a:gd name="T21" fmla="*/ 2 h 4"/>
                    <a:gd name="T22" fmla="*/ 3 w 5"/>
                    <a:gd name="T23" fmla="*/ 2 h 4"/>
                    <a:gd name="T24" fmla="*/ 4 w 5"/>
                    <a:gd name="T25" fmla="*/ 2 h 4"/>
                    <a:gd name="T26" fmla="*/ 4 w 5"/>
                    <a:gd name="T27" fmla="*/ 2 h 4"/>
                    <a:gd name="T28" fmla="*/ 4 w 5"/>
                    <a:gd name="T29" fmla="*/ 2 h 4"/>
                    <a:gd name="T30" fmla="*/ 4 w 5"/>
                    <a:gd name="T31" fmla="*/ 2 h 4"/>
                    <a:gd name="T32" fmla="*/ 4 w 5"/>
                    <a:gd name="T33" fmla="*/ 2 h 4"/>
                    <a:gd name="T34" fmla="*/ 4 w 5"/>
                    <a:gd name="T35" fmla="*/ 2 h 4"/>
                    <a:gd name="T36" fmla="*/ 4 w 5"/>
                    <a:gd name="T37" fmla="*/ 2 h 4"/>
                    <a:gd name="T38" fmla="*/ 3 w 5"/>
                    <a:gd name="T39" fmla="*/ 2 h 4"/>
                    <a:gd name="T40" fmla="*/ 2 w 5"/>
                    <a:gd name="T41" fmla="*/ 2 h 4"/>
                    <a:gd name="T42" fmla="*/ 0 w 5"/>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4">
                      <a:moveTo>
                        <a:pt x="0" y="0"/>
                      </a:moveTo>
                      <a:cubicBezTo>
                        <a:pt x="0" y="2"/>
                        <a:pt x="0" y="2"/>
                        <a:pt x="1" y="2"/>
                      </a:cubicBezTo>
                      <a:cubicBezTo>
                        <a:pt x="2" y="2"/>
                        <a:pt x="2"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5" y="3"/>
                        <a:pt x="5" y="3"/>
                        <a:pt x="5" y="3"/>
                      </a:cubicBezTo>
                      <a:cubicBezTo>
                        <a:pt x="5" y="2"/>
                        <a:pt x="4" y="2"/>
                        <a:pt x="4" y="2"/>
                      </a:cubicBezTo>
                      <a:cubicBezTo>
                        <a:pt x="3" y="2"/>
                        <a:pt x="3" y="2"/>
                        <a:pt x="3" y="2"/>
                      </a:cubicBezTo>
                      <a:cubicBezTo>
                        <a:pt x="3" y="2"/>
                        <a:pt x="3" y="2"/>
                        <a:pt x="3" y="2"/>
                      </a:cubicBezTo>
                      <a:cubicBezTo>
                        <a:pt x="4"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2" name="Freeform 1556"/>
                <p:cNvSpPr>
                  <a:spLocks/>
                </p:cNvSpPr>
                <p:nvPr/>
              </p:nvSpPr>
              <p:spPr bwMode="auto">
                <a:xfrm>
                  <a:off x="6868" y="1744"/>
                  <a:ext cx="5"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3" name="Freeform 1557"/>
                <p:cNvSpPr>
                  <a:spLocks/>
                </p:cNvSpPr>
                <p:nvPr/>
              </p:nvSpPr>
              <p:spPr bwMode="auto">
                <a:xfrm>
                  <a:off x="6873" y="1742"/>
                  <a:ext cx="2" cy="4"/>
                </a:xfrm>
                <a:custGeom>
                  <a:avLst/>
                  <a:gdLst>
                    <a:gd name="T0" fmla="*/ 0 w 1"/>
                    <a:gd name="T1" fmla="*/ 1 h 2"/>
                    <a:gd name="T2" fmla="*/ 0 w 1"/>
                    <a:gd name="T3" fmla="*/ 1 h 2"/>
                  </a:gdLst>
                  <a:ahLst/>
                  <a:cxnLst>
                    <a:cxn ang="0">
                      <a:pos x="T0" y="T1"/>
                    </a:cxn>
                    <a:cxn ang="0">
                      <a:pos x="T2" y="T3"/>
                    </a:cxn>
                  </a:cxnLst>
                  <a:rect l="0" t="0" r="r" b="b"/>
                  <a:pathLst>
                    <a:path w="1" h="2">
                      <a:moveTo>
                        <a:pt x="0" y="1"/>
                      </a:moveTo>
                      <a:cubicBezTo>
                        <a:pt x="1"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4" name="Freeform 1558"/>
                <p:cNvSpPr>
                  <a:spLocks/>
                </p:cNvSpPr>
                <p:nvPr/>
              </p:nvSpPr>
              <p:spPr bwMode="auto">
                <a:xfrm>
                  <a:off x="6863" y="1735"/>
                  <a:ext cx="5" cy="4"/>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2" y="1"/>
                        <a:pt x="1" y="1"/>
                        <a:pt x="2"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5" name="Freeform 1559"/>
                <p:cNvSpPr>
                  <a:spLocks/>
                </p:cNvSpPr>
                <p:nvPr/>
              </p:nvSpPr>
              <p:spPr bwMode="auto">
                <a:xfrm>
                  <a:off x="6858" y="174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6" name="Freeform 1560"/>
                <p:cNvSpPr>
                  <a:spLocks/>
                </p:cNvSpPr>
                <p:nvPr/>
              </p:nvSpPr>
              <p:spPr bwMode="auto">
                <a:xfrm>
                  <a:off x="6858" y="1742"/>
                  <a:ext cx="5" cy="2"/>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7" name="Freeform 1561"/>
                <p:cNvSpPr>
                  <a:spLocks/>
                </p:cNvSpPr>
                <p:nvPr/>
              </p:nvSpPr>
              <p:spPr bwMode="auto">
                <a:xfrm>
                  <a:off x="6863" y="1744"/>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1" y="2"/>
                        <a:pt x="0" y="2"/>
                      </a:cubicBezTo>
                      <a:cubicBezTo>
                        <a:pt x="2"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8" name="Freeform 1562"/>
                <p:cNvSpPr>
                  <a:spLocks/>
                </p:cNvSpPr>
                <p:nvPr/>
              </p:nvSpPr>
              <p:spPr bwMode="auto">
                <a:xfrm>
                  <a:off x="6865" y="1765"/>
                  <a:ext cx="3" cy="5"/>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9" name="Freeform 1563"/>
                <p:cNvSpPr>
                  <a:spLocks/>
                </p:cNvSpPr>
                <p:nvPr/>
              </p:nvSpPr>
              <p:spPr bwMode="auto">
                <a:xfrm>
                  <a:off x="6849" y="1725"/>
                  <a:ext cx="2" cy="7"/>
                </a:xfrm>
                <a:custGeom>
                  <a:avLst/>
                  <a:gdLst>
                    <a:gd name="T0" fmla="*/ 1 w 1"/>
                    <a:gd name="T1" fmla="*/ 0 h 3"/>
                    <a:gd name="T2" fmla="*/ 0 w 1"/>
                    <a:gd name="T3" fmla="*/ 3 h 3"/>
                    <a:gd name="T4" fmla="*/ 1 w 1"/>
                    <a:gd name="T5" fmla="*/ 3 h 3"/>
                    <a:gd name="T6" fmla="*/ 1 w 1"/>
                    <a:gd name="T7" fmla="*/ 0 h 3"/>
                  </a:gdLst>
                  <a:ahLst/>
                  <a:cxnLst>
                    <a:cxn ang="0">
                      <a:pos x="T0" y="T1"/>
                    </a:cxn>
                    <a:cxn ang="0">
                      <a:pos x="T2" y="T3"/>
                    </a:cxn>
                    <a:cxn ang="0">
                      <a:pos x="T4" y="T5"/>
                    </a:cxn>
                    <a:cxn ang="0">
                      <a:pos x="T6" y="T7"/>
                    </a:cxn>
                  </a:cxnLst>
                  <a:rect l="0" t="0" r="r" b="b"/>
                  <a:pathLst>
                    <a:path w="1" h="3">
                      <a:moveTo>
                        <a:pt x="1" y="0"/>
                      </a:moveTo>
                      <a:cubicBezTo>
                        <a:pt x="0" y="1"/>
                        <a:pt x="0" y="2"/>
                        <a:pt x="0" y="3"/>
                      </a:cubicBezTo>
                      <a:cubicBezTo>
                        <a:pt x="1" y="3"/>
                        <a:pt x="1" y="3"/>
                        <a:pt x="1"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0" name="Freeform 1564"/>
                <p:cNvSpPr>
                  <a:spLocks/>
                </p:cNvSpPr>
                <p:nvPr/>
              </p:nvSpPr>
              <p:spPr bwMode="auto">
                <a:xfrm>
                  <a:off x="6844" y="1732"/>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1" name="Freeform 1565"/>
                <p:cNvSpPr>
                  <a:spLocks/>
                </p:cNvSpPr>
                <p:nvPr/>
              </p:nvSpPr>
              <p:spPr bwMode="auto">
                <a:xfrm>
                  <a:off x="6851" y="1746"/>
                  <a:ext cx="10" cy="3"/>
                </a:xfrm>
                <a:custGeom>
                  <a:avLst/>
                  <a:gdLst>
                    <a:gd name="T0" fmla="*/ 3 w 10"/>
                    <a:gd name="T1" fmla="*/ 3 h 3"/>
                    <a:gd name="T2" fmla="*/ 10 w 10"/>
                    <a:gd name="T3" fmla="*/ 0 h 3"/>
                    <a:gd name="T4" fmla="*/ 0 w 10"/>
                    <a:gd name="T5" fmla="*/ 0 h 3"/>
                    <a:gd name="T6" fmla="*/ 3 w 10"/>
                    <a:gd name="T7" fmla="*/ 3 h 3"/>
                  </a:gdLst>
                  <a:ahLst/>
                  <a:cxnLst>
                    <a:cxn ang="0">
                      <a:pos x="T0" y="T1"/>
                    </a:cxn>
                    <a:cxn ang="0">
                      <a:pos x="T2" y="T3"/>
                    </a:cxn>
                    <a:cxn ang="0">
                      <a:pos x="T4" y="T5"/>
                    </a:cxn>
                    <a:cxn ang="0">
                      <a:pos x="T6" y="T7"/>
                    </a:cxn>
                  </a:cxnLst>
                  <a:rect l="0" t="0" r="r" b="b"/>
                  <a:pathLst>
                    <a:path w="10" h="3">
                      <a:moveTo>
                        <a:pt x="3" y="3"/>
                      </a:moveTo>
                      <a:lnTo>
                        <a:pt x="10"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2" name="Freeform 1566"/>
                <p:cNvSpPr>
                  <a:spLocks/>
                </p:cNvSpPr>
                <p:nvPr/>
              </p:nvSpPr>
              <p:spPr bwMode="auto">
                <a:xfrm>
                  <a:off x="6839" y="1718"/>
                  <a:ext cx="8" cy="2"/>
                </a:xfrm>
                <a:custGeom>
                  <a:avLst/>
                  <a:gdLst>
                    <a:gd name="T0" fmla="*/ 3 w 8"/>
                    <a:gd name="T1" fmla="*/ 2 h 2"/>
                    <a:gd name="T2" fmla="*/ 8 w 8"/>
                    <a:gd name="T3" fmla="*/ 0 h 2"/>
                    <a:gd name="T4" fmla="*/ 0 w 8"/>
                    <a:gd name="T5" fmla="*/ 2 h 2"/>
                    <a:gd name="T6" fmla="*/ 3 w 8"/>
                    <a:gd name="T7" fmla="*/ 2 h 2"/>
                  </a:gdLst>
                  <a:ahLst/>
                  <a:cxnLst>
                    <a:cxn ang="0">
                      <a:pos x="T0" y="T1"/>
                    </a:cxn>
                    <a:cxn ang="0">
                      <a:pos x="T2" y="T3"/>
                    </a:cxn>
                    <a:cxn ang="0">
                      <a:pos x="T4" y="T5"/>
                    </a:cxn>
                    <a:cxn ang="0">
                      <a:pos x="T6" y="T7"/>
                    </a:cxn>
                  </a:cxnLst>
                  <a:rect l="0" t="0" r="r" b="b"/>
                  <a:pathLst>
                    <a:path w="8" h="2">
                      <a:moveTo>
                        <a:pt x="3" y="2"/>
                      </a:moveTo>
                      <a:lnTo>
                        <a:pt x="8"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3" name="Freeform 1567"/>
                <p:cNvSpPr>
                  <a:spLocks/>
                </p:cNvSpPr>
                <p:nvPr/>
              </p:nvSpPr>
              <p:spPr bwMode="auto">
                <a:xfrm>
                  <a:off x="6832" y="1708"/>
                  <a:ext cx="7" cy="8"/>
                </a:xfrm>
                <a:custGeom>
                  <a:avLst/>
                  <a:gdLst>
                    <a:gd name="T0" fmla="*/ 2 w 3"/>
                    <a:gd name="T1" fmla="*/ 3 h 3"/>
                    <a:gd name="T2" fmla="*/ 3 w 3"/>
                    <a:gd name="T3" fmla="*/ 1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2"/>
                        <a:pt x="2" y="1"/>
                        <a:pt x="3" y="1"/>
                      </a:cubicBezTo>
                      <a:cubicBezTo>
                        <a:pt x="3" y="0"/>
                        <a:pt x="1" y="1"/>
                        <a:pt x="0" y="1"/>
                      </a:cubicBezTo>
                      <a:cubicBezTo>
                        <a:pt x="1" y="1"/>
                        <a:pt x="2" y="2"/>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4" name="Freeform 1568"/>
                <p:cNvSpPr>
                  <a:spLocks/>
                </p:cNvSpPr>
                <p:nvPr/>
              </p:nvSpPr>
              <p:spPr bwMode="auto">
                <a:xfrm>
                  <a:off x="6830" y="17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5" name="Freeform 1569"/>
                <p:cNvSpPr>
                  <a:spLocks/>
                </p:cNvSpPr>
                <p:nvPr/>
              </p:nvSpPr>
              <p:spPr bwMode="auto">
                <a:xfrm>
                  <a:off x="6839" y="1723"/>
                  <a:ext cx="3" cy="4"/>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6" name="Freeform 1570"/>
                <p:cNvSpPr>
                  <a:spLocks/>
                </p:cNvSpPr>
                <p:nvPr/>
              </p:nvSpPr>
              <p:spPr bwMode="auto">
                <a:xfrm>
                  <a:off x="6839" y="172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7" name="Freeform 1571"/>
                <p:cNvSpPr>
                  <a:spLocks/>
                </p:cNvSpPr>
                <p:nvPr/>
              </p:nvSpPr>
              <p:spPr bwMode="auto">
                <a:xfrm>
                  <a:off x="6842" y="17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8" name="Freeform 1572"/>
                <p:cNvSpPr>
                  <a:spLocks/>
                </p:cNvSpPr>
                <p:nvPr/>
              </p:nvSpPr>
              <p:spPr bwMode="auto">
                <a:xfrm>
                  <a:off x="6842" y="1739"/>
                  <a:ext cx="7" cy="7"/>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cubicBezTo>
                        <a:pt x="2" y="0"/>
                        <a:pt x="0" y="0"/>
                        <a:pt x="0" y="3"/>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9" name="Freeform 1573"/>
                <p:cNvSpPr>
                  <a:spLocks/>
                </p:cNvSpPr>
                <p:nvPr/>
              </p:nvSpPr>
              <p:spPr bwMode="auto">
                <a:xfrm>
                  <a:off x="6839" y="1732"/>
                  <a:ext cx="5" cy="5"/>
                </a:xfrm>
                <a:custGeom>
                  <a:avLst/>
                  <a:gdLst>
                    <a:gd name="T0" fmla="*/ 0 w 2"/>
                    <a:gd name="T1" fmla="*/ 1 h 2"/>
                    <a:gd name="T2" fmla="*/ 1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1" y="1"/>
                        <a:pt x="1" y="1"/>
                        <a:pt x="2"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0" name="Freeform 1574"/>
                <p:cNvSpPr>
                  <a:spLocks/>
                </p:cNvSpPr>
                <p:nvPr/>
              </p:nvSpPr>
              <p:spPr bwMode="auto">
                <a:xfrm>
                  <a:off x="6837" y="1732"/>
                  <a:ext cx="2" cy="3"/>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1" name="Freeform 1575"/>
                <p:cNvSpPr>
                  <a:spLocks/>
                </p:cNvSpPr>
                <p:nvPr/>
              </p:nvSpPr>
              <p:spPr bwMode="auto">
                <a:xfrm>
                  <a:off x="6825" y="1718"/>
                  <a:ext cx="7" cy="2"/>
                </a:xfrm>
                <a:custGeom>
                  <a:avLst/>
                  <a:gdLst>
                    <a:gd name="T0" fmla="*/ 2 w 3"/>
                    <a:gd name="T1" fmla="*/ 0 h 1"/>
                    <a:gd name="T2" fmla="*/ 0 w 3"/>
                    <a:gd name="T3" fmla="*/ 0 h 1"/>
                    <a:gd name="T4" fmla="*/ 2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1" y="0"/>
                        <a:pt x="1" y="1"/>
                        <a:pt x="2" y="1"/>
                      </a:cubicBezTo>
                      <a:cubicBezTo>
                        <a:pt x="2"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2" name="Freeform 1576"/>
                <p:cNvSpPr>
                  <a:spLocks/>
                </p:cNvSpPr>
                <p:nvPr/>
              </p:nvSpPr>
              <p:spPr bwMode="auto">
                <a:xfrm>
                  <a:off x="6835"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3" name="Freeform 1577"/>
                <p:cNvSpPr>
                  <a:spLocks/>
                </p:cNvSpPr>
                <p:nvPr/>
              </p:nvSpPr>
              <p:spPr bwMode="auto">
                <a:xfrm>
                  <a:off x="6813" y="17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4" name="Freeform 1578"/>
                <p:cNvSpPr>
                  <a:spLocks/>
                </p:cNvSpPr>
                <p:nvPr/>
              </p:nvSpPr>
              <p:spPr bwMode="auto">
                <a:xfrm>
                  <a:off x="6828" y="1720"/>
                  <a:ext cx="4"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2" y="1"/>
                        <a:pt x="1" y="1"/>
                        <a:pt x="1" y="0"/>
                      </a:cubicBezTo>
                      <a:cubicBezTo>
                        <a:pt x="1"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5" name="Freeform 1579"/>
                <p:cNvSpPr>
                  <a:spLocks/>
                </p:cNvSpPr>
                <p:nvPr/>
              </p:nvSpPr>
              <p:spPr bwMode="auto">
                <a:xfrm>
                  <a:off x="6825" y="17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6" name="Freeform 1580"/>
                <p:cNvSpPr>
                  <a:spLocks/>
                </p:cNvSpPr>
                <p:nvPr/>
              </p:nvSpPr>
              <p:spPr bwMode="auto">
                <a:xfrm>
                  <a:off x="6835" y="172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7" name="Freeform 1581"/>
                <p:cNvSpPr>
                  <a:spLocks/>
                </p:cNvSpPr>
                <p:nvPr/>
              </p:nvSpPr>
              <p:spPr bwMode="auto">
                <a:xfrm>
                  <a:off x="6832" y="172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8" name="Freeform 1582"/>
                <p:cNvSpPr>
                  <a:spLocks/>
                </p:cNvSpPr>
                <p:nvPr/>
              </p:nvSpPr>
              <p:spPr bwMode="auto">
                <a:xfrm>
                  <a:off x="6790" y="1706"/>
                  <a:ext cx="23" cy="19"/>
                </a:xfrm>
                <a:custGeom>
                  <a:avLst/>
                  <a:gdLst>
                    <a:gd name="T0" fmla="*/ 1 w 10"/>
                    <a:gd name="T1" fmla="*/ 7 h 8"/>
                    <a:gd name="T2" fmla="*/ 4 w 10"/>
                    <a:gd name="T3" fmla="*/ 8 h 8"/>
                    <a:gd name="T4" fmla="*/ 10 w 10"/>
                    <a:gd name="T5" fmla="*/ 0 h 8"/>
                    <a:gd name="T6" fmla="*/ 7 w 10"/>
                    <a:gd name="T7" fmla="*/ 1 h 8"/>
                    <a:gd name="T8" fmla="*/ 6 w 10"/>
                    <a:gd name="T9" fmla="*/ 5 h 8"/>
                    <a:gd name="T10" fmla="*/ 6 w 10"/>
                    <a:gd name="T11" fmla="*/ 2 h 8"/>
                    <a:gd name="T12" fmla="*/ 0 w 10"/>
                    <a:gd name="T13" fmla="*/ 6 h 8"/>
                    <a:gd name="T14" fmla="*/ 2 w 10"/>
                    <a:gd name="T15" fmla="*/ 6 h 8"/>
                    <a:gd name="T16" fmla="*/ 1 w 10"/>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 y="7"/>
                      </a:moveTo>
                      <a:cubicBezTo>
                        <a:pt x="2" y="6"/>
                        <a:pt x="4" y="6"/>
                        <a:pt x="4" y="8"/>
                      </a:cubicBezTo>
                      <a:cubicBezTo>
                        <a:pt x="6" y="8"/>
                        <a:pt x="9" y="3"/>
                        <a:pt x="10" y="0"/>
                      </a:cubicBezTo>
                      <a:cubicBezTo>
                        <a:pt x="9" y="1"/>
                        <a:pt x="9" y="1"/>
                        <a:pt x="7" y="1"/>
                      </a:cubicBezTo>
                      <a:cubicBezTo>
                        <a:pt x="7" y="2"/>
                        <a:pt x="8" y="5"/>
                        <a:pt x="6" y="5"/>
                      </a:cubicBezTo>
                      <a:cubicBezTo>
                        <a:pt x="4" y="4"/>
                        <a:pt x="6" y="4"/>
                        <a:pt x="6" y="2"/>
                      </a:cubicBezTo>
                      <a:cubicBezTo>
                        <a:pt x="5" y="4"/>
                        <a:pt x="2" y="3"/>
                        <a:pt x="0" y="6"/>
                      </a:cubicBezTo>
                      <a:cubicBezTo>
                        <a:pt x="2" y="6"/>
                        <a:pt x="2" y="6"/>
                        <a:pt x="2" y="6"/>
                      </a:cubicBezTo>
                      <a:cubicBezTo>
                        <a:pt x="2" y="6"/>
                        <a:pt x="1"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9" name="Freeform 1583"/>
                <p:cNvSpPr>
                  <a:spLocks/>
                </p:cNvSpPr>
                <p:nvPr/>
              </p:nvSpPr>
              <p:spPr bwMode="auto">
                <a:xfrm>
                  <a:off x="6813" y="1704"/>
                  <a:ext cx="5" cy="7"/>
                </a:xfrm>
                <a:custGeom>
                  <a:avLst/>
                  <a:gdLst>
                    <a:gd name="T0" fmla="*/ 2 w 2"/>
                    <a:gd name="T1" fmla="*/ 3 h 3"/>
                    <a:gd name="T2" fmla="*/ 2 w 2"/>
                    <a:gd name="T3" fmla="*/ 3 h 3"/>
                    <a:gd name="T4" fmla="*/ 2 w 2"/>
                    <a:gd name="T5" fmla="*/ 0 h 3"/>
                    <a:gd name="T6" fmla="*/ 0 w 2"/>
                    <a:gd name="T7" fmla="*/ 1 h 3"/>
                    <a:gd name="T8" fmla="*/ 2 w 2"/>
                    <a:gd name="T9" fmla="*/ 3 h 3"/>
                  </a:gdLst>
                  <a:ahLst/>
                  <a:cxnLst>
                    <a:cxn ang="0">
                      <a:pos x="T0" y="T1"/>
                    </a:cxn>
                    <a:cxn ang="0">
                      <a:pos x="T2" y="T3"/>
                    </a:cxn>
                    <a:cxn ang="0">
                      <a:pos x="T4" y="T5"/>
                    </a:cxn>
                    <a:cxn ang="0">
                      <a:pos x="T6" y="T7"/>
                    </a:cxn>
                    <a:cxn ang="0">
                      <a:pos x="T8" y="T9"/>
                    </a:cxn>
                  </a:cxnLst>
                  <a:rect l="0" t="0" r="r" b="b"/>
                  <a:pathLst>
                    <a:path w="2" h="3">
                      <a:moveTo>
                        <a:pt x="2" y="3"/>
                      </a:moveTo>
                      <a:cubicBezTo>
                        <a:pt x="2" y="3"/>
                        <a:pt x="2" y="3"/>
                        <a:pt x="2" y="3"/>
                      </a:cubicBezTo>
                      <a:cubicBezTo>
                        <a:pt x="2" y="3"/>
                        <a:pt x="2" y="2"/>
                        <a:pt x="2" y="0"/>
                      </a:cubicBezTo>
                      <a:cubicBezTo>
                        <a:pt x="1" y="0"/>
                        <a:pt x="0" y="1"/>
                        <a:pt x="0" y="1"/>
                      </a:cubicBezTo>
                      <a:cubicBezTo>
                        <a:pt x="2" y="3"/>
                        <a:pt x="2"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0" name="Freeform 1584"/>
                <p:cNvSpPr>
                  <a:spLocks/>
                </p:cNvSpPr>
                <p:nvPr/>
              </p:nvSpPr>
              <p:spPr bwMode="auto">
                <a:xfrm>
                  <a:off x="6816" y="1711"/>
                  <a:ext cx="9" cy="14"/>
                </a:xfrm>
                <a:custGeom>
                  <a:avLst/>
                  <a:gdLst>
                    <a:gd name="T0" fmla="*/ 3 w 4"/>
                    <a:gd name="T1" fmla="*/ 2 h 6"/>
                    <a:gd name="T2" fmla="*/ 0 w 4"/>
                    <a:gd name="T3" fmla="*/ 5 h 6"/>
                    <a:gd name="T4" fmla="*/ 3 w 4"/>
                    <a:gd name="T5" fmla="*/ 4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1 h 6"/>
                    <a:gd name="T20" fmla="*/ 4 w 4"/>
                    <a:gd name="T21" fmla="*/ 1 h 6"/>
                    <a:gd name="T22" fmla="*/ 3 w 4"/>
                    <a:gd name="T23" fmla="*/ 2 h 6"/>
                    <a:gd name="T24" fmla="*/ 4 w 4"/>
                    <a:gd name="T25" fmla="*/ 1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4"/>
                      </a:cubicBezTo>
                      <a:cubicBezTo>
                        <a:pt x="0" y="3"/>
                        <a:pt x="4" y="4"/>
                        <a:pt x="3" y="2"/>
                      </a:cubicBezTo>
                      <a:cubicBezTo>
                        <a:pt x="3" y="2"/>
                        <a:pt x="4" y="2"/>
                        <a:pt x="4" y="3"/>
                      </a:cubicBezTo>
                      <a:cubicBezTo>
                        <a:pt x="4" y="2"/>
                        <a:pt x="4" y="2"/>
                        <a:pt x="4" y="1"/>
                      </a:cubicBezTo>
                      <a:cubicBezTo>
                        <a:pt x="4" y="1"/>
                        <a:pt x="4" y="1"/>
                        <a:pt x="4" y="1"/>
                      </a:cubicBezTo>
                      <a:cubicBezTo>
                        <a:pt x="4" y="1"/>
                        <a:pt x="4" y="1"/>
                        <a:pt x="4" y="1"/>
                      </a:cubicBezTo>
                      <a:cubicBezTo>
                        <a:pt x="4" y="1"/>
                        <a:pt x="4" y="1"/>
                        <a:pt x="4" y="1"/>
                      </a:cubicBezTo>
                      <a:cubicBezTo>
                        <a:pt x="4" y="2"/>
                        <a:pt x="4" y="2"/>
                        <a:pt x="4" y="1"/>
                      </a:cubicBezTo>
                      <a:cubicBezTo>
                        <a:pt x="4" y="1"/>
                        <a:pt x="4" y="1"/>
                        <a:pt x="4" y="1"/>
                      </a:cubicBezTo>
                      <a:cubicBezTo>
                        <a:pt x="3" y="2"/>
                        <a:pt x="3" y="2"/>
                        <a:pt x="3" y="2"/>
                      </a:cubicBezTo>
                      <a:cubicBezTo>
                        <a:pt x="3" y="1"/>
                        <a:pt x="3" y="1"/>
                        <a:pt x="4" y="1"/>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1" name="Freeform 1585"/>
                <p:cNvSpPr>
                  <a:spLocks/>
                </p:cNvSpPr>
                <p:nvPr/>
              </p:nvSpPr>
              <p:spPr bwMode="auto">
                <a:xfrm>
                  <a:off x="6835" y="174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2" name="Freeform 1586"/>
                <p:cNvSpPr>
                  <a:spLocks/>
                </p:cNvSpPr>
                <p:nvPr/>
              </p:nvSpPr>
              <p:spPr bwMode="auto">
                <a:xfrm>
                  <a:off x="6835" y="1737"/>
                  <a:ext cx="4" cy="12"/>
                </a:xfrm>
                <a:custGeom>
                  <a:avLst/>
                  <a:gdLst>
                    <a:gd name="T0" fmla="*/ 0 w 2"/>
                    <a:gd name="T1" fmla="*/ 4 h 5"/>
                    <a:gd name="T2" fmla="*/ 1 w 2"/>
                    <a:gd name="T3" fmla="*/ 4 h 5"/>
                    <a:gd name="T4" fmla="*/ 0 w 2"/>
                    <a:gd name="T5" fmla="*/ 5 h 5"/>
                    <a:gd name="T6" fmla="*/ 1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0" y="5"/>
                        <a:pt x="0" y="5"/>
                      </a:cubicBezTo>
                      <a:cubicBezTo>
                        <a:pt x="1" y="5"/>
                        <a:pt x="2" y="5"/>
                        <a:pt x="1" y="4"/>
                      </a:cubicBezTo>
                      <a:cubicBezTo>
                        <a:pt x="1" y="4"/>
                        <a:pt x="1" y="4"/>
                        <a:pt x="1" y="4"/>
                      </a:cubicBezTo>
                      <a:cubicBezTo>
                        <a:pt x="1" y="3"/>
                        <a:pt x="1" y="0"/>
                        <a:pt x="1" y="0"/>
                      </a:cubicBezTo>
                      <a:cubicBezTo>
                        <a:pt x="1"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3" name="Freeform 1587"/>
                <p:cNvSpPr>
                  <a:spLocks/>
                </p:cNvSpPr>
                <p:nvPr/>
              </p:nvSpPr>
              <p:spPr bwMode="auto">
                <a:xfrm>
                  <a:off x="6823" y="1730"/>
                  <a:ext cx="5" cy="5"/>
                </a:xfrm>
                <a:custGeom>
                  <a:avLst/>
                  <a:gdLst>
                    <a:gd name="T0" fmla="*/ 2 w 2"/>
                    <a:gd name="T1" fmla="*/ 1 h 2"/>
                    <a:gd name="T2" fmla="*/ 0 w 2"/>
                    <a:gd name="T3" fmla="*/ 0 h 2"/>
                    <a:gd name="T4" fmla="*/ 0 w 2"/>
                    <a:gd name="T5" fmla="*/ 2 h 2"/>
                    <a:gd name="T6" fmla="*/ 0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0" y="0"/>
                        <a:pt x="0" y="0"/>
                        <a:pt x="0" y="0"/>
                      </a:cubicBezTo>
                      <a:cubicBezTo>
                        <a:pt x="0" y="2"/>
                        <a:pt x="0" y="2"/>
                        <a:pt x="0" y="2"/>
                      </a:cubicBezTo>
                      <a:cubicBezTo>
                        <a:pt x="0" y="1"/>
                        <a:pt x="0" y="1"/>
                        <a:pt x="0" y="1"/>
                      </a:cubicBezTo>
                      <a:cubicBezTo>
                        <a:pt x="1" y="2"/>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4" name="Freeform 1588"/>
                <p:cNvSpPr>
                  <a:spLocks/>
                </p:cNvSpPr>
                <p:nvPr/>
              </p:nvSpPr>
              <p:spPr bwMode="auto">
                <a:xfrm>
                  <a:off x="6811" y="1701"/>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5" name="Freeform 1589"/>
                <p:cNvSpPr>
                  <a:spLocks/>
                </p:cNvSpPr>
                <p:nvPr/>
              </p:nvSpPr>
              <p:spPr bwMode="auto">
                <a:xfrm>
                  <a:off x="6809" y="1697"/>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6" name="Freeform 1590"/>
                <p:cNvSpPr>
                  <a:spLocks/>
                </p:cNvSpPr>
                <p:nvPr/>
              </p:nvSpPr>
              <p:spPr bwMode="auto">
                <a:xfrm>
                  <a:off x="647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7" name="Freeform 1591"/>
                <p:cNvSpPr>
                  <a:spLocks/>
                </p:cNvSpPr>
                <p:nvPr/>
              </p:nvSpPr>
              <p:spPr bwMode="auto">
                <a:xfrm>
                  <a:off x="6486" y="150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8" name="Freeform 1592"/>
                <p:cNvSpPr>
                  <a:spLocks/>
                </p:cNvSpPr>
                <p:nvPr/>
              </p:nvSpPr>
              <p:spPr bwMode="auto">
                <a:xfrm>
                  <a:off x="6676" y="1580"/>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0"/>
                        <a:pt x="1" y="2"/>
                      </a:cubicBezTo>
                      <a:cubicBezTo>
                        <a:pt x="0" y="3"/>
                        <a:pt x="0" y="3"/>
                        <a:pt x="0" y="3"/>
                      </a:cubicBezTo>
                      <a:cubicBezTo>
                        <a:pt x="1" y="3"/>
                        <a:pt x="1" y="4"/>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9" name="Freeform 1593"/>
                <p:cNvSpPr>
                  <a:spLocks/>
                </p:cNvSpPr>
                <p:nvPr/>
              </p:nvSpPr>
              <p:spPr bwMode="auto">
                <a:xfrm>
                  <a:off x="6572" y="1540"/>
                  <a:ext cx="4" cy="2"/>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1"/>
                        <a:pt x="0" y="1"/>
                      </a:cubicBezTo>
                      <a:cubicBezTo>
                        <a:pt x="1" y="1"/>
                        <a:pt x="1"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0" name="Freeform 1594"/>
                <p:cNvSpPr>
                  <a:spLocks/>
                </p:cNvSpPr>
                <p:nvPr/>
              </p:nvSpPr>
              <p:spPr bwMode="auto">
                <a:xfrm>
                  <a:off x="6560" y="155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0"/>
                        <a:pt x="0"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1" name="Freeform 1595"/>
                <p:cNvSpPr>
                  <a:spLocks/>
                </p:cNvSpPr>
                <p:nvPr/>
              </p:nvSpPr>
              <p:spPr bwMode="auto">
                <a:xfrm>
                  <a:off x="6422" y="1462"/>
                  <a:ext cx="5" cy="5"/>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2" name="Freeform 1596"/>
                <p:cNvSpPr>
                  <a:spLocks/>
                </p:cNvSpPr>
                <p:nvPr/>
              </p:nvSpPr>
              <p:spPr bwMode="auto">
                <a:xfrm>
                  <a:off x="6754" y="1649"/>
                  <a:ext cx="2" cy="7"/>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0" y="1"/>
                        <a:pt x="0" y="0"/>
                      </a:cubicBezTo>
                      <a:cubicBezTo>
                        <a:pt x="0" y="2"/>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3" name="Freeform 1597"/>
                <p:cNvSpPr>
                  <a:spLocks/>
                </p:cNvSpPr>
                <p:nvPr/>
              </p:nvSpPr>
              <p:spPr bwMode="auto">
                <a:xfrm>
                  <a:off x="6505" y="146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4" name="Freeform 1598"/>
                <p:cNvSpPr>
                  <a:spLocks/>
                </p:cNvSpPr>
                <p:nvPr/>
              </p:nvSpPr>
              <p:spPr bwMode="auto">
                <a:xfrm>
                  <a:off x="6749" y="1644"/>
                  <a:ext cx="5" cy="5"/>
                </a:xfrm>
                <a:custGeom>
                  <a:avLst/>
                  <a:gdLst>
                    <a:gd name="T0" fmla="*/ 0 w 2"/>
                    <a:gd name="T1" fmla="*/ 1 h 2"/>
                    <a:gd name="T2" fmla="*/ 0 w 2"/>
                    <a:gd name="T3" fmla="*/ 1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1"/>
                        <a:pt x="0" y="1"/>
                      </a:cubicBezTo>
                      <a:cubicBezTo>
                        <a:pt x="1" y="1"/>
                        <a:pt x="1" y="2"/>
                        <a:pt x="2" y="2"/>
                      </a:cubicBezTo>
                      <a:cubicBezTo>
                        <a:pt x="2"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5" name="Freeform 1599"/>
                <p:cNvSpPr>
                  <a:spLocks/>
                </p:cNvSpPr>
                <p:nvPr/>
              </p:nvSpPr>
              <p:spPr bwMode="auto">
                <a:xfrm>
                  <a:off x="6252" y="132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6" name="Freeform 1600"/>
                <p:cNvSpPr>
                  <a:spLocks/>
                </p:cNvSpPr>
                <p:nvPr/>
              </p:nvSpPr>
              <p:spPr bwMode="auto">
                <a:xfrm>
                  <a:off x="6230" y="12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7" name="Freeform 1601"/>
                <p:cNvSpPr>
                  <a:spLocks/>
                </p:cNvSpPr>
                <p:nvPr/>
              </p:nvSpPr>
              <p:spPr bwMode="auto">
                <a:xfrm>
                  <a:off x="6790" y="168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8" name="Freeform 1602"/>
                <p:cNvSpPr>
                  <a:spLocks/>
                </p:cNvSpPr>
                <p:nvPr/>
              </p:nvSpPr>
              <p:spPr bwMode="auto">
                <a:xfrm>
                  <a:off x="6783" y="169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9" name="Freeform 1603"/>
                <p:cNvSpPr>
                  <a:spLocks/>
                </p:cNvSpPr>
                <p:nvPr/>
              </p:nvSpPr>
              <p:spPr bwMode="auto">
                <a:xfrm>
                  <a:off x="6721" y="16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0" name="Freeform 1604"/>
                <p:cNvSpPr>
                  <a:spLocks/>
                </p:cNvSpPr>
                <p:nvPr/>
              </p:nvSpPr>
              <p:spPr bwMode="auto">
                <a:xfrm>
                  <a:off x="679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1" name="Freeform 1605"/>
                <p:cNvSpPr>
                  <a:spLocks/>
                </p:cNvSpPr>
                <p:nvPr/>
              </p:nvSpPr>
              <p:spPr bwMode="auto">
                <a:xfrm>
                  <a:off x="679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2" name="Freeform 1606"/>
                <p:cNvSpPr>
                  <a:spLocks/>
                </p:cNvSpPr>
                <p:nvPr/>
              </p:nvSpPr>
              <p:spPr bwMode="auto">
                <a:xfrm>
                  <a:off x="6787" y="1680"/>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3" name="Freeform 1607"/>
                <p:cNvSpPr>
                  <a:spLocks/>
                </p:cNvSpPr>
                <p:nvPr/>
              </p:nvSpPr>
              <p:spPr bwMode="auto">
                <a:xfrm>
                  <a:off x="6351" y="138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4" name="Freeform 1608"/>
                <p:cNvSpPr>
                  <a:spLocks/>
                </p:cNvSpPr>
                <p:nvPr/>
              </p:nvSpPr>
              <p:spPr bwMode="auto">
                <a:xfrm>
                  <a:off x="6624" y="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5" name="Freeform 1609"/>
                <p:cNvSpPr>
                  <a:spLocks/>
                </p:cNvSpPr>
                <p:nvPr/>
              </p:nvSpPr>
              <p:spPr bwMode="auto">
                <a:xfrm>
                  <a:off x="6619" y="1590"/>
                  <a:ext cx="10" cy="12"/>
                </a:xfrm>
                <a:custGeom>
                  <a:avLst/>
                  <a:gdLst>
                    <a:gd name="T0" fmla="*/ 0 w 4"/>
                    <a:gd name="T1" fmla="*/ 5 h 5"/>
                    <a:gd name="T2" fmla="*/ 2 w 4"/>
                    <a:gd name="T3" fmla="*/ 5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2" y="4"/>
                        <a:pt x="2" y="5"/>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6" name="Freeform 1610"/>
                <p:cNvSpPr>
                  <a:spLocks noEditPoints="1"/>
                </p:cNvSpPr>
                <p:nvPr/>
              </p:nvSpPr>
              <p:spPr bwMode="auto">
                <a:xfrm>
                  <a:off x="6204" y="1244"/>
                  <a:ext cx="602" cy="464"/>
                </a:xfrm>
                <a:custGeom>
                  <a:avLst/>
                  <a:gdLst>
                    <a:gd name="T0" fmla="*/ 110 w 254"/>
                    <a:gd name="T1" fmla="*/ 105 h 196"/>
                    <a:gd name="T2" fmla="*/ 120 w 254"/>
                    <a:gd name="T3" fmla="*/ 109 h 196"/>
                    <a:gd name="T4" fmla="*/ 122 w 254"/>
                    <a:gd name="T5" fmla="*/ 113 h 196"/>
                    <a:gd name="T6" fmla="*/ 130 w 254"/>
                    <a:gd name="T7" fmla="*/ 117 h 196"/>
                    <a:gd name="T8" fmla="*/ 138 w 254"/>
                    <a:gd name="T9" fmla="*/ 123 h 196"/>
                    <a:gd name="T10" fmla="*/ 155 w 254"/>
                    <a:gd name="T11" fmla="*/ 125 h 196"/>
                    <a:gd name="T12" fmla="*/ 155 w 254"/>
                    <a:gd name="T13" fmla="*/ 126 h 196"/>
                    <a:gd name="T14" fmla="*/ 153 w 254"/>
                    <a:gd name="T15" fmla="*/ 131 h 196"/>
                    <a:gd name="T16" fmla="*/ 161 w 254"/>
                    <a:gd name="T17" fmla="*/ 137 h 196"/>
                    <a:gd name="T18" fmla="*/ 169 w 254"/>
                    <a:gd name="T19" fmla="*/ 143 h 196"/>
                    <a:gd name="T20" fmla="*/ 179 w 254"/>
                    <a:gd name="T21" fmla="*/ 152 h 196"/>
                    <a:gd name="T22" fmla="*/ 184 w 254"/>
                    <a:gd name="T23" fmla="*/ 157 h 196"/>
                    <a:gd name="T24" fmla="*/ 203 w 254"/>
                    <a:gd name="T25" fmla="*/ 156 h 196"/>
                    <a:gd name="T26" fmla="*/ 198 w 254"/>
                    <a:gd name="T27" fmla="*/ 166 h 196"/>
                    <a:gd name="T28" fmla="*/ 203 w 254"/>
                    <a:gd name="T29" fmla="*/ 171 h 196"/>
                    <a:gd name="T30" fmla="*/ 209 w 254"/>
                    <a:gd name="T31" fmla="*/ 174 h 196"/>
                    <a:gd name="T32" fmla="*/ 222 w 254"/>
                    <a:gd name="T33" fmla="*/ 182 h 196"/>
                    <a:gd name="T34" fmla="*/ 232 w 254"/>
                    <a:gd name="T35" fmla="*/ 181 h 196"/>
                    <a:gd name="T36" fmla="*/ 238 w 254"/>
                    <a:gd name="T37" fmla="*/ 193 h 196"/>
                    <a:gd name="T38" fmla="*/ 245 w 254"/>
                    <a:gd name="T39" fmla="*/ 191 h 196"/>
                    <a:gd name="T40" fmla="*/ 249 w 254"/>
                    <a:gd name="T41" fmla="*/ 185 h 196"/>
                    <a:gd name="T42" fmla="*/ 247 w 254"/>
                    <a:gd name="T43" fmla="*/ 187 h 196"/>
                    <a:gd name="T44" fmla="*/ 241 w 254"/>
                    <a:gd name="T45" fmla="*/ 178 h 196"/>
                    <a:gd name="T46" fmla="*/ 228 w 254"/>
                    <a:gd name="T47" fmla="*/ 167 h 196"/>
                    <a:gd name="T48" fmla="*/ 208 w 254"/>
                    <a:gd name="T49" fmla="*/ 154 h 196"/>
                    <a:gd name="T50" fmla="*/ 200 w 254"/>
                    <a:gd name="T51" fmla="*/ 146 h 196"/>
                    <a:gd name="T52" fmla="*/ 196 w 254"/>
                    <a:gd name="T53" fmla="*/ 147 h 196"/>
                    <a:gd name="T54" fmla="*/ 185 w 254"/>
                    <a:gd name="T55" fmla="*/ 142 h 196"/>
                    <a:gd name="T56" fmla="*/ 168 w 254"/>
                    <a:gd name="T57" fmla="*/ 126 h 196"/>
                    <a:gd name="T58" fmla="*/ 160 w 254"/>
                    <a:gd name="T59" fmla="*/ 122 h 196"/>
                    <a:gd name="T60" fmla="*/ 150 w 254"/>
                    <a:gd name="T61" fmla="*/ 114 h 196"/>
                    <a:gd name="T62" fmla="*/ 139 w 254"/>
                    <a:gd name="T63" fmla="*/ 108 h 196"/>
                    <a:gd name="T64" fmla="*/ 130 w 254"/>
                    <a:gd name="T65" fmla="*/ 98 h 196"/>
                    <a:gd name="T66" fmla="*/ 115 w 254"/>
                    <a:gd name="T67" fmla="*/ 84 h 196"/>
                    <a:gd name="T68" fmla="*/ 100 w 254"/>
                    <a:gd name="T69" fmla="*/ 73 h 196"/>
                    <a:gd name="T70" fmla="*/ 85 w 254"/>
                    <a:gd name="T71" fmla="*/ 64 h 196"/>
                    <a:gd name="T72" fmla="*/ 70 w 254"/>
                    <a:gd name="T73" fmla="*/ 49 h 196"/>
                    <a:gd name="T74" fmla="*/ 64 w 254"/>
                    <a:gd name="T75" fmla="*/ 44 h 196"/>
                    <a:gd name="T76" fmla="*/ 47 w 254"/>
                    <a:gd name="T77" fmla="*/ 31 h 196"/>
                    <a:gd name="T78" fmla="*/ 31 w 254"/>
                    <a:gd name="T79" fmla="*/ 19 h 196"/>
                    <a:gd name="T80" fmla="*/ 7 w 254"/>
                    <a:gd name="T81" fmla="*/ 1 h 196"/>
                    <a:gd name="T82" fmla="*/ 5 w 254"/>
                    <a:gd name="T83" fmla="*/ 14 h 196"/>
                    <a:gd name="T84" fmla="*/ 15 w 254"/>
                    <a:gd name="T85" fmla="*/ 26 h 196"/>
                    <a:gd name="T86" fmla="*/ 22 w 254"/>
                    <a:gd name="T87" fmla="*/ 33 h 196"/>
                    <a:gd name="T88" fmla="*/ 40 w 254"/>
                    <a:gd name="T89" fmla="*/ 45 h 196"/>
                    <a:gd name="T90" fmla="*/ 50 w 254"/>
                    <a:gd name="T91" fmla="*/ 48 h 196"/>
                    <a:gd name="T92" fmla="*/ 55 w 254"/>
                    <a:gd name="T93" fmla="*/ 59 h 196"/>
                    <a:gd name="T94" fmla="*/ 64 w 254"/>
                    <a:gd name="T95" fmla="*/ 63 h 196"/>
                    <a:gd name="T96" fmla="*/ 63 w 254"/>
                    <a:gd name="T97" fmla="*/ 68 h 196"/>
                    <a:gd name="T98" fmla="*/ 73 w 254"/>
                    <a:gd name="T99" fmla="*/ 73 h 196"/>
                    <a:gd name="T100" fmla="*/ 78 w 254"/>
                    <a:gd name="T101" fmla="*/ 79 h 196"/>
                    <a:gd name="T102" fmla="*/ 84 w 254"/>
                    <a:gd name="T103" fmla="*/ 84 h 196"/>
                    <a:gd name="T104" fmla="*/ 88 w 254"/>
                    <a:gd name="T105" fmla="*/ 87 h 196"/>
                    <a:gd name="T106" fmla="*/ 103 w 254"/>
                    <a:gd name="T107" fmla="*/ 96 h 196"/>
                    <a:gd name="T108" fmla="*/ 125 w 254"/>
                    <a:gd name="T109" fmla="*/ 113 h 196"/>
                    <a:gd name="T110" fmla="*/ 241 w 254"/>
                    <a:gd name="T111" fmla="*/ 181 h 196"/>
                    <a:gd name="T112" fmla="*/ 65 w 254"/>
                    <a:gd name="T113" fmla="*/ 4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 h="196">
                      <a:moveTo>
                        <a:pt x="106" y="100"/>
                      </a:moveTo>
                      <a:cubicBezTo>
                        <a:pt x="106" y="102"/>
                        <a:pt x="106" y="102"/>
                        <a:pt x="106" y="102"/>
                      </a:cubicBezTo>
                      <a:cubicBezTo>
                        <a:pt x="103" y="103"/>
                        <a:pt x="103" y="102"/>
                        <a:pt x="102" y="104"/>
                      </a:cubicBezTo>
                      <a:cubicBezTo>
                        <a:pt x="106" y="100"/>
                        <a:pt x="107" y="107"/>
                        <a:pt x="111" y="103"/>
                      </a:cubicBezTo>
                      <a:cubicBezTo>
                        <a:pt x="111" y="105"/>
                        <a:pt x="111" y="105"/>
                        <a:pt x="111" y="105"/>
                      </a:cubicBezTo>
                      <a:cubicBezTo>
                        <a:pt x="111" y="105"/>
                        <a:pt x="111" y="105"/>
                        <a:pt x="110" y="105"/>
                      </a:cubicBezTo>
                      <a:cubicBezTo>
                        <a:pt x="110" y="108"/>
                        <a:pt x="114" y="102"/>
                        <a:pt x="116" y="105"/>
                      </a:cubicBezTo>
                      <a:cubicBezTo>
                        <a:pt x="116" y="105"/>
                        <a:pt x="116" y="106"/>
                        <a:pt x="115" y="107"/>
                      </a:cubicBezTo>
                      <a:cubicBezTo>
                        <a:pt x="118" y="107"/>
                        <a:pt x="118" y="107"/>
                        <a:pt x="118" y="107"/>
                      </a:cubicBezTo>
                      <a:cubicBezTo>
                        <a:pt x="118" y="107"/>
                        <a:pt x="117" y="108"/>
                        <a:pt x="117" y="107"/>
                      </a:cubicBezTo>
                      <a:cubicBezTo>
                        <a:pt x="120" y="109"/>
                        <a:pt x="120" y="109"/>
                        <a:pt x="120" y="109"/>
                      </a:cubicBezTo>
                      <a:cubicBezTo>
                        <a:pt x="120" y="109"/>
                        <a:pt x="120" y="109"/>
                        <a:pt x="120" y="109"/>
                      </a:cubicBezTo>
                      <a:cubicBezTo>
                        <a:pt x="120" y="108"/>
                        <a:pt x="122" y="108"/>
                        <a:pt x="123" y="108"/>
                      </a:cubicBezTo>
                      <a:cubicBezTo>
                        <a:pt x="123" y="109"/>
                        <a:pt x="122" y="108"/>
                        <a:pt x="122" y="109"/>
                      </a:cubicBezTo>
                      <a:cubicBezTo>
                        <a:pt x="124" y="109"/>
                        <a:pt x="124" y="109"/>
                        <a:pt x="124" y="109"/>
                      </a:cubicBezTo>
                      <a:cubicBezTo>
                        <a:pt x="124" y="110"/>
                        <a:pt x="122" y="110"/>
                        <a:pt x="121" y="110"/>
                      </a:cubicBezTo>
                      <a:cubicBezTo>
                        <a:pt x="119" y="115"/>
                        <a:pt x="123" y="109"/>
                        <a:pt x="124" y="114"/>
                      </a:cubicBezTo>
                      <a:cubicBezTo>
                        <a:pt x="122" y="113"/>
                        <a:pt x="122" y="113"/>
                        <a:pt x="122" y="113"/>
                      </a:cubicBezTo>
                      <a:cubicBezTo>
                        <a:pt x="121" y="117"/>
                        <a:pt x="123" y="116"/>
                        <a:pt x="123" y="119"/>
                      </a:cubicBezTo>
                      <a:cubicBezTo>
                        <a:pt x="123" y="118"/>
                        <a:pt x="123" y="113"/>
                        <a:pt x="125" y="113"/>
                      </a:cubicBezTo>
                      <a:cubicBezTo>
                        <a:pt x="125" y="114"/>
                        <a:pt x="126" y="114"/>
                        <a:pt x="127" y="114"/>
                      </a:cubicBezTo>
                      <a:cubicBezTo>
                        <a:pt x="126" y="115"/>
                        <a:pt x="127" y="116"/>
                        <a:pt x="128" y="116"/>
                      </a:cubicBezTo>
                      <a:cubicBezTo>
                        <a:pt x="127" y="118"/>
                        <a:pt x="127" y="118"/>
                        <a:pt x="127" y="118"/>
                      </a:cubicBezTo>
                      <a:cubicBezTo>
                        <a:pt x="128" y="118"/>
                        <a:pt x="129" y="117"/>
                        <a:pt x="130" y="117"/>
                      </a:cubicBezTo>
                      <a:cubicBezTo>
                        <a:pt x="131" y="118"/>
                        <a:pt x="130" y="120"/>
                        <a:pt x="129" y="121"/>
                      </a:cubicBezTo>
                      <a:cubicBezTo>
                        <a:pt x="131" y="123"/>
                        <a:pt x="130" y="118"/>
                        <a:pt x="132" y="119"/>
                      </a:cubicBezTo>
                      <a:cubicBezTo>
                        <a:pt x="133" y="121"/>
                        <a:pt x="135" y="121"/>
                        <a:pt x="138" y="121"/>
                      </a:cubicBezTo>
                      <a:cubicBezTo>
                        <a:pt x="138" y="123"/>
                        <a:pt x="137" y="122"/>
                        <a:pt x="137" y="123"/>
                      </a:cubicBezTo>
                      <a:cubicBezTo>
                        <a:pt x="139" y="122"/>
                        <a:pt x="139" y="122"/>
                        <a:pt x="139" y="122"/>
                      </a:cubicBezTo>
                      <a:cubicBezTo>
                        <a:pt x="139" y="122"/>
                        <a:pt x="139" y="123"/>
                        <a:pt x="138" y="123"/>
                      </a:cubicBezTo>
                      <a:cubicBezTo>
                        <a:pt x="140" y="123"/>
                        <a:pt x="140" y="121"/>
                        <a:pt x="142" y="121"/>
                      </a:cubicBezTo>
                      <a:cubicBezTo>
                        <a:pt x="144" y="119"/>
                        <a:pt x="142" y="127"/>
                        <a:pt x="145" y="125"/>
                      </a:cubicBezTo>
                      <a:cubicBezTo>
                        <a:pt x="145" y="126"/>
                        <a:pt x="144" y="126"/>
                        <a:pt x="144" y="127"/>
                      </a:cubicBezTo>
                      <a:cubicBezTo>
                        <a:pt x="147" y="127"/>
                        <a:pt x="146" y="127"/>
                        <a:pt x="150" y="126"/>
                      </a:cubicBezTo>
                      <a:cubicBezTo>
                        <a:pt x="150" y="129"/>
                        <a:pt x="150" y="129"/>
                        <a:pt x="150" y="129"/>
                      </a:cubicBezTo>
                      <a:cubicBezTo>
                        <a:pt x="150" y="127"/>
                        <a:pt x="153" y="126"/>
                        <a:pt x="155" y="125"/>
                      </a:cubicBezTo>
                      <a:cubicBezTo>
                        <a:pt x="156" y="124"/>
                        <a:pt x="156" y="123"/>
                        <a:pt x="156" y="123"/>
                      </a:cubicBezTo>
                      <a:cubicBezTo>
                        <a:pt x="159" y="123"/>
                        <a:pt x="159" y="123"/>
                        <a:pt x="159" y="123"/>
                      </a:cubicBezTo>
                      <a:cubicBezTo>
                        <a:pt x="159" y="124"/>
                        <a:pt x="158" y="124"/>
                        <a:pt x="157" y="125"/>
                      </a:cubicBezTo>
                      <a:cubicBezTo>
                        <a:pt x="157" y="125"/>
                        <a:pt x="157" y="125"/>
                        <a:pt x="158" y="125"/>
                      </a:cubicBezTo>
                      <a:cubicBezTo>
                        <a:pt x="158" y="126"/>
                        <a:pt x="156" y="127"/>
                        <a:pt x="155" y="128"/>
                      </a:cubicBezTo>
                      <a:cubicBezTo>
                        <a:pt x="155" y="127"/>
                        <a:pt x="155" y="126"/>
                        <a:pt x="155" y="126"/>
                      </a:cubicBezTo>
                      <a:cubicBezTo>
                        <a:pt x="154" y="127"/>
                        <a:pt x="152" y="128"/>
                        <a:pt x="152" y="129"/>
                      </a:cubicBezTo>
                      <a:cubicBezTo>
                        <a:pt x="152" y="129"/>
                        <a:pt x="152" y="129"/>
                        <a:pt x="153" y="129"/>
                      </a:cubicBezTo>
                      <a:cubicBezTo>
                        <a:pt x="152" y="129"/>
                        <a:pt x="152" y="129"/>
                        <a:pt x="152" y="130"/>
                      </a:cubicBezTo>
                      <a:cubicBezTo>
                        <a:pt x="152" y="130"/>
                        <a:pt x="152" y="130"/>
                        <a:pt x="153" y="129"/>
                      </a:cubicBezTo>
                      <a:cubicBezTo>
                        <a:pt x="152" y="132"/>
                        <a:pt x="152" y="132"/>
                        <a:pt x="152" y="132"/>
                      </a:cubicBezTo>
                      <a:cubicBezTo>
                        <a:pt x="153" y="131"/>
                        <a:pt x="153" y="131"/>
                        <a:pt x="153" y="131"/>
                      </a:cubicBezTo>
                      <a:cubicBezTo>
                        <a:pt x="154" y="135"/>
                        <a:pt x="154" y="135"/>
                        <a:pt x="154" y="135"/>
                      </a:cubicBezTo>
                      <a:cubicBezTo>
                        <a:pt x="158" y="134"/>
                        <a:pt x="162" y="131"/>
                        <a:pt x="165" y="133"/>
                      </a:cubicBezTo>
                      <a:cubicBezTo>
                        <a:pt x="163" y="134"/>
                        <a:pt x="163" y="135"/>
                        <a:pt x="162" y="137"/>
                      </a:cubicBezTo>
                      <a:cubicBezTo>
                        <a:pt x="162" y="135"/>
                        <a:pt x="159" y="136"/>
                        <a:pt x="158" y="135"/>
                      </a:cubicBezTo>
                      <a:cubicBezTo>
                        <a:pt x="158" y="136"/>
                        <a:pt x="157" y="137"/>
                        <a:pt x="157" y="137"/>
                      </a:cubicBezTo>
                      <a:cubicBezTo>
                        <a:pt x="161" y="137"/>
                        <a:pt x="161" y="137"/>
                        <a:pt x="161" y="137"/>
                      </a:cubicBezTo>
                      <a:cubicBezTo>
                        <a:pt x="160" y="138"/>
                        <a:pt x="161" y="139"/>
                        <a:pt x="161" y="140"/>
                      </a:cubicBezTo>
                      <a:cubicBezTo>
                        <a:pt x="163" y="136"/>
                        <a:pt x="164" y="139"/>
                        <a:pt x="166" y="139"/>
                      </a:cubicBezTo>
                      <a:cubicBezTo>
                        <a:pt x="166" y="140"/>
                        <a:pt x="164" y="141"/>
                        <a:pt x="163" y="140"/>
                      </a:cubicBezTo>
                      <a:cubicBezTo>
                        <a:pt x="163" y="143"/>
                        <a:pt x="168" y="137"/>
                        <a:pt x="168" y="141"/>
                      </a:cubicBezTo>
                      <a:cubicBezTo>
                        <a:pt x="168" y="140"/>
                        <a:pt x="168" y="140"/>
                        <a:pt x="167" y="140"/>
                      </a:cubicBezTo>
                      <a:cubicBezTo>
                        <a:pt x="169" y="140"/>
                        <a:pt x="170" y="142"/>
                        <a:pt x="169" y="143"/>
                      </a:cubicBezTo>
                      <a:cubicBezTo>
                        <a:pt x="168" y="143"/>
                        <a:pt x="168" y="143"/>
                        <a:pt x="168" y="143"/>
                      </a:cubicBezTo>
                      <a:cubicBezTo>
                        <a:pt x="170" y="145"/>
                        <a:pt x="175" y="148"/>
                        <a:pt x="177" y="145"/>
                      </a:cubicBezTo>
                      <a:cubicBezTo>
                        <a:pt x="177" y="145"/>
                        <a:pt x="175" y="148"/>
                        <a:pt x="174" y="149"/>
                      </a:cubicBezTo>
                      <a:cubicBezTo>
                        <a:pt x="185" y="142"/>
                        <a:pt x="185" y="142"/>
                        <a:pt x="185" y="142"/>
                      </a:cubicBezTo>
                      <a:cubicBezTo>
                        <a:pt x="183" y="144"/>
                        <a:pt x="180" y="151"/>
                        <a:pt x="177" y="151"/>
                      </a:cubicBezTo>
                      <a:cubicBezTo>
                        <a:pt x="177" y="152"/>
                        <a:pt x="178" y="152"/>
                        <a:pt x="179" y="152"/>
                      </a:cubicBezTo>
                      <a:cubicBezTo>
                        <a:pt x="179" y="152"/>
                        <a:pt x="181" y="148"/>
                        <a:pt x="182" y="149"/>
                      </a:cubicBezTo>
                      <a:cubicBezTo>
                        <a:pt x="181" y="152"/>
                        <a:pt x="182" y="151"/>
                        <a:pt x="181" y="154"/>
                      </a:cubicBezTo>
                      <a:cubicBezTo>
                        <a:pt x="181" y="153"/>
                        <a:pt x="185" y="150"/>
                        <a:pt x="185" y="151"/>
                      </a:cubicBezTo>
                      <a:cubicBezTo>
                        <a:pt x="185" y="151"/>
                        <a:pt x="183" y="154"/>
                        <a:pt x="182" y="154"/>
                      </a:cubicBezTo>
                      <a:cubicBezTo>
                        <a:pt x="187" y="153"/>
                        <a:pt x="187" y="153"/>
                        <a:pt x="187" y="153"/>
                      </a:cubicBezTo>
                      <a:cubicBezTo>
                        <a:pt x="186" y="153"/>
                        <a:pt x="184" y="155"/>
                        <a:pt x="184" y="157"/>
                      </a:cubicBezTo>
                      <a:cubicBezTo>
                        <a:pt x="184" y="156"/>
                        <a:pt x="186" y="158"/>
                        <a:pt x="187" y="158"/>
                      </a:cubicBezTo>
                      <a:cubicBezTo>
                        <a:pt x="186" y="157"/>
                        <a:pt x="186" y="157"/>
                        <a:pt x="186" y="157"/>
                      </a:cubicBezTo>
                      <a:cubicBezTo>
                        <a:pt x="188" y="159"/>
                        <a:pt x="193" y="154"/>
                        <a:pt x="195" y="156"/>
                      </a:cubicBezTo>
                      <a:cubicBezTo>
                        <a:pt x="194" y="156"/>
                        <a:pt x="191" y="160"/>
                        <a:pt x="191" y="161"/>
                      </a:cubicBezTo>
                      <a:cubicBezTo>
                        <a:pt x="193" y="160"/>
                        <a:pt x="201" y="154"/>
                        <a:pt x="204" y="154"/>
                      </a:cubicBezTo>
                      <a:cubicBezTo>
                        <a:pt x="203" y="156"/>
                        <a:pt x="203" y="156"/>
                        <a:pt x="203" y="156"/>
                      </a:cubicBezTo>
                      <a:cubicBezTo>
                        <a:pt x="206" y="156"/>
                        <a:pt x="206" y="156"/>
                        <a:pt x="206" y="156"/>
                      </a:cubicBezTo>
                      <a:cubicBezTo>
                        <a:pt x="203" y="158"/>
                        <a:pt x="195" y="161"/>
                        <a:pt x="192" y="162"/>
                      </a:cubicBezTo>
                      <a:cubicBezTo>
                        <a:pt x="192" y="164"/>
                        <a:pt x="192" y="164"/>
                        <a:pt x="193" y="165"/>
                      </a:cubicBezTo>
                      <a:cubicBezTo>
                        <a:pt x="193" y="166"/>
                        <a:pt x="191" y="166"/>
                        <a:pt x="191" y="165"/>
                      </a:cubicBezTo>
                      <a:cubicBezTo>
                        <a:pt x="193" y="168"/>
                        <a:pt x="193" y="168"/>
                        <a:pt x="193" y="168"/>
                      </a:cubicBezTo>
                      <a:cubicBezTo>
                        <a:pt x="195" y="166"/>
                        <a:pt x="197" y="168"/>
                        <a:pt x="198" y="166"/>
                      </a:cubicBezTo>
                      <a:cubicBezTo>
                        <a:pt x="193" y="166"/>
                        <a:pt x="193" y="166"/>
                        <a:pt x="193" y="166"/>
                      </a:cubicBezTo>
                      <a:cubicBezTo>
                        <a:pt x="195" y="164"/>
                        <a:pt x="200" y="161"/>
                        <a:pt x="202" y="163"/>
                      </a:cubicBezTo>
                      <a:cubicBezTo>
                        <a:pt x="202" y="165"/>
                        <a:pt x="198" y="167"/>
                        <a:pt x="198" y="168"/>
                      </a:cubicBezTo>
                      <a:cubicBezTo>
                        <a:pt x="199" y="167"/>
                        <a:pt x="201" y="168"/>
                        <a:pt x="201" y="168"/>
                      </a:cubicBezTo>
                      <a:cubicBezTo>
                        <a:pt x="199" y="169"/>
                        <a:pt x="199" y="169"/>
                        <a:pt x="199" y="169"/>
                      </a:cubicBezTo>
                      <a:cubicBezTo>
                        <a:pt x="200" y="171"/>
                        <a:pt x="203" y="168"/>
                        <a:pt x="203" y="171"/>
                      </a:cubicBezTo>
                      <a:cubicBezTo>
                        <a:pt x="203" y="171"/>
                        <a:pt x="202" y="175"/>
                        <a:pt x="203" y="173"/>
                      </a:cubicBezTo>
                      <a:cubicBezTo>
                        <a:pt x="205" y="170"/>
                        <a:pt x="210" y="163"/>
                        <a:pt x="212" y="161"/>
                      </a:cubicBezTo>
                      <a:cubicBezTo>
                        <a:pt x="212" y="162"/>
                        <a:pt x="213" y="166"/>
                        <a:pt x="213" y="167"/>
                      </a:cubicBezTo>
                      <a:cubicBezTo>
                        <a:pt x="212" y="170"/>
                        <a:pt x="208" y="171"/>
                        <a:pt x="207" y="173"/>
                      </a:cubicBezTo>
                      <a:cubicBezTo>
                        <a:pt x="208" y="172"/>
                        <a:pt x="209" y="172"/>
                        <a:pt x="209" y="172"/>
                      </a:cubicBezTo>
                      <a:cubicBezTo>
                        <a:pt x="209" y="173"/>
                        <a:pt x="207" y="174"/>
                        <a:pt x="209" y="174"/>
                      </a:cubicBezTo>
                      <a:cubicBezTo>
                        <a:pt x="211" y="172"/>
                        <a:pt x="211" y="176"/>
                        <a:pt x="211" y="173"/>
                      </a:cubicBezTo>
                      <a:cubicBezTo>
                        <a:pt x="212" y="173"/>
                        <a:pt x="211" y="174"/>
                        <a:pt x="213" y="175"/>
                      </a:cubicBezTo>
                      <a:cubicBezTo>
                        <a:pt x="213" y="174"/>
                        <a:pt x="218" y="172"/>
                        <a:pt x="219" y="172"/>
                      </a:cubicBezTo>
                      <a:cubicBezTo>
                        <a:pt x="219" y="172"/>
                        <a:pt x="218" y="173"/>
                        <a:pt x="218" y="174"/>
                      </a:cubicBezTo>
                      <a:cubicBezTo>
                        <a:pt x="220" y="176"/>
                        <a:pt x="221" y="178"/>
                        <a:pt x="223" y="179"/>
                      </a:cubicBezTo>
                      <a:cubicBezTo>
                        <a:pt x="222" y="180"/>
                        <a:pt x="223" y="182"/>
                        <a:pt x="222" y="182"/>
                      </a:cubicBezTo>
                      <a:cubicBezTo>
                        <a:pt x="222" y="182"/>
                        <a:pt x="223" y="182"/>
                        <a:pt x="224" y="182"/>
                      </a:cubicBezTo>
                      <a:cubicBezTo>
                        <a:pt x="223" y="185"/>
                        <a:pt x="222" y="181"/>
                        <a:pt x="221" y="184"/>
                      </a:cubicBezTo>
                      <a:cubicBezTo>
                        <a:pt x="222" y="183"/>
                        <a:pt x="224" y="184"/>
                        <a:pt x="226" y="184"/>
                      </a:cubicBezTo>
                      <a:cubicBezTo>
                        <a:pt x="227" y="182"/>
                        <a:pt x="224" y="182"/>
                        <a:pt x="222" y="182"/>
                      </a:cubicBezTo>
                      <a:cubicBezTo>
                        <a:pt x="225" y="179"/>
                        <a:pt x="229" y="178"/>
                        <a:pt x="232" y="179"/>
                      </a:cubicBezTo>
                      <a:cubicBezTo>
                        <a:pt x="234" y="179"/>
                        <a:pt x="231" y="181"/>
                        <a:pt x="232" y="181"/>
                      </a:cubicBezTo>
                      <a:cubicBezTo>
                        <a:pt x="234" y="184"/>
                        <a:pt x="238" y="179"/>
                        <a:pt x="239" y="183"/>
                      </a:cubicBezTo>
                      <a:cubicBezTo>
                        <a:pt x="239" y="185"/>
                        <a:pt x="236" y="186"/>
                        <a:pt x="236" y="187"/>
                      </a:cubicBezTo>
                      <a:cubicBezTo>
                        <a:pt x="234" y="187"/>
                        <a:pt x="234" y="185"/>
                        <a:pt x="233" y="184"/>
                      </a:cubicBezTo>
                      <a:cubicBezTo>
                        <a:pt x="234" y="186"/>
                        <a:pt x="234" y="186"/>
                        <a:pt x="234" y="186"/>
                      </a:cubicBezTo>
                      <a:cubicBezTo>
                        <a:pt x="233" y="186"/>
                        <a:pt x="232" y="185"/>
                        <a:pt x="232" y="184"/>
                      </a:cubicBezTo>
                      <a:cubicBezTo>
                        <a:pt x="231" y="187"/>
                        <a:pt x="237" y="189"/>
                        <a:pt x="238" y="193"/>
                      </a:cubicBezTo>
                      <a:cubicBezTo>
                        <a:pt x="239" y="193"/>
                        <a:pt x="240" y="193"/>
                        <a:pt x="240" y="192"/>
                      </a:cubicBezTo>
                      <a:cubicBezTo>
                        <a:pt x="239" y="191"/>
                        <a:pt x="239" y="191"/>
                        <a:pt x="239" y="191"/>
                      </a:cubicBezTo>
                      <a:cubicBezTo>
                        <a:pt x="240" y="190"/>
                        <a:pt x="242" y="191"/>
                        <a:pt x="242" y="189"/>
                      </a:cubicBezTo>
                      <a:cubicBezTo>
                        <a:pt x="244" y="189"/>
                        <a:pt x="246" y="189"/>
                        <a:pt x="247" y="191"/>
                      </a:cubicBezTo>
                      <a:cubicBezTo>
                        <a:pt x="245" y="193"/>
                        <a:pt x="245" y="193"/>
                        <a:pt x="245" y="193"/>
                      </a:cubicBezTo>
                      <a:cubicBezTo>
                        <a:pt x="246" y="193"/>
                        <a:pt x="245" y="191"/>
                        <a:pt x="245" y="191"/>
                      </a:cubicBezTo>
                      <a:cubicBezTo>
                        <a:pt x="246" y="191"/>
                        <a:pt x="245" y="196"/>
                        <a:pt x="247" y="194"/>
                      </a:cubicBezTo>
                      <a:cubicBezTo>
                        <a:pt x="247" y="192"/>
                        <a:pt x="247" y="192"/>
                        <a:pt x="247" y="192"/>
                      </a:cubicBezTo>
                      <a:cubicBezTo>
                        <a:pt x="249" y="192"/>
                        <a:pt x="252" y="191"/>
                        <a:pt x="253" y="193"/>
                      </a:cubicBezTo>
                      <a:cubicBezTo>
                        <a:pt x="254" y="190"/>
                        <a:pt x="253" y="193"/>
                        <a:pt x="254" y="190"/>
                      </a:cubicBezTo>
                      <a:cubicBezTo>
                        <a:pt x="252" y="193"/>
                        <a:pt x="250" y="187"/>
                        <a:pt x="249" y="191"/>
                      </a:cubicBezTo>
                      <a:cubicBezTo>
                        <a:pt x="251" y="187"/>
                        <a:pt x="249" y="188"/>
                        <a:pt x="249" y="185"/>
                      </a:cubicBezTo>
                      <a:cubicBezTo>
                        <a:pt x="249" y="186"/>
                        <a:pt x="249" y="187"/>
                        <a:pt x="248" y="185"/>
                      </a:cubicBezTo>
                      <a:cubicBezTo>
                        <a:pt x="248" y="185"/>
                        <a:pt x="247" y="186"/>
                        <a:pt x="247" y="186"/>
                      </a:cubicBezTo>
                      <a:cubicBezTo>
                        <a:pt x="247" y="186"/>
                        <a:pt x="247" y="186"/>
                        <a:pt x="247" y="186"/>
                      </a:cubicBezTo>
                      <a:cubicBezTo>
                        <a:pt x="247" y="186"/>
                        <a:pt x="247" y="186"/>
                        <a:pt x="247" y="186"/>
                      </a:cubicBezTo>
                      <a:cubicBezTo>
                        <a:pt x="247" y="186"/>
                        <a:pt x="247" y="186"/>
                        <a:pt x="247" y="186"/>
                      </a:cubicBezTo>
                      <a:cubicBezTo>
                        <a:pt x="247" y="186"/>
                        <a:pt x="247" y="187"/>
                        <a:pt x="247" y="187"/>
                      </a:cubicBezTo>
                      <a:cubicBezTo>
                        <a:pt x="245" y="188"/>
                        <a:pt x="243" y="186"/>
                        <a:pt x="242" y="187"/>
                      </a:cubicBezTo>
                      <a:cubicBezTo>
                        <a:pt x="242" y="186"/>
                        <a:pt x="243" y="186"/>
                        <a:pt x="243" y="185"/>
                      </a:cubicBezTo>
                      <a:cubicBezTo>
                        <a:pt x="242" y="186"/>
                        <a:pt x="242" y="186"/>
                        <a:pt x="242" y="186"/>
                      </a:cubicBezTo>
                      <a:cubicBezTo>
                        <a:pt x="243" y="184"/>
                        <a:pt x="242" y="182"/>
                        <a:pt x="244" y="182"/>
                      </a:cubicBezTo>
                      <a:cubicBezTo>
                        <a:pt x="243" y="181"/>
                        <a:pt x="243" y="181"/>
                        <a:pt x="243" y="181"/>
                      </a:cubicBezTo>
                      <a:cubicBezTo>
                        <a:pt x="243" y="180"/>
                        <a:pt x="242" y="178"/>
                        <a:pt x="241" y="178"/>
                      </a:cubicBezTo>
                      <a:cubicBezTo>
                        <a:pt x="240" y="177"/>
                        <a:pt x="238" y="178"/>
                        <a:pt x="239" y="178"/>
                      </a:cubicBezTo>
                      <a:cubicBezTo>
                        <a:pt x="236" y="177"/>
                        <a:pt x="236" y="177"/>
                        <a:pt x="236" y="177"/>
                      </a:cubicBezTo>
                      <a:cubicBezTo>
                        <a:pt x="237" y="176"/>
                        <a:pt x="237" y="176"/>
                        <a:pt x="237" y="176"/>
                      </a:cubicBezTo>
                      <a:cubicBezTo>
                        <a:pt x="235" y="174"/>
                        <a:pt x="230" y="175"/>
                        <a:pt x="230" y="170"/>
                      </a:cubicBezTo>
                      <a:cubicBezTo>
                        <a:pt x="229" y="170"/>
                        <a:pt x="228" y="170"/>
                        <a:pt x="227" y="168"/>
                      </a:cubicBezTo>
                      <a:cubicBezTo>
                        <a:pt x="228" y="167"/>
                        <a:pt x="228" y="167"/>
                        <a:pt x="228" y="167"/>
                      </a:cubicBezTo>
                      <a:cubicBezTo>
                        <a:pt x="227" y="166"/>
                        <a:pt x="226" y="163"/>
                        <a:pt x="225" y="164"/>
                      </a:cubicBezTo>
                      <a:cubicBezTo>
                        <a:pt x="226" y="160"/>
                        <a:pt x="220" y="159"/>
                        <a:pt x="219" y="158"/>
                      </a:cubicBezTo>
                      <a:cubicBezTo>
                        <a:pt x="218" y="159"/>
                        <a:pt x="218" y="159"/>
                        <a:pt x="218" y="159"/>
                      </a:cubicBezTo>
                      <a:cubicBezTo>
                        <a:pt x="217" y="158"/>
                        <a:pt x="215" y="158"/>
                        <a:pt x="213" y="157"/>
                      </a:cubicBezTo>
                      <a:cubicBezTo>
                        <a:pt x="212" y="159"/>
                        <a:pt x="212" y="159"/>
                        <a:pt x="212" y="159"/>
                      </a:cubicBezTo>
                      <a:cubicBezTo>
                        <a:pt x="210" y="159"/>
                        <a:pt x="210" y="155"/>
                        <a:pt x="208" y="154"/>
                      </a:cubicBezTo>
                      <a:cubicBezTo>
                        <a:pt x="208" y="153"/>
                        <a:pt x="209" y="154"/>
                        <a:pt x="209" y="154"/>
                      </a:cubicBezTo>
                      <a:cubicBezTo>
                        <a:pt x="209" y="149"/>
                        <a:pt x="202" y="153"/>
                        <a:pt x="202" y="149"/>
                      </a:cubicBezTo>
                      <a:cubicBezTo>
                        <a:pt x="201" y="149"/>
                        <a:pt x="201" y="149"/>
                        <a:pt x="201" y="148"/>
                      </a:cubicBezTo>
                      <a:cubicBezTo>
                        <a:pt x="201" y="148"/>
                        <a:pt x="201" y="148"/>
                        <a:pt x="201" y="148"/>
                      </a:cubicBezTo>
                      <a:cubicBezTo>
                        <a:pt x="201" y="148"/>
                        <a:pt x="201" y="148"/>
                        <a:pt x="201" y="148"/>
                      </a:cubicBezTo>
                      <a:cubicBezTo>
                        <a:pt x="201" y="147"/>
                        <a:pt x="201" y="147"/>
                        <a:pt x="200" y="146"/>
                      </a:cubicBezTo>
                      <a:cubicBezTo>
                        <a:pt x="200" y="147"/>
                        <a:pt x="200" y="147"/>
                        <a:pt x="201" y="148"/>
                      </a:cubicBezTo>
                      <a:cubicBezTo>
                        <a:pt x="200" y="147"/>
                        <a:pt x="199" y="147"/>
                        <a:pt x="198" y="147"/>
                      </a:cubicBezTo>
                      <a:cubicBezTo>
                        <a:pt x="199" y="145"/>
                        <a:pt x="199" y="145"/>
                        <a:pt x="199" y="145"/>
                      </a:cubicBezTo>
                      <a:cubicBezTo>
                        <a:pt x="199" y="145"/>
                        <a:pt x="199" y="145"/>
                        <a:pt x="199" y="145"/>
                      </a:cubicBezTo>
                      <a:cubicBezTo>
                        <a:pt x="199" y="144"/>
                        <a:pt x="198" y="145"/>
                        <a:pt x="198" y="147"/>
                      </a:cubicBezTo>
                      <a:cubicBezTo>
                        <a:pt x="197" y="147"/>
                        <a:pt x="197" y="147"/>
                        <a:pt x="196" y="147"/>
                      </a:cubicBezTo>
                      <a:cubicBezTo>
                        <a:pt x="198" y="144"/>
                        <a:pt x="194" y="147"/>
                        <a:pt x="195" y="144"/>
                      </a:cubicBezTo>
                      <a:cubicBezTo>
                        <a:pt x="194" y="145"/>
                        <a:pt x="192" y="142"/>
                        <a:pt x="189" y="145"/>
                      </a:cubicBezTo>
                      <a:cubicBezTo>
                        <a:pt x="189" y="144"/>
                        <a:pt x="189" y="144"/>
                        <a:pt x="190" y="144"/>
                      </a:cubicBezTo>
                      <a:cubicBezTo>
                        <a:pt x="189" y="143"/>
                        <a:pt x="189" y="142"/>
                        <a:pt x="188" y="143"/>
                      </a:cubicBezTo>
                      <a:cubicBezTo>
                        <a:pt x="189" y="141"/>
                        <a:pt x="189" y="141"/>
                        <a:pt x="189" y="141"/>
                      </a:cubicBezTo>
                      <a:cubicBezTo>
                        <a:pt x="185" y="142"/>
                        <a:pt x="185" y="142"/>
                        <a:pt x="185" y="142"/>
                      </a:cubicBezTo>
                      <a:cubicBezTo>
                        <a:pt x="185" y="140"/>
                        <a:pt x="185" y="139"/>
                        <a:pt x="187" y="138"/>
                      </a:cubicBezTo>
                      <a:cubicBezTo>
                        <a:pt x="183" y="139"/>
                        <a:pt x="185" y="138"/>
                        <a:pt x="181" y="139"/>
                      </a:cubicBezTo>
                      <a:cubicBezTo>
                        <a:pt x="182" y="138"/>
                        <a:pt x="182" y="138"/>
                        <a:pt x="182" y="138"/>
                      </a:cubicBezTo>
                      <a:cubicBezTo>
                        <a:pt x="182" y="137"/>
                        <a:pt x="179" y="138"/>
                        <a:pt x="180" y="137"/>
                      </a:cubicBezTo>
                      <a:cubicBezTo>
                        <a:pt x="180" y="133"/>
                        <a:pt x="173" y="131"/>
                        <a:pt x="171" y="126"/>
                      </a:cubicBezTo>
                      <a:cubicBezTo>
                        <a:pt x="169" y="130"/>
                        <a:pt x="170" y="123"/>
                        <a:pt x="168" y="126"/>
                      </a:cubicBezTo>
                      <a:cubicBezTo>
                        <a:pt x="168" y="125"/>
                        <a:pt x="168" y="124"/>
                        <a:pt x="169" y="124"/>
                      </a:cubicBezTo>
                      <a:cubicBezTo>
                        <a:pt x="167" y="123"/>
                        <a:pt x="167" y="120"/>
                        <a:pt x="164" y="121"/>
                      </a:cubicBezTo>
                      <a:cubicBezTo>
                        <a:pt x="165" y="120"/>
                        <a:pt x="166" y="120"/>
                        <a:pt x="166" y="120"/>
                      </a:cubicBezTo>
                      <a:cubicBezTo>
                        <a:pt x="166" y="120"/>
                        <a:pt x="165" y="120"/>
                        <a:pt x="165" y="119"/>
                      </a:cubicBezTo>
                      <a:cubicBezTo>
                        <a:pt x="165" y="119"/>
                        <a:pt x="166" y="119"/>
                        <a:pt x="166" y="119"/>
                      </a:cubicBezTo>
                      <a:cubicBezTo>
                        <a:pt x="164" y="117"/>
                        <a:pt x="162" y="120"/>
                        <a:pt x="160" y="122"/>
                      </a:cubicBezTo>
                      <a:cubicBezTo>
                        <a:pt x="160" y="120"/>
                        <a:pt x="159" y="120"/>
                        <a:pt x="157" y="121"/>
                      </a:cubicBezTo>
                      <a:cubicBezTo>
                        <a:pt x="157" y="120"/>
                        <a:pt x="158" y="119"/>
                        <a:pt x="159" y="120"/>
                      </a:cubicBezTo>
                      <a:cubicBezTo>
                        <a:pt x="158" y="119"/>
                        <a:pt x="156" y="115"/>
                        <a:pt x="154" y="117"/>
                      </a:cubicBezTo>
                      <a:cubicBezTo>
                        <a:pt x="154" y="116"/>
                        <a:pt x="153" y="116"/>
                        <a:pt x="153" y="116"/>
                      </a:cubicBezTo>
                      <a:cubicBezTo>
                        <a:pt x="151" y="115"/>
                        <a:pt x="151" y="115"/>
                        <a:pt x="150" y="114"/>
                      </a:cubicBezTo>
                      <a:cubicBezTo>
                        <a:pt x="150" y="114"/>
                        <a:pt x="150" y="114"/>
                        <a:pt x="150" y="114"/>
                      </a:cubicBezTo>
                      <a:cubicBezTo>
                        <a:pt x="148" y="116"/>
                        <a:pt x="148" y="114"/>
                        <a:pt x="147" y="113"/>
                      </a:cubicBezTo>
                      <a:cubicBezTo>
                        <a:pt x="147" y="113"/>
                        <a:pt x="147" y="113"/>
                        <a:pt x="147" y="113"/>
                      </a:cubicBezTo>
                      <a:cubicBezTo>
                        <a:pt x="146" y="109"/>
                        <a:pt x="145" y="113"/>
                        <a:pt x="144" y="109"/>
                      </a:cubicBezTo>
                      <a:cubicBezTo>
                        <a:pt x="143" y="111"/>
                        <a:pt x="143" y="111"/>
                        <a:pt x="143" y="111"/>
                      </a:cubicBezTo>
                      <a:cubicBezTo>
                        <a:pt x="140" y="114"/>
                        <a:pt x="142" y="107"/>
                        <a:pt x="139" y="107"/>
                      </a:cubicBezTo>
                      <a:cubicBezTo>
                        <a:pt x="139" y="108"/>
                        <a:pt x="139" y="108"/>
                        <a:pt x="139" y="108"/>
                      </a:cubicBezTo>
                      <a:cubicBezTo>
                        <a:pt x="138" y="109"/>
                        <a:pt x="140" y="102"/>
                        <a:pt x="140" y="101"/>
                      </a:cubicBezTo>
                      <a:cubicBezTo>
                        <a:pt x="140" y="100"/>
                        <a:pt x="140" y="101"/>
                        <a:pt x="141" y="101"/>
                      </a:cubicBezTo>
                      <a:cubicBezTo>
                        <a:pt x="140" y="97"/>
                        <a:pt x="139" y="102"/>
                        <a:pt x="137" y="102"/>
                      </a:cubicBezTo>
                      <a:cubicBezTo>
                        <a:pt x="137" y="100"/>
                        <a:pt x="139" y="99"/>
                        <a:pt x="138" y="98"/>
                      </a:cubicBezTo>
                      <a:cubicBezTo>
                        <a:pt x="138" y="97"/>
                        <a:pt x="132" y="99"/>
                        <a:pt x="132" y="96"/>
                      </a:cubicBezTo>
                      <a:cubicBezTo>
                        <a:pt x="132" y="97"/>
                        <a:pt x="132" y="98"/>
                        <a:pt x="130" y="98"/>
                      </a:cubicBezTo>
                      <a:cubicBezTo>
                        <a:pt x="129" y="97"/>
                        <a:pt x="129" y="92"/>
                        <a:pt x="126" y="94"/>
                      </a:cubicBezTo>
                      <a:cubicBezTo>
                        <a:pt x="126" y="94"/>
                        <a:pt x="126" y="94"/>
                        <a:pt x="127" y="93"/>
                      </a:cubicBezTo>
                      <a:cubicBezTo>
                        <a:pt x="125" y="93"/>
                        <a:pt x="123" y="92"/>
                        <a:pt x="121" y="93"/>
                      </a:cubicBezTo>
                      <a:cubicBezTo>
                        <a:pt x="124" y="87"/>
                        <a:pt x="113" y="91"/>
                        <a:pt x="117" y="87"/>
                      </a:cubicBezTo>
                      <a:cubicBezTo>
                        <a:pt x="114" y="85"/>
                        <a:pt x="114" y="85"/>
                        <a:pt x="114" y="85"/>
                      </a:cubicBezTo>
                      <a:cubicBezTo>
                        <a:pt x="115" y="84"/>
                        <a:pt x="115" y="84"/>
                        <a:pt x="115" y="84"/>
                      </a:cubicBezTo>
                      <a:cubicBezTo>
                        <a:pt x="113" y="82"/>
                        <a:pt x="111" y="83"/>
                        <a:pt x="110" y="84"/>
                      </a:cubicBezTo>
                      <a:cubicBezTo>
                        <a:pt x="110" y="83"/>
                        <a:pt x="110" y="83"/>
                        <a:pt x="111" y="83"/>
                      </a:cubicBezTo>
                      <a:cubicBezTo>
                        <a:pt x="109" y="80"/>
                        <a:pt x="108" y="80"/>
                        <a:pt x="104" y="80"/>
                      </a:cubicBezTo>
                      <a:cubicBezTo>
                        <a:pt x="105" y="79"/>
                        <a:pt x="105" y="79"/>
                        <a:pt x="105" y="79"/>
                      </a:cubicBezTo>
                      <a:cubicBezTo>
                        <a:pt x="104" y="79"/>
                        <a:pt x="103" y="73"/>
                        <a:pt x="99" y="73"/>
                      </a:cubicBezTo>
                      <a:cubicBezTo>
                        <a:pt x="99" y="73"/>
                        <a:pt x="100" y="73"/>
                        <a:pt x="100" y="73"/>
                      </a:cubicBezTo>
                      <a:cubicBezTo>
                        <a:pt x="96" y="72"/>
                        <a:pt x="96" y="63"/>
                        <a:pt x="91" y="68"/>
                      </a:cubicBezTo>
                      <a:cubicBezTo>
                        <a:pt x="88" y="68"/>
                        <a:pt x="88" y="68"/>
                        <a:pt x="88" y="68"/>
                      </a:cubicBezTo>
                      <a:cubicBezTo>
                        <a:pt x="90" y="70"/>
                        <a:pt x="85" y="70"/>
                        <a:pt x="86" y="72"/>
                      </a:cubicBezTo>
                      <a:cubicBezTo>
                        <a:pt x="84" y="71"/>
                        <a:pt x="84" y="68"/>
                        <a:pt x="86" y="69"/>
                      </a:cubicBezTo>
                      <a:cubicBezTo>
                        <a:pt x="86" y="69"/>
                        <a:pt x="86" y="69"/>
                        <a:pt x="86" y="69"/>
                      </a:cubicBezTo>
                      <a:cubicBezTo>
                        <a:pt x="89" y="66"/>
                        <a:pt x="84" y="66"/>
                        <a:pt x="85" y="64"/>
                      </a:cubicBezTo>
                      <a:cubicBezTo>
                        <a:pt x="80" y="60"/>
                        <a:pt x="77" y="55"/>
                        <a:pt x="72" y="51"/>
                      </a:cubicBezTo>
                      <a:cubicBezTo>
                        <a:pt x="71" y="54"/>
                        <a:pt x="71" y="54"/>
                        <a:pt x="71" y="54"/>
                      </a:cubicBezTo>
                      <a:cubicBezTo>
                        <a:pt x="69" y="52"/>
                        <a:pt x="69" y="52"/>
                        <a:pt x="69" y="52"/>
                      </a:cubicBezTo>
                      <a:cubicBezTo>
                        <a:pt x="69" y="51"/>
                        <a:pt x="70" y="50"/>
                        <a:pt x="71" y="51"/>
                      </a:cubicBezTo>
                      <a:cubicBezTo>
                        <a:pt x="72" y="49"/>
                        <a:pt x="68" y="51"/>
                        <a:pt x="68" y="51"/>
                      </a:cubicBezTo>
                      <a:cubicBezTo>
                        <a:pt x="66" y="48"/>
                        <a:pt x="71" y="49"/>
                        <a:pt x="70" y="49"/>
                      </a:cubicBezTo>
                      <a:cubicBezTo>
                        <a:pt x="69" y="48"/>
                        <a:pt x="69" y="48"/>
                        <a:pt x="69" y="48"/>
                      </a:cubicBezTo>
                      <a:cubicBezTo>
                        <a:pt x="69" y="48"/>
                        <a:pt x="69" y="48"/>
                        <a:pt x="69" y="48"/>
                      </a:cubicBezTo>
                      <a:cubicBezTo>
                        <a:pt x="68" y="49"/>
                        <a:pt x="67" y="50"/>
                        <a:pt x="66" y="49"/>
                      </a:cubicBezTo>
                      <a:cubicBezTo>
                        <a:pt x="65" y="47"/>
                        <a:pt x="66" y="47"/>
                        <a:pt x="66" y="46"/>
                      </a:cubicBezTo>
                      <a:cubicBezTo>
                        <a:pt x="66" y="46"/>
                        <a:pt x="66" y="46"/>
                        <a:pt x="66" y="46"/>
                      </a:cubicBezTo>
                      <a:cubicBezTo>
                        <a:pt x="64" y="44"/>
                        <a:pt x="64" y="44"/>
                        <a:pt x="64" y="44"/>
                      </a:cubicBezTo>
                      <a:cubicBezTo>
                        <a:pt x="63" y="47"/>
                        <a:pt x="63" y="47"/>
                        <a:pt x="63" y="47"/>
                      </a:cubicBezTo>
                      <a:cubicBezTo>
                        <a:pt x="61" y="47"/>
                        <a:pt x="61" y="45"/>
                        <a:pt x="61" y="48"/>
                      </a:cubicBezTo>
                      <a:cubicBezTo>
                        <a:pt x="62" y="44"/>
                        <a:pt x="54" y="41"/>
                        <a:pt x="54" y="39"/>
                      </a:cubicBezTo>
                      <a:cubicBezTo>
                        <a:pt x="52" y="39"/>
                        <a:pt x="51" y="38"/>
                        <a:pt x="49" y="37"/>
                      </a:cubicBezTo>
                      <a:cubicBezTo>
                        <a:pt x="49" y="38"/>
                        <a:pt x="48" y="40"/>
                        <a:pt x="47" y="39"/>
                      </a:cubicBezTo>
                      <a:cubicBezTo>
                        <a:pt x="51" y="35"/>
                        <a:pt x="46" y="35"/>
                        <a:pt x="47" y="31"/>
                      </a:cubicBezTo>
                      <a:cubicBezTo>
                        <a:pt x="47" y="34"/>
                        <a:pt x="43" y="29"/>
                        <a:pt x="42" y="33"/>
                      </a:cubicBezTo>
                      <a:cubicBezTo>
                        <a:pt x="42" y="31"/>
                        <a:pt x="44" y="31"/>
                        <a:pt x="44" y="29"/>
                      </a:cubicBezTo>
                      <a:cubicBezTo>
                        <a:pt x="40" y="29"/>
                        <a:pt x="39" y="23"/>
                        <a:pt x="35" y="21"/>
                      </a:cubicBezTo>
                      <a:cubicBezTo>
                        <a:pt x="35" y="22"/>
                        <a:pt x="34" y="23"/>
                        <a:pt x="33" y="23"/>
                      </a:cubicBezTo>
                      <a:cubicBezTo>
                        <a:pt x="34" y="19"/>
                        <a:pt x="34" y="19"/>
                        <a:pt x="34" y="19"/>
                      </a:cubicBezTo>
                      <a:cubicBezTo>
                        <a:pt x="33" y="19"/>
                        <a:pt x="30" y="22"/>
                        <a:pt x="31" y="19"/>
                      </a:cubicBezTo>
                      <a:cubicBezTo>
                        <a:pt x="31" y="20"/>
                        <a:pt x="30" y="21"/>
                        <a:pt x="30" y="20"/>
                      </a:cubicBezTo>
                      <a:cubicBezTo>
                        <a:pt x="26" y="13"/>
                        <a:pt x="15" y="12"/>
                        <a:pt x="14" y="2"/>
                      </a:cubicBezTo>
                      <a:cubicBezTo>
                        <a:pt x="14" y="4"/>
                        <a:pt x="13" y="3"/>
                        <a:pt x="12" y="3"/>
                      </a:cubicBezTo>
                      <a:cubicBezTo>
                        <a:pt x="12" y="3"/>
                        <a:pt x="11" y="4"/>
                        <a:pt x="10" y="5"/>
                      </a:cubicBezTo>
                      <a:cubicBezTo>
                        <a:pt x="11" y="5"/>
                        <a:pt x="8" y="0"/>
                        <a:pt x="8" y="0"/>
                      </a:cubicBezTo>
                      <a:cubicBezTo>
                        <a:pt x="7" y="1"/>
                        <a:pt x="7" y="1"/>
                        <a:pt x="7" y="1"/>
                      </a:cubicBezTo>
                      <a:cubicBezTo>
                        <a:pt x="6" y="0"/>
                        <a:pt x="6" y="0"/>
                        <a:pt x="5" y="1"/>
                      </a:cubicBezTo>
                      <a:cubicBezTo>
                        <a:pt x="5" y="1"/>
                        <a:pt x="6" y="1"/>
                        <a:pt x="6" y="1"/>
                      </a:cubicBezTo>
                      <a:cubicBezTo>
                        <a:pt x="5" y="2"/>
                        <a:pt x="3" y="3"/>
                        <a:pt x="3" y="5"/>
                      </a:cubicBezTo>
                      <a:cubicBezTo>
                        <a:pt x="2" y="6"/>
                        <a:pt x="2" y="8"/>
                        <a:pt x="0" y="10"/>
                      </a:cubicBezTo>
                      <a:cubicBezTo>
                        <a:pt x="2" y="9"/>
                        <a:pt x="3" y="11"/>
                        <a:pt x="3" y="12"/>
                      </a:cubicBezTo>
                      <a:cubicBezTo>
                        <a:pt x="3" y="13"/>
                        <a:pt x="2" y="14"/>
                        <a:pt x="5" y="14"/>
                      </a:cubicBezTo>
                      <a:cubicBezTo>
                        <a:pt x="5" y="15"/>
                        <a:pt x="4" y="14"/>
                        <a:pt x="4" y="15"/>
                      </a:cubicBezTo>
                      <a:cubicBezTo>
                        <a:pt x="5" y="15"/>
                        <a:pt x="6" y="15"/>
                        <a:pt x="7" y="16"/>
                      </a:cubicBezTo>
                      <a:cubicBezTo>
                        <a:pt x="6" y="17"/>
                        <a:pt x="6" y="17"/>
                        <a:pt x="6" y="17"/>
                      </a:cubicBezTo>
                      <a:cubicBezTo>
                        <a:pt x="10" y="19"/>
                        <a:pt x="10" y="22"/>
                        <a:pt x="13" y="26"/>
                      </a:cubicBezTo>
                      <a:cubicBezTo>
                        <a:pt x="14" y="24"/>
                        <a:pt x="14" y="24"/>
                        <a:pt x="14" y="24"/>
                      </a:cubicBezTo>
                      <a:cubicBezTo>
                        <a:pt x="15" y="25"/>
                        <a:pt x="15" y="25"/>
                        <a:pt x="15" y="26"/>
                      </a:cubicBezTo>
                      <a:cubicBezTo>
                        <a:pt x="17" y="25"/>
                        <a:pt x="13" y="24"/>
                        <a:pt x="15" y="22"/>
                      </a:cubicBezTo>
                      <a:cubicBezTo>
                        <a:pt x="14" y="26"/>
                        <a:pt x="21" y="27"/>
                        <a:pt x="19" y="31"/>
                      </a:cubicBezTo>
                      <a:cubicBezTo>
                        <a:pt x="20" y="32"/>
                        <a:pt x="20" y="29"/>
                        <a:pt x="21" y="30"/>
                      </a:cubicBezTo>
                      <a:cubicBezTo>
                        <a:pt x="21" y="31"/>
                        <a:pt x="21" y="31"/>
                        <a:pt x="21" y="31"/>
                      </a:cubicBezTo>
                      <a:cubicBezTo>
                        <a:pt x="22" y="30"/>
                        <a:pt x="22" y="30"/>
                        <a:pt x="22" y="30"/>
                      </a:cubicBezTo>
                      <a:cubicBezTo>
                        <a:pt x="23" y="31"/>
                        <a:pt x="22" y="33"/>
                        <a:pt x="22" y="33"/>
                      </a:cubicBezTo>
                      <a:cubicBezTo>
                        <a:pt x="21" y="33"/>
                        <a:pt x="21" y="33"/>
                        <a:pt x="21" y="33"/>
                      </a:cubicBezTo>
                      <a:cubicBezTo>
                        <a:pt x="21" y="35"/>
                        <a:pt x="24" y="35"/>
                        <a:pt x="24" y="36"/>
                      </a:cubicBezTo>
                      <a:cubicBezTo>
                        <a:pt x="23" y="34"/>
                        <a:pt x="23" y="34"/>
                        <a:pt x="23" y="34"/>
                      </a:cubicBezTo>
                      <a:cubicBezTo>
                        <a:pt x="27" y="36"/>
                        <a:pt x="30" y="41"/>
                        <a:pt x="35" y="41"/>
                      </a:cubicBezTo>
                      <a:cubicBezTo>
                        <a:pt x="35" y="40"/>
                        <a:pt x="35" y="40"/>
                        <a:pt x="35" y="40"/>
                      </a:cubicBezTo>
                      <a:cubicBezTo>
                        <a:pt x="39" y="41"/>
                        <a:pt x="37" y="43"/>
                        <a:pt x="40" y="45"/>
                      </a:cubicBezTo>
                      <a:cubicBezTo>
                        <a:pt x="40" y="45"/>
                        <a:pt x="40" y="45"/>
                        <a:pt x="40" y="45"/>
                      </a:cubicBezTo>
                      <a:cubicBezTo>
                        <a:pt x="41" y="44"/>
                        <a:pt x="42" y="45"/>
                        <a:pt x="42" y="45"/>
                      </a:cubicBezTo>
                      <a:cubicBezTo>
                        <a:pt x="41" y="46"/>
                        <a:pt x="42" y="48"/>
                        <a:pt x="41" y="48"/>
                      </a:cubicBezTo>
                      <a:cubicBezTo>
                        <a:pt x="44" y="49"/>
                        <a:pt x="43" y="48"/>
                        <a:pt x="47" y="47"/>
                      </a:cubicBezTo>
                      <a:cubicBezTo>
                        <a:pt x="46" y="48"/>
                        <a:pt x="46" y="48"/>
                        <a:pt x="46" y="48"/>
                      </a:cubicBezTo>
                      <a:cubicBezTo>
                        <a:pt x="48" y="48"/>
                        <a:pt x="48" y="47"/>
                        <a:pt x="50" y="48"/>
                      </a:cubicBezTo>
                      <a:cubicBezTo>
                        <a:pt x="48" y="48"/>
                        <a:pt x="49" y="51"/>
                        <a:pt x="47" y="51"/>
                      </a:cubicBezTo>
                      <a:cubicBezTo>
                        <a:pt x="48" y="56"/>
                        <a:pt x="53" y="52"/>
                        <a:pt x="52" y="57"/>
                      </a:cubicBezTo>
                      <a:cubicBezTo>
                        <a:pt x="55" y="54"/>
                        <a:pt x="51" y="53"/>
                        <a:pt x="52" y="53"/>
                      </a:cubicBezTo>
                      <a:cubicBezTo>
                        <a:pt x="52" y="51"/>
                        <a:pt x="55" y="51"/>
                        <a:pt x="55" y="52"/>
                      </a:cubicBezTo>
                      <a:cubicBezTo>
                        <a:pt x="56" y="53"/>
                        <a:pt x="54" y="58"/>
                        <a:pt x="56" y="59"/>
                      </a:cubicBezTo>
                      <a:cubicBezTo>
                        <a:pt x="56" y="59"/>
                        <a:pt x="56" y="59"/>
                        <a:pt x="55" y="59"/>
                      </a:cubicBezTo>
                      <a:cubicBezTo>
                        <a:pt x="56" y="61"/>
                        <a:pt x="58" y="59"/>
                        <a:pt x="58" y="62"/>
                      </a:cubicBezTo>
                      <a:cubicBezTo>
                        <a:pt x="60" y="60"/>
                        <a:pt x="59" y="63"/>
                        <a:pt x="61" y="60"/>
                      </a:cubicBezTo>
                      <a:cubicBezTo>
                        <a:pt x="59" y="59"/>
                        <a:pt x="59" y="59"/>
                        <a:pt x="59" y="59"/>
                      </a:cubicBezTo>
                      <a:cubicBezTo>
                        <a:pt x="61" y="60"/>
                        <a:pt x="64" y="58"/>
                        <a:pt x="65" y="60"/>
                      </a:cubicBezTo>
                      <a:cubicBezTo>
                        <a:pt x="64" y="61"/>
                        <a:pt x="63" y="61"/>
                        <a:pt x="63" y="61"/>
                      </a:cubicBezTo>
                      <a:cubicBezTo>
                        <a:pt x="63" y="62"/>
                        <a:pt x="64" y="62"/>
                        <a:pt x="64" y="63"/>
                      </a:cubicBezTo>
                      <a:cubicBezTo>
                        <a:pt x="62" y="65"/>
                        <a:pt x="61" y="61"/>
                        <a:pt x="58" y="62"/>
                      </a:cubicBezTo>
                      <a:cubicBezTo>
                        <a:pt x="58" y="64"/>
                        <a:pt x="62" y="62"/>
                        <a:pt x="59" y="64"/>
                      </a:cubicBezTo>
                      <a:cubicBezTo>
                        <a:pt x="63" y="62"/>
                        <a:pt x="61" y="67"/>
                        <a:pt x="65" y="65"/>
                      </a:cubicBezTo>
                      <a:cubicBezTo>
                        <a:pt x="64" y="67"/>
                        <a:pt x="64" y="67"/>
                        <a:pt x="64" y="67"/>
                      </a:cubicBezTo>
                      <a:cubicBezTo>
                        <a:pt x="64" y="67"/>
                        <a:pt x="65" y="66"/>
                        <a:pt x="66" y="67"/>
                      </a:cubicBezTo>
                      <a:cubicBezTo>
                        <a:pt x="63" y="68"/>
                        <a:pt x="63" y="68"/>
                        <a:pt x="63" y="68"/>
                      </a:cubicBezTo>
                      <a:cubicBezTo>
                        <a:pt x="66" y="67"/>
                        <a:pt x="65" y="71"/>
                        <a:pt x="67" y="71"/>
                      </a:cubicBezTo>
                      <a:cubicBezTo>
                        <a:pt x="64" y="69"/>
                        <a:pt x="67" y="69"/>
                        <a:pt x="67" y="67"/>
                      </a:cubicBezTo>
                      <a:cubicBezTo>
                        <a:pt x="72" y="68"/>
                        <a:pt x="66" y="73"/>
                        <a:pt x="70" y="75"/>
                      </a:cubicBezTo>
                      <a:cubicBezTo>
                        <a:pt x="69" y="74"/>
                        <a:pt x="69" y="72"/>
                        <a:pt x="70" y="72"/>
                      </a:cubicBezTo>
                      <a:cubicBezTo>
                        <a:pt x="71" y="73"/>
                        <a:pt x="71" y="74"/>
                        <a:pt x="71" y="75"/>
                      </a:cubicBezTo>
                      <a:cubicBezTo>
                        <a:pt x="74" y="77"/>
                        <a:pt x="72" y="74"/>
                        <a:pt x="73" y="73"/>
                      </a:cubicBezTo>
                      <a:cubicBezTo>
                        <a:pt x="73" y="76"/>
                        <a:pt x="75" y="74"/>
                        <a:pt x="77" y="74"/>
                      </a:cubicBezTo>
                      <a:cubicBezTo>
                        <a:pt x="76" y="75"/>
                        <a:pt x="76" y="75"/>
                        <a:pt x="76" y="75"/>
                      </a:cubicBezTo>
                      <a:cubicBezTo>
                        <a:pt x="77" y="78"/>
                        <a:pt x="79" y="73"/>
                        <a:pt x="80" y="76"/>
                      </a:cubicBezTo>
                      <a:cubicBezTo>
                        <a:pt x="78" y="77"/>
                        <a:pt x="78" y="77"/>
                        <a:pt x="78" y="77"/>
                      </a:cubicBezTo>
                      <a:cubicBezTo>
                        <a:pt x="79" y="77"/>
                        <a:pt x="79" y="77"/>
                        <a:pt x="79" y="77"/>
                      </a:cubicBezTo>
                      <a:cubicBezTo>
                        <a:pt x="78" y="79"/>
                        <a:pt x="78" y="79"/>
                        <a:pt x="78" y="79"/>
                      </a:cubicBezTo>
                      <a:cubicBezTo>
                        <a:pt x="80" y="79"/>
                        <a:pt x="80" y="79"/>
                        <a:pt x="81" y="81"/>
                      </a:cubicBezTo>
                      <a:cubicBezTo>
                        <a:pt x="82" y="80"/>
                        <a:pt x="83" y="78"/>
                        <a:pt x="85" y="79"/>
                      </a:cubicBezTo>
                      <a:cubicBezTo>
                        <a:pt x="85" y="81"/>
                        <a:pt x="83" y="80"/>
                        <a:pt x="85" y="81"/>
                      </a:cubicBezTo>
                      <a:cubicBezTo>
                        <a:pt x="84" y="82"/>
                        <a:pt x="83" y="83"/>
                        <a:pt x="83" y="81"/>
                      </a:cubicBezTo>
                      <a:cubicBezTo>
                        <a:pt x="82" y="81"/>
                        <a:pt x="82" y="81"/>
                        <a:pt x="81" y="82"/>
                      </a:cubicBezTo>
                      <a:cubicBezTo>
                        <a:pt x="81" y="84"/>
                        <a:pt x="83" y="84"/>
                        <a:pt x="84" y="84"/>
                      </a:cubicBezTo>
                      <a:cubicBezTo>
                        <a:pt x="84" y="84"/>
                        <a:pt x="84" y="84"/>
                        <a:pt x="84" y="83"/>
                      </a:cubicBezTo>
                      <a:cubicBezTo>
                        <a:pt x="88" y="83"/>
                        <a:pt x="88" y="83"/>
                        <a:pt x="88" y="83"/>
                      </a:cubicBezTo>
                      <a:cubicBezTo>
                        <a:pt x="88" y="84"/>
                        <a:pt x="87" y="84"/>
                        <a:pt x="86" y="84"/>
                      </a:cubicBezTo>
                      <a:cubicBezTo>
                        <a:pt x="87" y="85"/>
                        <a:pt x="88" y="84"/>
                        <a:pt x="89" y="85"/>
                      </a:cubicBezTo>
                      <a:cubicBezTo>
                        <a:pt x="87" y="86"/>
                        <a:pt x="87" y="87"/>
                        <a:pt x="85" y="87"/>
                      </a:cubicBezTo>
                      <a:cubicBezTo>
                        <a:pt x="88" y="87"/>
                        <a:pt x="88" y="87"/>
                        <a:pt x="88" y="87"/>
                      </a:cubicBezTo>
                      <a:cubicBezTo>
                        <a:pt x="88" y="88"/>
                        <a:pt x="88" y="90"/>
                        <a:pt x="88" y="90"/>
                      </a:cubicBezTo>
                      <a:cubicBezTo>
                        <a:pt x="89" y="92"/>
                        <a:pt x="93" y="90"/>
                        <a:pt x="94" y="92"/>
                      </a:cubicBezTo>
                      <a:cubicBezTo>
                        <a:pt x="94" y="92"/>
                        <a:pt x="94" y="92"/>
                        <a:pt x="95" y="92"/>
                      </a:cubicBezTo>
                      <a:cubicBezTo>
                        <a:pt x="96" y="93"/>
                        <a:pt x="97" y="96"/>
                        <a:pt x="100" y="96"/>
                      </a:cubicBezTo>
                      <a:cubicBezTo>
                        <a:pt x="99" y="99"/>
                        <a:pt x="99" y="99"/>
                        <a:pt x="99" y="99"/>
                      </a:cubicBezTo>
                      <a:cubicBezTo>
                        <a:pt x="101" y="99"/>
                        <a:pt x="100" y="95"/>
                        <a:pt x="103" y="96"/>
                      </a:cubicBezTo>
                      <a:cubicBezTo>
                        <a:pt x="105" y="97"/>
                        <a:pt x="102" y="98"/>
                        <a:pt x="102" y="99"/>
                      </a:cubicBezTo>
                      <a:cubicBezTo>
                        <a:pt x="104" y="99"/>
                        <a:pt x="107" y="98"/>
                        <a:pt x="107" y="101"/>
                      </a:cubicBezTo>
                      <a:cubicBezTo>
                        <a:pt x="107" y="101"/>
                        <a:pt x="106" y="100"/>
                        <a:pt x="106" y="100"/>
                      </a:cubicBezTo>
                      <a:close/>
                      <a:moveTo>
                        <a:pt x="125" y="113"/>
                      </a:moveTo>
                      <a:cubicBezTo>
                        <a:pt x="125" y="113"/>
                        <a:pt x="123" y="113"/>
                        <a:pt x="124" y="112"/>
                      </a:cubicBezTo>
                      <a:cubicBezTo>
                        <a:pt x="125" y="111"/>
                        <a:pt x="125" y="112"/>
                        <a:pt x="125" y="113"/>
                      </a:cubicBezTo>
                      <a:close/>
                      <a:moveTo>
                        <a:pt x="156" y="130"/>
                      </a:moveTo>
                      <a:cubicBezTo>
                        <a:pt x="155" y="131"/>
                        <a:pt x="155" y="130"/>
                        <a:pt x="155" y="129"/>
                      </a:cubicBezTo>
                      <a:cubicBezTo>
                        <a:pt x="155" y="129"/>
                        <a:pt x="156" y="130"/>
                        <a:pt x="156" y="130"/>
                      </a:cubicBezTo>
                      <a:close/>
                      <a:moveTo>
                        <a:pt x="241" y="181"/>
                      </a:moveTo>
                      <a:cubicBezTo>
                        <a:pt x="241" y="181"/>
                        <a:pt x="241" y="181"/>
                        <a:pt x="241" y="181"/>
                      </a:cubicBezTo>
                      <a:cubicBezTo>
                        <a:pt x="241" y="180"/>
                        <a:pt x="241" y="180"/>
                        <a:pt x="241" y="181"/>
                      </a:cubicBezTo>
                      <a:close/>
                      <a:moveTo>
                        <a:pt x="242" y="183"/>
                      </a:moveTo>
                      <a:cubicBezTo>
                        <a:pt x="242" y="183"/>
                        <a:pt x="242" y="183"/>
                        <a:pt x="243" y="183"/>
                      </a:cubicBezTo>
                      <a:cubicBezTo>
                        <a:pt x="242" y="183"/>
                        <a:pt x="242" y="182"/>
                        <a:pt x="241" y="182"/>
                      </a:cubicBezTo>
                      <a:cubicBezTo>
                        <a:pt x="241" y="183"/>
                        <a:pt x="241" y="183"/>
                        <a:pt x="242" y="183"/>
                      </a:cubicBezTo>
                      <a:close/>
                      <a:moveTo>
                        <a:pt x="65" y="47"/>
                      </a:moveTo>
                      <a:cubicBezTo>
                        <a:pt x="65" y="48"/>
                        <a:pt x="65" y="48"/>
                        <a:pt x="65" y="48"/>
                      </a:cubicBezTo>
                      <a:cubicBezTo>
                        <a:pt x="64" y="47"/>
                        <a:pt x="65" y="47"/>
                        <a:pt x="65" y="4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7" name="Freeform 1611"/>
                <p:cNvSpPr>
                  <a:spLocks/>
                </p:cNvSpPr>
                <p:nvPr/>
              </p:nvSpPr>
              <p:spPr bwMode="auto">
                <a:xfrm>
                  <a:off x="6562" y="155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6" name="Group 1813"/>
              <p:cNvGrpSpPr>
                <a:grpSpLocks/>
              </p:cNvGrpSpPr>
              <p:nvPr/>
            </p:nvGrpSpPr>
            <p:grpSpPr bwMode="auto">
              <a:xfrm>
                <a:off x="9815513" y="1966913"/>
                <a:ext cx="989013" cy="1444625"/>
                <a:chOff x="6183" y="1239"/>
                <a:chExt cx="623" cy="910"/>
              </a:xfrm>
              <a:grpFill/>
            </p:grpSpPr>
            <p:sp>
              <p:nvSpPr>
                <p:cNvPr id="2168" name="Freeform 1613"/>
                <p:cNvSpPr>
                  <a:spLocks/>
                </p:cNvSpPr>
                <p:nvPr/>
              </p:nvSpPr>
              <p:spPr bwMode="auto">
                <a:xfrm>
                  <a:off x="6427" y="14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9" name="Freeform 1614"/>
                <p:cNvSpPr>
                  <a:spLocks/>
                </p:cNvSpPr>
                <p:nvPr/>
              </p:nvSpPr>
              <p:spPr bwMode="auto">
                <a:xfrm>
                  <a:off x="6695" y="165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0" name="Freeform 1615"/>
                <p:cNvSpPr>
                  <a:spLocks/>
                </p:cNvSpPr>
                <p:nvPr/>
              </p:nvSpPr>
              <p:spPr bwMode="auto">
                <a:xfrm>
                  <a:off x="6799" y="16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0" y="1"/>
                        <a:pt x="0"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1" name="Freeform 1616"/>
                <p:cNvSpPr>
                  <a:spLocks/>
                </p:cNvSpPr>
                <p:nvPr/>
              </p:nvSpPr>
              <p:spPr bwMode="auto">
                <a:xfrm>
                  <a:off x="6804" y="1725"/>
                  <a:ext cx="2"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1" y="2"/>
                      </a:cubicBezTo>
                      <a:cubicBezTo>
                        <a:pt x="1" y="1"/>
                        <a:pt x="1" y="1"/>
                        <a:pt x="1"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2" name="Freeform 1617"/>
                <p:cNvSpPr>
                  <a:spLocks/>
                </p:cNvSpPr>
                <p:nvPr/>
              </p:nvSpPr>
              <p:spPr bwMode="auto">
                <a:xfrm>
                  <a:off x="6792" y="1704"/>
                  <a:ext cx="7" cy="2"/>
                </a:xfrm>
                <a:custGeom>
                  <a:avLst/>
                  <a:gdLst>
                    <a:gd name="T0" fmla="*/ 1 w 3"/>
                    <a:gd name="T1" fmla="*/ 0 h 1"/>
                    <a:gd name="T2" fmla="*/ 2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0" y="1"/>
                        <a:pt x="1" y="1"/>
                        <a:pt x="2" y="1"/>
                      </a:cubicBezTo>
                      <a:cubicBezTo>
                        <a:pt x="2" y="1"/>
                        <a:pt x="2" y="1"/>
                        <a:pt x="2" y="1"/>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3" name="Freeform 1618"/>
                <p:cNvSpPr>
                  <a:spLocks/>
                </p:cNvSpPr>
                <p:nvPr/>
              </p:nvSpPr>
              <p:spPr bwMode="auto">
                <a:xfrm>
                  <a:off x="6797" y="17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4" name="Freeform 1619"/>
                <p:cNvSpPr>
                  <a:spLocks/>
                </p:cNvSpPr>
                <p:nvPr/>
              </p:nvSpPr>
              <p:spPr bwMode="auto">
                <a:xfrm>
                  <a:off x="6778" y="1675"/>
                  <a:ext cx="14" cy="7"/>
                </a:xfrm>
                <a:custGeom>
                  <a:avLst/>
                  <a:gdLst>
                    <a:gd name="T0" fmla="*/ 3 w 6"/>
                    <a:gd name="T1" fmla="*/ 2 h 3"/>
                    <a:gd name="T2" fmla="*/ 4 w 6"/>
                    <a:gd name="T3" fmla="*/ 1 h 3"/>
                    <a:gd name="T4" fmla="*/ 3 w 6"/>
                    <a:gd name="T5" fmla="*/ 2 h 3"/>
                  </a:gdLst>
                  <a:ahLst/>
                  <a:cxnLst>
                    <a:cxn ang="0">
                      <a:pos x="T0" y="T1"/>
                    </a:cxn>
                    <a:cxn ang="0">
                      <a:pos x="T2" y="T3"/>
                    </a:cxn>
                    <a:cxn ang="0">
                      <a:pos x="T4" y="T5"/>
                    </a:cxn>
                  </a:cxnLst>
                  <a:rect l="0" t="0" r="r" b="b"/>
                  <a:pathLst>
                    <a:path w="6" h="3">
                      <a:moveTo>
                        <a:pt x="3" y="2"/>
                      </a:moveTo>
                      <a:cubicBezTo>
                        <a:pt x="3" y="3"/>
                        <a:pt x="4" y="1"/>
                        <a:pt x="4" y="1"/>
                      </a:cubicBezTo>
                      <a:cubicBezTo>
                        <a:pt x="6" y="0"/>
                        <a:pt x="0"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5" name="Freeform 1620"/>
                <p:cNvSpPr>
                  <a:spLocks/>
                </p:cNvSpPr>
                <p:nvPr/>
              </p:nvSpPr>
              <p:spPr bwMode="auto">
                <a:xfrm>
                  <a:off x="6785" y="1708"/>
                  <a:ext cx="5" cy="5"/>
                </a:xfrm>
                <a:custGeom>
                  <a:avLst/>
                  <a:gdLst>
                    <a:gd name="T0" fmla="*/ 2 w 5"/>
                    <a:gd name="T1" fmla="*/ 5 h 5"/>
                    <a:gd name="T2" fmla="*/ 5 w 5"/>
                    <a:gd name="T3" fmla="*/ 0 h 5"/>
                    <a:gd name="T4" fmla="*/ 0 w 5"/>
                    <a:gd name="T5" fmla="*/ 3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3"/>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6" name="Freeform 1621"/>
                <p:cNvSpPr>
                  <a:spLocks/>
                </p:cNvSpPr>
                <p:nvPr/>
              </p:nvSpPr>
              <p:spPr bwMode="auto">
                <a:xfrm>
                  <a:off x="6775" y="1699"/>
                  <a:ext cx="5"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7" name="Freeform 1622"/>
                <p:cNvSpPr>
                  <a:spLocks/>
                </p:cNvSpPr>
                <p:nvPr/>
              </p:nvSpPr>
              <p:spPr bwMode="auto">
                <a:xfrm>
                  <a:off x="6780" y="17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8" name="Freeform 1623"/>
                <p:cNvSpPr>
                  <a:spLocks/>
                </p:cNvSpPr>
                <p:nvPr/>
              </p:nvSpPr>
              <p:spPr bwMode="auto">
                <a:xfrm>
                  <a:off x="6780" y="17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9" name="Freeform 1624"/>
                <p:cNvSpPr>
                  <a:spLocks/>
                </p:cNvSpPr>
                <p:nvPr/>
              </p:nvSpPr>
              <p:spPr bwMode="auto">
                <a:xfrm>
                  <a:off x="6745" y="1671"/>
                  <a:ext cx="4" cy="4"/>
                </a:xfrm>
                <a:custGeom>
                  <a:avLst/>
                  <a:gdLst>
                    <a:gd name="T0" fmla="*/ 2 w 2"/>
                    <a:gd name="T1" fmla="*/ 1 h 2"/>
                    <a:gd name="T2" fmla="*/ 0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0" y="0"/>
                        <a:pt x="0" y="0"/>
                        <a:pt x="0" y="0"/>
                      </a:cubicBezTo>
                      <a:cubicBezTo>
                        <a:pt x="0" y="1"/>
                        <a:pt x="0" y="1"/>
                        <a:pt x="0" y="2"/>
                      </a:cubicBezTo>
                      <a:cubicBezTo>
                        <a:pt x="1"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0" name="Freeform 1625"/>
                <p:cNvSpPr>
                  <a:spLocks/>
                </p:cNvSpPr>
                <p:nvPr/>
              </p:nvSpPr>
              <p:spPr bwMode="auto">
                <a:xfrm>
                  <a:off x="6747" y="1687"/>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1" name="Freeform 1626"/>
                <p:cNvSpPr>
                  <a:spLocks/>
                </p:cNvSpPr>
                <p:nvPr/>
              </p:nvSpPr>
              <p:spPr bwMode="auto">
                <a:xfrm>
                  <a:off x="6733" y="1685"/>
                  <a:ext cx="9" cy="2"/>
                </a:xfrm>
                <a:custGeom>
                  <a:avLst/>
                  <a:gdLst>
                    <a:gd name="T0" fmla="*/ 3 w 4"/>
                    <a:gd name="T1" fmla="*/ 0 h 1"/>
                    <a:gd name="T2" fmla="*/ 1 w 4"/>
                    <a:gd name="T3" fmla="*/ 1 h 1"/>
                    <a:gd name="T4" fmla="*/ 3 w 4"/>
                    <a:gd name="T5" fmla="*/ 0 h 1"/>
                  </a:gdLst>
                  <a:ahLst/>
                  <a:cxnLst>
                    <a:cxn ang="0">
                      <a:pos x="T0" y="T1"/>
                    </a:cxn>
                    <a:cxn ang="0">
                      <a:pos x="T2" y="T3"/>
                    </a:cxn>
                    <a:cxn ang="0">
                      <a:pos x="T4" y="T5"/>
                    </a:cxn>
                  </a:cxnLst>
                  <a:rect l="0" t="0" r="r" b="b"/>
                  <a:pathLst>
                    <a:path w="4" h="1">
                      <a:moveTo>
                        <a:pt x="3" y="0"/>
                      </a:moveTo>
                      <a:cubicBezTo>
                        <a:pt x="2" y="0"/>
                        <a:pt x="0" y="0"/>
                        <a:pt x="1" y="1"/>
                      </a:cubicBezTo>
                      <a:cubicBezTo>
                        <a:pt x="2" y="0"/>
                        <a:pt x="4"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2" name="Freeform 1627"/>
                <p:cNvSpPr>
                  <a:spLocks/>
                </p:cNvSpPr>
                <p:nvPr/>
              </p:nvSpPr>
              <p:spPr bwMode="auto">
                <a:xfrm>
                  <a:off x="6702" y="1633"/>
                  <a:ext cx="5" cy="9"/>
                </a:xfrm>
                <a:custGeom>
                  <a:avLst/>
                  <a:gdLst>
                    <a:gd name="T0" fmla="*/ 0 w 5"/>
                    <a:gd name="T1" fmla="*/ 7 h 9"/>
                    <a:gd name="T2" fmla="*/ 0 w 5"/>
                    <a:gd name="T3" fmla="*/ 9 h 9"/>
                    <a:gd name="T4" fmla="*/ 5 w 5"/>
                    <a:gd name="T5" fmla="*/ 0 h 9"/>
                    <a:gd name="T6" fmla="*/ 0 w 5"/>
                    <a:gd name="T7" fmla="*/ 7 h 9"/>
                  </a:gdLst>
                  <a:ahLst/>
                  <a:cxnLst>
                    <a:cxn ang="0">
                      <a:pos x="T0" y="T1"/>
                    </a:cxn>
                    <a:cxn ang="0">
                      <a:pos x="T2" y="T3"/>
                    </a:cxn>
                    <a:cxn ang="0">
                      <a:pos x="T4" y="T5"/>
                    </a:cxn>
                    <a:cxn ang="0">
                      <a:pos x="T6" y="T7"/>
                    </a:cxn>
                  </a:cxnLst>
                  <a:rect l="0" t="0" r="r" b="b"/>
                  <a:pathLst>
                    <a:path w="5" h="9">
                      <a:moveTo>
                        <a:pt x="0" y="7"/>
                      </a:moveTo>
                      <a:lnTo>
                        <a:pt x="0" y="9"/>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3" name="Freeform 1628"/>
                <p:cNvSpPr>
                  <a:spLocks/>
                </p:cNvSpPr>
                <p:nvPr/>
              </p:nvSpPr>
              <p:spPr bwMode="auto">
                <a:xfrm>
                  <a:off x="6647" y="1621"/>
                  <a:ext cx="8" cy="12"/>
                </a:xfrm>
                <a:custGeom>
                  <a:avLst/>
                  <a:gdLst>
                    <a:gd name="T0" fmla="*/ 0 w 3"/>
                    <a:gd name="T1" fmla="*/ 3 h 5"/>
                    <a:gd name="T2" fmla="*/ 2 w 3"/>
                    <a:gd name="T3" fmla="*/ 3 h 5"/>
                    <a:gd name="T4" fmla="*/ 2 w 3"/>
                    <a:gd name="T5" fmla="*/ 1 h 5"/>
                    <a:gd name="T6" fmla="*/ 0 w 3"/>
                    <a:gd name="T7" fmla="*/ 3 h 5"/>
                  </a:gdLst>
                  <a:ahLst/>
                  <a:cxnLst>
                    <a:cxn ang="0">
                      <a:pos x="T0" y="T1"/>
                    </a:cxn>
                    <a:cxn ang="0">
                      <a:pos x="T2" y="T3"/>
                    </a:cxn>
                    <a:cxn ang="0">
                      <a:pos x="T4" y="T5"/>
                    </a:cxn>
                    <a:cxn ang="0">
                      <a:pos x="T6" y="T7"/>
                    </a:cxn>
                  </a:cxnLst>
                  <a:rect l="0" t="0" r="r" b="b"/>
                  <a:pathLst>
                    <a:path w="3" h="5">
                      <a:moveTo>
                        <a:pt x="0" y="3"/>
                      </a:moveTo>
                      <a:cubicBezTo>
                        <a:pt x="0" y="5"/>
                        <a:pt x="1" y="1"/>
                        <a:pt x="2" y="3"/>
                      </a:cubicBezTo>
                      <a:cubicBezTo>
                        <a:pt x="3" y="3"/>
                        <a:pt x="2" y="2"/>
                        <a:pt x="2" y="1"/>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4" name="Freeform 1629"/>
                <p:cNvSpPr>
                  <a:spLocks/>
                </p:cNvSpPr>
                <p:nvPr/>
              </p:nvSpPr>
              <p:spPr bwMode="auto">
                <a:xfrm>
                  <a:off x="6652" y="16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5" name="Freeform 1630"/>
                <p:cNvSpPr>
                  <a:spLocks/>
                </p:cNvSpPr>
                <p:nvPr/>
              </p:nvSpPr>
              <p:spPr bwMode="auto">
                <a:xfrm>
                  <a:off x="6223" y="1239"/>
                  <a:ext cx="5" cy="2"/>
                </a:xfrm>
                <a:custGeom>
                  <a:avLst/>
                  <a:gdLst>
                    <a:gd name="T0" fmla="*/ 0 w 2"/>
                    <a:gd name="T1" fmla="*/ 1 h 1"/>
                    <a:gd name="T2" fmla="*/ 1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1" y="0"/>
                      </a:cubicBezTo>
                      <a:cubicBezTo>
                        <a:pt x="1" y="0"/>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6" name="Freeform 1631"/>
                <p:cNvSpPr>
                  <a:spLocks/>
                </p:cNvSpPr>
                <p:nvPr/>
              </p:nvSpPr>
              <p:spPr bwMode="auto">
                <a:xfrm>
                  <a:off x="6219" y="1239"/>
                  <a:ext cx="7" cy="5"/>
                </a:xfrm>
                <a:custGeom>
                  <a:avLst/>
                  <a:gdLst>
                    <a:gd name="T0" fmla="*/ 0 w 3"/>
                    <a:gd name="T1" fmla="*/ 2 h 2"/>
                    <a:gd name="T2" fmla="*/ 3 w 3"/>
                    <a:gd name="T3" fmla="*/ 0 h 2"/>
                    <a:gd name="T4" fmla="*/ 1 w 3"/>
                    <a:gd name="T5" fmla="*/ 0 h 2"/>
                    <a:gd name="T6" fmla="*/ 0 w 3"/>
                    <a:gd name="T7" fmla="*/ 1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cubicBezTo>
                        <a:pt x="3" y="0"/>
                        <a:pt x="3" y="0"/>
                        <a:pt x="3" y="0"/>
                      </a:cubicBezTo>
                      <a:cubicBezTo>
                        <a:pt x="3" y="0"/>
                        <a:pt x="2" y="0"/>
                        <a:pt x="1" y="0"/>
                      </a:cubicBezTo>
                      <a:cubicBezTo>
                        <a:pt x="1" y="1"/>
                        <a:pt x="0"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7" name="Freeform 1632"/>
                <p:cNvSpPr>
                  <a:spLocks/>
                </p:cNvSpPr>
                <p:nvPr/>
              </p:nvSpPr>
              <p:spPr bwMode="auto">
                <a:xfrm>
                  <a:off x="6501" y="1521"/>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8" name="Freeform 1633"/>
                <p:cNvSpPr>
                  <a:spLocks/>
                </p:cNvSpPr>
                <p:nvPr/>
              </p:nvSpPr>
              <p:spPr bwMode="auto">
                <a:xfrm>
                  <a:off x="6470" y="1495"/>
                  <a:ext cx="5" cy="5"/>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2"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9" name="Freeform 1634"/>
                <p:cNvSpPr>
                  <a:spLocks/>
                </p:cNvSpPr>
                <p:nvPr/>
              </p:nvSpPr>
              <p:spPr bwMode="auto">
                <a:xfrm>
                  <a:off x="6439" y="1478"/>
                  <a:ext cx="5" cy="8"/>
                </a:xfrm>
                <a:custGeom>
                  <a:avLst/>
                  <a:gdLst>
                    <a:gd name="T0" fmla="*/ 0 w 2"/>
                    <a:gd name="T1" fmla="*/ 2 h 3"/>
                    <a:gd name="T2" fmla="*/ 2 w 2"/>
                    <a:gd name="T3" fmla="*/ 3 h 3"/>
                    <a:gd name="T4" fmla="*/ 0 w 2"/>
                    <a:gd name="T5" fmla="*/ 2 h 3"/>
                  </a:gdLst>
                  <a:ahLst/>
                  <a:cxnLst>
                    <a:cxn ang="0">
                      <a:pos x="T0" y="T1"/>
                    </a:cxn>
                    <a:cxn ang="0">
                      <a:pos x="T2" y="T3"/>
                    </a:cxn>
                    <a:cxn ang="0">
                      <a:pos x="T4" y="T5"/>
                    </a:cxn>
                  </a:cxnLst>
                  <a:rect l="0" t="0" r="r" b="b"/>
                  <a:pathLst>
                    <a:path w="2" h="3">
                      <a:moveTo>
                        <a:pt x="0" y="2"/>
                      </a:moveTo>
                      <a:cubicBezTo>
                        <a:pt x="1" y="3"/>
                        <a:pt x="2" y="3"/>
                        <a:pt x="2" y="3"/>
                      </a:cubicBezTo>
                      <a:cubicBezTo>
                        <a:pt x="1"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0" name="Freeform 1635"/>
                <p:cNvSpPr>
                  <a:spLocks/>
                </p:cNvSpPr>
                <p:nvPr/>
              </p:nvSpPr>
              <p:spPr bwMode="auto">
                <a:xfrm>
                  <a:off x="6332" y="2033"/>
                  <a:ext cx="5" cy="5"/>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1"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1" name="Freeform 1636"/>
                <p:cNvSpPr>
                  <a:spLocks/>
                </p:cNvSpPr>
                <p:nvPr/>
              </p:nvSpPr>
              <p:spPr bwMode="auto">
                <a:xfrm>
                  <a:off x="6323" y="2040"/>
                  <a:ext cx="2" cy="3"/>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2" name="Freeform 1637"/>
                <p:cNvSpPr>
                  <a:spLocks/>
                </p:cNvSpPr>
                <p:nvPr/>
              </p:nvSpPr>
              <p:spPr bwMode="auto">
                <a:xfrm>
                  <a:off x="6318" y="2038"/>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2" y="0"/>
                        <a:pt x="2" y="1"/>
                      </a:cubicBezTo>
                      <a:cubicBezTo>
                        <a:pt x="2" y="2"/>
                        <a:pt x="2" y="2"/>
                        <a:pt x="2" y="2"/>
                      </a:cubicBezTo>
                      <a:cubicBezTo>
                        <a:pt x="3" y="0"/>
                        <a:pt x="3" y="0"/>
                        <a:pt x="3" y="0"/>
                      </a:cubicBezTo>
                      <a:cubicBezTo>
                        <a:pt x="3"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3" name="Freeform 1638"/>
                <p:cNvSpPr>
                  <a:spLocks/>
                </p:cNvSpPr>
                <p:nvPr/>
              </p:nvSpPr>
              <p:spPr bwMode="auto">
                <a:xfrm>
                  <a:off x="6328" y="2026"/>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4" name="Freeform 1639"/>
                <p:cNvSpPr>
                  <a:spLocks/>
                </p:cNvSpPr>
                <p:nvPr/>
              </p:nvSpPr>
              <p:spPr bwMode="auto">
                <a:xfrm>
                  <a:off x="6330" y="2024"/>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5" name="Freeform 1640"/>
                <p:cNvSpPr>
                  <a:spLocks/>
                </p:cNvSpPr>
                <p:nvPr/>
              </p:nvSpPr>
              <p:spPr bwMode="auto">
                <a:xfrm>
                  <a:off x="6328" y="2024"/>
                  <a:ext cx="4" cy="2"/>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6" name="Freeform 1641"/>
                <p:cNvSpPr>
                  <a:spLocks/>
                </p:cNvSpPr>
                <p:nvPr/>
              </p:nvSpPr>
              <p:spPr bwMode="auto">
                <a:xfrm>
                  <a:off x="6325" y="20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7" name="Freeform 1642"/>
                <p:cNvSpPr>
                  <a:spLocks/>
                </p:cNvSpPr>
                <p:nvPr/>
              </p:nvSpPr>
              <p:spPr bwMode="auto">
                <a:xfrm>
                  <a:off x="6323" y="2029"/>
                  <a:ext cx="5" cy="4"/>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8" name="Freeform 1643"/>
                <p:cNvSpPr>
                  <a:spLocks/>
                </p:cNvSpPr>
                <p:nvPr/>
              </p:nvSpPr>
              <p:spPr bwMode="auto">
                <a:xfrm>
                  <a:off x="6323" y="2029"/>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cubicBezTo>
                        <a:pt x="1" y="2"/>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9" name="Freeform 1644"/>
                <p:cNvSpPr>
                  <a:spLocks/>
                </p:cNvSpPr>
                <p:nvPr/>
              </p:nvSpPr>
              <p:spPr bwMode="auto">
                <a:xfrm>
                  <a:off x="6316" y="2043"/>
                  <a:ext cx="2" cy="2"/>
                </a:xfrm>
                <a:custGeom>
                  <a:avLst/>
                  <a:gdLst>
                    <a:gd name="T0" fmla="*/ 1 w 1"/>
                    <a:gd name="T1" fmla="*/ 1 h 1"/>
                    <a:gd name="T2" fmla="*/ 0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0" name="Freeform 1645"/>
                <p:cNvSpPr>
                  <a:spLocks/>
                </p:cNvSpPr>
                <p:nvPr/>
              </p:nvSpPr>
              <p:spPr bwMode="auto">
                <a:xfrm>
                  <a:off x="6325" y="202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1" name="Freeform 1646"/>
                <p:cNvSpPr>
                  <a:spLocks/>
                </p:cNvSpPr>
                <p:nvPr/>
              </p:nvSpPr>
              <p:spPr bwMode="auto">
                <a:xfrm>
                  <a:off x="6323" y="202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2" name="Freeform 1647"/>
                <p:cNvSpPr>
                  <a:spLocks/>
                </p:cNvSpPr>
                <p:nvPr/>
              </p:nvSpPr>
              <p:spPr bwMode="auto">
                <a:xfrm>
                  <a:off x="6320" y="2033"/>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3" name="Freeform 1648"/>
                <p:cNvSpPr>
                  <a:spLocks/>
                </p:cNvSpPr>
                <p:nvPr/>
              </p:nvSpPr>
              <p:spPr bwMode="auto">
                <a:xfrm>
                  <a:off x="6325" y="201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4" name="Freeform 1649"/>
                <p:cNvSpPr>
                  <a:spLocks/>
                </p:cNvSpPr>
                <p:nvPr/>
              </p:nvSpPr>
              <p:spPr bwMode="auto">
                <a:xfrm>
                  <a:off x="6325" y="2014"/>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1"/>
                        <a:pt x="1"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5" name="Freeform 1650"/>
                <p:cNvSpPr>
                  <a:spLocks/>
                </p:cNvSpPr>
                <p:nvPr/>
              </p:nvSpPr>
              <p:spPr bwMode="auto">
                <a:xfrm>
                  <a:off x="6323" y="20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6" name="Freeform 1651"/>
                <p:cNvSpPr>
                  <a:spLocks/>
                </p:cNvSpPr>
                <p:nvPr/>
              </p:nvSpPr>
              <p:spPr bwMode="auto">
                <a:xfrm>
                  <a:off x="6323" y="202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7" name="Freeform 1652"/>
                <p:cNvSpPr>
                  <a:spLocks/>
                </p:cNvSpPr>
                <p:nvPr/>
              </p:nvSpPr>
              <p:spPr bwMode="auto">
                <a:xfrm>
                  <a:off x="6323"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8" name="Freeform 1653"/>
                <p:cNvSpPr>
                  <a:spLocks/>
                </p:cNvSpPr>
                <p:nvPr/>
              </p:nvSpPr>
              <p:spPr bwMode="auto">
                <a:xfrm>
                  <a:off x="6323" y="202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9" name="Freeform 1654"/>
                <p:cNvSpPr>
                  <a:spLocks/>
                </p:cNvSpPr>
                <p:nvPr/>
              </p:nvSpPr>
              <p:spPr bwMode="auto">
                <a:xfrm>
                  <a:off x="6316" y="2033"/>
                  <a:ext cx="4"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1"/>
                        <a:pt x="0"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0" name="Freeform 1655"/>
                <p:cNvSpPr>
                  <a:spLocks/>
                </p:cNvSpPr>
                <p:nvPr/>
              </p:nvSpPr>
              <p:spPr bwMode="auto">
                <a:xfrm>
                  <a:off x="6318" y="2029"/>
                  <a:ext cx="2" cy="4"/>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1" name="Rectangle 1656"/>
                <p:cNvSpPr>
                  <a:spLocks noChangeArrowheads="1"/>
                </p:cNvSpPr>
                <p:nvPr/>
              </p:nvSpPr>
              <p:spPr bwMode="auto">
                <a:xfrm>
                  <a:off x="6318" y="203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2" name="Freeform 1657"/>
                <p:cNvSpPr>
                  <a:spLocks/>
                </p:cNvSpPr>
                <p:nvPr/>
              </p:nvSpPr>
              <p:spPr bwMode="auto">
                <a:xfrm>
                  <a:off x="6318" y="2024"/>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3" name="Freeform 1658"/>
                <p:cNvSpPr>
                  <a:spLocks/>
                </p:cNvSpPr>
                <p:nvPr/>
              </p:nvSpPr>
              <p:spPr bwMode="auto">
                <a:xfrm>
                  <a:off x="6320"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4" name="Freeform 1659"/>
                <p:cNvSpPr>
                  <a:spLocks/>
                </p:cNvSpPr>
                <p:nvPr/>
              </p:nvSpPr>
              <p:spPr bwMode="auto">
                <a:xfrm>
                  <a:off x="6316" y="20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5" name="Freeform 1660"/>
                <p:cNvSpPr>
                  <a:spLocks/>
                </p:cNvSpPr>
                <p:nvPr/>
              </p:nvSpPr>
              <p:spPr bwMode="auto">
                <a:xfrm>
                  <a:off x="6318" y="2026"/>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6" name="Freeform 1661"/>
                <p:cNvSpPr>
                  <a:spLocks/>
                </p:cNvSpPr>
                <p:nvPr/>
              </p:nvSpPr>
              <p:spPr bwMode="auto">
                <a:xfrm>
                  <a:off x="6320" y="202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7" name="Freeform 1662"/>
                <p:cNvSpPr>
                  <a:spLocks/>
                </p:cNvSpPr>
                <p:nvPr/>
              </p:nvSpPr>
              <p:spPr bwMode="auto">
                <a:xfrm>
                  <a:off x="6320" y="2024"/>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8" name="Freeform 1663"/>
                <p:cNvSpPr>
                  <a:spLocks/>
                </p:cNvSpPr>
                <p:nvPr/>
              </p:nvSpPr>
              <p:spPr bwMode="auto">
                <a:xfrm>
                  <a:off x="6320" y="2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9" name="Freeform 1664"/>
                <p:cNvSpPr>
                  <a:spLocks/>
                </p:cNvSpPr>
                <p:nvPr/>
              </p:nvSpPr>
              <p:spPr bwMode="auto">
                <a:xfrm>
                  <a:off x="6299" y="2024"/>
                  <a:ext cx="17" cy="19"/>
                </a:xfrm>
                <a:custGeom>
                  <a:avLst/>
                  <a:gdLst>
                    <a:gd name="T0" fmla="*/ 0 w 7"/>
                    <a:gd name="T1" fmla="*/ 8 h 8"/>
                    <a:gd name="T2" fmla="*/ 1 w 7"/>
                    <a:gd name="T3" fmla="*/ 7 h 8"/>
                    <a:gd name="T4" fmla="*/ 7 w 7"/>
                    <a:gd name="T5" fmla="*/ 0 h 8"/>
                    <a:gd name="T6" fmla="*/ 6 w 7"/>
                    <a:gd name="T7" fmla="*/ 2 h 8"/>
                    <a:gd name="T8" fmla="*/ 4 w 7"/>
                    <a:gd name="T9" fmla="*/ 5 h 8"/>
                    <a:gd name="T10" fmla="*/ 4 w 7"/>
                    <a:gd name="T11" fmla="*/ 3 h 8"/>
                    <a:gd name="T12" fmla="*/ 0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7"/>
                        <a:pt x="6" y="3"/>
                        <a:pt x="7" y="0"/>
                      </a:cubicBezTo>
                      <a:cubicBezTo>
                        <a:pt x="7" y="1"/>
                        <a:pt x="6" y="1"/>
                        <a:pt x="6" y="2"/>
                      </a:cubicBezTo>
                      <a:cubicBezTo>
                        <a:pt x="5" y="3"/>
                        <a:pt x="5" y="4"/>
                        <a:pt x="4" y="5"/>
                      </a:cubicBezTo>
                      <a:cubicBezTo>
                        <a:pt x="3" y="5"/>
                        <a:pt x="4" y="4"/>
                        <a:pt x="4" y="3"/>
                      </a:cubicBezTo>
                      <a:cubicBezTo>
                        <a:pt x="3" y="5"/>
                        <a:pt x="2" y="5"/>
                        <a:pt x="0" y="8"/>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0" name="Freeform 1665"/>
                <p:cNvSpPr>
                  <a:spLocks/>
                </p:cNvSpPr>
                <p:nvPr/>
              </p:nvSpPr>
              <p:spPr bwMode="auto">
                <a:xfrm>
                  <a:off x="6316" y="2021"/>
                  <a:ext cx="4" cy="5"/>
                </a:xfrm>
                <a:custGeom>
                  <a:avLst/>
                  <a:gdLst>
                    <a:gd name="T0" fmla="*/ 0 w 2"/>
                    <a:gd name="T1" fmla="*/ 2 h 2"/>
                    <a:gd name="T2" fmla="*/ 1 w 2"/>
                    <a:gd name="T3" fmla="*/ 2 h 2"/>
                    <a:gd name="T4" fmla="*/ 2 w 2"/>
                    <a:gd name="T5" fmla="*/ 0 h 2"/>
                    <a:gd name="T6" fmla="*/ 0 w 2"/>
                    <a:gd name="T7" fmla="*/ 1 h 2"/>
                    <a:gd name="T8" fmla="*/ 1 w 2"/>
                    <a:gd name="T9" fmla="*/ 1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1"/>
                        <a:pt x="1" y="1"/>
                        <a:pt x="2" y="0"/>
                      </a:cubicBezTo>
                      <a:cubicBezTo>
                        <a:pt x="1" y="0"/>
                        <a:pt x="1" y="1"/>
                        <a:pt x="0" y="1"/>
                      </a:cubicBezTo>
                      <a:cubicBezTo>
                        <a:pt x="1" y="1"/>
                        <a:pt x="1" y="1"/>
                        <a:pt x="1"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1" name="Freeform 1666"/>
                <p:cNvSpPr>
                  <a:spLocks/>
                </p:cNvSpPr>
                <p:nvPr/>
              </p:nvSpPr>
              <p:spPr bwMode="auto">
                <a:xfrm>
                  <a:off x="6311" y="2024"/>
                  <a:ext cx="9" cy="9"/>
                </a:xfrm>
                <a:custGeom>
                  <a:avLst/>
                  <a:gdLst>
                    <a:gd name="T0" fmla="*/ 3 w 4"/>
                    <a:gd name="T1" fmla="*/ 1 h 4"/>
                    <a:gd name="T2" fmla="*/ 0 w 4"/>
                    <a:gd name="T3" fmla="*/ 4 h 4"/>
                    <a:gd name="T4" fmla="*/ 2 w 4"/>
                    <a:gd name="T5" fmla="*/ 3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3 w 4"/>
                    <a:gd name="T31" fmla="*/ 1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3"/>
                        <a:pt x="3" y="2"/>
                        <a:pt x="3" y="1"/>
                      </a:cubicBezTo>
                      <a:cubicBezTo>
                        <a:pt x="3" y="1"/>
                        <a:pt x="3" y="1"/>
                        <a:pt x="3" y="1"/>
                      </a:cubicBezTo>
                      <a:cubicBezTo>
                        <a:pt x="3" y="1"/>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1"/>
                        <a:pt x="3" y="1"/>
                      </a:cubicBezTo>
                      <a:cubicBezTo>
                        <a:pt x="3" y="0"/>
                        <a:pt x="3" y="0"/>
                        <a:pt x="3" y="0"/>
                      </a:cubicBezTo>
                      <a:cubicBezTo>
                        <a:pt x="4" y="0"/>
                        <a:pt x="4" y="0"/>
                        <a:pt x="4" y="0"/>
                      </a:cubicBezTo>
                      <a:cubicBezTo>
                        <a:pt x="4" y="0"/>
                        <a:pt x="4" y="0"/>
                        <a:pt x="4" y="0"/>
                      </a:cubicBezTo>
                      <a:cubicBezTo>
                        <a:pt x="3" y="1"/>
                        <a:pt x="3" y="1"/>
                        <a:pt x="3" y="1"/>
                      </a:cubicBezTo>
                      <a:cubicBezTo>
                        <a:pt x="3"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2" name="Freeform 1667"/>
                <p:cNvSpPr>
                  <a:spLocks/>
                </p:cNvSpPr>
                <p:nvPr/>
              </p:nvSpPr>
              <p:spPr bwMode="auto">
                <a:xfrm>
                  <a:off x="6309"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3" name="Freeform 1668"/>
                <p:cNvSpPr>
                  <a:spLocks/>
                </p:cNvSpPr>
                <p:nvPr/>
              </p:nvSpPr>
              <p:spPr bwMode="auto">
                <a:xfrm>
                  <a:off x="6311" y="2036"/>
                  <a:ext cx="5" cy="9"/>
                </a:xfrm>
                <a:custGeom>
                  <a:avLst/>
                  <a:gdLst>
                    <a:gd name="T0" fmla="*/ 0 w 2"/>
                    <a:gd name="T1" fmla="*/ 3 h 4"/>
                    <a:gd name="T2" fmla="*/ 0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2"/>
                        <a:pt x="0" y="3"/>
                      </a:cubicBezTo>
                      <a:cubicBezTo>
                        <a:pt x="0" y="3"/>
                        <a:pt x="0" y="3"/>
                        <a:pt x="0" y="4"/>
                      </a:cubicBezTo>
                      <a:cubicBezTo>
                        <a:pt x="0" y="3"/>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4" name="Freeform 1669"/>
                <p:cNvSpPr>
                  <a:spLocks/>
                </p:cNvSpPr>
                <p:nvPr/>
              </p:nvSpPr>
              <p:spPr bwMode="auto">
                <a:xfrm>
                  <a:off x="6309" y="2036"/>
                  <a:ext cx="4" cy="2"/>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1"/>
                        <a:pt x="1"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5" name="Freeform 1670"/>
                <p:cNvSpPr>
                  <a:spLocks/>
                </p:cNvSpPr>
                <p:nvPr/>
              </p:nvSpPr>
              <p:spPr bwMode="auto">
                <a:xfrm>
                  <a:off x="6316" y="201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6" name="Freeform 1671"/>
                <p:cNvSpPr>
                  <a:spLocks/>
                </p:cNvSpPr>
                <p:nvPr/>
              </p:nvSpPr>
              <p:spPr bwMode="auto">
                <a:xfrm>
                  <a:off x="6316" y="2019"/>
                  <a:ext cx="2" cy="2"/>
                </a:xfrm>
                <a:custGeom>
                  <a:avLst/>
                  <a:gdLst>
                    <a:gd name="T0" fmla="*/ 0 w 2"/>
                    <a:gd name="T1" fmla="*/ 2 h 2"/>
                    <a:gd name="T2" fmla="*/ 2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7" name="Freeform 1672"/>
                <p:cNvSpPr>
                  <a:spLocks/>
                </p:cNvSpPr>
                <p:nvPr/>
              </p:nvSpPr>
              <p:spPr bwMode="auto">
                <a:xfrm>
                  <a:off x="6235" y="2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8" name="Freeform 1673"/>
                <p:cNvSpPr>
                  <a:spLocks/>
                </p:cNvSpPr>
                <p:nvPr/>
              </p:nvSpPr>
              <p:spPr bwMode="auto">
                <a:xfrm>
                  <a:off x="6238" y="201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9" name="Freeform 1674"/>
                <p:cNvSpPr>
                  <a:spLocks/>
                </p:cNvSpPr>
                <p:nvPr/>
              </p:nvSpPr>
              <p:spPr bwMode="auto">
                <a:xfrm>
                  <a:off x="6294" y="1995"/>
                  <a:ext cx="5"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0" name="Freeform 1675"/>
                <p:cNvSpPr>
                  <a:spLocks/>
                </p:cNvSpPr>
                <p:nvPr/>
              </p:nvSpPr>
              <p:spPr bwMode="auto">
                <a:xfrm>
                  <a:off x="6261" y="2007"/>
                  <a:ext cx="5" cy="5"/>
                </a:xfrm>
                <a:custGeom>
                  <a:avLst/>
                  <a:gdLst>
                    <a:gd name="T0" fmla="*/ 1 w 2"/>
                    <a:gd name="T1" fmla="*/ 1 h 2"/>
                    <a:gd name="T2" fmla="*/ 0 w 2"/>
                    <a:gd name="T3" fmla="*/ 2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0" y="2"/>
                      </a:cubicBezTo>
                      <a:cubicBezTo>
                        <a:pt x="1" y="1"/>
                        <a:pt x="1" y="1"/>
                        <a:pt x="2"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1" name="Freeform 1676"/>
                <p:cNvSpPr>
                  <a:spLocks/>
                </p:cNvSpPr>
                <p:nvPr/>
              </p:nvSpPr>
              <p:spPr bwMode="auto">
                <a:xfrm>
                  <a:off x="6252" y="202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2" name="Freeform 1677"/>
                <p:cNvSpPr>
                  <a:spLocks/>
                </p:cNvSpPr>
                <p:nvPr/>
              </p:nvSpPr>
              <p:spPr bwMode="auto">
                <a:xfrm>
                  <a:off x="6223" y="2014"/>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3" name="Freeform 1678"/>
                <p:cNvSpPr>
                  <a:spLocks/>
                </p:cNvSpPr>
                <p:nvPr/>
              </p:nvSpPr>
              <p:spPr bwMode="auto">
                <a:xfrm>
                  <a:off x="6304" y="2012"/>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4" name="Freeform 1679"/>
                <p:cNvSpPr>
                  <a:spLocks/>
                </p:cNvSpPr>
                <p:nvPr/>
              </p:nvSpPr>
              <p:spPr bwMode="auto">
                <a:xfrm>
                  <a:off x="6261" y="19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5" name="Freeform 1680"/>
                <p:cNvSpPr>
                  <a:spLocks/>
                </p:cNvSpPr>
                <p:nvPr/>
              </p:nvSpPr>
              <p:spPr bwMode="auto">
                <a:xfrm>
                  <a:off x="6306" y="2010"/>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6" name="Freeform 1681"/>
                <p:cNvSpPr>
                  <a:spLocks/>
                </p:cNvSpPr>
                <p:nvPr/>
              </p:nvSpPr>
              <p:spPr bwMode="auto">
                <a:xfrm>
                  <a:off x="6195" y="198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7" name="Freeform 1682"/>
                <p:cNvSpPr>
                  <a:spLocks/>
                </p:cNvSpPr>
                <p:nvPr/>
              </p:nvSpPr>
              <p:spPr bwMode="auto">
                <a:xfrm>
                  <a:off x="6216" y="195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8" name="Rectangle 1683"/>
                <p:cNvSpPr>
                  <a:spLocks noChangeArrowheads="1"/>
                </p:cNvSpPr>
                <p:nvPr/>
              </p:nvSpPr>
              <p:spPr bwMode="auto">
                <a:xfrm>
                  <a:off x="6313" y="201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9" name="Freeform 1684"/>
                <p:cNvSpPr>
                  <a:spLocks/>
                </p:cNvSpPr>
                <p:nvPr/>
              </p:nvSpPr>
              <p:spPr bwMode="auto">
                <a:xfrm>
                  <a:off x="6304" y="203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0" name="Freeform 1685"/>
                <p:cNvSpPr>
                  <a:spLocks/>
                </p:cNvSpPr>
                <p:nvPr/>
              </p:nvSpPr>
              <p:spPr bwMode="auto">
                <a:xfrm>
                  <a:off x="6287"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1" name="Freeform 1686"/>
                <p:cNvSpPr>
                  <a:spLocks/>
                </p:cNvSpPr>
                <p:nvPr/>
              </p:nvSpPr>
              <p:spPr bwMode="auto">
                <a:xfrm>
                  <a:off x="6313" y="201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2" name="Freeform 1687"/>
                <p:cNvSpPr>
                  <a:spLocks/>
                </p:cNvSpPr>
                <p:nvPr/>
              </p:nvSpPr>
              <p:spPr bwMode="auto">
                <a:xfrm>
                  <a:off x="6313" y="2017"/>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3" name="Freeform 1688"/>
                <p:cNvSpPr>
                  <a:spLocks/>
                </p:cNvSpPr>
                <p:nvPr/>
              </p:nvSpPr>
              <p:spPr bwMode="auto">
                <a:xfrm>
                  <a:off x="6313" y="201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4" name="Freeform 1689"/>
                <p:cNvSpPr>
                  <a:spLocks/>
                </p:cNvSpPr>
                <p:nvPr/>
              </p:nvSpPr>
              <p:spPr bwMode="auto">
                <a:xfrm>
                  <a:off x="6219" y="19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5" name="Rectangle 1690"/>
                <p:cNvSpPr>
                  <a:spLocks noChangeArrowheads="1"/>
                </p:cNvSpPr>
                <p:nvPr/>
              </p:nvSpPr>
              <p:spPr bwMode="auto">
                <a:xfrm>
                  <a:off x="6261" y="203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6" name="Freeform 1691"/>
                <p:cNvSpPr>
                  <a:spLocks/>
                </p:cNvSpPr>
                <p:nvPr/>
              </p:nvSpPr>
              <p:spPr bwMode="auto">
                <a:xfrm>
                  <a:off x="6259" y="2024"/>
                  <a:ext cx="9" cy="9"/>
                </a:xfrm>
                <a:custGeom>
                  <a:avLst/>
                  <a:gdLst>
                    <a:gd name="T0" fmla="*/ 0 w 4"/>
                    <a:gd name="T1" fmla="*/ 4 h 4"/>
                    <a:gd name="T2" fmla="*/ 1 w 4"/>
                    <a:gd name="T3" fmla="*/ 4 h 4"/>
                    <a:gd name="T4" fmla="*/ 4 w 4"/>
                    <a:gd name="T5" fmla="*/ 0 h 4"/>
                    <a:gd name="T6" fmla="*/ 0 w 4"/>
                    <a:gd name="T7" fmla="*/ 4 h 4"/>
                  </a:gdLst>
                  <a:ahLst/>
                  <a:cxnLst>
                    <a:cxn ang="0">
                      <a:pos x="T0" y="T1"/>
                    </a:cxn>
                    <a:cxn ang="0">
                      <a:pos x="T2" y="T3"/>
                    </a:cxn>
                    <a:cxn ang="0">
                      <a:pos x="T4" y="T5"/>
                    </a:cxn>
                    <a:cxn ang="0">
                      <a:pos x="T6" y="T7"/>
                    </a:cxn>
                  </a:cxnLst>
                  <a:rect l="0" t="0" r="r" b="b"/>
                  <a:pathLst>
                    <a:path w="4" h="4">
                      <a:moveTo>
                        <a:pt x="0" y="4"/>
                      </a:moveTo>
                      <a:cubicBezTo>
                        <a:pt x="2" y="3"/>
                        <a:pt x="2" y="3"/>
                        <a:pt x="1" y="4"/>
                      </a:cubicBezTo>
                      <a:cubicBezTo>
                        <a:pt x="4" y="0"/>
                        <a:pt x="4" y="0"/>
                        <a:pt x="4"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7" name="Freeform 1692"/>
                <p:cNvSpPr>
                  <a:spLocks noEditPoints="1"/>
                </p:cNvSpPr>
                <p:nvPr/>
              </p:nvSpPr>
              <p:spPr bwMode="auto">
                <a:xfrm>
                  <a:off x="6183" y="1948"/>
                  <a:ext cx="135" cy="99"/>
                </a:xfrm>
                <a:custGeom>
                  <a:avLst/>
                  <a:gdLst>
                    <a:gd name="T0" fmla="*/ 21 w 57"/>
                    <a:gd name="T1" fmla="*/ 29 h 42"/>
                    <a:gd name="T2" fmla="*/ 23 w 57"/>
                    <a:gd name="T3" fmla="*/ 28 h 42"/>
                    <a:gd name="T4" fmla="*/ 22 w 57"/>
                    <a:gd name="T5" fmla="*/ 31 h 42"/>
                    <a:gd name="T6" fmla="*/ 25 w 57"/>
                    <a:gd name="T7" fmla="*/ 30 h 42"/>
                    <a:gd name="T8" fmla="*/ 26 w 57"/>
                    <a:gd name="T9" fmla="*/ 31 h 42"/>
                    <a:gd name="T10" fmla="*/ 34 w 57"/>
                    <a:gd name="T11" fmla="*/ 26 h 42"/>
                    <a:gd name="T12" fmla="*/ 33 w 57"/>
                    <a:gd name="T13" fmla="*/ 27 h 42"/>
                    <a:gd name="T14" fmla="*/ 30 w 57"/>
                    <a:gd name="T15" fmla="*/ 31 h 42"/>
                    <a:gd name="T16" fmla="*/ 32 w 57"/>
                    <a:gd name="T17" fmla="*/ 32 h 42"/>
                    <a:gd name="T18" fmla="*/ 33 w 57"/>
                    <a:gd name="T19" fmla="*/ 33 h 42"/>
                    <a:gd name="T20" fmla="*/ 34 w 57"/>
                    <a:gd name="T21" fmla="*/ 36 h 42"/>
                    <a:gd name="T22" fmla="*/ 34 w 57"/>
                    <a:gd name="T23" fmla="*/ 37 h 42"/>
                    <a:gd name="T24" fmla="*/ 44 w 57"/>
                    <a:gd name="T25" fmla="*/ 29 h 42"/>
                    <a:gd name="T26" fmla="*/ 37 w 57"/>
                    <a:gd name="T27" fmla="*/ 38 h 42"/>
                    <a:gd name="T28" fmla="*/ 38 w 57"/>
                    <a:gd name="T29" fmla="*/ 39 h 42"/>
                    <a:gd name="T30" fmla="*/ 39 w 57"/>
                    <a:gd name="T31" fmla="*/ 39 h 42"/>
                    <a:gd name="T32" fmla="*/ 43 w 57"/>
                    <a:gd name="T33" fmla="*/ 39 h 42"/>
                    <a:gd name="T34" fmla="*/ 49 w 57"/>
                    <a:gd name="T35" fmla="*/ 34 h 42"/>
                    <a:gd name="T36" fmla="*/ 47 w 57"/>
                    <a:gd name="T37" fmla="*/ 39 h 42"/>
                    <a:gd name="T38" fmla="*/ 51 w 57"/>
                    <a:gd name="T39" fmla="*/ 35 h 42"/>
                    <a:gd name="T40" fmla="*/ 56 w 57"/>
                    <a:gd name="T41" fmla="*/ 29 h 42"/>
                    <a:gd name="T42" fmla="*/ 54 w 57"/>
                    <a:gd name="T43" fmla="*/ 31 h 42"/>
                    <a:gd name="T44" fmla="*/ 54 w 57"/>
                    <a:gd name="T45" fmla="*/ 28 h 42"/>
                    <a:gd name="T46" fmla="*/ 52 w 57"/>
                    <a:gd name="T47" fmla="*/ 26 h 42"/>
                    <a:gd name="T48" fmla="*/ 47 w 57"/>
                    <a:gd name="T49" fmla="*/ 26 h 42"/>
                    <a:gd name="T50" fmla="*/ 47 w 57"/>
                    <a:gd name="T51" fmla="*/ 24 h 42"/>
                    <a:gd name="T52" fmla="*/ 44 w 57"/>
                    <a:gd name="T53" fmla="*/ 26 h 42"/>
                    <a:gd name="T54" fmla="*/ 41 w 57"/>
                    <a:gd name="T55" fmla="*/ 27 h 42"/>
                    <a:gd name="T56" fmla="*/ 40 w 57"/>
                    <a:gd name="T57" fmla="*/ 22 h 42"/>
                    <a:gd name="T58" fmla="*/ 37 w 57"/>
                    <a:gd name="T59" fmla="*/ 23 h 42"/>
                    <a:gd name="T60" fmla="*/ 36 w 57"/>
                    <a:gd name="T61" fmla="*/ 21 h 42"/>
                    <a:gd name="T62" fmla="*/ 33 w 57"/>
                    <a:gd name="T63" fmla="*/ 21 h 42"/>
                    <a:gd name="T64" fmla="*/ 33 w 57"/>
                    <a:gd name="T65" fmla="*/ 17 h 42"/>
                    <a:gd name="T66" fmla="*/ 31 w 57"/>
                    <a:gd name="T67" fmla="*/ 13 h 42"/>
                    <a:gd name="T68" fmla="*/ 28 w 57"/>
                    <a:gd name="T69" fmla="*/ 11 h 42"/>
                    <a:gd name="T70" fmla="*/ 25 w 57"/>
                    <a:gd name="T71" fmla="*/ 11 h 42"/>
                    <a:gd name="T72" fmla="*/ 23 w 57"/>
                    <a:gd name="T73" fmla="*/ 6 h 42"/>
                    <a:gd name="T74" fmla="*/ 22 w 57"/>
                    <a:gd name="T75" fmla="*/ 6 h 42"/>
                    <a:gd name="T76" fmla="*/ 19 w 57"/>
                    <a:gd name="T77" fmla="*/ 4 h 42"/>
                    <a:gd name="T78" fmla="*/ 16 w 57"/>
                    <a:gd name="T79" fmla="*/ 4 h 42"/>
                    <a:gd name="T80" fmla="*/ 13 w 57"/>
                    <a:gd name="T81" fmla="*/ 2 h 42"/>
                    <a:gd name="T82" fmla="*/ 3 w 57"/>
                    <a:gd name="T83" fmla="*/ 11 h 42"/>
                    <a:gd name="T84" fmla="*/ 7 w 57"/>
                    <a:gd name="T85" fmla="*/ 11 h 42"/>
                    <a:gd name="T86" fmla="*/ 5 w 57"/>
                    <a:gd name="T87" fmla="*/ 17 h 42"/>
                    <a:gd name="T88" fmla="*/ 10 w 57"/>
                    <a:gd name="T89" fmla="*/ 17 h 42"/>
                    <a:gd name="T90" fmla="*/ 12 w 57"/>
                    <a:gd name="T91" fmla="*/ 18 h 42"/>
                    <a:gd name="T92" fmla="*/ 13 w 57"/>
                    <a:gd name="T93" fmla="*/ 21 h 42"/>
                    <a:gd name="T94" fmla="*/ 13 w 57"/>
                    <a:gd name="T95" fmla="*/ 21 h 42"/>
                    <a:gd name="T96" fmla="*/ 14 w 57"/>
                    <a:gd name="T97" fmla="*/ 24 h 42"/>
                    <a:gd name="T98" fmla="*/ 17 w 57"/>
                    <a:gd name="T99" fmla="*/ 22 h 42"/>
                    <a:gd name="T100" fmla="*/ 17 w 57"/>
                    <a:gd name="T101" fmla="*/ 25 h 42"/>
                    <a:gd name="T102" fmla="*/ 17 w 57"/>
                    <a:gd name="T103" fmla="*/ 26 h 42"/>
                    <a:gd name="T104" fmla="*/ 17 w 57"/>
                    <a:gd name="T105" fmla="*/ 29 h 42"/>
                    <a:gd name="T106" fmla="*/ 19 w 57"/>
                    <a:gd name="T107" fmla="*/ 29 h 42"/>
                    <a:gd name="T108" fmla="*/ 32 w 57"/>
                    <a:gd name="T109" fmla="*/ 29 h 42"/>
                    <a:gd name="T110" fmla="*/ 53 w 57"/>
                    <a:gd name="T111" fmla="*/ 31 h 42"/>
                    <a:gd name="T112" fmla="*/ 22 w 57"/>
                    <a:gd name="T11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42">
                      <a:moveTo>
                        <a:pt x="21" y="28"/>
                      </a:moveTo>
                      <a:cubicBezTo>
                        <a:pt x="20" y="29"/>
                        <a:pt x="20" y="29"/>
                        <a:pt x="20" y="29"/>
                      </a:cubicBezTo>
                      <a:cubicBezTo>
                        <a:pt x="18" y="31"/>
                        <a:pt x="19" y="31"/>
                        <a:pt x="18" y="32"/>
                      </a:cubicBezTo>
                      <a:cubicBezTo>
                        <a:pt x="21" y="28"/>
                        <a:pt x="18" y="32"/>
                        <a:pt x="22" y="28"/>
                      </a:cubicBezTo>
                      <a:cubicBezTo>
                        <a:pt x="21" y="29"/>
                        <a:pt x="21" y="29"/>
                        <a:pt x="21" y="29"/>
                      </a:cubicBezTo>
                      <a:cubicBezTo>
                        <a:pt x="21" y="29"/>
                        <a:pt x="21" y="29"/>
                        <a:pt x="21" y="29"/>
                      </a:cubicBezTo>
                      <a:cubicBezTo>
                        <a:pt x="20" y="31"/>
                        <a:pt x="24" y="26"/>
                        <a:pt x="23" y="27"/>
                      </a:cubicBezTo>
                      <a:cubicBezTo>
                        <a:pt x="23" y="27"/>
                        <a:pt x="23" y="28"/>
                        <a:pt x="22" y="29"/>
                      </a:cubicBezTo>
                      <a:cubicBezTo>
                        <a:pt x="23" y="28"/>
                        <a:pt x="23" y="28"/>
                        <a:pt x="23" y="28"/>
                      </a:cubicBezTo>
                      <a:cubicBezTo>
                        <a:pt x="23" y="28"/>
                        <a:pt x="23" y="29"/>
                        <a:pt x="23" y="28"/>
                      </a:cubicBezTo>
                      <a:cubicBezTo>
                        <a:pt x="23" y="28"/>
                        <a:pt x="23" y="28"/>
                        <a:pt x="23" y="28"/>
                      </a:cubicBezTo>
                      <a:cubicBezTo>
                        <a:pt x="23" y="28"/>
                        <a:pt x="23" y="28"/>
                        <a:pt x="23" y="28"/>
                      </a:cubicBezTo>
                      <a:cubicBezTo>
                        <a:pt x="24" y="28"/>
                        <a:pt x="25" y="27"/>
                        <a:pt x="25" y="27"/>
                      </a:cubicBezTo>
                      <a:cubicBezTo>
                        <a:pt x="25" y="27"/>
                        <a:pt x="25" y="27"/>
                        <a:pt x="24" y="28"/>
                      </a:cubicBezTo>
                      <a:cubicBezTo>
                        <a:pt x="25" y="27"/>
                        <a:pt x="25" y="27"/>
                        <a:pt x="25" y="27"/>
                      </a:cubicBezTo>
                      <a:cubicBezTo>
                        <a:pt x="25" y="28"/>
                        <a:pt x="24" y="29"/>
                        <a:pt x="24" y="28"/>
                      </a:cubicBezTo>
                      <a:cubicBezTo>
                        <a:pt x="20" y="33"/>
                        <a:pt x="25" y="28"/>
                        <a:pt x="23" y="30"/>
                      </a:cubicBezTo>
                      <a:cubicBezTo>
                        <a:pt x="22" y="31"/>
                        <a:pt x="22" y="31"/>
                        <a:pt x="22" y="31"/>
                      </a:cubicBezTo>
                      <a:cubicBezTo>
                        <a:pt x="21" y="33"/>
                        <a:pt x="21" y="32"/>
                        <a:pt x="20" y="34"/>
                      </a:cubicBezTo>
                      <a:cubicBezTo>
                        <a:pt x="21" y="33"/>
                        <a:pt x="23" y="30"/>
                        <a:pt x="24" y="29"/>
                      </a:cubicBezTo>
                      <a:cubicBezTo>
                        <a:pt x="24" y="30"/>
                        <a:pt x="24" y="30"/>
                        <a:pt x="25" y="29"/>
                      </a:cubicBezTo>
                      <a:cubicBezTo>
                        <a:pt x="24" y="31"/>
                        <a:pt x="24" y="30"/>
                        <a:pt x="24" y="30"/>
                      </a:cubicBezTo>
                      <a:cubicBezTo>
                        <a:pt x="23" y="32"/>
                        <a:pt x="23" y="32"/>
                        <a:pt x="23" y="32"/>
                      </a:cubicBezTo>
                      <a:cubicBezTo>
                        <a:pt x="23" y="32"/>
                        <a:pt x="24" y="31"/>
                        <a:pt x="25" y="30"/>
                      </a:cubicBezTo>
                      <a:cubicBezTo>
                        <a:pt x="25" y="30"/>
                        <a:pt x="24" y="32"/>
                        <a:pt x="23" y="33"/>
                      </a:cubicBezTo>
                      <a:cubicBezTo>
                        <a:pt x="23" y="34"/>
                        <a:pt x="24" y="31"/>
                        <a:pt x="25" y="31"/>
                      </a:cubicBezTo>
                      <a:cubicBezTo>
                        <a:pt x="25" y="32"/>
                        <a:pt x="26" y="31"/>
                        <a:pt x="27" y="30"/>
                      </a:cubicBezTo>
                      <a:cubicBezTo>
                        <a:pt x="27" y="31"/>
                        <a:pt x="26" y="31"/>
                        <a:pt x="25" y="32"/>
                      </a:cubicBezTo>
                      <a:cubicBezTo>
                        <a:pt x="27" y="30"/>
                        <a:pt x="27" y="30"/>
                        <a:pt x="27" y="30"/>
                      </a:cubicBezTo>
                      <a:cubicBezTo>
                        <a:pt x="27" y="30"/>
                        <a:pt x="27" y="31"/>
                        <a:pt x="26" y="31"/>
                      </a:cubicBezTo>
                      <a:cubicBezTo>
                        <a:pt x="27" y="31"/>
                        <a:pt x="28" y="29"/>
                        <a:pt x="29" y="29"/>
                      </a:cubicBezTo>
                      <a:cubicBezTo>
                        <a:pt x="30" y="27"/>
                        <a:pt x="26" y="32"/>
                        <a:pt x="29" y="30"/>
                      </a:cubicBezTo>
                      <a:cubicBezTo>
                        <a:pt x="28" y="31"/>
                        <a:pt x="28" y="31"/>
                        <a:pt x="27" y="32"/>
                      </a:cubicBezTo>
                      <a:cubicBezTo>
                        <a:pt x="29" y="31"/>
                        <a:pt x="28" y="31"/>
                        <a:pt x="30" y="29"/>
                      </a:cubicBezTo>
                      <a:cubicBezTo>
                        <a:pt x="30" y="31"/>
                        <a:pt x="30" y="31"/>
                        <a:pt x="30" y="31"/>
                      </a:cubicBezTo>
                      <a:cubicBezTo>
                        <a:pt x="31" y="29"/>
                        <a:pt x="32" y="27"/>
                        <a:pt x="34" y="26"/>
                      </a:cubicBezTo>
                      <a:cubicBezTo>
                        <a:pt x="34" y="25"/>
                        <a:pt x="35" y="25"/>
                        <a:pt x="35" y="24"/>
                      </a:cubicBezTo>
                      <a:cubicBezTo>
                        <a:pt x="36" y="24"/>
                        <a:pt x="36" y="24"/>
                        <a:pt x="36" y="24"/>
                      </a:cubicBezTo>
                      <a:cubicBezTo>
                        <a:pt x="36" y="24"/>
                        <a:pt x="35" y="25"/>
                        <a:pt x="35" y="25"/>
                      </a:cubicBezTo>
                      <a:cubicBezTo>
                        <a:pt x="35" y="25"/>
                        <a:pt x="35" y="25"/>
                        <a:pt x="35" y="25"/>
                      </a:cubicBezTo>
                      <a:cubicBezTo>
                        <a:pt x="35" y="26"/>
                        <a:pt x="34" y="27"/>
                        <a:pt x="33" y="28"/>
                      </a:cubicBezTo>
                      <a:cubicBezTo>
                        <a:pt x="33" y="28"/>
                        <a:pt x="33" y="27"/>
                        <a:pt x="33" y="27"/>
                      </a:cubicBezTo>
                      <a:cubicBezTo>
                        <a:pt x="32" y="28"/>
                        <a:pt x="31" y="29"/>
                        <a:pt x="30" y="30"/>
                      </a:cubicBezTo>
                      <a:cubicBezTo>
                        <a:pt x="30" y="30"/>
                        <a:pt x="31" y="30"/>
                        <a:pt x="31" y="30"/>
                      </a:cubicBezTo>
                      <a:cubicBezTo>
                        <a:pt x="31" y="30"/>
                        <a:pt x="30" y="30"/>
                        <a:pt x="30" y="31"/>
                      </a:cubicBezTo>
                      <a:cubicBezTo>
                        <a:pt x="30" y="31"/>
                        <a:pt x="30" y="30"/>
                        <a:pt x="31" y="30"/>
                      </a:cubicBezTo>
                      <a:cubicBezTo>
                        <a:pt x="29" y="32"/>
                        <a:pt x="29" y="32"/>
                        <a:pt x="29" y="32"/>
                      </a:cubicBezTo>
                      <a:cubicBezTo>
                        <a:pt x="30" y="31"/>
                        <a:pt x="30" y="31"/>
                        <a:pt x="30" y="31"/>
                      </a:cubicBezTo>
                      <a:cubicBezTo>
                        <a:pt x="29" y="33"/>
                        <a:pt x="29" y="33"/>
                        <a:pt x="29" y="33"/>
                      </a:cubicBezTo>
                      <a:cubicBezTo>
                        <a:pt x="31" y="31"/>
                        <a:pt x="34" y="28"/>
                        <a:pt x="35" y="28"/>
                      </a:cubicBezTo>
                      <a:cubicBezTo>
                        <a:pt x="34" y="29"/>
                        <a:pt x="33" y="30"/>
                        <a:pt x="32" y="32"/>
                      </a:cubicBezTo>
                      <a:cubicBezTo>
                        <a:pt x="33" y="30"/>
                        <a:pt x="31" y="33"/>
                        <a:pt x="31" y="32"/>
                      </a:cubicBezTo>
                      <a:cubicBezTo>
                        <a:pt x="31" y="32"/>
                        <a:pt x="30" y="33"/>
                        <a:pt x="30" y="33"/>
                      </a:cubicBezTo>
                      <a:cubicBezTo>
                        <a:pt x="32" y="32"/>
                        <a:pt x="32" y="32"/>
                        <a:pt x="32" y="32"/>
                      </a:cubicBezTo>
                      <a:cubicBezTo>
                        <a:pt x="30" y="34"/>
                        <a:pt x="31" y="33"/>
                        <a:pt x="30" y="34"/>
                      </a:cubicBezTo>
                      <a:cubicBezTo>
                        <a:pt x="33" y="31"/>
                        <a:pt x="32" y="32"/>
                        <a:pt x="33" y="31"/>
                      </a:cubicBezTo>
                      <a:cubicBezTo>
                        <a:pt x="32" y="32"/>
                        <a:pt x="31" y="33"/>
                        <a:pt x="31" y="33"/>
                      </a:cubicBezTo>
                      <a:cubicBezTo>
                        <a:pt x="30" y="36"/>
                        <a:pt x="35" y="30"/>
                        <a:pt x="33" y="32"/>
                      </a:cubicBezTo>
                      <a:cubicBezTo>
                        <a:pt x="33" y="32"/>
                        <a:pt x="33" y="32"/>
                        <a:pt x="33" y="32"/>
                      </a:cubicBezTo>
                      <a:cubicBezTo>
                        <a:pt x="34" y="31"/>
                        <a:pt x="34" y="32"/>
                        <a:pt x="33" y="33"/>
                      </a:cubicBezTo>
                      <a:cubicBezTo>
                        <a:pt x="33" y="33"/>
                        <a:pt x="33" y="33"/>
                        <a:pt x="33" y="33"/>
                      </a:cubicBezTo>
                      <a:cubicBezTo>
                        <a:pt x="33" y="34"/>
                        <a:pt x="34" y="34"/>
                        <a:pt x="36" y="31"/>
                      </a:cubicBezTo>
                      <a:cubicBezTo>
                        <a:pt x="36" y="32"/>
                        <a:pt x="33" y="35"/>
                        <a:pt x="33" y="35"/>
                      </a:cubicBezTo>
                      <a:cubicBezTo>
                        <a:pt x="41" y="27"/>
                        <a:pt x="41" y="27"/>
                        <a:pt x="41" y="27"/>
                      </a:cubicBezTo>
                      <a:cubicBezTo>
                        <a:pt x="39" y="29"/>
                        <a:pt x="35" y="35"/>
                        <a:pt x="33" y="36"/>
                      </a:cubicBezTo>
                      <a:cubicBezTo>
                        <a:pt x="33" y="36"/>
                        <a:pt x="33" y="36"/>
                        <a:pt x="34" y="36"/>
                      </a:cubicBezTo>
                      <a:cubicBezTo>
                        <a:pt x="34" y="35"/>
                        <a:pt x="36" y="32"/>
                        <a:pt x="37" y="32"/>
                      </a:cubicBezTo>
                      <a:cubicBezTo>
                        <a:pt x="35" y="35"/>
                        <a:pt x="36" y="34"/>
                        <a:pt x="34" y="36"/>
                      </a:cubicBezTo>
                      <a:cubicBezTo>
                        <a:pt x="34" y="36"/>
                        <a:pt x="37" y="32"/>
                        <a:pt x="37" y="32"/>
                      </a:cubicBezTo>
                      <a:cubicBezTo>
                        <a:pt x="37" y="33"/>
                        <a:pt x="35" y="36"/>
                        <a:pt x="34" y="36"/>
                      </a:cubicBezTo>
                      <a:cubicBezTo>
                        <a:pt x="37" y="33"/>
                        <a:pt x="37" y="33"/>
                        <a:pt x="37" y="33"/>
                      </a:cubicBezTo>
                      <a:cubicBezTo>
                        <a:pt x="37" y="34"/>
                        <a:pt x="35" y="36"/>
                        <a:pt x="34" y="37"/>
                      </a:cubicBezTo>
                      <a:cubicBezTo>
                        <a:pt x="35" y="36"/>
                        <a:pt x="35" y="37"/>
                        <a:pt x="35" y="37"/>
                      </a:cubicBezTo>
                      <a:cubicBezTo>
                        <a:pt x="35" y="36"/>
                        <a:pt x="35" y="36"/>
                        <a:pt x="35" y="36"/>
                      </a:cubicBezTo>
                      <a:cubicBezTo>
                        <a:pt x="35" y="37"/>
                        <a:pt x="40" y="32"/>
                        <a:pt x="40" y="32"/>
                      </a:cubicBezTo>
                      <a:cubicBezTo>
                        <a:pt x="39" y="33"/>
                        <a:pt x="36" y="36"/>
                        <a:pt x="36" y="37"/>
                      </a:cubicBezTo>
                      <a:cubicBezTo>
                        <a:pt x="38" y="35"/>
                        <a:pt x="44" y="29"/>
                        <a:pt x="45" y="28"/>
                      </a:cubicBezTo>
                      <a:cubicBezTo>
                        <a:pt x="44" y="29"/>
                        <a:pt x="44" y="29"/>
                        <a:pt x="44" y="29"/>
                      </a:cubicBezTo>
                      <a:cubicBezTo>
                        <a:pt x="46" y="28"/>
                        <a:pt x="46" y="28"/>
                        <a:pt x="46" y="28"/>
                      </a:cubicBezTo>
                      <a:cubicBezTo>
                        <a:pt x="43" y="30"/>
                        <a:pt x="38" y="36"/>
                        <a:pt x="36" y="38"/>
                      </a:cubicBezTo>
                      <a:cubicBezTo>
                        <a:pt x="35" y="38"/>
                        <a:pt x="35" y="39"/>
                        <a:pt x="35" y="39"/>
                      </a:cubicBezTo>
                      <a:cubicBezTo>
                        <a:pt x="35" y="40"/>
                        <a:pt x="34" y="40"/>
                        <a:pt x="34" y="40"/>
                      </a:cubicBezTo>
                      <a:cubicBezTo>
                        <a:pt x="34" y="41"/>
                        <a:pt x="34" y="41"/>
                        <a:pt x="34" y="41"/>
                      </a:cubicBezTo>
                      <a:cubicBezTo>
                        <a:pt x="36" y="39"/>
                        <a:pt x="36" y="39"/>
                        <a:pt x="37" y="38"/>
                      </a:cubicBezTo>
                      <a:cubicBezTo>
                        <a:pt x="35" y="39"/>
                        <a:pt x="35" y="39"/>
                        <a:pt x="35" y="39"/>
                      </a:cubicBezTo>
                      <a:cubicBezTo>
                        <a:pt x="37" y="37"/>
                        <a:pt x="40" y="34"/>
                        <a:pt x="40" y="34"/>
                      </a:cubicBezTo>
                      <a:cubicBezTo>
                        <a:pt x="40" y="35"/>
                        <a:pt x="37" y="38"/>
                        <a:pt x="37" y="39"/>
                      </a:cubicBezTo>
                      <a:cubicBezTo>
                        <a:pt x="37" y="38"/>
                        <a:pt x="38" y="38"/>
                        <a:pt x="38" y="38"/>
                      </a:cubicBezTo>
                      <a:cubicBezTo>
                        <a:pt x="37" y="39"/>
                        <a:pt x="37" y="39"/>
                        <a:pt x="37" y="39"/>
                      </a:cubicBezTo>
                      <a:cubicBezTo>
                        <a:pt x="36" y="40"/>
                        <a:pt x="39" y="37"/>
                        <a:pt x="38" y="39"/>
                      </a:cubicBezTo>
                      <a:cubicBezTo>
                        <a:pt x="38" y="39"/>
                        <a:pt x="36" y="42"/>
                        <a:pt x="37" y="41"/>
                      </a:cubicBezTo>
                      <a:cubicBezTo>
                        <a:pt x="39" y="38"/>
                        <a:pt x="45" y="31"/>
                        <a:pt x="46" y="29"/>
                      </a:cubicBezTo>
                      <a:cubicBezTo>
                        <a:pt x="46" y="29"/>
                        <a:pt x="45" y="32"/>
                        <a:pt x="44" y="33"/>
                      </a:cubicBezTo>
                      <a:cubicBezTo>
                        <a:pt x="43" y="35"/>
                        <a:pt x="40" y="37"/>
                        <a:pt x="39" y="39"/>
                      </a:cubicBezTo>
                      <a:cubicBezTo>
                        <a:pt x="39" y="38"/>
                        <a:pt x="40" y="38"/>
                        <a:pt x="40" y="37"/>
                      </a:cubicBezTo>
                      <a:cubicBezTo>
                        <a:pt x="40" y="38"/>
                        <a:pt x="39" y="39"/>
                        <a:pt x="39" y="39"/>
                      </a:cubicBezTo>
                      <a:cubicBezTo>
                        <a:pt x="41" y="37"/>
                        <a:pt x="40" y="40"/>
                        <a:pt x="41" y="37"/>
                      </a:cubicBezTo>
                      <a:cubicBezTo>
                        <a:pt x="42" y="37"/>
                        <a:pt x="41" y="38"/>
                        <a:pt x="41" y="38"/>
                      </a:cubicBezTo>
                      <a:cubicBezTo>
                        <a:pt x="42" y="37"/>
                        <a:pt x="45" y="34"/>
                        <a:pt x="46" y="33"/>
                      </a:cubicBezTo>
                      <a:cubicBezTo>
                        <a:pt x="45" y="34"/>
                        <a:pt x="45" y="34"/>
                        <a:pt x="44" y="35"/>
                      </a:cubicBezTo>
                      <a:cubicBezTo>
                        <a:pt x="45" y="35"/>
                        <a:pt x="44" y="36"/>
                        <a:pt x="44" y="37"/>
                      </a:cubicBezTo>
                      <a:cubicBezTo>
                        <a:pt x="44" y="37"/>
                        <a:pt x="44" y="38"/>
                        <a:pt x="43" y="39"/>
                      </a:cubicBezTo>
                      <a:cubicBezTo>
                        <a:pt x="43" y="39"/>
                        <a:pt x="44" y="38"/>
                        <a:pt x="44" y="38"/>
                      </a:cubicBezTo>
                      <a:cubicBezTo>
                        <a:pt x="43" y="40"/>
                        <a:pt x="44" y="38"/>
                        <a:pt x="42" y="40"/>
                      </a:cubicBezTo>
                      <a:cubicBezTo>
                        <a:pt x="43" y="39"/>
                        <a:pt x="44" y="39"/>
                        <a:pt x="44" y="38"/>
                      </a:cubicBezTo>
                      <a:cubicBezTo>
                        <a:pt x="46" y="36"/>
                        <a:pt x="44" y="38"/>
                        <a:pt x="44" y="38"/>
                      </a:cubicBezTo>
                      <a:cubicBezTo>
                        <a:pt x="46" y="36"/>
                        <a:pt x="48" y="33"/>
                        <a:pt x="50" y="32"/>
                      </a:cubicBezTo>
                      <a:cubicBezTo>
                        <a:pt x="50" y="32"/>
                        <a:pt x="48" y="34"/>
                        <a:pt x="49" y="34"/>
                      </a:cubicBezTo>
                      <a:cubicBezTo>
                        <a:pt x="49" y="35"/>
                        <a:pt x="53" y="29"/>
                        <a:pt x="52" y="32"/>
                      </a:cubicBezTo>
                      <a:cubicBezTo>
                        <a:pt x="51" y="34"/>
                        <a:pt x="49" y="35"/>
                        <a:pt x="48" y="36"/>
                      </a:cubicBezTo>
                      <a:cubicBezTo>
                        <a:pt x="47" y="37"/>
                        <a:pt x="49" y="35"/>
                        <a:pt x="48" y="35"/>
                      </a:cubicBezTo>
                      <a:cubicBezTo>
                        <a:pt x="48" y="36"/>
                        <a:pt x="48" y="36"/>
                        <a:pt x="48" y="36"/>
                      </a:cubicBezTo>
                      <a:cubicBezTo>
                        <a:pt x="47" y="36"/>
                        <a:pt x="47" y="37"/>
                        <a:pt x="47" y="36"/>
                      </a:cubicBezTo>
                      <a:cubicBezTo>
                        <a:pt x="46" y="38"/>
                        <a:pt x="48" y="37"/>
                        <a:pt x="47" y="39"/>
                      </a:cubicBezTo>
                      <a:cubicBezTo>
                        <a:pt x="48" y="38"/>
                        <a:pt x="48" y="38"/>
                        <a:pt x="49" y="37"/>
                      </a:cubicBezTo>
                      <a:cubicBezTo>
                        <a:pt x="49" y="37"/>
                        <a:pt x="49" y="37"/>
                        <a:pt x="49" y="37"/>
                      </a:cubicBezTo>
                      <a:cubicBezTo>
                        <a:pt x="50" y="36"/>
                        <a:pt x="50" y="36"/>
                        <a:pt x="51" y="35"/>
                      </a:cubicBezTo>
                      <a:cubicBezTo>
                        <a:pt x="52" y="34"/>
                        <a:pt x="53" y="33"/>
                        <a:pt x="53" y="34"/>
                      </a:cubicBezTo>
                      <a:cubicBezTo>
                        <a:pt x="51" y="36"/>
                        <a:pt x="51" y="36"/>
                        <a:pt x="51" y="36"/>
                      </a:cubicBezTo>
                      <a:cubicBezTo>
                        <a:pt x="52" y="35"/>
                        <a:pt x="52" y="34"/>
                        <a:pt x="51" y="35"/>
                      </a:cubicBezTo>
                      <a:cubicBezTo>
                        <a:pt x="52" y="34"/>
                        <a:pt x="50" y="38"/>
                        <a:pt x="52" y="35"/>
                      </a:cubicBezTo>
                      <a:cubicBezTo>
                        <a:pt x="53" y="34"/>
                        <a:pt x="53" y="34"/>
                        <a:pt x="53" y="34"/>
                      </a:cubicBezTo>
                      <a:cubicBezTo>
                        <a:pt x="54" y="33"/>
                        <a:pt x="56" y="31"/>
                        <a:pt x="55" y="32"/>
                      </a:cubicBezTo>
                      <a:cubicBezTo>
                        <a:pt x="57" y="30"/>
                        <a:pt x="55" y="32"/>
                        <a:pt x="57" y="30"/>
                      </a:cubicBezTo>
                      <a:cubicBezTo>
                        <a:pt x="55" y="33"/>
                        <a:pt x="56" y="29"/>
                        <a:pt x="54" y="32"/>
                      </a:cubicBezTo>
                      <a:cubicBezTo>
                        <a:pt x="56" y="30"/>
                        <a:pt x="55" y="31"/>
                        <a:pt x="56" y="29"/>
                      </a:cubicBezTo>
                      <a:cubicBezTo>
                        <a:pt x="56" y="29"/>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4" y="31"/>
                        <a:pt x="54" y="31"/>
                      </a:cubicBezTo>
                      <a:cubicBezTo>
                        <a:pt x="53" y="32"/>
                        <a:pt x="53" y="32"/>
                        <a:pt x="52" y="33"/>
                      </a:cubicBezTo>
                      <a:cubicBezTo>
                        <a:pt x="52" y="32"/>
                        <a:pt x="53" y="32"/>
                        <a:pt x="53" y="31"/>
                      </a:cubicBezTo>
                      <a:cubicBezTo>
                        <a:pt x="52" y="32"/>
                        <a:pt x="52" y="32"/>
                        <a:pt x="52" y="32"/>
                      </a:cubicBezTo>
                      <a:cubicBezTo>
                        <a:pt x="53" y="31"/>
                        <a:pt x="54" y="30"/>
                        <a:pt x="55" y="29"/>
                      </a:cubicBezTo>
                      <a:cubicBezTo>
                        <a:pt x="54" y="29"/>
                        <a:pt x="54" y="29"/>
                        <a:pt x="54" y="29"/>
                      </a:cubicBezTo>
                      <a:cubicBezTo>
                        <a:pt x="55" y="28"/>
                        <a:pt x="55" y="28"/>
                        <a:pt x="54" y="28"/>
                      </a:cubicBezTo>
                      <a:cubicBezTo>
                        <a:pt x="54" y="28"/>
                        <a:pt x="53" y="29"/>
                        <a:pt x="54" y="28"/>
                      </a:cubicBezTo>
                      <a:cubicBezTo>
                        <a:pt x="53" y="29"/>
                        <a:pt x="53" y="29"/>
                        <a:pt x="53" y="29"/>
                      </a:cubicBezTo>
                      <a:cubicBezTo>
                        <a:pt x="53" y="29"/>
                        <a:pt x="53" y="29"/>
                        <a:pt x="53" y="29"/>
                      </a:cubicBezTo>
                      <a:cubicBezTo>
                        <a:pt x="53" y="28"/>
                        <a:pt x="50" y="30"/>
                        <a:pt x="52" y="27"/>
                      </a:cubicBezTo>
                      <a:cubicBezTo>
                        <a:pt x="52" y="28"/>
                        <a:pt x="51" y="28"/>
                        <a:pt x="51" y="27"/>
                      </a:cubicBezTo>
                      <a:cubicBezTo>
                        <a:pt x="52" y="26"/>
                        <a:pt x="52" y="26"/>
                        <a:pt x="52" y="26"/>
                      </a:cubicBezTo>
                      <a:cubicBezTo>
                        <a:pt x="52" y="27"/>
                        <a:pt x="53" y="25"/>
                        <a:pt x="52" y="26"/>
                      </a:cubicBezTo>
                      <a:cubicBezTo>
                        <a:pt x="54" y="22"/>
                        <a:pt x="51" y="24"/>
                        <a:pt x="52" y="24"/>
                      </a:cubicBezTo>
                      <a:cubicBezTo>
                        <a:pt x="50" y="25"/>
                        <a:pt x="50" y="25"/>
                        <a:pt x="50" y="25"/>
                      </a:cubicBezTo>
                      <a:cubicBezTo>
                        <a:pt x="50" y="25"/>
                        <a:pt x="50" y="25"/>
                        <a:pt x="49" y="26"/>
                      </a:cubicBezTo>
                      <a:cubicBezTo>
                        <a:pt x="48" y="27"/>
                        <a:pt x="48" y="27"/>
                        <a:pt x="48" y="27"/>
                      </a:cubicBezTo>
                      <a:cubicBezTo>
                        <a:pt x="46" y="28"/>
                        <a:pt x="48" y="26"/>
                        <a:pt x="47" y="26"/>
                      </a:cubicBezTo>
                      <a:cubicBezTo>
                        <a:pt x="48" y="25"/>
                        <a:pt x="48" y="25"/>
                        <a:pt x="48" y="26"/>
                      </a:cubicBezTo>
                      <a:cubicBezTo>
                        <a:pt x="50" y="22"/>
                        <a:pt x="45" y="27"/>
                        <a:pt x="47" y="25"/>
                      </a:cubicBezTo>
                      <a:cubicBezTo>
                        <a:pt x="46" y="25"/>
                        <a:pt x="46" y="25"/>
                        <a:pt x="46" y="24"/>
                      </a:cubicBezTo>
                      <a:cubicBezTo>
                        <a:pt x="46" y="24"/>
                        <a:pt x="46" y="24"/>
                        <a:pt x="46" y="24"/>
                      </a:cubicBezTo>
                      <a:cubicBezTo>
                        <a:pt x="46" y="24"/>
                        <a:pt x="46" y="24"/>
                        <a:pt x="46" y="24"/>
                      </a:cubicBezTo>
                      <a:cubicBezTo>
                        <a:pt x="47" y="24"/>
                        <a:pt x="47" y="24"/>
                        <a:pt x="47" y="24"/>
                      </a:cubicBezTo>
                      <a:cubicBezTo>
                        <a:pt x="47" y="24"/>
                        <a:pt x="46" y="24"/>
                        <a:pt x="46" y="24"/>
                      </a:cubicBezTo>
                      <a:cubicBezTo>
                        <a:pt x="46" y="24"/>
                        <a:pt x="46" y="24"/>
                        <a:pt x="46" y="25"/>
                      </a:cubicBezTo>
                      <a:cubicBezTo>
                        <a:pt x="47" y="23"/>
                        <a:pt x="47" y="23"/>
                        <a:pt x="47" y="23"/>
                      </a:cubicBezTo>
                      <a:cubicBezTo>
                        <a:pt x="47" y="23"/>
                        <a:pt x="47" y="23"/>
                        <a:pt x="47" y="23"/>
                      </a:cubicBezTo>
                      <a:cubicBezTo>
                        <a:pt x="47" y="23"/>
                        <a:pt x="46" y="24"/>
                        <a:pt x="45" y="25"/>
                      </a:cubicBezTo>
                      <a:cubicBezTo>
                        <a:pt x="45" y="25"/>
                        <a:pt x="45" y="25"/>
                        <a:pt x="44" y="26"/>
                      </a:cubicBezTo>
                      <a:cubicBezTo>
                        <a:pt x="46" y="23"/>
                        <a:pt x="43" y="26"/>
                        <a:pt x="45" y="24"/>
                      </a:cubicBezTo>
                      <a:cubicBezTo>
                        <a:pt x="44" y="25"/>
                        <a:pt x="44" y="24"/>
                        <a:pt x="42" y="27"/>
                      </a:cubicBezTo>
                      <a:cubicBezTo>
                        <a:pt x="42" y="26"/>
                        <a:pt x="42" y="26"/>
                        <a:pt x="42" y="26"/>
                      </a:cubicBezTo>
                      <a:cubicBezTo>
                        <a:pt x="42" y="26"/>
                        <a:pt x="43" y="26"/>
                        <a:pt x="42" y="26"/>
                      </a:cubicBezTo>
                      <a:cubicBezTo>
                        <a:pt x="43" y="24"/>
                        <a:pt x="43" y="24"/>
                        <a:pt x="43" y="24"/>
                      </a:cubicBezTo>
                      <a:cubicBezTo>
                        <a:pt x="41" y="27"/>
                        <a:pt x="41" y="27"/>
                        <a:pt x="41" y="27"/>
                      </a:cubicBezTo>
                      <a:cubicBezTo>
                        <a:pt x="42" y="25"/>
                        <a:pt x="42" y="25"/>
                        <a:pt x="44" y="23"/>
                      </a:cubicBezTo>
                      <a:cubicBezTo>
                        <a:pt x="42" y="25"/>
                        <a:pt x="43" y="24"/>
                        <a:pt x="41" y="26"/>
                      </a:cubicBezTo>
                      <a:cubicBezTo>
                        <a:pt x="42" y="25"/>
                        <a:pt x="42" y="25"/>
                        <a:pt x="42" y="25"/>
                      </a:cubicBezTo>
                      <a:cubicBezTo>
                        <a:pt x="41" y="25"/>
                        <a:pt x="40" y="26"/>
                        <a:pt x="41" y="25"/>
                      </a:cubicBezTo>
                      <a:cubicBezTo>
                        <a:pt x="42" y="22"/>
                        <a:pt x="40" y="24"/>
                        <a:pt x="41" y="21"/>
                      </a:cubicBezTo>
                      <a:cubicBezTo>
                        <a:pt x="38" y="25"/>
                        <a:pt x="42" y="19"/>
                        <a:pt x="40" y="22"/>
                      </a:cubicBezTo>
                      <a:cubicBezTo>
                        <a:pt x="40" y="21"/>
                        <a:pt x="41" y="21"/>
                        <a:pt x="41" y="20"/>
                      </a:cubicBezTo>
                      <a:cubicBezTo>
                        <a:pt x="40" y="20"/>
                        <a:pt x="42" y="18"/>
                        <a:pt x="40" y="20"/>
                      </a:cubicBezTo>
                      <a:cubicBezTo>
                        <a:pt x="40" y="19"/>
                        <a:pt x="41" y="19"/>
                        <a:pt x="41" y="19"/>
                      </a:cubicBezTo>
                      <a:cubicBezTo>
                        <a:pt x="41" y="19"/>
                        <a:pt x="41" y="19"/>
                        <a:pt x="41" y="19"/>
                      </a:cubicBezTo>
                      <a:cubicBezTo>
                        <a:pt x="41" y="18"/>
                        <a:pt x="42" y="18"/>
                        <a:pt x="42" y="18"/>
                      </a:cubicBezTo>
                      <a:cubicBezTo>
                        <a:pt x="42" y="18"/>
                        <a:pt x="39" y="20"/>
                        <a:pt x="37" y="23"/>
                      </a:cubicBezTo>
                      <a:cubicBezTo>
                        <a:pt x="38" y="21"/>
                        <a:pt x="38" y="21"/>
                        <a:pt x="36" y="23"/>
                      </a:cubicBezTo>
                      <a:cubicBezTo>
                        <a:pt x="37" y="22"/>
                        <a:pt x="38" y="21"/>
                        <a:pt x="38" y="21"/>
                      </a:cubicBezTo>
                      <a:cubicBezTo>
                        <a:pt x="38" y="21"/>
                        <a:pt x="38" y="19"/>
                        <a:pt x="37" y="21"/>
                      </a:cubicBezTo>
                      <a:cubicBezTo>
                        <a:pt x="37" y="21"/>
                        <a:pt x="37" y="21"/>
                        <a:pt x="36" y="21"/>
                      </a:cubicBezTo>
                      <a:cubicBezTo>
                        <a:pt x="36" y="21"/>
                        <a:pt x="36" y="21"/>
                        <a:pt x="36" y="21"/>
                      </a:cubicBezTo>
                      <a:cubicBezTo>
                        <a:pt x="36" y="21"/>
                        <a:pt x="36" y="21"/>
                        <a:pt x="36" y="21"/>
                      </a:cubicBezTo>
                      <a:cubicBezTo>
                        <a:pt x="34" y="23"/>
                        <a:pt x="35" y="21"/>
                        <a:pt x="35" y="21"/>
                      </a:cubicBezTo>
                      <a:cubicBezTo>
                        <a:pt x="35" y="21"/>
                        <a:pt x="35" y="21"/>
                        <a:pt x="35" y="21"/>
                      </a:cubicBezTo>
                      <a:cubicBezTo>
                        <a:pt x="36" y="19"/>
                        <a:pt x="34" y="22"/>
                        <a:pt x="35" y="20"/>
                      </a:cubicBezTo>
                      <a:cubicBezTo>
                        <a:pt x="34" y="21"/>
                        <a:pt x="34" y="21"/>
                        <a:pt x="34" y="21"/>
                      </a:cubicBezTo>
                      <a:cubicBezTo>
                        <a:pt x="31" y="24"/>
                        <a:pt x="35" y="19"/>
                        <a:pt x="34" y="20"/>
                      </a:cubicBezTo>
                      <a:cubicBezTo>
                        <a:pt x="33" y="21"/>
                        <a:pt x="33" y="21"/>
                        <a:pt x="33" y="21"/>
                      </a:cubicBezTo>
                      <a:cubicBezTo>
                        <a:pt x="32" y="22"/>
                        <a:pt x="36" y="16"/>
                        <a:pt x="37" y="16"/>
                      </a:cubicBezTo>
                      <a:cubicBezTo>
                        <a:pt x="37" y="15"/>
                        <a:pt x="37" y="15"/>
                        <a:pt x="37" y="15"/>
                      </a:cubicBezTo>
                      <a:cubicBezTo>
                        <a:pt x="38" y="13"/>
                        <a:pt x="36" y="17"/>
                        <a:pt x="35" y="17"/>
                      </a:cubicBezTo>
                      <a:cubicBezTo>
                        <a:pt x="36" y="16"/>
                        <a:pt x="37" y="15"/>
                        <a:pt x="37" y="14"/>
                      </a:cubicBezTo>
                      <a:cubicBezTo>
                        <a:pt x="38" y="13"/>
                        <a:pt x="34" y="17"/>
                        <a:pt x="35" y="15"/>
                      </a:cubicBezTo>
                      <a:cubicBezTo>
                        <a:pt x="35" y="16"/>
                        <a:pt x="34" y="17"/>
                        <a:pt x="33" y="17"/>
                      </a:cubicBezTo>
                      <a:cubicBezTo>
                        <a:pt x="33" y="17"/>
                        <a:pt x="35" y="13"/>
                        <a:pt x="33" y="16"/>
                      </a:cubicBezTo>
                      <a:cubicBezTo>
                        <a:pt x="33" y="16"/>
                        <a:pt x="33" y="15"/>
                        <a:pt x="33" y="15"/>
                      </a:cubicBezTo>
                      <a:cubicBezTo>
                        <a:pt x="33" y="16"/>
                        <a:pt x="32" y="16"/>
                        <a:pt x="31" y="17"/>
                      </a:cubicBezTo>
                      <a:cubicBezTo>
                        <a:pt x="35" y="12"/>
                        <a:pt x="28" y="19"/>
                        <a:pt x="31" y="14"/>
                      </a:cubicBezTo>
                      <a:cubicBezTo>
                        <a:pt x="31" y="14"/>
                        <a:pt x="31" y="14"/>
                        <a:pt x="31" y="14"/>
                      </a:cubicBezTo>
                      <a:cubicBezTo>
                        <a:pt x="31" y="13"/>
                        <a:pt x="31" y="13"/>
                        <a:pt x="31" y="13"/>
                      </a:cubicBezTo>
                      <a:cubicBezTo>
                        <a:pt x="31" y="13"/>
                        <a:pt x="30" y="14"/>
                        <a:pt x="29" y="15"/>
                      </a:cubicBezTo>
                      <a:cubicBezTo>
                        <a:pt x="29" y="15"/>
                        <a:pt x="29" y="14"/>
                        <a:pt x="30" y="14"/>
                      </a:cubicBezTo>
                      <a:cubicBezTo>
                        <a:pt x="30" y="13"/>
                        <a:pt x="30" y="13"/>
                        <a:pt x="27" y="15"/>
                      </a:cubicBezTo>
                      <a:cubicBezTo>
                        <a:pt x="29" y="13"/>
                        <a:pt x="29" y="13"/>
                        <a:pt x="29" y="13"/>
                      </a:cubicBezTo>
                      <a:cubicBezTo>
                        <a:pt x="28" y="14"/>
                        <a:pt x="30" y="10"/>
                        <a:pt x="28" y="12"/>
                      </a:cubicBezTo>
                      <a:cubicBezTo>
                        <a:pt x="28" y="12"/>
                        <a:pt x="28" y="11"/>
                        <a:pt x="28" y="11"/>
                      </a:cubicBezTo>
                      <a:cubicBezTo>
                        <a:pt x="26" y="13"/>
                        <a:pt x="30" y="6"/>
                        <a:pt x="26" y="11"/>
                      </a:cubicBezTo>
                      <a:cubicBezTo>
                        <a:pt x="24" y="13"/>
                        <a:pt x="24" y="13"/>
                        <a:pt x="24" y="13"/>
                      </a:cubicBezTo>
                      <a:cubicBezTo>
                        <a:pt x="25" y="14"/>
                        <a:pt x="23" y="15"/>
                        <a:pt x="22" y="16"/>
                      </a:cubicBezTo>
                      <a:cubicBezTo>
                        <a:pt x="22" y="17"/>
                        <a:pt x="23" y="14"/>
                        <a:pt x="23" y="14"/>
                      </a:cubicBezTo>
                      <a:cubicBezTo>
                        <a:pt x="23" y="14"/>
                        <a:pt x="23" y="14"/>
                        <a:pt x="23" y="14"/>
                      </a:cubicBezTo>
                      <a:cubicBezTo>
                        <a:pt x="25" y="11"/>
                        <a:pt x="23" y="13"/>
                        <a:pt x="25" y="11"/>
                      </a:cubicBezTo>
                      <a:cubicBezTo>
                        <a:pt x="24" y="10"/>
                        <a:pt x="24" y="8"/>
                        <a:pt x="23" y="7"/>
                      </a:cubicBezTo>
                      <a:cubicBezTo>
                        <a:pt x="22" y="10"/>
                        <a:pt x="22" y="10"/>
                        <a:pt x="22" y="10"/>
                      </a:cubicBezTo>
                      <a:cubicBezTo>
                        <a:pt x="22" y="10"/>
                        <a:pt x="22" y="10"/>
                        <a:pt x="22" y="10"/>
                      </a:cubicBezTo>
                      <a:cubicBezTo>
                        <a:pt x="22" y="9"/>
                        <a:pt x="23" y="8"/>
                        <a:pt x="23" y="8"/>
                      </a:cubicBezTo>
                      <a:cubicBezTo>
                        <a:pt x="24" y="6"/>
                        <a:pt x="22" y="9"/>
                        <a:pt x="21" y="9"/>
                      </a:cubicBezTo>
                      <a:cubicBezTo>
                        <a:pt x="22" y="8"/>
                        <a:pt x="24" y="7"/>
                        <a:pt x="23" y="6"/>
                      </a:cubicBezTo>
                      <a:cubicBezTo>
                        <a:pt x="23" y="7"/>
                        <a:pt x="23" y="7"/>
                        <a:pt x="23" y="7"/>
                      </a:cubicBezTo>
                      <a:cubicBezTo>
                        <a:pt x="23" y="7"/>
                        <a:pt x="23" y="7"/>
                        <a:pt x="23" y="7"/>
                      </a:cubicBezTo>
                      <a:cubicBezTo>
                        <a:pt x="22" y="8"/>
                        <a:pt x="22" y="9"/>
                        <a:pt x="21" y="9"/>
                      </a:cubicBezTo>
                      <a:cubicBezTo>
                        <a:pt x="22" y="8"/>
                        <a:pt x="22" y="7"/>
                        <a:pt x="22" y="7"/>
                      </a:cubicBezTo>
                      <a:cubicBezTo>
                        <a:pt x="22" y="7"/>
                        <a:pt x="22" y="7"/>
                        <a:pt x="22" y="7"/>
                      </a:cubicBezTo>
                      <a:cubicBezTo>
                        <a:pt x="22" y="6"/>
                        <a:pt x="22" y="6"/>
                        <a:pt x="22" y="6"/>
                      </a:cubicBezTo>
                      <a:cubicBezTo>
                        <a:pt x="21" y="8"/>
                        <a:pt x="21" y="8"/>
                        <a:pt x="21" y="8"/>
                      </a:cubicBezTo>
                      <a:cubicBezTo>
                        <a:pt x="20" y="9"/>
                        <a:pt x="21" y="8"/>
                        <a:pt x="19" y="10"/>
                      </a:cubicBezTo>
                      <a:cubicBezTo>
                        <a:pt x="21" y="7"/>
                        <a:pt x="19" y="8"/>
                        <a:pt x="19" y="7"/>
                      </a:cubicBezTo>
                      <a:cubicBezTo>
                        <a:pt x="18" y="8"/>
                        <a:pt x="18" y="8"/>
                        <a:pt x="18" y="8"/>
                      </a:cubicBezTo>
                      <a:cubicBezTo>
                        <a:pt x="18" y="8"/>
                        <a:pt x="16" y="10"/>
                        <a:pt x="16" y="10"/>
                      </a:cubicBezTo>
                      <a:cubicBezTo>
                        <a:pt x="19" y="6"/>
                        <a:pt x="17" y="8"/>
                        <a:pt x="19" y="4"/>
                      </a:cubicBezTo>
                      <a:cubicBezTo>
                        <a:pt x="18" y="7"/>
                        <a:pt x="18" y="5"/>
                        <a:pt x="16" y="8"/>
                      </a:cubicBezTo>
                      <a:cubicBezTo>
                        <a:pt x="17" y="7"/>
                        <a:pt x="18" y="6"/>
                        <a:pt x="18" y="5"/>
                      </a:cubicBezTo>
                      <a:cubicBezTo>
                        <a:pt x="17" y="6"/>
                        <a:pt x="18" y="3"/>
                        <a:pt x="17" y="3"/>
                      </a:cubicBezTo>
                      <a:cubicBezTo>
                        <a:pt x="17" y="4"/>
                        <a:pt x="16" y="5"/>
                        <a:pt x="16" y="5"/>
                      </a:cubicBezTo>
                      <a:cubicBezTo>
                        <a:pt x="18" y="3"/>
                        <a:pt x="18" y="3"/>
                        <a:pt x="18" y="3"/>
                      </a:cubicBezTo>
                      <a:cubicBezTo>
                        <a:pt x="17" y="3"/>
                        <a:pt x="15" y="6"/>
                        <a:pt x="16" y="4"/>
                      </a:cubicBezTo>
                      <a:cubicBezTo>
                        <a:pt x="16" y="4"/>
                        <a:pt x="15" y="5"/>
                        <a:pt x="15" y="5"/>
                      </a:cubicBezTo>
                      <a:cubicBezTo>
                        <a:pt x="16" y="3"/>
                        <a:pt x="15" y="3"/>
                        <a:pt x="15" y="3"/>
                      </a:cubicBezTo>
                      <a:cubicBezTo>
                        <a:pt x="14" y="3"/>
                        <a:pt x="14" y="3"/>
                        <a:pt x="16" y="0"/>
                      </a:cubicBezTo>
                      <a:cubicBezTo>
                        <a:pt x="15" y="1"/>
                        <a:pt x="15" y="1"/>
                        <a:pt x="15" y="1"/>
                      </a:cubicBezTo>
                      <a:cubicBezTo>
                        <a:pt x="14" y="1"/>
                        <a:pt x="13" y="2"/>
                        <a:pt x="12" y="3"/>
                      </a:cubicBezTo>
                      <a:cubicBezTo>
                        <a:pt x="12" y="3"/>
                        <a:pt x="13" y="2"/>
                        <a:pt x="13" y="2"/>
                      </a:cubicBezTo>
                      <a:cubicBezTo>
                        <a:pt x="14" y="1"/>
                        <a:pt x="14" y="1"/>
                        <a:pt x="14" y="1"/>
                      </a:cubicBezTo>
                      <a:cubicBezTo>
                        <a:pt x="12" y="2"/>
                        <a:pt x="14" y="1"/>
                        <a:pt x="12" y="2"/>
                      </a:cubicBezTo>
                      <a:cubicBezTo>
                        <a:pt x="12" y="2"/>
                        <a:pt x="12" y="2"/>
                        <a:pt x="12" y="2"/>
                      </a:cubicBezTo>
                      <a:cubicBezTo>
                        <a:pt x="10" y="3"/>
                        <a:pt x="7" y="6"/>
                        <a:pt x="4" y="8"/>
                      </a:cubicBezTo>
                      <a:cubicBezTo>
                        <a:pt x="7" y="6"/>
                        <a:pt x="0" y="12"/>
                        <a:pt x="5" y="10"/>
                      </a:cubicBezTo>
                      <a:cubicBezTo>
                        <a:pt x="4" y="10"/>
                        <a:pt x="4" y="10"/>
                        <a:pt x="3" y="11"/>
                      </a:cubicBezTo>
                      <a:cubicBezTo>
                        <a:pt x="4" y="10"/>
                        <a:pt x="5" y="10"/>
                        <a:pt x="4" y="11"/>
                      </a:cubicBezTo>
                      <a:cubicBezTo>
                        <a:pt x="4" y="11"/>
                        <a:pt x="4" y="11"/>
                        <a:pt x="4" y="11"/>
                      </a:cubicBezTo>
                      <a:cubicBezTo>
                        <a:pt x="5" y="11"/>
                        <a:pt x="4" y="13"/>
                        <a:pt x="4" y="14"/>
                      </a:cubicBezTo>
                      <a:cubicBezTo>
                        <a:pt x="5" y="13"/>
                        <a:pt x="5" y="13"/>
                        <a:pt x="5" y="13"/>
                      </a:cubicBezTo>
                      <a:cubicBezTo>
                        <a:pt x="5" y="13"/>
                        <a:pt x="5" y="14"/>
                        <a:pt x="5" y="14"/>
                      </a:cubicBezTo>
                      <a:cubicBezTo>
                        <a:pt x="7" y="12"/>
                        <a:pt x="4" y="13"/>
                        <a:pt x="7" y="11"/>
                      </a:cubicBezTo>
                      <a:cubicBezTo>
                        <a:pt x="4" y="14"/>
                        <a:pt x="8" y="12"/>
                        <a:pt x="5" y="16"/>
                      </a:cubicBezTo>
                      <a:cubicBezTo>
                        <a:pt x="5" y="16"/>
                        <a:pt x="6" y="14"/>
                        <a:pt x="7" y="14"/>
                      </a:cubicBezTo>
                      <a:cubicBezTo>
                        <a:pt x="6" y="15"/>
                        <a:pt x="6" y="15"/>
                        <a:pt x="6" y="15"/>
                      </a:cubicBezTo>
                      <a:cubicBezTo>
                        <a:pt x="7" y="14"/>
                        <a:pt x="7" y="14"/>
                        <a:pt x="7" y="14"/>
                      </a:cubicBezTo>
                      <a:cubicBezTo>
                        <a:pt x="7" y="14"/>
                        <a:pt x="6" y="16"/>
                        <a:pt x="5" y="16"/>
                      </a:cubicBezTo>
                      <a:cubicBezTo>
                        <a:pt x="5" y="16"/>
                        <a:pt x="5" y="17"/>
                        <a:pt x="5" y="17"/>
                      </a:cubicBezTo>
                      <a:cubicBezTo>
                        <a:pt x="4" y="18"/>
                        <a:pt x="6" y="17"/>
                        <a:pt x="6" y="17"/>
                      </a:cubicBezTo>
                      <a:cubicBezTo>
                        <a:pt x="6" y="16"/>
                        <a:pt x="6" y="16"/>
                        <a:pt x="6" y="16"/>
                      </a:cubicBezTo>
                      <a:cubicBezTo>
                        <a:pt x="7" y="16"/>
                        <a:pt x="7" y="18"/>
                        <a:pt x="9" y="17"/>
                      </a:cubicBezTo>
                      <a:cubicBezTo>
                        <a:pt x="10" y="16"/>
                        <a:pt x="10" y="16"/>
                        <a:pt x="10" y="16"/>
                      </a:cubicBezTo>
                      <a:cubicBezTo>
                        <a:pt x="11" y="15"/>
                        <a:pt x="10" y="17"/>
                        <a:pt x="11" y="17"/>
                      </a:cubicBezTo>
                      <a:cubicBezTo>
                        <a:pt x="10" y="17"/>
                        <a:pt x="10" y="17"/>
                        <a:pt x="10" y="17"/>
                      </a:cubicBezTo>
                      <a:cubicBezTo>
                        <a:pt x="11" y="16"/>
                        <a:pt x="11" y="16"/>
                        <a:pt x="12" y="16"/>
                      </a:cubicBezTo>
                      <a:cubicBezTo>
                        <a:pt x="11" y="17"/>
                        <a:pt x="11" y="18"/>
                        <a:pt x="10" y="19"/>
                      </a:cubicBezTo>
                      <a:cubicBezTo>
                        <a:pt x="11" y="18"/>
                        <a:pt x="11" y="18"/>
                        <a:pt x="13" y="16"/>
                      </a:cubicBezTo>
                      <a:cubicBezTo>
                        <a:pt x="12" y="17"/>
                        <a:pt x="12" y="17"/>
                        <a:pt x="12" y="17"/>
                      </a:cubicBezTo>
                      <a:cubicBezTo>
                        <a:pt x="13" y="16"/>
                        <a:pt x="14" y="15"/>
                        <a:pt x="14" y="15"/>
                      </a:cubicBezTo>
                      <a:cubicBezTo>
                        <a:pt x="13" y="16"/>
                        <a:pt x="13" y="17"/>
                        <a:pt x="12" y="18"/>
                      </a:cubicBezTo>
                      <a:cubicBezTo>
                        <a:pt x="10" y="21"/>
                        <a:pt x="14" y="16"/>
                        <a:pt x="12" y="20"/>
                      </a:cubicBezTo>
                      <a:cubicBezTo>
                        <a:pt x="15" y="17"/>
                        <a:pt x="13" y="18"/>
                        <a:pt x="13" y="17"/>
                      </a:cubicBezTo>
                      <a:cubicBezTo>
                        <a:pt x="14" y="16"/>
                        <a:pt x="15" y="15"/>
                        <a:pt x="15" y="15"/>
                      </a:cubicBezTo>
                      <a:cubicBezTo>
                        <a:pt x="15" y="16"/>
                        <a:pt x="13" y="20"/>
                        <a:pt x="13" y="20"/>
                      </a:cubicBezTo>
                      <a:cubicBezTo>
                        <a:pt x="13" y="20"/>
                        <a:pt x="13" y="20"/>
                        <a:pt x="13" y="20"/>
                      </a:cubicBezTo>
                      <a:cubicBezTo>
                        <a:pt x="12" y="21"/>
                        <a:pt x="14" y="19"/>
                        <a:pt x="13" y="21"/>
                      </a:cubicBezTo>
                      <a:cubicBezTo>
                        <a:pt x="15" y="19"/>
                        <a:pt x="13" y="21"/>
                        <a:pt x="15" y="19"/>
                      </a:cubicBezTo>
                      <a:cubicBezTo>
                        <a:pt x="14" y="19"/>
                        <a:pt x="14" y="19"/>
                        <a:pt x="14" y="19"/>
                      </a:cubicBezTo>
                      <a:cubicBezTo>
                        <a:pt x="15" y="18"/>
                        <a:pt x="17" y="16"/>
                        <a:pt x="17" y="17"/>
                      </a:cubicBezTo>
                      <a:cubicBezTo>
                        <a:pt x="16" y="18"/>
                        <a:pt x="16" y="18"/>
                        <a:pt x="15" y="19"/>
                      </a:cubicBezTo>
                      <a:cubicBezTo>
                        <a:pt x="15" y="20"/>
                        <a:pt x="16" y="18"/>
                        <a:pt x="16" y="19"/>
                      </a:cubicBezTo>
                      <a:cubicBezTo>
                        <a:pt x="14" y="22"/>
                        <a:pt x="15" y="20"/>
                        <a:pt x="13" y="21"/>
                      </a:cubicBezTo>
                      <a:cubicBezTo>
                        <a:pt x="13" y="23"/>
                        <a:pt x="15" y="20"/>
                        <a:pt x="13" y="23"/>
                      </a:cubicBezTo>
                      <a:cubicBezTo>
                        <a:pt x="15" y="19"/>
                        <a:pt x="13" y="23"/>
                        <a:pt x="15" y="21"/>
                      </a:cubicBezTo>
                      <a:cubicBezTo>
                        <a:pt x="14" y="22"/>
                        <a:pt x="14" y="22"/>
                        <a:pt x="14" y="22"/>
                      </a:cubicBezTo>
                      <a:cubicBezTo>
                        <a:pt x="14" y="22"/>
                        <a:pt x="15" y="21"/>
                        <a:pt x="15" y="21"/>
                      </a:cubicBezTo>
                      <a:cubicBezTo>
                        <a:pt x="13" y="23"/>
                        <a:pt x="13" y="23"/>
                        <a:pt x="13" y="23"/>
                      </a:cubicBezTo>
                      <a:cubicBezTo>
                        <a:pt x="15" y="22"/>
                        <a:pt x="13" y="25"/>
                        <a:pt x="14" y="24"/>
                      </a:cubicBezTo>
                      <a:cubicBezTo>
                        <a:pt x="13" y="24"/>
                        <a:pt x="15" y="22"/>
                        <a:pt x="15" y="21"/>
                      </a:cubicBezTo>
                      <a:cubicBezTo>
                        <a:pt x="17" y="19"/>
                        <a:pt x="13" y="26"/>
                        <a:pt x="14" y="25"/>
                      </a:cubicBezTo>
                      <a:cubicBezTo>
                        <a:pt x="14" y="25"/>
                        <a:pt x="14" y="24"/>
                        <a:pt x="15" y="23"/>
                      </a:cubicBezTo>
                      <a:cubicBezTo>
                        <a:pt x="15" y="24"/>
                        <a:pt x="15" y="25"/>
                        <a:pt x="14" y="25"/>
                      </a:cubicBezTo>
                      <a:cubicBezTo>
                        <a:pt x="15" y="25"/>
                        <a:pt x="15" y="24"/>
                        <a:pt x="16" y="23"/>
                      </a:cubicBezTo>
                      <a:cubicBezTo>
                        <a:pt x="15" y="25"/>
                        <a:pt x="17" y="22"/>
                        <a:pt x="17" y="22"/>
                      </a:cubicBezTo>
                      <a:cubicBezTo>
                        <a:pt x="16" y="23"/>
                        <a:pt x="16" y="23"/>
                        <a:pt x="16" y="23"/>
                      </a:cubicBezTo>
                      <a:cubicBezTo>
                        <a:pt x="16" y="25"/>
                        <a:pt x="19" y="20"/>
                        <a:pt x="18" y="22"/>
                      </a:cubicBezTo>
                      <a:cubicBezTo>
                        <a:pt x="17" y="24"/>
                        <a:pt x="17" y="24"/>
                        <a:pt x="17" y="24"/>
                      </a:cubicBezTo>
                      <a:cubicBezTo>
                        <a:pt x="17" y="23"/>
                        <a:pt x="17" y="23"/>
                        <a:pt x="17" y="23"/>
                      </a:cubicBezTo>
                      <a:cubicBezTo>
                        <a:pt x="16" y="25"/>
                        <a:pt x="16" y="25"/>
                        <a:pt x="16" y="25"/>
                      </a:cubicBezTo>
                      <a:cubicBezTo>
                        <a:pt x="17" y="24"/>
                        <a:pt x="17" y="24"/>
                        <a:pt x="17" y="25"/>
                      </a:cubicBezTo>
                      <a:cubicBezTo>
                        <a:pt x="18" y="24"/>
                        <a:pt x="19" y="22"/>
                        <a:pt x="19" y="22"/>
                      </a:cubicBezTo>
                      <a:cubicBezTo>
                        <a:pt x="19" y="23"/>
                        <a:pt x="18" y="24"/>
                        <a:pt x="19" y="24"/>
                      </a:cubicBezTo>
                      <a:cubicBezTo>
                        <a:pt x="18" y="25"/>
                        <a:pt x="17" y="26"/>
                        <a:pt x="18" y="24"/>
                      </a:cubicBezTo>
                      <a:cubicBezTo>
                        <a:pt x="17" y="25"/>
                        <a:pt x="17" y="25"/>
                        <a:pt x="17" y="26"/>
                      </a:cubicBezTo>
                      <a:cubicBezTo>
                        <a:pt x="16" y="27"/>
                        <a:pt x="17" y="26"/>
                        <a:pt x="17" y="26"/>
                      </a:cubicBezTo>
                      <a:cubicBezTo>
                        <a:pt x="17" y="26"/>
                        <a:pt x="17" y="26"/>
                        <a:pt x="17" y="26"/>
                      </a:cubicBezTo>
                      <a:cubicBezTo>
                        <a:pt x="19" y="24"/>
                        <a:pt x="19" y="24"/>
                        <a:pt x="19" y="24"/>
                      </a:cubicBezTo>
                      <a:cubicBezTo>
                        <a:pt x="19" y="24"/>
                        <a:pt x="18" y="25"/>
                        <a:pt x="18" y="25"/>
                      </a:cubicBezTo>
                      <a:cubicBezTo>
                        <a:pt x="18" y="25"/>
                        <a:pt x="19" y="25"/>
                        <a:pt x="19" y="25"/>
                      </a:cubicBezTo>
                      <a:cubicBezTo>
                        <a:pt x="18" y="26"/>
                        <a:pt x="17" y="27"/>
                        <a:pt x="17" y="28"/>
                      </a:cubicBezTo>
                      <a:cubicBezTo>
                        <a:pt x="18" y="26"/>
                        <a:pt x="18" y="26"/>
                        <a:pt x="18" y="26"/>
                      </a:cubicBezTo>
                      <a:cubicBezTo>
                        <a:pt x="18" y="27"/>
                        <a:pt x="17" y="28"/>
                        <a:pt x="17" y="29"/>
                      </a:cubicBezTo>
                      <a:cubicBezTo>
                        <a:pt x="16" y="30"/>
                        <a:pt x="19" y="26"/>
                        <a:pt x="18" y="28"/>
                      </a:cubicBezTo>
                      <a:cubicBezTo>
                        <a:pt x="19" y="27"/>
                        <a:pt x="19" y="27"/>
                        <a:pt x="19" y="27"/>
                      </a:cubicBezTo>
                      <a:cubicBezTo>
                        <a:pt x="19" y="27"/>
                        <a:pt x="18" y="29"/>
                        <a:pt x="20" y="28"/>
                      </a:cubicBezTo>
                      <a:cubicBezTo>
                        <a:pt x="18" y="30"/>
                        <a:pt x="18" y="30"/>
                        <a:pt x="18" y="30"/>
                      </a:cubicBezTo>
                      <a:cubicBezTo>
                        <a:pt x="19" y="30"/>
                        <a:pt x="20" y="27"/>
                        <a:pt x="21" y="26"/>
                      </a:cubicBezTo>
                      <a:cubicBezTo>
                        <a:pt x="22" y="26"/>
                        <a:pt x="20" y="28"/>
                        <a:pt x="19" y="29"/>
                      </a:cubicBezTo>
                      <a:cubicBezTo>
                        <a:pt x="20" y="28"/>
                        <a:pt x="22" y="26"/>
                        <a:pt x="21" y="28"/>
                      </a:cubicBezTo>
                      <a:cubicBezTo>
                        <a:pt x="21" y="28"/>
                        <a:pt x="21" y="28"/>
                        <a:pt x="21" y="28"/>
                      </a:cubicBezTo>
                      <a:close/>
                      <a:moveTo>
                        <a:pt x="24" y="29"/>
                      </a:moveTo>
                      <a:cubicBezTo>
                        <a:pt x="24" y="29"/>
                        <a:pt x="23" y="30"/>
                        <a:pt x="24" y="29"/>
                      </a:cubicBezTo>
                      <a:cubicBezTo>
                        <a:pt x="25" y="28"/>
                        <a:pt x="25" y="29"/>
                        <a:pt x="24" y="29"/>
                      </a:cubicBezTo>
                      <a:close/>
                      <a:moveTo>
                        <a:pt x="32" y="29"/>
                      </a:moveTo>
                      <a:cubicBezTo>
                        <a:pt x="31" y="30"/>
                        <a:pt x="32" y="30"/>
                        <a:pt x="32" y="29"/>
                      </a:cubicBezTo>
                      <a:cubicBezTo>
                        <a:pt x="32" y="29"/>
                        <a:pt x="32" y="29"/>
                        <a:pt x="32" y="29"/>
                      </a:cubicBezTo>
                      <a:close/>
                      <a:moveTo>
                        <a:pt x="53" y="30"/>
                      </a:moveTo>
                      <a:cubicBezTo>
                        <a:pt x="53" y="30"/>
                        <a:pt x="53" y="30"/>
                        <a:pt x="53" y="30"/>
                      </a:cubicBezTo>
                      <a:cubicBezTo>
                        <a:pt x="54" y="29"/>
                        <a:pt x="54" y="29"/>
                        <a:pt x="53" y="30"/>
                      </a:cubicBezTo>
                      <a:close/>
                      <a:moveTo>
                        <a:pt x="53" y="31"/>
                      </a:moveTo>
                      <a:cubicBezTo>
                        <a:pt x="53" y="30"/>
                        <a:pt x="54" y="30"/>
                        <a:pt x="54" y="30"/>
                      </a:cubicBezTo>
                      <a:cubicBezTo>
                        <a:pt x="53" y="30"/>
                        <a:pt x="53" y="30"/>
                        <a:pt x="53" y="30"/>
                      </a:cubicBezTo>
                      <a:cubicBezTo>
                        <a:pt x="53" y="31"/>
                        <a:pt x="53" y="31"/>
                        <a:pt x="53" y="31"/>
                      </a:cubicBezTo>
                      <a:close/>
                      <a:moveTo>
                        <a:pt x="22" y="7"/>
                      </a:moveTo>
                      <a:cubicBezTo>
                        <a:pt x="22" y="8"/>
                        <a:pt x="22" y="8"/>
                        <a:pt x="22" y="8"/>
                      </a:cubicBezTo>
                      <a:cubicBezTo>
                        <a:pt x="21" y="8"/>
                        <a:pt x="22" y="8"/>
                        <a:pt x="22"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8" name="Freeform 1693"/>
                <p:cNvSpPr>
                  <a:spLocks/>
                </p:cNvSpPr>
                <p:nvPr/>
              </p:nvSpPr>
              <p:spPr bwMode="auto">
                <a:xfrm>
                  <a:off x="6254" y="20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9" name="Rectangle 1694"/>
                <p:cNvSpPr>
                  <a:spLocks noChangeArrowheads="1"/>
                </p:cNvSpPr>
                <p:nvPr/>
              </p:nvSpPr>
              <p:spPr bwMode="auto">
                <a:xfrm>
                  <a:off x="6226" y="201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0" name="Freeform 1695"/>
                <p:cNvSpPr>
                  <a:spLocks/>
                </p:cNvSpPr>
                <p:nvPr/>
              </p:nvSpPr>
              <p:spPr bwMode="auto">
                <a:xfrm>
                  <a:off x="6273" y="204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1" name="Freeform 1696"/>
                <p:cNvSpPr>
                  <a:spLocks/>
                </p:cNvSpPr>
                <p:nvPr/>
              </p:nvSpPr>
              <p:spPr bwMode="auto">
                <a:xfrm>
                  <a:off x="6316" y="2017"/>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2" name="Freeform 1697"/>
                <p:cNvSpPr>
                  <a:spLocks/>
                </p:cNvSpPr>
                <p:nvPr/>
              </p:nvSpPr>
              <p:spPr bwMode="auto">
                <a:xfrm>
                  <a:off x="6304" y="2040"/>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3" name="Freeform 1698"/>
                <p:cNvSpPr>
                  <a:spLocks/>
                </p:cNvSpPr>
                <p:nvPr/>
              </p:nvSpPr>
              <p:spPr bwMode="auto">
                <a:xfrm>
                  <a:off x="6306" y="2026"/>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4" name="Freeform 1699"/>
                <p:cNvSpPr>
                  <a:spLocks/>
                </p:cNvSpPr>
                <p:nvPr/>
              </p:nvSpPr>
              <p:spPr bwMode="auto">
                <a:xfrm>
                  <a:off x="6309" y="20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5" name="Freeform 1700"/>
                <p:cNvSpPr>
                  <a:spLocks/>
                </p:cNvSpPr>
                <p:nvPr/>
              </p:nvSpPr>
              <p:spPr bwMode="auto">
                <a:xfrm>
                  <a:off x="6309" y="2012"/>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6" name="Freeform 1701"/>
                <p:cNvSpPr>
                  <a:spLocks/>
                </p:cNvSpPr>
                <p:nvPr/>
              </p:nvSpPr>
              <p:spPr bwMode="auto">
                <a:xfrm>
                  <a:off x="6302" y="2036"/>
                  <a:ext cx="2" cy="4"/>
                </a:xfrm>
                <a:custGeom>
                  <a:avLst/>
                  <a:gdLst>
                    <a:gd name="T0" fmla="*/ 0 w 2"/>
                    <a:gd name="T1" fmla="*/ 4 h 4"/>
                    <a:gd name="T2" fmla="*/ 2 w 2"/>
                    <a:gd name="T3" fmla="*/ 0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7" name="Freeform 1702"/>
                <p:cNvSpPr>
                  <a:spLocks/>
                </p:cNvSpPr>
                <p:nvPr/>
              </p:nvSpPr>
              <p:spPr bwMode="auto">
                <a:xfrm>
                  <a:off x="6299" y="2033"/>
                  <a:ext cx="3"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8" name="Freeform 1703"/>
                <p:cNvSpPr>
                  <a:spLocks/>
                </p:cNvSpPr>
                <p:nvPr/>
              </p:nvSpPr>
              <p:spPr bwMode="auto">
                <a:xfrm>
                  <a:off x="6302"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9" name="Rectangle 1704"/>
                <p:cNvSpPr>
                  <a:spLocks noChangeArrowheads="1"/>
                </p:cNvSpPr>
                <p:nvPr/>
              </p:nvSpPr>
              <p:spPr bwMode="auto">
                <a:xfrm>
                  <a:off x="6299" y="203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0" name="Freeform 1705"/>
                <p:cNvSpPr>
                  <a:spLocks/>
                </p:cNvSpPr>
                <p:nvPr/>
              </p:nvSpPr>
              <p:spPr bwMode="auto">
                <a:xfrm>
                  <a:off x="6292" y="2031"/>
                  <a:ext cx="5" cy="2"/>
                </a:xfrm>
                <a:custGeom>
                  <a:avLst/>
                  <a:gdLst>
                    <a:gd name="T0" fmla="*/ 2 w 2"/>
                    <a:gd name="T1" fmla="*/ 0 h 1"/>
                    <a:gd name="T2" fmla="*/ 1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1"/>
                        <a:pt x="1" y="1"/>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1" name="Freeform 1706"/>
                <p:cNvSpPr>
                  <a:spLocks/>
                </p:cNvSpPr>
                <p:nvPr/>
              </p:nvSpPr>
              <p:spPr bwMode="auto">
                <a:xfrm>
                  <a:off x="6287" y="203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2" name="Freeform 1707"/>
                <p:cNvSpPr>
                  <a:spLocks/>
                </p:cNvSpPr>
                <p:nvPr/>
              </p:nvSpPr>
              <p:spPr bwMode="auto">
                <a:xfrm>
                  <a:off x="6283" y="2040"/>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2"/>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3" name="Freeform 1708"/>
                <p:cNvSpPr>
                  <a:spLocks/>
                </p:cNvSpPr>
                <p:nvPr/>
              </p:nvSpPr>
              <p:spPr bwMode="auto">
                <a:xfrm>
                  <a:off x="6283" y="202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4" name="Freeform 1709"/>
                <p:cNvSpPr>
                  <a:spLocks/>
                </p:cNvSpPr>
                <p:nvPr/>
              </p:nvSpPr>
              <p:spPr bwMode="auto">
                <a:xfrm>
                  <a:off x="6261" y="2036"/>
                  <a:ext cx="7" cy="7"/>
                </a:xfrm>
                <a:custGeom>
                  <a:avLst/>
                  <a:gdLst>
                    <a:gd name="T0" fmla="*/ 0 w 3"/>
                    <a:gd name="T1" fmla="*/ 2 h 3"/>
                    <a:gd name="T2" fmla="*/ 2 w 3"/>
                    <a:gd name="T3" fmla="*/ 2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2"/>
                      </a:cubicBezTo>
                      <a:cubicBezTo>
                        <a:pt x="2" y="1"/>
                        <a:pt x="2" y="1"/>
                        <a:pt x="3" y="0"/>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5" name="Freeform 1710"/>
                <p:cNvSpPr>
                  <a:spLocks/>
                </p:cNvSpPr>
                <p:nvPr/>
              </p:nvSpPr>
              <p:spPr bwMode="auto">
                <a:xfrm>
                  <a:off x="6268" y="2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6" name="Freeform 1711"/>
                <p:cNvSpPr>
                  <a:spLocks/>
                </p:cNvSpPr>
                <p:nvPr/>
              </p:nvSpPr>
              <p:spPr bwMode="auto">
                <a:xfrm>
                  <a:off x="6221" y="1946"/>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7" name="Freeform 1712"/>
                <p:cNvSpPr>
                  <a:spLocks/>
                </p:cNvSpPr>
                <p:nvPr/>
              </p:nvSpPr>
              <p:spPr bwMode="auto">
                <a:xfrm>
                  <a:off x="6214" y="1948"/>
                  <a:ext cx="7" cy="2"/>
                </a:xfrm>
                <a:custGeom>
                  <a:avLst/>
                  <a:gdLst>
                    <a:gd name="T0" fmla="*/ 0 w 3"/>
                    <a:gd name="T1" fmla="*/ 1 h 1"/>
                    <a:gd name="T2" fmla="*/ 3 w 3"/>
                    <a:gd name="T3" fmla="*/ 0 h 1"/>
                    <a:gd name="T4" fmla="*/ 1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3" y="0"/>
                        <a:pt x="3" y="0"/>
                        <a:pt x="3" y="0"/>
                      </a:cubicBezTo>
                      <a:cubicBezTo>
                        <a:pt x="1" y="1"/>
                        <a:pt x="1" y="1"/>
                        <a:pt x="1"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8" name="Freeform 1713"/>
                <p:cNvSpPr>
                  <a:spLocks/>
                </p:cNvSpPr>
                <p:nvPr/>
              </p:nvSpPr>
              <p:spPr bwMode="auto">
                <a:xfrm>
                  <a:off x="6233" y="202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9" name="Freeform 1714"/>
                <p:cNvSpPr>
                  <a:spLocks/>
                </p:cNvSpPr>
                <p:nvPr/>
              </p:nvSpPr>
              <p:spPr bwMode="auto">
                <a:xfrm>
                  <a:off x="6233" y="2017"/>
                  <a:ext cx="2" cy="4"/>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0" name="Freeform 1715"/>
                <p:cNvSpPr>
                  <a:spLocks/>
                </p:cNvSpPr>
                <p:nvPr/>
              </p:nvSpPr>
              <p:spPr bwMode="auto">
                <a:xfrm>
                  <a:off x="6223" y="2017"/>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1" name="Freeform 1716"/>
                <p:cNvSpPr>
                  <a:spLocks/>
                </p:cNvSpPr>
                <p:nvPr/>
              </p:nvSpPr>
              <p:spPr bwMode="auto">
                <a:xfrm>
                  <a:off x="6368" y="2130"/>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2" name="Freeform 1717"/>
                <p:cNvSpPr>
                  <a:spLocks/>
                </p:cNvSpPr>
                <p:nvPr/>
              </p:nvSpPr>
              <p:spPr bwMode="auto">
                <a:xfrm>
                  <a:off x="6361" y="2140"/>
                  <a:ext cx="2" cy="2"/>
                </a:xfrm>
                <a:custGeom>
                  <a:avLst/>
                  <a:gdLst>
                    <a:gd name="T0" fmla="*/ 0 w 2"/>
                    <a:gd name="T1" fmla="*/ 0 h 2"/>
                    <a:gd name="T2" fmla="*/ 2 w 2"/>
                    <a:gd name="T3" fmla="*/ 0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3" name="Freeform 1718"/>
                <p:cNvSpPr>
                  <a:spLocks/>
                </p:cNvSpPr>
                <p:nvPr/>
              </p:nvSpPr>
              <p:spPr bwMode="auto">
                <a:xfrm>
                  <a:off x="6356" y="2138"/>
                  <a:ext cx="7" cy="7"/>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4" name="Freeform 1719"/>
                <p:cNvSpPr>
                  <a:spLocks/>
                </p:cNvSpPr>
                <p:nvPr/>
              </p:nvSpPr>
              <p:spPr bwMode="auto">
                <a:xfrm>
                  <a:off x="6366" y="2126"/>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5" name="Freeform 1720"/>
                <p:cNvSpPr>
                  <a:spLocks/>
                </p:cNvSpPr>
                <p:nvPr/>
              </p:nvSpPr>
              <p:spPr bwMode="auto">
                <a:xfrm>
                  <a:off x="6366" y="2123"/>
                  <a:ext cx="2" cy="3"/>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6" name="Freeform 1721"/>
                <p:cNvSpPr>
                  <a:spLocks/>
                </p:cNvSpPr>
                <p:nvPr/>
              </p:nvSpPr>
              <p:spPr bwMode="auto">
                <a:xfrm>
                  <a:off x="6366" y="2121"/>
                  <a:ext cx="2"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7" name="Freeform 1722"/>
                <p:cNvSpPr>
                  <a:spLocks/>
                </p:cNvSpPr>
                <p:nvPr/>
              </p:nvSpPr>
              <p:spPr bwMode="auto">
                <a:xfrm>
                  <a:off x="6361" y="2128"/>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8" name="Freeform 1723"/>
                <p:cNvSpPr>
                  <a:spLocks/>
                </p:cNvSpPr>
                <p:nvPr/>
              </p:nvSpPr>
              <p:spPr bwMode="auto">
                <a:xfrm>
                  <a:off x="6361" y="2128"/>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9" name="Freeform 1724"/>
                <p:cNvSpPr>
                  <a:spLocks/>
                </p:cNvSpPr>
                <p:nvPr/>
              </p:nvSpPr>
              <p:spPr bwMode="auto">
                <a:xfrm>
                  <a:off x="6361" y="2128"/>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0" name="Freeform 1725"/>
                <p:cNvSpPr>
                  <a:spLocks/>
                </p:cNvSpPr>
                <p:nvPr/>
              </p:nvSpPr>
              <p:spPr bwMode="auto">
                <a:xfrm>
                  <a:off x="6354" y="2142"/>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1" name="Freeform 1726"/>
                <p:cNvSpPr>
                  <a:spLocks/>
                </p:cNvSpPr>
                <p:nvPr/>
              </p:nvSpPr>
              <p:spPr bwMode="auto">
                <a:xfrm>
                  <a:off x="6361" y="2121"/>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2" name="Freeform 1727"/>
                <p:cNvSpPr>
                  <a:spLocks/>
                </p:cNvSpPr>
                <p:nvPr/>
              </p:nvSpPr>
              <p:spPr bwMode="auto">
                <a:xfrm>
                  <a:off x="6358" y="212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3" name="Freeform 1728"/>
                <p:cNvSpPr>
                  <a:spLocks/>
                </p:cNvSpPr>
                <p:nvPr/>
              </p:nvSpPr>
              <p:spPr bwMode="auto">
                <a:xfrm>
                  <a:off x="6356" y="213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4" name="Freeform 1729"/>
                <p:cNvSpPr>
                  <a:spLocks/>
                </p:cNvSpPr>
                <p:nvPr/>
              </p:nvSpPr>
              <p:spPr bwMode="auto">
                <a:xfrm>
                  <a:off x="6363" y="2119"/>
                  <a:ext cx="3" cy="4"/>
                </a:xfrm>
                <a:custGeom>
                  <a:avLst/>
                  <a:gdLst>
                    <a:gd name="T0" fmla="*/ 0 w 3"/>
                    <a:gd name="T1" fmla="*/ 2 h 4"/>
                    <a:gd name="T2" fmla="*/ 3 w 3"/>
                    <a:gd name="T3" fmla="*/ 0 h 4"/>
                    <a:gd name="T4" fmla="*/ 0 w 3"/>
                    <a:gd name="T5" fmla="*/ 4 h 4"/>
                    <a:gd name="T6" fmla="*/ 0 w 3"/>
                    <a:gd name="T7" fmla="*/ 2 h 4"/>
                  </a:gdLst>
                  <a:ahLst/>
                  <a:cxnLst>
                    <a:cxn ang="0">
                      <a:pos x="T0" y="T1"/>
                    </a:cxn>
                    <a:cxn ang="0">
                      <a:pos x="T2" y="T3"/>
                    </a:cxn>
                    <a:cxn ang="0">
                      <a:pos x="T4" y="T5"/>
                    </a:cxn>
                    <a:cxn ang="0">
                      <a:pos x="T6" y="T7"/>
                    </a:cxn>
                  </a:cxnLst>
                  <a:rect l="0" t="0" r="r" b="b"/>
                  <a:pathLst>
                    <a:path w="3" h="4">
                      <a:moveTo>
                        <a:pt x="0" y="2"/>
                      </a:moveTo>
                      <a:lnTo>
                        <a:pt x="3"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5" name="Freeform 1730"/>
                <p:cNvSpPr>
                  <a:spLocks/>
                </p:cNvSpPr>
                <p:nvPr/>
              </p:nvSpPr>
              <p:spPr bwMode="auto">
                <a:xfrm>
                  <a:off x="6363" y="2116"/>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0"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6" name="Freeform 1731"/>
                <p:cNvSpPr>
                  <a:spLocks/>
                </p:cNvSpPr>
                <p:nvPr/>
              </p:nvSpPr>
              <p:spPr bwMode="auto">
                <a:xfrm>
                  <a:off x="6361" y="211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7" name="Freeform 1732"/>
                <p:cNvSpPr>
                  <a:spLocks/>
                </p:cNvSpPr>
                <p:nvPr/>
              </p:nvSpPr>
              <p:spPr bwMode="auto">
                <a:xfrm>
                  <a:off x="6358" y="2123"/>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8" name="Freeform 1733"/>
                <p:cNvSpPr>
                  <a:spLocks/>
                </p:cNvSpPr>
                <p:nvPr/>
              </p:nvSpPr>
              <p:spPr bwMode="auto">
                <a:xfrm>
                  <a:off x="6358" y="21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9" name="Freeform 1734"/>
                <p:cNvSpPr>
                  <a:spLocks/>
                </p:cNvSpPr>
                <p:nvPr/>
              </p:nvSpPr>
              <p:spPr bwMode="auto">
                <a:xfrm>
                  <a:off x="6358"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0" name="Freeform 1735"/>
                <p:cNvSpPr>
                  <a:spLocks/>
                </p:cNvSpPr>
                <p:nvPr/>
              </p:nvSpPr>
              <p:spPr bwMode="auto">
                <a:xfrm>
                  <a:off x="6354" y="2133"/>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1" name="Freeform 1736"/>
                <p:cNvSpPr>
                  <a:spLocks/>
                </p:cNvSpPr>
                <p:nvPr/>
              </p:nvSpPr>
              <p:spPr bwMode="auto">
                <a:xfrm>
                  <a:off x="6356" y="2130"/>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2" name="Freeform 1737"/>
                <p:cNvSpPr>
                  <a:spLocks/>
                </p:cNvSpPr>
                <p:nvPr/>
              </p:nvSpPr>
              <p:spPr bwMode="auto">
                <a:xfrm>
                  <a:off x="6356" y="213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3" name="Freeform 1738"/>
                <p:cNvSpPr>
                  <a:spLocks/>
                </p:cNvSpPr>
                <p:nvPr/>
              </p:nvSpPr>
              <p:spPr bwMode="auto">
                <a:xfrm>
                  <a:off x="6356" y="212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4" name="Freeform 1739"/>
                <p:cNvSpPr>
                  <a:spLocks/>
                </p:cNvSpPr>
                <p:nvPr/>
              </p:nvSpPr>
              <p:spPr bwMode="auto">
                <a:xfrm>
                  <a:off x="6358" y="212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5" name="Freeform 1740"/>
                <p:cNvSpPr>
                  <a:spLocks/>
                </p:cNvSpPr>
                <p:nvPr/>
              </p:nvSpPr>
              <p:spPr bwMode="auto">
                <a:xfrm>
                  <a:off x="6354"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6" name="Freeform 1741"/>
                <p:cNvSpPr>
                  <a:spLocks/>
                </p:cNvSpPr>
                <p:nvPr/>
              </p:nvSpPr>
              <p:spPr bwMode="auto">
                <a:xfrm>
                  <a:off x="6356" y="212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7" name="Freeform 1742"/>
                <p:cNvSpPr>
                  <a:spLocks/>
                </p:cNvSpPr>
                <p:nvPr/>
              </p:nvSpPr>
              <p:spPr bwMode="auto">
                <a:xfrm>
                  <a:off x="6356" y="2121"/>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8" name="Freeform 1743"/>
                <p:cNvSpPr>
                  <a:spLocks/>
                </p:cNvSpPr>
                <p:nvPr/>
              </p:nvSpPr>
              <p:spPr bwMode="auto">
                <a:xfrm>
                  <a:off x="63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9" name="Freeform 1744"/>
                <p:cNvSpPr>
                  <a:spLocks/>
                </p:cNvSpPr>
                <p:nvPr/>
              </p:nvSpPr>
              <p:spPr bwMode="auto">
                <a:xfrm>
                  <a:off x="6358" y="212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0" name="Freeform 1745"/>
                <p:cNvSpPr>
                  <a:spLocks/>
                </p:cNvSpPr>
                <p:nvPr/>
              </p:nvSpPr>
              <p:spPr bwMode="auto">
                <a:xfrm>
                  <a:off x="6337" y="2126"/>
                  <a:ext cx="17" cy="19"/>
                </a:xfrm>
                <a:custGeom>
                  <a:avLst/>
                  <a:gdLst>
                    <a:gd name="T0" fmla="*/ 0 w 7"/>
                    <a:gd name="T1" fmla="*/ 8 h 8"/>
                    <a:gd name="T2" fmla="*/ 2 w 7"/>
                    <a:gd name="T3" fmla="*/ 7 h 8"/>
                    <a:gd name="T4" fmla="*/ 7 w 7"/>
                    <a:gd name="T5" fmla="*/ 0 h 8"/>
                    <a:gd name="T6" fmla="*/ 6 w 7"/>
                    <a:gd name="T7" fmla="*/ 2 h 8"/>
                    <a:gd name="T8" fmla="*/ 4 w 7"/>
                    <a:gd name="T9" fmla="*/ 4 h 8"/>
                    <a:gd name="T10" fmla="*/ 4 w 7"/>
                    <a:gd name="T11" fmla="*/ 3 h 8"/>
                    <a:gd name="T12" fmla="*/ 1 w 7"/>
                    <a:gd name="T13" fmla="*/ 8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7"/>
                      </a:cubicBezTo>
                      <a:cubicBezTo>
                        <a:pt x="3" y="7"/>
                        <a:pt x="6" y="2"/>
                        <a:pt x="7" y="0"/>
                      </a:cubicBezTo>
                      <a:cubicBezTo>
                        <a:pt x="7" y="0"/>
                        <a:pt x="6" y="1"/>
                        <a:pt x="6" y="2"/>
                      </a:cubicBezTo>
                      <a:cubicBezTo>
                        <a:pt x="5" y="2"/>
                        <a:pt x="5" y="3"/>
                        <a:pt x="4" y="4"/>
                      </a:cubicBezTo>
                      <a:cubicBezTo>
                        <a:pt x="3" y="5"/>
                        <a:pt x="4" y="4"/>
                        <a:pt x="4" y="3"/>
                      </a:cubicBezTo>
                      <a:cubicBezTo>
                        <a:pt x="3" y="5"/>
                        <a:pt x="2" y="5"/>
                        <a:pt x="1" y="8"/>
                      </a:cubicBezTo>
                      <a:cubicBezTo>
                        <a:pt x="1" y="7"/>
                        <a:pt x="1" y="7"/>
                        <a:pt x="1" y="7"/>
                      </a:cubicBezTo>
                      <a:cubicBezTo>
                        <a:pt x="1" y="7"/>
                        <a:pt x="1"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1" name="Freeform 1746"/>
                <p:cNvSpPr>
                  <a:spLocks/>
                </p:cNvSpPr>
                <p:nvPr/>
              </p:nvSpPr>
              <p:spPr bwMode="auto">
                <a:xfrm>
                  <a:off x="6354" y="2121"/>
                  <a:ext cx="4" cy="5"/>
                </a:xfrm>
                <a:custGeom>
                  <a:avLst/>
                  <a:gdLst>
                    <a:gd name="T0" fmla="*/ 0 w 2"/>
                    <a:gd name="T1" fmla="*/ 2 h 2"/>
                    <a:gd name="T2" fmla="*/ 1 w 2"/>
                    <a:gd name="T3" fmla="*/ 2 h 2"/>
                    <a:gd name="T4" fmla="*/ 2 w 2"/>
                    <a:gd name="T5" fmla="*/ 0 h 2"/>
                    <a:gd name="T6" fmla="*/ 0 w 2"/>
                    <a:gd name="T7" fmla="*/ 2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2" name="Freeform 1747"/>
                <p:cNvSpPr>
                  <a:spLocks/>
                </p:cNvSpPr>
                <p:nvPr/>
              </p:nvSpPr>
              <p:spPr bwMode="auto">
                <a:xfrm>
                  <a:off x="6349" y="2123"/>
                  <a:ext cx="7" cy="12"/>
                </a:xfrm>
                <a:custGeom>
                  <a:avLst/>
                  <a:gdLst>
                    <a:gd name="T0" fmla="*/ 3 w 3"/>
                    <a:gd name="T1" fmla="*/ 1 h 5"/>
                    <a:gd name="T2" fmla="*/ 0 w 3"/>
                    <a:gd name="T3" fmla="*/ 5 h 5"/>
                    <a:gd name="T4" fmla="*/ 2 w 3"/>
                    <a:gd name="T5" fmla="*/ 3 h 5"/>
                    <a:gd name="T6" fmla="*/ 3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3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3"/>
                        <a:pt x="1" y="3"/>
                        <a:pt x="0" y="5"/>
                      </a:cubicBezTo>
                      <a:cubicBezTo>
                        <a:pt x="0" y="5"/>
                        <a:pt x="1" y="4"/>
                        <a:pt x="2" y="3"/>
                      </a:cubicBezTo>
                      <a:cubicBezTo>
                        <a:pt x="1" y="3"/>
                        <a:pt x="2" y="2"/>
                        <a:pt x="3"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3" name="Freeform 1748"/>
                <p:cNvSpPr>
                  <a:spLocks/>
                </p:cNvSpPr>
                <p:nvPr/>
              </p:nvSpPr>
              <p:spPr bwMode="auto">
                <a:xfrm>
                  <a:off x="6347" y="214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4" name="Freeform 1749"/>
                <p:cNvSpPr>
                  <a:spLocks/>
                </p:cNvSpPr>
                <p:nvPr/>
              </p:nvSpPr>
              <p:spPr bwMode="auto">
                <a:xfrm>
                  <a:off x="6349" y="2135"/>
                  <a:ext cx="5" cy="10"/>
                </a:xfrm>
                <a:custGeom>
                  <a:avLst/>
                  <a:gdLst>
                    <a:gd name="T0" fmla="*/ 0 w 2"/>
                    <a:gd name="T1" fmla="*/ 4 h 4"/>
                    <a:gd name="T2" fmla="*/ 0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1" y="3"/>
                        <a:pt x="0" y="3"/>
                      </a:cubicBezTo>
                      <a:cubicBezTo>
                        <a:pt x="0" y="4"/>
                        <a:pt x="0" y="4"/>
                        <a:pt x="0" y="4"/>
                      </a:cubicBezTo>
                      <a:cubicBezTo>
                        <a:pt x="0" y="4"/>
                        <a:pt x="1" y="3"/>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5" name="Freeform 1750"/>
                <p:cNvSpPr>
                  <a:spLocks/>
                </p:cNvSpPr>
                <p:nvPr/>
              </p:nvSpPr>
              <p:spPr bwMode="auto">
                <a:xfrm>
                  <a:off x="6349" y="2135"/>
                  <a:ext cx="2" cy="5"/>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6" name="Freeform 1751"/>
                <p:cNvSpPr>
                  <a:spLocks/>
                </p:cNvSpPr>
                <p:nvPr/>
              </p:nvSpPr>
              <p:spPr bwMode="auto">
                <a:xfrm>
                  <a:off x="6354" y="2119"/>
                  <a:ext cx="4" cy="4"/>
                </a:xfrm>
                <a:custGeom>
                  <a:avLst/>
                  <a:gdLst>
                    <a:gd name="T0" fmla="*/ 2 w 4"/>
                    <a:gd name="T1" fmla="*/ 4 h 4"/>
                    <a:gd name="T2" fmla="*/ 4 w 4"/>
                    <a:gd name="T3" fmla="*/ 0 h 4"/>
                    <a:gd name="T4" fmla="*/ 0 w 4"/>
                    <a:gd name="T5" fmla="*/ 4 h 4"/>
                    <a:gd name="T6" fmla="*/ 2 w 4"/>
                    <a:gd name="T7" fmla="*/ 4 h 4"/>
                  </a:gdLst>
                  <a:ahLst/>
                  <a:cxnLst>
                    <a:cxn ang="0">
                      <a:pos x="T0" y="T1"/>
                    </a:cxn>
                    <a:cxn ang="0">
                      <a:pos x="T2" y="T3"/>
                    </a:cxn>
                    <a:cxn ang="0">
                      <a:pos x="T4" y="T5"/>
                    </a:cxn>
                    <a:cxn ang="0">
                      <a:pos x="T6" y="T7"/>
                    </a:cxn>
                  </a:cxnLst>
                  <a:rect l="0" t="0" r="r" b="b"/>
                  <a:pathLst>
                    <a:path w="4" h="4">
                      <a:moveTo>
                        <a:pt x="2" y="4"/>
                      </a:moveTo>
                      <a:lnTo>
                        <a:pt x="4" y="0"/>
                      </a:lnTo>
                      <a:lnTo>
                        <a:pt x="0" y="4"/>
                      </a:lnTo>
                      <a:lnTo>
                        <a:pt x="2"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7" name="Freeform 1752"/>
                <p:cNvSpPr>
                  <a:spLocks/>
                </p:cNvSpPr>
                <p:nvPr/>
              </p:nvSpPr>
              <p:spPr bwMode="auto">
                <a:xfrm>
                  <a:off x="6354" y="2121"/>
                  <a:ext cx="2" cy="2"/>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8" name="Freeform 1753"/>
                <p:cNvSpPr>
                  <a:spLocks/>
                </p:cNvSpPr>
                <p:nvPr/>
              </p:nvSpPr>
              <p:spPr bwMode="auto">
                <a:xfrm>
                  <a:off x="6278" y="212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9" name="Freeform 1754"/>
                <p:cNvSpPr>
                  <a:spLocks/>
                </p:cNvSpPr>
                <p:nvPr/>
              </p:nvSpPr>
              <p:spPr bwMode="auto">
                <a:xfrm>
                  <a:off x="6280" y="212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0" name="Freeform 1755"/>
                <p:cNvSpPr>
                  <a:spLocks/>
                </p:cNvSpPr>
                <p:nvPr/>
              </p:nvSpPr>
              <p:spPr bwMode="auto">
                <a:xfrm>
                  <a:off x="6332" y="2100"/>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0" y="2"/>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1" name="Freeform 1756"/>
                <p:cNvSpPr>
                  <a:spLocks/>
                </p:cNvSpPr>
                <p:nvPr/>
              </p:nvSpPr>
              <p:spPr bwMode="auto">
                <a:xfrm>
                  <a:off x="6302" y="21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2" name="Freeform 1757"/>
                <p:cNvSpPr>
                  <a:spLocks/>
                </p:cNvSpPr>
                <p:nvPr/>
              </p:nvSpPr>
              <p:spPr bwMode="auto">
                <a:xfrm>
                  <a:off x="6292" y="21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3" name="Freeform 1758"/>
                <p:cNvSpPr>
                  <a:spLocks/>
                </p:cNvSpPr>
                <p:nvPr/>
              </p:nvSpPr>
              <p:spPr bwMode="auto">
                <a:xfrm>
                  <a:off x="6266"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4" name="Freeform 1759"/>
                <p:cNvSpPr>
                  <a:spLocks/>
                </p:cNvSpPr>
                <p:nvPr/>
              </p:nvSpPr>
              <p:spPr bwMode="auto">
                <a:xfrm>
                  <a:off x="6342" y="2114"/>
                  <a:ext cx="5" cy="7"/>
                </a:xfrm>
                <a:custGeom>
                  <a:avLst/>
                  <a:gdLst>
                    <a:gd name="T0" fmla="*/ 1 w 2"/>
                    <a:gd name="T1" fmla="*/ 1 h 3"/>
                    <a:gd name="T2" fmla="*/ 2 w 2"/>
                    <a:gd name="T3" fmla="*/ 0 h 3"/>
                    <a:gd name="T4" fmla="*/ 1 w 2"/>
                    <a:gd name="T5" fmla="*/ 1 h 3"/>
                  </a:gdLst>
                  <a:ahLst/>
                  <a:cxnLst>
                    <a:cxn ang="0">
                      <a:pos x="T0" y="T1"/>
                    </a:cxn>
                    <a:cxn ang="0">
                      <a:pos x="T2" y="T3"/>
                    </a:cxn>
                    <a:cxn ang="0">
                      <a:pos x="T4" y="T5"/>
                    </a:cxn>
                  </a:cxnLst>
                  <a:rect l="0" t="0" r="r" b="b"/>
                  <a:pathLst>
                    <a:path w="2" h="3">
                      <a:moveTo>
                        <a:pt x="1" y="1"/>
                      </a:moveTo>
                      <a:cubicBezTo>
                        <a:pt x="2" y="1"/>
                        <a:pt x="2" y="1"/>
                        <a:pt x="2"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5" name="Freeform 1760"/>
                <p:cNvSpPr>
                  <a:spLocks/>
                </p:cNvSpPr>
                <p:nvPr/>
              </p:nvSpPr>
              <p:spPr bwMode="auto">
                <a:xfrm>
                  <a:off x="6299" y="208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6" name="Freeform 1761"/>
                <p:cNvSpPr>
                  <a:spLocks/>
                </p:cNvSpPr>
                <p:nvPr/>
              </p:nvSpPr>
              <p:spPr bwMode="auto">
                <a:xfrm>
                  <a:off x="6344" y="2111"/>
                  <a:ext cx="3"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7" name="Freeform 1762"/>
                <p:cNvSpPr>
                  <a:spLocks/>
                </p:cNvSpPr>
                <p:nvPr/>
              </p:nvSpPr>
              <p:spPr bwMode="auto">
                <a:xfrm>
                  <a:off x="6235"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8" name="Freeform 1763"/>
                <p:cNvSpPr>
                  <a:spLocks/>
                </p:cNvSpPr>
                <p:nvPr/>
              </p:nvSpPr>
              <p:spPr bwMode="auto">
                <a:xfrm>
                  <a:off x="6254" y="20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9" name="Rectangle 1764"/>
                <p:cNvSpPr>
                  <a:spLocks noChangeArrowheads="1"/>
                </p:cNvSpPr>
                <p:nvPr/>
              </p:nvSpPr>
              <p:spPr bwMode="auto">
                <a:xfrm>
                  <a:off x="6351" y="2119"/>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0" name="Freeform 1765"/>
                <p:cNvSpPr>
                  <a:spLocks/>
                </p:cNvSpPr>
                <p:nvPr/>
              </p:nvSpPr>
              <p:spPr bwMode="auto">
                <a:xfrm>
                  <a:off x="6342" y="213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1" name="Freeform 1766"/>
                <p:cNvSpPr>
                  <a:spLocks/>
                </p:cNvSpPr>
                <p:nvPr/>
              </p:nvSpPr>
              <p:spPr bwMode="auto">
                <a:xfrm>
                  <a:off x="6328"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2" name="Freeform 1767"/>
                <p:cNvSpPr>
                  <a:spLocks/>
                </p:cNvSpPr>
                <p:nvPr/>
              </p:nvSpPr>
              <p:spPr bwMode="auto">
                <a:xfrm>
                  <a:off x="6351" y="211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3" name="Freeform 1768"/>
                <p:cNvSpPr>
                  <a:spLocks/>
                </p:cNvSpPr>
                <p:nvPr/>
              </p:nvSpPr>
              <p:spPr bwMode="auto">
                <a:xfrm>
                  <a:off x="6351" y="21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4" name="Freeform 1769"/>
                <p:cNvSpPr>
                  <a:spLocks/>
                </p:cNvSpPr>
                <p:nvPr/>
              </p:nvSpPr>
              <p:spPr bwMode="auto">
                <a:xfrm>
                  <a:off x="6351"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5" name="Freeform 1770"/>
                <p:cNvSpPr>
                  <a:spLocks/>
                </p:cNvSpPr>
                <p:nvPr/>
              </p:nvSpPr>
              <p:spPr bwMode="auto">
                <a:xfrm>
                  <a:off x="6259" y="2102"/>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6" name="Freeform 1771"/>
                <p:cNvSpPr>
                  <a:spLocks/>
                </p:cNvSpPr>
                <p:nvPr/>
              </p:nvSpPr>
              <p:spPr bwMode="auto">
                <a:xfrm>
                  <a:off x="6302" y="213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7" name="Freeform 1772"/>
                <p:cNvSpPr>
                  <a:spLocks/>
                </p:cNvSpPr>
                <p:nvPr/>
              </p:nvSpPr>
              <p:spPr bwMode="auto">
                <a:xfrm>
                  <a:off x="6299" y="2126"/>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8" name="Freeform 1773"/>
                <p:cNvSpPr>
                  <a:spLocks noEditPoints="1"/>
                </p:cNvSpPr>
                <p:nvPr/>
              </p:nvSpPr>
              <p:spPr bwMode="auto">
                <a:xfrm>
                  <a:off x="6226" y="2059"/>
                  <a:ext cx="130" cy="90"/>
                </a:xfrm>
                <a:custGeom>
                  <a:avLst/>
                  <a:gdLst>
                    <a:gd name="T0" fmla="*/ 21 w 55"/>
                    <a:gd name="T1" fmla="*/ 28 h 38"/>
                    <a:gd name="T2" fmla="*/ 23 w 55"/>
                    <a:gd name="T3" fmla="*/ 27 h 38"/>
                    <a:gd name="T4" fmla="*/ 22 w 55"/>
                    <a:gd name="T5" fmla="*/ 29 h 38"/>
                    <a:gd name="T6" fmla="*/ 24 w 55"/>
                    <a:gd name="T7" fmla="*/ 28 h 38"/>
                    <a:gd name="T8" fmla="*/ 26 w 55"/>
                    <a:gd name="T9" fmla="*/ 29 h 38"/>
                    <a:gd name="T10" fmla="*/ 33 w 55"/>
                    <a:gd name="T11" fmla="*/ 23 h 38"/>
                    <a:gd name="T12" fmla="*/ 32 w 55"/>
                    <a:gd name="T13" fmla="*/ 24 h 38"/>
                    <a:gd name="T14" fmla="*/ 29 w 55"/>
                    <a:gd name="T15" fmla="*/ 29 h 38"/>
                    <a:gd name="T16" fmla="*/ 31 w 55"/>
                    <a:gd name="T17" fmla="*/ 29 h 38"/>
                    <a:gd name="T18" fmla="*/ 32 w 55"/>
                    <a:gd name="T19" fmla="*/ 30 h 38"/>
                    <a:gd name="T20" fmla="*/ 33 w 55"/>
                    <a:gd name="T21" fmla="*/ 33 h 38"/>
                    <a:gd name="T22" fmla="*/ 33 w 55"/>
                    <a:gd name="T23" fmla="*/ 34 h 38"/>
                    <a:gd name="T24" fmla="*/ 43 w 55"/>
                    <a:gd name="T25" fmla="*/ 25 h 38"/>
                    <a:gd name="T26" fmla="*/ 36 w 55"/>
                    <a:gd name="T27" fmla="*/ 34 h 38"/>
                    <a:gd name="T28" fmla="*/ 37 w 55"/>
                    <a:gd name="T29" fmla="*/ 35 h 38"/>
                    <a:gd name="T30" fmla="*/ 38 w 55"/>
                    <a:gd name="T31" fmla="*/ 36 h 38"/>
                    <a:gd name="T32" fmla="*/ 41 w 55"/>
                    <a:gd name="T33" fmla="*/ 35 h 38"/>
                    <a:gd name="T34" fmla="*/ 47 w 55"/>
                    <a:gd name="T35" fmla="*/ 30 h 38"/>
                    <a:gd name="T36" fmla="*/ 46 w 55"/>
                    <a:gd name="T37" fmla="*/ 35 h 38"/>
                    <a:gd name="T38" fmla="*/ 50 w 55"/>
                    <a:gd name="T39" fmla="*/ 31 h 38"/>
                    <a:gd name="T40" fmla="*/ 54 w 55"/>
                    <a:gd name="T41" fmla="*/ 25 h 38"/>
                    <a:gd name="T42" fmla="*/ 52 w 55"/>
                    <a:gd name="T43" fmla="*/ 27 h 38"/>
                    <a:gd name="T44" fmla="*/ 52 w 55"/>
                    <a:gd name="T45" fmla="*/ 24 h 38"/>
                    <a:gd name="T46" fmla="*/ 50 w 55"/>
                    <a:gd name="T47" fmla="*/ 22 h 38"/>
                    <a:gd name="T48" fmla="*/ 46 w 55"/>
                    <a:gd name="T49" fmla="*/ 22 h 38"/>
                    <a:gd name="T50" fmla="*/ 45 w 55"/>
                    <a:gd name="T51" fmla="*/ 20 h 38"/>
                    <a:gd name="T52" fmla="*/ 43 w 55"/>
                    <a:gd name="T53" fmla="*/ 22 h 38"/>
                    <a:gd name="T54" fmla="*/ 40 w 55"/>
                    <a:gd name="T55" fmla="*/ 23 h 38"/>
                    <a:gd name="T56" fmla="*/ 38 w 55"/>
                    <a:gd name="T57" fmla="*/ 19 h 38"/>
                    <a:gd name="T58" fmla="*/ 36 w 55"/>
                    <a:gd name="T59" fmla="*/ 19 h 38"/>
                    <a:gd name="T60" fmla="*/ 34 w 55"/>
                    <a:gd name="T61" fmla="*/ 18 h 38"/>
                    <a:gd name="T62" fmla="*/ 32 w 55"/>
                    <a:gd name="T63" fmla="*/ 18 h 38"/>
                    <a:gd name="T64" fmla="*/ 31 w 55"/>
                    <a:gd name="T65" fmla="*/ 14 h 38"/>
                    <a:gd name="T66" fmla="*/ 29 w 55"/>
                    <a:gd name="T67" fmla="*/ 11 h 38"/>
                    <a:gd name="T68" fmla="*/ 26 w 55"/>
                    <a:gd name="T69" fmla="*/ 9 h 38"/>
                    <a:gd name="T70" fmla="*/ 23 w 55"/>
                    <a:gd name="T71" fmla="*/ 10 h 38"/>
                    <a:gd name="T72" fmla="*/ 22 w 55"/>
                    <a:gd name="T73" fmla="*/ 5 h 38"/>
                    <a:gd name="T74" fmla="*/ 20 w 55"/>
                    <a:gd name="T75" fmla="*/ 5 h 38"/>
                    <a:gd name="T76" fmla="*/ 18 w 55"/>
                    <a:gd name="T77" fmla="*/ 4 h 38"/>
                    <a:gd name="T78" fmla="*/ 14 w 55"/>
                    <a:gd name="T79" fmla="*/ 3 h 38"/>
                    <a:gd name="T80" fmla="*/ 10 w 55"/>
                    <a:gd name="T81" fmla="*/ 2 h 38"/>
                    <a:gd name="T82" fmla="*/ 3 w 55"/>
                    <a:gd name="T83" fmla="*/ 12 h 38"/>
                    <a:gd name="T84" fmla="*/ 6 w 55"/>
                    <a:gd name="T85" fmla="*/ 15 h 38"/>
                    <a:gd name="T86" fmla="*/ 5 w 55"/>
                    <a:gd name="T87" fmla="*/ 17 h 38"/>
                    <a:gd name="T88" fmla="*/ 9 w 55"/>
                    <a:gd name="T89" fmla="*/ 19 h 38"/>
                    <a:gd name="T90" fmla="*/ 12 w 55"/>
                    <a:gd name="T91" fmla="*/ 17 h 38"/>
                    <a:gd name="T92" fmla="*/ 13 w 55"/>
                    <a:gd name="T93" fmla="*/ 19 h 38"/>
                    <a:gd name="T94" fmla="*/ 14 w 55"/>
                    <a:gd name="T95" fmla="*/ 20 h 38"/>
                    <a:gd name="T96" fmla="*/ 14 w 55"/>
                    <a:gd name="T97" fmla="*/ 25 h 38"/>
                    <a:gd name="T98" fmla="*/ 17 w 55"/>
                    <a:gd name="T99" fmla="*/ 21 h 38"/>
                    <a:gd name="T100" fmla="*/ 18 w 55"/>
                    <a:gd name="T101" fmla="*/ 23 h 38"/>
                    <a:gd name="T102" fmla="*/ 17 w 55"/>
                    <a:gd name="T103" fmla="*/ 25 h 38"/>
                    <a:gd name="T104" fmla="*/ 18 w 55"/>
                    <a:gd name="T105" fmla="*/ 26 h 38"/>
                    <a:gd name="T106" fmla="*/ 20 w 55"/>
                    <a:gd name="T107" fmla="*/ 27 h 38"/>
                    <a:gd name="T108" fmla="*/ 31 w 55"/>
                    <a:gd name="T109" fmla="*/ 27 h 38"/>
                    <a:gd name="T110" fmla="*/ 51 w 55"/>
                    <a:gd name="T111"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38">
                      <a:moveTo>
                        <a:pt x="20" y="27"/>
                      </a:moveTo>
                      <a:cubicBezTo>
                        <a:pt x="20" y="28"/>
                        <a:pt x="20" y="28"/>
                        <a:pt x="20" y="28"/>
                      </a:cubicBezTo>
                      <a:cubicBezTo>
                        <a:pt x="18" y="31"/>
                        <a:pt x="19" y="30"/>
                        <a:pt x="18" y="32"/>
                      </a:cubicBezTo>
                      <a:cubicBezTo>
                        <a:pt x="20" y="27"/>
                        <a:pt x="19" y="32"/>
                        <a:pt x="21" y="27"/>
                      </a:cubicBezTo>
                      <a:cubicBezTo>
                        <a:pt x="21" y="28"/>
                        <a:pt x="21" y="28"/>
                        <a:pt x="21" y="28"/>
                      </a:cubicBezTo>
                      <a:cubicBezTo>
                        <a:pt x="21" y="28"/>
                        <a:pt x="21" y="28"/>
                        <a:pt x="21" y="28"/>
                      </a:cubicBezTo>
                      <a:cubicBezTo>
                        <a:pt x="20" y="31"/>
                        <a:pt x="23" y="25"/>
                        <a:pt x="23" y="26"/>
                      </a:cubicBezTo>
                      <a:cubicBezTo>
                        <a:pt x="23" y="26"/>
                        <a:pt x="22" y="27"/>
                        <a:pt x="22" y="27"/>
                      </a:cubicBezTo>
                      <a:cubicBezTo>
                        <a:pt x="23" y="26"/>
                        <a:pt x="23" y="26"/>
                        <a:pt x="23" y="26"/>
                      </a:cubicBezTo>
                      <a:cubicBezTo>
                        <a:pt x="23" y="27"/>
                        <a:pt x="22" y="27"/>
                        <a:pt x="22" y="27"/>
                      </a:cubicBezTo>
                      <a:cubicBezTo>
                        <a:pt x="23" y="27"/>
                        <a:pt x="23" y="27"/>
                        <a:pt x="23" y="27"/>
                      </a:cubicBezTo>
                      <a:cubicBezTo>
                        <a:pt x="23" y="27"/>
                        <a:pt x="23" y="27"/>
                        <a:pt x="23" y="27"/>
                      </a:cubicBezTo>
                      <a:cubicBezTo>
                        <a:pt x="23" y="26"/>
                        <a:pt x="24" y="25"/>
                        <a:pt x="25" y="25"/>
                      </a:cubicBezTo>
                      <a:cubicBezTo>
                        <a:pt x="24" y="26"/>
                        <a:pt x="24" y="25"/>
                        <a:pt x="24" y="26"/>
                      </a:cubicBezTo>
                      <a:cubicBezTo>
                        <a:pt x="25" y="25"/>
                        <a:pt x="25" y="25"/>
                        <a:pt x="25" y="25"/>
                      </a:cubicBezTo>
                      <a:cubicBezTo>
                        <a:pt x="24" y="26"/>
                        <a:pt x="23" y="27"/>
                        <a:pt x="23" y="27"/>
                      </a:cubicBezTo>
                      <a:cubicBezTo>
                        <a:pt x="21" y="32"/>
                        <a:pt x="24" y="26"/>
                        <a:pt x="23" y="29"/>
                      </a:cubicBezTo>
                      <a:cubicBezTo>
                        <a:pt x="22" y="29"/>
                        <a:pt x="22" y="29"/>
                        <a:pt x="22" y="29"/>
                      </a:cubicBezTo>
                      <a:cubicBezTo>
                        <a:pt x="21" y="32"/>
                        <a:pt x="22" y="31"/>
                        <a:pt x="21" y="33"/>
                      </a:cubicBezTo>
                      <a:cubicBezTo>
                        <a:pt x="21" y="32"/>
                        <a:pt x="23" y="29"/>
                        <a:pt x="24" y="28"/>
                      </a:cubicBezTo>
                      <a:cubicBezTo>
                        <a:pt x="24" y="28"/>
                        <a:pt x="24" y="28"/>
                        <a:pt x="24" y="27"/>
                      </a:cubicBezTo>
                      <a:cubicBezTo>
                        <a:pt x="23" y="29"/>
                        <a:pt x="24" y="29"/>
                        <a:pt x="24" y="29"/>
                      </a:cubicBezTo>
                      <a:cubicBezTo>
                        <a:pt x="23" y="31"/>
                        <a:pt x="23" y="31"/>
                        <a:pt x="23" y="31"/>
                      </a:cubicBezTo>
                      <a:cubicBezTo>
                        <a:pt x="23" y="30"/>
                        <a:pt x="24" y="29"/>
                        <a:pt x="24" y="28"/>
                      </a:cubicBezTo>
                      <a:cubicBezTo>
                        <a:pt x="25" y="29"/>
                        <a:pt x="24" y="30"/>
                        <a:pt x="23" y="32"/>
                      </a:cubicBezTo>
                      <a:cubicBezTo>
                        <a:pt x="23" y="32"/>
                        <a:pt x="24" y="29"/>
                        <a:pt x="25" y="29"/>
                      </a:cubicBezTo>
                      <a:cubicBezTo>
                        <a:pt x="24" y="30"/>
                        <a:pt x="25" y="29"/>
                        <a:pt x="26" y="28"/>
                      </a:cubicBezTo>
                      <a:cubicBezTo>
                        <a:pt x="26" y="29"/>
                        <a:pt x="25" y="29"/>
                        <a:pt x="25" y="30"/>
                      </a:cubicBezTo>
                      <a:cubicBezTo>
                        <a:pt x="26" y="28"/>
                        <a:pt x="26" y="28"/>
                        <a:pt x="26" y="28"/>
                      </a:cubicBezTo>
                      <a:cubicBezTo>
                        <a:pt x="26" y="28"/>
                        <a:pt x="26" y="29"/>
                        <a:pt x="26" y="29"/>
                      </a:cubicBezTo>
                      <a:cubicBezTo>
                        <a:pt x="26" y="29"/>
                        <a:pt x="27" y="27"/>
                        <a:pt x="28" y="27"/>
                      </a:cubicBezTo>
                      <a:cubicBezTo>
                        <a:pt x="30" y="24"/>
                        <a:pt x="26" y="30"/>
                        <a:pt x="28" y="28"/>
                      </a:cubicBezTo>
                      <a:cubicBezTo>
                        <a:pt x="28" y="28"/>
                        <a:pt x="27" y="29"/>
                        <a:pt x="27" y="30"/>
                      </a:cubicBezTo>
                      <a:cubicBezTo>
                        <a:pt x="28" y="28"/>
                        <a:pt x="28" y="29"/>
                        <a:pt x="30" y="27"/>
                      </a:cubicBezTo>
                      <a:cubicBezTo>
                        <a:pt x="29" y="28"/>
                        <a:pt x="29" y="28"/>
                        <a:pt x="29" y="28"/>
                      </a:cubicBezTo>
                      <a:cubicBezTo>
                        <a:pt x="30" y="26"/>
                        <a:pt x="31" y="25"/>
                        <a:pt x="33" y="23"/>
                      </a:cubicBezTo>
                      <a:cubicBezTo>
                        <a:pt x="33" y="23"/>
                        <a:pt x="33" y="22"/>
                        <a:pt x="34" y="22"/>
                      </a:cubicBezTo>
                      <a:cubicBezTo>
                        <a:pt x="35" y="21"/>
                        <a:pt x="35" y="21"/>
                        <a:pt x="35" y="21"/>
                      </a:cubicBezTo>
                      <a:cubicBezTo>
                        <a:pt x="35" y="21"/>
                        <a:pt x="34" y="22"/>
                        <a:pt x="33" y="23"/>
                      </a:cubicBezTo>
                      <a:cubicBezTo>
                        <a:pt x="33" y="22"/>
                        <a:pt x="34" y="22"/>
                        <a:pt x="34" y="22"/>
                      </a:cubicBezTo>
                      <a:cubicBezTo>
                        <a:pt x="33" y="23"/>
                        <a:pt x="32" y="24"/>
                        <a:pt x="32" y="25"/>
                      </a:cubicBezTo>
                      <a:cubicBezTo>
                        <a:pt x="32" y="25"/>
                        <a:pt x="32" y="24"/>
                        <a:pt x="32" y="24"/>
                      </a:cubicBezTo>
                      <a:cubicBezTo>
                        <a:pt x="31" y="25"/>
                        <a:pt x="30" y="26"/>
                        <a:pt x="29" y="28"/>
                      </a:cubicBezTo>
                      <a:cubicBezTo>
                        <a:pt x="30" y="27"/>
                        <a:pt x="30" y="27"/>
                        <a:pt x="30" y="27"/>
                      </a:cubicBezTo>
                      <a:cubicBezTo>
                        <a:pt x="30" y="28"/>
                        <a:pt x="29" y="28"/>
                        <a:pt x="29" y="28"/>
                      </a:cubicBezTo>
                      <a:cubicBezTo>
                        <a:pt x="29" y="28"/>
                        <a:pt x="30" y="28"/>
                        <a:pt x="30" y="27"/>
                      </a:cubicBezTo>
                      <a:cubicBezTo>
                        <a:pt x="28" y="30"/>
                        <a:pt x="28" y="30"/>
                        <a:pt x="28" y="30"/>
                      </a:cubicBezTo>
                      <a:cubicBezTo>
                        <a:pt x="29" y="29"/>
                        <a:pt x="29" y="29"/>
                        <a:pt x="29" y="29"/>
                      </a:cubicBezTo>
                      <a:cubicBezTo>
                        <a:pt x="28" y="31"/>
                        <a:pt x="28" y="31"/>
                        <a:pt x="28" y="31"/>
                      </a:cubicBezTo>
                      <a:cubicBezTo>
                        <a:pt x="30" y="28"/>
                        <a:pt x="33" y="25"/>
                        <a:pt x="34" y="25"/>
                      </a:cubicBezTo>
                      <a:cubicBezTo>
                        <a:pt x="33" y="26"/>
                        <a:pt x="32" y="27"/>
                        <a:pt x="31" y="29"/>
                      </a:cubicBezTo>
                      <a:cubicBezTo>
                        <a:pt x="32" y="27"/>
                        <a:pt x="30" y="30"/>
                        <a:pt x="30" y="29"/>
                      </a:cubicBezTo>
                      <a:cubicBezTo>
                        <a:pt x="30" y="30"/>
                        <a:pt x="29" y="31"/>
                        <a:pt x="29" y="31"/>
                      </a:cubicBezTo>
                      <a:cubicBezTo>
                        <a:pt x="31" y="29"/>
                        <a:pt x="31" y="29"/>
                        <a:pt x="31" y="29"/>
                      </a:cubicBezTo>
                      <a:cubicBezTo>
                        <a:pt x="29" y="31"/>
                        <a:pt x="30" y="31"/>
                        <a:pt x="29" y="31"/>
                      </a:cubicBezTo>
                      <a:cubicBezTo>
                        <a:pt x="32" y="28"/>
                        <a:pt x="31" y="29"/>
                        <a:pt x="32" y="28"/>
                      </a:cubicBezTo>
                      <a:cubicBezTo>
                        <a:pt x="31" y="30"/>
                        <a:pt x="31" y="31"/>
                        <a:pt x="31" y="30"/>
                      </a:cubicBezTo>
                      <a:cubicBezTo>
                        <a:pt x="29" y="33"/>
                        <a:pt x="34" y="27"/>
                        <a:pt x="32" y="29"/>
                      </a:cubicBezTo>
                      <a:cubicBezTo>
                        <a:pt x="32" y="29"/>
                        <a:pt x="32" y="29"/>
                        <a:pt x="32" y="29"/>
                      </a:cubicBezTo>
                      <a:cubicBezTo>
                        <a:pt x="33" y="28"/>
                        <a:pt x="33" y="29"/>
                        <a:pt x="32" y="30"/>
                      </a:cubicBezTo>
                      <a:cubicBezTo>
                        <a:pt x="32" y="30"/>
                        <a:pt x="32" y="30"/>
                        <a:pt x="32" y="30"/>
                      </a:cubicBezTo>
                      <a:cubicBezTo>
                        <a:pt x="32" y="31"/>
                        <a:pt x="33" y="31"/>
                        <a:pt x="35" y="28"/>
                      </a:cubicBezTo>
                      <a:cubicBezTo>
                        <a:pt x="35" y="29"/>
                        <a:pt x="32" y="32"/>
                        <a:pt x="32" y="32"/>
                      </a:cubicBezTo>
                      <a:cubicBezTo>
                        <a:pt x="39" y="23"/>
                        <a:pt x="39" y="23"/>
                        <a:pt x="39" y="23"/>
                      </a:cubicBezTo>
                      <a:cubicBezTo>
                        <a:pt x="38" y="26"/>
                        <a:pt x="34" y="31"/>
                        <a:pt x="32" y="33"/>
                      </a:cubicBezTo>
                      <a:cubicBezTo>
                        <a:pt x="32" y="33"/>
                        <a:pt x="32" y="33"/>
                        <a:pt x="33" y="33"/>
                      </a:cubicBezTo>
                      <a:cubicBezTo>
                        <a:pt x="33" y="32"/>
                        <a:pt x="35" y="29"/>
                        <a:pt x="35" y="29"/>
                      </a:cubicBezTo>
                      <a:cubicBezTo>
                        <a:pt x="34" y="32"/>
                        <a:pt x="34" y="31"/>
                        <a:pt x="33" y="33"/>
                      </a:cubicBezTo>
                      <a:cubicBezTo>
                        <a:pt x="33" y="32"/>
                        <a:pt x="36" y="29"/>
                        <a:pt x="36" y="29"/>
                      </a:cubicBezTo>
                      <a:cubicBezTo>
                        <a:pt x="36" y="30"/>
                        <a:pt x="34" y="33"/>
                        <a:pt x="33" y="33"/>
                      </a:cubicBezTo>
                      <a:cubicBezTo>
                        <a:pt x="36" y="30"/>
                        <a:pt x="36" y="30"/>
                        <a:pt x="36" y="30"/>
                      </a:cubicBezTo>
                      <a:cubicBezTo>
                        <a:pt x="36" y="30"/>
                        <a:pt x="34" y="33"/>
                        <a:pt x="33" y="34"/>
                      </a:cubicBezTo>
                      <a:cubicBezTo>
                        <a:pt x="34" y="33"/>
                        <a:pt x="33" y="34"/>
                        <a:pt x="34" y="34"/>
                      </a:cubicBezTo>
                      <a:cubicBezTo>
                        <a:pt x="34" y="33"/>
                        <a:pt x="34" y="33"/>
                        <a:pt x="34" y="33"/>
                      </a:cubicBezTo>
                      <a:cubicBezTo>
                        <a:pt x="34" y="34"/>
                        <a:pt x="39" y="28"/>
                        <a:pt x="39" y="29"/>
                      </a:cubicBezTo>
                      <a:cubicBezTo>
                        <a:pt x="38" y="29"/>
                        <a:pt x="35" y="33"/>
                        <a:pt x="35" y="34"/>
                      </a:cubicBezTo>
                      <a:cubicBezTo>
                        <a:pt x="36" y="32"/>
                        <a:pt x="42" y="25"/>
                        <a:pt x="44" y="24"/>
                      </a:cubicBezTo>
                      <a:cubicBezTo>
                        <a:pt x="43" y="25"/>
                        <a:pt x="43" y="25"/>
                        <a:pt x="43" y="25"/>
                      </a:cubicBezTo>
                      <a:cubicBezTo>
                        <a:pt x="44" y="24"/>
                        <a:pt x="44" y="24"/>
                        <a:pt x="44" y="24"/>
                      </a:cubicBezTo>
                      <a:cubicBezTo>
                        <a:pt x="42" y="27"/>
                        <a:pt x="37" y="32"/>
                        <a:pt x="35" y="34"/>
                      </a:cubicBezTo>
                      <a:cubicBezTo>
                        <a:pt x="34" y="35"/>
                        <a:pt x="34" y="35"/>
                        <a:pt x="34" y="35"/>
                      </a:cubicBezTo>
                      <a:cubicBezTo>
                        <a:pt x="33" y="37"/>
                        <a:pt x="33" y="37"/>
                        <a:pt x="33" y="37"/>
                      </a:cubicBezTo>
                      <a:cubicBezTo>
                        <a:pt x="33" y="38"/>
                        <a:pt x="33" y="38"/>
                        <a:pt x="33" y="38"/>
                      </a:cubicBezTo>
                      <a:cubicBezTo>
                        <a:pt x="34" y="36"/>
                        <a:pt x="35" y="36"/>
                        <a:pt x="36" y="34"/>
                      </a:cubicBezTo>
                      <a:cubicBezTo>
                        <a:pt x="34" y="36"/>
                        <a:pt x="34" y="36"/>
                        <a:pt x="34" y="36"/>
                      </a:cubicBezTo>
                      <a:cubicBezTo>
                        <a:pt x="36" y="34"/>
                        <a:pt x="39" y="30"/>
                        <a:pt x="39" y="31"/>
                      </a:cubicBezTo>
                      <a:cubicBezTo>
                        <a:pt x="38" y="32"/>
                        <a:pt x="36" y="35"/>
                        <a:pt x="35" y="35"/>
                      </a:cubicBezTo>
                      <a:cubicBezTo>
                        <a:pt x="36" y="35"/>
                        <a:pt x="37" y="34"/>
                        <a:pt x="36" y="35"/>
                      </a:cubicBezTo>
                      <a:cubicBezTo>
                        <a:pt x="35" y="36"/>
                        <a:pt x="35" y="36"/>
                        <a:pt x="35" y="36"/>
                      </a:cubicBezTo>
                      <a:cubicBezTo>
                        <a:pt x="35" y="37"/>
                        <a:pt x="38" y="33"/>
                        <a:pt x="37" y="35"/>
                      </a:cubicBezTo>
                      <a:cubicBezTo>
                        <a:pt x="37" y="36"/>
                        <a:pt x="35" y="38"/>
                        <a:pt x="36" y="37"/>
                      </a:cubicBezTo>
                      <a:cubicBezTo>
                        <a:pt x="37" y="35"/>
                        <a:pt x="43" y="27"/>
                        <a:pt x="45" y="25"/>
                      </a:cubicBezTo>
                      <a:cubicBezTo>
                        <a:pt x="45" y="26"/>
                        <a:pt x="43" y="28"/>
                        <a:pt x="43" y="29"/>
                      </a:cubicBezTo>
                      <a:cubicBezTo>
                        <a:pt x="41" y="31"/>
                        <a:pt x="39" y="34"/>
                        <a:pt x="38" y="35"/>
                      </a:cubicBezTo>
                      <a:cubicBezTo>
                        <a:pt x="38" y="35"/>
                        <a:pt x="39" y="34"/>
                        <a:pt x="39" y="34"/>
                      </a:cubicBezTo>
                      <a:cubicBezTo>
                        <a:pt x="39" y="34"/>
                        <a:pt x="38" y="36"/>
                        <a:pt x="38" y="36"/>
                      </a:cubicBezTo>
                      <a:cubicBezTo>
                        <a:pt x="40" y="33"/>
                        <a:pt x="38" y="36"/>
                        <a:pt x="39" y="34"/>
                      </a:cubicBezTo>
                      <a:cubicBezTo>
                        <a:pt x="40" y="33"/>
                        <a:pt x="39" y="34"/>
                        <a:pt x="40" y="34"/>
                      </a:cubicBezTo>
                      <a:cubicBezTo>
                        <a:pt x="41" y="33"/>
                        <a:pt x="43" y="30"/>
                        <a:pt x="44" y="29"/>
                      </a:cubicBezTo>
                      <a:cubicBezTo>
                        <a:pt x="44" y="30"/>
                        <a:pt x="43" y="31"/>
                        <a:pt x="43" y="31"/>
                      </a:cubicBezTo>
                      <a:cubicBezTo>
                        <a:pt x="43" y="32"/>
                        <a:pt x="43" y="33"/>
                        <a:pt x="43" y="33"/>
                      </a:cubicBezTo>
                      <a:cubicBezTo>
                        <a:pt x="43" y="34"/>
                        <a:pt x="42" y="34"/>
                        <a:pt x="41" y="35"/>
                      </a:cubicBezTo>
                      <a:cubicBezTo>
                        <a:pt x="42" y="35"/>
                        <a:pt x="42" y="34"/>
                        <a:pt x="42" y="34"/>
                      </a:cubicBezTo>
                      <a:cubicBezTo>
                        <a:pt x="41" y="36"/>
                        <a:pt x="42" y="34"/>
                        <a:pt x="40" y="37"/>
                      </a:cubicBezTo>
                      <a:cubicBezTo>
                        <a:pt x="41" y="35"/>
                        <a:pt x="42" y="35"/>
                        <a:pt x="43" y="34"/>
                      </a:cubicBezTo>
                      <a:cubicBezTo>
                        <a:pt x="44" y="32"/>
                        <a:pt x="43" y="34"/>
                        <a:pt x="42" y="34"/>
                      </a:cubicBezTo>
                      <a:cubicBezTo>
                        <a:pt x="44" y="32"/>
                        <a:pt x="47" y="29"/>
                        <a:pt x="48" y="28"/>
                      </a:cubicBezTo>
                      <a:cubicBezTo>
                        <a:pt x="49" y="28"/>
                        <a:pt x="47" y="30"/>
                        <a:pt x="47" y="30"/>
                      </a:cubicBezTo>
                      <a:cubicBezTo>
                        <a:pt x="47" y="31"/>
                        <a:pt x="51" y="25"/>
                        <a:pt x="50" y="28"/>
                      </a:cubicBezTo>
                      <a:cubicBezTo>
                        <a:pt x="49" y="30"/>
                        <a:pt x="47" y="31"/>
                        <a:pt x="46" y="32"/>
                      </a:cubicBezTo>
                      <a:cubicBezTo>
                        <a:pt x="46" y="33"/>
                        <a:pt x="47" y="31"/>
                        <a:pt x="47" y="31"/>
                      </a:cubicBezTo>
                      <a:cubicBezTo>
                        <a:pt x="46" y="32"/>
                        <a:pt x="46" y="32"/>
                        <a:pt x="46" y="32"/>
                      </a:cubicBezTo>
                      <a:cubicBezTo>
                        <a:pt x="46" y="32"/>
                        <a:pt x="45" y="33"/>
                        <a:pt x="46" y="32"/>
                      </a:cubicBezTo>
                      <a:cubicBezTo>
                        <a:pt x="45" y="34"/>
                        <a:pt x="46" y="33"/>
                        <a:pt x="46" y="35"/>
                      </a:cubicBezTo>
                      <a:cubicBezTo>
                        <a:pt x="46" y="34"/>
                        <a:pt x="47" y="34"/>
                        <a:pt x="47" y="33"/>
                      </a:cubicBezTo>
                      <a:cubicBezTo>
                        <a:pt x="47" y="33"/>
                        <a:pt x="47" y="33"/>
                        <a:pt x="47" y="33"/>
                      </a:cubicBezTo>
                      <a:cubicBezTo>
                        <a:pt x="48" y="32"/>
                        <a:pt x="49" y="32"/>
                        <a:pt x="49" y="31"/>
                      </a:cubicBezTo>
                      <a:cubicBezTo>
                        <a:pt x="50" y="30"/>
                        <a:pt x="51" y="29"/>
                        <a:pt x="51" y="30"/>
                      </a:cubicBezTo>
                      <a:cubicBezTo>
                        <a:pt x="49" y="32"/>
                        <a:pt x="49" y="32"/>
                        <a:pt x="49" y="32"/>
                      </a:cubicBezTo>
                      <a:cubicBezTo>
                        <a:pt x="50" y="31"/>
                        <a:pt x="50" y="30"/>
                        <a:pt x="50" y="31"/>
                      </a:cubicBezTo>
                      <a:cubicBezTo>
                        <a:pt x="50" y="30"/>
                        <a:pt x="48" y="34"/>
                        <a:pt x="50" y="31"/>
                      </a:cubicBezTo>
                      <a:cubicBezTo>
                        <a:pt x="51" y="30"/>
                        <a:pt x="51" y="30"/>
                        <a:pt x="51" y="30"/>
                      </a:cubicBezTo>
                      <a:cubicBezTo>
                        <a:pt x="52" y="29"/>
                        <a:pt x="54" y="27"/>
                        <a:pt x="53" y="28"/>
                      </a:cubicBezTo>
                      <a:cubicBezTo>
                        <a:pt x="55" y="26"/>
                        <a:pt x="53" y="28"/>
                        <a:pt x="55" y="26"/>
                      </a:cubicBezTo>
                      <a:cubicBezTo>
                        <a:pt x="53" y="29"/>
                        <a:pt x="54" y="25"/>
                        <a:pt x="52" y="28"/>
                      </a:cubicBezTo>
                      <a:cubicBezTo>
                        <a:pt x="54" y="25"/>
                        <a:pt x="53" y="27"/>
                        <a:pt x="54" y="25"/>
                      </a:cubicBezTo>
                      <a:cubicBezTo>
                        <a:pt x="54" y="25"/>
                        <a:pt x="53" y="26"/>
                        <a:pt x="53" y="25"/>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7"/>
                        <a:pt x="52" y="27"/>
                      </a:cubicBezTo>
                      <a:cubicBezTo>
                        <a:pt x="51" y="28"/>
                        <a:pt x="51" y="28"/>
                        <a:pt x="50" y="29"/>
                      </a:cubicBezTo>
                      <a:cubicBezTo>
                        <a:pt x="50" y="28"/>
                        <a:pt x="51" y="28"/>
                        <a:pt x="51" y="27"/>
                      </a:cubicBezTo>
                      <a:cubicBezTo>
                        <a:pt x="50" y="28"/>
                        <a:pt x="50" y="28"/>
                        <a:pt x="50" y="28"/>
                      </a:cubicBezTo>
                      <a:cubicBezTo>
                        <a:pt x="51" y="27"/>
                        <a:pt x="52" y="26"/>
                        <a:pt x="53" y="25"/>
                      </a:cubicBezTo>
                      <a:cubicBezTo>
                        <a:pt x="52" y="25"/>
                        <a:pt x="52" y="25"/>
                        <a:pt x="52" y="25"/>
                      </a:cubicBezTo>
                      <a:cubicBezTo>
                        <a:pt x="53" y="24"/>
                        <a:pt x="53" y="24"/>
                        <a:pt x="52" y="24"/>
                      </a:cubicBezTo>
                      <a:cubicBezTo>
                        <a:pt x="53" y="24"/>
                        <a:pt x="51" y="25"/>
                        <a:pt x="52" y="24"/>
                      </a:cubicBezTo>
                      <a:cubicBezTo>
                        <a:pt x="51" y="25"/>
                        <a:pt x="51" y="25"/>
                        <a:pt x="51" y="25"/>
                      </a:cubicBezTo>
                      <a:cubicBezTo>
                        <a:pt x="51" y="25"/>
                        <a:pt x="51" y="25"/>
                        <a:pt x="51" y="25"/>
                      </a:cubicBezTo>
                      <a:cubicBezTo>
                        <a:pt x="51" y="24"/>
                        <a:pt x="49" y="26"/>
                        <a:pt x="50" y="24"/>
                      </a:cubicBezTo>
                      <a:cubicBezTo>
                        <a:pt x="50" y="24"/>
                        <a:pt x="49" y="24"/>
                        <a:pt x="49" y="24"/>
                      </a:cubicBezTo>
                      <a:cubicBezTo>
                        <a:pt x="50" y="22"/>
                        <a:pt x="50" y="22"/>
                        <a:pt x="50" y="22"/>
                      </a:cubicBezTo>
                      <a:cubicBezTo>
                        <a:pt x="50" y="23"/>
                        <a:pt x="51" y="21"/>
                        <a:pt x="50" y="22"/>
                      </a:cubicBezTo>
                      <a:cubicBezTo>
                        <a:pt x="52" y="19"/>
                        <a:pt x="50" y="21"/>
                        <a:pt x="50" y="20"/>
                      </a:cubicBezTo>
                      <a:cubicBezTo>
                        <a:pt x="49" y="21"/>
                        <a:pt x="49" y="21"/>
                        <a:pt x="49" y="21"/>
                      </a:cubicBezTo>
                      <a:cubicBezTo>
                        <a:pt x="48" y="21"/>
                        <a:pt x="48" y="22"/>
                        <a:pt x="47" y="22"/>
                      </a:cubicBezTo>
                      <a:cubicBezTo>
                        <a:pt x="46" y="23"/>
                        <a:pt x="46" y="23"/>
                        <a:pt x="46" y="23"/>
                      </a:cubicBezTo>
                      <a:cubicBezTo>
                        <a:pt x="45" y="24"/>
                        <a:pt x="46" y="22"/>
                        <a:pt x="46" y="22"/>
                      </a:cubicBezTo>
                      <a:cubicBezTo>
                        <a:pt x="46" y="21"/>
                        <a:pt x="46" y="22"/>
                        <a:pt x="46" y="22"/>
                      </a:cubicBezTo>
                      <a:cubicBezTo>
                        <a:pt x="48" y="18"/>
                        <a:pt x="43" y="24"/>
                        <a:pt x="45" y="21"/>
                      </a:cubicBezTo>
                      <a:cubicBezTo>
                        <a:pt x="44" y="21"/>
                        <a:pt x="45" y="21"/>
                        <a:pt x="45" y="21"/>
                      </a:cubicBezTo>
                      <a:cubicBezTo>
                        <a:pt x="45" y="21"/>
                        <a:pt x="45" y="21"/>
                        <a:pt x="45" y="21"/>
                      </a:cubicBezTo>
                      <a:cubicBezTo>
                        <a:pt x="45" y="21"/>
                        <a:pt x="45" y="21"/>
                        <a:pt x="45" y="21"/>
                      </a:cubicBezTo>
                      <a:cubicBezTo>
                        <a:pt x="45" y="20"/>
                        <a:pt x="45" y="20"/>
                        <a:pt x="45" y="20"/>
                      </a:cubicBezTo>
                      <a:cubicBezTo>
                        <a:pt x="45" y="20"/>
                        <a:pt x="45" y="21"/>
                        <a:pt x="45" y="21"/>
                      </a:cubicBezTo>
                      <a:cubicBezTo>
                        <a:pt x="45" y="21"/>
                        <a:pt x="44" y="21"/>
                        <a:pt x="44" y="21"/>
                      </a:cubicBezTo>
                      <a:cubicBezTo>
                        <a:pt x="45" y="20"/>
                        <a:pt x="45" y="20"/>
                        <a:pt x="45" y="20"/>
                      </a:cubicBezTo>
                      <a:cubicBezTo>
                        <a:pt x="45" y="20"/>
                        <a:pt x="45" y="20"/>
                        <a:pt x="45" y="20"/>
                      </a:cubicBezTo>
                      <a:cubicBezTo>
                        <a:pt x="45" y="19"/>
                        <a:pt x="45" y="20"/>
                        <a:pt x="44" y="21"/>
                      </a:cubicBezTo>
                      <a:cubicBezTo>
                        <a:pt x="43" y="22"/>
                        <a:pt x="43" y="22"/>
                        <a:pt x="43" y="22"/>
                      </a:cubicBezTo>
                      <a:cubicBezTo>
                        <a:pt x="45" y="20"/>
                        <a:pt x="42" y="23"/>
                        <a:pt x="44" y="20"/>
                      </a:cubicBezTo>
                      <a:cubicBezTo>
                        <a:pt x="43" y="21"/>
                        <a:pt x="43" y="21"/>
                        <a:pt x="40" y="23"/>
                      </a:cubicBezTo>
                      <a:cubicBezTo>
                        <a:pt x="41" y="23"/>
                        <a:pt x="41" y="23"/>
                        <a:pt x="41" y="23"/>
                      </a:cubicBezTo>
                      <a:cubicBezTo>
                        <a:pt x="41" y="22"/>
                        <a:pt x="41" y="22"/>
                        <a:pt x="40" y="23"/>
                      </a:cubicBezTo>
                      <a:cubicBezTo>
                        <a:pt x="42" y="21"/>
                        <a:pt x="42" y="21"/>
                        <a:pt x="42" y="21"/>
                      </a:cubicBezTo>
                      <a:cubicBezTo>
                        <a:pt x="40" y="23"/>
                        <a:pt x="40" y="23"/>
                        <a:pt x="40" y="23"/>
                      </a:cubicBezTo>
                      <a:cubicBezTo>
                        <a:pt x="40" y="22"/>
                        <a:pt x="41" y="21"/>
                        <a:pt x="42" y="20"/>
                      </a:cubicBezTo>
                      <a:cubicBezTo>
                        <a:pt x="40" y="22"/>
                        <a:pt x="41" y="20"/>
                        <a:pt x="39" y="22"/>
                      </a:cubicBezTo>
                      <a:cubicBezTo>
                        <a:pt x="40" y="21"/>
                        <a:pt x="40" y="21"/>
                        <a:pt x="40" y="21"/>
                      </a:cubicBezTo>
                      <a:cubicBezTo>
                        <a:pt x="40" y="21"/>
                        <a:pt x="39" y="23"/>
                        <a:pt x="39" y="22"/>
                      </a:cubicBezTo>
                      <a:cubicBezTo>
                        <a:pt x="41" y="19"/>
                        <a:pt x="38" y="20"/>
                        <a:pt x="39" y="18"/>
                      </a:cubicBezTo>
                      <a:cubicBezTo>
                        <a:pt x="37" y="22"/>
                        <a:pt x="40" y="16"/>
                        <a:pt x="38" y="19"/>
                      </a:cubicBezTo>
                      <a:cubicBezTo>
                        <a:pt x="39" y="18"/>
                        <a:pt x="39" y="17"/>
                        <a:pt x="40" y="16"/>
                      </a:cubicBezTo>
                      <a:cubicBezTo>
                        <a:pt x="39" y="17"/>
                        <a:pt x="40" y="15"/>
                        <a:pt x="38" y="17"/>
                      </a:cubicBezTo>
                      <a:cubicBezTo>
                        <a:pt x="39" y="16"/>
                        <a:pt x="39" y="16"/>
                        <a:pt x="39" y="15"/>
                      </a:cubicBezTo>
                      <a:cubicBezTo>
                        <a:pt x="39" y="15"/>
                        <a:pt x="39" y="16"/>
                        <a:pt x="39" y="15"/>
                      </a:cubicBezTo>
                      <a:cubicBezTo>
                        <a:pt x="39" y="15"/>
                        <a:pt x="40" y="15"/>
                        <a:pt x="40" y="14"/>
                      </a:cubicBezTo>
                      <a:cubicBezTo>
                        <a:pt x="40" y="14"/>
                        <a:pt x="38" y="17"/>
                        <a:pt x="36" y="19"/>
                      </a:cubicBezTo>
                      <a:cubicBezTo>
                        <a:pt x="36" y="18"/>
                        <a:pt x="36" y="18"/>
                        <a:pt x="35" y="20"/>
                      </a:cubicBezTo>
                      <a:cubicBezTo>
                        <a:pt x="35" y="19"/>
                        <a:pt x="36" y="18"/>
                        <a:pt x="36" y="18"/>
                      </a:cubicBezTo>
                      <a:cubicBezTo>
                        <a:pt x="36" y="18"/>
                        <a:pt x="36" y="16"/>
                        <a:pt x="35" y="18"/>
                      </a:cubicBezTo>
                      <a:cubicBezTo>
                        <a:pt x="35" y="18"/>
                        <a:pt x="35" y="18"/>
                        <a:pt x="35" y="18"/>
                      </a:cubicBezTo>
                      <a:cubicBezTo>
                        <a:pt x="35" y="18"/>
                        <a:pt x="35" y="18"/>
                        <a:pt x="34" y="18"/>
                      </a:cubicBezTo>
                      <a:cubicBezTo>
                        <a:pt x="34" y="18"/>
                        <a:pt x="34" y="18"/>
                        <a:pt x="34" y="18"/>
                      </a:cubicBezTo>
                      <a:cubicBezTo>
                        <a:pt x="32" y="20"/>
                        <a:pt x="33" y="18"/>
                        <a:pt x="33" y="19"/>
                      </a:cubicBezTo>
                      <a:cubicBezTo>
                        <a:pt x="33" y="18"/>
                        <a:pt x="33" y="18"/>
                        <a:pt x="33" y="18"/>
                      </a:cubicBezTo>
                      <a:cubicBezTo>
                        <a:pt x="34" y="16"/>
                        <a:pt x="32" y="19"/>
                        <a:pt x="33" y="17"/>
                      </a:cubicBezTo>
                      <a:cubicBezTo>
                        <a:pt x="32" y="18"/>
                        <a:pt x="32" y="18"/>
                        <a:pt x="32" y="18"/>
                      </a:cubicBezTo>
                      <a:cubicBezTo>
                        <a:pt x="30" y="22"/>
                        <a:pt x="33" y="16"/>
                        <a:pt x="32" y="17"/>
                      </a:cubicBezTo>
                      <a:cubicBezTo>
                        <a:pt x="32" y="18"/>
                        <a:pt x="32" y="18"/>
                        <a:pt x="32" y="18"/>
                      </a:cubicBezTo>
                      <a:cubicBezTo>
                        <a:pt x="31" y="19"/>
                        <a:pt x="34" y="13"/>
                        <a:pt x="34" y="13"/>
                      </a:cubicBezTo>
                      <a:cubicBezTo>
                        <a:pt x="34" y="12"/>
                        <a:pt x="35" y="12"/>
                        <a:pt x="35" y="12"/>
                      </a:cubicBezTo>
                      <a:cubicBezTo>
                        <a:pt x="36" y="10"/>
                        <a:pt x="33" y="14"/>
                        <a:pt x="33" y="14"/>
                      </a:cubicBezTo>
                      <a:cubicBezTo>
                        <a:pt x="33" y="13"/>
                        <a:pt x="35" y="11"/>
                        <a:pt x="35" y="11"/>
                      </a:cubicBezTo>
                      <a:cubicBezTo>
                        <a:pt x="35" y="10"/>
                        <a:pt x="32" y="14"/>
                        <a:pt x="33" y="12"/>
                      </a:cubicBezTo>
                      <a:cubicBezTo>
                        <a:pt x="32" y="13"/>
                        <a:pt x="32" y="14"/>
                        <a:pt x="31" y="14"/>
                      </a:cubicBezTo>
                      <a:cubicBezTo>
                        <a:pt x="31" y="15"/>
                        <a:pt x="33" y="11"/>
                        <a:pt x="31" y="13"/>
                      </a:cubicBezTo>
                      <a:cubicBezTo>
                        <a:pt x="31" y="13"/>
                        <a:pt x="31" y="13"/>
                        <a:pt x="31" y="13"/>
                      </a:cubicBezTo>
                      <a:cubicBezTo>
                        <a:pt x="30" y="13"/>
                        <a:pt x="30" y="13"/>
                        <a:pt x="29" y="15"/>
                      </a:cubicBezTo>
                      <a:cubicBezTo>
                        <a:pt x="32" y="9"/>
                        <a:pt x="26" y="17"/>
                        <a:pt x="29" y="12"/>
                      </a:cubicBezTo>
                      <a:cubicBezTo>
                        <a:pt x="28" y="12"/>
                        <a:pt x="28" y="12"/>
                        <a:pt x="28" y="12"/>
                      </a:cubicBezTo>
                      <a:cubicBezTo>
                        <a:pt x="29" y="11"/>
                        <a:pt x="29" y="11"/>
                        <a:pt x="29" y="11"/>
                      </a:cubicBezTo>
                      <a:cubicBezTo>
                        <a:pt x="29" y="11"/>
                        <a:pt x="28" y="12"/>
                        <a:pt x="27" y="13"/>
                      </a:cubicBezTo>
                      <a:cubicBezTo>
                        <a:pt x="27" y="13"/>
                        <a:pt x="27" y="12"/>
                        <a:pt x="28" y="12"/>
                      </a:cubicBezTo>
                      <a:cubicBezTo>
                        <a:pt x="28" y="11"/>
                        <a:pt x="28" y="11"/>
                        <a:pt x="26" y="13"/>
                      </a:cubicBezTo>
                      <a:cubicBezTo>
                        <a:pt x="27" y="12"/>
                        <a:pt x="27" y="12"/>
                        <a:pt x="27" y="12"/>
                      </a:cubicBezTo>
                      <a:cubicBezTo>
                        <a:pt x="26" y="12"/>
                        <a:pt x="27" y="8"/>
                        <a:pt x="26" y="10"/>
                      </a:cubicBezTo>
                      <a:cubicBezTo>
                        <a:pt x="26" y="10"/>
                        <a:pt x="26" y="10"/>
                        <a:pt x="26" y="9"/>
                      </a:cubicBezTo>
                      <a:cubicBezTo>
                        <a:pt x="25" y="11"/>
                        <a:pt x="28" y="4"/>
                        <a:pt x="24" y="10"/>
                      </a:cubicBezTo>
                      <a:cubicBezTo>
                        <a:pt x="23" y="11"/>
                        <a:pt x="23" y="11"/>
                        <a:pt x="23" y="11"/>
                      </a:cubicBezTo>
                      <a:cubicBezTo>
                        <a:pt x="23" y="12"/>
                        <a:pt x="21" y="14"/>
                        <a:pt x="21" y="15"/>
                      </a:cubicBezTo>
                      <a:cubicBezTo>
                        <a:pt x="20" y="16"/>
                        <a:pt x="21" y="13"/>
                        <a:pt x="22" y="13"/>
                      </a:cubicBezTo>
                      <a:cubicBezTo>
                        <a:pt x="22" y="13"/>
                        <a:pt x="22" y="13"/>
                        <a:pt x="22" y="13"/>
                      </a:cubicBezTo>
                      <a:cubicBezTo>
                        <a:pt x="23" y="10"/>
                        <a:pt x="22" y="12"/>
                        <a:pt x="23" y="10"/>
                      </a:cubicBezTo>
                      <a:cubicBezTo>
                        <a:pt x="22" y="9"/>
                        <a:pt x="22" y="7"/>
                        <a:pt x="21" y="6"/>
                      </a:cubicBezTo>
                      <a:cubicBezTo>
                        <a:pt x="20" y="9"/>
                        <a:pt x="20" y="9"/>
                        <a:pt x="20" y="9"/>
                      </a:cubicBezTo>
                      <a:cubicBezTo>
                        <a:pt x="20" y="9"/>
                        <a:pt x="20" y="9"/>
                        <a:pt x="20" y="9"/>
                      </a:cubicBezTo>
                      <a:cubicBezTo>
                        <a:pt x="20" y="8"/>
                        <a:pt x="21" y="7"/>
                        <a:pt x="21" y="7"/>
                      </a:cubicBezTo>
                      <a:cubicBezTo>
                        <a:pt x="22" y="5"/>
                        <a:pt x="20" y="8"/>
                        <a:pt x="20" y="8"/>
                      </a:cubicBezTo>
                      <a:cubicBezTo>
                        <a:pt x="20" y="7"/>
                        <a:pt x="22" y="6"/>
                        <a:pt x="22" y="5"/>
                      </a:cubicBezTo>
                      <a:cubicBezTo>
                        <a:pt x="21" y="6"/>
                        <a:pt x="21" y="6"/>
                        <a:pt x="21" y="6"/>
                      </a:cubicBezTo>
                      <a:cubicBezTo>
                        <a:pt x="21" y="6"/>
                        <a:pt x="21" y="6"/>
                        <a:pt x="21" y="6"/>
                      </a:cubicBezTo>
                      <a:cubicBezTo>
                        <a:pt x="20" y="7"/>
                        <a:pt x="20" y="8"/>
                        <a:pt x="20" y="8"/>
                      </a:cubicBezTo>
                      <a:cubicBezTo>
                        <a:pt x="20" y="7"/>
                        <a:pt x="20" y="6"/>
                        <a:pt x="20" y="6"/>
                      </a:cubicBezTo>
                      <a:cubicBezTo>
                        <a:pt x="21" y="6"/>
                        <a:pt x="21" y="6"/>
                        <a:pt x="20" y="6"/>
                      </a:cubicBezTo>
                      <a:cubicBezTo>
                        <a:pt x="20" y="5"/>
                        <a:pt x="20" y="5"/>
                        <a:pt x="20" y="5"/>
                      </a:cubicBezTo>
                      <a:cubicBezTo>
                        <a:pt x="19" y="7"/>
                        <a:pt x="19" y="7"/>
                        <a:pt x="19" y="7"/>
                      </a:cubicBezTo>
                      <a:cubicBezTo>
                        <a:pt x="18" y="8"/>
                        <a:pt x="19" y="7"/>
                        <a:pt x="18" y="10"/>
                      </a:cubicBezTo>
                      <a:cubicBezTo>
                        <a:pt x="20" y="6"/>
                        <a:pt x="17" y="8"/>
                        <a:pt x="18" y="6"/>
                      </a:cubicBezTo>
                      <a:cubicBezTo>
                        <a:pt x="17" y="8"/>
                        <a:pt x="16" y="8"/>
                        <a:pt x="16" y="7"/>
                      </a:cubicBezTo>
                      <a:cubicBezTo>
                        <a:pt x="16" y="8"/>
                        <a:pt x="15" y="10"/>
                        <a:pt x="15" y="9"/>
                      </a:cubicBezTo>
                      <a:cubicBezTo>
                        <a:pt x="18" y="5"/>
                        <a:pt x="16" y="7"/>
                        <a:pt x="18" y="4"/>
                      </a:cubicBezTo>
                      <a:cubicBezTo>
                        <a:pt x="16" y="6"/>
                        <a:pt x="17" y="4"/>
                        <a:pt x="15" y="7"/>
                      </a:cubicBezTo>
                      <a:cubicBezTo>
                        <a:pt x="15" y="7"/>
                        <a:pt x="16" y="6"/>
                        <a:pt x="16" y="4"/>
                      </a:cubicBezTo>
                      <a:cubicBezTo>
                        <a:pt x="15" y="6"/>
                        <a:pt x="16" y="3"/>
                        <a:pt x="16" y="3"/>
                      </a:cubicBezTo>
                      <a:cubicBezTo>
                        <a:pt x="15" y="4"/>
                        <a:pt x="15" y="4"/>
                        <a:pt x="14" y="5"/>
                      </a:cubicBezTo>
                      <a:cubicBezTo>
                        <a:pt x="16" y="2"/>
                        <a:pt x="16" y="2"/>
                        <a:pt x="16" y="2"/>
                      </a:cubicBezTo>
                      <a:cubicBezTo>
                        <a:pt x="15" y="2"/>
                        <a:pt x="13" y="5"/>
                        <a:pt x="14" y="3"/>
                      </a:cubicBezTo>
                      <a:cubicBezTo>
                        <a:pt x="14" y="4"/>
                        <a:pt x="14" y="5"/>
                        <a:pt x="13" y="5"/>
                      </a:cubicBezTo>
                      <a:cubicBezTo>
                        <a:pt x="15" y="1"/>
                        <a:pt x="10" y="5"/>
                        <a:pt x="13" y="0"/>
                      </a:cubicBezTo>
                      <a:cubicBezTo>
                        <a:pt x="12" y="1"/>
                        <a:pt x="12" y="1"/>
                        <a:pt x="12" y="1"/>
                      </a:cubicBezTo>
                      <a:cubicBezTo>
                        <a:pt x="12" y="1"/>
                        <a:pt x="11" y="2"/>
                        <a:pt x="10" y="3"/>
                      </a:cubicBezTo>
                      <a:cubicBezTo>
                        <a:pt x="12" y="1"/>
                        <a:pt x="12" y="1"/>
                        <a:pt x="12" y="1"/>
                      </a:cubicBezTo>
                      <a:cubicBezTo>
                        <a:pt x="10" y="3"/>
                        <a:pt x="11" y="1"/>
                        <a:pt x="10" y="2"/>
                      </a:cubicBezTo>
                      <a:cubicBezTo>
                        <a:pt x="10" y="2"/>
                        <a:pt x="10" y="2"/>
                        <a:pt x="10" y="2"/>
                      </a:cubicBezTo>
                      <a:cubicBezTo>
                        <a:pt x="8" y="4"/>
                        <a:pt x="6" y="7"/>
                        <a:pt x="3" y="10"/>
                      </a:cubicBezTo>
                      <a:cubicBezTo>
                        <a:pt x="5" y="8"/>
                        <a:pt x="0" y="14"/>
                        <a:pt x="4" y="11"/>
                      </a:cubicBezTo>
                      <a:cubicBezTo>
                        <a:pt x="3" y="11"/>
                        <a:pt x="3" y="12"/>
                        <a:pt x="2" y="12"/>
                      </a:cubicBezTo>
                      <a:cubicBezTo>
                        <a:pt x="3" y="11"/>
                        <a:pt x="4" y="11"/>
                        <a:pt x="4" y="12"/>
                      </a:cubicBezTo>
                      <a:cubicBezTo>
                        <a:pt x="3" y="12"/>
                        <a:pt x="3" y="12"/>
                        <a:pt x="3" y="12"/>
                      </a:cubicBezTo>
                      <a:cubicBezTo>
                        <a:pt x="4" y="12"/>
                        <a:pt x="3" y="14"/>
                        <a:pt x="3" y="15"/>
                      </a:cubicBezTo>
                      <a:cubicBezTo>
                        <a:pt x="5" y="14"/>
                        <a:pt x="5" y="14"/>
                        <a:pt x="5" y="14"/>
                      </a:cubicBezTo>
                      <a:cubicBezTo>
                        <a:pt x="5" y="14"/>
                        <a:pt x="4" y="14"/>
                        <a:pt x="4" y="15"/>
                      </a:cubicBezTo>
                      <a:cubicBezTo>
                        <a:pt x="6" y="13"/>
                        <a:pt x="4" y="14"/>
                        <a:pt x="6" y="12"/>
                      </a:cubicBezTo>
                      <a:cubicBezTo>
                        <a:pt x="4" y="15"/>
                        <a:pt x="7" y="13"/>
                        <a:pt x="4" y="17"/>
                      </a:cubicBezTo>
                      <a:cubicBezTo>
                        <a:pt x="4" y="17"/>
                        <a:pt x="6" y="15"/>
                        <a:pt x="6" y="15"/>
                      </a:cubicBezTo>
                      <a:cubicBezTo>
                        <a:pt x="5" y="16"/>
                        <a:pt x="5" y="16"/>
                        <a:pt x="5" y="16"/>
                      </a:cubicBezTo>
                      <a:cubicBezTo>
                        <a:pt x="6" y="15"/>
                        <a:pt x="6" y="15"/>
                        <a:pt x="6" y="15"/>
                      </a:cubicBezTo>
                      <a:cubicBezTo>
                        <a:pt x="6" y="15"/>
                        <a:pt x="5" y="16"/>
                        <a:pt x="5" y="17"/>
                      </a:cubicBezTo>
                      <a:cubicBezTo>
                        <a:pt x="5" y="17"/>
                        <a:pt x="4" y="17"/>
                        <a:pt x="4" y="17"/>
                      </a:cubicBezTo>
                      <a:cubicBezTo>
                        <a:pt x="4" y="19"/>
                        <a:pt x="5" y="17"/>
                        <a:pt x="5" y="18"/>
                      </a:cubicBezTo>
                      <a:cubicBezTo>
                        <a:pt x="5" y="17"/>
                        <a:pt x="5" y="17"/>
                        <a:pt x="5" y="17"/>
                      </a:cubicBezTo>
                      <a:cubicBezTo>
                        <a:pt x="6" y="17"/>
                        <a:pt x="6" y="18"/>
                        <a:pt x="8" y="17"/>
                      </a:cubicBezTo>
                      <a:cubicBezTo>
                        <a:pt x="9" y="16"/>
                        <a:pt x="9" y="16"/>
                        <a:pt x="9" y="16"/>
                      </a:cubicBezTo>
                      <a:cubicBezTo>
                        <a:pt x="10" y="15"/>
                        <a:pt x="9" y="17"/>
                        <a:pt x="10" y="17"/>
                      </a:cubicBezTo>
                      <a:cubicBezTo>
                        <a:pt x="10" y="17"/>
                        <a:pt x="10" y="17"/>
                        <a:pt x="10" y="17"/>
                      </a:cubicBezTo>
                      <a:cubicBezTo>
                        <a:pt x="10" y="16"/>
                        <a:pt x="10" y="16"/>
                        <a:pt x="11" y="16"/>
                      </a:cubicBezTo>
                      <a:cubicBezTo>
                        <a:pt x="10" y="17"/>
                        <a:pt x="10" y="18"/>
                        <a:pt x="9" y="19"/>
                      </a:cubicBezTo>
                      <a:cubicBezTo>
                        <a:pt x="10" y="18"/>
                        <a:pt x="10" y="18"/>
                        <a:pt x="12" y="15"/>
                      </a:cubicBezTo>
                      <a:cubicBezTo>
                        <a:pt x="11" y="17"/>
                        <a:pt x="11" y="17"/>
                        <a:pt x="11" y="17"/>
                      </a:cubicBezTo>
                      <a:cubicBezTo>
                        <a:pt x="12" y="16"/>
                        <a:pt x="13" y="15"/>
                        <a:pt x="13" y="15"/>
                      </a:cubicBezTo>
                      <a:cubicBezTo>
                        <a:pt x="12" y="16"/>
                        <a:pt x="12" y="17"/>
                        <a:pt x="11" y="18"/>
                      </a:cubicBezTo>
                      <a:cubicBezTo>
                        <a:pt x="10" y="21"/>
                        <a:pt x="13" y="16"/>
                        <a:pt x="11" y="20"/>
                      </a:cubicBezTo>
                      <a:cubicBezTo>
                        <a:pt x="14" y="17"/>
                        <a:pt x="12" y="18"/>
                        <a:pt x="12" y="17"/>
                      </a:cubicBezTo>
                      <a:cubicBezTo>
                        <a:pt x="13" y="16"/>
                        <a:pt x="14" y="15"/>
                        <a:pt x="14" y="15"/>
                      </a:cubicBezTo>
                      <a:cubicBezTo>
                        <a:pt x="14" y="15"/>
                        <a:pt x="12" y="20"/>
                        <a:pt x="12" y="20"/>
                      </a:cubicBezTo>
                      <a:cubicBezTo>
                        <a:pt x="12" y="20"/>
                        <a:pt x="12" y="20"/>
                        <a:pt x="12" y="20"/>
                      </a:cubicBezTo>
                      <a:cubicBezTo>
                        <a:pt x="12" y="21"/>
                        <a:pt x="13" y="19"/>
                        <a:pt x="12" y="21"/>
                      </a:cubicBezTo>
                      <a:cubicBezTo>
                        <a:pt x="14" y="19"/>
                        <a:pt x="13" y="21"/>
                        <a:pt x="14" y="18"/>
                      </a:cubicBezTo>
                      <a:cubicBezTo>
                        <a:pt x="13" y="19"/>
                        <a:pt x="13" y="19"/>
                        <a:pt x="13" y="19"/>
                      </a:cubicBezTo>
                      <a:cubicBezTo>
                        <a:pt x="14" y="18"/>
                        <a:pt x="16" y="15"/>
                        <a:pt x="16" y="17"/>
                      </a:cubicBezTo>
                      <a:cubicBezTo>
                        <a:pt x="15" y="17"/>
                        <a:pt x="15" y="18"/>
                        <a:pt x="14" y="18"/>
                      </a:cubicBezTo>
                      <a:cubicBezTo>
                        <a:pt x="14" y="19"/>
                        <a:pt x="15" y="18"/>
                        <a:pt x="15" y="19"/>
                      </a:cubicBezTo>
                      <a:cubicBezTo>
                        <a:pt x="13" y="22"/>
                        <a:pt x="14" y="19"/>
                        <a:pt x="12" y="21"/>
                      </a:cubicBezTo>
                      <a:cubicBezTo>
                        <a:pt x="12" y="22"/>
                        <a:pt x="14" y="19"/>
                        <a:pt x="12" y="22"/>
                      </a:cubicBezTo>
                      <a:cubicBezTo>
                        <a:pt x="14" y="19"/>
                        <a:pt x="12" y="23"/>
                        <a:pt x="14" y="20"/>
                      </a:cubicBezTo>
                      <a:cubicBezTo>
                        <a:pt x="13" y="22"/>
                        <a:pt x="13" y="22"/>
                        <a:pt x="13" y="22"/>
                      </a:cubicBezTo>
                      <a:cubicBezTo>
                        <a:pt x="13" y="22"/>
                        <a:pt x="14" y="21"/>
                        <a:pt x="14" y="21"/>
                      </a:cubicBezTo>
                      <a:cubicBezTo>
                        <a:pt x="13" y="23"/>
                        <a:pt x="13" y="23"/>
                        <a:pt x="13" y="23"/>
                      </a:cubicBezTo>
                      <a:cubicBezTo>
                        <a:pt x="14" y="21"/>
                        <a:pt x="12" y="25"/>
                        <a:pt x="13" y="24"/>
                      </a:cubicBezTo>
                      <a:cubicBezTo>
                        <a:pt x="13" y="24"/>
                        <a:pt x="14" y="22"/>
                        <a:pt x="15" y="21"/>
                      </a:cubicBezTo>
                      <a:cubicBezTo>
                        <a:pt x="16" y="19"/>
                        <a:pt x="12" y="25"/>
                        <a:pt x="14" y="25"/>
                      </a:cubicBezTo>
                      <a:cubicBezTo>
                        <a:pt x="13" y="25"/>
                        <a:pt x="14" y="24"/>
                        <a:pt x="14" y="23"/>
                      </a:cubicBezTo>
                      <a:cubicBezTo>
                        <a:pt x="14" y="23"/>
                        <a:pt x="14" y="24"/>
                        <a:pt x="14" y="25"/>
                      </a:cubicBezTo>
                      <a:cubicBezTo>
                        <a:pt x="14" y="25"/>
                        <a:pt x="15" y="23"/>
                        <a:pt x="15" y="22"/>
                      </a:cubicBezTo>
                      <a:cubicBezTo>
                        <a:pt x="14" y="24"/>
                        <a:pt x="16" y="22"/>
                        <a:pt x="17" y="21"/>
                      </a:cubicBezTo>
                      <a:cubicBezTo>
                        <a:pt x="16" y="23"/>
                        <a:pt x="16" y="23"/>
                        <a:pt x="16" y="23"/>
                      </a:cubicBezTo>
                      <a:cubicBezTo>
                        <a:pt x="16" y="24"/>
                        <a:pt x="18" y="19"/>
                        <a:pt x="17" y="21"/>
                      </a:cubicBezTo>
                      <a:cubicBezTo>
                        <a:pt x="16" y="23"/>
                        <a:pt x="16" y="23"/>
                        <a:pt x="16" y="23"/>
                      </a:cubicBezTo>
                      <a:cubicBezTo>
                        <a:pt x="16" y="23"/>
                        <a:pt x="16" y="23"/>
                        <a:pt x="16" y="23"/>
                      </a:cubicBezTo>
                      <a:cubicBezTo>
                        <a:pt x="15" y="25"/>
                        <a:pt x="15" y="25"/>
                        <a:pt x="15" y="25"/>
                      </a:cubicBezTo>
                      <a:cubicBezTo>
                        <a:pt x="16" y="23"/>
                        <a:pt x="16" y="24"/>
                        <a:pt x="16" y="24"/>
                      </a:cubicBezTo>
                      <a:cubicBezTo>
                        <a:pt x="17" y="23"/>
                        <a:pt x="18" y="21"/>
                        <a:pt x="18" y="21"/>
                      </a:cubicBezTo>
                      <a:cubicBezTo>
                        <a:pt x="18" y="22"/>
                        <a:pt x="17" y="23"/>
                        <a:pt x="18" y="23"/>
                      </a:cubicBezTo>
                      <a:cubicBezTo>
                        <a:pt x="17" y="24"/>
                        <a:pt x="16" y="25"/>
                        <a:pt x="17" y="23"/>
                      </a:cubicBezTo>
                      <a:cubicBezTo>
                        <a:pt x="17" y="24"/>
                        <a:pt x="16" y="25"/>
                        <a:pt x="16" y="25"/>
                      </a:cubicBezTo>
                      <a:cubicBezTo>
                        <a:pt x="15" y="26"/>
                        <a:pt x="16" y="26"/>
                        <a:pt x="16" y="26"/>
                      </a:cubicBezTo>
                      <a:cubicBezTo>
                        <a:pt x="16" y="25"/>
                        <a:pt x="16" y="25"/>
                        <a:pt x="16" y="25"/>
                      </a:cubicBezTo>
                      <a:cubicBezTo>
                        <a:pt x="18" y="23"/>
                        <a:pt x="18" y="23"/>
                        <a:pt x="18" y="23"/>
                      </a:cubicBezTo>
                      <a:cubicBezTo>
                        <a:pt x="18" y="24"/>
                        <a:pt x="18" y="24"/>
                        <a:pt x="17" y="25"/>
                      </a:cubicBezTo>
                      <a:cubicBezTo>
                        <a:pt x="17" y="24"/>
                        <a:pt x="18" y="24"/>
                        <a:pt x="18" y="24"/>
                      </a:cubicBezTo>
                      <a:cubicBezTo>
                        <a:pt x="17" y="25"/>
                        <a:pt x="17" y="26"/>
                        <a:pt x="16" y="27"/>
                      </a:cubicBezTo>
                      <a:cubicBezTo>
                        <a:pt x="17" y="26"/>
                        <a:pt x="17" y="26"/>
                        <a:pt x="17" y="26"/>
                      </a:cubicBezTo>
                      <a:cubicBezTo>
                        <a:pt x="17" y="26"/>
                        <a:pt x="17" y="27"/>
                        <a:pt x="16" y="28"/>
                      </a:cubicBezTo>
                      <a:cubicBezTo>
                        <a:pt x="16" y="29"/>
                        <a:pt x="18" y="26"/>
                        <a:pt x="18" y="27"/>
                      </a:cubicBezTo>
                      <a:cubicBezTo>
                        <a:pt x="18" y="27"/>
                        <a:pt x="18" y="26"/>
                        <a:pt x="18" y="26"/>
                      </a:cubicBezTo>
                      <a:cubicBezTo>
                        <a:pt x="19" y="27"/>
                        <a:pt x="18" y="28"/>
                        <a:pt x="19" y="27"/>
                      </a:cubicBezTo>
                      <a:cubicBezTo>
                        <a:pt x="18" y="29"/>
                        <a:pt x="18" y="29"/>
                        <a:pt x="18" y="29"/>
                      </a:cubicBezTo>
                      <a:cubicBezTo>
                        <a:pt x="19" y="29"/>
                        <a:pt x="20" y="26"/>
                        <a:pt x="20" y="25"/>
                      </a:cubicBezTo>
                      <a:cubicBezTo>
                        <a:pt x="21" y="25"/>
                        <a:pt x="19" y="27"/>
                        <a:pt x="19" y="28"/>
                      </a:cubicBezTo>
                      <a:cubicBezTo>
                        <a:pt x="20" y="27"/>
                        <a:pt x="22" y="25"/>
                        <a:pt x="21" y="27"/>
                      </a:cubicBezTo>
                      <a:cubicBezTo>
                        <a:pt x="20" y="27"/>
                        <a:pt x="21" y="27"/>
                        <a:pt x="20" y="27"/>
                      </a:cubicBezTo>
                      <a:close/>
                      <a:moveTo>
                        <a:pt x="24" y="28"/>
                      </a:moveTo>
                      <a:cubicBezTo>
                        <a:pt x="24" y="28"/>
                        <a:pt x="23" y="29"/>
                        <a:pt x="23" y="28"/>
                      </a:cubicBezTo>
                      <a:cubicBezTo>
                        <a:pt x="25" y="26"/>
                        <a:pt x="24" y="27"/>
                        <a:pt x="24" y="28"/>
                      </a:cubicBezTo>
                      <a:close/>
                      <a:moveTo>
                        <a:pt x="31" y="27"/>
                      </a:moveTo>
                      <a:cubicBezTo>
                        <a:pt x="30" y="27"/>
                        <a:pt x="31" y="27"/>
                        <a:pt x="31" y="26"/>
                      </a:cubicBezTo>
                      <a:cubicBezTo>
                        <a:pt x="31" y="26"/>
                        <a:pt x="31" y="26"/>
                        <a:pt x="31" y="27"/>
                      </a:cubicBezTo>
                      <a:close/>
                      <a:moveTo>
                        <a:pt x="52" y="26"/>
                      </a:moveTo>
                      <a:cubicBezTo>
                        <a:pt x="52" y="26"/>
                        <a:pt x="52" y="26"/>
                        <a:pt x="52" y="26"/>
                      </a:cubicBezTo>
                      <a:cubicBezTo>
                        <a:pt x="52" y="25"/>
                        <a:pt x="52" y="25"/>
                        <a:pt x="52" y="26"/>
                      </a:cubicBezTo>
                      <a:close/>
                      <a:moveTo>
                        <a:pt x="51" y="27"/>
                      </a:moveTo>
                      <a:cubicBezTo>
                        <a:pt x="52" y="26"/>
                        <a:pt x="52" y="26"/>
                        <a:pt x="52" y="26"/>
                      </a:cubicBezTo>
                      <a:cubicBezTo>
                        <a:pt x="52" y="26"/>
                        <a:pt x="51" y="26"/>
                        <a:pt x="51" y="26"/>
                      </a:cubicBezTo>
                      <a:cubicBezTo>
                        <a:pt x="51" y="27"/>
                        <a:pt x="51" y="27"/>
                        <a:pt x="51" y="27"/>
                      </a:cubicBezTo>
                      <a:close/>
                      <a:moveTo>
                        <a:pt x="20" y="7"/>
                      </a:moveTo>
                      <a:cubicBezTo>
                        <a:pt x="20" y="7"/>
                        <a:pt x="20" y="7"/>
                        <a:pt x="20" y="7"/>
                      </a:cubicBezTo>
                      <a:cubicBezTo>
                        <a:pt x="19" y="7"/>
                        <a:pt x="20" y="7"/>
                        <a:pt x="2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9" name="Freeform 1774"/>
                <p:cNvSpPr>
                  <a:spLocks/>
                </p:cNvSpPr>
                <p:nvPr/>
              </p:nvSpPr>
              <p:spPr bwMode="auto">
                <a:xfrm>
                  <a:off x="6294" y="212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0" name="Rectangle 1775"/>
                <p:cNvSpPr>
                  <a:spLocks noChangeArrowheads="1"/>
                </p:cNvSpPr>
                <p:nvPr/>
              </p:nvSpPr>
              <p:spPr bwMode="auto">
                <a:xfrm>
                  <a:off x="6268" y="21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1" name="Freeform 1776"/>
                <p:cNvSpPr>
                  <a:spLocks/>
                </p:cNvSpPr>
                <p:nvPr/>
              </p:nvSpPr>
              <p:spPr bwMode="auto">
                <a:xfrm>
                  <a:off x="6313" y="214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2" name="Freeform 1777"/>
                <p:cNvSpPr>
                  <a:spLocks/>
                </p:cNvSpPr>
                <p:nvPr/>
              </p:nvSpPr>
              <p:spPr bwMode="auto">
                <a:xfrm>
                  <a:off x="6354" y="211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3" name="Freeform 1778"/>
                <p:cNvSpPr>
                  <a:spLocks/>
                </p:cNvSpPr>
                <p:nvPr/>
              </p:nvSpPr>
              <p:spPr bwMode="auto">
                <a:xfrm>
                  <a:off x="6342" y="2142"/>
                  <a:ext cx="2"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4" name="Freeform 1779"/>
                <p:cNvSpPr>
                  <a:spLocks/>
                </p:cNvSpPr>
                <p:nvPr/>
              </p:nvSpPr>
              <p:spPr bwMode="auto">
                <a:xfrm>
                  <a:off x="6344" y="2128"/>
                  <a:ext cx="5" cy="7"/>
                </a:xfrm>
                <a:custGeom>
                  <a:avLst/>
                  <a:gdLst>
                    <a:gd name="T0" fmla="*/ 1 w 2"/>
                    <a:gd name="T1" fmla="*/ 1 h 3"/>
                    <a:gd name="T2" fmla="*/ 1 w 2"/>
                    <a:gd name="T3" fmla="*/ 2 h 3"/>
                    <a:gd name="T4" fmla="*/ 1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0" y="2"/>
                        <a:pt x="1" y="2"/>
                      </a:cubicBezTo>
                      <a:cubicBezTo>
                        <a:pt x="1" y="2"/>
                        <a:pt x="1" y="2"/>
                        <a:pt x="1" y="2"/>
                      </a:cubicBezTo>
                      <a:cubicBezTo>
                        <a:pt x="2"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5" name="Freeform 1780"/>
                <p:cNvSpPr>
                  <a:spLocks/>
                </p:cNvSpPr>
                <p:nvPr/>
              </p:nvSpPr>
              <p:spPr bwMode="auto">
                <a:xfrm>
                  <a:off x="6347" y="213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6" name="Freeform 1781"/>
                <p:cNvSpPr>
                  <a:spLocks/>
                </p:cNvSpPr>
                <p:nvPr/>
              </p:nvSpPr>
              <p:spPr bwMode="auto">
                <a:xfrm>
                  <a:off x="6347" y="2114"/>
                  <a:ext cx="9" cy="9"/>
                </a:xfrm>
                <a:custGeom>
                  <a:avLst/>
                  <a:gdLst>
                    <a:gd name="T0" fmla="*/ 1 w 4"/>
                    <a:gd name="T1" fmla="*/ 3 h 4"/>
                    <a:gd name="T2" fmla="*/ 2 w 4"/>
                    <a:gd name="T3" fmla="*/ 2 h 4"/>
                    <a:gd name="T4" fmla="*/ 1 w 4"/>
                    <a:gd name="T5" fmla="*/ 3 h 4"/>
                  </a:gdLst>
                  <a:ahLst/>
                  <a:cxnLst>
                    <a:cxn ang="0">
                      <a:pos x="T0" y="T1"/>
                    </a:cxn>
                    <a:cxn ang="0">
                      <a:pos x="T2" y="T3"/>
                    </a:cxn>
                    <a:cxn ang="0">
                      <a:pos x="T4" y="T5"/>
                    </a:cxn>
                  </a:cxnLst>
                  <a:rect l="0" t="0" r="r" b="b"/>
                  <a:pathLst>
                    <a:path w="4" h="4">
                      <a:moveTo>
                        <a:pt x="1" y="3"/>
                      </a:moveTo>
                      <a:cubicBezTo>
                        <a:pt x="1" y="3"/>
                        <a:pt x="3" y="1"/>
                        <a:pt x="2" y="2"/>
                      </a:cubicBezTo>
                      <a:cubicBezTo>
                        <a:pt x="4"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7" name="Freeform 1782"/>
                <p:cNvSpPr>
                  <a:spLocks/>
                </p:cNvSpPr>
                <p:nvPr/>
              </p:nvSpPr>
              <p:spPr bwMode="auto">
                <a:xfrm>
                  <a:off x="6339" y="2138"/>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8" name="Freeform 1783"/>
                <p:cNvSpPr>
                  <a:spLocks/>
                </p:cNvSpPr>
                <p:nvPr/>
              </p:nvSpPr>
              <p:spPr bwMode="auto">
                <a:xfrm>
                  <a:off x="6339" y="213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9" name="Freeform 1784"/>
                <p:cNvSpPr>
                  <a:spLocks/>
                </p:cNvSpPr>
                <p:nvPr/>
              </p:nvSpPr>
              <p:spPr bwMode="auto">
                <a:xfrm>
                  <a:off x="6339"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0" name="Rectangle 1785"/>
                <p:cNvSpPr>
                  <a:spLocks noChangeArrowheads="1"/>
                </p:cNvSpPr>
                <p:nvPr/>
              </p:nvSpPr>
              <p:spPr bwMode="auto">
                <a:xfrm>
                  <a:off x="6337" y="214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1" name="Freeform 1786"/>
                <p:cNvSpPr>
                  <a:spLocks/>
                </p:cNvSpPr>
                <p:nvPr/>
              </p:nvSpPr>
              <p:spPr bwMode="auto">
                <a:xfrm>
                  <a:off x="6332" y="2133"/>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2" name="Freeform 1787"/>
                <p:cNvSpPr>
                  <a:spLocks/>
                </p:cNvSpPr>
                <p:nvPr/>
              </p:nvSpPr>
              <p:spPr bwMode="auto">
                <a:xfrm>
                  <a:off x="6325" y="2140"/>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3" name="Freeform 1788"/>
                <p:cNvSpPr>
                  <a:spLocks/>
                </p:cNvSpPr>
                <p:nvPr/>
              </p:nvSpPr>
              <p:spPr bwMode="auto">
                <a:xfrm>
                  <a:off x="6323" y="214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4" name="Freeform 1789"/>
                <p:cNvSpPr>
                  <a:spLocks/>
                </p:cNvSpPr>
                <p:nvPr/>
              </p:nvSpPr>
              <p:spPr bwMode="auto">
                <a:xfrm>
                  <a:off x="6323" y="2123"/>
                  <a:ext cx="7" cy="10"/>
                </a:xfrm>
                <a:custGeom>
                  <a:avLst/>
                  <a:gdLst>
                    <a:gd name="T0" fmla="*/ 0 w 7"/>
                    <a:gd name="T1" fmla="*/ 10 h 10"/>
                    <a:gd name="T2" fmla="*/ 0 w 7"/>
                    <a:gd name="T3" fmla="*/ 10 h 10"/>
                    <a:gd name="T4" fmla="*/ 7 w 7"/>
                    <a:gd name="T5" fmla="*/ 0 h 10"/>
                    <a:gd name="T6" fmla="*/ 0 w 7"/>
                    <a:gd name="T7" fmla="*/ 10 h 10"/>
                  </a:gdLst>
                  <a:ahLst/>
                  <a:cxnLst>
                    <a:cxn ang="0">
                      <a:pos x="T0" y="T1"/>
                    </a:cxn>
                    <a:cxn ang="0">
                      <a:pos x="T2" y="T3"/>
                    </a:cxn>
                    <a:cxn ang="0">
                      <a:pos x="T4" y="T5"/>
                    </a:cxn>
                    <a:cxn ang="0">
                      <a:pos x="T6" y="T7"/>
                    </a:cxn>
                  </a:cxnLst>
                  <a:rect l="0" t="0" r="r" b="b"/>
                  <a:pathLst>
                    <a:path w="7" h="10">
                      <a:moveTo>
                        <a:pt x="0" y="10"/>
                      </a:moveTo>
                      <a:lnTo>
                        <a:pt x="0" y="10"/>
                      </a:lnTo>
                      <a:lnTo>
                        <a:pt x="7"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5" name="Freeform 1790"/>
                <p:cNvSpPr>
                  <a:spLocks/>
                </p:cNvSpPr>
                <p:nvPr/>
              </p:nvSpPr>
              <p:spPr bwMode="auto">
                <a:xfrm>
                  <a:off x="6302" y="2140"/>
                  <a:ext cx="4"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6" name="Freeform 1791"/>
                <p:cNvSpPr>
                  <a:spLocks/>
                </p:cNvSpPr>
                <p:nvPr/>
              </p:nvSpPr>
              <p:spPr bwMode="auto">
                <a:xfrm>
                  <a:off x="6306" y="2138"/>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7" name="Freeform 1792"/>
                <p:cNvSpPr>
                  <a:spLocks/>
                </p:cNvSpPr>
                <p:nvPr/>
              </p:nvSpPr>
              <p:spPr bwMode="auto">
                <a:xfrm>
                  <a:off x="6257" y="205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8" name="Freeform 1793"/>
                <p:cNvSpPr>
                  <a:spLocks/>
                </p:cNvSpPr>
                <p:nvPr/>
              </p:nvSpPr>
              <p:spPr bwMode="auto">
                <a:xfrm>
                  <a:off x="6252" y="2057"/>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9" name="Freeform 1794"/>
                <p:cNvSpPr>
                  <a:spLocks/>
                </p:cNvSpPr>
                <p:nvPr/>
              </p:nvSpPr>
              <p:spPr bwMode="auto">
                <a:xfrm>
                  <a:off x="6275" y="2133"/>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0" name="Freeform 1795"/>
                <p:cNvSpPr>
                  <a:spLocks/>
                </p:cNvSpPr>
                <p:nvPr/>
              </p:nvSpPr>
              <p:spPr bwMode="auto">
                <a:xfrm>
                  <a:off x="6275" y="2123"/>
                  <a:ext cx="3" cy="7"/>
                </a:xfrm>
                <a:custGeom>
                  <a:avLst/>
                  <a:gdLst>
                    <a:gd name="T0" fmla="*/ 0 w 3"/>
                    <a:gd name="T1" fmla="*/ 5 h 7"/>
                    <a:gd name="T2" fmla="*/ 0 w 3"/>
                    <a:gd name="T3" fmla="*/ 7 h 7"/>
                    <a:gd name="T4" fmla="*/ 3 w 3"/>
                    <a:gd name="T5" fmla="*/ 0 h 7"/>
                    <a:gd name="T6" fmla="*/ 0 w 3"/>
                    <a:gd name="T7" fmla="*/ 5 h 7"/>
                  </a:gdLst>
                  <a:ahLst/>
                  <a:cxnLst>
                    <a:cxn ang="0">
                      <a:pos x="T0" y="T1"/>
                    </a:cxn>
                    <a:cxn ang="0">
                      <a:pos x="T2" y="T3"/>
                    </a:cxn>
                    <a:cxn ang="0">
                      <a:pos x="T4" y="T5"/>
                    </a:cxn>
                    <a:cxn ang="0">
                      <a:pos x="T6" y="T7"/>
                    </a:cxn>
                  </a:cxnLst>
                  <a:rect l="0" t="0" r="r" b="b"/>
                  <a:pathLst>
                    <a:path w="3" h="7">
                      <a:moveTo>
                        <a:pt x="0" y="5"/>
                      </a:moveTo>
                      <a:lnTo>
                        <a:pt x="0" y="7"/>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1" name="Freeform 1796"/>
                <p:cNvSpPr>
                  <a:spLocks/>
                </p:cNvSpPr>
                <p:nvPr/>
              </p:nvSpPr>
              <p:spPr bwMode="auto">
                <a:xfrm>
                  <a:off x="6266" y="2126"/>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3"/>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2" name="Freeform 1797"/>
                <p:cNvSpPr>
                  <a:spLocks/>
                </p:cNvSpPr>
                <p:nvPr/>
              </p:nvSpPr>
              <p:spPr bwMode="auto">
                <a:xfrm>
                  <a:off x="6584" y="212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3" name="Freeform 1798"/>
                <p:cNvSpPr>
                  <a:spLocks/>
                </p:cNvSpPr>
                <p:nvPr/>
              </p:nvSpPr>
              <p:spPr bwMode="auto">
                <a:xfrm>
                  <a:off x="6567" y="21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4" name="Freeform 1799"/>
                <p:cNvSpPr>
                  <a:spLocks/>
                </p:cNvSpPr>
                <p:nvPr/>
              </p:nvSpPr>
              <p:spPr bwMode="auto">
                <a:xfrm>
                  <a:off x="6557" y="2114"/>
                  <a:ext cx="10" cy="7"/>
                </a:xfrm>
                <a:custGeom>
                  <a:avLst/>
                  <a:gdLst>
                    <a:gd name="T0" fmla="*/ 1 w 4"/>
                    <a:gd name="T1" fmla="*/ 0 h 3"/>
                    <a:gd name="T2" fmla="*/ 3 w 4"/>
                    <a:gd name="T3" fmla="*/ 2 h 3"/>
                    <a:gd name="T4" fmla="*/ 2 w 4"/>
                    <a:gd name="T5" fmla="*/ 3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3" y="2"/>
                      </a:cubicBezTo>
                      <a:cubicBezTo>
                        <a:pt x="2" y="3"/>
                        <a:pt x="2" y="3"/>
                        <a:pt x="2" y="3"/>
                      </a:cubicBezTo>
                      <a:cubicBezTo>
                        <a:pt x="4" y="1"/>
                        <a:pt x="4" y="1"/>
                        <a:pt x="4" y="1"/>
                      </a:cubicBezTo>
                      <a:cubicBezTo>
                        <a:pt x="3"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5" name="Freeform 1800"/>
                <p:cNvSpPr>
                  <a:spLocks/>
                </p:cNvSpPr>
                <p:nvPr/>
              </p:nvSpPr>
              <p:spPr bwMode="auto">
                <a:xfrm>
                  <a:off x="6560" y="2100"/>
                  <a:ext cx="5" cy="2"/>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6" name="Freeform 1801"/>
                <p:cNvSpPr>
                  <a:spLocks/>
                </p:cNvSpPr>
                <p:nvPr/>
              </p:nvSpPr>
              <p:spPr bwMode="auto">
                <a:xfrm>
                  <a:off x="6565" y="2097"/>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7" name="Freeform 1802"/>
                <p:cNvSpPr>
                  <a:spLocks/>
                </p:cNvSpPr>
                <p:nvPr/>
              </p:nvSpPr>
              <p:spPr bwMode="auto">
                <a:xfrm>
                  <a:off x="6557" y="2093"/>
                  <a:ext cx="5" cy="4"/>
                </a:xfrm>
                <a:custGeom>
                  <a:avLst/>
                  <a:gdLst>
                    <a:gd name="T0" fmla="*/ 0 w 2"/>
                    <a:gd name="T1" fmla="*/ 2 h 2"/>
                    <a:gd name="T2" fmla="*/ 1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1" y="2"/>
                      </a:cubicBezTo>
                      <a:cubicBezTo>
                        <a:pt x="2" y="1"/>
                        <a:pt x="1"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8" name="Freeform 1803"/>
                <p:cNvSpPr>
                  <a:spLocks/>
                </p:cNvSpPr>
                <p:nvPr/>
              </p:nvSpPr>
              <p:spPr bwMode="auto">
                <a:xfrm>
                  <a:off x="6555" y="210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9" name="Freeform 1804"/>
                <p:cNvSpPr>
                  <a:spLocks/>
                </p:cNvSpPr>
                <p:nvPr/>
              </p:nvSpPr>
              <p:spPr bwMode="auto">
                <a:xfrm>
                  <a:off x="6553" y="2100"/>
                  <a:ext cx="4" cy="4"/>
                </a:xfrm>
                <a:custGeom>
                  <a:avLst/>
                  <a:gdLst>
                    <a:gd name="T0" fmla="*/ 2 w 2"/>
                    <a:gd name="T1" fmla="*/ 0 h 2"/>
                    <a:gd name="T2" fmla="*/ 1 w 2"/>
                    <a:gd name="T3" fmla="*/ 1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0" name="Freeform 1805"/>
                <p:cNvSpPr>
                  <a:spLocks/>
                </p:cNvSpPr>
                <p:nvPr/>
              </p:nvSpPr>
              <p:spPr bwMode="auto">
                <a:xfrm>
                  <a:off x="6555" y="2102"/>
                  <a:ext cx="7" cy="5"/>
                </a:xfrm>
                <a:custGeom>
                  <a:avLst/>
                  <a:gdLst>
                    <a:gd name="T0" fmla="*/ 1 w 3"/>
                    <a:gd name="T1" fmla="*/ 0 h 2"/>
                    <a:gd name="T2" fmla="*/ 0 w 3"/>
                    <a:gd name="T3" fmla="*/ 2 h 2"/>
                    <a:gd name="T4" fmla="*/ 1 w 3"/>
                    <a:gd name="T5" fmla="*/ 0 h 2"/>
                  </a:gdLst>
                  <a:ahLst/>
                  <a:cxnLst>
                    <a:cxn ang="0">
                      <a:pos x="T0" y="T1"/>
                    </a:cxn>
                    <a:cxn ang="0">
                      <a:pos x="T2" y="T3"/>
                    </a:cxn>
                    <a:cxn ang="0">
                      <a:pos x="T4" y="T5"/>
                    </a:cxn>
                  </a:cxnLst>
                  <a:rect l="0" t="0" r="r" b="b"/>
                  <a:pathLst>
                    <a:path w="3" h="2">
                      <a:moveTo>
                        <a:pt x="1" y="0"/>
                      </a:moveTo>
                      <a:cubicBezTo>
                        <a:pt x="1" y="0"/>
                        <a:pt x="2" y="1"/>
                        <a:pt x="0" y="2"/>
                      </a:cubicBezTo>
                      <a:cubicBezTo>
                        <a:pt x="2" y="2"/>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1" name="Freeform 1806"/>
                <p:cNvSpPr>
                  <a:spLocks/>
                </p:cNvSpPr>
                <p:nvPr/>
              </p:nvSpPr>
              <p:spPr bwMode="auto">
                <a:xfrm>
                  <a:off x="6555" y="2119"/>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2" name="Freeform 1807"/>
                <p:cNvSpPr>
                  <a:spLocks/>
                </p:cNvSpPr>
                <p:nvPr/>
              </p:nvSpPr>
              <p:spPr bwMode="auto">
                <a:xfrm>
                  <a:off x="6553" y="2093"/>
                  <a:ext cx="2"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3" name="Freeform 1808"/>
                <p:cNvSpPr>
                  <a:spLocks/>
                </p:cNvSpPr>
                <p:nvPr/>
              </p:nvSpPr>
              <p:spPr bwMode="auto">
                <a:xfrm>
                  <a:off x="6548" y="2097"/>
                  <a:ext cx="5" cy="3"/>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4" name="Freeform 1809"/>
                <p:cNvSpPr>
                  <a:spLocks/>
                </p:cNvSpPr>
                <p:nvPr/>
              </p:nvSpPr>
              <p:spPr bwMode="auto">
                <a:xfrm>
                  <a:off x="6550" y="210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5" name="Freeform 1810"/>
                <p:cNvSpPr>
                  <a:spLocks/>
                </p:cNvSpPr>
                <p:nvPr/>
              </p:nvSpPr>
              <p:spPr bwMode="auto">
                <a:xfrm>
                  <a:off x="6548" y="208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6" name="Freeform 1811"/>
                <p:cNvSpPr>
                  <a:spLocks/>
                </p:cNvSpPr>
                <p:nvPr/>
              </p:nvSpPr>
              <p:spPr bwMode="auto">
                <a:xfrm>
                  <a:off x="6546" y="2081"/>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1" y="0"/>
                        <a:pt x="0"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7" name="Freeform 1812"/>
                <p:cNvSpPr>
                  <a:spLocks/>
                </p:cNvSpPr>
                <p:nvPr/>
              </p:nvSpPr>
              <p:spPr bwMode="auto">
                <a:xfrm>
                  <a:off x="6541" y="2083"/>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1" y="0"/>
                        <a:pt x="2"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7" name="Group 2014"/>
              <p:cNvGrpSpPr>
                <a:grpSpLocks/>
              </p:cNvGrpSpPr>
              <p:nvPr/>
            </p:nvGrpSpPr>
            <p:grpSpPr bwMode="auto">
              <a:xfrm>
                <a:off x="9842500" y="2132013"/>
                <a:ext cx="1181100" cy="1223962"/>
                <a:chOff x="6200" y="1343"/>
                <a:chExt cx="744" cy="771"/>
              </a:xfrm>
              <a:grpFill/>
            </p:grpSpPr>
            <p:sp>
              <p:nvSpPr>
                <p:cNvPr id="1968" name="Freeform 1814"/>
                <p:cNvSpPr>
                  <a:spLocks/>
                </p:cNvSpPr>
                <p:nvPr/>
              </p:nvSpPr>
              <p:spPr bwMode="auto">
                <a:xfrm>
                  <a:off x="6548" y="209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9" name="Freeform 1815"/>
                <p:cNvSpPr>
                  <a:spLocks/>
                </p:cNvSpPr>
                <p:nvPr/>
              </p:nvSpPr>
              <p:spPr bwMode="auto">
                <a:xfrm>
                  <a:off x="6546" y="2095"/>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0" name="Freeform 1816"/>
                <p:cNvSpPr>
                  <a:spLocks/>
                </p:cNvSpPr>
                <p:nvPr/>
              </p:nvSpPr>
              <p:spPr bwMode="auto">
                <a:xfrm>
                  <a:off x="6548"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1" name="Freeform 1817"/>
                <p:cNvSpPr>
                  <a:spLocks/>
                </p:cNvSpPr>
                <p:nvPr/>
              </p:nvSpPr>
              <p:spPr bwMode="auto">
                <a:xfrm>
                  <a:off x="6543" y="2102"/>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2" name="Freeform 1818"/>
                <p:cNvSpPr>
                  <a:spLocks/>
                </p:cNvSpPr>
                <p:nvPr/>
              </p:nvSpPr>
              <p:spPr bwMode="auto">
                <a:xfrm>
                  <a:off x="6546" y="2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3" name="Rectangle 1819"/>
                <p:cNvSpPr>
                  <a:spLocks noChangeArrowheads="1"/>
                </p:cNvSpPr>
                <p:nvPr/>
              </p:nvSpPr>
              <p:spPr bwMode="auto">
                <a:xfrm>
                  <a:off x="6543" y="2100"/>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4" name="Freeform 1820"/>
                <p:cNvSpPr>
                  <a:spLocks/>
                </p:cNvSpPr>
                <p:nvPr/>
              </p:nvSpPr>
              <p:spPr bwMode="auto">
                <a:xfrm>
                  <a:off x="6538" y="2090"/>
                  <a:ext cx="5" cy="3"/>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0"/>
                        <a:pt x="0" y="1"/>
                        <a:pt x="1" y="1"/>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5" name="Freeform 1821"/>
                <p:cNvSpPr>
                  <a:spLocks/>
                </p:cNvSpPr>
                <p:nvPr/>
              </p:nvSpPr>
              <p:spPr bwMode="auto">
                <a:xfrm>
                  <a:off x="6543" y="2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6" name="Freeform 1822"/>
                <p:cNvSpPr>
                  <a:spLocks/>
                </p:cNvSpPr>
                <p:nvPr/>
              </p:nvSpPr>
              <p:spPr bwMode="auto">
                <a:xfrm>
                  <a:off x="6531" y="2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7" name="Freeform 1823"/>
                <p:cNvSpPr>
                  <a:spLocks/>
                </p:cNvSpPr>
                <p:nvPr/>
              </p:nvSpPr>
              <p:spPr bwMode="auto">
                <a:xfrm>
                  <a:off x="6538" y="2093"/>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8" name="Freeform 1824"/>
                <p:cNvSpPr>
                  <a:spLocks/>
                </p:cNvSpPr>
                <p:nvPr/>
              </p:nvSpPr>
              <p:spPr bwMode="auto">
                <a:xfrm>
                  <a:off x="6538" y="2083"/>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9" name="Freeform 1825"/>
                <p:cNvSpPr>
                  <a:spLocks/>
                </p:cNvSpPr>
                <p:nvPr/>
              </p:nvSpPr>
              <p:spPr bwMode="auto">
                <a:xfrm>
                  <a:off x="6543" y="209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0" name="Freeform 1826"/>
                <p:cNvSpPr>
                  <a:spLocks/>
                </p:cNvSpPr>
                <p:nvPr/>
              </p:nvSpPr>
              <p:spPr bwMode="auto">
                <a:xfrm>
                  <a:off x="6541" y="2090"/>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1" name="Freeform 1827"/>
                <p:cNvSpPr>
                  <a:spLocks/>
                </p:cNvSpPr>
                <p:nvPr/>
              </p:nvSpPr>
              <p:spPr bwMode="auto">
                <a:xfrm>
                  <a:off x="6512" y="2085"/>
                  <a:ext cx="19" cy="17"/>
                </a:xfrm>
                <a:custGeom>
                  <a:avLst/>
                  <a:gdLst>
                    <a:gd name="T0" fmla="*/ 1 w 8"/>
                    <a:gd name="T1" fmla="*/ 7 h 7"/>
                    <a:gd name="T2" fmla="*/ 3 w 8"/>
                    <a:gd name="T3" fmla="*/ 7 h 7"/>
                    <a:gd name="T4" fmla="*/ 8 w 8"/>
                    <a:gd name="T5" fmla="*/ 0 h 7"/>
                    <a:gd name="T6" fmla="*/ 6 w 8"/>
                    <a:gd name="T7" fmla="*/ 1 h 7"/>
                    <a:gd name="T8" fmla="*/ 5 w 8"/>
                    <a:gd name="T9" fmla="*/ 4 h 7"/>
                    <a:gd name="T10" fmla="*/ 5 w 8"/>
                    <a:gd name="T11" fmla="*/ 2 h 7"/>
                    <a:gd name="T12" fmla="*/ 0 w 8"/>
                    <a:gd name="T13" fmla="*/ 7 h 7"/>
                    <a:gd name="T14" fmla="*/ 2 w 8"/>
                    <a:gd name="T15" fmla="*/ 6 h 7"/>
                    <a:gd name="T16" fmla="*/ 1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1" y="7"/>
                      </a:moveTo>
                      <a:cubicBezTo>
                        <a:pt x="2" y="6"/>
                        <a:pt x="3" y="6"/>
                        <a:pt x="3" y="7"/>
                      </a:cubicBezTo>
                      <a:cubicBezTo>
                        <a:pt x="4" y="7"/>
                        <a:pt x="7" y="2"/>
                        <a:pt x="8" y="0"/>
                      </a:cubicBezTo>
                      <a:cubicBezTo>
                        <a:pt x="7" y="0"/>
                        <a:pt x="7" y="1"/>
                        <a:pt x="6" y="1"/>
                      </a:cubicBezTo>
                      <a:cubicBezTo>
                        <a:pt x="6" y="2"/>
                        <a:pt x="6" y="4"/>
                        <a:pt x="5" y="4"/>
                      </a:cubicBezTo>
                      <a:cubicBezTo>
                        <a:pt x="3" y="4"/>
                        <a:pt x="4" y="3"/>
                        <a:pt x="5" y="2"/>
                      </a:cubicBezTo>
                      <a:cubicBezTo>
                        <a:pt x="4" y="4"/>
                        <a:pt x="2" y="4"/>
                        <a:pt x="0" y="7"/>
                      </a:cubicBezTo>
                      <a:cubicBezTo>
                        <a:pt x="2" y="6"/>
                        <a:pt x="2" y="6"/>
                        <a:pt x="2" y="6"/>
                      </a:cubicBezTo>
                      <a:cubicBezTo>
                        <a:pt x="1" y="7"/>
                        <a:pt x="1" y="7"/>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2" name="Freeform 1828"/>
                <p:cNvSpPr>
                  <a:spLocks/>
                </p:cNvSpPr>
                <p:nvPr/>
              </p:nvSpPr>
              <p:spPr bwMode="auto">
                <a:xfrm>
                  <a:off x="6531" y="2081"/>
                  <a:ext cx="5" cy="7"/>
                </a:xfrm>
                <a:custGeom>
                  <a:avLst/>
                  <a:gdLst>
                    <a:gd name="T0" fmla="*/ 1 w 2"/>
                    <a:gd name="T1" fmla="*/ 3 h 3"/>
                    <a:gd name="T2" fmla="*/ 1 w 2"/>
                    <a:gd name="T3" fmla="*/ 3 h 3"/>
                    <a:gd name="T4" fmla="*/ 2 w 2"/>
                    <a:gd name="T5" fmla="*/ 0 h 3"/>
                    <a:gd name="T6" fmla="*/ 0 w 2"/>
                    <a:gd name="T7" fmla="*/ 1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1" y="3"/>
                        <a:pt x="1" y="3"/>
                        <a:pt x="1" y="3"/>
                      </a:cubicBezTo>
                      <a:cubicBezTo>
                        <a:pt x="1" y="2"/>
                        <a:pt x="1" y="2"/>
                        <a:pt x="2" y="0"/>
                      </a:cubicBezTo>
                      <a:cubicBezTo>
                        <a:pt x="1" y="1"/>
                        <a:pt x="0" y="1"/>
                        <a:pt x="0" y="1"/>
                      </a:cubicBezTo>
                      <a:cubicBezTo>
                        <a:pt x="1" y="2"/>
                        <a:pt x="1" y="2"/>
                        <a:pt x="1" y="2"/>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3" name="Freeform 1829"/>
                <p:cNvSpPr>
                  <a:spLocks/>
                </p:cNvSpPr>
                <p:nvPr/>
              </p:nvSpPr>
              <p:spPr bwMode="auto">
                <a:xfrm>
                  <a:off x="6529" y="2088"/>
                  <a:ext cx="9" cy="9"/>
                </a:xfrm>
                <a:custGeom>
                  <a:avLst/>
                  <a:gdLst>
                    <a:gd name="T0" fmla="*/ 3 w 4"/>
                    <a:gd name="T1" fmla="*/ 0 h 4"/>
                    <a:gd name="T2" fmla="*/ 0 w 4"/>
                    <a:gd name="T3" fmla="*/ 4 h 4"/>
                    <a:gd name="T4" fmla="*/ 2 w 4"/>
                    <a:gd name="T5" fmla="*/ 2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0 h 4"/>
                    <a:gd name="T24" fmla="*/ 4 w 4"/>
                    <a:gd name="T25" fmla="*/ 0 h 4"/>
                    <a:gd name="T26" fmla="*/ 4 w 4"/>
                    <a:gd name="T27" fmla="*/ 0 h 4"/>
                    <a:gd name="T28" fmla="*/ 4 w 4"/>
                    <a:gd name="T29" fmla="*/ 0 h 4"/>
                    <a:gd name="T30" fmla="*/ 2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2" y="3"/>
                        <a:pt x="2" y="2"/>
                      </a:cubicBezTo>
                      <a:cubicBezTo>
                        <a:pt x="1" y="2"/>
                        <a:pt x="3" y="2"/>
                        <a:pt x="3" y="1"/>
                      </a:cubicBezTo>
                      <a:cubicBezTo>
                        <a:pt x="4" y="0"/>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4" y="0"/>
                      </a:cubicBezTo>
                      <a:cubicBezTo>
                        <a:pt x="4" y="0"/>
                        <a:pt x="4" y="0"/>
                        <a:pt x="4" y="0"/>
                      </a:cubicBezTo>
                      <a:cubicBezTo>
                        <a:pt x="4" y="0"/>
                        <a:pt x="4" y="0"/>
                        <a:pt x="4" y="0"/>
                      </a:cubicBezTo>
                      <a:cubicBezTo>
                        <a:pt x="2" y="0"/>
                        <a:pt x="2" y="0"/>
                        <a:pt x="2" y="0"/>
                      </a:cubicBezTo>
                      <a:cubicBezTo>
                        <a:pt x="2"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4" name="Freeform 1830"/>
                <p:cNvSpPr>
                  <a:spLocks/>
                </p:cNvSpPr>
                <p:nvPr/>
              </p:nvSpPr>
              <p:spPr bwMode="auto">
                <a:xfrm>
                  <a:off x="6536" y="211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5" name="Freeform 1831"/>
                <p:cNvSpPr>
                  <a:spLocks/>
                </p:cNvSpPr>
                <p:nvPr/>
              </p:nvSpPr>
              <p:spPr bwMode="auto">
                <a:xfrm>
                  <a:off x="6538" y="2104"/>
                  <a:ext cx="5" cy="10"/>
                </a:xfrm>
                <a:custGeom>
                  <a:avLst/>
                  <a:gdLst>
                    <a:gd name="T0" fmla="*/ 0 w 2"/>
                    <a:gd name="T1" fmla="*/ 3 h 4"/>
                    <a:gd name="T2" fmla="*/ 1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1" y="3"/>
                      </a:cubicBezTo>
                      <a:cubicBezTo>
                        <a:pt x="0" y="4"/>
                        <a:pt x="0" y="4"/>
                        <a:pt x="0" y="4"/>
                      </a:cubicBezTo>
                      <a:cubicBezTo>
                        <a:pt x="0" y="4"/>
                        <a:pt x="1" y="4"/>
                        <a:pt x="1" y="3"/>
                      </a:cubicBezTo>
                      <a:cubicBezTo>
                        <a:pt x="1" y="3"/>
                        <a:pt x="1" y="3"/>
                        <a:pt x="1" y="3"/>
                      </a:cubicBezTo>
                      <a:cubicBezTo>
                        <a:pt x="1" y="2"/>
                        <a:pt x="1"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6" name="Freeform 1832"/>
                <p:cNvSpPr>
                  <a:spLocks/>
                </p:cNvSpPr>
                <p:nvPr/>
              </p:nvSpPr>
              <p:spPr bwMode="auto">
                <a:xfrm>
                  <a:off x="6531" y="2102"/>
                  <a:ext cx="5" cy="2"/>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1" y="0"/>
                        <a:pt x="1" y="0"/>
                        <a:pt x="1"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7" name="Freeform 1833"/>
                <p:cNvSpPr>
                  <a:spLocks/>
                </p:cNvSpPr>
                <p:nvPr/>
              </p:nvSpPr>
              <p:spPr bwMode="auto">
                <a:xfrm>
                  <a:off x="6531" y="207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8" name="Freeform 1834"/>
                <p:cNvSpPr>
                  <a:spLocks/>
                </p:cNvSpPr>
                <p:nvPr/>
              </p:nvSpPr>
              <p:spPr bwMode="auto">
                <a:xfrm>
                  <a:off x="6529" y="2078"/>
                  <a:ext cx="2" cy="3"/>
                </a:xfrm>
                <a:custGeom>
                  <a:avLst/>
                  <a:gdLst>
                    <a:gd name="T0" fmla="*/ 0 w 2"/>
                    <a:gd name="T1" fmla="*/ 3 h 3"/>
                    <a:gd name="T2" fmla="*/ 2 w 2"/>
                    <a:gd name="T3" fmla="*/ 0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9" name="Freeform 1835"/>
                <p:cNvSpPr>
                  <a:spLocks/>
                </p:cNvSpPr>
                <p:nvPr/>
              </p:nvSpPr>
              <p:spPr bwMode="auto">
                <a:xfrm>
                  <a:off x="6342" y="19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0" name="Freeform 1836"/>
                <p:cNvSpPr>
                  <a:spLocks/>
                </p:cNvSpPr>
                <p:nvPr/>
              </p:nvSpPr>
              <p:spPr bwMode="auto">
                <a:xfrm>
                  <a:off x="6347" y="200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1" name="Freeform 1837"/>
                <p:cNvSpPr>
                  <a:spLocks/>
                </p:cNvSpPr>
                <p:nvPr/>
              </p:nvSpPr>
              <p:spPr bwMode="auto">
                <a:xfrm>
                  <a:off x="6458" y="2019"/>
                  <a:ext cx="5" cy="10"/>
                </a:xfrm>
                <a:custGeom>
                  <a:avLst/>
                  <a:gdLst>
                    <a:gd name="T0" fmla="*/ 1 w 2"/>
                    <a:gd name="T1" fmla="*/ 4 h 4"/>
                    <a:gd name="T2" fmla="*/ 1 w 2"/>
                    <a:gd name="T3" fmla="*/ 2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1" y="2"/>
                        <a:pt x="2" y="0"/>
                        <a:pt x="1" y="2"/>
                      </a:cubicBezTo>
                      <a:cubicBezTo>
                        <a:pt x="0" y="3"/>
                        <a:pt x="0" y="3"/>
                        <a:pt x="0" y="3"/>
                      </a:cubicBezTo>
                      <a:cubicBezTo>
                        <a:pt x="1" y="3"/>
                        <a:pt x="1" y="3"/>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2" name="Freeform 1838"/>
                <p:cNvSpPr>
                  <a:spLocks/>
                </p:cNvSpPr>
                <p:nvPr/>
              </p:nvSpPr>
              <p:spPr bwMode="auto">
                <a:xfrm>
                  <a:off x="6396" y="2012"/>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3" name="Freeform 1839"/>
                <p:cNvSpPr>
                  <a:spLocks/>
                </p:cNvSpPr>
                <p:nvPr/>
              </p:nvSpPr>
              <p:spPr bwMode="auto">
                <a:xfrm>
                  <a:off x="6387" y="202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4" name="Freeform 1840"/>
                <p:cNvSpPr>
                  <a:spLocks/>
                </p:cNvSpPr>
                <p:nvPr/>
              </p:nvSpPr>
              <p:spPr bwMode="auto">
                <a:xfrm>
                  <a:off x="6311" y="1983"/>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5" name="Freeform 1841"/>
                <p:cNvSpPr>
                  <a:spLocks/>
                </p:cNvSpPr>
                <p:nvPr/>
              </p:nvSpPr>
              <p:spPr bwMode="auto">
                <a:xfrm>
                  <a:off x="6498" y="2057"/>
                  <a:ext cx="3"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0" y="0"/>
                      </a:cubicBezTo>
                      <a:cubicBezTo>
                        <a:pt x="0"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6" name="Freeform 1842"/>
                <p:cNvSpPr>
                  <a:spLocks/>
                </p:cNvSpPr>
                <p:nvPr/>
              </p:nvSpPr>
              <p:spPr bwMode="auto">
                <a:xfrm>
                  <a:off x="6368" y="1964"/>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7" name="Freeform 1843"/>
                <p:cNvSpPr>
                  <a:spLocks/>
                </p:cNvSpPr>
                <p:nvPr/>
              </p:nvSpPr>
              <p:spPr bwMode="auto">
                <a:xfrm>
                  <a:off x="6496" y="2052"/>
                  <a:ext cx="2" cy="5"/>
                </a:xfrm>
                <a:custGeom>
                  <a:avLst/>
                  <a:gdLst>
                    <a:gd name="T0" fmla="*/ 0 w 1"/>
                    <a:gd name="T1" fmla="*/ 1 h 2"/>
                    <a:gd name="T2" fmla="*/ 0 w 1"/>
                    <a:gd name="T3" fmla="*/ 1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1" y="1"/>
                        <a:pt x="1"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8" name="Freeform 1844"/>
                <p:cNvSpPr>
                  <a:spLocks/>
                </p:cNvSpPr>
                <p:nvPr/>
              </p:nvSpPr>
              <p:spPr bwMode="auto">
                <a:xfrm>
                  <a:off x="6223" y="1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9" name="Freeform 1845"/>
                <p:cNvSpPr>
                  <a:spLocks/>
                </p:cNvSpPr>
                <p:nvPr/>
              </p:nvSpPr>
              <p:spPr bwMode="auto">
                <a:xfrm>
                  <a:off x="6223" y="186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0" name="Freeform 1846"/>
                <p:cNvSpPr>
                  <a:spLocks/>
                </p:cNvSpPr>
                <p:nvPr/>
              </p:nvSpPr>
              <p:spPr bwMode="auto">
                <a:xfrm>
                  <a:off x="6520" y="206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1" name="Freeform 1847"/>
                <p:cNvSpPr>
                  <a:spLocks/>
                </p:cNvSpPr>
                <p:nvPr/>
              </p:nvSpPr>
              <p:spPr bwMode="auto">
                <a:xfrm>
                  <a:off x="6510" y="2085"/>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2" name="Freeform 1848"/>
                <p:cNvSpPr>
                  <a:spLocks/>
                </p:cNvSpPr>
                <p:nvPr/>
              </p:nvSpPr>
              <p:spPr bwMode="auto">
                <a:xfrm>
                  <a:off x="6475"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3" name="Freeform 1849"/>
                <p:cNvSpPr>
                  <a:spLocks/>
                </p:cNvSpPr>
                <p:nvPr/>
              </p:nvSpPr>
              <p:spPr bwMode="auto">
                <a:xfrm>
                  <a:off x="6520"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4" name="Freeform 1850"/>
                <p:cNvSpPr>
                  <a:spLocks/>
                </p:cNvSpPr>
                <p:nvPr/>
              </p:nvSpPr>
              <p:spPr bwMode="auto">
                <a:xfrm>
                  <a:off x="6520" y="207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5" name="Freeform 1851"/>
                <p:cNvSpPr>
                  <a:spLocks/>
                </p:cNvSpPr>
                <p:nvPr/>
              </p:nvSpPr>
              <p:spPr bwMode="auto">
                <a:xfrm>
                  <a:off x="6517" y="2069"/>
                  <a:ext cx="3"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6" name="Freeform 1852"/>
                <p:cNvSpPr>
                  <a:spLocks/>
                </p:cNvSpPr>
                <p:nvPr/>
              </p:nvSpPr>
              <p:spPr bwMode="auto">
                <a:xfrm>
                  <a:off x="6278" y="1941"/>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7" name="Rectangle 1853"/>
                <p:cNvSpPr>
                  <a:spLocks noChangeArrowheads="1"/>
                </p:cNvSpPr>
                <p:nvPr/>
              </p:nvSpPr>
              <p:spPr bwMode="auto">
                <a:xfrm>
                  <a:off x="6420" y="2050"/>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8" name="Freeform 1854"/>
                <p:cNvSpPr>
                  <a:spLocks/>
                </p:cNvSpPr>
                <p:nvPr/>
              </p:nvSpPr>
              <p:spPr bwMode="auto">
                <a:xfrm>
                  <a:off x="6415" y="2040"/>
                  <a:ext cx="10" cy="12"/>
                </a:xfrm>
                <a:custGeom>
                  <a:avLst/>
                  <a:gdLst>
                    <a:gd name="T0" fmla="*/ 0 w 4"/>
                    <a:gd name="T1" fmla="*/ 5 h 5"/>
                    <a:gd name="T2" fmla="*/ 2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2"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9" name="Freeform 1855"/>
                <p:cNvSpPr>
                  <a:spLocks noEditPoints="1"/>
                </p:cNvSpPr>
                <p:nvPr/>
              </p:nvSpPr>
              <p:spPr bwMode="auto">
                <a:xfrm>
                  <a:off x="6200" y="1858"/>
                  <a:ext cx="329" cy="237"/>
                </a:xfrm>
                <a:custGeom>
                  <a:avLst/>
                  <a:gdLst>
                    <a:gd name="T0" fmla="*/ 57 w 139"/>
                    <a:gd name="T1" fmla="*/ 59 h 100"/>
                    <a:gd name="T2" fmla="*/ 63 w 139"/>
                    <a:gd name="T3" fmla="*/ 60 h 100"/>
                    <a:gd name="T4" fmla="*/ 63 w 139"/>
                    <a:gd name="T5" fmla="*/ 64 h 100"/>
                    <a:gd name="T6" fmla="*/ 68 w 139"/>
                    <a:gd name="T7" fmla="*/ 65 h 100"/>
                    <a:gd name="T8" fmla="*/ 72 w 139"/>
                    <a:gd name="T9" fmla="*/ 68 h 100"/>
                    <a:gd name="T10" fmla="*/ 84 w 139"/>
                    <a:gd name="T11" fmla="*/ 65 h 100"/>
                    <a:gd name="T12" fmla="*/ 83 w 139"/>
                    <a:gd name="T13" fmla="*/ 66 h 100"/>
                    <a:gd name="T14" fmla="*/ 80 w 139"/>
                    <a:gd name="T15" fmla="*/ 71 h 100"/>
                    <a:gd name="T16" fmla="*/ 85 w 139"/>
                    <a:gd name="T17" fmla="*/ 74 h 100"/>
                    <a:gd name="T18" fmla="*/ 89 w 139"/>
                    <a:gd name="T19" fmla="*/ 77 h 100"/>
                    <a:gd name="T20" fmla="*/ 94 w 139"/>
                    <a:gd name="T21" fmla="*/ 82 h 100"/>
                    <a:gd name="T22" fmla="*/ 96 w 139"/>
                    <a:gd name="T23" fmla="*/ 85 h 100"/>
                    <a:gd name="T24" fmla="*/ 110 w 139"/>
                    <a:gd name="T25" fmla="*/ 79 h 100"/>
                    <a:gd name="T26" fmla="*/ 104 w 139"/>
                    <a:gd name="T27" fmla="*/ 89 h 100"/>
                    <a:gd name="T28" fmla="*/ 107 w 139"/>
                    <a:gd name="T29" fmla="*/ 91 h 100"/>
                    <a:gd name="T30" fmla="*/ 110 w 139"/>
                    <a:gd name="T31" fmla="*/ 93 h 100"/>
                    <a:gd name="T32" fmla="*/ 117 w 139"/>
                    <a:gd name="T33" fmla="*/ 95 h 100"/>
                    <a:gd name="T34" fmla="*/ 125 w 139"/>
                    <a:gd name="T35" fmla="*/ 91 h 100"/>
                    <a:gd name="T36" fmla="*/ 127 w 139"/>
                    <a:gd name="T37" fmla="*/ 99 h 100"/>
                    <a:gd name="T38" fmla="*/ 132 w 139"/>
                    <a:gd name="T39" fmla="*/ 96 h 100"/>
                    <a:gd name="T40" fmla="*/ 136 w 139"/>
                    <a:gd name="T41" fmla="*/ 89 h 100"/>
                    <a:gd name="T42" fmla="*/ 134 w 139"/>
                    <a:gd name="T43" fmla="*/ 92 h 100"/>
                    <a:gd name="T44" fmla="*/ 131 w 139"/>
                    <a:gd name="T45" fmla="*/ 87 h 100"/>
                    <a:gd name="T46" fmla="*/ 124 w 139"/>
                    <a:gd name="T47" fmla="*/ 81 h 100"/>
                    <a:gd name="T48" fmla="*/ 113 w 139"/>
                    <a:gd name="T49" fmla="*/ 76 h 100"/>
                    <a:gd name="T50" fmla="*/ 110 w 139"/>
                    <a:gd name="T51" fmla="*/ 72 h 100"/>
                    <a:gd name="T52" fmla="*/ 107 w 139"/>
                    <a:gd name="T53" fmla="*/ 74 h 100"/>
                    <a:gd name="T54" fmla="*/ 100 w 139"/>
                    <a:gd name="T55" fmla="*/ 72 h 100"/>
                    <a:gd name="T56" fmla="*/ 92 w 139"/>
                    <a:gd name="T57" fmla="*/ 63 h 100"/>
                    <a:gd name="T58" fmla="*/ 87 w 139"/>
                    <a:gd name="T59" fmla="*/ 62 h 100"/>
                    <a:gd name="T60" fmla="*/ 82 w 139"/>
                    <a:gd name="T61" fmla="*/ 58 h 100"/>
                    <a:gd name="T62" fmla="*/ 76 w 139"/>
                    <a:gd name="T63" fmla="*/ 55 h 100"/>
                    <a:gd name="T64" fmla="*/ 73 w 139"/>
                    <a:gd name="T65" fmla="*/ 49 h 100"/>
                    <a:gd name="T66" fmla="*/ 65 w 139"/>
                    <a:gd name="T67" fmla="*/ 41 h 100"/>
                    <a:gd name="T68" fmla="*/ 57 w 139"/>
                    <a:gd name="T69" fmla="*/ 35 h 100"/>
                    <a:gd name="T70" fmla="*/ 49 w 139"/>
                    <a:gd name="T71" fmla="*/ 31 h 100"/>
                    <a:gd name="T72" fmla="*/ 42 w 139"/>
                    <a:gd name="T73" fmla="*/ 23 h 100"/>
                    <a:gd name="T74" fmla="*/ 38 w 139"/>
                    <a:gd name="T75" fmla="*/ 21 h 100"/>
                    <a:gd name="T76" fmla="*/ 29 w 139"/>
                    <a:gd name="T77" fmla="*/ 15 h 100"/>
                    <a:gd name="T78" fmla="*/ 20 w 139"/>
                    <a:gd name="T79" fmla="*/ 10 h 100"/>
                    <a:gd name="T80" fmla="*/ 9 w 139"/>
                    <a:gd name="T81" fmla="*/ 3 h 100"/>
                    <a:gd name="T82" fmla="*/ 3 w 139"/>
                    <a:gd name="T83" fmla="*/ 12 h 100"/>
                    <a:gd name="T84" fmla="*/ 7 w 139"/>
                    <a:gd name="T85" fmla="*/ 20 h 100"/>
                    <a:gd name="T86" fmla="*/ 10 w 139"/>
                    <a:gd name="T87" fmla="*/ 24 h 100"/>
                    <a:gd name="T88" fmla="*/ 21 w 139"/>
                    <a:gd name="T89" fmla="*/ 28 h 100"/>
                    <a:gd name="T90" fmla="*/ 28 w 139"/>
                    <a:gd name="T91" fmla="*/ 28 h 100"/>
                    <a:gd name="T92" fmla="*/ 29 w 139"/>
                    <a:gd name="T93" fmla="*/ 36 h 100"/>
                    <a:gd name="T94" fmla="*/ 35 w 139"/>
                    <a:gd name="T95" fmla="*/ 36 h 100"/>
                    <a:gd name="T96" fmla="*/ 33 w 139"/>
                    <a:gd name="T97" fmla="*/ 41 h 100"/>
                    <a:gd name="T98" fmla="*/ 39 w 139"/>
                    <a:gd name="T99" fmla="*/ 42 h 100"/>
                    <a:gd name="T100" fmla="*/ 40 w 139"/>
                    <a:gd name="T101" fmla="*/ 46 h 100"/>
                    <a:gd name="T102" fmla="*/ 43 w 139"/>
                    <a:gd name="T103" fmla="*/ 49 h 100"/>
                    <a:gd name="T104" fmla="*/ 46 w 139"/>
                    <a:gd name="T105" fmla="*/ 50 h 100"/>
                    <a:gd name="T106" fmla="*/ 54 w 139"/>
                    <a:gd name="T107" fmla="*/ 54 h 100"/>
                    <a:gd name="T108" fmla="*/ 65 w 139"/>
                    <a:gd name="T109" fmla="*/ 62 h 100"/>
                    <a:gd name="T110" fmla="*/ 131 w 139"/>
                    <a:gd name="T111" fmla="*/ 89 h 100"/>
                    <a:gd name="T112" fmla="*/ 38 w 139"/>
                    <a:gd name="T113"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0">
                      <a:moveTo>
                        <a:pt x="55" y="56"/>
                      </a:moveTo>
                      <a:cubicBezTo>
                        <a:pt x="55" y="58"/>
                        <a:pt x="55" y="58"/>
                        <a:pt x="55" y="58"/>
                      </a:cubicBezTo>
                      <a:cubicBezTo>
                        <a:pt x="53" y="60"/>
                        <a:pt x="53" y="59"/>
                        <a:pt x="52" y="61"/>
                      </a:cubicBezTo>
                      <a:cubicBezTo>
                        <a:pt x="55" y="56"/>
                        <a:pt x="55" y="62"/>
                        <a:pt x="58" y="58"/>
                      </a:cubicBezTo>
                      <a:cubicBezTo>
                        <a:pt x="58" y="59"/>
                        <a:pt x="58" y="59"/>
                        <a:pt x="58" y="59"/>
                      </a:cubicBezTo>
                      <a:cubicBezTo>
                        <a:pt x="58" y="59"/>
                        <a:pt x="57" y="59"/>
                        <a:pt x="57" y="59"/>
                      </a:cubicBezTo>
                      <a:cubicBezTo>
                        <a:pt x="57" y="62"/>
                        <a:pt x="60" y="56"/>
                        <a:pt x="61" y="58"/>
                      </a:cubicBezTo>
                      <a:cubicBezTo>
                        <a:pt x="61" y="58"/>
                        <a:pt x="61" y="59"/>
                        <a:pt x="60" y="59"/>
                      </a:cubicBezTo>
                      <a:cubicBezTo>
                        <a:pt x="62" y="59"/>
                        <a:pt x="62" y="59"/>
                        <a:pt x="62" y="59"/>
                      </a:cubicBezTo>
                      <a:cubicBezTo>
                        <a:pt x="62" y="59"/>
                        <a:pt x="61" y="60"/>
                        <a:pt x="61" y="60"/>
                      </a:cubicBezTo>
                      <a:cubicBezTo>
                        <a:pt x="63" y="60"/>
                        <a:pt x="63" y="60"/>
                        <a:pt x="63" y="60"/>
                      </a:cubicBezTo>
                      <a:cubicBezTo>
                        <a:pt x="63" y="60"/>
                        <a:pt x="63" y="60"/>
                        <a:pt x="63" y="60"/>
                      </a:cubicBezTo>
                      <a:cubicBezTo>
                        <a:pt x="63" y="60"/>
                        <a:pt x="64" y="59"/>
                        <a:pt x="65" y="59"/>
                      </a:cubicBezTo>
                      <a:cubicBezTo>
                        <a:pt x="65" y="60"/>
                        <a:pt x="64" y="59"/>
                        <a:pt x="64" y="60"/>
                      </a:cubicBezTo>
                      <a:cubicBezTo>
                        <a:pt x="66" y="59"/>
                        <a:pt x="66" y="59"/>
                        <a:pt x="66" y="59"/>
                      </a:cubicBezTo>
                      <a:cubicBezTo>
                        <a:pt x="65" y="61"/>
                        <a:pt x="64" y="61"/>
                        <a:pt x="63" y="61"/>
                      </a:cubicBezTo>
                      <a:cubicBezTo>
                        <a:pt x="61" y="66"/>
                        <a:pt x="65" y="60"/>
                        <a:pt x="64" y="64"/>
                      </a:cubicBezTo>
                      <a:cubicBezTo>
                        <a:pt x="63" y="64"/>
                        <a:pt x="63" y="64"/>
                        <a:pt x="63" y="64"/>
                      </a:cubicBezTo>
                      <a:cubicBezTo>
                        <a:pt x="62" y="66"/>
                        <a:pt x="63" y="66"/>
                        <a:pt x="63" y="68"/>
                      </a:cubicBezTo>
                      <a:cubicBezTo>
                        <a:pt x="63" y="67"/>
                        <a:pt x="64" y="63"/>
                        <a:pt x="65" y="63"/>
                      </a:cubicBezTo>
                      <a:cubicBezTo>
                        <a:pt x="65" y="63"/>
                        <a:pt x="66" y="63"/>
                        <a:pt x="67" y="63"/>
                      </a:cubicBezTo>
                      <a:cubicBezTo>
                        <a:pt x="66" y="64"/>
                        <a:pt x="66" y="64"/>
                        <a:pt x="67" y="65"/>
                      </a:cubicBezTo>
                      <a:cubicBezTo>
                        <a:pt x="65" y="67"/>
                        <a:pt x="65" y="67"/>
                        <a:pt x="65" y="67"/>
                      </a:cubicBezTo>
                      <a:cubicBezTo>
                        <a:pt x="66" y="66"/>
                        <a:pt x="67" y="65"/>
                        <a:pt x="68" y="65"/>
                      </a:cubicBezTo>
                      <a:cubicBezTo>
                        <a:pt x="68" y="65"/>
                        <a:pt x="67" y="67"/>
                        <a:pt x="67" y="68"/>
                      </a:cubicBezTo>
                      <a:cubicBezTo>
                        <a:pt x="67" y="69"/>
                        <a:pt x="68" y="65"/>
                        <a:pt x="69" y="66"/>
                      </a:cubicBezTo>
                      <a:cubicBezTo>
                        <a:pt x="69" y="67"/>
                        <a:pt x="71" y="67"/>
                        <a:pt x="72" y="66"/>
                      </a:cubicBezTo>
                      <a:cubicBezTo>
                        <a:pt x="72" y="67"/>
                        <a:pt x="71" y="67"/>
                        <a:pt x="71" y="68"/>
                      </a:cubicBezTo>
                      <a:cubicBezTo>
                        <a:pt x="73" y="67"/>
                        <a:pt x="73" y="67"/>
                        <a:pt x="73" y="67"/>
                      </a:cubicBezTo>
                      <a:cubicBezTo>
                        <a:pt x="73" y="67"/>
                        <a:pt x="73" y="67"/>
                        <a:pt x="72" y="68"/>
                      </a:cubicBezTo>
                      <a:cubicBezTo>
                        <a:pt x="73" y="67"/>
                        <a:pt x="74" y="66"/>
                        <a:pt x="75" y="66"/>
                      </a:cubicBezTo>
                      <a:cubicBezTo>
                        <a:pt x="77" y="63"/>
                        <a:pt x="74" y="70"/>
                        <a:pt x="77" y="68"/>
                      </a:cubicBezTo>
                      <a:cubicBezTo>
                        <a:pt x="76" y="69"/>
                        <a:pt x="76" y="69"/>
                        <a:pt x="75" y="70"/>
                      </a:cubicBezTo>
                      <a:cubicBezTo>
                        <a:pt x="77" y="69"/>
                        <a:pt x="77" y="69"/>
                        <a:pt x="79" y="68"/>
                      </a:cubicBezTo>
                      <a:cubicBezTo>
                        <a:pt x="79" y="70"/>
                        <a:pt x="79" y="70"/>
                        <a:pt x="79" y="70"/>
                      </a:cubicBezTo>
                      <a:cubicBezTo>
                        <a:pt x="80" y="68"/>
                        <a:pt x="82" y="66"/>
                        <a:pt x="84" y="65"/>
                      </a:cubicBezTo>
                      <a:cubicBezTo>
                        <a:pt x="84" y="64"/>
                        <a:pt x="84" y="64"/>
                        <a:pt x="84" y="63"/>
                      </a:cubicBezTo>
                      <a:cubicBezTo>
                        <a:pt x="86" y="63"/>
                        <a:pt x="86" y="63"/>
                        <a:pt x="86" y="63"/>
                      </a:cubicBezTo>
                      <a:cubicBezTo>
                        <a:pt x="86" y="63"/>
                        <a:pt x="85" y="64"/>
                        <a:pt x="85" y="65"/>
                      </a:cubicBezTo>
                      <a:cubicBezTo>
                        <a:pt x="85" y="65"/>
                        <a:pt x="85" y="64"/>
                        <a:pt x="85" y="64"/>
                      </a:cubicBezTo>
                      <a:cubicBezTo>
                        <a:pt x="85" y="65"/>
                        <a:pt x="84" y="66"/>
                        <a:pt x="83" y="67"/>
                      </a:cubicBezTo>
                      <a:cubicBezTo>
                        <a:pt x="83" y="67"/>
                        <a:pt x="83" y="66"/>
                        <a:pt x="83" y="66"/>
                      </a:cubicBezTo>
                      <a:cubicBezTo>
                        <a:pt x="82" y="67"/>
                        <a:pt x="81" y="68"/>
                        <a:pt x="80" y="69"/>
                      </a:cubicBezTo>
                      <a:cubicBezTo>
                        <a:pt x="80" y="69"/>
                        <a:pt x="81" y="69"/>
                        <a:pt x="81" y="69"/>
                      </a:cubicBezTo>
                      <a:cubicBezTo>
                        <a:pt x="81" y="69"/>
                        <a:pt x="80" y="70"/>
                        <a:pt x="80" y="70"/>
                      </a:cubicBezTo>
                      <a:cubicBezTo>
                        <a:pt x="80" y="70"/>
                        <a:pt x="81" y="70"/>
                        <a:pt x="81" y="69"/>
                      </a:cubicBezTo>
                      <a:cubicBezTo>
                        <a:pt x="80" y="72"/>
                        <a:pt x="80" y="72"/>
                        <a:pt x="80" y="72"/>
                      </a:cubicBezTo>
                      <a:cubicBezTo>
                        <a:pt x="80" y="71"/>
                        <a:pt x="80" y="71"/>
                        <a:pt x="80" y="71"/>
                      </a:cubicBezTo>
                      <a:cubicBezTo>
                        <a:pt x="81" y="73"/>
                        <a:pt x="81" y="73"/>
                        <a:pt x="81" y="73"/>
                      </a:cubicBezTo>
                      <a:cubicBezTo>
                        <a:pt x="83" y="72"/>
                        <a:pt x="87" y="69"/>
                        <a:pt x="89" y="69"/>
                      </a:cubicBezTo>
                      <a:cubicBezTo>
                        <a:pt x="87" y="71"/>
                        <a:pt x="87" y="72"/>
                        <a:pt x="85" y="74"/>
                      </a:cubicBezTo>
                      <a:cubicBezTo>
                        <a:pt x="86" y="71"/>
                        <a:pt x="83" y="74"/>
                        <a:pt x="83" y="73"/>
                      </a:cubicBezTo>
                      <a:cubicBezTo>
                        <a:pt x="83" y="73"/>
                        <a:pt x="82" y="74"/>
                        <a:pt x="82" y="75"/>
                      </a:cubicBezTo>
                      <a:cubicBezTo>
                        <a:pt x="85" y="74"/>
                        <a:pt x="85" y="74"/>
                        <a:pt x="85" y="74"/>
                      </a:cubicBezTo>
                      <a:cubicBezTo>
                        <a:pt x="84" y="75"/>
                        <a:pt x="84" y="75"/>
                        <a:pt x="84" y="76"/>
                      </a:cubicBezTo>
                      <a:cubicBezTo>
                        <a:pt x="86" y="73"/>
                        <a:pt x="87" y="75"/>
                        <a:pt x="88" y="74"/>
                      </a:cubicBezTo>
                      <a:cubicBezTo>
                        <a:pt x="87" y="75"/>
                        <a:pt x="86" y="76"/>
                        <a:pt x="86" y="75"/>
                      </a:cubicBezTo>
                      <a:cubicBezTo>
                        <a:pt x="85" y="78"/>
                        <a:pt x="90" y="72"/>
                        <a:pt x="89" y="75"/>
                      </a:cubicBezTo>
                      <a:cubicBezTo>
                        <a:pt x="89" y="75"/>
                        <a:pt x="89" y="75"/>
                        <a:pt x="88" y="75"/>
                      </a:cubicBezTo>
                      <a:cubicBezTo>
                        <a:pt x="89" y="74"/>
                        <a:pt x="90" y="76"/>
                        <a:pt x="89" y="77"/>
                      </a:cubicBezTo>
                      <a:cubicBezTo>
                        <a:pt x="89" y="77"/>
                        <a:pt x="89" y="77"/>
                        <a:pt x="89" y="77"/>
                      </a:cubicBezTo>
                      <a:cubicBezTo>
                        <a:pt x="90" y="78"/>
                        <a:pt x="92" y="79"/>
                        <a:pt x="94" y="77"/>
                      </a:cubicBezTo>
                      <a:cubicBezTo>
                        <a:pt x="94" y="77"/>
                        <a:pt x="92" y="80"/>
                        <a:pt x="91" y="80"/>
                      </a:cubicBezTo>
                      <a:cubicBezTo>
                        <a:pt x="100" y="72"/>
                        <a:pt x="100" y="72"/>
                        <a:pt x="100" y="72"/>
                      </a:cubicBezTo>
                      <a:cubicBezTo>
                        <a:pt x="98" y="75"/>
                        <a:pt x="95" y="81"/>
                        <a:pt x="93" y="81"/>
                      </a:cubicBezTo>
                      <a:cubicBezTo>
                        <a:pt x="93" y="82"/>
                        <a:pt x="93" y="83"/>
                        <a:pt x="94" y="82"/>
                      </a:cubicBezTo>
                      <a:cubicBezTo>
                        <a:pt x="94" y="82"/>
                        <a:pt x="96" y="78"/>
                        <a:pt x="96" y="78"/>
                      </a:cubicBezTo>
                      <a:cubicBezTo>
                        <a:pt x="95" y="82"/>
                        <a:pt x="96" y="80"/>
                        <a:pt x="95" y="83"/>
                      </a:cubicBezTo>
                      <a:cubicBezTo>
                        <a:pt x="95" y="82"/>
                        <a:pt x="98" y="79"/>
                        <a:pt x="99" y="79"/>
                      </a:cubicBezTo>
                      <a:cubicBezTo>
                        <a:pt x="98" y="80"/>
                        <a:pt x="96" y="83"/>
                        <a:pt x="96" y="83"/>
                      </a:cubicBezTo>
                      <a:cubicBezTo>
                        <a:pt x="99" y="80"/>
                        <a:pt x="99" y="80"/>
                        <a:pt x="99" y="80"/>
                      </a:cubicBezTo>
                      <a:cubicBezTo>
                        <a:pt x="98" y="81"/>
                        <a:pt x="97" y="83"/>
                        <a:pt x="96" y="85"/>
                      </a:cubicBezTo>
                      <a:cubicBezTo>
                        <a:pt x="97" y="84"/>
                        <a:pt x="97" y="85"/>
                        <a:pt x="98" y="85"/>
                      </a:cubicBezTo>
                      <a:cubicBezTo>
                        <a:pt x="98" y="84"/>
                        <a:pt x="98" y="84"/>
                        <a:pt x="98" y="84"/>
                      </a:cubicBezTo>
                      <a:cubicBezTo>
                        <a:pt x="99" y="86"/>
                        <a:pt x="103" y="80"/>
                        <a:pt x="104" y="81"/>
                      </a:cubicBezTo>
                      <a:cubicBezTo>
                        <a:pt x="103" y="82"/>
                        <a:pt x="100" y="85"/>
                        <a:pt x="101" y="86"/>
                      </a:cubicBezTo>
                      <a:cubicBezTo>
                        <a:pt x="102" y="85"/>
                        <a:pt x="108" y="78"/>
                        <a:pt x="110" y="77"/>
                      </a:cubicBezTo>
                      <a:cubicBezTo>
                        <a:pt x="110" y="79"/>
                        <a:pt x="110" y="79"/>
                        <a:pt x="110" y="79"/>
                      </a:cubicBezTo>
                      <a:cubicBezTo>
                        <a:pt x="112" y="78"/>
                        <a:pt x="112" y="78"/>
                        <a:pt x="112" y="78"/>
                      </a:cubicBezTo>
                      <a:cubicBezTo>
                        <a:pt x="109" y="81"/>
                        <a:pt x="103" y="85"/>
                        <a:pt x="101" y="87"/>
                      </a:cubicBezTo>
                      <a:cubicBezTo>
                        <a:pt x="101" y="88"/>
                        <a:pt x="100" y="88"/>
                        <a:pt x="101" y="89"/>
                      </a:cubicBezTo>
                      <a:cubicBezTo>
                        <a:pt x="100" y="90"/>
                        <a:pt x="99" y="90"/>
                        <a:pt x="99" y="90"/>
                      </a:cubicBezTo>
                      <a:cubicBezTo>
                        <a:pt x="100" y="92"/>
                        <a:pt x="100" y="92"/>
                        <a:pt x="100" y="92"/>
                      </a:cubicBezTo>
                      <a:cubicBezTo>
                        <a:pt x="102" y="90"/>
                        <a:pt x="103" y="91"/>
                        <a:pt x="104" y="89"/>
                      </a:cubicBezTo>
                      <a:cubicBezTo>
                        <a:pt x="101" y="90"/>
                        <a:pt x="101" y="90"/>
                        <a:pt x="101" y="90"/>
                      </a:cubicBezTo>
                      <a:cubicBezTo>
                        <a:pt x="102" y="87"/>
                        <a:pt x="106" y="84"/>
                        <a:pt x="107" y="85"/>
                      </a:cubicBezTo>
                      <a:cubicBezTo>
                        <a:pt x="107" y="87"/>
                        <a:pt x="104" y="89"/>
                        <a:pt x="104" y="90"/>
                      </a:cubicBezTo>
                      <a:cubicBezTo>
                        <a:pt x="104" y="89"/>
                        <a:pt x="106" y="89"/>
                        <a:pt x="106" y="90"/>
                      </a:cubicBezTo>
                      <a:cubicBezTo>
                        <a:pt x="104" y="91"/>
                        <a:pt x="104" y="91"/>
                        <a:pt x="104" y="91"/>
                      </a:cubicBezTo>
                      <a:cubicBezTo>
                        <a:pt x="104" y="92"/>
                        <a:pt x="107" y="89"/>
                        <a:pt x="107" y="91"/>
                      </a:cubicBezTo>
                      <a:cubicBezTo>
                        <a:pt x="107" y="92"/>
                        <a:pt x="105" y="95"/>
                        <a:pt x="106" y="93"/>
                      </a:cubicBezTo>
                      <a:cubicBezTo>
                        <a:pt x="108" y="91"/>
                        <a:pt x="113" y="83"/>
                        <a:pt x="115" y="81"/>
                      </a:cubicBezTo>
                      <a:cubicBezTo>
                        <a:pt x="115" y="81"/>
                        <a:pt x="114" y="85"/>
                        <a:pt x="114" y="86"/>
                      </a:cubicBezTo>
                      <a:cubicBezTo>
                        <a:pt x="113" y="88"/>
                        <a:pt x="110" y="90"/>
                        <a:pt x="109" y="92"/>
                      </a:cubicBezTo>
                      <a:cubicBezTo>
                        <a:pt x="109" y="92"/>
                        <a:pt x="110" y="91"/>
                        <a:pt x="110" y="91"/>
                      </a:cubicBezTo>
                      <a:cubicBezTo>
                        <a:pt x="110" y="92"/>
                        <a:pt x="109" y="93"/>
                        <a:pt x="110" y="93"/>
                      </a:cubicBezTo>
                      <a:cubicBezTo>
                        <a:pt x="111" y="91"/>
                        <a:pt x="111" y="94"/>
                        <a:pt x="111" y="91"/>
                      </a:cubicBezTo>
                      <a:cubicBezTo>
                        <a:pt x="112" y="91"/>
                        <a:pt x="112" y="92"/>
                        <a:pt x="112" y="92"/>
                      </a:cubicBezTo>
                      <a:cubicBezTo>
                        <a:pt x="113" y="91"/>
                        <a:pt x="117" y="88"/>
                        <a:pt x="118" y="88"/>
                      </a:cubicBezTo>
                      <a:cubicBezTo>
                        <a:pt x="117" y="88"/>
                        <a:pt x="117" y="89"/>
                        <a:pt x="117" y="90"/>
                      </a:cubicBezTo>
                      <a:cubicBezTo>
                        <a:pt x="118" y="91"/>
                        <a:pt x="117" y="92"/>
                        <a:pt x="119" y="93"/>
                      </a:cubicBezTo>
                      <a:cubicBezTo>
                        <a:pt x="118" y="94"/>
                        <a:pt x="118" y="95"/>
                        <a:pt x="117" y="95"/>
                      </a:cubicBezTo>
                      <a:cubicBezTo>
                        <a:pt x="118" y="95"/>
                        <a:pt x="119" y="95"/>
                        <a:pt x="119" y="95"/>
                      </a:cubicBezTo>
                      <a:cubicBezTo>
                        <a:pt x="118" y="97"/>
                        <a:pt x="118" y="94"/>
                        <a:pt x="117" y="97"/>
                      </a:cubicBezTo>
                      <a:cubicBezTo>
                        <a:pt x="118" y="96"/>
                        <a:pt x="119" y="96"/>
                        <a:pt x="120" y="96"/>
                      </a:cubicBezTo>
                      <a:cubicBezTo>
                        <a:pt x="121" y="94"/>
                        <a:pt x="119" y="94"/>
                        <a:pt x="118" y="95"/>
                      </a:cubicBezTo>
                      <a:cubicBezTo>
                        <a:pt x="120" y="92"/>
                        <a:pt x="123" y="90"/>
                        <a:pt x="125" y="90"/>
                      </a:cubicBezTo>
                      <a:cubicBezTo>
                        <a:pt x="126" y="90"/>
                        <a:pt x="124" y="92"/>
                        <a:pt x="125" y="91"/>
                      </a:cubicBezTo>
                      <a:cubicBezTo>
                        <a:pt x="126" y="93"/>
                        <a:pt x="130" y="88"/>
                        <a:pt x="130" y="91"/>
                      </a:cubicBezTo>
                      <a:cubicBezTo>
                        <a:pt x="129" y="93"/>
                        <a:pt x="127" y="94"/>
                        <a:pt x="126" y="96"/>
                      </a:cubicBezTo>
                      <a:cubicBezTo>
                        <a:pt x="125" y="96"/>
                        <a:pt x="126" y="94"/>
                        <a:pt x="125" y="93"/>
                      </a:cubicBezTo>
                      <a:cubicBezTo>
                        <a:pt x="125" y="95"/>
                        <a:pt x="125" y="95"/>
                        <a:pt x="125" y="95"/>
                      </a:cubicBezTo>
                      <a:cubicBezTo>
                        <a:pt x="125" y="95"/>
                        <a:pt x="124" y="95"/>
                        <a:pt x="124" y="94"/>
                      </a:cubicBezTo>
                      <a:cubicBezTo>
                        <a:pt x="123" y="96"/>
                        <a:pt x="127" y="97"/>
                        <a:pt x="127" y="99"/>
                      </a:cubicBezTo>
                      <a:cubicBezTo>
                        <a:pt x="128" y="99"/>
                        <a:pt x="128" y="99"/>
                        <a:pt x="129" y="98"/>
                      </a:cubicBezTo>
                      <a:cubicBezTo>
                        <a:pt x="128" y="98"/>
                        <a:pt x="128" y="98"/>
                        <a:pt x="128" y="98"/>
                      </a:cubicBezTo>
                      <a:cubicBezTo>
                        <a:pt x="129" y="96"/>
                        <a:pt x="130" y="96"/>
                        <a:pt x="130" y="95"/>
                      </a:cubicBezTo>
                      <a:cubicBezTo>
                        <a:pt x="132" y="95"/>
                        <a:pt x="133" y="94"/>
                        <a:pt x="134" y="95"/>
                      </a:cubicBezTo>
                      <a:cubicBezTo>
                        <a:pt x="132" y="97"/>
                        <a:pt x="132" y="97"/>
                        <a:pt x="132" y="97"/>
                      </a:cubicBezTo>
                      <a:cubicBezTo>
                        <a:pt x="133" y="97"/>
                        <a:pt x="133" y="96"/>
                        <a:pt x="132" y="96"/>
                      </a:cubicBezTo>
                      <a:cubicBezTo>
                        <a:pt x="133" y="95"/>
                        <a:pt x="131" y="100"/>
                        <a:pt x="133" y="97"/>
                      </a:cubicBezTo>
                      <a:cubicBezTo>
                        <a:pt x="134" y="95"/>
                        <a:pt x="134" y="95"/>
                        <a:pt x="134" y="95"/>
                      </a:cubicBezTo>
                      <a:cubicBezTo>
                        <a:pt x="135" y="95"/>
                        <a:pt x="137" y="93"/>
                        <a:pt x="138" y="95"/>
                      </a:cubicBezTo>
                      <a:cubicBezTo>
                        <a:pt x="139" y="92"/>
                        <a:pt x="137" y="95"/>
                        <a:pt x="139" y="92"/>
                      </a:cubicBezTo>
                      <a:cubicBezTo>
                        <a:pt x="137" y="95"/>
                        <a:pt x="137" y="91"/>
                        <a:pt x="135" y="94"/>
                      </a:cubicBezTo>
                      <a:cubicBezTo>
                        <a:pt x="137" y="91"/>
                        <a:pt x="135" y="92"/>
                        <a:pt x="136" y="89"/>
                      </a:cubicBezTo>
                      <a:cubicBezTo>
                        <a:pt x="136" y="90"/>
                        <a:pt x="136" y="91"/>
                        <a:pt x="135" y="90"/>
                      </a:cubicBezTo>
                      <a:cubicBezTo>
                        <a:pt x="135" y="90"/>
                        <a:pt x="135" y="90"/>
                        <a:pt x="135" y="91"/>
                      </a:cubicBezTo>
                      <a:cubicBezTo>
                        <a:pt x="135" y="90"/>
                        <a:pt x="135" y="90"/>
                        <a:pt x="135" y="90"/>
                      </a:cubicBezTo>
                      <a:cubicBezTo>
                        <a:pt x="135" y="91"/>
                        <a:pt x="135" y="91"/>
                        <a:pt x="135" y="91"/>
                      </a:cubicBezTo>
                      <a:cubicBezTo>
                        <a:pt x="135" y="91"/>
                        <a:pt x="135" y="91"/>
                        <a:pt x="135" y="91"/>
                      </a:cubicBezTo>
                      <a:cubicBezTo>
                        <a:pt x="135" y="91"/>
                        <a:pt x="134" y="91"/>
                        <a:pt x="134" y="92"/>
                      </a:cubicBezTo>
                      <a:cubicBezTo>
                        <a:pt x="133" y="93"/>
                        <a:pt x="132" y="92"/>
                        <a:pt x="131" y="93"/>
                      </a:cubicBezTo>
                      <a:cubicBezTo>
                        <a:pt x="131" y="92"/>
                        <a:pt x="132" y="92"/>
                        <a:pt x="132" y="91"/>
                      </a:cubicBezTo>
                      <a:cubicBezTo>
                        <a:pt x="131" y="92"/>
                        <a:pt x="131" y="92"/>
                        <a:pt x="131" y="92"/>
                      </a:cubicBezTo>
                      <a:cubicBezTo>
                        <a:pt x="132" y="91"/>
                        <a:pt x="132" y="89"/>
                        <a:pt x="133" y="89"/>
                      </a:cubicBezTo>
                      <a:cubicBezTo>
                        <a:pt x="132" y="88"/>
                        <a:pt x="132" y="88"/>
                        <a:pt x="132" y="88"/>
                      </a:cubicBezTo>
                      <a:cubicBezTo>
                        <a:pt x="133" y="87"/>
                        <a:pt x="132" y="86"/>
                        <a:pt x="131" y="87"/>
                      </a:cubicBezTo>
                      <a:cubicBezTo>
                        <a:pt x="131" y="86"/>
                        <a:pt x="129" y="88"/>
                        <a:pt x="130" y="87"/>
                      </a:cubicBezTo>
                      <a:cubicBezTo>
                        <a:pt x="129" y="87"/>
                        <a:pt x="129" y="87"/>
                        <a:pt x="129" y="87"/>
                      </a:cubicBezTo>
                      <a:cubicBezTo>
                        <a:pt x="129" y="86"/>
                        <a:pt x="129" y="86"/>
                        <a:pt x="129" y="86"/>
                      </a:cubicBezTo>
                      <a:cubicBezTo>
                        <a:pt x="128" y="85"/>
                        <a:pt x="125" y="87"/>
                        <a:pt x="125" y="83"/>
                      </a:cubicBezTo>
                      <a:cubicBezTo>
                        <a:pt x="125" y="83"/>
                        <a:pt x="124" y="83"/>
                        <a:pt x="124" y="83"/>
                      </a:cubicBezTo>
                      <a:cubicBezTo>
                        <a:pt x="124" y="81"/>
                        <a:pt x="124" y="81"/>
                        <a:pt x="124" y="81"/>
                      </a:cubicBezTo>
                      <a:cubicBezTo>
                        <a:pt x="124" y="81"/>
                        <a:pt x="124" y="79"/>
                        <a:pt x="123" y="80"/>
                      </a:cubicBezTo>
                      <a:cubicBezTo>
                        <a:pt x="125" y="76"/>
                        <a:pt x="121" y="77"/>
                        <a:pt x="120" y="76"/>
                      </a:cubicBezTo>
                      <a:cubicBezTo>
                        <a:pt x="119" y="78"/>
                        <a:pt x="119" y="78"/>
                        <a:pt x="119" y="78"/>
                      </a:cubicBezTo>
                      <a:cubicBezTo>
                        <a:pt x="119" y="77"/>
                        <a:pt x="118" y="77"/>
                        <a:pt x="116" y="77"/>
                      </a:cubicBezTo>
                      <a:cubicBezTo>
                        <a:pt x="115" y="79"/>
                        <a:pt x="115" y="79"/>
                        <a:pt x="115" y="79"/>
                      </a:cubicBezTo>
                      <a:cubicBezTo>
                        <a:pt x="114" y="79"/>
                        <a:pt x="115" y="76"/>
                        <a:pt x="113" y="76"/>
                      </a:cubicBezTo>
                      <a:cubicBezTo>
                        <a:pt x="114" y="75"/>
                        <a:pt x="114" y="76"/>
                        <a:pt x="114" y="76"/>
                      </a:cubicBezTo>
                      <a:cubicBezTo>
                        <a:pt x="115" y="72"/>
                        <a:pt x="110" y="77"/>
                        <a:pt x="110" y="73"/>
                      </a:cubicBezTo>
                      <a:cubicBezTo>
                        <a:pt x="110" y="74"/>
                        <a:pt x="110" y="73"/>
                        <a:pt x="110" y="73"/>
                      </a:cubicBezTo>
                      <a:cubicBezTo>
                        <a:pt x="110" y="73"/>
                        <a:pt x="110" y="73"/>
                        <a:pt x="110" y="73"/>
                      </a:cubicBezTo>
                      <a:cubicBezTo>
                        <a:pt x="110" y="73"/>
                        <a:pt x="110" y="73"/>
                        <a:pt x="110" y="73"/>
                      </a:cubicBezTo>
                      <a:cubicBezTo>
                        <a:pt x="110" y="72"/>
                        <a:pt x="110" y="72"/>
                        <a:pt x="110" y="72"/>
                      </a:cubicBezTo>
                      <a:cubicBezTo>
                        <a:pt x="110" y="72"/>
                        <a:pt x="110" y="73"/>
                        <a:pt x="110" y="73"/>
                      </a:cubicBezTo>
                      <a:cubicBezTo>
                        <a:pt x="109" y="73"/>
                        <a:pt x="109" y="73"/>
                        <a:pt x="108" y="73"/>
                      </a:cubicBezTo>
                      <a:cubicBezTo>
                        <a:pt x="109" y="71"/>
                        <a:pt x="109" y="71"/>
                        <a:pt x="109" y="71"/>
                      </a:cubicBezTo>
                      <a:cubicBezTo>
                        <a:pt x="109" y="71"/>
                        <a:pt x="109" y="71"/>
                        <a:pt x="109" y="71"/>
                      </a:cubicBezTo>
                      <a:cubicBezTo>
                        <a:pt x="109" y="70"/>
                        <a:pt x="108" y="72"/>
                        <a:pt x="108" y="73"/>
                      </a:cubicBezTo>
                      <a:cubicBezTo>
                        <a:pt x="107" y="73"/>
                        <a:pt x="107" y="73"/>
                        <a:pt x="107" y="74"/>
                      </a:cubicBezTo>
                      <a:cubicBezTo>
                        <a:pt x="108" y="71"/>
                        <a:pt x="105" y="74"/>
                        <a:pt x="107" y="71"/>
                      </a:cubicBezTo>
                      <a:cubicBezTo>
                        <a:pt x="106" y="72"/>
                        <a:pt x="104" y="71"/>
                        <a:pt x="102" y="73"/>
                      </a:cubicBezTo>
                      <a:cubicBezTo>
                        <a:pt x="103" y="73"/>
                        <a:pt x="103" y="73"/>
                        <a:pt x="103" y="73"/>
                      </a:cubicBezTo>
                      <a:cubicBezTo>
                        <a:pt x="103" y="72"/>
                        <a:pt x="103" y="72"/>
                        <a:pt x="102" y="72"/>
                      </a:cubicBezTo>
                      <a:cubicBezTo>
                        <a:pt x="103" y="70"/>
                        <a:pt x="103" y="70"/>
                        <a:pt x="103" y="70"/>
                      </a:cubicBezTo>
                      <a:cubicBezTo>
                        <a:pt x="100" y="72"/>
                        <a:pt x="100" y="72"/>
                        <a:pt x="100" y="72"/>
                      </a:cubicBezTo>
                      <a:cubicBezTo>
                        <a:pt x="101" y="71"/>
                        <a:pt x="101" y="70"/>
                        <a:pt x="103" y="69"/>
                      </a:cubicBezTo>
                      <a:cubicBezTo>
                        <a:pt x="100" y="70"/>
                        <a:pt x="101" y="69"/>
                        <a:pt x="98" y="70"/>
                      </a:cubicBezTo>
                      <a:cubicBezTo>
                        <a:pt x="99" y="69"/>
                        <a:pt x="99" y="69"/>
                        <a:pt x="99" y="69"/>
                      </a:cubicBezTo>
                      <a:cubicBezTo>
                        <a:pt x="99" y="69"/>
                        <a:pt x="97" y="70"/>
                        <a:pt x="98" y="69"/>
                      </a:cubicBezTo>
                      <a:cubicBezTo>
                        <a:pt x="99" y="66"/>
                        <a:pt x="94" y="66"/>
                        <a:pt x="94" y="62"/>
                      </a:cubicBezTo>
                      <a:cubicBezTo>
                        <a:pt x="91" y="66"/>
                        <a:pt x="94" y="60"/>
                        <a:pt x="92" y="63"/>
                      </a:cubicBezTo>
                      <a:cubicBezTo>
                        <a:pt x="92" y="62"/>
                        <a:pt x="93" y="61"/>
                        <a:pt x="93" y="61"/>
                      </a:cubicBezTo>
                      <a:cubicBezTo>
                        <a:pt x="92" y="61"/>
                        <a:pt x="93" y="58"/>
                        <a:pt x="90" y="60"/>
                      </a:cubicBezTo>
                      <a:cubicBezTo>
                        <a:pt x="91" y="59"/>
                        <a:pt x="92" y="59"/>
                        <a:pt x="92" y="58"/>
                      </a:cubicBezTo>
                      <a:cubicBezTo>
                        <a:pt x="92" y="58"/>
                        <a:pt x="91" y="59"/>
                        <a:pt x="91" y="58"/>
                      </a:cubicBezTo>
                      <a:cubicBezTo>
                        <a:pt x="92" y="58"/>
                        <a:pt x="92" y="58"/>
                        <a:pt x="92" y="57"/>
                      </a:cubicBezTo>
                      <a:cubicBezTo>
                        <a:pt x="91" y="57"/>
                        <a:pt x="89" y="59"/>
                        <a:pt x="87" y="62"/>
                      </a:cubicBezTo>
                      <a:cubicBezTo>
                        <a:pt x="88" y="60"/>
                        <a:pt x="87" y="60"/>
                        <a:pt x="86" y="62"/>
                      </a:cubicBezTo>
                      <a:cubicBezTo>
                        <a:pt x="86" y="61"/>
                        <a:pt x="86" y="60"/>
                        <a:pt x="87" y="60"/>
                      </a:cubicBezTo>
                      <a:cubicBezTo>
                        <a:pt x="87" y="59"/>
                        <a:pt x="86" y="57"/>
                        <a:pt x="84" y="59"/>
                      </a:cubicBezTo>
                      <a:cubicBezTo>
                        <a:pt x="85" y="58"/>
                        <a:pt x="84" y="58"/>
                        <a:pt x="84" y="59"/>
                      </a:cubicBezTo>
                      <a:cubicBezTo>
                        <a:pt x="83" y="58"/>
                        <a:pt x="83" y="58"/>
                        <a:pt x="82" y="57"/>
                      </a:cubicBezTo>
                      <a:cubicBezTo>
                        <a:pt x="82" y="58"/>
                        <a:pt x="82" y="58"/>
                        <a:pt x="82" y="58"/>
                      </a:cubicBezTo>
                      <a:cubicBezTo>
                        <a:pt x="80" y="60"/>
                        <a:pt x="81" y="58"/>
                        <a:pt x="80" y="58"/>
                      </a:cubicBezTo>
                      <a:cubicBezTo>
                        <a:pt x="80" y="57"/>
                        <a:pt x="80" y="57"/>
                        <a:pt x="80" y="57"/>
                      </a:cubicBezTo>
                      <a:cubicBezTo>
                        <a:pt x="80" y="55"/>
                        <a:pt x="79" y="58"/>
                        <a:pt x="79" y="55"/>
                      </a:cubicBezTo>
                      <a:cubicBezTo>
                        <a:pt x="78" y="56"/>
                        <a:pt x="78" y="56"/>
                        <a:pt x="78" y="56"/>
                      </a:cubicBezTo>
                      <a:cubicBezTo>
                        <a:pt x="76" y="60"/>
                        <a:pt x="78" y="53"/>
                        <a:pt x="77" y="54"/>
                      </a:cubicBezTo>
                      <a:cubicBezTo>
                        <a:pt x="76" y="55"/>
                        <a:pt x="76" y="55"/>
                        <a:pt x="76" y="55"/>
                      </a:cubicBezTo>
                      <a:cubicBezTo>
                        <a:pt x="75" y="56"/>
                        <a:pt x="78" y="50"/>
                        <a:pt x="78" y="49"/>
                      </a:cubicBezTo>
                      <a:cubicBezTo>
                        <a:pt x="78" y="49"/>
                        <a:pt x="79" y="49"/>
                        <a:pt x="79" y="49"/>
                      </a:cubicBezTo>
                      <a:cubicBezTo>
                        <a:pt x="79" y="46"/>
                        <a:pt x="77" y="50"/>
                        <a:pt x="76" y="50"/>
                      </a:cubicBezTo>
                      <a:cubicBezTo>
                        <a:pt x="77" y="49"/>
                        <a:pt x="78" y="48"/>
                        <a:pt x="78" y="47"/>
                      </a:cubicBezTo>
                      <a:cubicBezTo>
                        <a:pt x="78" y="46"/>
                        <a:pt x="74" y="49"/>
                        <a:pt x="74" y="47"/>
                      </a:cubicBezTo>
                      <a:cubicBezTo>
                        <a:pt x="74" y="48"/>
                        <a:pt x="73" y="49"/>
                        <a:pt x="73" y="49"/>
                      </a:cubicBezTo>
                      <a:cubicBezTo>
                        <a:pt x="72" y="49"/>
                        <a:pt x="73" y="44"/>
                        <a:pt x="71" y="47"/>
                      </a:cubicBezTo>
                      <a:cubicBezTo>
                        <a:pt x="71" y="46"/>
                        <a:pt x="71" y="46"/>
                        <a:pt x="71" y="46"/>
                      </a:cubicBezTo>
                      <a:cubicBezTo>
                        <a:pt x="70" y="46"/>
                        <a:pt x="69" y="46"/>
                        <a:pt x="67" y="47"/>
                      </a:cubicBezTo>
                      <a:cubicBezTo>
                        <a:pt x="71" y="41"/>
                        <a:pt x="62" y="47"/>
                        <a:pt x="66" y="43"/>
                      </a:cubicBezTo>
                      <a:cubicBezTo>
                        <a:pt x="64" y="42"/>
                        <a:pt x="64" y="42"/>
                        <a:pt x="64" y="42"/>
                      </a:cubicBezTo>
                      <a:cubicBezTo>
                        <a:pt x="65" y="41"/>
                        <a:pt x="65" y="41"/>
                        <a:pt x="65" y="41"/>
                      </a:cubicBezTo>
                      <a:cubicBezTo>
                        <a:pt x="64" y="40"/>
                        <a:pt x="63" y="41"/>
                        <a:pt x="62" y="42"/>
                      </a:cubicBezTo>
                      <a:cubicBezTo>
                        <a:pt x="62" y="42"/>
                        <a:pt x="62" y="41"/>
                        <a:pt x="62" y="41"/>
                      </a:cubicBezTo>
                      <a:cubicBezTo>
                        <a:pt x="62" y="39"/>
                        <a:pt x="61" y="39"/>
                        <a:pt x="58" y="41"/>
                      </a:cubicBezTo>
                      <a:cubicBezTo>
                        <a:pt x="59" y="39"/>
                        <a:pt x="59" y="39"/>
                        <a:pt x="59" y="39"/>
                      </a:cubicBezTo>
                      <a:cubicBezTo>
                        <a:pt x="58" y="40"/>
                        <a:pt x="59" y="35"/>
                        <a:pt x="56" y="36"/>
                      </a:cubicBezTo>
                      <a:cubicBezTo>
                        <a:pt x="57" y="36"/>
                        <a:pt x="57" y="35"/>
                        <a:pt x="57" y="35"/>
                      </a:cubicBezTo>
                      <a:cubicBezTo>
                        <a:pt x="54" y="36"/>
                        <a:pt x="57" y="28"/>
                        <a:pt x="52" y="34"/>
                      </a:cubicBezTo>
                      <a:cubicBezTo>
                        <a:pt x="50" y="34"/>
                        <a:pt x="50" y="34"/>
                        <a:pt x="50" y="34"/>
                      </a:cubicBezTo>
                      <a:cubicBezTo>
                        <a:pt x="51" y="36"/>
                        <a:pt x="48" y="37"/>
                        <a:pt x="48" y="38"/>
                      </a:cubicBezTo>
                      <a:cubicBezTo>
                        <a:pt x="47" y="38"/>
                        <a:pt x="47" y="35"/>
                        <a:pt x="48" y="35"/>
                      </a:cubicBezTo>
                      <a:cubicBezTo>
                        <a:pt x="48" y="36"/>
                        <a:pt x="48" y="36"/>
                        <a:pt x="48" y="36"/>
                      </a:cubicBezTo>
                      <a:cubicBezTo>
                        <a:pt x="51" y="33"/>
                        <a:pt x="47" y="33"/>
                        <a:pt x="49" y="31"/>
                      </a:cubicBezTo>
                      <a:cubicBezTo>
                        <a:pt x="46" y="30"/>
                        <a:pt x="45" y="26"/>
                        <a:pt x="42" y="24"/>
                      </a:cubicBezTo>
                      <a:cubicBezTo>
                        <a:pt x="41" y="27"/>
                        <a:pt x="41" y="27"/>
                        <a:pt x="41" y="27"/>
                      </a:cubicBezTo>
                      <a:cubicBezTo>
                        <a:pt x="40" y="26"/>
                        <a:pt x="40" y="26"/>
                        <a:pt x="40" y="26"/>
                      </a:cubicBezTo>
                      <a:cubicBezTo>
                        <a:pt x="40" y="25"/>
                        <a:pt x="41" y="24"/>
                        <a:pt x="42" y="25"/>
                      </a:cubicBezTo>
                      <a:cubicBezTo>
                        <a:pt x="42" y="23"/>
                        <a:pt x="40" y="25"/>
                        <a:pt x="39" y="25"/>
                      </a:cubicBezTo>
                      <a:cubicBezTo>
                        <a:pt x="39" y="24"/>
                        <a:pt x="42" y="23"/>
                        <a:pt x="42" y="23"/>
                      </a:cubicBezTo>
                      <a:cubicBezTo>
                        <a:pt x="41" y="23"/>
                        <a:pt x="41" y="23"/>
                        <a:pt x="41" y="23"/>
                      </a:cubicBezTo>
                      <a:cubicBezTo>
                        <a:pt x="41" y="23"/>
                        <a:pt x="41" y="23"/>
                        <a:pt x="41" y="23"/>
                      </a:cubicBezTo>
                      <a:cubicBezTo>
                        <a:pt x="40" y="24"/>
                        <a:pt x="39" y="25"/>
                        <a:pt x="38" y="24"/>
                      </a:cubicBezTo>
                      <a:cubicBezTo>
                        <a:pt x="38" y="23"/>
                        <a:pt x="39" y="22"/>
                        <a:pt x="39" y="22"/>
                      </a:cubicBezTo>
                      <a:cubicBezTo>
                        <a:pt x="39" y="22"/>
                        <a:pt x="39" y="22"/>
                        <a:pt x="39" y="22"/>
                      </a:cubicBezTo>
                      <a:cubicBezTo>
                        <a:pt x="38" y="21"/>
                        <a:pt x="38" y="21"/>
                        <a:pt x="38" y="21"/>
                      </a:cubicBezTo>
                      <a:cubicBezTo>
                        <a:pt x="37" y="23"/>
                        <a:pt x="37" y="23"/>
                        <a:pt x="37" y="23"/>
                      </a:cubicBezTo>
                      <a:cubicBezTo>
                        <a:pt x="36" y="24"/>
                        <a:pt x="36" y="22"/>
                        <a:pt x="35" y="25"/>
                      </a:cubicBezTo>
                      <a:cubicBezTo>
                        <a:pt x="36" y="21"/>
                        <a:pt x="32" y="21"/>
                        <a:pt x="32" y="20"/>
                      </a:cubicBezTo>
                      <a:cubicBezTo>
                        <a:pt x="30" y="20"/>
                        <a:pt x="30" y="20"/>
                        <a:pt x="29" y="19"/>
                      </a:cubicBezTo>
                      <a:cubicBezTo>
                        <a:pt x="29" y="20"/>
                        <a:pt x="28" y="22"/>
                        <a:pt x="27" y="21"/>
                      </a:cubicBezTo>
                      <a:cubicBezTo>
                        <a:pt x="30" y="17"/>
                        <a:pt x="27" y="18"/>
                        <a:pt x="29" y="15"/>
                      </a:cubicBezTo>
                      <a:cubicBezTo>
                        <a:pt x="28" y="17"/>
                        <a:pt x="26" y="14"/>
                        <a:pt x="25" y="18"/>
                      </a:cubicBezTo>
                      <a:cubicBezTo>
                        <a:pt x="25" y="17"/>
                        <a:pt x="26" y="16"/>
                        <a:pt x="27" y="15"/>
                      </a:cubicBezTo>
                      <a:cubicBezTo>
                        <a:pt x="24" y="15"/>
                        <a:pt x="24" y="11"/>
                        <a:pt x="22" y="11"/>
                      </a:cubicBezTo>
                      <a:cubicBezTo>
                        <a:pt x="22" y="11"/>
                        <a:pt x="22" y="12"/>
                        <a:pt x="21" y="13"/>
                      </a:cubicBezTo>
                      <a:cubicBezTo>
                        <a:pt x="22" y="9"/>
                        <a:pt x="22" y="9"/>
                        <a:pt x="22" y="9"/>
                      </a:cubicBezTo>
                      <a:cubicBezTo>
                        <a:pt x="21" y="9"/>
                        <a:pt x="19" y="12"/>
                        <a:pt x="20" y="10"/>
                      </a:cubicBezTo>
                      <a:cubicBezTo>
                        <a:pt x="20" y="10"/>
                        <a:pt x="19" y="11"/>
                        <a:pt x="19" y="11"/>
                      </a:cubicBezTo>
                      <a:cubicBezTo>
                        <a:pt x="18" y="9"/>
                        <a:pt x="16" y="8"/>
                        <a:pt x="14" y="7"/>
                      </a:cubicBezTo>
                      <a:cubicBezTo>
                        <a:pt x="12" y="6"/>
                        <a:pt x="11" y="5"/>
                        <a:pt x="12" y="1"/>
                      </a:cubicBezTo>
                      <a:cubicBezTo>
                        <a:pt x="11" y="2"/>
                        <a:pt x="11" y="2"/>
                        <a:pt x="11" y="2"/>
                      </a:cubicBezTo>
                      <a:cubicBezTo>
                        <a:pt x="11" y="3"/>
                        <a:pt x="10" y="3"/>
                        <a:pt x="9" y="4"/>
                      </a:cubicBezTo>
                      <a:cubicBezTo>
                        <a:pt x="9" y="4"/>
                        <a:pt x="9" y="3"/>
                        <a:pt x="9" y="3"/>
                      </a:cubicBezTo>
                      <a:cubicBezTo>
                        <a:pt x="10" y="2"/>
                        <a:pt x="10" y="1"/>
                        <a:pt x="10" y="1"/>
                      </a:cubicBezTo>
                      <a:cubicBezTo>
                        <a:pt x="8" y="3"/>
                        <a:pt x="9" y="0"/>
                        <a:pt x="7" y="2"/>
                      </a:cubicBezTo>
                      <a:cubicBezTo>
                        <a:pt x="7" y="2"/>
                        <a:pt x="7" y="2"/>
                        <a:pt x="7" y="2"/>
                      </a:cubicBezTo>
                      <a:cubicBezTo>
                        <a:pt x="5" y="3"/>
                        <a:pt x="3" y="7"/>
                        <a:pt x="0" y="9"/>
                      </a:cubicBezTo>
                      <a:cubicBezTo>
                        <a:pt x="1" y="8"/>
                        <a:pt x="1" y="10"/>
                        <a:pt x="1" y="11"/>
                      </a:cubicBezTo>
                      <a:cubicBezTo>
                        <a:pt x="0" y="12"/>
                        <a:pt x="0" y="14"/>
                        <a:pt x="3" y="12"/>
                      </a:cubicBezTo>
                      <a:cubicBezTo>
                        <a:pt x="2" y="13"/>
                        <a:pt x="2" y="13"/>
                        <a:pt x="1" y="14"/>
                      </a:cubicBezTo>
                      <a:cubicBezTo>
                        <a:pt x="3" y="13"/>
                        <a:pt x="3" y="13"/>
                        <a:pt x="3" y="14"/>
                      </a:cubicBezTo>
                      <a:cubicBezTo>
                        <a:pt x="3" y="14"/>
                        <a:pt x="3" y="14"/>
                        <a:pt x="3" y="14"/>
                      </a:cubicBezTo>
                      <a:cubicBezTo>
                        <a:pt x="5" y="16"/>
                        <a:pt x="5" y="17"/>
                        <a:pt x="6" y="20"/>
                      </a:cubicBezTo>
                      <a:cubicBezTo>
                        <a:pt x="7" y="18"/>
                        <a:pt x="7" y="18"/>
                        <a:pt x="7" y="18"/>
                      </a:cubicBezTo>
                      <a:cubicBezTo>
                        <a:pt x="8" y="19"/>
                        <a:pt x="7" y="19"/>
                        <a:pt x="7" y="20"/>
                      </a:cubicBezTo>
                      <a:cubicBezTo>
                        <a:pt x="9" y="18"/>
                        <a:pt x="6" y="19"/>
                        <a:pt x="8" y="17"/>
                      </a:cubicBezTo>
                      <a:cubicBezTo>
                        <a:pt x="7" y="20"/>
                        <a:pt x="11" y="19"/>
                        <a:pt x="9" y="23"/>
                      </a:cubicBezTo>
                      <a:cubicBezTo>
                        <a:pt x="10" y="23"/>
                        <a:pt x="10" y="21"/>
                        <a:pt x="11" y="21"/>
                      </a:cubicBezTo>
                      <a:cubicBezTo>
                        <a:pt x="10" y="22"/>
                        <a:pt x="10" y="22"/>
                        <a:pt x="10" y="22"/>
                      </a:cubicBezTo>
                      <a:cubicBezTo>
                        <a:pt x="11" y="21"/>
                        <a:pt x="11" y="21"/>
                        <a:pt x="11" y="21"/>
                      </a:cubicBezTo>
                      <a:cubicBezTo>
                        <a:pt x="12" y="22"/>
                        <a:pt x="11" y="23"/>
                        <a:pt x="10" y="24"/>
                      </a:cubicBezTo>
                      <a:cubicBezTo>
                        <a:pt x="10" y="24"/>
                        <a:pt x="10" y="24"/>
                        <a:pt x="10" y="24"/>
                      </a:cubicBezTo>
                      <a:cubicBezTo>
                        <a:pt x="9" y="25"/>
                        <a:pt x="12" y="25"/>
                        <a:pt x="12" y="25"/>
                      </a:cubicBezTo>
                      <a:cubicBezTo>
                        <a:pt x="11" y="24"/>
                        <a:pt x="11" y="24"/>
                        <a:pt x="11" y="24"/>
                      </a:cubicBezTo>
                      <a:cubicBezTo>
                        <a:pt x="14" y="25"/>
                        <a:pt x="15" y="28"/>
                        <a:pt x="18" y="27"/>
                      </a:cubicBezTo>
                      <a:cubicBezTo>
                        <a:pt x="19" y="26"/>
                        <a:pt x="19" y="26"/>
                        <a:pt x="19" y="26"/>
                      </a:cubicBezTo>
                      <a:cubicBezTo>
                        <a:pt x="21" y="26"/>
                        <a:pt x="19" y="28"/>
                        <a:pt x="21" y="28"/>
                      </a:cubicBezTo>
                      <a:cubicBezTo>
                        <a:pt x="21" y="28"/>
                        <a:pt x="21" y="28"/>
                        <a:pt x="21" y="28"/>
                      </a:cubicBezTo>
                      <a:cubicBezTo>
                        <a:pt x="22" y="28"/>
                        <a:pt x="23" y="28"/>
                        <a:pt x="23" y="28"/>
                      </a:cubicBezTo>
                      <a:cubicBezTo>
                        <a:pt x="22" y="29"/>
                        <a:pt x="22" y="30"/>
                        <a:pt x="21" y="31"/>
                      </a:cubicBezTo>
                      <a:cubicBezTo>
                        <a:pt x="24" y="30"/>
                        <a:pt x="23" y="30"/>
                        <a:pt x="26" y="28"/>
                      </a:cubicBezTo>
                      <a:cubicBezTo>
                        <a:pt x="25" y="29"/>
                        <a:pt x="25" y="29"/>
                        <a:pt x="25" y="29"/>
                      </a:cubicBezTo>
                      <a:cubicBezTo>
                        <a:pt x="26" y="29"/>
                        <a:pt x="27" y="28"/>
                        <a:pt x="28" y="28"/>
                      </a:cubicBezTo>
                      <a:cubicBezTo>
                        <a:pt x="26" y="29"/>
                        <a:pt x="27" y="30"/>
                        <a:pt x="25" y="31"/>
                      </a:cubicBezTo>
                      <a:cubicBezTo>
                        <a:pt x="25" y="35"/>
                        <a:pt x="29" y="30"/>
                        <a:pt x="27" y="35"/>
                      </a:cubicBezTo>
                      <a:cubicBezTo>
                        <a:pt x="30" y="32"/>
                        <a:pt x="27" y="32"/>
                        <a:pt x="28" y="31"/>
                      </a:cubicBezTo>
                      <a:cubicBezTo>
                        <a:pt x="29" y="30"/>
                        <a:pt x="30" y="29"/>
                        <a:pt x="31" y="30"/>
                      </a:cubicBezTo>
                      <a:cubicBezTo>
                        <a:pt x="31" y="30"/>
                        <a:pt x="29" y="35"/>
                        <a:pt x="30" y="36"/>
                      </a:cubicBezTo>
                      <a:cubicBezTo>
                        <a:pt x="30" y="35"/>
                        <a:pt x="30" y="36"/>
                        <a:pt x="29" y="36"/>
                      </a:cubicBezTo>
                      <a:cubicBezTo>
                        <a:pt x="29" y="37"/>
                        <a:pt x="31" y="35"/>
                        <a:pt x="31" y="37"/>
                      </a:cubicBezTo>
                      <a:cubicBezTo>
                        <a:pt x="33" y="35"/>
                        <a:pt x="31" y="37"/>
                        <a:pt x="33" y="35"/>
                      </a:cubicBezTo>
                      <a:cubicBezTo>
                        <a:pt x="32" y="35"/>
                        <a:pt x="32" y="35"/>
                        <a:pt x="32" y="35"/>
                      </a:cubicBezTo>
                      <a:cubicBezTo>
                        <a:pt x="33" y="35"/>
                        <a:pt x="36" y="32"/>
                        <a:pt x="36" y="34"/>
                      </a:cubicBezTo>
                      <a:cubicBezTo>
                        <a:pt x="35" y="35"/>
                        <a:pt x="34" y="35"/>
                        <a:pt x="34" y="35"/>
                      </a:cubicBezTo>
                      <a:cubicBezTo>
                        <a:pt x="34" y="36"/>
                        <a:pt x="35" y="35"/>
                        <a:pt x="35" y="36"/>
                      </a:cubicBezTo>
                      <a:cubicBezTo>
                        <a:pt x="33" y="39"/>
                        <a:pt x="33" y="36"/>
                        <a:pt x="31" y="37"/>
                      </a:cubicBezTo>
                      <a:cubicBezTo>
                        <a:pt x="30" y="39"/>
                        <a:pt x="33" y="36"/>
                        <a:pt x="31" y="39"/>
                      </a:cubicBezTo>
                      <a:cubicBezTo>
                        <a:pt x="34" y="36"/>
                        <a:pt x="32" y="40"/>
                        <a:pt x="35" y="38"/>
                      </a:cubicBezTo>
                      <a:cubicBezTo>
                        <a:pt x="34" y="40"/>
                        <a:pt x="34" y="40"/>
                        <a:pt x="34" y="40"/>
                      </a:cubicBezTo>
                      <a:cubicBezTo>
                        <a:pt x="34" y="39"/>
                        <a:pt x="35" y="39"/>
                        <a:pt x="35" y="39"/>
                      </a:cubicBezTo>
                      <a:cubicBezTo>
                        <a:pt x="33" y="41"/>
                        <a:pt x="33" y="41"/>
                        <a:pt x="33" y="41"/>
                      </a:cubicBezTo>
                      <a:cubicBezTo>
                        <a:pt x="35" y="40"/>
                        <a:pt x="33" y="43"/>
                        <a:pt x="35" y="43"/>
                      </a:cubicBezTo>
                      <a:cubicBezTo>
                        <a:pt x="33" y="42"/>
                        <a:pt x="36" y="41"/>
                        <a:pt x="36" y="39"/>
                      </a:cubicBezTo>
                      <a:cubicBezTo>
                        <a:pt x="39" y="38"/>
                        <a:pt x="34" y="44"/>
                        <a:pt x="36" y="44"/>
                      </a:cubicBezTo>
                      <a:cubicBezTo>
                        <a:pt x="36" y="44"/>
                        <a:pt x="36" y="43"/>
                        <a:pt x="37" y="42"/>
                      </a:cubicBezTo>
                      <a:cubicBezTo>
                        <a:pt x="37" y="43"/>
                        <a:pt x="37" y="44"/>
                        <a:pt x="37" y="45"/>
                      </a:cubicBezTo>
                      <a:cubicBezTo>
                        <a:pt x="38" y="45"/>
                        <a:pt x="38" y="43"/>
                        <a:pt x="39" y="42"/>
                      </a:cubicBezTo>
                      <a:cubicBezTo>
                        <a:pt x="38" y="45"/>
                        <a:pt x="40" y="42"/>
                        <a:pt x="41" y="42"/>
                      </a:cubicBezTo>
                      <a:cubicBezTo>
                        <a:pt x="40" y="43"/>
                        <a:pt x="40" y="43"/>
                        <a:pt x="40" y="43"/>
                      </a:cubicBezTo>
                      <a:cubicBezTo>
                        <a:pt x="40" y="45"/>
                        <a:pt x="43" y="40"/>
                        <a:pt x="43" y="43"/>
                      </a:cubicBezTo>
                      <a:cubicBezTo>
                        <a:pt x="41" y="44"/>
                        <a:pt x="41" y="44"/>
                        <a:pt x="41" y="44"/>
                      </a:cubicBezTo>
                      <a:cubicBezTo>
                        <a:pt x="42" y="44"/>
                        <a:pt x="42" y="44"/>
                        <a:pt x="42" y="44"/>
                      </a:cubicBezTo>
                      <a:cubicBezTo>
                        <a:pt x="40" y="46"/>
                        <a:pt x="40" y="46"/>
                        <a:pt x="40" y="46"/>
                      </a:cubicBezTo>
                      <a:cubicBezTo>
                        <a:pt x="42" y="45"/>
                        <a:pt x="42" y="46"/>
                        <a:pt x="42" y="47"/>
                      </a:cubicBezTo>
                      <a:cubicBezTo>
                        <a:pt x="43" y="45"/>
                        <a:pt x="45" y="44"/>
                        <a:pt x="45" y="44"/>
                      </a:cubicBezTo>
                      <a:cubicBezTo>
                        <a:pt x="45" y="45"/>
                        <a:pt x="44" y="46"/>
                        <a:pt x="45" y="46"/>
                      </a:cubicBezTo>
                      <a:cubicBezTo>
                        <a:pt x="44" y="47"/>
                        <a:pt x="43" y="48"/>
                        <a:pt x="44" y="46"/>
                      </a:cubicBezTo>
                      <a:cubicBezTo>
                        <a:pt x="43" y="47"/>
                        <a:pt x="43" y="47"/>
                        <a:pt x="42" y="47"/>
                      </a:cubicBezTo>
                      <a:cubicBezTo>
                        <a:pt x="42" y="49"/>
                        <a:pt x="43" y="49"/>
                        <a:pt x="43" y="49"/>
                      </a:cubicBezTo>
                      <a:cubicBezTo>
                        <a:pt x="43" y="49"/>
                        <a:pt x="43" y="48"/>
                        <a:pt x="43" y="48"/>
                      </a:cubicBezTo>
                      <a:cubicBezTo>
                        <a:pt x="46" y="47"/>
                        <a:pt x="46" y="47"/>
                        <a:pt x="46" y="47"/>
                      </a:cubicBezTo>
                      <a:cubicBezTo>
                        <a:pt x="46" y="48"/>
                        <a:pt x="46" y="48"/>
                        <a:pt x="45" y="48"/>
                      </a:cubicBezTo>
                      <a:cubicBezTo>
                        <a:pt x="45" y="48"/>
                        <a:pt x="46" y="48"/>
                        <a:pt x="47" y="48"/>
                      </a:cubicBezTo>
                      <a:cubicBezTo>
                        <a:pt x="46" y="49"/>
                        <a:pt x="45" y="50"/>
                        <a:pt x="44" y="51"/>
                      </a:cubicBezTo>
                      <a:cubicBezTo>
                        <a:pt x="46" y="50"/>
                        <a:pt x="46" y="50"/>
                        <a:pt x="46" y="50"/>
                      </a:cubicBezTo>
                      <a:cubicBezTo>
                        <a:pt x="46" y="51"/>
                        <a:pt x="45" y="52"/>
                        <a:pt x="45" y="52"/>
                      </a:cubicBezTo>
                      <a:cubicBezTo>
                        <a:pt x="45" y="54"/>
                        <a:pt x="48" y="51"/>
                        <a:pt x="49" y="53"/>
                      </a:cubicBezTo>
                      <a:cubicBezTo>
                        <a:pt x="49" y="53"/>
                        <a:pt x="49" y="52"/>
                        <a:pt x="49" y="52"/>
                      </a:cubicBezTo>
                      <a:cubicBezTo>
                        <a:pt x="50" y="53"/>
                        <a:pt x="50" y="55"/>
                        <a:pt x="52" y="54"/>
                      </a:cubicBezTo>
                      <a:cubicBezTo>
                        <a:pt x="51" y="57"/>
                        <a:pt x="51" y="57"/>
                        <a:pt x="51" y="57"/>
                      </a:cubicBezTo>
                      <a:cubicBezTo>
                        <a:pt x="52" y="57"/>
                        <a:pt x="52" y="54"/>
                        <a:pt x="54" y="54"/>
                      </a:cubicBezTo>
                      <a:cubicBezTo>
                        <a:pt x="55" y="54"/>
                        <a:pt x="53" y="56"/>
                        <a:pt x="53" y="57"/>
                      </a:cubicBezTo>
                      <a:cubicBezTo>
                        <a:pt x="54" y="56"/>
                        <a:pt x="57" y="54"/>
                        <a:pt x="56" y="57"/>
                      </a:cubicBezTo>
                      <a:cubicBezTo>
                        <a:pt x="56" y="57"/>
                        <a:pt x="56" y="56"/>
                        <a:pt x="55" y="56"/>
                      </a:cubicBezTo>
                      <a:close/>
                      <a:moveTo>
                        <a:pt x="65" y="62"/>
                      </a:moveTo>
                      <a:cubicBezTo>
                        <a:pt x="65" y="63"/>
                        <a:pt x="64" y="63"/>
                        <a:pt x="64" y="62"/>
                      </a:cubicBezTo>
                      <a:cubicBezTo>
                        <a:pt x="66" y="61"/>
                        <a:pt x="66" y="62"/>
                        <a:pt x="65" y="62"/>
                      </a:cubicBezTo>
                      <a:close/>
                      <a:moveTo>
                        <a:pt x="83" y="69"/>
                      </a:moveTo>
                      <a:cubicBezTo>
                        <a:pt x="82" y="70"/>
                        <a:pt x="82" y="69"/>
                        <a:pt x="82" y="69"/>
                      </a:cubicBezTo>
                      <a:cubicBezTo>
                        <a:pt x="83" y="69"/>
                        <a:pt x="83" y="69"/>
                        <a:pt x="83" y="69"/>
                      </a:cubicBezTo>
                      <a:close/>
                      <a:moveTo>
                        <a:pt x="131" y="89"/>
                      </a:moveTo>
                      <a:cubicBezTo>
                        <a:pt x="131" y="89"/>
                        <a:pt x="131" y="89"/>
                        <a:pt x="131" y="89"/>
                      </a:cubicBezTo>
                      <a:cubicBezTo>
                        <a:pt x="131" y="88"/>
                        <a:pt x="131" y="88"/>
                        <a:pt x="131" y="89"/>
                      </a:cubicBezTo>
                      <a:close/>
                      <a:moveTo>
                        <a:pt x="131" y="90"/>
                      </a:moveTo>
                      <a:cubicBezTo>
                        <a:pt x="132" y="90"/>
                        <a:pt x="132" y="90"/>
                        <a:pt x="132" y="89"/>
                      </a:cubicBezTo>
                      <a:cubicBezTo>
                        <a:pt x="132" y="90"/>
                        <a:pt x="131" y="90"/>
                        <a:pt x="131" y="89"/>
                      </a:cubicBezTo>
                      <a:cubicBezTo>
                        <a:pt x="131" y="90"/>
                        <a:pt x="131" y="90"/>
                        <a:pt x="131" y="90"/>
                      </a:cubicBezTo>
                      <a:close/>
                      <a:moveTo>
                        <a:pt x="38" y="23"/>
                      </a:moveTo>
                      <a:cubicBezTo>
                        <a:pt x="38" y="23"/>
                        <a:pt x="38" y="23"/>
                        <a:pt x="38" y="23"/>
                      </a:cubicBezTo>
                      <a:cubicBezTo>
                        <a:pt x="38" y="23"/>
                        <a:pt x="38" y="23"/>
                        <a:pt x="38" y="2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0" name="Freeform 1856"/>
                <p:cNvSpPr>
                  <a:spLocks/>
                </p:cNvSpPr>
                <p:nvPr/>
              </p:nvSpPr>
              <p:spPr bwMode="auto">
                <a:xfrm>
                  <a:off x="6389" y="202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1" name="Freeform 1857"/>
                <p:cNvSpPr>
                  <a:spLocks/>
                </p:cNvSpPr>
                <p:nvPr/>
              </p:nvSpPr>
              <p:spPr bwMode="auto">
                <a:xfrm>
                  <a:off x="6313" y="198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2" name="Freeform 1858"/>
                <p:cNvSpPr>
                  <a:spLocks/>
                </p:cNvSpPr>
                <p:nvPr/>
              </p:nvSpPr>
              <p:spPr bwMode="auto">
                <a:xfrm>
                  <a:off x="6458" y="207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3" name="Freeform 1859"/>
                <p:cNvSpPr>
                  <a:spLocks/>
                </p:cNvSpPr>
                <p:nvPr/>
              </p:nvSpPr>
              <p:spPr bwMode="auto">
                <a:xfrm>
                  <a:off x="6524" y="207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4" name="Freeform 1860"/>
                <p:cNvSpPr>
                  <a:spLocks/>
                </p:cNvSpPr>
                <p:nvPr/>
              </p:nvSpPr>
              <p:spPr bwMode="auto">
                <a:xfrm>
                  <a:off x="6520" y="2102"/>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5" name="Freeform 1861"/>
                <p:cNvSpPr>
                  <a:spLocks/>
                </p:cNvSpPr>
                <p:nvPr/>
              </p:nvSpPr>
              <p:spPr bwMode="auto">
                <a:xfrm>
                  <a:off x="6517" y="2085"/>
                  <a:ext cx="5" cy="5"/>
                </a:xfrm>
                <a:custGeom>
                  <a:avLst/>
                  <a:gdLst>
                    <a:gd name="T0" fmla="*/ 1 w 2"/>
                    <a:gd name="T1" fmla="*/ 0 h 2"/>
                    <a:gd name="T2" fmla="*/ 1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0" y="2"/>
                        <a:pt x="0" y="2"/>
                        <a:pt x="1" y="2"/>
                      </a:cubicBezTo>
                      <a:cubicBezTo>
                        <a:pt x="1" y="2"/>
                        <a:pt x="1" y="2"/>
                        <a:pt x="1" y="2"/>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6" name="Freeform 1862"/>
                <p:cNvSpPr>
                  <a:spLocks/>
                </p:cNvSpPr>
                <p:nvPr/>
              </p:nvSpPr>
              <p:spPr bwMode="auto">
                <a:xfrm>
                  <a:off x="6520" y="2088"/>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7" name="Freeform 1863"/>
                <p:cNvSpPr>
                  <a:spLocks/>
                </p:cNvSpPr>
                <p:nvPr/>
              </p:nvSpPr>
              <p:spPr bwMode="auto">
                <a:xfrm>
                  <a:off x="6512" y="2066"/>
                  <a:ext cx="10" cy="5"/>
                </a:xfrm>
                <a:custGeom>
                  <a:avLst/>
                  <a:gdLst>
                    <a:gd name="T0" fmla="*/ 1 w 4"/>
                    <a:gd name="T1" fmla="*/ 2 h 2"/>
                    <a:gd name="T2" fmla="*/ 2 w 4"/>
                    <a:gd name="T3" fmla="*/ 1 h 2"/>
                    <a:gd name="T4" fmla="*/ 1 w 4"/>
                    <a:gd name="T5" fmla="*/ 2 h 2"/>
                  </a:gdLst>
                  <a:ahLst/>
                  <a:cxnLst>
                    <a:cxn ang="0">
                      <a:pos x="T0" y="T1"/>
                    </a:cxn>
                    <a:cxn ang="0">
                      <a:pos x="T2" y="T3"/>
                    </a:cxn>
                    <a:cxn ang="0">
                      <a:pos x="T4" y="T5"/>
                    </a:cxn>
                  </a:cxnLst>
                  <a:rect l="0" t="0" r="r" b="b"/>
                  <a:pathLst>
                    <a:path w="4" h="2">
                      <a:moveTo>
                        <a:pt x="1" y="2"/>
                      </a:moveTo>
                      <a:cubicBezTo>
                        <a:pt x="1" y="2"/>
                        <a:pt x="3" y="0"/>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8" name="Freeform 1864"/>
                <p:cNvSpPr>
                  <a:spLocks/>
                </p:cNvSpPr>
                <p:nvPr/>
              </p:nvSpPr>
              <p:spPr bwMode="auto">
                <a:xfrm>
                  <a:off x="6512" y="2093"/>
                  <a:ext cx="3" cy="4"/>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9" name="Freeform 1865"/>
                <p:cNvSpPr>
                  <a:spLocks/>
                </p:cNvSpPr>
                <p:nvPr/>
              </p:nvSpPr>
              <p:spPr bwMode="auto">
                <a:xfrm>
                  <a:off x="6508" y="20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0" name="Freeform 1866"/>
                <p:cNvSpPr>
                  <a:spLocks/>
                </p:cNvSpPr>
                <p:nvPr/>
              </p:nvSpPr>
              <p:spPr bwMode="auto">
                <a:xfrm>
                  <a:off x="6508" y="20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1" name="Freeform 1867"/>
                <p:cNvSpPr>
                  <a:spLocks/>
                </p:cNvSpPr>
                <p:nvPr/>
              </p:nvSpPr>
              <p:spPr bwMode="auto">
                <a:xfrm>
                  <a:off x="6508" y="2095"/>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2" name="Freeform 1868"/>
                <p:cNvSpPr>
                  <a:spLocks/>
                </p:cNvSpPr>
                <p:nvPr/>
              </p:nvSpPr>
              <p:spPr bwMode="auto">
                <a:xfrm>
                  <a:off x="6489" y="207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3" name="Freeform 1869"/>
                <p:cNvSpPr>
                  <a:spLocks/>
                </p:cNvSpPr>
                <p:nvPr/>
              </p:nvSpPr>
              <p:spPr bwMode="auto">
                <a:xfrm>
                  <a:off x="6486" y="2088"/>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4" name="Freeform 1870"/>
                <p:cNvSpPr>
                  <a:spLocks/>
                </p:cNvSpPr>
                <p:nvPr/>
              </p:nvSpPr>
              <p:spPr bwMode="auto">
                <a:xfrm>
                  <a:off x="6479" y="2088"/>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5" name="Freeform 1871"/>
                <p:cNvSpPr>
                  <a:spLocks/>
                </p:cNvSpPr>
                <p:nvPr/>
              </p:nvSpPr>
              <p:spPr bwMode="auto">
                <a:xfrm>
                  <a:off x="6465" y="2057"/>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6" name="Freeform 1872"/>
                <p:cNvSpPr>
                  <a:spLocks/>
                </p:cNvSpPr>
                <p:nvPr/>
              </p:nvSpPr>
              <p:spPr bwMode="auto">
                <a:xfrm>
                  <a:off x="6429" y="2062"/>
                  <a:ext cx="8" cy="9"/>
                </a:xfrm>
                <a:custGeom>
                  <a:avLst/>
                  <a:gdLst>
                    <a:gd name="T0" fmla="*/ 0 w 3"/>
                    <a:gd name="T1" fmla="*/ 2 h 4"/>
                    <a:gd name="T2" fmla="*/ 2 w 3"/>
                    <a:gd name="T3" fmla="*/ 2 h 4"/>
                    <a:gd name="T4" fmla="*/ 2 w 3"/>
                    <a:gd name="T5" fmla="*/ 0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0"/>
                        <a:pt x="2" y="2"/>
                      </a:cubicBezTo>
                      <a:cubicBezTo>
                        <a:pt x="3" y="1"/>
                        <a:pt x="2" y="1"/>
                        <a:pt x="2" y="0"/>
                      </a:cubicBezTo>
                      <a:cubicBezTo>
                        <a:pt x="1" y="0"/>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7" name="Freeform 1873"/>
                <p:cNvSpPr>
                  <a:spLocks/>
                </p:cNvSpPr>
                <p:nvPr/>
              </p:nvSpPr>
              <p:spPr bwMode="auto">
                <a:xfrm>
                  <a:off x="6434" y="2062"/>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8" name="Freeform 1874"/>
                <p:cNvSpPr>
                  <a:spLocks/>
                </p:cNvSpPr>
                <p:nvPr/>
              </p:nvSpPr>
              <p:spPr bwMode="auto">
                <a:xfrm>
                  <a:off x="6223" y="1855"/>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9" name="Freeform 1875"/>
                <p:cNvSpPr>
                  <a:spLocks/>
                </p:cNvSpPr>
                <p:nvPr/>
              </p:nvSpPr>
              <p:spPr bwMode="auto">
                <a:xfrm>
                  <a:off x="6219" y="1855"/>
                  <a:ext cx="4"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0" name="Freeform 1876"/>
                <p:cNvSpPr>
                  <a:spLocks/>
                </p:cNvSpPr>
                <p:nvPr/>
              </p:nvSpPr>
              <p:spPr bwMode="auto">
                <a:xfrm>
                  <a:off x="6351" y="2014"/>
                  <a:ext cx="3" cy="5"/>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0" y="1"/>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1" name="Freeform 1877"/>
                <p:cNvSpPr>
                  <a:spLocks/>
                </p:cNvSpPr>
                <p:nvPr/>
              </p:nvSpPr>
              <p:spPr bwMode="auto">
                <a:xfrm>
                  <a:off x="6337" y="1998"/>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2" name="Freeform 1878"/>
                <p:cNvSpPr>
                  <a:spLocks/>
                </p:cNvSpPr>
                <p:nvPr/>
              </p:nvSpPr>
              <p:spPr bwMode="auto">
                <a:xfrm>
                  <a:off x="6318" y="1993"/>
                  <a:ext cx="5"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1" y="2"/>
                      </a:cubicBezTo>
                      <a:cubicBezTo>
                        <a:pt x="1"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3" name="Freeform 1879"/>
                <p:cNvSpPr>
                  <a:spLocks/>
                </p:cNvSpPr>
                <p:nvPr/>
              </p:nvSpPr>
              <p:spPr bwMode="auto">
                <a:xfrm>
                  <a:off x="6629" y="1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4" name="Freeform 1880"/>
                <p:cNvSpPr>
                  <a:spLocks/>
                </p:cNvSpPr>
                <p:nvPr/>
              </p:nvSpPr>
              <p:spPr bwMode="auto">
                <a:xfrm>
                  <a:off x="6610" y="1687"/>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5" name="Freeform 1881"/>
                <p:cNvSpPr>
                  <a:spLocks/>
                </p:cNvSpPr>
                <p:nvPr/>
              </p:nvSpPr>
              <p:spPr bwMode="auto">
                <a:xfrm>
                  <a:off x="6600" y="1680"/>
                  <a:ext cx="12" cy="5"/>
                </a:xfrm>
                <a:custGeom>
                  <a:avLst/>
                  <a:gdLst>
                    <a:gd name="T0" fmla="*/ 1 w 5"/>
                    <a:gd name="T1" fmla="*/ 0 h 2"/>
                    <a:gd name="T2" fmla="*/ 3 w 5"/>
                    <a:gd name="T3" fmla="*/ 2 h 2"/>
                    <a:gd name="T4" fmla="*/ 3 w 5"/>
                    <a:gd name="T5" fmla="*/ 2 h 2"/>
                    <a:gd name="T6" fmla="*/ 5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0" y="2"/>
                        <a:pt x="3" y="0"/>
                        <a:pt x="3" y="2"/>
                      </a:cubicBezTo>
                      <a:cubicBezTo>
                        <a:pt x="3" y="2"/>
                        <a:pt x="3" y="2"/>
                        <a:pt x="3" y="2"/>
                      </a:cubicBezTo>
                      <a:cubicBezTo>
                        <a:pt x="5" y="1"/>
                        <a:pt x="5" y="1"/>
                        <a:pt x="5" y="1"/>
                      </a:cubicBezTo>
                      <a:cubicBezTo>
                        <a:pt x="4" y="1"/>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6" name="Freeform 1882"/>
                <p:cNvSpPr>
                  <a:spLocks/>
                </p:cNvSpPr>
                <p:nvPr/>
              </p:nvSpPr>
              <p:spPr bwMode="auto">
                <a:xfrm>
                  <a:off x="6607" y="1663"/>
                  <a:ext cx="3" cy="3"/>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1"/>
                      </a:cubicBezTo>
                      <a:cubicBezTo>
                        <a:pt x="1" y="1"/>
                        <a:pt x="1" y="1"/>
                        <a:pt x="1"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7" name="Freeform 1883"/>
                <p:cNvSpPr>
                  <a:spLocks/>
                </p:cNvSpPr>
                <p:nvPr/>
              </p:nvSpPr>
              <p:spPr bwMode="auto">
                <a:xfrm>
                  <a:off x="6610" y="1663"/>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8" name="Freeform 1884"/>
                <p:cNvSpPr>
                  <a:spLocks/>
                </p:cNvSpPr>
                <p:nvPr/>
              </p:nvSpPr>
              <p:spPr bwMode="auto">
                <a:xfrm>
                  <a:off x="6605" y="1659"/>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9" name="Freeform 1885"/>
                <p:cNvSpPr>
                  <a:spLocks/>
                </p:cNvSpPr>
                <p:nvPr/>
              </p:nvSpPr>
              <p:spPr bwMode="auto">
                <a:xfrm>
                  <a:off x="660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0" name="Freeform 1886"/>
                <p:cNvSpPr>
                  <a:spLocks/>
                </p:cNvSpPr>
                <p:nvPr/>
              </p:nvSpPr>
              <p:spPr bwMode="auto">
                <a:xfrm>
                  <a:off x="6598" y="1663"/>
                  <a:ext cx="4"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1" name="Freeform 1887"/>
                <p:cNvSpPr>
                  <a:spLocks/>
                </p:cNvSpPr>
                <p:nvPr/>
              </p:nvSpPr>
              <p:spPr bwMode="auto">
                <a:xfrm>
                  <a:off x="6600" y="1666"/>
                  <a:ext cx="7" cy="5"/>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1"/>
                        <a:pt x="2" y="1"/>
                        <a:pt x="0" y="1"/>
                      </a:cubicBezTo>
                      <a:cubicBezTo>
                        <a:pt x="2"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2" name="Freeform 1888"/>
                <p:cNvSpPr>
                  <a:spLocks/>
                </p:cNvSpPr>
                <p:nvPr/>
              </p:nvSpPr>
              <p:spPr bwMode="auto">
                <a:xfrm>
                  <a:off x="6598" y="1682"/>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3" name="Freeform 1889"/>
                <p:cNvSpPr>
                  <a:spLocks/>
                </p:cNvSpPr>
                <p:nvPr/>
              </p:nvSpPr>
              <p:spPr bwMode="auto">
                <a:xfrm>
                  <a:off x="6595" y="1652"/>
                  <a:ext cx="3" cy="4"/>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4" name="Freeform 1890"/>
                <p:cNvSpPr>
                  <a:spLocks/>
                </p:cNvSpPr>
                <p:nvPr/>
              </p:nvSpPr>
              <p:spPr bwMode="auto">
                <a:xfrm>
                  <a:off x="6593" y="1656"/>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5" name="Freeform 1891"/>
                <p:cNvSpPr>
                  <a:spLocks/>
                </p:cNvSpPr>
                <p:nvPr/>
              </p:nvSpPr>
              <p:spPr bwMode="auto">
                <a:xfrm>
                  <a:off x="6593" y="1668"/>
                  <a:ext cx="7" cy="3"/>
                </a:xfrm>
                <a:custGeom>
                  <a:avLst/>
                  <a:gdLst>
                    <a:gd name="T0" fmla="*/ 2 w 7"/>
                    <a:gd name="T1" fmla="*/ 3 h 3"/>
                    <a:gd name="T2" fmla="*/ 7 w 7"/>
                    <a:gd name="T3" fmla="*/ 0 h 3"/>
                    <a:gd name="T4" fmla="*/ 0 w 7"/>
                    <a:gd name="T5" fmla="*/ 3 h 3"/>
                    <a:gd name="T6" fmla="*/ 2 w 7"/>
                    <a:gd name="T7" fmla="*/ 3 h 3"/>
                  </a:gdLst>
                  <a:ahLst/>
                  <a:cxnLst>
                    <a:cxn ang="0">
                      <a:pos x="T0" y="T1"/>
                    </a:cxn>
                    <a:cxn ang="0">
                      <a:pos x="T2" y="T3"/>
                    </a:cxn>
                    <a:cxn ang="0">
                      <a:pos x="T4" y="T5"/>
                    </a:cxn>
                    <a:cxn ang="0">
                      <a:pos x="T6" y="T7"/>
                    </a:cxn>
                  </a:cxnLst>
                  <a:rect l="0" t="0" r="r" b="b"/>
                  <a:pathLst>
                    <a:path w="7" h="3">
                      <a:moveTo>
                        <a:pt x="2" y="3"/>
                      </a:moveTo>
                      <a:lnTo>
                        <a:pt x="7"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6" name="Freeform 1892"/>
                <p:cNvSpPr>
                  <a:spLocks/>
                </p:cNvSpPr>
                <p:nvPr/>
              </p:nvSpPr>
              <p:spPr bwMode="auto">
                <a:xfrm>
                  <a:off x="6591" y="1644"/>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7" name="Freeform 1893"/>
                <p:cNvSpPr>
                  <a:spLocks/>
                </p:cNvSpPr>
                <p:nvPr/>
              </p:nvSpPr>
              <p:spPr bwMode="auto">
                <a:xfrm>
                  <a:off x="6588" y="1640"/>
                  <a:ext cx="5" cy="4"/>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1"/>
                        <a:pt x="1" y="0"/>
                        <a:pt x="2" y="0"/>
                      </a:cubicBezTo>
                      <a:cubicBezTo>
                        <a:pt x="2" y="0"/>
                        <a:pt x="1" y="0"/>
                        <a:pt x="0" y="0"/>
                      </a:cubicBezTo>
                      <a:cubicBezTo>
                        <a:pt x="0"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8" name="Freeform 1894"/>
                <p:cNvSpPr>
                  <a:spLocks/>
                </p:cNvSpPr>
                <p:nvPr/>
              </p:nvSpPr>
              <p:spPr bwMode="auto">
                <a:xfrm>
                  <a:off x="6584" y="1640"/>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9" name="Freeform 1895"/>
                <p:cNvSpPr>
                  <a:spLocks/>
                </p:cNvSpPr>
                <p:nvPr/>
              </p:nvSpPr>
              <p:spPr bwMode="auto">
                <a:xfrm>
                  <a:off x="6591" y="1652"/>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0" name="Freeform 1896"/>
                <p:cNvSpPr>
                  <a:spLocks/>
                </p:cNvSpPr>
                <p:nvPr/>
              </p:nvSpPr>
              <p:spPr bwMode="auto">
                <a:xfrm>
                  <a:off x="6588" y="1654"/>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1" name="Freeform 1897"/>
                <p:cNvSpPr>
                  <a:spLocks/>
                </p:cNvSpPr>
                <p:nvPr/>
              </p:nvSpPr>
              <p:spPr bwMode="auto">
                <a:xfrm>
                  <a:off x="6591" y="165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2" name="Freeform 1898"/>
                <p:cNvSpPr>
                  <a:spLocks/>
                </p:cNvSpPr>
                <p:nvPr/>
              </p:nvSpPr>
              <p:spPr bwMode="auto">
                <a:xfrm>
                  <a:off x="6586" y="1663"/>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3" name="Freeform 1899"/>
                <p:cNvSpPr>
                  <a:spLocks/>
                </p:cNvSpPr>
                <p:nvPr/>
              </p:nvSpPr>
              <p:spPr bwMode="auto">
                <a:xfrm>
                  <a:off x="6588"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4" name="Rectangle 1900"/>
                <p:cNvSpPr>
                  <a:spLocks noChangeArrowheads="1"/>
                </p:cNvSpPr>
                <p:nvPr/>
              </p:nvSpPr>
              <p:spPr bwMode="auto">
                <a:xfrm>
                  <a:off x="6586" y="165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5" name="Freeform 1901"/>
                <p:cNvSpPr>
                  <a:spLocks/>
                </p:cNvSpPr>
                <p:nvPr/>
              </p:nvSpPr>
              <p:spPr bwMode="auto">
                <a:xfrm>
                  <a:off x="6581" y="1647"/>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6" name="Freeform 1902"/>
                <p:cNvSpPr>
                  <a:spLocks/>
                </p:cNvSpPr>
                <p:nvPr/>
              </p:nvSpPr>
              <p:spPr bwMode="auto">
                <a:xfrm>
                  <a:off x="658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7" name="Freeform 1903"/>
                <p:cNvSpPr>
                  <a:spLocks/>
                </p:cNvSpPr>
                <p:nvPr/>
              </p:nvSpPr>
              <p:spPr bwMode="auto">
                <a:xfrm>
                  <a:off x="6572"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8" name="Freeform 1904"/>
                <p:cNvSpPr>
                  <a:spLocks/>
                </p:cNvSpPr>
                <p:nvPr/>
              </p:nvSpPr>
              <p:spPr bwMode="auto">
                <a:xfrm>
                  <a:off x="6581" y="1649"/>
                  <a:ext cx="3"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9" name="Freeform 1905"/>
                <p:cNvSpPr>
                  <a:spLocks/>
                </p:cNvSpPr>
                <p:nvPr/>
              </p:nvSpPr>
              <p:spPr bwMode="auto">
                <a:xfrm>
                  <a:off x="6581" y="1640"/>
                  <a:ext cx="0" cy="4"/>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2"/>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0" name="Freeform 1906"/>
                <p:cNvSpPr>
                  <a:spLocks/>
                </p:cNvSpPr>
                <p:nvPr/>
              </p:nvSpPr>
              <p:spPr bwMode="auto">
                <a:xfrm>
                  <a:off x="6586" y="1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1" name="Freeform 1907"/>
                <p:cNvSpPr>
                  <a:spLocks/>
                </p:cNvSpPr>
                <p:nvPr/>
              </p:nvSpPr>
              <p:spPr bwMode="auto">
                <a:xfrm>
                  <a:off x="6584" y="1649"/>
                  <a:ext cx="2"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2" name="Freeform 1908"/>
                <p:cNvSpPr>
                  <a:spLocks/>
                </p:cNvSpPr>
                <p:nvPr/>
              </p:nvSpPr>
              <p:spPr bwMode="auto">
                <a:xfrm>
                  <a:off x="6553" y="1640"/>
                  <a:ext cx="19" cy="19"/>
                </a:xfrm>
                <a:custGeom>
                  <a:avLst/>
                  <a:gdLst>
                    <a:gd name="T0" fmla="*/ 0 w 8"/>
                    <a:gd name="T1" fmla="*/ 7 h 8"/>
                    <a:gd name="T2" fmla="*/ 3 w 8"/>
                    <a:gd name="T3" fmla="*/ 8 h 8"/>
                    <a:gd name="T4" fmla="*/ 8 w 8"/>
                    <a:gd name="T5" fmla="*/ 0 h 8"/>
                    <a:gd name="T6" fmla="*/ 6 w 8"/>
                    <a:gd name="T7" fmla="*/ 1 h 8"/>
                    <a:gd name="T8" fmla="*/ 5 w 8"/>
                    <a:gd name="T9" fmla="*/ 5 h 8"/>
                    <a:gd name="T10" fmla="*/ 5 w 8"/>
                    <a:gd name="T11" fmla="*/ 3 h 8"/>
                    <a:gd name="T12" fmla="*/ 0 w 8"/>
                    <a:gd name="T13" fmla="*/ 6 h 8"/>
                    <a:gd name="T14" fmla="*/ 1 w 8"/>
                    <a:gd name="T15" fmla="*/ 6 h 8"/>
                    <a:gd name="T16" fmla="*/ 0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7"/>
                      </a:moveTo>
                      <a:cubicBezTo>
                        <a:pt x="1" y="6"/>
                        <a:pt x="3" y="6"/>
                        <a:pt x="3" y="8"/>
                      </a:cubicBezTo>
                      <a:cubicBezTo>
                        <a:pt x="4" y="7"/>
                        <a:pt x="7" y="3"/>
                        <a:pt x="8" y="0"/>
                      </a:cubicBezTo>
                      <a:cubicBezTo>
                        <a:pt x="8" y="1"/>
                        <a:pt x="8" y="1"/>
                        <a:pt x="6" y="1"/>
                      </a:cubicBezTo>
                      <a:cubicBezTo>
                        <a:pt x="6" y="2"/>
                        <a:pt x="6" y="4"/>
                        <a:pt x="5" y="5"/>
                      </a:cubicBezTo>
                      <a:cubicBezTo>
                        <a:pt x="3" y="5"/>
                        <a:pt x="5" y="4"/>
                        <a:pt x="5" y="3"/>
                      </a:cubicBezTo>
                      <a:cubicBezTo>
                        <a:pt x="4" y="5"/>
                        <a:pt x="2" y="4"/>
                        <a:pt x="0" y="6"/>
                      </a:cubicBezTo>
                      <a:cubicBezTo>
                        <a:pt x="1" y="6"/>
                        <a:pt x="1" y="6"/>
                        <a:pt x="1" y="6"/>
                      </a:cubicBezTo>
                      <a:cubicBezTo>
                        <a:pt x="1"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3" name="Freeform 1909"/>
                <p:cNvSpPr>
                  <a:spLocks/>
                </p:cNvSpPr>
                <p:nvPr/>
              </p:nvSpPr>
              <p:spPr bwMode="auto">
                <a:xfrm>
                  <a:off x="6574" y="1637"/>
                  <a:ext cx="2" cy="7"/>
                </a:xfrm>
                <a:custGeom>
                  <a:avLst/>
                  <a:gdLst>
                    <a:gd name="T0" fmla="*/ 0 w 1"/>
                    <a:gd name="T1" fmla="*/ 3 h 3"/>
                    <a:gd name="T2" fmla="*/ 1 w 1"/>
                    <a:gd name="T3" fmla="*/ 3 h 3"/>
                    <a:gd name="T4" fmla="*/ 1 w 1"/>
                    <a:gd name="T5" fmla="*/ 0 h 3"/>
                    <a:gd name="T6" fmla="*/ 0 w 1"/>
                    <a:gd name="T7" fmla="*/ 1 h 3"/>
                    <a:gd name="T8" fmla="*/ 1 w 1"/>
                    <a:gd name="T9" fmla="*/ 2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cubicBezTo>
                        <a:pt x="1" y="3"/>
                        <a:pt x="1" y="3"/>
                        <a:pt x="1" y="3"/>
                      </a:cubicBezTo>
                      <a:cubicBezTo>
                        <a:pt x="1" y="2"/>
                        <a:pt x="1" y="1"/>
                        <a:pt x="1" y="0"/>
                      </a:cubicBezTo>
                      <a:cubicBezTo>
                        <a:pt x="0" y="0"/>
                        <a:pt x="0" y="1"/>
                        <a:pt x="0" y="1"/>
                      </a:cubicBezTo>
                      <a:cubicBezTo>
                        <a:pt x="1" y="2"/>
                        <a:pt x="1" y="2"/>
                        <a:pt x="1"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4" name="Freeform 1910"/>
                <p:cNvSpPr>
                  <a:spLocks/>
                </p:cNvSpPr>
                <p:nvPr/>
              </p:nvSpPr>
              <p:spPr bwMode="auto">
                <a:xfrm>
                  <a:off x="6572" y="1644"/>
                  <a:ext cx="9" cy="10"/>
                </a:xfrm>
                <a:custGeom>
                  <a:avLst/>
                  <a:gdLst>
                    <a:gd name="T0" fmla="*/ 3 w 4"/>
                    <a:gd name="T1" fmla="*/ 1 h 4"/>
                    <a:gd name="T2" fmla="*/ 0 w 4"/>
                    <a:gd name="T3" fmla="*/ 3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3"/>
                      </a:cubicBezTo>
                      <a:cubicBezTo>
                        <a:pt x="1" y="4"/>
                        <a:pt x="1" y="3"/>
                        <a:pt x="2" y="3"/>
                      </a:cubicBezTo>
                      <a:cubicBezTo>
                        <a:pt x="1" y="2"/>
                        <a:pt x="3" y="2"/>
                        <a:pt x="3" y="1"/>
                      </a:cubicBezTo>
                      <a:cubicBezTo>
                        <a:pt x="3"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5" name="Freeform 1911"/>
                <p:cNvSpPr>
                  <a:spLocks/>
                </p:cNvSpPr>
                <p:nvPr/>
              </p:nvSpPr>
              <p:spPr bwMode="auto">
                <a:xfrm>
                  <a:off x="6579" y="167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6" name="Freeform 1912"/>
                <p:cNvSpPr>
                  <a:spLocks/>
                </p:cNvSpPr>
                <p:nvPr/>
              </p:nvSpPr>
              <p:spPr bwMode="auto">
                <a:xfrm>
                  <a:off x="6579" y="1663"/>
                  <a:ext cx="7" cy="10"/>
                </a:xfrm>
                <a:custGeom>
                  <a:avLst/>
                  <a:gdLst>
                    <a:gd name="T0" fmla="*/ 0 w 3"/>
                    <a:gd name="T1" fmla="*/ 3 h 4"/>
                    <a:gd name="T2" fmla="*/ 1 w 3"/>
                    <a:gd name="T3" fmla="*/ 3 h 4"/>
                    <a:gd name="T4" fmla="*/ 0 w 3"/>
                    <a:gd name="T5" fmla="*/ 4 h 4"/>
                    <a:gd name="T6" fmla="*/ 2 w 3"/>
                    <a:gd name="T7" fmla="*/ 3 h 4"/>
                    <a:gd name="T8" fmla="*/ 2 w 3"/>
                    <a:gd name="T9" fmla="*/ 3 h 4"/>
                    <a:gd name="T10" fmla="*/ 3 w 3"/>
                    <a:gd name="T11" fmla="*/ 0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1" y="3"/>
                        <a:pt x="1" y="3"/>
                        <a:pt x="1" y="3"/>
                      </a:cubicBezTo>
                      <a:cubicBezTo>
                        <a:pt x="1" y="4"/>
                        <a:pt x="1" y="4"/>
                        <a:pt x="0" y="4"/>
                      </a:cubicBezTo>
                      <a:cubicBezTo>
                        <a:pt x="1" y="4"/>
                        <a:pt x="2" y="4"/>
                        <a:pt x="2" y="3"/>
                      </a:cubicBezTo>
                      <a:cubicBezTo>
                        <a:pt x="2" y="3"/>
                        <a:pt x="2" y="3"/>
                        <a:pt x="2" y="3"/>
                      </a:cubicBezTo>
                      <a:cubicBezTo>
                        <a:pt x="2" y="2"/>
                        <a:pt x="2"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7" name="Freeform 1913"/>
                <p:cNvSpPr>
                  <a:spLocks/>
                </p:cNvSpPr>
                <p:nvPr/>
              </p:nvSpPr>
              <p:spPr bwMode="auto">
                <a:xfrm>
                  <a:off x="6574" y="1659"/>
                  <a:ext cx="5" cy="4"/>
                </a:xfrm>
                <a:custGeom>
                  <a:avLst/>
                  <a:gdLst>
                    <a:gd name="T0" fmla="*/ 2 w 2"/>
                    <a:gd name="T1" fmla="*/ 0 h 2"/>
                    <a:gd name="T2" fmla="*/ 0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0"/>
                        <a:pt x="0" y="0"/>
                        <a:pt x="0" y="0"/>
                      </a:cubicBezTo>
                      <a:cubicBezTo>
                        <a:pt x="0" y="2"/>
                        <a:pt x="0" y="2"/>
                        <a:pt x="0" y="2"/>
                      </a:cubicBezTo>
                      <a:cubicBezTo>
                        <a:pt x="0" y="1"/>
                        <a:pt x="0" y="1"/>
                        <a:pt x="0"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8" name="Freeform 1914"/>
                <p:cNvSpPr>
                  <a:spLocks/>
                </p:cNvSpPr>
                <p:nvPr/>
              </p:nvSpPr>
              <p:spPr bwMode="auto">
                <a:xfrm>
                  <a:off x="6572" y="1635"/>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9" name="Freeform 1915"/>
                <p:cNvSpPr>
                  <a:spLocks/>
                </p:cNvSpPr>
                <p:nvPr/>
              </p:nvSpPr>
              <p:spPr bwMode="auto">
                <a:xfrm>
                  <a:off x="6572" y="1633"/>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0" name="Freeform 1916"/>
                <p:cNvSpPr>
                  <a:spLocks/>
                </p:cNvSpPr>
                <p:nvPr/>
              </p:nvSpPr>
              <p:spPr bwMode="auto">
                <a:xfrm>
                  <a:off x="6361" y="15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1" name="Freeform 1917"/>
                <p:cNvSpPr>
                  <a:spLocks/>
                </p:cNvSpPr>
                <p:nvPr/>
              </p:nvSpPr>
              <p:spPr bwMode="auto">
                <a:xfrm>
                  <a:off x="6368" y="15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2" name="Freeform 1918"/>
                <p:cNvSpPr>
                  <a:spLocks/>
                </p:cNvSpPr>
                <p:nvPr/>
              </p:nvSpPr>
              <p:spPr bwMode="auto">
                <a:xfrm>
                  <a:off x="6493" y="1559"/>
                  <a:ext cx="5" cy="7"/>
                </a:xfrm>
                <a:custGeom>
                  <a:avLst/>
                  <a:gdLst>
                    <a:gd name="T0" fmla="*/ 1 w 2"/>
                    <a:gd name="T1" fmla="*/ 3 h 3"/>
                    <a:gd name="T2" fmla="*/ 1 w 2"/>
                    <a:gd name="T3" fmla="*/ 1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3"/>
                        <a:pt x="0" y="3"/>
                        <a:pt x="0" y="3"/>
                      </a:cubicBezTo>
                      <a:cubicBezTo>
                        <a:pt x="0" y="3"/>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3" name="Freeform 1919"/>
                <p:cNvSpPr>
                  <a:spLocks/>
                </p:cNvSpPr>
                <p:nvPr/>
              </p:nvSpPr>
              <p:spPr bwMode="auto">
                <a:xfrm>
                  <a:off x="6425" y="154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4" name="Freeform 1920"/>
                <p:cNvSpPr>
                  <a:spLocks/>
                </p:cNvSpPr>
                <p:nvPr/>
              </p:nvSpPr>
              <p:spPr bwMode="auto">
                <a:xfrm>
                  <a:off x="6413" y="155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5" name="Freeform 1921"/>
                <p:cNvSpPr>
                  <a:spLocks/>
                </p:cNvSpPr>
                <p:nvPr/>
              </p:nvSpPr>
              <p:spPr bwMode="auto">
                <a:xfrm>
                  <a:off x="6328" y="1497"/>
                  <a:ext cx="4"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6" name="Freeform 1922"/>
                <p:cNvSpPr>
                  <a:spLocks/>
                </p:cNvSpPr>
                <p:nvPr/>
              </p:nvSpPr>
              <p:spPr bwMode="auto">
                <a:xfrm>
                  <a:off x="6536" y="1604"/>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0"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7" name="Freeform 1923"/>
                <p:cNvSpPr>
                  <a:spLocks/>
                </p:cNvSpPr>
                <p:nvPr/>
              </p:nvSpPr>
              <p:spPr bwMode="auto">
                <a:xfrm>
                  <a:off x="6392" y="1486"/>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8" name="Freeform 1924"/>
                <p:cNvSpPr>
                  <a:spLocks/>
                </p:cNvSpPr>
                <p:nvPr/>
              </p:nvSpPr>
              <p:spPr bwMode="auto">
                <a:xfrm>
                  <a:off x="6534" y="1599"/>
                  <a:ext cx="4" cy="5"/>
                </a:xfrm>
                <a:custGeom>
                  <a:avLst/>
                  <a:gdLst>
                    <a:gd name="T0" fmla="*/ 1 w 2"/>
                    <a:gd name="T1" fmla="*/ 1 h 2"/>
                    <a:gd name="T2" fmla="*/ 0 w 2"/>
                    <a:gd name="T3" fmla="*/ 2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2"/>
                      </a:cubicBezTo>
                      <a:cubicBezTo>
                        <a:pt x="1" y="2"/>
                        <a:pt x="1" y="2"/>
                        <a:pt x="2" y="2"/>
                      </a:cubicBezTo>
                      <a:cubicBezTo>
                        <a:pt x="2" y="1"/>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9" name="Freeform 1925"/>
                <p:cNvSpPr>
                  <a:spLocks/>
                </p:cNvSpPr>
                <p:nvPr/>
              </p:nvSpPr>
              <p:spPr bwMode="auto">
                <a:xfrm>
                  <a:off x="6230" y="14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0" name="Freeform 1926"/>
                <p:cNvSpPr>
                  <a:spLocks/>
                </p:cNvSpPr>
                <p:nvPr/>
              </p:nvSpPr>
              <p:spPr bwMode="auto">
                <a:xfrm>
                  <a:off x="6219" y="135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1" name="Rectangle 1927"/>
                <p:cNvSpPr>
                  <a:spLocks noChangeArrowheads="1"/>
                </p:cNvSpPr>
                <p:nvPr/>
              </p:nvSpPr>
              <p:spPr bwMode="auto">
                <a:xfrm>
                  <a:off x="6560" y="162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2" name="Freeform 1928"/>
                <p:cNvSpPr>
                  <a:spLocks/>
                </p:cNvSpPr>
                <p:nvPr/>
              </p:nvSpPr>
              <p:spPr bwMode="auto">
                <a:xfrm>
                  <a:off x="6550" y="163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3" name="Freeform 1929"/>
                <p:cNvSpPr>
                  <a:spLocks/>
                </p:cNvSpPr>
                <p:nvPr/>
              </p:nvSpPr>
              <p:spPr bwMode="auto">
                <a:xfrm>
                  <a:off x="6510" y="161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4" name="Freeform 1930"/>
                <p:cNvSpPr>
                  <a:spLocks/>
                </p:cNvSpPr>
                <p:nvPr/>
              </p:nvSpPr>
              <p:spPr bwMode="auto">
                <a:xfrm>
                  <a:off x="6560" y="162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5" name="Freeform 1931"/>
                <p:cNvSpPr>
                  <a:spLocks/>
                </p:cNvSpPr>
                <p:nvPr/>
              </p:nvSpPr>
              <p:spPr bwMode="auto">
                <a:xfrm>
                  <a:off x="6560" y="1623"/>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6" name="Freeform 1932"/>
                <p:cNvSpPr>
                  <a:spLocks/>
                </p:cNvSpPr>
                <p:nvPr/>
              </p:nvSpPr>
              <p:spPr bwMode="auto">
                <a:xfrm>
                  <a:off x="6557" y="162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7" name="Freeform 1933"/>
                <p:cNvSpPr>
                  <a:spLocks/>
                </p:cNvSpPr>
                <p:nvPr/>
              </p:nvSpPr>
              <p:spPr bwMode="auto">
                <a:xfrm>
                  <a:off x="6292" y="14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8" name="Rectangle 1934"/>
                <p:cNvSpPr>
                  <a:spLocks noChangeArrowheads="1"/>
                </p:cNvSpPr>
                <p:nvPr/>
              </p:nvSpPr>
              <p:spPr bwMode="auto">
                <a:xfrm>
                  <a:off x="6448" y="158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9" name="Freeform 1935"/>
                <p:cNvSpPr>
                  <a:spLocks/>
                </p:cNvSpPr>
                <p:nvPr/>
              </p:nvSpPr>
              <p:spPr bwMode="auto">
                <a:xfrm>
                  <a:off x="6444" y="1576"/>
                  <a:ext cx="12" cy="9"/>
                </a:xfrm>
                <a:custGeom>
                  <a:avLst/>
                  <a:gdLst>
                    <a:gd name="T0" fmla="*/ 0 w 5"/>
                    <a:gd name="T1" fmla="*/ 4 h 4"/>
                    <a:gd name="T2" fmla="*/ 2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3"/>
                        <a:pt x="2" y="3"/>
                        <a:pt x="2" y="4"/>
                      </a:cubicBezTo>
                      <a:cubicBezTo>
                        <a:pt x="5" y="0"/>
                        <a:pt x="5" y="0"/>
                        <a:pt x="5" y="0"/>
                      </a:cubicBez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0" name="Freeform 1936"/>
                <p:cNvSpPr>
                  <a:spLocks noEditPoints="1"/>
                </p:cNvSpPr>
                <p:nvPr/>
              </p:nvSpPr>
              <p:spPr bwMode="auto">
                <a:xfrm>
                  <a:off x="6204" y="1348"/>
                  <a:ext cx="365" cy="299"/>
                </a:xfrm>
                <a:custGeom>
                  <a:avLst/>
                  <a:gdLst>
                    <a:gd name="T0" fmla="*/ 64 w 154"/>
                    <a:gd name="T1" fmla="*/ 70 h 126"/>
                    <a:gd name="T2" fmla="*/ 70 w 154"/>
                    <a:gd name="T3" fmla="*/ 73 h 126"/>
                    <a:gd name="T4" fmla="*/ 70 w 154"/>
                    <a:gd name="T5" fmla="*/ 76 h 126"/>
                    <a:gd name="T6" fmla="*/ 76 w 154"/>
                    <a:gd name="T7" fmla="*/ 78 h 126"/>
                    <a:gd name="T8" fmla="*/ 80 w 154"/>
                    <a:gd name="T9" fmla="*/ 82 h 126"/>
                    <a:gd name="T10" fmla="*/ 93 w 154"/>
                    <a:gd name="T11" fmla="*/ 81 h 126"/>
                    <a:gd name="T12" fmla="*/ 93 w 154"/>
                    <a:gd name="T13" fmla="*/ 82 h 126"/>
                    <a:gd name="T14" fmla="*/ 89 w 154"/>
                    <a:gd name="T15" fmla="*/ 87 h 126"/>
                    <a:gd name="T16" fmla="*/ 95 w 154"/>
                    <a:gd name="T17" fmla="*/ 90 h 126"/>
                    <a:gd name="T18" fmla="*/ 99 w 154"/>
                    <a:gd name="T19" fmla="*/ 94 h 126"/>
                    <a:gd name="T20" fmla="*/ 105 w 154"/>
                    <a:gd name="T21" fmla="*/ 101 h 126"/>
                    <a:gd name="T22" fmla="*/ 107 w 154"/>
                    <a:gd name="T23" fmla="*/ 104 h 126"/>
                    <a:gd name="T24" fmla="*/ 122 w 154"/>
                    <a:gd name="T25" fmla="*/ 100 h 126"/>
                    <a:gd name="T26" fmla="*/ 116 w 154"/>
                    <a:gd name="T27" fmla="*/ 109 h 126"/>
                    <a:gd name="T28" fmla="*/ 119 w 154"/>
                    <a:gd name="T29" fmla="*/ 113 h 126"/>
                    <a:gd name="T30" fmla="*/ 122 w 154"/>
                    <a:gd name="T31" fmla="*/ 115 h 126"/>
                    <a:gd name="T32" fmla="*/ 131 w 154"/>
                    <a:gd name="T33" fmla="*/ 119 h 126"/>
                    <a:gd name="T34" fmla="*/ 139 w 154"/>
                    <a:gd name="T35" fmla="*/ 116 h 126"/>
                    <a:gd name="T36" fmla="*/ 141 w 154"/>
                    <a:gd name="T37" fmla="*/ 125 h 126"/>
                    <a:gd name="T38" fmla="*/ 147 w 154"/>
                    <a:gd name="T39" fmla="*/ 122 h 126"/>
                    <a:gd name="T40" fmla="*/ 152 w 154"/>
                    <a:gd name="T41" fmla="*/ 116 h 126"/>
                    <a:gd name="T42" fmla="*/ 149 w 154"/>
                    <a:gd name="T43" fmla="*/ 118 h 126"/>
                    <a:gd name="T44" fmla="*/ 146 w 154"/>
                    <a:gd name="T45" fmla="*/ 112 h 126"/>
                    <a:gd name="T46" fmla="*/ 138 w 154"/>
                    <a:gd name="T47" fmla="*/ 105 h 126"/>
                    <a:gd name="T48" fmla="*/ 126 w 154"/>
                    <a:gd name="T49" fmla="*/ 98 h 126"/>
                    <a:gd name="T50" fmla="*/ 123 w 154"/>
                    <a:gd name="T51" fmla="*/ 92 h 126"/>
                    <a:gd name="T52" fmla="*/ 119 w 154"/>
                    <a:gd name="T53" fmla="*/ 94 h 126"/>
                    <a:gd name="T54" fmla="*/ 112 w 154"/>
                    <a:gd name="T55" fmla="*/ 91 h 126"/>
                    <a:gd name="T56" fmla="*/ 102 w 154"/>
                    <a:gd name="T57" fmla="*/ 80 h 126"/>
                    <a:gd name="T58" fmla="*/ 97 w 154"/>
                    <a:gd name="T59" fmla="*/ 78 h 126"/>
                    <a:gd name="T60" fmla="*/ 91 w 154"/>
                    <a:gd name="T61" fmla="*/ 73 h 126"/>
                    <a:gd name="T62" fmla="*/ 85 w 154"/>
                    <a:gd name="T63" fmla="*/ 69 h 126"/>
                    <a:gd name="T64" fmla="*/ 81 w 154"/>
                    <a:gd name="T65" fmla="*/ 62 h 126"/>
                    <a:gd name="T66" fmla="*/ 72 w 154"/>
                    <a:gd name="T67" fmla="*/ 53 h 126"/>
                    <a:gd name="T68" fmla="*/ 63 w 154"/>
                    <a:gd name="T69" fmla="*/ 45 h 126"/>
                    <a:gd name="T70" fmla="*/ 54 w 154"/>
                    <a:gd name="T71" fmla="*/ 40 h 126"/>
                    <a:gd name="T72" fmla="*/ 46 w 154"/>
                    <a:gd name="T73" fmla="*/ 29 h 126"/>
                    <a:gd name="T74" fmla="*/ 42 w 154"/>
                    <a:gd name="T75" fmla="*/ 27 h 126"/>
                    <a:gd name="T76" fmla="*/ 32 w 154"/>
                    <a:gd name="T77" fmla="*/ 18 h 126"/>
                    <a:gd name="T78" fmla="*/ 21 w 154"/>
                    <a:gd name="T79" fmla="*/ 12 h 126"/>
                    <a:gd name="T80" fmla="*/ 6 w 154"/>
                    <a:gd name="T81" fmla="*/ 4 h 126"/>
                    <a:gd name="T82" fmla="*/ 0 w 154"/>
                    <a:gd name="T83" fmla="*/ 12 h 126"/>
                    <a:gd name="T84" fmla="*/ 5 w 154"/>
                    <a:gd name="T85" fmla="*/ 14 h 126"/>
                    <a:gd name="T86" fmla="*/ 10 w 154"/>
                    <a:gd name="T87" fmla="*/ 24 h 126"/>
                    <a:gd name="T88" fmla="*/ 13 w 154"/>
                    <a:gd name="T89" fmla="*/ 27 h 126"/>
                    <a:gd name="T90" fmla="*/ 25 w 154"/>
                    <a:gd name="T91" fmla="*/ 31 h 126"/>
                    <a:gd name="T92" fmla="*/ 30 w 154"/>
                    <a:gd name="T93" fmla="*/ 39 h 126"/>
                    <a:gd name="T94" fmla="*/ 37 w 154"/>
                    <a:gd name="T95" fmla="*/ 41 h 126"/>
                    <a:gd name="T96" fmla="*/ 34 w 154"/>
                    <a:gd name="T97" fmla="*/ 45 h 126"/>
                    <a:gd name="T98" fmla="*/ 40 w 154"/>
                    <a:gd name="T99" fmla="*/ 46 h 126"/>
                    <a:gd name="T100" fmla="*/ 44 w 154"/>
                    <a:gd name="T101" fmla="*/ 51 h 126"/>
                    <a:gd name="T102" fmla="*/ 50 w 154"/>
                    <a:gd name="T103" fmla="*/ 53 h 126"/>
                    <a:gd name="T104" fmla="*/ 51 w 154"/>
                    <a:gd name="T105" fmla="*/ 56 h 126"/>
                    <a:gd name="T106" fmla="*/ 54 w 154"/>
                    <a:gd name="T107" fmla="*/ 62 h 126"/>
                    <a:gd name="T108" fmla="*/ 62 w 154"/>
                    <a:gd name="T109" fmla="*/ 68 h 126"/>
                    <a:gd name="T110" fmla="*/ 92 w 154"/>
                    <a:gd name="T111" fmla="*/ 85 h 126"/>
                    <a:gd name="T112" fmla="*/ 147 w 154"/>
                    <a:gd name="T113" fmla="*/ 11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26">
                      <a:moveTo>
                        <a:pt x="61" y="67"/>
                      </a:moveTo>
                      <a:cubicBezTo>
                        <a:pt x="61" y="69"/>
                        <a:pt x="61" y="69"/>
                        <a:pt x="61" y="69"/>
                      </a:cubicBezTo>
                      <a:cubicBezTo>
                        <a:pt x="58" y="70"/>
                        <a:pt x="58" y="69"/>
                        <a:pt x="58" y="71"/>
                      </a:cubicBezTo>
                      <a:cubicBezTo>
                        <a:pt x="61" y="67"/>
                        <a:pt x="61" y="73"/>
                        <a:pt x="64" y="69"/>
                      </a:cubicBezTo>
                      <a:cubicBezTo>
                        <a:pt x="64" y="71"/>
                        <a:pt x="64" y="71"/>
                        <a:pt x="64" y="71"/>
                      </a:cubicBezTo>
                      <a:cubicBezTo>
                        <a:pt x="64" y="70"/>
                        <a:pt x="64" y="71"/>
                        <a:pt x="64" y="70"/>
                      </a:cubicBezTo>
                      <a:cubicBezTo>
                        <a:pt x="63" y="73"/>
                        <a:pt x="67" y="68"/>
                        <a:pt x="68" y="70"/>
                      </a:cubicBezTo>
                      <a:cubicBezTo>
                        <a:pt x="68" y="70"/>
                        <a:pt x="68" y="71"/>
                        <a:pt x="67" y="71"/>
                      </a:cubicBezTo>
                      <a:cubicBezTo>
                        <a:pt x="69" y="71"/>
                        <a:pt x="69" y="71"/>
                        <a:pt x="69" y="71"/>
                      </a:cubicBezTo>
                      <a:cubicBezTo>
                        <a:pt x="69" y="71"/>
                        <a:pt x="68" y="72"/>
                        <a:pt x="68" y="72"/>
                      </a:cubicBezTo>
                      <a:cubicBezTo>
                        <a:pt x="70" y="73"/>
                        <a:pt x="70" y="73"/>
                        <a:pt x="70" y="73"/>
                      </a:cubicBezTo>
                      <a:cubicBezTo>
                        <a:pt x="70" y="73"/>
                        <a:pt x="70" y="73"/>
                        <a:pt x="70" y="73"/>
                      </a:cubicBezTo>
                      <a:cubicBezTo>
                        <a:pt x="70" y="72"/>
                        <a:pt x="72" y="72"/>
                        <a:pt x="72" y="71"/>
                      </a:cubicBezTo>
                      <a:cubicBezTo>
                        <a:pt x="72" y="72"/>
                        <a:pt x="72" y="72"/>
                        <a:pt x="71" y="72"/>
                      </a:cubicBezTo>
                      <a:cubicBezTo>
                        <a:pt x="73" y="72"/>
                        <a:pt x="73" y="72"/>
                        <a:pt x="73" y="72"/>
                      </a:cubicBezTo>
                      <a:cubicBezTo>
                        <a:pt x="72" y="73"/>
                        <a:pt x="71" y="74"/>
                        <a:pt x="70" y="73"/>
                      </a:cubicBezTo>
                      <a:cubicBezTo>
                        <a:pt x="68" y="78"/>
                        <a:pt x="72" y="73"/>
                        <a:pt x="71" y="76"/>
                      </a:cubicBezTo>
                      <a:cubicBezTo>
                        <a:pt x="70" y="76"/>
                        <a:pt x="70" y="76"/>
                        <a:pt x="70" y="76"/>
                      </a:cubicBezTo>
                      <a:cubicBezTo>
                        <a:pt x="69" y="79"/>
                        <a:pt x="70" y="79"/>
                        <a:pt x="70" y="81"/>
                      </a:cubicBezTo>
                      <a:cubicBezTo>
                        <a:pt x="70" y="80"/>
                        <a:pt x="71" y="76"/>
                        <a:pt x="73" y="75"/>
                      </a:cubicBezTo>
                      <a:cubicBezTo>
                        <a:pt x="73" y="76"/>
                        <a:pt x="73" y="76"/>
                        <a:pt x="74" y="76"/>
                      </a:cubicBezTo>
                      <a:cubicBezTo>
                        <a:pt x="73" y="77"/>
                        <a:pt x="74" y="77"/>
                        <a:pt x="74" y="78"/>
                      </a:cubicBezTo>
                      <a:cubicBezTo>
                        <a:pt x="73" y="80"/>
                        <a:pt x="73" y="80"/>
                        <a:pt x="73" y="80"/>
                      </a:cubicBezTo>
                      <a:cubicBezTo>
                        <a:pt x="74" y="80"/>
                        <a:pt x="74" y="79"/>
                        <a:pt x="76" y="78"/>
                      </a:cubicBezTo>
                      <a:cubicBezTo>
                        <a:pt x="76" y="79"/>
                        <a:pt x="75" y="80"/>
                        <a:pt x="74" y="82"/>
                      </a:cubicBezTo>
                      <a:cubicBezTo>
                        <a:pt x="75" y="83"/>
                        <a:pt x="75" y="79"/>
                        <a:pt x="77" y="79"/>
                      </a:cubicBezTo>
                      <a:cubicBezTo>
                        <a:pt x="77" y="81"/>
                        <a:pt x="78" y="81"/>
                        <a:pt x="81" y="80"/>
                      </a:cubicBezTo>
                      <a:cubicBezTo>
                        <a:pt x="81" y="82"/>
                        <a:pt x="79" y="81"/>
                        <a:pt x="79" y="82"/>
                      </a:cubicBezTo>
                      <a:cubicBezTo>
                        <a:pt x="81" y="81"/>
                        <a:pt x="81" y="81"/>
                        <a:pt x="81" y="81"/>
                      </a:cubicBezTo>
                      <a:cubicBezTo>
                        <a:pt x="81" y="81"/>
                        <a:pt x="81" y="82"/>
                        <a:pt x="80" y="82"/>
                      </a:cubicBezTo>
                      <a:cubicBezTo>
                        <a:pt x="81" y="82"/>
                        <a:pt x="82" y="80"/>
                        <a:pt x="83" y="80"/>
                      </a:cubicBezTo>
                      <a:cubicBezTo>
                        <a:pt x="85" y="78"/>
                        <a:pt x="82" y="84"/>
                        <a:pt x="85" y="83"/>
                      </a:cubicBezTo>
                      <a:cubicBezTo>
                        <a:pt x="85" y="84"/>
                        <a:pt x="84" y="84"/>
                        <a:pt x="83" y="85"/>
                      </a:cubicBezTo>
                      <a:cubicBezTo>
                        <a:pt x="86" y="84"/>
                        <a:pt x="86" y="84"/>
                        <a:pt x="88" y="83"/>
                      </a:cubicBezTo>
                      <a:cubicBezTo>
                        <a:pt x="88" y="85"/>
                        <a:pt x="88" y="85"/>
                        <a:pt x="88" y="85"/>
                      </a:cubicBezTo>
                      <a:cubicBezTo>
                        <a:pt x="89" y="83"/>
                        <a:pt x="91" y="82"/>
                        <a:pt x="93" y="81"/>
                      </a:cubicBezTo>
                      <a:cubicBezTo>
                        <a:pt x="93" y="80"/>
                        <a:pt x="94" y="80"/>
                        <a:pt x="94" y="79"/>
                      </a:cubicBezTo>
                      <a:cubicBezTo>
                        <a:pt x="96" y="79"/>
                        <a:pt x="96" y="79"/>
                        <a:pt x="96" y="79"/>
                      </a:cubicBezTo>
                      <a:cubicBezTo>
                        <a:pt x="96" y="80"/>
                        <a:pt x="95" y="80"/>
                        <a:pt x="94" y="81"/>
                      </a:cubicBezTo>
                      <a:cubicBezTo>
                        <a:pt x="94" y="81"/>
                        <a:pt x="95" y="81"/>
                        <a:pt x="95" y="81"/>
                      </a:cubicBezTo>
                      <a:cubicBezTo>
                        <a:pt x="95" y="82"/>
                        <a:pt x="93" y="83"/>
                        <a:pt x="92" y="83"/>
                      </a:cubicBezTo>
                      <a:cubicBezTo>
                        <a:pt x="92" y="83"/>
                        <a:pt x="93" y="82"/>
                        <a:pt x="93" y="82"/>
                      </a:cubicBezTo>
                      <a:cubicBezTo>
                        <a:pt x="92" y="83"/>
                        <a:pt x="90" y="84"/>
                        <a:pt x="89" y="85"/>
                      </a:cubicBezTo>
                      <a:cubicBezTo>
                        <a:pt x="90" y="85"/>
                        <a:pt x="90" y="85"/>
                        <a:pt x="90" y="85"/>
                      </a:cubicBezTo>
                      <a:cubicBezTo>
                        <a:pt x="90" y="85"/>
                        <a:pt x="89" y="85"/>
                        <a:pt x="89" y="86"/>
                      </a:cubicBezTo>
                      <a:cubicBezTo>
                        <a:pt x="89" y="86"/>
                        <a:pt x="90" y="85"/>
                        <a:pt x="90" y="85"/>
                      </a:cubicBezTo>
                      <a:cubicBezTo>
                        <a:pt x="89" y="88"/>
                        <a:pt x="89" y="88"/>
                        <a:pt x="89" y="88"/>
                      </a:cubicBezTo>
                      <a:cubicBezTo>
                        <a:pt x="89" y="87"/>
                        <a:pt x="89" y="87"/>
                        <a:pt x="89" y="87"/>
                      </a:cubicBezTo>
                      <a:cubicBezTo>
                        <a:pt x="90" y="89"/>
                        <a:pt x="90" y="89"/>
                        <a:pt x="90" y="89"/>
                      </a:cubicBezTo>
                      <a:cubicBezTo>
                        <a:pt x="93" y="88"/>
                        <a:pt x="96" y="86"/>
                        <a:pt x="99" y="86"/>
                      </a:cubicBezTo>
                      <a:cubicBezTo>
                        <a:pt x="97" y="87"/>
                        <a:pt x="97" y="89"/>
                        <a:pt x="95" y="90"/>
                      </a:cubicBezTo>
                      <a:cubicBezTo>
                        <a:pt x="96" y="88"/>
                        <a:pt x="93" y="90"/>
                        <a:pt x="92" y="89"/>
                      </a:cubicBezTo>
                      <a:cubicBezTo>
                        <a:pt x="93" y="90"/>
                        <a:pt x="92" y="91"/>
                        <a:pt x="91" y="91"/>
                      </a:cubicBezTo>
                      <a:cubicBezTo>
                        <a:pt x="95" y="90"/>
                        <a:pt x="95" y="90"/>
                        <a:pt x="95" y="90"/>
                      </a:cubicBezTo>
                      <a:cubicBezTo>
                        <a:pt x="93" y="92"/>
                        <a:pt x="94" y="92"/>
                        <a:pt x="94" y="93"/>
                      </a:cubicBezTo>
                      <a:cubicBezTo>
                        <a:pt x="96" y="89"/>
                        <a:pt x="97" y="92"/>
                        <a:pt x="98" y="91"/>
                      </a:cubicBezTo>
                      <a:cubicBezTo>
                        <a:pt x="97" y="92"/>
                        <a:pt x="96" y="93"/>
                        <a:pt x="96" y="92"/>
                      </a:cubicBezTo>
                      <a:cubicBezTo>
                        <a:pt x="95" y="95"/>
                        <a:pt x="100" y="90"/>
                        <a:pt x="99" y="92"/>
                      </a:cubicBezTo>
                      <a:cubicBezTo>
                        <a:pt x="99" y="92"/>
                        <a:pt x="99" y="92"/>
                        <a:pt x="98" y="92"/>
                      </a:cubicBezTo>
                      <a:cubicBezTo>
                        <a:pt x="100" y="92"/>
                        <a:pt x="100" y="93"/>
                        <a:pt x="99" y="94"/>
                      </a:cubicBezTo>
                      <a:cubicBezTo>
                        <a:pt x="99" y="94"/>
                        <a:pt x="99" y="94"/>
                        <a:pt x="99" y="94"/>
                      </a:cubicBezTo>
                      <a:cubicBezTo>
                        <a:pt x="100" y="95"/>
                        <a:pt x="103" y="97"/>
                        <a:pt x="105" y="95"/>
                      </a:cubicBezTo>
                      <a:cubicBezTo>
                        <a:pt x="105" y="95"/>
                        <a:pt x="102" y="98"/>
                        <a:pt x="102" y="98"/>
                      </a:cubicBezTo>
                      <a:cubicBezTo>
                        <a:pt x="111" y="91"/>
                        <a:pt x="111" y="91"/>
                        <a:pt x="111" y="91"/>
                      </a:cubicBezTo>
                      <a:cubicBezTo>
                        <a:pt x="109" y="93"/>
                        <a:pt x="105" y="99"/>
                        <a:pt x="103" y="100"/>
                      </a:cubicBezTo>
                      <a:cubicBezTo>
                        <a:pt x="103" y="100"/>
                        <a:pt x="103" y="101"/>
                        <a:pt x="105" y="101"/>
                      </a:cubicBezTo>
                      <a:cubicBezTo>
                        <a:pt x="105" y="100"/>
                        <a:pt x="107" y="97"/>
                        <a:pt x="107" y="97"/>
                      </a:cubicBezTo>
                      <a:cubicBezTo>
                        <a:pt x="106" y="100"/>
                        <a:pt x="107" y="99"/>
                        <a:pt x="106" y="102"/>
                      </a:cubicBezTo>
                      <a:cubicBezTo>
                        <a:pt x="106" y="101"/>
                        <a:pt x="109" y="98"/>
                        <a:pt x="110" y="98"/>
                      </a:cubicBezTo>
                      <a:cubicBezTo>
                        <a:pt x="109" y="99"/>
                        <a:pt x="107" y="102"/>
                        <a:pt x="106" y="102"/>
                      </a:cubicBezTo>
                      <a:cubicBezTo>
                        <a:pt x="111" y="100"/>
                        <a:pt x="111" y="100"/>
                        <a:pt x="111" y="100"/>
                      </a:cubicBezTo>
                      <a:cubicBezTo>
                        <a:pt x="110" y="100"/>
                        <a:pt x="108" y="103"/>
                        <a:pt x="107" y="104"/>
                      </a:cubicBezTo>
                      <a:cubicBezTo>
                        <a:pt x="108" y="103"/>
                        <a:pt x="108" y="105"/>
                        <a:pt x="109" y="105"/>
                      </a:cubicBezTo>
                      <a:cubicBezTo>
                        <a:pt x="109" y="103"/>
                        <a:pt x="109" y="103"/>
                        <a:pt x="109" y="103"/>
                      </a:cubicBezTo>
                      <a:cubicBezTo>
                        <a:pt x="110" y="105"/>
                        <a:pt x="115" y="100"/>
                        <a:pt x="116" y="101"/>
                      </a:cubicBezTo>
                      <a:cubicBezTo>
                        <a:pt x="115" y="102"/>
                        <a:pt x="112" y="105"/>
                        <a:pt x="112" y="106"/>
                      </a:cubicBezTo>
                      <a:cubicBezTo>
                        <a:pt x="114" y="105"/>
                        <a:pt x="121" y="99"/>
                        <a:pt x="123" y="99"/>
                      </a:cubicBezTo>
                      <a:cubicBezTo>
                        <a:pt x="122" y="100"/>
                        <a:pt x="122" y="100"/>
                        <a:pt x="122" y="100"/>
                      </a:cubicBezTo>
                      <a:cubicBezTo>
                        <a:pt x="124" y="100"/>
                        <a:pt x="124" y="100"/>
                        <a:pt x="124" y="100"/>
                      </a:cubicBezTo>
                      <a:cubicBezTo>
                        <a:pt x="121" y="102"/>
                        <a:pt x="115" y="106"/>
                        <a:pt x="112" y="107"/>
                      </a:cubicBezTo>
                      <a:cubicBezTo>
                        <a:pt x="112" y="108"/>
                        <a:pt x="111" y="108"/>
                        <a:pt x="112" y="109"/>
                      </a:cubicBezTo>
                      <a:cubicBezTo>
                        <a:pt x="112" y="110"/>
                        <a:pt x="111" y="110"/>
                        <a:pt x="110" y="110"/>
                      </a:cubicBezTo>
                      <a:cubicBezTo>
                        <a:pt x="112" y="112"/>
                        <a:pt x="112" y="112"/>
                        <a:pt x="112" y="112"/>
                      </a:cubicBezTo>
                      <a:cubicBezTo>
                        <a:pt x="113" y="110"/>
                        <a:pt x="115" y="111"/>
                        <a:pt x="116" y="109"/>
                      </a:cubicBezTo>
                      <a:cubicBezTo>
                        <a:pt x="112" y="110"/>
                        <a:pt x="112" y="110"/>
                        <a:pt x="112" y="110"/>
                      </a:cubicBezTo>
                      <a:cubicBezTo>
                        <a:pt x="114" y="108"/>
                        <a:pt x="119" y="105"/>
                        <a:pt x="119" y="107"/>
                      </a:cubicBezTo>
                      <a:cubicBezTo>
                        <a:pt x="119" y="108"/>
                        <a:pt x="116" y="110"/>
                        <a:pt x="115" y="111"/>
                      </a:cubicBezTo>
                      <a:cubicBezTo>
                        <a:pt x="116" y="110"/>
                        <a:pt x="118" y="110"/>
                        <a:pt x="117" y="111"/>
                      </a:cubicBezTo>
                      <a:cubicBezTo>
                        <a:pt x="116" y="112"/>
                        <a:pt x="116" y="112"/>
                        <a:pt x="116" y="112"/>
                      </a:cubicBezTo>
                      <a:cubicBezTo>
                        <a:pt x="116" y="113"/>
                        <a:pt x="119" y="110"/>
                        <a:pt x="119" y="113"/>
                      </a:cubicBezTo>
                      <a:cubicBezTo>
                        <a:pt x="119" y="113"/>
                        <a:pt x="117" y="116"/>
                        <a:pt x="118" y="115"/>
                      </a:cubicBezTo>
                      <a:cubicBezTo>
                        <a:pt x="120" y="112"/>
                        <a:pt x="126" y="105"/>
                        <a:pt x="128" y="103"/>
                      </a:cubicBezTo>
                      <a:cubicBezTo>
                        <a:pt x="128" y="104"/>
                        <a:pt x="127" y="107"/>
                        <a:pt x="127" y="108"/>
                      </a:cubicBezTo>
                      <a:cubicBezTo>
                        <a:pt x="126" y="111"/>
                        <a:pt x="122" y="112"/>
                        <a:pt x="121" y="114"/>
                      </a:cubicBezTo>
                      <a:cubicBezTo>
                        <a:pt x="122" y="113"/>
                        <a:pt x="123" y="113"/>
                        <a:pt x="123" y="113"/>
                      </a:cubicBezTo>
                      <a:cubicBezTo>
                        <a:pt x="123" y="114"/>
                        <a:pt x="121" y="114"/>
                        <a:pt x="122" y="115"/>
                      </a:cubicBezTo>
                      <a:cubicBezTo>
                        <a:pt x="124" y="113"/>
                        <a:pt x="123" y="116"/>
                        <a:pt x="124" y="113"/>
                      </a:cubicBezTo>
                      <a:cubicBezTo>
                        <a:pt x="125" y="113"/>
                        <a:pt x="124" y="114"/>
                        <a:pt x="125" y="115"/>
                      </a:cubicBezTo>
                      <a:cubicBezTo>
                        <a:pt x="126" y="113"/>
                        <a:pt x="130" y="111"/>
                        <a:pt x="131" y="111"/>
                      </a:cubicBezTo>
                      <a:cubicBezTo>
                        <a:pt x="130" y="111"/>
                        <a:pt x="130" y="112"/>
                        <a:pt x="130" y="113"/>
                      </a:cubicBezTo>
                      <a:cubicBezTo>
                        <a:pt x="131" y="114"/>
                        <a:pt x="131" y="116"/>
                        <a:pt x="132" y="117"/>
                      </a:cubicBezTo>
                      <a:cubicBezTo>
                        <a:pt x="132" y="117"/>
                        <a:pt x="132" y="118"/>
                        <a:pt x="131" y="119"/>
                      </a:cubicBezTo>
                      <a:cubicBezTo>
                        <a:pt x="131" y="119"/>
                        <a:pt x="132" y="118"/>
                        <a:pt x="132" y="119"/>
                      </a:cubicBezTo>
                      <a:cubicBezTo>
                        <a:pt x="131" y="121"/>
                        <a:pt x="131" y="118"/>
                        <a:pt x="130" y="121"/>
                      </a:cubicBezTo>
                      <a:cubicBezTo>
                        <a:pt x="131" y="120"/>
                        <a:pt x="132" y="120"/>
                        <a:pt x="133" y="120"/>
                      </a:cubicBezTo>
                      <a:cubicBezTo>
                        <a:pt x="135" y="118"/>
                        <a:pt x="133" y="118"/>
                        <a:pt x="131" y="119"/>
                      </a:cubicBezTo>
                      <a:cubicBezTo>
                        <a:pt x="134" y="116"/>
                        <a:pt x="137" y="114"/>
                        <a:pt x="139" y="114"/>
                      </a:cubicBezTo>
                      <a:cubicBezTo>
                        <a:pt x="141" y="114"/>
                        <a:pt x="138" y="116"/>
                        <a:pt x="139" y="116"/>
                      </a:cubicBezTo>
                      <a:cubicBezTo>
                        <a:pt x="140" y="118"/>
                        <a:pt x="144" y="113"/>
                        <a:pt x="144" y="116"/>
                      </a:cubicBezTo>
                      <a:cubicBezTo>
                        <a:pt x="143" y="118"/>
                        <a:pt x="141" y="119"/>
                        <a:pt x="140" y="121"/>
                      </a:cubicBezTo>
                      <a:cubicBezTo>
                        <a:pt x="139" y="121"/>
                        <a:pt x="140" y="119"/>
                        <a:pt x="139" y="118"/>
                      </a:cubicBezTo>
                      <a:cubicBezTo>
                        <a:pt x="139" y="120"/>
                        <a:pt x="139" y="120"/>
                        <a:pt x="139" y="120"/>
                      </a:cubicBezTo>
                      <a:cubicBezTo>
                        <a:pt x="139" y="120"/>
                        <a:pt x="138" y="120"/>
                        <a:pt x="138" y="119"/>
                      </a:cubicBezTo>
                      <a:cubicBezTo>
                        <a:pt x="137" y="121"/>
                        <a:pt x="141" y="122"/>
                        <a:pt x="141" y="125"/>
                      </a:cubicBezTo>
                      <a:cubicBezTo>
                        <a:pt x="142" y="125"/>
                        <a:pt x="143" y="124"/>
                        <a:pt x="143" y="124"/>
                      </a:cubicBezTo>
                      <a:cubicBezTo>
                        <a:pt x="142" y="123"/>
                        <a:pt x="142" y="123"/>
                        <a:pt x="142" y="123"/>
                      </a:cubicBezTo>
                      <a:cubicBezTo>
                        <a:pt x="143" y="122"/>
                        <a:pt x="145" y="122"/>
                        <a:pt x="145" y="121"/>
                      </a:cubicBezTo>
                      <a:cubicBezTo>
                        <a:pt x="146" y="121"/>
                        <a:pt x="148" y="120"/>
                        <a:pt x="148" y="122"/>
                      </a:cubicBezTo>
                      <a:cubicBezTo>
                        <a:pt x="147" y="124"/>
                        <a:pt x="147" y="124"/>
                        <a:pt x="147" y="124"/>
                      </a:cubicBezTo>
                      <a:cubicBezTo>
                        <a:pt x="147" y="123"/>
                        <a:pt x="147" y="122"/>
                        <a:pt x="147" y="122"/>
                      </a:cubicBezTo>
                      <a:cubicBezTo>
                        <a:pt x="148" y="122"/>
                        <a:pt x="146" y="126"/>
                        <a:pt x="148" y="124"/>
                      </a:cubicBezTo>
                      <a:cubicBezTo>
                        <a:pt x="149" y="122"/>
                        <a:pt x="149" y="122"/>
                        <a:pt x="149" y="122"/>
                      </a:cubicBezTo>
                      <a:cubicBezTo>
                        <a:pt x="150" y="122"/>
                        <a:pt x="153" y="121"/>
                        <a:pt x="153" y="122"/>
                      </a:cubicBezTo>
                      <a:cubicBezTo>
                        <a:pt x="154" y="120"/>
                        <a:pt x="153" y="122"/>
                        <a:pt x="154" y="119"/>
                      </a:cubicBezTo>
                      <a:cubicBezTo>
                        <a:pt x="152" y="122"/>
                        <a:pt x="152" y="117"/>
                        <a:pt x="150" y="121"/>
                      </a:cubicBezTo>
                      <a:cubicBezTo>
                        <a:pt x="152" y="118"/>
                        <a:pt x="150" y="119"/>
                        <a:pt x="152" y="116"/>
                      </a:cubicBezTo>
                      <a:cubicBezTo>
                        <a:pt x="151" y="117"/>
                        <a:pt x="151" y="117"/>
                        <a:pt x="150" y="117"/>
                      </a:cubicBezTo>
                      <a:cubicBezTo>
                        <a:pt x="150" y="117"/>
                        <a:pt x="150" y="117"/>
                        <a:pt x="150" y="117"/>
                      </a:cubicBezTo>
                      <a:cubicBezTo>
                        <a:pt x="150" y="117"/>
                        <a:pt x="150" y="117"/>
                        <a:pt x="150" y="117"/>
                      </a:cubicBezTo>
                      <a:cubicBezTo>
                        <a:pt x="150" y="117"/>
                        <a:pt x="150" y="117"/>
                        <a:pt x="150" y="117"/>
                      </a:cubicBezTo>
                      <a:cubicBezTo>
                        <a:pt x="150" y="117"/>
                        <a:pt x="150" y="117"/>
                        <a:pt x="150" y="117"/>
                      </a:cubicBezTo>
                      <a:cubicBezTo>
                        <a:pt x="150" y="117"/>
                        <a:pt x="149" y="118"/>
                        <a:pt x="149" y="118"/>
                      </a:cubicBezTo>
                      <a:cubicBezTo>
                        <a:pt x="148" y="119"/>
                        <a:pt x="147" y="118"/>
                        <a:pt x="146" y="119"/>
                      </a:cubicBezTo>
                      <a:cubicBezTo>
                        <a:pt x="146" y="118"/>
                        <a:pt x="146" y="118"/>
                        <a:pt x="147" y="117"/>
                      </a:cubicBezTo>
                      <a:cubicBezTo>
                        <a:pt x="145" y="118"/>
                        <a:pt x="145" y="118"/>
                        <a:pt x="145" y="118"/>
                      </a:cubicBezTo>
                      <a:cubicBezTo>
                        <a:pt x="146" y="117"/>
                        <a:pt x="146" y="115"/>
                        <a:pt x="148" y="115"/>
                      </a:cubicBezTo>
                      <a:cubicBezTo>
                        <a:pt x="147" y="114"/>
                        <a:pt x="147" y="114"/>
                        <a:pt x="147" y="114"/>
                      </a:cubicBezTo>
                      <a:cubicBezTo>
                        <a:pt x="147" y="113"/>
                        <a:pt x="147" y="112"/>
                        <a:pt x="146" y="112"/>
                      </a:cubicBezTo>
                      <a:cubicBezTo>
                        <a:pt x="146" y="112"/>
                        <a:pt x="144" y="113"/>
                        <a:pt x="145" y="112"/>
                      </a:cubicBezTo>
                      <a:cubicBezTo>
                        <a:pt x="143" y="112"/>
                        <a:pt x="143" y="112"/>
                        <a:pt x="143" y="112"/>
                      </a:cubicBezTo>
                      <a:cubicBezTo>
                        <a:pt x="143" y="111"/>
                        <a:pt x="143" y="111"/>
                        <a:pt x="143" y="111"/>
                      </a:cubicBezTo>
                      <a:cubicBezTo>
                        <a:pt x="142" y="110"/>
                        <a:pt x="139" y="111"/>
                        <a:pt x="139" y="108"/>
                      </a:cubicBezTo>
                      <a:cubicBezTo>
                        <a:pt x="139" y="108"/>
                        <a:pt x="138" y="108"/>
                        <a:pt x="138" y="106"/>
                      </a:cubicBezTo>
                      <a:cubicBezTo>
                        <a:pt x="138" y="105"/>
                        <a:pt x="138" y="105"/>
                        <a:pt x="138" y="105"/>
                      </a:cubicBezTo>
                      <a:cubicBezTo>
                        <a:pt x="138" y="105"/>
                        <a:pt x="138" y="103"/>
                        <a:pt x="137" y="104"/>
                      </a:cubicBezTo>
                      <a:cubicBezTo>
                        <a:pt x="139" y="100"/>
                        <a:pt x="135" y="100"/>
                        <a:pt x="134" y="99"/>
                      </a:cubicBezTo>
                      <a:cubicBezTo>
                        <a:pt x="133" y="101"/>
                        <a:pt x="133" y="101"/>
                        <a:pt x="133" y="101"/>
                      </a:cubicBezTo>
                      <a:cubicBezTo>
                        <a:pt x="132" y="100"/>
                        <a:pt x="131" y="100"/>
                        <a:pt x="130" y="100"/>
                      </a:cubicBezTo>
                      <a:cubicBezTo>
                        <a:pt x="129" y="101"/>
                        <a:pt x="129" y="101"/>
                        <a:pt x="129" y="101"/>
                      </a:cubicBezTo>
                      <a:cubicBezTo>
                        <a:pt x="127" y="101"/>
                        <a:pt x="128" y="98"/>
                        <a:pt x="126" y="98"/>
                      </a:cubicBezTo>
                      <a:cubicBezTo>
                        <a:pt x="127" y="97"/>
                        <a:pt x="127" y="97"/>
                        <a:pt x="127" y="98"/>
                      </a:cubicBezTo>
                      <a:cubicBezTo>
                        <a:pt x="128" y="94"/>
                        <a:pt x="122" y="98"/>
                        <a:pt x="123" y="94"/>
                      </a:cubicBezTo>
                      <a:cubicBezTo>
                        <a:pt x="122" y="95"/>
                        <a:pt x="122" y="94"/>
                        <a:pt x="122" y="94"/>
                      </a:cubicBezTo>
                      <a:cubicBezTo>
                        <a:pt x="122" y="94"/>
                        <a:pt x="122" y="94"/>
                        <a:pt x="122" y="94"/>
                      </a:cubicBezTo>
                      <a:cubicBezTo>
                        <a:pt x="122" y="94"/>
                        <a:pt x="122" y="94"/>
                        <a:pt x="122" y="93"/>
                      </a:cubicBezTo>
                      <a:cubicBezTo>
                        <a:pt x="122" y="93"/>
                        <a:pt x="122" y="93"/>
                        <a:pt x="123" y="92"/>
                      </a:cubicBezTo>
                      <a:cubicBezTo>
                        <a:pt x="122" y="93"/>
                        <a:pt x="122" y="93"/>
                        <a:pt x="122" y="93"/>
                      </a:cubicBezTo>
                      <a:cubicBezTo>
                        <a:pt x="122" y="93"/>
                        <a:pt x="121" y="93"/>
                        <a:pt x="121" y="93"/>
                      </a:cubicBezTo>
                      <a:cubicBezTo>
                        <a:pt x="122" y="92"/>
                        <a:pt x="122" y="92"/>
                        <a:pt x="122" y="92"/>
                      </a:cubicBezTo>
                      <a:cubicBezTo>
                        <a:pt x="122" y="92"/>
                        <a:pt x="122" y="92"/>
                        <a:pt x="122" y="92"/>
                      </a:cubicBezTo>
                      <a:cubicBezTo>
                        <a:pt x="122" y="91"/>
                        <a:pt x="121" y="92"/>
                        <a:pt x="120" y="93"/>
                      </a:cubicBezTo>
                      <a:cubicBezTo>
                        <a:pt x="120" y="93"/>
                        <a:pt x="119" y="93"/>
                        <a:pt x="119" y="94"/>
                      </a:cubicBezTo>
                      <a:cubicBezTo>
                        <a:pt x="121" y="91"/>
                        <a:pt x="117" y="94"/>
                        <a:pt x="119" y="91"/>
                      </a:cubicBezTo>
                      <a:cubicBezTo>
                        <a:pt x="118" y="92"/>
                        <a:pt x="117" y="90"/>
                        <a:pt x="114" y="93"/>
                      </a:cubicBezTo>
                      <a:cubicBezTo>
                        <a:pt x="114" y="92"/>
                        <a:pt x="114" y="92"/>
                        <a:pt x="115" y="92"/>
                      </a:cubicBezTo>
                      <a:cubicBezTo>
                        <a:pt x="114" y="92"/>
                        <a:pt x="114" y="91"/>
                        <a:pt x="113" y="91"/>
                      </a:cubicBezTo>
                      <a:cubicBezTo>
                        <a:pt x="115" y="89"/>
                        <a:pt x="115" y="89"/>
                        <a:pt x="115" y="89"/>
                      </a:cubicBezTo>
                      <a:cubicBezTo>
                        <a:pt x="112" y="91"/>
                        <a:pt x="112" y="91"/>
                        <a:pt x="112" y="91"/>
                      </a:cubicBezTo>
                      <a:cubicBezTo>
                        <a:pt x="112" y="90"/>
                        <a:pt x="113" y="89"/>
                        <a:pt x="114" y="88"/>
                      </a:cubicBezTo>
                      <a:cubicBezTo>
                        <a:pt x="111" y="89"/>
                        <a:pt x="113" y="88"/>
                        <a:pt x="110" y="89"/>
                      </a:cubicBezTo>
                      <a:cubicBezTo>
                        <a:pt x="111" y="88"/>
                        <a:pt x="111" y="88"/>
                        <a:pt x="111" y="88"/>
                      </a:cubicBezTo>
                      <a:cubicBezTo>
                        <a:pt x="110" y="88"/>
                        <a:pt x="108" y="89"/>
                        <a:pt x="109" y="88"/>
                      </a:cubicBezTo>
                      <a:cubicBezTo>
                        <a:pt x="110" y="85"/>
                        <a:pt x="105" y="84"/>
                        <a:pt x="105" y="80"/>
                      </a:cubicBezTo>
                      <a:cubicBezTo>
                        <a:pt x="102" y="84"/>
                        <a:pt x="105" y="77"/>
                        <a:pt x="102" y="80"/>
                      </a:cubicBezTo>
                      <a:cubicBezTo>
                        <a:pt x="103" y="79"/>
                        <a:pt x="103" y="78"/>
                        <a:pt x="104" y="78"/>
                      </a:cubicBezTo>
                      <a:cubicBezTo>
                        <a:pt x="102" y="78"/>
                        <a:pt x="104" y="75"/>
                        <a:pt x="101" y="77"/>
                      </a:cubicBezTo>
                      <a:cubicBezTo>
                        <a:pt x="101" y="76"/>
                        <a:pt x="102" y="76"/>
                        <a:pt x="102" y="75"/>
                      </a:cubicBezTo>
                      <a:cubicBezTo>
                        <a:pt x="102" y="75"/>
                        <a:pt x="101" y="76"/>
                        <a:pt x="102" y="75"/>
                      </a:cubicBezTo>
                      <a:cubicBezTo>
                        <a:pt x="102" y="74"/>
                        <a:pt x="102" y="74"/>
                        <a:pt x="103" y="74"/>
                      </a:cubicBezTo>
                      <a:cubicBezTo>
                        <a:pt x="102" y="73"/>
                        <a:pt x="99" y="76"/>
                        <a:pt x="97" y="78"/>
                      </a:cubicBezTo>
                      <a:cubicBezTo>
                        <a:pt x="98" y="77"/>
                        <a:pt x="97" y="77"/>
                        <a:pt x="95" y="78"/>
                      </a:cubicBezTo>
                      <a:cubicBezTo>
                        <a:pt x="96" y="77"/>
                        <a:pt x="96" y="76"/>
                        <a:pt x="97" y="76"/>
                      </a:cubicBezTo>
                      <a:cubicBezTo>
                        <a:pt x="97" y="76"/>
                        <a:pt x="96" y="73"/>
                        <a:pt x="94" y="75"/>
                      </a:cubicBezTo>
                      <a:cubicBezTo>
                        <a:pt x="94" y="74"/>
                        <a:pt x="94" y="74"/>
                        <a:pt x="93" y="74"/>
                      </a:cubicBezTo>
                      <a:cubicBezTo>
                        <a:pt x="92" y="73"/>
                        <a:pt x="93" y="73"/>
                        <a:pt x="92" y="73"/>
                      </a:cubicBezTo>
                      <a:cubicBezTo>
                        <a:pt x="91" y="73"/>
                        <a:pt x="91" y="73"/>
                        <a:pt x="91" y="73"/>
                      </a:cubicBezTo>
                      <a:cubicBezTo>
                        <a:pt x="89" y="75"/>
                        <a:pt x="90" y="73"/>
                        <a:pt x="89" y="73"/>
                      </a:cubicBezTo>
                      <a:cubicBezTo>
                        <a:pt x="90" y="72"/>
                        <a:pt x="90" y="72"/>
                        <a:pt x="90" y="72"/>
                      </a:cubicBezTo>
                      <a:cubicBezTo>
                        <a:pt x="89" y="69"/>
                        <a:pt x="88" y="73"/>
                        <a:pt x="88" y="69"/>
                      </a:cubicBezTo>
                      <a:cubicBezTo>
                        <a:pt x="87" y="71"/>
                        <a:pt x="87" y="71"/>
                        <a:pt x="87" y="71"/>
                      </a:cubicBezTo>
                      <a:cubicBezTo>
                        <a:pt x="84" y="74"/>
                        <a:pt x="87" y="68"/>
                        <a:pt x="85" y="68"/>
                      </a:cubicBezTo>
                      <a:cubicBezTo>
                        <a:pt x="85" y="69"/>
                        <a:pt x="85" y="69"/>
                        <a:pt x="85" y="69"/>
                      </a:cubicBezTo>
                      <a:cubicBezTo>
                        <a:pt x="83" y="70"/>
                        <a:pt x="87" y="64"/>
                        <a:pt x="87" y="63"/>
                      </a:cubicBezTo>
                      <a:cubicBezTo>
                        <a:pt x="87" y="63"/>
                        <a:pt x="87" y="63"/>
                        <a:pt x="88" y="63"/>
                      </a:cubicBezTo>
                      <a:cubicBezTo>
                        <a:pt x="88" y="60"/>
                        <a:pt x="86" y="65"/>
                        <a:pt x="85" y="64"/>
                      </a:cubicBezTo>
                      <a:cubicBezTo>
                        <a:pt x="85" y="63"/>
                        <a:pt x="87" y="62"/>
                        <a:pt x="87" y="61"/>
                      </a:cubicBezTo>
                      <a:cubicBezTo>
                        <a:pt x="87" y="60"/>
                        <a:pt x="82" y="63"/>
                        <a:pt x="82" y="60"/>
                      </a:cubicBezTo>
                      <a:cubicBezTo>
                        <a:pt x="82" y="61"/>
                        <a:pt x="82" y="62"/>
                        <a:pt x="81" y="62"/>
                      </a:cubicBezTo>
                      <a:cubicBezTo>
                        <a:pt x="80" y="62"/>
                        <a:pt x="81" y="57"/>
                        <a:pt x="78" y="59"/>
                      </a:cubicBezTo>
                      <a:cubicBezTo>
                        <a:pt x="78" y="59"/>
                        <a:pt x="79" y="59"/>
                        <a:pt x="79" y="59"/>
                      </a:cubicBezTo>
                      <a:cubicBezTo>
                        <a:pt x="78" y="59"/>
                        <a:pt x="76" y="58"/>
                        <a:pt x="75" y="59"/>
                      </a:cubicBezTo>
                      <a:cubicBezTo>
                        <a:pt x="78" y="54"/>
                        <a:pt x="69" y="59"/>
                        <a:pt x="73" y="54"/>
                      </a:cubicBezTo>
                      <a:cubicBezTo>
                        <a:pt x="71" y="53"/>
                        <a:pt x="71" y="53"/>
                        <a:pt x="71" y="53"/>
                      </a:cubicBezTo>
                      <a:cubicBezTo>
                        <a:pt x="72" y="53"/>
                        <a:pt x="72" y="53"/>
                        <a:pt x="72" y="53"/>
                      </a:cubicBezTo>
                      <a:cubicBezTo>
                        <a:pt x="71" y="52"/>
                        <a:pt x="70" y="52"/>
                        <a:pt x="68" y="53"/>
                      </a:cubicBezTo>
                      <a:cubicBezTo>
                        <a:pt x="68" y="53"/>
                        <a:pt x="69" y="52"/>
                        <a:pt x="69" y="52"/>
                      </a:cubicBezTo>
                      <a:cubicBezTo>
                        <a:pt x="68" y="50"/>
                        <a:pt x="68" y="50"/>
                        <a:pt x="65" y="51"/>
                      </a:cubicBezTo>
                      <a:cubicBezTo>
                        <a:pt x="66" y="50"/>
                        <a:pt x="66" y="50"/>
                        <a:pt x="66" y="50"/>
                      </a:cubicBezTo>
                      <a:cubicBezTo>
                        <a:pt x="65" y="50"/>
                        <a:pt x="66" y="45"/>
                        <a:pt x="62" y="46"/>
                      </a:cubicBezTo>
                      <a:cubicBezTo>
                        <a:pt x="63" y="46"/>
                        <a:pt x="63" y="45"/>
                        <a:pt x="63" y="45"/>
                      </a:cubicBezTo>
                      <a:cubicBezTo>
                        <a:pt x="60" y="46"/>
                        <a:pt x="63" y="38"/>
                        <a:pt x="57" y="43"/>
                      </a:cubicBezTo>
                      <a:cubicBezTo>
                        <a:pt x="55" y="43"/>
                        <a:pt x="55" y="43"/>
                        <a:pt x="55" y="43"/>
                      </a:cubicBezTo>
                      <a:cubicBezTo>
                        <a:pt x="56" y="45"/>
                        <a:pt x="53" y="45"/>
                        <a:pt x="53" y="47"/>
                      </a:cubicBezTo>
                      <a:cubicBezTo>
                        <a:pt x="52" y="46"/>
                        <a:pt x="52" y="44"/>
                        <a:pt x="53" y="44"/>
                      </a:cubicBezTo>
                      <a:cubicBezTo>
                        <a:pt x="53" y="44"/>
                        <a:pt x="53" y="44"/>
                        <a:pt x="53" y="44"/>
                      </a:cubicBezTo>
                      <a:cubicBezTo>
                        <a:pt x="56" y="42"/>
                        <a:pt x="52" y="42"/>
                        <a:pt x="54" y="40"/>
                      </a:cubicBezTo>
                      <a:cubicBezTo>
                        <a:pt x="51" y="38"/>
                        <a:pt x="50" y="34"/>
                        <a:pt x="47" y="31"/>
                      </a:cubicBezTo>
                      <a:cubicBezTo>
                        <a:pt x="45" y="34"/>
                        <a:pt x="45" y="34"/>
                        <a:pt x="45" y="34"/>
                      </a:cubicBezTo>
                      <a:cubicBezTo>
                        <a:pt x="45" y="33"/>
                        <a:pt x="45" y="33"/>
                        <a:pt x="45" y="33"/>
                      </a:cubicBezTo>
                      <a:cubicBezTo>
                        <a:pt x="45" y="32"/>
                        <a:pt x="46" y="31"/>
                        <a:pt x="46" y="31"/>
                      </a:cubicBezTo>
                      <a:cubicBezTo>
                        <a:pt x="47" y="30"/>
                        <a:pt x="44" y="31"/>
                        <a:pt x="44" y="32"/>
                      </a:cubicBezTo>
                      <a:cubicBezTo>
                        <a:pt x="43" y="30"/>
                        <a:pt x="47" y="30"/>
                        <a:pt x="46" y="29"/>
                      </a:cubicBezTo>
                      <a:cubicBezTo>
                        <a:pt x="45" y="29"/>
                        <a:pt x="45" y="29"/>
                        <a:pt x="45" y="29"/>
                      </a:cubicBezTo>
                      <a:cubicBezTo>
                        <a:pt x="45" y="29"/>
                        <a:pt x="45" y="29"/>
                        <a:pt x="45" y="29"/>
                      </a:cubicBezTo>
                      <a:cubicBezTo>
                        <a:pt x="44" y="30"/>
                        <a:pt x="43" y="31"/>
                        <a:pt x="43" y="30"/>
                      </a:cubicBezTo>
                      <a:cubicBezTo>
                        <a:pt x="42" y="29"/>
                        <a:pt x="43" y="28"/>
                        <a:pt x="43" y="28"/>
                      </a:cubicBezTo>
                      <a:cubicBezTo>
                        <a:pt x="43" y="28"/>
                        <a:pt x="43" y="28"/>
                        <a:pt x="43" y="28"/>
                      </a:cubicBezTo>
                      <a:cubicBezTo>
                        <a:pt x="42" y="27"/>
                        <a:pt x="42" y="27"/>
                        <a:pt x="42" y="27"/>
                      </a:cubicBezTo>
                      <a:cubicBezTo>
                        <a:pt x="41" y="29"/>
                        <a:pt x="41" y="29"/>
                        <a:pt x="41" y="29"/>
                      </a:cubicBezTo>
                      <a:cubicBezTo>
                        <a:pt x="40" y="29"/>
                        <a:pt x="40" y="28"/>
                        <a:pt x="39" y="30"/>
                      </a:cubicBezTo>
                      <a:cubicBezTo>
                        <a:pt x="41" y="27"/>
                        <a:pt x="35" y="25"/>
                        <a:pt x="36" y="24"/>
                      </a:cubicBezTo>
                      <a:cubicBezTo>
                        <a:pt x="34" y="25"/>
                        <a:pt x="33" y="24"/>
                        <a:pt x="32" y="23"/>
                      </a:cubicBezTo>
                      <a:cubicBezTo>
                        <a:pt x="32" y="24"/>
                        <a:pt x="31" y="26"/>
                        <a:pt x="30" y="25"/>
                      </a:cubicBezTo>
                      <a:cubicBezTo>
                        <a:pt x="34" y="21"/>
                        <a:pt x="30" y="22"/>
                        <a:pt x="32" y="18"/>
                      </a:cubicBezTo>
                      <a:cubicBezTo>
                        <a:pt x="31" y="21"/>
                        <a:pt x="29" y="17"/>
                        <a:pt x="28" y="21"/>
                      </a:cubicBezTo>
                      <a:cubicBezTo>
                        <a:pt x="27" y="20"/>
                        <a:pt x="29" y="19"/>
                        <a:pt x="29" y="18"/>
                      </a:cubicBezTo>
                      <a:cubicBezTo>
                        <a:pt x="26" y="18"/>
                        <a:pt x="27" y="14"/>
                        <a:pt x="24" y="13"/>
                      </a:cubicBezTo>
                      <a:cubicBezTo>
                        <a:pt x="24" y="13"/>
                        <a:pt x="23" y="14"/>
                        <a:pt x="22" y="15"/>
                      </a:cubicBezTo>
                      <a:cubicBezTo>
                        <a:pt x="23" y="11"/>
                        <a:pt x="23" y="11"/>
                        <a:pt x="23" y="11"/>
                      </a:cubicBezTo>
                      <a:cubicBezTo>
                        <a:pt x="23" y="11"/>
                        <a:pt x="21" y="14"/>
                        <a:pt x="21" y="12"/>
                      </a:cubicBezTo>
                      <a:cubicBezTo>
                        <a:pt x="21" y="12"/>
                        <a:pt x="21" y="13"/>
                        <a:pt x="20" y="13"/>
                      </a:cubicBezTo>
                      <a:cubicBezTo>
                        <a:pt x="19" y="9"/>
                        <a:pt x="14" y="9"/>
                        <a:pt x="12" y="6"/>
                      </a:cubicBezTo>
                      <a:cubicBezTo>
                        <a:pt x="13" y="6"/>
                        <a:pt x="13" y="6"/>
                        <a:pt x="13" y="6"/>
                      </a:cubicBezTo>
                      <a:cubicBezTo>
                        <a:pt x="11" y="4"/>
                        <a:pt x="9" y="2"/>
                        <a:pt x="8" y="0"/>
                      </a:cubicBezTo>
                      <a:cubicBezTo>
                        <a:pt x="8" y="2"/>
                        <a:pt x="8" y="2"/>
                        <a:pt x="7" y="2"/>
                      </a:cubicBezTo>
                      <a:cubicBezTo>
                        <a:pt x="7" y="2"/>
                        <a:pt x="6" y="3"/>
                        <a:pt x="6" y="4"/>
                      </a:cubicBezTo>
                      <a:cubicBezTo>
                        <a:pt x="6" y="4"/>
                        <a:pt x="6" y="3"/>
                        <a:pt x="6" y="2"/>
                      </a:cubicBezTo>
                      <a:cubicBezTo>
                        <a:pt x="5" y="2"/>
                        <a:pt x="5" y="1"/>
                        <a:pt x="5" y="1"/>
                      </a:cubicBezTo>
                      <a:cubicBezTo>
                        <a:pt x="4" y="3"/>
                        <a:pt x="5" y="1"/>
                        <a:pt x="3" y="3"/>
                      </a:cubicBezTo>
                      <a:cubicBezTo>
                        <a:pt x="3" y="3"/>
                        <a:pt x="4" y="3"/>
                        <a:pt x="4" y="3"/>
                      </a:cubicBezTo>
                      <a:cubicBezTo>
                        <a:pt x="3" y="4"/>
                        <a:pt x="2" y="5"/>
                        <a:pt x="1" y="7"/>
                      </a:cubicBezTo>
                      <a:cubicBezTo>
                        <a:pt x="1" y="9"/>
                        <a:pt x="0" y="11"/>
                        <a:pt x="0" y="12"/>
                      </a:cubicBezTo>
                      <a:cubicBezTo>
                        <a:pt x="2" y="10"/>
                        <a:pt x="1" y="18"/>
                        <a:pt x="4" y="14"/>
                      </a:cubicBezTo>
                      <a:cubicBezTo>
                        <a:pt x="3" y="15"/>
                        <a:pt x="3" y="15"/>
                        <a:pt x="3" y="16"/>
                      </a:cubicBezTo>
                      <a:cubicBezTo>
                        <a:pt x="3" y="15"/>
                        <a:pt x="4" y="14"/>
                        <a:pt x="4" y="15"/>
                      </a:cubicBezTo>
                      <a:cubicBezTo>
                        <a:pt x="4" y="15"/>
                        <a:pt x="4" y="15"/>
                        <a:pt x="4" y="15"/>
                      </a:cubicBezTo>
                      <a:cubicBezTo>
                        <a:pt x="3" y="16"/>
                        <a:pt x="4" y="15"/>
                        <a:pt x="4" y="15"/>
                      </a:cubicBezTo>
                      <a:cubicBezTo>
                        <a:pt x="4" y="14"/>
                        <a:pt x="5" y="14"/>
                        <a:pt x="5" y="14"/>
                      </a:cubicBezTo>
                      <a:cubicBezTo>
                        <a:pt x="4" y="16"/>
                        <a:pt x="4" y="16"/>
                        <a:pt x="4" y="16"/>
                      </a:cubicBezTo>
                      <a:cubicBezTo>
                        <a:pt x="6" y="17"/>
                        <a:pt x="6" y="19"/>
                        <a:pt x="7" y="21"/>
                      </a:cubicBezTo>
                      <a:cubicBezTo>
                        <a:pt x="8" y="19"/>
                        <a:pt x="8" y="19"/>
                        <a:pt x="8" y="19"/>
                      </a:cubicBezTo>
                      <a:cubicBezTo>
                        <a:pt x="8" y="20"/>
                        <a:pt x="8" y="21"/>
                        <a:pt x="8" y="21"/>
                      </a:cubicBezTo>
                      <a:cubicBezTo>
                        <a:pt x="10" y="19"/>
                        <a:pt x="7" y="20"/>
                        <a:pt x="9" y="18"/>
                      </a:cubicBezTo>
                      <a:cubicBezTo>
                        <a:pt x="8" y="21"/>
                        <a:pt x="13" y="20"/>
                        <a:pt x="10" y="24"/>
                      </a:cubicBezTo>
                      <a:cubicBezTo>
                        <a:pt x="11" y="25"/>
                        <a:pt x="12" y="22"/>
                        <a:pt x="12" y="23"/>
                      </a:cubicBezTo>
                      <a:cubicBezTo>
                        <a:pt x="12" y="24"/>
                        <a:pt x="12" y="24"/>
                        <a:pt x="12" y="24"/>
                      </a:cubicBezTo>
                      <a:cubicBezTo>
                        <a:pt x="13" y="23"/>
                        <a:pt x="13" y="23"/>
                        <a:pt x="13" y="23"/>
                      </a:cubicBezTo>
                      <a:cubicBezTo>
                        <a:pt x="13" y="24"/>
                        <a:pt x="12" y="25"/>
                        <a:pt x="12" y="26"/>
                      </a:cubicBezTo>
                      <a:cubicBezTo>
                        <a:pt x="12" y="26"/>
                        <a:pt x="11" y="26"/>
                        <a:pt x="11" y="26"/>
                      </a:cubicBezTo>
                      <a:cubicBezTo>
                        <a:pt x="11" y="27"/>
                        <a:pt x="13" y="27"/>
                        <a:pt x="13" y="27"/>
                      </a:cubicBezTo>
                      <a:cubicBezTo>
                        <a:pt x="13" y="26"/>
                        <a:pt x="13" y="26"/>
                        <a:pt x="13" y="26"/>
                      </a:cubicBezTo>
                      <a:cubicBezTo>
                        <a:pt x="16" y="27"/>
                        <a:pt x="17" y="30"/>
                        <a:pt x="21" y="30"/>
                      </a:cubicBezTo>
                      <a:cubicBezTo>
                        <a:pt x="21" y="29"/>
                        <a:pt x="21" y="29"/>
                        <a:pt x="21" y="29"/>
                      </a:cubicBezTo>
                      <a:cubicBezTo>
                        <a:pt x="24" y="29"/>
                        <a:pt x="22" y="31"/>
                        <a:pt x="24" y="31"/>
                      </a:cubicBezTo>
                      <a:cubicBezTo>
                        <a:pt x="23" y="31"/>
                        <a:pt x="23" y="31"/>
                        <a:pt x="23" y="31"/>
                      </a:cubicBezTo>
                      <a:cubicBezTo>
                        <a:pt x="24" y="31"/>
                        <a:pt x="25" y="31"/>
                        <a:pt x="25" y="31"/>
                      </a:cubicBezTo>
                      <a:cubicBezTo>
                        <a:pt x="24" y="32"/>
                        <a:pt x="25" y="34"/>
                        <a:pt x="24" y="34"/>
                      </a:cubicBezTo>
                      <a:cubicBezTo>
                        <a:pt x="26" y="34"/>
                        <a:pt x="25" y="34"/>
                        <a:pt x="28" y="32"/>
                      </a:cubicBezTo>
                      <a:cubicBezTo>
                        <a:pt x="28" y="33"/>
                        <a:pt x="28" y="33"/>
                        <a:pt x="28" y="33"/>
                      </a:cubicBezTo>
                      <a:cubicBezTo>
                        <a:pt x="29" y="33"/>
                        <a:pt x="29" y="32"/>
                        <a:pt x="31" y="32"/>
                      </a:cubicBezTo>
                      <a:cubicBezTo>
                        <a:pt x="29" y="33"/>
                        <a:pt x="30" y="35"/>
                        <a:pt x="28" y="35"/>
                      </a:cubicBezTo>
                      <a:cubicBezTo>
                        <a:pt x="27" y="39"/>
                        <a:pt x="32" y="35"/>
                        <a:pt x="30" y="39"/>
                      </a:cubicBezTo>
                      <a:cubicBezTo>
                        <a:pt x="34" y="37"/>
                        <a:pt x="30" y="36"/>
                        <a:pt x="31" y="36"/>
                      </a:cubicBezTo>
                      <a:cubicBezTo>
                        <a:pt x="32" y="35"/>
                        <a:pt x="34" y="34"/>
                        <a:pt x="34" y="35"/>
                      </a:cubicBezTo>
                      <a:cubicBezTo>
                        <a:pt x="34" y="35"/>
                        <a:pt x="32" y="40"/>
                        <a:pt x="33" y="41"/>
                      </a:cubicBezTo>
                      <a:cubicBezTo>
                        <a:pt x="33" y="41"/>
                        <a:pt x="33" y="41"/>
                        <a:pt x="33" y="41"/>
                      </a:cubicBezTo>
                      <a:cubicBezTo>
                        <a:pt x="32" y="42"/>
                        <a:pt x="34" y="40"/>
                        <a:pt x="34" y="42"/>
                      </a:cubicBezTo>
                      <a:cubicBezTo>
                        <a:pt x="36" y="41"/>
                        <a:pt x="35" y="43"/>
                        <a:pt x="37" y="41"/>
                      </a:cubicBezTo>
                      <a:cubicBezTo>
                        <a:pt x="35" y="40"/>
                        <a:pt x="35" y="40"/>
                        <a:pt x="35" y="40"/>
                      </a:cubicBezTo>
                      <a:cubicBezTo>
                        <a:pt x="36" y="40"/>
                        <a:pt x="39" y="38"/>
                        <a:pt x="39" y="40"/>
                      </a:cubicBezTo>
                      <a:cubicBezTo>
                        <a:pt x="39" y="41"/>
                        <a:pt x="38" y="41"/>
                        <a:pt x="37" y="41"/>
                      </a:cubicBezTo>
                      <a:cubicBezTo>
                        <a:pt x="37" y="42"/>
                        <a:pt x="38" y="41"/>
                        <a:pt x="38" y="42"/>
                      </a:cubicBezTo>
                      <a:cubicBezTo>
                        <a:pt x="36" y="45"/>
                        <a:pt x="36" y="42"/>
                        <a:pt x="34" y="43"/>
                      </a:cubicBezTo>
                      <a:cubicBezTo>
                        <a:pt x="33" y="44"/>
                        <a:pt x="37" y="42"/>
                        <a:pt x="34" y="45"/>
                      </a:cubicBezTo>
                      <a:cubicBezTo>
                        <a:pt x="38" y="42"/>
                        <a:pt x="35" y="46"/>
                        <a:pt x="38" y="44"/>
                      </a:cubicBezTo>
                      <a:cubicBezTo>
                        <a:pt x="37" y="46"/>
                        <a:pt x="37" y="46"/>
                        <a:pt x="37" y="46"/>
                      </a:cubicBezTo>
                      <a:cubicBezTo>
                        <a:pt x="37" y="46"/>
                        <a:pt x="38" y="45"/>
                        <a:pt x="38" y="45"/>
                      </a:cubicBezTo>
                      <a:cubicBezTo>
                        <a:pt x="36" y="47"/>
                        <a:pt x="36" y="47"/>
                        <a:pt x="36" y="47"/>
                      </a:cubicBezTo>
                      <a:cubicBezTo>
                        <a:pt x="39" y="46"/>
                        <a:pt x="37" y="50"/>
                        <a:pt x="38" y="49"/>
                      </a:cubicBezTo>
                      <a:cubicBezTo>
                        <a:pt x="37" y="48"/>
                        <a:pt x="39" y="47"/>
                        <a:pt x="40" y="46"/>
                      </a:cubicBezTo>
                      <a:cubicBezTo>
                        <a:pt x="43" y="45"/>
                        <a:pt x="37" y="50"/>
                        <a:pt x="40" y="51"/>
                      </a:cubicBezTo>
                      <a:cubicBezTo>
                        <a:pt x="40" y="51"/>
                        <a:pt x="40" y="50"/>
                        <a:pt x="41" y="49"/>
                      </a:cubicBezTo>
                      <a:cubicBezTo>
                        <a:pt x="41" y="50"/>
                        <a:pt x="41" y="51"/>
                        <a:pt x="41" y="52"/>
                      </a:cubicBezTo>
                      <a:cubicBezTo>
                        <a:pt x="42" y="53"/>
                        <a:pt x="42" y="50"/>
                        <a:pt x="43" y="50"/>
                      </a:cubicBezTo>
                      <a:cubicBezTo>
                        <a:pt x="42" y="52"/>
                        <a:pt x="44" y="50"/>
                        <a:pt x="45" y="50"/>
                      </a:cubicBezTo>
                      <a:cubicBezTo>
                        <a:pt x="44" y="51"/>
                        <a:pt x="44" y="51"/>
                        <a:pt x="44" y="51"/>
                      </a:cubicBezTo>
                      <a:cubicBezTo>
                        <a:pt x="45" y="53"/>
                        <a:pt x="47" y="48"/>
                        <a:pt x="47" y="51"/>
                      </a:cubicBezTo>
                      <a:cubicBezTo>
                        <a:pt x="45" y="52"/>
                        <a:pt x="45" y="52"/>
                        <a:pt x="45" y="52"/>
                      </a:cubicBezTo>
                      <a:cubicBezTo>
                        <a:pt x="46" y="52"/>
                        <a:pt x="46" y="52"/>
                        <a:pt x="46" y="52"/>
                      </a:cubicBezTo>
                      <a:cubicBezTo>
                        <a:pt x="45" y="54"/>
                        <a:pt x="45" y="54"/>
                        <a:pt x="45" y="54"/>
                      </a:cubicBezTo>
                      <a:cubicBezTo>
                        <a:pt x="47" y="53"/>
                        <a:pt x="47" y="54"/>
                        <a:pt x="47" y="55"/>
                      </a:cubicBezTo>
                      <a:cubicBezTo>
                        <a:pt x="48" y="54"/>
                        <a:pt x="49" y="52"/>
                        <a:pt x="50" y="53"/>
                      </a:cubicBezTo>
                      <a:cubicBezTo>
                        <a:pt x="50" y="54"/>
                        <a:pt x="49" y="54"/>
                        <a:pt x="50" y="55"/>
                      </a:cubicBezTo>
                      <a:cubicBezTo>
                        <a:pt x="49" y="55"/>
                        <a:pt x="48" y="56"/>
                        <a:pt x="48" y="55"/>
                      </a:cubicBezTo>
                      <a:cubicBezTo>
                        <a:pt x="48" y="55"/>
                        <a:pt x="47" y="55"/>
                        <a:pt x="47" y="56"/>
                      </a:cubicBezTo>
                      <a:cubicBezTo>
                        <a:pt x="46" y="57"/>
                        <a:pt x="48" y="57"/>
                        <a:pt x="48" y="57"/>
                      </a:cubicBezTo>
                      <a:cubicBezTo>
                        <a:pt x="48" y="57"/>
                        <a:pt x="48" y="57"/>
                        <a:pt x="48" y="57"/>
                      </a:cubicBezTo>
                      <a:cubicBezTo>
                        <a:pt x="51" y="56"/>
                        <a:pt x="51" y="56"/>
                        <a:pt x="51" y="56"/>
                      </a:cubicBezTo>
                      <a:cubicBezTo>
                        <a:pt x="51" y="57"/>
                        <a:pt x="51" y="57"/>
                        <a:pt x="50" y="57"/>
                      </a:cubicBezTo>
                      <a:cubicBezTo>
                        <a:pt x="50" y="57"/>
                        <a:pt x="51" y="57"/>
                        <a:pt x="52" y="57"/>
                      </a:cubicBezTo>
                      <a:cubicBezTo>
                        <a:pt x="51" y="58"/>
                        <a:pt x="50" y="59"/>
                        <a:pt x="48" y="59"/>
                      </a:cubicBezTo>
                      <a:cubicBezTo>
                        <a:pt x="51" y="59"/>
                        <a:pt x="51" y="59"/>
                        <a:pt x="51" y="59"/>
                      </a:cubicBezTo>
                      <a:cubicBezTo>
                        <a:pt x="51" y="60"/>
                        <a:pt x="50" y="61"/>
                        <a:pt x="50" y="62"/>
                      </a:cubicBezTo>
                      <a:cubicBezTo>
                        <a:pt x="50" y="63"/>
                        <a:pt x="54" y="61"/>
                        <a:pt x="54" y="62"/>
                      </a:cubicBezTo>
                      <a:cubicBezTo>
                        <a:pt x="54" y="62"/>
                        <a:pt x="54" y="62"/>
                        <a:pt x="55" y="62"/>
                      </a:cubicBezTo>
                      <a:cubicBezTo>
                        <a:pt x="56" y="63"/>
                        <a:pt x="55" y="65"/>
                        <a:pt x="58" y="65"/>
                      </a:cubicBezTo>
                      <a:cubicBezTo>
                        <a:pt x="56" y="67"/>
                        <a:pt x="56" y="67"/>
                        <a:pt x="56" y="67"/>
                      </a:cubicBezTo>
                      <a:cubicBezTo>
                        <a:pt x="58" y="68"/>
                        <a:pt x="58" y="64"/>
                        <a:pt x="60" y="64"/>
                      </a:cubicBezTo>
                      <a:cubicBezTo>
                        <a:pt x="62" y="65"/>
                        <a:pt x="59" y="66"/>
                        <a:pt x="59" y="67"/>
                      </a:cubicBezTo>
                      <a:cubicBezTo>
                        <a:pt x="60" y="67"/>
                        <a:pt x="63" y="65"/>
                        <a:pt x="62" y="68"/>
                      </a:cubicBezTo>
                      <a:cubicBezTo>
                        <a:pt x="62" y="68"/>
                        <a:pt x="62" y="67"/>
                        <a:pt x="61" y="67"/>
                      </a:cubicBezTo>
                      <a:close/>
                      <a:moveTo>
                        <a:pt x="73" y="75"/>
                      </a:moveTo>
                      <a:cubicBezTo>
                        <a:pt x="72" y="75"/>
                        <a:pt x="71" y="76"/>
                        <a:pt x="72" y="75"/>
                      </a:cubicBezTo>
                      <a:cubicBezTo>
                        <a:pt x="73" y="74"/>
                        <a:pt x="73" y="75"/>
                        <a:pt x="73" y="75"/>
                      </a:cubicBezTo>
                      <a:close/>
                      <a:moveTo>
                        <a:pt x="92" y="85"/>
                      </a:moveTo>
                      <a:cubicBezTo>
                        <a:pt x="92" y="86"/>
                        <a:pt x="92" y="85"/>
                        <a:pt x="92" y="85"/>
                      </a:cubicBezTo>
                      <a:cubicBezTo>
                        <a:pt x="92" y="85"/>
                        <a:pt x="92" y="85"/>
                        <a:pt x="92" y="85"/>
                      </a:cubicBezTo>
                      <a:close/>
                      <a:moveTo>
                        <a:pt x="146" y="114"/>
                      </a:moveTo>
                      <a:cubicBezTo>
                        <a:pt x="146" y="114"/>
                        <a:pt x="146" y="114"/>
                        <a:pt x="146" y="114"/>
                      </a:cubicBezTo>
                      <a:cubicBezTo>
                        <a:pt x="146" y="113"/>
                        <a:pt x="146" y="114"/>
                        <a:pt x="146" y="114"/>
                      </a:cubicBezTo>
                      <a:close/>
                      <a:moveTo>
                        <a:pt x="146" y="116"/>
                      </a:moveTo>
                      <a:cubicBezTo>
                        <a:pt x="146" y="116"/>
                        <a:pt x="147" y="116"/>
                        <a:pt x="147" y="115"/>
                      </a:cubicBezTo>
                      <a:cubicBezTo>
                        <a:pt x="146" y="116"/>
                        <a:pt x="146" y="115"/>
                        <a:pt x="146" y="115"/>
                      </a:cubicBezTo>
                      <a:cubicBezTo>
                        <a:pt x="146" y="116"/>
                        <a:pt x="146" y="116"/>
                        <a:pt x="146" y="116"/>
                      </a:cubicBezTo>
                      <a:close/>
                      <a:moveTo>
                        <a:pt x="43" y="29"/>
                      </a:moveTo>
                      <a:cubicBezTo>
                        <a:pt x="43" y="29"/>
                        <a:pt x="43" y="29"/>
                        <a:pt x="43" y="29"/>
                      </a:cubicBezTo>
                      <a:cubicBezTo>
                        <a:pt x="42" y="29"/>
                        <a:pt x="42" y="29"/>
                        <a:pt x="43" y="2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1" name="Freeform 1937"/>
                <p:cNvSpPr>
                  <a:spLocks/>
                </p:cNvSpPr>
                <p:nvPr/>
              </p:nvSpPr>
              <p:spPr bwMode="auto">
                <a:xfrm>
                  <a:off x="6415" y="15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2" name="Freeform 1938"/>
                <p:cNvSpPr>
                  <a:spLocks/>
                </p:cNvSpPr>
                <p:nvPr/>
              </p:nvSpPr>
              <p:spPr bwMode="auto">
                <a:xfrm>
                  <a:off x="6332" y="149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3" name="Freeform 1939"/>
                <p:cNvSpPr>
                  <a:spLocks/>
                </p:cNvSpPr>
                <p:nvPr/>
              </p:nvSpPr>
              <p:spPr bwMode="auto">
                <a:xfrm>
                  <a:off x="6491" y="16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4" name="Freeform 1940"/>
                <p:cNvSpPr>
                  <a:spLocks/>
                </p:cNvSpPr>
                <p:nvPr/>
              </p:nvSpPr>
              <p:spPr bwMode="auto">
                <a:xfrm>
                  <a:off x="6565" y="16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5" name="Freeform 1941"/>
                <p:cNvSpPr>
                  <a:spLocks/>
                </p:cNvSpPr>
                <p:nvPr/>
              </p:nvSpPr>
              <p:spPr bwMode="auto">
                <a:xfrm>
                  <a:off x="6560" y="1659"/>
                  <a:ext cx="5" cy="2"/>
                </a:xfrm>
                <a:custGeom>
                  <a:avLst/>
                  <a:gdLst>
                    <a:gd name="T0" fmla="*/ 1 w 2"/>
                    <a:gd name="T1" fmla="*/ 1 h 1"/>
                    <a:gd name="T2" fmla="*/ 1 w 2"/>
                    <a:gd name="T3" fmla="*/ 1 h 1"/>
                    <a:gd name="T4" fmla="*/ 2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1" y="1"/>
                        <a:pt x="1" y="1"/>
                      </a:cubicBezTo>
                      <a:cubicBezTo>
                        <a:pt x="2" y="0"/>
                        <a:pt x="2" y="0"/>
                        <a:pt x="2"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6" name="Freeform 1942"/>
                <p:cNvSpPr>
                  <a:spLocks/>
                </p:cNvSpPr>
                <p:nvPr/>
              </p:nvSpPr>
              <p:spPr bwMode="auto">
                <a:xfrm>
                  <a:off x="6557" y="1640"/>
                  <a:ext cx="5" cy="4"/>
                </a:xfrm>
                <a:custGeom>
                  <a:avLst/>
                  <a:gdLst>
                    <a:gd name="T0" fmla="*/ 1 w 2"/>
                    <a:gd name="T1" fmla="*/ 0 h 2"/>
                    <a:gd name="T2" fmla="*/ 1 w 2"/>
                    <a:gd name="T3" fmla="*/ 2 h 2"/>
                    <a:gd name="T4" fmla="*/ 1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1" y="2"/>
                      </a:cubicBezTo>
                      <a:cubicBezTo>
                        <a:pt x="1" y="2"/>
                        <a:pt x="1" y="2"/>
                        <a:pt x="1" y="1"/>
                      </a:cubicBezTo>
                      <a:cubicBezTo>
                        <a:pt x="2"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7" name="Freeform 1943"/>
                <p:cNvSpPr>
                  <a:spLocks/>
                </p:cNvSpPr>
                <p:nvPr/>
              </p:nvSpPr>
              <p:spPr bwMode="auto">
                <a:xfrm>
                  <a:off x="6560" y="164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8" name="Freeform 1944"/>
                <p:cNvSpPr>
                  <a:spLocks/>
                </p:cNvSpPr>
                <p:nvPr/>
              </p:nvSpPr>
              <p:spPr bwMode="auto">
                <a:xfrm>
                  <a:off x="6550" y="1618"/>
                  <a:ext cx="12" cy="7"/>
                </a:xfrm>
                <a:custGeom>
                  <a:avLst/>
                  <a:gdLst>
                    <a:gd name="T0" fmla="*/ 2 w 5"/>
                    <a:gd name="T1" fmla="*/ 2 h 3"/>
                    <a:gd name="T2" fmla="*/ 3 w 5"/>
                    <a:gd name="T3" fmla="*/ 1 h 3"/>
                    <a:gd name="T4" fmla="*/ 2 w 5"/>
                    <a:gd name="T5" fmla="*/ 2 h 3"/>
                  </a:gdLst>
                  <a:ahLst/>
                  <a:cxnLst>
                    <a:cxn ang="0">
                      <a:pos x="T0" y="T1"/>
                    </a:cxn>
                    <a:cxn ang="0">
                      <a:pos x="T2" y="T3"/>
                    </a:cxn>
                    <a:cxn ang="0">
                      <a:pos x="T4" y="T5"/>
                    </a:cxn>
                  </a:cxnLst>
                  <a:rect l="0" t="0" r="r" b="b"/>
                  <a:pathLst>
                    <a:path w="5" h="3">
                      <a:moveTo>
                        <a:pt x="2" y="2"/>
                      </a:moveTo>
                      <a:cubicBezTo>
                        <a:pt x="2" y="3"/>
                        <a:pt x="4" y="1"/>
                        <a:pt x="3" y="1"/>
                      </a:cubicBezTo>
                      <a:cubicBezTo>
                        <a:pt x="5" y="0"/>
                        <a:pt x="0" y="2"/>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9" name="Freeform 1945"/>
                <p:cNvSpPr>
                  <a:spLocks/>
                </p:cNvSpPr>
                <p:nvPr/>
              </p:nvSpPr>
              <p:spPr bwMode="auto">
                <a:xfrm>
                  <a:off x="6550" y="1647"/>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0" name="Freeform 1946"/>
                <p:cNvSpPr>
                  <a:spLocks/>
                </p:cNvSpPr>
                <p:nvPr/>
              </p:nvSpPr>
              <p:spPr bwMode="auto">
                <a:xfrm>
                  <a:off x="6546" y="164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1" name="Freeform 1947"/>
                <p:cNvSpPr>
                  <a:spLocks/>
                </p:cNvSpPr>
                <p:nvPr/>
              </p:nvSpPr>
              <p:spPr bwMode="auto">
                <a:xfrm>
                  <a:off x="6548"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2" name="Freeform 1948"/>
                <p:cNvSpPr>
                  <a:spLocks/>
                </p:cNvSpPr>
                <p:nvPr/>
              </p:nvSpPr>
              <p:spPr bwMode="auto">
                <a:xfrm>
                  <a:off x="6548" y="164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3" name="Freeform 1949"/>
                <p:cNvSpPr>
                  <a:spLocks/>
                </p:cNvSpPr>
                <p:nvPr/>
              </p:nvSpPr>
              <p:spPr bwMode="auto">
                <a:xfrm>
                  <a:off x="6524" y="1623"/>
                  <a:ext cx="5" cy="2"/>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1"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4" name="Freeform 1950"/>
                <p:cNvSpPr>
                  <a:spLocks/>
                </p:cNvSpPr>
                <p:nvPr/>
              </p:nvSpPr>
              <p:spPr bwMode="auto">
                <a:xfrm>
                  <a:off x="6524" y="1635"/>
                  <a:ext cx="3"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5" name="Freeform 1951"/>
                <p:cNvSpPr>
                  <a:spLocks/>
                </p:cNvSpPr>
                <p:nvPr/>
              </p:nvSpPr>
              <p:spPr bwMode="auto">
                <a:xfrm>
                  <a:off x="6515" y="1635"/>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6" name="Freeform 1952"/>
                <p:cNvSpPr>
                  <a:spLocks/>
                </p:cNvSpPr>
                <p:nvPr/>
              </p:nvSpPr>
              <p:spPr bwMode="auto">
                <a:xfrm>
                  <a:off x="6498" y="1599"/>
                  <a:ext cx="7" cy="8"/>
                </a:xfrm>
                <a:custGeom>
                  <a:avLst/>
                  <a:gdLst>
                    <a:gd name="T0" fmla="*/ 0 w 7"/>
                    <a:gd name="T1" fmla="*/ 8 h 8"/>
                    <a:gd name="T2" fmla="*/ 0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0"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7" name="Freeform 1953"/>
                <p:cNvSpPr>
                  <a:spLocks/>
                </p:cNvSpPr>
                <p:nvPr/>
              </p:nvSpPr>
              <p:spPr bwMode="auto">
                <a:xfrm>
                  <a:off x="6460" y="1597"/>
                  <a:ext cx="7" cy="10"/>
                </a:xfrm>
                <a:custGeom>
                  <a:avLst/>
                  <a:gdLst>
                    <a:gd name="T0" fmla="*/ 0 w 3"/>
                    <a:gd name="T1" fmla="*/ 2 h 4"/>
                    <a:gd name="T2" fmla="*/ 2 w 3"/>
                    <a:gd name="T3" fmla="*/ 2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2" y="1"/>
                        <a:pt x="2" y="2"/>
                      </a:cubicBezTo>
                      <a:cubicBezTo>
                        <a:pt x="3" y="2"/>
                        <a:pt x="2" y="1"/>
                        <a:pt x="3"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8" name="Freeform 1954"/>
                <p:cNvSpPr>
                  <a:spLocks/>
                </p:cNvSpPr>
                <p:nvPr/>
              </p:nvSpPr>
              <p:spPr bwMode="auto">
                <a:xfrm>
                  <a:off x="6467" y="1597"/>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9" name="Freeform 1955"/>
                <p:cNvSpPr>
                  <a:spLocks/>
                </p:cNvSpPr>
                <p:nvPr/>
              </p:nvSpPr>
              <p:spPr bwMode="auto">
                <a:xfrm>
                  <a:off x="6219" y="13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0" name="Freeform 1956"/>
                <p:cNvSpPr>
                  <a:spLocks/>
                </p:cNvSpPr>
                <p:nvPr/>
              </p:nvSpPr>
              <p:spPr bwMode="auto">
                <a:xfrm>
                  <a:off x="6214" y="1346"/>
                  <a:ext cx="5" cy="4"/>
                </a:xfrm>
                <a:custGeom>
                  <a:avLst/>
                  <a:gdLst>
                    <a:gd name="T0" fmla="*/ 0 w 2"/>
                    <a:gd name="T1" fmla="*/ 2 h 2"/>
                    <a:gd name="T2" fmla="*/ 2 w 2"/>
                    <a:gd name="T3" fmla="*/ 0 h 2"/>
                    <a:gd name="T4" fmla="*/ 1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1" y="1"/>
                        <a:pt x="1" y="1"/>
                        <a:pt x="1"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1" name="Freeform 1957"/>
                <p:cNvSpPr>
                  <a:spLocks/>
                </p:cNvSpPr>
                <p:nvPr/>
              </p:nvSpPr>
              <p:spPr bwMode="auto">
                <a:xfrm>
                  <a:off x="6373" y="1535"/>
                  <a:ext cx="2" cy="5"/>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1"/>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2" name="Freeform 1958"/>
                <p:cNvSpPr>
                  <a:spLocks/>
                </p:cNvSpPr>
                <p:nvPr/>
              </p:nvSpPr>
              <p:spPr bwMode="auto">
                <a:xfrm>
                  <a:off x="6358" y="1516"/>
                  <a:ext cx="3" cy="5"/>
                </a:xfrm>
                <a:custGeom>
                  <a:avLst/>
                  <a:gdLst>
                    <a:gd name="T0" fmla="*/ 0 w 3"/>
                    <a:gd name="T1" fmla="*/ 5 h 5"/>
                    <a:gd name="T2" fmla="*/ 0 w 3"/>
                    <a:gd name="T3" fmla="*/ 5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0" y="5"/>
                      </a:lnTo>
                      <a:lnTo>
                        <a:pt x="3"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3" name="Freeform 1959"/>
                <p:cNvSpPr>
                  <a:spLocks/>
                </p:cNvSpPr>
                <p:nvPr/>
              </p:nvSpPr>
              <p:spPr bwMode="auto">
                <a:xfrm>
                  <a:off x="6337" y="1507"/>
                  <a:ext cx="5" cy="7"/>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0" y="3"/>
                        <a:pt x="1" y="3"/>
                        <a:pt x="1" y="3"/>
                      </a:cubicBezTo>
                      <a:cubicBezTo>
                        <a:pt x="0" y="3"/>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4" name="Freeform 1960"/>
                <p:cNvSpPr>
                  <a:spLocks/>
                </p:cNvSpPr>
                <p:nvPr/>
              </p:nvSpPr>
              <p:spPr bwMode="auto">
                <a:xfrm>
                  <a:off x="6934" y="198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5" name="Freeform 1961"/>
                <p:cNvSpPr>
                  <a:spLocks/>
                </p:cNvSpPr>
                <p:nvPr/>
              </p:nvSpPr>
              <p:spPr bwMode="auto">
                <a:xfrm>
                  <a:off x="6941" y="1955"/>
                  <a:ext cx="3" cy="2"/>
                </a:xfrm>
                <a:custGeom>
                  <a:avLst/>
                  <a:gdLst>
                    <a:gd name="T0" fmla="*/ 3 w 3"/>
                    <a:gd name="T1" fmla="*/ 0 h 2"/>
                    <a:gd name="T2" fmla="*/ 3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3" y="0"/>
                      </a:lnTo>
                      <a:lnTo>
                        <a:pt x="0"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6" name="Freeform 1962"/>
                <p:cNvSpPr>
                  <a:spLocks/>
                </p:cNvSpPr>
                <p:nvPr/>
              </p:nvSpPr>
              <p:spPr bwMode="auto">
                <a:xfrm>
                  <a:off x="6934" y="1950"/>
                  <a:ext cx="10" cy="7"/>
                </a:xfrm>
                <a:custGeom>
                  <a:avLst/>
                  <a:gdLst>
                    <a:gd name="T0" fmla="*/ 1 w 4"/>
                    <a:gd name="T1" fmla="*/ 0 h 3"/>
                    <a:gd name="T2" fmla="*/ 2 w 4"/>
                    <a:gd name="T3" fmla="*/ 2 h 3"/>
                    <a:gd name="T4" fmla="*/ 2 w 4"/>
                    <a:gd name="T5" fmla="*/ 2 h 3"/>
                    <a:gd name="T6" fmla="*/ 4 w 4"/>
                    <a:gd name="T7" fmla="*/ 1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3"/>
                        <a:pt x="3" y="1"/>
                        <a:pt x="2" y="2"/>
                      </a:cubicBezTo>
                      <a:cubicBezTo>
                        <a:pt x="2" y="2"/>
                        <a:pt x="2" y="2"/>
                        <a:pt x="2" y="2"/>
                      </a:cubicBezTo>
                      <a:cubicBezTo>
                        <a:pt x="4" y="1"/>
                        <a:pt x="4" y="1"/>
                        <a:pt x="4" y="1"/>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7" name="Freeform 1963"/>
                <p:cNvSpPr>
                  <a:spLocks/>
                </p:cNvSpPr>
                <p:nvPr/>
              </p:nvSpPr>
              <p:spPr bwMode="auto">
                <a:xfrm>
                  <a:off x="6941" y="1936"/>
                  <a:ext cx="3"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8" name="Freeform 1964"/>
                <p:cNvSpPr>
                  <a:spLocks/>
                </p:cNvSpPr>
                <p:nvPr/>
              </p:nvSpPr>
              <p:spPr bwMode="auto">
                <a:xfrm>
                  <a:off x="6944" y="1936"/>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9" name="Freeform 1965"/>
                <p:cNvSpPr>
                  <a:spLocks/>
                </p:cNvSpPr>
                <p:nvPr/>
              </p:nvSpPr>
              <p:spPr bwMode="auto">
                <a:xfrm>
                  <a:off x="6939" y="1931"/>
                  <a:ext cx="2"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0" name="Freeform 1966"/>
                <p:cNvSpPr>
                  <a:spLocks/>
                </p:cNvSpPr>
                <p:nvPr/>
              </p:nvSpPr>
              <p:spPr bwMode="auto">
                <a:xfrm>
                  <a:off x="6937" y="19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1" name="Freeform 1967"/>
                <p:cNvSpPr>
                  <a:spLocks/>
                </p:cNvSpPr>
                <p:nvPr/>
              </p:nvSpPr>
              <p:spPr bwMode="auto">
                <a:xfrm>
                  <a:off x="6934" y="1938"/>
                  <a:ext cx="5" cy="3"/>
                </a:xfrm>
                <a:custGeom>
                  <a:avLst/>
                  <a:gdLst>
                    <a:gd name="T0" fmla="*/ 2 w 2"/>
                    <a:gd name="T1" fmla="*/ 0 h 1"/>
                    <a:gd name="T2" fmla="*/ 1 w 2"/>
                    <a:gd name="T3" fmla="*/ 0 h 1"/>
                    <a:gd name="T4" fmla="*/ 1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2" name="Freeform 1968"/>
                <p:cNvSpPr>
                  <a:spLocks/>
                </p:cNvSpPr>
                <p:nvPr/>
              </p:nvSpPr>
              <p:spPr bwMode="auto">
                <a:xfrm>
                  <a:off x="6937" y="1938"/>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2"/>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3" name="Freeform 1969"/>
                <p:cNvSpPr>
                  <a:spLocks/>
                </p:cNvSpPr>
                <p:nvPr/>
              </p:nvSpPr>
              <p:spPr bwMode="auto">
                <a:xfrm>
                  <a:off x="6932" y="1955"/>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4" name="Freeform 1970"/>
                <p:cNvSpPr>
                  <a:spLocks/>
                </p:cNvSpPr>
                <p:nvPr/>
              </p:nvSpPr>
              <p:spPr bwMode="auto">
                <a:xfrm>
                  <a:off x="6932" y="1929"/>
                  <a:ext cx="5" cy="5"/>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2"/>
                        <a:pt x="0" y="2"/>
                      </a:cubicBezTo>
                      <a:cubicBezTo>
                        <a:pt x="1" y="2"/>
                        <a:pt x="1" y="2"/>
                        <a:pt x="1" y="2"/>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5" name="Freeform 1971"/>
                <p:cNvSpPr>
                  <a:spLocks/>
                </p:cNvSpPr>
                <p:nvPr/>
              </p:nvSpPr>
              <p:spPr bwMode="auto">
                <a:xfrm>
                  <a:off x="6929" y="1934"/>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6" name="Freeform 1972"/>
                <p:cNvSpPr>
                  <a:spLocks/>
                </p:cNvSpPr>
                <p:nvPr/>
              </p:nvSpPr>
              <p:spPr bwMode="auto">
                <a:xfrm>
                  <a:off x="6929" y="1943"/>
                  <a:ext cx="8" cy="3"/>
                </a:xfrm>
                <a:custGeom>
                  <a:avLst/>
                  <a:gdLst>
                    <a:gd name="T0" fmla="*/ 3 w 8"/>
                    <a:gd name="T1" fmla="*/ 3 h 3"/>
                    <a:gd name="T2" fmla="*/ 8 w 8"/>
                    <a:gd name="T3" fmla="*/ 0 h 3"/>
                    <a:gd name="T4" fmla="*/ 0 w 8"/>
                    <a:gd name="T5" fmla="*/ 3 h 3"/>
                    <a:gd name="T6" fmla="*/ 3 w 8"/>
                    <a:gd name="T7" fmla="*/ 3 h 3"/>
                  </a:gdLst>
                  <a:ahLst/>
                  <a:cxnLst>
                    <a:cxn ang="0">
                      <a:pos x="T0" y="T1"/>
                    </a:cxn>
                    <a:cxn ang="0">
                      <a:pos x="T2" y="T3"/>
                    </a:cxn>
                    <a:cxn ang="0">
                      <a:pos x="T4" y="T5"/>
                    </a:cxn>
                    <a:cxn ang="0">
                      <a:pos x="T6" y="T7"/>
                    </a:cxn>
                  </a:cxnLst>
                  <a:rect l="0" t="0" r="r" b="b"/>
                  <a:pathLst>
                    <a:path w="8" h="3">
                      <a:moveTo>
                        <a:pt x="3" y="3"/>
                      </a:moveTo>
                      <a:lnTo>
                        <a:pt x="8"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7" name="Freeform 1973"/>
                <p:cNvSpPr>
                  <a:spLocks/>
                </p:cNvSpPr>
                <p:nvPr/>
              </p:nvSpPr>
              <p:spPr bwMode="auto">
                <a:xfrm>
                  <a:off x="6932" y="1924"/>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8" name="Freeform 1974"/>
                <p:cNvSpPr>
                  <a:spLocks/>
                </p:cNvSpPr>
                <p:nvPr/>
              </p:nvSpPr>
              <p:spPr bwMode="auto">
                <a:xfrm>
                  <a:off x="6929" y="1919"/>
                  <a:ext cx="5" cy="8"/>
                </a:xfrm>
                <a:custGeom>
                  <a:avLst/>
                  <a:gdLst>
                    <a:gd name="T0" fmla="*/ 0 w 2"/>
                    <a:gd name="T1" fmla="*/ 3 h 3"/>
                    <a:gd name="T2" fmla="*/ 2 w 2"/>
                    <a:gd name="T3" fmla="*/ 0 h 3"/>
                    <a:gd name="T4" fmla="*/ 0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0" y="1"/>
                        <a:pt x="0" y="1"/>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9" name="Freeform 1975"/>
                <p:cNvSpPr>
                  <a:spLocks/>
                </p:cNvSpPr>
                <p:nvPr/>
              </p:nvSpPr>
              <p:spPr bwMode="auto">
                <a:xfrm>
                  <a:off x="6925" y="1922"/>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0" name="Freeform 1976"/>
                <p:cNvSpPr>
                  <a:spLocks/>
                </p:cNvSpPr>
                <p:nvPr/>
              </p:nvSpPr>
              <p:spPr bwMode="auto">
                <a:xfrm>
                  <a:off x="6929" y="1929"/>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1" name="Freeform 1977"/>
                <p:cNvSpPr>
                  <a:spLocks/>
                </p:cNvSpPr>
                <p:nvPr/>
              </p:nvSpPr>
              <p:spPr bwMode="auto">
                <a:xfrm>
                  <a:off x="6929" y="19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2" name="Freeform 1978"/>
                <p:cNvSpPr>
                  <a:spLocks/>
                </p:cNvSpPr>
                <p:nvPr/>
              </p:nvSpPr>
              <p:spPr bwMode="auto">
                <a:xfrm>
                  <a:off x="6929" y="19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3" name="Freeform 1979"/>
                <p:cNvSpPr>
                  <a:spLocks/>
                </p:cNvSpPr>
                <p:nvPr/>
              </p:nvSpPr>
              <p:spPr bwMode="auto">
                <a:xfrm>
                  <a:off x="6925" y="1941"/>
                  <a:ext cx="4"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4" name="Freeform 1980"/>
                <p:cNvSpPr>
                  <a:spLocks/>
                </p:cNvSpPr>
                <p:nvPr/>
              </p:nvSpPr>
              <p:spPr bwMode="auto">
                <a:xfrm>
                  <a:off x="6927" y="1936"/>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5" name="Rectangle 1981"/>
                <p:cNvSpPr>
                  <a:spLocks noChangeArrowheads="1"/>
                </p:cNvSpPr>
                <p:nvPr/>
              </p:nvSpPr>
              <p:spPr bwMode="auto">
                <a:xfrm>
                  <a:off x="6925" y="1938"/>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6" name="Freeform 1982"/>
                <p:cNvSpPr>
                  <a:spLocks/>
                </p:cNvSpPr>
                <p:nvPr/>
              </p:nvSpPr>
              <p:spPr bwMode="auto">
                <a:xfrm>
                  <a:off x="6922" y="1929"/>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0"/>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7" name="Freeform 1983"/>
                <p:cNvSpPr>
                  <a:spLocks/>
                </p:cNvSpPr>
                <p:nvPr/>
              </p:nvSpPr>
              <p:spPr bwMode="auto">
                <a:xfrm>
                  <a:off x="6927"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8" name="Freeform 1984"/>
                <p:cNvSpPr>
                  <a:spLocks/>
                </p:cNvSpPr>
                <p:nvPr/>
              </p:nvSpPr>
              <p:spPr bwMode="auto">
                <a:xfrm>
                  <a:off x="6918" y="19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9" name="Freeform 1985"/>
                <p:cNvSpPr>
                  <a:spLocks/>
                </p:cNvSpPr>
                <p:nvPr/>
              </p:nvSpPr>
              <p:spPr bwMode="auto">
                <a:xfrm>
                  <a:off x="6922" y="1931"/>
                  <a:ext cx="3"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0" name="Freeform 1986"/>
                <p:cNvSpPr>
                  <a:spLocks/>
                </p:cNvSpPr>
                <p:nvPr/>
              </p:nvSpPr>
              <p:spPr bwMode="auto">
                <a:xfrm>
                  <a:off x="6922" y="1924"/>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1" name="Freeform 1987"/>
                <p:cNvSpPr>
                  <a:spLocks/>
                </p:cNvSpPr>
                <p:nvPr/>
              </p:nvSpPr>
              <p:spPr bwMode="auto">
                <a:xfrm>
                  <a:off x="6927" y="1929"/>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2" name="Freeform 1988"/>
                <p:cNvSpPr>
                  <a:spLocks/>
                </p:cNvSpPr>
                <p:nvPr/>
              </p:nvSpPr>
              <p:spPr bwMode="auto">
                <a:xfrm>
                  <a:off x="6925" y="193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3" name="Freeform 1989"/>
                <p:cNvSpPr>
                  <a:spLocks/>
                </p:cNvSpPr>
                <p:nvPr/>
              </p:nvSpPr>
              <p:spPr bwMode="auto">
                <a:xfrm>
                  <a:off x="6901" y="1927"/>
                  <a:ext cx="17" cy="19"/>
                </a:xfrm>
                <a:custGeom>
                  <a:avLst/>
                  <a:gdLst>
                    <a:gd name="T0" fmla="*/ 0 w 7"/>
                    <a:gd name="T1" fmla="*/ 8 h 8"/>
                    <a:gd name="T2" fmla="*/ 2 w 7"/>
                    <a:gd name="T3" fmla="*/ 8 h 8"/>
                    <a:gd name="T4" fmla="*/ 7 w 7"/>
                    <a:gd name="T5" fmla="*/ 0 h 8"/>
                    <a:gd name="T6" fmla="*/ 5 w 7"/>
                    <a:gd name="T7" fmla="*/ 2 h 8"/>
                    <a:gd name="T8" fmla="*/ 4 w 7"/>
                    <a:gd name="T9" fmla="*/ 5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2" y="8"/>
                      </a:cubicBezTo>
                      <a:cubicBezTo>
                        <a:pt x="3" y="7"/>
                        <a:pt x="5" y="3"/>
                        <a:pt x="7" y="0"/>
                      </a:cubicBezTo>
                      <a:cubicBezTo>
                        <a:pt x="6" y="1"/>
                        <a:pt x="6" y="1"/>
                        <a:pt x="5" y="2"/>
                      </a:cubicBezTo>
                      <a:cubicBezTo>
                        <a:pt x="5" y="2"/>
                        <a:pt x="5" y="4"/>
                        <a:pt x="4" y="5"/>
                      </a:cubicBezTo>
                      <a:cubicBezTo>
                        <a:pt x="3" y="5"/>
                        <a:pt x="3" y="4"/>
                        <a:pt x="4" y="3"/>
                      </a:cubicBezTo>
                      <a:cubicBezTo>
                        <a:pt x="3" y="5"/>
                        <a:pt x="1" y="5"/>
                        <a:pt x="0" y="7"/>
                      </a:cubicBezTo>
                      <a:cubicBezTo>
                        <a:pt x="1" y="7"/>
                        <a:pt x="1" y="7"/>
                        <a:pt x="1" y="7"/>
                      </a:cubicBezTo>
                      <a:cubicBezTo>
                        <a:pt x="1"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4" name="Freeform 1990"/>
                <p:cNvSpPr>
                  <a:spLocks/>
                </p:cNvSpPr>
                <p:nvPr/>
              </p:nvSpPr>
              <p:spPr bwMode="auto">
                <a:xfrm>
                  <a:off x="6918" y="1924"/>
                  <a:ext cx="2" cy="5"/>
                </a:xfrm>
                <a:custGeom>
                  <a:avLst/>
                  <a:gdLst>
                    <a:gd name="T0" fmla="*/ 0 w 1"/>
                    <a:gd name="T1" fmla="*/ 2 h 2"/>
                    <a:gd name="T2" fmla="*/ 1 w 1"/>
                    <a:gd name="T3" fmla="*/ 2 h 2"/>
                    <a:gd name="T4" fmla="*/ 1 w 1"/>
                    <a:gd name="T5" fmla="*/ 0 h 2"/>
                    <a:gd name="T6" fmla="*/ 0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1"/>
                        <a:pt x="1" y="1"/>
                        <a:pt x="1" y="0"/>
                      </a:cubicBezTo>
                      <a:cubicBezTo>
                        <a:pt x="1" y="0"/>
                        <a:pt x="0" y="0"/>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5" name="Freeform 1991"/>
                <p:cNvSpPr>
                  <a:spLocks/>
                </p:cNvSpPr>
                <p:nvPr/>
              </p:nvSpPr>
              <p:spPr bwMode="auto">
                <a:xfrm>
                  <a:off x="6915" y="1927"/>
                  <a:ext cx="7" cy="11"/>
                </a:xfrm>
                <a:custGeom>
                  <a:avLst/>
                  <a:gdLst>
                    <a:gd name="T0" fmla="*/ 3 w 3"/>
                    <a:gd name="T1" fmla="*/ 1 h 5"/>
                    <a:gd name="T2" fmla="*/ 0 w 3"/>
                    <a:gd name="T3" fmla="*/ 5 h 5"/>
                    <a:gd name="T4" fmla="*/ 2 w 3"/>
                    <a:gd name="T5" fmla="*/ 3 h 5"/>
                    <a:gd name="T6" fmla="*/ 2 w 3"/>
                    <a:gd name="T7" fmla="*/ 1 h 5"/>
                    <a:gd name="T8" fmla="*/ 3 w 3"/>
                    <a:gd name="T9" fmla="*/ 1 h 5"/>
                    <a:gd name="T10" fmla="*/ 3 w 3"/>
                    <a:gd name="T11" fmla="*/ 0 h 5"/>
                    <a:gd name="T12" fmla="*/ 3 w 3"/>
                    <a:gd name="T13" fmla="*/ 1 h 5"/>
                    <a:gd name="T14" fmla="*/ 3 w 3"/>
                    <a:gd name="T15" fmla="*/ 1 h 5"/>
                    <a:gd name="T16" fmla="*/ 3 w 3"/>
                    <a:gd name="T17" fmla="*/ 1 h 5"/>
                    <a:gd name="T18" fmla="*/ 3 w 3"/>
                    <a:gd name="T19" fmla="*/ 1 h 5"/>
                    <a:gd name="T20" fmla="*/ 3 w 3"/>
                    <a:gd name="T21" fmla="*/ 1 h 5"/>
                    <a:gd name="T22" fmla="*/ 3 w 3"/>
                    <a:gd name="T23" fmla="*/ 1 h 5"/>
                    <a:gd name="T24" fmla="*/ 3 w 3"/>
                    <a:gd name="T25" fmla="*/ 1 h 5"/>
                    <a:gd name="T26" fmla="*/ 3 w 3"/>
                    <a:gd name="T27" fmla="*/ 1 h 5"/>
                    <a:gd name="T28" fmla="*/ 3 w 3"/>
                    <a:gd name="T29" fmla="*/ 1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1" y="3"/>
                        <a:pt x="1" y="3"/>
                        <a:pt x="0" y="5"/>
                      </a:cubicBezTo>
                      <a:cubicBezTo>
                        <a:pt x="0" y="5"/>
                        <a:pt x="1" y="4"/>
                        <a:pt x="2" y="3"/>
                      </a:cubicBezTo>
                      <a:cubicBezTo>
                        <a:pt x="1" y="3"/>
                        <a:pt x="2" y="3"/>
                        <a:pt x="2" y="1"/>
                      </a:cubicBezTo>
                      <a:cubicBezTo>
                        <a:pt x="3" y="1"/>
                        <a:pt x="3" y="1"/>
                        <a:pt x="3" y="1"/>
                      </a:cubicBezTo>
                      <a:cubicBezTo>
                        <a:pt x="3" y="1"/>
                        <a:pt x="3" y="1"/>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6" name="Freeform 1992"/>
                <p:cNvSpPr>
                  <a:spLocks/>
                </p:cNvSpPr>
                <p:nvPr/>
              </p:nvSpPr>
              <p:spPr bwMode="auto">
                <a:xfrm>
                  <a:off x="6920" y="19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7" name="Freeform 1993"/>
                <p:cNvSpPr>
                  <a:spLocks/>
                </p:cNvSpPr>
                <p:nvPr/>
              </p:nvSpPr>
              <p:spPr bwMode="auto">
                <a:xfrm>
                  <a:off x="6920" y="194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8" name="Freeform 1994"/>
                <p:cNvSpPr>
                  <a:spLocks/>
                </p:cNvSpPr>
                <p:nvPr/>
              </p:nvSpPr>
              <p:spPr bwMode="auto">
                <a:xfrm>
                  <a:off x="6915" y="1941"/>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9" name="Freeform 1995"/>
                <p:cNvSpPr>
                  <a:spLocks/>
                </p:cNvSpPr>
                <p:nvPr/>
              </p:nvSpPr>
              <p:spPr bwMode="auto">
                <a:xfrm>
                  <a:off x="6918" y="1922"/>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0" name="Freeform 1996"/>
                <p:cNvSpPr>
                  <a:spLocks/>
                </p:cNvSpPr>
                <p:nvPr/>
              </p:nvSpPr>
              <p:spPr bwMode="auto">
                <a:xfrm>
                  <a:off x="6915" y="1919"/>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1" name="Freeform 1997"/>
                <p:cNvSpPr>
                  <a:spLocks/>
                </p:cNvSpPr>
                <p:nvPr/>
              </p:nvSpPr>
              <p:spPr bwMode="auto">
                <a:xfrm>
                  <a:off x="6771" y="1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2" name="Freeform 1998"/>
                <p:cNvSpPr>
                  <a:spLocks/>
                </p:cNvSpPr>
                <p:nvPr/>
              </p:nvSpPr>
              <p:spPr bwMode="auto">
                <a:xfrm>
                  <a:off x="6775"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3" name="Freeform 1999"/>
                <p:cNvSpPr>
                  <a:spLocks/>
                </p:cNvSpPr>
                <p:nvPr/>
              </p:nvSpPr>
              <p:spPr bwMode="auto">
                <a:xfrm>
                  <a:off x="6863" y="1879"/>
                  <a:ext cx="5" cy="7"/>
                </a:xfrm>
                <a:custGeom>
                  <a:avLst/>
                  <a:gdLst>
                    <a:gd name="T0" fmla="*/ 1 w 2"/>
                    <a:gd name="T1" fmla="*/ 3 h 3"/>
                    <a:gd name="T2" fmla="*/ 1 w 2"/>
                    <a:gd name="T3" fmla="*/ 1 h 3"/>
                    <a:gd name="T4" fmla="*/ 0 w 2"/>
                    <a:gd name="T5" fmla="*/ 2 h 3"/>
                    <a:gd name="T6" fmla="*/ 1 w 2"/>
                    <a:gd name="T7" fmla="*/ 3 h 3"/>
                  </a:gdLst>
                  <a:ahLst/>
                  <a:cxnLst>
                    <a:cxn ang="0">
                      <a:pos x="T0" y="T1"/>
                    </a:cxn>
                    <a:cxn ang="0">
                      <a:pos x="T2" y="T3"/>
                    </a:cxn>
                    <a:cxn ang="0">
                      <a:pos x="T4" y="T5"/>
                    </a:cxn>
                    <a:cxn ang="0">
                      <a:pos x="T6" y="T7"/>
                    </a:cxn>
                  </a:cxnLst>
                  <a:rect l="0" t="0" r="r" b="b"/>
                  <a:pathLst>
                    <a:path w="2" h="3">
                      <a:moveTo>
                        <a:pt x="1" y="3"/>
                      </a:moveTo>
                      <a:cubicBezTo>
                        <a:pt x="1" y="2"/>
                        <a:pt x="2" y="0"/>
                        <a:pt x="1" y="1"/>
                      </a:cubicBezTo>
                      <a:cubicBezTo>
                        <a:pt x="0" y="2"/>
                        <a:pt x="0" y="2"/>
                        <a:pt x="0" y="2"/>
                      </a:cubicBezTo>
                      <a:cubicBezTo>
                        <a:pt x="1" y="2"/>
                        <a:pt x="1"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4" name="Freeform 2000"/>
                <p:cNvSpPr>
                  <a:spLocks/>
                </p:cNvSpPr>
                <p:nvPr/>
              </p:nvSpPr>
              <p:spPr bwMode="auto">
                <a:xfrm>
                  <a:off x="6816" y="1877"/>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5" name="Freeform 2001"/>
                <p:cNvSpPr>
                  <a:spLocks/>
                </p:cNvSpPr>
                <p:nvPr/>
              </p:nvSpPr>
              <p:spPr bwMode="auto">
                <a:xfrm>
                  <a:off x="6804" y="188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6" name="Freeform 2002"/>
                <p:cNvSpPr>
                  <a:spLocks/>
                </p:cNvSpPr>
                <p:nvPr/>
              </p:nvSpPr>
              <p:spPr bwMode="auto">
                <a:xfrm>
                  <a:off x="6749" y="1858"/>
                  <a:ext cx="3"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7" name="Freeform 2003"/>
                <p:cNvSpPr>
                  <a:spLocks/>
                </p:cNvSpPr>
                <p:nvPr/>
              </p:nvSpPr>
              <p:spPr bwMode="auto">
                <a:xfrm>
                  <a:off x="6892" y="1905"/>
                  <a:ext cx="2" cy="7"/>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8" name="Freeform 2004"/>
                <p:cNvSpPr>
                  <a:spLocks/>
                </p:cNvSpPr>
                <p:nvPr/>
              </p:nvSpPr>
              <p:spPr bwMode="auto">
                <a:xfrm>
                  <a:off x="6799" y="183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9" name="Freeform 2005"/>
                <p:cNvSpPr>
                  <a:spLocks/>
                </p:cNvSpPr>
                <p:nvPr/>
              </p:nvSpPr>
              <p:spPr bwMode="auto">
                <a:xfrm>
                  <a:off x="6892" y="1903"/>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0" name="Freeform 2006"/>
                <p:cNvSpPr>
                  <a:spLocks/>
                </p:cNvSpPr>
                <p:nvPr/>
              </p:nvSpPr>
              <p:spPr bwMode="auto">
                <a:xfrm>
                  <a:off x="6688" y="18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1" name="Freeform 2007"/>
                <p:cNvSpPr>
                  <a:spLocks/>
                </p:cNvSpPr>
                <p:nvPr/>
              </p:nvSpPr>
              <p:spPr bwMode="auto">
                <a:xfrm>
                  <a:off x="6693" y="17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2" name="Rectangle 2008"/>
                <p:cNvSpPr>
                  <a:spLocks noChangeArrowheads="1"/>
                </p:cNvSpPr>
                <p:nvPr/>
              </p:nvSpPr>
              <p:spPr bwMode="auto">
                <a:xfrm>
                  <a:off x="6908" y="191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3" name="Freeform 2009"/>
                <p:cNvSpPr>
                  <a:spLocks/>
                </p:cNvSpPr>
                <p:nvPr/>
              </p:nvSpPr>
              <p:spPr bwMode="auto">
                <a:xfrm>
                  <a:off x="6901" y="19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4" name="Freeform 2010"/>
                <p:cNvSpPr>
                  <a:spLocks/>
                </p:cNvSpPr>
                <p:nvPr/>
              </p:nvSpPr>
              <p:spPr bwMode="auto">
                <a:xfrm>
                  <a:off x="6873" y="19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5" name="Freeform 2011"/>
                <p:cNvSpPr>
                  <a:spLocks/>
                </p:cNvSpPr>
                <p:nvPr/>
              </p:nvSpPr>
              <p:spPr bwMode="auto">
                <a:xfrm>
                  <a:off x="6908" y="19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6" name="Freeform 2012"/>
                <p:cNvSpPr>
                  <a:spLocks/>
                </p:cNvSpPr>
                <p:nvPr/>
              </p:nvSpPr>
              <p:spPr bwMode="auto">
                <a:xfrm>
                  <a:off x="6908" y="1915"/>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7" name="Freeform 2013"/>
                <p:cNvSpPr>
                  <a:spLocks/>
                </p:cNvSpPr>
                <p:nvPr/>
              </p:nvSpPr>
              <p:spPr bwMode="auto">
                <a:xfrm>
                  <a:off x="6908" y="19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8" name="Group 2215"/>
              <p:cNvGrpSpPr>
                <a:grpSpLocks/>
              </p:cNvGrpSpPr>
              <p:nvPr/>
            </p:nvGrpSpPr>
            <p:grpSpPr bwMode="auto">
              <a:xfrm>
                <a:off x="9842500" y="2351088"/>
                <a:ext cx="1169988" cy="1042987"/>
                <a:chOff x="6200" y="1481"/>
                <a:chExt cx="737" cy="657"/>
              </a:xfrm>
              <a:grpFill/>
            </p:grpSpPr>
            <p:sp>
              <p:nvSpPr>
                <p:cNvPr id="1768" name="Freeform 2015"/>
                <p:cNvSpPr>
                  <a:spLocks/>
                </p:cNvSpPr>
                <p:nvPr/>
              </p:nvSpPr>
              <p:spPr bwMode="auto">
                <a:xfrm>
                  <a:off x="6728" y="1825"/>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9" name="Freeform 2016"/>
                <p:cNvSpPr>
                  <a:spLocks/>
                </p:cNvSpPr>
                <p:nvPr/>
              </p:nvSpPr>
              <p:spPr bwMode="auto">
                <a:xfrm>
                  <a:off x="6828"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0" name="Freeform 2017"/>
                <p:cNvSpPr>
                  <a:spLocks/>
                </p:cNvSpPr>
                <p:nvPr/>
              </p:nvSpPr>
              <p:spPr bwMode="auto">
                <a:xfrm>
                  <a:off x="6823" y="1900"/>
                  <a:ext cx="12" cy="12"/>
                </a:xfrm>
                <a:custGeom>
                  <a:avLst/>
                  <a:gdLst>
                    <a:gd name="T0" fmla="*/ 0 w 5"/>
                    <a:gd name="T1" fmla="*/ 5 h 5"/>
                    <a:gd name="T2" fmla="*/ 2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5"/>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1" name="Freeform 2018"/>
                <p:cNvSpPr>
                  <a:spLocks noEditPoints="1"/>
                </p:cNvSpPr>
                <p:nvPr/>
              </p:nvSpPr>
              <p:spPr bwMode="auto">
                <a:xfrm>
                  <a:off x="6669" y="1756"/>
                  <a:ext cx="246" cy="182"/>
                </a:xfrm>
                <a:custGeom>
                  <a:avLst/>
                  <a:gdLst>
                    <a:gd name="T0" fmla="*/ 41 w 104"/>
                    <a:gd name="T1" fmla="*/ 48 h 77"/>
                    <a:gd name="T2" fmla="*/ 45 w 104"/>
                    <a:gd name="T3" fmla="*/ 49 h 77"/>
                    <a:gd name="T4" fmla="*/ 45 w 104"/>
                    <a:gd name="T5" fmla="*/ 52 h 77"/>
                    <a:gd name="T6" fmla="*/ 49 w 104"/>
                    <a:gd name="T7" fmla="*/ 52 h 77"/>
                    <a:gd name="T8" fmla="*/ 52 w 104"/>
                    <a:gd name="T9" fmla="*/ 55 h 77"/>
                    <a:gd name="T10" fmla="*/ 62 w 104"/>
                    <a:gd name="T11" fmla="*/ 52 h 77"/>
                    <a:gd name="T12" fmla="*/ 62 w 104"/>
                    <a:gd name="T13" fmla="*/ 52 h 77"/>
                    <a:gd name="T14" fmla="*/ 58 w 104"/>
                    <a:gd name="T15" fmla="*/ 57 h 77"/>
                    <a:gd name="T16" fmla="*/ 62 w 104"/>
                    <a:gd name="T17" fmla="*/ 59 h 77"/>
                    <a:gd name="T18" fmla="*/ 64 w 104"/>
                    <a:gd name="T19" fmla="*/ 62 h 77"/>
                    <a:gd name="T20" fmla="*/ 68 w 104"/>
                    <a:gd name="T21" fmla="*/ 66 h 77"/>
                    <a:gd name="T22" fmla="*/ 70 w 104"/>
                    <a:gd name="T23" fmla="*/ 68 h 77"/>
                    <a:gd name="T24" fmla="*/ 82 w 104"/>
                    <a:gd name="T25" fmla="*/ 61 h 77"/>
                    <a:gd name="T26" fmla="*/ 76 w 104"/>
                    <a:gd name="T27" fmla="*/ 71 h 77"/>
                    <a:gd name="T28" fmla="*/ 76 w 104"/>
                    <a:gd name="T29" fmla="*/ 73 h 77"/>
                    <a:gd name="T30" fmla="*/ 81 w 104"/>
                    <a:gd name="T31" fmla="*/ 72 h 77"/>
                    <a:gd name="T32" fmla="*/ 87 w 104"/>
                    <a:gd name="T33" fmla="*/ 73 h 77"/>
                    <a:gd name="T34" fmla="*/ 93 w 104"/>
                    <a:gd name="T35" fmla="*/ 69 h 77"/>
                    <a:gd name="T36" fmla="*/ 92 w 104"/>
                    <a:gd name="T37" fmla="*/ 73 h 77"/>
                    <a:gd name="T38" fmla="*/ 98 w 104"/>
                    <a:gd name="T39" fmla="*/ 75 h 77"/>
                    <a:gd name="T40" fmla="*/ 101 w 104"/>
                    <a:gd name="T41" fmla="*/ 71 h 77"/>
                    <a:gd name="T42" fmla="*/ 101 w 104"/>
                    <a:gd name="T43" fmla="*/ 68 h 77"/>
                    <a:gd name="T44" fmla="*/ 99 w 104"/>
                    <a:gd name="T45" fmla="*/ 67 h 77"/>
                    <a:gd name="T46" fmla="*/ 93 w 104"/>
                    <a:gd name="T47" fmla="*/ 63 h 77"/>
                    <a:gd name="T48" fmla="*/ 86 w 104"/>
                    <a:gd name="T49" fmla="*/ 61 h 77"/>
                    <a:gd name="T50" fmla="*/ 82 w 104"/>
                    <a:gd name="T51" fmla="*/ 56 h 77"/>
                    <a:gd name="T52" fmla="*/ 81 w 104"/>
                    <a:gd name="T53" fmla="*/ 56 h 77"/>
                    <a:gd name="T54" fmla="*/ 77 w 104"/>
                    <a:gd name="T55" fmla="*/ 54 h 77"/>
                    <a:gd name="T56" fmla="*/ 71 w 104"/>
                    <a:gd name="T57" fmla="*/ 48 h 77"/>
                    <a:gd name="T58" fmla="*/ 71 w 104"/>
                    <a:gd name="T59" fmla="*/ 44 h 77"/>
                    <a:gd name="T60" fmla="*/ 62 w 104"/>
                    <a:gd name="T61" fmla="*/ 45 h 77"/>
                    <a:gd name="T62" fmla="*/ 58 w 104"/>
                    <a:gd name="T63" fmla="*/ 42 h 77"/>
                    <a:gd name="T64" fmla="*/ 58 w 104"/>
                    <a:gd name="T65" fmla="*/ 36 h 77"/>
                    <a:gd name="T66" fmla="*/ 50 w 104"/>
                    <a:gd name="T67" fmla="*/ 32 h 77"/>
                    <a:gd name="T68" fmla="*/ 45 w 104"/>
                    <a:gd name="T69" fmla="*/ 27 h 77"/>
                    <a:gd name="T70" fmla="*/ 38 w 104"/>
                    <a:gd name="T71" fmla="*/ 28 h 77"/>
                    <a:gd name="T72" fmla="*/ 32 w 104"/>
                    <a:gd name="T73" fmla="*/ 19 h 77"/>
                    <a:gd name="T74" fmla="*/ 32 w 104"/>
                    <a:gd name="T75" fmla="*/ 16 h 77"/>
                    <a:gd name="T76" fmla="*/ 22 w 104"/>
                    <a:gd name="T77" fmla="*/ 17 h 77"/>
                    <a:gd name="T78" fmla="*/ 20 w 104"/>
                    <a:gd name="T79" fmla="*/ 6 h 77"/>
                    <a:gd name="T80" fmla="*/ 10 w 104"/>
                    <a:gd name="T81" fmla="*/ 0 h 77"/>
                    <a:gd name="T82" fmla="*/ 4 w 104"/>
                    <a:gd name="T83" fmla="*/ 13 h 77"/>
                    <a:gd name="T84" fmla="*/ 7 w 104"/>
                    <a:gd name="T85" fmla="*/ 20 h 77"/>
                    <a:gd name="T86" fmla="*/ 9 w 104"/>
                    <a:gd name="T87" fmla="*/ 22 h 77"/>
                    <a:gd name="T88" fmla="*/ 18 w 104"/>
                    <a:gd name="T89" fmla="*/ 23 h 77"/>
                    <a:gd name="T90" fmla="*/ 21 w 104"/>
                    <a:gd name="T91" fmla="*/ 29 h 77"/>
                    <a:gd name="T92" fmla="*/ 26 w 104"/>
                    <a:gd name="T93" fmla="*/ 28 h 77"/>
                    <a:gd name="T94" fmla="*/ 23 w 104"/>
                    <a:gd name="T95" fmla="*/ 32 h 77"/>
                    <a:gd name="T96" fmla="*/ 27 w 104"/>
                    <a:gd name="T97" fmla="*/ 32 h 77"/>
                    <a:gd name="T98" fmla="*/ 30 w 104"/>
                    <a:gd name="T99" fmla="*/ 36 h 77"/>
                    <a:gd name="T100" fmla="*/ 34 w 104"/>
                    <a:gd name="T101" fmla="*/ 36 h 77"/>
                    <a:gd name="T102" fmla="*/ 34 w 104"/>
                    <a:gd name="T103" fmla="*/ 38 h 77"/>
                    <a:gd name="T104" fmla="*/ 35 w 104"/>
                    <a:gd name="T105" fmla="*/ 43 h 77"/>
                    <a:gd name="T106" fmla="*/ 41 w 104"/>
                    <a:gd name="T107" fmla="*/ 46 h 77"/>
                    <a:gd name="T108" fmla="*/ 60 w 104"/>
                    <a:gd name="T109" fmla="*/ 55 h 77"/>
                    <a:gd name="T110" fmla="*/ 99 w 104"/>
                    <a:gd name="T11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77">
                      <a:moveTo>
                        <a:pt x="40" y="46"/>
                      </a:moveTo>
                      <a:cubicBezTo>
                        <a:pt x="39" y="47"/>
                        <a:pt x="39" y="47"/>
                        <a:pt x="39" y="47"/>
                      </a:cubicBezTo>
                      <a:cubicBezTo>
                        <a:pt x="37" y="49"/>
                        <a:pt x="37" y="48"/>
                        <a:pt x="36" y="50"/>
                      </a:cubicBezTo>
                      <a:cubicBezTo>
                        <a:pt x="40" y="46"/>
                        <a:pt x="38" y="51"/>
                        <a:pt x="42" y="47"/>
                      </a:cubicBezTo>
                      <a:cubicBezTo>
                        <a:pt x="41" y="48"/>
                        <a:pt x="41" y="48"/>
                        <a:pt x="41" y="48"/>
                      </a:cubicBezTo>
                      <a:cubicBezTo>
                        <a:pt x="41" y="48"/>
                        <a:pt x="41" y="48"/>
                        <a:pt x="41" y="48"/>
                      </a:cubicBezTo>
                      <a:cubicBezTo>
                        <a:pt x="40" y="50"/>
                        <a:pt x="44" y="45"/>
                        <a:pt x="44" y="47"/>
                      </a:cubicBezTo>
                      <a:cubicBezTo>
                        <a:pt x="44" y="47"/>
                        <a:pt x="44" y="48"/>
                        <a:pt x="43" y="48"/>
                      </a:cubicBezTo>
                      <a:cubicBezTo>
                        <a:pt x="45" y="48"/>
                        <a:pt x="45" y="48"/>
                        <a:pt x="45" y="48"/>
                      </a:cubicBezTo>
                      <a:cubicBezTo>
                        <a:pt x="45" y="48"/>
                        <a:pt x="44" y="49"/>
                        <a:pt x="44" y="48"/>
                      </a:cubicBezTo>
                      <a:cubicBezTo>
                        <a:pt x="45" y="49"/>
                        <a:pt x="45" y="49"/>
                        <a:pt x="45" y="49"/>
                      </a:cubicBezTo>
                      <a:cubicBezTo>
                        <a:pt x="45" y="49"/>
                        <a:pt x="45" y="49"/>
                        <a:pt x="45" y="49"/>
                      </a:cubicBezTo>
                      <a:cubicBezTo>
                        <a:pt x="46" y="48"/>
                        <a:pt x="47" y="48"/>
                        <a:pt x="48" y="47"/>
                      </a:cubicBezTo>
                      <a:cubicBezTo>
                        <a:pt x="47" y="48"/>
                        <a:pt x="47" y="48"/>
                        <a:pt x="47" y="48"/>
                      </a:cubicBezTo>
                      <a:cubicBezTo>
                        <a:pt x="48" y="48"/>
                        <a:pt x="48" y="48"/>
                        <a:pt x="48" y="48"/>
                      </a:cubicBezTo>
                      <a:cubicBezTo>
                        <a:pt x="47" y="49"/>
                        <a:pt x="46" y="50"/>
                        <a:pt x="46" y="49"/>
                      </a:cubicBezTo>
                      <a:cubicBezTo>
                        <a:pt x="43" y="54"/>
                        <a:pt x="47" y="48"/>
                        <a:pt x="46" y="52"/>
                      </a:cubicBezTo>
                      <a:cubicBezTo>
                        <a:pt x="45" y="52"/>
                        <a:pt x="45" y="52"/>
                        <a:pt x="45" y="52"/>
                      </a:cubicBezTo>
                      <a:cubicBezTo>
                        <a:pt x="43" y="54"/>
                        <a:pt x="45" y="54"/>
                        <a:pt x="44" y="56"/>
                      </a:cubicBezTo>
                      <a:cubicBezTo>
                        <a:pt x="44" y="55"/>
                        <a:pt x="46" y="51"/>
                        <a:pt x="47" y="51"/>
                      </a:cubicBezTo>
                      <a:cubicBezTo>
                        <a:pt x="47" y="51"/>
                        <a:pt x="47" y="51"/>
                        <a:pt x="48" y="51"/>
                      </a:cubicBezTo>
                      <a:cubicBezTo>
                        <a:pt x="47" y="52"/>
                        <a:pt x="48" y="52"/>
                        <a:pt x="48" y="52"/>
                      </a:cubicBezTo>
                      <a:cubicBezTo>
                        <a:pt x="46" y="54"/>
                        <a:pt x="46" y="54"/>
                        <a:pt x="46" y="54"/>
                      </a:cubicBezTo>
                      <a:cubicBezTo>
                        <a:pt x="47" y="54"/>
                        <a:pt x="48" y="53"/>
                        <a:pt x="49" y="52"/>
                      </a:cubicBezTo>
                      <a:cubicBezTo>
                        <a:pt x="49" y="53"/>
                        <a:pt x="48" y="54"/>
                        <a:pt x="47" y="56"/>
                      </a:cubicBezTo>
                      <a:cubicBezTo>
                        <a:pt x="47" y="57"/>
                        <a:pt x="49" y="53"/>
                        <a:pt x="50" y="53"/>
                      </a:cubicBezTo>
                      <a:cubicBezTo>
                        <a:pt x="50" y="54"/>
                        <a:pt x="51" y="54"/>
                        <a:pt x="52" y="53"/>
                      </a:cubicBezTo>
                      <a:cubicBezTo>
                        <a:pt x="52" y="54"/>
                        <a:pt x="51" y="55"/>
                        <a:pt x="51" y="55"/>
                      </a:cubicBezTo>
                      <a:cubicBezTo>
                        <a:pt x="53" y="54"/>
                        <a:pt x="53" y="54"/>
                        <a:pt x="53" y="54"/>
                      </a:cubicBezTo>
                      <a:cubicBezTo>
                        <a:pt x="53" y="54"/>
                        <a:pt x="52" y="55"/>
                        <a:pt x="52" y="55"/>
                      </a:cubicBezTo>
                      <a:cubicBezTo>
                        <a:pt x="53" y="54"/>
                        <a:pt x="54" y="53"/>
                        <a:pt x="55" y="53"/>
                      </a:cubicBezTo>
                      <a:cubicBezTo>
                        <a:pt x="57" y="51"/>
                        <a:pt x="53" y="57"/>
                        <a:pt x="56" y="55"/>
                      </a:cubicBezTo>
                      <a:cubicBezTo>
                        <a:pt x="55" y="55"/>
                        <a:pt x="55" y="56"/>
                        <a:pt x="54" y="57"/>
                      </a:cubicBezTo>
                      <a:cubicBezTo>
                        <a:pt x="56" y="56"/>
                        <a:pt x="56" y="56"/>
                        <a:pt x="58" y="54"/>
                      </a:cubicBezTo>
                      <a:cubicBezTo>
                        <a:pt x="58" y="56"/>
                        <a:pt x="58" y="56"/>
                        <a:pt x="58" y="56"/>
                      </a:cubicBezTo>
                      <a:cubicBezTo>
                        <a:pt x="58" y="54"/>
                        <a:pt x="60" y="53"/>
                        <a:pt x="62" y="52"/>
                      </a:cubicBezTo>
                      <a:cubicBezTo>
                        <a:pt x="62" y="51"/>
                        <a:pt x="63" y="50"/>
                        <a:pt x="63" y="50"/>
                      </a:cubicBezTo>
                      <a:cubicBezTo>
                        <a:pt x="65" y="49"/>
                        <a:pt x="65" y="49"/>
                        <a:pt x="65" y="49"/>
                      </a:cubicBezTo>
                      <a:cubicBezTo>
                        <a:pt x="64" y="50"/>
                        <a:pt x="64" y="51"/>
                        <a:pt x="63" y="51"/>
                      </a:cubicBezTo>
                      <a:cubicBezTo>
                        <a:pt x="63" y="51"/>
                        <a:pt x="63" y="51"/>
                        <a:pt x="63" y="51"/>
                      </a:cubicBezTo>
                      <a:cubicBezTo>
                        <a:pt x="63" y="52"/>
                        <a:pt x="62" y="53"/>
                        <a:pt x="61" y="54"/>
                      </a:cubicBezTo>
                      <a:cubicBezTo>
                        <a:pt x="61" y="53"/>
                        <a:pt x="61" y="53"/>
                        <a:pt x="62" y="52"/>
                      </a:cubicBezTo>
                      <a:cubicBezTo>
                        <a:pt x="61" y="53"/>
                        <a:pt x="59" y="55"/>
                        <a:pt x="58" y="56"/>
                      </a:cubicBezTo>
                      <a:cubicBezTo>
                        <a:pt x="59" y="56"/>
                        <a:pt x="59" y="55"/>
                        <a:pt x="59" y="55"/>
                      </a:cubicBezTo>
                      <a:cubicBezTo>
                        <a:pt x="59" y="56"/>
                        <a:pt x="58" y="56"/>
                        <a:pt x="58" y="56"/>
                      </a:cubicBezTo>
                      <a:cubicBezTo>
                        <a:pt x="58" y="56"/>
                        <a:pt x="59" y="56"/>
                        <a:pt x="59" y="56"/>
                      </a:cubicBezTo>
                      <a:cubicBezTo>
                        <a:pt x="57" y="58"/>
                        <a:pt x="57" y="58"/>
                        <a:pt x="57" y="58"/>
                      </a:cubicBezTo>
                      <a:cubicBezTo>
                        <a:pt x="58" y="57"/>
                        <a:pt x="58" y="57"/>
                        <a:pt x="58" y="57"/>
                      </a:cubicBezTo>
                      <a:cubicBezTo>
                        <a:pt x="58" y="59"/>
                        <a:pt x="58" y="59"/>
                        <a:pt x="58" y="59"/>
                      </a:cubicBezTo>
                      <a:cubicBezTo>
                        <a:pt x="61" y="58"/>
                        <a:pt x="64" y="55"/>
                        <a:pt x="66" y="55"/>
                      </a:cubicBezTo>
                      <a:cubicBezTo>
                        <a:pt x="64" y="56"/>
                        <a:pt x="63" y="57"/>
                        <a:pt x="62" y="59"/>
                      </a:cubicBezTo>
                      <a:cubicBezTo>
                        <a:pt x="63" y="57"/>
                        <a:pt x="60" y="60"/>
                        <a:pt x="60" y="59"/>
                      </a:cubicBezTo>
                      <a:cubicBezTo>
                        <a:pt x="60" y="59"/>
                        <a:pt x="59" y="60"/>
                        <a:pt x="59" y="60"/>
                      </a:cubicBezTo>
                      <a:cubicBezTo>
                        <a:pt x="62" y="59"/>
                        <a:pt x="62" y="59"/>
                        <a:pt x="62" y="59"/>
                      </a:cubicBezTo>
                      <a:cubicBezTo>
                        <a:pt x="60" y="61"/>
                        <a:pt x="61" y="61"/>
                        <a:pt x="61" y="61"/>
                      </a:cubicBezTo>
                      <a:cubicBezTo>
                        <a:pt x="63" y="58"/>
                        <a:pt x="63" y="60"/>
                        <a:pt x="64" y="59"/>
                      </a:cubicBezTo>
                      <a:cubicBezTo>
                        <a:pt x="63" y="60"/>
                        <a:pt x="62" y="61"/>
                        <a:pt x="62" y="61"/>
                      </a:cubicBezTo>
                      <a:cubicBezTo>
                        <a:pt x="61" y="64"/>
                        <a:pt x="66" y="58"/>
                        <a:pt x="65" y="60"/>
                      </a:cubicBezTo>
                      <a:cubicBezTo>
                        <a:pt x="65" y="60"/>
                        <a:pt x="65" y="60"/>
                        <a:pt x="64" y="60"/>
                      </a:cubicBezTo>
                      <a:cubicBezTo>
                        <a:pt x="65" y="60"/>
                        <a:pt x="65" y="61"/>
                        <a:pt x="64" y="62"/>
                      </a:cubicBezTo>
                      <a:cubicBezTo>
                        <a:pt x="64" y="62"/>
                        <a:pt x="64" y="62"/>
                        <a:pt x="64" y="62"/>
                      </a:cubicBezTo>
                      <a:cubicBezTo>
                        <a:pt x="65" y="63"/>
                        <a:pt x="67" y="64"/>
                        <a:pt x="69" y="61"/>
                      </a:cubicBezTo>
                      <a:cubicBezTo>
                        <a:pt x="69" y="61"/>
                        <a:pt x="66" y="64"/>
                        <a:pt x="66" y="65"/>
                      </a:cubicBezTo>
                      <a:cubicBezTo>
                        <a:pt x="74" y="57"/>
                        <a:pt x="74" y="57"/>
                        <a:pt x="74" y="57"/>
                      </a:cubicBezTo>
                      <a:cubicBezTo>
                        <a:pt x="72" y="59"/>
                        <a:pt x="69" y="65"/>
                        <a:pt x="67" y="66"/>
                      </a:cubicBezTo>
                      <a:cubicBezTo>
                        <a:pt x="67" y="66"/>
                        <a:pt x="67" y="67"/>
                        <a:pt x="68" y="66"/>
                      </a:cubicBezTo>
                      <a:cubicBezTo>
                        <a:pt x="68" y="66"/>
                        <a:pt x="70" y="63"/>
                        <a:pt x="71" y="63"/>
                      </a:cubicBezTo>
                      <a:cubicBezTo>
                        <a:pt x="69" y="65"/>
                        <a:pt x="70" y="64"/>
                        <a:pt x="69" y="67"/>
                      </a:cubicBezTo>
                      <a:cubicBezTo>
                        <a:pt x="69" y="66"/>
                        <a:pt x="72" y="63"/>
                        <a:pt x="72" y="63"/>
                      </a:cubicBezTo>
                      <a:cubicBezTo>
                        <a:pt x="72" y="64"/>
                        <a:pt x="69" y="67"/>
                        <a:pt x="69" y="67"/>
                      </a:cubicBezTo>
                      <a:cubicBezTo>
                        <a:pt x="73" y="64"/>
                        <a:pt x="73" y="64"/>
                        <a:pt x="73" y="64"/>
                      </a:cubicBezTo>
                      <a:cubicBezTo>
                        <a:pt x="72" y="65"/>
                        <a:pt x="70" y="67"/>
                        <a:pt x="70" y="68"/>
                      </a:cubicBezTo>
                      <a:cubicBezTo>
                        <a:pt x="70" y="67"/>
                        <a:pt x="70" y="69"/>
                        <a:pt x="71" y="69"/>
                      </a:cubicBezTo>
                      <a:cubicBezTo>
                        <a:pt x="71" y="68"/>
                        <a:pt x="71" y="68"/>
                        <a:pt x="71" y="68"/>
                      </a:cubicBezTo>
                      <a:cubicBezTo>
                        <a:pt x="72" y="69"/>
                        <a:pt x="76" y="63"/>
                        <a:pt x="76" y="64"/>
                      </a:cubicBezTo>
                      <a:cubicBezTo>
                        <a:pt x="76" y="65"/>
                        <a:pt x="73" y="68"/>
                        <a:pt x="73" y="69"/>
                      </a:cubicBezTo>
                      <a:cubicBezTo>
                        <a:pt x="75" y="68"/>
                        <a:pt x="80" y="61"/>
                        <a:pt x="82" y="60"/>
                      </a:cubicBezTo>
                      <a:cubicBezTo>
                        <a:pt x="82" y="61"/>
                        <a:pt x="82" y="61"/>
                        <a:pt x="82" y="61"/>
                      </a:cubicBezTo>
                      <a:cubicBezTo>
                        <a:pt x="83" y="60"/>
                        <a:pt x="83" y="60"/>
                        <a:pt x="83" y="60"/>
                      </a:cubicBezTo>
                      <a:cubicBezTo>
                        <a:pt x="81" y="63"/>
                        <a:pt x="75" y="68"/>
                        <a:pt x="73" y="70"/>
                      </a:cubicBezTo>
                      <a:cubicBezTo>
                        <a:pt x="73" y="71"/>
                        <a:pt x="72" y="71"/>
                        <a:pt x="73" y="72"/>
                      </a:cubicBezTo>
                      <a:cubicBezTo>
                        <a:pt x="72" y="73"/>
                        <a:pt x="71" y="73"/>
                        <a:pt x="71" y="73"/>
                      </a:cubicBezTo>
                      <a:cubicBezTo>
                        <a:pt x="72" y="74"/>
                        <a:pt x="72" y="74"/>
                        <a:pt x="72" y="74"/>
                      </a:cubicBezTo>
                      <a:cubicBezTo>
                        <a:pt x="74" y="72"/>
                        <a:pt x="75" y="73"/>
                        <a:pt x="76" y="71"/>
                      </a:cubicBezTo>
                      <a:cubicBezTo>
                        <a:pt x="76" y="71"/>
                        <a:pt x="75" y="71"/>
                        <a:pt x="74" y="72"/>
                      </a:cubicBezTo>
                      <a:cubicBezTo>
                        <a:pt x="74" y="72"/>
                        <a:pt x="73" y="72"/>
                        <a:pt x="73" y="72"/>
                      </a:cubicBezTo>
                      <a:cubicBezTo>
                        <a:pt x="74" y="70"/>
                        <a:pt x="78" y="67"/>
                        <a:pt x="79" y="68"/>
                      </a:cubicBezTo>
                      <a:cubicBezTo>
                        <a:pt x="78" y="69"/>
                        <a:pt x="76" y="71"/>
                        <a:pt x="75" y="72"/>
                      </a:cubicBezTo>
                      <a:cubicBezTo>
                        <a:pt x="76" y="72"/>
                        <a:pt x="77" y="71"/>
                        <a:pt x="77" y="72"/>
                      </a:cubicBezTo>
                      <a:cubicBezTo>
                        <a:pt x="76" y="73"/>
                        <a:pt x="76" y="73"/>
                        <a:pt x="76" y="73"/>
                      </a:cubicBezTo>
                      <a:cubicBezTo>
                        <a:pt x="75" y="74"/>
                        <a:pt x="78" y="71"/>
                        <a:pt x="77" y="73"/>
                      </a:cubicBezTo>
                      <a:cubicBezTo>
                        <a:pt x="78" y="73"/>
                        <a:pt x="76" y="76"/>
                        <a:pt x="77" y="75"/>
                      </a:cubicBezTo>
                      <a:cubicBezTo>
                        <a:pt x="78" y="72"/>
                        <a:pt x="84" y="64"/>
                        <a:pt x="85" y="63"/>
                      </a:cubicBezTo>
                      <a:cubicBezTo>
                        <a:pt x="85" y="63"/>
                        <a:pt x="85" y="66"/>
                        <a:pt x="84" y="67"/>
                      </a:cubicBezTo>
                      <a:cubicBezTo>
                        <a:pt x="83" y="69"/>
                        <a:pt x="80" y="72"/>
                        <a:pt x="79" y="73"/>
                      </a:cubicBezTo>
                      <a:cubicBezTo>
                        <a:pt x="80" y="73"/>
                        <a:pt x="80" y="72"/>
                        <a:pt x="81" y="72"/>
                      </a:cubicBezTo>
                      <a:cubicBezTo>
                        <a:pt x="81" y="73"/>
                        <a:pt x="79" y="74"/>
                        <a:pt x="80" y="74"/>
                      </a:cubicBezTo>
                      <a:cubicBezTo>
                        <a:pt x="82" y="72"/>
                        <a:pt x="81" y="75"/>
                        <a:pt x="81" y="72"/>
                      </a:cubicBezTo>
                      <a:cubicBezTo>
                        <a:pt x="82" y="72"/>
                        <a:pt x="82" y="73"/>
                        <a:pt x="82" y="73"/>
                      </a:cubicBezTo>
                      <a:cubicBezTo>
                        <a:pt x="83" y="72"/>
                        <a:pt x="86" y="69"/>
                        <a:pt x="87" y="68"/>
                      </a:cubicBezTo>
                      <a:cubicBezTo>
                        <a:pt x="87" y="69"/>
                        <a:pt x="86" y="70"/>
                        <a:pt x="86" y="70"/>
                      </a:cubicBezTo>
                      <a:cubicBezTo>
                        <a:pt x="87" y="71"/>
                        <a:pt x="86" y="72"/>
                        <a:pt x="87" y="73"/>
                      </a:cubicBezTo>
                      <a:cubicBezTo>
                        <a:pt x="87" y="74"/>
                        <a:pt x="87" y="74"/>
                        <a:pt x="86" y="75"/>
                      </a:cubicBezTo>
                      <a:cubicBezTo>
                        <a:pt x="86" y="75"/>
                        <a:pt x="87" y="74"/>
                        <a:pt x="87" y="74"/>
                      </a:cubicBezTo>
                      <a:cubicBezTo>
                        <a:pt x="87" y="77"/>
                        <a:pt x="87" y="74"/>
                        <a:pt x="85" y="77"/>
                      </a:cubicBezTo>
                      <a:cubicBezTo>
                        <a:pt x="86" y="76"/>
                        <a:pt x="87" y="76"/>
                        <a:pt x="88" y="75"/>
                      </a:cubicBezTo>
                      <a:cubicBezTo>
                        <a:pt x="90" y="73"/>
                        <a:pt x="88" y="74"/>
                        <a:pt x="87" y="75"/>
                      </a:cubicBezTo>
                      <a:cubicBezTo>
                        <a:pt x="89" y="72"/>
                        <a:pt x="91" y="69"/>
                        <a:pt x="93" y="69"/>
                      </a:cubicBezTo>
                      <a:cubicBezTo>
                        <a:pt x="94" y="69"/>
                        <a:pt x="92" y="71"/>
                        <a:pt x="93" y="70"/>
                      </a:cubicBezTo>
                      <a:cubicBezTo>
                        <a:pt x="93" y="72"/>
                        <a:pt x="97" y="66"/>
                        <a:pt x="97" y="69"/>
                      </a:cubicBezTo>
                      <a:cubicBezTo>
                        <a:pt x="96" y="71"/>
                        <a:pt x="94" y="73"/>
                        <a:pt x="93" y="74"/>
                      </a:cubicBezTo>
                      <a:cubicBezTo>
                        <a:pt x="92" y="74"/>
                        <a:pt x="93" y="72"/>
                        <a:pt x="93" y="72"/>
                      </a:cubicBezTo>
                      <a:cubicBezTo>
                        <a:pt x="93" y="73"/>
                        <a:pt x="93" y="73"/>
                        <a:pt x="93" y="73"/>
                      </a:cubicBezTo>
                      <a:cubicBezTo>
                        <a:pt x="92" y="74"/>
                        <a:pt x="92" y="74"/>
                        <a:pt x="92" y="73"/>
                      </a:cubicBezTo>
                      <a:cubicBezTo>
                        <a:pt x="91" y="75"/>
                        <a:pt x="94" y="75"/>
                        <a:pt x="94" y="77"/>
                      </a:cubicBezTo>
                      <a:cubicBezTo>
                        <a:pt x="94" y="77"/>
                        <a:pt x="95" y="76"/>
                        <a:pt x="95" y="76"/>
                      </a:cubicBezTo>
                      <a:cubicBezTo>
                        <a:pt x="95" y="76"/>
                        <a:pt x="95" y="76"/>
                        <a:pt x="95" y="76"/>
                      </a:cubicBezTo>
                      <a:cubicBezTo>
                        <a:pt x="96" y="74"/>
                        <a:pt x="97" y="74"/>
                        <a:pt x="97" y="73"/>
                      </a:cubicBezTo>
                      <a:cubicBezTo>
                        <a:pt x="98" y="73"/>
                        <a:pt x="100" y="71"/>
                        <a:pt x="100" y="73"/>
                      </a:cubicBezTo>
                      <a:cubicBezTo>
                        <a:pt x="98" y="75"/>
                        <a:pt x="98" y="75"/>
                        <a:pt x="98" y="75"/>
                      </a:cubicBezTo>
                      <a:cubicBezTo>
                        <a:pt x="99" y="74"/>
                        <a:pt x="99" y="73"/>
                        <a:pt x="98" y="74"/>
                      </a:cubicBezTo>
                      <a:cubicBezTo>
                        <a:pt x="99" y="73"/>
                        <a:pt x="97" y="77"/>
                        <a:pt x="99" y="75"/>
                      </a:cubicBezTo>
                      <a:cubicBezTo>
                        <a:pt x="100" y="73"/>
                        <a:pt x="100" y="73"/>
                        <a:pt x="100" y="73"/>
                      </a:cubicBezTo>
                      <a:cubicBezTo>
                        <a:pt x="101" y="72"/>
                        <a:pt x="103" y="70"/>
                        <a:pt x="103" y="71"/>
                      </a:cubicBezTo>
                      <a:cubicBezTo>
                        <a:pt x="104" y="69"/>
                        <a:pt x="103" y="72"/>
                        <a:pt x="104" y="69"/>
                      </a:cubicBezTo>
                      <a:cubicBezTo>
                        <a:pt x="102" y="72"/>
                        <a:pt x="103" y="68"/>
                        <a:pt x="101" y="71"/>
                      </a:cubicBezTo>
                      <a:cubicBezTo>
                        <a:pt x="103" y="68"/>
                        <a:pt x="101" y="70"/>
                        <a:pt x="102" y="67"/>
                      </a:cubicBezTo>
                      <a:cubicBezTo>
                        <a:pt x="102" y="68"/>
                        <a:pt x="102" y="68"/>
                        <a:pt x="102" y="68"/>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1" y="69"/>
                        <a:pt x="101" y="69"/>
                        <a:pt x="100" y="70"/>
                      </a:cubicBezTo>
                      <a:cubicBezTo>
                        <a:pt x="99" y="71"/>
                        <a:pt x="99" y="70"/>
                        <a:pt x="98" y="71"/>
                      </a:cubicBezTo>
                      <a:cubicBezTo>
                        <a:pt x="98" y="70"/>
                        <a:pt x="98" y="70"/>
                        <a:pt x="99" y="69"/>
                      </a:cubicBezTo>
                      <a:cubicBezTo>
                        <a:pt x="98" y="70"/>
                        <a:pt x="98" y="70"/>
                        <a:pt x="98" y="70"/>
                      </a:cubicBezTo>
                      <a:cubicBezTo>
                        <a:pt x="99" y="69"/>
                        <a:pt x="99" y="67"/>
                        <a:pt x="100" y="67"/>
                      </a:cubicBezTo>
                      <a:cubicBezTo>
                        <a:pt x="99" y="67"/>
                        <a:pt x="99" y="67"/>
                        <a:pt x="99" y="67"/>
                      </a:cubicBezTo>
                      <a:cubicBezTo>
                        <a:pt x="100" y="65"/>
                        <a:pt x="99" y="65"/>
                        <a:pt x="99" y="65"/>
                      </a:cubicBezTo>
                      <a:cubicBezTo>
                        <a:pt x="99" y="65"/>
                        <a:pt x="97" y="66"/>
                        <a:pt x="98" y="65"/>
                      </a:cubicBezTo>
                      <a:cubicBezTo>
                        <a:pt x="96" y="66"/>
                        <a:pt x="96" y="66"/>
                        <a:pt x="96" y="66"/>
                      </a:cubicBezTo>
                      <a:cubicBezTo>
                        <a:pt x="97" y="65"/>
                        <a:pt x="97" y="65"/>
                        <a:pt x="97" y="65"/>
                      </a:cubicBezTo>
                      <a:cubicBezTo>
                        <a:pt x="96" y="65"/>
                        <a:pt x="93" y="66"/>
                        <a:pt x="94" y="63"/>
                      </a:cubicBezTo>
                      <a:cubicBezTo>
                        <a:pt x="93" y="63"/>
                        <a:pt x="93" y="64"/>
                        <a:pt x="93" y="63"/>
                      </a:cubicBezTo>
                      <a:cubicBezTo>
                        <a:pt x="93" y="61"/>
                        <a:pt x="93" y="61"/>
                        <a:pt x="93" y="61"/>
                      </a:cubicBezTo>
                      <a:cubicBezTo>
                        <a:pt x="93" y="62"/>
                        <a:pt x="93" y="59"/>
                        <a:pt x="92" y="61"/>
                      </a:cubicBezTo>
                      <a:cubicBezTo>
                        <a:pt x="94" y="57"/>
                        <a:pt x="91" y="58"/>
                        <a:pt x="91" y="57"/>
                      </a:cubicBezTo>
                      <a:cubicBezTo>
                        <a:pt x="89" y="59"/>
                        <a:pt x="89" y="59"/>
                        <a:pt x="89" y="59"/>
                      </a:cubicBezTo>
                      <a:cubicBezTo>
                        <a:pt x="89" y="59"/>
                        <a:pt x="88" y="59"/>
                        <a:pt x="87" y="59"/>
                      </a:cubicBezTo>
                      <a:cubicBezTo>
                        <a:pt x="86" y="61"/>
                        <a:pt x="86" y="61"/>
                        <a:pt x="86" y="61"/>
                      </a:cubicBezTo>
                      <a:cubicBezTo>
                        <a:pt x="85" y="61"/>
                        <a:pt x="86" y="59"/>
                        <a:pt x="85" y="58"/>
                      </a:cubicBezTo>
                      <a:cubicBezTo>
                        <a:pt x="85" y="58"/>
                        <a:pt x="85" y="58"/>
                        <a:pt x="85" y="58"/>
                      </a:cubicBezTo>
                      <a:cubicBezTo>
                        <a:pt x="87" y="54"/>
                        <a:pt x="82" y="59"/>
                        <a:pt x="83" y="56"/>
                      </a:cubicBezTo>
                      <a:cubicBezTo>
                        <a:pt x="82" y="57"/>
                        <a:pt x="82" y="57"/>
                        <a:pt x="82" y="56"/>
                      </a:cubicBezTo>
                      <a:cubicBezTo>
                        <a:pt x="82" y="56"/>
                        <a:pt x="82" y="56"/>
                        <a:pt x="82" y="56"/>
                      </a:cubicBezTo>
                      <a:cubicBezTo>
                        <a:pt x="82" y="56"/>
                        <a:pt x="82" y="56"/>
                        <a:pt x="82" y="56"/>
                      </a:cubicBezTo>
                      <a:cubicBezTo>
                        <a:pt x="82" y="56"/>
                        <a:pt x="83" y="55"/>
                        <a:pt x="83" y="55"/>
                      </a:cubicBezTo>
                      <a:cubicBezTo>
                        <a:pt x="82" y="55"/>
                        <a:pt x="82" y="56"/>
                        <a:pt x="82" y="56"/>
                      </a:cubicBezTo>
                      <a:cubicBezTo>
                        <a:pt x="82" y="56"/>
                        <a:pt x="82" y="56"/>
                        <a:pt x="81" y="56"/>
                      </a:cubicBezTo>
                      <a:cubicBezTo>
                        <a:pt x="82" y="54"/>
                        <a:pt x="82" y="54"/>
                        <a:pt x="82" y="54"/>
                      </a:cubicBezTo>
                      <a:cubicBezTo>
                        <a:pt x="82" y="54"/>
                        <a:pt x="82" y="54"/>
                        <a:pt x="82" y="54"/>
                      </a:cubicBezTo>
                      <a:cubicBezTo>
                        <a:pt x="82" y="54"/>
                        <a:pt x="82" y="55"/>
                        <a:pt x="81" y="56"/>
                      </a:cubicBezTo>
                      <a:cubicBezTo>
                        <a:pt x="80" y="56"/>
                        <a:pt x="80" y="57"/>
                        <a:pt x="80" y="57"/>
                      </a:cubicBezTo>
                      <a:cubicBezTo>
                        <a:pt x="81" y="54"/>
                        <a:pt x="79" y="57"/>
                        <a:pt x="80" y="55"/>
                      </a:cubicBezTo>
                      <a:cubicBezTo>
                        <a:pt x="79" y="56"/>
                        <a:pt x="78" y="55"/>
                        <a:pt x="76" y="57"/>
                      </a:cubicBezTo>
                      <a:cubicBezTo>
                        <a:pt x="77" y="57"/>
                        <a:pt x="77" y="57"/>
                        <a:pt x="77" y="57"/>
                      </a:cubicBezTo>
                      <a:cubicBezTo>
                        <a:pt x="77" y="56"/>
                        <a:pt x="77" y="56"/>
                        <a:pt x="76" y="56"/>
                      </a:cubicBezTo>
                      <a:cubicBezTo>
                        <a:pt x="77" y="54"/>
                        <a:pt x="77" y="54"/>
                        <a:pt x="77" y="54"/>
                      </a:cubicBezTo>
                      <a:cubicBezTo>
                        <a:pt x="75" y="57"/>
                        <a:pt x="75" y="57"/>
                        <a:pt x="75" y="57"/>
                      </a:cubicBezTo>
                      <a:cubicBezTo>
                        <a:pt x="75" y="55"/>
                        <a:pt x="76" y="54"/>
                        <a:pt x="77" y="53"/>
                      </a:cubicBezTo>
                      <a:cubicBezTo>
                        <a:pt x="75" y="55"/>
                        <a:pt x="76" y="53"/>
                        <a:pt x="73" y="55"/>
                      </a:cubicBezTo>
                      <a:cubicBezTo>
                        <a:pt x="74" y="54"/>
                        <a:pt x="74" y="54"/>
                        <a:pt x="74" y="54"/>
                      </a:cubicBezTo>
                      <a:cubicBezTo>
                        <a:pt x="74" y="54"/>
                        <a:pt x="72" y="55"/>
                        <a:pt x="73" y="54"/>
                      </a:cubicBezTo>
                      <a:cubicBezTo>
                        <a:pt x="74" y="51"/>
                        <a:pt x="71" y="52"/>
                        <a:pt x="71" y="48"/>
                      </a:cubicBezTo>
                      <a:cubicBezTo>
                        <a:pt x="68" y="52"/>
                        <a:pt x="72" y="46"/>
                        <a:pt x="69" y="49"/>
                      </a:cubicBezTo>
                      <a:cubicBezTo>
                        <a:pt x="70" y="48"/>
                        <a:pt x="70" y="47"/>
                        <a:pt x="71" y="47"/>
                      </a:cubicBezTo>
                      <a:cubicBezTo>
                        <a:pt x="70" y="47"/>
                        <a:pt x="71" y="45"/>
                        <a:pt x="69" y="47"/>
                      </a:cubicBezTo>
                      <a:cubicBezTo>
                        <a:pt x="69" y="46"/>
                        <a:pt x="70" y="45"/>
                        <a:pt x="70" y="45"/>
                      </a:cubicBezTo>
                      <a:cubicBezTo>
                        <a:pt x="70" y="45"/>
                        <a:pt x="69" y="45"/>
                        <a:pt x="70" y="45"/>
                      </a:cubicBezTo>
                      <a:cubicBezTo>
                        <a:pt x="70" y="44"/>
                        <a:pt x="70" y="44"/>
                        <a:pt x="71" y="44"/>
                      </a:cubicBezTo>
                      <a:cubicBezTo>
                        <a:pt x="70" y="43"/>
                        <a:pt x="68" y="46"/>
                        <a:pt x="66" y="48"/>
                      </a:cubicBezTo>
                      <a:cubicBezTo>
                        <a:pt x="66" y="47"/>
                        <a:pt x="66" y="47"/>
                        <a:pt x="64" y="48"/>
                      </a:cubicBezTo>
                      <a:cubicBezTo>
                        <a:pt x="65" y="47"/>
                        <a:pt x="65" y="46"/>
                        <a:pt x="66" y="47"/>
                      </a:cubicBezTo>
                      <a:cubicBezTo>
                        <a:pt x="66" y="46"/>
                        <a:pt x="66" y="44"/>
                        <a:pt x="64" y="46"/>
                      </a:cubicBezTo>
                      <a:cubicBezTo>
                        <a:pt x="64" y="45"/>
                        <a:pt x="64" y="46"/>
                        <a:pt x="63" y="46"/>
                      </a:cubicBezTo>
                      <a:cubicBezTo>
                        <a:pt x="63" y="45"/>
                        <a:pt x="63" y="45"/>
                        <a:pt x="62" y="45"/>
                      </a:cubicBezTo>
                      <a:cubicBezTo>
                        <a:pt x="62" y="45"/>
                        <a:pt x="62" y="45"/>
                        <a:pt x="62" y="45"/>
                      </a:cubicBezTo>
                      <a:cubicBezTo>
                        <a:pt x="60" y="47"/>
                        <a:pt x="61" y="45"/>
                        <a:pt x="61" y="45"/>
                      </a:cubicBezTo>
                      <a:cubicBezTo>
                        <a:pt x="61" y="45"/>
                        <a:pt x="61" y="45"/>
                        <a:pt x="61" y="45"/>
                      </a:cubicBezTo>
                      <a:cubicBezTo>
                        <a:pt x="61" y="42"/>
                        <a:pt x="60" y="45"/>
                        <a:pt x="60" y="43"/>
                      </a:cubicBezTo>
                      <a:cubicBezTo>
                        <a:pt x="59" y="44"/>
                        <a:pt x="59" y="44"/>
                        <a:pt x="59" y="44"/>
                      </a:cubicBezTo>
                      <a:cubicBezTo>
                        <a:pt x="56" y="47"/>
                        <a:pt x="60" y="42"/>
                        <a:pt x="58" y="42"/>
                      </a:cubicBezTo>
                      <a:cubicBezTo>
                        <a:pt x="58" y="43"/>
                        <a:pt x="58" y="43"/>
                        <a:pt x="58" y="43"/>
                      </a:cubicBezTo>
                      <a:cubicBezTo>
                        <a:pt x="56" y="44"/>
                        <a:pt x="60" y="38"/>
                        <a:pt x="60" y="38"/>
                      </a:cubicBezTo>
                      <a:cubicBezTo>
                        <a:pt x="61" y="37"/>
                        <a:pt x="61" y="37"/>
                        <a:pt x="61" y="37"/>
                      </a:cubicBezTo>
                      <a:cubicBezTo>
                        <a:pt x="62" y="35"/>
                        <a:pt x="60" y="39"/>
                        <a:pt x="59" y="39"/>
                      </a:cubicBezTo>
                      <a:cubicBezTo>
                        <a:pt x="59" y="38"/>
                        <a:pt x="61" y="36"/>
                        <a:pt x="61" y="36"/>
                      </a:cubicBezTo>
                      <a:cubicBezTo>
                        <a:pt x="61" y="35"/>
                        <a:pt x="57" y="38"/>
                        <a:pt x="58" y="36"/>
                      </a:cubicBezTo>
                      <a:cubicBezTo>
                        <a:pt x="57" y="37"/>
                        <a:pt x="57" y="37"/>
                        <a:pt x="56" y="38"/>
                      </a:cubicBezTo>
                      <a:cubicBezTo>
                        <a:pt x="55" y="38"/>
                        <a:pt x="57" y="34"/>
                        <a:pt x="55" y="36"/>
                      </a:cubicBezTo>
                      <a:cubicBezTo>
                        <a:pt x="55" y="36"/>
                        <a:pt x="55" y="35"/>
                        <a:pt x="55" y="35"/>
                      </a:cubicBezTo>
                      <a:cubicBezTo>
                        <a:pt x="54" y="36"/>
                        <a:pt x="53" y="35"/>
                        <a:pt x="52" y="37"/>
                      </a:cubicBezTo>
                      <a:cubicBezTo>
                        <a:pt x="56" y="31"/>
                        <a:pt x="48" y="37"/>
                        <a:pt x="51" y="33"/>
                      </a:cubicBezTo>
                      <a:cubicBezTo>
                        <a:pt x="50" y="32"/>
                        <a:pt x="50" y="32"/>
                        <a:pt x="50" y="32"/>
                      </a:cubicBezTo>
                      <a:cubicBezTo>
                        <a:pt x="51" y="32"/>
                        <a:pt x="51" y="32"/>
                        <a:pt x="51" y="32"/>
                      </a:cubicBezTo>
                      <a:cubicBezTo>
                        <a:pt x="50" y="31"/>
                        <a:pt x="49" y="32"/>
                        <a:pt x="48" y="32"/>
                      </a:cubicBezTo>
                      <a:cubicBezTo>
                        <a:pt x="48" y="32"/>
                        <a:pt x="48" y="32"/>
                        <a:pt x="49" y="31"/>
                      </a:cubicBezTo>
                      <a:cubicBezTo>
                        <a:pt x="49" y="30"/>
                        <a:pt x="48" y="30"/>
                        <a:pt x="45" y="31"/>
                      </a:cubicBezTo>
                      <a:cubicBezTo>
                        <a:pt x="47" y="30"/>
                        <a:pt x="47" y="30"/>
                        <a:pt x="47" y="30"/>
                      </a:cubicBezTo>
                      <a:cubicBezTo>
                        <a:pt x="46" y="30"/>
                        <a:pt x="47" y="26"/>
                        <a:pt x="45" y="27"/>
                      </a:cubicBezTo>
                      <a:cubicBezTo>
                        <a:pt x="45" y="27"/>
                        <a:pt x="45" y="27"/>
                        <a:pt x="45" y="27"/>
                      </a:cubicBezTo>
                      <a:cubicBezTo>
                        <a:pt x="43" y="27"/>
                        <a:pt x="46" y="20"/>
                        <a:pt x="41" y="25"/>
                      </a:cubicBezTo>
                      <a:cubicBezTo>
                        <a:pt x="39" y="26"/>
                        <a:pt x="39" y="26"/>
                        <a:pt x="39" y="26"/>
                      </a:cubicBezTo>
                      <a:cubicBezTo>
                        <a:pt x="40" y="27"/>
                        <a:pt x="37" y="29"/>
                        <a:pt x="37" y="30"/>
                      </a:cubicBezTo>
                      <a:cubicBezTo>
                        <a:pt x="36" y="30"/>
                        <a:pt x="37" y="27"/>
                        <a:pt x="38" y="27"/>
                      </a:cubicBezTo>
                      <a:cubicBezTo>
                        <a:pt x="38" y="28"/>
                        <a:pt x="38" y="28"/>
                        <a:pt x="38" y="28"/>
                      </a:cubicBezTo>
                      <a:cubicBezTo>
                        <a:pt x="40" y="25"/>
                        <a:pt x="37" y="26"/>
                        <a:pt x="39" y="24"/>
                      </a:cubicBezTo>
                      <a:cubicBezTo>
                        <a:pt x="37" y="22"/>
                        <a:pt x="36" y="19"/>
                        <a:pt x="35" y="18"/>
                      </a:cubicBezTo>
                      <a:cubicBezTo>
                        <a:pt x="33" y="20"/>
                        <a:pt x="33" y="20"/>
                        <a:pt x="33" y="20"/>
                      </a:cubicBezTo>
                      <a:cubicBezTo>
                        <a:pt x="32" y="20"/>
                        <a:pt x="32" y="20"/>
                        <a:pt x="32" y="20"/>
                      </a:cubicBezTo>
                      <a:cubicBezTo>
                        <a:pt x="33" y="19"/>
                        <a:pt x="34" y="18"/>
                        <a:pt x="34" y="18"/>
                      </a:cubicBezTo>
                      <a:cubicBezTo>
                        <a:pt x="35" y="17"/>
                        <a:pt x="32" y="19"/>
                        <a:pt x="32" y="19"/>
                      </a:cubicBezTo>
                      <a:cubicBezTo>
                        <a:pt x="32" y="18"/>
                        <a:pt x="34" y="17"/>
                        <a:pt x="34" y="17"/>
                      </a:cubicBezTo>
                      <a:cubicBezTo>
                        <a:pt x="34" y="17"/>
                        <a:pt x="34" y="17"/>
                        <a:pt x="34" y="17"/>
                      </a:cubicBezTo>
                      <a:cubicBezTo>
                        <a:pt x="34" y="17"/>
                        <a:pt x="34" y="17"/>
                        <a:pt x="34" y="17"/>
                      </a:cubicBezTo>
                      <a:cubicBezTo>
                        <a:pt x="33" y="18"/>
                        <a:pt x="32" y="19"/>
                        <a:pt x="31" y="18"/>
                      </a:cubicBezTo>
                      <a:cubicBezTo>
                        <a:pt x="31" y="17"/>
                        <a:pt x="32" y="16"/>
                        <a:pt x="32" y="16"/>
                      </a:cubicBezTo>
                      <a:cubicBezTo>
                        <a:pt x="32" y="16"/>
                        <a:pt x="32" y="16"/>
                        <a:pt x="32" y="16"/>
                      </a:cubicBezTo>
                      <a:cubicBezTo>
                        <a:pt x="31" y="15"/>
                        <a:pt x="31" y="15"/>
                        <a:pt x="31" y="15"/>
                      </a:cubicBezTo>
                      <a:cubicBezTo>
                        <a:pt x="30" y="17"/>
                        <a:pt x="30" y="17"/>
                        <a:pt x="30" y="17"/>
                      </a:cubicBezTo>
                      <a:cubicBezTo>
                        <a:pt x="29" y="18"/>
                        <a:pt x="30" y="17"/>
                        <a:pt x="28" y="19"/>
                      </a:cubicBezTo>
                      <a:cubicBezTo>
                        <a:pt x="30" y="15"/>
                        <a:pt x="26" y="16"/>
                        <a:pt x="27" y="15"/>
                      </a:cubicBezTo>
                      <a:cubicBezTo>
                        <a:pt x="25" y="16"/>
                        <a:pt x="25" y="15"/>
                        <a:pt x="24" y="15"/>
                      </a:cubicBezTo>
                      <a:cubicBezTo>
                        <a:pt x="24" y="15"/>
                        <a:pt x="23" y="17"/>
                        <a:pt x="22" y="17"/>
                      </a:cubicBezTo>
                      <a:cubicBezTo>
                        <a:pt x="26" y="12"/>
                        <a:pt x="23" y="14"/>
                        <a:pt x="25" y="11"/>
                      </a:cubicBezTo>
                      <a:cubicBezTo>
                        <a:pt x="24" y="13"/>
                        <a:pt x="23" y="10"/>
                        <a:pt x="21" y="13"/>
                      </a:cubicBezTo>
                      <a:cubicBezTo>
                        <a:pt x="21" y="13"/>
                        <a:pt x="23" y="12"/>
                        <a:pt x="23" y="11"/>
                      </a:cubicBezTo>
                      <a:cubicBezTo>
                        <a:pt x="21" y="11"/>
                        <a:pt x="22" y="8"/>
                        <a:pt x="20" y="7"/>
                      </a:cubicBezTo>
                      <a:cubicBezTo>
                        <a:pt x="19" y="8"/>
                        <a:pt x="19" y="9"/>
                        <a:pt x="18" y="10"/>
                      </a:cubicBezTo>
                      <a:cubicBezTo>
                        <a:pt x="20" y="6"/>
                        <a:pt x="20" y="6"/>
                        <a:pt x="20" y="6"/>
                      </a:cubicBezTo>
                      <a:cubicBezTo>
                        <a:pt x="19" y="6"/>
                        <a:pt x="17" y="9"/>
                        <a:pt x="18" y="7"/>
                      </a:cubicBezTo>
                      <a:cubicBezTo>
                        <a:pt x="18" y="8"/>
                        <a:pt x="17" y="8"/>
                        <a:pt x="17" y="8"/>
                      </a:cubicBezTo>
                      <a:cubicBezTo>
                        <a:pt x="17" y="4"/>
                        <a:pt x="10" y="7"/>
                        <a:pt x="12" y="0"/>
                      </a:cubicBezTo>
                      <a:cubicBezTo>
                        <a:pt x="11" y="1"/>
                        <a:pt x="11" y="1"/>
                        <a:pt x="11" y="1"/>
                      </a:cubicBezTo>
                      <a:cubicBezTo>
                        <a:pt x="11" y="1"/>
                        <a:pt x="10" y="2"/>
                        <a:pt x="9" y="3"/>
                      </a:cubicBezTo>
                      <a:cubicBezTo>
                        <a:pt x="10" y="0"/>
                        <a:pt x="10" y="0"/>
                        <a:pt x="10" y="0"/>
                      </a:cubicBezTo>
                      <a:cubicBezTo>
                        <a:pt x="8" y="2"/>
                        <a:pt x="8" y="0"/>
                        <a:pt x="7" y="2"/>
                      </a:cubicBezTo>
                      <a:cubicBezTo>
                        <a:pt x="7" y="1"/>
                        <a:pt x="7" y="1"/>
                        <a:pt x="7" y="1"/>
                      </a:cubicBezTo>
                      <a:cubicBezTo>
                        <a:pt x="5" y="3"/>
                        <a:pt x="4" y="7"/>
                        <a:pt x="1" y="10"/>
                      </a:cubicBezTo>
                      <a:cubicBezTo>
                        <a:pt x="4" y="8"/>
                        <a:pt x="0" y="15"/>
                        <a:pt x="3" y="12"/>
                      </a:cubicBezTo>
                      <a:cubicBezTo>
                        <a:pt x="3" y="13"/>
                        <a:pt x="2" y="13"/>
                        <a:pt x="2" y="14"/>
                      </a:cubicBezTo>
                      <a:cubicBezTo>
                        <a:pt x="3" y="12"/>
                        <a:pt x="4" y="12"/>
                        <a:pt x="4" y="13"/>
                      </a:cubicBezTo>
                      <a:cubicBezTo>
                        <a:pt x="3" y="14"/>
                        <a:pt x="3" y="14"/>
                        <a:pt x="3" y="14"/>
                      </a:cubicBezTo>
                      <a:cubicBezTo>
                        <a:pt x="5" y="14"/>
                        <a:pt x="5" y="16"/>
                        <a:pt x="5" y="18"/>
                      </a:cubicBezTo>
                      <a:cubicBezTo>
                        <a:pt x="6" y="16"/>
                        <a:pt x="6" y="16"/>
                        <a:pt x="6" y="16"/>
                      </a:cubicBezTo>
                      <a:cubicBezTo>
                        <a:pt x="7" y="17"/>
                        <a:pt x="6" y="17"/>
                        <a:pt x="6" y="18"/>
                      </a:cubicBezTo>
                      <a:cubicBezTo>
                        <a:pt x="8" y="16"/>
                        <a:pt x="5" y="17"/>
                        <a:pt x="8" y="15"/>
                      </a:cubicBezTo>
                      <a:cubicBezTo>
                        <a:pt x="6" y="18"/>
                        <a:pt x="10" y="16"/>
                        <a:pt x="7" y="20"/>
                      </a:cubicBezTo>
                      <a:cubicBezTo>
                        <a:pt x="8" y="20"/>
                        <a:pt x="9" y="18"/>
                        <a:pt x="9" y="19"/>
                      </a:cubicBezTo>
                      <a:cubicBezTo>
                        <a:pt x="8" y="20"/>
                        <a:pt x="8" y="20"/>
                        <a:pt x="8" y="20"/>
                      </a:cubicBezTo>
                      <a:cubicBezTo>
                        <a:pt x="9" y="19"/>
                        <a:pt x="9" y="19"/>
                        <a:pt x="9" y="19"/>
                      </a:cubicBezTo>
                      <a:cubicBezTo>
                        <a:pt x="10" y="19"/>
                        <a:pt x="9" y="20"/>
                        <a:pt x="8" y="21"/>
                      </a:cubicBezTo>
                      <a:cubicBezTo>
                        <a:pt x="8" y="21"/>
                        <a:pt x="8" y="21"/>
                        <a:pt x="8" y="21"/>
                      </a:cubicBezTo>
                      <a:cubicBezTo>
                        <a:pt x="7" y="23"/>
                        <a:pt x="9" y="22"/>
                        <a:pt x="9" y="22"/>
                      </a:cubicBezTo>
                      <a:cubicBezTo>
                        <a:pt x="9" y="21"/>
                        <a:pt x="9" y="21"/>
                        <a:pt x="9" y="21"/>
                      </a:cubicBezTo>
                      <a:cubicBezTo>
                        <a:pt x="11" y="21"/>
                        <a:pt x="12" y="24"/>
                        <a:pt x="15" y="23"/>
                      </a:cubicBezTo>
                      <a:cubicBezTo>
                        <a:pt x="15" y="22"/>
                        <a:pt x="15" y="22"/>
                        <a:pt x="15" y="22"/>
                      </a:cubicBezTo>
                      <a:cubicBezTo>
                        <a:pt x="17" y="21"/>
                        <a:pt x="15" y="23"/>
                        <a:pt x="17" y="23"/>
                      </a:cubicBezTo>
                      <a:cubicBezTo>
                        <a:pt x="16" y="24"/>
                        <a:pt x="16" y="24"/>
                        <a:pt x="16" y="24"/>
                      </a:cubicBezTo>
                      <a:cubicBezTo>
                        <a:pt x="17" y="23"/>
                        <a:pt x="18" y="23"/>
                        <a:pt x="18" y="23"/>
                      </a:cubicBezTo>
                      <a:cubicBezTo>
                        <a:pt x="17" y="24"/>
                        <a:pt x="17" y="25"/>
                        <a:pt x="16" y="26"/>
                      </a:cubicBezTo>
                      <a:cubicBezTo>
                        <a:pt x="18" y="25"/>
                        <a:pt x="18" y="25"/>
                        <a:pt x="20" y="23"/>
                      </a:cubicBezTo>
                      <a:cubicBezTo>
                        <a:pt x="20" y="24"/>
                        <a:pt x="20" y="24"/>
                        <a:pt x="20" y="24"/>
                      </a:cubicBezTo>
                      <a:cubicBezTo>
                        <a:pt x="21" y="23"/>
                        <a:pt x="21" y="23"/>
                        <a:pt x="22" y="23"/>
                      </a:cubicBezTo>
                      <a:cubicBezTo>
                        <a:pt x="21" y="24"/>
                        <a:pt x="21" y="25"/>
                        <a:pt x="19" y="26"/>
                      </a:cubicBezTo>
                      <a:cubicBezTo>
                        <a:pt x="19" y="29"/>
                        <a:pt x="23" y="25"/>
                        <a:pt x="21" y="29"/>
                      </a:cubicBezTo>
                      <a:cubicBezTo>
                        <a:pt x="24" y="26"/>
                        <a:pt x="21" y="26"/>
                        <a:pt x="22" y="26"/>
                      </a:cubicBezTo>
                      <a:cubicBezTo>
                        <a:pt x="22" y="24"/>
                        <a:pt x="24" y="24"/>
                        <a:pt x="24" y="24"/>
                      </a:cubicBezTo>
                      <a:cubicBezTo>
                        <a:pt x="24" y="24"/>
                        <a:pt x="22" y="29"/>
                        <a:pt x="23" y="29"/>
                      </a:cubicBezTo>
                      <a:cubicBezTo>
                        <a:pt x="22" y="29"/>
                        <a:pt x="22" y="30"/>
                        <a:pt x="22" y="29"/>
                      </a:cubicBezTo>
                      <a:cubicBezTo>
                        <a:pt x="22" y="31"/>
                        <a:pt x="24" y="29"/>
                        <a:pt x="23" y="30"/>
                      </a:cubicBezTo>
                      <a:cubicBezTo>
                        <a:pt x="25" y="29"/>
                        <a:pt x="24" y="31"/>
                        <a:pt x="26" y="28"/>
                      </a:cubicBezTo>
                      <a:cubicBezTo>
                        <a:pt x="24" y="28"/>
                        <a:pt x="24" y="28"/>
                        <a:pt x="24" y="28"/>
                      </a:cubicBezTo>
                      <a:cubicBezTo>
                        <a:pt x="25" y="28"/>
                        <a:pt x="28" y="26"/>
                        <a:pt x="28" y="28"/>
                      </a:cubicBezTo>
                      <a:cubicBezTo>
                        <a:pt x="27" y="28"/>
                        <a:pt x="26" y="28"/>
                        <a:pt x="26" y="29"/>
                      </a:cubicBezTo>
                      <a:cubicBezTo>
                        <a:pt x="26" y="30"/>
                        <a:pt x="27" y="29"/>
                        <a:pt x="26" y="30"/>
                      </a:cubicBezTo>
                      <a:cubicBezTo>
                        <a:pt x="24" y="32"/>
                        <a:pt x="25" y="29"/>
                        <a:pt x="23" y="31"/>
                      </a:cubicBezTo>
                      <a:cubicBezTo>
                        <a:pt x="23" y="32"/>
                        <a:pt x="25" y="30"/>
                        <a:pt x="23" y="32"/>
                      </a:cubicBezTo>
                      <a:cubicBezTo>
                        <a:pt x="26" y="29"/>
                        <a:pt x="24" y="33"/>
                        <a:pt x="26" y="31"/>
                      </a:cubicBezTo>
                      <a:cubicBezTo>
                        <a:pt x="25" y="33"/>
                        <a:pt x="25" y="33"/>
                        <a:pt x="25" y="33"/>
                      </a:cubicBezTo>
                      <a:cubicBezTo>
                        <a:pt x="25" y="33"/>
                        <a:pt x="26" y="32"/>
                        <a:pt x="26" y="32"/>
                      </a:cubicBezTo>
                      <a:cubicBezTo>
                        <a:pt x="24" y="34"/>
                        <a:pt x="24" y="34"/>
                        <a:pt x="24" y="34"/>
                      </a:cubicBezTo>
                      <a:cubicBezTo>
                        <a:pt x="26" y="33"/>
                        <a:pt x="24" y="36"/>
                        <a:pt x="25" y="35"/>
                      </a:cubicBezTo>
                      <a:cubicBezTo>
                        <a:pt x="24" y="35"/>
                        <a:pt x="27" y="33"/>
                        <a:pt x="27" y="32"/>
                      </a:cubicBezTo>
                      <a:cubicBezTo>
                        <a:pt x="30" y="31"/>
                        <a:pt x="25" y="37"/>
                        <a:pt x="27" y="37"/>
                      </a:cubicBezTo>
                      <a:cubicBezTo>
                        <a:pt x="26" y="37"/>
                        <a:pt x="27" y="35"/>
                        <a:pt x="27" y="35"/>
                      </a:cubicBezTo>
                      <a:cubicBezTo>
                        <a:pt x="27" y="35"/>
                        <a:pt x="27" y="36"/>
                        <a:pt x="27" y="37"/>
                      </a:cubicBezTo>
                      <a:cubicBezTo>
                        <a:pt x="28" y="37"/>
                        <a:pt x="28" y="35"/>
                        <a:pt x="29" y="35"/>
                      </a:cubicBezTo>
                      <a:cubicBezTo>
                        <a:pt x="28" y="37"/>
                        <a:pt x="30" y="34"/>
                        <a:pt x="31" y="34"/>
                      </a:cubicBezTo>
                      <a:cubicBezTo>
                        <a:pt x="30" y="36"/>
                        <a:pt x="30" y="36"/>
                        <a:pt x="30" y="36"/>
                      </a:cubicBezTo>
                      <a:cubicBezTo>
                        <a:pt x="30" y="37"/>
                        <a:pt x="32" y="33"/>
                        <a:pt x="32" y="35"/>
                      </a:cubicBezTo>
                      <a:cubicBezTo>
                        <a:pt x="30" y="36"/>
                        <a:pt x="30" y="36"/>
                        <a:pt x="30" y="36"/>
                      </a:cubicBezTo>
                      <a:cubicBezTo>
                        <a:pt x="31" y="36"/>
                        <a:pt x="31" y="36"/>
                        <a:pt x="31" y="36"/>
                      </a:cubicBezTo>
                      <a:cubicBezTo>
                        <a:pt x="30" y="38"/>
                        <a:pt x="30" y="38"/>
                        <a:pt x="30" y="38"/>
                      </a:cubicBezTo>
                      <a:cubicBezTo>
                        <a:pt x="31" y="37"/>
                        <a:pt x="31" y="37"/>
                        <a:pt x="31" y="38"/>
                      </a:cubicBezTo>
                      <a:cubicBezTo>
                        <a:pt x="32" y="37"/>
                        <a:pt x="33" y="36"/>
                        <a:pt x="34" y="36"/>
                      </a:cubicBezTo>
                      <a:cubicBezTo>
                        <a:pt x="34" y="37"/>
                        <a:pt x="33" y="37"/>
                        <a:pt x="33" y="37"/>
                      </a:cubicBezTo>
                      <a:cubicBezTo>
                        <a:pt x="33" y="38"/>
                        <a:pt x="31" y="39"/>
                        <a:pt x="32" y="38"/>
                      </a:cubicBezTo>
                      <a:cubicBezTo>
                        <a:pt x="32" y="38"/>
                        <a:pt x="31" y="39"/>
                        <a:pt x="31" y="39"/>
                      </a:cubicBezTo>
                      <a:cubicBezTo>
                        <a:pt x="31" y="40"/>
                        <a:pt x="32" y="40"/>
                        <a:pt x="32" y="40"/>
                      </a:cubicBezTo>
                      <a:cubicBezTo>
                        <a:pt x="32" y="40"/>
                        <a:pt x="32" y="40"/>
                        <a:pt x="32" y="40"/>
                      </a:cubicBezTo>
                      <a:cubicBezTo>
                        <a:pt x="34" y="38"/>
                        <a:pt x="34" y="38"/>
                        <a:pt x="34" y="38"/>
                      </a:cubicBezTo>
                      <a:cubicBezTo>
                        <a:pt x="34" y="39"/>
                        <a:pt x="34" y="39"/>
                        <a:pt x="33" y="40"/>
                      </a:cubicBezTo>
                      <a:cubicBezTo>
                        <a:pt x="34" y="39"/>
                        <a:pt x="34" y="39"/>
                        <a:pt x="35" y="39"/>
                      </a:cubicBezTo>
                      <a:cubicBezTo>
                        <a:pt x="33" y="40"/>
                        <a:pt x="33" y="41"/>
                        <a:pt x="32" y="42"/>
                      </a:cubicBezTo>
                      <a:cubicBezTo>
                        <a:pt x="34" y="41"/>
                        <a:pt x="34" y="41"/>
                        <a:pt x="34" y="41"/>
                      </a:cubicBezTo>
                      <a:cubicBezTo>
                        <a:pt x="33" y="42"/>
                        <a:pt x="33" y="43"/>
                        <a:pt x="32" y="43"/>
                      </a:cubicBezTo>
                      <a:cubicBezTo>
                        <a:pt x="32" y="44"/>
                        <a:pt x="35" y="42"/>
                        <a:pt x="35" y="43"/>
                      </a:cubicBezTo>
                      <a:cubicBezTo>
                        <a:pt x="35" y="43"/>
                        <a:pt x="36" y="43"/>
                        <a:pt x="36" y="43"/>
                      </a:cubicBezTo>
                      <a:cubicBezTo>
                        <a:pt x="36" y="43"/>
                        <a:pt x="35" y="45"/>
                        <a:pt x="37" y="44"/>
                      </a:cubicBezTo>
                      <a:cubicBezTo>
                        <a:pt x="36" y="47"/>
                        <a:pt x="36" y="47"/>
                        <a:pt x="36" y="47"/>
                      </a:cubicBezTo>
                      <a:cubicBezTo>
                        <a:pt x="37" y="47"/>
                        <a:pt x="38" y="43"/>
                        <a:pt x="39" y="43"/>
                      </a:cubicBezTo>
                      <a:cubicBezTo>
                        <a:pt x="41" y="43"/>
                        <a:pt x="38" y="45"/>
                        <a:pt x="38" y="46"/>
                      </a:cubicBezTo>
                      <a:cubicBezTo>
                        <a:pt x="39" y="45"/>
                        <a:pt x="41" y="44"/>
                        <a:pt x="41" y="46"/>
                      </a:cubicBezTo>
                      <a:cubicBezTo>
                        <a:pt x="40" y="46"/>
                        <a:pt x="40" y="46"/>
                        <a:pt x="40" y="46"/>
                      </a:cubicBezTo>
                      <a:close/>
                      <a:moveTo>
                        <a:pt x="47" y="51"/>
                      </a:moveTo>
                      <a:cubicBezTo>
                        <a:pt x="47" y="51"/>
                        <a:pt x="46" y="51"/>
                        <a:pt x="47" y="50"/>
                      </a:cubicBezTo>
                      <a:cubicBezTo>
                        <a:pt x="48" y="49"/>
                        <a:pt x="48" y="50"/>
                        <a:pt x="47" y="51"/>
                      </a:cubicBezTo>
                      <a:close/>
                      <a:moveTo>
                        <a:pt x="61" y="56"/>
                      </a:moveTo>
                      <a:cubicBezTo>
                        <a:pt x="60" y="56"/>
                        <a:pt x="60" y="56"/>
                        <a:pt x="60" y="55"/>
                      </a:cubicBezTo>
                      <a:cubicBezTo>
                        <a:pt x="61" y="55"/>
                        <a:pt x="61" y="55"/>
                        <a:pt x="61" y="56"/>
                      </a:cubicBezTo>
                      <a:close/>
                      <a:moveTo>
                        <a:pt x="98" y="67"/>
                      </a:moveTo>
                      <a:cubicBezTo>
                        <a:pt x="98" y="67"/>
                        <a:pt x="98" y="67"/>
                        <a:pt x="98" y="67"/>
                      </a:cubicBezTo>
                      <a:cubicBezTo>
                        <a:pt x="98" y="66"/>
                        <a:pt x="98" y="67"/>
                        <a:pt x="98" y="67"/>
                      </a:cubicBezTo>
                      <a:close/>
                      <a:moveTo>
                        <a:pt x="98" y="68"/>
                      </a:moveTo>
                      <a:cubicBezTo>
                        <a:pt x="99" y="68"/>
                        <a:pt x="99" y="68"/>
                        <a:pt x="99" y="68"/>
                      </a:cubicBezTo>
                      <a:cubicBezTo>
                        <a:pt x="99" y="68"/>
                        <a:pt x="98" y="68"/>
                        <a:pt x="98" y="68"/>
                      </a:cubicBezTo>
                      <a:cubicBezTo>
                        <a:pt x="98" y="68"/>
                        <a:pt x="98" y="69"/>
                        <a:pt x="98" y="68"/>
                      </a:cubicBezTo>
                      <a:close/>
                      <a:moveTo>
                        <a:pt x="32" y="17"/>
                      </a:moveTo>
                      <a:cubicBezTo>
                        <a:pt x="31" y="17"/>
                        <a:pt x="31" y="17"/>
                        <a:pt x="31" y="17"/>
                      </a:cubicBezTo>
                      <a:cubicBezTo>
                        <a:pt x="31" y="18"/>
                        <a:pt x="31" y="17"/>
                        <a:pt x="32" y="1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2" name="Freeform 2019"/>
                <p:cNvSpPr>
                  <a:spLocks/>
                </p:cNvSpPr>
                <p:nvPr/>
              </p:nvSpPr>
              <p:spPr bwMode="auto">
                <a:xfrm>
                  <a:off x="6806" y="188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3" name="Rectangle 2020"/>
                <p:cNvSpPr>
                  <a:spLocks noChangeArrowheads="1"/>
                </p:cNvSpPr>
                <p:nvPr/>
              </p:nvSpPr>
              <p:spPr bwMode="auto">
                <a:xfrm>
                  <a:off x="6752" y="185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4" name="Freeform 2021"/>
                <p:cNvSpPr>
                  <a:spLocks/>
                </p:cNvSpPr>
                <p:nvPr/>
              </p:nvSpPr>
              <p:spPr bwMode="auto">
                <a:xfrm>
                  <a:off x="6856" y="19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5" name="Freeform 2022"/>
                <p:cNvSpPr>
                  <a:spLocks/>
                </p:cNvSpPr>
                <p:nvPr/>
              </p:nvSpPr>
              <p:spPr bwMode="auto">
                <a:xfrm>
                  <a:off x="6913" y="191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6" name="Freeform 2023"/>
                <p:cNvSpPr>
                  <a:spLocks/>
                </p:cNvSpPr>
                <p:nvPr/>
              </p:nvSpPr>
              <p:spPr bwMode="auto">
                <a:xfrm>
                  <a:off x="6906" y="1943"/>
                  <a:ext cx="2" cy="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7" name="Freeform 2024"/>
                <p:cNvSpPr>
                  <a:spLocks/>
                </p:cNvSpPr>
                <p:nvPr/>
              </p:nvSpPr>
              <p:spPr bwMode="auto">
                <a:xfrm>
                  <a:off x="6903" y="1929"/>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8" name="Freeform 2025"/>
                <p:cNvSpPr>
                  <a:spLocks/>
                </p:cNvSpPr>
                <p:nvPr/>
              </p:nvSpPr>
              <p:spPr bwMode="auto">
                <a:xfrm>
                  <a:off x="6908" y="193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9" name="Freeform 2026"/>
                <p:cNvSpPr>
                  <a:spLocks/>
                </p:cNvSpPr>
                <p:nvPr/>
              </p:nvSpPr>
              <p:spPr bwMode="auto">
                <a:xfrm>
                  <a:off x="6901" y="1910"/>
                  <a:ext cx="10" cy="7"/>
                </a:xfrm>
                <a:custGeom>
                  <a:avLst/>
                  <a:gdLst>
                    <a:gd name="T0" fmla="*/ 2 w 4"/>
                    <a:gd name="T1" fmla="*/ 3 h 3"/>
                    <a:gd name="T2" fmla="*/ 3 w 4"/>
                    <a:gd name="T3" fmla="*/ 2 h 3"/>
                    <a:gd name="T4" fmla="*/ 2 w 4"/>
                    <a:gd name="T5" fmla="*/ 3 h 3"/>
                  </a:gdLst>
                  <a:ahLst/>
                  <a:cxnLst>
                    <a:cxn ang="0">
                      <a:pos x="T0" y="T1"/>
                    </a:cxn>
                    <a:cxn ang="0">
                      <a:pos x="T2" y="T3"/>
                    </a:cxn>
                    <a:cxn ang="0">
                      <a:pos x="T4" y="T5"/>
                    </a:cxn>
                  </a:cxnLst>
                  <a:rect l="0" t="0" r="r" b="b"/>
                  <a:pathLst>
                    <a:path w="4" h="3">
                      <a:moveTo>
                        <a:pt x="2" y="3"/>
                      </a:moveTo>
                      <a:cubicBezTo>
                        <a:pt x="2" y="3"/>
                        <a:pt x="3" y="1"/>
                        <a:pt x="3" y="2"/>
                      </a:cubicBezTo>
                      <a:cubicBezTo>
                        <a:pt x="4" y="0"/>
                        <a:pt x="0" y="3"/>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0" name="Freeform 2027"/>
                <p:cNvSpPr>
                  <a:spLocks/>
                </p:cNvSpPr>
                <p:nvPr/>
              </p:nvSpPr>
              <p:spPr bwMode="auto">
                <a:xfrm>
                  <a:off x="6899" y="193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1" name="Freeform 2028"/>
                <p:cNvSpPr>
                  <a:spLocks/>
                </p:cNvSpPr>
                <p:nvPr/>
              </p:nvSpPr>
              <p:spPr bwMode="auto">
                <a:xfrm>
                  <a:off x="6896" y="1934"/>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2" name="Freeform 2029"/>
                <p:cNvSpPr>
                  <a:spLocks/>
                </p:cNvSpPr>
                <p:nvPr/>
              </p:nvSpPr>
              <p:spPr bwMode="auto">
                <a:xfrm>
                  <a:off x="6899" y="19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3" name="Freeform 2030"/>
                <p:cNvSpPr>
                  <a:spLocks/>
                </p:cNvSpPr>
                <p:nvPr/>
              </p:nvSpPr>
              <p:spPr bwMode="auto">
                <a:xfrm>
                  <a:off x="6896" y="1938"/>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4" name="Freeform 2031"/>
                <p:cNvSpPr>
                  <a:spLocks/>
                </p:cNvSpPr>
                <p:nvPr/>
              </p:nvSpPr>
              <p:spPr bwMode="auto">
                <a:xfrm>
                  <a:off x="6882" y="1924"/>
                  <a:ext cx="2" cy="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5" name="Freeform 2032"/>
                <p:cNvSpPr>
                  <a:spLocks/>
                </p:cNvSpPr>
                <p:nvPr/>
              </p:nvSpPr>
              <p:spPr bwMode="auto">
                <a:xfrm>
                  <a:off x="6880" y="1936"/>
                  <a:ext cx="2" cy="5"/>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6" name="Freeform 2033"/>
                <p:cNvSpPr>
                  <a:spLocks/>
                </p:cNvSpPr>
                <p:nvPr/>
              </p:nvSpPr>
              <p:spPr bwMode="auto">
                <a:xfrm>
                  <a:off x="6873" y="1936"/>
                  <a:ext cx="4" cy="5"/>
                </a:xfrm>
                <a:custGeom>
                  <a:avLst/>
                  <a:gdLst>
                    <a:gd name="T0" fmla="*/ 2 w 2"/>
                    <a:gd name="T1" fmla="*/ 0 h 2"/>
                    <a:gd name="T2" fmla="*/ 1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1" y="2"/>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7" name="Freeform 2034"/>
                <p:cNvSpPr>
                  <a:spLocks/>
                </p:cNvSpPr>
                <p:nvPr/>
              </p:nvSpPr>
              <p:spPr bwMode="auto">
                <a:xfrm>
                  <a:off x="6863" y="1910"/>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8" name="Freeform 2035"/>
                <p:cNvSpPr>
                  <a:spLocks/>
                </p:cNvSpPr>
                <p:nvPr/>
              </p:nvSpPr>
              <p:spPr bwMode="auto">
                <a:xfrm>
                  <a:off x="6835" y="1919"/>
                  <a:ext cx="4" cy="10"/>
                </a:xfrm>
                <a:custGeom>
                  <a:avLst/>
                  <a:gdLst>
                    <a:gd name="T0" fmla="*/ 0 w 2"/>
                    <a:gd name="T1" fmla="*/ 2 h 4"/>
                    <a:gd name="T2" fmla="*/ 1 w 2"/>
                    <a:gd name="T3" fmla="*/ 2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cubicBezTo>
                        <a:pt x="0" y="4"/>
                        <a:pt x="1" y="0"/>
                        <a:pt x="1" y="2"/>
                      </a:cubicBezTo>
                      <a:cubicBezTo>
                        <a:pt x="2" y="1"/>
                        <a:pt x="1" y="1"/>
                        <a:pt x="2" y="0"/>
                      </a:cubicBezTo>
                      <a:cubicBezTo>
                        <a:pt x="1" y="1"/>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9" name="Freeform 2036"/>
                <p:cNvSpPr>
                  <a:spLocks/>
                </p:cNvSpPr>
                <p:nvPr/>
              </p:nvSpPr>
              <p:spPr bwMode="auto">
                <a:xfrm>
                  <a:off x="6839" y="191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0" name="Freeform 2037"/>
                <p:cNvSpPr>
                  <a:spLocks/>
                </p:cNvSpPr>
                <p:nvPr/>
              </p:nvSpPr>
              <p:spPr bwMode="auto">
                <a:xfrm>
                  <a:off x="6693" y="1749"/>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1" name="Freeform 2038"/>
                <p:cNvSpPr>
                  <a:spLocks/>
                </p:cNvSpPr>
                <p:nvPr/>
              </p:nvSpPr>
              <p:spPr bwMode="auto">
                <a:xfrm>
                  <a:off x="6688" y="1751"/>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2" name="Freeform 2039"/>
                <p:cNvSpPr>
                  <a:spLocks/>
                </p:cNvSpPr>
                <p:nvPr/>
              </p:nvSpPr>
              <p:spPr bwMode="auto">
                <a:xfrm>
                  <a:off x="6775" y="188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3" name="Freeform 2040"/>
                <p:cNvSpPr>
                  <a:spLocks/>
                </p:cNvSpPr>
                <p:nvPr/>
              </p:nvSpPr>
              <p:spPr bwMode="auto">
                <a:xfrm>
                  <a:off x="6766" y="1870"/>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4" name="Freeform 2041"/>
                <p:cNvSpPr>
                  <a:spLocks/>
                </p:cNvSpPr>
                <p:nvPr/>
              </p:nvSpPr>
              <p:spPr bwMode="auto">
                <a:xfrm>
                  <a:off x="6752" y="1865"/>
                  <a:ext cx="4"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0" y="3"/>
                        <a:pt x="1" y="2"/>
                        <a:pt x="1"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5" name="Freeform 2042"/>
                <p:cNvSpPr>
                  <a:spLocks/>
                </p:cNvSpPr>
                <p:nvPr/>
              </p:nvSpPr>
              <p:spPr bwMode="auto">
                <a:xfrm>
                  <a:off x="6501" y="170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6" name="Freeform 2043"/>
                <p:cNvSpPr>
                  <a:spLocks/>
                </p:cNvSpPr>
                <p:nvPr/>
              </p:nvSpPr>
              <p:spPr bwMode="auto">
                <a:xfrm>
                  <a:off x="6486" y="1708"/>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7" name="Freeform 2044"/>
                <p:cNvSpPr>
                  <a:spLocks/>
                </p:cNvSpPr>
                <p:nvPr/>
              </p:nvSpPr>
              <p:spPr bwMode="auto">
                <a:xfrm>
                  <a:off x="6479" y="1704"/>
                  <a:ext cx="10" cy="4"/>
                </a:xfrm>
                <a:custGeom>
                  <a:avLst/>
                  <a:gdLst>
                    <a:gd name="T0" fmla="*/ 1 w 4"/>
                    <a:gd name="T1" fmla="*/ 0 h 2"/>
                    <a:gd name="T2" fmla="*/ 2 w 4"/>
                    <a:gd name="T3" fmla="*/ 1 h 2"/>
                    <a:gd name="T4" fmla="*/ 2 w 4"/>
                    <a:gd name="T5" fmla="*/ 2 h 2"/>
                    <a:gd name="T6" fmla="*/ 4 w 4"/>
                    <a:gd name="T7" fmla="*/ 0 h 2"/>
                    <a:gd name="T8" fmla="*/ 1 w 4"/>
                    <a:gd name="T9" fmla="*/ 0 h 2"/>
                  </a:gdLst>
                  <a:ahLst/>
                  <a:cxnLst>
                    <a:cxn ang="0">
                      <a:pos x="T0" y="T1"/>
                    </a:cxn>
                    <a:cxn ang="0">
                      <a:pos x="T2" y="T3"/>
                    </a:cxn>
                    <a:cxn ang="0">
                      <a:pos x="T4" y="T5"/>
                    </a:cxn>
                    <a:cxn ang="0">
                      <a:pos x="T6" y="T7"/>
                    </a:cxn>
                    <a:cxn ang="0">
                      <a:pos x="T8" y="T9"/>
                    </a:cxn>
                  </a:cxnLst>
                  <a:rect l="0" t="0" r="r" b="b"/>
                  <a:pathLst>
                    <a:path w="4" h="2">
                      <a:moveTo>
                        <a:pt x="1" y="0"/>
                      </a:moveTo>
                      <a:cubicBezTo>
                        <a:pt x="0" y="2"/>
                        <a:pt x="2" y="0"/>
                        <a:pt x="2" y="1"/>
                      </a:cubicBezTo>
                      <a:cubicBezTo>
                        <a:pt x="2" y="2"/>
                        <a:pt x="2" y="2"/>
                        <a:pt x="2" y="2"/>
                      </a:cubicBezTo>
                      <a:cubicBezTo>
                        <a:pt x="4" y="0"/>
                        <a:pt x="4" y="0"/>
                        <a:pt x="4" y="0"/>
                      </a:cubicBezTo>
                      <a:cubicBezTo>
                        <a:pt x="3"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8" name="Freeform 2045"/>
                <p:cNvSpPr>
                  <a:spLocks/>
                </p:cNvSpPr>
                <p:nvPr/>
              </p:nvSpPr>
              <p:spPr bwMode="auto">
                <a:xfrm>
                  <a:off x="6486" y="1689"/>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9" name="Freeform 2046"/>
                <p:cNvSpPr>
                  <a:spLocks/>
                </p:cNvSpPr>
                <p:nvPr/>
              </p:nvSpPr>
              <p:spPr bwMode="auto">
                <a:xfrm>
                  <a:off x="6489" y="1687"/>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0" name="Freeform 2047"/>
                <p:cNvSpPr>
                  <a:spLocks/>
                </p:cNvSpPr>
                <p:nvPr/>
              </p:nvSpPr>
              <p:spPr bwMode="auto">
                <a:xfrm>
                  <a:off x="6486" y="168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1" name="Freeform 2048"/>
                <p:cNvSpPr>
                  <a:spLocks/>
                </p:cNvSpPr>
                <p:nvPr/>
              </p:nvSpPr>
              <p:spPr bwMode="auto">
                <a:xfrm>
                  <a:off x="6482" y="168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2" name="Freeform 2049"/>
                <p:cNvSpPr>
                  <a:spLocks/>
                </p:cNvSpPr>
                <p:nvPr/>
              </p:nvSpPr>
              <p:spPr bwMode="auto">
                <a:xfrm>
                  <a:off x="6479" y="1689"/>
                  <a:ext cx="5" cy="5"/>
                </a:xfrm>
                <a:custGeom>
                  <a:avLst/>
                  <a:gdLst>
                    <a:gd name="T0" fmla="*/ 2 w 2"/>
                    <a:gd name="T1" fmla="*/ 0 h 2"/>
                    <a:gd name="T2" fmla="*/ 1 w 2"/>
                    <a:gd name="T3" fmla="*/ 1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2" y="1"/>
                      </a:cubicBezTo>
                      <a:cubicBezTo>
                        <a:pt x="1"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3" name="Freeform 2050"/>
                <p:cNvSpPr>
                  <a:spLocks/>
                </p:cNvSpPr>
                <p:nvPr/>
              </p:nvSpPr>
              <p:spPr bwMode="auto">
                <a:xfrm>
                  <a:off x="6482" y="1692"/>
                  <a:ext cx="4" cy="5"/>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1"/>
                        <a:pt x="1" y="1"/>
                        <a:pt x="0" y="1"/>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4" name="Freeform 2051"/>
                <p:cNvSpPr>
                  <a:spLocks/>
                </p:cNvSpPr>
                <p:nvPr/>
              </p:nvSpPr>
              <p:spPr bwMode="auto">
                <a:xfrm>
                  <a:off x="6477" y="1706"/>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5" name="Freeform 2052"/>
                <p:cNvSpPr>
                  <a:spLocks/>
                </p:cNvSpPr>
                <p:nvPr/>
              </p:nvSpPr>
              <p:spPr bwMode="auto">
                <a:xfrm>
                  <a:off x="6479" y="1680"/>
                  <a:ext cx="3"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1" y="2"/>
                        <a:pt x="1" y="2"/>
                        <a:pt x="1"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6" name="Freeform 2053"/>
                <p:cNvSpPr>
                  <a:spLocks/>
                </p:cNvSpPr>
                <p:nvPr/>
              </p:nvSpPr>
              <p:spPr bwMode="auto">
                <a:xfrm>
                  <a:off x="6477" y="16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7" name="Freeform 2054"/>
                <p:cNvSpPr>
                  <a:spLocks/>
                </p:cNvSpPr>
                <p:nvPr/>
              </p:nvSpPr>
              <p:spPr bwMode="auto">
                <a:xfrm>
                  <a:off x="6477" y="1694"/>
                  <a:ext cx="5" cy="3"/>
                </a:xfrm>
                <a:custGeom>
                  <a:avLst/>
                  <a:gdLst>
                    <a:gd name="T0" fmla="*/ 0 w 5"/>
                    <a:gd name="T1" fmla="*/ 3 h 3"/>
                    <a:gd name="T2" fmla="*/ 5 w 5"/>
                    <a:gd name="T3" fmla="*/ 0 h 3"/>
                    <a:gd name="T4" fmla="*/ 0 w 5"/>
                    <a:gd name="T5" fmla="*/ 3 h 3"/>
                    <a:gd name="T6" fmla="*/ 0 w 5"/>
                    <a:gd name="T7" fmla="*/ 3 h 3"/>
                  </a:gdLst>
                  <a:ahLst/>
                  <a:cxnLst>
                    <a:cxn ang="0">
                      <a:pos x="T0" y="T1"/>
                    </a:cxn>
                    <a:cxn ang="0">
                      <a:pos x="T2" y="T3"/>
                    </a:cxn>
                    <a:cxn ang="0">
                      <a:pos x="T4" y="T5"/>
                    </a:cxn>
                    <a:cxn ang="0">
                      <a:pos x="T6" y="T7"/>
                    </a:cxn>
                  </a:cxnLst>
                  <a:rect l="0" t="0" r="r" b="b"/>
                  <a:pathLst>
                    <a:path w="5" h="3">
                      <a:moveTo>
                        <a:pt x="0" y="3"/>
                      </a:moveTo>
                      <a:lnTo>
                        <a:pt x="5"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8" name="Freeform 2055"/>
                <p:cNvSpPr>
                  <a:spLocks/>
                </p:cNvSpPr>
                <p:nvPr/>
              </p:nvSpPr>
              <p:spPr bwMode="auto">
                <a:xfrm>
                  <a:off x="6477" y="1675"/>
                  <a:ext cx="5" cy="3"/>
                </a:xfrm>
                <a:custGeom>
                  <a:avLst/>
                  <a:gdLst>
                    <a:gd name="T0" fmla="*/ 2 w 5"/>
                    <a:gd name="T1" fmla="*/ 3 h 3"/>
                    <a:gd name="T2" fmla="*/ 5 w 5"/>
                    <a:gd name="T3" fmla="*/ 0 h 3"/>
                    <a:gd name="T4" fmla="*/ 0 w 5"/>
                    <a:gd name="T5" fmla="*/ 3 h 3"/>
                    <a:gd name="T6" fmla="*/ 2 w 5"/>
                    <a:gd name="T7" fmla="*/ 3 h 3"/>
                  </a:gdLst>
                  <a:ahLst/>
                  <a:cxnLst>
                    <a:cxn ang="0">
                      <a:pos x="T0" y="T1"/>
                    </a:cxn>
                    <a:cxn ang="0">
                      <a:pos x="T2" y="T3"/>
                    </a:cxn>
                    <a:cxn ang="0">
                      <a:pos x="T4" y="T5"/>
                    </a:cxn>
                    <a:cxn ang="0">
                      <a:pos x="T6" y="T7"/>
                    </a:cxn>
                  </a:cxnLst>
                  <a:rect l="0" t="0" r="r" b="b"/>
                  <a:pathLst>
                    <a:path w="5" h="3">
                      <a:moveTo>
                        <a:pt x="2" y="3"/>
                      </a:moveTo>
                      <a:lnTo>
                        <a:pt x="5"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9" name="Freeform 2056"/>
                <p:cNvSpPr>
                  <a:spLocks/>
                </p:cNvSpPr>
                <p:nvPr/>
              </p:nvSpPr>
              <p:spPr bwMode="auto">
                <a:xfrm>
                  <a:off x="6475" y="1671"/>
                  <a:ext cx="4" cy="4"/>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1"/>
                        <a:pt x="2" y="0"/>
                      </a:cubicBezTo>
                      <a:cubicBezTo>
                        <a:pt x="2" y="0"/>
                        <a:pt x="1" y="1"/>
                        <a:pt x="0" y="1"/>
                      </a:cubicBezTo>
                      <a:cubicBezTo>
                        <a:pt x="1" y="1"/>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0" name="Freeform 2057"/>
                <p:cNvSpPr>
                  <a:spLocks/>
                </p:cNvSpPr>
                <p:nvPr/>
              </p:nvSpPr>
              <p:spPr bwMode="auto">
                <a:xfrm>
                  <a:off x="6472" y="167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1" name="Freeform 2058"/>
                <p:cNvSpPr>
                  <a:spLocks/>
                </p:cNvSpPr>
                <p:nvPr/>
              </p:nvSpPr>
              <p:spPr bwMode="auto">
                <a:xfrm>
                  <a:off x="6475" y="1680"/>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2" name="Freeform 2059"/>
                <p:cNvSpPr>
                  <a:spLocks/>
                </p:cNvSpPr>
                <p:nvPr/>
              </p:nvSpPr>
              <p:spPr bwMode="auto">
                <a:xfrm>
                  <a:off x="6475" y="168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3" name="Freeform 2060"/>
                <p:cNvSpPr>
                  <a:spLocks/>
                </p:cNvSpPr>
                <p:nvPr/>
              </p:nvSpPr>
              <p:spPr bwMode="auto">
                <a:xfrm>
                  <a:off x="6475" y="1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4" name="Freeform 2061"/>
                <p:cNvSpPr>
                  <a:spLocks/>
                </p:cNvSpPr>
                <p:nvPr/>
              </p:nvSpPr>
              <p:spPr bwMode="auto">
                <a:xfrm>
                  <a:off x="6470" y="1692"/>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1"/>
                        <a:pt x="1" y="1"/>
                        <a:pt x="0" y="2"/>
                      </a:cubicBezTo>
                      <a:cubicBezTo>
                        <a:pt x="1"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5" name="Freeform 2062"/>
                <p:cNvSpPr>
                  <a:spLocks/>
                </p:cNvSpPr>
                <p:nvPr/>
              </p:nvSpPr>
              <p:spPr bwMode="auto">
                <a:xfrm>
                  <a:off x="6472" y="1687"/>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6" name="Rectangle 2063"/>
                <p:cNvSpPr>
                  <a:spLocks noChangeArrowheads="1"/>
                </p:cNvSpPr>
                <p:nvPr/>
              </p:nvSpPr>
              <p:spPr bwMode="auto">
                <a:xfrm>
                  <a:off x="6472" y="168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7" name="Freeform 2064"/>
                <p:cNvSpPr>
                  <a:spLocks/>
                </p:cNvSpPr>
                <p:nvPr/>
              </p:nvSpPr>
              <p:spPr bwMode="auto">
                <a:xfrm>
                  <a:off x="6470" y="168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8" name="Freeform 2065"/>
                <p:cNvSpPr>
                  <a:spLocks/>
                </p:cNvSpPr>
                <p:nvPr/>
              </p:nvSpPr>
              <p:spPr bwMode="auto">
                <a:xfrm>
                  <a:off x="6472" y="16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9" name="Freeform 2066"/>
                <p:cNvSpPr>
                  <a:spLocks/>
                </p:cNvSpPr>
                <p:nvPr/>
              </p:nvSpPr>
              <p:spPr bwMode="auto">
                <a:xfrm>
                  <a:off x="6463" y="16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0" name="Freeform 2067"/>
                <p:cNvSpPr>
                  <a:spLocks/>
                </p:cNvSpPr>
                <p:nvPr/>
              </p:nvSpPr>
              <p:spPr bwMode="auto">
                <a:xfrm>
                  <a:off x="6470" y="1682"/>
                  <a:ext cx="2"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1" name="Freeform 2068"/>
                <p:cNvSpPr>
                  <a:spLocks/>
                </p:cNvSpPr>
                <p:nvPr/>
              </p:nvSpPr>
              <p:spPr bwMode="auto">
                <a:xfrm>
                  <a:off x="6470" y="16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2" name="Freeform 2069"/>
                <p:cNvSpPr>
                  <a:spLocks/>
                </p:cNvSpPr>
                <p:nvPr/>
              </p:nvSpPr>
              <p:spPr bwMode="auto">
                <a:xfrm>
                  <a:off x="6475" y="16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3" name="Freeform 2070"/>
                <p:cNvSpPr>
                  <a:spLocks/>
                </p:cNvSpPr>
                <p:nvPr/>
              </p:nvSpPr>
              <p:spPr bwMode="auto">
                <a:xfrm>
                  <a:off x="6472" y="1680"/>
                  <a:ext cx="3"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4" name="Freeform 2071"/>
                <p:cNvSpPr>
                  <a:spLocks/>
                </p:cNvSpPr>
                <p:nvPr/>
              </p:nvSpPr>
              <p:spPr bwMode="auto">
                <a:xfrm>
                  <a:off x="6444" y="1675"/>
                  <a:ext cx="19" cy="17"/>
                </a:xfrm>
                <a:custGeom>
                  <a:avLst/>
                  <a:gdLst>
                    <a:gd name="T0" fmla="*/ 0 w 8"/>
                    <a:gd name="T1" fmla="*/ 7 h 7"/>
                    <a:gd name="T2" fmla="*/ 2 w 8"/>
                    <a:gd name="T3" fmla="*/ 7 h 7"/>
                    <a:gd name="T4" fmla="*/ 8 w 8"/>
                    <a:gd name="T5" fmla="*/ 0 h 7"/>
                    <a:gd name="T6" fmla="*/ 6 w 8"/>
                    <a:gd name="T7" fmla="*/ 1 h 7"/>
                    <a:gd name="T8" fmla="*/ 5 w 8"/>
                    <a:gd name="T9" fmla="*/ 5 h 7"/>
                    <a:gd name="T10" fmla="*/ 5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6"/>
                        <a:pt x="2" y="7"/>
                      </a:cubicBezTo>
                      <a:cubicBezTo>
                        <a:pt x="3" y="7"/>
                        <a:pt x="7" y="3"/>
                        <a:pt x="8" y="0"/>
                      </a:cubicBezTo>
                      <a:cubicBezTo>
                        <a:pt x="8" y="1"/>
                        <a:pt x="7" y="1"/>
                        <a:pt x="6" y="1"/>
                      </a:cubicBezTo>
                      <a:cubicBezTo>
                        <a:pt x="6" y="2"/>
                        <a:pt x="6" y="4"/>
                        <a:pt x="5" y="5"/>
                      </a:cubicBezTo>
                      <a:cubicBezTo>
                        <a:pt x="3" y="5"/>
                        <a:pt x="4" y="4"/>
                        <a:pt x="5" y="3"/>
                      </a:cubicBezTo>
                      <a:cubicBezTo>
                        <a:pt x="4" y="5"/>
                        <a:pt x="2" y="4"/>
                        <a:pt x="0" y="7"/>
                      </a:cubicBezTo>
                      <a:cubicBezTo>
                        <a:pt x="1" y="6"/>
                        <a:pt x="1" y="6"/>
                        <a:pt x="1" y="6"/>
                      </a:cubicBezTo>
                      <a:cubicBezTo>
                        <a:pt x="1" y="7"/>
                        <a:pt x="1"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5" name="Freeform 2072"/>
                <p:cNvSpPr>
                  <a:spLocks/>
                </p:cNvSpPr>
                <p:nvPr/>
              </p:nvSpPr>
              <p:spPr bwMode="auto">
                <a:xfrm>
                  <a:off x="6463" y="1673"/>
                  <a:ext cx="4" cy="5"/>
                </a:xfrm>
                <a:custGeom>
                  <a:avLst/>
                  <a:gdLst>
                    <a:gd name="T0" fmla="*/ 1 w 2"/>
                    <a:gd name="T1" fmla="*/ 2 h 2"/>
                    <a:gd name="T2" fmla="*/ 1 w 2"/>
                    <a:gd name="T3" fmla="*/ 2 h 2"/>
                    <a:gd name="T4" fmla="*/ 2 w 2"/>
                    <a:gd name="T5" fmla="*/ 0 h 2"/>
                    <a:gd name="T6" fmla="*/ 0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1" y="2"/>
                        <a:pt x="1" y="1"/>
                        <a:pt x="2" y="0"/>
                      </a:cubicBezTo>
                      <a:cubicBezTo>
                        <a:pt x="1" y="0"/>
                        <a:pt x="1" y="1"/>
                        <a:pt x="0" y="1"/>
                      </a:cubicBezTo>
                      <a:cubicBezTo>
                        <a:pt x="1"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6" name="Freeform 2073"/>
                <p:cNvSpPr>
                  <a:spLocks/>
                </p:cNvSpPr>
                <p:nvPr/>
              </p:nvSpPr>
              <p:spPr bwMode="auto">
                <a:xfrm>
                  <a:off x="6460" y="1678"/>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3"/>
                      </a:cubicBezTo>
                      <a:cubicBezTo>
                        <a:pt x="1" y="2"/>
                        <a:pt x="3" y="2"/>
                        <a:pt x="3" y="1"/>
                      </a:cubicBezTo>
                      <a:cubicBezTo>
                        <a:pt x="3" y="1"/>
                        <a:pt x="3" y="1"/>
                        <a:pt x="4" y="1"/>
                      </a:cubicBezTo>
                      <a:cubicBezTo>
                        <a:pt x="4" y="1"/>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2"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7" name="Freeform 2074"/>
                <p:cNvSpPr>
                  <a:spLocks/>
                </p:cNvSpPr>
                <p:nvPr/>
              </p:nvSpPr>
              <p:spPr bwMode="auto">
                <a:xfrm>
                  <a:off x="6463"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8" name="Freeform 2075"/>
                <p:cNvSpPr>
                  <a:spLocks/>
                </p:cNvSpPr>
                <p:nvPr/>
              </p:nvSpPr>
              <p:spPr bwMode="auto">
                <a:xfrm>
                  <a:off x="6463" y="1692"/>
                  <a:ext cx="7" cy="9"/>
                </a:xfrm>
                <a:custGeom>
                  <a:avLst/>
                  <a:gdLst>
                    <a:gd name="T0" fmla="*/ 1 w 3"/>
                    <a:gd name="T1" fmla="*/ 4 h 4"/>
                    <a:gd name="T2" fmla="*/ 1 w 3"/>
                    <a:gd name="T3" fmla="*/ 3 h 4"/>
                    <a:gd name="T4" fmla="*/ 0 w 3"/>
                    <a:gd name="T5" fmla="*/ 4 h 4"/>
                    <a:gd name="T6" fmla="*/ 2 w 3"/>
                    <a:gd name="T7" fmla="*/ 3 h 4"/>
                    <a:gd name="T8" fmla="*/ 2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3"/>
                        <a:pt x="1" y="3"/>
                      </a:cubicBezTo>
                      <a:cubicBezTo>
                        <a:pt x="1" y="4"/>
                        <a:pt x="1" y="4"/>
                        <a:pt x="0" y="4"/>
                      </a:cubicBezTo>
                      <a:cubicBezTo>
                        <a:pt x="1" y="4"/>
                        <a:pt x="2" y="4"/>
                        <a:pt x="2" y="3"/>
                      </a:cubicBezTo>
                      <a:cubicBezTo>
                        <a:pt x="2" y="3"/>
                        <a:pt x="2" y="3"/>
                        <a:pt x="2"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9" name="Freeform 2076"/>
                <p:cNvSpPr>
                  <a:spLocks/>
                </p:cNvSpPr>
                <p:nvPr/>
              </p:nvSpPr>
              <p:spPr bwMode="auto">
                <a:xfrm>
                  <a:off x="6460" y="1689"/>
                  <a:ext cx="5" cy="5"/>
                </a:xfrm>
                <a:custGeom>
                  <a:avLst/>
                  <a:gdLst>
                    <a:gd name="T0" fmla="*/ 2 w 2"/>
                    <a:gd name="T1" fmla="*/ 0 h 2"/>
                    <a:gd name="T2" fmla="*/ 1 w 2"/>
                    <a:gd name="T3" fmla="*/ 0 h 2"/>
                    <a:gd name="T4" fmla="*/ 0 w 2"/>
                    <a:gd name="T5" fmla="*/ 2 h 2"/>
                    <a:gd name="T6" fmla="*/ 1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1" y="1"/>
                        <a:pt x="1" y="1"/>
                        <a:pt x="1" y="1"/>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0" name="Freeform 2077"/>
                <p:cNvSpPr>
                  <a:spLocks/>
                </p:cNvSpPr>
                <p:nvPr/>
              </p:nvSpPr>
              <p:spPr bwMode="auto">
                <a:xfrm>
                  <a:off x="6463" y="1671"/>
                  <a:ext cx="4" cy="2"/>
                </a:xfrm>
                <a:custGeom>
                  <a:avLst/>
                  <a:gdLst>
                    <a:gd name="T0" fmla="*/ 2 w 4"/>
                    <a:gd name="T1" fmla="*/ 2 h 2"/>
                    <a:gd name="T2" fmla="*/ 4 w 4"/>
                    <a:gd name="T3" fmla="*/ 0 h 2"/>
                    <a:gd name="T4" fmla="*/ 0 w 4"/>
                    <a:gd name="T5" fmla="*/ 2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1" name="Freeform 2078"/>
                <p:cNvSpPr>
                  <a:spLocks/>
                </p:cNvSpPr>
                <p:nvPr/>
              </p:nvSpPr>
              <p:spPr bwMode="auto">
                <a:xfrm>
                  <a:off x="6463" y="1668"/>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2" name="Freeform 2079"/>
                <p:cNvSpPr>
                  <a:spLocks/>
                </p:cNvSpPr>
                <p:nvPr/>
              </p:nvSpPr>
              <p:spPr bwMode="auto">
                <a:xfrm>
                  <a:off x="6311" y="160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3" name="Freeform 2080"/>
                <p:cNvSpPr>
                  <a:spLocks/>
                </p:cNvSpPr>
                <p:nvPr/>
              </p:nvSpPr>
              <p:spPr bwMode="auto">
                <a:xfrm>
                  <a:off x="6316" y="1609"/>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4" name="Freeform 2081"/>
                <p:cNvSpPr>
                  <a:spLocks/>
                </p:cNvSpPr>
                <p:nvPr/>
              </p:nvSpPr>
              <p:spPr bwMode="auto">
                <a:xfrm>
                  <a:off x="6411" y="1618"/>
                  <a:ext cx="4" cy="10"/>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5" name="Freeform 2082"/>
                <p:cNvSpPr>
                  <a:spLocks/>
                </p:cNvSpPr>
                <p:nvPr/>
              </p:nvSpPr>
              <p:spPr bwMode="auto">
                <a:xfrm>
                  <a:off x="6358" y="1614"/>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6" name="Freeform 2083"/>
                <p:cNvSpPr>
                  <a:spLocks/>
                </p:cNvSpPr>
                <p:nvPr/>
              </p:nvSpPr>
              <p:spPr bwMode="auto">
                <a:xfrm>
                  <a:off x="6347"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7" name="Freeform 2084"/>
                <p:cNvSpPr>
                  <a:spLocks/>
                </p:cNvSpPr>
                <p:nvPr/>
              </p:nvSpPr>
              <p:spPr bwMode="auto">
                <a:xfrm>
                  <a:off x="6287" y="1597"/>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8" name="Freeform 2085"/>
                <p:cNvSpPr>
                  <a:spLocks/>
                </p:cNvSpPr>
                <p:nvPr/>
              </p:nvSpPr>
              <p:spPr bwMode="auto">
                <a:xfrm>
                  <a:off x="6437" y="1652"/>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9" name="Freeform 2086"/>
                <p:cNvSpPr>
                  <a:spLocks/>
                </p:cNvSpPr>
                <p:nvPr/>
              </p:nvSpPr>
              <p:spPr bwMode="auto">
                <a:xfrm>
                  <a:off x="6339" y="157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0" name="Freeform 2087"/>
                <p:cNvSpPr>
                  <a:spLocks/>
                </p:cNvSpPr>
                <p:nvPr/>
              </p:nvSpPr>
              <p:spPr bwMode="auto">
                <a:xfrm>
                  <a:off x="6439" y="1647"/>
                  <a:ext cx="2" cy="5"/>
                </a:xfrm>
                <a:custGeom>
                  <a:avLst/>
                  <a:gdLst>
                    <a:gd name="T0" fmla="*/ 0 w 1"/>
                    <a:gd name="T1" fmla="*/ 1 h 2"/>
                    <a:gd name="T2" fmla="*/ 0 w 1"/>
                    <a:gd name="T3" fmla="*/ 1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1"/>
                      </a:cubicBezTo>
                      <a:cubicBezTo>
                        <a:pt x="0" y="1"/>
                        <a:pt x="0" y="1"/>
                        <a:pt x="0"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1" name="Freeform 2088"/>
                <p:cNvSpPr>
                  <a:spLocks/>
                </p:cNvSpPr>
                <p:nvPr/>
              </p:nvSpPr>
              <p:spPr bwMode="auto">
                <a:xfrm>
                  <a:off x="6221"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2" name="Freeform 2089"/>
                <p:cNvSpPr>
                  <a:spLocks/>
                </p:cNvSpPr>
                <p:nvPr/>
              </p:nvSpPr>
              <p:spPr bwMode="auto">
                <a:xfrm>
                  <a:off x="6228" y="14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3" name="Rectangle 2090"/>
                <p:cNvSpPr>
                  <a:spLocks noChangeArrowheads="1"/>
                </p:cNvSpPr>
                <p:nvPr/>
              </p:nvSpPr>
              <p:spPr bwMode="auto">
                <a:xfrm>
                  <a:off x="6456" y="1663"/>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4" name="Freeform 2091"/>
                <p:cNvSpPr>
                  <a:spLocks/>
                </p:cNvSpPr>
                <p:nvPr/>
              </p:nvSpPr>
              <p:spPr bwMode="auto">
                <a:xfrm>
                  <a:off x="6446" y="16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5" name="Freeform 2092"/>
                <p:cNvSpPr>
                  <a:spLocks/>
                </p:cNvSpPr>
                <p:nvPr/>
              </p:nvSpPr>
              <p:spPr bwMode="auto">
                <a:xfrm>
                  <a:off x="6418"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6" name="Freeform 2093"/>
                <p:cNvSpPr>
                  <a:spLocks/>
                </p:cNvSpPr>
                <p:nvPr/>
              </p:nvSpPr>
              <p:spPr bwMode="auto">
                <a:xfrm>
                  <a:off x="6456" y="166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7" name="Freeform 2094"/>
                <p:cNvSpPr>
                  <a:spLocks/>
                </p:cNvSpPr>
                <p:nvPr/>
              </p:nvSpPr>
              <p:spPr bwMode="auto">
                <a:xfrm>
                  <a:off x="6456"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8" name="Freeform 2095"/>
                <p:cNvSpPr>
                  <a:spLocks/>
                </p:cNvSpPr>
                <p:nvPr/>
              </p:nvSpPr>
              <p:spPr bwMode="auto">
                <a:xfrm>
                  <a:off x="6453" y="1663"/>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9" name="Freeform 2096"/>
                <p:cNvSpPr>
                  <a:spLocks/>
                </p:cNvSpPr>
                <p:nvPr/>
              </p:nvSpPr>
              <p:spPr bwMode="auto">
                <a:xfrm>
                  <a:off x="6264" y="1559"/>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0" name="Freeform 2097"/>
                <p:cNvSpPr>
                  <a:spLocks/>
                </p:cNvSpPr>
                <p:nvPr/>
              </p:nvSpPr>
              <p:spPr bwMode="auto">
                <a:xfrm>
                  <a:off x="6370" y="16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1" name="Freeform 2098"/>
                <p:cNvSpPr>
                  <a:spLocks/>
                </p:cNvSpPr>
                <p:nvPr/>
              </p:nvSpPr>
              <p:spPr bwMode="auto">
                <a:xfrm>
                  <a:off x="6368" y="1640"/>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3"/>
                        <a:pt x="2"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2" name="Freeform 2099"/>
                <p:cNvSpPr>
                  <a:spLocks noEditPoints="1"/>
                </p:cNvSpPr>
                <p:nvPr/>
              </p:nvSpPr>
              <p:spPr bwMode="auto">
                <a:xfrm>
                  <a:off x="6200" y="1486"/>
                  <a:ext cx="263" cy="199"/>
                </a:xfrm>
                <a:custGeom>
                  <a:avLst/>
                  <a:gdLst>
                    <a:gd name="T0" fmla="*/ 45 w 111"/>
                    <a:gd name="T1" fmla="*/ 51 h 84"/>
                    <a:gd name="T2" fmla="*/ 50 w 111"/>
                    <a:gd name="T3" fmla="*/ 52 h 84"/>
                    <a:gd name="T4" fmla="*/ 50 w 111"/>
                    <a:gd name="T5" fmla="*/ 55 h 84"/>
                    <a:gd name="T6" fmla="*/ 54 w 111"/>
                    <a:gd name="T7" fmla="*/ 55 h 84"/>
                    <a:gd name="T8" fmla="*/ 57 w 111"/>
                    <a:gd name="T9" fmla="*/ 58 h 84"/>
                    <a:gd name="T10" fmla="*/ 67 w 111"/>
                    <a:gd name="T11" fmla="*/ 55 h 84"/>
                    <a:gd name="T12" fmla="*/ 67 w 111"/>
                    <a:gd name="T13" fmla="*/ 55 h 84"/>
                    <a:gd name="T14" fmla="*/ 63 w 111"/>
                    <a:gd name="T15" fmla="*/ 60 h 84"/>
                    <a:gd name="T16" fmla="*/ 67 w 111"/>
                    <a:gd name="T17" fmla="*/ 62 h 84"/>
                    <a:gd name="T18" fmla="*/ 70 w 111"/>
                    <a:gd name="T19" fmla="*/ 65 h 84"/>
                    <a:gd name="T20" fmla="*/ 73 w 111"/>
                    <a:gd name="T21" fmla="*/ 70 h 84"/>
                    <a:gd name="T22" fmla="*/ 75 w 111"/>
                    <a:gd name="T23" fmla="*/ 72 h 84"/>
                    <a:gd name="T24" fmla="*/ 88 w 111"/>
                    <a:gd name="T25" fmla="*/ 66 h 84"/>
                    <a:gd name="T26" fmla="*/ 81 w 111"/>
                    <a:gd name="T27" fmla="*/ 75 h 84"/>
                    <a:gd name="T28" fmla="*/ 83 w 111"/>
                    <a:gd name="T29" fmla="*/ 77 h 84"/>
                    <a:gd name="T30" fmla="*/ 85 w 111"/>
                    <a:gd name="T31" fmla="*/ 79 h 84"/>
                    <a:gd name="T32" fmla="*/ 91 w 111"/>
                    <a:gd name="T33" fmla="*/ 81 h 84"/>
                    <a:gd name="T34" fmla="*/ 99 w 111"/>
                    <a:gd name="T35" fmla="*/ 77 h 84"/>
                    <a:gd name="T36" fmla="*/ 99 w 111"/>
                    <a:gd name="T37" fmla="*/ 84 h 84"/>
                    <a:gd name="T38" fmla="*/ 104 w 111"/>
                    <a:gd name="T39" fmla="*/ 81 h 84"/>
                    <a:gd name="T40" fmla="*/ 109 w 111"/>
                    <a:gd name="T41" fmla="*/ 75 h 84"/>
                    <a:gd name="T42" fmla="*/ 107 w 111"/>
                    <a:gd name="T43" fmla="*/ 77 h 84"/>
                    <a:gd name="T44" fmla="*/ 105 w 111"/>
                    <a:gd name="T45" fmla="*/ 72 h 84"/>
                    <a:gd name="T46" fmla="*/ 100 w 111"/>
                    <a:gd name="T47" fmla="*/ 68 h 84"/>
                    <a:gd name="T48" fmla="*/ 91 w 111"/>
                    <a:gd name="T49" fmla="*/ 63 h 84"/>
                    <a:gd name="T50" fmla="*/ 89 w 111"/>
                    <a:gd name="T51" fmla="*/ 60 h 84"/>
                    <a:gd name="T52" fmla="*/ 86 w 111"/>
                    <a:gd name="T53" fmla="*/ 61 h 84"/>
                    <a:gd name="T54" fmla="*/ 81 w 111"/>
                    <a:gd name="T55" fmla="*/ 60 h 84"/>
                    <a:gd name="T56" fmla="*/ 75 w 111"/>
                    <a:gd name="T57" fmla="*/ 52 h 84"/>
                    <a:gd name="T58" fmla="*/ 71 w 111"/>
                    <a:gd name="T59" fmla="*/ 52 h 84"/>
                    <a:gd name="T60" fmla="*/ 67 w 111"/>
                    <a:gd name="T61" fmla="*/ 48 h 84"/>
                    <a:gd name="T62" fmla="*/ 62 w 111"/>
                    <a:gd name="T63" fmla="*/ 46 h 84"/>
                    <a:gd name="T64" fmla="*/ 60 w 111"/>
                    <a:gd name="T65" fmla="*/ 40 h 84"/>
                    <a:gd name="T66" fmla="*/ 54 w 111"/>
                    <a:gd name="T67" fmla="*/ 34 h 84"/>
                    <a:gd name="T68" fmla="*/ 48 w 111"/>
                    <a:gd name="T69" fmla="*/ 29 h 84"/>
                    <a:gd name="T70" fmla="*/ 41 w 111"/>
                    <a:gd name="T71" fmla="*/ 27 h 84"/>
                    <a:gd name="T72" fmla="*/ 36 w 111"/>
                    <a:gd name="T73" fmla="*/ 19 h 84"/>
                    <a:gd name="T74" fmla="*/ 33 w 111"/>
                    <a:gd name="T75" fmla="*/ 18 h 84"/>
                    <a:gd name="T76" fmla="*/ 27 w 111"/>
                    <a:gd name="T77" fmla="*/ 13 h 84"/>
                    <a:gd name="T78" fmla="*/ 20 w 111"/>
                    <a:gd name="T79" fmla="*/ 9 h 84"/>
                    <a:gd name="T80" fmla="*/ 9 w 111"/>
                    <a:gd name="T81" fmla="*/ 2 h 84"/>
                    <a:gd name="T82" fmla="*/ 5 w 111"/>
                    <a:gd name="T83" fmla="*/ 13 h 84"/>
                    <a:gd name="T84" fmla="*/ 10 w 111"/>
                    <a:gd name="T85" fmla="*/ 19 h 84"/>
                    <a:gd name="T86" fmla="*/ 10 w 111"/>
                    <a:gd name="T87" fmla="*/ 22 h 84"/>
                    <a:gd name="T88" fmla="*/ 18 w 111"/>
                    <a:gd name="T89" fmla="*/ 28 h 84"/>
                    <a:gd name="T90" fmla="*/ 24 w 111"/>
                    <a:gd name="T91" fmla="*/ 28 h 84"/>
                    <a:gd name="T92" fmla="*/ 26 w 111"/>
                    <a:gd name="T93" fmla="*/ 31 h 84"/>
                    <a:gd name="T94" fmla="*/ 28 w 111"/>
                    <a:gd name="T95" fmla="*/ 34 h 84"/>
                    <a:gd name="T96" fmla="*/ 29 w 111"/>
                    <a:gd name="T97" fmla="*/ 40 h 84"/>
                    <a:gd name="T98" fmla="*/ 35 w 111"/>
                    <a:gd name="T99" fmla="*/ 37 h 84"/>
                    <a:gd name="T100" fmla="*/ 36 w 111"/>
                    <a:gd name="T101" fmla="*/ 40 h 84"/>
                    <a:gd name="T102" fmla="*/ 36 w 111"/>
                    <a:gd name="T103" fmla="*/ 43 h 84"/>
                    <a:gd name="T104" fmla="*/ 40 w 111"/>
                    <a:gd name="T105" fmla="*/ 46 h 84"/>
                    <a:gd name="T106" fmla="*/ 44 w 111"/>
                    <a:gd name="T107" fmla="*/ 49 h 84"/>
                    <a:gd name="T108" fmla="*/ 66 w 111"/>
                    <a:gd name="T109" fmla="*/ 59 h 84"/>
                    <a:gd name="T110" fmla="*/ 105 w 111"/>
                    <a:gd name="T111" fmla="*/ 7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84">
                      <a:moveTo>
                        <a:pt x="44" y="49"/>
                      </a:moveTo>
                      <a:cubicBezTo>
                        <a:pt x="44" y="51"/>
                        <a:pt x="44" y="51"/>
                        <a:pt x="44" y="51"/>
                      </a:cubicBezTo>
                      <a:cubicBezTo>
                        <a:pt x="41" y="52"/>
                        <a:pt x="41" y="51"/>
                        <a:pt x="41" y="53"/>
                      </a:cubicBezTo>
                      <a:cubicBezTo>
                        <a:pt x="44" y="49"/>
                        <a:pt x="43" y="54"/>
                        <a:pt x="46" y="50"/>
                      </a:cubicBezTo>
                      <a:cubicBezTo>
                        <a:pt x="46" y="51"/>
                        <a:pt x="46" y="51"/>
                        <a:pt x="46" y="51"/>
                      </a:cubicBezTo>
                      <a:cubicBezTo>
                        <a:pt x="46" y="51"/>
                        <a:pt x="46" y="51"/>
                        <a:pt x="45" y="51"/>
                      </a:cubicBezTo>
                      <a:cubicBezTo>
                        <a:pt x="45" y="54"/>
                        <a:pt x="48" y="48"/>
                        <a:pt x="49" y="50"/>
                      </a:cubicBezTo>
                      <a:cubicBezTo>
                        <a:pt x="49" y="50"/>
                        <a:pt x="48" y="51"/>
                        <a:pt x="48" y="51"/>
                      </a:cubicBezTo>
                      <a:cubicBezTo>
                        <a:pt x="49" y="51"/>
                        <a:pt x="49" y="51"/>
                        <a:pt x="49" y="51"/>
                      </a:cubicBezTo>
                      <a:cubicBezTo>
                        <a:pt x="49" y="51"/>
                        <a:pt x="49" y="52"/>
                        <a:pt x="49" y="51"/>
                      </a:cubicBezTo>
                      <a:cubicBezTo>
                        <a:pt x="50" y="52"/>
                        <a:pt x="50" y="52"/>
                        <a:pt x="50" y="52"/>
                      </a:cubicBezTo>
                      <a:cubicBezTo>
                        <a:pt x="50" y="52"/>
                        <a:pt x="50" y="52"/>
                        <a:pt x="50" y="52"/>
                      </a:cubicBezTo>
                      <a:cubicBezTo>
                        <a:pt x="50" y="51"/>
                        <a:pt x="52" y="51"/>
                        <a:pt x="52" y="50"/>
                      </a:cubicBezTo>
                      <a:cubicBezTo>
                        <a:pt x="52" y="51"/>
                        <a:pt x="52" y="51"/>
                        <a:pt x="51" y="51"/>
                      </a:cubicBezTo>
                      <a:cubicBezTo>
                        <a:pt x="53" y="51"/>
                        <a:pt x="53" y="51"/>
                        <a:pt x="53" y="51"/>
                      </a:cubicBezTo>
                      <a:cubicBezTo>
                        <a:pt x="52" y="52"/>
                        <a:pt x="51" y="53"/>
                        <a:pt x="50" y="52"/>
                      </a:cubicBezTo>
                      <a:cubicBezTo>
                        <a:pt x="48" y="57"/>
                        <a:pt x="52" y="51"/>
                        <a:pt x="51" y="55"/>
                      </a:cubicBezTo>
                      <a:cubicBezTo>
                        <a:pt x="50" y="55"/>
                        <a:pt x="50" y="55"/>
                        <a:pt x="50" y="55"/>
                      </a:cubicBezTo>
                      <a:cubicBezTo>
                        <a:pt x="48" y="58"/>
                        <a:pt x="49" y="57"/>
                        <a:pt x="49" y="59"/>
                      </a:cubicBezTo>
                      <a:cubicBezTo>
                        <a:pt x="49" y="58"/>
                        <a:pt x="51" y="54"/>
                        <a:pt x="52" y="54"/>
                      </a:cubicBezTo>
                      <a:cubicBezTo>
                        <a:pt x="52" y="54"/>
                        <a:pt x="52" y="54"/>
                        <a:pt x="53" y="54"/>
                      </a:cubicBezTo>
                      <a:cubicBezTo>
                        <a:pt x="52" y="55"/>
                        <a:pt x="52" y="55"/>
                        <a:pt x="53" y="55"/>
                      </a:cubicBezTo>
                      <a:cubicBezTo>
                        <a:pt x="51" y="57"/>
                        <a:pt x="51" y="57"/>
                        <a:pt x="51" y="57"/>
                      </a:cubicBezTo>
                      <a:cubicBezTo>
                        <a:pt x="52" y="57"/>
                        <a:pt x="53" y="56"/>
                        <a:pt x="54" y="55"/>
                      </a:cubicBezTo>
                      <a:cubicBezTo>
                        <a:pt x="54" y="56"/>
                        <a:pt x="53" y="58"/>
                        <a:pt x="52" y="59"/>
                      </a:cubicBezTo>
                      <a:cubicBezTo>
                        <a:pt x="52" y="60"/>
                        <a:pt x="53" y="56"/>
                        <a:pt x="55" y="56"/>
                      </a:cubicBezTo>
                      <a:cubicBezTo>
                        <a:pt x="55" y="58"/>
                        <a:pt x="56" y="57"/>
                        <a:pt x="57" y="56"/>
                      </a:cubicBezTo>
                      <a:cubicBezTo>
                        <a:pt x="57" y="57"/>
                        <a:pt x="56" y="58"/>
                        <a:pt x="56" y="58"/>
                      </a:cubicBezTo>
                      <a:cubicBezTo>
                        <a:pt x="58" y="57"/>
                        <a:pt x="58" y="57"/>
                        <a:pt x="58" y="57"/>
                      </a:cubicBezTo>
                      <a:cubicBezTo>
                        <a:pt x="58" y="57"/>
                        <a:pt x="57" y="58"/>
                        <a:pt x="57" y="58"/>
                      </a:cubicBezTo>
                      <a:cubicBezTo>
                        <a:pt x="58" y="57"/>
                        <a:pt x="59" y="56"/>
                        <a:pt x="60" y="56"/>
                      </a:cubicBezTo>
                      <a:cubicBezTo>
                        <a:pt x="62" y="54"/>
                        <a:pt x="58" y="60"/>
                        <a:pt x="61" y="58"/>
                      </a:cubicBezTo>
                      <a:cubicBezTo>
                        <a:pt x="60" y="58"/>
                        <a:pt x="60" y="59"/>
                        <a:pt x="59" y="60"/>
                      </a:cubicBezTo>
                      <a:cubicBezTo>
                        <a:pt x="61" y="59"/>
                        <a:pt x="61" y="59"/>
                        <a:pt x="63" y="57"/>
                      </a:cubicBezTo>
                      <a:cubicBezTo>
                        <a:pt x="63" y="59"/>
                        <a:pt x="63" y="59"/>
                        <a:pt x="63" y="59"/>
                      </a:cubicBezTo>
                      <a:cubicBezTo>
                        <a:pt x="64" y="57"/>
                        <a:pt x="65" y="56"/>
                        <a:pt x="67" y="55"/>
                      </a:cubicBezTo>
                      <a:cubicBezTo>
                        <a:pt x="68" y="54"/>
                        <a:pt x="68" y="53"/>
                        <a:pt x="68" y="53"/>
                      </a:cubicBezTo>
                      <a:cubicBezTo>
                        <a:pt x="70" y="53"/>
                        <a:pt x="70" y="53"/>
                        <a:pt x="70" y="53"/>
                      </a:cubicBezTo>
                      <a:cubicBezTo>
                        <a:pt x="70" y="53"/>
                        <a:pt x="69" y="54"/>
                        <a:pt x="68" y="54"/>
                      </a:cubicBezTo>
                      <a:cubicBezTo>
                        <a:pt x="68" y="54"/>
                        <a:pt x="69" y="54"/>
                        <a:pt x="69" y="54"/>
                      </a:cubicBezTo>
                      <a:cubicBezTo>
                        <a:pt x="68" y="55"/>
                        <a:pt x="67" y="56"/>
                        <a:pt x="66" y="57"/>
                      </a:cubicBezTo>
                      <a:cubicBezTo>
                        <a:pt x="66" y="56"/>
                        <a:pt x="67" y="56"/>
                        <a:pt x="67" y="55"/>
                      </a:cubicBezTo>
                      <a:cubicBezTo>
                        <a:pt x="66" y="57"/>
                        <a:pt x="64" y="58"/>
                        <a:pt x="64" y="59"/>
                      </a:cubicBezTo>
                      <a:cubicBezTo>
                        <a:pt x="64" y="59"/>
                        <a:pt x="64" y="59"/>
                        <a:pt x="64" y="59"/>
                      </a:cubicBezTo>
                      <a:cubicBezTo>
                        <a:pt x="64" y="59"/>
                        <a:pt x="64" y="59"/>
                        <a:pt x="64" y="59"/>
                      </a:cubicBezTo>
                      <a:cubicBezTo>
                        <a:pt x="63" y="60"/>
                        <a:pt x="64" y="59"/>
                        <a:pt x="64" y="59"/>
                      </a:cubicBezTo>
                      <a:cubicBezTo>
                        <a:pt x="63" y="61"/>
                        <a:pt x="63" y="61"/>
                        <a:pt x="63" y="61"/>
                      </a:cubicBezTo>
                      <a:cubicBezTo>
                        <a:pt x="63" y="60"/>
                        <a:pt x="63" y="60"/>
                        <a:pt x="63" y="60"/>
                      </a:cubicBezTo>
                      <a:cubicBezTo>
                        <a:pt x="63" y="63"/>
                        <a:pt x="63" y="63"/>
                        <a:pt x="63" y="63"/>
                      </a:cubicBezTo>
                      <a:cubicBezTo>
                        <a:pt x="66" y="61"/>
                        <a:pt x="69" y="58"/>
                        <a:pt x="71" y="58"/>
                      </a:cubicBezTo>
                      <a:cubicBezTo>
                        <a:pt x="69" y="60"/>
                        <a:pt x="69" y="61"/>
                        <a:pt x="67" y="63"/>
                      </a:cubicBezTo>
                      <a:cubicBezTo>
                        <a:pt x="69" y="60"/>
                        <a:pt x="66" y="63"/>
                        <a:pt x="65" y="62"/>
                      </a:cubicBezTo>
                      <a:cubicBezTo>
                        <a:pt x="66" y="62"/>
                        <a:pt x="65" y="63"/>
                        <a:pt x="64" y="63"/>
                      </a:cubicBezTo>
                      <a:cubicBezTo>
                        <a:pt x="67" y="62"/>
                        <a:pt x="67" y="62"/>
                        <a:pt x="67" y="62"/>
                      </a:cubicBezTo>
                      <a:cubicBezTo>
                        <a:pt x="66" y="64"/>
                        <a:pt x="66" y="64"/>
                        <a:pt x="66" y="65"/>
                      </a:cubicBezTo>
                      <a:cubicBezTo>
                        <a:pt x="68" y="61"/>
                        <a:pt x="68" y="63"/>
                        <a:pt x="70" y="63"/>
                      </a:cubicBezTo>
                      <a:cubicBezTo>
                        <a:pt x="69" y="64"/>
                        <a:pt x="68" y="65"/>
                        <a:pt x="68" y="64"/>
                      </a:cubicBezTo>
                      <a:cubicBezTo>
                        <a:pt x="66" y="67"/>
                        <a:pt x="71" y="61"/>
                        <a:pt x="70" y="63"/>
                      </a:cubicBezTo>
                      <a:cubicBezTo>
                        <a:pt x="70" y="63"/>
                        <a:pt x="70" y="63"/>
                        <a:pt x="70" y="64"/>
                      </a:cubicBezTo>
                      <a:cubicBezTo>
                        <a:pt x="71" y="63"/>
                        <a:pt x="71" y="64"/>
                        <a:pt x="70" y="65"/>
                      </a:cubicBezTo>
                      <a:cubicBezTo>
                        <a:pt x="70" y="65"/>
                        <a:pt x="70" y="65"/>
                        <a:pt x="70" y="65"/>
                      </a:cubicBezTo>
                      <a:cubicBezTo>
                        <a:pt x="70" y="66"/>
                        <a:pt x="72" y="67"/>
                        <a:pt x="75" y="65"/>
                      </a:cubicBezTo>
                      <a:cubicBezTo>
                        <a:pt x="74" y="65"/>
                        <a:pt x="72" y="68"/>
                        <a:pt x="71" y="68"/>
                      </a:cubicBezTo>
                      <a:cubicBezTo>
                        <a:pt x="80" y="61"/>
                        <a:pt x="80" y="61"/>
                        <a:pt x="80" y="61"/>
                      </a:cubicBezTo>
                      <a:cubicBezTo>
                        <a:pt x="78" y="63"/>
                        <a:pt x="74" y="69"/>
                        <a:pt x="72" y="69"/>
                      </a:cubicBezTo>
                      <a:cubicBezTo>
                        <a:pt x="72" y="70"/>
                        <a:pt x="72" y="70"/>
                        <a:pt x="73" y="70"/>
                      </a:cubicBezTo>
                      <a:cubicBezTo>
                        <a:pt x="74" y="69"/>
                        <a:pt x="76" y="66"/>
                        <a:pt x="76" y="66"/>
                      </a:cubicBezTo>
                      <a:cubicBezTo>
                        <a:pt x="75" y="69"/>
                        <a:pt x="75" y="68"/>
                        <a:pt x="74" y="71"/>
                      </a:cubicBezTo>
                      <a:cubicBezTo>
                        <a:pt x="74" y="70"/>
                        <a:pt x="78" y="67"/>
                        <a:pt x="78" y="67"/>
                      </a:cubicBezTo>
                      <a:cubicBezTo>
                        <a:pt x="77" y="67"/>
                        <a:pt x="75" y="70"/>
                        <a:pt x="75" y="71"/>
                      </a:cubicBezTo>
                      <a:cubicBezTo>
                        <a:pt x="78" y="68"/>
                        <a:pt x="78" y="68"/>
                        <a:pt x="78" y="68"/>
                      </a:cubicBezTo>
                      <a:cubicBezTo>
                        <a:pt x="78" y="68"/>
                        <a:pt x="76" y="71"/>
                        <a:pt x="75" y="72"/>
                      </a:cubicBezTo>
                      <a:cubicBezTo>
                        <a:pt x="76" y="71"/>
                        <a:pt x="76" y="73"/>
                        <a:pt x="76" y="72"/>
                      </a:cubicBezTo>
                      <a:cubicBezTo>
                        <a:pt x="77" y="71"/>
                        <a:pt x="77" y="71"/>
                        <a:pt x="77" y="71"/>
                      </a:cubicBezTo>
                      <a:cubicBezTo>
                        <a:pt x="77" y="73"/>
                        <a:pt x="82" y="67"/>
                        <a:pt x="82" y="68"/>
                      </a:cubicBezTo>
                      <a:cubicBezTo>
                        <a:pt x="82" y="69"/>
                        <a:pt x="78" y="72"/>
                        <a:pt x="78" y="73"/>
                      </a:cubicBezTo>
                      <a:cubicBezTo>
                        <a:pt x="80" y="72"/>
                        <a:pt x="87" y="66"/>
                        <a:pt x="88" y="65"/>
                      </a:cubicBezTo>
                      <a:cubicBezTo>
                        <a:pt x="88" y="66"/>
                        <a:pt x="88" y="66"/>
                        <a:pt x="88" y="66"/>
                      </a:cubicBezTo>
                      <a:cubicBezTo>
                        <a:pt x="89" y="65"/>
                        <a:pt x="89" y="65"/>
                        <a:pt x="89" y="65"/>
                      </a:cubicBezTo>
                      <a:cubicBezTo>
                        <a:pt x="87" y="68"/>
                        <a:pt x="81" y="72"/>
                        <a:pt x="78" y="74"/>
                      </a:cubicBezTo>
                      <a:cubicBezTo>
                        <a:pt x="78" y="75"/>
                        <a:pt x="78" y="75"/>
                        <a:pt x="78" y="76"/>
                      </a:cubicBezTo>
                      <a:cubicBezTo>
                        <a:pt x="78" y="77"/>
                        <a:pt x="77" y="77"/>
                        <a:pt x="76" y="77"/>
                      </a:cubicBezTo>
                      <a:cubicBezTo>
                        <a:pt x="77" y="78"/>
                        <a:pt x="77" y="78"/>
                        <a:pt x="77" y="78"/>
                      </a:cubicBezTo>
                      <a:cubicBezTo>
                        <a:pt x="79" y="76"/>
                        <a:pt x="80" y="77"/>
                        <a:pt x="81" y="75"/>
                      </a:cubicBezTo>
                      <a:cubicBezTo>
                        <a:pt x="78" y="76"/>
                        <a:pt x="78" y="76"/>
                        <a:pt x="78" y="76"/>
                      </a:cubicBezTo>
                      <a:cubicBezTo>
                        <a:pt x="80" y="74"/>
                        <a:pt x="84" y="71"/>
                        <a:pt x="84" y="72"/>
                      </a:cubicBezTo>
                      <a:cubicBezTo>
                        <a:pt x="84" y="73"/>
                        <a:pt x="81" y="76"/>
                        <a:pt x="80" y="76"/>
                      </a:cubicBezTo>
                      <a:cubicBezTo>
                        <a:pt x="81" y="76"/>
                        <a:pt x="82" y="76"/>
                        <a:pt x="82" y="76"/>
                      </a:cubicBezTo>
                      <a:cubicBezTo>
                        <a:pt x="81" y="77"/>
                        <a:pt x="81" y="77"/>
                        <a:pt x="81" y="77"/>
                      </a:cubicBezTo>
                      <a:cubicBezTo>
                        <a:pt x="81" y="78"/>
                        <a:pt x="84" y="75"/>
                        <a:pt x="83" y="77"/>
                      </a:cubicBezTo>
                      <a:cubicBezTo>
                        <a:pt x="83" y="78"/>
                        <a:pt x="81" y="81"/>
                        <a:pt x="82" y="79"/>
                      </a:cubicBezTo>
                      <a:cubicBezTo>
                        <a:pt x="84" y="77"/>
                        <a:pt x="90" y="70"/>
                        <a:pt x="92" y="68"/>
                      </a:cubicBezTo>
                      <a:cubicBezTo>
                        <a:pt x="92" y="68"/>
                        <a:pt x="91" y="71"/>
                        <a:pt x="90" y="72"/>
                      </a:cubicBezTo>
                      <a:cubicBezTo>
                        <a:pt x="89" y="75"/>
                        <a:pt x="86" y="76"/>
                        <a:pt x="85" y="78"/>
                      </a:cubicBezTo>
                      <a:cubicBezTo>
                        <a:pt x="85" y="78"/>
                        <a:pt x="86" y="77"/>
                        <a:pt x="86" y="77"/>
                      </a:cubicBezTo>
                      <a:cubicBezTo>
                        <a:pt x="86" y="78"/>
                        <a:pt x="85" y="79"/>
                        <a:pt x="85" y="79"/>
                      </a:cubicBezTo>
                      <a:cubicBezTo>
                        <a:pt x="87" y="77"/>
                        <a:pt x="86" y="80"/>
                        <a:pt x="87" y="77"/>
                      </a:cubicBezTo>
                      <a:cubicBezTo>
                        <a:pt x="88" y="77"/>
                        <a:pt x="87" y="78"/>
                        <a:pt x="88" y="78"/>
                      </a:cubicBezTo>
                      <a:cubicBezTo>
                        <a:pt x="89" y="77"/>
                        <a:pt x="92" y="74"/>
                        <a:pt x="93" y="74"/>
                      </a:cubicBezTo>
                      <a:cubicBezTo>
                        <a:pt x="92" y="74"/>
                        <a:pt x="92" y="75"/>
                        <a:pt x="92" y="76"/>
                      </a:cubicBezTo>
                      <a:cubicBezTo>
                        <a:pt x="92" y="77"/>
                        <a:pt x="92" y="78"/>
                        <a:pt x="93" y="79"/>
                      </a:cubicBezTo>
                      <a:cubicBezTo>
                        <a:pt x="93" y="79"/>
                        <a:pt x="92" y="80"/>
                        <a:pt x="91" y="81"/>
                      </a:cubicBezTo>
                      <a:cubicBezTo>
                        <a:pt x="92" y="81"/>
                        <a:pt x="93" y="80"/>
                        <a:pt x="93" y="80"/>
                      </a:cubicBezTo>
                      <a:cubicBezTo>
                        <a:pt x="92" y="82"/>
                        <a:pt x="92" y="80"/>
                        <a:pt x="91" y="82"/>
                      </a:cubicBezTo>
                      <a:cubicBezTo>
                        <a:pt x="92" y="81"/>
                        <a:pt x="93" y="81"/>
                        <a:pt x="94" y="81"/>
                      </a:cubicBezTo>
                      <a:cubicBezTo>
                        <a:pt x="95" y="79"/>
                        <a:pt x="93" y="80"/>
                        <a:pt x="92" y="80"/>
                      </a:cubicBezTo>
                      <a:cubicBezTo>
                        <a:pt x="94" y="78"/>
                        <a:pt x="97" y="76"/>
                        <a:pt x="99" y="75"/>
                      </a:cubicBezTo>
                      <a:cubicBezTo>
                        <a:pt x="101" y="75"/>
                        <a:pt x="98" y="77"/>
                        <a:pt x="99" y="77"/>
                      </a:cubicBezTo>
                      <a:cubicBezTo>
                        <a:pt x="99" y="78"/>
                        <a:pt x="104" y="73"/>
                        <a:pt x="103" y="76"/>
                      </a:cubicBezTo>
                      <a:cubicBezTo>
                        <a:pt x="102" y="78"/>
                        <a:pt x="100" y="79"/>
                        <a:pt x="99" y="81"/>
                      </a:cubicBezTo>
                      <a:cubicBezTo>
                        <a:pt x="98" y="81"/>
                        <a:pt x="99" y="79"/>
                        <a:pt x="99" y="79"/>
                      </a:cubicBezTo>
                      <a:cubicBezTo>
                        <a:pt x="99" y="80"/>
                        <a:pt x="99" y="80"/>
                        <a:pt x="99" y="80"/>
                      </a:cubicBezTo>
                      <a:cubicBezTo>
                        <a:pt x="98" y="80"/>
                        <a:pt x="97" y="80"/>
                        <a:pt x="98" y="79"/>
                      </a:cubicBezTo>
                      <a:cubicBezTo>
                        <a:pt x="97" y="81"/>
                        <a:pt x="99" y="82"/>
                        <a:pt x="99" y="84"/>
                      </a:cubicBezTo>
                      <a:cubicBezTo>
                        <a:pt x="100" y="83"/>
                        <a:pt x="101" y="83"/>
                        <a:pt x="101" y="82"/>
                      </a:cubicBezTo>
                      <a:cubicBezTo>
                        <a:pt x="101" y="82"/>
                        <a:pt x="101" y="82"/>
                        <a:pt x="101" y="82"/>
                      </a:cubicBezTo>
                      <a:cubicBezTo>
                        <a:pt x="101" y="81"/>
                        <a:pt x="103" y="81"/>
                        <a:pt x="103" y="80"/>
                      </a:cubicBezTo>
                      <a:cubicBezTo>
                        <a:pt x="104" y="80"/>
                        <a:pt x="106" y="79"/>
                        <a:pt x="106" y="80"/>
                      </a:cubicBezTo>
                      <a:cubicBezTo>
                        <a:pt x="104" y="82"/>
                        <a:pt x="104" y="82"/>
                        <a:pt x="104" y="82"/>
                      </a:cubicBezTo>
                      <a:cubicBezTo>
                        <a:pt x="105" y="81"/>
                        <a:pt x="105" y="80"/>
                        <a:pt x="104" y="81"/>
                      </a:cubicBezTo>
                      <a:cubicBezTo>
                        <a:pt x="105" y="80"/>
                        <a:pt x="103" y="84"/>
                        <a:pt x="105" y="82"/>
                      </a:cubicBezTo>
                      <a:cubicBezTo>
                        <a:pt x="106" y="80"/>
                        <a:pt x="106" y="80"/>
                        <a:pt x="106" y="80"/>
                      </a:cubicBezTo>
                      <a:cubicBezTo>
                        <a:pt x="107" y="80"/>
                        <a:pt x="109" y="78"/>
                        <a:pt x="109" y="79"/>
                      </a:cubicBezTo>
                      <a:cubicBezTo>
                        <a:pt x="111" y="77"/>
                        <a:pt x="109" y="79"/>
                        <a:pt x="111" y="77"/>
                      </a:cubicBezTo>
                      <a:cubicBezTo>
                        <a:pt x="109" y="80"/>
                        <a:pt x="109" y="76"/>
                        <a:pt x="108" y="79"/>
                      </a:cubicBezTo>
                      <a:cubicBezTo>
                        <a:pt x="109" y="76"/>
                        <a:pt x="108" y="77"/>
                        <a:pt x="109" y="75"/>
                      </a:cubicBezTo>
                      <a:cubicBezTo>
                        <a:pt x="109" y="75"/>
                        <a:pt x="108" y="76"/>
                        <a:pt x="108" y="75"/>
                      </a:cubicBezTo>
                      <a:cubicBezTo>
                        <a:pt x="108" y="75"/>
                        <a:pt x="108" y="76"/>
                        <a:pt x="108" y="76"/>
                      </a:cubicBezTo>
                      <a:cubicBezTo>
                        <a:pt x="108" y="76"/>
                        <a:pt x="108" y="76"/>
                        <a:pt x="108" y="76"/>
                      </a:cubicBezTo>
                      <a:cubicBezTo>
                        <a:pt x="108" y="76"/>
                        <a:pt x="108" y="76"/>
                        <a:pt x="108" y="76"/>
                      </a:cubicBezTo>
                      <a:cubicBezTo>
                        <a:pt x="107" y="76"/>
                        <a:pt x="107" y="76"/>
                        <a:pt x="108" y="76"/>
                      </a:cubicBezTo>
                      <a:cubicBezTo>
                        <a:pt x="107" y="76"/>
                        <a:pt x="107" y="77"/>
                        <a:pt x="107" y="77"/>
                      </a:cubicBezTo>
                      <a:cubicBezTo>
                        <a:pt x="105" y="78"/>
                        <a:pt x="105" y="77"/>
                        <a:pt x="104" y="78"/>
                      </a:cubicBezTo>
                      <a:cubicBezTo>
                        <a:pt x="104" y="77"/>
                        <a:pt x="105" y="77"/>
                        <a:pt x="105" y="77"/>
                      </a:cubicBezTo>
                      <a:cubicBezTo>
                        <a:pt x="104" y="77"/>
                        <a:pt x="104" y="77"/>
                        <a:pt x="104" y="77"/>
                      </a:cubicBezTo>
                      <a:cubicBezTo>
                        <a:pt x="105" y="76"/>
                        <a:pt x="105" y="74"/>
                        <a:pt x="106" y="74"/>
                      </a:cubicBezTo>
                      <a:cubicBezTo>
                        <a:pt x="106" y="74"/>
                        <a:pt x="106" y="74"/>
                        <a:pt x="106" y="74"/>
                      </a:cubicBezTo>
                      <a:cubicBezTo>
                        <a:pt x="106" y="73"/>
                        <a:pt x="106" y="72"/>
                        <a:pt x="105" y="72"/>
                      </a:cubicBezTo>
                      <a:cubicBezTo>
                        <a:pt x="105" y="72"/>
                        <a:pt x="103" y="73"/>
                        <a:pt x="104" y="72"/>
                      </a:cubicBezTo>
                      <a:cubicBezTo>
                        <a:pt x="103" y="72"/>
                        <a:pt x="103" y="72"/>
                        <a:pt x="103" y="72"/>
                      </a:cubicBezTo>
                      <a:cubicBezTo>
                        <a:pt x="103" y="72"/>
                        <a:pt x="103" y="72"/>
                        <a:pt x="103" y="72"/>
                      </a:cubicBezTo>
                      <a:cubicBezTo>
                        <a:pt x="102" y="71"/>
                        <a:pt x="99" y="73"/>
                        <a:pt x="101" y="69"/>
                      </a:cubicBezTo>
                      <a:cubicBezTo>
                        <a:pt x="100" y="70"/>
                        <a:pt x="99" y="70"/>
                        <a:pt x="99" y="69"/>
                      </a:cubicBezTo>
                      <a:cubicBezTo>
                        <a:pt x="100" y="68"/>
                        <a:pt x="100" y="68"/>
                        <a:pt x="100" y="68"/>
                      </a:cubicBezTo>
                      <a:cubicBezTo>
                        <a:pt x="99" y="68"/>
                        <a:pt x="100" y="66"/>
                        <a:pt x="99" y="67"/>
                      </a:cubicBezTo>
                      <a:cubicBezTo>
                        <a:pt x="101" y="63"/>
                        <a:pt x="98" y="64"/>
                        <a:pt x="97" y="63"/>
                      </a:cubicBezTo>
                      <a:cubicBezTo>
                        <a:pt x="96" y="65"/>
                        <a:pt x="96" y="65"/>
                        <a:pt x="96" y="65"/>
                      </a:cubicBezTo>
                      <a:cubicBezTo>
                        <a:pt x="96" y="64"/>
                        <a:pt x="95" y="64"/>
                        <a:pt x="94" y="64"/>
                      </a:cubicBezTo>
                      <a:cubicBezTo>
                        <a:pt x="93" y="66"/>
                        <a:pt x="93" y="66"/>
                        <a:pt x="93" y="66"/>
                      </a:cubicBezTo>
                      <a:cubicBezTo>
                        <a:pt x="91" y="67"/>
                        <a:pt x="92" y="64"/>
                        <a:pt x="91" y="63"/>
                      </a:cubicBezTo>
                      <a:cubicBezTo>
                        <a:pt x="92" y="63"/>
                        <a:pt x="92" y="63"/>
                        <a:pt x="92" y="64"/>
                      </a:cubicBezTo>
                      <a:cubicBezTo>
                        <a:pt x="94" y="60"/>
                        <a:pt x="88" y="64"/>
                        <a:pt x="89" y="61"/>
                      </a:cubicBezTo>
                      <a:cubicBezTo>
                        <a:pt x="88" y="61"/>
                        <a:pt x="88" y="61"/>
                        <a:pt x="89" y="61"/>
                      </a:cubicBezTo>
                      <a:cubicBezTo>
                        <a:pt x="89" y="61"/>
                        <a:pt x="89" y="61"/>
                        <a:pt x="89" y="61"/>
                      </a:cubicBezTo>
                      <a:cubicBezTo>
                        <a:pt x="89" y="61"/>
                        <a:pt x="89" y="61"/>
                        <a:pt x="89" y="61"/>
                      </a:cubicBezTo>
                      <a:cubicBezTo>
                        <a:pt x="89" y="60"/>
                        <a:pt x="89" y="60"/>
                        <a:pt x="89" y="60"/>
                      </a:cubicBezTo>
                      <a:cubicBezTo>
                        <a:pt x="89" y="60"/>
                        <a:pt x="89" y="60"/>
                        <a:pt x="89" y="61"/>
                      </a:cubicBezTo>
                      <a:cubicBezTo>
                        <a:pt x="88" y="60"/>
                        <a:pt x="88" y="60"/>
                        <a:pt x="87" y="61"/>
                      </a:cubicBezTo>
                      <a:cubicBezTo>
                        <a:pt x="89" y="59"/>
                        <a:pt x="89" y="59"/>
                        <a:pt x="89" y="59"/>
                      </a:cubicBezTo>
                      <a:cubicBezTo>
                        <a:pt x="89" y="59"/>
                        <a:pt x="89" y="59"/>
                        <a:pt x="89" y="59"/>
                      </a:cubicBezTo>
                      <a:cubicBezTo>
                        <a:pt x="89" y="58"/>
                        <a:pt x="88" y="60"/>
                        <a:pt x="87" y="61"/>
                      </a:cubicBezTo>
                      <a:cubicBezTo>
                        <a:pt x="87" y="61"/>
                        <a:pt x="86" y="61"/>
                        <a:pt x="86" y="61"/>
                      </a:cubicBezTo>
                      <a:cubicBezTo>
                        <a:pt x="88" y="59"/>
                        <a:pt x="85" y="62"/>
                        <a:pt x="86" y="59"/>
                      </a:cubicBezTo>
                      <a:cubicBezTo>
                        <a:pt x="85" y="60"/>
                        <a:pt x="84" y="59"/>
                        <a:pt x="82" y="61"/>
                      </a:cubicBezTo>
                      <a:cubicBezTo>
                        <a:pt x="82" y="61"/>
                        <a:pt x="82" y="61"/>
                        <a:pt x="83" y="61"/>
                      </a:cubicBezTo>
                      <a:cubicBezTo>
                        <a:pt x="83" y="60"/>
                        <a:pt x="83" y="60"/>
                        <a:pt x="82" y="60"/>
                      </a:cubicBezTo>
                      <a:cubicBezTo>
                        <a:pt x="83" y="58"/>
                        <a:pt x="83" y="58"/>
                        <a:pt x="83" y="58"/>
                      </a:cubicBezTo>
                      <a:cubicBezTo>
                        <a:pt x="81" y="60"/>
                        <a:pt x="81" y="60"/>
                        <a:pt x="81" y="60"/>
                      </a:cubicBezTo>
                      <a:cubicBezTo>
                        <a:pt x="81" y="59"/>
                        <a:pt x="82" y="58"/>
                        <a:pt x="83" y="57"/>
                      </a:cubicBezTo>
                      <a:cubicBezTo>
                        <a:pt x="80" y="59"/>
                        <a:pt x="82" y="57"/>
                        <a:pt x="79" y="59"/>
                      </a:cubicBezTo>
                      <a:cubicBezTo>
                        <a:pt x="80" y="58"/>
                        <a:pt x="80" y="58"/>
                        <a:pt x="80" y="58"/>
                      </a:cubicBezTo>
                      <a:cubicBezTo>
                        <a:pt x="80" y="58"/>
                        <a:pt x="78" y="59"/>
                        <a:pt x="79" y="58"/>
                      </a:cubicBezTo>
                      <a:cubicBezTo>
                        <a:pt x="80" y="55"/>
                        <a:pt x="76" y="55"/>
                        <a:pt x="77" y="52"/>
                      </a:cubicBezTo>
                      <a:cubicBezTo>
                        <a:pt x="74" y="55"/>
                        <a:pt x="77" y="49"/>
                        <a:pt x="75" y="52"/>
                      </a:cubicBezTo>
                      <a:cubicBezTo>
                        <a:pt x="75" y="51"/>
                        <a:pt x="76" y="51"/>
                        <a:pt x="76" y="50"/>
                      </a:cubicBezTo>
                      <a:cubicBezTo>
                        <a:pt x="75" y="50"/>
                        <a:pt x="76" y="48"/>
                        <a:pt x="74" y="50"/>
                      </a:cubicBezTo>
                      <a:cubicBezTo>
                        <a:pt x="75" y="49"/>
                        <a:pt x="75" y="49"/>
                        <a:pt x="75" y="48"/>
                      </a:cubicBezTo>
                      <a:cubicBezTo>
                        <a:pt x="75" y="48"/>
                        <a:pt x="75" y="49"/>
                        <a:pt x="75" y="48"/>
                      </a:cubicBezTo>
                      <a:cubicBezTo>
                        <a:pt x="75" y="47"/>
                        <a:pt x="76" y="47"/>
                        <a:pt x="76" y="47"/>
                      </a:cubicBezTo>
                      <a:cubicBezTo>
                        <a:pt x="75" y="47"/>
                        <a:pt x="73" y="49"/>
                        <a:pt x="71" y="52"/>
                      </a:cubicBezTo>
                      <a:cubicBezTo>
                        <a:pt x="71" y="50"/>
                        <a:pt x="71" y="50"/>
                        <a:pt x="69" y="51"/>
                      </a:cubicBezTo>
                      <a:cubicBezTo>
                        <a:pt x="70" y="51"/>
                        <a:pt x="70" y="50"/>
                        <a:pt x="71" y="50"/>
                      </a:cubicBezTo>
                      <a:cubicBezTo>
                        <a:pt x="71" y="49"/>
                        <a:pt x="70" y="47"/>
                        <a:pt x="69" y="49"/>
                      </a:cubicBezTo>
                      <a:cubicBezTo>
                        <a:pt x="69" y="48"/>
                        <a:pt x="69" y="49"/>
                        <a:pt x="68" y="49"/>
                      </a:cubicBezTo>
                      <a:cubicBezTo>
                        <a:pt x="68" y="48"/>
                        <a:pt x="68" y="48"/>
                        <a:pt x="67" y="48"/>
                      </a:cubicBezTo>
                      <a:cubicBezTo>
                        <a:pt x="67" y="48"/>
                        <a:pt x="67" y="48"/>
                        <a:pt x="67" y="48"/>
                      </a:cubicBezTo>
                      <a:cubicBezTo>
                        <a:pt x="65" y="50"/>
                        <a:pt x="66" y="48"/>
                        <a:pt x="65" y="48"/>
                      </a:cubicBezTo>
                      <a:cubicBezTo>
                        <a:pt x="66" y="48"/>
                        <a:pt x="66" y="48"/>
                        <a:pt x="66" y="48"/>
                      </a:cubicBezTo>
                      <a:cubicBezTo>
                        <a:pt x="66" y="45"/>
                        <a:pt x="64" y="48"/>
                        <a:pt x="65" y="45"/>
                      </a:cubicBezTo>
                      <a:cubicBezTo>
                        <a:pt x="64" y="47"/>
                        <a:pt x="64" y="47"/>
                        <a:pt x="64" y="47"/>
                      </a:cubicBezTo>
                      <a:cubicBezTo>
                        <a:pt x="61" y="50"/>
                        <a:pt x="64" y="44"/>
                        <a:pt x="63" y="45"/>
                      </a:cubicBezTo>
                      <a:cubicBezTo>
                        <a:pt x="62" y="46"/>
                        <a:pt x="62" y="46"/>
                        <a:pt x="62" y="46"/>
                      </a:cubicBezTo>
                      <a:cubicBezTo>
                        <a:pt x="61" y="47"/>
                        <a:pt x="65" y="41"/>
                        <a:pt x="65" y="40"/>
                      </a:cubicBezTo>
                      <a:cubicBezTo>
                        <a:pt x="65" y="40"/>
                        <a:pt x="65" y="40"/>
                        <a:pt x="65" y="40"/>
                      </a:cubicBezTo>
                      <a:cubicBezTo>
                        <a:pt x="66" y="37"/>
                        <a:pt x="64" y="42"/>
                        <a:pt x="63" y="42"/>
                      </a:cubicBezTo>
                      <a:cubicBezTo>
                        <a:pt x="63" y="40"/>
                        <a:pt x="65" y="39"/>
                        <a:pt x="65" y="38"/>
                      </a:cubicBezTo>
                      <a:cubicBezTo>
                        <a:pt x="65" y="37"/>
                        <a:pt x="61" y="41"/>
                        <a:pt x="62" y="38"/>
                      </a:cubicBezTo>
                      <a:cubicBezTo>
                        <a:pt x="61" y="39"/>
                        <a:pt x="61" y="40"/>
                        <a:pt x="60" y="40"/>
                      </a:cubicBezTo>
                      <a:cubicBezTo>
                        <a:pt x="59" y="40"/>
                        <a:pt x="61" y="36"/>
                        <a:pt x="58" y="39"/>
                      </a:cubicBezTo>
                      <a:cubicBezTo>
                        <a:pt x="59" y="38"/>
                        <a:pt x="59" y="38"/>
                        <a:pt x="59" y="38"/>
                      </a:cubicBezTo>
                      <a:cubicBezTo>
                        <a:pt x="58" y="38"/>
                        <a:pt x="57" y="38"/>
                        <a:pt x="55" y="39"/>
                      </a:cubicBezTo>
                      <a:cubicBezTo>
                        <a:pt x="59" y="34"/>
                        <a:pt x="51" y="40"/>
                        <a:pt x="55" y="35"/>
                      </a:cubicBezTo>
                      <a:cubicBezTo>
                        <a:pt x="53" y="35"/>
                        <a:pt x="53" y="35"/>
                        <a:pt x="53" y="35"/>
                      </a:cubicBezTo>
                      <a:cubicBezTo>
                        <a:pt x="54" y="34"/>
                        <a:pt x="54" y="34"/>
                        <a:pt x="54" y="34"/>
                      </a:cubicBezTo>
                      <a:cubicBezTo>
                        <a:pt x="53" y="33"/>
                        <a:pt x="52" y="34"/>
                        <a:pt x="51" y="35"/>
                      </a:cubicBezTo>
                      <a:cubicBezTo>
                        <a:pt x="51" y="35"/>
                        <a:pt x="52" y="34"/>
                        <a:pt x="52" y="34"/>
                      </a:cubicBezTo>
                      <a:cubicBezTo>
                        <a:pt x="51" y="32"/>
                        <a:pt x="51" y="32"/>
                        <a:pt x="48" y="34"/>
                      </a:cubicBezTo>
                      <a:cubicBezTo>
                        <a:pt x="49" y="32"/>
                        <a:pt x="49" y="32"/>
                        <a:pt x="49" y="32"/>
                      </a:cubicBezTo>
                      <a:cubicBezTo>
                        <a:pt x="49" y="33"/>
                        <a:pt x="50" y="29"/>
                        <a:pt x="47" y="30"/>
                      </a:cubicBezTo>
                      <a:cubicBezTo>
                        <a:pt x="47" y="30"/>
                        <a:pt x="48" y="29"/>
                        <a:pt x="48" y="29"/>
                      </a:cubicBezTo>
                      <a:cubicBezTo>
                        <a:pt x="45" y="30"/>
                        <a:pt x="48" y="23"/>
                        <a:pt x="44" y="28"/>
                      </a:cubicBezTo>
                      <a:cubicBezTo>
                        <a:pt x="42" y="29"/>
                        <a:pt x="42" y="29"/>
                        <a:pt x="42" y="29"/>
                      </a:cubicBezTo>
                      <a:cubicBezTo>
                        <a:pt x="42" y="30"/>
                        <a:pt x="40" y="31"/>
                        <a:pt x="39" y="33"/>
                      </a:cubicBezTo>
                      <a:cubicBezTo>
                        <a:pt x="39" y="33"/>
                        <a:pt x="40" y="30"/>
                        <a:pt x="40" y="30"/>
                      </a:cubicBezTo>
                      <a:cubicBezTo>
                        <a:pt x="40" y="31"/>
                        <a:pt x="40" y="31"/>
                        <a:pt x="40" y="31"/>
                      </a:cubicBezTo>
                      <a:cubicBezTo>
                        <a:pt x="43" y="28"/>
                        <a:pt x="40" y="29"/>
                        <a:pt x="41" y="27"/>
                      </a:cubicBezTo>
                      <a:cubicBezTo>
                        <a:pt x="39" y="25"/>
                        <a:pt x="38" y="22"/>
                        <a:pt x="37" y="21"/>
                      </a:cubicBezTo>
                      <a:cubicBezTo>
                        <a:pt x="35" y="23"/>
                        <a:pt x="35" y="23"/>
                        <a:pt x="35" y="23"/>
                      </a:cubicBezTo>
                      <a:cubicBezTo>
                        <a:pt x="35" y="22"/>
                        <a:pt x="35" y="22"/>
                        <a:pt x="35" y="22"/>
                      </a:cubicBezTo>
                      <a:cubicBezTo>
                        <a:pt x="35" y="22"/>
                        <a:pt x="36" y="20"/>
                        <a:pt x="36" y="21"/>
                      </a:cubicBezTo>
                      <a:cubicBezTo>
                        <a:pt x="37" y="19"/>
                        <a:pt x="34" y="21"/>
                        <a:pt x="34" y="22"/>
                      </a:cubicBezTo>
                      <a:cubicBezTo>
                        <a:pt x="34" y="20"/>
                        <a:pt x="36" y="19"/>
                        <a:pt x="36" y="19"/>
                      </a:cubicBezTo>
                      <a:cubicBezTo>
                        <a:pt x="36" y="19"/>
                        <a:pt x="36" y="19"/>
                        <a:pt x="36" y="19"/>
                      </a:cubicBezTo>
                      <a:cubicBezTo>
                        <a:pt x="36" y="19"/>
                        <a:pt x="36" y="19"/>
                        <a:pt x="36" y="19"/>
                      </a:cubicBezTo>
                      <a:cubicBezTo>
                        <a:pt x="35" y="20"/>
                        <a:pt x="34" y="21"/>
                        <a:pt x="33" y="21"/>
                      </a:cubicBezTo>
                      <a:cubicBezTo>
                        <a:pt x="33" y="20"/>
                        <a:pt x="34" y="19"/>
                        <a:pt x="34" y="19"/>
                      </a:cubicBezTo>
                      <a:cubicBezTo>
                        <a:pt x="34" y="19"/>
                        <a:pt x="34" y="19"/>
                        <a:pt x="34" y="19"/>
                      </a:cubicBezTo>
                      <a:cubicBezTo>
                        <a:pt x="33" y="18"/>
                        <a:pt x="33" y="18"/>
                        <a:pt x="33" y="18"/>
                      </a:cubicBezTo>
                      <a:cubicBezTo>
                        <a:pt x="32" y="20"/>
                        <a:pt x="32" y="20"/>
                        <a:pt x="32" y="20"/>
                      </a:cubicBezTo>
                      <a:cubicBezTo>
                        <a:pt x="31" y="21"/>
                        <a:pt x="32" y="19"/>
                        <a:pt x="30" y="22"/>
                      </a:cubicBezTo>
                      <a:cubicBezTo>
                        <a:pt x="32" y="18"/>
                        <a:pt x="28" y="18"/>
                        <a:pt x="29" y="17"/>
                      </a:cubicBezTo>
                      <a:cubicBezTo>
                        <a:pt x="27" y="18"/>
                        <a:pt x="27" y="17"/>
                        <a:pt x="26" y="17"/>
                      </a:cubicBezTo>
                      <a:cubicBezTo>
                        <a:pt x="26" y="17"/>
                        <a:pt x="24" y="19"/>
                        <a:pt x="24" y="19"/>
                      </a:cubicBezTo>
                      <a:cubicBezTo>
                        <a:pt x="28" y="15"/>
                        <a:pt x="25" y="16"/>
                        <a:pt x="27" y="13"/>
                      </a:cubicBezTo>
                      <a:cubicBezTo>
                        <a:pt x="25" y="15"/>
                        <a:pt x="25" y="12"/>
                        <a:pt x="23" y="15"/>
                      </a:cubicBezTo>
                      <a:cubicBezTo>
                        <a:pt x="23" y="15"/>
                        <a:pt x="24" y="14"/>
                        <a:pt x="25" y="13"/>
                      </a:cubicBezTo>
                      <a:cubicBezTo>
                        <a:pt x="23" y="13"/>
                        <a:pt x="23" y="10"/>
                        <a:pt x="22" y="9"/>
                      </a:cubicBezTo>
                      <a:cubicBezTo>
                        <a:pt x="21" y="10"/>
                        <a:pt x="21" y="11"/>
                        <a:pt x="20" y="11"/>
                      </a:cubicBezTo>
                      <a:cubicBezTo>
                        <a:pt x="22" y="8"/>
                        <a:pt x="22" y="8"/>
                        <a:pt x="22" y="8"/>
                      </a:cubicBezTo>
                      <a:cubicBezTo>
                        <a:pt x="21" y="8"/>
                        <a:pt x="19" y="11"/>
                        <a:pt x="20" y="9"/>
                      </a:cubicBezTo>
                      <a:cubicBezTo>
                        <a:pt x="20" y="9"/>
                        <a:pt x="19" y="10"/>
                        <a:pt x="19" y="10"/>
                      </a:cubicBezTo>
                      <a:cubicBezTo>
                        <a:pt x="19" y="5"/>
                        <a:pt x="12" y="8"/>
                        <a:pt x="14" y="1"/>
                      </a:cubicBezTo>
                      <a:cubicBezTo>
                        <a:pt x="13" y="2"/>
                        <a:pt x="13" y="2"/>
                        <a:pt x="13" y="2"/>
                      </a:cubicBezTo>
                      <a:cubicBezTo>
                        <a:pt x="13" y="2"/>
                        <a:pt x="12" y="3"/>
                        <a:pt x="11" y="4"/>
                      </a:cubicBezTo>
                      <a:cubicBezTo>
                        <a:pt x="12" y="1"/>
                        <a:pt x="12" y="1"/>
                        <a:pt x="12" y="1"/>
                      </a:cubicBezTo>
                      <a:cubicBezTo>
                        <a:pt x="10" y="3"/>
                        <a:pt x="11" y="0"/>
                        <a:pt x="9" y="2"/>
                      </a:cubicBezTo>
                      <a:cubicBezTo>
                        <a:pt x="9" y="2"/>
                        <a:pt x="9" y="2"/>
                        <a:pt x="9" y="2"/>
                      </a:cubicBezTo>
                      <a:cubicBezTo>
                        <a:pt x="7" y="3"/>
                        <a:pt x="5" y="7"/>
                        <a:pt x="3" y="10"/>
                      </a:cubicBezTo>
                      <a:cubicBezTo>
                        <a:pt x="6" y="8"/>
                        <a:pt x="0" y="15"/>
                        <a:pt x="5" y="12"/>
                      </a:cubicBezTo>
                      <a:cubicBezTo>
                        <a:pt x="4" y="13"/>
                        <a:pt x="4" y="13"/>
                        <a:pt x="3" y="13"/>
                      </a:cubicBezTo>
                      <a:cubicBezTo>
                        <a:pt x="4" y="12"/>
                        <a:pt x="5" y="12"/>
                        <a:pt x="5" y="13"/>
                      </a:cubicBezTo>
                      <a:cubicBezTo>
                        <a:pt x="5" y="13"/>
                        <a:pt x="5" y="13"/>
                        <a:pt x="5" y="13"/>
                      </a:cubicBezTo>
                      <a:cubicBezTo>
                        <a:pt x="6" y="14"/>
                        <a:pt x="6" y="16"/>
                        <a:pt x="6" y="18"/>
                      </a:cubicBezTo>
                      <a:cubicBezTo>
                        <a:pt x="7" y="17"/>
                        <a:pt x="7" y="17"/>
                        <a:pt x="7" y="17"/>
                      </a:cubicBezTo>
                      <a:cubicBezTo>
                        <a:pt x="8" y="17"/>
                        <a:pt x="7" y="18"/>
                        <a:pt x="7" y="18"/>
                      </a:cubicBezTo>
                      <a:cubicBezTo>
                        <a:pt x="9" y="16"/>
                        <a:pt x="6" y="17"/>
                        <a:pt x="9" y="15"/>
                      </a:cubicBezTo>
                      <a:cubicBezTo>
                        <a:pt x="7" y="18"/>
                        <a:pt x="11" y="17"/>
                        <a:pt x="8" y="21"/>
                      </a:cubicBezTo>
                      <a:cubicBezTo>
                        <a:pt x="9" y="21"/>
                        <a:pt x="10" y="19"/>
                        <a:pt x="10" y="19"/>
                      </a:cubicBezTo>
                      <a:cubicBezTo>
                        <a:pt x="9" y="20"/>
                        <a:pt x="9" y="20"/>
                        <a:pt x="9" y="20"/>
                      </a:cubicBezTo>
                      <a:cubicBezTo>
                        <a:pt x="11" y="19"/>
                        <a:pt x="11" y="19"/>
                        <a:pt x="11" y="19"/>
                      </a:cubicBezTo>
                      <a:cubicBezTo>
                        <a:pt x="11" y="20"/>
                        <a:pt x="10" y="21"/>
                        <a:pt x="9" y="22"/>
                      </a:cubicBezTo>
                      <a:cubicBezTo>
                        <a:pt x="9" y="22"/>
                        <a:pt x="9" y="22"/>
                        <a:pt x="9" y="22"/>
                      </a:cubicBezTo>
                      <a:cubicBezTo>
                        <a:pt x="8" y="23"/>
                        <a:pt x="10" y="23"/>
                        <a:pt x="10" y="23"/>
                      </a:cubicBezTo>
                      <a:cubicBezTo>
                        <a:pt x="10" y="22"/>
                        <a:pt x="10" y="22"/>
                        <a:pt x="10" y="22"/>
                      </a:cubicBezTo>
                      <a:cubicBezTo>
                        <a:pt x="12" y="22"/>
                        <a:pt x="13" y="25"/>
                        <a:pt x="16" y="24"/>
                      </a:cubicBezTo>
                      <a:cubicBezTo>
                        <a:pt x="16" y="24"/>
                        <a:pt x="16" y="24"/>
                        <a:pt x="16" y="24"/>
                      </a:cubicBezTo>
                      <a:cubicBezTo>
                        <a:pt x="18" y="23"/>
                        <a:pt x="16" y="25"/>
                        <a:pt x="18" y="25"/>
                      </a:cubicBezTo>
                      <a:cubicBezTo>
                        <a:pt x="18" y="25"/>
                        <a:pt x="18" y="25"/>
                        <a:pt x="18" y="25"/>
                      </a:cubicBezTo>
                      <a:cubicBezTo>
                        <a:pt x="19" y="25"/>
                        <a:pt x="19" y="25"/>
                        <a:pt x="19" y="25"/>
                      </a:cubicBezTo>
                      <a:cubicBezTo>
                        <a:pt x="19" y="26"/>
                        <a:pt x="19" y="27"/>
                        <a:pt x="18" y="28"/>
                      </a:cubicBezTo>
                      <a:cubicBezTo>
                        <a:pt x="20" y="27"/>
                        <a:pt x="19" y="27"/>
                        <a:pt x="22" y="25"/>
                      </a:cubicBezTo>
                      <a:cubicBezTo>
                        <a:pt x="21" y="26"/>
                        <a:pt x="21" y="26"/>
                        <a:pt x="21" y="26"/>
                      </a:cubicBezTo>
                      <a:cubicBezTo>
                        <a:pt x="22" y="26"/>
                        <a:pt x="23" y="25"/>
                        <a:pt x="23" y="25"/>
                      </a:cubicBezTo>
                      <a:cubicBezTo>
                        <a:pt x="22" y="26"/>
                        <a:pt x="22" y="27"/>
                        <a:pt x="21" y="28"/>
                      </a:cubicBezTo>
                      <a:cubicBezTo>
                        <a:pt x="20" y="32"/>
                        <a:pt x="25" y="27"/>
                        <a:pt x="22" y="31"/>
                      </a:cubicBezTo>
                      <a:cubicBezTo>
                        <a:pt x="25" y="28"/>
                        <a:pt x="23" y="28"/>
                        <a:pt x="24" y="28"/>
                      </a:cubicBezTo>
                      <a:cubicBezTo>
                        <a:pt x="24" y="27"/>
                        <a:pt x="26" y="26"/>
                        <a:pt x="26" y="26"/>
                      </a:cubicBezTo>
                      <a:cubicBezTo>
                        <a:pt x="26" y="27"/>
                        <a:pt x="23" y="31"/>
                        <a:pt x="24" y="32"/>
                      </a:cubicBezTo>
                      <a:cubicBezTo>
                        <a:pt x="24" y="32"/>
                        <a:pt x="24" y="32"/>
                        <a:pt x="24" y="32"/>
                      </a:cubicBezTo>
                      <a:cubicBezTo>
                        <a:pt x="24" y="33"/>
                        <a:pt x="26" y="31"/>
                        <a:pt x="25" y="33"/>
                      </a:cubicBezTo>
                      <a:cubicBezTo>
                        <a:pt x="27" y="31"/>
                        <a:pt x="26" y="34"/>
                        <a:pt x="28" y="31"/>
                      </a:cubicBezTo>
                      <a:cubicBezTo>
                        <a:pt x="26" y="31"/>
                        <a:pt x="26" y="31"/>
                        <a:pt x="26" y="31"/>
                      </a:cubicBezTo>
                      <a:cubicBezTo>
                        <a:pt x="27" y="31"/>
                        <a:pt x="30" y="28"/>
                        <a:pt x="30" y="30"/>
                      </a:cubicBezTo>
                      <a:cubicBezTo>
                        <a:pt x="29" y="31"/>
                        <a:pt x="28" y="31"/>
                        <a:pt x="28" y="31"/>
                      </a:cubicBezTo>
                      <a:cubicBezTo>
                        <a:pt x="28" y="32"/>
                        <a:pt x="29" y="31"/>
                        <a:pt x="28" y="32"/>
                      </a:cubicBezTo>
                      <a:cubicBezTo>
                        <a:pt x="27" y="35"/>
                        <a:pt x="27" y="32"/>
                        <a:pt x="25" y="33"/>
                      </a:cubicBezTo>
                      <a:cubicBezTo>
                        <a:pt x="24" y="35"/>
                        <a:pt x="27" y="32"/>
                        <a:pt x="25" y="35"/>
                      </a:cubicBezTo>
                      <a:cubicBezTo>
                        <a:pt x="28" y="32"/>
                        <a:pt x="26" y="36"/>
                        <a:pt x="28" y="34"/>
                      </a:cubicBezTo>
                      <a:cubicBezTo>
                        <a:pt x="27" y="35"/>
                        <a:pt x="27" y="35"/>
                        <a:pt x="27" y="35"/>
                      </a:cubicBezTo>
                      <a:cubicBezTo>
                        <a:pt x="27" y="35"/>
                        <a:pt x="28" y="35"/>
                        <a:pt x="28" y="35"/>
                      </a:cubicBezTo>
                      <a:cubicBezTo>
                        <a:pt x="27" y="37"/>
                        <a:pt x="27" y="37"/>
                        <a:pt x="27" y="37"/>
                      </a:cubicBezTo>
                      <a:cubicBezTo>
                        <a:pt x="28" y="35"/>
                        <a:pt x="27" y="39"/>
                        <a:pt x="28" y="38"/>
                      </a:cubicBezTo>
                      <a:cubicBezTo>
                        <a:pt x="27" y="37"/>
                        <a:pt x="29" y="36"/>
                        <a:pt x="29" y="35"/>
                      </a:cubicBezTo>
                      <a:cubicBezTo>
                        <a:pt x="32" y="34"/>
                        <a:pt x="27" y="39"/>
                        <a:pt x="29" y="40"/>
                      </a:cubicBezTo>
                      <a:cubicBezTo>
                        <a:pt x="29" y="40"/>
                        <a:pt x="29" y="38"/>
                        <a:pt x="30" y="38"/>
                      </a:cubicBezTo>
                      <a:cubicBezTo>
                        <a:pt x="30" y="38"/>
                        <a:pt x="30" y="39"/>
                        <a:pt x="29" y="40"/>
                      </a:cubicBezTo>
                      <a:cubicBezTo>
                        <a:pt x="31" y="40"/>
                        <a:pt x="30" y="38"/>
                        <a:pt x="31" y="38"/>
                      </a:cubicBezTo>
                      <a:cubicBezTo>
                        <a:pt x="30" y="40"/>
                        <a:pt x="32" y="37"/>
                        <a:pt x="33" y="37"/>
                      </a:cubicBezTo>
                      <a:cubicBezTo>
                        <a:pt x="32" y="39"/>
                        <a:pt x="32" y="39"/>
                        <a:pt x="32" y="39"/>
                      </a:cubicBezTo>
                      <a:cubicBezTo>
                        <a:pt x="33" y="40"/>
                        <a:pt x="35" y="36"/>
                        <a:pt x="35" y="37"/>
                      </a:cubicBezTo>
                      <a:cubicBezTo>
                        <a:pt x="33" y="39"/>
                        <a:pt x="33" y="39"/>
                        <a:pt x="33" y="39"/>
                      </a:cubicBezTo>
                      <a:cubicBezTo>
                        <a:pt x="34" y="39"/>
                        <a:pt x="34" y="39"/>
                        <a:pt x="34" y="39"/>
                      </a:cubicBezTo>
                      <a:cubicBezTo>
                        <a:pt x="32" y="41"/>
                        <a:pt x="32" y="41"/>
                        <a:pt x="32" y="41"/>
                      </a:cubicBezTo>
                      <a:cubicBezTo>
                        <a:pt x="34" y="40"/>
                        <a:pt x="34" y="40"/>
                        <a:pt x="34" y="41"/>
                      </a:cubicBezTo>
                      <a:cubicBezTo>
                        <a:pt x="35" y="40"/>
                        <a:pt x="36" y="38"/>
                        <a:pt x="37" y="39"/>
                      </a:cubicBezTo>
                      <a:cubicBezTo>
                        <a:pt x="36" y="40"/>
                        <a:pt x="36" y="40"/>
                        <a:pt x="36" y="40"/>
                      </a:cubicBezTo>
                      <a:cubicBezTo>
                        <a:pt x="36" y="41"/>
                        <a:pt x="34" y="42"/>
                        <a:pt x="35" y="41"/>
                      </a:cubicBezTo>
                      <a:cubicBezTo>
                        <a:pt x="35" y="41"/>
                        <a:pt x="34" y="42"/>
                        <a:pt x="34" y="42"/>
                      </a:cubicBezTo>
                      <a:cubicBezTo>
                        <a:pt x="34" y="43"/>
                        <a:pt x="35" y="43"/>
                        <a:pt x="35" y="43"/>
                      </a:cubicBezTo>
                      <a:cubicBezTo>
                        <a:pt x="35" y="43"/>
                        <a:pt x="35" y="43"/>
                        <a:pt x="35" y="43"/>
                      </a:cubicBezTo>
                      <a:cubicBezTo>
                        <a:pt x="37" y="41"/>
                        <a:pt x="37" y="41"/>
                        <a:pt x="37" y="41"/>
                      </a:cubicBezTo>
                      <a:cubicBezTo>
                        <a:pt x="37" y="42"/>
                        <a:pt x="37" y="42"/>
                        <a:pt x="36" y="43"/>
                      </a:cubicBezTo>
                      <a:cubicBezTo>
                        <a:pt x="37" y="43"/>
                        <a:pt x="37" y="42"/>
                        <a:pt x="38" y="42"/>
                      </a:cubicBezTo>
                      <a:cubicBezTo>
                        <a:pt x="37" y="43"/>
                        <a:pt x="36" y="45"/>
                        <a:pt x="35" y="45"/>
                      </a:cubicBezTo>
                      <a:cubicBezTo>
                        <a:pt x="37" y="44"/>
                        <a:pt x="37" y="44"/>
                        <a:pt x="37" y="44"/>
                      </a:cubicBezTo>
                      <a:cubicBezTo>
                        <a:pt x="36" y="45"/>
                        <a:pt x="36" y="46"/>
                        <a:pt x="36" y="46"/>
                      </a:cubicBezTo>
                      <a:cubicBezTo>
                        <a:pt x="36" y="48"/>
                        <a:pt x="39" y="45"/>
                        <a:pt x="39" y="46"/>
                      </a:cubicBezTo>
                      <a:cubicBezTo>
                        <a:pt x="39" y="46"/>
                        <a:pt x="39" y="46"/>
                        <a:pt x="40" y="46"/>
                      </a:cubicBezTo>
                      <a:cubicBezTo>
                        <a:pt x="40" y="47"/>
                        <a:pt x="39" y="49"/>
                        <a:pt x="41" y="47"/>
                      </a:cubicBezTo>
                      <a:cubicBezTo>
                        <a:pt x="40" y="50"/>
                        <a:pt x="40" y="50"/>
                        <a:pt x="40" y="50"/>
                      </a:cubicBezTo>
                      <a:cubicBezTo>
                        <a:pt x="41" y="50"/>
                        <a:pt x="42" y="47"/>
                        <a:pt x="43" y="47"/>
                      </a:cubicBezTo>
                      <a:cubicBezTo>
                        <a:pt x="45" y="46"/>
                        <a:pt x="42" y="49"/>
                        <a:pt x="42" y="50"/>
                      </a:cubicBezTo>
                      <a:cubicBezTo>
                        <a:pt x="43" y="49"/>
                        <a:pt x="45" y="47"/>
                        <a:pt x="45" y="49"/>
                      </a:cubicBezTo>
                      <a:cubicBezTo>
                        <a:pt x="44" y="49"/>
                        <a:pt x="44" y="49"/>
                        <a:pt x="44" y="49"/>
                      </a:cubicBezTo>
                      <a:close/>
                      <a:moveTo>
                        <a:pt x="52" y="54"/>
                      </a:moveTo>
                      <a:cubicBezTo>
                        <a:pt x="52" y="54"/>
                        <a:pt x="51" y="55"/>
                        <a:pt x="51" y="54"/>
                      </a:cubicBezTo>
                      <a:cubicBezTo>
                        <a:pt x="53" y="52"/>
                        <a:pt x="52" y="53"/>
                        <a:pt x="52" y="54"/>
                      </a:cubicBezTo>
                      <a:close/>
                      <a:moveTo>
                        <a:pt x="66" y="59"/>
                      </a:moveTo>
                      <a:cubicBezTo>
                        <a:pt x="65" y="59"/>
                        <a:pt x="65" y="59"/>
                        <a:pt x="66" y="58"/>
                      </a:cubicBezTo>
                      <a:cubicBezTo>
                        <a:pt x="66" y="58"/>
                        <a:pt x="66" y="58"/>
                        <a:pt x="66" y="59"/>
                      </a:cubicBezTo>
                      <a:close/>
                      <a:moveTo>
                        <a:pt x="105" y="74"/>
                      </a:moveTo>
                      <a:cubicBezTo>
                        <a:pt x="105" y="74"/>
                        <a:pt x="105" y="74"/>
                        <a:pt x="105" y="74"/>
                      </a:cubicBezTo>
                      <a:cubicBezTo>
                        <a:pt x="105" y="73"/>
                        <a:pt x="105" y="74"/>
                        <a:pt x="105" y="74"/>
                      </a:cubicBezTo>
                      <a:close/>
                      <a:moveTo>
                        <a:pt x="105" y="75"/>
                      </a:moveTo>
                      <a:cubicBezTo>
                        <a:pt x="105" y="75"/>
                        <a:pt x="105" y="75"/>
                        <a:pt x="105" y="75"/>
                      </a:cubicBezTo>
                      <a:cubicBezTo>
                        <a:pt x="105" y="75"/>
                        <a:pt x="105" y="75"/>
                        <a:pt x="105" y="75"/>
                      </a:cubicBezTo>
                      <a:cubicBezTo>
                        <a:pt x="104" y="75"/>
                        <a:pt x="104" y="76"/>
                        <a:pt x="105" y="75"/>
                      </a:cubicBezTo>
                      <a:close/>
                      <a:moveTo>
                        <a:pt x="34" y="19"/>
                      </a:moveTo>
                      <a:cubicBezTo>
                        <a:pt x="33" y="20"/>
                        <a:pt x="33" y="20"/>
                        <a:pt x="33" y="20"/>
                      </a:cubicBezTo>
                      <a:cubicBezTo>
                        <a:pt x="33" y="20"/>
                        <a:pt x="33" y="20"/>
                        <a:pt x="34" y="1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3" name="Freeform 2100"/>
                <p:cNvSpPr>
                  <a:spLocks/>
                </p:cNvSpPr>
                <p:nvPr/>
              </p:nvSpPr>
              <p:spPr bwMode="auto">
                <a:xfrm>
                  <a:off x="6349" y="162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4" name="Freeform 2101"/>
                <p:cNvSpPr>
                  <a:spLocks/>
                </p:cNvSpPr>
                <p:nvPr/>
              </p:nvSpPr>
              <p:spPr bwMode="auto">
                <a:xfrm>
                  <a:off x="6292" y="159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5" name="Freeform 2102"/>
                <p:cNvSpPr>
                  <a:spLocks/>
                </p:cNvSpPr>
                <p:nvPr/>
              </p:nvSpPr>
              <p:spPr bwMode="auto">
                <a:xfrm>
                  <a:off x="6399" y="167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6" name="Freeform 2103"/>
                <p:cNvSpPr>
                  <a:spLocks/>
                </p:cNvSpPr>
                <p:nvPr/>
              </p:nvSpPr>
              <p:spPr bwMode="auto">
                <a:xfrm>
                  <a:off x="6460" y="1666"/>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7" name="Freeform 2104"/>
                <p:cNvSpPr>
                  <a:spLocks/>
                </p:cNvSpPr>
                <p:nvPr/>
              </p:nvSpPr>
              <p:spPr bwMode="auto">
                <a:xfrm>
                  <a:off x="6451" y="1692"/>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8" name="Freeform 2105"/>
                <p:cNvSpPr>
                  <a:spLocks/>
                </p:cNvSpPr>
                <p:nvPr/>
              </p:nvSpPr>
              <p:spPr bwMode="auto">
                <a:xfrm>
                  <a:off x="6448" y="1675"/>
                  <a:ext cx="8" cy="5"/>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9" name="Freeform 2106"/>
                <p:cNvSpPr>
                  <a:spLocks/>
                </p:cNvSpPr>
                <p:nvPr/>
              </p:nvSpPr>
              <p:spPr bwMode="auto">
                <a:xfrm>
                  <a:off x="6453" y="168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0" name="Freeform 2107"/>
                <p:cNvSpPr>
                  <a:spLocks/>
                </p:cNvSpPr>
                <p:nvPr/>
              </p:nvSpPr>
              <p:spPr bwMode="auto">
                <a:xfrm>
                  <a:off x="6448" y="1659"/>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1" name="Freeform 2108"/>
                <p:cNvSpPr>
                  <a:spLocks/>
                </p:cNvSpPr>
                <p:nvPr/>
              </p:nvSpPr>
              <p:spPr bwMode="auto">
                <a:xfrm>
                  <a:off x="6444" y="1685"/>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2" name="Freeform 2109"/>
                <p:cNvSpPr>
                  <a:spLocks/>
                </p:cNvSpPr>
                <p:nvPr/>
              </p:nvSpPr>
              <p:spPr bwMode="auto">
                <a:xfrm>
                  <a:off x="6441" y="1680"/>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3" name="Freeform 2110"/>
                <p:cNvSpPr>
                  <a:spLocks/>
                </p:cNvSpPr>
                <p:nvPr/>
              </p:nvSpPr>
              <p:spPr bwMode="auto">
                <a:xfrm>
                  <a:off x="6444" y="1680"/>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4" name="Freeform 2111"/>
                <p:cNvSpPr>
                  <a:spLocks/>
                </p:cNvSpPr>
                <p:nvPr/>
              </p:nvSpPr>
              <p:spPr bwMode="auto">
                <a:xfrm>
                  <a:off x="6441" y="168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5" name="Freeform 2112"/>
                <p:cNvSpPr>
                  <a:spLocks/>
                </p:cNvSpPr>
                <p:nvPr/>
              </p:nvSpPr>
              <p:spPr bwMode="auto">
                <a:xfrm>
                  <a:off x="6427" y="167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6" name="Freeform 2113"/>
                <p:cNvSpPr>
                  <a:spLocks/>
                </p:cNvSpPr>
                <p:nvPr/>
              </p:nvSpPr>
              <p:spPr bwMode="auto">
                <a:xfrm>
                  <a:off x="6422" y="1680"/>
                  <a:ext cx="5" cy="2"/>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7" name="Freeform 2114"/>
                <p:cNvSpPr>
                  <a:spLocks/>
                </p:cNvSpPr>
                <p:nvPr/>
              </p:nvSpPr>
              <p:spPr bwMode="auto">
                <a:xfrm>
                  <a:off x="6415" y="1680"/>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2" y="1"/>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8" name="Freeform 2115"/>
                <p:cNvSpPr>
                  <a:spLocks/>
                </p:cNvSpPr>
                <p:nvPr/>
              </p:nvSpPr>
              <p:spPr bwMode="auto">
                <a:xfrm>
                  <a:off x="6408" y="165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9" name="Freeform 2116"/>
                <p:cNvSpPr>
                  <a:spLocks/>
                </p:cNvSpPr>
                <p:nvPr/>
              </p:nvSpPr>
              <p:spPr bwMode="auto">
                <a:xfrm>
                  <a:off x="6377" y="1659"/>
                  <a:ext cx="5" cy="7"/>
                </a:xfrm>
                <a:custGeom>
                  <a:avLst/>
                  <a:gdLst>
                    <a:gd name="T0" fmla="*/ 0 w 2"/>
                    <a:gd name="T1" fmla="*/ 2 h 3"/>
                    <a:gd name="T2" fmla="*/ 2 w 2"/>
                    <a:gd name="T3" fmla="*/ 2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2" y="2"/>
                      </a:cubicBezTo>
                      <a:cubicBezTo>
                        <a:pt x="2" y="1"/>
                        <a:pt x="2" y="1"/>
                        <a:pt x="2" y="0"/>
                      </a:cubicBezTo>
                      <a:cubicBezTo>
                        <a:pt x="1"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0" name="Freeform 2117"/>
                <p:cNvSpPr>
                  <a:spLocks/>
                </p:cNvSpPr>
                <p:nvPr/>
              </p:nvSpPr>
              <p:spPr bwMode="auto">
                <a:xfrm>
                  <a:off x="6382" y="1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1" name="Freeform 2118"/>
                <p:cNvSpPr>
                  <a:spLocks/>
                </p:cNvSpPr>
                <p:nvPr/>
              </p:nvSpPr>
              <p:spPr bwMode="auto">
                <a:xfrm>
                  <a:off x="6228" y="1481"/>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2" name="Freeform 2119"/>
                <p:cNvSpPr>
                  <a:spLocks/>
                </p:cNvSpPr>
                <p:nvPr/>
              </p:nvSpPr>
              <p:spPr bwMode="auto">
                <a:xfrm>
                  <a:off x="6223" y="1481"/>
                  <a:ext cx="5" cy="5"/>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3" name="Freeform 2120"/>
                <p:cNvSpPr>
                  <a:spLocks/>
                </p:cNvSpPr>
                <p:nvPr/>
              </p:nvSpPr>
              <p:spPr bwMode="auto">
                <a:xfrm>
                  <a:off x="6318" y="1621"/>
                  <a:ext cx="2" cy="4"/>
                </a:xfrm>
                <a:custGeom>
                  <a:avLst/>
                  <a:gdLst>
                    <a:gd name="T0" fmla="*/ 0 w 1"/>
                    <a:gd name="T1" fmla="*/ 2 h 2"/>
                    <a:gd name="T2" fmla="*/ 0 w 1"/>
                    <a:gd name="T3" fmla="*/ 1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4" name="Freeform 2121"/>
                <p:cNvSpPr>
                  <a:spLocks/>
                </p:cNvSpPr>
                <p:nvPr/>
              </p:nvSpPr>
              <p:spPr bwMode="auto">
                <a:xfrm>
                  <a:off x="6309" y="1607"/>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5" name="Freeform 2122"/>
                <p:cNvSpPr>
                  <a:spLocks/>
                </p:cNvSpPr>
                <p:nvPr/>
              </p:nvSpPr>
              <p:spPr bwMode="auto">
                <a:xfrm>
                  <a:off x="6294" y="1604"/>
                  <a:ext cx="3" cy="5"/>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2"/>
                        <a:pt x="0" y="2"/>
                        <a:pt x="0" y="2"/>
                      </a:cubicBezTo>
                      <a:cubicBezTo>
                        <a:pt x="0" y="2"/>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6" name="Freeform 2123"/>
                <p:cNvSpPr>
                  <a:spLocks/>
                </p:cNvSpPr>
                <p:nvPr/>
              </p:nvSpPr>
              <p:spPr bwMode="auto">
                <a:xfrm>
                  <a:off x="6934" y="2088"/>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0"/>
                        <a:pt x="1"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7" name="Freeform 2124"/>
                <p:cNvSpPr>
                  <a:spLocks/>
                </p:cNvSpPr>
                <p:nvPr/>
              </p:nvSpPr>
              <p:spPr bwMode="auto">
                <a:xfrm>
                  <a:off x="6927" y="2097"/>
                  <a:ext cx="2" cy="3"/>
                </a:xfrm>
                <a:custGeom>
                  <a:avLst/>
                  <a:gdLst>
                    <a:gd name="T0" fmla="*/ 0 w 2"/>
                    <a:gd name="T1" fmla="*/ 0 h 3"/>
                    <a:gd name="T2" fmla="*/ 2 w 2"/>
                    <a:gd name="T3" fmla="*/ 0 h 3"/>
                    <a:gd name="T4" fmla="*/ 0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8" name="Freeform 2125"/>
                <p:cNvSpPr>
                  <a:spLocks/>
                </p:cNvSpPr>
                <p:nvPr/>
              </p:nvSpPr>
              <p:spPr bwMode="auto">
                <a:xfrm>
                  <a:off x="6920" y="2095"/>
                  <a:ext cx="7" cy="7"/>
                </a:xfrm>
                <a:custGeom>
                  <a:avLst/>
                  <a:gdLst>
                    <a:gd name="T0" fmla="*/ 2 w 3"/>
                    <a:gd name="T1" fmla="*/ 0 h 3"/>
                    <a:gd name="T2" fmla="*/ 2 w 3"/>
                    <a:gd name="T3" fmla="*/ 1 h 3"/>
                    <a:gd name="T4" fmla="*/ 2 w 3"/>
                    <a:gd name="T5" fmla="*/ 2 h 3"/>
                    <a:gd name="T6" fmla="*/ 3 w 3"/>
                    <a:gd name="T7" fmla="*/ 0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0" y="3"/>
                        <a:pt x="3" y="0"/>
                        <a:pt x="2" y="1"/>
                      </a:cubicBezTo>
                      <a:cubicBezTo>
                        <a:pt x="2" y="2"/>
                        <a:pt x="2" y="2"/>
                        <a:pt x="2" y="2"/>
                      </a:cubicBezTo>
                      <a:cubicBezTo>
                        <a:pt x="3" y="0"/>
                        <a:pt x="3" y="0"/>
                        <a:pt x="3"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9" name="Freeform 2126"/>
                <p:cNvSpPr>
                  <a:spLocks/>
                </p:cNvSpPr>
                <p:nvPr/>
              </p:nvSpPr>
              <p:spPr bwMode="auto">
                <a:xfrm>
                  <a:off x="6929" y="2083"/>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0" name="Freeform 2127"/>
                <p:cNvSpPr>
                  <a:spLocks/>
                </p:cNvSpPr>
                <p:nvPr/>
              </p:nvSpPr>
              <p:spPr bwMode="auto">
                <a:xfrm>
                  <a:off x="6929" y="208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1" name="Freeform 2128"/>
                <p:cNvSpPr>
                  <a:spLocks/>
                </p:cNvSpPr>
                <p:nvPr/>
              </p:nvSpPr>
              <p:spPr bwMode="auto">
                <a:xfrm>
                  <a:off x="6927" y="2078"/>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2" name="Freeform 2129"/>
                <p:cNvSpPr>
                  <a:spLocks/>
                </p:cNvSpPr>
                <p:nvPr/>
              </p:nvSpPr>
              <p:spPr bwMode="auto">
                <a:xfrm>
                  <a:off x="6925"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3" name="Freeform 2130"/>
                <p:cNvSpPr>
                  <a:spLocks/>
                </p:cNvSpPr>
                <p:nvPr/>
              </p:nvSpPr>
              <p:spPr bwMode="auto">
                <a:xfrm>
                  <a:off x="6922" y="2085"/>
                  <a:ext cx="5" cy="3"/>
                </a:xfrm>
                <a:custGeom>
                  <a:avLst/>
                  <a:gdLst>
                    <a:gd name="T0" fmla="*/ 2 w 2"/>
                    <a:gd name="T1" fmla="*/ 0 h 1"/>
                    <a:gd name="T2" fmla="*/ 1 w 2"/>
                    <a:gd name="T3" fmla="*/ 0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1"/>
                        <a:pt x="0" y="1"/>
                        <a:pt x="2"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4" name="Freeform 2131"/>
                <p:cNvSpPr>
                  <a:spLocks/>
                </p:cNvSpPr>
                <p:nvPr/>
              </p:nvSpPr>
              <p:spPr bwMode="auto">
                <a:xfrm>
                  <a:off x="6925" y="2085"/>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5" name="Freeform 2132"/>
                <p:cNvSpPr>
                  <a:spLocks/>
                </p:cNvSpPr>
                <p:nvPr/>
              </p:nvSpPr>
              <p:spPr bwMode="auto">
                <a:xfrm>
                  <a:off x="6920" y="2100"/>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6" name="Freeform 2133"/>
                <p:cNvSpPr>
                  <a:spLocks/>
                </p:cNvSpPr>
                <p:nvPr/>
              </p:nvSpPr>
              <p:spPr bwMode="auto">
                <a:xfrm>
                  <a:off x="6922" y="2078"/>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7" name="Freeform 2134"/>
                <p:cNvSpPr>
                  <a:spLocks/>
                </p:cNvSpPr>
                <p:nvPr/>
              </p:nvSpPr>
              <p:spPr bwMode="auto">
                <a:xfrm>
                  <a:off x="6922" y="208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8" name="Freeform 2135"/>
                <p:cNvSpPr>
                  <a:spLocks/>
                </p:cNvSpPr>
                <p:nvPr/>
              </p:nvSpPr>
              <p:spPr bwMode="auto">
                <a:xfrm>
                  <a:off x="6920" y="2088"/>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9" name="Freeform 2136"/>
                <p:cNvSpPr>
                  <a:spLocks/>
                </p:cNvSpPr>
                <p:nvPr/>
              </p:nvSpPr>
              <p:spPr bwMode="auto">
                <a:xfrm>
                  <a:off x="6922" y="2074"/>
                  <a:ext cx="5" cy="2"/>
                </a:xfrm>
                <a:custGeom>
                  <a:avLst/>
                  <a:gdLst>
                    <a:gd name="T0" fmla="*/ 3 w 5"/>
                    <a:gd name="T1" fmla="*/ 2 h 2"/>
                    <a:gd name="T2" fmla="*/ 5 w 5"/>
                    <a:gd name="T3" fmla="*/ 0 h 2"/>
                    <a:gd name="T4" fmla="*/ 0 w 5"/>
                    <a:gd name="T5" fmla="*/ 2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2"/>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0" name="Freeform 2137"/>
                <p:cNvSpPr>
                  <a:spLocks/>
                </p:cNvSpPr>
                <p:nvPr/>
              </p:nvSpPr>
              <p:spPr bwMode="auto">
                <a:xfrm>
                  <a:off x="6922" y="2069"/>
                  <a:ext cx="5" cy="7"/>
                </a:xfrm>
                <a:custGeom>
                  <a:avLst/>
                  <a:gdLst>
                    <a:gd name="T0" fmla="*/ 0 w 2"/>
                    <a:gd name="T1" fmla="*/ 3 h 3"/>
                    <a:gd name="T2" fmla="*/ 2 w 2"/>
                    <a:gd name="T3" fmla="*/ 0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1" y="1"/>
                        <a:pt x="2" y="0"/>
                      </a:cubicBezTo>
                      <a:cubicBezTo>
                        <a:pt x="1" y="0"/>
                        <a:pt x="1"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1" name="Freeform 2138"/>
                <p:cNvSpPr>
                  <a:spLocks/>
                </p:cNvSpPr>
                <p:nvPr/>
              </p:nvSpPr>
              <p:spPr bwMode="auto">
                <a:xfrm>
                  <a:off x="6920" y="207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2" name="Freeform 2139"/>
                <p:cNvSpPr>
                  <a:spLocks/>
                </p:cNvSpPr>
                <p:nvPr/>
              </p:nvSpPr>
              <p:spPr bwMode="auto">
                <a:xfrm>
                  <a:off x="6920" y="207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3" name="Freeform 2140"/>
                <p:cNvSpPr>
                  <a:spLocks/>
                </p:cNvSpPr>
                <p:nvPr/>
              </p:nvSpPr>
              <p:spPr bwMode="auto">
                <a:xfrm>
                  <a:off x="6920" y="20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4" name="Freeform 2141"/>
                <p:cNvSpPr>
                  <a:spLocks/>
                </p:cNvSpPr>
                <p:nvPr/>
              </p:nvSpPr>
              <p:spPr bwMode="auto">
                <a:xfrm>
                  <a:off x="6920"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5" name="Freeform 2142"/>
                <p:cNvSpPr>
                  <a:spLocks/>
                </p:cNvSpPr>
                <p:nvPr/>
              </p:nvSpPr>
              <p:spPr bwMode="auto">
                <a:xfrm>
                  <a:off x="6915" y="2088"/>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1"/>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6" name="Freeform 2143"/>
                <p:cNvSpPr>
                  <a:spLocks/>
                </p:cNvSpPr>
                <p:nvPr/>
              </p:nvSpPr>
              <p:spPr bwMode="auto">
                <a:xfrm>
                  <a:off x="6918" y="2085"/>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7" name="Freeform 2144"/>
                <p:cNvSpPr>
                  <a:spLocks/>
                </p:cNvSpPr>
                <p:nvPr/>
              </p:nvSpPr>
              <p:spPr bwMode="auto">
                <a:xfrm>
                  <a:off x="6918" y="2085"/>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8" name="Freeform 2145"/>
                <p:cNvSpPr>
                  <a:spLocks/>
                </p:cNvSpPr>
                <p:nvPr/>
              </p:nvSpPr>
              <p:spPr bwMode="auto">
                <a:xfrm>
                  <a:off x="6915" y="2078"/>
                  <a:ext cx="5" cy="3"/>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1"/>
                        <a:pt x="0" y="1"/>
                      </a:cubicBezTo>
                      <a:cubicBezTo>
                        <a:pt x="0" y="1"/>
                        <a:pt x="0" y="1"/>
                        <a:pt x="1" y="1"/>
                      </a:cubicBezTo>
                      <a:cubicBezTo>
                        <a:pt x="1" y="1"/>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9" name="Freeform 2146"/>
                <p:cNvSpPr>
                  <a:spLocks/>
                </p:cNvSpPr>
                <p:nvPr/>
              </p:nvSpPr>
              <p:spPr bwMode="auto">
                <a:xfrm>
                  <a:off x="6918" y="208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0" name="Freeform 2147"/>
                <p:cNvSpPr>
                  <a:spLocks/>
                </p:cNvSpPr>
                <p:nvPr/>
              </p:nvSpPr>
              <p:spPr bwMode="auto">
                <a:xfrm>
                  <a:off x="6913"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1" name="Freeform 2148"/>
                <p:cNvSpPr>
                  <a:spLocks/>
                </p:cNvSpPr>
                <p:nvPr/>
              </p:nvSpPr>
              <p:spPr bwMode="auto">
                <a:xfrm>
                  <a:off x="6915" y="2081"/>
                  <a:ext cx="3" cy="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2" name="Freeform 2149"/>
                <p:cNvSpPr>
                  <a:spLocks/>
                </p:cNvSpPr>
                <p:nvPr/>
              </p:nvSpPr>
              <p:spPr bwMode="auto">
                <a:xfrm>
                  <a:off x="6918" y="20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3" name="Freeform 2150"/>
                <p:cNvSpPr>
                  <a:spLocks/>
                </p:cNvSpPr>
                <p:nvPr/>
              </p:nvSpPr>
              <p:spPr bwMode="auto">
                <a:xfrm>
                  <a:off x="6920" y="207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4" name="Freeform 2151"/>
                <p:cNvSpPr>
                  <a:spLocks/>
                </p:cNvSpPr>
                <p:nvPr/>
              </p:nvSpPr>
              <p:spPr bwMode="auto">
                <a:xfrm>
                  <a:off x="6918" y="208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5" name="Freeform 2152"/>
                <p:cNvSpPr>
                  <a:spLocks/>
                </p:cNvSpPr>
                <p:nvPr/>
              </p:nvSpPr>
              <p:spPr bwMode="auto">
                <a:xfrm>
                  <a:off x="6894" y="2078"/>
                  <a:ext cx="19" cy="17"/>
                </a:xfrm>
                <a:custGeom>
                  <a:avLst/>
                  <a:gdLst>
                    <a:gd name="T0" fmla="*/ 0 w 8"/>
                    <a:gd name="T1" fmla="*/ 7 h 7"/>
                    <a:gd name="T2" fmla="*/ 2 w 8"/>
                    <a:gd name="T3" fmla="*/ 7 h 7"/>
                    <a:gd name="T4" fmla="*/ 8 w 8"/>
                    <a:gd name="T5" fmla="*/ 0 h 7"/>
                    <a:gd name="T6" fmla="*/ 6 w 8"/>
                    <a:gd name="T7" fmla="*/ 1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3" y="5"/>
                        <a:pt x="2" y="7"/>
                      </a:cubicBezTo>
                      <a:cubicBezTo>
                        <a:pt x="3" y="6"/>
                        <a:pt x="6" y="2"/>
                        <a:pt x="8" y="0"/>
                      </a:cubicBezTo>
                      <a:cubicBezTo>
                        <a:pt x="7" y="0"/>
                        <a:pt x="7" y="1"/>
                        <a:pt x="6" y="1"/>
                      </a:cubicBezTo>
                      <a:cubicBezTo>
                        <a:pt x="5" y="2"/>
                        <a:pt x="5" y="3"/>
                        <a:pt x="4" y="4"/>
                      </a:cubicBezTo>
                      <a:cubicBezTo>
                        <a:pt x="3" y="4"/>
                        <a:pt x="4" y="3"/>
                        <a:pt x="4" y="3"/>
                      </a:cubicBezTo>
                      <a:cubicBezTo>
                        <a:pt x="3" y="4"/>
                        <a:pt x="2" y="4"/>
                        <a:pt x="0" y="7"/>
                      </a:cubicBezTo>
                      <a:cubicBezTo>
                        <a:pt x="1" y="6"/>
                        <a:pt x="1" y="6"/>
                        <a:pt x="1" y="6"/>
                      </a:cubicBezTo>
                      <a:cubicBezTo>
                        <a:pt x="1" y="6"/>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6" name="Freeform 2153"/>
                <p:cNvSpPr>
                  <a:spLocks/>
                </p:cNvSpPr>
                <p:nvPr/>
              </p:nvSpPr>
              <p:spPr bwMode="auto">
                <a:xfrm>
                  <a:off x="6913" y="2074"/>
                  <a:ext cx="2" cy="4"/>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7" name="Freeform 2154"/>
                <p:cNvSpPr>
                  <a:spLocks/>
                </p:cNvSpPr>
                <p:nvPr/>
              </p:nvSpPr>
              <p:spPr bwMode="auto">
                <a:xfrm>
                  <a:off x="6908" y="2078"/>
                  <a:ext cx="10" cy="10"/>
                </a:xfrm>
                <a:custGeom>
                  <a:avLst/>
                  <a:gdLst>
                    <a:gd name="T0" fmla="*/ 3 w 4"/>
                    <a:gd name="T1" fmla="*/ 1 h 4"/>
                    <a:gd name="T2" fmla="*/ 0 w 4"/>
                    <a:gd name="T3" fmla="*/ 4 h 4"/>
                    <a:gd name="T4" fmla="*/ 2 w 4"/>
                    <a:gd name="T5" fmla="*/ 2 h 4"/>
                    <a:gd name="T6" fmla="*/ 3 w 4"/>
                    <a:gd name="T7" fmla="*/ 1 h 4"/>
                    <a:gd name="T8" fmla="*/ 3 w 4"/>
                    <a:gd name="T9" fmla="*/ 1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1 h 4"/>
                    <a:gd name="T24" fmla="*/ 3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0" y="4"/>
                        <a:pt x="1" y="3"/>
                        <a:pt x="2" y="2"/>
                      </a:cubicBezTo>
                      <a:cubicBezTo>
                        <a:pt x="1" y="2"/>
                        <a:pt x="3" y="2"/>
                        <a:pt x="3" y="1"/>
                      </a:cubicBezTo>
                      <a:cubicBezTo>
                        <a:pt x="3" y="1"/>
                        <a:pt x="3" y="1"/>
                        <a:pt x="3" y="1"/>
                      </a:cubicBezTo>
                      <a:cubicBezTo>
                        <a:pt x="3" y="0"/>
                        <a:pt x="3"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1"/>
                      </a:cubicBezTo>
                      <a:cubicBezTo>
                        <a:pt x="3" y="0"/>
                        <a:pt x="3" y="0"/>
                        <a:pt x="3" y="0"/>
                      </a:cubicBezTo>
                      <a:cubicBezTo>
                        <a:pt x="4" y="0"/>
                        <a:pt x="4" y="0"/>
                        <a:pt x="4" y="0"/>
                      </a:cubicBezTo>
                      <a:cubicBezTo>
                        <a:pt x="4" y="0"/>
                        <a:pt x="4" y="0"/>
                        <a:pt x="4" y="0"/>
                      </a:cubicBezTo>
                      <a:cubicBezTo>
                        <a:pt x="2" y="0"/>
                        <a:pt x="2" y="0"/>
                        <a:pt x="2" y="0"/>
                      </a:cubicBezTo>
                      <a:cubicBezTo>
                        <a:pt x="2" y="0"/>
                        <a:pt x="3" y="0"/>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8" name="Freeform 2155"/>
                <p:cNvSpPr>
                  <a:spLocks/>
                </p:cNvSpPr>
                <p:nvPr/>
              </p:nvSpPr>
              <p:spPr bwMode="auto">
                <a:xfrm>
                  <a:off x="6908" y="210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9" name="Freeform 2156"/>
                <p:cNvSpPr>
                  <a:spLocks/>
                </p:cNvSpPr>
                <p:nvPr/>
              </p:nvSpPr>
              <p:spPr bwMode="auto">
                <a:xfrm>
                  <a:off x="6911" y="2090"/>
                  <a:ext cx="4" cy="10"/>
                </a:xfrm>
                <a:custGeom>
                  <a:avLst/>
                  <a:gdLst>
                    <a:gd name="T0" fmla="*/ 0 w 2"/>
                    <a:gd name="T1" fmla="*/ 4 h 4"/>
                    <a:gd name="T2" fmla="*/ 1 w 2"/>
                    <a:gd name="T3" fmla="*/ 3 h 4"/>
                    <a:gd name="T4" fmla="*/ 0 w 2"/>
                    <a:gd name="T5" fmla="*/ 4 h 4"/>
                    <a:gd name="T6" fmla="*/ 1 w 2"/>
                    <a:gd name="T7" fmla="*/ 3 h 4"/>
                    <a:gd name="T8" fmla="*/ 1 w 2"/>
                    <a:gd name="T9" fmla="*/ 3 h 4"/>
                    <a:gd name="T10" fmla="*/ 2 w 2"/>
                    <a:gd name="T11" fmla="*/ 0 h 4"/>
                    <a:gd name="T12" fmla="*/ 0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4"/>
                      </a:moveTo>
                      <a:cubicBezTo>
                        <a:pt x="0" y="3"/>
                        <a:pt x="0" y="3"/>
                        <a:pt x="1" y="3"/>
                      </a:cubicBezTo>
                      <a:cubicBezTo>
                        <a:pt x="0" y="4"/>
                        <a:pt x="0" y="4"/>
                        <a:pt x="0" y="4"/>
                      </a:cubicBezTo>
                      <a:cubicBezTo>
                        <a:pt x="0" y="4"/>
                        <a:pt x="1" y="4"/>
                        <a:pt x="1" y="3"/>
                      </a:cubicBezTo>
                      <a:cubicBezTo>
                        <a:pt x="1" y="3"/>
                        <a:pt x="1" y="3"/>
                        <a:pt x="1" y="3"/>
                      </a:cubicBezTo>
                      <a:cubicBezTo>
                        <a:pt x="1" y="2"/>
                        <a:pt x="2" y="0"/>
                        <a:pt x="2" y="0"/>
                      </a:cubicBezTo>
                      <a:cubicBezTo>
                        <a:pt x="1" y="1"/>
                        <a:pt x="1"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0" name="Freeform 2157"/>
                <p:cNvSpPr>
                  <a:spLocks/>
                </p:cNvSpPr>
                <p:nvPr/>
              </p:nvSpPr>
              <p:spPr bwMode="auto">
                <a:xfrm>
                  <a:off x="6908" y="2090"/>
                  <a:ext cx="5" cy="5"/>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1" name="Freeform 2158"/>
                <p:cNvSpPr>
                  <a:spLocks/>
                </p:cNvSpPr>
                <p:nvPr/>
              </p:nvSpPr>
              <p:spPr bwMode="auto">
                <a:xfrm>
                  <a:off x="6913" y="2071"/>
                  <a:ext cx="5" cy="5"/>
                </a:xfrm>
                <a:custGeom>
                  <a:avLst/>
                  <a:gdLst>
                    <a:gd name="T0" fmla="*/ 0 w 5"/>
                    <a:gd name="T1" fmla="*/ 5 h 5"/>
                    <a:gd name="T2" fmla="*/ 5 w 5"/>
                    <a:gd name="T3" fmla="*/ 0 h 5"/>
                    <a:gd name="T4" fmla="*/ 0 w 5"/>
                    <a:gd name="T5" fmla="*/ 5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2" name="Freeform 2159"/>
                <p:cNvSpPr>
                  <a:spLocks/>
                </p:cNvSpPr>
                <p:nvPr/>
              </p:nvSpPr>
              <p:spPr bwMode="auto">
                <a:xfrm>
                  <a:off x="6913" y="2071"/>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3" name="Freeform 2160"/>
                <p:cNvSpPr>
                  <a:spLocks/>
                </p:cNvSpPr>
                <p:nvPr/>
              </p:nvSpPr>
              <p:spPr bwMode="auto">
                <a:xfrm>
                  <a:off x="6792" y="204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4" name="Freeform 2161"/>
                <p:cNvSpPr>
                  <a:spLocks/>
                </p:cNvSpPr>
                <p:nvPr/>
              </p:nvSpPr>
              <p:spPr bwMode="auto">
                <a:xfrm>
                  <a:off x="6794" y="204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5" name="Freeform 2162"/>
                <p:cNvSpPr>
                  <a:spLocks/>
                </p:cNvSpPr>
                <p:nvPr/>
              </p:nvSpPr>
              <p:spPr bwMode="auto">
                <a:xfrm>
                  <a:off x="6870" y="2036"/>
                  <a:ext cx="5" cy="7"/>
                </a:xfrm>
                <a:custGeom>
                  <a:avLst/>
                  <a:gdLst>
                    <a:gd name="T0" fmla="*/ 0 w 2"/>
                    <a:gd name="T1" fmla="*/ 3 h 3"/>
                    <a:gd name="T2" fmla="*/ 1 w 2"/>
                    <a:gd name="T3" fmla="*/ 1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3"/>
                        <a:pt x="0" y="3"/>
                        <a:pt x="0" y="3"/>
                      </a:cubicBezTo>
                      <a:cubicBezTo>
                        <a:pt x="1" y="2"/>
                        <a:pt x="1"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6" name="Freeform 2163"/>
                <p:cNvSpPr>
                  <a:spLocks/>
                </p:cNvSpPr>
                <p:nvPr/>
              </p:nvSpPr>
              <p:spPr bwMode="auto">
                <a:xfrm>
                  <a:off x="6830" y="2040"/>
                  <a:ext cx="2" cy="5"/>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7" name="Freeform 2164"/>
                <p:cNvSpPr>
                  <a:spLocks/>
                </p:cNvSpPr>
                <p:nvPr/>
              </p:nvSpPr>
              <p:spPr bwMode="auto">
                <a:xfrm>
                  <a:off x="6820" y="205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8" name="Freeform 2165"/>
                <p:cNvSpPr>
                  <a:spLocks/>
                </p:cNvSpPr>
                <p:nvPr/>
              </p:nvSpPr>
              <p:spPr bwMode="auto">
                <a:xfrm>
                  <a:off x="6773" y="2036"/>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9" name="Freeform 2166"/>
                <p:cNvSpPr>
                  <a:spLocks/>
                </p:cNvSpPr>
                <p:nvPr/>
              </p:nvSpPr>
              <p:spPr bwMode="auto">
                <a:xfrm>
                  <a:off x="6892" y="2059"/>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0" name="Freeform 2167"/>
                <p:cNvSpPr>
                  <a:spLocks/>
                </p:cNvSpPr>
                <p:nvPr/>
              </p:nvSpPr>
              <p:spPr bwMode="auto">
                <a:xfrm>
                  <a:off x="6816" y="20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1" name="Freeform 2168"/>
                <p:cNvSpPr>
                  <a:spLocks/>
                </p:cNvSpPr>
                <p:nvPr/>
              </p:nvSpPr>
              <p:spPr bwMode="auto">
                <a:xfrm>
                  <a:off x="6894" y="2055"/>
                  <a:ext cx="2" cy="4"/>
                </a:xfrm>
                <a:custGeom>
                  <a:avLst/>
                  <a:gdLst>
                    <a:gd name="T0" fmla="*/ 0 w 1"/>
                    <a:gd name="T1" fmla="*/ 1 h 2"/>
                    <a:gd name="T2" fmla="*/ 0 w 1"/>
                    <a:gd name="T3" fmla="*/ 2 h 2"/>
                    <a:gd name="T4" fmla="*/ 1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2"/>
                        <a:pt x="0" y="1"/>
                        <a:pt x="1" y="2"/>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2" name="Freeform 2169"/>
                <p:cNvSpPr>
                  <a:spLocks/>
                </p:cNvSpPr>
                <p:nvPr/>
              </p:nvSpPr>
              <p:spPr bwMode="auto">
                <a:xfrm>
                  <a:off x="672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3" name="Freeform 2170"/>
                <p:cNvSpPr>
                  <a:spLocks/>
                </p:cNvSpPr>
                <p:nvPr/>
              </p:nvSpPr>
              <p:spPr bwMode="auto">
                <a:xfrm>
                  <a:off x="6735" y="19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4" name="Freeform 2171"/>
                <p:cNvSpPr>
                  <a:spLocks/>
                </p:cNvSpPr>
                <p:nvPr/>
              </p:nvSpPr>
              <p:spPr bwMode="auto">
                <a:xfrm>
                  <a:off x="6908" y="2066"/>
                  <a:ext cx="0" cy="3"/>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5" name="Freeform 2172"/>
                <p:cNvSpPr>
                  <a:spLocks/>
                </p:cNvSpPr>
                <p:nvPr/>
              </p:nvSpPr>
              <p:spPr bwMode="auto">
                <a:xfrm>
                  <a:off x="6896" y="2081"/>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6" name="Freeform 2173"/>
                <p:cNvSpPr>
                  <a:spLocks/>
                </p:cNvSpPr>
                <p:nvPr/>
              </p:nvSpPr>
              <p:spPr bwMode="auto">
                <a:xfrm>
                  <a:off x="6875"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7" name="Freeform 2174"/>
                <p:cNvSpPr>
                  <a:spLocks/>
                </p:cNvSpPr>
                <p:nvPr/>
              </p:nvSpPr>
              <p:spPr bwMode="auto">
                <a:xfrm>
                  <a:off x="6906"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8" name="Freeform 2175"/>
                <p:cNvSpPr>
                  <a:spLocks/>
                </p:cNvSpPr>
                <p:nvPr/>
              </p:nvSpPr>
              <p:spPr bwMode="auto">
                <a:xfrm>
                  <a:off x="6908" y="20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9" name="Freeform 2176"/>
                <p:cNvSpPr>
                  <a:spLocks/>
                </p:cNvSpPr>
                <p:nvPr/>
              </p:nvSpPr>
              <p:spPr bwMode="auto">
                <a:xfrm>
                  <a:off x="6906" y="2066"/>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0" name="Freeform 2177"/>
                <p:cNvSpPr>
                  <a:spLocks/>
                </p:cNvSpPr>
                <p:nvPr/>
              </p:nvSpPr>
              <p:spPr bwMode="auto">
                <a:xfrm>
                  <a:off x="6756" y="2007"/>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1" name="Rectangle 2178"/>
                <p:cNvSpPr>
                  <a:spLocks noChangeArrowheads="1"/>
                </p:cNvSpPr>
                <p:nvPr/>
              </p:nvSpPr>
              <p:spPr bwMode="auto">
                <a:xfrm>
                  <a:off x="6837" y="207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2" name="Freeform 2179"/>
                <p:cNvSpPr>
                  <a:spLocks/>
                </p:cNvSpPr>
                <p:nvPr/>
              </p:nvSpPr>
              <p:spPr bwMode="auto">
                <a:xfrm>
                  <a:off x="6835" y="2062"/>
                  <a:ext cx="9"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3" name="Freeform 2180"/>
                <p:cNvSpPr>
                  <a:spLocks noEditPoints="1"/>
                </p:cNvSpPr>
                <p:nvPr/>
              </p:nvSpPr>
              <p:spPr bwMode="auto">
                <a:xfrm>
                  <a:off x="6709" y="1948"/>
                  <a:ext cx="204" cy="142"/>
                </a:xfrm>
                <a:custGeom>
                  <a:avLst/>
                  <a:gdLst>
                    <a:gd name="T0" fmla="*/ 33 w 86"/>
                    <a:gd name="T1" fmla="*/ 40 h 60"/>
                    <a:gd name="T2" fmla="*/ 37 w 86"/>
                    <a:gd name="T3" fmla="*/ 41 h 60"/>
                    <a:gd name="T4" fmla="*/ 37 w 86"/>
                    <a:gd name="T5" fmla="*/ 43 h 60"/>
                    <a:gd name="T6" fmla="*/ 40 w 86"/>
                    <a:gd name="T7" fmla="*/ 43 h 60"/>
                    <a:gd name="T8" fmla="*/ 42 w 86"/>
                    <a:gd name="T9" fmla="*/ 45 h 60"/>
                    <a:gd name="T10" fmla="*/ 51 w 86"/>
                    <a:gd name="T11" fmla="*/ 40 h 60"/>
                    <a:gd name="T12" fmla="*/ 51 w 86"/>
                    <a:gd name="T13" fmla="*/ 41 h 60"/>
                    <a:gd name="T14" fmla="*/ 47 w 86"/>
                    <a:gd name="T15" fmla="*/ 46 h 60"/>
                    <a:gd name="T16" fmla="*/ 50 w 86"/>
                    <a:gd name="T17" fmla="*/ 47 h 60"/>
                    <a:gd name="T18" fmla="*/ 52 w 86"/>
                    <a:gd name="T19" fmla="*/ 49 h 60"/>
                    <a:gd name="T20" fmla="*/ 55 w 86"/>
                    <a:gd name="T21" fmla="*/ 52 h 60"/>
                    <a:gd name="T22" fmla="*/ 56 w 86"/>
                    <a:gd name="T23" fmla="*/ 54 h 60"/>
                    <a:gd name="T24" fmla="*/ 67 w 86"/>
                    <a:gd name="T25" fmla="*/ 46 h 60"/>
                    <a:gd name="T26" fmla="*/ 61 w 86"/>
                    <a:gd name="T27" fmla="*/ 56 h 60"/>
                    <a:gd name="T28" fmla="*/ 62 w 86"/>
                    <a:gd name="T29" fmla="*/ 57 h 60"/>
                    <a:gd name="T30" fmla="*/ 64 w 86"/>
                    <a:gd name="T31" fmla="*/ 58 h 60"/>
                    <a:gd name="T32" fmla="*/ 69 w 86"/>
                    <a:gd name="T33" fmla="*/ 58 h 60"/>
                    <a:gd name="T34" fmla="*/ 75 w 86"/>
                    <a:gd name="T35" fmla="*/ 54 h 60"/>
                    <a:gd name="T36" fmla="*/ 75 w 86"/>
                    <a:gd name="T37" fmla="*/ 60 h 60"/>
                    <a:gd name="T38" fmla="*/ 80 w 86"/>
                    <a:gd name="T39" fmla="*/ 56 h 60"/>
                    <a:gd name="T40" fmla="*/ 85 w 86"/>
                    <a:gd name="T41" fmla="*/ 50 h 60"/>
                    <a:gd name="T42" fmla="*/ 83 w 86"/>
                    <a:gd name="T43" fmla="*/ 52 h 60"/>
                    <a:gd name="T44" fmla="*/ 82 w 86"/>
                    <a:gd name="T45" fmla="*/ 49 h 60"/>
                    <a:gd name="T46" fmla="*/ 77 w 86"/>
                    <a:gd name="T47" fmla="*/ 45 h 60"/>
                    <a:gd name="T48" fmla="*/ 70 w 86"/>
                    <a:gd name="T49" fmla="*/ 43 h 60"/>
                    <a:gd name="T50" fmla="*/ 68 w 86"/>
                    <a:gd name="T51" fmla="*/ 40 h 60"/>
                    <a:gd name="T52" fmla="*/ 66 w 86"/>
                    <a:gd name="T53" fmla="*/ 42 h 60"/>
                    <a:gd name="T54" fmla="*/ 61 w 86"/>
                    <a:gd name="T55" fmla="*/ 42 h 60"/>
                    <a:gd name="T56" fmla="*/ 57 w 86"/>
                    <a:gd name="T57" fmla="*/ 36 h 60"/>
                    <a:gd name="T58" fmla="*/ 54 w 86"/>
                    <a:gd name="T59" fmla="*/ 36 h 60"/>
                    <a:gd name="T60" fmla="*/ 51 w 86"/>
                    <a:gd name="T61" fmla="*/ 34 h 60"/>
                    <a:gd name="T62" fmla="*/ 48 w 86"/>
                    <a:gd name="T63" fmla="*/ 33 h 60"/>
                    <a:gd name="T64" fmla="*/ 46 w 86"/>
                    <a:gd name="T65" fmla="*/ 28 h 60"/>
                    <a:gd name="T66" fmla="*/ 42 w 86"/>
                    <a:gd name="T67" fmla="*/ 24 h 60"/>
                    <a:gd name="T68" fmla="*/ 38 w 86"/>
                    <a:gd name="T69" fmla="*/ 20 h 60"/>
                    <a:gd name="T70" fmla="*/ 33 w 86"/>
                    <a:gd name="T71" fmla="*/ 19 h 60"/>
                    <a:gd name="T72" fmla="*/ 29 w 86"/>
                    <a:gd name="T73" fmla="*/ 13 h 60"/>
                    <a:gd name="T74" fmla="*/ 27 w 86"/>
                    <a:gd name="T75" fmla="*/ 12 h 60"/>
                    <a:gd name="T76" fmla="*/ 22 w 86"/>
                    <a:gd name="T77" fmla="*/ 8 h 60"/>
                    <a:gd name="T78" fmla="*/ 17 w 86"/>
                    <a:gd name="T79" fmla="*/ 6 h 60"/>
                    <a:gd name="T80" fmla="*/ 8 w 86"/>
                    <a:gd name="T81" fmla="*/ 2 h 60"/>
                    <a:gd name="T82" fmla="*/ 3 w 86"/>
                    <a:gd name="T83" fmla="*/ 13 h 60"/>
                    <a:gd name="T84" fmla="*/ 8 w 86"/>
                    <a:gd name="T85" fmla="*/ 17 h 60"/>
                    <a:gd name="T86" fmla="*/ 7 w 86"/>
                    <a:gd name="T87" fmla="*/ 20 h 60"/>
                    <a:gd name="T88" fmla="*/ 13 w 86"/>
                    <a:gd name="T89" fmla="*/ 23 h 60"/>
                    <a:gd name="T90" fmla="*/ 18 w 86"/>
                    <a:gd name="T91" fmla="*/ 23 h 60"/>
                    <a:gd name="T92" fmla="*/ 20 w 86"/>
                    <a:gd name="T93" fmla="*/ 25 h 60"/>
                    <a:gd name="T94" fmla="*/ 21 w 86"/>
                    <a:gd name="T95" fmla="*/ 27 h 60"/>
                    <a:gd name="T96" fmla="*/ 21 w 86"/>
                    <a:gd name="T97" fmla="*/ 32 h 60"/>
                    <a:gd name="T98" fmla="*/ 26 w 86"/>
                    <a:gd name="T99" fmla="*/ 30 h 60"/>
                    <a:gd name="T100" fmla="*/ 27 w 86"/>
                    <a:gd name="T101" fmla="*/ 32 h 60"/>
                    <a:gd name="T102" fmla="*/ 26 w 86"/>
                    <a:gd name="T103" fmla="*/ 34 h 60"/>
                    <a:gd name="T104" fmla="*/ 29 w 86"/>
                    <a:gd name="T105" fmla="*/ 37 h 60"/>
                    <a:gd name="T106" fmla="*/ 32 w 86"/>
                    <a:gd name="T107" fmla="*/ 39 h 60"/>
                    <a:gd name="T108" fmla="*/ 50 w 86"/>
                    <a:gd name="T109" fmla="*/ 44 h 60"/>
                    <a:gd name="T110" fmla="*/ 81 w 86"/>
                    <a:gd name="T111" fmla="*/ 5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60">
                      <a:moveTo>
                        <a:pt x="32" y="39"/>
                      </a:moveTo>
                      <a:cubicBezTo>
                        <a:pt x="32" y="40"/>
                        <a:pt x="32" y="40"/>
                        <a:pt x="32" y="40"/>
                      </a:cubicBezTo>
                      <a:cubicBezTo>
                        <a:pt x="30" y="42"/>
                        <a:pt x="30" y="41"/>
                        <a:pt x="29" y="43"/>
                      </a:cubicBezTo>
                      <a:cubicBezTo>
                        <a:pt x="32" y="39"/>
                        <a:pt x="31" y="44"/>
                        <a:pt x="34" y="39"/>
                      </a:cubicBezTo>
                      <a:cubicBezTo>
                        <a:pt x="33" y="40"/>
                        <a:pt x="33" y="40"/>
                        <a:pt x="33" y="40"/>
                      </a:cubicBezTo>
                      <a:cubicBezTo>
                        <a:pt x="33" y="40"/>
                        <a:pt x="33" y="41"/>
                        <a:pt x="33" y="40"/>
                      </a:cubicBezTo>
                      <a:cubicBezTo>
                        <a:pt x="32" y="43"/>
                        <a:pt x="36" y="38"/>
                        <a:pt x="36" y="39"/>
                      </a:cubicBezTo>
                      <a:cubicBezTo>
                        <a:pt x="36" y="39"/>
                        <a:pt x="36" y="40"/>
                        <a:pt x="35" y="40"/>
                      </a:cubicBezTo>
                      <a:cubicBezTo>
                        <a:pt x="36" y="40"/>
                        <a:pt x="36" y="40"/>
                        <a:pt x="36" y="40"/>
                      </a:cubicBezTo>
                      <a:cubicBezTo>
                        <a:pt x="36" y="40"/>
                        <a:pt x="36" y="40"/>
                        <a:pt x="36" y="40"/>
                      </a:cubicBezTo>
                      <a:cubicBezTo>
                        <a:pt x="37" y="40"/>
                        <a:pt x="37" y="40"/>
                        <a:pt x="37" y="40"/>
                      </a:cubicBezTo>
                      <a:cubicBezTo>
                        <a:pt x="37" y="41"/>
                        <a:pt x="37" y="41"/>
                        <a:pt x="37" y="41"/>
                      </a:cubicBezTo>
                      <a:cubicBezTo>
                        <a:pt x="37" y="40"/>
                        <a:pt x="38" y="39"/>
                        <a:pt x="39" y="39"/>
                      </a:cubicBezTo>
                      <a:cubicBezTo>
                        <a:pt x="38" y="39"/>
                        <a:pt x="38" y="39"/>
                        <a:pt x="38" y="40"/>
                      </a:cubicBezTo>
                      <a:cubicBezTo>
                        <a:pt x="39" y="39"/>
                        <a:pt x="39" y="39"/>
                        <a:pt x="39" y="39"/>
                      </a:cubicBezTo>
                      <a:cubicBezTo>
                        <a:pt x="38" y="40"/>
                        <a:pt x="37" y="41"/>
                        <a:pt x="37" y="41"/>
                      </a:cubicBezTo>
                      <a:cubicBezTo>
                        <a:pt x="34" y="45"/>
                        <a:pt x="38" y="40"/>
                        <a:pt x="37" y="43"/>
                      </a:cubicBezTo>
                      <a:cubicBezTo>
                        <a:pt x="37" y="43"/>
                        <a:pt x="37" y="43"/>
                        <a:pt x="37" y="43"/>
                      </a:cubicBezTo>
                      <a:cubicBezTo>
                        <a:pt x="35" y="46"/>
                        <a:pt x="36" y="45"/>
                        <a:pt x="35" y="47"/>
                      </a:cubicBezTo>
                      <a:cubicBezTo>
                        <a:pt x="36" y="46"/>
                        <a:pt x="37" y="42"/>
                        <a:pt x="38" y="42"/>
                      </a:cubicBezTo>
                      <a:cubicBezTo>
                        <a:pt x="38" y="42"/>
                        <a:pt x="38" y="42"/>
                        <a:pt x="39" y="42"/>
                      </a:cubicBezTo>
                      <a:cubicBezTo>
                        <a:pt x="38" y="43"/>
                        <a:pt x="39" y="43"/>
                        <a:pt x="39" y="43"/>
                      </a:cubicBezTo>
                      <a:cubicBezTo>
                        <a:pt x="37" y="45"/>
                        <a:pt x="37" y="45"/>
                        <a:pt x="37" y="45"/>
                      </a:cubicBezTo>
                      <a:cubicBezTo>
                        <a:pt x="38" y="45"/>
                        <a:pt x="39" y="44"/>
                        <a:pt x="40" y="43"/>
                      </a:cubicBezTo>
                      <a:cubicBezTo>
                        <a:pt x="40" y="43"/>
                        <a:pt x="39" y="45"/>
                        <a:pt x="38" y="46"/>
                      </a:cubicBezTo>
                      <a:cubicBezTo>
                        <a:pt x="38" y="47"/>
                        <a:pt x="39" y="44"/>
                        <a:pt x="40" y="44"/>
                      </a:cubicBezTo>
                      <a:cubicBezTo>
                        <a:pt x="40" y="45"/>
                        <a:pt x="41" y="44"/>
                        <a:pt x="43" y="43"/>
                      </a:cubicBezTo>
                      <a:cubicBezTo>
                        <a:pt x="42" y="44"/>
                        <a:pt x="42" y="45"/>
                        <a:pt x="41" y="45"/>
                      </a:cubicBezTo>
                      <a:cubicBezTo>
                        <a:pt x="43" y="44"/>
                        <a:pt x="43" y="44"/>
                        <a:pt x="43" y="44"/>
                      </a:cubicBezTo>
                      <a:cubicBezTo>
                        <a:pt x="43" y="44"/>
                        <a:pt x="43" y="44"/>
                        <a:pt x="42" y="45"/>
                      </a:cubicBezTo>
                      <a:cubicBezTo>
                        <a:pt x="43" y="44"/>
                        <a:pt x="44" y="43"/>
                        <a:pt x="45" y="42"/>
                      </a:cubicBezTo>
                      <a:cubicBezTo>
                        <a:pt x="46" y="40"/>
                        <a:pt x="43" y="46"/>
                        <a:pt x="45" y="44"/>
                      </a:cubicBezTo>
                      <a:cubicBezTo>
                        <a:pt x="45" y="45"/>
                        <a:pt x="44" y="45"/>
                        <a:pt x="44" y="46"/>
                      </a:cubicBezTo>
                      <a:cubicBezTo>
                        <a:pt x="46" y="45"/>
                        <a:pt x="45" y="45"/>
                        <a:pt x="47" y="43"/>
                      </a:cubicBezTo>
                      <a:cubicBezTo>
                        <a:pt x="47" y="45"/>
                        <a:pt x="47" y="45"/>
                        <a:pt x="47" y="45"/>
                      </a:cubicBezTo>
                      <a:cubicBezTo>
                        <a:pt x="48" y="43"/>
                        <a:pt x="49" y="41"/>
                        <a:pt x="51" y="40"/>
                      </a:cubicBezTo>
                      <a:cubicBezTo>
                        <a:pt x="51" y="39"/>
                        <a:pt x="52" y="39"/>
                        <a:pt x="52" y="38"/>
                      </a:cubicBezTo>
                      <a:cubicBezTo>
                        <a:pt x="53" y="38"/>
                        <a:pt x="53" y="38"/>
                        <a:pt x="53" y="38"/>
                      </a:cubicBezTo>
                      <a:cubicBezTo>
                        <a:pt x="53" y="38"/>
                        <a:pt x="52" y="39"/>
                        <a:pt x="52" y="39"/>
                      </a:cubicBezTo>
                      <a:cubicBezTo>
                        <a:pt x="52" y="39"/>
                        <a:pt x="52" y="39"/>
                        <a:pt x="52" y="39"/>
                      </a:cubicBezTo>
                      <a:cubicBezTo>
                        <a:pt x="52" y="40"/>
                        <a:pt x="51" y="41"/>
                        <a:pt x="50" y="42"/>
                      </a:cubicBezTo>
                      <a:cubicBezTo>
                        <a:pt x="50" y="42"/>
                        <a:pt x="50" y="41"/>
                        <a:pt x="51" y="41"/>
                      </a:cubicBezTo>
                      <a:cubicBezTo>
                        <a:pt x="50" y="42"/>
                        <a:pt x="48" y="43"/>
                        <a:pt x="48" y="44"/>
                      </a:cubicBezTo>
                      <a:cubicBezTo>
                        <a:pt x="48" y="44"/>
                        <a:pt x="48" y="44"/>
                        <a:pt x="48" y="44"/>
                      </a:cubicBezTo>
                      <a:cubicBezTo>
                        <a:pt x="48" y="44"/>
                        <a:pt x="48" y="45"/>
                        <a:pt x="48" y="45"/>
                      </a:cubicBezTo>
                      <a:cubicBezTo>
                        <a:pt x="47" y="45"/>
                        <a:pt x="48" y="45"/>
                        <a:pt x="48" y="44"/>
                      </a:cubicBezTo>
                      <a:cubicBezTo>
                        <a:pt x="47" y="47"/>
                        <a:pt x="47" y="47"/>
                        <a:pt x="47" y="47"/>
                      </a:cubicBezTo>
                      <a:cubicBezTo>
                        <a:pt x="47" y="46"/>
                        <a:pt x="47" y="46"/>
                        <a:pt x="47" y="46"/>
                      </a:cubicBezTo>
                      <a:cubicBezTo>
                        <a:pt x="47" y="48"/>
                        <a:pt x="47" y="48"/>
                        <a:pt x="47" y="48"/>
                      </a:cubicBezTo>
                      <a:cubicBezTo>
                        <a:pt x="49" y="46"/>
                        <a:pt x="52" y="43"/>
                        <a:pt x="54" y="42"/>
                      </a:cubicBezTo>
                      <a:cubicBezTo>
                        <a:pt x="52" y="44"/>
                        <a:pt x="52" y="45"/>
                        <a:pt x="50" y="47"/>
                      </a:cubicBezTo>
                      <a:cubicBezTo>
                        <a:pt x="52" y="45"/>
                        <a:pt x="49" y="47"/>
                        <a:pt x="49" y="47"/>
                      </a:cubicBezTo>
                      <a:cubicBezTo>
                        <a:pt x="49" y="47"/>
                        <a:pt x="48" y="48"/>
                        <a:pt x="48" y="48"/>
                      </a:cubicBezTo>
                      <a:cubicBezTo>
                        <a:pt x="50" y="47"/>
                        <a:pt x="50" y="47"/>
                        <a:pt x="50" y="47"/>
                      </a:cubicBezTo>
                      <a:cubicBezTo>
                        <a:pt x="49" y="49"/>
                        <a:pt x="49" y="48"/>
                        <a:pt x="49" y="49"/>
                      </a:cubicBezTo>
                      <a:cubicBezTo>
                        <a:pt x="51" y="46"/>
                        <a:pt x="51" y="47"/>
                        <a:pt x="52" y="47"/>
                      </a:cubicBezTo>
                      <a:cubicBezTo>
                        <a:pt x="52" y="48"/>
                        <a:pt x="51" y="49"/>
                        <a:pt x="51" y="48"/>
                      </a:cubicBezTo>
                      <a:cubicBezTo>
                        <a:pt x="49" y="51"/>
                        <a:pt x="54" y="45"/>
                        <a:pt x="53" y="47"/>
                      </a:cubicBezTo>
                      <a:cubicBezTo>
                        <a:pt x="53" y="47"/>
                        <a:pt x="53" y="47"/>
                        <a:pt x="52" y="47"/>
                      </a:cubicBezTo>
                      <a:cubicBezTo>
                        <a:pt x="53" y="47"/>
                        <a:pt x="53" y="48"/>
                        <a:pt x="52" y="49"/>
                      </a:cubicBezTo>
                      <a:cubicBezTo>
                        <a:pt x="52" y="49"/>
                        <a:pt x="52" y="49"/>
                        <a:pt x="52" y="49"/>
                      </a:cubicBezTo>
                      <a:cubicBezTo>
                        <a:pt x="53" y="49"/>
                        <a:pt x="54" y="50"/>
                        <a:pt x="56" y="47"/>
                      </a:cubicBezTo>
                      <a:cubicBezTo>
                        <a:pt x="56" y="48"/>
                        <a:pt x="54" y="51"/>
                        <a:pt x="53" y="51"/>
                      </a:cubicBezTo>
                      <a:cubicBezTo>
                        <a:pt x="61" y="43"/>
                        <a:pt x="61" y="43"/>
                        <a:pt x="61" y="43"/>
                      </a:cubicBezTo>
                      <a:cubicBezTo>
                        <a:pt x="59" y="45"/>
                        <a:pt x="56" y="51"/>
                        <a:pt x="54" y="52"/>
                      </a:cubicBezTo>
                      <a:cubicBezTo>
                        <a:pt x="54" y="52"/>
                        <a:pt x="54" y="53"/>
                        <a:pt x="55" y="52"/>
                      </a:cubicBezTo>
                      <a:cubicBezTo>
                        <a:pt x="55" y="52"/>
                        <a:pt x="57" y="49"/>
                        <a:pt x="57" y="49"/>
                      </a:cubicBezTo>
                      <a:cubicBezTo>
                        <a:pt x="56" y="51"/>
                        <a:pt x="57" y="50"/>
                        <a:pt x="56" y="53"/>
                      </a:cubicBezTo>
                      <a:cubicBezTo>
                        <a:pt x="56" y="52"/>
                        <a:pt x="59" y="49"/>
                        <a:pt x="59" y="49"/>
                      </a:cubicBezTo>
                      <a:cubicBezTo>
                        <a:pt x="58" y="49"/>
                        <a:pt x="56" y="53"/>
                        <a:pt x="56" y="53"/>
                      </a:cubicBezTo>
                      <a:cubicBezTo>
                        <a:pt x="59" y="50"/>
                        <a:pt x="59" y="50"/>
                        <a:pt x="59" y="50"/>
                      </a:cubicBezTo>
                      <a:cubicBezTo>
                        <a:pt x="58" y="50"/>
                        <a:pt x="57" y="53"/>
                        <a:pt x="56" y="54"/>
                      </a:cubicBezTo>
                      <a:cubicBezTo>
                        <a:pt x="57" y="53"/>
                        <a:pt x="57" y="54"/>
                        <a:pt x="57" y="54"/>
                      </a:cubicBezTo>
                      <a:cubicBezTo>
                        <a:pt x="58" y="53"/>
                        <a:pt x="58" y="53"/>
                        <a:pt x="58" y="53"/>
                      </a:cubicBezTo>
                      <a:cubicBezTo>
                        <a:pt x="58" y="54"/>
                        <a:pt x="62" y="48"/>
                        <a:pt x="62" y="49"/>
                      </a:cubicBezTo>
                      <a:cubicBezTo>
                        <a:pt x="62" y="50"/>
                        <a:pt x="59" y="54"/>
                        <a:pt x="59" y="54"/>
                      </a:cubicBezTo>
                      <a:cubicBezTo>
                        <a:pt x="60" y="52"/>
                        <a:pt x="66" y="46"/>
                        <a:pt x="68" y="45"/>
                      </a:cubicBezTo>
                      <a:cubicBezTo>
                        <a:pt x="67" y="46"/>
                        <a:pt x="67" y="46"/>
                        <a:pt x="67" y="46"/>
                      </a:cubicBezTo>
                      <a:cubicBezTo>
                        <a:pt x="68" y="45"/>
                        <a:pt x="68" y="45"/>
                        <a:pt x="68" y="45"/>
                      </a:cubicBezTo>
                      <a:cubicBezTo>
                        <a:pt x="66" y="48"/>
                        <a:pt x="61" y="53"/>
                        <a:pt x="59" y="55"/>
                      </a:cubicBezTo>
                      <a:cubicBezTo>
                        <a:pt x="59" y="56"/>
                        <a:pt x="58" y="56"/>
                        <a:pt x="59" y="56"/>
                      </a:cubicBezTo>
                      <a:cubicBezTo>
                        <a:pt x="58" y="58"/>
                        <a:pt x="57" y="58"/>
                        <a:pt x="57" y="58"/>
                      </a:cubicBezTo>
                      <a:cubicBezTo>
                        <a:pt x="58" y="59"/>
                        <a:pt x="58" y="59"/>
                        <a:pt x="58" y="59"/>
                      </a:cubicBezTo>
                      <a:cubicBezTo>
                        <a:pt x="59" y="57"/>
                        <a:pt x="60" y="57"/>
                        <a:pt x="61" y="56"/>
                      </a:cubicBezTo>
                      <a:cubicBezTo>
                        <a:pt x="58" y="57"/>
                        <a:pt x="58" y="57"/>
                        <a:pt x="58" y="57"/>
                      </a:cubicBezTo>
                      <a:cubicBezTo>
                        <a:pt x="60" y="55"/>
                        <a:pt x="64" y="51"/>
                        <a:pt x="64" y="52"/>
                      </a:cubicBezTo>
                      <a:cubicBezTo>
                        <a:pt x="63" y="53"/>
                        <a:pt x="61" y="56"/>
                        <a:pt x="60" y="57"/>
                      </a:cubicBezTo>
                      <a:cubicBezTo>
                        <a:pt x="61" y="56"/>
                        <a:pt x="62" y="56"/>
                        <a:pt x="62" y="56"/>
                      </a:cubicBezTo>
                      <a:cubicBezTo>
                        <a:pt x="61" y="57"/>
                        <a:pt x="61" y="57"/>
                        <a:pt x="61" y="57"/>
                      </a:cubicBezTo>
                      <a:cubicBezTo>
                        <a:pt x="60" y="58"/>
                        <a:pt x="63" y="55"/>
                        <a:pt x="62" y="57"/>
                      </a:cubicBezTo>
                      <a:cubicBezTo>
                        <a:pt x="62" y="57"/>
                        <a:pt x="61" y="60"/>
                        <a:pt x="62" y="59"/>
                      </a:cubicBezTo>
                      <a:cubicBezTo>
                        <a:pt x="63" y="56"/>
                        <a:pt x="69" y="49"/>
                        <a:pt x="70" y="47"/>
                      </a:cubicBezTo>
                      <a:cubicBezTo>
                        <a:pt x="70" y="47"/>
                        <a:pt x="69" y="50"/>
                        <a:pt x="69" y="51"/>
                      </a:cubicBezTo>
                      <a:cubicBezTo>
                        <a:pt x="67" y="53"/>
                        <a:pt x="65" y="56"/>
                        <a:pt x="64" y="57"/>
                      </a:cubicBezTo>
                      <a:cubicBezTo>
                        <a:pt x="64" y="57"/>
                        <a:pt x="65" y="56"/>
                        <a:pt x="65" y="56"/>
                      </a:cubicBezTo>
                      <a:cubicBezTo>
                        <a:pt x="65" y="57"/>
                        <a:pt x="64" y="58"/>
                        <a:pt x="64" y="58"/>
                      </a:cubicBezTo>
                      <a:cubicBezTo>
                        <a:pt x="66" y="56"/>
                        <a:pt x="65" y="58"/>
                        <a:pt x="66" y="56"/>
                      </a:cubicBezTo>
                      <a:cubicBezTo>
                        <a:pt x="67" y="56"/>
                        <a:pt x="66" y="57"/>
                        <a:pt x="66" y="57"/>
                      </a:cubicBezTo>
                      <a:cubicBezTo>
                        <a:pt x="67" y="55"/>
                        <a:pt x="70" y="52"/>
                        <a:pt x="71" y="52"/>
                      </a:cubicBezTo>
                      <a:cubicBezTo>
                        <a:pt x="71" y="52"/>
                        <a:pt x="70" y="53"/>
                        <a:pt x="70" y="54"/>
                      </a:cubicBezTo>
                      <a:cubicBezTo>
                        <a:pt x="70" y="54"/>
                        <a:pt x="70" y="56"/>
                        <a:pt x="71" y="56"/>
                      </a:cubicBezTo>
                      <a:cubicBezTo>
                        <a:pt x="70" y="57"/>
                        <a:pt x="70" y="57"/>
                        <a:pt x="69" y="58"/>
                      </a:cubicBezTo>
                      <a:cubicBezTo>
                        <a:pt x="70" y="58"/>
                        <a:pt x="70" y="57"/>
                        <a:pt x="70" y="57"/>
                      </a:cubicBezTo>
                      <a:cubicBezTo>
                        <a:pt x="69" y="60"/>
                        <a:pt x="70" y="57"/>
                        <a:pt x="68" y="60"/>
                      </a:cubicBezTo>
                      <a:cubicBezTo>
                        <a:pt x="69" y="59"/>
                        <a:pt x="70" y="58"/>
                        <a:pt x="71" y="58"/>
                      </a:cubicBezTo>
                      <a:cubicBezTo>
                        <a:pt x="72" y="56"/>
                        <a:pt x="71" y="57"/>
                        <a:pt x="70" y="58"/>
                      </a:cubicBezTo>
                      <a:cubicBezTo>
                        <a:pt x="72" y="55"/>
                        <a:pt x="75" y="53"/>
                        <a:pt x="76" y="52"/>
                      </a:cubicBezTo>
                      <a:cubicBezTo>
                        <a:pt x="77" y="52"/>
                        <a:pt x="75" y="54"/>
                        <a:pt x="75" y="54"/>
                      </a:cubicBezTo>
                      <a:cubicBezTo>
                        <a:pt x="76" y="55"/>
                        <a:pt x="80" y="50"/>
                        <a:pt x="79" y="52"/>
                      </a:cubicBezTo>
                      <a:cubicBezTo>
                        <a:pt x="78" y="54"/>
                        <a:pt x="77" y="56"/>
                        <a:pt x="76" y="57"/>
                      </a:cubicBezTo>
                      <a:cubicBezTo>
                        <a:pt x="75" y="57"/>
                        <a:pt x="76" y="55"/>
                        <a:pt x="76" y="55"/>
                      </a:cubicBezTo>
                      <a:cubicBezTo>
                        <a:pt x="75" y="56"/>
                        <a:pt x="75" y="56"/>
                        <a:pt x="75" y="56"/>
                      </a:cubicBezTo>
                      <a:cubicBezTo>
                        <a:pt x="75" y="57"/>
                        <a:pt x="74" y="57"/>
                        <a:pt x="74" y="56"/>
                      </a:cubicBezTo>
                      <a:cubicBezTo>
                        <a:pt x="73" y="58"/>
                        <a:pt x="76" y="58"/>
                        <a:pt x="75" y="60"/>
                      </a:cubicBezTo>
                      <a:cubicBezTo>
                        <a:pt x="76" y="59"/>
                        <a:pt x="76" y="59"/>
                        <a:pt x="77" y="58"/>
                      </a:cubicBezTo>
                      <a:cubicBezTo>
                        <a:pt x="77" y="58"/>
                        <a:pt x="77" y="58"/>
                        <a:pt x="77" y="58"/>
                      </a:cubicBezTo>
                      <a:cubicBezTo>
                        <a:pt x="77" y="57"/>
                        <a:pt x="79" y="57"/>
                        <a:pt x="79" y="56"/>
                      </a:cubicBezTo>
                      <a:cubicBezTo>
                        <a:pt x="80" y="55"/>
                        <a:pt x="81" y="54"/>
                        <a:pt x="81" y="55"/>
                      </a:cubicBezTo>
                      <a:cubicBezTo>
                        <a:pt x="80" y="57"/>
                        <a:pt x="80" y="57"/>
                        <a:pt x="80" y="57"/>
                      </a:cubicBezTo>
                      <a:cubicBezTo>
                        <a:pt x="80" y="57"/>
                        <a:pt x="80" y="56"/>
                        <a:pt x="80" y="56"/>
                      </a:cubicBezTo>
                      <a:cubicBezTo>
                        <a:pt x="81" y="56"/>
                        <a:pt x="78" y="59"/>
                        <a:pt x="81" y="57"/>
                      </a:cubicBezTo>
                      <a:cubicBezTo>
                        <a:pt x="81" y="56"/>
                        <a:pt x="81" y="56"/>
                        <a:pt x="81" y="56"/>
                      </a:cubicBezTo>
                      <a:cubicBezTo>
                        <a:pt x="82" y="55"/>
                        <a:pt x="85" y="53"/>
                        <a:pt x="84" y="54"/>
                      </a:cubicBezTo>
                      <a:cubicBezTo>
                        <a:pt x="86" y="52"/>
                        <a:pt x="84" y="54"/>
                        <a:pt x="86" y="52"/>
                      </a:cubicBezTo>
                      <a:cubicBezTo>
                        <a:pt x="84" y="55"/>
                        <a:pt x="85" y="51"/>
                        <a:pt x="83" y="54"/>
                      </a:cubicBezTo>
                      <a:cubicBezTo>
                        <a:pt x="85" y="51"/>
                        <a:pt x="83" y="53"/>
                        <a:pt x="85" y="50"/>
                      </a:cubicBezTo>
                      <a:cubicBezTo>
                        <a:pt x="84" y="51"/>
                        <a:pt x="84" y="51"/>
                        <a:pt x="84" y="51"/>
                      </a:cubicBezTo>
                      <a:cubicBezTo>
                        <a:pt x="84" y="51"/>
                        <a:pt x="83" y="51"/>
                        <a:pt x="83" y="51"/>
                      </a:cubicBezTo>
                      <a:cubicBezTo>
                        <a:pt x="83" y="51"/>
                        <a:pt x="83" y="51"/>
                        <a:pt x="83" y="51"/>
                      </a:cubicBezTo>
                      <a:cubicBezTo>
                        <a:pt x="83" y="51"/>
                        <a:pt x="83" y="51"/>
                        <a:pt x="83" y="51"/>
                      </a:cubicBezTo>
                      <a:cubicBezTo>
                        <a:pt x="83" y="51"/>
                        <a:pt x="83" y="51"/>
                        <a:pt x="83" y="51"/>
                      </a:cubicBezTo>
                      <a:cubicBezTo>
                        <a:pt x="83" y="52"/>
                        <a:pt x="83" y="52"/>
                        <a:pt x="83" y="52"/>
                      </a:cubicBezTo>
                      <a:cubicBezTo>
                        <a:pt x="81" y="54"/>
                        <a:pt x="81" y="53"/>
                        <a:pt x="80" y="54"/>
                      </a:cubicBezTo>
                      <a:cubicBezTo>
                        <a:pt x="80" y="53"/>
                        <a:pt x="81" y="53"/>
                        <a:pt x="81" y="52"/>
                      </a:cubicBezTo>
                      <a:cubicBezTo>
                        <a:pt x="80" y="53"/>
                        <a:pt x="80" y="53"/>
                        <a:pt x="80" y="53"/>
                      </a:cubicBezTo>
                      <a:cubicBezTo>
                        <a:pt x="81" y="52"/>
                        <a:pt x="81" y="51"/>
                        <a:pt x="82" y="50"/>
                      </a:cubicBezTo>
                      <a:cubicBezTo>
                        <a:pt x="82" y="50"/>
                        <a:pt x="82" y="50"/>
                        <a:pt x="82" y="50"/>
                      </a:cubicBezTo>
                      <a:cubicBezTo>
                        <a:pt x="83" y="49"/>
                        <a:pt x="82" y="48"/>
                        <a:pt x="82" y="49"/>
                      </a:cubicBezTo>
                      <a:cubicBezTo>
                        <a:pt x="82" y="48"/>
                        <a:pt x="80" y="50"/>
                        <a:pt x="81" y="49"/>
                      </a:cubicBezTo>
                      <a:cubicBezTo>
                        <a:pt x="80" y="49"/>
                        <a:pt x="80" y="49"/>
                        <a:pt x="80" y="49"/>
                      </a:cubicBezTo>
                      <a:cubicBezTo>
                        <a:pt x="80" y="49"/>
                        <a:pt x="80" y="49"/>
                        <a:pt x="80" y="49"/>
                      </a:cubicBezTo>
                      <a:cubicBezTo>
                        <a:pt x="79" y="48"/>
                        <a:pt x="77" y="50"/>
                        <a:pt x="78" y="47"/>
                      </a:cubicBezTo>
                      <a:cubicBezTo>
                        <a:pt x="77" y="47"/>
                        <a:pt x="77" y="47"/>
                        <a:pt x="77" y="46"/>
                      </a:cubicBezTo>
                      <a:cubicBezTo>
                        <a:pt x="77" y="45"/>
                        <a:pt x="77" y="45"/>
                        <a:pt x="77" y="45"/>
                      </a:cubicBezTo>
                      <a:cubicBezTo>
                        <a:pt x="77" y="45"/>
                        <a:pt x="77" y="43"/>
                        <a:pt x="76" y="44"/>
                      </a:cubicBezTo>
                      <a:cubicBezTo>
                        <a:pt x="78" y="41"/>
                        <a:pt x="75" y="42"/>
                        <a:pt x="75" y="41"/>
                      </a:cubicBezTo>
                      <a:cubicBezTo>
                        <a:pt x="74" y="43"/>
                        <a:pt x="74" y="43"/>
                        <a:pt x="74" y="43"/>
                      </a:cubicBezTo>
                      <a:cubicBezTo>
                        <a:pt x="74" y="43"/>
                        <a:pt x="73" y="43"/>
                        <a:pt x="72" y="43"/>
                      </a:cubicBezTo>
                      <a:cubicBezTo>
                        <a:pt x="71" y="45"/>
                        <a:pt x="71" y="45"/>
                        <a:pt x="71" y="45"/>
                      </a:cubicBezTo>
                      <a:cubicBezTo>
                        <a:pt x="70" y="46"/>
                        <a:pt x="71" y="43"/>
                        <a:pt x="70" y="43"/>
                      </a:cubicBezTo>
                      <a:cubicBezTo>
                        <a:pt x="71" y="42"/>
                        <a:pt x="71" y="42"/>
                        <a:pt x="71" y="43"/>
                      </a:cubicBezTo>
                      <a:cubicBezTo>
                        <a:pt x="72" y="39"/>
                        <a:pt x="67" y="44"/>
                        <a:pt x="68" y="41"/>
                      </a:cubicBezTo>
                      <a:cubicBezTo>
                        <a:pt x="68" y="42"/>
                        <a:pt x="68" y="41"/>
                        <a:pt x="68" y="41"/>
                      </a:cubicBezTo>
                      <a:cubicBezTo>
                        <a:pt x="68" y="41"/>
                        <a:pt x="68" y="41"/>
                        <a:pt x="68" y="41"/>
                      </a:cubicBezTo>
                      <a:cubicBezTo>
                        <a:pt x="68" y="41"/>
                        <a:pt x="68" y="41"/>
                        <a:pt x="68" y="41"/>
                      </a:cubicBezTo>
                      <a:cubicBezTo>
                        <a:pt x="68" y="41"/>
                        <a:pt x="68" y="40"/>
                        <a:pt x="68" y="40"/>
                      </a:cubicBezTo>
                      <a:cubicBezTo>
                        <a:pt x="68" y="40"/>
                        <a:pt x="68" y="41"/>
                        <a:pt x="68" y="41"/>
                      </a:cubicBezTo>
                      <a:cubicBezTo>
                        <a:pt x="68" y="41"/>
                        <a:pt x="68" y="41"/>
                        <a:pt x="67" y="41"/>
                      </a:cubicBezTo>
                      <a:cubicBezTo>
                        <a:pt x="68" y="40"/>
                        <a:pt x="68" y="40"/>
                        <a:pt x="68" y="40"/>
                      </a:cubicBezTo>
                      <a:cubicBezTo>
                        <a:pt x="68" y="40"/>
                        <a:pt x="68" y="40"/>
                        <a:pt x="68" y="40"/>
                      </a:cubicBezTo>
                      <a:cubicBezTo>
                        <a:pt x="68" y="39"/>
                        <a:pt x="67" y="40"/>
                        <a:pt x="67" y="41"/>
                      </a:cubicBezTo>
                      <a:cubicBezTo>
                        <a:pt x="66" y="42"/>
                        <a:pt x="66" y="42"/>
                        <a:pt x="66" y="42"/>
                      </a:cubicBezTo>
                      <a:cubicBezTo>
                        <a:pt x="67" y="40"/>
                        <a:pt x="65" y="43"/>
                        <a:pt x="66" y="40"/>
                      </a:cubicBezTo>
                      <a:cubicBezTo>
                        <a:pt x="65" y="41"/>
                        <a:pt x="65" y="40"/>
                        <a:pt x="63" y="43"/>
                      </a:cubicBezTo>
                      <a:cubicBezTo>
                        <a:pt x="63" y="43"/>
                        <a:pt x="63" y="42"/>
                        <a:pt x="63" y="42"/>
                      </a:cubicBezTo>
                      <a:cubicBezTo>
                        <a:pt x="63" y="42"/>
                        <a:pt x="63" y="41"/>
                        <a:pt x="62" y="42"/>
                      </a:cubicBezTo>
                      <a:cubicBezTo>
                        <a:pt x="64" y="40"/>
                        <a:pt x="64" y="40"/>
                        <a:pt x="64" y="40"/>
                      </a:cubicBezTo>
                      <a:cubicBezTo>
                        <a:pt x="61" y="42"/>
                        <a:pt x="61" y="42"/>
                        <a:pt x="61" y="42"/>
                      </a:cubicBezTo>
                      <a:cubicBezTo>
                        <a:pt x="62" y="41"/>
                        <a:pt x="62" y="40"/>
                        <a:pt x="64" y="39"/>
                      </a:cubicBezTo>
                      <a:cubicBezTo>
                        <a:pt x="61" y="41"/>
                        <a:pt x="63" y="39"/>
                        <a:pt x="60" y="41"/>
                      </a:cubicBezTo>
                      <a:cubicBezTo>
                        <a:pt x="61" y="40"/>
                        <a:pt x="61" y="40"/>
                        <a:pt x="61" y="40"/>
                      </a:cubicBezTo>
                      <a:cubicBezTo>
                        <a:pt x="61" y="40"/>
                        <a:pt x="60" y="41"/>
                        <a:pt x="60" y="40"/>
                      </a:cubicBezTo>
                      <a:cubicBezTo>
                        <a:pt x="62" y="38"/>
                        <a:pt x="58" y="38"/>
                        <a:pt x="59" y="35"/>
                      </a:cubicBezTo>
                      <a:cubicBezTo>
                        <a:pt x="56" y="39"/>
                        <a:pt x="59" y="33"/>
                        <a:pt x="57" y="36"/>
                      </a:cubicBezTo>
                      <a:cubicBezTo>
                        <a:pt x="58" y="35"/>
                        <a:pt x="58" y="35"/>
                        <a:pt x="59" y="34"/>
                      </a:cubicBezTo>
                      <a:cubicBezTo>
                        <a:pt x="58" y="34"/>
                        <a:pt x="59" y="32"/>
                        <a:pt x="57" y="34"/>
                      </a:cubicBezTo>
                      <a:cubicBezTo>
                        <a:pt x="57" y="33"/>
                        <a:pt x="58" y="33"/>
                        <a:pt x="58" y="32"/>
                      </a:cubicBezTo>
                      <a:cubicBezTo>
                        <a:pt x="58" y="32"/>
                        <a:pt x="57" y="33"/>
                        <a:pt x="58" y="32"/>
                      </a:cubicBezTo>
                      <a:cubicBezTo>
                        <a:pt x="58" y="32"/>
                        <a:pt x="58" y="32"/>
                        <a:pt x="59" y="31"/>
                      </a:cubicBezTo>
                      <a:cubicBezTo>
                        <a:pt x="58" y="31"/>
                        <a:pt x="56" y="34"/>
                        <a:pt x="54" y="36"/>
                      </a:cubicBezTo>
                      <a:cubicBezTo>
                        <a:pt x="55" y="35"/>
                        <a:pt x="54" y="35"/>
                        <a:pt x="53" y="37"/>
                      </a:cubicBezTo>
                      <a:cubicBezTo>
                        <a:pt x="54" y="36"/>
                        <a:pt x="54" y="35"/>
                        <a:pt x="55" y="35"/>
                      </a:cubicBezTo>
                      <a:cubicBezTo>
                        <a:pt x="54" y="34"/>
                        <a:pt x="54" y="32"/>
                        <a:pt x="53" y="35"/>
                      </a:cubicBezTo>
                      <a:cubicBezTo>
                        <a:pt x="53" y="34"/>
                        <a:pt x="52" y="34"/>
                        <a:pt x="52" y="34"/>
                      </a:cubicBezTo>
                      <a:cubicBezTo>
                        <a:pt x="52" y="34"/>
                        <a:pt x="52" y="34"/>
                        <a:pt x="51" y="34"/>
                      </a:cubicBezTo>
                      <a:cubicBezTo>
                        <a:pt x="51" y="34"/>
                        <a:pt x="51" y="34"/>
                        <a:pt x="51" y="34"/>
                      </a:cubicBezTo>
                      <a:cubicBezTo>
                        <a:pt x="49" y="36"/>
                        <a:pt x="50" y="34"/>
                        <a:pt x="50" y="34"/>
                      </a:cubicBezTo>
                      <a:cubicBezTo>
                        <a:pt x="50" y="34"/>
                        <a:pt x="50" y="34"/>
                        <a:pt x="50" y="34"/>
                      </a:cubicBezTo>
                      <a:cubicBezTo>
                        <a:pt x="51" y="32"/>
                        <a:pt x="49" y="35"/>
                        <a:pt x="50" y="32"/>
                      </a:cubicBezTo>
                      <a:cubicBezTo>
                        <a:pt x="49" y="34"/>
                        <a:pt x="49" y="34"/>
                        <a:pt x="49" y="34"/>
                      </a:cubicBezTo>
                      <a:cubicBezTo>
                        <a:pt x="46" y="37"/>
                        <a:pt x="49" y="31"/>
                        <a:pt x="48" y="32"/>
                      </a:cubicBezTo>
                      <a:cubicBezTo>
                        <a:pt x="48" y="33"/>
                        <a:pt x="48" y="33"/>
                        <a:pt x="48" y="33"/>
                      </a:cubicBezTo>
                      <a:cubicBezTo>
                        <a:pt x="46" y="34"/>
                        <a:pt x="50" y="28"/>
                        <a:pt x="50" y="27"/>
                      </a:cubicBezTo>
                      <a:cubicBezTo>
                        <a:pt x="50" y="27"/>
                        <a:pt x="50" y="27"/>
                        <a:pt x="51" y="27"/>
                      </a:cubicBezTo>
                      <a:cubicBezTo>
                        <a:pt x="51" y="24"/>
                        <a:pt x="49" y="29"/>
                        <a:pt x="48" y="29"/>
                      </a:cubicBezTo>
                      <a:cubicBezTo>
                        <a:pt x="49" y="28"/>
                        <a:pt x="50" y="26"/>
                        <a:pt x="50" y="26"/>
                      </a:cubicBezTo>
                      <a:cubicBezTo>
                        <a:pt x="51" y="25"/>
                        <a:pt x="47" y="29"/>
                        <a:pt x="48" y="26"/>
                      </a:cubicBezTo>
                      <a:cubicBezTo>
                        <a:pt x="47" y="27"/>
                        <a:pt x="47" y="28"/>
                        <a:pt x="46" y="28"/>
                      </a:cubicBezTo>
                      <a:cubicBezTo>
                        <a:pt x="45" y="29"/>
                        <a:pt x="47" y="25"/>
                        <a:pt x="45" y="27"/>
                      </a:cubicBezTo>
                      <a:cubicBezTo>
                        <a:pt x="45" y="27"/>
                        <a:pt x="45" y="27"/>
                        <a:pt x="45" y="26"/>
                      </a:cubicBezTo>
                      <a:cubicBezTo>
                        <a:pt x="45" y="27"/>
                        <a:pt x="44" y="27"/>
                        <a:pt x="43" y="28"/>
                      </a:cubicBezTo>
                      <a:cubicBezTo>
                        <a:pt x="46" y="23"/>
                        <a:pt x="39" y="30"/>
                        <a:pt x="42" y="25"/>
                      </a:cubicBezTo>
                      <a:cubicBezTo>
                        <a:pt x="41" y="24"/>
                        <a:pt x="41" y="24"/>
                        <a:pt x="41" y="24"/>
                      </a:cubicBezTo>
                      <a:cubicBezTo>
                        <a:pt x="42" y="24"/>
                        <a:pt x="42" y="24"/>
                        <a:pt x="42" y="24"/>
                      </a:cubicBezTo>
                      <a:cubicBezTo>
                        <a:pt x="41" y="23"/>
                        <a:pt x="40" y="24"/>
                        <a:pt x="39" y="25"/>
                      </a:cubicBezTo>
                      <a:cubicBezTo>
                        <a:pt x="40" y="25"/>
                        <a:pt x="40" y="24"/>
                        <a:pt x="40" y="24"/>
                      </a:cubicBezTo>
                      <a:cubicBezTo>
                        <a:pt x="40" y="22"/>
                        <a:pt x="40" y="23"/>
                        <a:pt x="37" y="25"/>
                      </a:cubicBezTo>
                      <a:cubicBezTo>
                        <a:pt x="38" y="23"/>
                        <a:pt x="38" y="23"/>
                        <a:pt x="38" y="23"/>
                      </a:cubicBezTo>
                      <a:cubicBezTo>
                        <a:pt x="38" y="24"/>
                        <a:pt x="39" y="20"/>
                        <a:pt x="37" y="21"/>
                      </a:cubicBezTo>
                      <a:cubicBezTo>
                        <a:pt x="37" y="21"/>
                        <a:pt x="37" y="20"/>
                        <a:pt x="38" y="20"/>
                      </a:cubicBezTo>
                      <a:cubicBezTo>
                        <a:pt x="35" y="22"/>
                        <a:pt x="39" y="14"/>
                        <a:pt x="34" y="20"/>
                      </a:cubicBezTo>
                      <a:cubicBezTo>
                        <a:pt x="33" y="21"/>
                        <a:pt x="33" y="21"/>
                        <a:pt x="33" y="21"/>
                      </a:cubicBezTo>
                      <a:cubicBezTo>
                        <a:pt x="33" y="22"/>
                        <a:pt x="31" y="23"/>
                        <a:pt x="30" y="25"/>
                      </a:cubicBezTo>
                      <a:cubicBezTo>
                        <a:pt x="30" y="25"/>
                        <a:pt x="31" y="22"/>
                        <a:pt x="31" y="22"/>
                      </a:cubicBezTo>
                      <a:cubicBezTo>
                        <a:pt x="31" y="23"/>
                        <a:pt x="31" y="23"/>
                        <a:pt x="31" y="23"/>
                      </a:cubicBezTo>
                      <a:cubicBezTo>
                        <a:pt x="33" y="20"/>
                        <a:pt x="31" y="21"/>
                        <a:pt x="33" y="19"/>
                      </a:cubicBezTo>
                      <a:cubicBezTo>
                        <a:pt x="31" y="18"/>
                        <a:pt x="31" y="15"/>
                        <a:pt x="29" y="14"/>
                      </a:cubicBezTo>
                      <a:cubicBezTo>
                        <a:pt x="28" y="16"/>
                        <a:pt x="28" y="16"/>
                        <a:pt x="28" y="16"/>
                      </a:cubicBezTo>
                      <a:cubicBezTo>
                        <a:pt x="27" y="16"/>
                        <a:pt x="27" y="16"/>
                        <a:pt x="27" y="16"/>
                      </a:cubicBezTo>
                      <a:cubicBezTo>
                        <a:pt x="28" y="15"/>
                        <a:pt x="29" y="14"/>
                        <a:pt x="29" y="14"/>
                      </a:cubicBezTo>
                      <a:cubicBezTo>
                        <a:pt x="30" y="13"/>
                        <a:pt x="28" y="15"/>
                        <a:pt x="27" y="16"/>
                      </a:cubicBezTo>
                      <a:cubicBezTo>
                        <a:pt x="27" y="14"/>
                        <a:pt x="29" y="13"/>
                        <a:pt x="29" y="13"/>
                      </a:cubicBezTo>
                      <a:cubicBezTo>
                        <a:pt x="29" y="13"/>
                        <a:pt x="29" y="13"/>
                        <a:pt x="29" y="13"/>
                      </a:cubicBezTo>
                      <a:cubicBezTo>
                        <a:pt x="29" y="13"/>
                        <a:pt x="29" y="13"/>
                        <a:pt x="29" y="13"/>
                      </a:cubicBezTo>
                      <a:cubicBezTo>
                        <a:pt x="28" y="14"/>
                        <a:pt x="27" y="15"/>
                        <a:pt x="27" y="14"/>
                      </a:cubicBezTo>
                      <a:cubicBezTo>
                        <a:pt x="27" y="14"/>
                        <a:pt x="28" y="13"/>
                        <a:pt x="28" y="13"/>
                      </a:cubicBezTo>
                      <a:cubicBezTo>
                        <a:pt x="28" y="13"/>
                        <a:pt x="28" y="13"/>
                        <a:pt x="27" y="13"/>
                      </a:cubicBezTo>
                      <a:cubicBezTo>
                        <a:pt x="27" y="12"/>
                        <a:pt x="27" y="12"/>
                        <a:pt x="27" y="12"/>
                      </a:cubicBezTo>
                      <a:cubicBezTo>
                        <a:pt x="26" y="14"/>
                        <a:pt x="26" y="14"/>
                        <a:pt x="26" y="14"/>
                      </a:cubicBezTo>
                      <a:cubicBezTo>
                        <a:pt x="25" y="15"/>
                        <a:pt x="25" y="13"/>
                        <a:pt x="24" y="16"/>
                      </a:cubicBezTo>
                      <a:cubicBezTo>
                        <a:pt x="26" y="12"/>
                        <a:pt x="23" y="13"/>
                        <a:pt x="23" y="12"/>
                      </a:cubicBezTo>
                      <a:cubicBezTo>
                        <a:pt x="22" y="13"/>
                        <a:pt x="22" y="13"/>
                        <a:pt x="21" y="12"/>
                      </a:cubicBezTo>
                      <a:cubicBezTo>
                        <a:pt x="21" y="13"/>
                        <a:pt x="20" y="15"/>
                        <a:pt x="19" y="14"/>
                      </a:cubicBezTo>
                      <a:cubicBezTo>
                        <a:pt x="23" y="10"/>
                        <a:pt x="20" y="12"/>
                        <a:pt x="22" y="8"/>
                      </a:cubicBezTo>
                      <a:cubicBezTo>
                        <a:pt x="21" y="11"/>
                        <a:pt x="21" y="8"/>
                        <a:pt x="19" y="11"/>
                      </a:cubicBezTo>
                      <a:cubicBezTo>
                        <a:pt x="19" y="11"/>
                        <a:pt x="20" y="10"/>
                        <a:pt x="20" y="8"/>
                      </a:cubicBezTo>
                      <a:cubicBezTo>
                        <a:pt x="18" y="10"/>
                        <a:pt x="20" y="6"/>
                        <a:pt x="18" y="6"/>
                      </a:cubicBezTo>
                      <a:cubicBezTo>
                        <a:pt x="18" y="6"/>
                        <a:pt x="17" y="7"/>
                        <a:pt x="16" y="8"/>
                      </a:cubicBezTo>
                      <a:cubicBezTo>
                        <a:pt x="18" y="5"/>
                        <a:pt x="18" y="5"/>
                        <a:pt x="18" y="5"/>
                      </a:cubicBezTo>
                      <a:cubicBezTo>
                        <a:pt x="18" y="5"/>
                        <a:pt x="15" y="8"/>
                        <a:pt x="17" y="6"/>
                      </a:cubicBezTo>
                      <a:cubicBezTo>
                        <a:pt x="16" y="6"/>
                        <a:pt x="16" y="7"/>
                        <a:pt x="16" y="7"/>
                      </a:cubicBezTo>
                      <a:cubicBezTo>
                        <a:pt x="16" y="3"/>
                        <a:pt x="10" y="6"/>
                        <a:pt x="12" y="0"/>
                      </a:cubicBezTo>
                      <a:cubicBezTo>
                        <a:pt x="12" y="1"/>
                        <a:pt x="11" y="1"/>
                        <a:pt x="11" y="1"/>
                      </a:cubicBezTo>
                      <a:cubicBezTo>
                        <a:pt x="11" y="1"/>
                        <a:pt x="10" y="2"/>
                        <a:pt x="9" y="3"/>
                      </a:cubicBezTo>
                      <a:cubicBezTo>
                        <a:pt x="10" y="1"/>
                        <a:pt x="10" y="1"/>
                        <a:pt x="10" y="1"/>
                      </a:cubicBezTo>
                      <a:cubicBezTo>
                        <a:pt x="8" y="2"/>
                        <a:pt x="9" y="0"/>
                        <a:pt x="8" y="2"/>
                      </a:cubicBezTo>
                      <a:cubicBezTo>
                        <a:pt x="8" y="2"/>
                        <a:pt x="8" y="2"/>
                        <a:pt x="8" y="2"/>
                      </a:cubicBezTo>
                      <a:cubicBezTo>
                        <a:pt x="6" y="4"/>
                        <a:pt x="5" y="7"/>
                        <a:pt x="2" y="10"/>
                      </a:cubicBezTo>
                      <a:cubicBezTo>
                        <a:pt x="5" y="8"/>
                        <a:pt x="0" y="15"/>
                        <a:pt x="4" y="12"/>
                      </a:cubicBezTo>
                      <a:cubicBezTo>
                        <a:pt x="3" y="12"/>
                        <a:pt x="3" y="13"/>
                        <a:pt x="2" y="13"/>
                      </a:cubicBezTo>
                      <a:cubicBezTo>
                        <a:pt x="3" y="12"/>
                        <a:pt x="4" y="12"/>
                        <a:pt x="4" y="13"/>
                      </a:cubicBezTo>
                      <a:cubicBezTo>
                        <a:pt x="3" y="13"/>
                        <a:pt x="3" y="13"/>
                        <a:pt x="3" y="13"/>
                      </a:cubicBezTo>
                      <a:cubicBezTo>
                        <a:pt x="5" y="14"/>
                        <a:pt x="4" y="15"/>
                        <a:pt x="5" y="17"/>
                      </a:cubicBezTo>
                      <a:cubicBezTo>
                        <a:pt x="6" y="15"/>
                        <a:pt x="6" y="15"/>
                        <a:pt x="6" y="15"/>
                      </a:cubicBezTo>
                      <a:cubicBezTo>
                        <a:pt x="6" y="16"/>
                        <a:pt x="5" y="16"/>
                        <a:pt x="5" y="17"/>
                      </a:cubicBezTo>
                      <a:cubicBezTo>
                        <a:pt x="7" y="15"/>
                        <a:pt x="5" y="16"/>
                        <a:pt x="7" y="14"/>
                      </a:cubicBezTo>
                      <a:cubicBezTo>
                        <a:pt x="5" y="17"/>
                        <a:pt x="8" y="15"/>
                        <a:pt x="6" y="19"/>
                      </a:cubicBezTo>
                      <a:cubicBezTo>
                        <a:pt x="6" y="19"/>
                        <a:pt x="7" y="17"/>
                        <a:pt x="8" y="17"/>
                      </a:cubicBezTo>
                      <a:cubicBezTo>
                        <a:pt x="7" y="18"/>
                        <a:pt x="7" y="18"/>
                        <a:pt x="7" y="18"/>
                      </a:cubicBezTo>
                      <a:cubicBezTo>
                        <a:pt x="8" y="17"/>
                        <a:pt x="8" y="17"/>
                        <a:pt x="8" y="17"/>
                      </a:cubicBezTo>
                      <a:cubicBezTo>
                        <a:pt x="8" y="18"/>
                        <a:pt x="7" y="19"/>
                        <a:pt x="7" y="20"/>
                      </a:cubicBezTo>
                      <a:cubicBezTo>
                        <a:pt x="7" y="19"/>
                        <a:pt x="6" y="20"/>
                        <a:pt x="6" y="20"/>
                      </a:cubicBezTo>
                      <a:cubicBezTo>
                        <a:pt x="6" y="21"/>
                        <a:pt x="7" y="20"/>
                        <a:pt x="7" y="20"/>
                      </a:cubicBezTo>
                      <a:cubicBezTo>
                        <a:pt x="7" y="20"/>
                        <a:pt x="7" y="20"/>
                        <a:pt x="7" y="20"/>
                      </a:cubicBezTo>
                      <a:cubicBezTo>
                        <a:pt x="9" y="20"/>
                        <a:pt x="9" y="22"/>
                        <a:pt x="12" y="21"/>
                      </a:cubicBezTo>
                      <a:cubicBezTo>
                        <a:pt x="12" y="20"/>
                        <a:pt x="12" y="20"/>
                        <a:pt x="12" y="20"/>
                      </a:cubicBezTo>
                      <a:cubicBezTo>
                        <a:pt x="14" y="19"/>
                        <a:pt x="12" y="21"/>
                        <a:pt x="14" y="21"/>
                      </a:cubicBezTo>
                      <a:cubicBezTo>
                        <a:pt x="13" y="21"/>
                        <a:pt x="13" y="21"/>
                        <a:pt x="13" y="21"/>
                      </a:cubicBezTo>
                      <a:cubicBezTo>
                        <a:pt x="14" y="21"/>
                        <a:pt x="15" y="20"/>
                        <a:pt x="15" y="21"/>
                      </a:cubicBezTo>
                      <a:cubicBezTo>
                        <a:pt x="14" y="21"/>
                        <a:pt x="14" y="23"/>
                        <a:pt x="13" y="23"/>
                      </a:cubicBezTo>
                      <a:cubicBezTo>
                        <a:pt x="15" y="22"/>
                        <a:pt x="14" y="22"/>
                        <a:pt x="17" y="20"/>
                      </a:cubicBezTo>
                      <a:cubicBezTo>
                        <a:pt x="16" y="21"/>
                        <a:pt x="16" y="21"/>
                        <a:pt x="16" y="21"/>
                      </a:cubicBezTo>
                      <a:cubicBezTo>
                        <a:pt x="17" y="21"/>
                        <a:pt x="17" y="20"/>
                        <a:pt x="18" y="20"/>
                      </a:cubicBezTo>
                      <a:cubicBezTo>
                        <a:pt x="17" y="21"/>
                        <a:pt x="17" y="22"/>
                        <a:pt x="16" y="23"/>
                      </a:cubicBezTo>
                      <a:cubicBezTo>
                        <a:pt x="15" y="26"/>
                        <a:pt x="19" y="21"/>
                        <a:pt x="16" y="25"/>
                      </a:cubicBezTo>
                      <a:cubicBezTo>
                        <a:pt x="19" y="22"/>
                        <a:pt x="17" y="23"/>
                        <a:pt x="18" y="23"/>
                      </a:cubicBezTo>
                      <a:cubicBezTo>
                        <a:pt x="18" y="21"/>
                        <a:pt x="20" y="20"/>
                        <a:pt x="20" y="21"/>
                      </a:cubicBezTo>
                      <a:cubicBezTo>
                        <a:pt x="20" y="21"/>
                        <a:pt x="17" y="25"/>
                        <a:pt x="18" y="26"/>
                      </a:cubicBezTo>
                      <a:cubicBezTo>
                        <a:pt x="18" y="26"/>
                        <a:pt x="18" y="26"/>
                        <a:pt x="18" y="26"/>
                      </a:cubicBezTo>
                      <a:cubicBezTo>
                        <a:pt x="17" y="27"/>
                        <a:pt x="19" y="25"/>
                        <a:pt x="18" y="27"/>
                      </a:cubicBezTo>
                      <a:cubicBezTo>
                        <a:pt x="20" y="25"/>
                        <a:pt x="19" y="27"/>
                        <a:pt x="21" y="25"/>
                      </a:cubicBezTo>
                      <a:cubicBezTo>
                        <a:pt x="20" y="25"/>
                        <a:pt x="20" y="25"/>
                        <a:pt x="20" y="25"/>
                      </a:cubicBezTo>
                      <a:cubicBezTo>
                        <a:pt x="20" y="24"/>
                        <a:pt x="23" y="22"/>
                        <a:pt x="22" y="24"/>
                      </a:cubicBezTo>
                      <a:cubicBezTo>
                        <a:pt x="22" y="24"/>
                        <a:pt x="21" y="25"/>
                        <a:pt x="21" y="25"/>
                      </a:cubicBezTo>
                      <a:cubicBezTo>
                        <a:pt x="21" y="26"/>
                        <a:pt x="22" y="25"/>
                        <a:pt x="21" y="26"/>
                      </a:cubicBezTo>
                      <a:cubicBezTo>
                        <a:pt x="19" y="28"/>
                        <a:pt x="20" y="26"/>
                        <a:pt x="18" y="27"/>
                      </a:cubicBezTo>
                      <a:cubicBezTo>
                        <a:pt x="18" y="28"/>
                        <a:pt x="20" y="26"/>
                        <a:pt x="18" y="29"/>
                      </a:cubicBezTo>
                      <a:cubicBezTo>
                        <a:pt x="21" y="25"/>
                        <a:pt x="19" y="29"/>
                        <a:pt x="21" y="27"/>
                      </a:cubicBezTo>
                      <a:cubicBezTo>
                        <a:pt x="20" y="29"/>
                        <a:pt x="20" y="29"/>
                        <a:pt x="20" y="29"/>
                      </a:cubicBezTo>
                      <a:cubicBezTo>
                        <a:pt x="20" y="28"/>
                        <a:pt x="21" y="28"/>
                        <a:pt x="21" y="28"/>
                      </a:cubicBezTo>
                      <a:cubicBezTo>
                        <a:pt x="19" y="30"/>
                        <a:pt x="19" y="30"/>
                        <a:pt x="19" y="30"/>
                      </a:cubicBezTo>
                      <a:cubicBezTo>
                        <a:pt x="21" y="28"/>
                        <a:pt x="19" y="32"/>
                        <a:pt x="20" y="31"/>
                      </a:cubicBezTo>
                      <a:cubicBezTo>
                        <a:pt x="19" y="31"/>
                        <a:pt x="21" y="29"/>
                        <a:pt x="22" y="28"/>
                      </a:cubicBezTo>
                      <a:cubicBezTo>
                        <a:pt x="24" y="26"/>
                        <a:pt x="19" y="32"/>
                        <a:pt x="21" y="32"/>
                      </a:cubicBezTo>
                      <a:cubicBezTo>
                        <a:pt x="20" y="32"/>
                        <a:pt x="21" y="31"/>
                        <a:pt x="22" y="30"/>
                      </a:cubicBezTo>
                      <a:cubicBezTo>
                        <a:pt x="22" y="31"/>
                        <a:pt x="21" y="32"/>
                        <a:pt x="21" y="33"/>
                      </a:cubicBezTo>
                      <a:cubicBezTo>
                        <a:pt x="22" y="33"/>
                        <a:pt x="22" y="31"/>
                        <a:pt x="23" y="30"/>
                      </a:cubicBezTo>
                      <a:cubicBezTo>
                        <a:pt x="22" y="32"/>
                        <a:pt x="24" y="30"/>
                        <a:pt x="25" y="29"/>
                      </a:cubicBezTo>
                      <a:cubicBezTo>
                        <a:pt x="24" y="31"/>
                        <a:pt x="24" y="31"/>
                        <a:pt x="24" y="31"/>
                      </a:cubicBezTo>
                      <a:cubicBezTo>
                        <a:pt x="24" y="32"/>
                        <a:pt x="26" y="28"/>
                        <a:pt x="26" y="30"/>
                      </a:cubicBezTo>
                      <a:cubicBezTo>
                        <a:pt x="24" y="31"/>
                        <a:pt x="24" y="31"/>
                        <a:pt x="24" y="31"/>
                      </a:cubicBezTo>
                      <a:cubicBezTo>
                        <a:pt x="25" y="31"/>
                        <a:pt x="25" y="31"/>
                        <a:pt x="25" y="31"/>
                      </a:cubicBezTo>
                      <a:cubicBezTo>
                        <a:pt x="24" y="33"/>
                        <a:pt x="24" y="33"/>
                        <a:pt x="24" y="33"/>
                      </a:cubicBezTo>
                      <a:cubicBezTo>
                        <a:pt x="25" y="32"/>
                        <a:pt x="25" y="32"/>
                        <a:pt x="25" y="33"/>
                      </a:cubicBezTo>
                      <a:cubicBezTo>
                        <a:pt x="26" y="32"/>
                        <a:pt x="27" y="30"/>
                        <a:pt x="27" y="30"/>
                      </a:cubicBezTo>
                      <a:cubicBezTo>
                        <a:pt x="27" y="32"/>
                        <a:pt x="26" y="32"/>
                        <a:pt x="27" y="32"/>
                      </a:cubicBezTo>
                      <a:cubicBezTo>
                        <a:pt x="26" y="33"/>
                        <a:pt x="25" y="34"/>
                        <a:pt x="26" y="32"/>
                      </a:cubicBezTo>
                      <a:cubicBezTo>
                        <a:pt x="25" y="33"/>
                        <a:pt x="25" y="33"/>
                        <a:pt x="25" y="34"/>
                      </a:cubicBezTo>
                      <a:cubicBezTo>
                        <a:pt x="24" y="35"/>
                        <a:pt x="25" y="35"/>
                        <a:pt x="25" y="35"/>
                      </a:cubicBezTo>
                      <a:cubicBezTo>
                        <a:pt x="25" y="35"/>
                        <a:pt x="25" y="34"/>
                        <a:pt x="25" y="34"/>
                      </a:cubicBezTo>
                      <a:cubicBezTo>
                        <a:pt x="28" y="33"/>
                        <a:pt x="28" y="33"/>
                        <a:pt x="28" y="33"/>
                      </a:cubicBezTo>
                      <a:cubicBezTo>
                        <a:pt x="27" y="33"/>
                        <a:pt x="27" y="34"/>
                        <a:pt x="26" y="34"/>
                      </a:cubicBezTo>
                      <a:cubicBezTo>
                        <a:pt x="27" y="34"/>
                        <a:pt x="27" y="33"/>
                        <a:pt x="28" y="33"/>
                      </a:cubicBezTo>
                      <a:cubicBezTo>
                        <a:pt x="27" y="35"/>
                        <a:pt x="26" y="36"/>
                        <a:pt x="25" y="36"/>
                      </a:cubicBezTo>
                      <a:cubicBezTo>
                        <a:pt x="27" y="35"/>
                        <a:pt x="27" y="35"/>
                        <a:pt x="27" y="35"/>
                      </a:cubicBezTo>
                      <a:cubicBezTo>
                        <a:pt x="26" y="36"/>
                        <a:pt x="26" y="37"/>
                        <a:pt x="26" y="38"/>
                      </a:cubicBezTo>
                      <a:cubicBezTo>
                        <a:pt x="25" y="39"/>
                        <a:pt x="28" y="36"/>
                        <a:pt x="28" y="37"/>
                      </a:cubicBezTo>
                      <a:cubicBezTo>
                        <a:pt x="28" y="37"/>
                        <a:pt x="29" y="37"/>
                        <a:pt x="29" y="37"/>
                      </a:cubicBezTo>
                      <a:cubicBezTo>
                        <a:pt x="29" y="37"/>
                        <a:pt x="28" y="39"/>
                        <a:pt x="30" y="38"/>
                      </a:cubicBezTo>
                      <a:cubicBezTo>
                        <a:pt x="29" y="40"/>
                        <a:pt x="29" y="40"/>
                        <a:pt x="29" y="40"/>
                      </a:cubicBezTo>
                      <a:cubicBezTo>
                        <a:pt x="30" y="40"/>
                        <a:pt x="30" y="37"/>
                        <a:pt x="32" y="37"/>
                      </a:cubicBezTo>
                      <a:cubicBezTo>
                        <a:pt x="33" y="36"/>
                        <a:pt x="31" y="39"/>
                        <a:pt x="30" y="40"/>
                      </a:cubicBezTo>
                      <a:cubicBezTo>
                        <a:pt x="31" y="39"/>
                        <a:pt x="34" y="37"/>
                        <a:pt x="33" y="39"/>
                      </a:cubicBezTo>
                      <a:cubicBezTo>
                        <a:pt x="32" y="39"/>
                        <a:pt x="32" y="39"/>
                        <a:pt x="32" y="39"/>
                      </a:cubicBezTo>
                      <a:close/>
                      <a:moveTo>
                        <a:pt x="38" y="42"/>
                      </a:moveTo>
                      <a:cubicBezTo>
                        <a:pt x="38" y="42"/>
                        <a:pt x="37" y="43"/>
                        <a:pt x="38" y="42"/>
                      </a:cubicBezTo>
                      <a:cubicBezTo>
                        <a:pt x="39" y="40"/>
                        <a:pt x="39" y="41"/>
                        <a:pt x="38" y="42"/>
                      </a:cubicBezTo>
                      <a:close/>
                      <a:moveTo>
                        <a:pt x="50" y="44"/>
                      </a:moveTo>
                      <a:cubicBezTo>
                        <a:pt x="49" y="44"/>
                        <a:pt x="49" y="44"/>
                        <a:pt x="49" y="43"/>
                      </a:cubicBezTo>
                      <a:cubicBezTo>
                        <a:pt x="50" y="43"/>
                        <a:pt x="50" y="43"/>
                        <a:pt x="50" y="44"/>
                      </a:cubicBezTo>
                      <a:close/>
                      <a:moveTo>
                        <a:pt x="81" y="50"/>
                      </a:moveTo>
                      <a:cubicBezTo>
                        <a:pt x="81" y="50"/>
                        <a:pt x="81" y="50"/>
                        <a:pt x="81" y="50"/>
                      </a:cubicBezTo>
                      <a:cubicBezTo>
                        <a:pt x="81" y="50"/>
                        <a:pt x="81" y="50"/>
                        <a:pt x="81" y="50"/>
                      </a:cubicBezTo>
                      <a:close/>
                      <a:moveTo>
                        <a:pt x="81" y="51"/>
                      </a:moveTo>
                      <a:cubicBezTo>
                        <a:pt x="81" y="51"/>
                        <a:pt x="81" y="51"/>
                        <a:pt x="82" y="51"/>
                      </a:cubicBezTo>
                      <a:cubicBezTo>
                        <a:pt x="81" y="51"/>
                        <a:pt x="81" y="51"/>
                        <a:pt x="81" y="51"/>
                      </a:cubicBezTo>
                      <a:cubicBezTo>
                        <a:pt x="81" y="51"/>
                        <a:pt x="81" y="52"/>
                        <a:pt x="81" y="51"/>
                      </a:cubicBezTo>
                      <a:close/>
                      <a:moveTo>
                        <a:pt x="27" y="13"/>
                      </a:moveTo>
                      <a:cubicBezTo>
                        <a:pt x="27" y="14"/>
                        <a:pt x="27" y="14"/>
                        <a:pt x="27" y="14"/>
                      </a:cubicBezTo>
                      <a:cubicBezTo>
                        <a:pt x="26" y="14"/>
                        <a:pt x="27" y="14"/>
                        <a:pt x="27" y="1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4" name="Freeform 2181"/>
                <p:cNvSpPr>
                  <a:spLocks/>
                </p:cNvSpPr>
                <p:nvPr/>
              </p:nvSpPr>
              <p:spPr bwMode="auto">
                <a:xfrm>
                  <a:off x="6820" y="20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5" name="Rectangle 2182"/>
                <p:cNvSpPr>
                  <a:spLocks noChangeArrowheads="1"/>
                </p:cNvSpPr>
                <p:nvPr/>
              </p:nvSpPr>
              <p:spPr bwMode="auto">
                <a:xfrm>
                  <a:off x="6775" y="20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6" name="Freeform 2183"/>
                <p:cNvSpPr>
                  <a:spLocks/>
                </p:cNvSpPr>
                <p:nvPr/>
              </p:nvSpPr>
              <p:spPr bwMode="auto">
                <a:xfrm>
                  <a:off x="6858" y="2083"/>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7" name="Freeform 2184"/>
                <p:cNvSpPr>
                  <a:spLocks/>
                </p:cNvSpPr>
                <p:nvPr/>
              </p:nvSpPr>
              <p:spPr bwMode="auto">
                <a:xfrm>
                  <a:off x="6911" y="20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8" name="Freeform 2185"/>
                <p:cNvSpPr>
                  <a:spLocks/>
                </p:cNvSpPr>
                <p:nvPr/>
              </p:nvSpPr>
              <p:spPr bwMode="auto">
                <a:xfrm>
                  <a:off x="6899" y="2093"/>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9" name="Freeform 2186"/>
                <p:cNvSpPr>
                  <a:spLocks/>
                </p:cNvSpPr>
                <p:nvPr/>
              </p:nvSpPr>
              <p:spPr bwMode="auto">
                <a:xfrm>
                  <a:off x="6901" y="2078"/>
                  <a:ext cx="5" cy="5"/>
                </a:xfrm>
                <a:custGeom>
                  <a:avLst/>
                  <a:gdLst>
                    <a:gd name="T0" fmla="*/ 1 w 2"/>
                    <a:gd name="T1" fmla="*/ 1 h 2"/>
                    <a:gd name="T2" fmla="*/ 1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1" y="2"/>
                      </a:cubicBezTo>
                      <a:cubicBezTo>
                        <a:pt x="1" y="2"/>
                        <a:pt x="0" y="2"/>
                        <a:pt x="0" y="2"/>
                      </a:cubicBezTo>
                      <a:cubicBezTo>
                        <a:pt x="2"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0" name="Freeform 2187"/>
                <p:cNvSpPr>
                  <a:spLocks/>
                </p:cNvSpPr>
                <p:nvPr/>
              </p:nvSpPr>
              <p:spPr bwMode="auto">
                <a:xfrm>
                  <a:off x="6903"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1" name="Freeform 2188"/>
                <p:cNvSpPr>
                  <a:spLocks/>
                </p:cNvSpPr>
                <p:nvPr/>
              </p:nvSpPr>
              <p:spPr bwMode="auto">
                <a:xfrm>
                  <a:off x="6901" y="2064"/>
                  <a:ext cx="10" cy="7"/>
                </a:xfrm>
                <a:custGeom>
                  <a:avLst/>
                  <a:gdLst>
                    <a:gd name="T0" fmla="*/ 1 w 4"/>
                    <a:gd name="T1" fmla="*/ 2 h 3"/>
                    <a:gd name="T2" fmla="*/ 2 w 4"/>
                    <a:gd name="T3" fmla="*/ 1 h 3"/>
                    <a:gd name="T4" fmla="*/ 1 w 4"/>
                    <a:gd name="T5" fmla="*/ 2 h 3"/>
                  </a:gdLst>
                  <a:ahLst/>
                  <a:cxnLst>
                    <a:cxn ang="0">
                      <a:pos x="T0" y="T1"/>
                    </a:cxn>
                    <a:cxn ang="0">
                      <a:pos x="T2" y="T3"/>
                    </a:cxn>
                    <a:cxn ang="0">
                      <a:pos x="T4" y="T5"/>
                    </a:cxn>
                  </a:cxnLst>
                  <a:rect l="0" t="0" r="r" b="b"/>
                  <a:pathLst>
                    <a:path w="4" h="3">
                      <a:moveTo>
                        <a:pt x="1" y="2"/>
                      </a:moveTo>
                      <a:cubicBezTo>
                        <a:pt x="1" y="3"/>
                        <a:pt x="3" y="1"/>
                        <a:pt x="2" y="1"/>
                      </a:cubicBezTo>
                      <a:cubicBezTo>
                        <a:pt x="4"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2" name="Freeform 2189"/>
                <p:cNvSpPr>
                  <a:spLocks/>
                </p:cNvSpPr>
                <p:nvPr/>
              </p:nvSpPr>
              <p:spPr bwMode="auto">
                <a:xfrm>
                  <a:off x="6894" y="2088"/>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3" name="Freeform 2190"/>
                <p:cNvSpPr>
                  <a:spLocks/>
                </p:cNvSpPr>
                <p:nvPr/>
              </p:nvSpPr>
              <p:spPr bwMode="auto">
                <a:xfrm>
                  <a:off x="6894" y="2083"/>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4" name="Freeform 2191"/>
                <p:cNvSpPr>
                  <a:spLocks/>
                </p:cNvSpPr>
                <p:nvPr/>
              </p:nvSpPr>
              <p:spPr bwMode="auto">
                <a:xfrm>
                  <a:off x="6894"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5" name="Freeform 2192"/>
                <p:cNvSpPr>
                  <a:spLocks/>
                </p:cNvSpPr>
                <p:nvPr/>
              </p:nvSpPr>
              <p:spPr bwMode="auto">
                <a:xfrm>
                  <a:off x="6892" y="20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6" name="Freeform 2193"/>
                <p:cNvSpPr>
                  <a:spLocks/>
                </p:cNvSpPr>
                <p:nvPr/>
              </p:nvSpPr>
              <p:spPr bwMode="auto">
                <a:xfrm>
                  <a:off x="6882" y="207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7" name="Freeform 2194"/>
                <p:cNvSpPr>
                  <a:spLocks/>
                </p:cNvSpPr>
                <p:nvPr/>
              </p:nvSpPr>
              <p:spPr bwMode="auto">
                <a:xfrm>
                  <a:off x="6877" y="2085"/>
                  <a:ext cx="5" cy="5"/>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1" y="1"/>
                        <a:pt x="2" y="0"/>
                      </a:cubicBezTo>
                      <a:cubicBezTo>
                        <a:pt x="0" y="2"/>
                        <a:pt x="0" y="2"/>
                        <a:pt x="0" y="2"/>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8" name="Freeform 2195"/>
                <p:cNvSpPr>
                  <a:spLocks/>
                </p:cNvSpPr>
                <p:nvPr/>
              </p:nvSpPr>
              <p:spPr bwMode="auto">
                <a:xfrm>
                  <a:off x="6873" y="208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9" name="Freeform 2196"/>
                <p:cNvSpPr>
                  <a:spLocks/>
                </p:cNvSpPr>
                <p:nvPr/>
              </p:nvSpPr>
              <p:spPr bwMode="auto">
                <a:xfrm>
                  <a:off x="6868" y="2064"/>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0" name="Freeform 2197"/>
                <p:cNvSpPr>
                  <a:spLocks/>
                </p:cNvSpPr>
                <p:nvPr/>
              </p:nvSpPr>
              <p:spPr bwMode="auto">
                <a:xfrm>
                  <a:off x="6842" y="2076"/>
                  <a:ext cx="5" cy="9"/>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1" name="Freeform 2198"/>
                <p:cNvSpPr>
                  <a:spLocks/>
                </p:cNvSpPr>
                <p:nvPr/>
              </p:nvSpPr>
              <p:spPr bwMode="auto">
                <a:xfrm>
                  <a:off x="6847"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2" name="Freeform 2199"/>
                <p:cNvSpPr>
                  <a:spLocks/>
                </p:cNvSpPr>
                <p:nvPr/>
              </p:nvSpPr>
              <p:spPr bwMode="auto">
                <a:xfrm>
                  <a:off x="6735" y="194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3" name="Freeform 2200"/>
                <p:cNvSpPr>
                  <a:spLocks/>
                </p:cNvSpPr>
                <p:nvPr/>
              </p:nvSpPr>
              <p:spPr bwMode="auto">
                <a:xfrm>
                  <a:off x="6730" y="1943"/>
                  <a:ext cx="3"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4" name="Freeform 2201"/>
                <p:cNvSpPr>
                  <a:spLocks/>
                </p:cNvSpPr>
                <p:nvPr/>
              </p:nvSpPr>
              <p:spPr bwMode="auto">
                <a:xfrm>
                  <a:off x="6794" y="2055"/>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5" name="Freeform 2202"/>
                <p:cNvSpPr>
                  <a:spLocks/>
                </p:cNvSpPr>
                <p:nvPr/>
              </p:nvSpPr>
              <p:spPr bwMode="auto">
                <a:xfrm>
                  <a:off x="6787" y="2043"/>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6" name="Freeform 2203"/>
                <p:cNvSpPr>
                  <a:spLocks/>
                </p:cNvSpPr>
                <p:nvPr/>
              </p:nvSpPr>
              <p:spPr bwMode="auto">
                <a:xfrm>
                  <a:off x="6775" y="2043"/>
                  <a:ext cx="5" cy="4"/>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7" name="Freeform 2204"/>
                <p:cNvSpPr>
                  <a:spLocks/>
                </p:cNvSpPr>
                <p:nvPr/>
              </p:nvSpPr>
              <p:spPr bwMode="auto">
                <a:xfrm>
                  <a:off x="6799" y="2126"/>
                  <a:ext cx="5" cy="4"/>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2"/>
                        <a:pt x="1" y="0"/>
                        <a:pt x="2" y="0"/>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8" name="Freeform 2205"/>
                <p:cNvSpPr>
                  <a:spLocks/>
                </p:cNvSpPr>
                <p:nvPr/>
              </p:nvSpPr>
              <p:spPr bwMode="auto">
                <a:xfrm>
                  <a:off x="6790"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9" name="Freeform 2206"/>
                <p:cNvSpPr>
                  <a:spLocks/>
                </p:cNvSpPr>
                <p:nvPr/>
              </p:nvSpPr>
              <p:spPr bwMode="auto">
                <a:xfrm>
                  <a:off x="6785" y="2130"/>
                  <a:ext cx="7" cy="8"/>
                </a:xfrm>
                <a:custGeom>
                  <a:avLst/>
                  <a:gdLst>
                    <a:gd name="T0" fmla="*/ 1 w 3"/>
                    <a:gd name="T1" fmla="*/ 0 h 3"/>
                    <a:gd name="T2" fmla="*/ 2 w 3"/>
                    <a:gd name="T3" fmla="*/ 1 h 3"/>
                    <a:gd name="T4" fmla="*/ 1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3"/>
                        <a:pt x="2" y="0"/>
                        <a:pt x="2" y="1"/>
                      </a:cubicBezTo>
                      <a:cubicBezTo>
                        <a:pt x="1" y="2"/>
                        <a:pt x="1" y="2"/>
                        <a:pt x="1" y="2"/>
                      </a:cubicBezTo>
                      <a:cubicBezTo>
                        <a:pt x="3" y="0"/>
                        <a:pt x="3" y="0"/>
                        <a:pt x="3" y="0"/>
                      </a:cubicBezTo>
                      <a:cubicBezTo>
                        <a:pt x="2"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0" name="Freeform 2207"/>
                <p:cNvSpPr>
                  <a:spLocks/>
                </p:cNvSpPr>
                <p:nvPr/>
              </p:nvSpPr>
              <p:spPr bwMode="auto">
                <a:xfrm>
                  <a:off x="6794" y="2119"/>
                  <a:ext cx="3"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0"/>
                      </a:cubicBez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1" name="Freeform 2208"/>
                <p:cNvSpPr>
                  <a:spLocks/>
                </p:cNvSpPr>
                <p:nvPr/>
              </p:nvSpPr>
              <p:spPr bwMode="auto">
                <a:xfrm>
                  <a:off x="6797" y="211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2" name="Freeform 2209"/>
                <p:cNvSpPr>
                  <a:spLocks/>
                </p:cNvSpPr>
                <p:nvPr/>
              </p:nvSpPr>
              <p:spPr bwMode="auto">
                <a:xfrm>
                  <a:off x="6792" y="2114"/>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2" y="1"/>
                        <a:pt x="2" y="1"/>
                        <a:pt x="2"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3" name="Freeform 2210"/>
                <p:cNvSpPr>
                  <a:spLocks/>
                </p:cNvSpPr>
                <p:nvPr/>
              </p:nvSpPr>
              <p:spPr bwMode="auto">
                <a:xfrm>
                  <a:off x="6790" y="2121"/>
                  <a:ext cx="2"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0"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4" name="Freeform 2211"/>
                <p:cNvSpPr>
                  <a:spLocks/>
                </p:cNvSpPr>
                <p:nvPr/>
              </p:nvSpPr>
              <p:spPr bwMode="auto">
                <a:xfrm>
                  <a:off x="6790" y="2121"/>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5" name="Freeform 2212"/>
                <p:cNvSpPr>
                  <a:spLocks/>
                </p:cNvSpPr>
                <p:nvPr/>
              </p:nvSpPr>
              <p:spPr bwMode="auto">
                <a:xfrm>
                  <a:off x="6790" y="2121"/>
                  <a:ext cx="4"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0"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6" name="Freeform 2213"/>
                <p:cNvSpPr>
                  <a:spLocks/>
                </p:cNvSpPr>
                <p:nvPr/>
              </p:nvSpPr>
              <p:spPr bwMode="auto">
                <a:xfrm>
                  <a:off x="6783" y="2135"/>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7" name="Freeform 2214"/>
                <p:cNvSpPr>
                  <a:spLocks/>
                </p:cNvSpPr>
                <p:nvPr/>
              </p:nvSpPr>
              <p:spPr bwMode="auto">
                <a:xfrm>
                  <a:off x="6790" y="2114"/>
                  <a:ext cx="2"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69" name="Group 2416"/>
              <p:cNvGrpSpPr>
                <a:grpSpLocks/>
              </p:cNvGrpSpPr>
              <p:nvPr/>
            </p:nvGrpSpPr>
            <p:grpSpPr bwMode="auto">
              <a:xfrm>
                <a:off x="9826625" y="2513013"/>
                <a:ext cx="958850" cy="881062"/>
                <a:chOff x="6190" y="1583"/>
                <a:chExt cx="604" cy="555"/>
              </a:xfrm>
              <a:grpFill/>
            </p:grpSpPr>
            <p:sp>
              <p:nvSpPr>
                <p:cNvPr id="1568" name="Freeform 2216"/>
                <p:cNvSpPr>
                  <a:spLocks/>
                </p:cNvSpPr>
                <p:nvPr/>
              </p:nvSpPr>
              <p:spPr bwMode="auto">
                <a:xfrm>
                  <a:off x="6787" y="21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9" name="Freeform 2217"/>
                <p:cNvSpPr>
                  <a:spLocks/>
                </p:cNvSpPr>
                <p:nvPr/>
              </p:nvSpPr>
              <p:spPr bwMode="auto">
                <a:xfrm>
                  <a:off x="6785" y="2126"/>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0" name="Freeform 2218"/>
                <p:cNvSpPr>
                  <a:spLocks/>
                </p:cNvSpPr>
                <p:nvPr/>
              </p:nvSpPr>
              <p:spPr bwMode="auto">
                <a:xfrm>
                  <a:off x="6790" y="2109"/>
                  <a:ext cx="4" cy="5"/>
                </a:xfrm>
                <a:custGeom>
                  <a:avLst/>
                  <a:gdLst>
                    <a:gd name="T0" fmla="*/ 2 w 4"/>
                    <a:gd name="T1" fmla="*/ 2 h 5"/>
                    <a:gd name="T2" fmla="*/ 4 w 4"/>
                    <a:gd name="T3" fmla="*/ 0 h 5"/>
                    <a:gd name="T4" fmla="*/ 0 w 4"/>
                    <a:gd name="T5" fmla="*/ 5 h 5"/>
                    <a:gd name="T6" fmla="*/ 2 w 4"/>
                    <a:gd name="T7" fmla="*/ 2 h 5"/>
                  </a:gdLst>
                  <a:ahLst/>
                  <a:cxnLst>
                    <a:cxn ang="0">
                      <a:pos x="T0" y="T1"/>
                    </a:cxn>
                    <a:cxn ang="0">
                      <a:pos x="T2" y="T3"/>
                    </a:cxn>
                    <a:cxn ang="0">
                      <a:pos x="T4" y="T5"/>
                    </a:cxn>
                    <a:cxn ang="0">
                      <a:pos x="T6" y="T7"/>
                    </a:cxn>
                  </a:cxnLst>
                  <a:rect l="0" t="0" r="r" b="b"/>
                  <a:pathLst>
                    <a:path w="4" h="5">
                      <a:moveTo>
                        <a:pt x="2" y="2"/>
                      </a:moveTo>
                      <a:lnTo>
                        <a:pt x="4" y="0"/>
                      </a:lnTo>
                      <a:lnTo>
                        <a:pt x="0" y="5"/>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1" name="Freeform 2219"/>
                <p:cNvSpPr>
                  <a:spLocks/>
                </p:cNvSpPr>
                <p:nvPr/>
              </p:nvSpPr>
              <p:spPr bwMode="auto">
                <a:xfrm>
                  <a:off x="6790" y="2107"/>
                  <a:ext cx="4"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2" y="0"/>
                      </a:cubicBezTo>
                      <a:cubicBezTo>
                        <a:pt x="1" y="0"/>
                        <a:pt x="1" y="1"/>
                        <a:pt x="0" y="1"/>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2" name="Freeform 2220"/>
                <p:cNvSpPr>
                  <a:spLocks/>
                </p:cNvSpPr>
                <p:nvPr/>
              </p:nvSpPr>
              <p:spPr bwMode="auto">
                <a:xfrm>
                  <a:off x="6787" y="210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3" name="Freeform 2221"/>
                <p:cNvSpPr>
                  <a:spLocks/>
                </p:cNvSpPr>
                <p:nvPr/>
              </p:nvSpPr>
              <p:spPr bwMode="auto">
                <a:xfrm>
                  <a:off x="6787" y="2116"/>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4" name="Freeform 2222"/>
                <p:cNvSpPr>
                  <a:spLocks/>
                </p:cNvSpPr>
                <p:nvPr/>
              </p:nvSpPr>
              <p:spPr bwMode="auto">
                <a:xfrm>
                  <a:off x="6787" y="211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5" name="Freeform 2223"/>
                <p:cNvSpPr>
                  <a:spLocks/>
                </p:cNvSpPr>
                <p:nvPr/>
              </p:nvSpPr>
              <p:spPr bwMode="auto">
                <a:xfrm>
                  <a:off x="6787"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6" name="Freeform 2224"/>
                <p:cNvSpPr>
                  <a:spLocks/>
                </p:cNvSpPr>
                <p:nvPr/>
              </p:nvSpPr>
              <p:spPr bwMode="auto">
                <a:xfrm>
                  <a:off x="6780" y="2123"/>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7" name="Freeform 2225"/>
                <p:cNvSpPr>
                  <a:spLocks/>
                </p:cNvSpPr>
                <p:nvPr/>
              </p:nvSpPr>
              <p:spPr bwMode="auto">
                <a:xfrm>
                  <a:off x="6785" y="2121"/>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8" name="Rectangle 2226"/>
                <p:cNvSpPr>
                  <a:spLocks noChangeArrowheads="1"/>
                </p:cNvSpPr>
                <p:nvPr/>
              </p:nvSpPr>
              <p:spPr bwMode="auto">
                <a:xfrm>
                  <a:off x="6783" y="21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9" name="Freeform 2227"/>
                <p:cNvSpPr>
                  <a:spLocks/>
                </p:cNvSpPr>
                <p:nvPr/>
              </p:nvSpPr>
              <p:spPr bwMode="auto">
                <a:xfrm>
                  <a:off x="6783" y="211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0" name="Freeform 2228"/>
                <p:cNvSpPr>
                  <a:spLocks/>
                </p:cNvSpPr>
                <p:nvPr/>
              </p:nvSpPr>
              <p:spPr bwMode="auto">
                <a:xfrm>
                  <a:off x="6785" y="21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1" name="Freeform 2229"/>
                <p:cNvSpPr>
                  <a:spLocks/>
                </p:cNvSpPr>
                <p:nvPr/>
              </p:nvSpPr>
              <p:spPr bwMode="auto">
                <a:xfrm>
                  <a:off x="6780"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2" name="Freeform 2230"/>
                <p:cNvSpPr>
                  <a:spLocks/>
                </p:cNvSpPr>
                <p:nvPr/>
              </p:nvSpPr>
              <p:spPr bwMode="auto">
                <a:xfrm>
                  <a:off x="6783" y="2119"/>
                  <a:ext cx="2" cy="2"/>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1" y="0"/>
                        <a:pt x="1"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3" name="Freeform 2231"/>
                <p:cNvSpPr>
                  <a:spLocks/>
                </p:cNvSpPr>
                <p:nvPr/>
              </p:nvSpPr>
              <p:spPr bwMode="auto">
                <a:xfrm>
                  <a:off x="6785" y="2111"/>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4" name="Freeform 2232"/>
                <p:cNvSpPr>
                  <a:spLocks/>
                </p:cNvSpPr>
                <p:nvPr/>
              </p:nvSpPr>
              <p:spPr bwMode="auto">
                <a:xfrm>
                  <a:off x="678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5" name="Freeform 2233"/>
                <p:cNvSpPr>
                  <a:spLocks/>
                </p:cNvSpPr>
                <p:nvPr/>
              </p:nvSpPr>
              <p:spPr bwMode="auto">
                <a:xfrm>
                  <a:off x="6785" y="2116"/>
                  <a:ext cx="2" cy="3"/>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6" name="Freeform 2234"/>
                <p:cNvSpPr>
                  <a:spLocks/>
                </p:cNvSpPr>
                <p:nvPr/>
              </p:nvSpPr>
              <p:spPr bwMode="auto">
                <a:xfrm>
                  <a:off x="6764" y="2116"/>
                  <a:ext cx="16" cy="19"/>
                </a:xfrm>
                <a:custGeom>
                  <a:avLst/>
                  <a:gdLst>
                    <a:gd name="T0" fmla="*/ 0 w 7"/>
                    <a:gd name="T1" fmla="*/ 8 h 8"/>
                    <a:gd name="T2" fmla="*/ 1 w 7"/>
                    <a:gd name="T3" fmla="*/ 7 h 8"/>
                    <a:gd name="T4" fmla="*/ 7 w 7"/>
                    <a:gd name="T5" fmla="*/ 0 h 8"/>
                    <a:gd name="T6" fmla="*/ 5 w 7"/>
                    <a:gd name="T7" fmla="*/ 1 h 8"/>
                    <a:gd name="T8" fmla="*/ 4 w 7"/>
                    <a:gd name="T9" fmla="*/ 4 h 8"/>
                    <a:gd name="T10" fmla="*/ 4 w 7"/>
                    <a:gd name="T11" fmla="*/ 3 h 8"/>
                    <a:gd name="T12" fmla="*/ 0 w 7"/>
                    <a:gd name="T13" fmla="*/ 7 h 8"/>
                    <a:gd name="T14" fmla="*/ 1 w 7"/>
                    <a:gd name="T15" fmla="*/ 7 h 8"/>
                    <a:gd name="T16" fmla="*/ 0 w 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0" y="8"/>
                      </a:moveTo>
                      <a:cubicBezTo>
                        <a:pt x="1" y="7"/>
                        <a:pt x="2" y="6"/>
                        <a:pt x="1" y="7"/>
                      </a:cubicBezTo>
                      <a:cubicBezTo>
                        <a:pt x="2" y="6"/>
                        <a:pt x="5" y="2"/>
                        <a:pt x="7" y="0"/>
                      </a:cubicBezTo>
                      <a:cubicBezTo>
                        <a:pt x="7" y="0"/>
                        <a:pt x="6" y="1"/>
                        <a:pt x="5" y="1"/>
                      </a:cubicBezTo>
                      <a:cubicBezTo>
                        <a:pt x="5" y="2"/>
                        <a:pt x="5" y="3"/>
                        <a:pt x="4" y="4"/>
                      </a:cubicBezTo>
                      <a:cubicBezTo>
                        <a:pt x="3" y="5"/>
                        <a:pt x="4" y="4"/>
                        <a:pt x="4" y="3"/>
                      </a:cubicBezTo>
                      <a:cubicBezTo>
                        <a:pt x="3" y="4"/>
                        <a:pt x="2" y="5"/>
                        <a:pt x="0" y="7"/>
                      </a:cubicBezTo>
                      <a:cubicBezTo>
                        <a:pt x="1" y="7"/>
                        <a:pt x="1" y="7"/>
                        <a:pt x="1" y="7"/>
                      </a:cubicBezTo>
                      <a:cubicBezTo>
                        <a:pt x="1" y="7"/>
                        <a:pt x="0" y="7"/>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7" name="Freeform 2235"/>
                <p:cNvSpPr>
                  <a:spLocks/>
                </p:cNvSpPr>
                <p:nvPr/>
              </p:nvSpPr>
              <p:spPr bwMode="auto">
                <a:xfrm>
                  <a:off x="6780" y="2111"/>
                  <a:ext cx="5" cy="5"/>
                </a:xfrm>
                <a:custGeom>
                  <a:avLst/>
                  <a:gdLst>
                    <a:gd name="T0" fmla="*/ 0 w 2"/>
                    <a:gd name="T1" fmla="*/ 2 h 2"/>
                    <a:gd name="T2" fmla="*/ 1 w 2"/>
                    <a:gd name="T3" fmla="*/ 2 h 2"/>
                    <a:gd name="T4" fmla="*/ 2 w 2"/>
                    <a:gd name="T5" fmla="*/ 0 h 2"/>
                    <a:gd name="T6" fmla="*/ 0 w 2"/>
                    <a:gd name="T7" fmla="*/ 1 h 2"/>
                    <a:gd name="T8" fmla="*/ 1 w 2"/>
                    <a:gd name="T9" fmla="*/ 2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cubicBezTo>
                        <a:pt x="1" y="2"/>
                        <a:pt x="1" y="2"/>
                        <a:pt x="1" y="2"/>
                      </a:cubicBezTo>
                      <a:cubicBezTo>
                        <a:pt x="1" y="2"/>
                        <a:pt x="1" y="1"/>
                        <a:pt x="2" y="0"/>
                      </a:cubicBezTo>
                      <a:cubicBezTo>
                        <a:pt x="1" y="1"/>
                        <a:pt x="1" y="1"/>
                        <a:pt x="0"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8" name="Freeform 2236"/>
                <p:cNvSpPr>
                  <a:spLocks/>
                </p:cNvSpPr>
                <p:nvPr/>
              </p:nvSpPr>
              <p:spPr bwMode="auto">
                <a:xfrm>
                  <a:off x="6775" y="2116"/>
                  <a:ext cx="10" cy="10"/>
                </a:xfrm>
                <a:custGeom>
                  <a:avLst/>
                  <a:gdLst>
                    <a:gd name="T0" fmla="*/ 3 w 4"/>
                    <a:gd name="T1" fmla="*/ 0 h 4"/>
                    <a:gd name="T2" fmla="*/ 0 w 4"/>
                    <a:gd name="T3" fmla="*/ 4 h 4"/>
                    <a:gd name="T4" fmla="*/ 2 w 4"/>
                    <a:gd name="T5" fmla="*/ 2 h 4"/>
                    <a:gd name="T6" fmla="*/ 3 w 4"/>
                    <a:gd name="T7" fmla="*/ 0 h 4"/>
                    <a:gd name="T8" fmla="*/ 3 w 4"/>
                    <a:gd name="T9" fmla="*/ 0 h 4"/>
                    <a:gd name="T10" fmla="*/ 4 w 4"/>
                    <a:gd name="T11" fmla="*/ 0 h 4"/>
                    <a:gd name="T12" fmla="*/ 4 w 4"/>
                    <a:gd name="T13" fmla="*/ 0 h 4"/>
                    <a:gd name="T14" fmla="*/ 4 w 4"/>
                    <a:gd name="T15" fmla="*/ 0 h 4"/>
                    <a:gd name="T16" fmla="*/ 4 w 4"/>
                    <a:gd name="T17" fmla="*/ 0 h 4"/>
                    <a:gd name="T18" fmla="*/ 3 w 4"/>
                    <a:gd name="T19" fmla="*/ 0 h 4"/>
                    <a:gd name="T20" fmla="*/ 3 w 4"/>
                    <a:gd name="T21" fmla="*/ 0 h 4"/>
                    <a:gd name="T22" fmla="*/ 3 w 4"/>
                    <a:gd name="T23" fmla="*/ 0 h 4"/>
                    <a:gd name="T24" fmla="*/ 3 w 4"/>
                    <a:gd name="T25" fmla="*/ 0 h 4"/>
                    <a:gd name="T26" fmla="*/ 4 w 4"/>
                    <a:gd name="T27" fmla="*/ 0 h 4"/>
                    <a:gd name="T28" fmla="*/ 4 w 4"/>
                    <a:gd name="T29" fmla="*/ 0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2" y="2"/>
                        <a:pt x="1" y="2"/>
                        <a:pt x="0" y="4"/>
                      </a:cubicBezTo>
                      <a:cubicBezTo>
                        <a:pt x="1" y="4"/>
                        <a:pt x="1" y="3"/>
                        <a:pt x="2" y="2"/>
                      </a:cubicBezTo>
                      <a:cubicBezTo>
                        <a:pt x="1" y="2"/>
                        <a:pt x="3" y="2"/>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3" y="0"/>
                        <a:pt x="3" y="0"/>
                        <a:pt x="3" y="0"/>
                      </a:cubicBezTo>
                      <a:cubicBezTo>
                        <a:pt x="3" y="0"/>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9" name="Freeform 2237"/>
                <p:cNvSpPr>
                  <a:spLocks/>
                </p:cNvSpPr>
                <p:nvPr/>
              </p:nvSpPr>
              <p:spPr bwMode="auto">
                <a:xfrm>
                  <a:off x="6775"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0" name="Freeform 2238"/>
                <p:cNvSpPr>
                  <a:spLocks/>
                </p:cNvSpPr>
                <p:nvPr/>
              </p:nvSpPr>
              <p:spPr bwMode="auto">
                <a:xfrm>
                  <a:off x="6775" y="2126"/>
                  <a:ext cx="8" cy="9"/>
                </a:xfrm>
                <a:custGeom>
                  <a:avLst/>
                  <a:gdLst>
                    <a:gd name="T0" fmla="*/ 0 w 3"/>
                    <a:gd name="T1" fmla="*/ 4 h 4"/>
                    <a:gd name="T2" fmla="*/ 1 w 3"/>
                    <a:gd name="T3" fmla="*/ 3 h 4"/>
                    <a:gd name="T4" fmla="*/ 0 w 3"/>
                    <a:gd name="T5" fmla="*/ 4 h 4"/>
                    <a:gd name="T6" fmla="*/ 1 w 3"/>
                    <a:gd name="T7" fmla="*/ 3 h 4"/>
                    <a:gd name="T8" fmla="*/ 1 w 3"/>
                    <a:gd name="T9" fmla="*/ 3 h 4"/>
                    <a:gd name="T10" fmla="*/ 3 w 3"/>
                    <a:gd name="T11" fmla="*/ 0 h 4"/>
                    <a:gd name="T12" fmla="*/ 0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4"/>
                      </a:moveTo>
                      <a:cubicBezTo>
                        <a:pt x="0" y="4"/>
                        <a:pt x="1" y="3"/>
                        <a:pt x="1" y="3"/>
                      </a:cubicBezTo>
                      <a:cubicBezTo>
                        <a:pt x="1" y="4"/>
                        <a:pt x="0" y="4"/>
                        <a:pt x="0" y="4"/>
                      </a:cubicBezTo>
                      <a:cubicBezTo>
                        <a:pt x="0" y="4"/>
                        <a:pt x="1" y="4"/>
                        <a:pt x="1" y="3"/>
                      </a:cubicBezTo>
                      <a:cubicBezTo>
                        <a:pt x="1" y="3"/>
                        <a:pt x="1" y="3"/>
                        <a:pt x="1" y="3"/>
                      </a:cubicBezTo>
                      <a:cubicBezTo>
                        <a:pt x="1" y="2"/>
                        <a:pt x="2" y="1"/>
                        <a:pt x="3" y="0"/>
                      </a:cubicBezTo>
                      <a:cubicBezTo>
                        <a:pt x="2"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1" name="Freeform 2239"/>
                <p:cNvSpPr>
                  <a:spLocks/>
                </p:cNvSpPr>
                <p:nvPr/>
              </p:nvSpPr>
              <p:spPr bwMode="auto">
                <a:xfrm>
                  <a:off x="6775" y="2126"/>
                  <a:ext cx="3" cy="4"/>
                </a:xfrm>
                <a:custGeom>
                  <a:avLst/>
                  <a:gdLst>
                    <a:gd name="T0" fmla="*/ 1 w 1"/>
                    <a:gd name="T1" fmla="*/ 0 h 2"/>
                    <a:gd name="T2" fmla="*/ 0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2"/>
                        <a:pt x="0" y="2"/>
                        <a:pt x="0" y="2"/>
                      </a:cubicBezTo>
                      <a:cubicBezTo>
                        <a:pt x="0" y="1"/>
                        <a:pt x="0" y="1"/>
                        <a:pt x="0"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2" name="Freeform 2240"/>
                <p:cNvSpPr>
                  <a:spLocks/>
                </p:cNvSpPr>
                <p:nvPr/>
              </p:nvSpPr>
              <p:spPr bwMode="auto">
                <a:xfrm>
                  <a:off x="6780" y="2109"/>
                  <a:ext cx="5" cy="5"/>
                </a:xfrm>
                <a:custGeom>
                  <a:avLst/>
                  <a:gdLst>
                    <a:gd name="T0" fmla="*/ 3 w 5"/>
                    <a:gd name="T1" fmla="*/ 5 h 5"/>
                    <a:gd name="T2" fmla="*/ 5 w 5"/>
                    <a:gd name="T3" fmla="*/ 0 h 5"/>
                    <a:gd name="T4" fmla="*/ 0 w 5"/>
                    <a:gd name="T5" fmla="*/ 5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3" name="Freeform 2241"/>
                <p:cNvSpPr>
                  <a:spLocks/>
                </p:cNvSpPr>
                <p:nvPr/>
              </p:nvSpPr>
              <p:spPr bwMode="auto">
                <a:xfrm>
                  <a:off x="6780" y="2109"/>
                  <a:ext cx="3" cy="2"/>
                </a:xfrm>
                <a:custGeom>
                  <a:avLst/>
                  <a:gdLst>
                    <a:gd name="T0" fmla="*/ 0 w 3"/>
                    <a:gd name="T1" fmla="*/ 2 h 2"/>
                    <a:gd name="T2" fmla="*/ 3 w 3"/>
                    <a:gd name="T3" fmla="*/ 0 h 2"/>
                    <a:gd name="T4" fmla="*/ 0 w 3"/>
                    <a:gd name="T5" fmla="*/ 2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4" name="Freeform 2242"/>
                <p:cNvSpPr>
                  <a:spLocks/>
                </p:cNvSpPr>
                <p:nvPr/>
              </p:nvSpPr>
              <p:spPr bwMode="auto">
                <a:xfrm>
                  <a:off x="6693" y="209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5" name="Freeform 2243"/>
                <p:cNvSpPr>
                  <a:spLocks/>
                </p:cNvSpPr>
                <p:nvPr/>
              </p:nvSpPr>
              <p:spPr bwMode="auto">
                <a:xfrm>
                  <a:off x="6695" y="209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6" name="Freeform 2244"/>
                <p:cNvSpPr>
                  <a:spLocks/>
                </p:cNvSpPr>
                <p:nvPr/>
              </p:nvSpPr>
              <p:spPr bwMode="auto">
                <a:xfrm>
                  <a:off x="6754" y="2085"/>
                  <a:ext cx="5" cy="8"/>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7" name="Freeform 2245"/>
                <p:cNvSpPr>
                  <a:spLocks/>
                </p:cNvSpPr>
                <p:nvPr/>
              </p:nvSpPr>
              <p:spPr bwMode="auto">
                <a:xfrm>
                  <a:off x="6721" y="2095"/>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8" name="Freeform 2246"/>
                <p:cNvSpPr>
                  <a:spLocks/>
                </p:cNvSpPr>
                <p:nvPr/>
              </p:nvSpPr>
              <p:spPr bwMode="auto">
                <a:xfrm>
                  <a:off x="6711"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9" name="Freeform 2247"/>
                <p:cNvSpPr>
                  <a:spLocks/>
                </p:cNvSpPr>
                <p:nvPr/>
              </p:nvSpPr>
              <p:spPr bwMode="auto">
                <a:xfrm>
                  <a:off x="6678" y="209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0" name="Freeform 2248"/>
                <p:cNvSpPr>
                  <a:spLocks/>
                </p:cNvSpPr>
                <p:nvPr/>
              </p:nvSpPr>
              <p:spPr bwMode="auto">
                <a:xfrm>
                  <a:off x="6766" y="2102"/>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1"/>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1" name="Freeform 2249"/>
                <p:cNvSpPr>
                  <a:spLocks/>
                </p:cNvSpPr>
                <p:nvPr/>
              </p:nvSpPr>
              <p:spPr bwMode="auto">
                <a:xfrm>
                  <a:off x="6721" y="2066"/>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2" name="Freeform 2250"/>
                <p:cNvSpPr>
                  <a:spLocks/>
                </p:cNvSpPr>
                <p:nvPr/>
              </p:nvSpPr>
              <p:spPr bwMode="auto">
                <a:xfrm>
                  <a:off x="6768" y="2100"/>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3" name="Freeform 2251"/>
                <p:cNvSpPr>
                  <a:spLocks/>
                </p:cNvSpPr>
                <p:nvPr/>
              </p:nvSpPr>
              <p:spPr bwMode="auto">
                <a:xfrm>
                  <a:off x="6650" y="20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4" name="Freeform 2252"/>
                <p:cNvSpPr>
                  <a:spLocks/>
                </p:cNvSpPr>
                <p:nvPr/>
              </p:nvSpPr>
              <p:spPr bwMode="auto">
                <a:xfrm>
                  <a:off x="6664" y="2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5" name="Rectangle 2253"/>
                <p:cNvSpPr>
                  <a:spLocks noChangeArrowheads="1"/>
                </p:cNvSpPr>
                <p:nvPr/>
              </p:nvSpPr>
              <p:spPr bwMode="auto">
                <a:xfrm>
                  <a:off x="6778" y="21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6" name="Freeform 2254"/>
                <p:cNvSpPr>
                  <a:spLocks/>
                </p:cNvSpPr>
                <p:nvPr/>
              </p:nvSpPr>
              <p:spPr bwMode="auto">
                <a:xfrm>
                  <a:off x="6768" y="21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7" name="Freeform 2255"/>
                <p:cNvSpPr>
                  <a:spLocks/>
                </p:cNvSpPr>
                <p:nvPr/>
              </p:nvSpPr>
              <p:spPr bwMode="auto">
                <a:xfrm>
                  <a:off x="6749" y="212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8" name="Freeform 2256"/>
                <p:cNvSpPr>
                  <a:spLocks/>
                </p:cNvSpPr>
                <p:nvPr/>
              </p:nvSpPr>
              <p:spPr bwMode="auto">
                <a:xfrm>
                  <a:off x="6778"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9" name="Freeform 2257"/>
                <p:cNvSpPr>
                  <a:spLocks/>
                </p:cNvSpPr>
                <p:nvPr/>
              </p:nvSpPr>
              <p:spPr bwMode="auto">
                <a:xfrm>
                  <a:off x="6778" y="21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0" name="Freeform 2258"/>
                <p:cNvSpPr>
                  <a:spLocks/>
                </p:cNvSpPr>
                <p:nvPr/>
              </p:nvSpPr>
              <p:spPr bwMode="auto">
                <a:xfrm>
                  <a:off x="6778" y="210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1" name="Freeform 2259"/>
                <p:cNvSpPr>
                  <a:spLocks/>
                </p:cNvSpPr>
                <p:nvPr/>
              </p:nvSpPr>
              <p:spPr bwMode="auto">
                <a:xfrm>
                  <a:off x="6674" y="207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2" name="Rectangle 2260"/>
                <p:cNvSpPr>
                  <a:spLocks noChangeArrowheads="1"/>
                </p:cNvSpPr>
                <p:nvPr/>
              </p:nvSpPr>
              <p:spPr bwMode="auto">
                <a:xfrm>
                  <a:off x="6721"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3" name="Freeform 2261"/>
                <p:cNvSpPr>
                  <a:spLocks/>
                </p:cNvSpPr>
                <p:nvPr/>
              </p:nvSpPr>
              <p:spPr bwMode="auto">
                <a:xfrm>
                  <a:off x="6719" y="2111"/>
                  <a:ext cx="11" cy="10"/>
                </a:xfrm>
                <a:custGeom>
                  <a:avLst/>
                  <a:gdLst>
                    <a:gd name="T0" fmla="*/ 0 w 5"/>
                    <a:gd name="T1" fmla="*/ 4 h 4"/>
                    <a:gd name="T2" fmla="*/ 1 w 5"/>
                    <a:gd name="T3" fmla="*/ 4 h 4"/>
                    <a:gd name="T4" fmla="*/ 5 w 5"/>
                    <a:gd name="T5" fmla="*/ 0 h 4"/>
                    <a:gd name="T6" fmla="*/ 2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2" y="3"/>
                        <a:pt x="2" y="3"/>
                        <a:pt x="1" y="4"/>
                      </a:cubicBezTo>
                      <a:cubicBezTo>
                        <a:pt x="5" y="0"/>
                        <a:pt x="5" y="0"/>
                        <a:pt x="5" y="0"/>
                      </a:cubicBezTo>
                      <a:cubicBezTo>
                        <a:pt x="5" y="0"/>
                        <a:pt x="3" y="1"/>
                        <a:pt x="2" y="2"/>
                      </a:cubicBezTo>
                      <a:cubicBezTo>
                        <a:pt x="1"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4" name="Freeform 2262"/>
                <p:cNvSpPr>
                  <a:spLocks noEditPoints="1"/>
                </p:cNvSpPr>
                <p:nvPr/>
              </p:nvSpPr>
              <p:spPr bwMode="auto">
                <a:xfrm>
                  <a:off x="6638" y="2024"/>
                  <a:ext cx="142" cy="114"/>
                </a:xfrm>
                <a:custGeom>
                  <a:avLst/>
                  <a:gdLst>
                    <a:gd name="T0" fmla="*/ 22 w 60"/>
                    <a:gd name="T1" fmla="*/ 32 h 48"/>
                    <a:gd name="T2" fmla="*/ 24 w 60"/>
                    <a:gd name="T3" fmla="*/ 31 h 48"/>
                    <a:gd name="T4" fmla="*/ 24 w 60"/>
                    <a:gd name="T5" fmla="*/ 34 h 48"/>
                    <a:gd name="T6" fmla="*/ 26 w 60"/>
                    <a:gd name="T7" fmla="*/ 33 h 48"/>
                    <a:gd name="T8" fmla="*/ 28 w 60"/>
                    <a:gd name="T9" fmla="*/ 35 h 48"/>
                    <a:gd name="T10" fmla="*/ 36 w 60"/>
                    <a:gd name="T11" fmla="*/ 30 h 48"/>
                    <a:gd name="T12" fmla="*/ 35 w 60"/>
                    <a:gd name="T13" fmla="*/ 31 h 48"/>
                    <a:gd name="T14" fmla="*/ 31 w 60"/>
                    <a:gd name="T15" fmla="*/ 35 h 48"/>
                    <a:gd name="T16" fmla="*/ 33 w 60"/>
                    <a:gd name="T17" fmla="*/ 36 h 48"/>
                    <a:gd name="T18" fmla="*/ 34 w 60"/>
                    <a:gd name="T19" fmla="*/ 38 h 48"/>
                    <a:gd name="T20" fmla="*/ 43 w 60"/>
                    <a:gd name="T21" fmla="*/ 32 h 48"/>
                    <a:gd name="T22" fmla="*/ 37 w 60"/>
                    <a:gd name="T23" fmla="*/ 42 h 48"/>
                    <a:gd name="T24" fmla="*/ 39 w 60"/>
                    <a:gd name="T25" fmla="*/ 43 h 48"/>
                    <a:gd name="T26" fmla="*/ 37 w 60"/>
                    <a:gd name="T27" fmla="*/ 46 h 48"/>
                    <a:gd name="T28" fmla="*/ 41 w 60"/>
                    <a:gd name="T29" fmla="*/ 44 h 48"/>
                    <a:gd name="T30" fmla="*/ 42 w 60"/>
                    <a:gd name="T31" fmla="*/ 45 h 48"/>
                    <a:gd name="T32" fmla="*/ 48 w 60"/>
                    <a:gd name="T33" fmla="*/ 41 h 48"/>
                    <a:gd name="T34" fmla="*/ 47 w 60"/>
                    <a:gd name="T35" fmla="*/ 44 h 48"/>
                    <a:gd name="T36" fmla="*/ 52 w 60"/>
                    <a:gd name="T37" fmla="*/ 42 h 48"/>
                    <a:gd name="T38" fmla="*/ 56 w 60"/>
                    <a:gd name="T39" fmla="*/ 40 h 48"/>
                    <a:gd name="T40" fmla="*/ 60 w 60"/>
                    <a:gd name="T41" fmla="*/ 36 h 48"/>
                    <a:gd name="T42" fmla="*/ 58 w 60"/>
                    <a:gd name="T43" fmla="*/ 36 h 48"/>
                    <a:gd name="T44" fmla="*/ 58 w 60"/>
                    <a:gd name="T45" fmla="*/ 35 h 48"/>
                    <a:gd name="T46" fmla="*/ 55 w 60"/>
                    <a:gd name="T47" fmla="*/ 33 h 48"/>
                    <a:gd name="T48" fmla="*/ 51 w 60"/>
                    <a:gd name="T49" fmla="*/ 31 h 48"/>
                    <a:gd name="T50" fmla="*/ 49 w 60"/>
                    <a:gd name="T51" fmla="*/ 30 h 48"/>
                    <a:gd name="T52" fmla="*/ 49 w 60"/>
                    <a:gd name="T53" fmla="*/ 28 h 48"/>
                    <a:gd name="T54" fmla="*/ 44 w 60"/>
                    <a:gd name="T55" fmla="*/ 31 h 48"/>
                    <a:gd name="T56" fmla="*/ 44 w 60"/>
                    <a:gd name="T57" fmla="*/ 30 h 48"/>
                    <a:gd name="T58" fmla="*/ 44 w 60"/>
                    <a:gd name="T59" fmla="*/ 24 h 48"/>
                    <a:gd name="T60" fmla="*/ 39 w 60"/>
                    <a:gd name="T61" fmla="*/ 26 h 48"/>
                    <a:gd name="T62" fmla="*/ 37 w 60"/>
                    <a:gd name="T63" fmla="*/ 23 h 48"/>
                    <a:gd name="T64" fmla="*/ 37 w 60"/>
                    <a:gd name="T65" fmla="*/ 21 h 48"/>
                    <a:gd name="T66" fmla="*/ 32 w 60"/>
                    <a:gd name="T67" fmla="*/ 20 h 48"/>
                    <a:gd name="T68" fmla="*/ 29 w 60"/>
                    <a:gd name="T69" fmla="*/ 18 h 48"/>
                    <a:gd name="T70" fmla="*/ 23 w 60"/>
                    <a:gd name="T71" fmla="*/ 18 h 48"/>
                    <a:gd name="T72" fmla="*/ 22 w 60"/>
                    <a:gd name="T73" fmla="*/ 11 h 48"/>
                    <a:gd name="T74" fmla="*/ 22 w 60"/>
                    <a:gd name="T75" fmla="*/ 10 h 48"/>
                    <a:gd name="T76" fmla="*/ 19 w 60"/>
                    <a:gd name="T77" fmla="*/ 8 h 48"/>
                    <a:gd name="T78" fmla="*/ 16 w 60"/>
                    <a:gd name="T79" fmla="*/ 4 h 48"/>
                    <a:gd name="T80" fmla="*/ 12 w 60"/>
                    <a:gd name="T81" fmla="*/ 0 h 48"/>
                    <a:gd name="T82" fmla="*/ 2 w 60"/>
                    <a:gd name="T83" fmla="*/ 10 h 48"/>
                    <a:gd name="T84" fmla="*/ 5 w 60"/>
                    <a:gd name="T85" fmla="*/ 15 h 48"/>
                    <a:gd name="T86" fmla="*/ 7 w 60"/>
                    <a:gd name="T87" fmla="*/ 16 h 48"/>
                    <a:gd name="T88" fmla="*/ 10 w 60"/>
                    <a:gd name="T89" fmla="*/ 17 h 48"/>
                    <a:gd name="T90" fmla="*/ 13 w 60"/>
                    <a:gd name="T91" fmla="*/ 18 h 48"/>
                    <a:gd name="T92" fmla="*/ 13 w 60"/>
                    <a:gd name="T93" fmla="*/ 21 h 48"/>
                    <a:gd name="T94" fmla="*/ 16 w 60"/>
                    <a:gd name="T95" fmla="*/ 20 h 48"/>
                    <a:gd name="T96" fmla="*/ 15 w 60"/>
                    <a:gd name="T97" fmla="*/ 23 h 48"/>
                    <a:gd name="T98" fmla="*/ 16 w 60"/>
                    <a:gd name="T99" fmla="*/ 25 h 48"/>
                    <a:gd name="T100" fmla="*/ 17 w 60"/>
                    <a:gd name="T101" fmla="*/ 25 h 48"/>
                    <a:gd name="T102" fmla="*/ 18 w 60"/>
                    <a:gd name="T103" fmla="*/ 26 h 48"/>
                    <a:gd name="T104" fmla="*/ 19 w 60"/>
                    <a:gd name="T105" fmla="*/ 26 h 48"/>
                    <a:gd name="T106" fmla="*/ 20 w 60"/>
                    <a:gd name="T107" fmla="*/ 30 h 48"/>
                    <a:gd name="T108" fmla="*/ 25 w 60"/>
                    <a:gd name="T109" fmla="*/ 32 h 48"/>
                    <a:gd name="T110" fmla="*/ 57 w 60"/>
                    <a:gd name="T111" fmla="*/ 36 h 48"/>
                    <a:gd name="T112" fmla="*/ 57 w 60"/>
                    <a:gd name="T113"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48">
                      <a:moveTo>
                        <a:pt x="21" y="30"/>
                      </a:moveTo>
                      <a:cubicBezTo>
                        <a:pt x="21" y="32"/>
                        <a:pt x="21" y="32"/>
                        <a:pt x="21" y="32"/>
                      </a:cubicBezTo>
                      <a:cubicBezTo>
                        <a:pt x="19" y="33"/>
                        <a:pt x="19" y="33"/>
                        <a:pt x="18" y="34"/>
                      </a:cubicBezTo>
                      <a:cubicBezTo>
                        <a:pt x="21" y="30"/>
                        <a:pt x="19" y="35"/>
                        <a:pt x="23" y="31"/>
                      </a:cubicBezTo>
                      <a:cubicBezTo>
                        <a:pt x="22" y="32"/>
                        <a:pt x="22" y="32"/>
                        <a:pt x="22" y="32"/>
                      </a:cubicBezTo>
                      <a:cubicBezTo>
                        <a:pt x="22" y="32"/>
                        <a:pt x="22" y="32"/>
                        <a:pt x="22" y="32"/>
                      </a:cubicBezTo>
                      <a:cubicBezTo>
                        <a:pt x="20" y="34"/>
                        <a:pt x="25" y="29"/>
                        <a:pt x="24" y="30"/>
                      </a:cubicBezTo>
                      <a:cubicBezTo>
                        <a:pt x="24" y="30"/>
                        <a:pt x="24" y="31"/>
                        <a:pt x="23" y="31"/>
                      </a:cubicBezTo>
                      <a:cubicBezTo>
                        <a:pt x="24" y="31"/>
                        <a:pt x="24" y="31"/>
                        <a:pt x="24" y="31"/>
                      </a:cubicBezTo>
                      <a:cubicBezTo>
                        <a:pt x="25" y="31"/>
                        <a:pt x="24" y="31"/>
                        <a:pt x="24" y="31"/>
                      </a:cubicBezTo>
                      <a:cubicBezTo>
                        <a:pt x="25" y="31"/>
                        <a:pt x="25" y="31"/>
                        <a:pt x="25" y="31"/>
                      </a:cubicBezTo>
                      <a:cubicBezTo>
                        <a:pt x="24" y="31"/>
                        <a:pt x="24" y="31"/>
                        <a:pt x="24" y="31"/>
                      </a:cubicBezTo>
                      <a:cubicBezTo>
                        <a:pt x="25" y="31"/>
                        <a:pt x="26" y="30"/>
                        <a:pt x="27" y="30"/>
                      </a:cubicBezTo>
                      <a:cubicBezTo>
                        <a:pt x="26" y="30"/>
                        <a:pt x="26" y="30"/>
                        <a:pt x="26" y="31"/>
                      </a:cubicBezTo>
                      <a:cubicBezTo>
                        <a:pt x="27" y="30"/>
                        <a:pt x="27" y="30"/>
                        <a:pt x="27" y="30"/>
                      </a:cubicBezTo>
                      <a:cubicBezTo>
                        <a:pt x="26" y="31"/>
                        <a:pt x="25" y="32"/>
                        <a:pt x="25" y="31"/>
                      </a:cubicBezTo>
                      <a:cubicBezTo>
                        <a:pt x="21" y="36"/>
                        <a:pt x="26" y="31"/>
                        <a:pt x="24" y="33"/>
                      </a:cubicBezTo>
                      <a:cubicBezTo>
                        <a:pt x="24" y="34"/>
                        <a:pt x="24" y="34"/>
                        <a:pt x="24" y="34"/>
                      </a:cubicBezTo>
                      <a:cubicBezTo>
                        <a:pt x="22" y="36"/>
                        <a:pt x="23" y="35"/>
                        <a:pt x="21" y="37"/>
                      </a:cubicBezTo>
                      <a:cubicBezTo>
                        <a:pt x="22" y="36"/>
                        <a:pt x="24" y="33"/>
                        <a:pt x="25" y="32"/>
                      </a:cubicBezTo>
                      <a:cubicBezTo>
                        <a:pt x="25" y="33"/>
                        <a:pt x="25" y="33"/>
                        <a:pt x="26" y="32"/>
                      </a:cubicBezTo>
                      <a:cubicBezTo>
                        <a:pt x="25" y="34"/>
                        <a:pt x="25" y="33"/>
                        <a:pt x="25" y="33"/>
                      </a:cubicBezTo>
                      <a:cubicBezTo>
                        <a:pt x="24" y="35"/>
                        <a:pt x="24" y="35"/>
                        <a:pt x="24" y="35"/>
                      </a:cubicBezTo>
                      <a:cubicBezTo>
                        <a:pt x="24" y="35"/>
                        <a:pt x="25" y="34"/>
                        <a:pt x="26" y="33"/>
                      </a:cubicBezTo>
                      <a:cubicBezTo>
                        <a:pt x="26" y="34"/>
                        <a:pt x="25" y="35"/>
                        <a:pt x="24" y="36"/>
                      </a:cubicBezTo>
                      <a:cubicBezTo>
                        <a:pt x="24" y="37"/>
                        <a:pt x="26" y="34"/>
                        <a:pt x="26" y="34"/>
                      </a:cubicBezTo>
                      <a:cubicBezTo>
                        <a:pt x="26" y="35"/>
                        <a:pt x="27" y="34"/>
                        <a:pt x="28" y="33"/>
                      </a:cubicBezTo>
                      <a:cubicBezTo>
                        <a:pt x="28" y="34"/>
                        <a:pt x="27" y="35"/>
                        <a:pt x="27" y="35"/>
                      </a:cubicBezTo>
                      <a:cubicBezTo>
                        <a:pt x="28" y="34"/>
                        <a:pt x="28" y="34"/>
                        <a:pt x="28" y="34"/>
                      </a:cubicBezTo>
                      <a:cubicBezTo>
                        <a:pt x="28" y="34"/>
                        <a:pt x="28" y="34"/>
                        <a:pt x="28" y="35"/>
                      </a:cubicBezTo>
                      <a:cubicBezTo>
                        <a:pt x="28" y="34"/>
                        <a:pt x="29" y="33"/>
                        <a:pt x="30" y="32"/>
                      </a:cubicBezTo>
                      <a:cubicBezTo>
                        <a:pt x="32" y="30"/>
                        <a:pt x="28" y="36"/>
                        <a:pt x="30" y="34"/>
                      </a:cubicBezTo>
                      <a:cubicBezTo>
                        <a:pt x="30" y="34"/>
                        <a:pt x="29" y="35"/>
                        <a:pt x="28" y="36"/>
                      </a:cubicBezTo>
                      <a:cubicBezTo>
                        <a:pt x="30" y="34"/>
                        <a:pt x="30" y="35"/>
                        <a:pt x="32" y="33"/>
                      </a:cubicBezTo>
                      <a:cubicBezTo>
                        <a:pt x="31" y="35"/>
                        <a:pt x="31" y="35"/>
                        <a:pt x="31" y="35"/>
                      </a:cubicBezTo>
                      <a:cubicBezTo>
                        <a:pt x="32" y="33"/>
                        <a:pt x="34" y="32"/>
                        <a:pt x="36" y="30"/>
                      </a:cubicBezTo>
                      <a:cubicBezTo>
                        <a:pt x="36" y="30"/>
                        <a:pt x="37" y="29"/>
                        <a:pt x="37" y="29"/>
                      </a:cubicBezTo>
                      <a:cubicBezTo>
                        <a:pt x="38" y="28"/>
                        <a:pt x="38" y="28"/>
                        <a:pt x="38" y="28"/>
                      </a:cubicBezTo>
                      <a:cubicBezTo>
                        <a:pt x="38" y="28"/>
                        <a:pt x="37" y="29"/>
                        <a:pt x="37" y="30"/>
                      </a:cubicBezTo>
                      <a:cubicBezTo>
                        <a:pt x="37" y="30"/>
                        <a:pt x="37" y="30"/>
                        <a:pt x="37" y="29"/>
                      </a:cubicBezTo>
                      <a:cubicBezTo>
                        <a:pt x="37" y="30"/>
                        <a:pt x="35" y="31"/>
                        <a:pt x="34" y="32"/>
                      </a:cubicBezTo>
                      <a:cubicBezTo>
                        <a:pt x="35" y="32"/>
                        <a:pt x="35" y="31"/>
                        <a:pt x="35" y="31"/>
                      </a:cubicBezTo>
                      <a:cubicBezTo>
                        <a:pt x="34" y="32"/>
                        <a:pt x="33" y="33"/>
                        <a:pt x="32" y="34"/>
                      </a:cubicBezTo>
                      <a:cubicBezTo>
                        <a:pt x="32" y="34"/>
                        <a:pt x="32" y="34"/>
                        <a:pt x="32" y="34"/>
                      </a:cubicBezTo>
                      <a:cubicBezTo>
                        <a:pt x="32" y="34"/>
                        <a:pt x="32" y="34"/>
                        <a:pt x="32" y="34"/>
                      </a:cubicBezTo>
                      <a:cubicBezTo>
                        <a:pt x="31" y="35"/>
                        <a:pt x="32" y="34"/>
                        <a:pt x="32" y="34"/>
                      </a:cubicBezTo>
                      <a:cubicBezTo>
                        <a:pt x="31" y="36"/>
                        <a:pt x="31" y="36"/>
                        <a:pt x="31" y="36"/>
                      </a:cubicBezTo>
                      <a:cubicBezTo>
                        <a:pt x="31" y="35"/>
                        <a:pt x="31" y="35"/>
                        <a:pt x="31" y="35"/>
                      </a:cubicBezTo>
                      <a:cubicBezTo>
                        <a:pt x="31" y="37"/>
                        <a:pt x="31" y="37"/>
                        <a:pt x="31" y="37"/>
                      </a:cubicBezTo>
                      <a:cubicBezTo>
                        <a:pt x="33" y="35"/>
                        <a:pt x="36" y="32"/>
                        <a:pt x="37" y="32"/>
                      </a:cubicBezTo>
                      <a:cubicBezTo>
                        <a:pt x="36" y="33"/>
                        <a:pt x="35" y="35"/>
                        <a:pt x="33" y="36"/>
                      </a:cubicBezTo>
                      <a:cubicBezTo>
                        <a:pt x="35" y="34"/>
                        <a:pt x="32" y="37"/>
                        <a:pt x="32" y="36"/>
                      </a:cubicBezTo>
                      <a:cubicBezTo>
                        <a:pt x="32" y="36"/>
                        <a:pt x="31" y="37"/>
                        <a:pt x="31" y="37"/>
                      </a:cubicBezTo>
                      <a:cubicBezTo>
                        <a:pt x="33" y="36"/>
                        <a:pt x="33" y="36"/>
                        <a:pt x="33" y="36"/>
                      </a:cubicBezTo>
                      <a:cubicBezTo>
                        <a:pt x="32" y="38"/>
                        <a:pt x="32" y="37"/>
                        <a:pt x="32" y="38"/>
                      </a:cubicBezTo>
                      <a:cubicBezTo>
                        <a:pt x="34" y="35"/>
                        <a:pt x="34" y="37"/>
                        <a:pt x="35" y="36"/>
                      </a:cubicBezTo>
                      <a:cubicBezTo>
                        <a:pt x="34" y="37"/>
                        <a:pt x="33" y="38"/>
                        <a:pt x="33" y="37"/>
                      </a:cubicBezTo>
                      <a:cubicBezTo>
                        <a:pt x="31" y="40"/>
                        <a:pt x="37" y="34"/>
                        <a:pt x="35" y="36"/>
                      </a:cubicBezTo>
                      <a:cubicBezTo>
                        <a:pt x="35" y="36"/>
                        <a:pt x="35" y="36"/>
                        <a:pt x="35" y="37"/>
                      </a:cubicBezTo>
                      <a:cubicBezTo>
                        <a:pt x="36" y="36"/>
                        <a:pt x="35" y="37"/>
                        <a:pt x="34" y="38"/>
                      </a:cubicBezTo>
                      <a:cubicBezTo>
                        <a:pt x="34" y="38"/>
                        <a:pt x="34" y="38"/>
                        <a:pt x="34" y="38"/>
                      </a:cubicBezTo>
                      <a:cubicBezTo>
                        <a:pt x="34" y="38"/>
                        <a:pt x="35" y="38"/>
                        <a:pt x="35" y="38"/>
                      </a:cubicBezTo>
                      <a:cubicBezTo>
                        <a:pt x="36" y="38"/>
                        <a:pt x="37" y="38"/>
                        <a:pt x="38" y="37"/>
                      </a:cubicBezTo>
                      <a:cubicBezTo>
                        <a:pt x="38" y="37"/>
                        <a:pt x="35" y="40"/>
                        <a:pt x="35" y="40"/>
                      </a:cubicBezTo>
                      <a:cubicBezTo>
                        <a:pt x="35" y="40"/>
                        <a:pt x="37" y="38"/>
                        <a:pt x="39" y="36"/>
                      </a:cubicBezTo>
                      <a:cubicBezTo>
                        <a:pt x="41" y="34"/>
                        <a:pt x="43" y="32"/>
                        <a:pt x="43" y="32"/>
                      </a:cubicBezTo>
                      <a:cubicBezTo>
                        <a:pt x="41" y="34"/>
                        <a:pt x="37" y="40"/>
                        <a:pt x="35" y="41"/>
                      </a:cubicBezTo>
                      <a:cubicBezTo>
                        <a:pt x="35" y="41"/>
                        <a:pt x="35" y="42"/>
                        <a:pt x="36" y="41"/>
                      </a:cubicBezTo>
                      <a:cubicBezTo>
                        <a:pt x="36" y="41"/>
                        <a:pt x="39" y="38"/>
                        <a:pt x="39" y="38"/>
                      </a:cubicBezTo>
                      <a:cubicBezTo>
                        <a:pt x="37" y="40"/>
                        <a:pt x="38" y="39"/>
                        <a:pt x="37" y="42"/>
                      </a:cubicBezTo>
                      <a:cubicBezTo>
                        <a:pt x="37" y="41"/>
                        <a:pt x="40" y="37"/>
                        <a:pt x="40" y="38"/>
                      </a:cubicBezTo>
                      <a:cubicBezTo>
                        <a:pt x="39" y="38"/>
                        <a:pt x="37" y="41"/>
                        <a:pt x="37" y="42"/>
                      </a:cubicBezTo>
                      <a:cubicBezTo>
                        <a:pt x="40" y="38"/>
                        <a:pt x="40" y="38"/>
                        <a:pt x="40" y="38"/>
                      </a:cubicBezTo>
                      <a:cubicBezTo>
                        <a:pt x="39" y="39"/>
                        <a:pt x="38" y="41"/>
                        <a:pt x="37" y="42"/>
                      </a:cubicBezTo>
                      <a:cubicBezTo>
                        <a:pt x="37" y="42"/>
                        <a:pt x="37" y="43"/>
                        <a:pt x="38" y="43"/>
                      </a:cubicBezTo>
                      <a:cubicBezTo>
                        <a:pt x="38" y="42"/>
                        <a:pt x="38" y="42"/>
                        <a:pt x="38" y="42"/>
                      </a:cubicBezTo>
                      <a:cubicBezTo>
                        <a:pt x="38" y="43"/>
                        <a:pt x="42" y="37"/>
                        <a:pt x="43" y="38"/>
                      </a:cubicBezTo>
                      <a:cubicBezTo>
                        <a:pt x="42" y="38"/>
                        <a:pt x="39" y="42"/>
                        <a:pt x="39" y="43"/>
                      </a:cubicBezTo>
                      <a:cubicBezTo>
                        <a:pt x="40" y="41"/>
                        <a:pt x="46" y="34"/>
                        <a:pt x="48" y="33"/>
                      </a:cubicBezTo>
                      <a:cubicBezTo>
                        <a:pt x="47" y="34"/>
                        <a:pt x="47" y="34"/>
                        <a:pt x="47" y="34"/>
                      </a:cubicBezTo>
                      <a:cubicBezTo>
                        <a:pt x="48" y="33"/>
                        <a:pt x="48" y="33"/>
                        <a:pt x="48" y="33"/>
                      </a:cubicBezTo>
                      <a:cubicBezTo>
                        <a:pt x="46" y="36"/>
                        <a:pt x="41" y="41"/>
                        <a:pt x="39" y="43"/>
                      </a:cubicBezTo>
                      <a:cubicBezTo>
                        <a:pt x="38" y="44"/>
                        <a:pt x="38" y="44"/>
                        <a:pt x="38" y="45"/>
                      </a:cubicBezTo>
                      <a:cubicBezTo>
                        <a:pt x="38" y="46"/>
                        <a:pt x="37" y="46"/>
                        <a:pt x="37" y="46"/>
                      </a:cubicBezTo>
                      <a:cubicBezTo>
                        <a:pt x="37" y="47"/>
                        <a:pt x="37" y="47"/>
                        <a:pt x="37" y="47"/>
                      </a:cubicBezTo>
                      <a:cubicBezTo>
                        <a:pt x="39" y="45"/>
                        <a:pt x="39" y="45"/>
                        <a:pt x="40" y="43"/>
                      </a:cubicBezTo>
                      <a:cubicBezTo>
                        <a:pt x="38" y="45"/>
                        <a:pt x="38" y="45"/>
                        <a:pt x="38" y="45"/>
                      </a:cubicBezTo>
                      <a:cubicBezTo>
                        <a:pt x="40" y="43"/>
                        <a:pt x="43" y="39"/>
                        <a:pt x="43" y="40"/>
                      </a:cubicBezTo>
                      <a:cubicBezTo>
                        <a:pt x="43" y="41"/>
                        <a:pt x="40" y="44"/>
                        <a:pt x="40" y="45"/>
                      </a:cubicBezTo>
                      <a:cubicBezTo>
                        <a:pt x="40" y="44"/>
                        <a:pt x="41" y="44"/>
                        <a:pt x="41" y="44"/>
                      </a:cubicBezTo>
                      <a:cubicBezTo>
                        <a:pt x="40" y="45"/>
                        <a:pt x="40" y="45"/>
                        <a:pt x="40" y="45"/>
                      </a:cubicBezTo>
                      <a:cubicBezTo>
                        <a:pt x="39" y="46"/>
                        <a:pt x="42" y="43"/>
                        <a:pt x="41" y="45"/>
                      </a:cubicBezTo>
                      <a:cubicBezTo>
                        <a:pt x="41" y="45"/>
                        <a:pt x="39" y="48"/>
                        <a:pt x="40" y="47"/>
                      </a:cubicBezTo>
                      <a:cubicBezTo>
                        <a:pt x="42" y="44"/>
                        <a:pt x="48" y="36"/>
                        <a:pt x="49" y="35"/>
                      </a:cubicBezTo>
                      <a:cubicBezTo>
                        <a:pt x="49" y="35"/>
                        <a:pt x="48" y="37"/>
                        <a:pt x="47" y="39"/>
                      </a:cubicBezTo>
                      <a:cubicBezTo>
                        <a:pt x="46" y="41"/>
                        <a:pt x="43" y="43"/>
                        <a:pt x="42" y="45"/>
                      </a:cubicBezTo>
                      <a:cubicBezTo>
                        <a:pt x="43" y="44"/>
                        <a:pt x="43" y="44"/>
                        <a:pt x="43" y="43"/>
                      </a:cubicBezTo>
                      <a:cubicBezTo>
                        <a:pt x="43" y="44"/>
                        <a:pt x="42" y="45"/>
                        <a:pt x="42" y="45"/>
                      </a:cubicBezTo>
                      <a:cubicBezTo>
                        <a:pt x="44" y="43"/>
                        <a:pt x="43" y="46"/>
                        <a:pt x="44" y="43"/>
                      </a:cubicBezTo>
                      <a:cubicBezTo>
                        <a:pt x="45" y="43"/>
                        <a:pt x="44" y="44"/>
                        <a:pt x="44" y="44"/>
                      </a:cubicBezTo>
                      <a:cubicBezTo>
                        <a:pt x="45" y="43"/>
                        <a:pt x="48" y="40"/>
                        <a:pt x="49" y="39"/>
                      </a:cubicBezTo>
                      <a:cubicBezTo>
                        <a:pt x="48" y="40"/>
                        <a:pt x="48" y="40"/>
                        <a:pt x="48" y="41"/>
                      </a:cubicBezTo>
                      <a:cubicBezTo>
                        <a:pt x="48" y="41"/>
                        <a:pt x="47" y="42"/>
                        <a:pt x="48" y="43"/>
                      </a:cubicBezTo>
                      <a:cubicBezTo>
                        <a:pt x="47" y="43"/>
                        <a:pt x="47" y="44"/>
                        <a:pt x="46" y="45"/>
                      </a:cubicBezTo>
                      <a:cubicBezTo>
                        <a:pt x="47" y="45"/>
                        <a:pt x="47" y="44"/>
                        <a:pt x="47" y="44"/>
                      </a:cubicBezTo>
                      <a:cubicBezTo>
                        <a:pt x="46" y="46"/>
                        <a:pt x="47" y="44"/>
                        <a:pt x="45" y="46"/>
                      </a:cubicBezTo>
                      <a:cubicBezTo>
                        <a:pt x="46" y="45"/>
                        <a:pt x="47" y="45"/>
                        <a:pt x="48" y="44"/>
                      </a:cubicBezTo>
                      <a:cubicBezTo>
                        <a:pt x="49" y="42"/>
                        <a:pt x="48" y="44"/>
                        <a:pt x="47" y="44"/>
                      </a:cubicBezTo>
                      <a:cubicBezTo>
                        <a:pt x="49" y="42"/>
                        <a:pt x="51" y="39"/>
                        <a:pt x="53" y="38"/>
                      </a:cubicBezTo>
                      <a:cubicBezTo>
                        <a:pt x="54" y="38"/>
                        <a:pt x="52" y="40"/>
                        <a:pt x="52" y="40"/>
                      </a:cubicBezTo>
                      <a:cubicBezTo>
                        <a:pt x="52" y="41"/>
                        <a:pt x="56" y="36"/>
                        <a:pt x="55" y="38"/>
                      </a:cubicBezTo>
                      <a:cubicBezTo>
                        <a:pt x="54" y="40"/>
                        <a:pt x="53" y="41"/>
                        <a:pt x="52" y="43"/>
                      </a:cubicBezTo>
                      <a:cubicBezTo>
                        <a:pt x="51" y="43"/>
                        <a:pt x="52" y="41"/>
                        <a:pt x="52" y="41"/>
                      </a:cubicBezTo>
                      <a:cubicBezTo>
                        <a:pt x="52" y="42"/>
                        <a:pt x="52" y="42"/>
                        <a:pt x="52" y="42"/>
                      </a:cubicBezTo>
                      <a:cubicBezTo>
                        <a:pt x="51" y="42"/>
                        <a:pt x="50" y="43"/>
                        <a:pt x="51" y="42"/>
                      </a:cubicBezTo>
                      <a:cubicBezTo>
                        <a:pt x="50" y="44"/>
                        <a:pt x="52" y="43"/>
                        <a:pt x="51" y="45"/>
                      </a:cubicBezTo>
                      <a:cubicBezTo>
                        <a:pt x="52" y="45"/>
                        <a:pt x="52" y="44"/>
                        <a:pt x="53" y="43"/>
                      </a:cubicBezTo>
                      <a:cubicBezTo>
                        <a:pt x="52" y="44"/>
                        <a:pt x="52" y="44"/>
                        <a:pt x="52" y="44"/>
                      </a:cubicBezTo>
                      <a:cubicBezTo>
                        <a:pt x="53" y="42"/>
                        <a:pt x="54" y="42"/>
                        <a:pt x="54" y="41"/>
                      </a:cubicBezTo>
                      <a:cubicBezTo>
                        <a:pt x="55" y="40"/>
                        <a:pt x="57" y="39"/>
                        <a:pt x="56" y="40"/>
                      </a:cubicBezTo>
                      <a:cubicBezTo>
                        <a:pt x="55" y="42"/>
                        <a:pt x="55" y="42"/>
                        <a:pt x="55" y="42"/>
                      </a:cubicBezTo>
                      <a:cubicBezTo>
                        <a:pt x="55" y="41"/>
                        <a:pt x="56" y="41"/>
                        <a:pt x="55" y="41"/>
                      </a:cubicBezTo>
                      <a:cubicBezTo>
                        <a:pt x="56" y="40"/>
                        <a:pt x="54" y="44"/>
                        <a:pt x="56" y="42"/>
                      </a:cubicBezTo>
                      <a:cubicBezTo>
                        <a:pt x="56" y="40"/>
                        <a:pt x="56" y="40"/>
                        <a:pt x="56" y="40"/>
                      </a:cubicBezTo>
                      <a:cubicBezTo>
                        <a:pt x="57" y="39"/>
                        <a:pt x="59" y="38"/>
                        <a:pt x="59" y="38"/>
                      </a:cubicBezTo>
                      <a:cubicBezTo>
                        <a:pt x="60" y="36"/>
                        <a:pt x="59" y="39"/>
                        <a:pt x="60" y="36"/>
                      </a:cubicBezTo>
                      <a:cubicBezTo>
                        <a:pt x="58" y="39"/>
                        <a:pt x="60" y="36"/>
                        <a:pt x="58" y="39"/>
                      </a:cubicBezTo>
                      <a:cubicBezTo>
                        <a:pt x="60" y="36"/>
                        <a:pt x="58" y="37"/>
                        <a:pt x="60" y="35"/>
                      </a:cubicBezTo>
                      <a:cubicBezTo>
                        <a:pt x="59" y="36"/>
                        <a:pt x="59" y="36"/>
                        <a:pt x="59" y="36"/>
                      </a:cubicBezTo>
                      <a:cubicBezTo>
                        <a:pt x="59" y="36"/>
                        <a:pt x="59" y="36"/>
                        <a:pt x="58" y="36"/>
                      </a:cubicBezTo>
                      <a:cubicBezTo>
                        <a:pt x="59" y="36"/>
                        <a:pt x="59" y="36"/>
                        <a:pt x="59" y="36"/>
                      </a:cubicBezTo>
                      <a:cubicBezTo>
                        <a:pt x="58" y="36"/>
                        <a:pt x="58" y="36"/>
                        <a:pt x="58" y="36"/>
                      </a:cubicBezTo>
                      <a:cubicBezTo>
                        <a:pt x="58" y="36"/>
                        <a:pt x="58" y="36"/>
                        <a:pt x="58" y="36"/>
                      </a:cubicBezTo>
                      <a:cubicBezTo>
                        <a:pt x="58" y="37"/>
                        <a:pt x="58" y="37"/>
                        <a:pt x="58" y="37"/>
                      </a:cubicBezTo>
                      <a:cubicBezTo>
                        <a:pt x="57" y="39"/>
                        <a:pt x="56" y="38"/>
                        <a:pt x="56" y="39"/>
                      </a:cubicBezTo>
                      <a:cubicBezTo>
                        <a:pt x="56" y="39"/>
                        <a:pt x="56" y="38"/>
                        <a:pt x="57" y="38"/>
                      </a:cubicBezTo>
                      <a:cubicBezTo>
                        <a:pt x="56" y="39"/>
                        <a:pt x="56" y="39"/>
                        <a:pt x="56" y="39"/>
                      </a:cubicBezTo>
                      <a:cubicBezTo>
                        <a:pt x="57" y="37"/>
                        <a:pt x="57" y="36"/>
                        <a:pt x="58" y="35"/>
                      </a:cubicBezTo>
                      <a:cubicBezTo>
                        <a:pt x="58" y="35"/>
                        <a:pt x="58" y="35"/>
                        <a:pt x="58" y="35"/>
                      </a:cubicBezTo>
                      <a:cubicBezTo>
                        <a:pt x="58" y="34"/>
                        <a:pt x="58" y="34"/>
                        <a:pt x="58" y="34"/>
                      </a:cubicBezTo>
                      <a:cubicBezTo>
                        <a:pt x="58" y="34"/>
                        <a:pt x="56" y="35"/>
                        <a:pt x="57" y="34"/>
                      </a:cubicBezTo>
                      <a:cubicBezTo>
                        <a:pt x="56" y="35"/>
                        <a:pt x="56" y="35"/>
                        <a:pt x="56" y="35"/>
                      </a:cubicBezTo>
                      <a:cubicBezTo>
                        <a:pt x="56" y="35"/>
                        <a:pt x="56" y="35"/>
                        <a:pt x="56" y="35"/>
                      </a:cubicBezTo>
                      <a:cubicBezTo>
                        <a:pt x="56" y="34"/>
                        <a:pt x="53" y="36"/>
                        <a:pt x="55" y="33"/>
                      </a:cubicBezTo>
                      <a:cubicBezTo>
                        <a:pt x="55" y="34"/>
                        <a:pt x="54" y="34"/>
                        <a:pt x="54" y="33"/>
                      </a:cubicBezTo>
                      <a:cubicBezTo>
                        <a:pt x="55" y="32"/>
                        <a:pt x="55" y="32"/>
                        <a:pt x="55" y="32"/>
                      </a:cubicBezTo>
                      <a:cubicBezTo>
                        <a:pt x="55" y="32"/>
                        <a:pt x="55" y="30"/>
                        <a:pt x="54" y="32"/>
                      </a:cubicBezTo>
                      <a:cubicBezTo>
                        <a:pt x="57" y="28"/>
                        <a:pt x="54" y="30"/>
                        <a:pt x="54" y="29"/>
                      </a:cubicBezTo>
                      <a:cubicBezTo>
                        <a:pt x="53" y="31"/>
                        <a:pt x="53" y="31"/>
                        <a:pt x="53" y="31"/>
                      </a:cubicBezTo>
                      <a:cubicBezTo>
                        <a:pt x="53" y="31"/>
                        <a:pt x="52" y="31"/>
                        <a:pt x="51" y="31"/>
                      </a:cubicBezTo>
                      <a:cubicBezTo>
                        <a:pt x="50" y="33"/>
                        <a:pt x="50" y="33"/>
                        <a:pt x="50" y="33"/>
                      </a:cubicBezTo>
                      <a:cubicBezTo>
                        <a:pt x="49" y="34"/>
                        <a:pt x="50" y="31"/>
                        <a:pt x="50" y="31"/>
                      </a:cubicBezTo>
                      <a:cubicBezTo>
                        <a:pt x="50" y="31"/>
                        <a:pt x="50" y="31"/>
                        <a:pt x="50" y="31"/>
                      </a:cubicBezTo>
                      <a:cubicBezTo>
                        <a:pt x="52" y="28"/>
                        <a:pt x="47" y="33"/>
                        <a:pt x="49" y="30"/>
                      </a:cubicBezTo>
                      <a:cubicBezTo>
                        <a:pt x="48" y="30"/>
                        <a:pt x="48" y="30"/>
                        <a:pt x="49" y="30"/>
                      </a:cubicBezTo>
                      <a:cubicBezTo>
                        <a:pt x="49" y="30"/>
                        <a:pt x="49" y="30"/>
                        <a:pt x="49" y="30"/>
                      </a:cubicBezTo>
                      <a:cubicBezTo>
                        <a:pt x="49" y="30"/>
                        <a:pt x="49" y="30"/>
                        <a:pt x="49" y="30"/>
                      </a:cubicBezTo>
                      <a:cubicBezTo>
                        <a:pt x="49" y="29"/>
                        <a:pt x="49" y="29"/>
                        <a:pt x="49" y="29"/>
                      </a:cubicBezTo>
                      <a:cubicBezTo>
                        <a:pt x="49" y="29"/>
                        <a:pt x="49" y="29"/>
                        <a:pt x="49" y="30"/>
                      </a:cubicBezTo>
                      <a:cubicBezTo>
                        <a:pt x="49" y="30"/>
                        <a:pt x="48" y="30"/>
                        <a:pt x="48" y="30"/>
                      </a:cubicBezTo>
                      <a:cubicBezTo>
                        <a:pt x="49" y="28"/>
                        <a:pt x="49" y="28"/>
                        <a:pt x="49" y="28"/>
                      </a:cubicBezTo>
                      <a:cubicBezTo>
                        <a:pt x="49" y="28"/>
                        <a:pt x="49" y="28"/>
                        <a:pt x="49" y="28"/>
                      </a:cubicBezTo>
                      <a:cubicBezTo>
                        <a:pt x="49" y="28"/>
                        <a:pt x="48" y="29"/>
                        <a:pt x="47" y="30"/>
                      </a:cubicBezTo>
                      <a:cubicBezTo>
                        <a:pt x="47" y="30"/>
                        <a:pt x="47" y="31"/>
                        <a:pt x="47" y="31"/>
                      </a:cubicBezTo>
                      <a:cubicBezTo>
                        <a:pt x="48" y="29"/>
                        <a:pt x="46" y="32"/>
                        <a:pt x="48" y="29"/>
                      </a:cubicBezTo>
                      <a:cubicBezTo>
                        <a:pt x="47" y="30"/>
                        <a:pt x="46" y="29"/>
                        <a:pt x="44" y="32"/>
                      </a:cubicBezTo>
                      <a:cubicBezTo>
                        <a:pt x="44" y="32"/>
                        <a:pt x="44" y="31"/>
                        <a:pt x="45" y="32"/>
                      </a:cubicBezTo>
                      <a:cubicBezTo>
                        <a:pt x="45" y="31"/>
                        <a:pt x="45" y="31"/>
                        <a:pt x="44" y="31"/>
                      </a:cubicBezTo>
                      <a:cubicBezTo>
                        <a:pt x="45" y="29"/>
                        <a:pt x="45" y="29"/>
                        <a:pt x="45" y="29"/>
                      </a:cubicBezTo>
                      <a:cubicBezTo>
                        <a:pt x="45" y="29"/>
                        <a:pt x="45" y="30"/>
                        <a:pt x="44" y="31"/>
                      </a:cubicBezTo>
                      <a:cubicBezTo>
                        <a:pt x="44" y="31"/>
                        <a:pt x="43" y="32"/>
                        <a:pt x="43" y="32"/>
                      </a:cubicBezTo>
                      <a:cubicBezTo>
                        <a:pt x="44" y="31"/>
                        <a:pt x="45" y="30"/>
                        <a:pt x="46" y="28"/>
                      </a:cubicBezTo>
                      <a:cubicBezTo>
                        <a:pt x="44" y="31"/>
                        <a:pt x="45" y="29"/>
                        <a:pt x="43" y="31"/>
                      </a:cubicBezTo>
                      <a:cubicBezTo>
                        <a:pt x="44" y="30"/>
                        <a:pt x="44" y="30"/>
                        <a:pt x="44" y="30"/>
                      </a:cubicBezTo>
                      <a:cubicBezTo>
                        <a:pt x="44" y="30"/>
                        <a:pt x="42" y="31"/>
                        <a:pt x="43" y="30"/>
                      </a:cubicBezTo>
                      <a:cubicBezTo>
                        <a:pt x="45" y="28"/>
                        <a:pt x="42" y="29"/>
                        <a:pt x="43" y="26"/>
                      </a:cubicBezTo>
                      <a:cubicBezTo>
                        <a:pt x="40" y="30"/>
                        <a:pt x="45" y="24"/>
                        <a:pt x="42" y="27"/>
                      </a:cubicBezTo>
                      <a:cubicBezTo>
                        <a:pt x="43" y="26"/>
                        <a:pt x="43" y="26"/>
                        <a:pt x="44" y="25"/>
                      </a:cubicBezTo>
                      <a:cubicBezTo>
                        <a:pt x="43" y="25"/>
                        <a:pt x="45" y="23"/>
                        <a:pt x="42" y="25"/>
                      </a:cubicBezTo>
                      <a:cubicBezTo>
                        <a:pt x="43" y="24"/>
                        <a:pt x="43" y="24"/>
                        <a:pt x="44" y="24"/>
                      </a:cubicBezTo>
                      <a:cubicBezTo>
                        <a:pt x="44" y="24"/>
                        <a:pt x="43" y="24"/>
                        <a:pt x="43" y="24"/>
                      </a:cubicBezTo>
                      <a:cubicBezTo>
                        <a:pt x="44" y="23"/>
                        <a:pt x="44" y="23"/>
                        <a:pt x="45" y="23"/>
                      </a:cubicBezTo>
                      <a:cubicBezTo>
                        <a:pt x="44" y="22"/>
                        <a:pt x="42" y="25"/>
                        <a:pt x="39" y="27"/>
                      </a:cubicBezTo>
                      <a:cubicBezTo>
                        <a:pt x="40" y="26"/>
                        <a:pt x="40" y="26"/>
                        <a:pt x="38" y="27"/>
                      </a:cubicBezTo>
                      <a:cubicBezTo>
                        <a:pt x="39" y="26"/>
                        <a:pt x="40" y="26"/>
                        <a:pt x="40" y="26"/>
                      </a:cubicBezTo>
                      <a:cubicBezTo>
                        <a:pt x="40" y="25"/>
                        <a:pt x="41" y="24"/>
                        <a:pt x="39" y="26"/>
                      </a:cubicBezTo>
                      <a:cubicBezTo>
                        <a:pt x="39" y="25"/>
                        <a:pt x="39" y="25"/>
                        <a:pt x="38" y="25"/>
                      </a:cubicBezTo>
                      <a:cubicBezTo>
                        <a:pt x="38" y="25"/>
                        <a:pt x="38" y="25"/>
                        <a:pt x="38" y="25"/>
                      </a:cubicBezTo>
                      <a:cubicBezTo>
                        <a:pt x="38" y="25"/>
                        <a:pt x="38" y="25"/>
                        <a:pt x="38" y="25"/>
                      </a:cubicBezTo>
                      <a:cubicBezTo>
                        <a:pt x="36" y="27"/>
                        <a:pt x="37" y="25"/>
                        <a:pt x="37" y="25"/>
                      </a:cubicBezTo>
                      <a:cubicBezTo>
                        <a:pt x="37" y="25"/>
                        <a:pt x="37" y="25"/>
                        <a:pt x="37" y="25"/>
                      </a:cubicBezTo>
                      <a:cubicBezTo>
                        <a:pt x="38" y="23"/>
                        <a:pt x="36" y="26"/>
                        <a:pt x="37" y="23"/>
                      </a:cubicBezTo>
                      <a:cubicBezTo>
                        <a:pt x="36" y="25"/>
                        <a:pt x="36" y="25"/>
                        <a:pt x="36" y="25"/>
                      </a:cubicBezTo>
                      <a:cubicBezTo>
                        <a:pt x="33" y="28"/>
                        <a:pt x="37" y="23"/>
                        <a:pt x="36" y="24"/>
                      </a:cubicBezTo>
                      <a:cubicBezTo>
                        <a:pt x="35" y="24"/>
                        <a:pt x="35" y="24"/>
                        <a:pt x="35" y="24"/>
                      </a:cubicBezTo>
                      <a:cubicBezTo>
                        <a:pt x="34" y="25"/>
                        <a:pt x="38" y="20"/>
                        <a:pt x="39" y="19"/>
                      </a:cubicBezTo>
                      <a:cubicBezTo>
                        <a:pt x="39" y="19"/>
                        <a:pt x="39" y="19"/>
                        <a:pt x="39" y="19"/>
                      </a:cubicBezTo>
                      <a:cubicBezTo>
                        <a:pt x="40" y="17"/>
                        <a:pt x="37" y="21"/>
                        <a:pt x="37" y="21"/>
                      </a:cubicBezTo>
                      <a:cubicBezTo>
                        <a:pt x="38" y="20"/>
                        <a:pt x="39" y="18"/>
                        <a:pt x="39" y="18"/>
                      </a:cubicBezTo>
                      <a:cubicBezTo>
                        <a:pt x="40" y="17"/>
                        <a:pt x="35" y="21"/>
                        <a:pt x="37" y="18"/>
                      </a:cubicBezTo>
                      <a:cubicBezTo>
                        <a:pt x="36" y="19"/>
                        <a:pt x="36" y="20"/>
                        <a:pt x="35" y="20"/>
                      </a:cubicBezTo>
                      <a:cubicBezTo>
                        <a:pt x="35" y="21"/>
                        <a:pt x="37" y="17"/>
                        <a:pt x="35" y="19"/>
                      </a:cubicBezTo>
                      <a:cubicBezTo>
                        <a:pt x="35" y="19"/>
                        <a:pt x="35" y="19"/>
                        <a:pt x="35" y="19"/>
                      </a:cubicBezTo>
                      <a:cubicBezTo>
                        <a:pt x="34" y="19"/>
                        <a:pt x="34" y="19"/>
                        <a:pt x="32" y="20"/>
                      </a:cubicBezTo>
                      <a:cubicBezTo>
                        <a:pt x="36" y="15"/>
                        <a:pt x="29" y="22"/>
                        <a:pt x="33" y="17"/>
                      </a:cubicBezTo>
                      <a:cubicBezTo>
                        <a:pt x="32" y="17"/>
                        <a:pt x="32" y="17"/>
                        <a:pt x="32" y="17"/>
                      </a:cubicBezTo>
                      <a:cubicBezTo>
                        <a:pt x="33" y="16"/>
                        <a:pt x="33" y="16"/>
                        <a:pt x="33" y="16"/>
                      </a:cubicBezTo>
                      <a:cubicBezTo>
                        <a:pt x="33" y="16"/>
                        <a:pt x="31" y="17"/>
                        <a:pt x="30" y="18"/>
                      </a:cubicBezTo>
                      <a:cubicBezTo>
                        <a:pt x="31" y="17"/>
                        <a:pt x="31" y="17"/>
                        <a:pt x="31" y="17"/>
                      </a:cubicBezTo>
                      <a:cubicBezTo>
                        <a:pt x="31" y="15"/>
                        <a:pt x="31" y="16"/>
                        <a:pt x="29" y="18"/>
                      </a:cubicBezTo>
                      <a:cubicBezTo>
                        <a:pt x="30" y="16"/>
                        <a:pt x="30" y="16"/>
                        <a:pt x="30" y="16"/>
                      </a:cubicBezTo>
                      <a:cubicBezTo>
                        <a:pt x="29" y="17"/>
                        <a:pt x="31" y="13"/>
                        <a:pt x="29" y="14"/>
                      </a:cubicBezTo>
                      <a:cubicBezTo>
                        <a:pt x="29" y="14"/>
                        <a:pt x="30" y="14"/>
                        <a:pt x="30" y="14"/>
                      </a:cubicBezTo>
                      <a:cubicBezTo>
                        <a:pt x="28" y="15"/>
                        <a:pt x="32" y="8"/>
                        <a:pt x="27" y="14"/>
                      </a:cubicBezTo>
                      <a:cubicBezTo>
                        <a:pt x="26" y="15"/>
                        <a:pt x="26" y="15"/>
                        <a:pt x="26" y="15"/>
                      </a:cubicBezTo>
                      <a:cubicBezTo>
                        <a:pt x="26" y="16"/>
                        <a:pt x="24" y="17"/>
                        <a:pt x="23" y="18"/>
                      </a:cubicBezTo>
                      <a:cubicBezTo>
                        <a:pt x="23" y="19"/>
                        <a:pt x="24" y="16"/>
                        <a:pt x="24" y="16"/>
                      </a:cubicBezTo>
                      <a:cubicBezTo>
                        <a:pt x="24" y="16"/>
                        <a:pt x="24" y="16"/>
                        <a:pt x="24" y="16"/>
                      </a:cubicBezTo>
                      <a:cubicBezTo>
                        <a:pt x="26" y="13"/>
                        <a:pt x="24" y="15"/>
                        <a:pt x="26" y="13"/>
                      </a:cubicBezTo>
                      <a:cubicBezTo>
                        <a:pt x="25" y="12"/>
                        <a:pt x="25" y="10"/>
                        <a:pt x="24" y="9"/>
                      </a:cubicBezTo>
                      <a:cubicBezTo>
                        <a:pt x="23" y="12"/>
                        <a:pt x="23" y="12"/>
                        <a:pt x="23" y="12"/>
                      </a:cubicBezTo>
                      <a:cubicBezTo>
                        <a:pt x="22" y="11"/>
                        <a:pt x="22" y="11"/>
                        <a:pt x="22" y="11"/>
                      </a:cubicBezTo>
                      <a:cubicBezTo>
                        <a:pt x="23" y="11"/>
                        <a:pt x="24" y="9"/>
                        <a:pt x="24" y="10"/>
                      </a:cubicBezTo>
                      <a:cubicBezTo>
                        <a:pt x="25" y="8"/>
                        <a:pt x="22" y="10"/>
                        <a:pt x="22" y="11"/>
                      </a:cubicBezTo>
                      <a:cubicBezTo>
                        <a:pt x="22" y="9"/>
                        <a:pt x="24" y="8"/>
                        <a:pt x="24" y="8"/>
                      </a:cubicBezTo>
                      <a:cubicBezTo>
                        <a:pt x="24" y="8"/>
                        <a:pt x="24" y="8"/>
                        <a:pt x="24" y="8"/>
                      </a:cubicBezTo>
                      <a:cubicBezTo>
                        <a:pt x="24" y="8"/>
                        <a:pt x="24" y="8"/>
                        <a:pt x="24" y="8"/>
                      </a:cubicBezTo>
                      <a:cubicBezTo>
                        <a:pt x="23" y="9"/>
                        <a:pt x="22" y="10"/>
                        <a:pt x="22" y="10"/>
                      </a:cubicBezTo>
                      <a:cubicBezTo>
                        <a:pt x="22" y="9"/>
                        <a:pt x="23" y="8"/>
                        <a:pt x="23" y="8"/>
                      </a:cubicBezTo>
                      <a:cubicBezTo>
                        <a:pt x="23" y="8"/>
                        <a:pt x="23" y="8"/>
                        <a:pt x="23" y="8"/>
                      </a:cubicBezTo>
                      <a:cubicBezTo>
                        <a:pt x="22" y="7"/>
                        <a:pt x="22" y="7"/>
                        <a:pt x="22" y="7"/>
                      </a:cubicBezTo>
                      <a:cubicBezTo>
                        <a:pt x="21" y="9"/>
                        <a:pt x="21" y="9"/>
                        <a:pt x="21" y="9"/>
                      </a:cubicBezTo>
                      <a:cubicBezTo>
                        <a:pt x="20" y="10"/>
                        <a:pt x="21" y="9"/>
                        <a:pt x="19" y="11"/>
                      </a:cubicBezTo>
                      <a:cubicBezTo>
                        <a:pt x="21" y="8"/>
                        <a:pt x="19" y="9"/>
                        <a:pt x="19" y="8"/>
                      </a:cubicBezTo>
                      <a:cubicBezTo>
                        <a:pt x="18" y="9"/>
                        <a:pt x="18" y="9"/>
                        <a:pt x="17" y="9"/>
                      </a:cubicBezTo>
                      <a:cubicBezTo>
                        <a:pt x="17" y="9"/>
                        <a:pt x="16" y="11"/>
                        <a:pt x="16" y="11"/>
                      </a:cubicBezTo>
                      <a:cubicBezTo>
                        <a:pt x="19" y="6"/>
                        <a:pt x="16" y="9"/>
                        <a:pt x="18" y="5"/>
                      </a:cubicBezTo>
                      <a:cubicBezTo>
                        <a:pt x="17" y="7"/>
                        <a:pt x="17" y="5"/>
                        <a:pt x="16" y="8"/>
                      </a:cubicBezTo>
                      <a:cubicBezTo>
                        <a:pt x="16" y="8"/>
                        <a:pt x="17" y="7"/>
                        <a:pt x="17" y="6"/>
                      </a:cubicBezTo>
                      <a:cubicBezTo>
                        <a:pt x="15" y="7"/>
                        <a:pt x="17" y="4"/>
                        <a:pt x="16" y="4"/>
                      </a:cubicBezTo>
                      <a:cubicBezTo>
                        <a:pt x="15" y="4"/>
                        <a:pt x="15" y="5"/>
                        <a:pt x="14" y="6"/>
                      </a:cubicBezTo>
                      <a:cubicBezTo>
                        <a:pt x="16" y="3"/>
                        <a:pt x="16" y="3"/>
                        <a:pt x="16" y="3"/>
                      </a:cubicBezTo>
                      <a:cubicBezTo>
                        <a:pt x="15" y="3"/>
                        <a:pt x="13" y="6"/>
                        <a:pt x="14" y="4"/>
                      </a:cubicBezTo>
                      <a:cubicBezTo>
                        <a:pt x="14" y="5"/>
                        <a:pt x="14" y="5"/>
                        <a:pt x="13" y="6"/>
                      </a:cubicBezTo>
                      <a:cubicBezTo>
                        <a:pt x="14" y="4"/>
                        <a:pt x="13" y="4"/>
                        <a:pt x="12" y="4"/>
                      </a:cubicBezTo>
                      <a:cubicBezTo>
                        <a:pt x="11" y="4"/>
                        <a:pt x="11" y="3"/>
                        <a:pt x="12" y="0"/>
                      </a:cubicBezTo>
                      <a:cubicBezTo>
                        <a:pt x="12" y="1"/>
                        <a:pt x="12" y="1"/>
                        <a:pt x="11" y="1"/>
                      </a:cubicBezTo>
                      <a:cubicBezTo>
                        <a:pt x="11" y="2"/>
                        <a:pt x="10" y="3"/>
                        <a:pt x="10" y="3"/>
                      </a:cubicBezTo>
                      <a:cubicBezTo>
                        <a:pt x="11" y="1"/>
                        <a:pt x="11" y="1"/>
                        <a:pt x="11" y="1"/>
                      </a:cubicBezTo>
                      <a:cubicBezTo>
                        <a:pt x="9" y="3"/>
                        <a:pt x="11" y="1"/>
                        <a:pt x="9" y="3"/>
                      </a:cubicBezTo>
                      <a:cubicBezTo>
                        <a:pt x="9" y="3"/>
                        <a:pt x="9" y="3"/>
                        <a:pt x="9" y="3"/>
                      </a:cubicBezTo>
                      <a:cubicBezTo>
                        <a:pt x="7" y="4"/>
                        <a:pt x="5" y="8"/>
                        <a:pt x="2" y="10"/>
                      </a:cubicBezTo>
                      <a:cubicBezTo>
                        <a:pt x="5" y="8"/>
                        <a:pt x="0" y="15"/>
                        <a:pt x="3" y="12"/>
                      </a:cubicBezTo>
                      <a:cubicBezTo>
                        <a:pt x="3" y="12"/>
                        <a:pt x="2" y="12"/>
                        <a:pt x="2" y="13"/>
                      </a:cubicBezTo>
                      <a:cubicBezTo>
                        <a:pt x="3" y="12"/>
                        <a:pt x="4" y="12"/>
                        <a:pt x="3" y="13"/>
                      </a:cubicBezTo>
                      <a:cubicBezTo>
                        <a:pt x="3" y="13"/>
                        <a:pt x="3" y="13"/>
                        <a:pt x="3" y="13"/>
                      </a:cubicBezTo>
                      <a:cubicBezTo>
                        <a:pt x="4" y="13"/>
                        <a:pt x="3" y="15"/>
                        <a:pt x="4" y="16"/>
                      </a:cubicBezTo>
                      <a:cubicBezTo>
                        <a:pt x="5" y="15"/>
                        <a:pt x="5" y="15"/>
                        <a:pt x="5" y="15"/>
                      </a:cubicBezTo>
                      <a:cubicBezTo>
                        <a:pt x="5" y="15"/>
                        <a:pt x="4" y="16"/>
                        <a:pt x="4" y="16"/>
                      </a:cubicBezTo>
                      <a:cubicBezTo>
                        <a:pt x="6" y="14"/>
                        <a:pt x="4" y="16"/>
                        <a:pt x="6" y="13"/>
                      </a:cubicBezTo>
                      <a:cubicBezTo>
                        <a:pt x="4" y="16"/>
                        <a:pt x="7" y="14"/>
                        <a:pt x="5" y="18"/>
                      </a:cubicBezTo>
                      <a:cubicBezTo>
                        <a:pt x="5" y="18"/>
                        <a:pt x="6" y="16"/>
                        <a:pt x="6" y="16"/>
                      </a:cubicBezTo>
                      <a:cubicBezTo>
                        <a:pt x="6" y="17"/>
                        <a:pt x="6" y="17"/>
                        <a:pt x="6" y="17"/>
                      </a:cubicBezTo>
                      <a:cubicBezTo>
                        <a:pt x="7" y="16"/>
                        <a:pt x="7" y="16"/>
                        <a:pt x="7" y="16"/>
                      </a:cubicBezTo>
                      <a:cubicBezTo>
                        <a:pt x="7" y="16"/>
                        <a:pt x="6" y="18"/>
                        <a:pt x="5" y="18"/>
                      </a:cubicBezTo>
                      <a:cubicBezTo>
                        <a:pt x="5" y="18"/>
                        <a:pt x="5" y="19"/>
                        <a:pt x="5" y="19"/>
                      </a:cubicBezTo>
                      <a:cubicBezTo>
                        <a:pt x="5" y="20"/>
                        <a:pt x="6" y="19"/>
                        <a:pt x="6" y="19"/>
                      </a:cubicBezTo>
                      <a:cubicBezTo>
                        <a:pt x="6" y="18"/>
                        <a:pt x="6" y="18"/>
                        <a:pt x="6" y="18"/>
                      </a:cubicBezTo>
                      <a:cubicBezTo>
                        <a:pt x="7" y="18"/>
                        <a:pt x="7" y="20"/>
                        <a:pt x="9" y="18"/>
                      </a:cubicBezTo>
                      <a:cubicBezTo>
                        <a:pt x="10" y="17"/>
                        <a:pt x="10" y="17"/>
                        <a:pt x="10" y="17"/>
                      </a:cubicBezTo>
                      <a:cubicBezTo>
                        <a:pt x="11" y="16"/>
                        <a:pt x="10" y="19"/>
                        <a:pt x="11" y="18"/>
                      </a:cubicBezTo>
                      <a:cubicBezTo>
                        <a:pt x="11" y="18"/>
                        <a:pt x="11" y="18"/>
                        <a:pt x="11" y="18"/>
                      </a:cubicBezTo>
                      <a:cubicBezTo>
                        <a:pt x="11" y="18"/>
                        <a:pt x="12" y="17"/>
                        <a:pt x="12" y="18"/>
                      </a:cubicBezTo>
                      <a:cubicBezTo>
                        <a:pt x="11" y="18"/>
                        <a:pt x="11" y="20"/>
                        <a:pt x="10" y="20"/>
                      </a:cubicBezTo>
                      <a:cubicBezTo>
                        <a:pt x="12" y="19"/>
                        <a:pt x="11" y="19"/>
                        <a:pt x="13" y="17"/>
                      </a:cubicBezTo>
                      <a:cubicBezTo>
                        <a:pt x="13" y="18"/>
                        <a:pt x="13" y="18"/>
                        <a:pt x="13" y="18"/>
                      </a:cubicBezTo>
                      <a:cubicBezTo>
                        <a:pt x="13" y="17"/>
                        <a:pt x="14" y="16"/>
                        <a:pt x="14" y="16"/>
                      </a:cubicBezTo>
                      <a:cubicBezTo>
                        <a:pt x="13" y="17"/>
                        <a:pt x="13" y="18"/>
                        <a:pt x="12" y="20"/>
                      </a:cubicBezTo>
                      <a:cubicBezTo>
                        <a:pt x="11" y="23"/>
                        <a:pt x="15" y="17"/>
                        <a:pt x="12" y="22"/>
                      </a:cubicBezTo>
                      <a:cubicBezTo>
                        <a:pt x="15" y="18"/>
                        <a:pt x="13" y="19"/>
                        <a:pt x="14" y="19"/>
                      </a:cubicBezTo>
                      <a:cubicBezTo>
                        <a:pt x="14" y="17"/>
                        <a:pt x="16" y="16"/>
                        <a:pt x="16" y="17"/>
                      </a:cubicBezTo>
                      <a:cubicBezTo>
                        <a:pt x="16" y="17"/>
                        <a:pt x="13" y="21"/>
                        <a:pt x="13" y="21"/>
                      </a:cubicBezTo>
                      <a:cubicBezTo>
                        <a:pt x="13" y="21"/>
                        <a:pt x="13" y="22"/>
                        <a:pt x="13" y="22"/>
                      </a:cubicBezTo>
                      <a:cubicBezTo>
                        <a:pt x="13" y="23"/>
                        <a:pt x="14" y="21"/>
                        <a:pt x="13" y="22"/>
                      </a:cubicBezTo>
                      <a:cubicBezTo>
                        <a:pt x="15" y="20"/>
                        <a:pt x="14" y="22"/>
                        <a:pt x="15" y="20"/>
                      </a:cubicBezTo>
                      <a:cubicBezTo>
                        <a:pt x="15" y="20"/>
                        <a:pt x="15" y="20"/>
                        <a:pt x="15" y="20"/>
                      </a:cubicBezTo>
                      <a:cubicBezTo>
                        <a:pt x="15" y="20"/>
                        <a:pt x="18" y="17"/>
                        <a:pt x="17" y="19"/>
                      </a:cubicBezTo>
                      <a:cubicBezTo>
                        <a:pt x="17" y="19"/>
                        <a:pt x="16" y="20"/>
                        <a:pt x="16" y="20"/>
                      </a:cubicBezTo>
                      <a:cubicBezTo>
                        <a:pt x="15" y="21"/>
                        <a:pt x="16" y="20"/>
                        <a:pt x="16" y="20"/>
                      </a:cubicBezTo>
                      <a:cubicBezTo>
                        <a:pt x="14" y="23"/>
                        <a:pt x="15" y="21"/>
                        <a:pt x="13" y="23"/>
                      </a:cubicBezTo>
                      <a:cubicBezTo>
                        <a:pt x="13" y="24"/>
                        <a:pt x="15" y="21"/>
                        <a:pt x="13" y="24"/>
                      </a:cubicBezTo>
                      <a:cubicBezTo>
                        <a:pt x="16" y="20"/>
                        <a:pt x="13" y="24"/>
                        <a:pt x="15" y="22"/>
                      </a:cubicBezTo>
                      <a:cubicBezTo>
                        <a:pt x="14" y="24"/>
                        <a:pt x="14" y="24"/>
                        <a:pt x="14" y="24"/>
                      </a:cubicBezTo>
                      <a:cubicBezTo>
                        <a:pt x="14" y="23"/>
                        <a:pt x="15" y="23"/>
                        <a:pt x="15" y="23"/>
                      </a:cubicBezTo>
                      <a:cubicBezTo>
                        <a:pt x="14" y="25"/>
                        <a:pt x="14" y="25"/>
                        <a:pt x="14" y="25"/>
                      </a:cubicBezTo>
                      <a:cubicBezTo>
                        <a:pt x="14" y="24"/>
                        <a:pt x="14" y="25"/>
                        <a:pt x="14" y="25"/>
                      </a:cubicBezTo>
                      <a:cubicBezTo>
                        <a:pt x="14" y="26"/>
                        <a:pt x="14" y="26"/>
                        <a:pt x="14" y="26"/>
                      </a:cubicBezTo>
                      <a:cubicBezTo>
                        <a:pt x="14" y="26"/>
                        <a:pt x="15" y="24"/>
                        <a:pt x="16" y="23"/>
                      </a:cubicBezTo>
                      <a:cubicBezTo>
                        <a:pt x="18" y="21"/>
                        <a:pt x="13" y="27"/>
                        <a:pt x="15" y="27"/>
                      </a:cubicBezTo>
                      <a:cubicBezTo>
                        <a:pt x="14" y="27"/>
                        <a:pt x="15" y="26"/>
                        <a:pt x="16" y="25"/>
                      </a:cubicBezTo>
                      <a:cubicBezTo>
                        <a:pt x="15" y="25"/>
                        <a:pt x="15" y="26"/>
                        <a:pt x="15" y="27"/>
                      </a:cubicBezTo>
                      <a:cubicBezTo>
                        <a:pt x="15" y="27"/>
                        <a:pt x="16" y="25"/>
                        <a:pt x="17" y="24"/>
                      </a:cubicBezTo>
                      <a:cubicBezTo>
                        <a:pt x="15" y="26"/>
                        <a:pt x="17" y="24"/>
                        <a:pt x="18" y="23"/>
                      </a:cubicBezTo>
                      <a:cubicBezTo>
                        <a:pt x="17" y="25"/>
                        <a:pt x="17" y="25"/>
                        <a:pt x="17" y="25"/>
                      </a:cubicBezTo>
                      <a:cubicBezTo>
                        <a:pt x="17" y="26"/>
                        <a:pt x="19" y="22"/>
                        <a:pt x="19" y="23"/>
                      </a:cubicBezTo>
                      <a:cubicBezTo>
                        <a:pt x="17" y="25"/>
                        <a:pt x="17" y="25"/>
                        <a:pt x="17" y="25"/>
                      </a:cubicBezTo>
                      <a:cubicBezTo>
                        <a:pt x="18" y="25"/>
                        <a:pt x="18" y="25"/>
                        <a:pt x="18" y="25"/>
                      </a:cubicBezTo>
                      <a:cubicBezTo>
                        <a:pt x="16" y="27"/>
                        <a:pt x="16" y="27"/>
                        <a:pt x="16" y="27"/>
                      </a:cubicBezTo>
                      <a:cubicBezTo>
                        <a:pt x="18" y="26"/>
                        <a:pt x="17" y="26"/>
                        <a:pt x="17" y="27"/>
                      </a:cubicBezTo>
                      <a:cubicBezTo>
                        <a:pt x="18" y="25"/>
                        <a:pt x="19" y="24"/>
                        <a:pt x="20" y="24"/>
                      </a:cubicBezTo>
                      <a:cubicBezTo>
                        <a:pt x="19" y="25"/>
                        <a:pt x="19" y="25"/>
                        <a:pt x="19" y="25"/>
                      </a:cubicBezTo>
                      <a:cubicBezTo>
                        <a:pt x="18" y="26"/>
                        <a:pt x="17" y="27"/>
                        <a:pt x="18" y="26"/>
                      </a:cubicBezTo>
                      <a:cubicBezTo>
                        <a:pt x="18" y="26"/>
                        <a:pt x="17" y="27"/>
                        <a:pt x="17" y="27"/>
                      </a:cubicBezTo>
                      <a:cubicBezTo>
                        <a:pt x="16" y="28"/>
                        <a:pt x="17" y="28"/>
                        <a:pt x="17" y="28"/>
                      </a:cubicBezTo>
                      <a:cubicBezTo>
                        <a:pt x="17" y="28"/>
                        <a:pt x="17" y="28"/>
                        <a:pt x="17" y="27"/>
                      </a:cubicBezTo>
                      <a:cubicBezTo>
                        <a:pt x="20" y="26"/>
                        <a:pt x="20" y="26"/>
                        <a:pt x="20" y="26"/>
                      </a:cubicBezTo>
                      <a:cubicBezTo>
                        <a:pt x="19" y="26"/>
                        <a:pt x="19" y="27"/>
                        <a:pt x="18" y="27"/>
                      </a:cubicBezTo>
                      <a:cubicBezTo>
                        <a:pt x="19" y="27"/>
                        <a:pt x="19" y="26"/>
                        <a:pt x="19" y="26"/>
                      </a:cubicBezTo>
                      <a:cubicBezTo>
                        <a:pt x="18" y="28"/>
                        <a:pt x="17" y="29"/>
                        <a:pt x="17" y="29"/>
                      </a:cubicBezTo>
                      <a:cubicBezTo>
                        <a:pt x="18" y="28"/>
                        <a:pt x="18" y="28"/>
                        <a:pt x="18" y="28"/>
                      </a:cubicBezTo>
                      <a:cubicBezTo>
                        <a:pt x="18" y="29"/>
                        <a:pt x="17" y="30"/>
                        <a:pt x="17" y="30"/>
                      </a:cubicBezTo>
                      <a:cubicBezTo>
                        <a:pt x="16" y="31"/>
                        <a:pt x="19" y="28"/>
                        <a:pt x="19" y="29"/>
                      </a:cubicBezTo>
                      <a:cubicBezTo>
                        <a:pt x="19" y="29"/>
                        <a:pt x="19" y="29"/>
                        <a:pt x="19" y="29"/>
                      </a:cubicBezTo>
                      <a:cubicBezTo>
                        <a:pt x="20" y="29"/>
                        <a:pt x="19" y="31"/>
                        <a:pt x="20" y="30"/>
                      </a:cubicBezTo>
                      <a:cubicBezTo>
                        <a:pt x="19" y="32"/>
                        <a:pt x="19" y="32"/>
                        <a:pt x="19" y="32"/>
                      </a:cubicBezTo>
                      <a:cubicBezTo>
                        <a:pt x="19" y="32"/>
                        <a:pt x="21" y="29"/>
                        <a:pt x="22" y="29"/>
                      </a:cubicBezTo>
                      <a:cubicBezTo>
                        <a:pt x="23" y="28"/>
                        <a:pt x="20" y="31"/>
                        <a:pt x="20" y="31"/>
                      </a:cubicBezTo>
                      <a:cubicBezTo>
                        <a:pt x="21" y="30"/>
                        <a:pt x="23" y="28"/>
                        <a:pt x="22" y="30"/>
                      </a:cubicBezTo>
                      <a:cubicBezTo>
                        <a:pt x="21" y="31"/>
                        <a:pt x="22" y="30"/>
                        <a:pt x="21" y="30"/>
                      </a:cubicBezTo>
                      <a:close/>
                      <a:moveTo>
                        <a:pt x="25" y="32"/>
                      </a:moveTo>
                      <a:cubicBezTo>
                        <a:pt x="25" y="33"/>
                        <a:pt x="24" y="33"/>
                        <a:pt x="25" y="32"/>
                      </a:cubicBezTo>
                      <a:cubicBezTo>
                        <a:pt x="26" y="31"/>
                        <a:pt x="26" y="32"/>
                        <a:pt x="25" y="32"/>
                      </a:cubicBezTo>
                      <a:close/>
                      <a:moveTo>
                        <a:pt x="34" y="34"/>
                      </a:moveTo>
                      <a:cubicBezTo>
                        <a:pt x="33" y="34"/>
                        <a:pt x="33" y="34"/>
                        <a:pt x="34" y="33"/>
                      </a:cubicBezTo>
                      <a:cubicBezTo>
                        <a:pt x="34" y="33"/>
                        <a:pt x="34" y="33"/>
                        <a:pt x="34" y="34"/>
                      </a:cubicBezTo>
                      <a:close/>
                      <a:moveTo>
                        <a:pt x="57" y="36"/>
                      </a:moveTo>
                      <a:cubicBezTo>
                        <a:pt x="57" y="36"/>
                        <a:pt x="57" y="36"/>
                        <a:pt x="57" y="36"/>
                      </a:cubicBezTo>
                      <a:cubicBezTo>
                        <a:pt x="57" y="35"/>
                        <a:pt x="57" y="35"/>
                        <a:pt x="57" y="36"/>
                      </a:cubicBezTo>
                      <a:close/>
                      <a:moveTo>
                        <a:pt x="57" y="37"/>
                      </a:moveTo>
                      <a:cubicBezTo>
                        <a:pt x="57" y="37"/>
                        <a:pt x="57" y="36"/>
                        <a:pt x="57" y="36"/>
                      </a:cubicBezTo>
                      <a:cubicBezTo>
                        <a:pt x="57" y="37"/>
                        <a:pt x="57" y="36"/>
                        <a:pt x="57" y="36"/>
                      </a:cubicBezTo>
                      <a:cubicBezTo>
                        <a:pt x="56" y="37"/>
                        <a:pt x="56" y="37"/>
                        <a:pt x="57" y="37"/>
                      </a:cubicBezTo>
                      <a:close/>
                      <a:moveTo>
                        <a:pt x="22" y="9"/>
                      </a:moveTo>
                      <a:cubicBezTo>
                        <a:pt x="22" y="9"/>
                        <a:pt x="22" y="9"/>
                        <a:pt x="22" y="9"/>
                      </a:cubicBezTo>
                      <a:cubicBezTo>
                        <a:pt x="21" y="9"/>
                        <a:pt x="22" y="9"/>
                        <a:pt x="22"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5" name="Freeform 2263"/>
                <p:cNvSpPr>
                  <a:spLocks/>
                </p:cNvSpPr>
                <p:nvPr/>
              </p:nvSpPr>
              <p:spPr bwMode="auto">
                <a:xfrm>
                  <a:off x="6711" y="2104"/>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6" name="Freeform 2264"/>
                <p:cNvSpPr>
                  <a:spLocks/>
                </p:cNvSpPr>
                <p:nvPr/>
              </p:nvSpPr>
              <p:spPr bwMode="auto">
                <a:xfrm>
                  <a:off x="6683" y="209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7" name="Freeform 2265"/>
                <p:cNvSpPr>
                  <a:spLocks/>
                </p:cNvSpPr>
                <p:nvPr/>
              </p:nvSpPr>
              <p:spPr bwMode="auto">
                <a:xfrm>
                  <a:off x="6738" y="21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8" name="Freeform 2266"/>
                <p:cNvSpPr>
                  <a:spLocks/>
                </p:cNvSpPr>
                <p:nvPr/>
              </p:nvSpPr>
              <p:spPr bwMode="auto">
                <a:xfrm>
                  <a:off x="6780" y="21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9" name="Freeform 2267"/>
                <p:cNvSpPr>
                  <a:spLocks/>
                </p:cNvSpPr>
                <p:nvPr/>
              </p:nvSpPr>
              <p:spPr bwMode="auto">
                <a:xfrm>
                  <a:off x="6768" y="213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0" name="Freeform 2268"/>
                <p:cNvSpPr>
                  <a:spLocks/>
                </p:cNvSpPr>
                <p:nvPr/>
              </p:nvSpPr>
              <p:spPr bwMode="auto">
                <a:xfrm>
                  <a:off x="6771" y="2119"/>
                  <a:ext cx="4" cy="4"/>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1" name="Freeform 2269"/>
                <p:cNvSpPr>
                  <a:spLocks/>
                </p:cNvSpPr>
                <p:nvPr/>
              </p:nvSpPr>
              <p:spPr bwMode="auto">
                <a:xfrm>
                  <a:off x="6771" y="2121"/>
                  <a:ext cx="2"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2" name="Freeform 2270"/>
                <p:cNvSpPr>
                  <a:spLocks/>
                </p:cNvSpPr>
                <p:nvPr/>
              </p:nvSpPr>
              <p:spPr bwMode="auto">
                <a:xfrm>
                  <a:off x="6773" y="2104"/>
                  <a:ext cx="7" cy="7"/>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3" name="Freeform 2271"/>
                <p:cNvSpPr>
                  <a:spLocks/>
                </p:cNvSpPr>
                <p:nvPr/>
              </p:nvSpPr>
              <p:spPr bwMode="auto">
                <a:xfrm>
                  <a:off x="6764" y="2126"/>
                  <a:ext cx="4" cy="4"/>
                </a:xfrm>
                <a:custGeom>
                  <a:avLst/>
                  <a:gdLst>
                    <a:gd name="T0" fmla="*/ 0 w 4"/>
                    <a:gd name="T1" fmla="*/ 4 h 4"/>
                    <a:gd name="T2" fmla="*/ 4 w 4"/>
                    <a:gd name="T3" fmla="*/ 0 h 4"/>
                    <a:gd name="T4" fmla="*/ 2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2"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4" name="Freeform 2272"/>
                <p:cNvSpPr>
                  <a:spLocks/>
                </p:cNvSpPr>
                <p:nvPr/>
              </p:nvSpPr>
              <p:spPr bwMode="auto">
                <a:xfrm>
                  <a:off x="6764"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0"/>
                        <a:pt x="1"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5" name="Freeform 2273"/>
                <p:cNvSpPr>
                  <a:spLocks/>
                </p:cNvSpPr>
                <p:nvPr/>
              </p:nvSpPr>
              <p:spPr bwMode="auto">
                <a:xfrm>
                  <a:off x="6766"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6" name="Rectangle 2274"/>
                <p:cNvSpPr>
                  <a:spLocks noChangeArrowheads="1"/>
                </p:cNvSpPr>
                <p:nvPr/>
              </p:nvSpPr>
              <p:spPr bwMode="auto">
                <a:xfrm>
                  <a:off x="6764" y="21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7" name="Freeform 2275"/>
                <p:cNvSpPr>
                  <a:spLocks/>
                </p:cNvSpPr>
                <p:nvPr/>
              </p:nvSpPr>
              <p:spPr bwMode="auto">
                <a:xfrm>
                  <a:off x="6756" y="2121"/>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8" name="Freeform 2276"/>
                <p:cNvSpPr>
                  <a:spLocks/>
                </p:cNvSpPr>
                <p:nvPr/>
              </p:nvSpPr>
              <p:spPr bwMode="auto">
                <a:xfrm>
                  <a:off x="6752" y="2128"/>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9" name="Freeform 2277"/>
                <p:cNvSpPr>
                  <a:spLocks/>
                </p:cNvSpPr>
                <p:nvPr/>
              </p:nvSpPr>
              <p:spPr bwMode="auto">
                <a:xfrm>
                  <a:off x="6747" y="213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0" name="Freeform 2278"/>
                <p:cNvSpPr>
                  <a:spLocks/>
                </p:cNvSpPr>
                <p:nvPr/>
              </p:nvSpPr>
              <p:spPr bwMode="auto">
                <a:xfrm>
                  <a:off x="6745" y="2111"/>
                  <a:ext cx="7" cy="8"/>
                </a:xfrm>
                <a:custGeom>
                  <a:avLst/>
                  <a:gdLst>
                    <a:gd name="T0" fmla="*/ 0 w 7"/>
                    <a:gd name="T1" fmla="*/ 8 h 8"/>
                    <a:gd name="T2" fmla="*/ 2 w 7"/>
                    <a:gd name="T3" fmla="*/ 8 h 8"/>
                    <a:gd name="T4" fmla="*/ 7 w 7"/>
                    <a:gd name="T5" fmla="*/ 0 h 8"/>
                    <a:gd name="T6" fmla="*/ 0 w 7"/>
                    <a:gd name="T7" fmla="*/ 8 h 8"/>
                  </a:gdLst>
                  <a:ahLst/>
                  <a:cxnLst>
                    <a:cxn ang="0">
                      <a:pos x="T0" y="T1"/>
                    </a:cxn>
                    <a:cxn ang="0">
                      <a:pos x="T2" y="T3"/>
                    </a:cxn>
                    <a:cxn ang="0">
                      <a:pos x="T4" y="T5"/>
                    </a:cxn>
                    <a:cxn ang="0">
                      <a:pos x="T6" y="T7"/>
                    </a:cxn>
                  </a:cxnLst>
                  <a:rect l="0" t="0" r="r" b="b"/>
                  <a:pathLst>
                    <a:path w="7" h="8">
                      <a:moveTo>
                        <a:pt x="0" y="8"/>
                      </a:moveTo>
                      <a:lnTo>
                        <a:pt x="2" y="8"/>
                      </a:lnTo>
                      <a:lnTo>
                        <a:pt x="7" y="0"/>
                      </a:lnTo>
                      <a:lnTo>
                        <a:pt x="0" y="8"/>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1" name="Freeform 2279"/>
                <p:cNvSpPr>
                  <a:spLocks/>
                </p:cNvSpPr>
                <p:nvPr/>
              </p:nvSpPr>
              <p:spPr bwMode="auto">
                <a:xfrm>
                  <a:off x="6723" y="2126"/>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1"/>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2" name="Freeform 2280"/>
                <p:cNvSpPr>
                  <a:spLocks/>
                </p:cNvSpPr>
                <p:nvPr/>
              </p:nvSpPr>
              <p:spPr bwMode="auto">
                <a:xfrm>
                  <a:off x="6728" y="2123"/>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3" name="Freeform 2281"/>
                <p:cNvSpPr>
                  <a:spLocks/>
                </p:cNvSpPr>
                <p:nvPr/>
              </p:nvSpPr>
              <p:spPr bwMode="auto">
                <a:xfrm>
                  <a:off x="6666" y="2021"/>
                  <a:ext cx="3" cy="3"/>
                </a:xfrm>
                <a:custGeom>
                  <a:avLst/>
                  <a:gdLst>
                    <a:gd name="T0" fmla="*/ 0 w 3"/>
                    <a:gd name="T1" fmla="*/ 0 h 3"/>
                    <a:gd name="T2" fmla="*/ 3 w 3"/>
                    <a:gd name="T3" fmla="*/ 0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4" name="Freeform 2282"/>
                <p:cNvSpPr>
                  <a:spLocks/>
                </p:cNvSpPr>
                <p:nvPr/>
              </p:nvSpPr>
              <p:spPr bwMode="auto">
                <a:xfrm>
                  <a:off x="6662" y="2024"/>
                  <a:ext cx="4"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5" name="Freeform 2283"/>
                <p:cNvSpPr>
                  <a:spLocks/>
                </p:cNvSpPr>
                <p:nvPr/>
              </p:nvSpPr>
              <p:spPr bwMode="auto">
                <a:xfrm>
                  <a:off x="6690" y="2107"/>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6" name="Freeform 2284"/>
                <p:cNvSpPr>
                  <a:spLocks/>
                </p:cNvSpPr>
                <p:nvPr/>
              </p:nvSpPr>
              <p:spPr bwMode="auto">
                <a:xfrm>
                  <a:off x="6688" y="2097"/>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7" name="Freeform 2285"/>
                <p:cNvSpPr>
                  <a:spLocks/>
                </p:cNvSpPr>
                <p:nvPr/>
              </p:nvSpPr>
              <p:spPr bwMode="auto">
                <a:xfrm>
                  <a:off x="6681" y="2097"/>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8" name="Freeform 2286"/>
                <p:cNvSpPr>
                  <a:spLocks/>
                </p:cNvSpPr>
                <p:nvPr/>
              </p:nvSpPr>
              <p:spPr bwMode="auto">
                <a:xfrm>
                  <a:off x="6382" y="172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9" name="Freeform 2287"/>
                <p:cNvSpPr>
                  <a:spLocks/>
                </p:cNvSpPr>
                <p:nvPr/>
              </p:nvSpPr>
              <p:spPr bwMode="auto">
                <a:xfrm>
                  <a:off x="6370" y="1727"/>
                  <a:ext cx="3" cy="3"/>
                </a:xfrm>
                <a:custGeom>
                  <a:avLst/>
                  <a:gdLst>
                    <a:gd name="T0" fmla="*/ 3 w 3"/>
                    <a:gd name="T1" fmla="*/ 0 h 3"/>
                    <a:gd name="T2" fmla="*/ 3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3" y="0"/>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0" name="Freeform 2288"/>
                <p:cNvSpPr>
                  <a:spLocks/>
                </p:cNvSpPr>
                <p:nvPr/>
              </p:nvSpPr>
              <p:spPr bwMode="auto">
                <a:xfrm>
                  <a:off x="6363" y="1725"/>
                  <a:ext cx="10" cy="5"/>
                </a:xfrm>
                <a:custGeom>
                  <a:avLst/>
                  <a:gdLst>
                    <a:gd name="T0" fmla="*/ 2 w 4"/>
                    <a:gd name="T1" fmla="*/ 0 h 2"/>
                    <a:gd name="T2" fmla="*/ 3 w 4"/>
                    <a:gd name="T3" fmla="*/ 1 h 2"/>
                    <a:gd name="T4" fmla="*/ 2 w 4"/>
                    <a:gd name="T5" fmla="*/ 1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1"/>
                        <a:pt x="2" y="1"/>
                        <a:pt x="2" y="1"/>
                      </a:cubicBezTo>
                      <a:cubicBezTo>
                        <a:pt x="4" y="0"/>
                        <a:pt x="4" y="0"/>
                        <a:pt x="4" y="0"/>
                      </a:cubicBezTo>
                      <a:cubicBezTo>
                        <a:pt x="3"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1" name="Freeform 2289"/>
                <p:cNvSpPr>
                  <a:spLocks/>
                </p:cNvSpPr>
                <p:nvPr/>
              </p:nvSpPr>
              <p:spPr bwMode="auto">
                <a:xfrm>
                  <a:off x="6375" y="1711"/>
                  <a:ext cx="2" cy="2"/>
                </a:xfrm>
                <a:custGeom>
                  <a:avLst/>
                  <a:gdLst>
                    <a:gd name="T0" fmla="*/ 1 w 1"/>
                    <a:gd name="T1" fmla="*/ 0 h 1"/>
                    <a:gd name="T2" fmla="*/ 1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2" name="Freeform 2290"/>
                <p:cNvSpPr>
                  <a:spLocks/>
                </p:cNvSpPr>
                <p:nvPr/>
              </p:nvSpPr>
              <p:spPr bwMode="auto">
                <a:xfrm>
                  <a:off x="6377" y="1711"/>
                  <a:ext cx="3"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3" name="Freeform 2291"/>
                <p:cNvSpPr>
                  <a:spLocks/>
                </p:cNvSpPr>
                <p:nvPr/>
              </p:nvSpPr>
              <p:spPr bwMode="auto">
                <a:xfrm>
                  <a:off x="6375" y="1708"/>
                  <a:ext cx="5" cy="3"/>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1" y="0"/>
                        <a:pt x="1" y="0"/>
                        <a:pt x="2"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4" name="Freeform 2292"/>
                <p:cNvSpPr>
                  <a:spLocks/>
                </p:cNvSpPr>
                <p:nvPr/>
              </p:nvSpPr>
              <p:spPr bwMode="auto">
                <a:xfrm>
                  <a:off x="6370" y="1713"/>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5" name="Freeform 2293"/>
                <p:cNvSpPr>
                  <a:spLocks/>
                </p:cNvSpPr>
                <p:nvPr/>
              </p:nvSpPr>
              <p:spPr bwMode="auto">
                <a:xfrm>
                  <a:off x="6370" y="1713"/>
                  <a:ext cx="3"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0" y="1"/>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6" name="Freeform 2294"/>
                <p:cNvSpPr>
                  <a:spLocks/>
                </p:cNvSpPr>
                <p:nvPr/>
              </p:nvSpPr>
              <p:spPr bwMode="auto">
                <a:xfrm>
                  <a:off x="6370" y="1713"/>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7" name="Freeform 2295"/>
                <p:cNvSpPr>
                  <a:spLocks/>
                </p:cNvSpPr>
                <p:nvPr/>
              </p:nvSpPr>
              <p:spPr bwMode="auto">
                <a:xfrm>
                  <a:off x="6363" y="1727"/>
                  <a:ext cx="3" cy="3"/>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8" name="Freeform 2296"/>
                <p:cNvSpPr>
                  <a:spLocks/>
                </p:cNvSpPr>
                <p:nvPr/>
              </p:nvSpPr>
              <p:spPr bwMode="auto">
                <a:xfrm>
                  <a:off x="6370" y="1706"/>
                  <a:ext cx="5" cy="5"/>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1" y="1"/>
                        <a:pt x="0" y="2"/>
                      </a:cubicBezTo>
                      <a:cubicBezTo>
                        <a:pt x="1" y="1"/>
                        <a:pt x="1" y="1"/>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9" name="Freeform 2297"/>
                <p:cNvSpPr>
                  <a:spLocks/>
                </p:cNvSpPr>
                <p:nvPr/>
              </p:nvSpPr>
              <p:spPr bwMode="auto">
                <a:xfrm>
                  <a:off x="6368" y="171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0" name="Freeform 2298"/>
                <p:cNvSpPr>
                  <a:spLocks/>
                </p:cNvSpPr>
                <p:nvPr/>
              </p:nvSpPr>
              <p:spPr bwMode="auto">
                <a:xfrm>
                  <a:off x="6366" y="1718"/>
                  <a:ext cx="4" cy="2"/>
                </a:xfrm>
                <a:custGeom>
                  <a:avLst/>
                  <a:gdLst>
                    <a:gd name="T0" fmla="*/ 0 w 4"/>
                    <a:gd name="T1" fmla="*/ 2 h 2"/>
                    <a:gd name="T2" fmla="*/ 4 w 4"/>
                    <a:gd name="T3" fmla="*/ 0 h 2"/>
                    <a:gd name="T4" fmla="*/ 0 w 4"/>
                    <a:gd name="T5" fmla="*/ 2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1" name="Freeform 2299"/>
                <p:cNvSpPr>
                  <a:spLocks/>
                </p:cNvSpPr>
                <p:nvPr/>
              </p:nvSpPr>
              <p:spPr bwMode="auto">
                <a:xfrm>
                  <a:off x="6370" y="170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2" name="Freeform 2300"/>
                <p:cNvSpPr>
                  <a:spLocks/>
                </p:cNvSpPr>
                <p:nvPr/>
              </p:nvSpPr>
              <p:spPr bwMode="auto">
                <a:xfrm>
                  <a:off x="6370" y="1699"/>
                  <a:ext cx="5" cy="5"/>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0"/>
                        <a:pt x="2" y="0"/>
                      </a:cubicBezTo>
                      <a:cubicBezTo>
                        <a:pt x="2" y="0"/>
                        <a:pt x="1" y="0"/>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3" name="Freeform 2301"/>
                <p:cNvSpPr>
                  <a:spLocks/>
                </p:cNvSpPr>
                <p:nvPr/>
              </p:nvSpPr>
              <p:spPr bwMode="auto">
                <a:xfrm>
                  <a:off x="6368" y="17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4" name="Freeform 2302"/>
                <p:cNvSpPr>
                  <a:spLocks/>
                </p:cNvSpPr>
                <p:nvPr/>
              </p:nvSpPr>
              <p:spPr bwMode="auto">
                <a:xfrm>
                  <a:off x="6368" y="1706"/>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5" name="Freeform 2303"/>
                <p:cNvSpPr>
                  <a:spLocks/>
                </p:cNvSpPr>
                <p:nvPr/>
              </p:nvSpPr>
              <p:spPr bwMode="auto">
                <a:xfrm>
                  <a:off x="6368" y="17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6" name="Freeform 2304"/>
                <p:cNvSpPr>
                  <a:spLocks/>
                </p:cNvSpPr>
                <p:nvPr/>
              </p:nvSpPr>
              <p:spPr bwMode="auto">
                <a:xfrm>
                  <a:off x="6368"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7" name="Freeform 2305"/>
                <p:cNvSpPr>
                  <a:spLocks/>
                </p:cNvSpPr>
                <p:nvPr/>
              </p:nvSpPr>
              <p:spPr bwMode="auto">
                <a:xfrm>
                  <a:off x="6361" y="1716"/>
                  <a:ext cx="5" cy="4"/>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1"/>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8" name="Freeform 2306"/>
                <p:cNvSpPr>
                  <a:spLocks/>
                </p:cNvSpPr>
                <p:nvPr/>
              </p:nvSpPr>
              <p:spPr bwMode="auto">
                <a:xfrm>
                  <a:off x="6363" y="1713"/>
                  <a:ext cx="5" cy="3"/>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0"/>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9" name="Rectangle 2307"/>
                <p:cNvSpPr>
                  <a:spLocks noChangeArrowheads="1"/>
                </p:cNvSpPr>
                <p:nvPr/>
              </p:nvSpPr>
              <p:spPr bwMode="auto">
                <a:xfrm>
                  <a:off x="6363" y="1713"/>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0" name="Freeform 2308"/>
                <p:cNvSpPr>
                  <a:spLocks/>
                </p:cNvSpPr>
                <p:nvPr/>
              </p:nvSpPr>
              <p:spPr bwMode="auto">
                <a:xfrm>
                  <a:off x="6363" y="1706"/>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1" name="Freeform 2309"/>
                <p:cNvSpPr>
                  <a:spLocks/>
                </p:cNvSpPr>
                <p:nvPr/>
              </p:nvSpPr>
              <p:spPr bwMode="auto">
                <a:xfrm>
                  <a:off x="6366" y="17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2" name="Freeform 2310"/>
                <p:cNvSpPr>
                  <a:spLocks/>
                </p:cNvSpPr>
                <p:nvPr/>
              </p:nvSpPr>
              <p:spPr bwMode="auto">
                <a:xfrm>
                  <a:off x="6361"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3" name="Freeform 2311"/>
                <p:cNvSpPr>
                  <a:spLocks/>
                </p:cNvSpPr>
                <p:nvPr/>
              </p:nvSpPr>
              <p:spPr bwMode="auto">
                <a:xfrm>
                  <a:off x="6363" y="1708"/>
                  <a:ext cx="3" cy="3"/>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4" name="Freeform 2312"/>
                <p:cNvSpPr>
                  <a:spLocks/>
                </p:cNvSpPr>
                <p:nvPr/>
              </p:nvSpPr>
              <p:spPr bwMode="auto">
                <a:xfrm>
                  <a:off x="6363" y="1701"/>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1"/>
                        <a:pt x="0" y="2"/>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5" name="Freeform 2313"/>
                <p:cNvSpPr>
                  <a:spLocks/>
                </p:cNvSpPr>
                <p:nvPr/>
              </p:nvSpPr>
              <p:spPr bwMode="auto">
                <a:xfrm>
                  <a:off x="6368" y="170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6" name="Freeform 2314"/>
                <p:cNvSpPr>
                  <a:spLocks/>
                </p:cNvSpPr>
                <p:nvPr/>
              </p:nvSpPr>
              <p:spPr bwMode="auto">
                <a:xfrm>
                  <a:off x="6366" y="17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7" name="Freeform 2315"/>
                <p:cNvSpPr>
                  <a:spLocks/>
                </p:cNvSpPr>
                <p:nvPr/>
              </p:nvSpPr>
              <p:spPr bwMode="auto">
                <a:xfrm>
                  <a:off x="6342" y="1704"/>
                  <a:ext cx="19" cy="16"/>
                </a:xfrm>
                <a:custGeom>
                  <a:avLst/>
                  <a:gdLst>
                    <a:gd name="T0" fmla="*/ 0 w 8"/>
                    <a:gd name="T1" fmla="*/ 7 h 7"/>
                    <a:gd name="T2" fmla="*/ 1 w 8"/>
                    <a:gd name="T3" fmla="*/ 7 h 7"/>
                    <a:gd name="T4" fmla="*/ 8 w 8"/>
                    <a:gd name="T5" fmla="*/ 0 h 7"/>
                    <a:gd name="T6" fmla="*/ 6 w 8"/>
                    <a:gd name="T7" fmla="*/ 2 h 7"/>
                    <a:gd name="T8" fmla="*/ 4 w 8"/>
                    <a:gd name="T9" fmla="*/ 4 h 7"/>
                    <a:gd name="T10" fmla="*/ 4 w 8"/>
                    <a:gd name="T11" fmla="*/ 3 h 7"/>
                    <a:gd name="T12" fmla="*/ 0 w 8"/>
                    <a:gd name="T13" fmla="*/ 7 h 7"/>
                    <a:gd name="T14" fmla="*/ 1 w 8"/>
                    <a:gd name="T15" fmla="*/ 6 h 7"/>
                    <a:gd name="T16" fmla="*/ 0 w 8"/>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7">
                      <a:moveTo>
                        <a:pt x="0" y="7"/>
                      </a:moveTo>
                      <a:cubicBezTo>
                        <a:pt x="1" y="6"/>
                        <a:pt x="2" y="6"/>
                        <a:pt x="1" y="7"/>
                      </a:cubicBezTo>
                      <a:cubicBezTo>
                        <a:pt x="2" y="6"/>
                        <a:pt x="6" y="3"/>
                        <a:pt x="8" y="0"/>
                      </a:cubicBezTo>
                      <a:cubicBezTo>
                        <a:pt x="7" y="1"/>
                        <a:pt x="7" y="1"/>
                        <a:pt x="6" y="2"/>
                      </a:cubicBezTo>
                      <a:cubicBezTo>
                        <a:pt x="5" y="2"/>
                        <a:pt x="5" y="4"/>
                        <a:pt x="4" y="4"/>
                      </a:cubicBezTo>
                      <a:cubicBezTo>
                        <a:pt x="3" y="5"/>
                        <a:pt x="4" y="4"/>
                        <a:pt x="4" y="3"/>
                      </a:cubicBezTo>
                      <a:cubicBezTo>
                        <a:pt x="3" y="4"/>
                        <a:pt x="2" y="5"/>
                        <a:pt x="0" y="7"/>
                      </a:cubicBezTo>
                      <a:cubicBezTo>
                        <a:pt x="1" y="6"/>
                        <a:pt x="1" y="6"/>
                        <a:pt x="1" y="6"/>
                      </a:cubicBezTo>
                      <a:cubicBezTo>
                        <a:pt x="0" y="7"/>
                        <a:pt x="0" y="7"/>
                        <a:pt x="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8" name="Freeform 2316"/>
                <p:cNvSpPr>
                  <a:spLocks/>
                </p:cNvSpPr>
                <p:nvPr/>
              </p:nvSpPr>
              <p:spPr bwMode="auto">
                <a:xfrm>
                  <a:off x="6361" y="1701"/>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1"/>
                        <a:pt x="1" y="1"/>
                        <a:pt x="1" y="0"/>
                      </a:cubicBezTo>
                      <a:cubicBezTo>
                        <a:pt x="1"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9" name="Freeform 2317"/>
                <p:cNvSpPr>
                  <a:spLocks/>
                </p:cNvSpPr>
                <p:nvPr/>
              </p:nvSpPr>
              <p:spPr bwMode="auto">
                <a:xfrm>
                  <a:off x="6354" y="1706"/>
                  <a:ext cx="9" cy="7"/>
                </a:xfrm>
                <a:custGeom>
                  <a:avLst/>
                  <a:gdLst>
                    <a:gd name="T0" fmla="*/ 4 w 4"/>
                    <a:gd name="T1" fmla="*/ 0 h 3"/>
                    <a:gd name="T2" fmla="*/ 0 w 4"/>
                    <a:gd name="T3" fmla="*/ 3 h 3"/>
                    <a:gd name="T4" fmla="*/ 2 w 4"/>
                    <a:gd name="T5" fmla="*/ 2 h 3"/>
                    <a:gd name="T6" fmla="*/ 4 w 4"/>
                    <a:gd name="T7" fmla="*/ 0 h 3"/>
                    <a:gd name="T8" fmla="*/ 4 w 4"/>
                    <a:gd name="T9" fmla="*/ 0 h 3"/>
                    <a:gd name="T10" fmla="*/ 4 w 4"/>
                    <a:gd name="T11" fmla="*/ 0 h 3"/>
                    <a:gd name="T12" fmla="*/ 4 w 4"/>
                    <a:gd name="T13" fmla="*/ 0 h 3"/>
                    <a:gd name="T14" fmla="*/ 4 w 4"/>
                    <a:gd name="T15" fmla="*/ 0 h 3"/>
                    <a:gd name="T16" fmla="*/ 4 w 4"/>
                    <a:gd name="T17" fmla="*/ 0 h 3"/>
                    <a:gd name="T18" fmla="*/ 4 w 4"/>
                    <a:gd name="T19" fmla="*/ 0 h 3"/>
                    <a:gd name="T20" fmla="*/ 4 w 4"/>
                    <a:gd name="T21" fmla="*/ 0 h 3"/>
                    <a:gd name="T22" fmla="*/ 4 w 4"/>
                    <a:gd name="T23" fmla="*/ 0 h 3"/>
                    <a:gd name="T24" fmla="*/ 4 w 4"/>
                    <a:gd name="T25" fmla="*/ 0 h 3"/>
                    <a:gd name="T26" fmla="*/ 4 w 4"/>
                    <a:gd name="T27" fmla="*/ 0 h 3"/>
                    <a:gd name="T28" fmla="*/ 4 w 4"/>
                    <a:gd name="T29" fmla="*/ 0 h 3"/>
                    <a:gd name="T30" fmla="*/ 3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cubicBezTo>
                        <a:pt x="2" y="1"/>
                        <a:pt x="2" y="2"/>
                        <a:pt x="0" y="3"/>
                      </a:cubicBezTo>
                      <a:cubicBezTo>
                        <a:pt x="1" y="3"/>
                        <a:pt x="2" y="2"/>
                        <a:pt x="2" y="2"/>
                      </a:cubicBezTo>
                      <a:cubicBezTo>
                        <a:pt x="2" y="2"/>
                        <a:pt x="3" y="1"/>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0" name="Freeform 2318"/>
                <p:cNvSpPr>
                  <a:spLocks/>
                </p:cNvSpPr>
                <p:nvPr/>
              </p:nvSpPr>
              <p:spPr bwMode="auto">
                <a:xfrm>
                  <a:off x="6354" y="172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1" name="Freeform 2319"/>
                <p:cNvSpPr>
                  <a:spLocks/>
                </p:cNvSpPr>
                <p:nvPr/>
              </p:nvSpPr>
              <p:spPr bwMode="auto">
                <a:xfrm>
                  <a:off x="6354" y="1718"/>
                  <a:ext cx="7" cy="7"/>
                </a:xfrm>
                <a:custGeom>
                  <a:avLst/>
                  <a:gdLst>
                    <a:gd name="T0" fmla="*/ 0 w 3"/>
                    <a:gd name="T1" fmla="*/ 3 h 3"/>
                    <a:gd name="T2" fmla="*/ 1 w 3"/>
                    <a:gd name="T3" fmla="*/ 2 h 3"/>
                    <a:gd name="T4" fmla="*/ 0 w 3"/>
                    <a:gd name="T5" fmla="*/ 3 h 3"/>
                    <a:gd name="T6" fmla="*/ 2 w 3"/>
                    <a:gd name="T7" fmla="*/ 2 h 3"/>
                    <a:gd name="T8" fmla="*/ 1 w 3"/>
                    <a:gd name="T9" fmla="*/ 2 h 3"/>
                    <a:gd name="T10" fmla="*/ 3 w 3"/>
                    <a:gd name="T11" fmla="*/ 0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cubicBezTo>
                        <a:pt x="1" y="3"/>
                        <a:pt x="1" y="2"/>
                        <a:pt x="1" y="2"/>
                      </a:cubicBezTo>
                      <a:cubicBezTo>
                        <a:pt x="1" y="3"/>
                        <a:pt x="1" y="3"/>
                        <a:pt x="0" y="3"/>
                      </a:cubicBezTo>
                      <a:cubicBezTo>
                        <a:pt x="0" y="3"/>
                        <a:pt x="1" y="3"/>
                        <a:pt x="2" y="2"/>
                      </a:cubicBezTo>
                      <a:cubicBezTo>
                        <a:pt x="1" y="2"/>
                        <a:pt x="1" y="2"/>
                        <a:pt x="1" y="2"/>
                      </a:cubicBezTo>
                      <a:cubicBezTo>
                        <a:pt x="2" y="1"/>
                        <a:pt x="3" y="0"/>
                        <a:pt x="3" y="0"/>
                      </a:cubicBezTo>
                      <a:cubicBezTo>
                        <a:pt x="2"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2" name="Freeform 2320"/>
                <p:cNvSpPr>
                  <a:spLocks/>
                </p:cNvSpPr>
                <p:nvPr/>
              </p:nvSpPr>
              <p:spPr bwMode="auto">
                <a:xfrm>
                  <a:off x="6354" y="1716"/>
                  <a:ext cx="4" cy="4"/>
                </a:xfrm>
                <a:custGeom>
                  <a:avLst/>
                  <a:gdLst>
                    <a:gd name="T0" fmla="*/ 2 w 2"/>
                    <a:gd name="T1" fmla="*/ 0 h 2"/>
                    <a:gd name="T2" fmla="*/ 1 w 2"/>
                    <a:gd name="T3" fmla="*/ 0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2"/>
                        <a:pt x="0" y="2"/>
                        <a:pt x="0" y="2"/>
                      </a:cubicBezTo>
                      <a:cubicBezTo>
                        <a:pt x="0" y="1"/>
                        <a:pt x="0" y="1"/>
                        <a:pt x="0" y="1"/>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3" name="Freeform 2321"/>
                <p:cNvSpPr>
                  <a:spLocks/>
                </p:cNvSpPr>
                <p:nvPr/>
              </p:nvSpPr>
              <p:spPr bwMode="auto">
                <a:xfrm>
                  <a:off x="6361" y="1699"/>
                  <a:ext cx="5" cy="5"/>
                </a:xfrm>
                <a:custGeom>
                  <a:avLst/>
                  <a:gdLst>
                    <a:gd name="T0" fmla="*/ 0 w 5"/>
                    <a:gd name="T1" fmla="*/ 2 h 5"/>
                    <a:gd name="T2" fmla="*/ 5 w 5"/>
                    <a:gd name="T3" fmla="*/ 0 h 5"/>
                    <a:gd name="T4" fmla="*/ 0 w 5"/>
                    <a:gd name="T5" fmla="*/ 5 h 5"/>
                    <a:gd name="T6" fmla="*/ 0 w 5"/>
                    <a:gd name="T7" fmla="*/ 2 h 5"/>
                  </a:gdLst>
                  <a:ahLst/>
                  <a:cxnLst>
                    <a:cxn ang="0">
                      <a:pos x="T0" y="T1"/>
                    </a:cxn>
                    <a:cxn ang="0">
                      <a:pos x="T2" y="T3"/>
                    </a:cxn>
                    <a:cxn ang="0">
                      <a:pos x="T4" y="T5"/>
                    </a:cxn>
                    <a:cxn ang="0">
                      <a:pos x="T6" y="T7"/>
                    </a:cxn>
                  </a:cxnLst>
                  <a:rect l="0" t="0" r="r" b="b"/>
                  <a:pathLst>
                    <a:path w="5" h="5">
                      <a:moveTo>
                        <a:pt x="0" y="2"/>
                      </a:moveTo>
                      <a:lnTo>
                        <a:pt x="5"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4" name="Freeform 2322"/>
                <p:cNvSpPr>
                  <a:spLocks/>
                </p:cNvSpPr>
                <p:nvPr/>
              </p:nvSpPr>
              <p:spPr bwMode="auto">
                <a:xfrm>
                  <a:off x="6361" y="1699"/>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5" name="Freeform 2323"/>
                <p:cNvSpPr>
                  <a:spLocks/>
                </p:cNvSpPr>
                <p:nvPr/>
              </p:nvSpPr>
              <p:spPr bwMode="auto">
                <a:xfrm>
                  <a:off x="6257" y="167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6" name="Freeform 2324"/>
                <p:cNvSpPr>
                  <a:spLocks/>
                </p:cNvSpPr>
                <p:nvPr/>
              </p:nvSpPr>
              <p:spPr bwMode="auto">
                <a:xfrm>
                  <a:off x="6261"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7" name="Freeform 2325"/>
                <p:cNvSpPr>
                  <a:spLocks/>
                </p:cNvSpPr>
                <p:nvPr/>
              </p:nvSpPr>
              <p:spPr bwMode="auto">
                <a:xfrm>
                  <a:off x="6330" y="1666"/>
                  <a:ext cx="5" cy="7"/>
                </a:xfrm>
                <a:custGeom>
                  <a:avLst/>
                  <a:gdLst>
                    <a:gd name="T0" fmla="*/ 0 w 2"/>
                    <a:gd name="T1" fmla="*/ 3 h 3"/>
                    <a:gd name="T2" fmla="*/ 1 w 2"/>
                    <a:gd name="T3" fmla="*/ 1 h 3"/>
                    <a:gd name="T4" fmla="*/ 0 w 2"/>
                    <a:gd name="T5" fmla="*/ 2 h 3"/>
                    <a:gd name="T6" fmla="*/ 0 w 2"/>
                    <a:gd name="T7" fmla="*/ 3 h 3"/>
                  </a:gdLst>
                  <a:ahLst/>
                  <a:cxnLst>
                    <a:cxn ang="0">
                      <a:pos x="T0" y="T1"/>
                    </a:cxn>
                    <a:cxn ang="0">
                      <a:pos x="T2" y="T3"/>
                    </a:cxn>
                    <a:cxn ang="0">
                      <a:pos x="T4" y="T5"/>
                    </a:cxn>
                    <a:cxn ang="0">
                      <a:pos x="T6" y="T7"/>
                    </a:cxn>
                  </a:cxnLst>
                  <a:rect l="0" t="0" r="r" b="b"/>
                  <a:pathLst>
                    <a:path w="2" h="3">
                      <a:moveTo>
                        <a:pt x="0" y="3"/>
                      </a:moveTo>
                      <a:cubicBezTo>
                        <a:pt x="0" y="1"/>
                        <a:pt x="2" y="0"/>
                        <a:pt x="1" y="1"/>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8" name="Freeform 2326"/>
                <p:cNvSpPr>
                  <a:spLocks/>
                </p:cNvSpPr>
                <p:nvPr/>
              </p:nvSpPr>
              <p:spPr bwMode="auto">
                <a:xfrm>
                  <a:off x="6290" y="1671"/>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9" name="Freeform 2327"/>
                <p:cNvSpPr>
                  <a:spLocks/>
                </p:cNvSpPr>
                <p:nvPr/>
              </p:nvSpPr>
              <p:spPr bwMode="auto">
                <a:xfrm>
                  <a:off x="6280" y="168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0" name="Freeform 2328"/>
                <p:cNvSpPr>
                  <a:spLocks/>
                </p:cNvSpPr>
                <p:nvPr/>
              </p:nvSpPr>
              <p:spPr bwMode="auto">
                <a:xfrm>
                  <a:off x="6240" y="1666"/>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1" name="Freeform 2329"/>
                <p:cNvSpPr>
                  <a:spLocks/>
                </p:cNvSpPr>
                <p:nvPr/>
              </p:nvSpPr>
              <p:spPr bwMode="auto">
                <a:xfrm>
                  <a:off x="6344" y="1687"/>
                  <a:ext cx="3"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2" name="Freeform 2330"/>
                <p:cNvSpPr>
                  <a:spLocks/>
                </p:cNvSpPr>
                <p:nvPr/>
              </p:nvSpPr>
              <p:spPr bwMode="auto">
                <a:xfrm>
                  <a:off x="6285" y="16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3" name="Freeform 2331"/>
                <p:cNvSpPr>
                  <a:spLocks/>
                </p:cNvSpPr>
                <p:nvPr/>
              </p:nvSpPr>
              <p:spPr bwMode="auto">
                <a:xfrm>
                  <a:off x="6347" y="168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4" name="Freeform 2332"/>
                <p:cNvSpPr>
                  <a:spLocks/>
                </p:cNvSpPr>
                <p:nvPr/>
              </p:nvSpPr>
              <p:spPr bwMode="auto">
                <a:xfrm>
                  <a:off x="6200" y="1630"/>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5" name="Freeform 2333"/>
                <p:cNvSpPr>
                  <a:spLocks/>
                </p:cNvSpPr>
                <p:nvPr/>
              </p:nvSpPr>
              <p:spPr bwMode="auto">
                <a:xfrm>
                  <a:off x="6211" y="15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6" name="Rectangle 2334"/>
                <p:cNvSpPr>
                  <a:spLocks noChangeArrowheads="1"/>
                </p:cNvSpPr>
                <p:nvPr/>
              </p:nvSpPr>
              <p:spPr bwMode="auto">
                <a:xfrm>
                  <a:off x="6356" y="169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7" name="Freeform 2335"/>
                <p:cNvSpPr>
                  <a:spLocks/>
                </p:cNvSpPr>
                <p:nvPr/>
              </p:nvSpPr>
              <p:spPr bwMode="auto">
                <a:xfrm>
                  <a:off x="6344" y="170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8" name="Freeform 2336"/>
                <p:cNvSpPr>
                  <a:spLocks/>
                </p:cNvSpPr>
                <p:nvPr/>
              </p:nvSpPr>
              <p:spPr bwMode="auto">
                <a:xfrm>
                  <a:off x="6325" y="170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89" name="Freeform 2337"/>
                <p:cNvSpPr>
                  <a:spLocks/>
                </p:cNvSpPr>
                <p:nvPr/>
              </p:nvSpPr>
              <p:spPr bwMode="auto">
                <a:xfrm>
                  <a:off x="6356" y="16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0" name="Freeform 2338"/>
                <p:cNvSpPr>
                  <a:spLocks/>
                </p:cNvSpPr>
                <p:nvPr/>
              </p:nvSpPr>
              <p:spPr bwMode="auto">
                <a:xfrm>
                  <a:off x="6356" y="1694"/>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1" name="Freeform 2339"/>
                <p:cNvSpPr>
                  <a:spLocks/>
                </p:cNvSpPr>
                <p:nvPr/>
              </p:nvSpPr>
              <p:spPr bwMode="auto">
                <a:xfrm>
                  <a:off x="6356" y="169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2" name="Freeform 2340"/>
                <p:cNvSpPr>
                  <a:spLocks/>
                </p:cNvSpPr>
                <p:nvPr/>
              </p:nvSpPr>
              <p:spPr bwMode="auto">
                <a:xfrm>
                  <a:off x="6230" y="1640"/>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3" name="Rectangle 2341"/>
                <p:cNvSpPr>
                  <a:spLocks noChangeArrowheads="1"/>
                </p:cNvSpPr>
                <p:nvPr/>
              </p:nvSpPr>
              <p:spPr bwMode="auto">
                <a:xfrm>
                  <a:off x="6294" y="169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4" name="Freeform 2342"/>
                <p:cNvSpPr>
                  <a:spLocks/>
                </p:cNvSpPr>
                <p:nvPr/>
              </p:nvSpPr>
              <p:spPr bwMode="auto">
                <a:xfrm>
                  <a:off x="6290" y="1687"/>
                  <a:ext cx="12" cy="12"/>
                </a:xfrm>
                <a:custGeom>
                  <a:avLst/>
                  <a:gdLst>
                    <a:gd name="T0" fmla="*/ 0 w 5"/>
                    <a:gd name="T1" fmla="*/ 5 h 5"/>
                    <a:gd name="T2" fmla="*/ 2 w 5"/>
                    <a:gd name="T3" fmla="*/ 4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2" y="4"/>
                        <a:pt x="2" y="4"/>
                        <a:pt x="2" y="4"/>
                      </a:cubicBezTo>
                      <a:cubicBezTo>
                        <a:pt x="5" y="0"/>
                        <a:pt x="5" y="0"/>
                        <a:pt x="5"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5" name="Freeform 2343"/>
                <p:cNvSpPr>
                  <a:spLocks noEditPoints="1"/>
                </p:cNvSpPr>
                <p:nvPr/>
              </p:nvSpPr>
              <p:spPr bwMode="auto">
                <a:xfrm>
                  <a:off x="6190" y="1588"/>
                  <a:ext cx="171" cy="128"/>
                </a:xfrm>
                <a:custGeom>
                  <a:avLst/>
                  <a:gdLst>
                    <a:gd name="T0" fmla="*/ 27 w 72"/>
                    <a:gd name="T1" fmla="*/ 36 h 54"/>
                    <a:gd name="T2" fmla="*/ 30 w 72"/>
                    <a:gd name="T3" fmla="*/ 36 h 54"/>
                    <a:gd name="T4" fmla="*/ 30 w 72"/>
                    <a:gd name="T5" fmla="*/ 38 h 54"/>
                    <a:gd name="T6" fmla="*/ 32 w 72"/>
                    <a:gd name="T7" fmla="*/ 38 h 54"/>
                    <a:gd name="T8" fmla="*/ 34 w 72"/>
                    <a:gd name="T9" fmla="*/ 40 h 54"/>
                    <a:gd name="T10" fmla="*/ 43 w 72"/>
                    <a:gd name="T11" fmla="*/ 35 h 54"/>
                    <a:gd name="T12" fmla="*/ 42 w 72"/>
                    <a:gd name="T13" fmla="*/ 36 h 54"/>
                    <a:gd name="T14" fmla="*/ 39 w 72"/>
                    <a:gd name="T15" fmla="*/ 41 h 54"/>
                    <a:gd name="T16" fmla="*/ 41 w 72"/>
                    <a:gd name="T17" fmla="*/ 42 h 54"/>
                    <a:gd name="T18" fmla="*/ 43 w 72"/>
                    <a:gd name="T19" fmla="*/ 43 h 54"/>
                    <a:gd name="T20" fmla="*/ 44 w 72"/>
                    <a:gd name="T21" fmla="*/ 47 h 54"/>
                    <a:gd name="T22" fmla="*/ 45 w 72"/>
                    <a:gd name="T23" fmla="*/ 48 h 54"/>
                    <a:gd name="T24" fmla="*/ 56 w 72"/>
                    <a:gd name="T25" fmla="*/ 41 h 54"/>
                    <a:gd name="T26" fmla="*/ 49 w 72"/>
                    <a:gd name="T27" fmla="*/ 50 h 54"/>
                    <a:gd name="T28" fmla="*/ 50 w 72"/>
                    <a:gd name="T29" fmla="*/ 51 h 54"/>
                    <a:gd name="T30" fmla="*/ 51 w 72"/>
                    <a:gd name="T31" fmla="*/ 52 h 54"/>
                    <a:gd name="T32" fmla="*/ 56 w 72"/>
                    <a:gd name="T33" fmla="*/ 53 h 54"/>
                    <a:gd name="T34" fmla="*/ 62 w 72"/>
                    <a:gd name="T35" fmla="*/ 48 h 54"/>
                    <a:gd name="T36" fmla="*/ 61 w 72"/>
                    <a:gd name="T37" fmla="*/ 54 h 54"/>
                    <a:gd name="T38" fmla="*/ 66 w 72"/>
                    <a:gd name="T39" fmla="*/ 51 h 54"/>
                    <a:gd name="T40" fmla="*/ 71 w 72"/>
                    <a:gd name="T41" fmla="*/ 45 h 54"/>
                    <a:gd name="T42" fmla="*/ 69 w 72"/>
                    <a:gd name="T43" fmla="*/ 47 h 54"/>
                    <a:gd name="T44" fmla="*/ 69 w 72"/>
                    <a:gd name="T45" fmla="*/ 44 h 54"/>
                    <a:gd name="T46" fmla="*/ 66 w 72"/>
                    <a:gd name="T47" fmla="*/ 41 h 54"/>
                    <a:gd name="T48" fmla="*/ 60 w 72"/>
                    <a:gd name="T49" fmla="*/ 38 h 54"/>
                    <a:gd name="T50" fmla="*/ 59 w 72"/>
                    <a:gd name="T51" fmla="*/ 36 h 54"/>
                    <a:gd name="T52" fmla="*/ 56 w 72"/>
                    <a:gd name="T53" fmla="*/ 38 h 54"/>
                    <a:gd name="T54" fmla="*/ 52 w 72"/>
                    <a:gd name="T55" fmla="*/ 38 h 54"/>
                    <a:gd name="T56" fmla="*/ 49 w 72"/>
                    <a:gd name="T57" fmla="*/ 32 h 54"/>
                    <a:gd name="T58" fmla="*/ 46 w 72"/>
                    <a:gd name="T59" fmla="*/ 32 h 54"/>
                    <a:gd name="T60" fmla="*/ 44 w 72"/>
                    <a:gd name="T61" fmla="*/ 30 h 54"/>
                    <a:gd name="T62" fmla="*/ 41 w 72"/>
                    <a:gd name="T63" fmla="*/ 29 h 54"/>
                    <a:gd name="T64" fmla="*/ 40 w 72"/>
                    <a:gd name="T65" fmla="*/ 24 h 54"/>
                    <a:gd name="T66" fmla="*/ 37 w 72"/>
                    <a:gd name="T67" fmla="*/ 20 h 54"/>
                    <a:gd name="T68" fmla="*/ 33 w 72"/>
                    <a:gd name="T69" fmla="*/ 17 h 54"/>
                    <a:gd name="T70" fmla="*/ 29 w 72"/>
                    <a:gd name="T71" fmla="*/ 16 h 54"/>
                    <a:gd name="T72" fmla="*/ 26 w 72"/>
                    <a:gd name="T73" fmla="*/ 11 h 54"/>
                    <a:gd name="T74" fmla="*/ 24 w 72"/>
                    <a:gd name="T75" fmla="*/ 10 h 54"/>
                    <a:gd name="T76" fmla="*/ 20 w 72"/>
                    <a:gd name="T77" fmla="*/ 7 h 54"/>
                    <a:gd name="T78" fmla="*/ 15 w 72"/>
                    <a:gd name="T79" fmla="*/ 6 h 54"/>
                    <a:gd name="T80" fmla="*/ 9 w 72"/>
                    <a:gd name="T81" fmla="*/ 2 h 54"/>
                    <a:gd name="T82" fmla="*/ 9 w 72"/>
                    <a:gd name="T83" fmla="*/ 1 h 54"/>
                    <a:gd name="T84" fmla="*/ 4 w 72"/>
                    <a:gd name="T85" fmla="*/ 14 h 54"/>
                    <a:gd name="T86" fmla="*/ 6 w 72"/>
                    <a:gd name="T87" fmla="*/ 14 h 54"/>
                    <a:gd name="T88" fmla="*/ 5 w 72"/>
                    <a:gd name="T89" fmla="*/ 18 h 54"/>
                    <a:gd name="T90" fmla="*/ 11 w 72"/>
                    <a:gd name="T91" fmla="*/ 19 h 54"/>
                    <a:gd name="T92" fmla="*/ 15 w 72"/>
                    <a:gd name="T93" fmla="*/ 18 h 54"/>
                    <a:gd name="T94" fmla="*/ 15 w 72"/>
                    <a:gd name="T95" fmla="*/ 23 h 54"/>
                    <a:gd name="T96" fmla="*/ 18 w 72"/>
                    <a:gd name="T97" fmla="*/ 23 h 54"/>
                    <a:gd name="T98" fmla="*/ 15 w 72"/>
                    <a:gd name="T99" fmla="*/ 27 h 54"/>
                    <a:gd name="T100" fmla="*/ 19 w 72"/>
                    <a:gd name="T101" fmla="*/ 27 h 54"/>
                    <a:gd name="T102" fmla="*/ 19 w 72"/>
                    <a:gd name="T103" fmla="*/ 29 h 54"/>
                    <a:gd name="T104" fmla="*/ 21 w 72"/>
                    <a:gd name="T105" fmla="*/ 31 h 54"/>
                    <a:gd name="T106" fmla="*/ 22 w 72"/>
                    <a:gd name="T107" fmla="*/ 32 h 54"/>
                    <a:gd name="T108" fmla="*/ 26 w 72"/>
                    <a:gd name="T109" fmla="*/ 33 h 54"/>
                    <a:gd name="T110" fmla="*/ 31 w 72"/>
                    <a:gd name="T111" fmla="*/ 37 h 54"/>
                    <a:gd name="T112" fmla="*/ 68 w 72"/>
                    <a:gd name="T113" fmla="*/ 45 h 54"/>
                    <a:gd name="T114" fmla="*/ 24 w 72"/>
                    <a:gd name="T115"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54">
                      <a:moveTo>
                        <a:pt x="26" y="34"/>
                      </a:moveTo>
                      <a:cubicBezTo>
                        <a:pt x="26" y="36"/>
                        <a:pt x="26" y="36"/>
                        <a:pt x="26" y="36"/>
                      </a:cubicBezTo>
                      <a:cubicBezTo>
                        <a:pt x="24" y="38"/>
                        <a:pt x="24" y="37"/>
                        <a:pt x="23" y="39"/>
                      </a:cubicBezTo>
                      <a:cubicBezTo>
                        <a:pt x="26" y="34"/>
                        <a:pt x="24" y="39"/>
                        <a:pt x="28" y="35"/>
                      </a:cubicBezTo>
                      <a:cubicBezTo>
                        <a:pt x="27" y="36"/>
                        <a:pt x="27" y="36"/>
                        <a:pt x="27" y="36"/>
                      </a:cubicBezTo>
                      <a:cubicBezTo>
                        <a:pt x="27" y="36"/>
                        <a:pt x="27" y="36"/>
                        <a:pt x="27" y="36"/>
                      </a:cubicBezTo>
                      <a:cubicBezTo>
                        <a:pt x="26" y="38"/>
                        <a:pt x="30" y="33"/>
                        <a:pt x="30" y="34"/>
                      </a:cubicBezTo>
                      <a:cubicBezTo>
                        <a:pt x="30" y="35"/>
                        <a:pt x="29" y="35"/>
                        <a:pt x="29" y="36"/>
                      </a:cubicBezTo>
                      <a:cubicBezTo>
                        <a:pt x="30" y="35"/>
                        <a:pt x="30" y="35"/>
                        <a:pt x="30" y="35"/>
                      </a:cubicBezTo>
                      <a:cubicBezTo>
                        <a:pt x="30" y="35"/>
                        <a:pt x="29" y="36"/>
                        <a:pt x="29" y="36"/>
                      </a:cubicBezTo>
                      <a:cubicBezTo>
                        <a:pt x="30" y="36"/>
                        <a:pt x="30" y="36"/>
                        <a:pt x="30" y="36"/>
                      </a:cubicBezTo>
                      <a:cubicBezTo>
                        <a:pt x="30" y="36"/>
                        <a:pt x="30" y="36"/>
                        <a:pt x="30" y="36"/>
                      </a:cubicBezTo>
                      <a:cubicBezTo>
                        <a:pt x="31" y="35"/>
                        <a:pt x="32" y="34"/>
                        <a:pt x="32" y="34"/>
                      </a:cubicBezTo>
                      <a:cubicBezTo>
                        <a:pt x="32" y="35"/>
                        <a:pt x="32" y="34"/>
                        <a:pt x="31" y="35"/>
                      </a:cubicBezTo>
                      <a:cubicBezTo>
                        <a:pt x="32" y="34"/>
                        <a:pt x="32" y="34"/>
                        <a:pt x="32" y="34"/>
                      </a:cubicBezTo>
                      <a:cubicBezTo>
                        <a:pt x="32" y="35"/>
                        <a:pt x="31" y="36"/>
                        <a:pt x="30" y="36"/>
                      </a:cubicBezTo>
                      <a:cubicBezTo>
                        <a:pt x="27" y="40"/>
                        <a:pt x="32" y="35"/>
                        <a:pt x="30" y="38"/>
                      </a:cubicBezTo>
                      <a:cubicBezTo>
                        <a:pt x="30" y="38"/>
                        <a:pt x="30" y="38"/>
                        <a:pt x="30" y="38"/>
                      </a:cubicBezTo>
                      <a:cubicBezTo>
                        <a:pt x="28" y="41"/>
                        <a:pt x="29" y="40"/>
                        <a:pt x="28" y="42"/>
                      </a:cubicBezTo>
                      <a:cubicBezTo>
                        <a:pt x="28" y="41"/>
                        <a:pt x="30" y="38"/>
                        <a:pt x="31" y="37"/>
                      </a:cubicBezTo>
                      <a:cubicBezTo>
                        <a:pt x="31" y="37"/>
                        <a:pt x="31" y="38"/>
                        <a:pt x="32" y="37"/>
                      </a:cubicBezTo>
                      <a:cubicBezTo>
                        <a:pt x="31" y="38"/>
                        <a:pt x="31" y="38"/>
                        <a:pt x="32" y="38"/>
                      </a:cubicBezTo>
                      <a:cubicBezTo>
                        <a:pt x="30" y="40"/>
                        <a:pt x="30" y="40"/>
                        <a:pt x="30" y="40"/>
                      </a:cubicBezTo>
                      <a:cubicBezTo>
                        <a:pt x="31" y="40"/>
                        <a:pt x="32" y="39"/>
                        <a:pt x="32" y="38"/>
                      </a:cubicBezTo>
                      <a:cubicBezTo>
                        <a:pt x="33" y="38"/>
                        <a:pt x="31" y="40"/>
                        <a:pt x="30" y="41"/>
                      </a:cubicBezTo>
                      <a:cubicBezTo>
                        <a:pt x="30" y="42"/>
                        <a:pt x="32" y="39"/>
                        <a:pt x="33" y="39"/>
                      </a:cubicBezTo>
                      <a:cubicBezTo>
                        <a:pt x="33" y="40"/>
                        <a:pt x="33" y="39"/>
                        <a:pt x="35" y="38"/>
                      </a:cubicBezTo>
                      <a:cubicBezTo>
                        <a:pt x="35" y="39"/>
                        <a:pt x="34" y="40"/>
                        <a:pt x="33" y="40"/>
                      </a:cubicBezTo>
                      <a:cubicBezTo>
                        <a:pt x="35" y="39"/>
                        <a:pt x="35" y="39"/>
                        <a:pt x="35" y="39"/>
                      </a:cubicBezTo>
                      <a:cubicBezTo>
                        <a:pt x="35" y="39"/>
                        <a:pt x="35" y="39"/>
                        <a:pt x="34" y="40"/>
                      </a:cubicBezTo>
                      <a:cubicBezTo>
                        <a:pt x="35" y="39"/>
                        <a:pt x="36" y="38"/>
                        <a:pt x="37" y="37"/>
                      </a:cubicBezTo>
                      <a:cubicBezTo>
                        <a:pt x="39" y="35"/>
                        <a:pt x="35" y="41"/>
                        <a:pt x="37" y="39"/>
                      </a:cubicBezTo>
                      <a:cubicBezTo>
                        <a:pt x="37" y="39"/>
                        <a:pt x="36" y="40"/>
                        <a:pt x="35" y="41"/>
                      </a:cubicBezTo>
                      <a:cubicBezTo>
                        <a:pt x="37" y="40"/>
                        <a:pt x="37" y="40"/>
                        <a:pt x="39" y="38"/>
                      </a:cubicBezTo>
                      <a:cubicBezTo>
                        <a:pt x="38" y="40"/>
                        <a:pt x="38" y="40"/>
                        <a:pt x="38" y="40"/>
                      </a:cubicBezTo>
                      <a:cubicBezTo>
                        <a:pt x="39" y="38"/>
                        <a:pt x="41" y="37"/>
                        <a:pt x="43" y="35"/>
                      </a:cubicBezTo>
                      <a:cubicBezTo>
                        <a:pt x="43" y="35"/>
                        <a:pt x="44" y="34"/>
                        <a:pt x="44" y="34"/>
                      </a:cubicBezTo>
                      <a:cubicBezTo>
                        <a:pt x="45" y="33"/>
                        <a:pt x="45" y="33"/>
                        <a:pt x="45" y="33"/>
                      </a:cubicBezTo>
                      <a:cubicBezTo>
                        <a:pt x="45" y="33"/>
                        <a:pt x="44" y="34"/>
                        <a:pt x="44" y="35"/>
                      </a:cubicBezTo>
                      <a:cubicBezTo>
                        <a:pt x="44" y="35"/>
                        <a:pt x="44" y="34"/>
                        <a:pt x="44" y="34"/>
                      </a:cubicBezTo>
                      <a:cubicBezTo>
                        <a:pt x="44" y="35"/>
                        <a:pt x="43" y="36"/>
                        <a:pt x="42" y="37"/>
                      </a:cubicBezTo>
                      <a:cubicBezTo>
                        <a:pt x="42" y="37"/>
                        <a:pt x="42" y="36"/>
                        <a:pt x="42" y="36"/>
                      </a:cubicBezTo>
                      <a:cubicBezTo>
                        <a:pt x="41" y="37"/>
                        <a:pt x="40" y="38"/>
                        <a:pt x="39" y="39"/>
                      </a:cubicBezTo>
                      <a:cubicBezTo>
                        <a:pt x="39" y="39"/>
                        <a:pt x="40" y="39"/>
                        <a:pt x="40" y="39"/>
                      </a:cubicBezTo>
                      <a:cubicBezTo>
                        <a:pt x="39" y="39"/>
                        <a:pt x="39" y="39"/>
                        <a:pt x="39" y="40"/>
                      </a:cubicBezTo>
                      <a:cubicBezTo>
                        <a:pt x="39" y="40"/>
                        <a:pt x="39" y="40"/>
                        <a:pt x="40" y="39"/>
                      </a:cubicBezTo>
                      <a:cubicBezTo>
                        <a:pt x="38" y="41"/>
                        <a:pt x="38" y="41"/>
                        <a:pt x="38" y="41"/>
                      </a:cubicBezTo>
                      <a:cubicBezTo>
                        <a:pt x="39" y="41"/>
                        <a:pt x="39" y="41"/>
                        <a:pt x="39" y="41"/>
                      </a:cubicBezTo>
                      <a:cubicBezTo>
                        <a:pt x="38" y="42"/>
                        <a:pt x="38" y="42"/>
                        <a:pt x="38" y="42"/>
                      </a:cubicBezTo>
                      <a:cubicBezTo>
                        <a:pt x="40" y="41"/>
                        <a:pt x="44" y="38"/>
                        <a:pt x="45" y="37"/>
                      </a:cubicBezTo>
                      <a:cubicBezTo>
                        <a:pt x="44" y="39"/>
                        <a:pt x="43" y="40"/>
                        <a:pt x="41" y="42"/>
                      </a:cubicBezTo>
                      <a:cubicBezTo>
                        <a:pt x="43" y="40"/>
                        <a:pt x="40" y="42"/>
                        <a:pt x="40" y="41"/>
                      </a:cubicBezTo>
                      <a:cubicBezTo>
                        <a:pt x="40" y="42"/>
                        <a:pt x="39" y="43"/>
                        <a:pt x="39" y="43"/>
                      </a:cubicBezTo>
                      <a:cubicBezTo>
                        <a:pt x="41" y="42"/>
                        <a:pt x="41" y="42"/>
                        <a:pt x="41" y="42"/>
                      </a:cubicBezTo>
                      <a:cubicBezTo>
                        <a:pt x="40" y="43"/>
                        <a:pt x="40" y="43"/>
                        <a:pt x="40" y="44"/>
                      </a:cubicBezTo>
                      <a:cubicBezTo>
                        <a:pt x="42" y="41"/>
                        <a:pt x="42" y="42"/>
                        <a:pt x="43" y="41"/>
                      </a:cubicBezTo>
                      <a:cubicBezTo>
                        <a:pt x="42" y="42"/>
                        <a:pt x="41" y="43"/>
                        <a:pt x="41" y="43"/>
                      </a:cubicBezTo>
                      <a:cubicBezTo>
                        <a:pt x="39" y="45"/>
                        <a:pt x="45" y="40"/>
                        <a:pt x="43" y="42"/>
                      </a:cubicBezTo>
                      <a:cubicBezTo>
                        <a:pt x="43" y="42"/>
                        <a:pt x="43" y="42"/>
                        <a:pt x="43" y="42"/>
                      </a:cubicBezTo>
                      <a:cubicBezTo>
                        <a:pt x="44" y="41"/>
                        <a:pt x="43" y="43"/>
                        <a:pt x="43" y="43"/>
                      </a:cubicBezTo>
                      <a:cubicBezTo>
                        <a:pt x="43" y="43"/>
                        <a:pt x="43" y="43"/>
                        <a:pt x="43" y="43"/>
                      </a:cubicBezTo>
                      <a:cubicBezTo>
                        <a:pt x="43" y="44"/>
                        <a:pt x="44" y="45"/>
                        <a:pt x="46" y="42"/>
                      </a:cubicBezTo>
                      <a:cubicBezTo>
                        <a:pt x="46" y="43"/>
                        <a:pt x="44" y="45"/>
                        <a:pt x="43" y="46"/>
                      </a:cubicBezTo>
                      <a:cubicBezTo>
                        <a:pt x="52" y="38"/>
                        <a:pt x="52" y="38"/>
                        <a:pt x="52" y="38"/>
                      </a:cubicBezTo>
                      <a:cubicBezTo>
                        <a:pt x="50" y="40"/>
                        <a:pt x="45" y="45"/>
                        <a:pt x="44" y="46"/>
                      </a:cubicBezTo>
                      <a:cubicBezTo>
                        <a:pt x="44" y="47"/>
                        <a:pt x="43" y="47"/>
                        <a:pt x="44" y="47"/>
                      </a:cubicBezTo>
                      <a:cubicBezTo>
                        <a:pt x="44" y="46"/>
                        <a:pt x="47" y="43"/>
                        <a:pt x="47" y="43"/>
                      </a:cubicBezTo>
                      <a:cubicBezTo>
                        <a:pt x="45" y="46"/>
                        <a:pt x="46" y="45"/>
                        <a:pt x="45" y="47"/>
                      </a:cubicBezTo>
                      <a:cubicBezTo>
                        <a:pt x="45" y="47"/>
                        <a:pt x="48" y="43"/>
                        <a:pt x="48" y="44"/>
                      </a:cubicBezTo>
                      <a:cubicBezTo>
                        <a:pt x="48" y="44"/>
                        <a:pt x="45" y="47"/>
                        <a:pt x="45" y="47"/>
                      </a:cubicBezTo>
                      <a:cubicBezTo>
                        <a:pt x="48" y="44"/>
                        <a:pt x="48" y="44"/>
                        <a:pt x="48" y="44"/>
                      </a:cubicBezTo>
                      <a:cubicBezTo>
                        <a:pt x="48" y="45"/>
                        <a:pt x="46" y="47"/>
                        <a:pt x="45" y="48"/>
                      </a:cubicBezTo>
                      <a:cubicBezTo>
                        <a:pt x="46" y="47"/>
                        <a:pt x="45" y="49"/>
                        <a:pt x="46" y="48"/>
                      </a:cubicBezTo>
                      <a:cubicBezTo>
                        <a:pt x="46" y="47"/>
                        <a:pt x="46" y="47"/>
                        <a:pt x="46" y="47"/>
                      </a:cubicBezTo>
                      <a:cubicBezTo>
                        <a:pt x="46" y="48"/>
                        <a:pt x="51" y="43"/>
                        <a:pt x="52" y="44"/>
                      </a:cubicBezTo>
                      <a:cubicBezTo>
                        <a:pt x="51" y="45"/>
                        <a:pt x="48" y="48"/>
                        <a:pt x="47" y="49"/>
                      </a:cubicBezTo>
                      <a:cubicBezTo>
                        <a:pt x="49" y="47"/>
                        <a:pt x="55" y="41"/>
                        <a:pt x="57" y="40"/>
                      </a:cubicBezTo>
                      <a:cubicBezTo>
                        <a:pt x="56" y="41"/>
                        <a:pt x="56" y="41"/>
                        <a:pt x="56" y="41"/>
                      </a:cubicBezTo>
                      <a:cubicBezTo>
                        <a:pt x="58" y="40"/>
                        <a:pt x="58" y="40"/>
                        <a:pt x="58" y="40"/>
                      </a:cubicBezTo>
                      <a:cubicBezTo>
                        <a:pt x="55" y="43"/>
                        <a:pt x="50" y="48"/>
                        <a:pt x="47" y="49"/>
                      </a:cubicBezTo>
                      <a:cubicBezTo>
                        <a:pt x="47" y="50"/>
                        <a:pt x="46" y="50"/>
                        <a:pt x="47" y="51"/>
                      </a:cubicBezTo>
                      <a:cubicBezTo>
                        <a:pt x="46" y="52"/>
                        <a:pt x="45" y="52"/>
                        <a:pt x="45" y="52"/>
                      </a:cubicBezTo>
                      <a:cubicBezTo>
                        <a:pt x="45" y="53"/>
                        <a:pt x="45" y="53"/>
                        <a:pt x="45" y="53"/>
                      </a:cubicBezTo>
                      <a:cubicBezTo>
                        <a:pt x="47" y="51"/>
                        <a:pt x="48" y="52"/>
                        <a:pt x="49" y="50"/>
                      </a:cubicBezTo>
                      <a:cubicBezTo>
                        <a:pt x="46" y="51"/>
                        <a:pt x="46" y="51"/>
                        <a:pt x="46" y="51"/>
                      </a:cubicBezTo>
                      <a:cubicBezTo>
                        <a:pt x="48" y="49"/>
                        <a:pt x="52" y="46"/>
                        <a:pt x="52" y="47"/>
                      </a:cubicBezTo>
                      <a:cubicBezTo>
                        <a:pt x="52" y="48"/>
                        <a:pt x="49" y="50"/>
                        <a:pt x="48" y="51"/>
                      </a:cubicBezTo>
                      <a:cubicBezTo>
                        <a:pt x="49" y="50"/>
                        <a:pt x="50" y="50"/>
                        <a:pt x="50" y="51"/>
                      </a:cubicBezTo>
                      <a:cubicBezTo>
                        <a:pt x="48" y="51"/>
                        <a:pt x="48" y="51"/>
                        <a:pt x="48" y="51"/>
                      </a:cubicBezTo>
                      <a:cubicBezTo>
                        <a:pt x="48" y="52"/>
                        <a:pt x="51" y="49"/>
                        <a:pt x="50" y="51"/>
                      </a:cubicBezTo>
                      <a:cubicBezTo>
                        <a:pt x="50" y="52"/>
                        <a:pt x="48" y="54"/>
                        <a:pt x="49" y="53"/>
                      </a:cubicBezTo>
                      <a:cubicBezTo>
                        <a:pt x="51" y="51"/>
                        <a:pt x="57" y="44"/>
                        <a:pt x="59" y="42"/>
                      </a:cubicBezTo>
                      <a:cubicBezTo>
                        <a:pt x="59" y="42"/>
                        <a:pt x="58" y="45"/>
                        <a:pt x="57" y="46"/>
                      </a:cubicBezTo>
                      <a:cubicBezTo>
                        <a:pt x="55" y="48"/>
                        <a:pt x="52" y="50"/>
                        <a:pt x="51" y="52"/>
                      </a:cubicBezTo>
                      <a:cubicBezTo>
                        <a:pt x="52" y="51"/>
                        <a:pt x="52" y="51"/>
                        <a:pt x="53" y="50"/>
                      </a:cubicBezTo>
                      <a:cubicBezTo>
                        <a:pt x="52" y="51"/>
                        <a:pt x="51" y="52"/>
                        <a:pt x="51" y="52"/>
                      </a:cubicBezTo>
                      <a:cubicBezTo>
                        <a:pt x="53" y="50"/>
                        <a:pt x="52" y="53"/>
                        <a:pt x="53" y="50"/>
                      </a:cubicBezTo>
                      <a:cubicBezTo>
                        <a:pt x="54" y="50"/>
                        <a:pt x="53" y="51"/>
                        <a:pt x="53" y="51"/>
                      </a:cubicBezTo>
                      <a:cubicBezTo>
                        <a:pt x="55" y="50"/>
                        <a:pt x="58" y="47"/>
                        <a:pt x="59" y="47"/>
                      </a:cubicBezTo>
                      <a:cubicBezTo>
                        <a:pt x="58" y="47"/>
                        <a:pt x="58" y="48"/>
                        <a:pt x="57" y="48"/>
                      </a:cubicBezTo>
                      <a:cubicBezTo>
                        <a:pt x="58" y="49"/>
                        <a:pt x="57" y="50"/>
                        <a:pt x="58" y="51"/>
                      </a:cubicBezTo>
                      <a:cubicBezTo>
                        <a:pt x="57" y="51"/>
                        <a:pt x="57" y="52"/>
                        <a:pt x="56" y="53"/>
                      </a:cubicBezTo>
                      <a:cubicBezTo>
                        <a:pt x="56" y="53"/>
                        <a:pt x="57" y="52"/>
                        <a:pt x="57" y="52"/>
                      </a:cubicBezTo>
                      <a:cubicBezTo>
                        <a:pt x="56" y="54"/>
                        <a:pt x="57" y="52"/>
                        <a:pt x="55" y="54"/>
                      </a:cubicBezTo>
                      <a:cubicBezTo>
                        <a:pt x="56" y="53"/>
                        <a:pt x="57" y="53"/>
                        <a:pt x="58" y="52"/>
                      </a:cubicBezTo>
                      <a:cubicBezTo>
                        <a:pt x="59" y="51"/>
                        <a:pt x="57" y="52"/>
                        <a:pt x="57" y="52"/>
                      </a:cubicBezTo>
                      <a:cubicBezTo>
                        <a:pt x="59" y="50"/>
                        <a:pt x="62" y="48"/>
                        <a:pt x="63" y="47"/>
                      </a:cubicBezTo>
                      <a:cubicBezTo>
                        <a:pt x="64" y="47"/>
                        <a:pt x="62" y="49"/>
                        <a:pt x="62" y="48"/>
                      </a:cubicBezTo>
                      <a:cubicBezTo>
                        <a:pt x="63" y="50"/>
                        <a:pt x="67" y="45"/>
                        <a:pt x="66" y="47"/>
                      </a:cubicBezTo>
                      <a:cubicBezTo>
                        <a:pt x="65" y="49"/>
                        <a:pt x="63" y="50"/>
                        <a:pt x="62" y="51"/>
                      </a:cubicBezTo>
                      <a:cubicBezTo>
                        <a:pt x="61" y="52"/>
                        <a:pt x="62" y="50"/>
                        <a:pt x="62" y="50"/>
                      </a:cubicBezTo>
                      <a:cubicBezTo>
                        <a:pt x="62" y="51"/>
                        <a:pt x="62" y="51"/>
                        <a:pt x="62" y="51"/>
                      </a:cubicBezTo>
                      <a:cubicBezTo>
                        <a:pt x="61" y="51"/>
                        <a:pt x="61" y="51"/>
                        <a:pt x="61" y="51"/>
                      </a:cubicBezTo>
                      <a:cubicBezTo>
                        <a:pt x="60" y="52"/>
                        <a:pt x="62" y="52"/>
                        <a:pt x="61" y="54"/>
                      </a:cubicBezTo>
                      <a:cubicBezTo>
                        <a:pt x="62" y="54"/>
                        <a:pt x="62" y="53"/>
                        <a:pt x="63" y="53"/>
                      </a:cubicBezTo>
                      <a:cubicBezTo>
                        <a:pt x="63" y="53"/>
                        <a:pt x="63" y="53"/>
                        <a:pt x="63" y="53"/>
                      </a:cubicBezTo>
                      <a:cubicBezTo>
                        <a:pt x="64" y="51"/>
                        <a:pt x="65" y="51"/>
                        <a:pt x="65" y="50"/>
                      </a:cubicBezTo>
                      <a:cubicBezTo>
                        <a:pt x="66" y="50"/>
                        <a:pt x="68" y="49"/>
                        <a:pt x="67" y="50"/>
                      </a:cubicBezTo>
                      <a:cubicBezTo>
                        <a:pt x="66" y="52"/>
                        <a:pt x="66" y="52"/>
                        <a:pt x="66" y="52"/>
                      </a:cubicBezTo>
                      <a:cubicBezTo>
                        <a:pt x="66" y="51"/>
                        <a:pt x="67" y="50"/>
                        <a:pt x="66" y="51"/>
                      </a:cubicBezTo>
                      <a:cubicBezTo>
                        <a:pt x="67" y="50"/>
                        <a:pt x="64" y="54"/>
                        <a:pt x="66" y="52"/>
                      </a:cubicBezTo>
                      <a:cubicBezTo>
                        <a:pt x="67" y="50"/>
                        <a:pt x="67" y="50"/>
                        <a:pt x="67" y="50"/>
                      </a:cubicBezTo>
                      <a:cubicBezTo>
                        <a:pt x="69" y="49"/>
                        <a:pt x="71" y="48"/>
                        <a:pt x="70" y="49"/>
                      </a:cubicBezTo>
                      <a:cubicBezTo>
                        <a:pt x="72" y="47"/>
                        <a:pt x="70" y="49"/>
                        <a:pt x="72" y="47"/>
                      </a:cubicBezTo>
                      <a:cubicBezTo>
                        <a:pt x="70" y="49"/>
                        <a:pt x="71" y="46"/>
                        <a:pt x="69" y="49"/>
                      </a:cubicBezTo>
                      <a:cubicBezTo>
                        <a:pt x="71" y="46"/>
                        <a:pt x="70" y="47"/>
                        <a:pt x="71" y="45"/>
                      </a:cubicBezTo>
                      <a:cubicBezTo>
                        <a:pt x="71" y="46"/>
                        <a:pt x="70" y="46"/>
                        <a:pt x="70" y="46"/>
                      </a:cubicBezTo>
                      <a:cubicBezTo>
                        <a:pt x="70" y="46"/>
                        <a:pt x="70" y="46"/>
                        <a:pt x="70" y="46"/>
                      </a:cubicBezTo>
                      <a:cubicBezTo>
                        <a:pt x="70" y="46"/>
                        <a:pt x="70" y="46"/>
                        <a:pt x="70" y="46"/>
                      </a:cubicBezTo>
                      <a:cubicBezTo>
                        <a:pt x="70" y="46"/>
                        <a:pt x="70" y="46"/>
                        <a:pt x="70" y="46"/>
                      </a:cubicBezTo>
                      <a:cubicBezTo>
                        <a:pt x="70" y="46"/>
                        <a:pt x="70" y="46"/>
                        <a:pt x="70" y="46"/>
                      </a:cubicBezTo>
                      <a:cubicBezTo>
                        <a:pt x="70" y="47"/>
                        <a:pt x="69" y="47"/>
                        <a:pt x="69" y="47"/>
                      </a:cubicBezTo>
                      <a:cubicBezTo>
                        <a:pt x="68" y="48"/>
                        <a:pt x="67" y="48"/>
                        <a:pt x="66" y="49"/>
                      </a:cubicBezTo>
                      <a:cubicBezTo>
                        <a:pt x="66" y="48"/>
                        <a:pt x="67" y="48"/>
                        <a:pt x="68" y="47"/>
                      </a:cubicBezTo>
                      <a:cubicBezTo>
                        <a:pt x="66" y="48"/>
                        <a:pt x="66" y="48"/>
                        <a:pt x="66" y="48"/>
                      </a:cubicBezTo>
                      <a:cubicBezTo>
                        <a:pt x="68" y="47"/>
                        <a:pt x="68" y="46"/>
                        <a:pt x="69" y="45"/>
                      </a:cubicBezTo>
                      <a:cubicBezTo>
                        <a:pt x="69" y="45"/>
                        <a:pt x="69" y="45"/>
                        <a:pt x="69" y="45"/>
                      </a:cubicBezTo>
                      <a:cubicBezTo>
                        <a:pt x="69" y="44"/>
                        <a:pt x="69" y="43"/>
                        <a:pt x="69" y="44"/>
                      </a:cubicBezTo>
                      <a:cubicBezTo>
                        <a:pt x="69" y="43"/>
                        <a:pt x="67" y="45"/>
                        <a:pt x="68" y="44"/>
                      </a:cubicBezTo>
                      <a:cubicBezTo>
                        <a:pt x="67" y="44"/>
                        <a:pt x="67" y="44"/>
                        <a:pt x="67" y="44"/>
                      </a:cubicBezTo>
                      <a:cubicBezTo>
                        <a:pt x="67" y="44"/>
                        <a:pt x="67" y="44"/>
                        <a:pt x="67" y="44"/>
                      </a:cubicBezTo>
                      <a:cubicBezTo>
                        <a:pt x="67" y="43"/>
                        <a:pt x="64" y="45"/>
                        <a:pt x="66" y="42"/>
                      </a:cubicBezTo>
                      <a:cubicBezTo>
                        <a:pt x="65" y="42"/>
                        <a:pt x="65" y="42"/>
                        <a:pt x="65" y="42"/>
                      </a:cubicBezTo>
                      <a:cubicBezTo>
                        <a:pt x="66" y="41"/>
                        <a:pt x="66" y="41"/>
                        <a:pt x="66" y="41"/>
                      </a:cubicBezTo>
                      <a:cubicBezTo>
                        <a:pt x="65" y="41"/>
                        <a:pt x="66" y="39"/>
                        <a:pt x="65" y="40"/>
                      </a:cubicBezTo>
                      <a:cubicBezTo>
                        <a:pt x="68" y="37"/>
                        <a:pt x="64" y="38"/>
                        <a:pt x="65" y="37"/>
                      </a:cubicBezTo>
                      <a:cubicBezTo>
                        <a:pt x="63" y="39"/>
                        <a:pt x="63" y="39"/>
                        <a:pt x="63" y="39"/>
                      </a:cubicBezTo>
                      <a:cubicBezTo>
                        <a:pt x="63" y="38"/>
                        <a:pt x="62" y="39"/>
                        <a:pt x="61" y="39"/>
                      </a:cubicBezTo>
                      <a:cubicBezTo>
                        <a:pt x="60" y="40"/>
                        <a:pt x="60" y="40"/>
                        <a:pt x="60" y="40"/>
                      </a:cubicBezTo>
                      <a:cubicBezTo>
                        <a:pt x="59" y="41"/>
                        <a:pt x="60" y="39"/>
                        <a:pt x="60" y="38"/>
                      </a:cubicBezTo>
                      <a:cubicBezTo>
                        <a:pt x="60" y="38"/>
                        <a:pt x="60" y="38"/>
                        <a:pt x="60" y="38"/>
                      </a:cubicBezTo>
                      <a:cubicBezTo>
                        <a:pt x="62" y="35"/>
                        <a:pt x="57" y="40"/>
                        <a:pt x="58" y="37"/>
                      </a:cubicBezTo>
                      <a:cubicBezTo>
                        <a:pt x="58" y="37"/>
                        <a:pt x="58" y="37"/>
                        <a:pt x="58" y="37"/>
                      </a:cubicBezTo>
                      <a:cubicBezTo>
                        <a:pt x="58" y="37"/>
                        <a:pt x="58" y="37"/>
                        <a:pt x="58" y="37"/>
                      </a:cubicBezTo>
                      <a:cubicBezTo>
                        <a:pt x="58" y="37"/>
                        <a:pt x="58" y="37"/>
                        <a:pt x="58" y="37"/>
                      </a:cubicBezTo>
                      <a:cubicBezTo>
                        <a:pt x="58" y="36"/>
                        <a:pt x="58" y="36"/>
                        <a:pt x="59" y="36"/>
                      </a:cubicBezTo>
                      <a:cubicBezTo>
                        <a:pt x="58" y="36"/>
                        <a:pt x="58" y="36"/>
                        <a:pt x="58" y="37"/>
                      </a:cubicBezTo>
                      <a:cubicBezTo>
                        <a:pt x="58" y="36"/>
                        <a:pt x="58" y="37"/>
                        <a:pt x="57" y="37"/>
                      </a:cubicBezTo>
                      <a:cubicBezTo>
                        <a:pt x="59" y="35"/>
                        <a:pt x="59" y="35"/>
                        <a:pt x="59" y="35"/>
                      </a:cubicBezTo>
                      <a:cubicBezTo>
                        <a:pt x="58" y="35"/>
                        <a:pt x="58" y="35"/>
                        <a:pt x="58" y="35"/>
                      </a:cubicBezTo>
                      <a:cubicBezTo>
                        <a:pt x="59" y="35"/>
                        <a:pt x="58" y="36"/>
                        <a:pt x="57" y="37"/>
                      </a:cubicBezTo>
                      <a:cubicBezTo>
                        <a:pt x="57" y="37"/>
                        <a:pt x="56" y="37"/>
                        <a:pt x="56" y="38"/>
                      </a:cubicBezTo>
                      <a:cubicBezTo>
                        <a:pt x="58" y="35"/>
                        <a:pt x="55" y="38"/>
                        <a:pt x="57" y="35"/>
                      </a:cubicBezTo>
                      <a:cubicBezTo>
                        <a:pt x="56" y="37"/>
                        <a:pt x="55" y="36"/>
                        <a:pt x="53" y="38"/>
                      </a:cubicBezTo>
                      <a:cubicBezTo>
                        <a:pt x="53" y="38"/>
                        <a:pt x="53" y="38"/>
                        <a:pt x="53" y="38"/>
                      </a:cubicBezTo>
                      <a:cubicBezTo>
                        <a:pt x="54" y="37"/>
                        <a:pt x="54" y="37"/>
                        <a:pt x="53" y="37"/>
                      </a:cubicBezTo>
                      <a:cubicBezTo>
                        <a:pt x="54" y="36"/>
                        <a:pt x="54" y="36"/>
                        <a:pt x="54" y="36"/>
                      </a:cubicBezTo>
                      <a:cubicBezTo>
                        <a:pt x="52" y="38"/>
                        <a:pt x="52" y="38"/>
                        <a:pt x="52" y="38"/>
                      </a:cubicBezTo>
                      <a:cubicBezTo>
                        <a:pt x="53" y="36"/>
                        <a:pt x="53" y="36"/>
                        <a:pt x="55" y="34"/>
                      </a:cubicBezTo>
                      <a:cubicBezTo>
                        <a:pt x="52" y="36"/>
                        <a:pt x="53" y="35"/>
                        <a:pt x="51" y="37"/>
                      </a:cubicBezTo>
                      <a:cubicBezTo>
                        <a:pt x="52" y="35"/>
                        <a:pt x="52" y="35"/>
                        <a:pt x="52" y="35"/>
                      </a:cubicBezTo>
                      <a:cubicBezTo>
                        <a:pt x="52" y="35"/>
                        <a:pt x="50" y="37"/>
                        <a:pt x="51" y="36"/>
                      </a:cubicBezTo>
                      <a:cubicBezTo>
                        <a:pt x="53" y="33"/>
                        <a:pt x="50" y="34"/>
                        <a:pt x="51" y="31"/>
                      </a:cubicBezTo>
                      <a:cubicBezTo>
                        <a:pt x="48" y="35"/>
                        <a:pt x="52" y="29"/>
                        <a:pt x="49" y="32"/>
                      </a:cubicBezTo>
                      <a:cubicBezTo>
                        <a:pt x="50" y="31"/>
                        <a:pt x="50" y="30"/>
                        <a:pt x="51" y="30"/>
                      </a:cubicBezTo>
                      <a:cubicBezTo>
                        <a:pt x="50" y="30"/>
                        <a:pt x="51" y="28"/>
                        <a:pt x="49" y="30"/>
                      </a:cubicBezTo>
                      <a:cubicBezTo>
                        <a:pt x="50" y="29"/>
                        <a:pt x="50" y="29"/>
                        <a:pt x="51" y="28"/>
                      </a:cubicBezTo>
                      <a:cubicBezTo>
                        <a:pt x="50" y="28"/>
                        <a:pt x="50" y="29"/>
                        <a:pt x="50" y="28"/>
                      </a:cubicBezTo>
                      <a:cubicBezTo>
                        <a:pt x="51" y="28"/>
                        <a:pt x="51" y="28"/>
                        <a:pt x="51" y="27"/>
                      </a:cubicBezTo>
                      <a:cubicBezTo>
                        <a:pt x="51" y="27"/>
                        <a:pt x="48" y="30"/>
                        <a:pt x="46" y="32"/>
                      </a:cubicBezTo>
                      <a:cubicBezTo>
                        <a:pt x="47" y="31"/>
                        <a:pt x="47" y="31"/>
                        <a:pt x="45" y="32"/>
                      </a:cubicBezTo>
                      <a:cubicBezTo>
                        <a:pt x="46" y="31"/>
                        <a:pt x="46" y="30"/>
                        <a:pt x="47" y="30"/>
                      </a:cubicBezTo>
                      <a:cubicBezTo>
                        <a:pt x="47" y="30"/>
                        <a:pt x="47" y="28"/>
                        <a:pt x="45" y="30"/>
                      </a:cubicBezTo>
                      <a:cubicBezTo>
                        <a:pt x="46" y="30"/>
                        <a:pt x="45" y="30"/>
                        <a:pt x="45" y="30"/>
                      </a:cubicBezTo>
                      <a:cubicBezTo>
                        <a:pt x="45" y="30"/>
                        <a:pt x="45" y="29"/>
                        <a:pt x="44" y="29"/>
                      </a:cubicBezTo>
                      <a:cubicBezTo>
                        <a:pt x="44" y="30"/>
                        <a:pt x="44" y="30"/>
                        <a:pt x="44" y="30"/>
                      </a:cubicBezTo>
                      <a:cubicBezTo>
                        <a:pt x="42" y="32"/>
                        <a:pt x="43" y="30"/>
                        <a:pt x="43" y="30"/>
                      </a:cubicBezTo>
                      <a:cubicBezTo>
                        <a:pt x="43" y="30"/>
                        <a:pt x="43" y="30"/>
                        <a:pt x="43" y="30"/>
                      </a:cubicBezTo>
                      <a:cubicBezTo>
                        <a:pt x="44" y="27"/>
                        <a:pt x="42" y="30"/>
                        <a:pt x="43" y="28"/>
                      </a:cubicBezTo>
                      <a:cubicBezTo>
                        <a:pt x="42" y="29"/>
                        <a:pt x="42" y="29"/>
                        <a:pt x="42" y="29"/>
                      </a:cubicBezTo>
                      <a:cubicBezTo>
                        <a:pt x="39" y="32"/>
                        <a:pt x="43" y="27"/>
                        <a:pt x="41" y="28"/>
                      </a:cubicBezTo>
                      <a:cubicBezTo>
                        <a:pt x="41" y="29"/>
                        <a:pt x="41" y="29"/>
                        <a:pt x="41" y="29"/>
                      </a:cubicBezTo>
                      <a:cubicBezTo>
                        <a:pt x="40" y="30"/>
                        <a:pt x="44" y="24"/>
                        <a:pt x="44" y="23"/>
                      </a:cubicBezTo>
                      <a:cubicBezTo>
                        <a:pt x="44" y="23"/>
                        <a:pt x="44" y="23"/>
                        <a:pt x="45" y="23"/>
                      </a:cubicBezTo>
                      <a:cubicBezTo>
                        <a:pt x="46" y="20"/>
                        <a:pt x="43" y="25"/>
                        <a:pt x="42" y="25"/>
                      </a:cubicBezTo>
                      <a:cubicBezTo>
                        <a:pt x="43" y="24"/>
                        <a:pt x="44" y="22"/>
                        <a:pt x="44" y="22"/>
                      </a:cubicBezTo>
                      <a:cubicBezTo>
                        <a:pt x="45" y="21"/>
                        <a:pt x="41" y="25"/>
                        <a:pt x="42" y="22"/>
                      </a:cubicBezTo>
                      <a:cubicBezTo>
                        <a:pt x="41" y="23"/>
                        <a:pt x="41" y="24"/>
                        <a:pt x="40" y="24"/>
                      </a:cubicBezTo>
                      <a:cubicBezTo>
                        <a:pt x="40" y="24"/>
                        <a:pt x="42" y="21"/>
                        <a:pt x="39" y="23"/>
                      </a:cubicBezTo>
                      <a:cubicBezTo>
                        <a:pt x="40" y="23"/>
                        <a:pt x="40" y="23"/>
                        <a:pt x="40" y="22"/>
                      </a:cubicBezTo>
                      <a:cubicBezTo>
                        <a:pt x="39" y="23"/>
                        <a:pt x="38" y="23"/>
                        <a:pt x="37" y="24"/>
                      </a:cubicBezTo>
                      <a:cubicBezTo>
                        <a:pt x="41" y="19"/>
                        <a:pt x="34" y="26"/>
                        <a:pt x="37" y="21"/>
                      </a:cubicBezTo>
                      <a:cubicBezTo>
                        <a:pt x="36" y="20"/>
                        <a:pt x="36" y="20"/>
                        <a:pt x="36" y="20"/>
                      </a:cubicBezTo>
                      <a:cubicBezTo>
                        <a:pt x="37" y="20"/>
                        <a:pt x="37" y="20"/>
                        <a:pt x="37" y="20"/>
                      </a:cubicBezTo>
                      <a:cubicBezTo>
                        <a:pt x="37" y="19"/>
                        <a:pt x="35" y="20"/>
                        <a:pt x="34" y="21"/>
                      </a:cubicBezTo>
                      <a:cubicBezTo>
                        <a:pt x="35" y="21"/>
                        <a:pt x="35" y="21"/>
                        <a:pt x="35" y="20"/>
                      </a:cubicBezTo>
                      <a:cubicBezTo>
                        <a:pt x="35" y="19"/>
                        <a:pt x="35" y="19"/>
                        <a:pt x="33" y="21"/>
                      </a:cubicBezTo>
                      <a:cubicBezTo>
                        <a:pt x="34" y="19"/>
                        <a:pt x="34" y="19"/>
                        <a:pt x="34" y="19"/>
                      </a:cubicBezTo>
                      <a:cubicBezTo>
                        <a:pt x="33" y="20"/>
                        <a:pt x="35" y="16"/>
                        <a:pt x="33" y="18"/>
                      </a:cubicBezTo>
                      <a:cubicBezTo>
                        <a:pt x="33" y="17"/>
                        <a:pt x="33" y="17"/>
                        <a:pt x="33" y="17"/>
                      </a:cubicBezTo>
                      <a:cubicBezTo>
                        <a:pt x="31" y="18"/>
                        <a:pt x="35" y="11"/>
                        <a:pt x="30" y="17"/>
                      </a:cubicBezTo>
                      <a:cubicBezTo>
                        <a:pt x="29" y="18"/>
                        <a:pt x="29" y="18"/>
                        <a:pt x="29" y="18"/>
                      </a:cubicBezTo>
                      <a:cubicBezTo>
                        <a:pt x="29" y="19"/>
                        <a:pt x="27" y="20"/>
                        <a:pt x="26" y="21"/>
                      </a:cubicBezTo>
                      <a:cubicBezTo>
                        <a:pt x="26" y="22"/>
                        <a:pt x="27" y="19"/>
                        <a:pt x="27" y="19"/>
                      </a:cubicBezTo>
                      <a:cubicBezTo>
                        <a:pt x="27" y="19"/>
                        <a:pt x="27" y="19"/>
                        <a:pt x="27" y="19"/>
                      </a:cubicBezTo>
                      <a:cubicBezTo>
                        <a:pt x="30" y="17"/>
                        <a:pt x="27" y="18"/>
                        <a:pt x="29" y="16"/>
                      </a:cubicBezTo>
                      <a:cubicBezTo>
                        <a:pt x="27" y="15"/>
                        <a:pt x="28" y="13"/>
                        <a:pt x="26" y="12"/>
                      </a:cubicBezTo>
                      <a:cubicBezTo>
                        <a:pt x="25" y="14"/>
                        <a:pt x="25" y="14"/>
                        <a:pt x="25" y="14"/>
                      </a:cubicBezTo>
                      <a:cubicBezTo>
                        <a:pt x="24" y="14"/>
                        <a:pt x="24" y="14"/>
                        <a:pt x="24" y="14"/>
                      </a:cubicBezTo>
                      <a:cubicBezTo>
                        <a:pt x="25" y="13"/>
                        <a:pt x="26" y="12"/>
                        <a:pt x="26" y="12"/>
                      </a:cubicBezTo>
                      <a:cubicBezTo>
                        <a:pt x="27" y="11"/>
                        <a:pt x="25" y="13"/>
                        <a:pt x="24" y="13"/>
                      </a:cubicBezTo>
                      <a:cubicBezTo>
                        <a:pt x="24" y="12"/>
                        <a:pt x="27" y="11"/>
                        <a:pt x="26" y="11"/>
                      </a:cubicBezTo>
                      <a:cubicBezTo>
                        <a:pt x="26" y="11"/>
                        <a:pt x="26" y="11"/>
                        <a:pt x="26" y="11"/>
                      </a:cubicBezTo>
                      <a:cubicBezTo>
                        <a:pt x="26" y="11"/>
                        <a:pt x="26" y="11"/>
                        <a:pt x="26" y="11"/>
                      </a:cubicBezTo>
                      <a:cubicBezTo>
                        <a:pt x="25" y="12"/>
                        <a:pt x="24" y="13"/>
                        <a:pt x="24" y="12"/>
                      </a:cubicBezTo>
                      <a:cubicBezTo>
                        <a:pt x="24" y="12"/>
                        <a:pt x="25" y="11"/>
                        <a:pt x="25" y="11"/>
                      </a:cubicBezTo>
                      <a:cubicBezTo>
                        <a:pt x="25" y="11"/>
                        <a:pt x="25" y="10"/>
                        <a:pt x="25" y="11"/>
                      </a:cubicBezTo>
                      <a:cubicBezTo>
                        <a:pt x="24" y="10"/>
                        <a:pt x="24" y="10"/>
                        <a:pt x="24" y="10"/>
                      </a:cubicBezTo>
                      <a:cubicBezTo>
                        <a:pt x="23" y="12"/>
                        <a:pt x="23" y="12"/>
                        <a:pt x="23" y="12"/>
                      </a:cubicBezTo>
                      <a:cubicBezTo>
                        <a:pt x="22" y="13"/>
                        <a:pt x="23" y="11"/>
                        <a:pt x="21" y="14"/>
                      </a:cubicBezTo>
                      <a:cubicBezTo>
                        <a:pt x="24" y="10"/>
                        <a:pt x="20" y="11"/>
                        <a:pt x="21" y="10"/>
                      </a:cubicBezTo>
                      <a:cubicBezTo>
                        <a:pt x="20" y="11"/>
                        <a:pt x="19" y="11"/>
                        <a:pt x="19" y="10"/>
                      </a:cubicBezTo>
                      <a:cubicBezTo>
                        <a:pt x="19" y="11"/>
                        <a:pt x="17" y="13"/>
                        <a:pt x="17" y="12"/>
                      </a:cubicBezTo>
                      <a:cubicBezTo>
                        <a:pt x="21" y="8"/>
                        <a:pt x="18" y="10"/>
                        <a:pt x="20" y="7"/>
                      </a:cubicBezTo>
                      <a:cubicBezTo>
                        <a:pt x="19" y="9"/>
                        <a:pt x="19" y="7"/>
                        <a:pt x="17" y="10"/>
                      </a:cubicBezTo>
                      <a:cubicBezTo>
                        <a:pt x="17" y="9"/>
                        <a:pt x="18" y="8"/>
                        <a:pt x="19" y="7"/>
                      </a:cubicBezTo>
                      <a:cubicBezTo>
                        <a:pt x="17" y="8"/>
                        <a:pt x="18" y="5"/>
                        <a:pt x="17" y="5"/>
                      </a:cubicBezTo>
                      <a:cubicBezTo>
                        <a:pt x="16" y="6"/>
                        <a:pt x="16" y="7"/>
                        <a:pt x="15" y="7"/>
                      </a:cubicBezTo>
                      <a:cubicBezTo>
                        <a:pt x="17" y="4"/>
                        <a:pt x="17" y="4"/>
                        <a:pt x="17" y="4"/>
                      </a:cubicBezTo>
                      <a:cubicBezTo>
                        <a:pt x="17" y="4"/>
                        <a:pt x="15" y="6"/>
                        <a:pt x="15" y="6"/>
                      </a:cubicBezTo>
                      <a:cubicBezTo>
                        <a:pt x="15" y="6"/>
                        <a:pt x="15" y="6"/>
                        <a:pt x="15" y="5"/>
                      </a:cubicBezTo>
                      <a:cubicBezTo>
                        <a:pt x="15" y="6"/>
                        <a:pt x="15" y="6"/>
                        <a:pt x="14" y="6"/>
                      </a:cubicBezTo>
                      <a:cubicBezTo>
                        <a:pt x="14" y="6"/>
                        <a:pt x="14" y="5"/>
                        <a:pt x="14" y="5"/>
                      </a:cubicBezTo>
                      <a:cubicBezTo>
                        <a:pt x="14" y="5"/>
                        <a:pt x="14" y="4"/>
                        <a:pt x="13" y="4"/>
                      </a:cubicBezTo>
                      <a:cubicBezTo>
                        <a:pt x="13" y="4"/>
                        <a:pt x="12" y="4"/>
                        <a:pt x="11" y="3"/>
                      </a:cubicBezTo>
                      <a:cubicBezTo>
                        <a:pt x="10" y="3"/>
                        <a:pt x="10" y="3"/>
                        <a:pt x="9" y="2"/>
                      </a:cubicBezTo>
                      <a:cubicBezTo>
                        <a:pt x="9" y="2"/>
                        <a:pt x="9" y="2"/>
                        <a:pt x="9" y="1"/>
                      </a:cubicBezTo>
                      <a:cubicBezTo>
                        <a:pt x="9" y="1"/>
                        <a:pt x="10" y="1"/>
                        <a:pt x="10" y="0"/>
                      </a:cubicBezTo>
                      <a:cubicBezTo>
                        <a:pt x="9" y="1"/>
                        <a:pt x="9" y="1"/>
                        <a:pt x="9" y="1"/>
                      </a:cubicBezTo>
                      <a:cubicBezTo>
                        <a:pt x="9" y="1"/>
                        <a:pt x="8" y="3"/>
                        <a:pt x="8" y="3"/>
                      </a:cubicBezTo>
                      <a:cubicBezTo>
                        <a:pt x="8" y="3"/>
                        <a:pt x="8" y="3"/>
                        <a:pt x="8" y="2"/>
                      </a:cubicBezTo>
                      <a:cubicBezTo>
                        <a:pt x="9" y="1"/>
                        <a:pt x="9" y="1"/>
                        <a:pt x="9" y="1"/>
                      </a:cubicBezTo>
                      <a:cubicBezTo>
                        <a:pt x="7" y="3"/>
                        <a:pt x="8" y="1"/>
                        <a:pt x="7" y="3"/>
                      </a:cubicBezTo>
                      <a:cubicBezTo>
                        <a:pt x="7" y="2"/>
                        <a:pt x="7" y="2"/>
                        <a:pt x="7" y="2"/>
                      </a:cubicBezTo>
                      <a:cubicBezTo>
                        <a:pt x="5" y="4"/>
                        <a:pt x="4" y="8"/>
                        <a:pt x="2" y="11"/>
                      </a:cubicBezTo>
                      <a:cubicBezTo>
                        <a:pt x="4" y="9"/>
                        <a:pt x="0" y="16"/>
                        <a:pt x="3" y="13"/>
                      </a:cubicBezTo>
                      <a:cubicBezTo>
                        <a:pt x="3" y="13"/>
                        <a:pt x="3" y="14"/>
                        <a:pt x="2" y="15"/>
                      </a:cubicBezTo>
                      <a:cubicBezTo>
                        <a:pt x="3" y="13"/>
                        <a:pt x="4" y="13"/>
                        <a:pt x="4" y="14"/>
                      </a:cubicBezTo>
                      <a:cubicBezTo>
                        <a:pt x="4" y="14"/>
                        <a:pt x="4" y="14"/>
                        <a:pt x="4" y="14"/>
                      </a:cubicBezTo>
                      <a:cubicBezTo>
                        <a:pt x="5" y="14"/>
                        <a:pt x="4" y="15"/>
                        <a:pt x="5" y="15"/>
                      </a:cubicBezTo>
                      <a:cubicBezTo>
                        <a:pt x="5" y="16"/>
                        <a:pt x="4" y="16"/>
                        <a:pt x="4" y="17"/>
                      </a:cubicBezTo>
                      <a:cubicBezTo>
                        <a:pt x="5" y="15"/>
                        <a:pt x="5" y="15"/>
                        <a:pt x="5" y="15"/>
                      </a:cubicBezTo>
                      <a:cubicBezTo>
                        <a:pt x="5" y="16"/>
                        <a:pt x="5" y="16"/>
                        <a:pt x="5" y="17"/>
                      </a:cubicBezTo>
                      <a:cubicBezTo>
                        <a:pt x="6" y="14"/>
                        <a:pt x="5" y="16"/>
                        <a:pt x="6" y="14"/>
                      </a:cubicBezTo>
                      <a:cubicBezTo>
                        <a:pt x="5" y="17"/>
                        <a:pt x="7" y="14"/>
                        <a:pt x="5" y="18"/>
                      </a:cubicBezTo>
                      <a:cubicBezTo>
                        <a:pt x="5" y="18"/>
                        <a:pt x="6" y="16"/>
                        <a:pt x="6" y="16"/>
                      </a:cubicBezTo>
                      <a:cubicBezTo>
                        <a:pt x="5" y="17"/>
                        <a:pt x="5" y="17"/>
                        <a:pt x="5" y="17"/>
                      </a:cubicBezTo>
                      <a:cubicBezTo>
                        <a:pt x="6" y="16"/>
                        <a:pt x="6" y="16"/>
                        <a:pt x="6" y="16"/>
                      </a:cubicBezTo>
                      <a:cubicBezTo>
                        <a:pt x="6" y="16"/>
                        <a:pt x="6" y="16"/>
                        <a:pt x="6" y="16"/>
                      </a:cubicBezTo>
                      <a:cubicBezTo>
                        <a:pt x="6" y="17"/>
                        <a:pt x="5" y="18"/>
                        <a:pt x="5" y="18"/>
                      </a:cubicBezTo>
                      <a:cubicBezTo>
                        <a:pt x="5" y="18"/>
                        <a:pt x="5" y="19"/>
                        <a:pt x="5" y="19"/>
                      </a:cubicBezTo>
                      <a:cubicBezTo>
                        <a:pt x="4" y="20"/>
                        <a:pt x="6" y="19"/>
                        <a:pt x="5" y="19"/>
                      </a:cubicBezTo>
                      <a:cubicBezTo>
                        <a:pt x="6" y="18"/>
                        <a:pt x="6" y="18"/>
                        <a:pt x="6" y="18"/>
                      </a:cubicBezTo>
                      <a:cubicBezTo>
                        <a:pt x="7" y="18"/>
                        <a:pt x="7" y="20"/>
                        <a:pt x="10" y="19"/>
                      </a:cubicBezTo>
                      <a:cubicBezTo>
                        <a:pt x="10" y="18"/>
                        <a:pt x="10" y="18"/>
                        <a:pt x="10" y="18"/>
                      </a:cubicBezTo>
                      <a:cubicBezTo>
                        <a:pt x="12" y="17"/>
                        <a:pt x="10" y="19"/>
                        <a:pt x="11" y="19"/>
                      </a:cubicBezTo>
                      <a:cubicBezTo>
                        <a:pt x="11" y="19"/>
                        <a:pt x="11" y="19"/>
                        <a:pt x="11" y="19"/>
                      </a:cubicBezTo>
                      <a:cubicBezTo>
                        <a:pt x="12" y="19"/>
                        <a:pt x="12" y="18"/>
                        <a:pt x="12" y="19"/>
                      </a:cubicBezTo>
                      <a:cubicBezTo>
                        <a:pt x="11" y="19"/>
                        <a:pt x="11" y="21"/>
                        <a:pt x="10" y="21"/>
                      </a:cubicBezTo>
                      <a:cubicBezTo>
                        <a:pt x="12" y="20"/>
                        <a:pt x="12" y="20"/>
                        <a:pt x="14" y="18"/>
                      </a:cubicBezTo>
                      <a:cubicBezTo>
                        <a:pt x="13" y="19"/>
                        <a:pt x="13" y="19"/>
                        <a:pt x="13" y="19"/>
                      </a:cubicBezTo>
                      <a:cubicBezTo>
                        <a:pt x="14" y="18"/>
                        <a:pt x="15" y="18"/>
                        <a:pt x="15" y="18"/>
                      </a:cubicBezTo>
                      <a:cubicBezTo>
                        <a:pt x="14" y="19"/>
                        <a:pt x="14" y="20"/>
                        <a:pt x="13" y="21"/>
                      </a:cubicBezTo>
                      <a:cubicBezTo>
                        <a:pt x="12" y="24"/>
                        <a:pt x="16" y="19"/>
                        <a:pt x="13" y="23"/>
                      </a:cubicBezTo>
                      <a:cubicBezTo>
                        <a:pt x="16" y="20"/>
                        <a:pt x="14" y="21"/>
                        <a:pt x="15" y="20"/>
                      </a:cubicBezTo>
                      <a:cubicBezTo>
                        <a:pt x="16" y="19"/>
                        <a:pt x="17" y="18"/>
                        <a:pt x="17" y="19"/>
                      </a:cubicBezTo>
                      <a:cubicBezTo>
                        <a:pt x="17" y="19"/>
                        <a:pt x="14" y="23"/>
                        <a:pt x="15" y="23"/>
                      </a:cubicBezTo>
                      <a:cubicBezTo>
                        <a:pt x="15" y="23"/>
                        <a:pt x="15" y="24"/>
                        <a:pt x="15" y="23"/>
                      </a:cubicBezTo>
                      <a:cubicBezTo>
                        <a:pt x="14" y="24"/>
                        <a:pt x="16" y="23"/>
                        <a:pt x="15" y="24"/>
                      </a:cubicBezTo>
                      <a:cubicBezTo>
                        <a:pt x="17" y="22"/>
                        <a:pt x="15" y="25"/>
                        <a:pt x="17" y="22"/>
                      </a:cubicBezTo>
                      <a:cubicBezTo>
                        <a:pt x="16" y="22"/>
                        <a:pt x="16" y="22"/>
                        <a:pt x="16" y="22"/>
                      </a:cubicBezTo>
                      <a:cubicBezTo>
                        <a:pt x="17" y="22"/>
                        <a:pt x="20" y="19"/>
                        <a:pt x="19" y="21"/>
                      </a:cubicBezTo>
                      <a:cubicBezTo>
                        <a:pt x="19" y="21"/>
                        <a:pt x="18" y="22"/>
                        <a:pt x="18" y="22"/>
                      </a:cubicBezTo>
                      <a:cubicBezTo>
                        <a:pt x="17" y="23"/>
                        <a:pt x="18" y="22"/>
                        <a:pt x="18" y="23"/>
                      </a:cubicBezTo>
                      <a:cubicBezTo>
                        <a:pt x="16" y="25"/>
                        <a:pt x="17" y="23"/>
                        <a:pt x="15" y="25"/>
                      </a:cubicBezTo>
                      <a:cubicBezTo>
                        <a:pt x="14" y="26"/>
                        <a:pt x="17" y="23"/>
                        <a:pt x="15" y="26"/>
                      </a:cubicBezTo>
                      <a:cubicBezTo>
                        <a:pt x="18" y="23"/>
                        <a:pt x="15" y="27"/>
                        <a:pt x="17" y="24"/>
                      </a:cubicBezTo>
                      <a:cubicBezTo>
                        <a:pt x="16" y="26"/>
                        <a:pt x="16" y="26"/>
                        <a:pt x="16" y="26"/>
                      </a:cubicBezTo>
                      <a:cubicBezTo>
                        <a:pt x="16" y="26"/>
                        <a:pt x="17" y="25"/>
                        <a:pt x="17" y="25"/>
                      </a:cubicBezTo>
                      <a:cubicBezTo>
                        <a:pt x="15" y="27"/>
                        <a:pt x="15" y="27"/>
                        <a:pt x="15" y="27"/>
                      </a:cubicBezTo>
                      <a:cubicBezTo>
                        <a:pt x="17" y="25"/>
                        <a:pt x="15" y="29"/>
                        <a:pt x="16" y="28"/>
                      </a:cubicBezTo>
                      <a:cubicBezTo>
                        <a:pt x="15" y="28"/>
                        <a:pt x="17" y="26"/>
                        <a:pt x="18" y="25"/>
                      </a:cubicBezTo>
                      <a:cubicBezTo>
                        <a:pt x="20" y="23"/>
                        <a:pt x="15" y="29"/>
                        <a:pt x="17" y="29"/>
                      </a:cubicBezTo>
                      <a:cubicBezTo>
                        <a:pt x="16" y="29"/>
                        <a:pt x="17" y="28"/>
                        <a:pt x="18" y="27"/>
                      </a:cubicBezTo>
                      <a:cubicBezTo>
                        <a:pt x="18" y="28"/>
                        <a:pt x="17" y="28"/>
                        <a:pt x="17" y="29"/>
                      </a:cubicBezTo>
                      <a:cubicBezTo>
                        <a:pt x="18" y="29"/>
                        <a:pt x="18" y="28"/>
                        <a:pt x="19" y="27"/>
                      </a:cubicBezTo>
                      <a:cubicBezTo>
                        <a:pt x="18" y="29"/>
                        <a:pt x="20" y="26"/>
                        <a:pt x="21" y="26"/>
                      </a:cubicBezTo>
                      <a:cubicBezTo>
                        <a:pt x="19" y="28"/>
                        <a:pt x="19" y="28"/>
                        <a:pt x="19" y="28"/>
                      </a:cubicBezTo>
                      <a:cubicBezTo>
                        <a:pt x="19" y="29"/>
                        <a:pt x="22" y="25"/>
                        <a:pt x="22" y="26"/>
                      </a:cubicBezTo>
                      <a:cubicBezTo>
                        <a:pt x="20" y="28"/>
                        <a:pt x="20" y="28"/>
                        <a:pt x="20" y="28"/>
                      </a:cubicBezTo>
                      <a:cubicBezTo>
                        <a:pt x="21" y="28"/>
                        <a:pt x="21" y="28"/>
                        <a:pt x="21" y="28"/>
                      </a:cubicBezTo>
                      <a:cubicBezTo>
                        <a:pt x="19" y="29"/>
                        <a:pt x="19" y="29"/>
                        <a:pt x="19" y="29"/>
                      </a:cubicBezTo>
                      <a:cubicBezTo>
                        <a:pt x="21" y="28"/>
                        <a:pt x="20" y="29"/>
                        <a:pt x="20" y="30"/>
                      </a:cubicBezTo>
                      <a:cubicBezTo>
                        <a:pt x="21" y="28"/>
                        <a:pt x="23" y="27"/>
                        <a:pt x="23" y="27"/>
                      </a:cubicBezTo>
                      <a:cubicBezTo>
                        <a:pt x="22" y="28"/>
                        <a:pt x="22" y="28"/>
                        <a:pt x="22" y="28"/>
                      </a:cubicBezTo>
                      <a:cubicBezTo>
                        <a:pt x="21" y="29"/>
                        <a:pt x="20" y="30"/>
                        <a:pt x="21" y="29"/>
                      </a:cubicBezTo>
                      <a:cubicBezTo>
                        <a:pt x="21" y="29"/>
                        <a:pt x="20" y="30"/>
                        <a:pt x="20" y="30"/>
                      </a:cubicBezTo>
                      <a:cubicBezTo>
                        <a:pt x="19" y="32"/>
                        <a:pt x="20" y="31"/>
                        <a:pt x="21" y="31"/>
                      </a:cubicBezTo>
                      <a:cubicBezTo>
                        <a:pt x="21" y="31"/>
                        <a:pt x="21" y="31"/>
                        <a:pt x="21" y="31"/>
                      </a:cubicBezTo>
                      <a:cubicBezTo>
                        <a:pt x="23" y="29"/>
                        <a:pt x="23" y="29"/>
                        <a:pt x="23" y="29"/>
                      </a:cubicBezTo>
                      <a:cubicBezTo>
                        <a:pt x="23" y="30"/>
                        <a:pt x="22" y="30"/>
                        <a:pt x="22" y="30"/>
                      </a:cubicBezTo>
                      <a:cubicBezTo>
                        <a:pt x="22" y="30"/>
                        <a:pt x="23" y="30"/>
                        <a:pt x="23" y="30"/>
                      </a:cubicBezTo>
                      <a:cubicBezTo>
                        <a:pt x="22" y="31"/>
                        <a:pt x="21" y="32"/>
                        <a:pt x="20" y="33"/>
                      </a:cubicBezTo>
                      <a:cubicBezTo>
                        <a:pt x="22" y="32"/>
                        <a:pt x="22" y="32"/>
                        <a:pt x="22" y="32"/>
                      </a:cubicBezTo>
                      <a:cubicBezTo>
                        <a:pt x="21" y="32"/>
                        <a:pt x="21" y="33"/>
                        <a:pt x="21" y="34"/>
                      </a:cubicBezTo>
                      <a:cubicBezTo>
                        <a:pt x="20" y="35"/>
                        <a:pt x="23" y="32"/>
                        <a:pt x="23" y="33"/>
                      </a:cubicBezTo>
                      <a:cubicBezTo>
                        <a:pt x="23" y="33"/>
                        <a:pt x="23" y="33"/>
                        <a:pt x="24" y="33"/>
                      </a:cubicBezTo>
                      <a:cubicBezTo>
                        <a:pt x="24" y="33"/>
                        <a:pt x="23" y="35"/>
                        <a:pt x="25" y="34"/>
                      </a:cubicBezTo>
                      <a:cubicBezTo>
                        <a:pt x="23" y="36"/>
                        <a:pt x="23" y="36"/>
                        <a:pt x="23" y="36"/>
                      </a:cubicBezTo>
                      <a:cubicBezTo>
                        <a:pt x="24" y="36"/>
                        <a:pt x="25" y="33"/>
                        <a:pt x="26" y="33"/>
                      </a:cubicBezTo>
                      <a:cubicBezTo>
                        <a:pt x="27" y="32"/>
                        <a:pt x="25" y="35"/>
                        <a:pt x="25" y="35"/>
                      </a:cubicBezTo>
                      <a:cubicBezTo>
                        <a:pt x="26" y="34"/>
                        <a:pt x="28" y="32"/>
                        <a:pt x="27" y="34"/>
                      </a:cubicBezTo>
                      <a:cubicBezTo>
                        <a:pt x="26" y="35"/>
                        <a:pt x="27" y="34"/>
                        <a:pt x="26" y="34"/>
                      </a:cubicBezTo>
                      <a:close/>
                      <a:moveTo>
                        <a:pt x="31" y="37"/>
                      </a:moveTo>
                      <a:cubicBezTo>
                        <a:pt x="31" y="37"/>
                        <a:pt x="30" y="38"/>
                        <a:pt x="31" y="37"/>
                      </a:cubicBezTo>
                      <a:cubicBezTo>
                        <a:pt x="32" y="35"/>
                        <a:pt x="32" y="36"/>
                        <a:pt x="31" y="37"/>
                      </a:cubicBezTo>
                      <a:close/>
                      <a:moveTo>
                        <a:pt x="41" y="39"/>
                      </a:moveTo>
                      <a:cubicBezTo>
                        <a:pt x="40" y="39"/>
                        <a:pt x="41" y="39"/>
                        <a:pt x="41" y="38"/>
                      </a:cubicBezTo>
                      <a:cubicBezTo>
                        <a:pt x="41" y="38"/>
                        <a:pt x="41" y="38"/>
                        <a:pt x="41" y="39"/>
                      </a:cubicBezTo>
                      <a:close/>
                      <a:moveTo>
                        <a:pt x="68" y="45"/>
                      </a:moveTo>
                      <a:cubicBezTo>
                        <a:pt x="68" y="45"/>
                        <a:pt x="68" y="45"/>
                        <a:pt x="68" y="45"/>
                      </a:cubicBezTo>
                      <a:cubicBezTo>
                        <a:pt x="68" y="45"/>
                        <a:pt x="68" y="45"/>
                        <a:pt x="68" y="45"/>
                      </a:cubicBezTo>
                      <a:close/>
                      <a:moveTo>
                        <a:pt x="68" y="46"/>
                      </a:moveTo>
                      <a:cubicBezTo>
                        <a:pt x="68" y="46"/>
                        <a:pt x="68" y="46"/>
                        <a:pt x="68" y="46"/>
                      </a:cubicBezTo>
                      <a:cubicBezTo>
                        <a:pt x="68" y="46"/>
                        <a:pt x="68" y="46"/>
                        <a:pt x="68" y="46"/>
                      </a:cubicBezTo>
                      <a:cubicBezTo>
                        <a:pt x="67" y="46"/>
                        <a:pt x="67" y="46"/>
                        <a:pt x="68" y="46"/>
                      </a:cubicBezTo>
                      <a:close/>
                      <a:moveTo>
                        <a:pt x="24" y="11"/>
                      </a:moveTo>
                      <a:cubicBezTo>
                        <a:pt x="24" y="12"/>
                        <a:pt x="24" y="12"/>
                        <a:pt x="24" y="12"/>
                      </a:cubicBezTo>
                      <a:cubicBezTo>
                        <a:pt x="24" y="12"/>
                        <a:pt x="24" y="12"/>
                        <a:pt x="24"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6" name="Freeform 2344"/>
                <p:cNvSpPr>
                  <a:spLocks/>
                </p:cNvSpPr>
                <p:nvPr/>
              </p:nvSpPr>
              <p:spPr bwMode="auto">
                <a:xfrm>
                  <a:off x="6280" y="1680"/>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7" name="Rectangle 2345"/>
                <p:cNvSpPr>
                  <a:spLocks noChangeArrowheads="1"/>
                </p:cNvSpPr>
                <p:nvPr/>
              </p:nvSpPr>
              <p:spPr bwMode="auto">
                <a:xfrm>
                  <a:off x="6245"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8" name="Freeform 2346"/>
                <p:cNvSpPr>
                  <a:spLocks/>
                </p:cNvSpPr>
                <p:nvPr/>
              </p:nvSpPr>
              <p:spPr bwMode="auto">
                <a:xfrm>
                  <a:off x="6311"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9" name="Freeform 2347"/>
                <p:cNvSpPr>
                  <a:spLocks/>
                </p:cNvSpPr>
                <p:nvPr/>
              </p:nvSpPr>
              <p:spPr bwMode="auto">
                <a:xfrm>
                  <a:off x="6358" y="1697"/>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0" name="Freeform 2348"/>
                <p:cNvSpPr>
                  <a:spLocks/>
                </p:cNvSpPr>
                <p:nvPr/>
              </p:nvSpPr>
              <p:spPr bwMode="auto">
                <a:xfrm>
                  <a:off x="6347" y="1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1" name="Freeform 2349"/>
                <p:cNvSpPr>
                  <a:spLocks/>
                </p:cNvSpPr>
                <p:nvPr/>
              </p:nvSpPr>
              <p:spPr bwMode="auto">
                <a:xfrm>
                  <a:off x="6347" y="1706"/>
                  <a:ext cx="7" cy="5"/>
                </a:xfrm>
                <a:custGeom>
                  <a:avLst/>
                  <a:gdLst>
                    <a:gd name="T0" fmla="*/ 2 w 3"/>
                    <a:gd name="T1" fmla="*/ 1 h 2"/>
                    <a:gd name="T2" fmla="*/ 1 w 3"/>
                    <a:gd name="T3" fmla="*/ 2 h 2"/>
                    <a:gd name="T4" fmla="*/ 1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0" y="2"/>
                        <a:pt x="1" y="2"/>
                        <a:pt x="1" y="2"/>
                      </a:cubicBezTo>
                      <a:cubicBezTo>
                        <a:pt x="1" y="2"/>
                        <a:pt x="1" y="2"/>
                        <a:pt x="1" y="2"/>
                      </a:cubicBezTo>
                      <a:cubicBezTo>
                        <a:pt x="3" y="0"/>
                        <a:pt x="2"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2" name="Freeform 2350"/>
                <p:cNvSpPr>
                  <a:spLocks/>
                </p:cNvSpPr>
                <p:nvPr/>
              </p:nvSpPr>
              <p:spPr bwMode="auto">
                <a:xfrm>
                  <a:off x="6349" y="1708"/>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3" name="Freeform 2351"/>
                <p:cNvSpPr>
                  <a:spLocks/>
                </p:cNvSpPr>
                <p:nvPr/>
              </p:nvSpPr>
              <p:spPr bwMode="auto">
                <a:xfrm>
                  <a:off x="6351" y="1692"/>
                  <a:ext cx="7" cy="5"/>
                </a:xfrm>
                <a:custGeom>
                  <a:avLst/>
                  <a:gdLst>
                    <a:gd name="T0" fmla="*/ 1 w 3"/>
                    <a:gd name="T1" fmla="*/ 2 h 2"/>
                    <a:gd name="T2" fmla="*/ 2 w 3"/>
                    <a:gd name="T3" fmla="*/ 1 h 2"/>
                    <a:gd name="T4" fmla="*/ 1 w 3"/>
                    <a:gd name="T5" fmla="*/ 2 h 2"/>
                  </a:gdLst>
                  <a:ahLst/>
                  <a:cxnLst>
                    <a:cxn ang="0">
                      <a:pos x="T0" y="T1"/>
                    </a:cxn>
                    <a:cxn ang="0">
                      <a:pos x="T2" y="T3"/>
                    </a:cxn>
                    <a:cxn ang="0">
                      <a:pos x="T4" y="T5"/>
                    </a:cxn>
                  </a:cxnLst>
                  <a:rect l="0" t="0" r="r" b="b"/>
                  <a:pathLst>
                    <a:path w="3" h="2">
                      <a:moveTo>
                        <a:pt x="1" y="2"/>
                      </a:moveTo>
                      <a:cubicBezTo>
                        <a:pt x="1" y="2"/>
                        <a:pt x="2" y="1"/>
                        <a:pt x="2" y="1"/>
                      </a:cubicBezTo>
                      <a:cubicBezTo>
                        <a:pt x="3"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4" name="Freeform 2352"/>
                <p:cNvSpPr>
                  <a:spLocks/>
                </p:cNvSpPr>
                <p:nvPr/>
              </p:nvSpPr>
              <p:spPr bwMode="auto">
                <a:xfrm>
                  <a:off x="6342" y="1713"/>
                  <a:ext cx="2" cy="5"/>
                </a:xfrm>
                <a:custGeom>
                  <a:avLst/>
                  <a:gdLst>
                    <a:gd name="T0" fmla="*/ 0 w 2"/>
                    <a:gd name="T1" fmla="*/ 5 h 5"/>
                    <a:gd name="T2" fmla="*/ 2 w 2"/>
                    <a:gd name="T3" fmla="*/ 0 h 5"/>
                    <a:gd name="T4" fmla="*/ 0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5" name="Freeform 2353"/>
                <p:cNvSpPr>
                  <a:spLocks/>
                </p:cNvSpPr>
                <p:nvPr/>
              </p:nvSpPr>
              <p:spPr bwMode="auto">
                <a:xfrm>
                  <a:off x="6342" y="171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6" name="Freeform 2354"/>
                <p:cNvSpPr>
                  <a:spLocks/>
                </p:cNvSpPr>
                <p:nvPr/>
              </p:nvSpPr>
              <p:spPr bwMode="auto">
                <a:xfrm>
                  <a:off x="6342" y="17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7" name="Rectangle 2355"/>
                <p:cNvSpPr>
                  <a:spLocks noChangeArrowheads="1"/>
                </p:cNvSpPr>
                <p:nvPr/>
              </p:nvSpPr>
              <p:spPr bwMode="auto">
                <a:xfrm>
                  <a:off x="6339" y="17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8" name="Freeform 2356"/>
                <p:cNvSpPr>
                  <a:spLocks/>
                </p:cNvSpPr>
                <p:nvPr/>
              </p:nvSpPr>
              <p:spPr bwMode="auto">
                <a:xfrm>
                  <a:off x="6332" y="1704"/>
                  <a:ext cx="3"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9" name="Freeform 2357"/>
                <p:cNvSpPr>
                  <a:spLocks/>
                </p:cNvSpPr>
                <p:nvPr/>
              </p:nvSpPr>
              <p:spPr bwMode="auto">
                <a:xfrm>
                  <a:off x="6325" y="1713"/>
                  <a:ext cx="5" cy="5"/>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0"/>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0" name="Freeform 2358"/>
                <p:cNvSpPr>
                  <a:spLocks/>
                </p:cNvSpPr>
                <p:nvPr/>
              </p:nvSpPr>
              <p:spPr bwMode="auto">
                <a:xfrm>
                  <a:off x="6320" y="1716"/>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1" name="Freeform 2359"/>
                <p:cNvSpPr>
                  <a:spLocks/>
                </p:cNvSpPr>
                <p:nvPr/>
              </p:nvSpPr>
              <p:spPr bwMode="auto">
                <a:xfrm>
                  <a:off x="6320" y="1692"/>
                  <a:ext cx="8" cy="7"/>
                </a:xfrm>
                <a:custGeom>
                  <a:avLst/>
                  <a:gdLst>
                    <a:gd name="T0" fmla="*/ 0 w 8"/>
                    <a:gd name="T1" fmla="*/ 7 h 7"/>
                    <a:gd name="T2" fmla="*/ 0 w 8"/>
                    <a:gd name="T3" fmla="*/ 7 h 7"/>
                    <a:gd name="T4" fmla="*/ 8 w 8"/>
                    <a:gd name="T5" fmla="*/ 0 h 7"/>
                    <a:gd name="T6" fmla="*/ 0 w 8"/>
                    <a:gd name="T7" fmla="*/ 7 h 7"/>
                  </a:gdLst>
                  <a:ahLst/>
                  <a:cxnLst>
                    <a:cxn ang="0">
                      <a:pos x="T0" y="T1"/>
                    </a:cxn>
                    <a:cxn ang="0">
                      <a:pos x="T2" y="T3"/>
                    </a:cxn>
                    <a:cxn ang="0">
                      <a:pos x="T4" y="T5"/>
                    </a:cxn>
                    <a:cxn ang="0">
                      <a:pos x="T6" y="T7"/>
                    </a:cxn>
                  </a:cxnLst>
                  <a:rect l="0" t="0" r="r" b="b"/>
                  <a:pathLst>
                    <a:path w="8" h="7">
                      <a:moveTo>
                        <a:pt x="0" y="7"/>
                      </a:moveTo>
                      <a:lnTo>
                        <a:pt x="0" y="7"/>
                      </a:lnTo>
                      <a:lnTo>
                        <a:pt x="8"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2" name="Freeform 2360"/>
                <p:cNvSpPr>
                  <a:spLocks/>
                </p:cNvSpPr>
                <p:nvPr/>
              </p:nvSpPr>
              <p:spPr bwMode="auto">
                <a:xfrm>
                  <a:off x="6294" y="1704"/>
                  <a:ext cx="8"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3" name="Freeform 2361"/>
                <p:cNvSpPr>
                  <a:spLocks/>
                </p:cNvSpPr>
                <p:nvPr/>
              </p:nvSpPr>
              <p:spPr bwMode="auto">
                <a:xfrm>
                  <a:off x="6302" y="170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4" name="Freeform 2362"/>
                <p:cNvSpPr>
                  <a:spLocks/>
                </p:cNvSpPr>
                <p:nvPr/>
              </p:nvSpPr>
              <p:spPr bwMode="auto">
                <a:xfrm>
                  <a:off x="6214" y="15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5" name="Freeform 2363"/>
                <p:cNvSpPr>
                  <a:spLocks/>
                </p:cNvSpPr>
                <p:nvPr/>
              </p:nvSpPr>
              <p:spPr bwMode="auto">
                <a:xfrm>
                  <a:off x="6209" y="1585"/>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6" name="Freeform 2364"/>
                <p:cNvSpPr>
                  <a:spLocks/>
                </p:cNvSpPr>
                <p:nvPr/>
              </p:nvSpPr>
              <p:spPr bwMode="auto">
                <a:xfrm>
                  <a:off x="6259" y="1682"/>
                  <a:ext cx="2" cy="3"/>
                </a:xfrm>
                <a:custGeom>
                  <a:avLst/>
                  <a:gdLst>
                    <a:gd name="T0" fmla="*/ 0 w 1"/>
                    <a:gd name="T1" fmla="*/ 1 h 1"/>
                    <a:gd name="T2" fmla="*/ 0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7" name="Freeform 2365"/>
                <p:cNvSpPr>
                  <a:spLocks/>
                </p:cNvSpPr>
                <p:nvPr/>
              </p:nvSpPr>
              <p:spPr bwMode="auto">
                <a:xfrm>
                  <a:off x="6254" y="1673"/>
                  <a:ext cx="3" cy="5"/>
                </a:xfrm>
                <a:custGeom>
                  <a:avLst/>
                  <a:gdLst>
                    <a:gd name="T0" fmla="*/ 0 w 3"/>
                    <a:gd name="T1" fmla="*/ 2 h 5"/>
                    <a:gd name="T2" fmla="*/ 0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0" y="5"/>
                      </a:lnTo>
                      <a:lnTo>
                        <a:pt x="3"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8" name="Freeform 2366"/>
                <p:cNvSpPr>
                  <a:spLocks/>
                </p:cNvSpPr>
                <p:nvPr/>
              </p:nvSpPr>
              <p:spPr bwMode="auto">
                <a:xfrm>
                  <a:off x="6242" y="1671"/>
                  <a:ext cx="5" cy="7"/>
                </a:xfrm>
                <a:custGeom>
                  <a:avLst/>
                  <a:gdLst>
                    <a:gd name="T0" fmla="*/ 0 w 2"/>
                    <a:gd name="T1" fmla="*/ 3 h 3"/>
                    <a:gd name="T2" fmla="*/ 1 w 2"/>
                    <a:gd name="T3" fmla="*/ 3 h 3"/>
                    <a:gd name="T4" fmla="*/ 0 w 2"/>
                    <a:gd name="T5" fmla="*/ 3 h 3"/>
                  </a:gdLst>
                  <a:ahLst/>
                  <a:cxnLst>
                    <a:cxn ang="0">
                      <a:pos x="T0" y="T1"/>
                    </a:cxn>
                    <a:cxn ang="0">
                      <a:pos x="T2" y="T3"/>
                    </a:cxn>
                    <a:cxn ang="0">
                      <a:pos x="T4" y="T5"/>
                    </a:cxn>
                  </a:cxnLst>
                  <a:rect l="0" t="0" r="r" b="b"/>
                  <a:pathLst>
                    <a:path w="2" h="3">
                      <a:moveTo>
                        <a:pt x="0" y="3"/>
                      </a:moveTo>
                      <a:cubicBezTo>
                        <a:pt x="1" y="3"/>
                        <a:pt x="1" y="3"/>
                        <a:pt x="1" y="3"/>
                      </a:cubicBezTo>
                      <a:cubicBezTo>
                        <a:pt x="1"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9" name="Freeform 2367"/>
                <p:cNvSpPr>
                  <a:spLocks/>
                </p:cNvSpPr>
                <p:nvPr/>
              </p:nvSpPr>
              <p:spPr bwMode="auto">
                <a:xfrm>
                  <a:off x="6453" y="1915"/>
                  <a:ext cx="5" cy="4"/>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0" name="Freeform 2368"/>
                <p:cNvSpPr>
                  <a:spLocks/>
                </p:cNvSpPr>
                <p:nvPr/>
              </p:nvSpPr>
              <p:spPr bwMode="auto">
                <a:xfrm>
                  <a:off x="6439" y="1915"/>
                  <a:ext cx="5" cy="2"/>
                </a:xfrm>
                <a:custGeom>
                  <a:avLst/>
                  <a:gdLst>
                    <a:gd name="T0" fmla="*/ 2 w 5"/>
                    <a:gd name="T1" fmla="*/ 2 h 2"/>
                    <a:gd name="T2" fmla="*/ 5 w 5"/>
                    <a:gd name="T3" fmla="*/ 0 h 2"/>
                    <a:gd name="T4" fmla="*/ 0 w 5"/>
                    <a:gd name="T5" fmla="*/ 2 h 2"/>
                    <a:gd name="T6" fmla="*/ 2 w 5"/>
                    <a:gd name="T7" fmla="*/ 2 h 2"/>
                  </a:gdLst>
                  <a:ahLst/>
                  <a:cxnLst>
                    <a:cxn ang="0">
                      <a:pos x="T0" y="T1"/>
                    </a:cxn>
                    <a:cxn ang="0">
                      <a:pos x="T2" y="T3"/>
                    </a:cxn>
                    <a:cxn ang="0">
                      <a:pos x="T4" y="T5"/>
                    </a:cxn>
                    <a:cxn ang="0">
                      <a:pos x="T6" y="T7"/>
                    </a:cxn>
                  </a:cxnLst>
                  <a:rect l="0" t="0" r="r" b="b"/>
                  <a:pathLst>
                    <a:path w="5" h="2">
                      <a:moveTo>
                        <a:pt x="2" y="2"/>
                      </a:moveTo>
                      <a:lnTo>
                        <a:pt x="5"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1" name="Freeform 2369"/>
                <p:cNvSpPr>
                  <a:spLocks/>
                </p:cNvSpPr>
                <p:nvPr/>
              </p:nvSpPr>
              <p:spPr bwMode="auto">
                <a:xfrm>
                  <a:off x="6432" y="1912"/>
                  <a:ext cx="9" cy="5"/>
                </a:xfrm>
                <a:custGeom>
                  <a:avLst/>
                  <a:gdLst>
                    <a:gd name="T0" fmla="*/ 2 w 4"/>
                    <a:gd name="T1" fmla="*/ 0 h 2"/>
                    <a:gd name="T2" fmla="*/ 3 w 4"/>
                    <a:gd name="T3" fmla="*/ 1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0" y="2"/>
                        <a:pt x="3" y="0"/>
                        <a:pt x="3" y="1"/>
                      </a:cubicBezTo>
                      <a:cubicBezTo>
                        <a:pt x="2" y="2"/>
                        <a:pt x="2" y="2"/>
                        <a:pt x="2" y="2"/>
                      </a:cubicBezTo>
                      <a:cubicBezTo>
                        <a:pt x="4" y="0"/>
                        <a:pt x="4" y="0"/>
                        <a:pt x="4" y="0"/>
                      </a:cubicBezTo>
                      <a:cubicBezTo>
                        <a:pt x="3" y="0"/>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2" name="Freeform 2370"/>
                <p:cNvSpPr>
                  <a:spLocks/>
                </p:cNvSpPr>
                <p:nvPr/>
              </p:nvSpPr>
              <p:spPr bwMode="auto">
                <a:xfrm>
                  <a:off x="6439" y="1898"/>
                  <a:ext cx="5" cy="2"/>
                </a:xfrm>
                <a:custGeom>
                  <a:avLst/>
                  <a:gdLst>
                    <a:gd name="T0" fmla="*/ 1 w 2"/>
                    <a:gd name="T1" fmla="*/ 0 h 1"/>
                    <a:gd name="T2" fmla="*/ 1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1" y="0"/>
                      </a:cubicBezTo>
                      <a:cubicBezTo>
                        <a:pt x="2" y="0"/>
                        <a:pt x="2" y="0"/>
                        <a:pt x="2" y="0"/>
                      </a:cubicBezTo>
                      <a:cubicBezTo>
                        <a:pt x="2"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3" name="Freeform 2371"/>
                <p:cNvSpPr>
                  <a:spLocks/>
                </p:cNvSpPr>
                <p:nvPr/>
              </p:nvSpPr>
              <p:spPr bwMode="auto">
                <a:xfrm>
                  <a:off x="6444" y="1896"/>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4" name="Freeform 2372"/>
                <p:cNvSpPr>
                  <a:spLocks/>
                </p:cNvSpPr>
                <p:nvPr/>
              </p:nvSpPr>
              <p:spPr bwMode="auto">
                <a:xfrm>
                  <a:off x="6439" y="1893"/>
                  <a:ext cx="5" cy="5"/>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1"/>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5" name="Freeform 2373"/>
                <p:cNvSpPr>
                  <a:spLocks/>
                </p:cNvSpPr>
                <p:nvPr/>
              </p:nvSpPr>
              <p:spPr bwMode="auto">
                <a:xfrm>
                  <a:off x="6434" y="1898"/>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6" name="Freeform 2374"/>
                <p:cNvSpPr>
                  <a:spLocks/>
                </p:cNvSpPr>
                <p:nvPr/>
              </p:nvSpPr>
              <p:spPr bwMode="auto">
                <a:xfrm>
                  <a:off x="6434" y="1898"/>
                  <a:ext cx="5" cy="5"/>
                </a:xfrm>
                <a:custGeom>
                  <a:avLst/>
                  <a:gdLst>
                    <a:gd name="T0" fmla="*/ 2 w 2"/>
                    <a:gd name="T1" fmla="*/ 0 h 2"/>
                    <a:gd name="T2" fmla="*/ 1 w 2"/>
                    <a:gd name="T3" fmla="*/ 1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1"/>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7" name="Freeform 2375"/>
                <p:cNvSpPr>
                  <a:spLocks/>
                </p:cNvSpPr>
                <p:nvPr/>
              </p:nvSpPr>
              <p:spPr bwMode="auto">
                <a:xfrm>
                  <a:off x="6434" y="1900"/>
                  <a:ext cx="7" cy="5"/>
                </a:xfrm>
                <a:custGeom>
                  <a:avLst/>
                  <a:gdLst>
                    <a:gd name="T0" fmla="*/ 2 w 3"/>
                    <a:gd name="T1" fmla="*/ 0 h 2"/>
                    <a:gd name="T2" fmla="*/ 0 w 3"/>
                    <a:gd name="T3" fmla="*/ 2 h 2"/>
                    <a:gd name="T4" fmla="*/ 2 w 3"/>
                    <a:gd name="T5" fmla="*/ 0 h 2"/>
                  </a:gdLst>
                  <a:ahLst/>
                  <a:cxnLst>
                    <a:cxn ang="0">
                      <a:pos x="T0" y="T1"/>
                    </a:cxn>
                    <a:cxn ang="0">
                      <a:pos x="T2" y="T3"/>
                    </a:cxn>
                    <a:cxn ang="0">
                      <a:pos x="T4" y="T5"/>
                    </a:cxn>
                  </a:cxnLst>
                  <a:rect l="0" t="0" r="r" b="b"/>
                  <a:pathLst>
                    <a:path w="3" h="2">
                      <a:moveTo>
                        <a:pt x="2" y="0"/>
                      </a:moveTo>
                      <a:cubicBezTo>
                        <a:pt x="1" y="1"/>
                        <a:pt x="1" y="1"/>
                        <a:pt x="0" y="2"/>
                      </a:cubicBezTo>
                      <a:cubicBezTo>
                        <a:pt x="1" y="2"/>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8" name="Freeform 2376"/>
                <p:cNvSpPr>
                  <a:spLocks/>
                </p:cNvSpPr>
                <p:nvPr/>
              </p:nvSpPr>
              <p:spPr bwMode="auto">
                <a:xfrm>
                  <a:off x="6429" y="1915"/>
                  <a:ext cx="3"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1"/>
                      </a:cubicBezTo>
                      <a:cubicBezTo>
                        <a:pt x="1" y="1"/>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9" name="Freeform 2377"/>
                <p:cNvSpPr>
                  <a:spLocks/>
                </p:cNvSpPr>
                <p:nvPr/>
              </p:nvSpPr>
              <p:spPr bwMode="auto">
                <a:xfrm>
                  <a:off x="6434" y="1891"/>
                  <a:ext cx="3" cy="5"/>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0" y="2"/>
                        <a:pt x="0" y="2"/>
                        <a:pt x="0"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0" name="Freeform 2378"/>
                <p:cNvSpPr>
                  <a:spLocks/>
                </p:cNvSpPr>
                <p:nvPr/>
              </p:nvSpPr>
              <p:spPr bwMode="auto">
                <a:xfrm>
                  <a:off x="6432" y="1896"/>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1" name="Freeform 2379"/>
                <p:cNvSpPr>
                  <a:spLocks/>
                </p:cNvSpPr>
                <p:nvPr/>
              </p:nvSpPr>
              <p:spPr bwMode="auto">
                <a:xfrm>
                  <a:off x="6429" y="1903"/>
                  <a:ext cx="5" cy="2"/>
                </a:xfrm>
                <a:custGeom>
                  <a:avLst/>
                  <a:gdLst>
                    <a:gd name="T0" fmla="*/ 0 w 5"/>
                    <a:gd name="T1" fmla="*/ 2 h 2"/>
                    <a:gd name="T2" fmla="*/ 5 w 5"/>
                    <a:gd name="T3" fmla="*/ 0 h 2"/>
                    <a:gd name="T4" fmla="*/ 0 w 5"/>
                    <a:gd name="T5" fmla="*/ 2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2" name="Freeform 2380"/>
                <p:cNvSpPr>
                  <a:spLocks/>
                </p:cNvSpPr>
                <p:nvPr/>
              </p:nvSpPr>
              <p:spPr bwMode="auto">
                <a:xfrm>
                  <a:off x="6434" y="1886"/>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3" name="Freeform 2381"/>
                <p:cNvSpPr>
                  <a:spLocks/>
                </p:cNvSpPr>
                <p:nvPr/>
              </p:nvSpPr>
              <p:spPr bwMode="auto">
                <a:xfrm>
                  <a:off x="6432" y="1884"/>
                  <a:ext cx="5" cy="5"/>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2" y="0"/>
                        <a:pt x="2" y="0"/>
                      </a:cubicBezTo>
                      <a:cubicBezTo>
                        <a:pt x="2" y="0"/>
                        <a:pt x="1" y="0"/>
                        <a:pt x="0"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4" name="Freeform 2382"/>
                <p:cNvSpPr>
                  <a:spLocks/>
                </p:cNvSpPr>
                <p:nvPr/>
              </p:nvSpPr>
              <p:spPr bwMode="auto">
                <a:xfrm>
                  <a:off x="6429" y="1884"/>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5" name="Freeform 2383"/>
                <p:cNvSpPr>
                  <a:spLocks/>
                </p:cNvSpPr>
                <p:nvPr/>
              </p:nvSpPr>
              <p:spPr bwMode="auto">
                <a:xfrm>
                  <a:off x="6429" y="189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6" name="Freeform 2384"/>
                <p:cNvSpPr>
                  <a:spLocks/>
                </p:cNvSpPr>
                <p:nvPr/>
              </p:nvSpPr>
              <p:spPr bwMode="auto">
                <a:xfrm>
                  <a:off x="6429" y="189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7" name="Freeform 2385"/>
                <p:cNvSpPr>
                  <a:spLocks/>
                </p:cNvSpPr>
                <p:nvPr/>
              </p:nvSpPr>
              <p:spPr bwMode="auto">
                <a:xfrm>
                  <a:off x="6429"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8" name="Freeform 2386"/>
                <p:cNvSpPr>
                  <a:spLocks/>
                </p:cNvSpPr>
                <p:nvPr/>
              </p:nvSpPr>
              <p:spPr bwMode="auto">
                <a:xfrm>
                  <a:off x="6425" y="1900"/>
                  <a:ext cx="4" cy="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2"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9" name="Freeform 2387"/>
                <p:cNvSpPr>
                  <a:spLocks/>
                </p:cNvSpPr>
                <p:nvPr/>
              </p:nvSpPr>
              <p:spPr bwMode="auto">
                <a:xfrm>
                  <a:off x="6427" y="18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0" name="Freeform 2388"/>
                <p:cNvSpPr>
                  <a:spLocks/>
                </p:cNvSpPr>
                <p:nvPr/>
              </p:nvSpPr>
              <p:spPr bwMode="auto">
                <a:xfrm>
                  <a:off x="6427" y="189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1" name="Freeform 2389"/>
                <p:cNvSpPr>
                  <a:spLocks/>
                </p:cNvSpPr>
                <p:nvPr/>
              </p:nvSpPr>
              <p:spPr bwMode="auto">
                <a:xfrm>
                  <a:off x="6425" y="1891"/>
                  <a:ext cx="4"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0" y="0"/>
                        <a:pt x="0" y="0"/>
                      </a:cubicBezTo>
                      <a:cubicBezTo>
                        <a:pt x="0" y="1"/>
                        <a:pt x="0" y="1"/>
                        <a:pt x="1" y="1"/>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2" name="Freeform 2390"/>
                <p:cNvSpPr>
                  <a:spLocks/>
                </p:cNvSpPr>
                <p:nvPr/>
              </p:nvSpPr>
              <p:spPr bwMode="auto">
                <a:xfrm>
                  <a:off x="6429" y="18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3" name="Freeform 2391"/>
                <p:cNvSpPr>
                  <a:spLocks/>
                </p:cNvSpPr>
                <p:nvPr/>
              </p:nvSpPr>
              <p:spPr bwMode="auto">
                <a:xfrm>
                  <a:off x="6420" y="1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4" name="Freeform 2392"/>
                <p:cNvSpPr>
                  <a:spLocks/>
                </p:cNvSpPr>
                <p:nvPr/>
              </p:nvSpPr>
              <p:spPr bwMode="auto">
                <a:xfrm>
                  <a:off x="6425" y="1893"/>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5" name="Freeform 2393"/>
                <p:cNvSpPr>
                  <a:spLocks/>
                </p:cNvSpPr>
                <p:nvPr/>
              </p:nvSpPr>
              <p:spPr bwMode="auto">
                <a:xfrm>
                  <a:off x="6425" y="188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6" name="Freeform 2394"/>
                <p:cNvSpPr>
                  <a:spLocks/>
                </p:cNvSpPr>
                <p:nvPr/>
              </p:nvSpPr>
              <p:spPr bwMode="auto">
                <a:xfrm>
                  <a:off x="6429" y="189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7" name="Freeform 2395"/>
                <p:cNvSpPr>
                  <a:spLocks/>
                </p:cNvSpPr>
                <p:nvPr/>
              </p:nvSpPr>
              <p:spPr bwMode="auto">
                <a:xfrm>
                  <a:off x="6427" y="1893"/>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8" name="Freeform 2396"/>
                <p:cNvSpPr>
                  <a:spLocks/>
                </p:cNvSpPr>
                <p:nvPr/>
              </p:nvSpPr>
              <p:spPr bwMode="auto">
                <a:xfrm>
                  <a:off x="6401" y="1886"/>
                  <a:ext cx="19" cy="22"/>
                </a:xfrm>
                <a:custGeom>
                  <a:avLst/>
                  <a:gdLst>
                    <a:gd name="T0" fmla="*/ 0 w 8"/>
                    <a:gd name="T1" fmla="*/ 9 h 9"/>
                    <a:gd name="T2" fmla="*/ 2 w 8"/>
                    <a:gd name="T3" fmla="*/ 8 h 9"/>
                    <a:gd name="T4" fmla="*/ 8 w 8"/>
                    <a:gd name="T5" fmla="*/ 0 h 9"/>
                    <a:gd name="T6" fmla="*/ 6 w 8"/>
                    <a:gd name="T7" fmla="*/ 2 h 9"/>
                    <a:gd name="T8" fmla="*/ 4 w 8"/>
                    <a:gd name="T9" fmla="*/ 5 h 9"/>
                    <a:gd name="T10" fmla="*/ 4 w 8"/>
                    <a:gd name="T11" fmla="*/ 4 h 9"/>
                    <a:gd name="T12" fmla="*/ 0 w 8"/>
                    <a:gd name="T13" fmla="*/ 8 h 9"/>
                    <a:gd name="T14" fmla="*/ 1 w 8"/>
                    <a:gd name="T15" fmla="*/ 7 h 9"/>
                    <a:gd name="T16" fmla="*/ 0 w 8"/>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0" y="9"/>
                      </a:moveTo>
                      <a:cubicBezTo>
                        <a:pt x="1" y="7"/>
                        <a:pt x="3" y="6"/>
                        <a:pt x="2" y="8"/>
                      </a:cubicBezTo>
                      <a:cubicBezTo>
                        <a:pt x="3" y="7"/>
                        <a:pt x="6" y="3"/>
                        <a:pt x="8" y="0"/>
                      </a:cubicBezTo>
                      <a:cubicBezTo>
                        <a:pt x="7" y="1"/>
                        <a:pt x="7" y="2"/>
                        <a:pt x="6" y="2"/>
                      </a:cubicBezTo>
                      <a:cubicBezTo>
                        <a:pt x="5" y="3"/>
                        <a:pt x="5" y="4"/>
                        <a:pt x="4" y="5"/>
                      </a:cubicBezTo>
                      <a:cubicBezTo>
                        <a:pt x="3" y="5"/>
                        <a:pt x="4" y="4"/>
                        <a:pt x="4" y="4"/>
                      </a:cubicBezTo>
                      <a:cubicBezTo>
                        <a:pt x="3" y="5"/>
                        <a:pt x="2" y="5"/>
                        <a:pt x="0" y="8"/>
                      </a:cubicBezTo>
                      <a:cubicBezTo>
                        <a:pt x="1" y="7"/>
                        <a:pt x="1" y="7"/>
                        <a:pt x="1" y="7"/>
                      </a:cubicBezTo>
                      <a:cubicBezTo>
                        <a:pt x="1" y="8"/>
                        <a:pt x="1" y="8"/>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9" name="Freeform 2397"/>
                <p:cNvSpPr>
                  <a:spLocks/>
                </p:cNvSpPr>
                <p:nvPr/>
              </p:nvSpPr>
              <p:spPr bwMode="auto">
                <a:xfrm>
                  <a:off x="6420" y="1884"/>
                  <a:ext cx="2" cy="5"/>
                </a:xfrm>
                <a:custGeom>
                  <a:avLst/>
                  <a:gdLst>
                    <a:gd name="T0" fmla="*/ 0 w 1"/>
                    <a:gd name="T1" fmla="*/ 2 h 2"/>
                    <a:gd name="T2" fmla="*/ 0 w 1"/>
                    <a:gd name="T3" fmla="*/ 2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0" y="0"/>
                        <a:pt x="0" y="1"/>
                        <a:pt x="0" y="1"/>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0" name="Freeform 2398"/>
                <p:cNvSpPr>
                  <a:spLocks/>
                </p:cNvSpPr>
                <p:nvPr/>
              </p:nvSpPr>
              <p:spPr bwMode="auto">
                <a:xfrm>
                  <a:off x="6415" y="1889"/>
                  <a:ext cx="10" cy="9"/>
                </a:xfrm>
                <a:custGeom>
                  <a:avLst/>
                  <a:gdLst>
                    <a:gd name="T0" fmla="*/ 3 w 4"/>
                    <a:gd name="T1" fmla="*/ 1 h 4"/>
                    <a:gd name="T2" fmla="*/ 0 w 4"/>
                    <a:gd name="T3" fmla="*/ 4 h 4"/>
                    <a:gd name="T4" fmla="*/ 2 w 4"/>
                    <a:gd name="T5" fmla="*/ 3 h 4"/>
                    <a:gd name="T6" fmla="*/ 3 w 4"/>
                    <a:gd name="T7" fmla="*/ 1 h 4"/>
                    <a:gd name="T8" fmla="*/ 4 w 4"/>
                    <a:gd name="T9" fmla="*/ 1 h 4"/>
                    <a:gd name="T10" fmla="*/ 4 w 4"/>
                    <a:gd name="T11" fmla="*/ 0 h 4"/>
                    <a:gd name="T12" fmla="*/ 4 w 4"/>
                    <a:gd name="T13" fmla="*/ 0 h 4"/>
                    <a:gd name="T14" fmla="*/ 4 w 4"/>
                    <a:gd name="T15" fmla="*/ 0 h 4"/>
                    <a:gd name="T16" fmla="*/ 4 w 4"/>
                    <a:gd name="T17" fmla="*/ 0 h 4"/>
                    <a:gd name="T18" fmla="*/ 4 w 4"/>
                    <a:gd name="T19" fmla="*/ 0 h 4"/>
                    <a:gd name="T20" fmla="*/ 4 w 4"/>
                    <a:gd name="T21" fmla="*/ 0 h 4"/>
                    <a:gd name="T22" fmla="*/ 3 w 4"/>
                    <a:gd name="T23" fmla="*/ 1 h 4"/>
                    <a:gd name="T24" fmla="*/ 4 w 4"/>
                    <a:gd name="T25" fmla="*/ 0 h 4"/>
                    <a:gd name="T26" fmla="*/ 4 w 4"/>
                    <a:gd name="T27" fmla="*/ 0 h 4"/>
                    <a:gd name="T28" fmla="*/ 4 w 4"/>
                    <a:gd name="T29" fmla="*/ 0 h 4"/>
                    <a:gd name="T30" fmla="*/ 2 w 4"/>
                    <a:gd name="T31" fmla="*/ 0 h 4"/>
                    <a:gd name="T32" fmla="*/ 3 w 4"/>
                    <a:gd name="T3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1"/>
                      </a:moveTo>
                      <a:cubicBezTo>
                        <a:pt x="2" y="2"/>
                        <a:pt x="1" y="2"/>
                        <a:pt x="0" y="4"/>
                      </a:cubicBezTo>
                      <a:cubicBezTo>
                        <a:pt x="1" y="4"/>
                        <a:pt x="2" y="3"/>
                        <a:pt x="2" y="3"/>
                      </a:cubicBezTo>
                      <a:cubicBezTo>
                        <a:pt x="1" y="2"/>
                        <a:pt x="3" y="2"/>
                        <a:pt x="3" y="1"/>
                      </a:cubicBezTo>
                      <a:cubicBezTo>
                        <a:pt x="4" y="1"/>
                        <a:pt x="4" y="1"/>
                        <a:pt x="4" y="1"/>
                      </a:cubicBezTo>
                      <a:cubicBezTo>
                        <a:pt x="4" y="1"/>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1"/>
                        <a:pt x="3" y="1"/>
                      </a:cubicBezTo>
                      <a:cubicBezTo>
                        <a:pt x="3" y="0"/>
                        <a:pt x="4" y="0"/>
                        <a:pt x="4" y="0"/>
                      </a:cubicBezTo>
                      <a:cubicBezTo>
                        <a:pt x="4" y="0"/>
                        <a:pt x="4" y="0"/>
                        <a:pt x="4" y="0"/>
                      </a:cubicBezTo>
                      <a:cubicBezTo>
                        <a:pt x="4" y="0"/>
                        <a:pt x="4" y="0"/>
                        <a:pt x="4" y="0"/>
                      </a:cubicBezTo>
                      <a:cubicBezTo>
                        <a:pt x="4" y="0"/>
                        <a:pt x="2" y="0"/>
                        <a:pt x="2" y="0"/>
                      </a:cubicBezTo>
                      <a:cubicBezTo>
                        <a:pt x="2" y="0"/>
                        <a:pt x="3"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1" name="Freeform 2399"/>
                <p:cNvSpPr>
                  <a:spLocks/>
                </p:cNvSpPr>
                <p:nvPr/>
              </p:nvSpPr>
              <p:spPr bwMode="auto">
                <a:xfrm>
                  <a:off x="6418" y="191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2" name="Freeform 2400"/>
                <p:cNvSpPr>
                  <a:spLocks/>
                </p:cNvSpPr>
                <p:nvPr/>
              </p:nvSpPr>
              <p:spPr bwMode="auto">
                <a:xfrm>
                  <a:off x="6420" y="1903"/>
                  <a:ext cx="5" cy="9"/>
                </a:xfrm>
                <a:custGeom>
                  <a:avLst/>
                  <a:gdLst>
                    <a:gd name="T0" fmla="*/ 0 w 2"/>
                    <a:gd name="T1" fmla="*/ 3 h 4"/>
                    <a:gd name="T2" fmla="*/ 0 w 2"/>
                    <a:gd name="T3" fmla="*/ 3 h 4"/>
                    <a:gd name="T4" fmla="*/ 0 w 2"/>
                    <a:gd name="T5" fmla="*/ 4 h 4"/>
                    <a:gd name="T6" fmla="*/ 1 w 2"/>
                    <a:gd name="T7" fmla="*/ 3 h 4"/>
                    <a:gd name="T8" fmla="*/ 1 w 2"/>
                    <a:gd name="T9" fmla="*/ 3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0" y="3"/>
                        <a:pt x="0" y="3"/>
                      </a:cubicBezTo>
                      <a:cubicBezTo>
                        <a:pt x="0" y="4"/>
                        <a:pt x="0" y="4"/>
                        <a:pt x="0" y="4"/>
                      </a:cubicBezTo>
                      <a:cubicBezTo>
                        <a:pt x="0" y="4"/>
                        <a:pt x="1" y="4"/>
                        <a:pt x="1" y="3"/>
                      </a:cubicBezTo>
                      <a:cubicBezTo>
                        <a:pt x="1" y="3"/>
                        <a:pt x="1" y="3"/>
                        <a:pt x="1" y="3"/>
                      </a:cubicBezTo>
                      <a:cubicBezTo>
                        <a:pt x="1" y="2"/>
                        <a:pt x="2" y="0"/>
                        <a:pt x="2" y="0"/>
                      </a:cubicBezTo>
                      <a:cubicBezTo>
                        <a:pt x="1"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3" name="Freeform 2401"/>
                <p:cNvSpPr>
                  <a:spLocks/>
                </p:cNvSpPr>
                <p:nvPr/>
              </p:nvSpPr>
              <p:spPr bwMode="auto">
                <a:xfrm>
                  <a:off x="6418" y="1903"/>
                  <a:ext cx="2" cy="2"/>
                </a:xfrm>
                <a:custGeom>
                  <a:avLst/>
                  <a:gdLst>
                    <a:gd name="T0" fmla="*/ 1 w 1"/>
                    <a:gd name="T1" fmla="*/ 0 h 1"/>
                    <a:gd name="T2" fmla="*/ 0 w 1"/>
                    <a:gd name="T3" fmla="*/ 0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4" name="Freeform 2402"/>
                <p:cNvSpPr>
                  <a:spLocks/>
                </p:cNvSpPr>
                <p:nvPr/>
              </p:nvSpPr>
              <p:spPr bwMode="auto">
                <a:xfrm>
                  <a:off x="6418" y="1882"/>
                  <a:ext cx="4" cy="4"/>
                </a:xfrm>
                <a:custGeom>
                  <a:avLst/>
                  <a:gdLst>
                    <a:gd name="T0" fmla="*/ 2 w 4"/>
                    <a:gd name="T1" fmla="*/ 2 h 4"/>
                    <a:gd name="T2" fmla="*/ 4 w 4"/>
                    <a:gd name="T3" fmla="*/ 0 h 4"/>
                    <a:gd name="T4" fmla="*/ 0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4"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5" name="Freeform 2403"/>
                <p:cNvSpPr>
                  <a:spLocks/>
                </p:cNvSpPr>
                <p:nvPr/>
              </p:nvSpPr>
              <p:spPr bwMode="auto">
                <a:xfrm>
                  <a:off x="6418" y="1882"/>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6" name="Freeform 2404"/>
                <p:cNvSpPr>
                  <a:spLocks/>
                </p:cNvSpPr>
                <p:nvPr/>
              </p:nvSpPr>
              <p:spPr bwMode="auto">
                <a:xfrm>
                  <a:off x="6290" y="1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7" name="Freeform 2405"/>
                <p:cNvSpPr>
                  <a:spLocks/>
                </p:cNvSpPr>
                <p:nvPr/>
              </p:nvSpPr>
              <p:spPr bwMode="auto">
                <a:xfrm>
                  <a:off x="6292" y="18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8" name="Freeform 2406"/>
                <p:cNvSpPr>
                  <a:spLocks/>
                </p:cNvSpPr>
                <p:nvPr/>
              </p:nvSpPr>
              <p:spPr bwMode="auto">
                <a:xfrm>
                  <a:off x="6375" y="1841"/>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1"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9" name="Freeform 2407"/>
                <p:cNvSpPr>
                  <a:spLocks/>
                </p:cNvSpPr>
                <p:nvPr/>
              </p:nvSpPr>
              <p:spPr bwMode="auto">
                <a:xfrm>
                  <a:off x="6330" y="184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0" name="Freeform 2408"/>
                <p:cNvSpPr>
                  <a:spLocks/>
                </p:cNvSpPr>
                <p:nvPr/>
              </p:nvSpPr>
              <p:spPr bwMode="auto">
                <a:xfrm>
                  <a:off x="6318" y="185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1" name="Freeform 2409"/>
                <p:cNvSpPr>
                  <a:spLocks/>
                </p:cNvSpPr>
                <p:nvPr/>
              </p:nvSpPr>
              <p:spPr bwMode="auto">
                <a:xfrm>
                  <a:off x="6268" y="1829"/>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2" name="Freeform 2410"/>
                <p:cNvSpPr>
                  <a:spLocks/>
                </p:cNvSpPr>
                <p:nvPr/>
              </p:nvSpPr>
              <p:spPr bwMode="auto">
                <a:xfrm>
                  <a:off x="6396" y="1867"/>
                  <a:ext cx="5" cy="7"/>
                </a:xfrm>
                <a:custGeom>
                  <a:avLst/>
                  <a:gdLst>
                    <a:gd name="T0" fmla="*/ 1 w 2"/>
                    <a:gd name="T1" fmla="*/ 2 h 3"/>
                    <a:gd name="T2" fmla="*/ 1 w 2"/>
                    <a:gd name="T3" fmla="*/ 0 h 3"/>
                    <a:gd name="T4" fmla="*/ 1 w 2"/>
                    <a:gd name="T5" fmla="*/ 2 h 3"/>
                  </a:gdLst>
                  <a:ahLst/>
                  <a:cxnLst>
                    <a:cxn ang="0">
                      <a:pos x="T0" y="T1"/>
                    </a:cxn>
                    <a:cxn ang="0">
                      <a:pos x="T2" y="T3"/>
                    </a:cxn>
                    <a:cxn ang="0">
                      <a:pos x="T4" y="T5"/>
                    </a:cxn>
                  </a:cxnLst>
                  <a:rect l="0" t="0" r="r" b="b"/>
                  <a:pathLst>
                    <a:path w="2" h="3">
                      <a:moveTo>
                        <a:pt x="1" y="2"/>
                      </a:moveTo>
                      <a:cubicBezTo>
                        <a:pt x="2" y="1"/>
                        <a:pt x="2" y="1"/>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3" name="Freeform 2411"/>
                <p:cNvSpPr>
                  <a:spLocks/>
                </p:cNvSpPr>
                <p:nvPr/>
              </p:nvSpPr>
              <p:spPr bwMode="auto">
                <a:xfrm>
                  <a:off x="6316" y="180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4" name="Freeform 2412"/>
                <p:cNvSpPr>
                  <a:spLocks/>
                </p:cNvSpPr>
                <p:nvPr/>
              </p:nvSpPr>
              <p:spPr bwMode="auto">
                <a:xfrm>
                  <a:off x="6399" y="1865"/>
                  <a:ext cx="2"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5" name="Freeform 2413"/>
                <p:cNvSpPr>
                  <a:spLocks/>
                </p:cNvSpPr>
                <p:nvPr/>
              </p:nvSpPr>
              <p:spPr bwMode="auto">
                <a:xfrm>
                  <a:off x="6211" y="178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6" name="Freeform 2414"/>
                <p:cNvSpPr>
                  <a:spLocks/>
                </p:cNvSpPr>
                <p:nvPr/>
              </p:nvSpPr>
              <p:spPr bwMode="auto">
                <a:xfrm>
                  <a:off x="6226" y="17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7" name="Rectangle 2415"/>
                <p:cNvSpPr>
                  <a:spLocks noChangeArrowheads="1"/>
                </p:cNvSpPr>
                <p:nvPr/>
              </p:nvSpPr>
              <p:spPr bwMode="auto">
                <a:xfrm>
                  <a:off x="6413" y="187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0" name="Group 2617"/>
              <p:cNvGrpSpPr>
                <a:grpSpLocks/>
              </p:cNvGrpSpPr>
              <p:nvPr/>
            </p:nvGrpSpPr>
            <p:grpSpPr bwMode="auto">
              <a:xfrm>
                <a:off x="7939088" y="2562225"/>
                <a:ext cx="2351088" cy="496887"/>
                <a:chOff x="5001" y="1614"/>
                <a:chExt cx="1481" cy="313"/>
              </a:xfrm>
              <a:grpFill/>
            </p:grpSpPr>
            <p:sp>
              <p:nvSpPr>
                <p:cNvPr id="1368" name="Freeform 2417"/>
                <p:cNvSpPr>
                  <a:spLocks/>
                </p:cNvSpPr>
                <p:nvPr/>
              </p:nvSpPr>
              <p:spPr bwMode="auto">
                <a:xfrm>
                  <a:off x="6403" y="18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9" name="Freeform 2418"/>
                <p:cNvSpPr>
                  <a:spLocks/>
                </p:cNvSpPr>
                <p:nvPr/>
              </p:nvSpPr>
              <p:spPr bwMode="auto">
                <a:xfrm>
                  <a:off x="6377" y="18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0" name="Freeform 2419"/>
                <p:cNvSpPr>
                  <a:spLocks/>
                </p:cNvSpPr>
                <p:nvPr/>
              </p:nvSpPr>
              <p:spPr bwMode="auto">
                <a:xfrm>
                  <a:off x="6411" y="187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1" name="Freeform 2420"/>
                <p:cNvSpPr>
                  <a:spLocks/>
                </p:cNvSpPr>
                <p:nvPr/>
              </p:nvSpPr>
              <p:spPr bwMode="auto">
                <a:xfrm>
                  <a:off x="6413" y="187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2" name="Freeform 2421"/>
                <p:cNvSpPr>
                  <a:spLocks/>
                </p:cNvSpPr>
                <p:nvPr/>
              </p:nvSpPr>
              <p:spPr bwMode="auto">
                <a:xfrm>
                  <a:off x="6411" y="187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3" name="Freeform 2422"/>
                <p:cNvSpPr>
                  <a:spLocks/>
                </p:cNvSpPr>
                <p:nvPr/>
              </p:nvSpPr>
              <p:spPr bwMode="auto">
                <a:xfrm>
                  <a:off x="6252"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4" name="Freeform 2423"/>
                <p:cNvSpPr>
                  <a:spLocks/>
                </p:cNvSpPr>
                <p:nvPr/>
              </p:nvSpPr>
              <p:spPr bwMode="auto">
                <a:xfrm>
                  <a:off x="6337"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5" name="Freeform 2424"/>
                <p:cNvSpPr>
                  <a:spLocks/>
                </p:cNvSpPr>
                <p:nvPr/>
              </p:nvSpPr>
              <p:spPr bwMode="auto">
                <a:xfrm>
                  <a:off x="6335" y="1863"/>
                  <a:ext cx="9" cy="11"/>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2" y="4"/>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6" name="Freeform 2425"/>
                <p:cNvSpPr>
                  <a:spLocks noEditPoints="1"/>
                </p:cNvSpPr>
                <p:nvPr/>
              </p:nvSpPr>
              <p:spPr bwMode="auto">
                <a:xfrm>
                  <a:off x="6197" y="1735"/>
                  <a:ext cx="221" cy="165"/>
                </a:xfrm>
                <a:custGeom>
                  <a:avLst/>
                  <a:gdLst>
                    <a:gd name="T0" fmla="*/ 37 w 93"/>
                    <a:gd name="T1" fmla="*/ 43 h 70"/>
                    <a:gd name="T2" fmla="*/ 41 w 93"/>
                    <a:gd name="T3" fmla="*/ 44 h 70"/>
                    <a:gd name="T4" fmla="*/ 41 w 93"/>
                    <a:gd name="T5" fmla="*/ 46 h 70"/>
                    <a:gd name="T6" fmla="*/ 44 w 93"/>
                    <a:gd name="T7" fmla="*/ 47 h 70"/>
                    <a:gd name="T8" fmla="*/ 47 w 93"/>
                    <a:gd name="T9" fmla="*/ 49 h 70"/>
                    <a:gd name="T10" fmla="*/ 56 w 93"/>
                    <a:gd name="T11" fmla="*/ 45 h 70"/>
                    <a:gd name="T12" fmla="*/ 56 w 93"/>
                    <a:gd name="T13" fmla="*/ 46 h 70"/>
                    <a:gd name="T14" fmla="*/ 52 w 93"/>
                    <a:gd name="T15" fmla="*/ 51 h 70"/>
                    <a:gd name="T16" fmla="*/ 55 w 93"/>
                    <a:gd name="T17" fmla="*/ 52 h 70"/>
                    <a:gd name="T18" fmla="*/ 57 w 93"/>
                    <a:gd name="T19" fmla="*/ 55 h 70"/>
                    <a:gd name="T20" fmla="*/ 60 w 93"/>
                    <a:gd name="T21" fmla="*/ 59 h 70"/>
                    <a:gd name="T22" fmla="*/ 61 w 93"/>
                    <a:gd name="T23" fmla="*/ 61 h 70"/>
                    <a:gd name="T24" fmla="*/ 73 w 93"/>
                    <a:gd name="T25" fmla="*/ 54 h 70"/>
                    <a:gd name="T26" fmla="*/ 67 w 93"/>
                    <a:gd name="T27" fmla="*/ 64 h 70"/>
                    <a:gd name="T28" fmla="*/ 68 w 93"/>
                    <a:gd name="T29" fmla="*/ 65 h 70"/>
                    <a:gd name="T30" fmla="*/ 70 w 93"/>
                    <a:gd name="T31" fmla="*/ 66 h 70"/>
                    <a:gd name="T32" fmla="*/ 76 w 93"/>
                    <a:gd name="T33" fmla="*/ 68 h 70"/>
                    <a:gd name="T34" fmla="*/ 82 w 93"/>
                    <a:gd name="T35" fmla="*/ 63 h 70"/>
                    <a:gd name="T36" fmla="*/ 83 w 93"/>
                    <a:gd name="T37" fmla="*/ 70 h 70"/>
                    <a:gd name="T38" fmla="*/ 87 w 93"/>
                    <a:gd name="T39" fmla="*/ 66 h 70"/>
                    <a:gd name="T40" fmla="*/ 92 w 93"/>
                    <a:gd name="T41" fmla="*/ 60 h 70"/>
                    <a:gd name="T42" fmla="*/ 90 w 93"/>
                    <a:gd name="T43" fmla="*/ 62 h 70"/>
                    <a:gd name="T44" fmla="*/ 89 w 93"/>
                    <a:gd name="T45" fmla="*/ 58 h 70"/>
                    <a:gd name="T46" fmla="*/ 84 w 93"/>
                    <a:gd name="T47" fmla="*/ 55 h 70"/>
                    <a:gd name="T48" fmla="*/ 77 w 93"/>
                    <a:gd name="T49" fmla="*/ 52 h 70"/>
                    <a:gd name="T50" fmla="*/ 75 w 93"/>
                    <a:gd name="T51" fmla="*/ 48 h 70"/>
                    <a:gd name="T52" fmla="*/ 72 w 93"/>
                    <a:gd name="T53" fmla="*/ 50 h 70"/>
                    <a:gd name="T54" fmla="*/ 68 w 93"/>
                    <a:gd name="T55" fmla="*/ 50 h 70"/>
                    <a:gd name="T56" fmla="*/ 63 w 93"/>
                    <a:gd name="T57" fmla="*/ 42 h 70"/>
                    <a:gd name="T58" fmla="*/ 60 w 93"/>
                    <a:gd name="T59" fmla="*/ 42 h 70"/>
                    <a:gd name="T60" fmla="*/ 57 w 93"/>
                    <a:gd name="T61" fmla="*/ 39 h 70"/>
                    <a:gd name="T62" fmla="*/ 53 w 93"/>
                    <a:gd name="T63" fmla="*/ 37 h 70"/>
                    <a:gd name="T64" fmla="*/ 51 w 93"/>
                    <a:gd name="T65" fmla="*/ 32 h 70"/>
                    <a:gd name="T66" fmla="*/ 46 w 93"/>
                    <a:gd name="T67" fmla="*/ 27 h 70"/>
                    <a:gd name="T68" fmla="*/ 41 w 93"/>
                    <a:gd name="T69" fmla="*/ 23 h 70"/>
                    <a:gd name="T70" fmla="*/ 35 w 93"/>
                    <a:gd name="T71" fmla="*/ 20 h 70"/>
                    <a:gd name="T72" fmla="*/ 31 w 93"/>
                    <a:gd name="T73" fmla="*/ 14 h 70"/>
                    <a:gd name="T74" fmla="*/ 29 w 93"/>
                    <a:gd name="T75" fmla="*/ 13 h 70"/>
                    <a:gd name="T76" fmla="*/ 23 w 93"/>
                    <a:gd name="T77" fmla="*/ 9 h 70"/>
                    <a:gd name="T78" fmla="*/ 17 w 93"/>
                    <a:gd name="T79" fmla="*/ 6 h 70"/>
                    <a:gd name="T80" fmla="*/ 14 w 93"/>
                    <a:gd name="T81" fmla="*/ 1 h 70"/>
                    <a:gd name="T82" fmla="*/ 6 w 93"/>
                    <a:gd name="T83" fmla="*/ 4 h 70"/>
                    <a:gd name="T84" fmla="*/ 2 w 93"/>
                    <a:gd name="T85" fmla="*/ 11 h 70"/>
                    <a:gd name="T86" fmla="*/ 6 w 93"/>
                    <a:gd name="T87" fmla="*/ 18 h 70"/>
                    <a:gd name="T88" fmla="*/ 7 w 93"/>
                    <a:gd name="T89" fmla="*/ 20 h 70"/>
                    <a:gd name="T90" fmla="*/ 15 w 93"/>
                    <a:gd name="T91" fmla="*/ 22 h 70"/>
                    <a:gd name="T92" fmla="*/ 19 w 93"/>
                    <a:gd name="T93" fmla="*/ 21 h 70"/>
                    <a:gd name="T94" fmla="*/ 20 w 93"/>
                    <a:gd name="T95" fmla="*/ 27 h 70"/>
                    <a:gd name="T96" fmla="*/ 24 w 93"/>
                    <a:gd name="T97" fmla="*/ 27 h 70"/>
                    <a:gd name="T98" fmla="*/ 22 w 93"/>
                    <a:gd name="T99" fmla="*/ 31 h 70"/>
                    <a:gd name="T100" fmla="*/ 26 w 93"/>
                    <a:gd name="T101" fmla="*/ 32 h 70"/>
                    <a:gd name="T102" fmla="*/ 26 w 93"/>
                    <a:gd name="T103" fmla="*/ 35 h 70"/>
                    <a:gd name="T104" fmla="*/ 28 w 93"/>
                    <a:gd name="T105" fmla="*/ 37 h 70"/>
                    <a:gd name="T106" fmla="*/ 30 w 93"/>
                    <a:gd name="T107" fmla="*/ 37 h 70"/>
                    <a:gd name="T108" fmla="*/ 36 w 93"/>
                    <a:gd name="T109" fmla="*/ 39 h 70"/>
                    <a:gd name="T110" fmla="*/ 43 w 93"/>
                    <a:gd name="T111" fmla="*/ 45 h 70"/>
                    <a:gd name="T112" fmla="*/ 88 w 93"/>
                    <a:gd name="T113" fmla="*/ 60 h 70"/>
                    <a:gd name="T114" fmla="*/ 29 w 93"/>
                    <a:gd name="T115"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 h="70">
                      <a:moveTo>
                        <a:pt x="36" y="41"/>
                      </a:moveTo>
                      <a:cubicBezTo>
                        <a:pt x="35" y="43"/>
                        <a:pt x="35" y="43"/>
                        <a:pt x="35" y="43"/>
                      </a:cubicBezTo>
                      <a:cubicBezTo>
                        <a:pt x="33" y="45"/>
                        <a:pt x="34" y="44"/>
                        <a:pt x="33" y="46"/>
                      </a:cubicBezTo>
                      <a:cubicBezTo>
                        <a:pt x="36" y="41"/>
                        <a:pt x="34" y="46"/>
                        <a:pt x="38" y="42"/>
                      </a:cubicBezTo>
                      <a:cubicBezTo>
                        <a:pt x="37" y="43"/>
                        <a:pt x="37" y="43"/>
                        <a:pt x="37" y="43"/>
                      </a:cubicBezTo>
                      <a:cubicBezTo>
                        <a:pt x="37" y="43"/>
                        <a:pt x="37" y="43"/>
                        <a:pt x="37" y="43"/>
                      </a:cubicBezTo>
                      <a:cubicBezTo>
                        <a:pt x="36" y="46"/>
                        <a:pt x="40" y="40"/>
                        <a:pt x="40" y="42"/>
                      </a:cubicBezTo>
                      <a:cubicBezTo>
                        <a:pt x="40" y="42"/>
                        <a:pt x="40" y="43"/>
                        <a:pt x="39" y="43"/>
                      </a:cubicBezTo>
                      <a:cubicBezTo>
                        <a:pt x="40" y="43"/>
                        <a:pt x="40" y="43"/>
                        <a:pt x="40" y="43"/>
                      </a:cubicBezTo>
                      <a:cubicBezTo>
                        <a:pt x="41" y="43"/>
                        <a:pt x="40" y="44"/>
                        <a:pt x="40" y="43"/>
                      </a:cubicBezTo>
                      <a:cubicBezTo>
                        <a:pt x="41" y="44"/>
                        <a:pt x="41" y="44"/>
                        <a:pt x="41" y="44"/>
                      </a:cubicBezTo>
                      <a:cubicBezTo>
                        <a:pt x="41" y="44"/>
                        <a:pt x="41" y="44"/>
                        <a:pt x="41" y="44"/>
                      </a:cubicBezTo>
                      <a:cubicBezTo>
                        <a:pt x="41" y="43"/>
                        <a:pt x="43" y="42"/>
                        <a:pt x="43" y="42"/>
                      </a:cubicBezTo>
                      <a:cubicBezTo>
                        <a:pt x="43" y="43"/>
                        <a:pt x="43" y="42"/>
                        <a:pt x="42" y="43"/>
                      </a:cubicBezTo>
                      <a:cubicBezTo>
                        <a:pt x="43" y="42"/>
                        <a:pt x="43" y="42"/>
                        <a:pt x="43" y="42"/>
                      </a:cubicBezTo>
                      <a:cubicBezTo>
                        <a:pt x="43" y="43"/>
                        <a:pt x="41" y="44"/>
                        <a:pt x="41" y="44"/>
                      </a:cubicBezTo>
                      <a:cubicBezTo>
                        <a:pt x="38" y="48"/>
                        <a:pt x="43" y="43"/>
                        <a:pt x="41" y="46"/>
                      </a:cubicBezTo>
                      <a:cubicBezTo>
                        <a:pt x="41" y="46"/>
                        <a:pt x="41" y="46"/>
                        <a:pt x="41" y="46"/>
                      </a:cubicBezTo>
                      <a:cubicBezTo>
                        <a:pt x="39" y="49"/>
                        <a:pt x="40" y="48"/>
                        <a:pt x="39" y="50"/>
                      </a:cubicBezTo>
                      <a:cubicBezTo>
                        <a:pt x="40" y="49"/>
                        <a:pt x="41" y="46"/>
                        <a:pt x="43" y="45"/>
                      </a:cubicBezTo>
                      <a:cubicBezTo>
                        <a:pt x="42" y="46"/>
                        <a:pt x="43" y="46"/>
                        <a:pt x="43" y="45"/>
                      </a:cubicBezTo>
                      <a:cubicBezTo>
                        <a:pt x="42" y="47"/>
                        <a:pt x="43" y="46"/>
                        <a:pt x="43" y="47"/>
                      </a:cubicBezTo>
                      <a:cubicBezTo>
                        <a:pt x="41" y="49"/>
                        <a:pt x="41" y="49"/>
                        <a:pt x="41" y="49"/>
                      </a:cubicBezTo>
                      <a:cubicBezTo>
                        <a:pt x="42" y="48"/>
                        <a:pt x="43" y="47"/>
                        <a:pt x="44" y="47"/>
                      </a:cubicBezTo>
                      <a:cubicBezTo>
                        <a:pt x="44" y="47"/>
                        <a:pt x="43" y="49"/>
                        <a:pt x="42" y="50"/>
                      </a:cubicBezTo>
                      <a:cubicBezTo>
                        <a:pt x="42" y="51"/>
                        <a:pt x="44" y="47"/>
                        <a:pt x="45" y="47"/>
                      </a:cubicBezTo>
                      <a:cubicBezTo>
                        <a:pt x="44" y="49"/>
                        <a:pt x="45" y="48"/>
                        <a:pt x="47" y="47"/>
                      </a:cubicBezTo>
                      <a:cubicBezTo>
                        <a:pt x="47" y="48"/>
                        <a:pt x="46" y="48"/>
                        <a:pt x="46" y="49"/>
                      </a:cubicBezTo>
                      <a:cubicBezTo>
                        <a:pt x="47" y="48"/>
                        <a:pt x="47" y="48"/>
                        <a:pt x="47" y="48"/>
                      </a:cubicBezTo>
                      <a:cubicBezTo>
                        <a:pt x="47" y="48"/>
                        <a:pt x="47" y="48"/>
                        <a:pt x="47" y="49"/>
                      </a:cubicBezTo>
                      <a:cubicBezTo>
                        <a:pt x="47" y="48"/>
                        <a:pt x="48" y="47"/>
                        <a:pt x="49" y="47"/>
                      </a:cubicBezTo>
                      <a:cubicBezTo>
                        <a:pt x="51" y="44"/>
                        <a:pt x="47" y="50"/>
                        <a:pt x="50" y="48"/>
                      </a:cubicBezTo>
                      <a:cubicBezTo>
                        <a:pt x="50" y="49"/>
                        <a:pt x="49" y="49"/>
                        <a:pt x="48" y="50"/>
                      </a:cubicBezTo>
                      <a:cubicBezTo>
                        <a:pt x="50" y="49"/>
                        <a:pt x="50" y="50"/>
                        <a:pt x="52" y="48"/>
                      </a:cubicBezTo>
                      <a:cubicBezTo>
                        <a:pt x="52" y="50"/>
                        <a:pt x="52" y="50"/>
                        <a:pt x="52" y="50"/>
                      </a:cubicBezTo>
                      <a:cubicBezTo>
                        <a:pt x="52" y="48"/>
                        <a:pt x="54" y="47"/>
                        <a:pt x="56" y="45"/>
                      </a:cubicBezTo>
                      <a:cubicBezTo>
                        <a:pt x="56" y="45"/>
                        <a:pt x="57" y="44"/>
                        <a:pt x="57" y="44"/>
                      </a:cubicBezTo>
                      <a:cubicBezTo>
                        <a:pt x="59" y="43"/>
                        <a:pt x="59" y="43"/>
                        <a:pt x="59" y="43"/>
                      </a:cubicBezTo>
                      <a:cubicBezTo>
                        <a:pt x="58" y="44"/>
                        <a:pt x="58" y="44"/>
                        <a:pt x="57" y="45"/>
                      </a:cubicBezTo>
                      <a:cubicBezTo>
                        <a:pt x="57" y="45"/>
                        <a:pt x="57" y="45"/>
                        <a:pt x="58" y="44"/>
                      </a:cubicBezTo>
                      <a:cubicBezTo>
                        <a:pt x="57" y="45"/>
                        <a:pt x="56" y="46"/>
                        <a:pt x="55" y="47"/>
                      </a:cubicBezTo>
                      <a:cubicBezTo>
                        <a:pt x="55" y="47"/>
                        <a:pt x="55" y="46"/>
                        <a:pt x="56" y="46"/>
                      </a:cubicBezTo>
                      <a:cubicBezTo>
                        <a:pt x="55" y="47"/>
                        <a:pt x="53" y="48"/>
                        <a:pt x="52" y="49"/>
                      </a:cubicBezTo>
                      <a:cubicBezTo>
                        <a:pt x="53" y="49"/>
                        <a:pt x="53" y="49"/>
                        <a:pt x="53" y="49"/>
                      </a:cubicBezTo>
                      <a:cubicBezTo>
                        <a:pt x="53" y="49"/>
                        <a:pt x="52" y="50"/>
                        <a:pt x="52" y="50"/>
                      </a:cubicBezTo>
                      <a:cubicBezTo>
                        <a:pt x="52" y="50"/>
                        <a:pt x="53" y="50"/>
                        <a:pt x="53" y="49"/>
                      </a:cubicBezTo>
                      <a:cubicBezTo>
                        <a:pt x="51" y="51"/>
                        <a:pt x="51" y="51"/>
                        <a:pt x="51" y="51"/>
                      </a:cubicBezTo>
                      <a:cubicBezTo>
                        <a:pt x="52" y="51"/>
                        <a:pt x="52" y="51"/>
                        <a:pt x="52" y="51"/>
                      </a:cubicBezTo>
                      <a:cubicBezTo>
                        <a:pt x="52" y="53"/>
                        <a:pt x="52" y="53"/>
                        <a:pt x="52" y="53"/>
                      </a:cubicBezTo>
                      <a:cubicBezTo>
                        <a:pt x="54" y="51"/>
                        <a:pt x="58" y="48"/>
                        <a:pt x="59" y="48"/>
                      </a:cubicBezTo>
                      <a:cubicBezTo>
                        <a:pt x="58" y="50"/>
                        <a:pt x="57" y="51"/>
                        <a:pt x="55" y="53"/>
                      </a:cubicBezTo>
                      <a:cubicBezTo>
                        <a:pt x="57" y="50"/>
                        <a:pt x="54" y="53"/>
                        <a:pt x="54" y="52"/>
                      </a:cubicBezTo>
                      <a:cubicBezTo>
                        <a:pt x="54" y="52"/>
                        <a:pt x="53" y="53"/>
                        <a:pt x="53" y="54"/>
                      </a:cubicBezTo>
                      <a:cubicBezTo>
                        <a:pt x="55" y="52"/>
                        <a:pt x="55" y="52"/>
                        <a:pt x="55" y="52"/>
                      </a:cubicBezTo>
                      <a:cubicBezTo>
                        <a:pt x="54" y="54"/>
                        <a:pt x="54" y="54"/>
                        <a:pt x="54" y="55"/>
                      </a:cubicBezTo>
                      <a:cubicBezTo>
                        <a:pt x="56" y="51"/>
                        <a:pt x="56" y="53"/>
                        <a:pt x="57" y="53"/>
                      </a:cubicBezTo>
                      <a:cubicBezTo>
                        <a:pt x="57" y="54"/>
                        <a:pt x="56" y="55"/>
                        <a:pt x="55" y="54"/>
                      </a:cubicBezTo>
                      <a:cubicBezTo>
                        <a:pt x="54" y="57"/>
                        <a:pt x="59" y="51"/>
                        <a:pt x="58" y="53"/>
                      </a:cubicBezTo>
                      <a:cubicBezTo>
                        <a:pt x="58" y="53"/>
                        <a:pt x="58" y="53"/>
                        <a:pt x="57" y="53"/>
                      </a:cubicBezTo>
                      <a:cubicBezTo>
                        <a:pt x="58" y="53"/>
                        <a:pt x="58" y="54"/>
                        <a:pt x="57" y="55"/>
                      </a:cubicBezTo>
                      <a:cubicBezTo>
                        <a:pt x="57" y="55"/>
                        <a:pt x="57" y="55"/>
                        <a:pt x="57" y="55"/>
                      </a:cubicBezTo>
                      <a:cubicBezTo>
                        <a:pt x="58" y="56"/>
                        <a:pt x="59" y="57"/>
                        <a:pt x="62" y="54"/>
                      </a:cubicBezTo>
                      <a:cubicBezTo>
                        <a:pt x="61" y="54"/>
                        <a:pt x="59" y="57"/>
                        <a:pt x="58" y="58"/>
                      </a:cubicBezTo>
                      <a:cubicBezTo>
                        <a:pt x="67" y="50"/>
                        <a:pt x="67" y="50"/>
                        <a:pt x="67" y="50"/>
                      </a:cubicBezTo>
                      <a:cubicBezTo>
                        <a:pt x="65" y="52"/>
                        <a:pt x="61" y="58"/>
                        <a:pt x="59" y="58"/>
                      </a:cubicBezTo>
                      <a:cubicBezTo>
                        <a:pt x="59" y="59"/>
                        <a:pt x="59" y="59"/>
                        <a:pt x="60" y="59"/>
                      </a:cubicBezTo>
                      <a:cubicBezTo>
                        <a:pt x="60" y="59"/>
                        <a:pt x="63" y="56"/>
                        <a:pt x="63" y="55"/>
                      </a:cubicBezTo>
                      <a:cubicBezTo>
                        <a:pt x="61" y="58"/>
                        <a:pt x="62" y="57"/>
                        <a:pt x="61" y="60"/>
                      </a:cubicBezTo>
                      <a:cubicBezTo>
                        <a:pt x="61" y="59"/>
                        <a:pt x="64" y="56"/>
                        <a:pt x="64" y="56"/>
                      </a:cubicBezTo>
                      <a:cubicBezTo>
                        <a:pt x="64" y="57"/>
                        <a:pt x="61" y="59"/>
                        <a:pt x="61" y="60"/>
                      </a:cubicBezTo>
                      <a:cubicBezTo>
                        <a:pt x="65" y="57"/>
                        <a:pt x="65" y="57"/>
                        <a:pt x="65" y="57"/>
                      </a:cubicBezTo>
                      <a:cubicBezTo>
                        <a:pt x="64" y="57"/>
                        <a:pt x="62" y="60"/>
                        <a:pt x="61" y="61"/>
                      </a:cubicBezTo>
                      <a:cubicBezTo>
                        <a:pt x="62" y="60"/>
                        <a:pt x="62" y="61"/>
                        <a:pt x="62" y="61"/>
                      </a:cubicBezTo>
                      <a:cubicBezTo>
                        <a:pt x="63" y="60"/>
                        <a:pt x="63" y="60"/>
                        <a:pt x="63" y="60"/>
                      </a:cubicBezTo>
                      <a:cubicBezTo>
                        <a:pt x="63" y="61"/>
                        <a:pt x="68" y="56"/>
                        <a:pt x="68" y="57"/>
                      </a:cubicBezTo>
                      <a:cubicBezTo>
                        <a:pt x="68" y="58"/>
                        <a:pt x="64" y="61"/>
                        <a:pt x="64" y="62"/>
                      </a:cubicBezTo>
                      <a:cubicBezTo>
                        <a:pt x="66" y="60"/>
                        <a:pt x="72" y="54"/>
                        <a:pt x="74" y="53"/>
                      </a:cubicBezTo>
                      <a:cubicBezTo>
                        <a:pt x="73" y="54"/>
                        <a:pt x="73" y="54"/>
                        <a:pt x="73" y="54"/>
                      </a:cubicBezTo>
                      <a:cubicBezTo>
                        <a:pt x="75" y="54"/>
                        <a:pt x="75" y="54"/>
                        <a:pt x="75" y="54"/>
                      </a:cubicBezTo>
                      <a:cubicBezTo>
                        <a:pt x="72" y="56"/>
                        <a:pt x="67" y="61"/>
                        <a:pt x="64" y="63"/>
                      </a:cubicBezTo>
                      <a:cubicBezTo>
                        <a:pt x="64" y="64"/>
                        <a:pt x="63" y="64"/>
                        <a:pt x="64" y="64"/>
                      </a:cubicBezTo>
                      <a:cubicBezTo>
                        <a:pt x="63" y="65"/>
                        <a:pt x="63" y="65"/>
                        <a:pt x="62" y="65"/>
                      </a:cubicBezTo>
                      <a:cubicBezTo>
                        <a:pt x="63" y="67"/>
                        <a:pt x="63" y="67"/>
                        <a:pt x="63" y="67"/>
                      </a:cubicBezTo>
                      <a:cubicBezTo>
                        <a:pt x="65" y="65"/>
                        <a:pt x="65" y="65"/>
                        <a:pt x="67" y="64"/>
                      </a:cubicBezTo>
                      <a:cubicBezTo>
                        <a:pt x="64" y="65"/>
                        <a:pt x="64" y="65"/>
                        <a:pt x="64" y="65"/>
                      </a:cubicBezTo>
                      <a:cubicBezTo>
                        <a:pt x="66" y="63"/>
                        <a:pt x="69" y="60"/>
                        <a:pt x="70" y="60"/>
                      </a:cubicBezTo>
                      <a:cubicBezTo>
                        <a:pt x="69" y="61"/>
                        <a:pt x="67" y="64"/>
                        <a:pt x="66" y="65"/>
                      </a:cubicBezTo>
                      <a:cubicBezTo>
                        <a:pt x="67" y="64"/>
                        <a:pt x="68" y="64"/>
                        <a:pt x="68" y="64"/>
                      </a:cubicBezTo>
                      <a:cubicBezTo>
                        <a:pt x="66" y="65"/>
                        <a:pt x="66" y="65"/>
                        <a:pt x="66" y="65"/>
                      </a:cubicBezTo>
                      <a:cubicBezTo>
                        <a:pt x="66" y="66"/>
                        <a:pt x="69" y="63"/>
                        <a:pt x="68" y="65"/>
                      </a:cubicBezTo>
                      <a:cubicBezTo>
                        <a:pt x="68" y="66"/>
                        <a:pt x="66" y="69"/>
                        <a:pt x="67" y="67"/>
                      </a:cubicBezTo>
                      <a:cubicBezTo>
                        <a:pt x="69" y="65"/>
                        <a:pt x="75" y="58"/>
                        <a:pt x="77" y="56"/>
                      </a:cubicBezTo>
                      <a:cubicBezTo>
                        <a:pt x="77" y="56"/>
                        <a:pt x="76" y="59"/>
                        <a:pt x="75" y="60"/>
                      </a:cubicBezTo>
                      <a:cubicBezTo>
                        <a:pt x="74" y="62"/>
                        <a:pt x="71" y="64"/>
                        <a:pt x="70" y="66"/>
                      </a:cubicBezTo>
                      <a:cubicBezTo>
                        <a:pt x="70" y="65"/>
                        <a:pt x="71" y="65"/>
                        <a:pt x="71" y="65"/>
                      </a:cubicBezTo>
                      <a:cubicBezTo>
                        <a:pt x="71" y="65"/>
                        <a:pt x="70" y="66"/>
                        <a:pt x="70" y="66"/>
                      </a:cubicBezTo>
                      <a:cubicBezTo>
                        <a:pt x="72" y="64"/>
                        <a:pt x="71" y="67"/>
                        <a:pt x="72" y="65"/>
                      </a:cubicBezTo>
                      <a:cubicBezTo>
                        <a:pt x="73" y="65"/>
                        <a:pt x="72" y="66"/>
                        <a:pt x="72" y="66"/>
                      </a:cubicBezTo>
                      <a:cubicBezTo>
                        <a:pt x="73" y="64"/>
                        <a:pt x="77" y="62"/>
                        <a:pt x="78" y="61"/>
                      </a:cubicBezTo>
                      <a:cubicBezTo>
                        <a:pt x="77" y="62"/>
                        <a:pt x="77" y="63"/>
                        <a:pt x="76" y="63"/>
                      </a:cubicBezTo>
                      <a:cubicBezTo>
                        <a:pt x="77" y="64"/>
                        <a:pt x="77" y="65"/>
                        <a:pt x="77" y="66"/>
                      </a:cubicBezTo>
                      <a:cubicBezTo>
                        <a:pt x="77" y="66"/>
                        <a:pt x="77" y="67"/>
                        <a:pt x="76" y="68"/>
                      </a:cubicBezTo>
                      <a:cubicBezTo>
                        <a:pt x="76" y="68"/>
                        <a:pt x="77" y="67"/>
                        <a:pt x="77" y="67"/>
                      </a:cubicBezTo>
                      <a:cubicBezTo>
                        <a:pt x="76" y="69"/>
                        <a:pt x="76" y="67"/>
                        <a:pt x="75" y="69"/>
                      </a:cubicBezTo>
                      <a:cubicBezTo>
                        <a:pt x="76" y="68"/>
                        <a:pt x="77" y="68"/>
                        <a:pt x="78" y="68"/>
                      </a:cubicBezTo>
                      <a:cubicBezTo>
                        <a:pt x="79" y="66"/>
                        <a:pt x="77" y="67"/>
                        <a:pt x="77" y="67"/>
                      </a:cubicBezTo>
                      <a:cubicBezTo>
                        <a:pt x="79" y="65"/>
                        <a:pt x="81" y="62"/>
                        <a:pt x="83" y="62"/>
                      </a:cubicBezTo>
                      <a:cubicBezTo>
                        <a:pt x="84" y="62"/>
                        <a:pt x="82" y="64"/>
                        <a:pt x="82" y="63"/>
                      </a:cubicBezTo>
                      <a:cubicBezTo>
                        <a:pt x="83" y="65"/>
                        <a:pt x="87" y="59"/>
                        <a:pt x="86" y="62"/>
                      </a:cubicBezTo>
                      <a:cubicBezTo>
                        <a:pt x="85" y="64"/>
                        <a:pt x="84" y="65"/>
                        <a:pt x="83" y="67"/>
                      </a:cubicBezTo>
                      <a:cubicBezTo>
                        <a:pt x="82" y="67"/>
                        <a:pt x="83" y="65"/>
                        <a:pt x="83" y="65"/>
                      </a:cubicBezTo>
                      <a:cubicBezTo>
                        <a:pt x="82" y="66"/>
                        <a:pt x="82" y="66"/>
                        <a:pt x="82" y="66"/>
                      </a:cubicBezTo>
                      <a:cubicBezTo>
                        <a:pt x="82" y="66"/>
                        <a:pt x="81" y="67"/>
                        <a:pt x="81" y="66"/>
                      </a:cubicBezTo>
                      <a:cubicBezTo>
                        <a:pt x="80" y="68"/>
                        <a:pt x="83" y="68"/>
                        <a:pt x="83" y="70"/>
                      </a:cubicBezTo>
                      <a:cubicBezTo>
                        <a:pt x="83" y="69"/>
                        <a:pt x="84" y="69"/>
                        <a:pt x="84" y="68"/>
                      </a:cubicBezTo>
                      <a:cubicBezTo>
                        <a:pt x="84" y="68"/>
                        <a:pt x="84" y="68"/>
                        <a:pt x="84" y="68"/>
                      </a:cubicBezTo>
                      <a:cubicBezTo>
                        <a:pt x="85" y="67"/>
                        <a:pt x="86" y="67"/>
                        <a:pt x="86" y="66"/>
                      </a:cubicBezTo>
                      <a:cubicBezTo>
                        <a:pt x="87" y="65"/>
                        <a:pt x="89" y="64"/>
                        <a:pt x="89" y="65"/>
                      </a:cubicBezTo>
                      <a:cubicBezTo>
                        <a:pt x="87" y="67"/>
                        <a:pt x="87" y="67"/>
                        <a:pt x="87" y="67"/>
                      </a:cubicBezTo>
                      <a:cubicBezTo>
                        <a:pt x="88" y="67"/>
                        <a:pt x="88" y="66"/>
                        <a:pt x="87" y="66"/>
                      </a:cubicBezTo>
                      <a:cubicBezTo>
                        <a:pt x="88" y="65"/>
                        <a:pt x="86" y="69"/>
                        <a:pt x="88" y="67"/>
                      </a:cubicBezTo>
                      <a:cubicBezTo>
                        <a:pt x="89" y="65"/>
                        <a:pt x="89" y="65"/>
                        <a:pt x="89" y="65"/>
                      </a:cubicBezTo>
                      <a:cubicBezTo>
                        <a:pt x="90" y="65"/>
                        <a:pt x="92" y="63"/>
                        <a:pt x="92" y="64"/>
                      </a:cubicBezTo>
                      <a:cubicBezTo>
                        <a:pt x="93" y="62"/>
                        <a:pt x="92" y="64"/>
                        <a:pt x="93" y="62"/>
                      </a:cubicBezTo>
                      <a:cubicBezTo>
                        <a:pt x="91" y="65"/>
                        <a:pt x="92" y="61"/>
                        <a:pt x="90" y="64"/>
                      </a:cubicBezTo>
                      <a:cubicBezTo>
                        <a:pt x="92" y="61"/>
                        <a:pt x="91" y="62"/>
                        <a:pt x="92" y="60"/>
                      </a:cubicBezTo>
                      <a:cubicBezTo>
                        <a:pt x="91" y="60"/>
                        <a:pt x="91" y="61"/>
                        <a:pt x="91" y="61"/>
                      </a:cubicBezTo>
                      <a:cubicBezTo>
                        <a:pt x="91" y="61"/>
                        <a:pt x="91" y="61"/>
                        <a:pt x="90" y="61"/>
                      </a:cubicBezTo>
                      <a:cubicBezTo>
                        <a:pt x="90" y="61"/>
                        <a:pt x="90" y="61"/>
                        <a:pt x="90" y="61"/>
                      </a:cubicBezTo>
                      <a:cubicBezTo>
                        <a:pt x="90" y="61"/>
                        <a:pt x="90" y="61"/>
                        <a:pt x="90" y="61"/>
                      </a:cubicBezTo>
                      <a:cubicBezTo>
                        <a:pt x="90" y="61"/>
                        <a:pt x="90" y="61"/>
                        <a:pt x="90" y="61"/>
                      </a:cubicBezTo>
                      <a:cubicBezTo>
                        <a:pt x="90" y="61"/>
                        <a:pt x="90" y="62"/>
                        <a:pt x="90" y="62"/>
                      </a:cubicBezTo>
                      <a:cubicBezTo>
                        <a:pt x="89" y="64"/>
                        <a:pt x="88" y="63"/>
                        <a:pt x="87" y="64"/>
                      </a:cubicBezTo>
                      <a:cubicBezTo>
                        <a:pt x="87" y="63"/>
                        <a:pt x="88" y="63"/>
                        <a:pt x="88" y="62"/>
                      </a:cubicBezTo>
                      <a:cubicBezTo>
                        <a:pt x="87" y="63"/>
                        <a:pt x="87" y="63"/>
                        <a:pt x="87" y="63"/>
                      </a:cubicBezTo>
                      <a:cubicBezTo>
                        <a:pt x="88" y="62"/>
                        <a:pt x="88" y="60"/>
                        <a:pt x="90" y="60"/>
                      </a:cubicBezTo>
                      <a:cubicBezTo>
                        <a:pt x="89" y="59"/>
                        <a:pt x="89" y="59"/>
                        <a:pt x="89" y="59"/>
                      </a:cubicBezTo>
                      <a:cubicBezTo>
                        <a:pt x="89" y="58"/>
                        <a:pt x="89" y="58"/>
                        <a:pt x="89" y="58"/>
                      </a:cubicBezTo>
                      <a:cubicBezTo>
                        <a:pt x="89" y="58"/>
                        <a:pt x="87" y="59"/>
                        <a:pt x="88" y="58"/>
                      </a:cubicBezTo>
                      <a:cubicBezTo>
                        <a:pt x="87" y="59"/>
                        <a:pt x="87" y="59"/>
                        <a:pt x="87" y="59"/>
                      </a:cubicBezTo>
                      <a:cubicBezTo>
                        <a:pt x="87" y="58"/>
                        <a:pt x="87" y="58"/>
                        <a:pt x="87" y="58"/>
                      </a:cubicBezTo>
                      <a:cubicBezTo>
                        <a:pt x="86" y="58"/>
                        <a:pt x="83" y="59"/>
                        <a:pt x="85" y="56"/>
                      </a:cubicBezTo>
                      <a:cubicBezTo>
                        <a:pt x="84" y="56"/>
                        <a:pt x="84" y="57"/>
                        <a:pt x="83" y="56"/>
                      </a:cubicBezTo>
                      <a:cubicBezTo>
                        <a:pt x="84" y="55"/>
                        <a:pt x="84" y="55"/>
                        <a:pt x="84" y="55"/>
                      </a:cubicBezTo>
                      <a:cubicBezTo>
                        <a:pt x="84" y="55"/>
                        <a:pt x="84" y="53"/>
                        <a:pt x="83" y="54"/>
                      </a:cubicBezTo>
                      <a:cubicBezTo>
                        <a:pt x="86" y="50"/>
                        <a:pt x="82" y="52"/>
                        <a:pt x="82" y="51"/>
                      </a:cubicBezTo>
                      <a:cubicBezTo>
                        <a:pt x="81" y="52"/>
                        <a:pt x="81" y="52"/>
                        <a:pt x="81" y="52"/>
                      </a:cubicBezTo>
                      <a:cubicBezTo>
                        <a:pt x="81" y="52"/>
                        <a:pt x="80" y="52"/>
                        <a:pt x="79" y="52"/>
                      </a:cubicBezTo>
                      <a:cubicBezTo>
                        <a:pt x="78" y="54"/>
                        <a:pt x="78" y="54"/>
                        <a:pt x="78" y="54"/>
                      </a:cubicBezTo>
                      <a:cubicBezTo>
                        <a:pt x="77" y="55"/>
                        <a:pt x="78" y="52"/>
                        <a:pt x="77" y="52"/>
                      </a:cubicBezTo>
                      <a:cubicBezTo>
                        <a:pt x="77" y="51"/>
                        <a:pt x="78" y="51"/>
                        <a:pt x="77" y="52"/>
                      </a:cubicBezTo>
                      <a:cubicBezTo>
                        <a:pt x="79" y="48"/>
                        <a:pt x="74" y="53"/>
                        <a:pt x="75" y="50"/>
                      </a:cubicBezTo>
                      <a:cubicBezTo>
                        <a:pt x="75" y="50"/>
                        <a:pt x="75" y="50"/>
                        <a:pt x="75" y="49"/>
                      </a:cubicBezTo>
                      <a:cubicBezTo>
                        <a:pt x="75" y="49"/>
                        <a:pt x="75" y="49"/>
                        <a:pt x="75" y="49"/>
                      </a:cubicBezTo>
                      <a:cubicBezTo>
                        <a:pt x="75" y="49"/>
                        <a:pt x="75" y="49"/>
                        <a:pt x="75" y="49"/>
                      </a:cubicBezTo>
                      <a:cubicBezTo>
                        <a:pt x="75" y="49"/>
                        <a:pt x="75" y="49"/>
                        <a:pt x="75" y="48"/>
                      </a:cubicBezTo>
                      <a:cubicBezTo>
                        <a:pt x="75" y="49"/>
                        <a:pt x="75" y="49"/>
                        <a:pt x="75" y="49"/>
                      </a:cubicBezTo>
                      <a:cubicBezTo>
                        <a:pt x="75" y="49"/>
                        <a:pt x="74" y="49"/>
                        <a:pt x="74" y="49"/>
                      </a:cubicBezTo>
                      <a:cubicBezTo>
                        <a:pt x="75" y="48"/>
                        <a:pt x="75" y="48"/>
                        <a:pt x="75" y="48"/>
                      </a:cubicBezTo>
                      <a:cubicBezTo>
                        <a:pt x="75" y="48"/>
                        <a:pt x="75" y="48"/>
                        <a:pt x="75" y="48"/>
                      </a:cubicBezTo>
                      <a:cubicBezTo>
                        <a:pt x="75" y="47"/>
                        <a:pt x="74" y="48"/>
                        <a:pt x="73" y="50"/>
                      </a:cubicBezTo>
                      <a:cubicBezTo>
                        <a:pt x="73" y="50"/>
                        <a:pt x="73" y="50"/>
                        <a:pt x="72" y="50"/>
                      </a:cubicBezTo>
                      <a:cubicBezTo>
                        <a:pt x="74" y="48"/>
                        <a:pt x="71" y="51"/>
                        <a:pt x="73" y="48"/>
                      </a:cubicBezTo>
                      <a:cubicBezTo>
                        <a:pt x="72" y="49"/>
                        <a:pt x="71" y="48"/>
                        <a:pt x="69" y="50"/>
                      </a:cubicBezTo>
                      <a:cubicBezTo>
                        <a:pt x="69" y="50"/>
                        <a:pt x="69" y="50"/>
                        <a:pt x="69" y="50"/>
                      </a:cubicBezTo>
                      <a:cubicBezTo>
                        <a:pt x="69" y="50"/>
                        <a:pt x="69" y="49"/>
                        <a:pt x="69" y="50"/>
                      </a:cubicBezTo>
                      <a:cubicBezTo>
                        <a:pt x="70" y="48"/>
                        <a:pt x="70" y="48"/>
                        <a:pt x="70" y="48"/>
                      </a:cubicBezTo>
                      <a:cubicBezTo>
                        <a:pt x="68" y="50"/>
                        <a:pt x="68" y="50"/>
                        <a:pt x="68" y="50"/>
                      </a:cubicBezTo>
                      <a:cubicBezTo>
                        <a:pt x="68" y="48"/>
                        <a:pt x="69" y="48"/>
                        <a:pt x="70" y="46"/>
                      </a:cubicBezTo>
                      <a:cubicBezTo>
                        <a:pt x="68" y="48"/>
                        <a:pt x="69" y="47"/>
                        <a:pt x="66" y="48"/>
                      </a:cubicBezTo>
                      <a:cubicBezTo>
                        <a:pt x="67" y="47"/>
                        <a:pt x="67" y="47"/>
                        <a:pt x="67" y="47"/>
                      </a:cubicBezTo>
                      <a:cubicBezTo>
                        <a:pt x="67" y="47"/>
                        <a:pt x="66" y="48"/>
                        <a:pt x="66" y="47"/>
                      </a:cubicBezTo>
                      <a:cubicBezTo>
                        <a:pt x="68" y="45"/>
                        <a:pt x="64" y="45"/>
                        <a:pt x="65" y="42"/>
                      </a:cubicBezTo>
                      <a:cubicBezTo>
                        <a:pt x="62" y="46"/>
                        <a:pt x="66" y="40"/>
                        <a:pt x="63" y="42"/>
                      </a:cubicBezTo>
                      <a:cubicBezTo>
                        <a:pt x="64" y="42"/>
                        <a:pt x="64" y="41"/>
                        <a:pt x="65" y="40"/>
                      </a:cubicBezTo>
                      <a:cubicBezTo>
                        <a:pt x="64" y="41"/>
                        <a:pt x="65" y="38"/>
                        <a:pt x="63" y="40"/>
                      </a:cubicBezTo>
                      <a:cubicBezTo>
                        <a:pt x="63" y="39"/>
                        <a:pt x="64" y="39"/>
                        <a:pt x="64" y="39"/>
                      </a:cubicBezTo>
                      <a:cubicBezTo>
                        <a:pt x="64" y="39"/>
                        <a:pt x="63" y="39"/>
                        <a:pt x="64" y="39"/>
                      </a:cubicBezTo>
                      <a:cubicBezTo>
                        <a:pt x="64" y="38"/>
                        <a:pt x="65" y="38"/>
                        <a:pt x="65" y="38"/>
                      </a:cubicBezTo>
                      <a:cubicBezTo>
                        <a:pt x="64" y="37"/>
                        <a:pt x="62" y="40"/>
                        <a:pt x="60" y="42"/>
                      </a:cubicBezTo>
                      <a:cubicBezTo>
                        <a:pt x="60" y="41"/>
                        <a:pt x="60" y="41"/>
                        <a:pt x="59" y="42"/>
                      </a:cubicBezTo>
                      <a:cubicBezTo>
                        <a:pt x="59" y="41"/>
                        <a:pt x="60" y="40"/>
                        <a:pt x="60" y="40"/>
                      </a:cubicBezTo>
                      <a:cubicBezTo>
                        <a:pt x="60" y="40"/>
                        <a:pt x="60" y="38"/>
                        <a:pt x="58" y="40"/>
                      </a:cubicBezTo>
                      <a:cubicBezTo>
                        <a:pt x="59" y="39"/>
                        <a:pt x="58" y="39"/>
                        <a:pt x="58" y="40"/>
                      </a:cubicBezTo>
                      <a:cubicBezTo>
                        <a:pt x="57" y="39"/>
                        <a:pt x="57" y="39"/>
                        <a:pt x="57" y="39"/>
                      </a:cubicBezTo>
                      <a:cubicBezTo>
                        <a:pt x="57" y="39"/>
                        <a:pt x="57" y="39"/>
                        <a:pt x="57" y="39"/>
                      </a:cubicBezTo>
                      <a:cubicBezTo>
                        <a:pt x="54" y="41"/>
                        <a:pt x="56" y="39"/>
                        <a:pt x="55" y="39"/>
                      </a:cubicBezTo>
                      <a:cubicBezTo>
                        <a:pt x="55" y="39"/>
                        <a:pt x="55" y="39"/>
                        <a:pt x="55" y="39"/>
                      </a:cubicBezTo>
                      <a:cubicBezTo>
                        <a:pt x="56" y="36"/>
                        <a:pt x="54" y="39"/>
                        <a:pt x="55" y="37"/>
                      </a:cubicBezTo>
                      <a:cubicBezTo>
                        <a:pt x="54" y="38"/>
                        <a:pt x="54" y="38"/>
                        <a:pt x="54" y="38"/>
                      </a:cubicBezTo>
                      <a:cubicBezTo>
                        <a:pt x="51" y="41"/>
                        <a:pt x="55" y="36"/>
                        <a:pt x="53" y="36"/>
                      </a:cubicBezTo>
                      <a:cubicBezTo>
                        <a:pt x="53" y="37"/>
                        <a:pt x="53" y="37"/>
                        <a:pt x="53" y="37"/>
                      </a:cubicBezTo>
                      <a:cubicBezTo>
                        <a:pt x="51" y="38"/>
                        <a:pt x="55" y="32"/>
                        <a:pt x="55" y="32"/>
                      </a:cubicBezTo>
                      <a:cubicBezTo>
                        <a:pt x="56" y="31"/>
                        <a:pt x="56" y="31"/>
                        <a:pt x="56" y="31"/>
                      </a:cubicBezTo>
                      <a:cubicBezTo>
                        <a:pt x="57" y="29"/>
                        <a:pt x="54" y="33"/>
                        <a:pt x="53" y="33"/>
                      </a:cubicBezTo>
                      <a:cubicBezTo>
                        <a:pt x="54" y="32"/>
                        <a:pt x="56" y="31"/>
                        <a:pt x="56" y="30"/>
                      </a:cubicBezTo>
                      <a:cubicBezTo>
                        <a:pt x="56" y="29"/>
                        <a:pt x="52" y="33"/>
                        <a:pt x="53" y="30"/>
                      </a:cubicBezTo>
                      <a:cubicBezTo>
                        <a:pt x="52" y="31"/>
                        <a:pt x="52" y="32"/>
                        <a:pt x="51" y="32"/>
                      </a:cubicBezTo>
                      <a:cubicBezTo>
                        <a:pt x="50" y="32"/>
                        <a:pt x="52" y="28"/>
                        <a:pt x="50" y="31"/>
                      </a:cubicBezTo>
                      <a:cubicBezTo>
                        <a:pt x="50" y="30"/>
                        <a:pt x="50" y="30"/>
                        <a:pt x="50" y="30"/>
                      </a:cubicBezTo>
                      <a:cubicBezTo>
                        <a:pt x="49" y="30"/>
                        <a:pt x="48" y="30"/>
                        <a:pt x="47" y="31"/>
                      </a:cubicBezTo>
                      <a:cubicBezTo>
                        <a:pt x="51" y="26"/>
                        <a:pt x="43" y="32"/>
                        <a:pt x="47" y="28"/>
                      </a:cubicBezTo>
                      <a:cubicBezTo>
                        <a:pt x="46" y="27"/>
                        <a:pt x="46" y="27"/>
                        <a:pt x="46" y="27"/>
                      </a:cubicBezTo>
                      <a:cubicBezTo>
                        <a:pt x="46" y="27"/>
                        <a:pt x="46" y="27"/>
                        <a:pt x="46" y="27"/>
                      </a:cubicBezTo>
                      <a:cubicBezTo>
                        <a:pt x="46" y="26"/>
                        <a:pt x="45" y="27"/>
                        <a:pt x="43" y="28"/>
                      </a:cubicBezTo>
                      <a:cubicBezTo>
                        <a:pt x="44" y="27"/>
                        <a:pt x="44" y="27"/>
                        <a:pt x="44" y="27"/>
                      </a:cubicBezTo>
                      <a:cubicBezTo>
                        <a:pt x="44" y="25"/>
                        <a:pt x="44" y="25"/>
                        <a:pt x="41" y="27"/>
                      </a:cubicBezTo>
                      <a:cubicBezTo>
                        <a:pt x="42" y="25"/>
                        <a:pt x="42" y="25"/>
                        <a:pt x="42" y="25"/>
                      </a:cubicBezTo>
                      <a:cubicBezTo>
                        <a:pt x="41" y="26"/>
                        <a:pt x="43" y="22"/>
                        <a:pt x="40" y="23"/>
                      </a:cubicBezTo>
                      <a:cubicBezTo>
                        <a:pt x="41" y="23"/>
                        <a:pt x="41" y="23"/>
                        <a:pt x="41" y="23"/>
                      </a:cubicBezTo>
                      <a:cubicBezTo>
                        <a:pt x="39" y="24"/>
                        <a:pt x="42" y="16"/>
                        <a:pt x="37" y="22"/>
                      </a:cubicBezTo>
                      <a:cubicBezTo>
                        <a:pt x="36" y="23"/>
                        <a:pt x="36" y="23"/>
                        <a:pt x="36" y="23"/>
                      </a:cubicBezTo>
                      <a:cubicBezTo>
                        <a:pt x="36" y="24"/>
                        <a:pt x="34" y="25"/>
                        <a:pt x="33" y="26"/>
                      </a:cubicBezTo>
                      <a:cubicBezTo>
                        <a:pt x="33" y="27"/>
                        <a:pt x="34" y="24"/>
                        <a:pt x="34" y="24"/>
                      </a:cubicBezTo>
                      <a:cubicBezTo>
                        <a:pt x="34" y="24"/>
                        <a:pt x="34" y="24"/>
                        <a:pt x="34" y="24"/>
                      </a:cubicBezTo>
                      <a:cubicBezTo>
                        <a:pt x="36" y="21"/>
                        <a:pt x="34" y="23"/>
                        <a:pt x="35" y="20"/>
                      </a:cubicBezTo>
                      <a:cubicBezTo>
                        <a:pt x="33" y="19"/>
                        <a:pt x="33" y="16"/>
                        <a:pt x="32" y="15"/>
                      </a:cubicBezTo>
                      <a:cubicBezTo>
                        <a:pt x="30" y="18"/>
                        <a:pt x="30" y="18"/>
                        <a:pt x="30" y="18"/>
                      </a:cubicBezTo>
                      <a:cubicBezTo>
                        <a:pt x="30" y="17"/>
                        <a:pt x="30" y="17"/>
                        <a:pt x="30" y="17"/>
                      </a:cubicBezTo>
                      <a:cubicBezTo>
                        <a:pt x="30" y="17"/>
                        <a:pt x="31" y="15"/>
                        <a:pt x="31" y="16"/>
                      </a:cubicBezTo>
                      <a:cubicBezTo>
                        <a:pt x="32" y="14"/>
                        <a:pt x="30" y="16"/>
                        <a:pt x="29" y="17"/>
                      </a:cubicBezTo>
                      <a:cubicBezTo>
                        <a:pt x="29" y="15"/>
                        <a:pt x="31" y="14"/>
                        <a:pt x="31" y="14"/>
                      </a:cubicBezTo>
                      <a:cubicBezTo>
                        <a:pt x="31" y="14"/>
                        <a:pt x="31" y="14"/>
                        <a:pt x="31" y="14"/>
                      </a:cubicBezTo>
                      <a:cubicBezTo>
                        <a:pt x="31" y="14"/>
                        <a:pt x="31" y="14"/>
                        <a:pt x="31" y="14"/>
                      </a:cubicBezTo>
                      <a:cubicBezTo>
                        <a:pt x="30" y="15"/>
                        <a:pt x="29" y="16"/>
                        <a:pt x="29" y="16"/>
                      </a:cubicBezTo>
                      <a:cubicBezTo>
                        <a:pt x="29" y="15"/>
                        <a:pt x="29" y="14"/>
                        <a:pt x="29" y="14"/>
                      </a:cubicBezTo>
                      <a:cubicBezTo>
                        <a:pt x="29" y="14"/>
                        <a:pt x="30" y="14"/>
                        <a:pt x="29" y="14"/>
                      </a:cubicBezTo>
                      <a:cubicBezTo>
                        <a:pt x="29" y="13"/>
                        <a:pt x="29" y="13"/>
                        <a:pt x="29" y="13"/>
                      </a:cubicBezTo>
                      <a:cubicBezTo>
                        <a:pt x="28" y="15"/>
                        <a:pt x="28" y="15"/>
                        <a:pt x="28" y="15"/>
                      </a:cubicBezTo>
                      <a:cubicBezTo>
                        <a:pt x="27" y="16"/>
                        <a:pt x="27" y="14"/>
                        <a:pt x="26" y="17"/>
                      </a:cubicBezTo>
                      <a:cubicBezTo>
                        <a:pt x="28" y="13"/>
                        <a:pt x="24" y="14"/>
                        <a:pt x="24" y="12"/>
                      </a:cubicBezTo>
                      <a:cubicBezTo>
                        <a:pt x="23" y="14"/>
                        <a:pt x="23" y="13"/>
                        <a:pt x="22" y="13"/>
                      </a:cubicBezTo>
                      <a:cubicBezTo>
                        <a:pt x="22" y="13"/>
                        <a:pt x="21" y="15"/>
                        <a:pt x="20" y="15"/>
                      </a:cubicBezTo>
                      <a:cubicBezTo>
                        <a:pt x="24" y="10"/>
                        <a:pt x="21" y="12"/>
                        <a:pt x="23" y="9"/>
                      </a:cubicBezTo>
                      <a:cubicBezTo>
                        <a:pt x="22" y="11"/>
                        <a:pt x="21" y="8"/>
                        <a:pt x="20" y="12"/>
                      </a:cubicBezTo>
                      <a:cubicBezTo>
                        <a:pt x="19" y="11"/>
                        <a:pt x="21" y="10"/>
                        <a:pt x="21" y="9"/>
                      </a:cubicBezTo>
                      <a:cubicBezTo>
                        <a:pt x="19" y="10"/>
                        <a:pt x="20" y="6"/>
                        <a:pt x="18" y="6"/>
                      </a:cubicBezTo>
                      <a:cubicBezTo>
                        <a:pt x="18" y="7"/>
                        <a:pt x="18" y="8"/>
                        <a:pt x="17" y="8"/>
                      </a:cubicBezTo>
                      <a:cubicBezTo>
                        <a:pt x="18" y="5"/>
                        <a:pt x="18" y="5"/>
                        <a:pt x="18" y="5"/>
                      </a:cubicBezTo>
                      <a:cubicBezTo>
                        <a:pt x="18" y="5"/>
                        <a:pt x="16" y="8"/>
                        <a:pt x="17" y="6"/>
                      </a:cubicBezTo>
                      <a:cubicBezTo>
                        <a:pt x="16" y="6"/>
                        <a:pt x="16" y="7"/>
                        <a:pt x="16" y="7"/>
                      </a:cubicBezTo>
                      <a:cubicBezTo>
                        <a:pt x="16" y="7"/>
                        <a:pt x="16" y="7"/>
                        <a:pt x="16" y="7"/>
                      </a:cubicBezTo>
                      <a:cubicBezTo>
                        <a:pt x="16" y="7"/>
                        <a:pt x="16" y="7"/>
                        <a:pt x="16" y="7"/>
                      </a:cubicBezTo>
                      <a:cubicBezTo>
                        <a:pt x="16" y="6"/>
                        <a:pt x="16" y="6"/>
                        <a:pt x="16" y="6"/>
                      </a:cubicBezTo>
                      <a:cubicBezTo>
                        <a:pt x="15" y="5"/>
                        <a:pt x="14" y="5"/>
                        <a:pt x="13" y="4"/>
                      </a:cubicBezTo>
                      <a:cubicBezTo>
                        <a:pt x="12" y="4"/>
                        <a:pt x="12" y="3"/>
                        <a:pt x="14" y="1"/>
                      </a:cubicBezTo>
                      <a:cubicBezTo>
                        <a:pt x="13" y="2"/>
                        <a:pt x="13" y="2"/>
                        <a:pt x="13" y="1"/>
                      </a:cubicBezTo>
                      <a:cubicBezTo>
                        <a:pt x="12" y="2"/>
                        <a:pt x="11" y="2"/>
                        <a:pt x="10" y="3"/>
                      </a:cubicBezTo>
                      <a:cubicBezTo>
                        <a:pt x="10" y="3"/>
                        <a:pt x="12" y="1"/>
                        <a:pt x="12" y="1"/>
                      </a:cubicBezTo>
                      <a:cubicBezTo>
                        <a:pt x="10" y="2"/>
                        <a:pt x="12" y="0"/>
                        <a:pt x="10" y="1"/>
                      </a:cubicBezTo>
                      <a:cubicBezTo>
                        <a:pt x="10" y="1"/>
                        <a:pt x="10" y="1"/>
                        <a:pt x="10" y="1"/>
                      </a:cubicBezTo>
                      <a:cubicBezTo>
                        <a:pt x="9" y="2"/>
                        <a:pt x="8" y="3"/>
                        <a:pt x="6" y="4"/>
                      </a:cubicBezTo>
                      <a:cubicBezTo>
                        <a:pt x="4" y="5"/>
                        <a:pt x="3" y="6"/>
                        <a:pt x="1" y="7"/>
                      </a:cubicBezTo>
                      <a:cubicBezTo>
                        <a:pt x="3" y="6"/>
                        <a:pt x="2" y="7"/>
                        <a:pt x="1" y="8"/>
                      </a:cubicBezTo>
                      <a:cubicBezTo>
                        <a:pt x="1" y="9"/>
                        <a:pt x="0" y="11"/>
                        <a:pt x="3" y="10"/>
                      </a:cubicBezTo>
                      <a:cubicBezTo>
                        <a:pt x="2" y="10"/>
                        <a:pt x="1" y="10"/>
                        <a:pt x="1" y="11"/>
                      </a:cubicBezTo>
                      <a:cubicBezTo>
                        <a:pt x="2" y="10"/>
                        <a:pt x="3" y="10"/>
                        <a:pt x="3" y="11"/>
                      </a:cubicBezTo>
                      <a:cubicBezTo>
                        <a:pt x="2" y="11"/>
                        <a:pt x="2" y="11"/>
                        <a:pt x="2" y="11"/>
                      </a:cubicBezTo>
                      <a:cubicBezTo>
                        <a:pt x="4" y="13"/>
                        <a:pt x="3" y="14"/>
                        <a:pt x="4" y="16"/>
                      </a:cubicBezTo>
                      <a:cubicBezTo>
                        <a:pt x="5" y="15"/>
                        <a:pt x="5" y="15"/>
                        <a:pt x="5" y="15"/>
                      </a:cubicBezTo>
                      <a:cubicBezTo>
                        <a:pt x="5" y="15"/>
                        <a:pt x="5" y="16"/>
                        <a:pt x="5" y="16"/>
                      </a:cubicBezTo>
                      <a:cubicBezTo>
                        <a:pt x="7" y="14"/>
                        <a:pt x="4" y="15"/>
                        <a:pt x="7" y="13"/>
                      </a:cubicBezTo>
                      <a:cubicBezTo>
                        <a:pt x="5" y="16"/>
                        <a:pt x="7" y="16"/>
                        <a:pt x="7" y="16"/>
                      </a:cubicBezTo>
                      <a:cubicBezTo>
                        <a:pt x="7" y="17"/>
                        <a:pt x="7" y="17"/>
                        <a:pt x="6" y="18"/>
                      </a:cubicBezTo>
                      <a:cubicBezTo>
                        <a:pt x="6" y="18"/>
                        <a:pt x="6" y="18"/>
                        <a:pt x="6" y="19"/>
                      </a:cubicBezTo>
                      <a:cubicBezTo>
                        <a:pt x="6" y="19"/>
                        <a:pt x="7" y="17"/>
                        <a:pt x="8" y="17"/>
                      </a:cubicBezTo>
                      <a:cubicBezTo>
                        <a:pt x="7" y="18"/>
                        <a:pt x="7" y="18"/>
                        <a:pt x="7" y="18"/>
                      </a:cubicBezTo>
                      <a:cubicBezTo>
                        <a:pt x="7" y="18"/>
                        <a:pt x="7" y="18"/>
                        <a:pt x="7" y="18"/>
                      </a:cubicBezTo>
                      <a:cubicBezTo>
                        <a:pt x="8" y="17"/>
                        <a:pt x="8" y="17"/>
                        <a:pt x="8" y="17"/>
                      </a:cubicBezTo>
                      <a:cubicBezTo>
                        <a:pt x="8" y="18"/>
                        <a:pt x="8" y="19"/>
                        <a:pt x="7" y="20"/>
                      </a:cubicBezTo>
                      <a:cubicBezTo>
                        <a:pt x="7" y="20"/>
                        <a:pt x="7" y="20"/>
                        <a:pt x="7" y="20"/>
                      </a:cubicBezTo>
                      <a:cubicBezTo>
                        <a:pt x="6" y="21"/>
                        <a:pt x="8" y="20"/>
                        <a:pt x="8" y="21"/>
                      </a:cubicBezTo>
                      <a:cubicBezTo>
                        <a:pt x="8" y="20"/>
                        <a:pt x="8" y="20"/>
                        <a:pt x="8" y="20"/>
                      </a:cubicBezTo>
                      <a:cubicBezTo>
                        <a:pt x="10" y="20"/>
                        <a:pt x="10" y="22"/>
                        <a:pt x="13" y="21"/>
                      </a:cubicBezTo>
                      <a:cubicBezTo>
                        <a:pt x="13" y="20"/>
                        <a:pt x="13" y="20"/>
                        <a:pt x="13" y="20"/>
                      </a:cubicBezTo>
                      <a:cubicBezTo>
                        <a:pt x="15" y="20"/>
                        <a:pt x="13" y="22"/>
                        <a:pt x="15" y="22"/>
                      </a:cubicBezTo>
                      <a:cubicBezTo>
                        <a:pt x="15" y="22"/>
                        <a:pt x="15" y="22"/>
                        <a:pt x="15" y="22"/>
                      </a:cubicBezTo>
                      <a:cubicBezTo>
                        <a:pt x="15" y="21"/>
                        <a:pt x="16" y="21"/>
                        <a:pt x="16" y="21"/>
                      </a:cubicBezTo>
                      <a:cubicBezTo>
                        <a:pt x="15" y="22"/>
                        <a:pt x="15" y="23"/>
                        <a:pt x="14" y="24"/>
                      </a:cubicBezTo>
                      <a:cubicBezTo>
                        <a:pt x="16" y="23"/>
                        <a:pt x="16" y="23"/>
                        <a:pt x="18" y="21"/>
                      </a:cubicBezTo>
                      <a:cubicBezTo>
                        <a:pt x="17" y="22"/>
                        <a:pt x="17" y="22"/>
                        <a:pt x="17" y="22"/>
                      </a:cubicBezTo>
                      <a:cubicBezTo>
                        <a:pt x="18" y="21"/>
                        <a:pt x="19" y="21"/>
                        <a:pt x="19" y="21"/>
                      </a:cubicBezTo>
                      <a:cubicBezTo>
                        <a:pt x="18" y="22"/>
                        <a:pt x="18" y="23"/>
                        <a:pt x="17" y="24"/>
                      </a:cubicBezTo>
                      <a:cubicBezTo>
                        <a:pt x="16" y="27"/>
                        <a:pt x="20" y="22"/>
                        <a:pt x="18" y="27"/>
                      </a:cubicBezTo>
                      <a:cubicBezTo>
                        <a:pt x="21" y="23"/>
                        <a:pt x="19" y="24"/>
                        <a:pt x="19" y="24"/>
                      </a:cubicBezTo>
                      <a:cubicBezTo>
                        <a:pt x="20" y="22"/>
                        <a:pt x="22" y="21"/>
                        <a:pt x="22" y="22"/>
                      </a:cubicBezTo>
                      <a:cubicBezTo>
                        <a:pt x="22" y="22"/>
                        <a:pt x="19" y="27"/>
                        <a:pt x="20" y="27"/>
                      </a:cubicBezTo>
                      <a:cubicBezTo>
                        <a:pt x="20" y="27"/>
                        <a:pt x="20" y="27"/>
                        <a:pt x="20" y="27"/>
                      </a:cubicBezTo>
                      <a:cubicBezTo>
                        <a:pt x="19" y="28"/>
                        <a:pt x="21" y="26"/>
                        <a:pt x="20" y="28"/>
                      </a:cubicBezTo>
                      <a:cubicBezTo>
                        <a:pt x="22" y="26"/>
                        <a:pt x="21" y="28"/>
                        <a:pt x="23" y="26"/>
                      </a:cubicBezTo>
                      <a:cubicBezTo>
                        <a:pt x="22" y="26"/>
                        <a:pt x="22" y="26"/>
                        <a:pt x="22" y="26"/>
                      </a:cubicBezTo>
                      <a:cubicBezTo>
                        <a:pt x="22" y="26"/>
                        <a:pt x="25" y="23"/>
                        <a:pt x="25" y="25"/>
                      </a:cubicBezTo>
                      <a:cubicBezTo>
                        <a:pt x="24" y="25"/>
                        <a:pt x="24" y="26"/>
                        <a:pt x="23" y="26"/>
                      </a:cubicBezTo>
                      <a:cubicBezTo>
                        <a:pt x="23" y="27"/>
                        <a:pt x="24" y="26"/>
                        <a:pt x="24" y="27"/>
                      </a:cubicBezTo>
                      <a:cubicBezTo>
                        <a:pt x="22" y="29"/>
                        <a:pt x="22" y="27"/>
                        <a:pt x="20" y="28"/>
                      </a:cubicBezTo>
                      <a:cubicBezTo>
                        <a:pt x="20" y="30"/>
                        <a:pt x="23" y="27"/>
                        <a:pt x="20" y="30"/>
                      </a:cubicBezTo>
                      <a:cubicBezTo>
                        <a:pt x="23" y="26"/>
                        <a:pt x="21" y="31"/>
                        <a:pt x="23" y="29"/>
                      </a:cubicBezTo>
                      <a:cubicBezTo>
                        <a:pt x="22" y="30"/>
                        <a:pt x="22" y="30"/>
                        <a:pt x="22" y="30"/>
                      </a:cubicBezTo>
                      <a:cubicBezTo>
                        <a:pt x="22" y="30"/>
                        <a:pt x="23" y="29"/>
                        <a:pt x="23" y="29"/>
                      </a:cubicBezTo>
                      <a:cubicBezTo>
                        <a:pt x="22" y="31"/>
                        <a:pt x="22" y="31"/>
                        <a:pt x="22" y="31"/>
                      </a:cubicBezTo>
                      <a:cubicBezTo>
                        <a:pt x="23" y="30"/>
                        <a:pt x="21" y="33"/>
                        <a:pt x="22" y="33"/>
                      </a:cubicBezTo>
                      <a:cubicBezTo>
                        <a:pt x="21" y="32"/>
                        <a:pt x="24" y="31"/>
                        <a:pt x="24" y="29"/>
                      </a:cubicBezTo>
                      <a:cubicBezTo>
                        <a:pt x="27" y="28"/>
                        <a:pt x="22" y="34"/>
                        <a:pt x="23" y="34"/>
                      </a:cubicBezTo>
                      <a:cubicBezTo>
                        <a:pt x="23" y="34"/>
                        <a:pt x="23" y="33"/>
                        <a:pt x="24" y="32"/>
                      </a:cubicBezTo>
                      <a:cubicBezTo>
                        <a:pt x="24" y="32"/>
                        <a:pt x="24" y="33"/>
                        <a:pt x="24" y="34"/>
                      </a:cubicBezTo>
                      <a:cubicBezTo>
                        <a:pt x="25" y="34"/>
                        <a:pt x="25" y="33"/>
                        <a:pt x="26" y="32"/>
                      </a:cubicBezTo>
                      <a:cubicBezTo>
                        <a:pt x="25" y="34"/>
                        <a:pt x="27" y="31"/>
                        <a:pt x="27" y="31"/>
                      </a:cubicBezTo>
                      <a:cubicBezTo>
                        <a:pt x="26" y="33"/>
                        <a:pt x="26" y="33"/>
                        <a:pt x="26" y="33"/>
                      </a:cubicBezTo>
                      <a:cubicBezTo>
                        <a:pt x="27" y="34"/>
                        <a:pt x="29" y="29"/>
                        <a:pt x="29" y="31"/>
                      </a:cubicBezTo>
                      <a:cubicBezTo>
                        <a:pt x="27" y="33"/>
                        <a:pt x="27" y="33"/>
                        <a:pt x="27" y="33"/>
                      </a:cubicBezTo>
                      <a:cubicBezTo>
                        <a:pt x="28" y="33"/>
                        <a:pt x="28" y="33"/>
                        <a:pt x="28" y="33"/>
                      </a:cubicBezTo>
                      <a:cubicBezTo>
                        <a:pt x="26" y="35"/>
                        <a:pt x="26" y="35"/>
                        <a:pt x="26" y="35"/>
                      </a:cubicBezTo>
                      <a:cubicBezTo>
                        <a:pt x="28" y="34"/>
                        <a:pt x="28" y="34"/>
                        <a:pt x="28" y="35"/>
                      </a:cubicBezTo>
                      <a:cubicBezTo>
                        <a:pt x="29" y="34"/>
                        <a:pt x="30" y="32"/>
                        <a:pt x="30" y="32"/>
                      </a:cubicBezTo>
                      <a:cubicBezTo>
                        <a:pt x="30" y="34"/>
                        <a:pt x="29" y="34"/>
                        <a:pt x="30" y="34"/>
                      </a:cubicBezTo>
                      <a:cubicBezTo>
                        <a:pt x="29" y="35"/>
                        <a:pt x="28" y="36"/>
                        <a:pt x="29" y="34"/>
                      </a:cubicBezTo>
                      <a:cubicBezTo>
                        <a:pt x="28" y="35"/>
                        <a:pt x="28" y="35"/>
                        <a:pt x="28" y="36"/>
                      </a:cubicBezTo>
                      <a:cubicBezTo>
                        <a:pt x="27" y="37"/>
                        <a:pt x="28" y="37"/>
                        <a:pt x="28" y="37"/>
                      </a:cubicBezTo>
                      <a:cubicBezTo>
                        <a:pt x="28" y="37"/>
                        <a:pt x="28" y="36"/>
                        <a:pt x="28" y="36"/>
                      </a:cubicBezTo>
                      <a:cubicBezTo>
                        <a:pt x="31" y="35"/>
                        <a:pt x="31" y="35"/>
                        <a:pt x="31" y="35"/>
                      </a:cubicBezTo>
                      <a:cubicBezTo>
                        <a:pt x="31" y="35"/>
                        <a:pt x="30" y="36"/>
                        <a:pt x="30" y="36"/>
                      </a:cubicBezTo>
                      <a:cubicBezTo>
                        <a:pt x="30" y="36"/>
                        <a:pt x="31" y="35"/>
                        <a:pt x="31" y="35"/>
                      </a:cubicBezTo>
                      <a:cubicBezTo>
                        <a:pt x="30" y="37"/>
                        <a:pt x="29" y="38"/>
                        <a:pt x="28" y="38"/>
                      </a:cubicBezTo>
                      <a:cubicBezTo>
                        <a:pt x="30" y="37"/>
                        <a:pt x="30" y="37"/>
                        <a:pt x="30" y="37"/>
                      </a:cubicBezTo>
                      <a:cubicBezTo>
                        <a:pt x="30" y="38"/>
                        <a:pt x="29" y="39"/>
                        <a:pt x="29" y="40"/>
                      </a:cubicBezTo>
                      <a:cubicBezTo>
                        <a:pt x="29" y="41"/>
                        <a:pt x="32" y="38"/>
                        <a:pt x="32" y="39"/>
                      </a:cubicBezTo>
                      <a:cubicBezTo>
                        <a:pt x="32" y="39"/>
                        <a:pt x="32" y="39"/>
                        <a:pt x="32" y="39"/>
                      </a:cubicBezTo>
                      <a:cubicBezTo>
                        <a:pt x="33" y="40"/>
                        <a:pt x="32" y="41"/>
                        <a:pt x="34" y="40"/>
                      </a:cubicBezTo>
                      <a:cubicBezTo>
                        <a:pt x="32" y="43"/>
                        <a:pt x="32" y="43"/>
                        <a:pt x="32" y="43"/>
                      </a:cubicBezTo>
                      <a:cubicBezTo>
                        <a:pt x="33" y="43"/>
                        <a:pt x="34" y="39"/>
                        <a:pt x="36" y="39"/>
                      </a:cubicBezTo>
                      <a:cubicBezTo>
                        <a:pt x="37" y="39"/>
                        <a:pt x="34" y="41"/>
                        <a:pt x="34" y="42"/>
                      </a:cubicBezTo>
                      <a:cubicBezTo>
                        <a:pt x="35" y="41"/>
                        <a:pt x="37" y="39"/>
                        <a:pt x="37" y="42"/>
                      </a:cubicBezTo>
                      <a:cubicBezTo>
                        <a:pt x="36" y="42"/>
                        <a:pt x="36" y="41"/>
                        <a:pt x="36" y="41"/>
                      </a:cubicBezTo>
                      <a:close/>
                      <a:moveTo>
                        <a:pt x="43" y="45"/>
                      </a:moveTo>
                      <a:cubicBezTo>
                        <a:pt x="42" y="45"/>
                        <a:pt x="41" y="46"/>
                        <a:pt x="42" y="45"/>
                      </a:cubicBezTo>
                      <a:cubicBezTo>
                        <a:pt x="43" y="44"/>
                        <a:pt x="43" y="44"/>
                        <a:pt x="43" y="45"/>
                      </a:cubicBezTo>
                      <a:close/>
                      <a:moveTo>
                        <a:pt x="54" y="49"/>
                      </a:moveTo>
                      <a:cubicBezTo>
                        <a:pt x="54" y="49"/>
                        <a:pt x="54" y="49"/>
                        <a:pt x="54" y="48"/>
                      </a:cubicBezTo>
                      <a:cubicBezTo>
                        <a:pt x="55" y="48"/>
                        <a:pt x="55" y="49"/>
                        <a:pt x="54" y="49"/>
                      </a:cubicBezTo>
                      <a:close/>
                      <a:moveTo>
                        <a:pt x="88" y="60"/>
                      </a:moveTo>
                      <a:cubicBezTo>
                        <a:pt x="88" y="60"/>
                        <a:pt x="88" y="60"/>
                        <a:pt x="88" y="60"/>
                      </a:cubicBezTo>
                      <a:cubicBezTo>
                        <a:pt x="88" y="59"/>
                        <a:pt x="88" y="60"/>
                        <a:pt x="88" y="60"/>
                      </a:cubicBezTo>
                      <a:close/>
                      <a:moveTo>
                        <a:pt x="88" y="61"/>
                      </a:moveTo>
                      <a:cubicBezTo>
                        <a:pt x="88" y="61"/>
                        <a:pt x="88" y="61"/>
                        <a:pt x="89" y="61"/>
                      </a:cubicBezTo>
                      <a:cubicBezTo>
                        <a:pt x="88" y="61"/>
                        <a:pt x="88" y="61"/>
                        <a:pt x="88" y="61"/>
                      </a:cubicBezTo>
                      <a:cubicBezTo>
                        <a:pt x="88" y="61"/>
                        <a:pt x="88" y="61"/>
                        <a:pt x="88" y="61"/>
                      </a:cubicBezTo>
                      <a:close/>
                      <a:moveTo>
                        <a:pt x="29" y="14"/>
                      </a:moveTo>
                      <a:cubicBezTo>
                        <a:pt x="29" y="15"/>
                        <a:pt x="29" y="15"/>
                        <a:pt x="29" y="15"/>
                      </a:cubicBezTo>
                      <a:cubicBezTo>
                        <a:pt x="28" y="15"/>
                        <a:pt x="28" y="15"/>
                        <a:pt x="29" y="1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7" name="Freeform 2426"/>
                <p:cNvSpPr>
                  <a:spLocks/>
                </p:cNvSpPr>
                <p:nvPr/>
              </p:nvSpPr>
              <p:spPr bwMode="auto">
                <a:xfrm>
                  <a:off x="6320" y="185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8" name="Freeform 2427"/>
                <p:cNvSpPr>
                  <a:spLocks/>
                </p:cNvSpPr>
                <p:nvPr/>
              </p:nvSpPr>
              <p:spPr bwMode="auto">
                <a:xfrm>
                  <a:off x="6271" y="1827"/>
                  <a:ext cx="2" cy="2"/>
                </a:xfrm>
                <a:custGeom>
                  <a:avLst/>
                  <a:gdLst>
                    <a:gd name="T0" fmla="*/ 2 w 2"/>
                    <a:gd name="T1" fmla="*/ 0 h 2"/>
                    <a:gd name="T2" fmla="*/ 2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2" y="0"/>
                      </a:lnTo>
                      <a:lnTo>
                        <a:pt x="0" y="2"/>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9" name="Freeform 2428"/>
                <p:cNvSpPr>
                  <a:spLocks/>
                </p:cNvSpPr>
                <p:nvPr/>
              </p:nvSpPr>
              <p:spPr bwMode="auto">
                <a:xfrm>
                  <a:off x="6361" y="1891"/>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0" name="Freeform 2429"/>
                <p:cNvSpPr>
                  <a:spLocks/>
                </p:cNvSpPr>
                <p:nvPr/>
              </p:nvSpPr>
              <p:spPr bwMode="auto">
                <a:xfrm>
                  <a:off x="6415" y="1879"/>
                  <a:ext cx="3"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1" name="Freeform 2430"/>
                <p:cNvSpPr>
                  <a:spLocks/>
                </p:cNvSpPr>
                <p:nvPr/>
              </p:nvSpPr>
              <p:spPr bwMode="auto">
                <a:xfrm>
                  <a:off x="6408" y="1905"/>
                  <a:ext cx="3" cy="3"/>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2" name="Freeform 2431"/>
                <p:cNvSpPr>
                  <a:spLocks/>
                </p:cNvSpPr>
                <p:nvPr/>
              </p:nvSpPr>
              <p:spPr bwMode="auto">
                <a:xfrm>
                  <a:off x="6406" y="1889"/>
                  <a:ext cx="7" cy="4"/>
                </a:xfrm>
                <a:custGeom>
                  <a:avLst/>
                  <a:gdLst>
                    <a:gd name="T0" fmla="*/ 1 w 3"/>
                    <a:gd name="T1" fmla="*/ 1 h 2"/>
                    <a:gd name="T2" fmla="*/ 1 w 3"/>
                    <a:gd name="T3" fmla="*/ 2 h 2"/>
                    <a:gd name="T4" fmla="*/ 1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0" y="2"/>
                        <a:pt x="1" y="2"/>
                        <a:pt x="1" y="2"/>
                      </a:cubicBezTo>
                      <a:cubicBezTo>
                        <a:pt x="1" y="2"/>
                        <a:pt x="1" y="2"/>
                        <a:pt x="1" y="2"/>
                      </a:cubicBezTo>
                      <a:cubicBezTo>
                        <a:pt x="3" y="0"/>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3" name="Freeform 2432"/>
                <p:cNvSpPr>
                  <a:spLocks/>
                </p:cNvSpPr>
                <p:nvPr/>
              </p:nvSpPr>
              <p:spPr bwMode="auto">
                <a:xfrm>
                  <a:off x="6408" y="189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4" name="Freeform 2433"/>
                <p:cNvSpPr>
                  <a:spLocks/>
                </p:cNvSpPr>
                <p:nvPr/>
              </p:nvSpPr>
              <p:spPr bwMode="auto">
                <a:xfrm>
                  <a:off x="6406" y="1872"/>
                  <a:ext cx="9" cy="7"/>
                </a:xfrm>
                <a:custGeom>
                  <a:avLst/>
                  <a:gdLst>
                    <a:gd name="T0" fmla="*/ 1 w 4"/>
                    <a:gd name="T1" fmla="*/ 3 h 3"/>
                    <a:gd name="T2" fmla="*/ 2 w 4"/>
                    <a:gd name="T3" fmla="*/ 2 h 3"/>
                    <a:gd name="T4" fmla="*/ 1 w 4"/>
                    <a:gd name="T5" fmla="*/ 3 h 3"/>
                  </a:gdLst>
                  <a:ahLst/>
                  <a:cxnLst>
                    <a:cxn ang="0">
                      <a:pos x="T0" y="T1"/>
                    </a:cxn>
                    <a:cxn ang="0">
                      <a:pos x="T2" y="T3"/>
                    </a:cxn>
                    <a:cxn ang="0">
                      <a:pos x="T4" y="T5"/>
                    </a:cxn>
                  </a:cxnLst>
                  <a:rect l="0" t="0" r="r" b="b"/>
                  <a:pathLst>
                    <a:path w="4" h="3">
                      <a:moveTo>
                        <a:pt x="1" y="3"/>
                      </a:moveTo>
                      <a:cubicBezTo>
                        <a:pt x="1" y="3"/>
                        <a:pt x="3" y="1"/>
                        <a:pt x="2" y="2"/>
                      </a:cubicBezTo>
                      <a:cubicBezTo>
                        <a:pt x="4"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5" name="Freeform 2434"/>
                <p:cNvSpPr>
                  <a:spLocks/>
                </p:cNvSpPr>
                <p:nvPr/>
              </p:nvSpPr>
              <p:spPr bwMode="auto">
                <a:xfrm>
                  <a:off x="6401" y="1898"/>
                  <a:ext cx="2" cy="2"/>
                </a:xfrm>
                <a:custGeom>
                  <a:avLst/>
                  <a:gdLst>
                    <a:gd name="T0" fmla="*/ 0 w 2"/>
                    <a:gd name="T1" fmla="*/ 2 h 2"/>
                    <a:gd name="T2" fmla="*/ 2 w 2"/>
                    <a:gd name="T3" fmla="*/ 0 h 2"/>
                    <a:gd name="T4" fmla="*/ 0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6" name="Freeform 2435"/>
                <p:cNvSpPr>
                  <a:spLocks/>
                </p:cNvSpPr>
                <p:nvPr/>
              </p:nvSpPr>
              <p:spPr bwMode="auto">
                <a:xfrm>
                  <a:off x="6399" y="1893"/>
                  <a:ext cx="2" cy="5"/>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1"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7" name="Freeform 2436"/>
                <p:cNvSpPr>
                  <a:spLocks/>
                </p:cNvSpPr>
                <p:nvPr/>
              </p:nvSpPr>
              <p:spPr bwMode="auto">
                <a:xfrm>
                  <a:off x="6401" y="1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8" name="Rectangle 2437"/>
                <p:cNvSpPr>
                  <a:spLocks noChangeArrowheads="1"/>
                </p:cNvSpPr>
                <p:nvPr/>
              </p:nvSpPr>
              <p:spPr bwMode="auto">
                <a:xfrm>
                  <a:off x="6399" y="1900"/>
                  <a:ext cx="1" cy="3"/>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9" name="Freeform 2438"/>
                <p:cNvSpPr>
                  <a:spLocks/>
                </p:cNvSpPr>
                <p:nvPr/>
              </p:nvSpPr>
              <p:spPr bwMode="auto">
                <a:xfrm>
                  <a:off x="6387" y="1886"/>
                  <a:ext cx="2" cy="3"/>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0" name="Freeform 2439"/>
                <p:cNvSpPr>
                  <a:spLocks/>
                </p:cNvSpPr>
                <p:nvPr/>
              </p:nvSpPr>
              <p:spPr bwMode="auto">
                <a:xfrm>
                  <a:off x="6382" y="1896"/>
                  <a:ext cx="5" cy="4"/>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1"/>
                        <a:pt x="2"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1" name="Freeform 2440"/>
                <p:cNvSpPr>
                  <a:spLocks/>
                </p:cNvSpPr>
                <p:nvPr/>
              </p:nvSpPr>
              <p:spPr bwMode="auto">
                <a:xfrm>
                  <a:off x="6377" y="189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2" name="Freeform 2441"/>
                <p:cNvSpPr>
                  <a:spLocks/>
                </p:cNvSpPr>
                <p:nvPr/>
              </p:nvSpPr>
              <p:spPr bwMode="auto">
                <a:xfrm>
                  <a:off x="6370" y="1872"/>
                  <a:ext cx="7" cy="7"/>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3" name="Freeform 2442"/>
                <p:cNvSpPr>
                  <a:spLocks/>
                </p:cNvSpPr>
                <p:nvPr/>
              </p:nvSpPr>
              <p:spPr bwMode="auto">
                <a:xfrm>
                  <a:off x="6342" y="1882"/>
                  <a:ext cx="7" cy="7"/>
                </a:xfrm>
                <a:custGeom>
                  <a:avLst/>
                  <a:gdLst>
                    <a:gd name="T0" fmla="*/ 0 w 3"/>
                    <a:gd name="T1" fmla="*/ 2 h 3"/>
                    <a:gd name="T2" fmla="*/ 2 w 3"/>
                    <a:gd name="T3" fmla="*/ 1 h 3"/>
                    <a:gd name="T4" fmla="*/ 3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0" y="3"/>
                        <a:pt x="2" y="0"/>
                        <a:pt x="2" y="1"/>
                      </a:cubicBezTo>
                      <a:cubicBezTo>
                        <a:pt x="2" y="1"/>
                        <a:pt x="2" y="0"/>
                        <a:pt x="3" y="0"/>
                      </a:cubicBezTo>
                      <a:cubicBezTo>
                        <a:pt x="2"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4" name="Freeform 2443"/>
                <p:cNvSpPr>
                  <a:spLocks/>
                </p:cNvSpPr>
                <p:nvPr/>
              </p:nvSpPr>
              <p:spPr bwMode="auto">
                <a:xfrm>
                  <a:off x="6349" y="18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5" name="Freeform 2444"/>
                <p:cNvSpPr>
                  <a:spLocks/>
                </p:cNvSpPr>
                <p:nvPr/>
              </p:nvSpPr>
              <p:spPr bwMode="auto">
                <a:xfrm>
                  <a:off x="6230" y="1732"/>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6" name="Freeform 2445"/>
                <p:cNvSpPr>
                  <a:spLocks/>
                </p:cNvSpPr>
                <p:nvPr/>
              </p:nvSpPr>
              <p:spPr bwMode="auto">
                <a:xfrm>
                  <a:off x="6226" y="1735"/>
                  <a:ext cx="4"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7" name="Freeform 2446"/>
                <p:cNvSpPr>
                  <a:spLocks/>
                </p:cNvSpPr>
                <p:nvPr/>
              </p:nvSpPr>
              <p:spPr bwMode="auto">
                <a:xfrm>
                  <a:off x="6292" y="1848"/>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8" name="Freeform 2447"/>
                <p:cNvSpPr>
                  <a:spLocks/>
                </p:cNvSpPr>
                <p:nvPr/>
              </p:nvSpPr>
              <p:spPr bwMode="auto">
                <a:xfrm>
                  <a:off x="6285" y="1836"/>
                  <a:ext cx="5" cy="5"/>
                </a:xfrm>
                <a:custGeom>
                  <a:avLst/>
                  <a:gdLst>
                    <a:gd name="T0" fmla="*/ 0 w 5"/>
                    <a:gd name="T1" fmla="*/ 5 h 5"/>
                    <a:gd name="T2" fmla="*/ 0 w 5"/>
                    <a:gd name="T3" fmla="*/ 5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0" y="5"/>
                      </a:lnTo>
                      <a:lnTo>
                        <a:pt x="5"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9" name="Freeform 2448"/>
                <p:cNvSpPr>
                  <a:spLocks/>
                </p:cNvSpPr>
                <p:nvPr/>
              </p:nvSpPr>
              <p:spPr bwMode="auto">
                <a:xfrm>
                  <a:off x="6273" y="1834"/>
                  <a:ext cx="2" cy="7"/>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2"/>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0" name="Freeform 2449"/>
                <p:cNvSpPr>
                  <a:spLocks/>
                </p:cNvSpPr>
                <p:nvPr/>
              </p:nvSpPr>
              <p:spPr bwMode="auto">
                <a:xfrm>
                  <a:off x="6477" y="1801"/>
                  <a:ext cx="5" cy="5"/>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1" y="2"/>
                        <a:pt x="1" y="0"/>
                        <a:pt x="2" y="0"/>
                      </a:cubicBezTo>
                      <a:cubicBezTo>
                        <a:pt x="1" y="0"/>
                        <a:pt x="0"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1" name="Freeform 2450"/>
                <p:cNvSpPr>
                  <a:spLocks/>
                </p:cNvSpPr>
                <p:nvPr/>
              </p:nvSpPr>
              <p:spPr bwMode="auto">
                <a:xfrm>
                  <a:off x="6472" y="1810"/>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2" name="Freeform 2451"/>
                <p:cNvSpPr>
                  <a:spLocks/>
                </p:cNvSpPr>
                <p:nvPr/>
              </p:nvSpPr>
              <p:spPr bwMode="auto">
                <a:xfrm>
                  <a:off x="6467" y="1808"/>
                  <a:ext cx="8" cy="10"/>
                </a:xfrm>
                <a:custGeom>
                  <a:avLst/>
                  <a:gdLst>
                    <a:gd name="T0" fmla="*/ 2 w 3"/>
                    <a:gd name="T1" fmla="*/ 1 h 4"/>
                    <a:gd name="T2" fmla="*/ 2 w 3"/>
                    <a:gd name="T3" fmla="*/ 2 h 4"/>
                    <a:gd name="T4" fmla="*/ 1 w 3"/>
                    <a:gd name="T5" fmla="*/ 2 h 4"/>
                    <a:gd name="T6" fmla="*/ 3 w 3"/>
                    <a:gd name="T7" fmla="*/ 0 h 4"/>
                    <a:gd name="T8" fmla="*/ 2 w 3"/>
                    <a:gd name="T9" fmla="*/ 1 h 4"/>
                  </a:gdLst>
                  <a:ahLst/>
                  <a:cxnLst>
                    <a:cxn ang="0">
                      <a:pos x="T0" y="T1"/>
                    </a:cxn>
                    <a:cxn ang="0">
                      <a:pos x="T2" y="T3"/>
                    </a:cxn>
                    <a:cxn ang="0">
                      <a:pos x="T4" y="T5"/>
                    </a:cxn>
                    <a:cxn ang="0">
                      <a:pos x="T6" y="T7"/>
                    </a:cxn>
                    <a:cxn ang="0">
                      <a:pos x="T8" y="T9"/>
                    </a:cxn>
                  </a:cxnLst>
                  <a:rect l="0" t="0" r="r" b="b"/>
                  <a:pathLst>
                    <a:path w="3" h="4">
                      <a:moveTo>
                        <a:pt x="2" y="1"/>
                      </a:moveTo>
                      <a:cubicBezTo>
                        <a:pt x="0" y="4"/>
                        <a:pt x="2" y="1"/>
                        <a:pt x="2" y="2"/>
                      </a:cubicBezTo>
                      <a:cubicBezTo>
                        <a:pt x="1" y="2"/>
                        <a:pt x="1" y="2"/>
                        <a:pt x="1" y="2"/>
                      </a:cubicBezTo>
                      <a:cubicBezTo>
                        <a:pt x="3" y="0"/>
                        <a:pt x="3" y="0"/>
                        <a:pt x="3" y="0"/>
                      </a:cubicBezTo>
                      <a:cubicBezTo>
                        <a:pt x="2" y="1"/>
                        <a:pt x="1"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3" name="Freeform 2452"/>
                <p:cNvSpPr>
                  <a:spLocks/>
                </p:cNvSpPr>
                <p:nvPr/>
              </p:nvSpPr>
              <p:spPr bwMode="auto">
                <a:xfrm>
                  <a:off x="6477" y="1799"/>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4" name="Freeform 2453"/>
                <p:cNvSpPr>
                  <a:spLocks/>
                </p:cNvSpPr>
                <p:nvPr/>
              </p:nvSpPr>
              <p:spPr bwMode="auto">
                <a:xfrm>
                  <a:off x="6479" y="1796"/>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5" name="Freeform 2454"/>
                <p:cNvSpPr>
                  <a:spLocks/>
                </p:cNvSpPr>
                <p:nvPr/>
              </p:nvSpPr>
              <p:spPr bwMode="auto">
                <a:xfrm>
                  <a:off x="6477" y="1794"/>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6" name="Freeform 2455"/>
                <p:cNvSpPr>
                  <a:spLocks/>
                </p:cNvSpPr>
                <p:nvPr/>
              </p:nvSpPr>
              <p:spPr bwMode="auto">
                <a:xfrm>
                  <a:off x="6475" y="180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7" name="Freeform 2456"/>
                <p:cNvSpPr>
                  <a:spLocks/>
                </p:cNvSpPr>
                <p:nvPr/>
              </p:nvSpPr>
              <p:spPr bwMode="auto">
                <a:xfrm>
                  <a:off x="6472" y="1801"/>
                  <a:ext cx="5" cy="5"/>
                </a:xfrm>
                <a:custGeom>
                  <a:avLst/>
                  <a:gdLst>
                    <a:gd name="T0" fmla="*/ 2 w 2"/>
                    <a:gd name="T1" fmla="*/ 0 h 2"/>
                    <a:gd name="T2" fmla="*/ 1 w 2"/>
                    <a:gd name="T3" fmla="*/ 1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1" y="1"/>
                      </a:cubicBezTo>
                      <a:cubicBezTo>
                        <a:pt x="1" y="1"/>
                        <a:pt x="0" y="2"/>
                        <a:pt x="1"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8" name="Freeform 2457"/>
                <p:cNvSpPr>
                  <a:spLocks/>
                </p:cNvSpPr>
                <p:nvPr/>
              </p:nvSpPr>
              <p:spPr bwMode="auto">
                <a:xfrm>
                  <a:off x="6472" y="1801"/>
                  <a:ext cx="5" cy="5"/>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0" y="2"/>
                      </a:cubicBezTo>
                      <a:cubicBezTo>
                        <a:pt x="1" y="2"/>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9" name="Freeform 2458"/>
                <p:cNvSpPr>
                  <a:spLocks/>
                </p:cNvSpPr>
                <p:nvPr/>
              </p:nvSpPr>
              <p:spPr bwMode="auto">
                <a:xfrm>
                  <a:off x="6467" y="1815"/>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0" name="Freeform 2459"/>
                <p:cNvSpPr>
                  <a:spLocks/>
                </p:cNvSpPr>
                <p:nvPr/>
              </p:nvSpPr>
              <p:spPr bwMode="auto">
                <a:xfrm>
                  <a:off x="6475" y="1796"/>
                  <a:ext cx="2" cy="5"/>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1"/>
                        <a:pt x="0"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1" name="Freeform 2460"/>
                <p:cNvSpPr>
                  <a:spLocks/>
                </p:cNvSpPr>
                <p:nvPr/>
              </p:nvSpPr>
              <p:spPr bwMode="auto">
                <a:xfrm>
                  <a:off x="6472" y="180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2" name="Freeform 2461"/>
                <p:cNvSpPr>
                  <a:spLocks/>
                </p:cNvSpPr>
                <p:nvPr/>
              </p:nvSpPr>
              <p:spPr bwMode="auto">
                <a:xfrm>
                  <a:off x="6470" y="1806"/>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3" name="Freeform 2462"/>
                <p:cNvSpPr>
                  <a:spLocks/>
                </p:cNvSpPr>
                <p:nvPr/>
              </p:nvSpPr>
              <p:spPr bwMode="auto">
                <a:xfrm>
                  <a:off x="6477" y="1791"/>
                  <a:ext cx="2" cy="5"/>
                </a:xfrm>
                <a:custGeom>
                  <a:avLst/>
                  <a:gdLst>
                    <a:gd name="T0" fmla="*/ 0 w 2"/>
                    <a:gd name="T1" fmla="*/ 3 h 5"/>
                    <a:gd name="T2" fmla="*/ 2 w 2"/>
                    <a:gd name="T3" fmla="*/ 0 h 5"/>
                    <a:gd name="T4" fmla="*/ 0 w 2"/>
                    <a:gd name="T5" fmla="*/ 5 h 5"/>
                    <a:gd name="T6" fmla="*/ 0 w 2"/>
                    <a:gd name="T7" fmla="*/ 3 h 5"/>
                  </a:gdLst>
                  <a:ahLst/>
                  <a:cxnLst>
                    <a:cxn ang="0">
                      <a:pos x="T0" y="T1"/>
                    </a:cxn>
                    <a:cxn ang="0">
                      <a:pos x="T2" y="T3"/>
                    </a:cxn>
                    <a:cxn ang="0">
                      <a:pos x="T4" y="T5"/>
                    </a:cxn>
                    <a:cxn ang="0">
                      <a:pos x="T6" y="T7"/>
                    </a:cxn>
                  </a:cxnLst>
                  <a:rect l="0" t="0" r="r" b="b"/>
                  <a:pathLst>
                    <a:path w="2" h="5">
                      <a:moveTo>
                        <a:pt x="0" y="3"/>
                      </a:moveTo>
                      <a:lnTo>
                        <a:pt x="2"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4" name="Freeform 2463"/>
                <p:cNvSpPr>
                  <a:spLocks/>
                </p:cNvSpPr>
                <p:nvPr/>
              </p:nvSpPr>
              <p:spPr bwMode="auto">
                <a:xfrm>
                  <a:off x="6477" y="1789"/>
                  <a:ext cx="2" cy="5"/>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1" y="1"/>
                        <a:pt x="1" y="0"/>
                      </a:cubicBezTo>
                      <a:cubicBezTo>
                        <a:pt x="1" y="0"/>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5" name="Freeform 2464"/>
                <p:cNvSpPr>
                  <a:spLocks/>
                </p:cNvSpPr>
                <p:nvPr/>
              </p:nvSpPr>
              <p:spPr bwMode="auto">
                <a:xfrm>
                  <a:off x="6475" y="179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6" name="Freeform 2465"/>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7" name="Freeform 2466"/>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8" name="Freeform 2467"/>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9" name="Freeform 2468"/>
                <p:cNvSpPr>
                  <a:spLocks/>
                </p:cNvSpPr>
                <p:nvPr/>
              </p:nvSpPr>
              <p:spPr bwMode="auto">
                <a:xfrm>
                  <a:off x="6467" y="1806"/>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0" y="2"/>
                        <a:pt x="0" y="3"/>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0" name="Freeform 2469"/>
                <p:cNvSpPr>
                  <a:spLocks/>
                </p:cNvSpPr>
                <p:nvPr/>
              </p:nvSpPr>
              <p:spPr bwMode="auto">
                <a:xfrm>
                  <a:off x="6470" y="180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1" name="Rectangle 2470"/>
                <p:cNvSpPr>
                  <a:spLocks noChangeArrowheads="1"/>
                </p:cNvSpPr>
                <p:nvPr/>
              </p:nvSpPr>
              <p:spPr bwMode="auto">
                <a:xfrm>
                  <a:off x="6470" y="180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2" name="Freeform 2471"/>
                <p:cNvSpPr>
                  <a:spLocks/>
                </p:cNvSpPr>
                <p:nvPr/>
              </p:nvSpPr>
              <p:spPr bwMode="auto">
                <a:xfrm>
                  <a:off x="6472" y="1799"/>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1"/>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3" name="Freeform 2472"/>
                <p:cNvSpPr>
                  <a:spLocks/>
                </p:cNvSpPr>
                <p:nvPr/>
              </p:nvSpPr>
              <p:spPr bwMode="auto">
                <a:xfrm>
                  <a:off x="6472"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4" name="Freeform 2473"/>
                <p:cNvSpPr>
                  <a:spLocks/>
                </p:cNvSpPr>
                <p:nvPr/>
              </p:nvSpPr>
              <p:spPr bwMode="auto">
                <a:xfrm>
                  <a:off x="6470" y="18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5" name="Freeform 2474"/>
                <p:cNvSpPr>
                  <a:spLocks/>
                </p:cNvSpPr>
                <p:nvPr/>
              </p:nvSpPr>
              <p:spPr bwMode="auto">
                <a:xfrm>
                  <a:off x="6470" y="1801"/>
                  <a:ext cx="2" cy="2"/>
                </a:xfrm>
                <a:custGeom>
                  <a:avLst/>
                  <a:gdLst>
                    <a:gd name="T0" fmla="*/ 0 w 1"/>
                    <a:gd name="T1" fmla="*/ 1 h 1"/>
                    <a:gd name="T2" fmla="*/ 1 w 1"/>
                    <a:gd name="T3" fmla="*/ 0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1"/>
                        <a:pt x="1"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6" name="Freeform 2475"/>
                <p:cNvSpPr>
                  <a:spLocks/>
                </p:cNvSpPr>
                <p:nvPr/>
              </p:nvSpPr>
              <p:spPr bwMode="auto">
                <a:xfrm>
                  <a:off x="6472" y="17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7" name="Freeform 2476"/>
                <p:cNvSpPr>
                  <a:spLocks/>
                </p:cNvSpPr>
                <p:nvPr/>
              </p:nvSpPr>
              <p:spPr bwMode="auto">
                <a:xfrm>
                  <a:off x="6472" y="1799"/>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8" name="Freeform 2477"/>
                <p:cNvSpPr>
                  <a:spLocks/>
                </p:cNvSpPr>
                <p:nvPr/>
              </p:nvSpPr>
              <p:spPr bwMode="auto">
                <a:xfrm>
                  <a:off x="6472" y="18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9" name="Freeform 2478"/>
                <p:cNvSpPr>
                  <a:spLocks/>
                </p:cNvSpPr>
                <p:nvPr/>
              </p:nvSpPr>
              <p:spPr bwMode="auto">
                <a:xfrm>
                  <a:off x="6456" y="1801"/>
                  <a:ext cx="14" cy="19"/>
                </a:xfrm>
                <a:custGeom>
                  <a:avLst/>
                  <a:gdLst>
                    <a:gd name="T0" fmla="*/ 0 w 6"/>
                    <a:gd name="T1" fmla="*/ 8 h 8"/>
                    <a:gd name="T2" fmla="*/ 1 w 6"/>
                    <a:gd name="T3" fmla="*/ 7 h 8"/>
                    <a:gd name="T4" fmla="*/ 6 w 6"/>
                    <a:gd name="T5" fmla="*/ 0 h 8"/>
                    <a:gd name="T6" fmla="*/ 5 w 6"/>
                    <a:gd name="T7" fmla="*/ 2 h 8"/>
                    <a:gd name="T8" fmla="*/ 3 w 6"/>
                    <a:gd name="T9" fmla="*/ 5 h 8"/>
                    <a:gd name="T10" fmla="*/ 3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1" y="7"/>
                        <a:pt x="4" y="2"/>
                        <a:pt x="6" y="0"/>
                      </a:cubicBezTo>
                      <a:cubicBezTo>
                        <a:pt x="6" y="0"/>
                        <a:pt x="5" y="1"/>
                        <a:pt x="5" y="2"/>
                      </a:cubicBezTo>
                      <a:cubicBezTo>
                        <a:pt x="4" y="2"/>
                        <a:pt x="4" y="3"/>
                        <a:pt x="3" y="5"/>
                      </a:cubicBezTo>
                      <a:cubicBezTo>
                        <a:pt x="2" y="5"/>
                        <a:pt x="3" y="4"/>
                        <a:pt x="3" y="3"/>
                      </a:cubicBezTo>
                      <a:cubicBezTo>
                        <a:pt x="2" y="5"/>
                        <a:pt x="2" y="5"/>
                        <a:pt x="0" y="8"/>
                      </a:cubicBezTo>
                      <a:cubicBezTo>
                        <a:pt x="1" y="7"/>
                        <a:pt x="1" y="7"/>
                        <a:pt x="1" y="7"/>
                      </a:cubicBezTo>
                      <a:cubicBezTo>
                        <a:pt x="0" y="7"/>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0" name="Freeform 2479"/>
                <p:cNvSpPr>
                  <a:spLocks/>
                </p:cNvSpPr>
                <p:nvPr/>
              </p:nvSpPr>
              <p:spPr bwMode="auto">
                <a:xfrm>
                  <a:off x="6470" y="1796"/>
                  <a:ext cx="2" cy="5"/>
                </a:xfrm>
                <a:custGeom>
                  <a:avLst/>
                  <a:gdLst>
                    <a:gd name="T0" fmla="*/ 0 w 1"/>
                    <a:gd name="T1" fmla="*/ 2 h 2"/>
                    <a:gd name="T2" fmla="*/ 0 w 1"/>
                    <a:gd name="T3" fmla="*/ 2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0" y="2"/>
                        <a:pt x="0" y="2"/>
                      </a:cubicBezTo>
                      <a:cubicBezTo>
                        <a:pt x="0" y="2"/>
                        <a:pt x="1" y="1"/>
                        <a:pt x="1" y="0"/>
                      </a:cubicBezTo>
                      <a:cubicBezTo>
                        <a:pt x="1" y="1"/>
                        <a:pt x="1"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1" name="Freeform 2480"/>
                <p:cNvSpPr>
                  <a:spLocks/>
                </p:cNvSpPr>
                <p:nvPr/>
              </p:nvSpPr>
              <p:spPr bwMode="auto">
                <a:xfrm>
                  <a:off x="6465" y="1799"/>
                  <a:ext cx="7" cy="11"/>
                </a:xfrm>
                <a:custGeom>
                  <a:avLst/>
                  <a:gdLst>
                    <a:gd name="T0" fmla="*/ 2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2 w 3"/>
                    <a:gd name="T23" fmla="*/ 1 h 5"/>
                    <a:gd name="T24" fmla="*/ 3 w 3"/>
                    <a:gd name="T25" fmla="*/ 1 h 5"/>
                    <a:gd name="T26" fmla="*/ 3 w 3"/>
                    <a:gd name="T27" fmla="*/ 0 h 5"/>
                    <a:gd name="T28" fmla="*/ 3 w 3"/>
                    <a:gd name="T29" fmla="*/ 0 h 5"/>
                    <a:gd name="T30" fmla="*/ 2 w 3"/>
                    <a:gd name="T31" fmla="*/ 1 h 5"/>
                    <a:gd name="T32" fmla="*/ 2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2" y="1"/>
                      </a:moveTo>
                      <a:cubicBezTo>
                        <a:pt x="1" y="3"/>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2" y="1"/>
                      </a:cubicBezTo>
                      <a:cubicBezTo>
                        <a:pt x="3" y="1"/>
                        <a:pt x="3" y="1"/>
                        <a:pt x="3" y="1"/>
                      </a:cubicBezTo>
                      <a:cubicBezTo>
                        <a:pt x="3" y="0"/>
                        <a:pt x="3" y="0"/>
                        <a:pt x="3" y="0"/>
                      </a:cubicBezTo>
                      <a:cubicBezTo>
                        <a:pt x="3" y="0"/>
                        <a:pt x="3" y="0"/>
                        <a:pt x="3" y="0"/>
                      </a:cubicBezTo>
                      <a:cubicBezTo>
                        <a:pt x="2" y="1"/>
                        <a:pt x="2" y="1"/>
                        <a:pt x="2"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2" name="Freeform 2481"/>
                <p:cNvSpPr>
                  <a:spLocks/>
                </p:cNvSpPr>
                <p:nvPr/>
              </p:nvSpPr>
              <p:spPr bwMode="auto">
                <a:xfrm>
                  <a:off x="6460" y="18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3" name="Freeform 2482"/>
                <p:cNvSpPr>
                  <a:spLocks/>
                </p:cNvSpPr>
                <p:nvPr/>
              </p:nvSpPr>
              <p:spPr bwMode="auto">
                <a:xfrm>
                  <a:off x="6463" y="1808"/>
                  <a:ext cx="4"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3"/>
                        <a:pt x="0" y="3"/>
                      </a:cubicBezTo>
                      <a:cubicBezTo>
                        <a:pt x="0" y="4"/>
                        <a:pt x="0" y="4"/>
                        <a:pt x="0" y="5"/>
                      </a:cubicBezTo>
                      <a:cubicBezTo>
                        <a:pt x="0" y="4"/>
                        <a:pt x="1" y="4"/>
                        <a:pt x="1" y="3"/>
                      </a:cubicBezTo>
                      <a:cubicBezTo>
                        <a:pt x="1" y="3"/>
                        <a:pt x="1" y="3"/>
                        <a:pt x="1" y="3"/>
                      </a:cubicBezTo>
                      <a:cubicBezTo>
                        <a:pt x="1" y="2"/>
                        <a:pt x="2" y="1"/>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4" name="Freeform 2483"/>
                <p:cNvSpPr>
                  <a:spLocks/>
                </p:cNvSpPr>
                <p:nvPr/>
              </p:nvSpPr>
              <p:spPr bwMode="auto">
                <a:xfrm>
                  <a:off x="6463" y="1810"/>
                  <a:ext cx="2" cy="5"/>
                </a:xfrm>
                <a:custGeom>
                  <a:avLst/>
                  <a:gdLst>
                    <a:gd name="T0" fmla="*/ 1 w 1"/>
                    <a:gd name="T1" fmla="*/ 0 h 2"/>
                    <a:gd name="T2" fmla="*/ 1 w 1"/>
                    <a:gd name="T3" fmla="*/ 0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1" y="1"/>
                        <a:pt x="1" y="1"/>
                        <a:pt x="1"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5" name="Freeform 2484"/>
                <p:cNvSpPr>
                  <a:spLocks/>
                </p:cNvSpPr>
                <p:nvPr/>
              </p:nvSpPr>
              <p:spPr bwMode="auto">
                <a:xfrm>
                  <a:off x="6470" y="1794"/>
                  <a:ext cx="5" cy="5"/>
                </a:xfrm>
                <a:custGeom>
                  <a:avLst/>
                  <a:gdLst>
                    <a:gd name="T0" fmla="*/ 2 w 5"/>
                    <a:gd name="T1" fmla="*/ 5 h 5"/>
                    <a:gd name="T2" fmla="*/ 5 w 5"/>
                    <a:gd name="T3" fmla="*/ 0 h 5"/>
                    <a:gd name="T4" fmla="*/ 0 w 5"/>
                    <a:gd name="T5" fmla="*/ 5 h 5"/>
                    <a:gd name="T6" fmla="*/ 2 w 5"/>
                    <a:gd name="T7" fmla="*/ 5 h 5"/>
                  </a:gdLst>
                  <a:ahLst/>
                  <a:cxnLst>
                    <a:cxn ang="0">
                      <a:pos x="T0" y="T1"/>
                    </a:cxn>
                    <a:cxn ang="0">
                      <a:pos x="T2" y="T3"/>
                    </a:cxn>
                    <a:cxn ang="0">
                      <a:pos x="T4" y="T5"/>
                    </a:cxn>
                    <a:cxn ang="0">
                      <a:pos x="T6" y="T7"/>
                    </a:cxn>
                  </a:cxnLst>
                  <a:rect l="0" t="0" r="r" b="b"/>
                  <a:pathLst>
                    <a:path w="5" h="5">
                      <a:moveTo>
                        <a:pt x="2" y="5"/>
                      </a:moveTo>
                      <a:lnTo>
                        <a:pt x="5" y="0"/>
                      </a:lnTo>
                      <a:lnTo>
                        <a:pt x="0"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6" name="Freeform 2485"/>
                <p:cNvSpPr>
                  <a:spLocks/>
                </p:cNvSpPr>
                <p:nvPr/>
              </p:nvSpPr>
              <p:spPr bwMode="auto">
                <a:xfrm>
                  <a:off x="6470" y="1796"/>
                  <a:ext cx="2" cy="3"/>
                </a:xfrm>
                <a:custGeom>
                  <a:avLst/>
                  <a:gdLst>
                    <a:gd name="T0" fmla="*/ 0 w 2"/>
                    <a:gd name="T1" fmla="*/ 3 h 3"/>
                    <a:gd name="T2" fmla="*/ 2 w 2"/>
                    <a:gd name="T3" fmla="*/ 0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2"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7" name="Freeform 2486"/>
                <p:cNvSpPr>
                  <a:spLocks/>
                </p:cNvSpPr>
                <p:nvPr/>
              </p:nvSpPr>
              <p:spPr bwMode="auto">
                <a:xfrm>
                  <a:off x="6413" y="18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8" name="Freeform 2487"/>
                <p:cNvSpPr>
                  <a:spLocks/>
                </p:cNvSpPr>
                <p:nvPr/>
              </p:nvSpPr>
              <p:spPr bwMode="auto">
                <a:xfrm>
                  <a:off x="6415" y="1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9" name="Freeform 2488"/>
                <p:cNvSpPr>
                  <a:spLocks/>
                </p:cNvSpPr>
                <p:nvPr/>
              </p:nvSpPr>
              <p:spPr bwMode="auto">
                <a:xfrm>
                  <a:off x="6460" y="1782"/>
                  <a:ext cx="5" cy="7"/>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0" name="Freeform 2489"/>
                <p:cNvSpPr>
                  <a:spLocks/>
                </p:cNvSpPr>
                <p:nvPr/>
              </p:nvSpPr>
              <p:spPr bwMode="auto">
                <a:xfrm>
                  <a:off x="6434" y="1799"/>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1" name="Freeform 2490"/>
                <p:cNvSpPr>
                  <a:spLocks/>
                </p:cNvSpPr>
                <p:nvPr/>
              </p:nvSpPr>
              <p:spPr bwMode="auto">
                <a:xfrm>
                  <a:off x="6422" y="1810"/>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2" name="Freeform 2491"/>
                <p:cNvSpPr>
                  <a:spLocks/>
                </p:cNvSpPr>
                <p:nvPr/>
              </p:nvSpPr>
              <p:spPr bwMode="auto">
                <a:xfrm>
                  <a:off x="6406" y="181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3" name="Freeform 2492"/>
                <p:cNvSpPr>
                  <a:spLocks/>
                </p:cNvSpPr>
                <p:nvPr/>
              </p:nvSpPr>
              <p:spPr bwMode="auto">
                <a:xfrm>
                  <a:off x="6463" y="1794"/>
                  <a:ext cx="4"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4" name="Freeform 2493"/>
                <p:cNvSpPr>
                  <a:spLocks/>
                </p:cNvSpPr>
                <p:nvPr/>
              </p:nvSpPr>
              <p:spPr bwMode="auto">
                <a:xfrm>
                  <a:off x="6439" y="177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5" name="Freeform 2494"/>
                <p:cNvSpPr>
                  <a:spLocks/>
                </p:cNvSpPr>
                <p:nvPr/>
              </p:nvSpPr>
              <p:spPr bwMode="auto">
                <a:xfrm>
                  <a:off x="6465" y="1791"/>
                  <a:ext cx="2" cy="3"/>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6" name="Freeform 2495"/>
                <p:cNvSpPr>
                  <a:spLocks/>
                </p:cNvSpPr>
                <p:nvPr/>
              </p:nvSpPr>
              <p:spPr bwMode="auto">
                <a:xfrm>
                  <a:off x="6389" y="179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7" name="Freeform 2496"/>
                <p:cNvSpPr>
                  <a:spLocks/>
                </p:cNvSpPr>
                <p:nvPr/>
              </p:nvSpPr>
              <p:spPr bwMode="auto">
                <a:xfrm>
                  <a:off x="6415" y="1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8" name="Rectangle 2497"/>
                <p:cNvSpPr>
                  <a:spLocks noChangeArrowheads="1"/>
                </p:cNvSpPr>
                <p:nvPr/>
              </p:nvSpPr>
              <p:spPr bwMode="auto">
                <a:xfrm>
                  <a:off x="6470" y="179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9" name="Freeform 2498"/>
                <p:cNvSpPr>
                  <a:spLocks/>
                </p:cNvSpPr>
                <p:nvPr/>
              </p:nvSpPr>
              <p:spPr bwMode="auto">
                <a:xfrm>
                  <a:off x="6460" y="1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0" name="Freeform 2499"/>
                <p:cNvSpPr>
                  <a:spLocks/>
                </p:cNvSpPr>
                <p:nvPr/>
              </p:nvSpPr>
              <p:spPr bwMode="auto">
                <a:xfrm>
                  <a:off x="644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1" name="Freeform 2500"/>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2" name="Freeform 2501"/>
                <p:cNvSpPr>
                  <a:spLocks/>
                </p:cNvSpPr>
                <p:nvPr/>
              </p:nvSpPr>
              <p:spPr bwMode="auto">
                <a:xfrm>
                  <a:off x="6470" y="17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3" name="Freeform 2502"/>
                <p:cNvSpPr>
                  <a:spLocks/>
                </p:cNvSpPr>
                <p:nvPr/>
              </p:nvSpPr>
              <p:spPr bwMode="auto">
                <a:xfrm>
                  <a:off x="6470" y="17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4" name="Freeform 2503"/>
                <p:cNvSpPr>
                  <a:spLocks/>
                </p:cNvSpPr>
                <p:nvPr/>
              </p:nvSpPr>
              <p:spPr bwMode="auto">
                <a:xfrm>
                  <a:off x="6406" y="17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5" name="Freeform 2504"/>
                <p:cNvSpPr>
                  <a:spLocks/>
                </p:cNvSpPr>
                <p:nvPr/>
              </p:nvSpPr>
              <p:spPr bwMode="auto">
                <a:xfrm>
                  <a:off x="6429" y="18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6" name="Freeform 2505"/>
                <p:cNvSpPr>
                  <a:spLocks/>
                </p:cNvSpPr>
                <p:nvPr/>
              </p:nvSpPr>
              <p:spPr bwMode="auto">
                <a:xfrm>
                  <a:off x="6427" y="1810"/>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7" name="Freeform 2506"/>
                <p:cNvSpPr>
                  <a:spLocks noEditPoints="1"/>
                </p:cNvSpPr>
                <p:nvPr/>
              </p:nvSpPr>
              <p:spPr bwMode="auto">
                <a:xfrm>
                  <a:off x="6382" y="1761"/>
                  <a:ext cx="90" cy="68"/>
                </a:xfrm>
                <a:custGeom>
                  <a:avLst/>
                  <a:gdLst>
                    <a:gd name="T0" fmla="*/ 13 w 38"/>
                    <a:gd name="T1" fmla="*/ 23 h 29"/>
                    <a:gd name="T2" fmla="*/ 14 w 38"/>
                    <a:gd name="T3" fmla="*/ 21 h 29"/>
                    <a:gd name="T4" fmla="*/ 13 w 38"/>
                    <a:gd name="T5" fmla="*/ 23 h 29"/>
                    <a:gd name="T6" fmla="*/ 15 w 38"/>
                    <a:gd name="T7" fmla="*/ 22 h 29"/>
                    <a:gd name="T8" fmla="*/ 16 w 38"/>
                    <a:gd name="T9" fmla="*/ 22 h 29"/>
                    <a:gd name="T10" fmla="*/ 22 w 38"/>
                    <a:gd name="T11" fmla="*/ 17 h 29"/>
                    <a:gd name="T12" fmla="*/ 22 w 38"/>
                    <a:gd name="T13" fmla="*/ 17 h 29"/>
                    <a:gd name="T14" fmla="*/ 18 w 38"/>
                    <a:gd name="T15" fmla="*/ 22 h 29"/>
                    <a:gd name="T16" fmla="*/ 19 w 38"/>
                    <a:gd name="T17" fmla="*/ 22 h 29"/>
                    <a:gd name="T18" fmla="*/ 20 w 38"/>
                    <a:gd name="T19" fmla="*/ 23 h 29"/>
                    <a:gd name="T20" fmla="*/ 20 w 38"/>
                    <a:gd name="T21" fmla="*/ 25 h 29"/>
                    <a:gd name="T22" fmla="*/ 20 w 38"/>
                    <a:gd name="T23" fmla="*/ 26 h 29"/>
                    <a:gd name="T24" fmla="*/ 29 w 38"/>
                    <a:gd name="T25" fmla="*/ 17 h 29"/>
                    <a:gd name="T26" fmla="*/ 22 w 38"/>
                    <a:gd name="T27" fmla="*/ 26 h 29"/>
                    <a:gd name="T28" fmla="*/ 22 w 38"/>
                    <a:gd name="T29" fmla="*/ 27 h 29"/>
                    <a:gd name="T30" fmla="*/ 23 w 38"/>
                    <a:gd name="T31" fmla="*/ 27 h 29"/>
                    <a:gd name="T32" fmla="*/ 26 w 38"/>
                    <a:gd name="T33" fmla="*/ 26 h 29"/>
                    <a:gd name="T34" fmla="*/ 31 w 38"/>
                    <a:gd name="T35" fmla="*/ 20 h 29"/>
                    <a:gd name="T36" fmla="*/ 29 w 38"/>
                    <a:gd name="T37" fmla="*/ 25 h 29"/>
                    <a:gd name="T38" fmla="*/ 33 w 38"/>
                    <a:gd name="T39" fmla="*/ 20 h 29"/>
                    <a:gd name="T40" fmla="*/ 38 w 38"/>
                    <a:gd name="T41" fmla="*/ 14 h 29"/>
                    <a:gd name="T42" fmla="*/ 36 w 38"/>
                    <a:gd name="T43" fmla="*/ 17 h 29"/>
                    <a:gd name="T44" fmla="*/ 37 w 38"/>
                    <a:gd name="T45" fmla="*/ 14 h 29"/>
                    <a:gd name="T46" fmla="*/ 36 w 38"/>
                    <a:gd name="T47" fmla="*/ 13 h 29"/>
                    <a:gd name="T48" fmla="*/ 32 w 38"/>
                    <a:gd name="T49" fmla="*/ 14 h 29"/>
                    <a:gd name="T50" fmla="*/ 33 w 38"/>
                    <a:gd name="T51" fmla="*/ 12 h 29"/>
                    <a:gd name="T52" fmla="*/ 30 w 38"/>
                    <a:gd name="T53" fmla="*/ 15 h 29"/>
                    <a:gd name="T54" fmla="*/ 28 w 38"/>
                    <a:gd name="T55" fmla="*/ 16 h 29"/>
                    <a:gd name="T56" fmla="*/ 28 w 38"/>
                    <a:gd name="T57" fmla="*/ 12 h 29"/>
                    <a:gd name="T58" fmla="*/ 26 w 38"/>
                    <a:gd name="T59" fmla="*/ 13 h 29"/>
                    <a:gd name="T60" fmla="*/ 25 w 38"/>
                    <a:gd name="T61" fmla="*/ 12 h 29"/>
                    <a:gd name="T62" fmla="*/ 23 w 38"/>
                    <a:gd name="T63" fmla="*/ 13 h 29"/>
                    <a:gd name="T64" fmla="*/ 24 w 38"/>
                    <a:gd name="T65" fmla="*/ 9 h 29"/>
                    <a:gd name="T66" fmla="*/ 22 w 38"/>
                    <a:gd name="T67" fmla="*/ 7 h 29"/>
                    <a:gd name="T68" fmla="*/ 21 w 38"/>
                    <a:gd name="T69" fmla="*/ 5 h 29"/>
                    <a:gd name="T70" fmla="*/ 18 w 38"/>
                    <a:gd name="T71" fmla="*/ 6 h 29"/>
                    <a:gd name="T72" fmla="*/ 18 w 38"/>
                    <a:gd name="T73" fmla="*/ 2 h 29"/>
                    <a:gd name="T74" fmla="*/ 17 w 38"/>
                    <a:gd name="T75" fmla="*/ 3 h 29"/>
                    <a:gd name="T76" fmla="*/ 16 w 38"/>
                    <a:gd name="T77" fmla="*/ 2 h 29"/>
                    <a:gd name="T78" fmla="*/ 15 w 38"/>
                    <a:gd name="T79" fmla="*/ 2 h 29"/>
                    <a:gd name="T80" fmla="*/ 14 w 38"/>
                    <a:gd name="T81" fmla="*/ 1 h 29"/>
                    <a:gd name="T82" fmla="*/ 3 w 38"/>
                    <a:gd name="T83" fmla="*/ 10 h 29"/>
                    <a:gd name="T84" fmla="*/ 3 w 38"/>
                    <a:gd name="T85" fmla="*/ 14 h 29"/>
                    <a:gd name="T86" fmla="*/ 3 w 38"/>
                    <a:gd name="T87" fmla="*/ 15 h 29"/>
                    <a:gd name="T88" fmla="*/ 8 w 38"/>
                    <a:gd name="T89" fmla="*/ 14 h 29"/>
                    <a:gd name="T90" fmla="*/ 8 w 38"/>
                    <a:gd name="T91" fmla="*/ 17 h 29"/>
                    <a:gd name="T92" fmla="*/ 11 w 38"/>
                    <a:gd name="T93" fmla="*/ 15 h 29"/>
                    <a:gd name="T94" fmla="*/ 8 w 38"/>
                    <a:gd name="T95" fmla="*/ 19 h 29"/>
                    <a:gd name="T96" fmla="*/ 10 w 38"/>
                    <a:gd name="T97" fmla="*/ 17 h 29"/>
                    <a:gd name="T98" fmla="*/ 11 w 38"/>
                    <a:gd name="T99" fmla="*/ 19 h 29"/>
                    <a:gd name="T100" fmla="*/ 13 w 38"/>
                    <a:gd name="T101" fmla="*/ 17 h 29"/>
                    <a:gd name="T102" fmla="*/ 12 w 38"/>
                    <a:gd name="T103" fmla="*/ 19 h 29"/>
                    <a:gd name="T104" fmla="*/ 12 w 38"/>
                    <a:gd name="T105" fmla="*/ 22 h 29"/>
                    <a:gd name="T106" fmla="*/ 13 w 38"/>
                    <a:gd name="T107" fmla="*/ 22 h 29"/>
                    <a:gd name="T108" fmla="*/ 20 w 38"/>
                    <a:gd name="T109" fmla="*/ 20 h 29"/>
                    <a:gd name="T110" fmla="*/ 36 w 38"/>
                    <a:gd name="T111"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29">
                      <a:moveTo>
                        <a:pt x="13" y="22"/>
                      </a:moveTo>
                      <a:cubicBezTo>
                        <a:pt x="12" y="23"/>
                        <a:pt x="12" y="23"/>
                        <a:pt x="12" y="23"/>
                      </a:cubicBezTo>
                      <a:cubicBezTo>
                        <a:pt x="11" y="25"/>
                        <a:pt x="11" y="24"/>
                        <a:pt x="10" y="26"/>
                      </a:cubicBezTo>
                      <a:cubicBezTo>
                        <a:pt x="13" y="22"/>
                        <a:pt x="10" y="26"/>
                        <a:pt x="14" y="21"/>
                      </a:cubicBezTo>
                      <a:cubicBezTo>
                        <a:pt x="13" y="22"/>
                        <a:pt x="13" y="22"/>
                        <a:pt x="13" y="22"/>
                      </a:cubicBezTo>
                      <a:cubicBezTo>
                        <a:pt x="13" y="22"/>
                        <a:pt x="13" y="23"/>
                        <a:pt x="13" y="23"/>
                      </a:cubicBezTo>
                      <a:cubicBezTo>
                        <a:pt x="11" y="25"/>
                        <a:pt x="15" y="19"/>
                        <a:pt x="15" y="20"/>
                      </a:cubicBezTo>
                      <a:cubicBezTo>
                        <a:pt x="14" y="20"/>
                        <a:pt x="14" y="21"/>
                        <a:pt x="14" y="22"/>
                      </a:cubicBezTo>
                      <a:cubicBezTo>
                        <a:pt x="15" y="21"/>
                        <a:pt x="15" y="21"/>
                        <a:pt x="15" y="21"/>
                      </a:cubicBezTo>
                      <a:cubicBezTo>
                        <a:pt x="14" y="21"/>
                        <a:pt x="14" y="21"/>
                        <a:pt x="14" y="21"/>
                      </a:cubicBezTo>
                      <a:cubicBezTo>
                        <a:pt x="14" y="21"/>
                        <a:pt x="14" y="21"/>
                        <a:pt x="14" y="21"/>
                      </a:cubicBezTo>
                      <a:cubicBezTo>
                        <a:pt x="14" y="21"/>
                        <a:pt x="14" y="21"/>
                        <a:pt x="14" y="21"/>
                      </a:cubicBezTo>
                      <a:cubicBezTo>
                        <a:pt x="15" y="21"/>
                        <a:pt x="16" y="20"/>
                        <a:pt x="16" y="19"/>
                      </a:cubicBezTo>
                      <a:cubicBezTo>
                        <a:pt x="16" y="20"/>
                        <a:pt x="16" y="20"/>
                        <a:pt x="15" y="20"/>
                      </a:cubicBezTo>
                      <a:cubicBezTo>
                        <a:pt x="16" y="19"/>
                        <a:pt x="16" y="19"/>
                        <a:pt x="16" y="19"/>
                      </a:cubicBezTo>
                      <a:cubicBezTo>
                        <a:pt x="15" y="20"/>
                        <a:pt x="14" y="21"/>
                        <a:pt x="14" y="21"/>
                      </a:cubicBezTo>
                      <a:cubicBezTo>
                        <a:pt x="11" y="25"/>
                        <a:pt x="15" y="20"/>
                        <a:pt x="13" y="23"/>
                      </a:cubicBezTo>
                      <a:cubicBezTo>
                        <a:pt x="13" y="23"/>
                        <a:pt x="13" y="23"/>
                        <a:pt x="13" y="23"/>
                      </a:cubicBezTo>
                      <a:cubicBezTo>
                        <a:pt x="11" y="25"/>
                        <a:pt x="12" y="25"/>
                        <a:pt x="11" y="26"/>
                      </a:cubicBezTo>
                      <a:cubicBezTo>
                        <a:pt x="11" y="25"/>
                        <a:pt x="13" y="22"/>
                        <a:pt x="14" y="21"/>
                      </a:cubicBezTo>
                      <a:cubicBezTo>
                        <a:pt x="14" y="22"/>
                        <a:pt x="14" y="22"/>
                        <a:pt x="15" y="21"/>
                      </a:cubicBezTo>
                      <a:cubicBezTo>
                        <a:pt x="14" y="23"/>
                        <a:pt x="14" y="22"/>
                        <a:pt x="14" y="22"/>
                      </a:cubicBezTo>
                      <a:cubicBezTo>
                        <a:pt x="13" y="24"/>
                        <a:pt x="13" y="24"/>
                        <a:pt x="13" y="24"/>
                      </a:cubicBezTo>
                      <a:cubicBezTo>
                        <a:pt x="13" y="24"/>
                        <a:pt x="14" y="23"/>
                        <a:pt x="15" y="22"/>
                      </a:cubicBezTo>
                      <a:cubicBezTo>
                        <a:pt x="15" y="22"/>
                        <a:pt x="13" y="24"/>
                        <a:pt x="12" y="25"/>
                      </a:cubicBezTo>
                      <a:cubicBezTo>
                        <a:pt x="12" y="25"/>
                        <a:pt x="14" y="23"/>
                        <a:pt x="15" y="22"/>
                      </a:cubicBezTo>
                      <a:cubicBezTo>
                        <a:pt x="14" y="23"/>
                        <a:pt x="15" y="22"/>
                        <a:pt x="16" y="21"/>
                      </a:cubicBezTo>
                      <a:cubicBezTo>
                        <a:pt x="16" y="22"/>
                        <a:pt x="15" y="23"/>
                        <a:pt x="15" y="23"/>
                      </a:cubicBezTo>
                      <a:cubicBezTo>
                        <a:pt x="16" y="22"/>
                        <a:pt x="16" y="22"/>
                        <a:pt x="16" y="22"/>
                      </a:cubicBezTo>
                      <a:cubicBezTo>
                        <a:pt x="16" y="22"/>
                        <a:pt x="16" y="22"/>
                        <a:pt x="16" y="22"/>
                      </a:cubicBezTo>
                      <a:cubicBezTo>
                        <a:pt x="16" y="22"/>
                        <a:pt x="17" y="21"/>
                        <a:pt x="18" y="20"/>
                      </a:cubicBezTo>
                      <a:cubicBezTo>
                        <a:pt x="20" y="18"/>
                        <a:pt x="15" y="23"/>
                        <a:pt x="18" y="21"/>
                      </a:cubicBezTo>
                      <a:cubicBezTo>
                        <a:pt x="17" y="22"/>
                        <a:pt x="17" y="22"/>
                        <a:pt x="16" y="23"/>
                      </a:cubicBezTo>
                      <a:cubicBezTo>
                        <a:pt x="17" y="22"/>
                        <a:pt x="17" y="22"/>
                        <a:pt x="19" y="20"/>
                      </a:cubicBezTo>
                      <a:cubicBezTo>
                        <a:pt x="18" y="21"/>
                        <a:pt x="18" y="21"/>
                        <a:pt x="18" y="21"/>
                      </a:cubicBezTo>
                      <a:cubicBezTo>
                        <a:pt x="19" y="20"/>
                        <a:pt x="21" y="18"/>
                        <a:pt x="22" y="17"/>
                      </a:cubicBezTo>
                      <a:cubicBezTo>
                        <a:pt x="23" y="16"/>
                        <a:pt x="23" y="16"/>
                        <a:pt x="24" y="15"/>
                      </a:cubicBezTo>
                      <a:cubicBezTo>
                        <a:pt x="25" y="14"/>
                        <a:pt x="25" y="14"/>
                        <a:pt x="25" y="14"/>
                      </a:cubicBezTo>
                      <a:cubicBezTo>
                        <a:pt x="24" y="15"/>
                        <a:pt x="24" y="15"/>
                        <a:pt x="23" y="16"/>
                      </a:cubicBezTo>
                      <a:cubicBezTo>
                        <a:pt x="23" y="16"/>
                        <a:pt x="23" y="16"/>
                        <a:pt x="23" y="16"/>
                      </a:cubicBezTo>
                      <a:cubicBezTo>
                        <a:pt x="23" y="17"/>
                        <a:pt x="22" y="18"/>
                        <a:pt x="21" y="19"/>
                      </a:cubicBezTo>
                      <a:cubicBezTo>
                        <a:pt x="21" y="18"/>
                        <a:pt x="22" y="18"/>
                        <a:pt x="22" y="17"/>
                      </a:cubicBezTo>
                      <a:cubicBezTo>
                        <a:pt x="21" y="19"/>
                        <a:pt x="20" y="20"/>
                        <a:pt x="19" y="21"/>
                      </a:cubicBezTo>
                      <a:cubicBezTo>
                        <a:pt x="19" y="21"/>
                        <a:pt x="19" y="21"/>
                        <a:pt x="19" y="20"/>
                      </a:cubicBezTo>
                      <a:cubicBezTo>
                        <a:pt x="19" y="21"/>
                        <a:pt x="19" y="21"/>
                        <a:pt x="18" y="21"/>
                      </a:cubicBezTo>
                      <a:cubicBezTo>
                        <a:pt x="18" y="21"/>
                        <a:pt x="19" y="21"/>
                        <a:pt x="19" y="21"/>
                      </a:cubicBezTo>
                      <a:cubicBezTo>
                        <a:pt x="17" y="23"/>
                        <a:pt x="17" y="23"/>
                        <a:pt x="17" y="23"/>
                      </a:cubicBezTo>
                      <a:cubicBezTo>
                        <a:pt x="18" y="22"/>
                        <a:pt x="18" y="22"/>
                        <a:pt x="18" y="22"/>
                      </a:cubicBezTo>
                      <a:cubicBezTo>
                        <a:pt x="17" y="23"/>
                        <a:pt x="17" y="23"/>
                        <a:pt x="17" y="23"/>
                      </a:cubicBezTo>
                      <a:cubicBezTo>
                        <a:pt x="19" y="21"/>
                        <a:pt x="22" y="18"/>
                        <a:pt x="23" y="18"/>
                      </a:cubicBezTo>
                      <a:cubicBezTo>
                        <a:pt x="22" y="19"/>
                        <a:pt x="21" y="20"/>
                        <a:pt x="19" y="22"/>
                      </a:cubicBezTo>
                      <a:cubicBezTo>
                        <a:pt x="21" y="20"/>
                        <a:pt x="18" y="23"/>
                        <a:pt x="19" y="22"/>
                      </a:cubicBezTo>
                      <a:cubicBezTo>
                        <a:pt x="18" y="23"/>
                        <a:pt x="18" y="23"/>
                        <a:pt x="17" y="24"/>
                      </a:cubicBezTo>
                      <a:cubicBezTo>
                        <a:pt x="19" y="22"/>
                        <a:pt x="19" y="22"/>
                        <a:pt x="19" y="22"/>
                      </a:cubicBezTo>
                      <a:cubicBezTo>
                        <a:pt x="18" y="24"/>
                        <a:pt x="18" y="23"/>
                        <a:pt x="18" y="24"/>
                      </a:cubicBezTo>
                      <a:cubicBezTo>
                        <a:pt x="20" y="21"/>
                        <a:pt x="20" y="22"/>
                        <a:pt x="21" y="21"/>
                      </a:cubicBezTo>
                      <a:cubicBezTo>
                        <a:pt x="20" y="22"/>
                        <a:pt x="19" y="23"/>
                        <a:pt x="19" y="23"/>
                      </a:cubicBezTo>
                      <a:cubicBezTo>
                        <a:pt x="17" y="25"/>
                        <a:pt x="22" y="20"/>
                        <a:pt x="21" y="22"/>
                      </a:cubicBezTo>
                      <a:cubicBezTo>
                        <a:pt x="21" y="22"/>
                        <a:pt x="21" y="22"/>
                        <a:pt x="20" y="22"/>
                      </a:cubicBezTo>
                      <a:cubicBezTo>
                        <a:pt x="21" y="21"/>
                        <a:pt x="21" y="22"/>
                        <a:pt x="20" y="23"/>
                      </a:cubicBezTo>
                      <a:cubicBezTo>
                        <a:pt x="20" y="23"/>
                        <a:pt x="20" y="23"/>
                        <a:pt x="20" y="23"/>
                      </a:cubicBezTo>
                      <a:cubicBezTo>
                        <a:pt x="20" y="23"/>
                        <a:pt x="20" y="23"/>
                        <a:pt x="23" y="21"/>
                      </a:cubicBezTo>
                      <a:cubicBezTo>
                        <a:pt x="22" y="21"/>
                        <a:pt x="20" y="24"/>
                        <a:pt x="19" y="24"/>
                      </a:cubicBezTo>
                      <a:cubicBezTo>
                        <a:pt x="27" y="16"/>
                        <a:pt x="27" y="16"/>
                        <a:pt x="27" y="16"/>
                      </a:cubicBezTo>
                      <a:cubicBezTo>
                        <a:pt x="25" y="18"/>
                        <a:pt x="21" y="24"/>
                        <a:pt x="20" y="25"/>
                      </a:cubicBezTo>
                      <a:cubicBezTo>
                        <a:pt x="19" y="25"/>
                        <a:pt x="19" y="26"/>
                        <a:pt x="20" y="25"/>
                      </a:cubicBezTo>
                      <a:cubicBezTo>
                        <a:pt x="20" y="25"/>
                        <a:pt x="23" y="22"/>
                        <a:pt x="23" y="21"/>
                      </a:cubicBezTo>
                      <a:cubicBezTo>
                        <a:pt x="21" y="24"/>
                        <a:pt x="22" y="23"/>
                        <a:pt x="20" y="25"/>
                      </a:cubicBezTo>
                      <a:cubicBezTo>
                        <a:pt x="20" y="25"/>
                        <a:pt x="24" y="21"/>
                        <a:pt x="24" y="21"/>
                      </a:cubicBezTo>
                      <a:cubicBezTo>
                        <a:pt x="23" y="22"/>
                        <a:pt x="21" y="25"/>
                        <a:pt x="20" y="25"/>
                      </a:cubicBezTo>
                      <a:cubicBezTo>
                        <a:pt x="23" y="22"/>
                        <a:pt x="23" y="22"/>
                        <a:pt x="23" y="22"/>
                      </a:cubicBezTo>
                      <a:cubicBezTo>
                        <a:pt x="23" y="22"/>
                        <a:pt x="21" y="25"/>
                        <a:pt x="20" y="26"/>
                      </a:cubicBezTo>
                      <a:cubicBezTo>
                        <a:pt x="21" y="25"/>
                        <a:pt x="20" y="26"/>
                        <a:pt x="21" y="26"/>
                      </a:cubicBezTo>
                      <a:cubicBezTo>
                        <a:pt x="21" y="25"/>
                        <a:pt x="21" y="25"/>
                        <a:pt x="21" y="25"/>
                      </a:cubicBezTo>
                      <a:cubicBezTo>
                        <a:pt x="21" y="25"/>
                        <a:pt x="25" y="20"/>
                        <a:pt x="26" y="21"/>
                      </a:cubicBezTo>
                      <a:cubicBezTo>
                        <a:pt x="25" y="21"/>
                        <a:pt x="22" y="25"/>
                        <a:pt x="21" y="25"/>
                      </a:cubicBezTo>
                      <a:cubicBezTo>
                        <a:pt x="23" y="24"/>
                        <a:pt x="29" y="17"/>
                        <a:pt x="30" y="16"/>
                      </a:cubicBezTo>
                      <a:cubicBezTo>
                        <a:pt x="29" y="17"/>
                        <a:pt x="29" y="17"/>
                        <a:pt x="29" y="17"/>
                      </a:cubicBezTo>
                      <a:cubicBezTo>
                        <a:pt x="31" y="16"/>
                        <a:pt x="31" y="16"/>
                        <a:pt x="31" y="16"/>
                      </a:cubicBezTo>
                      <a:cubicBezTo>
                        <a:pt x="28" y="19"/>
                        <a:pt x="23" y="24"/>
                        <a:pt x="21" y="26"/>
                      </a:cubicBezTo>
                      <a:cubicBezTo>
                        <a:pt x="21" y="27"/>
                        <a:pt x="20" y="27"/>
                        <a:pt x="20" y="27"/>
                      </a:cubicBezTo>
                      <a:cubicBezTo>
                        <a:pt x="20" y="28"/>
                        <a:pt x="19" y="28"/>
                        <a:pt x="19" y="28"/>
                      </a:cubicBezTo>
                      <a:cubicBezTo>
                        <a:pt x="19" y="29"/>
                        <a:pt x="19" y="29"/>
                        <a:pt x="19" y="29"/>
                      </a:cubicBezTo>
                      <a:cubicBezTo>
                        <a:pt x="21" y="27"/>
                        <a:pt x="21" y="27"/>
                        <a:pt x="22" y="26"/>
                      </a:cubicBezTo>
                      <a:cubicBezTo>
                        <a:pt x="20" y="28"/>
                        <a:pt x="20" y="28"/>
                        <a:pt x="20" y="28"/>
                      </a:cubicBezTo>
                      <a:cubicBezTo>
                        <a:pt x="22" y="26"/>
                        <a:pt x="25" y="22"/>
                        <a:pt x="25" y="23"/>
                      </a:cubicBezTo>
                      <a:cubicBezTo>
                        <a:pt x="25" y="23"/>
                        <a:pt x="22" y="26"/>
                        <a:pt x="21" y="27"/>
                      </a:cubicBezTo>
                      <a:cubicBezTo>
                        <a:pt x="22" y="26"/>
                        <a:pt x="23" y="26"/>
                        <a:pt x="22" y="26"/>
                      </a:cubicBezTo>
                      <a:cubicBezTo>
                        <a:pt x="21" y="27"/>
                        <a:pt x="21" y="27"/>
                        <a:pt x="21" y="27"/>
                      </a:cubicBezTo>
                      <a:cubicBezTo>
                        <a:pt x="21" y="28"/>
                        <a:pt x="24" y="25"/>
                        <a:pt x="22" y="27"/>
                      </a:cubicBezTo>
                      <a:cubicBezTo>
                        <a:pt x="22" y="27"/>
                        <a:pt x="20" y="29"/>
                        <a:pt x="21" y="28"/>
                      </a:cubicBezTo>
                      <a:cubicBezTo>
                        <a:pt x="23" y="26"/>
                        <a:pt x="29" y="19"/>
                        <a:pt x="31" y="17"/>
                      </a:cubicBezTo>
                      <a:cubicBezTo>
                        <a:pt x="31" y="17"/>
                        <a:pt x="29" y="19"/>
                        <a:pt x="28" y="20"/>
                      </a:cubicBezTo>
                      <a:cubicBezTo>
                        <a:pt x="27" y="22"/>
                        <a:pt x="24" y="25"/>
                        <a:pt x="23" y="26"/>
                      </a:cubicBezTo>
                      <a:cubicBezTo>
                        <a:pt x="24" y="26"/>
                        <a:pt x="24" y="25"/>
                        <a:pt x="25" y="25"/>
                      </a:cubicBezTo>
                      <a:cubicBezTo>
                        <a:pt x="24" y="26"/>
                        <a:pt x="23" y="27"/>
                        <a:pt x="23" y="27"/>
                      </a:cubicBezTo>
                      <a:cubicBezTo>
                        <a:pt x="25" y="25"/>
                        <a:pt x="23" y="27"/>
                        <a:pt x="25" y="25"/>
                      </a:cubicBezTo>
                      <a:cubicBezTo>
                        <a:pt x="26" y="24"/>
                        <a:pt x="25" y="25"/>
                        <a:pt x="25" y="25"/>
                      </a:cubicBezTo>
                      <a:cubicBezTo>
                        <a:pt x="26" y="24"/>
                        <a:pt x="29" y="21"/>
                        <a:pt x="29" y="20"/>
                      </a:cubicBezTo>
                      <a:cubicBezTo>
                        <a:pt x="29" y="21"/>
                        <a:pt x="28" y="22"/>
                        <a:pt x="28" y="22"/>
                      </a:cubicBezTo>
                      <a:cubicBezTo>
                        <a:pt x="28" y="22"/>
                        <a:pt x="28" y="23"/>
                        <a:pt x="28" y="24"/>
                      </a:cubicBezTo>
                      <a:cubicBezTo>
                        <a:pt x="27" y="24"/>
                        <a:pt x="27" y="25"/>
                        <a:pt x="26" y="26"/>
                      </a:cubicBezTo>
                      <a:cubicBezTo>
                        <a:pt x="26" y="25"/>
                        <a:pt x="27" y="25"/>
                        <a:pt x="27" y="25"/>
                      </a:cubicBezTo>
                      <a:cubicBezTo>
                        <a:pt x="26" y="27"/>
                        <a:pt x="27" y="25"/>
                        <a:pt x="25" y="27"/>
                      </a:cubicBezTo>
                      <a:cubicBezTo>
                        <a:pt x="26" y="26"/>
                        <a:pt x="27" y="25"/>
                        <a:pt x="27" y="25"/>
                      </a:cubicBezTo>
                      <a:cubicBezTo>
                        <a:pt x="29" y="23"/>
                        <a:pt x="27" y="24"/>
                        <a:pt x="27" y="25"/>
                      </a:cubicBezTo>
                      <a:cubicBezTo>
                        <a:pt x="29" y="22"/>
                        <a:pt x="31" y="20"/>
                        <a:pt x="32" y="19"/>
                      </a:cubicBezTo>
                      <a:cubicBezTo>
                        <a:pt x="33" y="18"/>
                        <a:pt x="31" y="20"/>
                        <a:pt x="31" y="20"/>
                      </a:cubicBezTo>
                      <a:cubicBezTo>
                        <a:pt x="31" y="21"/>
                        <a:pt x="35" y="16"/>
                        <a:pt x="34" y="18"/>
                      </a:cubicBezTo>
                      <a:cubicBezTo>
                        <a:pt x="33" y="19"/>
                        <a:pt x="31" y="21"/>
                        <a:pt x="31" y="22"/>
                      </a:cubicBezTo>
                      <a:cubicBezTo>
                        <a:pt x="30" y="23"/>
                        <a:pt x="31" y="21"/>
                        <a:pt x="31" y="21"/>
                      </a:cubicBezTo>
                      <a:cubicBezTo>
                        <a:pt x="31" y="22"/>
                        <a:pt x="31" y="22"/>
                        <a:pt x="31" y="22"/>
                      </a:cubicBezTo>
                      <a:cubicBezTo>
                        <a:pt x="30" y="23"/>
                        <a:pt x="30" y="23"/>
                        <a:pt x="30" y="22"/>
                      </a:cubicBezTo>
                      <a:cubicBezTo>
                        <a:pt x="29" y="24"/>
                        <a:pt x="30" y="23"/>
                        <a:pt x="29" y="25"/>
                      </a:cubicBezTo>
                      <a:cubicBezTo>
                        <a:pt x="30" y="24"/>
                        <a:pt x="30" y="24"/>
                        <a:pt x="31" y="23"/>
                      </a:cubicBezTo>
                      <a:cubicBezTo>
                        <a:pt x="31" y="23"/>
                        <a:pt x="31" y="23"/>
                        <a:pt x="31" y="23"/>
                      </a:cubicBezTo>
                      <a:cubicBezTo>
                        <a:pt x="32" y="22"/>
                        <a:pt x="32" y="21"/>
                        <a:pt x="33" y="21"/>
                      </a:cubicBezTo>
                      <a:cubicBezTo>
                        <a:pt x="34" y="20"/>
                        <a:pt x="35" y="18"/>
                        <a:pt x="34" y="19"/>
                      </a:cubicBezTo>
                      <a:cubicBezTo>
                        <a:pt x="33" y="21"/>
                        <a:pt x="33" y="21"/>
                        <a:pt x="33" y="21"/>
                      </a:cubicBezTo>
                      <a:cubicBezTo>
                        <a:pt x="33" y="20"/>
                        <a:pt x="34" y="20"/>
                        <a:pt x="33" y="20"/>
                      </a:cubicBezTo>
                      <a:cubicBezTo>
                        <a:pt x="34" y="20"/>
                        <a:pt x="31" y="23"/>
                        <a:pt x="33" y="21"/>
                      </a:cubicBezTo>
                      <a:cubicBezTo>
                        <a:pt x="34" y="19"/>
                        <a:pt x="34" y="19"/>
                        <a:pt x="34" y="19"/>
                      </a:cubicBezTo>
                      <a:cubicBezTo>
                        <a:pt x="35" y="18"/>
                        <a:pt x="37" y="16"/>
                        <a:pt x="36" y="17"/>
                      </a:cubicBezTo>
                      <a:cubicBezTo>
                        <a:pt x="38" y="15"/>
                        <a:pt x="36" y="17"/>
                        <a:pt x="38" y="15"/>
                      </a:cubicBezTo>
                      <a:cubicBezTo>
                        <a:pt x="36" y="18"/>
                        <a:pt x="38" y="15"/>
                        <a:pt x="36" y="18"/>
                      </a:cubicBezTo>
                      <a:cubicBezTo>
                        <a:pt x="37" y="15"/>
                        <a:pt x="36" y="16"/>
                        <a:pt x="38" y="14"/>
                      </a:cubicBezTo>
                      <a:cubicBezTo>
                        <a:pt x="37" y="15"/>
                        <a:pt x="37" y="15"/>
                        <a:pt x="37" y="15"/>
                      </a:cubicBezTo>
                      <a:cubicBezTo>
                        <a:pt x="37" y="15"/>
                        <a:pt x="37" y="15"/>
                        <a:pt x="37" y="16"/>
                      </a:cubicBezTo>
                      <a:cubicBezTo>
                        <a:pt x="37" y="15"/>
                        <a:pt x="37" y="15"/>
                        <a:pt x="37" y="15"/>
                      </a:cubicBezTo>
                      <a:cubicBezTo>
                        <a:pt x="37" y="16"/>
                        <a:pt x="37" y="16"/>
                        <a:pt x="37" y="16"/>
                      </a:cubicBezTo>
                      <a:cubicBezTo>
                        <a:pt x="37" y="16"/>
                        <a:pt x="37" y="16"/>
                        <a:pt x="37" y="16"/>
                      </a:cubicBezTo>
                      <a:cubicBezTo>
                        <a:pt x="36" y="16"/>
                        <a:pt x="36" y="16"/>
                        <a:pt x="36" y="17"/>
                      </a:cubicBezTo>
                      <a:cubicBezTo>
                        <a:pt x="35" y="18"/>
                        <a:pt x="35" y="18"/>
                        <a:pt x="34" y="19"/>
                      </a:cubicBezTo>
                      <a:cubicBezTo>
                        <a:pt x="34" y="18"/>
                        <a:pt x="35" y="18"/>
                        <a:pt x="35" y="17"/>
                      </a:cubicBezTo>
                      <a:cubicBezTo>
                        <a:pt x="34" y="18"/>
                        <a:pt x="34" y="18"/>
                        <a:pt x="34" y="18"/>
                      </a:cubicBezTo>
                      <a:cubicBezTo>
                        <a:pt x="35" y="17"/>
                        <a:pt x="36" y="16"/>
                        <a:pt x="37" y="15"/>
                      </a:cubicBezTo>
                      <a:cubicBezTo>
                        <a:pt x="36" y="15"/>
                        <a:pt x="36" y="15"/>
                        <a:pt x="36" y="15"/>
                      </a:cubicBezTo>
                      <a:cubicBezTo>
                        <a:pt x="37" y="14"/>
                        <a:pt x="37" y="14"/>
                        <a:pt x="37" y="14"/>
                      </a:cubicBezTo>
                      <a:cubicBezTo>
                        <a:pt x="37" y="14"/>
                        <a:pt x="35" y="16"/>
                        <a:pt x="36" y="15"/>
                      </a:cubicBezTo>
                      <a:cubicBezTo>
                        <a:pt x="35" y="15"/>
                        <a:pt x="35" y="15"/>
                        <a:pt x="35" y="15"/>
                      </a:cubicBezTo>
                      <a:cubicBezTo>
                        <a:pt x="36" y="15"/>
                        <a:pt x="36" y="15"/>
                        <a:pt x="36" y="15"/>
                      </a:cubicBezTo>
                      <a:cubicBezTo>
                        <a:pt x="36" y="15"/>
                        <a:pt x="33" y="17"/>
                        <a:pt x="35" y="14"/>
                      </a:cubicBezTo>
                      <a:cubicBezTo>
                        <a:pt x="35" y="15"/>
                        <a:pt x="34" y="15"/>
                        <a:pt x="35" y="14"/>
                      </a:cubicBezTo>
                      <a:cubicBezTo>
                        <a:pt x="36" y="13"/>
                        <a:pt x="36" y="13"/>
                        <a:pt x="36" y="13"/>
                      </a:cubicBezTo>
                      <a:cubicBezTo>
                        <a:pt x="35" y="14"/>
                        <a:pt x="36" y="12"/>
                        <a:pt x="35" y="13"/>
                      </a:cubicBezTo>
                      <a:cubicBezTo>
                        <a:pt x="38" y="10"/>
                        <a:pt x="35" y="12"/>
                        <a:pt x="36" y="11"/>
                      </a:cubicBezTo>
                      <a:cubicBezTo>
                        <a:pt x="35" y="13"/>
                        <a:pt x="35" y="13"/>
                        <a:pt x="35" y="13"/>
                      </a:cubicBezTo>
                      <a:cubicBezTo>
                        <a:pt x="34" y="13"/>
                        <a:pt x="34" y="13"/>
                        <a:pt x="33" y="14"/>
                      </a:cubicBezTo>
                      <a:cubicBezTo>
                        <a:pt x="32" y="15"/>
                        <a:pt x="32" y="15"/>
                        <a:pt x="32" y="15"/>
                      </a:cubicBezTo>
                      <a:cubicBezTo>
                        <a:pt x="31" y="16"/>
                        <a:pt x="33" y="14"/>
                        <a:pt x="32" y="14"/>
                      </a:cubicBezTo>
                      <a:cubicBezTo>
                        <a:pt x="33" y="13"/>
                        <a:pt x="33" y="13"/>
                        <a:pt x="33" y="14"/>
                      </a:cubicBezTo>
                      <a:cubicBezTo>
                        <a:pt x="35" y="11"/>
                        <a:pt x="30" y="16"/>
                        <a:pt x="32" y="13"/>
                      </a:cubicBezTo>
                      <a:cubicBezTo>
                        <a:pt x="32" y="14"/>
                        <a:pt x="32" y="13"/>
                        <a:pt x="32" y="13"/>
                      </a:cubicBezTo>
                      <a:cubicBezTo>
                        <a:pt x="32" y="13"/>
                        <a:pt x="32" y="13"/>
                        <a:pt x="32" y="13"/>
                      </a:cubicBezTo>
                      <a:cubicBezTo>
                        <a:pt x="32" y="13"/>
                        <a:pt x="32" y="13"/>
                        <a:pt x="32" y="13"/>
                      </a:cubicBezTo>
                      <a:cubicBezTo>
                        <a:pt x="32" y="13"/>
                        <a:pt x="32" y="12"/>
                        <a:pt x="33" y="12"/>
                      </a:cubicBezTo>
                      <a:cubicBezTo>
                        <a:pt x="32" y="13"/>
                        <a:pt x="32" y="13"/>
                        <a:pt x="32" y="13"/>
                      </a:cubicBezTo>
                      <a:cubicBezTo>
                        <a:pt x="32" y="13"/>
                        <a:pt x="32" y="13"/>
                        <a:pt x="31" y="13"/>
                      </a:cubicBezTo>
                      <a:cubicBezTo>
                        <a:pt x="33" y="12"/>
                        <a:pt x="33" y="12"/>
                        <a:pt x="33" y="12"/>
                      </a:cubicBezTo>
                      <a:cubicBezTo>
                        <a:pt x="33" y="12"/>
                        <a:pt x="33" y="12"/>
                        <a:pt x="33" y="12"/>
                      </a:cubicBezTo>
                      <a:cubicBezTo>
                        <a:pt x="33" y="11"/>
                        <a:pt x="32" y="13"/>
                        <a:pt x="31" y="14"/>
                      </a:cubicBezTo>
                      <a:cubicBezTo>
                        <a:pt x="31" y="14"/>
                        <a:pt x="30" y="14"/>
                        <a:pt x="30" y="15"/>
                      </a:cubicBezTo>
                      <a:cubicBezTo>
                        <a:pt x="32" y="12"/>
                        <a:pt x="29" y="15"/>
                        <a:pt x="31" y="13"/>
                      </a:cubicBezTo>
                      <a:cubicBezTo>
                        <a:pt x="30" y="14"/>
                        <a:pt x="30" y="13"/>
                        <a:pt x="28" y="16"/>
                      </a:cubicBezTo>
                      <a:cubicBezTo>
                        <a:pt x="28" y="16"/>
                        <a:pt x="29" y="15"/>
                        <a:pt x="29" y="15"/>
                      </a:cubicBezTo>
                      <a:cubicBezTo>
                        <a:pt x="29" y="15"/>
                        <a:pt x="29" y="15"/>
                        <a:pt x="28" y="15"/>
                      </a:cubicBezTo>
                      <a:cubicBezTo>
                        <a:pt x="30" y="14"/>
                        <a:pt x="30" y="14"/>
                        <a:pt x="30" y="14"/>
                      </a:cubicBezTo>
                      <a:cubicBezTo>
                        <a:pt x="28" y="16"/>
                        <a:pt x="28" y="16"/>
                        <a:pt x="28" y="16"/>
                      </a:cubicBezTo>
                      <a:cubicBezTo>
                        <a:pt x="28" y="15"/>
                        <a:pt x="29" y="14"/>
                        <a:pt x="30" y="13"/>
                      </a:cubicBezTo>
                      <a:cubicBezTo>
                        <a:pt x="28" y="15"/>
                        <a:pt x="29" y="13"/>
                        <a:pt x="27" y="15"/>
                      </a:cubicBezTo>
                      <a:cubicBezTo>
                        <a:pt x="28" y="14"/>
                        <a:pt x="28" y="14"/>
                        <a:pt x="28" y="14"/>
                      </a:cubicBezTo>
                      <a:cubicBezTo>
                        <a:pt x="28" y="14"/>
                        <a:pt x="27" y="16"/>
                        <a:pt x="28" y="15"/>
                      </a:cubicBezTo>
                      <a:cubicBezTo>
                        <a:pt x="29" y="12"/>
                        <a:pt x="27" y="14"/>
                        <a:pt x="29" y="11"/>
                      </a:cubicBezTo>
                      <a:cubicBezTo>
                        <a:pt x="26" y="15"/>
                        <a:pt x="30" y="10"/>
                        <a:pt x="28" y="12"/>
                      </a:cubicBezTo>
                      <a:cubicBezTo>
                        <a:pt x="28" y="12"/>
                        <a:pt x="29" y="11"/>
                        <a:pt x="29" y="10"/>
                      </a:cubicBezTo>
                      <a:cubicBezTo>
                        <a:pt x="28" y="11"/>
                        <a:pt x="30" y="9"/>
                        <a:pt x="28" y="11"/>
                      </a:cubicBezTo>
                      <a:cubicBezTo>
                        <a:pt x="29" y="10"/>
                        <a:pt x="29" y="10"/>
                        <a:pt x="30" y="9"/>
                      </a:cubicBezTo>
                      <a:cubicBezTo>
                        <a:pt x="29" y="9"/>
                        <a:pt x="29" y="10"/>
                        <a:pt x="29" y="9"/>
                      </a:cubicBezTo>
                      <a:cubicBezTo>
                        <a:pt x="30" y="9"/>
                        <a:pt x="30" y="9"/>
                        <a:pt x="30" y="8"/>
                      </a:cubicBezTo>
                      <a:cubicBezTo>
                        <a:pt x="30" y="8"/>
                        <a:pt x="28" y="11"/>
                        <a:pt x="26" y="13"/>
                      </a:cubicBezTo>
                      <a:cubicBezTo>
                        <a:pt x="27" y="12"/>
                        <a:pt x="26" y="12"/>
                        <a:pt x="25" y="14"/>
                      </a:cubicBezTo>
                      <a:cubicBezTo>
                        <a:pt x="26" y="13"/>
                        <a:pt x="26" y="12"/>
                        <a:pt x="27" y="12"/>
                      </a:cubicBezTo>
                      <a:cubicBezTo>
                        <a:pt x="27" y="12"/>
                        <a:pt x="27" y="10"/>
                        <a:pt x="25" y="12"/>
                      </a:cubicBezTo>
                      <a:cubicBezTo>
                        <a:pt x="26" y="12"/>
                        <a:pt x="26" y="12"/>
                        <a:pt x="25" y="12"/>
                      </a:cubicBezTo>
                      <a:cubicBezTo>
                        <a:pt x="25" y="12"/>
                        <a:pt x="25" y="12"/>
                        <a:pt x="25" y="12"/>
                      </a:cubicBezTo>
                      <a:cubicBezTo>
                        <a:pt x="25" y="12"/>
                        <a:pt x="25" y="12"/>
                        <a:pt x="25" y="12"/>
                      </a:cubicBezTo>
                      <a:cubicBezTo>
                        <a:pt x="23" y="15"/>
                        <a:pt x="24" y="13"/>
                        <a:pt x="24" y="13"/>
                      </a:cubicBezTo>
                      <a:cubicBezTo>
                        <a:pt x="24" y="13"/>
                        <a:pt x="24" y="13"/>
                        <a:pt x="24" y="13"/>
                      </a:cubicBezTo>
                      <a:cubicBezTo>
                        <a:pt x="25" y="11"/>
                        <a:pt x="23" y="13"/>
                        <a:pt x="25" y="11"/>
                      </a:cubicBezTo>
                      <a:cubicBezTo>
                        <a:pt x="24" y="13"/>
                        <a:pt x="24" y="13"/>
                        <a:pt x="24" y="13"/>
                      </a:cubicBezTo>
                      <a:cubicBezTo>
                        <a:pt x="21" y="16"/>
                        <a:pt x="25" y="11"/>
                        <a:pt x="24" y="12"/>
                      </a:cubicBezTo>
                      <a:cubicBezTo>
                        <a:pt x="23" y="13"/>
                        <a:pt x="23" y="13"/>
                        <a:pt x="23" y="13"/>
                      </a:cubicBezTo>
                      <a:cubicBezTo>
                        <a:pt x="22" y="14"/>
                        <a:pt x="26" y="8"/>
                        <a:pt x="27" y="8"/>
                      </a:cubicBezTo>
                      <a:cubicBezTo>
                        <a:pt x="27" y="7"/>
                        <a:pt x="27" y="7"/>
                        <a:pt x="27" y="7"/>
                      </a:cubicBezTo>
                      <a:cubicBezTo>
                        <a:pt x="29" y="5"/>
                        <a:pt x="26" y="9"/>
                        <a:pt x="25" y="9"/>
                      </a:cubicBezTo>
                      <a:cubicBezTo>
                        <a:pt x="26" y="8"/>
                        <a:pt x="27" y="7"/>
                        <a:pt x="27" y="6"/>
                      </a:cubicBezTo>
                      <a:cubicBezTo>
                        <a:pt x="28" y="5"/>
                        <a:pt x="24" y="9"/>
                        <a:pt x="26" y="7"/>
                      </a:cubicBezTo>
                      <a:cubicBezTo>
                        <a:pt x="25" y="8"/>
                        <a:pt x="24" y="9"/>
                        <a:pt x="24" y="9"/>
                      </a:cubicBezTo>
                      <a:cubicBezTo>
                        <a:pt x="23" y="10"/>
                        <a:pt x="26" y="6"/>
                        <a:pt x="24" y="8"/>
                      </a:cubicBezTo>
                      <a:cubicBezTo>
                        <a:pt x="24" y="8"/>
                        <a:pt x="24" y="8"/>
                        <a:pt x="24" y="8"/>
                      </a:cubicBezTo>
                      <a:cubicBezTo>
                        <a:pt x="23" y="8"/>
                        <a:pt x="23" y="9"/>
                        <a:pt x="22" y="10"/>
                      </a:cubicBezTo>
                      <a:cubicBezTo>
                        <a:pt x="25" y="4"/>
                        <a:pt x="19" y="12"/>
                        <a:pt x="22" y="7"/>
                      </a:cubicBezTo>
                      <a:cubicBezTo>
                        <a:pt x="22" y="7"/>
                        <a:pt x="22" y="7"/>
                        <a:pt x="22" y="7"/>
                      </a:cubicBezTo>
                      <a:cubicBezTo>
                        <a:pt x="22" y="7"/>
                        <a:pt x="22" y="7"/>
                        <a:pt x="22" y="7"/>
                      </a:cubicBezTo>
                      <a:cubicBezTo>
                        <a:pt x="22" y="6"/>
                        <a:pt x="21" y="7"/>
                        <a:pt x="21" y="8"/>
                      </a:cubicBezTo>
                      <a:cubicBezTo>
                        <a:pt x="21" y="8"/>
                        <a:pt x="21" y="8"/>
                        <a:pt x="21" y="7"/>
                      </a:cubicBezTo>
                      <a:cubicBezTo>
                        <a:pt x="22" y="6"/>
                        <a:pt x="21" y="6"/>
                        <a:pt x="20" y="9"/>
                      </a:cubicBezTo>
                      <a:cubicBezTo>
                        <a:pt x="21" y="7"/>
                        <a:pt x="21" y="7"/>
                        <a:pt x="21" y="7"/>
                      </a:cubicBezTo>
                      <a:cubicBezTo>
                        <a:pt x="20" y="8"/>
                        <a:pt x="22" y="4"/>
                        <a:pt x="20" y="6"/>
                      </a:cubicBezTo>
                      <a:cubicBezTo>
                        <a:pt x="20" y="6"/>
                        <a:pt x="21" y="5"/>
                        <a:pt x="21" y="5"/>
                      </a:cubicBezTo>
                      <a:cubicBezTo>
                        <a:pt x="19" y="7"/>
                        <a:pt x="23" y="0"/>
                        <a:pt x="19" y="6"/>
                      </a:cubicBezTo>
                      <a:cubicBezTo>
                        <a:pt x="18" y="8"/>
                        <a:pt x="18" y="8"/>
                        <a:pt x="18" y="8"/>
                      </a:cubicBezTo>
                      <a:cubicBezTo>
                        <a:pt x="18" y="8"/>
                        <a:pt x="16" y="10"/>
                        <a:pt x="16" y="11"/>
                      </a:cubicBezTo>
                      <a:cubicBezTo>
                        <a:pt x="15" y="12"/>
                        <a:pt x="17" y="9"/>
                        <a:pt x="17" y="9"/>
                      </a:cubicBezTo>
                      <a:cubicBezTo>
                        <a:pt x="17" y="9"/>
                        <a:pt x="17" y="9"/>
                        <a:pt x="17" y="9"/>
                      </a:cubicBezTo>
                      <a:cubicBezTo>
                        <a:pt x="19" y="6"/>
                        <a:pt x="17" y="8"/>
                        <a:pt x="18" y="6"/>
                      </a:cubicBezTo>
                      <a:cubicBezTo>
                        <a:pt x="18" y="6"/>
                        <a:pt x="18" y="4"/>
                        <a:pt x="18" y="3"/>
                      </a:cubicBezTo>
                      <a:cubicBezTo>
                        <a:pt x="17" y="6"/>
                        <a:pt x="17" y="6"/>
                        <a:pt x="17" y="6"/>
                      </a:cubicBezTo>
                      <a:cubicBezTo>
                        <a:pt x="16" y="6"/>
                        <a:pt x="16" y="6"/>
                        <a:pt x="16" y="6"/>
                      </a:cubicBezTo>
                      <a:cubicBezTo>
                        <a:pt x="17" y="5"/>
                        <a:pt x="18" y="4"/>
                        <a:pt x="18" y="4"/>
                      </a:cubicBezTo>
                      <a:cubicBezTo>
                        <a:pt x="19" y="2"/>
                        <a:pt x="17" y="5"/>
                        <a:pt x="16" y="5"/>
                      </a:cubicBezTo>
                      <a:cubicBezTo>
                        <a:pt x="17" y="4"/>
                        <a:pt x="18" y="3"/>
                        <a:pt x="18" y="2"/>
                      </a:cubicBezTo>
                      <a:cubicBezTo>
                        <a:pt x="18" y="3"/>
                        <a:pt x="18" y="3"/>
                        <a:pt x="18" y="3"/>
                      </a:cubicBezTo>
                      <a:cubicBezTo>
                        <a:pt x="18" y="3"/>
                        <a:pt x="18" y="3"/>
                        <a:pt x="18" y="3"/>
                      </a:cubicBezTo>
                      <a:cubicBezTo>
                        <a:pt x="17" y="4"/>
                        <a:pt x="17" y="5"/>
                        <a:pt x="17" y="5"/>
                      </a:cubicBezTo>
                      <a:cubicBezTo>
                        <a:pt x="17" y="4"/>
                        <a:pt x="17" y="3"/>
                        <a:pt x="17" y="3"/>
                      </a:cubicBezTo>
                      <a:cubicBezTo>
                        <a:pt x="18" y="3"/>
                        <a:pt x="18" y="3"/>
                        <a:pt x="17" y="3"/>
                      </a:cubicBezTo>
                      <a:cubicBezTo>
                        <a:pt x="17" y="3"/>
                        <a:pt x="17" y="3"/>
                        <a:pt x="17" y="3"/>
                      </a:cubicBezTo>
                      <a:cubicBezTo>
                        <a:pt x="16" y="5"/>
                        <a:pt x="16" y="5"/>
                        <a:pt x="16" y="5"/>
                      </a:cubicBezTo>
                      <a:cubicBezTo>
                        <a:pt x="16" y="6"/>
                        <a:pt x="16" y="4"/>
                        <a:pt x="15" y="7"/>
                      </a:cubicBezTo>
                      <a:cubicBezTo>
                        <a:pt x="17" y="3"/>
                        <a:pt x="15" y="5"/>
                        <a:pt x="16" y="4"/>
                      </a:cubicBezTo>
                      <a:cubicBezTo>
                        <a:pt x="15" y="5"/>
                        <a:pt x="14" y="5"/>
                        <a:pt x="14" y="5"/>
                      </a:cubicBezTo>
                      <a:cubicBezTo>
                        <a:pt x="14" y="5"/>
                        <a:pt x="13" y="7"/>
                        <a:pt x="13" y="7"/>
                      </a:cubicBezTo>
                      <a:cubicBezTo>
                        <a:pt x="16" y="3"/>
                        <a:pt x="14" y="5"/>
                        <a:pt x="16" y="2"/>
                      </a:cubicBezTo>
                      <a:cubicBezTo>
                        <a:pt x="15" y="4"/>
                        <a:pt x="16" y="2"/>
                        <a:pt x="13" y="5"/>
                      </a:cubicBezTo>
                      <a:cubicBezTo>
                        <a:pt x="14" y="5"/>
                        <a:pt x="15" y="4"/>
                        <a:pt x="15" y="3"/>
                      </a:cubicBezTo>
                      <a:cubicBezTo>
                        <a:pt x="14" y="4"/>
                        <a:pt x="16" y="1"/>
                        <a:pt x="15" y="2"/>
                      </a:cubicBezTo>
                      <a:cubicBezTo>
                        <a:pt x="15" y="2"/>
                        <a:pt x="14" y="3"/>
                        <a:pt x="14" y="4"/>
                      </a:cubicBezTo>
                      <a:cubicBezTo>
                        <a:pt x="16" y="1"/>
                        <a:pt x="16" y="1"/>
                        <a:pt x="16" y="1"/>
                      </a:cubicBezTo>
                      <a:cubicBezTo>
                        <a:pt x="16" y="1"/>
                        <a:pt x="13" y="4"/>
                        <a:pt x="15" y="2"/>
                      </a:cubicBezTo>
                      <a:cubicBezTo>
                        <a:pt x="14" y="3"/>
                        <a:pt x="14" y="3"/>
                        <a:pt x="13" y="3"/>
                      </a:cubicBezTo>
                      <a:cubicBezTo>
                        <a:pt x="15" y="2"/>
                        <a:pt x="14" y="3"/>
                        <a:pt x="14" y="3"/>
                      </a:cubicBezTo>
                      <a:cubicBezTo>
                        <a:pt x="13" y="3"/>
                        <a:pt x="13" y="2"/>
                        <a:pt x="16" y="0"/>
                      </a:cubicBezTo>
                      <a:cubicBezTo>
                        <a:pt x="14" y="1"/>
                        <a:pt x="14" y="1"/>
                        <a:pt x="14" y="1"/>
                      </a:cubicBezTo>
                      <a:cubicBezTo>
                        <a:pt x="14" y="1"/>
                        <a:pt x="13" y="2"/>
                        <a:pt x="12" y="3"/>
                      </a:cubicBezTo>
                      <a:cubicBezTo>
                        <a:pt x="14" y="1"/>
                        <a:pt x="14" y="1"/>
                        <a:pt x="14" y="1"/>
                      </a:cubicBezTo>
                      <a:cubicBezTo>
                        <a:pt x="12" y="2"/>
                        <a:pt x="14" y="1"/>
                        <a:pt x="12" y="2"/>
                      </a:cubicBezTo>
                      <a:cubicBezTo>
                        <a:pt x="12" y="2"/>
                        <a:pt x="12" y="2"/>
                        <a:pt x="12" y="2"/>
                      </a:cubicBezTo>
                      <a:cubicBezTo>
                        <a:pt x="10" y="4"/>
                        <a:pt x="7" y="6"/>
                        <a:pt x="4" y="8"/>
                      </a:cubicBezTo>
                      <a:cubicBezTo>
                        <a:pt x="6" y="6"/>
                        <a:pt x="0" y="11"/>
                        <a:pt x="4" y="9"/>
                      </a:cubicBezTo>
                      <a:cubicBezTo>
                        <a:pt x="3" y="9"/>
                        <a:pt x="3" y="10"/>
                        <a:pt x="2" y="10"/>
                      </a:cubicBezTo>
                      <a:cubicBezTo>
                        <a:pt x="4" y="9"/>
                        <a:pt x="4" y="9"/>
                        <a:pt x="3" y="10"/>
                      </a:cubicBezTo>
                      <a:cubicBezTo>
                        <a:pt x="3" y="10"/>
                        <a:pt x="3" y="10"/>
                        <a:pt x="3" y="10"/>
                      </a:cubicBezTo>
                      <a:cubicBezTo>
                        <a:pt x="4" y="10"/>
                        <a:pt x="3" y="11"/>
                        <a:pt x="2" y="13"/>
                      </a:cubicBezTo>
                      <a:cubicBezTo>
                        <a:pt x="4" y="11"/>
                        <a:pt x="4" y="11"/>
                        <a:pt x="4" y="11"/>
                      </a:cubicBezTo>
                      <a:cubicBezTo>
                        <a:pt x="4" y="12"/>
                        <a:pt x="3" y="12"/>
                        <a:pt x="3" y="12"/>
                      </a:cubicBezTo>
                      <a:cubicBezTo>
                        <a:pt x="5" y="11"/>
                        <a:pt x="3" y="12"/>
                        <a:pt x="5" y="10"/>
                      </a:cubicBezTo>
                      <a:cubicBezTo>
                        <a:pt x="2" y="13"/>
                        <a:pt x="6" y="11"/>
                        <a:pt x="3" y="14"/>
                      </a:cubicBezTo>
                      <a:cubicBezTo>
                        <a:pt x="3" y="14"/>
                        <a:pt x="4" y="12"/>
                        <a:pt x="4" y="13"/>
                      </a:cubicBezTo>
                      <a:cubicBezTo>
                        <a:pt x="4" y="13"/>
                        <a:pt x="4" y="13"/>
                        <a:pt x="4" y="13"/>
                      </a:cubicBezTo>
                      <a:cubicBezTo>
                        <a:pt x="5" y="12"/>
                        <a:pt x="5" y="12"/>
                        <a:pt x="5" y="12"/>
                      </a:cubicBezTo>
                      <a:cubicBezTo>
                        <a:pt x="5" y="13"/>
                        <a:pt x="4" y="14"/>
                        <a:pt x="3" y="15"/>
                      </a:cubicBezTo>
                      <a:cubicBezTo>
                        <a:pt x="3" y="14"/>
                        <a:pt x="3" y="15"/>
                        <a:pt x="3" y="15"/>
                      </a:cubicBezTo>
                      <a:cubicBezTo>
                        <a:pt x="2" y="16"/>
                        <a:pt x="3" y="15"/>
                        <a:pt x="3" y="15"/>
                      </a:cubicBezTo>
                      <a:cubicBezTo>
                        <a:pt x="3" y="14"/>
                        <a:pt x="3" y="14"/>
                        <a:pt x="3" y="14"/>
                      </a:cubicBezTo>
                      <a:cubicBezTo>
                        <a:pt x="5" y="14"/>
                        <a:pt x="4" y="16"/>
                        <a:pt x="6" y="14"/>
                      </a:cubicBezTo>
                      <a:cubicBezTo>
                        <a:pt x="7" y="14"/>
                        <a:pt x="7" y="14"/>
                        <a:pt x="7" y="14"/>
                      </a:cubicBezTo>
                      <a:cubicBezTo>
                        <a:pt x="8" y="12"/>
                        <a:pt x="6" y="14"/>
                        <a:pt x="7" y="14"/>
                      </a:cubicBezTo>
                      <a:cubicBezTo>
                        <a:pt x="7" y="14"/>
                        <a:pt x="7" y="14"/>
                        <a:pt x="7" y="14"/>
                      </a:cubicBezTo>
                      <a:cubicBezTo>
                        <a:pt x="8" y="14"/>
                        <a:pt x="8" y="13"/>
                        <a:pt x="8" y="14"/>
                      </a:cubicBezTo>
                      <a:cubicBezTo>
                        <a:pt x="7" y="14"/>
                        <a:pt x="7" y="15"/>
                        <a:pt x="6" y="16"/>
                      </a:cubicBezTo>
                      <a:cubicBezTo>
                        <a:pt x="8" y="15"/>
                        <a:pt x="7" y="15"/>
                        <a:pt x="9" y="13"/>
                      </a:cubicBezTo>
                      <a:cubicBezTo>
                        <a:pt x="9" y="14"/>
                        <a:pt x="9" y="14"/>
                        <a:pt x="9" y="14"/>
                      </a:cubicBezTo>
                      <a:cubicBezTo>
                        <a:pt x="10" y="13"/>
                        <a:pt x="10" y="12"/>
                        <a:pt x="10" y="12"/>
                      </a:cubicBezTo>
                      <a:cubicBezTo>
                        <a:pt x="9" y="13"/>
                        <a:pt x="9" y="14"/>
                        <a:pt x="8" y="15"/>
                      </a:cubicBezTo>
                      <a:cubicBezTo>
                        <a:pt x="7" y="18"/>
                        <a:pt x="10" y="13"/>
                        <a:pt x="8" y="17"/>
                      </a:cubicBezTo>
                      <a:cubicBezTo>
                        <a:pt x="10" y="14"/>
                        <a:pt x="9" y="15"/>
                        <a:pt x="9" y="14"/>
                      </a:cubicBezTo>
                      <a:cubicBezTo>
                        <a:pt x="10" y="13"/>
                        <a:pt x="11" y="12"/>
                        <a:pt x="11" y="12"/>
                      </a:cubicBezTo>
                      <a:cubicBezTo>
                        <a:pt x="11" y="12"/>
                        <a:pt x="8" y="17"/>
                        <a:pt x="9" y="17"/>
                      </a:cubicBezTo>
                      <a:cubicBezTo>
                        <a:pt x="9" y="17"/>
                        <a:pt x="9" y="17"/>
                        <a:pt x="9" y="17"/>
                      </a:cubicBezTo>
                      <a:cubicBezTo>
                        <a:pt x="8" y="18"/>
                        <a:pt x="10" y="16"/>
                        <a:pt x="9" y="17"/>
                      </a:cubicBezTo>
                      <a:cubicBezTo>
                        <a:pt x="10" y="15"/>
                        <a:pt x="9" y="18"/>
                        <a:pt x="11" y="15"/>
                      </a:cubicBezTo>
                      <a:cubicBezTo>
                        <a:pt x="10" y="15"/>
                        <a:pt x="10" y="15"/>
                        <a:pt x="10" y="15"/>
                      </a:cubicBezTo>
                      <a:cubicBezTo>
                        <a:pt x="10" y="15"/>
                        <a:pt x="13" y="12"/>
                        <a:pt x="12" y="13"/>
                      </a:cubicBezTo>
                      <a:cubicBezTo>
                        <a:pt x="11" y="14"/>
                        <a:pt x="11" y="15"/>
                        <a:pt x="11" y="15"/>
                      </a:cubicBezTo>
                      <a:cubicBezTo>
                        <a:pt x="10" y="16"/>
                        <a:pt x="11" y="14"/>
                        <a:pt x="11" y="15"/>
                      </a:cubicBezTo>
                      <a:cubicBezTo>
                        <a:pt x="9" y="18"/>
                        <a:pt x="10" y="16"/>
                        <a:pt x="9" y="18"/>
                      </a:cubicBezTo>
                      <a:cubicBezTo>
                        <a:pt x="8" y="19"/>
                        <a:pt x="10" y="16"/>
                        <a:pt x="8" y="19"/>
                      </a:cubicBezTo>
                      <a:cubicBezTo>
                        <a:pt x="11" y="15"/>
                        <a:pt x="8" y="19"/>
                        <a:pt x="10" y="17"/>
                      </a:cubicBezTo>
                      <a:cubicBezTo>
                        <a:pt x="9" y="18"/>
                        <a:pt x="9" y="18"/>
                        <a:pt x="9" y="18"/>
                      </a:cubicBezTo>
                      <a:cubicBezTo>
                        <a:pt x="9" y="18"/>
                        <a:pt x="10" y="17"/>
                        <a:pt x="10" y="17"/>
                      </a:cubicBezTo>
                      <a:cubicBezTo>
                        <a:pt x="9" y="20"/>
                        <a:pt x="9" y="20"/>
                        <a:pt x="9" y="20"/>
                      </a:cubicBezTo>
                      <a:cubicBezTo>
                        <a:pt x="10" y="18"/>
                        <a:pt x="8" y="21"/>
                        <a:pt x="9" y="20"/>
                      </a:cubicBezTo>
                      <a:cubicBezTo>
                        <a:pt x="8" y="20"/>
                        <a:pt x="10" y="18"/>
                        <a:pt x="10" y="17"/>
                      </a:cubicBezTo>
                      <a:cubicBezTo>
                        <a:pt x="12" y="15"/>
                        <a:pt x="8" y="21"/>
                        <a:pt x="9" y="21"/>
                      </a:cubicBezTo>
                      <a:cubicBezTo>
                        <a:pt x="9" y="21"/>
                        <a:pt x="9" y="20"/>
                        <a:pt x="10" y="19"/>
                      </a:cubicBezTo>
                      <a:cubicBezTo>
                        <a:pt x="10" y="20"/>
                        <a:pt x="9" y="20"/>
                        <a:pt x="9" y="21"/>
                      </a:cubicBezTo>
                      <a:cubicBezTo>
                        <a:pt x="9" y="21"/>
                        <a:pt x="10" y="19"/>
                        <a:pt x="11" y="18"/>
                      </a:cubicBezTo>
                      <a:cubicBezTo>
                        <a:pt x="10" y="21"/>
                        <a:pt x="11" y="18"/>
                        <a:pt x="12" y="17"/>
                      </a:cubicBezTo>
                      <a:cubicBezTo>
                        <a:pt x="11" y="19"/>
                        <a:pt x="11" y="19"/>
                        <a:pt x="11" y="19"/>
                      </a:cubicBezTo>
                      <a:cubicBezTo>
                        <a:pt x="10" y="20"/>
                        <a:pt x="13" y="15"/>
                        <a:pt x="12" y="17"/>
                      </a:cubicBezTo>
                      <a:cubicBezTo>
                        <a:pt x="11" y="19"/>
                        <a:pt x="11" y="19"/>
                        <a:pt x="11" y="19"/>
                      </a:cubicBezTo>
                      <a:cubicBezTo>
                        <a:pt x="11" y="19"/>
                        <a:pt x="11" y="19"/>
                        <a:pt x="11" y="19"/>
                      </a:cubicBezTo>
                      <a:cubicBezTo>
                        <a:pt x="10" y="20"/>
                        <a:pt x="10" y="20"/>
                        <a:pt x="10" y="20"/>
                      </a:cubicBezTo>
                      <a:cubicBezTo>
                        <a:pt x="11" y="19"/>
                        <a:pt x="11" y="20"/>
                        <a:pt x="11" y="20"/>
                      </a:cubicBezTo>
                      <a:cubicBezTo>
                        <a:pt x="12" y="19"/>
                        <a:pt x="13" y="17"/>
                        <a:pt x="13" y="17"/>
                      </a:cubicBezTo>
                      <a:cubicBezTo>
                        <a:pt x="12" y="18"/>
                        <a:pt x="12" y="19"/>
                        <a:pt x="12" y="19"/>
                      </a:cubicBezTo>
                      <a:cubicBezTo>
                        <a:pt x="11" y="20"/>
                        <a:pt x="11" y="21"/>
                        <a:pt x="12" y="19"/>
                      </a:cubicBezTo>
                      <a:cubicBezTo>
                        <a:pt x="11" y="20"/>
                        <a:pt x="11" y="20"/>
                        <a:pt x="11" y="21"/>
                      </a:cubicBezTo>
                      <a:cubicBezTo>
                        <a:pt x="10" y="22"/>
                        <a:pt x="11" y="21"/>
                        <a:pt x="11" y="21"/>
                      </a:cubicBezTo>
                      <a:cubicBezTo>
                        <a:pt x="11" y="21"/>
                        <a:pt x="11" y="21"/>
                        <a:pt x="11" y="21"/>
                      </a:cubicBezTo>
                      <a:cubicBezTo>
                        <a:pt x="12" y="19"/>
                        <a:pt x="12" y="19"/>
                        <a:pt x="12" y="19"/>
                      </a:cubicBezTo>
                      <a:cubicBezTo>
                        <a:pt x="12" y="19"/>
                        <a:pt x="12" y="20"/>
                        <a:pt x="11" y="20"/>
                      </a:cubicBezTo>
                      <a:cubicBezTo>
                        <a:pt x="12" y="20"/>
                        <a:pt x="12" y="19"/>
                        <a:pt x="12" y="19"/>
                      </a:cubicBezTo>
                      <a:cubicBezTo>
                        <a:pt x="11" y="21"/>
                        <a:pt x="11" y="22"/>
                        <a:pt x="10" y="23"/>
                      </a:cubicBezTo>
                      <a:cubicBezTo>
                        <a:pt x="11" y="21"/>
                        <a:pt x="11" y="21"/>
                        <a:pt x="11" y="21"/>
                      </a:cubicBezTo>
                      <a:cubicBezTo>
                        <a:pt x="11" y="22"/>
                        <a:pt x="10" y="23"/>
                        <a:pt x="10" y="23"/>
                      </a:cubicBezTo>
                      <a:cubicBezTo>
                        <a:pt x="10" y="24"/>
                        <a:pt x="12" y="21"/>
                        <a:pt x="12" y="22"/>
                      </a:cubicBezTo>
                      <a:cubicBezTo>
                        <a:pt x="12" y="22"/>
                        <a:pt x="12" y="22"/>
                        <a:pt x="12" y="21"/>
                      </a:cubicBezTo>
                      <a:cubicBezTo>
                        <a:pt x="12" y="22"/>
                        <a:pt x="11" y="24"/>
                        <a:pt x="12" y="22"/>
                      </a:cubicBezTo>
                      <a:cubicBezTo>
                        <a:pt x="11" y="24"/>
                        <a:pt x="11" y="24"/>
                        <a:pt x="11" y="24"/>
                      </a:cubicBezTo>
                      <a:cubicBezTo>
                        <a:pt x="11" y="24"/>
                        <a:pt x="13" y="21"/>
                        <a:pt x="13" y="20"/>
                      </a:cubicBezTo>
                      <a:cubicBezTo>
                        <a:pt x="14" y="20"/>
                        <a:pt x="12" y="22"/>
                        <a:pt x="12" y="23"/>
                      </a:cubicBezTo>
                      <a:cubicBezTo>
                        <a:pt x="13" y="22"/>
                        <a:pt x="14" y="20"/>
                        <a:pt x="13" y="22"/>
                      </a:cubicBezTo>
                      <a:cubicBezTo>
                        <a:pt x="13" y="22"/>
                        <a:pt x="13" y="22"/>
                        <a:pt x="13" y="22"/>
                      </a:cubicBezTo>
                      <a:close/>
                      <a:moveTo>
                        <a:pt x="14" y="21"/>
                      </a:moveTo>
                      <a:cubicBezTo>
                        <a:pt x="14" y="22"/>
                        <a:pt x="13" y="23"/>
                        <a:pt x="14" y="22"/>
                      </a:cubicBezTo>
                      <a:cubicBezTo>
                        <a:pt x="16" y="20"/>
                        <a:pt x="15" y="21"/>
                        <a:pt x="14" y="21"/>
                      </a:cubicBezTo>
                      <a:close/>
                      <a:moveTo>
                        <a:pt x="20" y="20"/>
                      </a:moveTo>
                      <a:cubicBezTo>
                        <a:pt x="20" y="20"/>
                        <a:pt x="20" y="20"/>
                        <a:pt x="20" y="20"/>
                      </a:cubicBezTo>
                      <a:cubicBezTo>
                        <a:pt x="20" y="20"/>
                        <a:pt x="20" y="20"/>
                        <a:pt x="20" y="20"/>
                      </a:cubicBezTo>
                      <a:close/>
                      <a:moveTo>
                        <a:pt x="36" y="16"/>
                      </a:moveTo>
                      <a:cubicBezTo>
                        <a:pt x="36" y="16"/>
                        <a:pt x="36" y="16"/>
                        <a:pt x="36" y="16"/>
                      </a:cubicBezTo>
                      <a:cubicBezTo>
                        <a:pt x="36" y="15"/>
                        <a:pt x="36" y="15"/>
                        <a:pt x="36" y="16"/>
                      </a:cubicBezTo>
                      <a:close/>
                      <a:moveTo>
                        <a:pt x="35" y="16"/>
                      </a:moveTo>
                      <a:cubicBezTo>
                        <a:pt x="36" y="16"/>
                        <a:pt x="36" y="16"/>
                        <a:pt x="36" y="16"/>
                      </a:cubicBezTo>
                      <a:cubicBezTo>
                        <a:pt x="36" y="16"/>
                        <a:pt x="35" y="16"/>
                        <a:pt x="36" y="16"/>
                      </a:cubicBezTo>
                      <a:cubicBezTo>
                        <a:pt x="35" y="16"/>
                        <a:pt x="35" y="17"/>
                        <a:pt x="35" y="16"/>
                      </a:cubicBezTo>
                      <a:close/>
                      <a:moveTo>
                        <a:pt x="17" y="4"/>
                      </a:moveTo>
                      <a:cubicBezTo>
                        <a:pt x="17" y="4"/>
                        <a:pt x="17" y="4"/>
                        <a:pt x="17" y="4"/>
                      </a:cubicBezTo>
                      <a:cubicBezTo>
                        <a:pt x="16" y="4"/>
                        <a:pt x="17" y="4"/>
                        <a:pt x="17"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8" name="Freeform 2507"/>
                <p:cNvSpPr>
                  <a:spLocks/>
                </p:cNvSpPr>
                <p:nvPr/>
              </p:nvSpPr>
              <p:spPr bwMode="auto">
                <a:xfrm>
                  <a:off x="6425" y="1810"/>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9" name="Freeform 2508"/>
                <p:cNvSpPr>
                  <a:spLocks/>
                </p:cNvSpPr>
                <p:nvPr/>
              </p:nvSpPr>
              <p:spPr bwMode="auto">
                <a:xfrm>
                  <a:off x="6408" y="18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0" name="Freeform 2509"/>
                <p:cNvSpPr>
                  <a:spLocks/>
                </p:cNvSpPr>
                <p:nvPr/>
              </p:nvSpPr>
              <p:spPr bwMode="auto">
                <a:xfrm>
                  <a:off x="6437" y="18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1" name="Freeform 2510"/>
                <p:cNvSpPr>
                  <a:spLocks/>
                </p:cNvSpPr>
                <p:nvPr/>
              </p:nvSpPr>
              <p:spPr bwMode="auto">
                <a:xfrm>
                  <a:off x="6470" y="1794"/>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1" y="1"/>
                        <a:pt x="1"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2" name="Freeform 2511"/>
                <p:cNvSpPr>
                  <a:spLocks/>
                </p:cNvSpPr>
                <p:nvPr/>
              </p:nvSpPr>
              <p:spPr bwMode="auto">
                <a:xfrm>
                  <a:off x="6458" y="1818"/>
                  <a:ext cx="2" cy="2"/>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3" name="Freeform 2512"/>
                <p:cNvSpPr>
                  <a:spLocks/>
                </p:cNvSpPr>
                <p:nvPr/>
              </p:nvSpPr>
              <p:spPr bwMode="auto">
                <a:xfrm>
                  <a:off x="6460" y="1806"/>
                  <a:ext cx="5" cy="4"/>
                </a:xfrm>
                <a:custGeom>
                  <a:avLst/>
                  <a:gdLst>
                    <a:gd name="T0" fmla="*/ 1 w 2"/>
                    <a:gd name="T1" fmla="*/ 1 h 2"/>
                    <a:gd name="T2" fmla="*/ 1 w 2"/>
                    <a:gd name="T3" fmla="*/ 1 h 2"/>
                    <a:gd name="T4" fmla="*/ 1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1" y="2"/>
                        <a:pt x="1" y="1"/>
                      </a:cubicBezTo>
                      <a:cubicBezTo>
                        <a:pt x="1" y="1"/>
                        <a:pt x="1" y="1"/>
                        <a:pt x="1" y="1"/>
                      </a:cubicBezTo>
                      <a:cubicBezTo>
                        <a:pt x="2" y="0"/>
                        <a:pt x="2"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4" name="Freeform 2513"/>
                <p:cNvSpPr>
                  <a:spLocks/>
                </p:cNvSpPr>
                <p:nvPr/>
              </p:nvSpPr>
              <p:spPr bwMode="auto">
                <a:xfrm>
                  <a:off x="6463" y="180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5" name="Freeform 2514"/>
                <p:cNvSpPr>
                  <a:spLocks/>
                </p:cNvSpPr>
                <p:nvPr/>
              </p:nvSpPr>
              <p:spPr bwMode="auto">
                <a:xfrm>
                  <a:off x="6465" y="1791"/>
                  <a:ext cx="7" cy="8"/>
                </a:xfrm>
                <a:custGeom>
                  <a:avLst/>
                  <a:gdLst>
                    <a:gd name="T0" fmla="*/ 1 w 3"/>
                    <a:gd name="T1" fmla="*/ 3 h 3"/>
                    <a:gd name="T2" fmla="*/ 2 w 3"/>
                    <a:gd name="T3" fmla="*/ 2 h 3"/>
                    <a:gd name="T4" fmla="*/ 1 w 3"/>
                    <a:gd name="T5" fmla="*/ 3 h 3"/>
                  </a:gdLst>
                  <a:ahLst/>
                  <a:cxnLst>
                    <a:cxn ang="0">
                      <a:pos x="T0" y="T1"/>
                    </a:cxn>
                    <a:cxn ang="0">
                      <a:pos x="T2" y="T3"/>
                    </a:cxn>
                    <a:cxn ang="0">
                      <a:pos x="T4" y="T5"/>
                    </a:cxn>
                  </a:cxnLst>
                  <a:rect l="0" t="0" r="r" b="b"/>
                  <a:pathLst>
                    <a:path w="3" h="3">
                      <a:moveTo>
                        <a:pt x="1" y="3"/>
                      </a:moveTo>
                      <a:cubicBezTo>
                        <a:pt x="1" y="3"/>
                        <a:pt x="2" y="1"/>
                        <a:pt x="2" y="2"/>
                      </a:cubicBezTo>
                      <a:cubicBezTo>
                        <a:pt x="3" y="0"/>
                        <a:pt x="0" y="3"/>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6" name="Freeform 2515"/>
                <p:cNvSpPr>
                  <a:spLocks/>
                </p:cNvSpPr>
                <p:nvPr/>
              </p:nvSpPr>
              <p:spPr bwMode="auto">
                <a:xfrm>
                  <a:off x="6456" y="1813"/>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7" name="Freeform 2516"/>
                <p:cNvSpPr>
                  <a:spLocks/>
                </p:cNvSpPr>
                <p:nvPr/>
              </p:nvSpPr>
              <p:spPr bwMode="auto">
                <a:xfrm>
                  <a:off x="6456" y="181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8" name="Freeform 2517"/>
                <p:cNvSpPr>
                  <a:spLocks/>
                </p:cNvSpPr>
                <p:nvPr/>
              </p:nvSpPr>
              <p:spPr bwMode="auto">
                <a:xfrm>
                  <a:off x="6458" y="1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9" name="Rectangle 2518"/>
                <p:cNvSpPr>
                  <a:spLocks noChangeArrowheads="1"/>
                </p:cNvSpPr>
                <p:nvPr/>
              </p:nvSpPr>
              <p:spPr bwMode="auto">
                <a:xfrm>
                  <a:off x="6456" y="181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0" name="Freeform 2519"/>
                <p:cNvSpPr>
                  <a:spLocks/>
                </p:cNvSpPr>
                <p:nvPr/>
              </p:nvSpPr>
              <p:spPr bwMode="auto">
                <a:xfrm>
                  <a:off x="6451" y="1810"/>
                  <a:ext cx="2" cy="3"/>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1" name="Freeform 2520"/>
                <p:cNvSpPr>
                  <a:spLocks/>
                </p:cNvSpPr>
                <p:nvPr/>
              </p:nvSpPr>
              <p:spPr bwMode="auto">
                <a:xfrm>
                  <a:off x="6446" y="1818"/>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2" name="Freeform 2521"/>
                <p:cNvSpPr>
                  <a:spLocks/>
                </p:cNvSpPr>
                <p:nvPr/>
              </p:nvSpPr>
              <p:spPr bwMode="auto">
                <a:xfrm>
                  <a:off x="6441" y="1822"/>
                  <a:ext cx="5" cy="3"/>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3" name="Freeform 2522"/>
                <p:cNvSpPr>
                  <a:spLocks/>
                </p:cNvSpPr>
                <p:nvPr/>
              </p:nvSpPr>
              <p:spPr bwMode="auto">
                <a:xfrm>
                  <a:off x="6446" y="1806"/>
                  <a:ext cx="5" cy="7"/>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4" name="Freeform 2523"/>
                <p:cNvSpPr>
                  <a:spLocks/>
                </p:cNvSpPr>
                <p:nvPr/>
              </p:nvSpPr>
              <p:spPr bwMode="auto">
                <a:xfrm>
                  <a:off x="6425" y="1822"/>
                  <a:ext cx="7" cy="7"/>
                </a:xfrm>
                <a:custGeom>
                  <a:avLst/>
                  <a:gdLst>
                    <a:gd name="T0" fmla="*/ 1 w 3"/>
                    <a:gd name="T1" fmla="*/ 2 h 3"/>
                    <a:gd name="T2" fmla="*/ 2 w 3"/>
                    <a:gd name="T3" fmla="*/ 1 h 3"/>
                    <a:gd name="T4" fmla="*/ 3 w 3"/>
                    <a:gd name="T5" fmla="*/ 0 h 3"/>
                    <a:gd name="T6" fmla="*/ 1 w 3"/>
                    <a:gd name="T7" fmla="*/ 2 h 3"/>
                  </a:gdLst>
                  <a:ahLst/>
                  <a:cxnLst>
                    <a:cxn ang="0">
                      <a:pos x="T0" y="T1"/>
                    </a:cxn>
                    <a:cxn ang="0">
                      <a:pos x="T2" y="T3"/>
                    </a:cxn>
                    <a:cxn ang="0">
                      <a:pos x="T4" y="T5"/>
                    </a:cxn>
                    <a:cxn ang="0">
                      <a:pos x="T6" y="T7"/>
                    </a:cxn>
                  </a:cxnLst>
                  <a:rect l="0" t="0" r="r" b="b"/>
                  <a:pathLst>
                    <a:path w="3" h="3">
                      <a:moveTo>
                        <a:pt x="1" y="2"/>
                      </a:moveTo>
                      <a:cubicBezTo>
                        <a:pt x="0" y="3"/>
                        <a:pt x="3" y="0"/>
                        <a:pt x="2" y="1"/>
                      </a:cubicBezTo>
                      <a:cubicBezTo>
                        <a:pt x="3" y="0"/>
                        <a:pt x="2" y="0"/>
                        <a:pt x="3" y="0"/>
                      </a:cubicBezTo>
                      <a:cubicBezTo>
                        <a:pt x="2" y="0"/>
                        <a:pt x="3" y="0"/>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5" name="Freeform 2524"/>
                <p:cNvSpPr>
                  <a:spLocks/>
                </p:cNvSpPr>
                <p:nvPr/>
              </p:nvSpPr>
              <p:spPr bwMode="auto">
                <a:xfrm>
                  <a:off x="6432" y="182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6" name="Freeform 2525"/>
                <p:cNvSpPr>
                  <a:spLocks/>
                </p:cNvSpPr>
                <p:nvPr/>
              </p:nvSpPr>
              <p:spPr bwMode="auto">
                <a:xfrm>
                  <a:off x="6418" y="1758"/>
                  <a:ext cx="4" cy="3"/>
                </a:xfrm>
                <a:custGeom>
                  <a:avLst/>
                  <a:gdLst>
                    <a:gd name="T0" fmla="*/ 2 w 4"/>
                    <a:gd name="T1" fmla="*/ 3 h 3"/>
                    <a:gd name="T2" fmla="*/ 4 w 4"/>
                    <a:gd name="T3" fmla="*/ 0 h 3"/>
                    <a:gd name="T4" fmla="*/ 0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4"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7" name="Freeform 2526"/>
                <p:cNvSpPr>
                  <a:spLocks/>
                </p:cNvSpPr>
                <p:nvPr/>
              </p:nvSpPr>
              <p:spPr bwMode="auto">
                <a:xfrm>
                  <a:off x="6413" y="1761"/>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8" name="Freeform 2527"/>
                <p:cNvSpPr>
                  <a:spLocks/>
                </p:cNvSpPr>
                <p:nvPr/>
              </p:nvSpPr>
              <p:spPr bwMode="auto">
                <a:xfrm>
                  <a:off x="6408" y="1818"/>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9" name="Freeform 2528"/>
                <p:cNvSpPr>
                  <a:spLocks/>
                </p:cNvSpPr>
                <p:nvPr/>
              </p:nvSpPr>
              <p:spPr bwMode="auto">
                <a:xfrm>
                  <a:off x="6411" y="1813"/>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0" name="Freeform 2529"/>
                <p:cNvSpPr>
                  <a:spLocks/>
                </p:cNvSpPr>
                <p:nvPr/>
              </p:nvSpPr>
              <p:spPr bwMode="auto">
                <a:xfrm>
                  <a:off x="6406" y="1815"/>
                  <a:ext cx="5" cy="7"/>
                </a:xfrm>
                <a:custGeom>
                  <a:avLst/>
                  <a:gdLst>
                    <a:gd name="T0" fmla="*/ 0 w 2"/>
                    <a:gd name="T1" fmla="*/ 3 h 3"/>
                    <a:gd name="T2" fmla="*/ 0 w 2"/>
                    <a:gd name="T3" fmla="*/ 3 h 3"/>
                    <a:gd name="T4" fmla="*/ 0 w 2"/>
                    <a:gd name="T5" fmla="*/ 3 h 3"/>
                  </a:gdLst>
                  <a:ahLst/>
                  <a:cxnLst>
                    <a:cxn ang="0">
                      <a:pos x="T0" y="T1"/>
                    </a:cxn>
                    <a:cxn ang="0">
                      <a:pos x="T2" y="T3"/>
                    </a:cxn>
                    <a:cxn ang="0">
                      <a:pos x="T4" y="T5"/>
                    </a:cxn>
                  </a:cxnLst>
                  <a:rect l="0" t="0" r="r" b="b"/>
                  <a:pathLst>
                    <a:path w="2" h="3">
                      <a:moveTo>
                        <a:pt x="0" y="3"/>
                      </a:moveTo>
                      <a:cubicBezTo>
                        <a:pt x="0" y="3"/>
                        <a:pt x="0" y="3"/>
                        <a:pt x="0" y="3"/>
                      </a:cubicBezTo>
                      <a:cubicBezTo>
                        <a:pt x="0" y="3"/>
                        <a:pt x="2"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1" name="Freeform 2530"/>
                <p:cNvSpPr>
                  <a:spLocks/>
                </p:cNvSpPr>
                <p:nvPr/>
              </p:nvSpPr>
              <p:spPr bwMode="auto">
                <a:xfrm>
                  <a:off x="5176" y="1863"/>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2" name="Freeform 2531"/>
                <p:cNvSpPr>
                  <a:spLocks/>
                </p:cNvSpPr>
                <p:nvPr/>
              </p:nvSpPr>
              <p:spPr bwMode="auto">
                <a:xfrm>
                  <a:off x="5171" y="1874"/>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3" name="Freeform 2532"/>
                <p:cNvSpPr>
                  <a:spLocks/>
                </p:cNvSpPr>
                <p:nvPr/>
              </p:nvSpPr>
              <p:spPr bwMode="auto">
                <a:xfrm>
                  <a:off x="5167" y="1874"/>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1" y="4"/>
                        <a:pt x="1" y="0"/>
                        <a:pt x="1" y="1"/>
                      </a:cubicBezTo>
                      <a:cubicBezTo>
                        <a:pt x="1" y="2"/>
                        <a:pt x="1" y="2"/>
                        <a:pt x="1" y="2"/>
                      </a:cubicBezTo>
                      <a:cubicBezTo>
                        <a:pt x="1" y="0"/>
                        <a:pt x="1" y="0"/>
                        <a:pt x="1" y="0"/>
                      </a:cubicBezTo>
                      <a:cubicBezTo>
                        <a:pt x="1" y="0"/>
                        <a:pt x="1"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4" name="Freeform 2533"/>
                <p:cNvSpPr>
                  <a:spLocks/>
                </p:cNvSpPr>
                <p:nvPr/>
              </p:nvSpPr>
              <p:spPr bwMode="auto">
                <a:xfrm>
                  <a:off x="5164" y="1863"/>
                  <a:ext cx="3"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5" name="Freeform 2534"/>
                <p:cNvSpPr>
                  <a:spLocks/>
                </p:cNvSpPr>
                <p:nvPr/>
              </p:nvSpPr>
              <p:spPr bwMode="auto">
                <a:xfrm>
                  <a:off x="5167" y="1860"/>
                  <a:ext cx="0" cy="3"/>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6" name="Freeform 2535"/>
                <p:cNvSpPr>
                  <a:spLocks/>
                </p:cNvSpPr>
                <p:nvPr/>
              </p:nvSpPr>
              <p:spPr bwMode="auto">
                <a:xfrm>
                  <a:off x="5164" y="185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7" name="Freeform 2536"/>
                <p:cNvSpPr>
                  <a:spLocks/>
                </p:cNvSpPr>
                <p:nvPr/>
              </p:nvSpPr>
              <p:spPr bwMode="auto">
                <a:xfrm>
                  <a:off x="5164"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8" name="Freeform 2537"/>
                <p:cNvSpPr>
                  <a:spLocks/>
                </p:cNvSpPr>
                <p:nvPr/>
              </p:nvSpPr>
              <p:spPr bwMode="auto">
                <a:xfrm>
                  <a:off x="5164" y="186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9" name="Freeform 2538"/>
                <p:cNvSpPr>
                  <a:spLocks/>
                </p:cNvSpPr>
                <p:nvPr/>
              </p:nvSpPr>
              <p:spPr bwMode="auto">
                <a:xfrm>
                  <a:off x="5164" y="1865"/>
                  <a:ext cx="3"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0"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0" name="Freeform 2539"/>
                <p:cNvSpPr>
                  <a:spLocks/>
                </p:cNvSpPr>
                <p:nvPr/>
              </p:nvSpPr>
              <p:spPr bwMode="auto">
                <a:xfrm>
                  <a:off x="5167" y="1882"/>
                  <a:ext cx="2"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1" name="Freeform 2540"/>
                <p:cNvSpPr>
                  <a:spLocks/>
                </p:cNvSpPr>
                <p:nvPr/>
              </p:nvSpPr>
              <p:spPr bwMode="auto">
                <a:xfrm>
                  <a:off x="5159" y="1860"/>
                  <a:ext cx="3" cy="5"/>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2" name="Freeform 2541"/>
                <p:cNvSpPr>
                  <a:spLocks/>
                </p:cNvSpPr>
                <p:nvPr/>
              </p:nvSpPr>
              <p:spPr bwMode="auto">
                <a:xfrm>
                  <a:off x="5159" y="186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3" name="Freeform 2542"/>
                <p:cNvSpPr>
                  <a:spLocks/>
                </p:cNvSpPr>
                <p:nvPr/>
              </p:nvSpPr>
              <p:spPr bwMode="auto">
                <a:xfrm>
                  <a:off x="5162" y="1870"/>
                  <a:ext cx="2" cy="7"/>
                </a:xfrm>
                <a:custGeom>
                  <a:avLst/>
                  <a:gdLst>
                    <a:gd name="T0" fmla="*/ 2 w 2"/>
                    <a:gd name="T1" fmla="*/ 7 h 7"/>
                    <a:gd name="T2" fmla="*/ 2 w 2"/>
                    <a:gd name="T3" fmla="*/ 0 h 7"/>
                    <a:gd name="T4" fmla="*/ 0 w 2"/>
                    <a:gd name="T5" fmla="*/ 7 h 7"/>
                    <a:gd name="T6" fmla="*/ 2 w 2"/>
                    <a:gd name="T7" fmla="*/ 7 h 7"/>
                  </a:gdLst>
                  <a:ahLst/>
                  <a:cxnLst>
                    <a:cxn ang="0">
                      <a:pos x="T0" y="T1"/>
                    </a:cxn>
                    <a:cxn ang="0">
                      <a:pos x="T2" y="T3"/>
                    </a:cxn>
                    <a:cxn ang="0">
                      <a:pos x="T4" y="T5"/>
                    </a:cxn>
                    <a:cxn ang="0">
                      <a:pos x="T6" y="T7"/>
                    </a:cxn>
                  </a:cxnLst>
                  <a:rect l="0" t="0" r="r" b="b"/>
                  <a:pathLst>
                    <a:path w="2" h="7">
                      <a:moveTo>
                        <a:pt x="2" y="7"/>
                      </a:moveTo>
                      <a:lnTo>
                        <a:pt x="2" y="0"/>
                      </a:lnTo>
                      <a:lnTo>
                        <a:pt x="0" y="7"/>
                      </a:lnTo>
                      <a:lnTo>
                        <a:pt x="2"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4" name="Freeform 2543"/>
                <p:cNvSpPr>
                  <a:spLocks/>
                </p:cNvSpPr>
                <p:nvPr/>
              </p:nvSpPr>
              <p:spPr bwMode="auto">
                <a:xfrm>
                  <a:off x="5157" y="1855"/>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5" name="Freeform 2544"/>
                <p:cNvSpPr>
                  <a:spLocks/>
                </p:cNvSpPr>
                <p:nvPr/>
              </p:nvSpPr>
              <p:spPr bwMode="auto">
                <a:xfrm>
                  <a:off x="5155" y="1853"/>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1" y="1"/>
                        <a:pt x="1" y="0"/>
                      </a:cubicBezTo>
                      <a:cubicBezTo>
                        <a:pt x="1" y="1"/>
                        <a:pt x="0" y="2"/>
                        <a:pt x="0" y="2"/>
                      </a:cubicBezTo>
                      <a:cubicBezTo>
                        <a:pt x="0" y="2"/>
                        <a:pt x="1"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6" name="Freeform 2545"/>
                <p:cNvSpPr>
                  <a:spLocks/>
                </p:cNvSpPr>
                <p:nvPr/>
              </p:nvSpPr>
              <p:spPr bwMode="auto">
                <a:xfrm>
                  <a:off x="5155" y="185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7" name="Freeform 2546"/>
                <p:cNvSpPr>
                  <a:spLocks/>
                </p:cNvSpPr>
                <p:nvPr/>
              </p:nvSpPr>
              <p:spPr bwMode="auto">
                <a:xfrm>
                  <a:off x="5159" y="1863"/>
                  <a:ext cx="0" cy="4"/>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8" name="Freeform 2547"/>
                <p:cNvSpPr>
                  <a:spLocks/>
                </p:cNvSpPr>
                <p:nvPr/>
              </p:nvSpPr>
              <p:spPr bwMode="auto">
                <a:xfrm>
                  <a:off x="5157" y="186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9" name="Freeform 2548"/>
                <p:cNvSpPr>
                  <a:spLocks/>
                </p:cNvSpPr>
                <p:nvPr/>
              </p:nvSpPr>
              <p:spPr bwMode="auto">
                <a:xfrm>
                  <a:off x="5159"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0" name="Freeform 2549"/>
                <p:cNvSpPr>
                  <a:spLocks/>
                </p:cNvSpPr>
                <p:nvPr/>
              </p:nvSpPr>
              <p:spPr bwMode="auto">
                <a:xfrm>
                  <a:off x="5159" y="1872"/>
                  <a:ext cx="3" cy="7"/>
                </a:xfrm>
                <a:custGeom>
                  <a:avLst/>
                  <a:gdLst>
                    <a:gd name="T0" fmla="*/ 1 w 1"/>
                    <a:gd name="T1" fmla="*/ 0 h 3"/>
                    <a:gd name="T2" fmla="*/ 1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1" y="3"/>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1" name="Freeform 2550"/>
                <p:cNvSpPr>
                  <a:spLocks/>
                </p:cNvSpPr>
                <p:nvPr/>
              </p:nvSpPr>
              <p:spPr bwMode="auto">
                <a:xfrm>
                  <a:off x="5159" y="1870"/>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2" name="Rectangle 2551"/>
                <p:cNvSpPr>
                  <a:spLocks noChangeArrowheads="1"/>
                </p:cNvSpPr>
                <p:nvPr/>
              </p:nvSpPr>
              <p:spPr bwMode="auto">
                <a:xfrm>
                  <a:off x="5159" y="1872"/>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3" name="Freeform 2552"/>
                <p:cNvSpPr>
                  <a:spLocks/>
                </p:cNvSpPr>
                <p:nvPr/>
              </p:nvSpPr>
              <p:spPr bwMode="auto">
                <a:xfrm>
                  <a:off x="5155" y="1865"/>
                  <a:ext cx="2" cy="5"/>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2"/>
                        <a:pt x="1" y="2"/>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4" name="Freeform 2553"/>
                <p:cNvSpPr>
                  <a:spLocks/>
                </p:cNvSpPr>
                <p:nvPr/>
              </p:nvSpPr>
              <p:spPr bwMode="auto">
                <a:xfrm>
                  <a:off x="5157" y="1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5" name="Freeform 2554"/>
                <p:cNvSpPr>
                  <a:spLocks/>
                </p:cNvSpPr>
                <p:nvPr/>
              </p:nvSpPr>
              <p:spPr bwMode="auto">
                <a:xfrm>
                  <a:off x="5152" y="186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6" name="Freeform 2555"/>
                <p:cNvSpPr>
                  <a:spLocks/>
                </p:cNvSpPr>
                <p:nvPr/>
              </p:nvSpPr>
              <p:spPr bwMode="auto">
                <a:xfrm>
                  <a:off x="5157" y="1867"/>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7" name="Freeform 2556"/>
                <p:cNvSpPr>
                  <a:spLocks/>
                </p:cNvSpPr>
                <p:nvPr/>
              </p:nvSpPr>
              <p:spPr bwMode="auto">
                <a:xfrm>
                  <a:off x="5155" y="186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8" name="Freeform 2557"/>
                <p:cNvSpPr>
                  <a:spLocks/>
                </p:cNvSpPr>
                <p:nvPr/>
              </p:nvSpPr>
              <p:spPr bwMode="auto">
                <a:xfrm>
                  <a:off x="5157"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9" name="Freeform 2558"/>
                <p:cNvSpPr>
                  <a:spLocks/>
                </p:cNvSpPr>
                <p:nvPr/>
              </p:nvSpPr>
              <p:spPr bwMode="auto">
                <a:xfrm>
                  <a:off x="5157" y="186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0" name="Freeform 2559"/>
                <p:cNvSpPr>
                  <a:spLocks/>
                </p:cNvSpPr>
                <p:nvPr/>
              </p:nvSpPr>
              <p:spPr bwMode="auto">
                <a:xfrm>
                  <a:off x="5150" y="1870"/>
                  <a:ext cx="2" cy="23"/>
                </a:xfrm>
                <a:custGeom>
                  <a:avLst/>
                  <a:gdLst>
                    <a:gd name="T0" fmla="*/ 0 w 1"/>
                    <a:gd name="T1" fmla="*/ 10 h 10"/>
                    <a:gd name="T2" fmla="*/ 1 w 1"/>
                    <a:gd name="T3" fmla="*/ 9 h 10"/>
                    <a:gd name="T4" fmla="*/ 1 w 1"/>
                    <a:gd name="T5" fmla="*/ 0 h 10"/>
                    <a:gd name="T6" fmla="*/ 0 w 1"/>
                    <a:gd name="T7" fmla="*/ 2 h 10"/>
                    <a:gd name="T8" fmla="*/ 1 w 1"/>
                    <a:gd name="T9" fmla="*/ 5 h 10"/>
                    <a:gd name="T10" fmla="*/ 0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2"/>
                        <a:pt x="1" y="0"/>
                      </a:cubicBezTo>
                      <a:cubicBezTo>
                        <a:pt x="1" y="0"/>
                        <a:pt x="1" y="1"/>
                        <a:pt x="0" y="2"/>
                      </a:cubicBezTo>
                      <a:cubicBezTo>
                        <a:pt x="0" y="3"/>
                        <a:pt x="1" y="4"/>
                        <a:pt x="1" y="5"/>
                      </a:cubicBezTo>
                      <a:cubicBezTo>
                        <a:pt x="0" y="6"/>
                        <a:pt x="0" y="5"/>
                        <a:pt x="0" y="4"/>
                      </a:cubicBezTo>
                      <a:cubicBezTo>
                        <a:pt x="0"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1" name="Freeform 2560"/>
                <p:cNvSpPr>
                  <a:spLocks/>
                </p:cNvSpPr>
                <p:nvPr/>
              </p:nvSpPr>
              <p:spPr bwMode="auto">
                <a:xfrm>
                  <a:off x="5152" y="1863"/>
                  <a:ext cx="0" cy="7"/>
                </a:xfrm>
                <a:custGeom>
                  <a:avLst/>
                  <a:gdLst>
                    <a:gd name="T0" fmla="*/ 3 h 3"/>
                    <a:gd name="T1" fmla="*/ 3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3"/>
                        <a:pt x="0" y="3"/>
                        <a:pt x="0" y="3"/>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2" name="Freeform 2561"/>
                <p:cNvSpPr>
                  <a:spLocks/>
                </p:cNvSpPr>
                <p:nvPr/>
              </p:nvSpPr>
              <p:spPr bwMode="auto">
                <a:xfrm>
                  <a:off x="5152" y="1865"/>
                  <a:ext cx="3" cy="14"/>
                </a:xfrm>
                <a:custGeom>
                  <a:avLst/>
                  <a:gdLst>
                    <a:gd name="T0" fmla="*/ 1 w 1"/>
                    <a:gd name="T1" fmla="*/ 2 h 6"/>
                    <a:gd name="T2" fmla="*/ 1 w 1"/>
                    <a:gd name="T3" fmla="*/ 6 h 6"/>
                    <a:gd name="T4" fmla="*/ 1 w 1"/>
                    <a:gd name="T5" fmla="*/ 4 h 6"/>
                    <a:gd name="T6" fmla="*/ 1 w 1"/>
                    <a:gd name="T7" fmla="*/ 2 h 6"/>
                    <a:gd name="T8" fmla="*/ 1 w 1"/>
                    <a:gd name="T9" fmla="*/ 1 h 6"/>
                    <a:gd name="T10" fmla="*/ 1 w 1"/>
                    <a:gd name="T11" fmla="*/ 0 h 6"/>
                    <a:gd name="T12" fmla="*/ 1 w 1"/>
                    <a:gd name="T13" fmla="*/ 1 h 6"/>
                    <a:gd name="T14" fmla="*/ 1 w 1"/>
                    <a:gd name="T15" fmla="*/ 1 h 6"/>
                    <a:gd name="T16" fmla="*/ 1 w 1"/>
                    <a:gd name="T17" fmla="*/ 1 h 6"/>
                    <a:gd name="T18" fmla="*/ 1 w 1"/>
                    <a:gd name="T19" fmla="*/ 1 h 6"/>
                    <a:gd name="T20" fmla="*/ 1 w 1"/>
                    <a:gd name="T21" fmla="*/ 1 h 6"/>
                    <a:gd name="T22" fmla="*/ 1 w 1"/>
                    <a:gd name="T23" fmla="*/ 2 h 6"/>
                    <a:gd name="T24" fmla="*/ 1 w 1"/>
                    <a:gd name="T25" fmla="*/ 1 h 6"/>
                    <a:gd name="T26" fmla="*/ 1 w 1"/>
                    <a:gd name="T27" fmla="*/ 1 h 6"/>
                    <a:gd name="T28" fmla="*/ 1 w 1"/>
                    <a:gd name="T29" fmla="*/ 1 h 6"/>
                    <a:gd name="T30" fmla="*/ 0 w 1"/>
                    <a:gd name="T31" fmla="*/ 2 h 6"/>
                    <a:gd name="T32" fmla="*/ 1 w 1"/>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2"/>
                      </a:moveTo>
                      <a:cubicBezTo>
                        <a:pt x="1" y="3"/>
                        <a:pt x="0" y="4"/>
                        <a:pt x="1" y="6"/>
                      </a:cubicBezTo>
                      <a:cubicBezTo>
                        <a:pt x="1" y="6"/>
                        <a:pt x="1" y="4"/>
                        <a:pt x="1" y="4"/>
                      </a:cubicBezTo>
                      <a:cubicBezTo>
                        <a:pt x="1" y="4"/>
                        <a:pt x="1" y="3"/>
                        <a:pt x="1" y="2"/>
                      </a:cubicBezTo>
                      <a:cubicBezTo>
                        <a:pt x="1" y="1"/>
                        <a:pt x="1" y="1"/>
                        <a:pt x="1" y="1"/>
                      </a:cubicBez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1"/>
                        <a:pt x="1" y="1"/>
                        <a:pt x="1" y="1"/>
                      </a:cubicBezTo>
                      <a:cubicBezTo>
                        <a:pt x="1" y="1"/>
                        <a:pt x="1" y="1"/>
                        <a:pt x="1" y="1"/>
                      </a:cubicBezTo>
                      <a:cubicBezTo>
                        <a:pt x="1" y="1"/>
                        <a:pt x="1" y="1"/>
                        <a:pt x="1" y="1"/>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3" name="Freeform 2562"/>
                <p:cNvSpPr>
                  <a:spLocks/>
                </p:cNvSpPr>
                <p:nvPr/>
              </p:nvSpPr>
              <p:spPr bwMode="auto">
                <a:xfrm>
                  <a:off x="5159" y="18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4" name="Freeform 2563"/>
                <p:cNvSpPr>
                  <a:spLocks/>
                </p:cNvSpPr>
                <p:nvPr/>
              </p:nvSpPr>
              <p:spPr bwMode="auto">
                <a:xfrm>
                  <a:off x="5159" y="1877"/>
                  <a:ext cx="3" cy="12"/>
                </a:xfrm>
                <a:custGeom>
                  <a:avLst/>
                  <a:gdLst>
                    <a:gd name="T0" fmla="*/ 0 w 1"/>
                    <a:gd name="T1" fmla="*/ 4 h 5"/>
                    <a:gd name="T2" fmla="*/ 0 w 1"/>
                    <a:gd name="T3" fmla="*/ 3 h 5"/>
                    <a:gd name="T4" fmla="*/ 0 w 1"/>
                    <a:gd name="T5" fmla="*/ 5 h 5"/>
                    <a:gd name="T6" fmla="*/ 0 w 1"/>
                    <a:gd name="T7" fmla="*/ 3 h 5"/>
                    <a:gd name="T8" fmla="*/ 0 w 1"/>
                    <a:gd name="T9" fmla="*/ 3 h 5"/>
                    <a:gd name="T10" fmla="*/ 0 w 1"/>
                    <a:gd name="T11" fmla="*/ 0 h 5"/>
                    <a:gd name="T12" fmla="*/ 0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4"/>
                      </a:moveTo>
                      <a:cubicBezTo>
                        <a:pt x="0" y="4"/>
                        <a:pt x="0" y="3"/>
                        <a:pt x="0" y="3"/>
                      </a:cubicBezTo>
                      <a:cubicBezTo>
                        <a:pt x="1" y="4"/>
                        <a:pt x="0" y="4"/>
                        <a:pt x="0" y="5"/>
                      </a:cubicBezTo>
                      <a:cubicBezTo>
                        <a:pt x="1" y="4"/>
                        <a:pt x="1"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5" name="Freeform 2564"/>
                <p:cNvSpPr>
                  <a:spLocks/>
                </p:cNvSpPr>
                <p:nvPr/>
              </p:nvSpPr>
              <p:spPr bwMode="auto">
                <a:xfrm>
                  <a:off x="5157" y="1879"/>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6" name="Freeform 2565"/>
                <p:cNvSpPr>
                  <a:spLocks/>
                </p:cNvSpPr>
                <p:nvPr/>
              </p:nvSpPr>
              <p:spPr bwMode="auto">
                <a:xfrm>
                  <a:off x="5150" y="1863"/>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7" name="Freeform 2566"/>
                <p:cNvSpPr>
                  <a:spLocks/>
                </p:cNvSpPr>
                <p:nvPr/>
              </p:nvSpPr>
              <p:spPr bwMode="auto">
                <a:xfrm>
                  <a:off x="5150" y="1863"/>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8" name="Freeform 2567"/>
                <p:cNvSpPr>
                  <a:spLocks/>
                </p:cNvSpPr>
                <p:nvPr/>
              </p:nvSpPr>
              <p:spPr bwMode="auto">
                <a:xfrm>
                  <a:off x="5072" y="191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9" name="Freeform 2568"/>
                <p:cNvSpPr>
                  <a:spLocks/>
                </p:cNvSpPr>
                <p:nvPr/>
              </p:nvSpPr>
              <p:spPr bwMode="auto">
                <a:xfrm>
                  <a:off x="5076" y="1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0" name="Freeform 2569"/>
                <p:cNvSpPr>
                  <a:spLocks/>
                </p:cNvSpPr>
                <p:nvPr/>
              </p:nvSpPr>
              <p:spPr bwMode="auto">
                <a:xfrm>
                  <a:off x="5117" y="1858"/>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1" name="Freeform 2570"/>
                <p:cNvSpPr>
                  <a:spLocks/>
                </p:cNvSpPr>
                <p:nvPr/>
              </p:nvSpPr>
              <p:spPr bwMode="auto">
                <a:xfrm>
                  <a:off x="5093" y="188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2" name="Freeform 2571"/>
                <p:cNvSpPr>
                  <a:spLocks/>
                </p:cNvSpPr>
                <p:nvPr/>
              </p:nvSpPr>
              <p:spPr bwMode="auto">
                <a:xfrm>
                  <a:off x="5093" y="190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3" name="Freeform 2572"/>
                <p:cNvSpPr>
                  <a:spLocks/>
                </p:cNvSpPr>
                <p:nvPr/>
              </p:nvSpPr>
              <p:spPr bwMode="auto">
                <a:xfrm>
                  <a:off x="5060" y="1917"/>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2"/>
                        <a:pt x="0" y="2"/>
                        <a:pt x="0" y="2"/>
                      </a:cubicBezTo>
                      <a:cubicBezTo>
                        <a:pt x="1"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4" name="Freeform 2573"/>
                <p:cNvSpPr>
                  <a:spLocks/>
                </p:cNvSpPr>
                <p:nvPr/>
              </p:nvSpPr>
              <p:spPr bwMode="auto">
                <a:xfrm>
                  <a:off x="5136" y="1865"/>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5" name="Freeform 2574"/>
                <p:cNvSpPr>
                  <a:spLocks/>
                </p:cNvSpPr>
                <p:nvPr/>
              </p:nvSpPr>
              <p:spPr bwMode="auto">
                <a:xfrm>
                  <a:off x="5074" y="187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6" name="Freeform 2575"/>
                <p:cNvSpPr>
                  <a:spLocks/>
                </p:cNvSpPr>
                <p:nvPr/>
              </p:nvSpPr>
              <p:spPr bwMode="auto">
                <a:xfrm>
                  <a:off x="5133" y="1863"/>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0" y="2"/>
                      </a:cubicBezTo>
                      <a:cubicBezTo>
                        <a:pt x="0" y="1"/>
                        <a:pt x="1" y="1"/>
                        <a:pt x="1"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7" name="Freeform 2576"/>
                <p:cNvSpPr>
                  <a:spLocks/>
                </p:cNvSpPr>
                <p:nvPr/>
              </p:nvSpPr>
              <p:spPr bwMode="auto">
                <a:xfrm>
                  <a:off x="5017" y="191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8" name="Freeform 2577"/>
                <p:cNvSpPr>
                  <a:spLocks/>
                </p:cNvSpPr>
                <p:nvPr/>
              </p:nvSpPr>
              <p:spPr bwMode="auto">
                <a:xfrm>
                  <a:off x="5003" y="18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9" name="Rectangle 2578"/>
                <p:cNvSpPr>
                  <a:spLocks noChangeArrowheads="1"/>
                </p:cNvSpPr>
                <p:nvPr/>
              </p:nvSpPr>
              <p:spPr bwMode="auto">
                <a:xfrm>
                  <a:off x="5145" y="186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0" name="Freeform 2579"/>
                <p:cNvSpPr>
                  <a:spLocks/>
                </p:cNvSpPr>
                <p:nvPr/>
              </p:nvSpPr>
              <p:spPr bwMode="auto">
                <a:xfrm>
                  <a:off x="5145" y="18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1" name="Freeform 2580"/>
                <p:cNvSpPr>
                  <a:spLocks/>
                </p:cNvSpPr>
                <p:nvPr/>
              </p:nvSpPr>
              <p:spPr bwMode="auto">
                <a:xfrm>
                  <a:off x="5131" y="1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2" name="Freeform 2581"/>
                <p:cNvSpPr>
                  <a:spLocks/>
                </p:cNvSpPr>
                <p:nvPr/>
              </p:nvSpPr>
              <p:spPr bwMode="auto">
                <a:xfrm>
                  <a:off x="5145" y="186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3" name="Freeform 2582"/>
                <p:cNvSpPr>
                  <a:spLocks/>
                </p:cNvSpPr>
                <p:nvPr/>
              </p:nvSpPr>
              <p:spPr bwMode="auto">
                <a:xfrm>
                  <a:off x="5145" y="18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4" name="Freeform 2583"/>
                <p:cNvSpPr>
                  <a:spLocks/>
                </p:cNvSpPr>
                <p:nvPr/>
              </p:nvSpPr>
              <p:spPr bwMode="auto">
                <a:xfrm>
                  <a:off x="5145" y="1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5" name="Freeform 2584"/>
                <p:cNvSpPr>
                  <a:spLocks/>
                </p:cNvSpPr>
                <p:nvPr/>
              </p:nvSpPr>
              <p:spPr bwMode="auto">
                <a:xfrm>
                  <a:off x="5041" y="190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6" name="Freeform 2585"/>
                <p:cNvSpPr>
                  <a:spLocks/>
                </p:cNvSpPr>
                <p:nvPr/>
              </p:nvSpPr>
              <p:spPr bwMode="auto">
                <a:xfrm>
                  <a:off x="5110" y="1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7" name="Freeform 2586"/>
                <p:cNvSpPr>
                  <a:spLocks/>
                </p:cNvSpPr>
                <p:nvPr/>
              </p:nvSpPr>
              <p:spPr bwMode="auto">
                <a:xfrm>
                  <a:off x="5107" y="1898"/>
                  <a:ext cx="3" cy="14"/>
                </a:xfrm>
                <a:custGeom>
                  <a:avLst/>
                  <a:gdLst>
                    <a:gd name="T0" fmla="*/ 0 w 1"/>
                    <a:gd name="T1" fmla="*/ 6 h 6"/>
                    <a:gd name="T2" fmla="*/ 1 w 1"/>
                    <a:gd name="T3" fmla="*/ 5 h 6"/>
                    <a:gd name="T4" fmla="*/ 1 w 1"/>
                    <a:gd name="T5" fmla="*/ 0 h 6"/>
                    <a:gd name="T6" fmla="*/ 0 w 1"/>
                    <a:gd name="T7" fmla="*/ 6 h 6"/>
                  </a:gdLst>
                  <a:ahLst/>
                  <a:cxnLst>
                    <a:cxn ang="0">
                      <a:pos x="T0" y="T1"/>
                    </a:cxn>
                    <a:cxn ang="0">
                      <a:pos x="T2" y="T3"/>
                    </a:cxn>
                    <a:cxn ang="0">
                      <a:pos x="T4" y="T5"/>
                    </a:cxn>
                    <a:cxn ang="0">
                      <a:pos x="T6" y="T7"/>
                    </a:cxn>
                  </a:cxnLst>
                  <a:rect l="0" t="0" r="r" b="b"/>
                  <a:pathLst>
                    <a:path w="1" h="6">
                      <a:moveTo>
                        <a:pt x="0" y="6"/>
                      </a:moveTo>
                      <a:cubicBezTo>
                        <a:pt x="0" y="4"/>
                        <a:pt x="1" y="4"/>
                        <a:pt x="1" y="5"/>
                      </a:cubicBezTo>
                      <a:cubicBezTo>
                        <a:pt x="1" y="0"/>
                        <a:pt x="1" y="0"/>
                        <a:pt x="1"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8" name="Freeform 2587"/>
                <p:cNvSpPr>
                  <a:spLocks noEditPoints="1"/>
                </p:cNvSpPr>
                <p:nvPr/>
              </p:nvSpPr>
              <p:spPr bwMode="auto">
                <a:xfrm>
                  <a:off x="5001" y="1853"/>
                  <a:ext cx="149" cy="74"/>
                </a:xfrm>
                <a:custGeom>
                  <a:avLst/>
                  <a:gdLst>
                    <a:gd name="T0" fmla="*/ 30 w 63"/>
                    <a:gd name="T1" fmla="*/ 27 h 31"/>
                    <a:gd name="T2" fmla="*/ 32 w 63"/>
                    <a:gd name="T3" fmla="*/ 25 h 31"/>
                    <a:gd name="T4" fmla="*/ 33 w 63"/>
                    <a:gd name="T5" fmla="*/ 27 h 31"/>
                    <a:gd name="T6" fmla="*/ 34 w 63"/>
                    <a:gd name="T7" fmla="*/ 25 h 31"/>
                    <a:gd name="T8" fmla="*/ 36 w 63"/>
                    <a:gd name="T9" fmla="*/ 25 h 31"/>
                    <a:gd name="T10" fmla="*/ 39 w 63"/>
                    <a:gd name="T11" fmla="*/ 16 h 31"/>
                    <a:gd name="T12" fmla="*/ 39 w 63"/>
                    <a:gd name="T13" fmla="*/ 17 h 31"/>
                    <a:gd name="T14" fmla="*/ 40 w 63"/>
                    <a:gd name="T15" fmla="*/ 23 h 31"/>
                    <a:gd name="T16" fmla="*/ 42 w 63"/>
                    <a:gd name="T17" fmla="*/ 22 h 31"/>
                    <a:gd name="T18" fmla="*/ 43 w 63"/>
                    <a:gd name="T19" fmla="*/ 22 h 31"/>
                    <a:gd name="T20" fmla="*/ 46 w 63"/>
                    <a:gd name="T21" fmla="*/ 24 h 31"/>
                    <a:gd name="T22" fmla="*/ 48 w 63"/>
                    <a:gd name="T23" fmla="*/ 24 h 31"/>
                    <a:gd name="T24" fmla="*/ 50 w 63"/>
                    <a:gd name="T25" fmla="*/ 11 h 31"/>
                    <a:gd name="T26" fmla="*/ 51 w 63"/>
                    <a:gd name="T27" fmla="*/ 23 h 31"/>
                    <a:gd name="T28" fmla="*/ 52 w 63"/>
                    <a:gd name="T29" fmla="*/ 23 h 31"/>
                    <a:gd name="T30" fmla="*/ 54 w 63"/>
                    <a:gd name="T31" fmla="*/ 23 h 31"/>
                    <a:gd name="T32" fmla="*/ 57 w 63"/>
                    <a:gd name="T33" fmla="*/ 20 h 31"/>
                    <a:gd name="T34" fmla="*/ 58 w 63"/>
                    <a:gd name="T35" fmla="*/ 12 h 31"/>
                    <a:gd name="T36" fmla="*/ 60 w 63"/>
                    <a:gd name="T37" fmla="*/ 17 h 31"/>
                    <a:gd name="T38" fmla="*/ 61 w 63"/>
                    <a:gd name="T39" fmla="*/ 12 h 31"/>
                    <a:gd name="T40" fmla="*/ 61 w 63"/>
                    <a:gd name="T41" fmla="*/ 4 h 31"/>
                    <a:gd name="T42" fmla="*/ 61 w 63"/>
                    <a:gd name="T43" fmla="*/ 7 h 31"/>
                    <a:gd name="T44" fmla="*/ 59 w 63"/>
                    <a:gd name="T45" fmla="*/ 5 h 31"/>
                    <a:gd name="T46" fmla="*/ 56 w 63"/>
                    <a:gd name="T47" fmla="*/ 5 h 31"/>
                    <a:gd name="T48" fmla="*/ 51 w 63"/>
                    <a:gd name="T49" fmla="*/ 7 h 31"/>
                    <a:gd name="T50" fmla="*/ 49 w 63"/>
                    <a:gd name="T51" fmla="*/ 6 h 31"/>
                    <a:gd name="T52" fmla="*/ 48 w 63"/>
                    <a:gd name="T53" fmla="*/ 9 h 31"/>
                    <a:gd name="T54" fmla="*/ 46 w 63"/>
                    <a:gd name="T55" fmla="*/ 12 h 31"/>
                    <a:gd name="T56" fmla="*/ 41 w 63"/>
                    <a:gd name="T57" fmla="*/ 9 h 31"/>
                    <a:gd name="T58" fmla="*/ 40 w 63"/>
                    <a:gd name="T59" fmla="*/ 11 h 31"/>
                    <a:gd name="T60" fmla="*/ 37 w 63"/>
                    <a:gd name="T61" fmla="*/ 11 h 31"/>
                    <a:gd name="T62" fmla="*/ 35 w 63"/>
                    <a:gd name="T63" fmla="*/ 12 h 31"/>
                    <a:gd name="T64" fmla="*/ 32 w 63"/>
                    <a:gd name="T65" fmla="*/ 9 h 31"/>
                    <a:gd name="T66" fmla="*/ 28 w 63"/>
                    <a:gd name="T67" fmla="*/ 8 h 31"/>
                    <a:gd name="T68" fmla="*/ 24 w 63"/>
                    <a:gd name="T69" fmla="*/ 8 h 31"/>
                    <a:gd name="T70" fmla="*/ 21 w 63"/>
                    <a:gd name="T71" fmla="*/ 9 h 31"/>
                    <a:gd name="T72" fmla="*/ 17 w 63"/>
                    <a:gd name="T73" fmla="*/ 6 h 31"/>
                    <a:gd name="T74" fmla="*/ 15 w 63"/>
                    <a:gd name="T75" fmla="*/ 7 h 31"/>
                    <a:gd name="T76" fmla="*/ 11 w 63"/>
                    <a:gd name="T77" fmla="*/ 7 h 31"/>
                    <a:gd name="T78" fmla="*/ 7 w 63"/>
                    <a:gd name="T79" fmla="*/ 8 h 31"/>
                    <a:gd name="T80" fmla="*/ 0 w 63"/>
                    <a:gd name="T81" fmla="*/ 11 h 31"/>
                    <a:gd name="T82" fmla="*/ 3 w 63"/>
                    <a:gd name="T83" fmla="*/ 22 h 31"/>
                    <a:gd name="T84" fmla="*/ 7 w 63"/>
                    <a:gd name="T85" fmla="*/ 23 h 31"/>
                    <a:gd name="T86" fmla="*/ 7 w 63"/>
                    <a:gd name="T87" fmla="*/ 25 h 31"/>
                    <a:gd name="T88" fmla="*/ 12 w 63"/>
                    <a:gd name="T89" fmla="*/ 24 h 31"/>
                    <a:gd name="T90" fmla="*/ 14 w 63"/>
                    <a:gd name="T91" fmla="*/ 21 h 31"/>
                    <a:gd name="T92" fmla="*/ 16 w 63"/>
                    <a:gd name="T93" fmla="*/ 22 h 31"/>
                    <a:gd name="T94" fmla="*/ 18 w 63"/>
                    <a:gd name="T95" fmla="*/ 23 h 31"/>
                    <a:gd name="T96" fmla="*/ 20 w 63"/>
                    <a:gd name="T97" fmla="*/ 27 h 31"/>
                    <a:gd name="T98" fmla="*/ 21 w 63"/>
                    <a:gd name="T99" fmla="*/ 22 h 31"/>
                    <a:gd name="T100" fmla="*/ 23 w 63"/>
                    <a:gd name="T101" fmla="*/ 23 h 31"/>
                    <a:gd name="T102" fmla="*/ 23 w 63"/>
                    <a:gd name="T103" fmla="*/ 25 h 31"/>
                    <a:gd name="T104" fmla="*/ 26 w 63"/>
                    <a:gd name="T105" fmla="*/ 26 h 31"/>
                    <a:gd name="T106" fmla="*/ 28 w 63"/>
                    <a:gd name="T107" fmla="*/ 26 h 31"/>
                    <a:gd name="T108" fmla="*/ 40 w 63"/>
                    <a:gd name="T109" fmla="*/ 20 h 31"/>
                    <a:gd name="T110" fmla="*/ 60 w 63"/>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 h="31">
                      <a:moveTo>
                        <a:pt x="28" y="26"/>
                      </a:moveTo>
                      <a:cubicBezTo>
                        <a:pt x="29" y="27"/>
                        <a:pt x="29" y="27"/>
                        <a:pt x="29" y="27"/>
                      </a:cubicBezTo>
                      <a:cubicBezTo>
                        <a:pt x="28" y="30"/>
                        <a:pt x="28" y="29"/>
                        <a:pt x="28" y="31"/>
                      </a:cubicBezTo>
                      <a:cubicBezTo>
                        <a:pt x="28" y="26"/>
                        <a:pt x="30" y="31"/>
                        <a:pt x="30" y="25"/>
                      </a:cubicBezTo>
                      <a:cubicBezTo>
                        <a:pt x="30" y="26"/>
                        <a:pt x="30" y="26"/>
                        <a:pt x="30" y="26"/>
                      </a:cubicBezTo>
                      <a:cubicBezTo>
                        <a:pt x="30" y="26"/>
                        <a:pt x="30" y="27"/>
                        <a:pt x="30" y="27"/>
                      </a:cubicBezTo>
                      <a:cubicBezTo>
                        <a:pt x="30" y="29"/>
                        <a:pt x="30" y="23"/>
                        <a:pt x="30" y="23"/>
                      </a:cubicBezTo>
                      <a:cubicBezTo>
                        <a:pt x="31" y="24"/>
                        <a:pt x="31" y="25"/>
                        <a:pt x="31" y="25"/>
                      </a:cubicBezTo>
                      <a:cubicBezTo>
                        <a:pt x="31" y="24"/>
                        <a:pt x="31" y="24"/>
                        <a:pt x="31" y="24"/>
                      </a:cubicBezTo>
                      <a:cubicBezTo>
                        <a:pt x="31" y="24"/>
                        <a:pt x="31" y="25"/>
                        <a:pt x="31" y="25"/>
                      </a:cubicBezTo>
                      <a:cubicBezTo>
                        <a:pt x="32" y="24"/>
                        <a:pt x="32" y="24"/>
                        <a:pt x="32" y="24"/>
                      </a:cubicBezTo>
                      <a:cubicBezTo>
                        <a:pt x="32" y="25"/>
                        <a:pt x="32" y="25"/>
                        <a:pt x="32" y="25"/>
                      </a:cubicBezTo>
                      <a:cubicBezTo>
                        <a:pt x="32" y="24"/>
                        <a:pt x="32" y="22"/>
                        <a:pt x="32" y="22"/>
                      </a:cubicBezTo>
                      <a:cubicBezTo>
                        <a:pt x="32" y="23"/>
                        <a:pt x="32" y="22"/>
                        <a:pt x="32" y="23"/>
                      </a:cubicBezTo>
                      <a:cubicBezTo>
                        <a:pt x="32" y="22"/>
                        <a:pt x="32" y="22"/>
                        <a:pt x="32" y="22"/>
                      </a:cubicBezTo>
                      <a:cubicBezTo>
                        <a:pt x="32" y="23"/>
                        <a:pt x="32" y="25"/>
                        <a:pt x="32" y="24"/>
                      </a:cubicBezTo>
                      <a:cubicBezTo>
                        <a:pt x="32" y="30"/>
                        <a:pt x="32" y="23"/>
                        <a:pt x="33" y="26"/>
                      </a:cubicBezTo>
                      <a:cubicBezTo>
                        <a:pt x="33" y="27"/>
                        <a:pt x="33" y="27"/>
                        <a:pt x="33" y="27"/>
                      </a:cubicBezTo>
                      <a:cubicBezTo>
                        <a:pt x="33" y="30"/>
                        <a:pt x="33" y="29"/>
                        <a:pt x="33" y="31"/>
                      </a:cubicBezTo>
                      <a:cubicBezTo>
                        <a:pt x="33" y="30"/>
                        <a:pt x="33" y="26"/>
                        <a:pt x="33" y="25"/>
                      </a:cubicBezTo>
                      <a:cubicBezTo>
                        <a:pt x="33" y="25"/>
                        <a:pt x="33" y="25"/>
                        <a:pt x="33" y="24"/>
                      </a:cubicBezTo>
                      <a:cubicBezTo>
                        <a:pt x="33" y="26"/>
                        <a:pt x="34" y="26"/>
                        <a:pt x="34" y="25"/>
                      </a:cubicBezTo>
                      <a:cubicBezTo>
                        <a:pt x="34" y="28"/>
                        <a:pt x="34" y="28"/>
                        <a:pt x="34" y="28"/>
                      </a:cubicBezTo>
                      <a:cubicBezTo>
                        <a:pt x="34" y="27"/>
                        <a:pt x="34" y="26"/>
                        <a:pt x="34" y="25"/>
                      </a:cubicBezTo>
                      <a:cubicBezTo>
                        <a:pt x="34" y="25"/>
                        <a:pt x="35" y="27"/>
                        <a:pt x="35" y="29"/>
                      </a:cubicBezTo>
                      <a:cubicBezTo>
                        <a:pt x="35" y="29"/>
                        <a:pt x="34" y="25"/>
                        <a:pt x="35" y="25"/>
                      </a:cubicBezTo>
                      <a:cubicBezTo>
                        <a:pt x="35" y="26"/>
                        <a:pt x="35" y="25"/>
                        <a:pt x="36" y="23"/>
                      </a:cubicBezTo>
                      <a:cubicBezTo>
                        <a:pt x="36" y="24"/>
                        <a:pt x="36" y="25"/>
                        <a:pt x="36" y="26"/>
                      </a:cubicBezTo>
                      <a:cubicBezTo>
                        <a:pt x="36" y="24"/>
                        <a:pt x="36" y="24"/>
                        <a:pt x="36" y="24"/>
                      </a:cubicBezTo>
                      <a:cubicBezTo>
                        <a:pt x="36" y="24"/>
                        <a:pt x="36" y="24"/>
                        <a:pt x="36" y="25"/>
                      </a:cubicBezTo>
                      <a:cubicBezTo>
                        <a:pt x="36" y="24"/>
                        <a:pt x="36" y="22"/>
                        <a:pt x="37" y="21"/>
                      </a:cubicBezTo>
                      <a:cubicBezTo>
                        <a:pt x="37" y="19"/>
                        <a:pt x="37" y="26"/>
                        <a:pt x="38" y="22"/>
                      </a:cubicBezTo>
                      <a:cubicBezTo>
                        <a:pt x="38" y="23"/>
                        <a:pt x="38" y="24"/>
                        <a:pt x="38" y="25"/>
                      </a:cubicBezTo>
                      <a:cubicBezTo>
                        <a:pt x="38" y="23"/>
                        <a:pt x="38" y="23"/>
                        <a:pt x="39" y="21"/>
                      </a:cubicBezTo>
                      <a:cubicBezTo>
                        <a:pt x="39" y="22"/>
                        <a:pt x="39" y="22"/>
                        <a:pt x="39" y="22"/>
                      </a:cubicBezTo>
                      <a:cubicBezTo>
                        <a:pt x="39" y="20"/>
                        <a:pt x="39" y="18"/>
                        <a:pt x="39" y="16"/>
                      </a:cubicBezTo>
                      <a:cubicBezTo>
                        <a:pt x="39" y="15"/>
                        <a:pt x="39" y="14"/>
                        <a:pt x="39" y="14"/>
                      </a:cubicBezTo>
                      <a:cubicBezTo>
                        <a:pt x="40" y="13"/>
                        <a:pt x="40" y="13"/>
                        <a:pt x="40" y="13"/>
                      </a:cubicBezTo>
                      <a:cubicBezTo>
                        <a:pt x="40" y="13"/>
                        <a:pt x="40" y="14"/>
                        <a:pt x="39" y="15"/>
                      </a:cubicBezTo>
                      <a:cubicBezTo>
                        <a:pt x="39" y="15"/>
                        <a:pt x="40" y="15"/>
                        <a:pt x="40" y="14"/>
                      </a:cubicBezTo>
                      <a:cubicBezTo>
                        <a:pt x="40" y="15"/>
                        <a:pt x="40" y="17"/>
                        <a:pt x="39" y="18"/>
                      </a:cubicBezTo>
                      <a:cubicBezTo>
                        <a:pt x="39" y="18"/>
                        <a:pt x="39" y="17"/>
                        <a:pt x="39" y="17"/>
                      </a:cubicBezTo>
                      <a:cubicBezTo>
                        <a:pt x="39" y="18"/>
                        <a:pt x="39" y="20"/>
                        <a:pt x="39" y="21"/>
                      </a:cubicBezTo>
                      <a:cubicBezTo>
                        <a:pt x="39" y="21"/>
                        <a:pt x="39" y="21"/>
                        <a:pt x="39" y="21"/>
                      </a:cubicBezTo>
                      <a:cubicBezTo>
                        <a:pt x="39" y="21"/>
                        <a:pt x="39" y="22"/>
                        <a:pt x="39" y="22"/>
                      </a:cubicBezTo>
                      <a:cubicBezTo>
                        <a:pt x="39" y="22"/>
                        <a:pt x="39" y="22"/>
                        <a:pt x="39" y="21"/>
                      </a:cubicBezTo>
                      <a:cubicBezTo>
                        <a:pt x="39" y="24"/>
                        <a:pt x="39" y="24"/>
                        <a:pt x="39" y="24"/>
                      </a:cubicBezTo>
                      <a:cubicBezTo>
                        <a:pt x="40" y="23"/>
                        <a:pt x="40" y="23"/>
                        <a:pt x="40" y="23"/>
                      </a:cubicBezTo>
                      <a:cubicBezTo>
                        <a:pt x="40" y="24"/>
                        <a:pt x="40" y="24"/>
                        <a:pt x="40" y="24"/>
                      </a:cubicBezTo>
                      <a:cubicBezTo>
                        <a:pt x="41" y="22"/>
                        <a:pt x="41" y="17"/>
                        <a:pt x="42" y="16"/>
                      </a:cubicBezTo>
                      <a:cubicBezTo>
                        <a:pt x="42" y="18"/>
                        <a:pt x="42" y="20"/>
                        <a:pt x="42" y="22"/>
                      </a:cubicBezTo>
                      <a:cubicBezTo>
                        <a:pt x="41" y="19"/>
                        <a:pt x="41" y="23"/>
                        <a:pt x="41" y="23"/>
                      </a:cubicBezTo>
                      <a:cubicBezTo>
                        <a:pt x="41" y="23"/>
                        <a:pt x="41" y="24"/>
                        <a:pt x="41" y="24"/>
                      </a:cubicBezTo>
                      <a:cubicBezTo>
                        <a:pt x="42" y="22"/>
                        <a:pt x="42" y="22"/>
                        <a:pt x="42" y="22"/>
                      </a:cubicBezTo>
                      <a:cubicBezTo>
                        <a:pt x="42" y="24"/>
                        <a:pt x="42" y="24"/>
                        <a:pt x="42" y="24"/>
                      </a:cubicBezTo>
                      <a:cubicBezTo>
                        <a:pt x="42" y="20"/>
                        <a:pt x="42" y="22"/>
                        <a:pt x="43" y="21"/>
                      </a:cubicBezTo>
                      <a:cubicBezTo>
                        <a:pt x="43" y="22"/>
                        <a:pt x="43" y="23"/>
                        <a:pt x="42" y="23"/>
                      </a:cubicBezTo>
                      <a:cubicBezTo>
                        <a:pt x="43" y="26"/>
                        <a:pt x="43" y="18"/>
                        <a:pt x="43" y="21"/>
                      </a:cubicBezTo>
                      <a:cubicBezTo>
                        <a:pt x="43" y="21"/>
                        <a:pt x="43" y="21"/>
                        <a:pt x="43" y="21"/>
                      </a:cubicBezTo>
                      <a:cubicBezTo>
                        <a:pt x="43" y="20"/>
                        <a:pt x="44" y="21"/>
                        <a:pt x="43" y="22"/>
                      </a:cubicBezTo>
                      <a:cubicBezTo>
                        <a:pt x="43" y="22"/>
                        <a:pt x="43" y="22"/>
                        <a:pt x="43" y="22"/>
                      </a:cubicBezTo>
                      <a:cubicBezTo>
                        <a:pt x="44" y="23"/>
                        <a:pt x="45" y="22"/>
                        <a:pt x="45" y="19"/>
                      </a:cubicBezTo>
                      <a:cubicBezTo>
                        <a:pt x="45" y="19"/>
                        <a:pt x="45" y="23"/>
                        <a:pt x="45" y="24"/>
                      </a:cubicBezTo>
                      <a:cubicBezTo>
                        <a:pt x="46" y="12"/>
                        <a:pt x="46" y="12"/>
                        <a:pt x="46" y="12"/>
                      </a:cubicBezTo>
                      <a:cubicBezTo>
                        <a:pt x="46" y="15"/>
                        <a:pt x="46" y="22"/>
                        <a:pt x="46" y="24"/>
                      </a:cubicBezTo>
                      <a:cubicBezTo>
                        <a:pt x="46" y="24"/>
                        <a:pt x="46" y="25"/>
                        <a:pt x="46" y="24"/>
                      </a:cubicBezTo>
                      <a:cubicBezTo>
                        <a:pt x="46" y="23"/>
                        <a:pt x="46" y="19"/>
                        <a:pt x="46" y="19"/>
                      </a:cubicBezTo>
                      <a:cubicBezTo>
                        <a:pt x="47" y="22"/>
                        <a:pt x="46" y="21"/>
                        <a:pt x="47" y="24"/>
                      </a:cubicBezTo>
                      <a:cubicBezTo>
                        <a:pt x="47" y="23"/>
                        <a:pt x="47" y="18"/>
                        <a:pt x="47" y="19"/>
                      </a:cubicBezTo>
                      <a:cubicBezTo>
                        <a:pt x="47" y="19"/>
                        <a:pt x="47" y="23"/>
                        <a:pt x="47" y="24"/>
                      </a:cubicBezTo>
                      <a:cubicBezTo>
                        <a:pt x="48" y="19"/>
                        <a:pt x="48" y="19"/>
                        <a:pt x="48" y="19"/>
                      </a:cubicBezTo>
                      <a:cubicBezTo>
                        <a:pt x="47" y="20"/>
                        <a:pt x="48" y="23"/>
                        <a:pt x="48" y="24"/>
                      </a:cubicBezTo>
                      <a:cubicBezTo>
                        <a:pt x="48" y="23"/>
                        <a:pt x="48" y="24"/>
                        <a:pt x="48" y="24"/>
                      </a:cubicBezTo>
                      <a:cubicBezTo>
                        <a:pt x="48" y="23"/>
                        <a:pt x="48" y="23"/>
                        <a:pt x="48" y="23"/>
                      </a:cubicBezTo>
                      <a:cubicBezTo>
                        <a:pt x="49" y="23"/>
                        <a:pt x="49" y="16"/>
                        <a:pt x="49" y="17"/>
                      </a:cubicBezTo>
                      <a:cubicBezTo>
                        <a:pt x="49" y="18"/>
                        <a:pt x="49" y="22"/>
                        <a:pt x="49" y="23"/>
                      </a:cubicBezTo>
                      <a:cubicBezTo>
                        <a:pt x="49" y="21"/>
                        <a:pt x="50" y="12"/>
                        <a:pt x="50" y="10"/>
                      </a:cubicBezTo>
                      <a:cubicBezTo>
                        <a:pt x="50" y="11"/>
                        <a:pt x="50" y="11"/>
                        <a:pt x="50" y="11"/>
                      </a:cubicBezTo>
                      <a:cubicBezTo>
                        <a:pt x="51" y="10"/>
                        <a:pt x="51" y="10"/>
                        <a:pt x="51" y="10"/>
                      </a:cubicBezTo>
                      <a:cubicBezTo>
                        <a:pt x="51" y="13"/>
                        <a:pt x="50" y="21"/>
                        <a:pt x="50" y="23"/>
                      </a:cubicBezTo>
                      <a:cubicBezTo>
                        <a:pt x="50" y="25"/>
                        <a:pt x="50" y="25"/>
                        <a:pt x="50" y="25"/>
                      </a:cubicBezTo>
                      <a:cubicBezTo>
                        <a:pt x="50" y="26"/>
                        <a:pt x="50" y="27"/>
                        <a:pt x="50" y="27"/>
                      </a:cubicBezTo>
                      <a:cubicBezTo>
                        <a:pt x="50" y="28"/>
                        <a:pt x="50" y="28"/>
                        <a:pt x="50" y="28"/>
                      </a:cubicBezTo>
                      <a:cubicBezTo>
                        <a:pt x="50" y="25"/>
                        <a:pt x="51" y="25"/>
                        <a:pt x="51" y="23"/>
                      </a:cubicBezTo>
                      <a:cubicBezTo>
                        <a:pt x="50" y="26"/>
                        <a:pt x="50" y="26"/>
                        <a:pt x="50" y="26"/>
                      </a:cubicBezTo>
                      <a:cubicBezTo>
                        <a:pt x="50" y="23"/>
                        <a:pt x="51" y="18"/>
                        <a:pt x="51" y="18"/>
                      </a:cubicBezTo>
                      <a:cubicBezTo>
                        <a:pt x="51" y="19"/>
                        <a:pt x="51" y="23"/>
                        <a:pt x="51" y="24"/>
                      </a:cubicBezTo>
                      <a:cubicBezTo>
                        <a:pt x="51" y="23"/>
                        <a:pt x="52" y="22"/>
                        <a:pt x="52" y="23"/>
                      </a:cubicBezTo>
                      <a:cubicBezTo>
                        <a:pt x="51" y="24"/>
                        <a:pt x="51" y="24"/>
                        <a:pt x="51" y="24"/>
                      </a:cubicBezTo>
                      <a:cubicBezTo>
                        <a:pt x="52" y="25"/>
                        <a:pt x="52" y="21"/>
                        <a:pt x="52" y="23"/>
                      </a:cubicBezTo>
                      <a:cubicBezTo>
                        <a:pt x="52" y="24"/>
                        <a:pt x="53" y="27"/>
                        <a:pt x="53" y="25"/>
                      </a:cubicBezTo>
                      <a:cubicBezTo>
                        <a:pt x="52" y="22"/>
                        <a:pt x="52" y="13"/>
                        <a:pt x="53" y="10"/>
                      </a:cubicBezTo>
                      <a:cubicBezTo>
                        <a:pt x="53" y="11"/>
                        <a:pt x="53" y="13"/>
                        <a:pt x="53" y="15"/>
                      </a:cubicBezTo>
                      <a:cubicBezTo>
                        <a:pt x="54" y="17"/>
                        <a:pt x="53" y="21"/>
                        <a:pt x="53" y="23"/>
                      </a:cubicBezTo>
                      <a:cubicBezTo>
                        <a:pt x="53" y="22"/>
                        <a:pt x="53" y="21"/>
                        <a:pt x="53" y="21"/>
                      </a:cubicBezTo>
                      <a:cubicBezTo>
                        <a:pt x="54" y="21"/>
                        <a:pt x="53" y="23"/>
                        <a:pt x="54" y="23"/>
                      </a:cubicBezTo>
                      <a:cubicBezTo>
                        <a:pt x="54" y="20"/>
                        <a:pt x="54" y="23"/>
                        <a:pt x="54" y="20"/>
                      </a:cubicBezTo>
                      <a:cubicBezTo>
                        <a:pt x="54" y="20"/>
                        <a:pt x="54" y="21"/>
                        <a:pt x="54" y="21"/>
                      </a:cubicBezTo>
                      <a:cubicBezTo>
                        <a:pt x="54" y="19"/>
                        <a:pt x="55" y="15"/>
                        <a:pt x="55" y="14"/>
                      </a:cubicBezTo>
                      <a:cubicBezTo>
                        <a:pt x="55" y="15"/>
                        <a:pt x="55" y="16"/>
                        <a:pt x="55" y="16"/>
                      </a:cubicBezTo>
                      <a:cubicBezTo>
                        <a:pt x="56" y="16"/>
                        <a:pt x="56" y="18"/>
                        <a:pt x="56" y="18"/>
                      </a:cubicBezTo>
                      <a:cubicBezTo>
                        <a:pt x="57" y="18"/>
                        <a:pt x="57" y="19"/>
                        <a:pt x="57" y="20"/>
                      </a:cubicBezTo>
                      <a:cubicBezTo>
                        <a:pt x="57" y="20"/>
                        <a:pt x="57" y="19"/>
                        <a:pt x="57" y="19"/>
                      </a:cubicBezTo>
                      <a:cubicBezTo>
                        <a:pt x="57" y="21"/>
                        <a:pt x="57" y="19"/>
                        <a:pt x="57" y="22"/>
                      </a:cubicBezTo>
                      <a:cubicBezTo>
                        <a:pt x="57" y="20"/>
                        <a:pt x="57" y="20"/>
                        <a:pt x="57" y="19"/>
                      </a:cubicBezTo>
                      <a:cubicBezTo>
                        <a:pt x="57" y="16"/>
                        <a:pt x="57" y="18"/>
                        <a:pt x="57" y="19"/>
                      </a:cubicBezTo>
                      <a:cubicBezTo>
                        <a:pt x="57" y="16"/>
                        <a:pt x="57" y="12"/>
                        <a:pt x="58" y="11"/>
                      </a:cubicBezTo>
                      <a:cubicBezTo>
                        <a:pt x="58" y="10"/>
                        <a:pt x="58" y="13"/>
                        <a:pt x="58" y="12"/>
                      </a:cubicBezTo>
                      <a:cubicBezTo>
                        <a:pt x="59" y="13"/>
                        <a:pt x="59" y="7"/>
                        <a:pt x="59" y="9"/>
                      </a:cubicBezTo>
                      <a:cubicBezTo>
                        <a:pt x="60" y="11"/>
                        <a:pt x="59" y="13"/>
                        <a:pt x="59" y="15"/>
                      </a:cubicBezTo>
                      <a:cubicBezTo>
                        <a:pt x="59" y="16"/>
                        <a:pt x="59" y="13"/>
                        <a:pt x="59" y="14"/>
                      </a:cubicBezTo>
                      <a:cubicBezTo>
                        <a:pt x="59" y="15"/>
                        <a:pt x="59" y="15"/>
                        <a:pt x="59" y="15"/>
                      </a:cubicBezTo>
                      <a:cubicBezTo>
                        <a:pt x="59" y="15"/>
                        <a:pt x="59" y="16"/>
                        <a:pt x="58" y="15"/>
                      </a:cubicBezTo>
                      <a:cubicBezTo>
                        <a:pt x="59" y="17"/>
                        <a:pt x="60" y="16"/>
                        <a:pt x="60" y="17"/>
                      </a:cubicBezTo>
                      <a:cubicBezTo>
                        <a:pt x="61" y="17"/>
                        <a:pt x="61" y="16"/>
                        <a:pt x="61" y="15"/>
                      </a:cubicBezTo>
                      <a:cubicBezTo>
                        <a:pt x="61" y="15"/>
                        <a:pt x="61" y="15"/>
                        <a:pt x="61" y="15"/>
                      </a:cubicBezTo>
                      <a:cubicBezTo>
                        <a:pt x="60" y="14"/>
                        <a:pt x="61" y="13"/>
                        <a:pt x="61" y="12"/>
                      </a:cubicBezTo>
                      <a:cubicBezTo>
                        <a:pt x="61" y="11"/>
                        <a:pt x="61" y="9"/>
                        <a:pt x="62" y="10"/>
                      </a:cubicBezTo>
                      <a:cubicBezTo>
                        <a:pt x="62" y="12"/>
                        <a:pt x="62" y="12"/>
                        <a:pt x="62" y="12"/>
                      </a:cubicBezTo>
                      <a:cubicBezTo>
                        <a:pt x="62" y="12"/>
                        <a:pt x="61" y="11"/>
                        <a:pt x="61" y="12"/>
                      </a:cubicBezTo>
                      <a:cubicBezTo>
                        <a:pt x="61" y="11"/>
                        <a:pt x="62" y="15"/>
                        <a:pt x="62" y="12"/>
                      </a:cubicBezTo>
                      <a:cubicBezTo>
                        <a:pt x="62" y="10"/>
                        <a:pt x="62" y="10"/>
                        <a:pt x="62" y="10"/>
                      </a:cubicBezTo>
                      <a:cubicBezTo>
                        <a:pt x="62" y="9"/>
                        <a:pt x="62" y="6"/>
                        <a:pt x="63" y="7"/>
                      </a:cubicBezTo>
                      <a:cubicBezTo>
                        <a:pt x="63" y="5"/>
                        <a:pt x="63" y="7"/>
                        <a:pt x="62" y="4"/>
                      </a:cubicBezTo>
                      <a:cubicBezTo>
                        <a:pt x="63" y="8"/>
                        <a:pt x="62" y="4"/>
                        <a:pt x="62" y="8"/>
                      </a:cubicBezTo>
                      <a:cubicBezTo>
                        <a:pt x="62" y="5"/>
                        <a:pt x="61" y="7"/>
                        <a:pt x="61" y="4"/>
                      </a:cubicBezTo>
                      <a:cubicBezTo>
                        <a:pt x="61" y="5"/>
                        <a:pt x="61" y="5"/>
                        <a:pt x="61" y="5"/>
                      </a:cubicBezTo>
                      <a:cubicBezTo>
                        <a:pt x="61" y="5"/>
                        <a:pt x="61" y="6"/>
                        <a:pt x="61" y="6"/>
                      </a:cubicBezTo>
                      <a:cubicBezTo>
                        <a:pt x="61" y="6"/>
                        <a:pt x="61" y="6"/>
                        <a:pt x="61" y="6"/>
                      </a:cubicBezTo>
                      <a:cubicBezTo>
                        <a:pt x="61" y="6"/>
                        <a:pt x="61" y="6"/>
                        <a:pt x="61" y="6"/>
                      </a:cubicBezTo>
                      <a:cubicBezTo>
                        <a:pt x="61" y="6"/>
                        <a:pt x="61" y="6"/>
                        <a:pt x="61" y="6"/>
                      </a:cubicBezTo>
                      <a:cubicBezTo>
                        <a:pt x="61" y="6"/>
                        <a:pt x="61" y="7"/>
                        <a:pt x="61" y="7"/>
                      </a:cubicBezTo>
                      <a:cubicBezTo>
                        <a:pt x="61" y="9"/>
                        <a:pt x="60" y="9"/>
                        <a:pt x="60" y="10"/>
                      </a:cubicBezTo>
                      <a:cubicBezTo>
                        <a:pt x="60" y="9"/>
                        <a:pt x="60" y="9"/>
                        <a:pt x="60" y="8"/>
                      </a:cubicBezTo>
                      <a:cubicBezTo>
                        <a:pt x="60" y="9"/>
                        <a:pt x="60" y="9"/>
                        <a:pt x="60" y="9"/>
                      </a:cubicBezTo>
                      <a:cubicBezTo>
                        <a:pt x="60" y="8"/>
                        <a:pt x="60" y="6"/>
                        <a:pt x="60" y="5"/>
                      </a:cubicBezTo>
                      <a:cubicBezTo>
                        <a:pt x="60" y="5"/>
                        <a:pt x="60" y="5"/>
                        <a:pt x="60" y="5"/>
                      </a:cubicBezTo>
                      <a:cubicBezTo>
                        <a:pt x="59" y="4"/>
                        <a:pt x="59" y="4"/>
                        <a:pt x="59" y="5"/>
                      </a:cubicBezTo>
                      <a:cubicBezTo>
                        <a:pt x="59" y="4"/>
                        <a:pt x="59" y="7"/>
                        <a:pt x="59" y="5"/>
                      </a:cubicBezTo>
                      <a:cubicBezTo>
                        <a:pt x="58" y="6"/>
                        <a:pt x="58" y="6"/>
                        <a:pt x="58" y="6"/>
                      </a:cubicBezTo>
                      <a:cubicBezTo>
                        <a:pt x="58" y="6"/>
                        <a:pt x="58" y="6"/>
                        <a:pt x="58" y="6"/>
                      </a:cubicBezTo>
                      <a:cubicBezTo>
                        <a:pt x="58" y="6"/>
                        <a:pt x="57" y="9"/>
                        <a:pt x="56" y="6"/>
                      </a:cubicBezTo>
                      <a:cubicBezTo>
                        <a:pt x="56" y="6"/>
                        <a:pt x="56" y="7"/>
                        <a:pt x="56" y="6"/>
                      </a:cubicBezTo>
                      <a:cubicBezTo>
                        <a:pt x="56" y="5"/>
                        <a:pt x="56" y="5"/>
                        <a:pt x="56" y="5"/>
                      </a:cubicBezTo>
                      <a:cubicBezTo>
                        <a:pt x="55" y="5"/>
                        <a:pt x="55" y="3"/>
                        <a:pt x="55" y="5"/>
                      </a:cubicBezTo>
                      <a:cubicBezTo>
                        <a:pt x="55" y="0"/>
                        <a:pt x="54" y="4"/>
                        <a:pt x="53" y="3"/>
                      </a:cubicBezTo>
                      <a:cubicBezTo>
                        <a:pt x="53" y="5"/>
                        <a:pt x="53" y="5"/>
                        <a:pt x="53" y="5"/>
                      </a:cubicBezTo>
                      <a:cubicBezTo>
                        <a:pt x="53" y="5"/>
                        <a:pt x="53" y="5"/>
                        <a:pt x="52" y="6"/>
                      </a:cubicBezTo>
                      <a:cubicBezTo>
                        <a:pt x="52" y="8"/>
                        <a:pt x="52" y="8"/>
                        <a:pt x="52" y="8"/>
                      </a:cubicBezTo>
                      <a:cubicBezTo>
                        <a:pt x="52" y="10"/>
                        <a:pt x="51" y="7"/>
                        <a:pt x="51" y="7"/>
                      </a:cubicBezTo>
                      <a:cubicBezTo>
                        <a:pt x="51" y="6"/>
                        <a:pt x="51" y="6"/>
                        <a:pt x="51" y="7"/>
                      </a:cubicBezTo>
                      <a:cubicBezTo>
                        <a:pt x="51" y="3"/>
                        <a:pt x="50" y="10"/>
                        <a:pt x="49" y="7"/>
                      </a:cubicBezTo>
                      <a:cubicBezTo>
                        <a:pt x="49" y="8"/>
                        <a:pt x="49" y="7"/>
                        <a:pt x="49" y="7"/>
                      </a:cubicBezTo>
                      <a:cubicBezTo>
                        <a:pt x="49" y="7"/>
                        <a:pt x="49" y="7"/>
                        <a:pt x="49" y="7"/>
                      </a:cubicBezTo>
                      <a:cubicBezTo>
                        <a:pt x="49" y="7"/>
                        <a:pt x="49" y="7"/>
                        <a:pt x="49" y="7"/>
                      </a:cubicBezTo>
                      <a:cubicBezTo>
                        <a:pt x="49" y="6"/>
                        <a:pt x="49" y="6"/>
                        <a:pt x="49" y="6"/>
                      </a:cubicBezTo>
                      <a:cubicBezTo>
                        <a:pt x="49" y="6"/>
                        <a:pt x="49" y="7"/>
                        <a:pt x="49" y="7"/>
                      </a:cubicBezTo>
                      <a:cubicBezTo>
                        <a:pt x="49" y="7"/>
                        <a:pt x="49" y="7"/>
                        <a:pt x="49" y="7"/>
                      </a:cubicBezTo>
                      <a:cubicBezTo>
                        <a:pt x="49" y="6"/>
                        <a:pt x="49" y="6"/>
                        <a:pt x="49" y="6"/>
                      </a:cubicBezTo>
                      <a:cubicBezTo>
                        <a:pt x="49" y="6"/>
                        <a:pt x="49" y="6"/>
                        <a:pt x="49" y="6"/>
                      </a:cubicBezTo>
                      <a:cubicBezTo>
                        <a:pt x="48" y="5"/>
                        <a:pt x="48" y="7"/>
                        <a:pt x="49" y="8"/>
                      </a:cubicBezTo>
                      <a:cubicBezTo>
                        <a:pt x="48" y="8"/>
                        <a:pt x="48" y="9"/>
                        <a:pt x="48" y="9"/>
                      </a:cubicBezTo>
                      <a:cubicBezTo>
                        <a:pt x="48" y="6"/>
                        <a:pt x="48" y="10"/>
                        <a:pt x="48" y="7"/>
                      </a:cubicBezTo>
                      <a:cubicBezTo>
                        <a:pt x="48" y="8"/>
                        <a:pt x="47" y="8"/>
                        <a:pt x="47" y="11"/>
                      </a:cubicBezTo>
                      <a:cubicBezTo>
                        <a:pt x="47" y="11"/>
                        <a:pt x="47" y="11"/>
                        <a:pt x="47" y="11"/>
                      </a:cubicBezTo>
                      <a:cubicBezTo>
                        <a:pt x="47" y="10"/>
                        <a:pt x="47" y="10"/>
                        <a:pt x="46" y="11"/>
                      </a:cubicBezTo>
                      <a:cubicBezTo>
                        <a:pt x="46" y="9"/>
                        <a:pt x="46" y="9"/>
                        <a:pt x="46" y="9"/>
                      </a:cubicBezTo>
                      <a:cubicBezTo>
                        <a:pt x="46" y="12"/>
                        <a:pt x="46" y="12"/>
                        <a:pt x="46" y="12"/>
                      </a:cubicBezTo>
                      <a:cubicBezTo>
                        <a:pt x="46" y="10"/>
                        <a:pt x="46" y="9"/>
                        <a:pt x="46" y="8"/>
                      </a:cubicBezTo>
                      <a:cubicBezTo>
                        <a:pt x="45" y="10"/>
                        <a:pt x="45" y="9"/>
                        <a:pt x="45" y="12"/>
                      </a:cubicBezTo>
                      <a:cubicBezTo>
                        <a:pt x="45" y="10"/>
                        <a:pt x="45" y="10"/>
                        <a:pt x="45" y="10"/>
                      </a:cubicBezTo>
                      <a:cubicBezTo>
                        <a:pt x="45" y="10"/>
                        <a:pt x="45" y="12"/>
                        <a:pt x="45" y="11"/>
                      </a:cubicBezTo>
                      <a:cubicBezTo>
                        <a:pt x="44" y="8"/>
                        <a:pt x="43" y="10"/>
                        <a:pt x="42" y="8"/>
                      </a:cubicBezTo>
                      <a:cubicBezTo>
                        <a:pt x="42" y="12"/>
                        <a:pt x="41" y="6"/>
                        <a:pt x="41" y="9"/>
                      </a:cubicBezTo>
                      <a:cubicBezTo>
                        <a:pt x="41" y="8"/>
                        <a:pt x="41" y="7"/>
                        <a:pt x="41" y="6"/>
                      </a:cubicBezTo>
                      <a:cubicBezTo>
                        <a:pt x="41" y="8"/>
                        <a:pt x="41" y="5"/>
                        <a:pt x="40" y="8"/>
                      </a:cubicBezTo>
                      <a:cubicBezTo>
                        <a:pt x="40" y="7"/>
                        <a:pt x="40" y="6"/>
                        <a:pt x="40" y="5"/>
                      </a:cubicBezTo>
                      <a:cubicBezTo>
                        <a:pt x="40" y="6"/>
                        <a:pt x="40" y="6"/>
                        <a:pt x="40" y="6"/>
                      </a:cubicBezTo>
                      <a:cubicBezTo>
                        <a:pt x="40" y="5"/>
                        <a:pt x="40" y="5"/>
                        <a:pt x="40" y="4"/>
                      </a:cubicBezTo>
                      <a:cubicBezTo>
                        <a:pt x="40" y="5"/>
                        <a:pt x="40" y="8"/>
                        <a:pt x="40" y="11"/>
                      </a:cubicBezTo>
                      <a:cubicBezTo>
                        <a:pt x="39" y="10"/>
                        <a:pt x="39" y="10"/>
                        <a:pt x="39" y="12"/>
                      </a:cubicBezTo>
                      <a:cubicBezTo>
                        <a:pt x="39" y="11"/>
                        <a:pt x="39" y="10"/>
                        <a:pt x="39" y="9"/>
                      </a:cubicBezTo>
                      <a:cubicBezTo>
                        <a:pt x="39" y="9"/>
                        <a:pt x="38" y="8"/>
                        <a:pt x="38" y="10"/>
                      </a:cubicBezTo>
                      <a:cubicBezTo>
                        <a:pt x="38" y="10"/>
                        <a:pt x="38" y="10"/>
                        <a:pt x="38" y="11"/>
                      </a:cubicBezTo>
                      <a:cubicBezTo>
                        <a:pt x="37" y="10"/>
                        <a:pt x="37" y="10"/>
                        <a:pt x="37" y="10"/>
                      </a:cubicBezTo>
                      <a:cubicBezTo>
                        <a:pt x="37" y="11"/>
                        <a:pt x="37" y="11"/>
                        <a:pt x="37" y="11"/>
                      </a:cubicBezTo>
                      <a:cubicBezTo>
                        <a:pt x="37" y="14"/>
                        <a:pt x="37" y="12"/>
                        <a:pt x="36" y="12"/>
                      </a:cubicBezTo>
                      <a:cubicBezTo>
                        <a:pt x="36" y="12"/>
                        <a:pt x="36" y="12"/>
                        <a:pt x="36" y="12"/>
                      </a:cubicBezTo>
                      <a:cubicBezTo>
                        <a:pt x="36" y="9"/>
                        <a:pt x="36" y="13"/>
                        <a:pt x="35" y="10"/>
                      </a:cubicBezTo>
                      <a:cubicBezTo>
                        <a:pt x="36" y="12"/>
                        <a:pt x="36" y="12"/>
                        <a:pt x="36" y="12"/>
                      </a:cubicBezTo>
                      <a:cubicBezTo>
                        <a:pt x="35" y="16"/>
                        <a:pt x="35" y="10"/>
                        <a:pt x="35" y="11"/>
                      </a:cubicBezTo>
                      <a:cubicBezTo>
                        <a:pt x="35" y="12"/>
                        <a:pt x="35" y="12"/>
                        <a:pt x="35" y="12"/>
                      </a:cubicBezTo>
                      <a:cubicBezTo>
                        <a:pt x="34" y="14"/>
                        <a:pt x="34" y="7"/>
                        <a:pt x="34" y="6"/>
                      </a:cubicBezTo>
                      <a:cubicBezTo>
                        <a:pt x="34" y="6"/>
                        <a:pt x="34" y="6"/>
                        <a:pt x="34" y="5"/>
                      </a:cubicBezTo>
                      <a:cubicBezTo>
                        <a:pt x="33" y="3"/>
                        <a:pt x="34" y="8"/>
                        <a:pt x="33" y="8"/>
                      </a:cubicBezTo>
                      <a:cubicBezTo>
                        <a:pt x="33" y="7"/>
                        <a:pt x="34" y="5"/>
                        <a:pt x="33" y="5"/>
                      </a:cubicBezTo>
                      <a:cubicBezTo>
                        <a:pt x="33" y="4"/>
                        <a:pt x="32" y="9"/>
                        <a:pt x="32" y="6"/>
                      </a:cubicBezTo>
                      <a:cubicBezTo>
                        <a:pt x="32" y="8"/>
                        <a:pt x="32" y="9"/>
                        <a:pt x="32" y="9"/>
                      </a:cubicBezTo>
                      <a:cubicBezTo>
                        <a:pt x="32" y="10"/>
                        <a:pt x="31" y="5"/>
                        <a:pt x="31" y="9"/>
                      </a:cubicBezTo>
                      <a:cubicBezTo>
                        <a:pt x="31" y="8"/>
                        <a:pt x="31" y="8"/>
                        <a:pt x="31" y="8"/>
                      </a:cubicBezTo>
                      <a:cubicBezTo>
                        <a:pt x="31" y="9"/>
                        <a:pt x="30" y="9"/>
                        <a:pt x="30" y="11"/>
                      </a:cubicBezTo>
                      <a:cubicBezTo>
                        <a:pt x="30" y="4"/>
                        <a:pt x="29" y="14"/>
                        <a:pt x="29" y="8"/>
                      </a:cubicBezTo>
                      <a:cubicBezTo>
                        <a:pt x="28" y="9"/>
                        <a:pt x="28" y="9"/>
                        <a:pt x="28" y="9"/>
                      </a:cubicBezTo>
                      <a:cubicBezTo>
                        <a:pt x="28" y="8"/>
                        <a:pt x="28" y="8"/>
                        <a:pt x="28" y="8"/>
                      </a:cubicBezTo>
                      <a:cubicBezTo>
                        <a:pt x="27" y="8"/>
                        <a:pt x="27" y="9"/>
                        <a:pt x="27" y="10"/>
                      </a:cubicBezTo>
                      <a:cubicBezTo>
                        <a:pt x="27" y="10"/>
                        <a:pt x="27" y="9"/>
                        <a:pt x="27" y="9"/>
                      </a:cubicBezTo>
                      <a:cubicBezTo>
                        <a:pt x="26" y="8"/>
                        <a:pt x="26" y="8"/>
                        <a:pt x="26" y="11"/>
                      </a:cubicBezTo>
                      <a:cubicBezTo>
                        <a:pt x="26" y="9"/>
                        <a:pt x="26" y="9"/>
                        <a:pt x="26" y="9"/>
                      </a:cubicBezTo>
                      <a:cubicBezTo>
                        <a:pt x="26" y="10"/>
                        <a:pt x="25" y="6"/>
                        <a:pt x="24" y="8"/>
                      </a:cubicBezTo>
                      <a:cubicBezTo>
                        <a:pt x="24" y="8"/>
                        <a:pt x="24" y="8"/>
                        <a:pt x="24" y="8"/>
                      </a:cubicBezTo>
                      <a:cubicBezTo>
                        <a:pt x="23" y="10"/>
                        <a:pt x="22" y="2"/>
                        <a:pt x="22" y="9"/>
                      </a:cubicBezTo>
                      <a:cubicBezTo>
                        <a:pt x="22" y="11"/>
                        <a:pt x="22" y="11"/>
                        <a:pt x="22" y="11"/>
                      </a:cubicBezTo>
                      <a:cubicBezTo>
                        <a:pt x="22" y="12"/>
                        <a:pt x="22" y="14"/>
                        <a:pt x="22" y="15"/>
                      </a:cubicBezTo>
                      <a:cubicBezTo>
                        <a:pt x="22" y="16"/>
                        <a:pt x="21" y="13"/>
                        <a:pt x="21" y="13"/>
                      </a:cubicBezTo>
                      <a:cubicBezTo>
                        <a:pt x="21" y="13"/>
                        <a:pt x="21" y="13"/>
                        <a:pt x="21" y="13"/>
                      </a:cubicBezTo>
                      <a:cubicBezTo>
                        <a:pt x="22" y="9"/>
                        <a:pt x="21" y="12"/>
                        <a:pt x="21" y="9"/>
                      </a:cubicBezTo>
                      <a:cubicBezTo>
                        <a:pt x="19" y="9"/>
                        <a:pt x="18" y="7"/>
                        <a:pt x="17" y="7"/>
                      </a:cubicBezTo>
                      <a:cubicBezTo>
                        <a:pt x="17" y="10"/>
                        <a:pt x="17" y="10"/>
                        <a:pt x="17" y="10"/>
                      </a:cubicBezTo>
                      <a:cubicBezTo>
                        <a:pt x="17" y="10"/>
                        <a:pt x="17" y="10"/>
                        <a:pt x="17" y="10"/>
                      </a:cubicBezTo>
                      <a:cubicBezTo>
                        <a:pt x="17" y="9"/>
                        <a:pt x="17" y="8"/>
                        <a:pt x="17" y="8"/>
                      </a:cubicBezTo>
                      <a:cubicBezTo>
                        <a:pt x="17" y="6"/>
                        <a:pt x="16" y="9"/>
                        <a:pt x="16" y="10"/>
                      </a:cubicBezTo>
                      <a:cubicBezTo>
                        <a:pt x="16" y="9"/>
                        <a:pt x="17" y="6"/>
                        <a:pt x="17" y="6"/>
                      </a:cubicBezTo>
                      <a:cubicBezTo>
                        <a:pt x="16" y="7"/>
                        <a:pt x="16" y="7"/>
                        <a:pt x="16" y="7"/>
                      </a:cubicBezTo>
                      <a:cubicBezTo>
                        <a:pt x="16" y="7"/>
                        <a:pt x="16" y="7"/>
                        <a:pt x="16" y="7"/>
                      </a:cubicBezTo>
                      <a:cubicBezTo>
                        <a:pt x="16" y="8"/>
                        <a:pt x="16" y="9"/>
                        <a:pt x="16" y="9"/>
                      </a:cubicBezTo>
                      <a:cubicBezTo>
                        <a:pt x="16" y="9"/>
                        <a:pt x="16" y="7"/>
                        <a:pt x="16" y="7"/>
                      </a:cubicBezTo>
                      <a:cubicBezTo>
                        <a:pt x="16" y="7"/>
                        <a:pt x="16" y="7"/>
                        <a:pt x="15" y="7"/>
                      </a:cubicBezTo>
                      <a:cubicBezTo>
                        <a:pt x="15" y="7"/>
                        <a:pt x="15" y="7"/>
                        <a:pt x="15" y="7"/>
                      </a:cubicBezTo>
                      <a:cubicBezTo>
                        <a:pt x="15" y="9"/>
                        <a:pt x="15" y="9"/>
                        <a:pt x="15" y="9"/>
                      </a:cubicBezTo>
                      <a:cubicBezTo>
                        <a:pt x="15" y="10"/>
                        <a:pt x="15" y="9"/>
                        <a:pt x="15" y="12"/>
                      </a:cubicBezTo>
                      <a:cubicBezTo>
                        <a:pt x="15" y="8"/>
                        <a:pt x="13" y="10"/>
                        <a:pt x="13" y="9"/>
                      </a:cubicBezTo>
                      <a:cubicBezTo>
                        <a:pt x="12" y="11"/>
                        <a:pt x="12" y="11"/>
                        <a:pt x="12" y="11"/>
                      </a:cubicBezTo>
                      <a:cubicBezTo>
                        <a:pt x="12" y="11"/>
                        <a:pt x="12" y="14"/>
                        <a:pt x="12" y="13"/>
                      </a:cubicBezTo>
                      <a:cubicBezTo>
                        <a:pt x="12" y="8"/>
                        <a:pt x="11" y="11"/>
                        <a:pt x="11" y="7"/>
                      </a:cubicBezTo>
                      <a:cubicBezTo>
                        <a:pt x="11" y="10"/>
                        <a:pt x="10" y="8"/>
                        <a:pt x="10" y="11"/>
                      </a:cubicBezTo>
                      <a:cubicBezTo>
                        <a:pt x="10" y="11"/>
                        <a:pt x="10" y="9"/>
                        <a:pt x="10" y="8"/>
                      </a:cubicBezTo>
                      <a:cubicBezTo>
                        <a:pt x="9" y="10"/>
                        <a:pt x="8" y="7"/>
                        <a:pt x="8" y="7"/>
                      </a:cubicBezTo>
                      <a:cubicBezTo>
                        <a:pt x="8" y="8"/>
                        <a:pt x="8" y="9"/>
                        <a:pt x="8" y="10"/>
                      </a:cubicBezTo>
                      <a:cubicBezTo>
                        <a:pt x="7" y="7"/>
                        <a:pt x="7" y="7"/>
                        <a:pt x="7" y="7"/>
                      </a:cubicBezTo>
                      <a:cubicBezTo>
                        <a:pt x="7" y="7"/>
                        <a:pt x="7" y="11"/>
                        <a:pt x="7" y="8"/>
                      </a:cubicBezTo>
                      <a:cubicBezTo>
                        <a:pt x="7" y="9"/>
                        <a:pt x="7" y="10"/>
                        <a:pt x="7" y="10"/>
                      </a:cubicBezTo>
                      <a:cubicBezTo>
                        <a:pt x="5" y="7"/>
                        <a:pt x="3" y="13"/>
                        <a:pt x="2" y="6"/>
                      </a:cubicBezTo>
                      <a:cubicBezTo>
                        <a:pt x="2" y="8"/>
                        <a:pt x="2" y="8"/>
                        <a:pt x="2" y="8"/>
                      </a:cubicBezTo>
                      <a:cubicBezTo>
                        <a:pt x="2" y="8"/>
                        <a:pt x="2" y="10"/>
                        <a:pt x="2" y="11"/>
                      </a:cubicBezTo>
                      <a:cubicBezTo>
                        <a:pt x="1" y="8"/>
                        <a:pt x="1" y="8"/>
                        <a:pt x="1" y="8"/>
                      </a:cubicBezTo>
                      <a:cubicBezTo>
                        <a:pt x="1" y="11"/>
                        <a:pt x="0" y="8"/>
                        <a:pt x="0" y="11"/>
                      </a:cubicBezTo>
                      <a:cubicBezTo>
                        <a:pt x="0" y="10"/>
                        <a:pt x="0" y="10"/>
                        <a:pt x="0" y="10"/>
                      </a:cubicBezTo>
                      <a:cubicBezTo>
                        <a:pt x="0" y="13"/>
                        <a:pt x="1" y="17"/>
                        <a:pt x="1" y="21"/>
                      </a:cubicBezTo>
                      <a:cubicBezTo>
                        <a:pt x="1" y="17"/>
                        <a:pt x="2" y="26"/>
                        <a:pt x="2" y="21"/>
                      </a:cubicBezTo>
                      <a:cubicBezTo>
                        <a:pt x="2" y="22"/>
                        <a:pt x="2" y="22"/>
                        <a:pt x="2" y="23"/>
                      </a:cubicBezTo>
                      <a:cubicBezTo>
                        <a:pt x="2" y="21"/>
                        <a:pt x="2" y="21"/>
                        <a:pt x="3" y="22"/>
                      </a:cubicBezTo>
                      <a:cubicBezTo>
                        <a:pt x="3" y="22"/>
                        <a:pt x="3" y="22"/>
                        <a:pt x="3" y="22"/>
                      </a:cubicBezTo>
                      <a:cubicBezTo>
                        <a:pt x="4" y="22"/>
                        <a:pt x="4" y="23"/>
                        <a:pt x="5" y="25"/>
                      </a:cubicBezTo>
                      <a:cubicBezTo>
                        <a:pt x="5" y="23"/>
                        <a:pt x="5" y="23"/>
                        <a:pt x="5" y="23"/>
                      </a:cubicBezTo>
                      <a:cubicBezTo>
                        <a:pt x="5" y="23"/>
                        <a:pt x="5" y="23"/>
                        <a:pt x="5" y="24"/>
                      </a:cubicBezTo>
                      <a:cubicBezTo>
                        <a:pt x="5" y="21"/>
                        <a:pt x="5" y="24"/>
                        <a:pt x="5" y="21"/>
                      </a:cubicBezTo>
                      <a:cubicBezTo>
                        <a:pt x="5" y="24"/>
                        <a:pt x="6" y="21"/>
                        <a:pt x="6" y="25"/>
                      </a:cubicBezTo>
                      <a:cubicBezTo>
                        <a:pt x="7" y="25"/>
                        <a:pt x="6" y="23"/>
                        <a:pt x="7" y="23"/>
                      </a:cubicBezTo>
                      <a:cubicBezTo>
                        <a:pt x="7" y="24"/>
                        <a:pt x="7" y="24"/>
                        <a:pt x="7" y="24"/>
                      </a:cubicBezTo>
                      <a:cubicBezTo>
                        <a:pt x="7" y="23"/>
                        <a:pt x="7" y="23"/>
                        <a:pt x="7" y="23"/>
                      </a:cubicBezTo>
                      <a:cubicBezTo>
                        <a:pt x="7" y="23"/>
                        <a:pt x="7" y="24"/>
                        <a:pt x="7" y="25"/>
                      </a:cubicBezTo>
                      <a:cubicBezTo>
                        <a:pt x="7" y="25"/>
                        <a:pt x="7" y="26"/>
                        <a:pt x="7" y="26"/>
                      </a:cubicBezTo>
                      <a:cubicBezTo>
                        <a:pt x="7" y="27"/>
                        <a:pt x="8" y="25"/>
                        <a:pt x="8" y="26"/>
                      </a:cubicBezTo>
                      <a:cubicBezTo>
                        <a:pt x="7" y="25"/>
                        <a:pt x="7" y="25"/>
                        <a:pt x="7" y="25"/>
                      </a:cubicBezTo>
                      <a:cubicBezTo>
                        <a:pt x="8" y="24"/>
                        <a:pt x="9" y="25"/>
                        <a:pt x="10" y="23"/>
                      </a:cubicBezTo>
                      <a:cubicBezTo>
                        <a:pt x="10" y="22"/>
                        <a:pt x="10" y="22"/>
                        <a:pt x="10" y="22"/>
                      </a:cubicBezTo>
                      <a:cubicBezTo>
                        <a:pt x="11" y="20"/>
                        <a:pt x="11" y="23"/>
                        <a:pt x="11" y="22"/>
                      </a:cubicBezTo>
                      <a:cubicBezTo>
                        <a:pt x="11" y="22"/>
                        <a:pt x="11" y="22"/>
                        <a:pt x="11" y="22"/>
                      </a:cubicBezTo>
                      <a:cubicBezTo>
                        <a:pt x="11" y="22"/>
                        <a:pt x="12" y="21"/>
                        <a:pt x="12" y="21"/>
                      </a:cubicBezTo>
                      <a:cubicBezTo>
                        <a:pt x="12" y="22"/>
                        <a:pt x="12" y="23"/>
                        <a:pt x="12" y="24"/>
                      </a:cubicBezTo>
                      <a:cubicBezTo>
                        <a:pt x="13" y="23"/>
                        <a:pt x="12" y="23"/>
                        <a:pt x="13" y="20"/>
                      </a:cubicBezTo>
                      <a:cubicBezTo>
                        <a:pt x="13" y="21"/>
                        <a:pt x="13" y="21"/>
                        <a:pt x="13" y="21"/>
                      </a:cubicBezTo>
                      <a:cubicBezTo>
                        <a:pt x="13" y="20"/>
                        <a:pt x="13" y="19"/>
                        <a:pt x="13" y="19"/>
                      </a:cubicBezTo>
                      <a:cubicBezTo>
                        <a:pt x="13" y="20"/>
                        <a:pt x="13" y="21"/>
                        <a:pt x="13" y="23"/>
                      </a:cubicBezTo>
                      <a:cubicBezTo>
                        <a:pt x="14" y="26"/>
                        <a:pt x="14" y="19"/>
                        <a:pt x="15" y="24"/>
                      </a:cubicBezTo>
                      <a:cubicBezTo>
                        <a:pt x="15" y="20"/>
                        <a:pt x="14" y="22"/>
                        <a:pt x="14" y="21"/>
                      </a:cubicBezTo>
                      <a:cubicBezTo>
                        <a:pt x="14" y="20"/>
                        <a:pt x="14" y="18"/>
                        <a:pt x="15" y="18"/>
                      </a:cubicBezTo>
                      <a:cubicBezTo>
                        <a:pt x="15" y="18"/>
                        <a:pt x="15" y="24"/>
                        <a:pt x="16" y="24"/>
                      </a:cubicBezTo>
                      <a:cubicBezTo>
                        <a:pt x="16" y="24"/>
                        <a:pt x="16" y="24"/>
                        <a:pt x="16" y="24"/>
                      </a:cubicBezTo>
                      <a:cubicBezTo>
                        <a:pt x="16" y="25"/>
                        <a:pt x="16" y="22"/>
                        <a:pt x="16" y="24"/>
                      </a:cubicBezTo>
                      <a:cubicBezTo>
                        <a:pt x="16" y="22"/>
                        <a:pt x="17" y="24"/>
                        <a:pt x="17" y="21"/>
                      </a:cubicBezTo>
                      <a:cubicBezTo>
                        <a:pt x="16" y="22"/>
                        <a:pt x="16" y="22"/>
                        <a:pt x="16" y="22"/>
                      </a:cubicBezTo>
                      <a:cubicBezTo>
                        <a:pt x="16" y="21"/>
                        <a:pt x="17" y="17"/>
                        <a:pt x="17" y="19"/>
                      </a:cubicBezTo>
                      <a:cubicBezTo>
                        <a:pt x="17" y="20"/>
                        <a:pt x="17" y="21"/>
                        <a:pt x="17" y="21"/>
                      </a:cubicBezTo>
                      <a:cubicBezTo>
                        <a:pt x="17" y="22"/>
                        <a:pt x="17" y="20"/>
                        <a:pt x="17" y="21"/>
                      </a:cubicBezTo>
                      <a:cubicBezTo>
                        <a:pt x="17" y="25"/>
                        <a:pt x="17" y="22"/>
                        <a:pt x="16" y="24"/>
                      </a:cubicBezTo>
                      <a:cubicBezTo>
                        <a:pt x="16" y="26"/>
                        <a:pt x="17" y="22"/>
                        <a:pt x="17" y="26"/>
                      </a:cubicBezTo>
                      <a:cubicBezTo>
                        <a:pt x="17" y="21"/>
                        <a:pt x="17" y="26"/>
                        <a:pt x="18" y="23"/>
                      </a:cubicBezTo>
                      <a:cubicBezTo>
                        <a:pt x="18" y="25"/>
                        <a:pt x="18" y="25"/>
                        <a:pt x="18" y="25"/>
                      </a:cubicBezTo>
                      <a:cubicBezTo>
                        <a:pt x="18" y="24"/>
                        <a:pt x="18" y="24"/>
                        <a:pt x="18" y="24"/>
                      </a:cubicBezTo>
                      <a:cubicBezTo>
                        <a:pt x="18" y="26"/>
                        <a:pt x="18" y="26"/>
                        <a:pt x="18" y="26"/>
                      </a:cubicBezTo>
                      <a:cubicBezTo>
                        <a:pt x="18" y="24"/>
                        <a:pt x="18" y="28"/>
                        <a:pt x="19" y="27"/>
                      </a:cubicBezTo>
                      <a:cubicBezTo>
                        <a:pt x="18" y="27"/>
                        <a:pt x="19" y="24"/>
                        <a:pt x="18" y="23"/>
                      </a:cubicBezTo>
                      <a:cubicBezTo>
                        <a:pt x="19" y="21"/>
                        <a:pt x="19" y="28"/>
                        <a:pt x="20" y="27"/>
                      </a:cubicBezTo>
                      <a:cubicBezTo>
                        <a:pt x="20" y="27"/>
                        <a:pt x="19" y="26"/>
                        <a:pt x="19" y="25"/>
                      </a:cubicBezTo>
                      <a:cubicBezTo>
                        <a:pt x="20" y="25"/>
                        <a:pt x="20" y="26"/>
                        <a:pt x="20" y="27"/>
                      </a:cubicBezTo>
                      <a:cubicBezTo>
                        <a:pt x="20" y="27"/>
                        <a:pt x="20" y="25"/>
                        <a:pt x="20" y="24"/>
                      </a:cubicBezTo>
                      <a:cubicBezTo>
                        <a:pt x="20" y="26"/>
                        <a:pt x="20" y="23"/>
                        <a:pt x="21" y="22"/>
                      </a:cubicBezTo>
                      <a:cubicBezTo>
                        <a:pt x="21" y="24"/>
                        <a:pt x="21" y="24"/>
                        <a:pt x="21" y="24"/>
                      </a:cubicBezTo>
                      <a:cubicBezTo>
                        <a:pt x="21" y="26"/>
                        <a:pt x="21" y="20"/>
                        <a:pt x="21" y="22"/>
                      </a:cubicBezTo>
                      <a:cubicBezTo>
                        <a:pt x="21" y="24"/>
                        <a:pt x="21" y="24"/>
                        <a:pt x="21" y="24"/>
                      </a:cubicBezTo>
                      <a:cubicBezTo>
                        <a:pt x="21" y="24"/>
                        <a:pt x="21" y="24"/>
                        <a:pt x="21" y="24"/>
                      </a:cubicBezTo>
                      <a:cubicBezTo>
                        <a:pt x="21" y="26"/>
                        <a:pt x="21" y="26"/>
                        <a:pt x="21" y="26"/>
                      </a:cubicBezTo>
                      <a:cubicBezTo>
                        <a:pt x="22" y="24"/>
                        <a:pt x="22" y="25"/>
                        <a:pt x="22" y="25"/>
                      </a:cubicBezTo>
                      <a:cubicBezTo>
                        <a:pt x="22" y="24"/>
                        <a:pt x="22" y="22"/>
                        <a:pt x="22" y="22"/>
                      </a:cubicBezTo>
                      <a:cubicBezTo>
                        <a:pt x="23" y="23"/>
                        <a:pt x="22" y="24"/>
                        <a:pt x="23" y="23"/>
                      </a:cubicBezTo>
                      <a:cubicBezTo>
                        <a:pt x="23" y="25"/>
                        <a:pt x="23" y="26"/>
                        <a:pt x="22" y="24"/>
                      </a:cubicBezTo>
                      <a:cubicBezTo>
                        <a:pt x="22" y="25"/>
                        <a:pt x="22" y="26"/>
                        <a:pt x="22" y="26"/>
                      </a:cubicBezTo>
                      <a:cubicBezTo>
                        <a:pt x="23" y="27"/>
                        <a:pt x="23" y="26"/>
                        <a:pt x="23" y="26"/>
                      </a:cubicBezTo>
                      <a:cubicBezTo>
                        <a:pt x="23" y="26"/>
                        <a:pt x="23" y="26"/>
                        <a:pt x="23" y="26"/>
                      </a:cubicBezTo>
                      <a:cubicBezTo>
                        <a:pt x="23" y="23"/>
                        <a:pt x="23" y="23"/>
                        <a:pt x="23" y="23"/>
                      </a:cubicBezTo>
                      <a:cubicBezTo>
                        <a:pt x="24" y="24"/>
                        <a:pt x="23" y="25"/>
                        <a:pt x="23" y="25"/>
                      </a:cubicBezTo>
                      <a:cubicBezTo>
                        <a:pt x="24" y="25"/>
                        <a:pt x="24" y="24"/>
                        <a:pt x="24" y="24"/>
                      </a:cubicBezTo>
                      <a:cubicBezTo>
                        <a:pt x="24" y="26"/>
                        <a:pt x="24" y="27"/>
                        <a:pt x="23" y="28"/>
                      </a:cubicBezTo>
                      <a:cubicBezTo>
                        <a:pt x="24" y="26"/>
                        <a:pt x="24" y="26"/>
                        <a:pt x="24" y="26"/>
                      </a:cubicBezTo>
                      <a:cubicBezTo>
                        <a:pt x="24" y="27"/>
                        <a:pt x="24" y="28"/>
                        <a:pt x="24" y="29"/>
                      </a:cubicBezTo>
                      <a:cubicBezTo>
                        <a:pt x="25" y="29"/>
                        <a:pt x="25" y="26"/>
                        <a:pt x="26" y="27"/>
                      </a:cubicBezTo>
                      <a:cubicBezTo>
                        <a:pt x="26" y="26"/>
                        <a:pt x="26" y="26"/>
                        <a:pt x="26" y="26"/>
                      </a:cubicBezTo>
                      <a:cubicBezTo>
                        <a:pt x="26" y="26"/>
                        <a:pt x="26" y="28"/>
                        <a:pt x="27" y="26"/>
                      </a:cubicBezTo>
                      <a:cubicBezTo>
                        <a:pt x="27" y="29"/>
                        <a:pt x="27" y="29"/>
                        <a:pt x="27" y="29"/>
                      </a:cubicBezTo>
                      <a:cubicBezTo>
                        <a:pt x="28" y="28"/>
                        <a:pt x="27" y="25"/>
                        <a:pt x="27" y="24"/>
                      </a:cubicBezTo>
                      <a:cubicBezTo>
                        <a:pt x="28" y="23"/>
                        <a:pt x="28" y="27"/>
                        <a:pt x="28" y="27"/>
                      </a:cubicBezTo>
                      <a:cubicBezTo>
                        <a:pt x="28" y="26"/>
                        <a:pt x="28" y="23"/>
                        <a:pt x="29" y="25"/>
                      </a:cubicBezTo>
                      <a:cubicBezTo>
                        <a:pt x="29" y="26"/>
                        <a:pt x="28" y="26"/>
                        <a:pt x="28" y="26"/>
                      </a:cubicBezTo>
                      <a:close/>
                      <a:moveTo>
                        <a:pt x="33" y="25"/>
                      </a:moveTo>
                      <a:cubicBezTo>
                        <a:pt x="33" y="25"/>
                        <a:pt x="33" y="26"/>
                        <a:pt x="33" y="25"/>
                      </a:cubicBezTo>
                      <a:cubicBezTo>
                        <a:pt x="33" y="23"/>
                        <a:pt x="33" y="24"/>
                        <a:pt x="33" y="25"/>
                      </a:cubicBezTo>
                      <a:close/>
                      <a:moveTo>
                        <a:pt x="40" y="20"/>
                      </a:moveTo>
                      <a:cubicBezTo>
                        <a:pt x="40" y="21"/>
                        <a:pt x="40" y="20"/>
                        <a:pt x="40" y="19"/>
                      </a:cubicBezTo>
                      <a:cubicBezTo>
                        <a:pt x="40" y="19"/>
                        <a:pt x="40" y="19"/>
                        <a:pt x="40" y="20"/>
                      </a:cubicBezTo>
                      <a:close/>
                      <a:moveTo>
                        <a:pt x="59" y="6"/>
                      </a:moveTo>
                      <a:cubicBezTo>
                        <a:pt x="59" y="6"/>
                        <a:pt x="59" y="6"/>
                        <a:pt x="59" y="7"/>
                      </a:cubicBezTo>
                      <a:cubicBezTo>
                        <a:pt x="59" y="6"/>
                        <a:pt x="59" y="6"/>
                        <a:pt x="59" y="6"/>
                      </a:cubicBezTo>
                      <a:close/>
                      <a:moveTo>
                        <a:pt x="60" y="7"/>
                      </a:moveTo>
                      <a:cubicBezTo>
                        <a:pt x="60" y="7"/>
                        <a:pt x="60" y="7"/>
                        <a:pt x="60" y="6"/>
                      </a:cubicBezTo>
                      <a:cubicBezTo>
                        <a:pt x="60" y="7"/>
                        <a:pt x="60" y="7"/>
                        <a:pt x="60" y="7"/>
                      </a:cubicBezTo>
                      <a:cubicBezTo>
                        <a:pt x="60" y="7"/>
                        <a:pt x="60" y="8"/>
                        <a:pt x="60" y="7"/>
                      </a:cubicBezTo>
                      <a:close/>
                      <a:moveTo>
                        <a:pt x="16" y="8"/>
                      </a:moveTo>
                      <a:cubicBezTo>
                        <a:pt x="16" y="9"/>
                        <a:pt x="16" y="9"/>
                        <a:pt x="16" y="9"/>
                      </a:cubicBezTo>
                      <a:cubicBezTo>
                        <a:pt x="15" y="9"/>
                        <a:pt x="15" y="9"/>
                        <a:pt x="16"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9" name="Freeform 2588"/>
                <p:cNvSpPr>
                  <a:spLocks/>
                </p:cNvSpPr>
                <p:nvPr/>
              </p:nvSpPr>
              <p:spPr bwMode="auto">
                <a:xfrm>
                  <a:off x="5093"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0" name="Freeform 2589"/>
                <p:cNvSpPr>
                  <a:spLocks/>
                </p:cNvSpPr>
                <p:nvPr/>
              </p:nvSpPr>
              <p:spPr bwMode="auto">
                <a:xfrm>
                  <a:off x="5060" y="191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1" name="Freeform 2590"/>
                <p:cNvSpPr>
                  <a:spLocks/>
                </p:cNvSpPr>
                <p:nvPr/>
              </p:nvSpPr>
              <p:spPr bwMode="auto">
                <a:xfrm>
                  <a:off x="5126" y="19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2" name="Freeform 2591"/>
                <p:cNvSpPr>
                  <a:spLocks/>
                </p:cNvSpPr>
                <p:nvPr/>
              </p:nvSpPr>
              <p:spPr bwMode="auto">
                <a:xfrm>
                  <a:off x="5148" y="18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3" name="Freeform 2592"/>
                <p:cNvSpPr>
                  <a:spLocks/>
                </p:cNvSpPr>
                <p:nvPr/>
              </p:nvSpPr>
              <p:spPr bwMode="auto">
                <a:xfrm>
                  <a:off x="5152" y="1889"/>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4" name="Freeform 2593"/>
                <p:cNvSpPr>
                  <a:spLocks/>
                </p:cNvSpPr>
                <p:nvPr/>
              </p:nvSpPr>
              <p:spPr bwMode="auto">
                <a:xfrm>
                  <a:off x="5148" y="1874"/>
                  <a:ext cx="2" cy="8"/>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5" name="Freeform 2594"/>
                <p:cNvSpPr>
                  <a:spLocks/>
                </p:cNvSpPr>
                <p:nvPr/>
              </p:nvSpPr>
              <p:spPr bwMode="auto">
                <a:xfrm>
                  <a:off x="5150" y="187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6" name="Freeform 2595"/>
                <p:cNvSpPr>
                  <a:spLocks/>
                </p:cNvSpPr>
                <p:nvPr/>
              </p:nvSpPr>
              <p:spPr bwMode="auto">
                <a:xfrm>
                  <a:off x="5143" y="1860"/>
                  <a:ext cx="2" cy="10"/>
                </a:xfrm>
                <a:custGeom>
                  <a:avLst/>
                  <a:gdLst>
                    <a:gd name="T0" fmla="*/ 0 w 1"/>
                    <a:gd name="T1" fmla="*/ 3 h 4"/>
                    <a:gd name="T2" fmla="*/ 0 w 1"/>
                    <a:gd name="T3" fmla="*/ 2 h 4"/>
                    <a:gd name="T4" fmla="*/ 0 w 1"/>
                    <a:gd name="T5" fmla="*/ 3 h 4"/>
                  </a:gdLst>
                  <a:ahLst/>
                  <a:cxnLst>
                    <a:cxn ang="0">
                      <a:pos x="T0" y="T1"/>
                    </a:cxn>
                    <a:cxn ang="0">
                      <a:pos x="T2" y="T3"/>
                    </a:cxn>
                    <a:cxn ang="0">
                      <a:pos x="T4" y="T5"/>
                    </a:cxn>
                  </a:cxnLst>
                  <a:rect l="0" t="0" r="r" b="b"/>
                  <a:pathLst>
                    <a:path w="1" h="4">
                      <a:moveTo>
                        <a:pt x="0" y="3"/>
                      </a:moveTo>
                      <a:cubicBezTo>
                        <a:pt x="0" y="4"/>
                        <a:pt x="0" y="1"/>
                        <a:pt x="0" y="2"/>
                      </a:cubicBezTo>
                      <a:cubicBezTo>
                        <a:pt x="1"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7" name="Freeform 2596"/>
                <p:cNvSpPr>
                  <a:spLocks/>
                </p:cNvSpPr>
                <p:nvPr/>
              </p:nvSpPr>
              <p:spPr bwMode="auto">
                <a:xfrm>
                  <a:off x="5148" y="1886"/>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8" name="Freeform 2597"/>
                <p:cNvSpPr>
                  <a:spLocks/>
                </p:cNvSpPr>
                <p:nvPr/>
              </p:nvSpPr>
              <p:spPr bwMode="auto">
                <a:xfrm>
                  <a:off x="5145" y="188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9" name="Freeform 2598"/>
                <p:cNvSpPr>
                  <a:spLocks/>
                </p:cNvSpPr>
                <p:nvPr/>
              </p:nvSpPr>
              <p:spPr bwMode="auto">
                <a:xfrm>
                  <a:off x="5145" y="188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0" name="Rectangle 2599"/>
                <p:cNvSpPr>
                  <a:spLocks noChangeArrowheads="1"/>
                </p:cNvSpPr>
                <p:nvPr/>
              </p:nvSpPr>
              <p:spPr bwMode="auto">
                <a:xfrm>
                  <a:off x="5148" y="18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1" name="Freeform 2600"/>
                <p:cNvSpPr>
                  <a:spLocks/>
                </p:cNvSpPr>
                <p:nvPr/>
              </p:nvSpPr>
              <p:spPr bwMode="auto">
                <a:xfrm>
                  <a:off x="5136" y="1886"/>
                  <a:ext cx="2" cy="5"/>
                </a:xfrm>
                <a:custGeom>
                  <a:avLst/>
                  <a:gdLst>
                    <a:gd name="T0" fmla="*/ 1 w 1"/>
                    <a:gd name="T1" fmla="*/ 0 h 2"/>
                    <a:gd name="T2" fmla="*/ 0 w 1"/>
                    <a:gd name="T3" fmla="*/ 0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2" name="Freeform 2601"/>
                <p:cNvSpPr>
                  <a:spLocks/>
                </p:cNvSpPr>
                <p:nvPr/>
              </p:nvSpPr>
              <p:spPr bwMode="auto">
                <a:xfrm>
                  <a:off x="5140" y="1896"/>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3" name="Freeform 2602"/>
                <p:cNvSpPr>
                  <a:spLocks/>
                </p:cNvSpPr>
                <p:nvPr/>
              </p:nvSpPr>
              <p:spPr bwMode="auto">
                <a:xfrm>
                  <a:off x="5136" y="1900"/>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1" y="2"/>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4" name="Freeform 2603"/>
                <p:cNvSpPr>
                  <a:spLocks/>
                </p:cNvSpPr>
                <p:nvPr/>
              </p:nvSpPr>
              <p:spPr bwMode="auto">
                <a:xfrm>
                  <a:off x="5126" y="1884"/>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5" name="Freeform 2604"/>
                <p:cNvSpPr>
                  <a:spLocks/>
                </p:cNvSpPr>
                <p:nvPr/>
              </p:nvSpPr>
              <p:spPr bwMode="auto">
                <a:xfrm>
                  <a:off x="5117" y="1908"/>
                  <a:ext cx="0" cy="11"/>
                </a:xfrm>
                <a:custGeom>
                  <a:avLst/>
                  <a:gdLst>
                    <a:gd name="T0" fmla="*/ 4 h 5"/>
                    <a:gd name="T1" fmla="*/ 2 h 5"/>
                    <a:gd name="T2" fmla="*/ 0 h 5"/>
                    <a:gd name="T3" fmla="*/ 4 h 5"/>
                  </a:gdLst>
                  <a:ahLst/>
                  <a:cxnLst>
                    <a:cxn ang="0">
                      <a:pos x="0" y="T0"/>
                    </a:cxn>
                    <a:cxn ang="0">
                      <a:pos x="0" y="T1"/>
                    </a:cxn>
                    <a:cxn ang="0">
                      <a:pos x="0" y="T2"/>
                    </a:cxn>
                    <a:cxn ang="0">
                      <a:pos x="0" y="T3"/>
                    </a:cxn>
                  </a:cxnLst>
                  <a:rect l="0" t="0" r="r" b="b"/>
                  <a:pathLst>
                    <a:path h="5">
                      <a:moveTo>
                        <a:pt x="0" y="4"/>
                      </a:moveTo>
                      <a:cubicBezTo>
                        <a:pt x="0" y="5"/>
                        <a:pt x="0" y="1"/>
                        <a:pt x="0" y="2"/>
                      </a:cubicBezTo>
                      <a:cubicBezTo>
                        <a:pt x="0" y="1"/>
                        <a:pt x="0" y="1"/>
                        <a:pt x="0" y="0"/>
                      </a:cubicBezTo>
                      <a:cubicBezTo>
                        <a:pt x="0" y="1"/>
                        <a:pt x="0" y="1"/>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6" name="Freeform 2605"/>
                <p:cNvSpPr>
                  <a:spLocks/>
                </p:cNvSpPr>
                <p:nvPr/>
              </p:nvSpPr>
              <p:spPr bwMode="auto">
                <a:xfrm>
                  <a:off x="5117" y="19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7" name="Freeform 2606"/>
                <p:cNvSpPr>
                  <a:spLocks/>
                </p:cNvSpPr>
                <p:nvPr/>
              </p:nvSpPr>
              <p:spPr bwMode="auto">
                <a:xfrm>
                  <a:off x="5001" y="1865"/>
                  <a:ext cx="2" cy="2"/>
                </a:xfrm>
                <a:custGeom>
                  <a:avLst/>
                  <a:gdLst>
                    <a:gd name="T0" fmla="*/ 2 w 2"/>
                    <a:gd name="T1" fmla="*/ 2 h 2"/>
                    <a:gd name="T2" fmla="*/ 0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8" name="Freeform 2607"/>
                <p:cNvSpPr>
                  <a:spLocks/>
                </p:cNvSpPr>
                <p:nvPr/>
              </p:nvSpPr>
              <p:spPr bwMode="auto">
                <a:xfrm>
                  <a:off x="5001" y="1867"/>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9" name="Freeform 2608"/>
                <p:cNvSpPr>
                  <a:spLocks/>
                </p:cNvSpPr>
                <p:nvPr/>
              </p:nvSpPr>
              <p:spPr bwMode="auto">
                <a:xfrm>
                  <a:off x="5079" y="1919"/>
                  <a:ext cx="2" cy="5"/>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1" y="0"/>
                        <a:pt x="0" y="0"/>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0" name="Freeform 2609"/>
                <p:cNvSpPr>
                  <a:spLocks/>
                </p:cNvSpPr>
                <p:nvPr/>
              </p:nvSpPr>
              <p:spPr bwMode="auto">
                <a:xfrm>
                  <a:off x="5072" y="191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1" name="Freeform 2610"/>
                <p:cNvSpPr>
                  <a:spLocks/>
                </p:cNvSpPr>
                <p:nvPr/>
              </p:nvSpPr>
              <p:spPr bwMode="auto">
                <a:xfrm>
                  <a:off x="5065" y="1919"/>
                  <a:ext cx="2" cy="8"/>
                </a:xfrm>
                <a:custGeom>
                  <a:avLst/>
                  <a:gdLst>
                    <a:gd name="T0" fmla="*/ 1 w 1"/>
                    <a:gd name="T1" fmla="*/ 3 h 3"/>
                    <a:gd name="T2" fmla="*/ 1 w 1"/>
                    <a:gd name="T3" fmla="*/ 2 h 3"/>
                    <a:gd name="T4" fmla="*/ 1 w 1"/>
                    <a:gd name="T5" fmla="*/ 3 h 3"/>
                  </a:gdLst>
                  <a:ahLst/>
                  <a:cxnLst>
                    <a:cxn ang="0">
                      <a:pos x="T0" y="T1"/>
                    </a:cxn>
                    <a:cxn ang="0">
                      <a:pos x="T2" y="T3"/>
                    </a:cxn>
                    <a:cxn ang="0">
                      <a:pos x="T4" y="T5"/>
                    </a:cxn>
                  </a:cxnLst>
                  <a:rect l="0" t="0" r="r" b="b"/>
                  <a:pathLst>
                    <a:path w="1" h="3">
                      <a:moveTo>
                        <a:pt x="1" y="3"/>
                      </a:moveTo>
                      <a:cubicBezTo>
                        <a:pt x="1" y="3"/>
                        <a:pt x="1" y="2"/>
                        <a:pt x="1" y="2"/>
                      </a:cubicBezTo>
                      <a:cubicBezTo>
                        <a:pt x="1" y="3"/>
                        <a:pt x="0" y="0"/>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2" name="Freeform 2611"/>
                <p:cNvSpPr>
                  <a:spLocks/>
                </p:cNvSpPr>
                <p:nvPr/>
              </p:nvSpPr>
              <p:spPr bwMode="auto">
                <a:xfrm>
                  <a:off x="5112" y="1618"/>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3" name="Freeform 2612"/>
                <p:cNvSpPr>
                  <a:spLocks/>
                </p:cNvSpPr>
                <p:nvPr/>
              </p:nvSpPr>
              <p:spPr bwMode="auto">
                <a:xfrm>
                  <a:off x="5107" y="1630"/>
                  <a:ext cx="3" cy="5"/>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4" name="Freeform 2613"/>
                <p:cNvSpPr>
                  <a:spLocks/>
                </p:cNvSpPr>
                <p:nvPr/>
              </p:nvSpPr>
              <p:spPr bwMode="auto">
                <a:xfrm>
                  <a:off x="5105" y="1630"/>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5" name="Freeform 2614"/>
                <p:cNvSpPr>
                  <a:spLocks/>
                </p:cNvSpPr>
                <p:nvPr/>
              </p:nvSpPr>
              <p:spPr bwMode="auto">
                <a:xfrm>
                  <a:off x="5103" y="1616"/>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2"/>
                        <a:pt x="0" y="1"/>
                        <a:pt x="0" y="1"/>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6" name="Rectangle 2615"/>
                <p:cNvSpPr>
                  <a:spLocks noChangeArrowheads="1"/>
                </p:cNvSpPr>
                <p:nvPr/>
              </p:nvSpPr>
              <p:spPr bwMode="auto">
                <a:xfrm>
                  <a:off x="5103" y="161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7" name="Freeform 2616"/>
                <p:cNvSpPr>
                  <a:spLocks/>
                </p:cNvSpPr>
                <p:nvPr/>
              </p:nvSpPr>
              <p:spPr bwMode="auto">
                <a:xfrm>
                  <a:off x="5100" y="1614"/>
                  <a:ext cx="3" cy="4"/>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0"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1" name="Group 2818"/>
              <p:cNvGrpSpPr>
                <a:grpSpLocks/>
              </p:cNvGrpSpPr>
              <p:nvPr/>
            </p:nvGrpSpPr>
            <p:grpSpPr bwMode="auto">
              <a:xfrm>
                <a:off x="7813675" y="1203325"/>
                <a:ext cx="1855788" cy="1466850"/>
                <a:chOff x="4922" y="758"/>
                <a:chExt cx="1169" cy="924"/>
              </a:xfrm>
              <a:grpFill/>
            </p:grpSpPr>
            <p:sp>
              <p:nvSpPr>
                <p:cNvPr id="1168" name="Freeform 2618"/>
                <p:cNvSpPr>
                  <a:spLocks/>
                </p:cNvSpPr>
                <p:nvPr/>
              </p:nvSpPr>
              <p:spPr bwMode="auto">
                <a:xfrm>
                  <a:off x="5100" y="1621"/>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9" name="Freeform 2619"/>
                <p:cNvSpPr>
                  <a:spLocks/>
                </p:cNvSpPr>
                <p:nvPr/>
              </p:nvSpPr>
              <p:spPr bwMode="auto">
                <a:xfrm>
                  <a:off x="5100" y="1621"/>
                  <a:ext cx="3" cy="4"/>
                </a:xfrm>
                <a:custGeom>
                  <a:avLst/>
                  <a:gdLst>
                    <a:gd name="T0" fmla="*/ 1 w 1"/>
                    <a:gd name="T1" fmla="*/ 0 h 2"/>
                    <a:gd name="T2" fmla="*/ 0 w 1"/>
                    <a:gd name="T3" fmla="*/ 1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1"/>
                        <a:pt x="0" y="2"/>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0" name="Freeform 2620"/>
                <p:cNvSpPr>
                  <a:spLocks/>
                </p:cNvSpPr>
                <p:nvPr/>
              </p:nvSpPr>
              <p:spPr bwMode="auto">
                <a:xfrm>
                  <a:off x="5103" y="1621"/>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1" name="Freeform 2621"/>
                <p:cNvSpPr>
                  <a:spLocks/>
                </p:cNvSpPr>
                <p:nvPr/>
              </p:nvSpPr>
              <p:spPr bwMode="auto">
                <a:xfrm>
                  <a:off x="5105" y="1637"/>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2" name="Freeform 2622"/>
                <p:cNvSpPr>
                  <a:spLocks/>
                </p:cNvSpPr>
                <p:nvPr/>
              </p:nvSpPr>
              <p:spPr bwMode="auto">
                <a:xfrm>
                  <a:off x="5098" y="1616"/>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3" name="Freeform 2623"/>
                <p:cNvSpPr>
                  <a:spLocks/>
                </p:cNvSpPr>
                <p:nvPr/>
              </p:nvSpPr>
              <p:spPr bwMode="auto">
                <a:xfrm>
                  <a:off x="5098" y="162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4" name="Freeform 2624"/>
                <p:cNvSpPr>
                  <a:spLocks/>
                </p:cNvSpPr>
                <p:nvPr/>
              </p:nvSpPr>
              <p:spPr bwMode="auto">
                <a:xfrm>
                  <a:off x="5100" y="1625"/>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5" name="Freeform 2625"/>
                <p:cNvSpPr>
                  <a:spLocks/>
                </p:cNvSpPr>
                <p:nvPr/>
              </p:nvSpPr>
              <p:spPr bwMode="auto">
                <a:xfrm>
                  <a:off x="5095" y="161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6" name="Freeform 2626"/>
                <p:cNvSpPr>
                  <a:spLocks/>
                </p:cNvSpPr>
                <p:nvPr/>
              </p:nvSpPr>
              <p:spPr bwMode="auto">
                <a:xfrm>
                  <a:off x="5093" y="1609"/>
                  <a:ext cx="2" cy="7"/>
                </a:xfrm>
                <a:custGeom>
                  <a:avLst/>
                  <a:gdLst>
                    <a:gd name="T0" fmla="*/ 1 w 1"/>
                    <a:gd name="T1" fmla="*/ 3 h 3"/>
                    <a:gd name="T2" fmla="*/ 1 w 1"/>
                    <a:gd name="T3" fmla="*/ 0 h 3"/>
                    <a:gd name="T4" fmla="*/ 0 w 1"/>
                    <a:gd name="T5" fmla="*/ 2 h 3"/>
                    <a:gd name="T6" fmla="*/ 1 w 1"/>
                    <a:gd name="T7" fmla="*/ 3 h 3"/>
                  </a:gdLst>
                  <a:ahLst/>
                  <a:cxnLst>
                    <a:cxn ang="0">
                      <a:pos x="T0" y="T1"/>
                    </a:cxn>
                    <a:cxn ang="0">
                      <a:pos x="T2" y="T3"/>
                    </a:cxn>
                    <a:cxn ang="0">
                      <a:pos x="T4" y="T5"/>
                    </a:cxn>
                    <a:cxn ang="0">
                      <a:pos x="T6" y="T7"/>
                    </a:cxn>
                  </a:cxnLst>
                  <a:rect l="0" t="0" r="r" b="b"/>
                  <a:pathLst>
                    <a:path w="1" h="3">
                      <a:moveTo>
                        <a:pt x="1" y="3"/>
                      </a:moveTo>
                      <a:cubicBezTo>
                        <a:pt x="1" y="2"/>
                        <a:pt x="0" y="1"/>
                        <a:pt x="1" y="0"/>
                      </a:cubicBezTo>
                      <a:cubicBezTo>
                        <a:pt x="0" y="0"/>
                        <a:pt x="0" y="1"/>
                        <a:pt x="0" y="2"/>
                      </a:cubicBezTo>
                      <a:cubicBezTo>
                        <a:pt x="0" y="2"/>
                        <a:pt x="0" y="2"/>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7" name="Freeform 2627"/>
                <p:cNvSpPr>
                  <a:spLocks/>
                </p:cNvSpPr>
                <p:nvPr/>
              </p:nvSpPr>
              <p:spPr bwMode="auto">
                <a:xfrm>
                  <a:off x="5093" y="1614"/>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8" name="Freeform 2628"/>
                <p:cNvSpPr>
                  <a:spLocks/>
                </p:cNvSpPr>
                <p:nvPr/>
              </p:nvSpPr>
              <p:spPr bwMode="auto">
                <a:xfrm>
                  <a:off x="5095" y="161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9" name="Freeform 2629"/>
                <p:cNvSpPr>
                  <a:spLocks/>
                </p:cNvSpPr>
                <p:nvPr/>
              </p:nvSpPr>
              <p:spPr bwMode="auto">
                <a:xfrm>
                  <a:off x="5095" y="16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0" name="Freeform 2630"/>
                <p:cNvSpPr>
                  <a:spLocks/>
                </p:cNvSpPr>
                <p:nvPr/>
              </p:nvSpPr>
              <p:spPr bwMode="auto">
                <a:xfrm>
                  <a:off x="5098"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1" name="Freeform 2631"/>
                <p:cNvSpPr>
                  <a:spLocks/>
                </p:cNvSpPr>
                <p:nvPr/>
              </p:nvSpPr>
              <p:spPr bwMode="auto">
                <a:xfrm>
                  <a:off x="5098" y="1628"/>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1"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2" name="Freeform 2632"/>
                <p:cNvSpPr>
                  <a:spLocks/>
                </p:cNvSpPr>
                <p:nvPr/>
              </p:nvSpPr>
              <p:spPr bwMode="auto">
                <a:xfrm>
                  <a:off x="5098" y="162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3" name="Rectangle 2633"/>
                <p:cNvSpPr>
                  <a:spLocks noChangeArrowheads="1"/>
                </p:cNvSpPr>
                <p:nvPr/>
              </p:nvSpPr>
              <p:spPr bwMode="auto">
                <a:xfrm>
                  <a:off x="5098" y="1628"/>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4" name="Freeform 2634"/>
                <p:cNvSpPr>
                  <a:spLocks/>
                </p:cNvSpPr>
                <p:nvPr/>
              </p:nvSpPr>
              <p:spPr bwMode="auto">
                <a:xfrm>
                  <a:off x="5093" y="1621"/>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5" name="Freeform 2635"/>
                <p:cNvSpPr>
                  <a:spLocks/>
                </p:cNvSpPr>
                <p:nvPr/>
              </p:nvSpPr>
              <p:spPr bwMode="auto">
                <a:xfrm>
                  <a:off x="5095"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6" name="Freeform 2636"/>
                <p:cNvSpPr>
                  <a:spLocks/>
                </p:cNvSpPr>
                <p:nvPr/>
              </p:nvSpPr>
              <p:spPr bwMode="auto">
                <a:xfrm>
                  <a:off x="5091" y="16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7" name="Freeform 2637"/>
                <p:cNvSpPr>
                  <a:spLocks/>
                </p:cNvSpPr>
                <p:nvPr/>
              </p:nvSpPr>
              <p:spPr bwMode="auto">
                <a:xfrm>
                  <a:off x="5093" y="1623"/>
                  <a:ext cx="2" cy="2"/>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1"/>
                        <a:pt x="1"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8" name="Freeform 2638"/>
                <p:cNvSpPr>
                  <a:spLocks/>
                </p:cNvSpPr>
                <p:nvPr/>
              </p:nvSpPr>
              <p:spPr bwMode="auto">
                <a:xfrm>
                  <a:off x="5093" y="161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9" name="Freeform 2639"/>
                <p:cNvSpPr>
                  <a:spLocks/>
                </p:cNvSpPr>
                <p:nvPr/>
              </p:nvSpPr>
              <p:spPr bwMode="auto">
                <a:xfrm>
                  <a:off x="5095" y="16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0" name="Freeform 2640"/>
                <p:cNvSpPr>
                  <a:spLocks/>
                </p:cNvSpPr>
                <p:nvPr/>
              </p:nvSpPr>
              <p:spPr bwMode="auto">
                <a:xfrm>
                  <a:off x="5095" y="162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1" name="Freeform 2641"/>
                <p:cNvSpPr>
                  <a:spLocks/>
                </p:cNvSpPr>
                <p:nvPr/>
              </p:nvSpPr>
              <p:spPr bwMode="auto">
                <a:xfrm>
                  <a:off x="5088" y="1623"/>
                  <a:ext cx="3" cy="26"/>
                </a:xfrm>
                <a:custGeom>
                  <a:avLst/>
                  <a:gdLst>
                    <a:gd name="T0" fmla="*/ 0 w 1"/>
                    <a:gd name="T1" fmla="*/ 11 h 11"/>
                    <a:gd name="T2" fmla="*/ 1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1" y="8"/>
                        <a:pt x="1"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2" name="Freeform 2642"/>
                <p:cNvSpPr>
                  <a:spLocks/>
                </p:cNvSpPr>
                <p:nvPr/>
              </p:nvSpPr>
              <p:spPr bwMode="auto">
                <a:xfrm>
                  <a:off x="5091" y="1618"/>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1"/>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3" name="Freeform 2643"/>
                <p:cNvSpPr>
                  <a:spLocks/>
                </p:cNvSpPr>
                <p:nvPr/>
              </p:nvSpPr>
              <p:spPr bwMode="auto">
                <a:xfrm>
                  <a:off x="5091" y="1621"/>
                  <a:ext cx="2" cy="14"/>
                </a:xfrm>
                <a:custGeom>
                  <a:avLst/>
                  <a:gdLst>
                    <a:gd name="T0" fmla="*/ 1 w 1"/>
                    <a:gd name="T1" fmla="*/ 1 h 6"/>
                    <a:gd name="T2" fmla="*/ 1 w 1"/>
                    <a:gd name="T3" fmla="*/ 6 h 6"/>
                    <a:gd name="T4" fmla="*/ 1 w 1"/>
                    <a:gd name="T5" fmla="*/ 4 h 6"/>
                    <a:gd name="T6" fmla="*/ 1 w 1"/>
                    <a:gd name="T7" fmla="*/ 2 h 6"/>
                    <a:gd name="T8" fmla="*/ 1 w 1"/>
                    <a:gd name="T9" fmla="*/ 1 h 6"/>
                    <a:gd name="T10" fmla="*/ 1 w 1"/>
                    <a:gd name="T11" fmla="*/ 0 h 6"/>
                    <a:gd name="T12" fmla="*/ 1 w 1"/>
                    <a:gd name="T13" fmla="*/ 0 h 6"/>
                    <a:gd name="T14" fmla="*/ 1 w 1"/>
                    <a:gd name="T15" fmla="*/ 0 h 6"/>
                    <a:gd name="T16" fmla="*/ 1 w 1"/>
                    <a:gd name="T17" fmla="*/ 0 h 6"/>
                    <a:gd name="T18" fmla="*/ 1 w 1"/>
                    <a:gd name="T19" fmla="*/ 1 h 6"/>
                    <a:gd name="T20" fmla="*/ 1 w 1"/>
                    <a:gd name="T21" fmla="*/ 1 h 6"/>
                    <a:gd name="T22" fmla="*/ 1 w 1"/>
                    <a:gd name="T23" fmla="*/ 1 h 6"/>
                    <a:gd name="T24" fmla="*/ 1 w 1"/>
                    <a:gd name="T25" fmla="*/ 1 h 6"/>
                    <a:gd name="T26" fmla="*/ 1 w 1"/>
                    <a:gd name="T27" fmla="*/ 0 h 6"/>
                    <a:gd name="T28" fmla="*/ 1 w 1"/>
                    <a:gd name="T29" fmla="*/ 0 h 6"/>
                    <a:gd name="T30" fmla="*/ 0 w 1"/>
                    <a:gd name="T31" fmla="*/ 1 h 6"/>
                    <a:gd name="T32" fmla="*/ 1 w 1"/>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6">
                      <a:moveTo>
                        <a:pt x="1" y="1"/>
                      </a:moveTo>
                      <a:cubicBezTo>
                        <a:pt x="1" y="3"/>
                        <a:pt x="0" y="4"/>
                        <a:pt x="1" y="6"/>
                      </a:cubicBezTo>
                      <a:cubicBezTo>
                        <a:pt x="1" y="6"/>
                        <a:pt x="1" y="4"/>
                        <a:pt x="1" y="4"/>
                      </a:cubicBezTo>
                      <a:cubicBezTo>
                        <a:pt x="0" y="4"/>
                        <a:pt x="1" y="3"/>
                        <a:pt x="1" y="2"/>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0" y="1"/>
                        <a:pt x="0"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4" name="Freeform 2644"/>
                <p:cNvSpPr>
                  <a:spLocks/>
                </p:cNvSpPr>
                <p:nvPr/>
              </p:nvSpPr>
              <p:spPr bwMode="auto">
                <a:xfrm>
                  <a:off x="5098" y="16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5" name="Freeform 2645"/>
                <p:cNvSpPr>
                  <a:spLocks/>
                </p:cNvSpPr>
                <p:nvPr/>
              </p:nvSpPr>
              <p:spPr bwMode="auto">
                <a:xfrm>
                  <a:off x="5098" y="1633"/>
                  <a:ext cx="0" cy="11"/>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6" name="Freeform 2646"/>
                <p:cNvSpPr>
                  <a:spLocks/>
                </p:cNvSpPr>
                <p:nvPr/>
              </p:nvSpPr>
              <p:spPr bwMode="auto">
                <a:xfrm>
                  <a:off x="5093" y="1635"/>
                  <a:ext cx="2" cy="5"/>
                </a:xfrm>
                <a:custGeom>
                  <a:avLst/>
                  <a:gdLst>
                    <a:gd name="T0" fmla="*/ 1 w 1"/>
                    <a:gd name="T1" fmla="*/ 0 h 2"/>
                    <a:gd name="T2" fmla="*/ 0 w 1"/>
                    <a:gd name="T3" fmla="*/ 0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0"/>
                        <a:pt x="0" y="0"/>
                        <a:pt x="0" y="0"/>
                      </a:cubicBezTo>
                      <a:cubicBezTo>
                        <a:pt x="1" y="2"/>
                        <a:pt x="1" y="2"/>
                        <a:pt x="1" y="2"/>
                      </a:cubicBezTo>
                      <a:cubicBezTo>
                        <a:pt x="1" y="1"/>
                        <a:pt x="1" y="1"/>
                        <a:pt x="1"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7" name="Freeform 2647"/>
                <p:cNvSpPr>
                  <a:spLocks/>
                </p:cNvSpPr>
                <p:nvPr/>
              </p:nvSpPr>
              <p:spPr bwMode="auto">
                <a:xfrm>
                  <a:off x="5088" y="1616"/>
                  <a:ext cx="3" cy="7"/>
                </a:xfrm>
                <a:custGeom>
                  <a:avLst/>
                  <a:gdLst>
                    <a:gd name="T0" fmla="*/ 3 w 3"/>
                    <a:gd name="T1" fmla="*/ 5 h 7"/>
                    <a:gd name="T2" fmla="*/ 3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lnTo>
                        <a:pt x="3" y="0"/>
                      </a:lnTo>
                      <a:lnTo>
                        <a:pt x="0" y="7"/>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8" name="Freeform 2648"/>
                <p:cNvSpPr>
                  <a:spLocks/>
                </p:cNvSpPr>
                <p:nvPr/>
              </p:nvSpPr>
              <p:spPr bwMode="auto">
                <a:xfrm>
                  <a:off x="5088" y="161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9" name="Freeform 2649"/>
                <p:cNvSpPr>
                  <a:spLocks/>
                </p:cNvSpPr>
                <p:nvPr/>
              </p:nvSpPr>
              <p:spPr bwMode="auto">
                <a:xfrm>
                  <a:off x="5017" y="1668"/>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0" name="Freeform 2650"/>
                <p:cNvSpPr>
                  <a:spLocks/>
                </p:cNvSpPr>
                <p:nvPr/>
              </p:nvSpPr>
              <p:spPr bwMode="auto">
                <a:xfrm>
                  <a:off x="5020" y="16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1" name="Freeform 2651"/>
                <p:cNvSpPr>
                  <a:spLocks/>
                </p:cNvSpPr>
                <p:nvPr/>
              </p:nvSpPr>
              <p:spPr bwMode="auto">
                <a:xfrm>
                  <a:off x="5058" y="1614"/>
                  <a:ext cx="0" cy="9"/>
                </a:xfrm>
                <a:custGeom>
                  <a:avLst/>
                  <a:gdLst>
                    <a:gd name="T0" fmla="*/ 4 h 4"/>
                    <a:gd name="T1" fmla="*/ 2 h 4"/>
                    <a:gd name="T2" fmla="*/ 3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2" name="Freeform 2652"/>
                <p:cNvSpPr>
                  <a:spLocks/>
                </p:cNvSpPr>
                <p:nvPr/>
              </p:nvSpPr>
              <p:spPr bwMode="auto">
                <a:xfrm>
                  <a:off x="5036" y="1644"/>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1"/>
                        <a:pt x="0" y="2"/>
                      </a:cubicBez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3" name="Freeform 2653"/>
                <p:cNvSpPr>
                  <a:spLocks/>
                </p:cNvSpPr>
                <p:nvPr/>
              </p:nvSpPr>
              <p:spPr bwMode="auto">
                <a:xfrm>
                  <a:off x="5036"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4" name="Freeform 2654"/>
                <p:cNvSpPr>
                  <a:spLocks/>
                </p:cNvSpPr>
                <p:nvPr/>
              </p:nvSpPr>
              <p:spPr bwMode="auto">
                <a:xfrm>
                  <a:off x="5005" y="1673"/>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5" name="Freeform 2655"/>
                <p:cNvSpPr>
                  <a:spLocks/>
                </p:cNvSpPr>
                <p:nvPr/>
              </p:nvSpPr>
              <p:spPr bwMode="auto">
                <a:xfrm>
                  <a:off x="5074" y="1621"/>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0"/>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6" name="Freeform 2656"/>
                <p:cNvSpPr>
                  <a:spLocks/>
                </p:cNvSpPr>
                <p:nvPr/>
              </p:nvSpPr>
              <p:spPr bwMode="auto">
                <a:xfrm>
                  <a:off x="5017" y="162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7" name="Freeform 2657"/>
                <p:cNvSpPr>
                  <a:spLocks/>
                </p:cNvSpPr>
                <p:nvPr/>
              </p:nvSpPr>
              <p:spPr bwMode="auto">
                <a:xfrm>
                  <a:off x="5074" y="1618"/>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8" name="Freeform 2658"/>
                <p:cNvSpPr>
                  <a:spLocks/>
                </p:cNvSpPr>
                <p:nvPr/>
              </p:nvSpPr>
              <p:spPr bwMode="auto">
                <a:xfrm>
                  <a:off x="4965" y="166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9" name="Freeform 2659"/>
                <p:cNvSpPr>
                  <a:spLocks/>
                </p:cNvSpPr>
                <p:nvPr/>
              </p:nvSpPr>
              <p:spPr bwMode="auto">
                <a:xfrm>
                  <a:off x="4953" y="16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0" name="Rectangle 2660"/>
                <p:cNvSpPr>
                  <a:spLocks noChangeArrowheads="1"/>
                </p:cNvSpPr>
                <p:nvPr/>
              </p:nvSpPr>
              <p:spPr bwMode="auto">
                <a:xfrm>
                  <a:off x="5084" y="16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1" name="Freeform 2661"/>
                <p:cNvSpPr>
                  <a:spLocks/>
                </p:cNvSpPr>
                <p:nvPr/>
              </p:nvSpPr>
              <p:spPr bwMode="auto">
                <a:xfrm>
                  <a:off x="5084"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2" name="Freeform 2662"/>
                <p:cNvSpPr>
                  <a:spLocks/>
                </p:cNvSpPr>
                <p:nvPr/>
              </p:nvSpPr>
              <p:spPr bwMode="auto">
                <a:xfrm>
                  <a:off x="5072" y="16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3" name="Freeform 2663"/>
                <p:cNvSpPr>
                  <a:spLocks/>
                </p:cNvSpPr>
                <p:nvPr/>
              </p:nvSpPr>
              <p:spPr bwMode="auto">
                <a:xfrm>
                  <a:off x="5084" y="16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4" name="Freeform 2664"/>
                <p:cNvSpPr>
                  <a:spLocks/>
                </p:cNvSpPr>
                <p:nvPr/>
              </p:nvSpPr>
              <p:spPr bwMode="auto">
                <a:xfrm>
                  <a:off x="5084" y="1618"/>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5" name="Freeform 2665"/>
                <p:cNvSpPr>
                  <a:spLocks/>
                </p:cNvSpPr>
                <p:nvPr/>
              </p:nvSpPr>
              <p:spPr bwMode="auto">
                <a:xfrm>
                  <a:off x="5084" y="16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6" name="Freeform 2666"/>
                <p:cNvSpPr>
                  <a:spLocks/>
                </p:cNvSpPr>
                <p:nvPr/>
              </p:nvSpPr>
              <p:spPr bwMode="auto">
                <a:xfrm>
                  <a:off x="4986" y="1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7" name="Freeform 2667"/>
                <p:cNvSpPr>
                  <a:spLocks/>
                </p:cNvSpPr>
                <p:nvPr/>
              </p:nvSpPr>
              <p:spPr bwMode="auto">
                <a:xfrm>
                  <a:off x="5050" y="16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8" name="Freeform 2668"/>
                <p:cNvSpPr>
                  <a:spLocks/>
                </p:cNvSpPr>
                <p:nvPr/>
              </p:nvSpPr>
              <p:spPr bwMode="auto">
                <a:xfrm>
                  <a:off x="5050" y="1654"/>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9" name="Freeform 2669"/>
                <p:cNvSpPr>
                  <a:spLocks noEditPoints="1"/>
                </p:cNvSpPr>
                <p:nvPr/>
              </p:nvSpPr>
              <p:spPr bwMode="auto">
                <a:xfrm>
                  <a:off x="4951" y="1609"/>
                  <a:ext cx="137" cy="73"/>
                </a:xfrm>
                <a:custGeom>
                  <a:avLst/>
                  <a:gdLst>
                    <a:gd name="T0" fmla="*/ 27 w 58"/>
                    <a:gd name="T1" fmla="*/ 26 h 31"/>
                    <a:gd name="T2" fmla="*/ 29 w 58"/>
                    <a:gd name="T3" fmla="*/ 24 h 31"/>
                    <a:gd name="T4" fmla="*/ 30 w 58"/>
                    <a:gd name="T5" fmla="*/ 27 h 31"/>
                    <a:gd name="T6" fmla="*/ 31 w 58"/>
                    <a:gd name="T7" fmla="*/ 25 h 31"/>
                    <a:gd name="T8" fmla="*/ 33 w 58"/>
                    <a:gd name="T9" fmla="*/ 25 h 31"/>
                    <a:gd name="T10" fmla="*/ 36 w 58"/>
                    <a:gd name="T11" fmla="*/ 16 h 31"/>
                    <a:gd name="T12" fmla="*/ 36 w 58"/>
                    <a:gd name="T13" fmla="*/ 17 h 31"/>
                    <a:gd name="T14" fmla="*/ 36 w 58"/>
                    <a:gd name="T15" fmla="*/ 22 h 31"/>
                    <a:gd name="T16" fmla="*/ 38 w 58"/>
                    <a:gd name="T17" fmla="*/ 22 h 31"/>
                    <a:gd name="T18" fmla="*/ 40 w 58"/>
                    <a:gd name="T19" fmla="*/ 22 h 31"/>
                    <a:gd name="T20" fmla="*/ 43 w 58"/>
                    <a:gd name="T21" fmla="*/ 23 h 31"/>
                    <a:gd name="T22" fmla="*/ 44 w 58"/>
                    <a:gd name="T23" fmla="*/ 24 h 31"/>
                    <a:gd name="T24" fmla="*/ 46 w 58"/>
                    <a:gd name="T25" fmla="*/ 11 h 31"/>
                    <a:gd name="T26" fmla="*/ 47 w 58"/>
                    <a:gd name="T27" fmla="*/ 23 h 31"/>
                    <a:gd name="T28" fmla="*/ 48 w 58"/>
                    <a:gd name="T29" fmla="*/ 23 h 31"/>
                    <a:gd name="T30" fmla="*/ 49 w 58"/>
                    <a:gd name="T31" fmla="*/ 23 h 31"/>
                    <a:gd name="T32" fmla="*/ 52 w 58"/>
                    <a:gd name="T33" fmla="*/ 20 h 31"/>
                    <a:gd name="T34" fmla="*/ 53 w 58"/>
                    <a:gd name="T35" fmla="*/ 12 h 31"/>
                    <a:gd name="T36" fmla="*/ 56 w 58"/>
                    <a:gd name="T37" fmla="*/ 17 h 31"/>
                    <a:gd name="T38" fmla="*/ 56 w 58"/>
                    <a:gd name="T39" fmla="*/ 12 h 31"/>
                    <a:gd name="T40" fmla="*/ 56 w 58"/>
                    <a:gd name="T41" fmla="*/ 4 h 31"/>
                    <a:gd name="T42" fmla="*/ 56 w 58"/>
                    <a:gd name="T43" fmla="*/ 7 h 31"/>
                    <a:gd name="T44" fmla="*/ 54 w 58"/>
                    <a:gd name="T45" fmla="*/ 5 h 31"/>
                    <a:gd name="T46" fmla="*/ 51 w 58"/>
                    <a:gd name="T47" fmla="*/ 4 h 31"/>
                    <a:gd name="T48" fmla="*/ 47 w 58"/>
                    <a:gd name="T49" fmla="*/ 7 h 31"/>
                    <a:gd name="T50" fmla="*/ 45 w 58"/>
                    <a:gd name="T51" fmla="*/ 6 h 31"/>
                    <a:gd name="T52" fmla="*/ 44 w 58"/>
                    <a:gd name="T53" fmla="*/ 9 h 31"/>
                    <a:gd name="T54" fmla="*/ 42 w 58"/>
                    <a:gd name="T55" fmla="*/ 12 h 31"/>
                    <a:gd name="T56" fmla="*/ 38 w 58"/>
                    <a:gd name="T57" fmla="*/ 9 h 31"/>
                    <a:gd name="T58" fmla="*/ 36 w 58"/>
                    <a:gd name="T59" fmla="*/ 11 h 31"/>
                    <a:gd name="T60" fmla="*/ 34 w 58"/>
                    <a:gd name="T61" fmla="*/ 11 h 31"/>
                    <a:gd name="T62" fmla="*/ 32 w 58"/>
                    <a:gd name="T63" fmla="*/ 12 h 31"/>
                    <a:gd name="T64" fmla="*/ 29 w 58"/>
                    <a:gd name="T65" fmla="*/ 9 h 31"/>
                    <a:gd name="T66" fmla="*/ 25 w 58"/>
                    <a:gd name="T67" fmla="*/ 8 h 31"/>
                    <a:gd name="T68" fmla="*/ 22 w 58"/>
                    <a:gd name="T69" fmla="*/ 7 h 31"/>
                    <a:gd name="T70" fmla="*/ 19 w 58"/>
                    <a:gd name="T71" fmla="*/ 9 h 31"/>
                    <a:gd name="T72" fmla="*/ 15 w 58"/>
                    <a:gd name="T73" fmla="*/ 6 h 31"/>
                    <a:gd name="T74" fmla="*/ 13 w 58"/>
                    <a:gd name="T75" fmla="*/ 7 h 31"/>
                    <a:gd name="T76" fmla="*/ 9 w 58"/>
                    <a:gd name="T77" fmla="*/ 7 h 31"/>
                    <a:gd name="T78" fmla="*/ 6 w 58"/>
                    <a:gd name="T79" fmla="*/ 8 h 31"/>
                    <a:gd name="T80" fmla="*/ 0 w 58"/>
                    <a:gd name="T81" fmla="*/ 11 h 31"/>
                    <a:gd name="T82" fmla="*/ 2 w 58"/>
                    <a:gd name="T83" fmla="*/ 22 h 31"/>
                    <a:gd name="T84" fmla="*/ 6 w 58"/>
                    <a:gd name="T85" fmla="*/ 23 h 31"/>
                    <a:gd name="T86" fmla="*/ 6 w 58"/>
                    <a:gd name="T87" fmla="*/ 25 h 31"/>
                    <a:gd name="T88" fmla="*/ 10 w 58"/>
                    <a:gd name="T89" fmla="*/ 24 h 31"/>
                    <a:gd name="T90" fmla="*/ 13 w 58"/>
                    <a:gd name="T91" fmla="*/ 21 h 31"/>
                    <a:gd name="T92" fmla="*/ 14 w 58"/>
                    <a:gd name="T93" fmla="*/ 22 h 31"/>
                    <a:gd name="T94" fmla="*/ 16 w 58"/>
                    <a:gd name="T95" fmla="*/ 23 h 31"/>
                    <a:gd name="T96" fmla="*/ 18 w 58"/>
                    <a:gd name="T97" fmla="*/ 27 h 31"/>
                    <a:gd name="T98" fmla="*/ 19 w 58"/>
                    <a:gd name="T99" fmla="*/ 22 h 31"/>
                    <a:gd name="T100" fmla="*/ 21 w 58"/>
                    <a:gd name="T101" fmla="*/ 23 h 31"/>
                    <a:gd name="T102" fmla="*/ 21 w 58"/>
                    <a:gd name="T103" fmla="*/ 25 h 31"/>
                    <a:gd name="T104" fmla="*/ 23 w 58"/>
                    <a:gd name="T105" fmla="*/ 26 h 31"/>
                    <a:gd name="T106" fmla="*/ 26 w 58"/>
                    <a:gd name="T107" fmla="*/ 26 h 31"/>
                    <a:gd name="T108" fmla="*/ 37 w 58"/>
                    <a:gd name="T109" fmla="*/ 20 h 31"/>
                    <a:gd name="T110" fmla="*/ 55 w 58"/>
                    <a:gd name="T11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31">
                      <a:moveTo>
                        <a:pt x="26" y="26"/>
                      </a:moveTo>
                      <a:cubicBezTo>
                        <a:pt x="26" y="27"/>
                        <a:pt x="26" y="27"/>
                        <a:pt x="26" y="27"/>
                      </a:cubicBezTo>
                      <a:cubicBezTo>
                        <a:pt x="26" y="30"/>
                        <a:pt x="26" y="29"/>
                        <a:pt x="26" y="31"/>
                      </a:cubicBezTo>
                      <a:cubicBezTo>
                        <a:pt x="26" y="26"/>
                        <a:pt x="27" y="31"/>
                        <a:pt x="27" y="25"/>
                      </a:cubicBezTo>
                      <a:cubicBezTo>
                        <a:pt x="27" y="26"/>
                        <a:pt x="27" y="26"/>
                        <a:pt x="27" y="26"/>
                      </a:cubicBezTo>
                      <a:cubicBezTo>
                        <a:pt x="27" y="26"/>
                        <a:pt x="27" y="26"/>
                        <a:pt x="27" y="26"/>
                      </a:cubicBezTo>
                      <a:cubicBezTo>
                        <a:pt x="27" y="29"/>
                        <a:pt x="27" y="23"/>
                        <a:pt x="28" y="23"/>
                      </a:cubicBezTo>
                      <a:cubicBezTo>
                        <a:pt x="28" y="24"/>
                        <a:pt x="28" y="24"/>
                        <a:pt x="28" y="25"/>
                      </a:cubicBezTo>
                      <a:cubicBezTo>
                        <a:pt x="28" y="24"/>
                        <a:pt x="28" y="24"/>
                        <a:pt x="28" y="24"/>
                      </a:cubicBezTo>
                      <a:cubicBezTo>
                        <a:pt x="28" y="24"/>
                        <a:pt x="28" y="25"/>
                        <a:pt x="28" y="25"/>
                      </a:cubicBezTo>
                      <a:cubicBezTo>
                        <a:pt x="29" y="24"/>
                        <a:pt x="29" y="24"/>
                        <a:pt x="29" y="24"/>
                      </a:cubicBezTo>
                      <a:cubicBezTo>
                        <a:pt x="29" y="24"/>
                        <a:pt x="29" y="24"/>
                        <a:pt x="29" y="24"/>
                      </a:cubicBezTo>
                      <a:cubicBezTo>
                        <a:pt x="29" y="24"/>
                        <a:pt x="29" y="22"/>
                        <a:pt x="29" y="22"/>
                      </a:cubicBezTo>
                      <a:cubicBezTo>
                        <a:pt x="29" y="23"/>
                        <a:pt x="29" y="22"/>
                        <a:pt x="29" y="23"/>
                      </a:cubicBezTo>
                      <a:cubicBezTo>
                        <a:pt x="29" y="22"/>
                        <a:pt x="29" y="22"/>
                        <a:pt x="29" y="22"/>
                      </a:cubicBezTo>
                      <a:cubicBezTo>
                        <a:pt x="30" y="23"/>
                        <a:pt x="29" y="24"/>
                        <a:pt x="29" y="24"/>
                      </a:cubicBezTo>
                      <a:cubicBezTo>
                        <a:pt x="29" y="30"/>
                        <a:pt x="29" y="23"/>
                        <a:pt x="30" y="26"/>
                      </a:cubicBezTo>
                      <a:cubicBezTo>
                        <a:pt x="30" y="27"/>
                        <a:pt x="30" y="27"/>
                        <a:pt x="30" y="27"/>
                      </a:cubicBezTo>
                      <a:cubicBezTo>
                        <a:pt x="30" y="30"/>
                        <a:pt x="30" y="29"/>
                        <a:pt x="30" y="31"/>
                      </a:cubicBezTo>
                      <a:cubicBezTo>
                        <a:pt x="30" y="30"/>
                        <a:pt x="30" y="26"/>
                        <a:pt x="30" y="24"/>
                      </a:cubicBezTo>
                      <a:cubicBezTo>
                        <a:pt x="30" y="25"/>
                        <a:pt x="30" y="25"/>
                        <a:pt x="30" y="24"/>
                      </a:cubicBezTo>
                      <a:cubicBezTo>
                        <a:pt x="30" y="26"/>
                        <a:pt x="31" y="25"/>
                        <a:pt x="31" y="25"/>
                      </a:cubicBezTo>
                      <a:cubicBezTo>
                        <a:pt x="31" y="28"/>
                        <a:pt x="31" y="28"/>
                        <a:pt x="31" y="28"/>
                      </a:cubicBezTo>
                      <a:cubicBezTo>
                        <a:pt x="31" y="27"/>
                        <a:pt x="31" y="26"/>
                        <a:pt x="31" y="25"/>
                      </a:cubicBezTo>
                      <a:cubicBezTo>
                        <a:pt x="32" y="25"/>
                        <a:pt x="32" y="27"/>
                        <a:pt x="32" y="29"/>
                      </a:cubicBezTo>
                      <a:cubicBezTo>
                        <a:pt x="32" y="29"/>
                        <a:pt x="31" y="25"/>
                        <a:pt x="32" y="25"/>
                      </a:cubicBezTo>
                      <a:cubicBezTo>
                        <a:pt x="32" y="26"/>
                        <a:pt x="32" y="25"/>
                        <a:pt x="33" y="23"/>
                      </a:cubicBezTo>
                      <a:cubicBezTo>
                        <a:pt x="33" y="24"/>
                        <a:pt x="33" y="25"/>
                        <a:pt x="33" y="26"/>
                      </a:cubicBezTo>
                      <a:cubicBezTo>
                        <a:pt x="33" y="24"/>
                        <a:pt x="33" y="24"/>
                        <a:pt x="33" y="24"/>
                      </a:cubicBezTo>
                      <a:cubicBezTo>
                        <a:pt x="33" y="24"/>
                        <a:pt x="33" y="24"/>
                        <a:pt x="33" y="25"/>
                      </a:cubicBezTo>
                      <a:cubicBezTo>
                        <a:pt x="33" y="24"/>
                        <a:pt x="33" y="22"/>
                        <a:pt x="33" y="21"/>
                      </a:cubicBezTo>
                      <a:cubicBezTo>
                        <a:pt x="34" y="18"/>
                        <a:pt x="34" y="25"/>
                        <a:pt x="34" y="22"/>
                      </a:cubicBezTo>
                      <a:cubicBezTo>
                        <a:pt x="35" y="23"/>
                        <a:pt x="34" y="24"/>
                        <a:pt x="34" y="25"/>
                      </a:cubicBezTo>
                      <a:cubicBezTo>
                        <a:pt x="35" y="23"/>
                        <a:pt x="35" y="23"/>
                        <a:pt x="35" y="20"/>
                      </a:cubicBezTo>
                      <a:cubicBezTo>
                        <a:pt x="36" y="22"/>
                        <a:pt x="36" y="22"/>
                        <a:pt x="36" y="22"/>
                      </a:cubicBezTo>
                      <a:cubicBezTo>
                        <a:pt x="35" y="20"/>
                        <a:pt x="36" y="18"/>
                        <a:pt x="36" y="16"/>
                      </a:cubicBezTo>
                      <a:cubicBezTo>
                        <a:pt x="36" y="15"/>
                        <a:pt x="36" y="14"/>
                        <a:pt x="36" y="14"/>
                      </a:cubicBezTo>
                      <a:cubicBezTo>
                        <a:pt x="36" y="13"/>
                        <a:pt x="36" y="13"/>
                        <a:pt x="36" y="13"/>
                      </a:cubicBezTo>
                      <a:cubicBezTo>
                        <a:pt x="36" y="13"/>
                        <a:pt x="36" y="14"/>
                        <a:pt x="36" y="15"/>
                      </a:cubicBezTo>
                      <a:cubicBezTo>
                        <a:pt x="36" y="15"/>
                        <a:pt x="36" y="14"/>
                        <a:pt x="36" y="14"/>
                      </a:cubicBezTo>
                      <a:cubicBezTo>
                        <a:pt x="36" y="15"/>
                        <a:pt x="36" y="17"/>
                        <a:pt x="36" y="18"/>
                      </a:cubicBezTo>
                      <a:cubicBezTo>
                        <a:pt x="36" y="18"/>
                        <a:pt x="36" y="17"/>
                        <a:pt x="36" y="17"/>
                      </a:cubicBezTo>
                      <a:cubicBezTo>
                        <a:pt x="36" y="18"/>
                        <a:pt x="36" y="20"/>
                        <a:pt x="36" y="21"/>
                      </a:cubicBezTo>
                      <a:cubicBezTo>
                        <a:pt x="36" y="21"/>
                        <a:pt x="36" y="21"/>
                        <a:pt x="36" y="21"/>
                      </a:cubicBezTo>
                      <a:cubicBezTo>
                        <a:pt x="36" y="21"/>
                        <a:pt x="36" y="21"/>
                        <a:pt x="36" y="22"/>
                      </a:cubicBezTo>
                      <a:cubicBezTo>
                        <a:pt x="36" y="22"/>
                        <a:pt x="36" y="21"/>
                        <a:pt x="36" y="21"/>
                      </a:cubicBezTo>
                      <a:cubicBezTo>
                        <a:pt x="36" y="24"/>
                        <a:pt x="36" y="24"/>
                        <a:pt x="36" y="24"/>
                      </a:cubicBezTo>
                      <a:cubicBezTo>
                        <a:pt x="36" y="22"/>
                        <a:pt x="36" y="22"/>
                        <a:pt x="36" y="22"/>
                      </a:cubicBezTo>
                      <a:cubicBezTo>
                        <a:pt x="37" y="24"/>
                        <a:pt x="37" y="24"/>
                        <a:pt x="37" y="24"/>
                      </a:cubicBezTo>
                      <a:cubicBezTo>
                        <a:pt x="37" y="21"/>
                        <a:pt x="38" y="17"/>
                        <a:pt x="38" y="16"/>
                      </a:cubicBezTo>
                      <a:cubicBezTo>
                        <a:pt x="38" y="18"/>
                        <a:pt x="38" y="19"/>
                        <a:pt x="38" y="22"/>
                      </a:cubicBezTo>
                      <a:cubicBezTo>
                        <a:pt x="38" y="19"/>
                        <a:pt x="38" y="23"/>
                        <a:pt x="37" y="22"/>
                      </a:cubicBezTo>
                      <a:cubicBezTo>
                        <a:pt x="38" y="23"/>
                        <a:pt x="37" y="24"/>
                        <a:pt x="37" y="24"/>
                      </a:cubicBezTo>
                      <a:cubicBezTo>
                        <a:pt x="38" y="22"/>
                        <a:pt x="38" y="22"/>
                        <a:pt x="38" y="22"/>
                      </a:cubicBezTo>
                      <a:cubicBezTo>
                        <a:pt x="38" y="24"/>
                        <a:pt x="38" y="23"/>
                        <a:pt x="38" y="24"/>
                      </a:cubicBezTo>
                      <a:cubicBezTo>
                        <a:pt x="38" y="20"/>
                        <a:pt x="39" y="22"/>
                        <a:pt x="39" y="20"/>
                      </a:cubicBezTo>
                      <a:cubicBezTo>
                        <a:pt x="39" y="22"/>
                        <a:pt x="39" y="23"/>
                        <a:pt x="39" y="23"/>
                      </a:cubicBezTo>
                      <a:cubicBezTo>
                        <a:pt x="39" y="26"/>
                        <a:pt x="39" y="18"/>
                        <a:pt x="39" y="21"/>
                      </a:cubicBezTo>
                      <a:cubicBezTo>
                        <a:pt x="39" y="21"/>
                        <a:pt x="39" y="20"/>
                        <a:pt x="39" y="21"/>
                      </a:cubicBezTo>
                      <a:cubicBezTo>
                        <a:pt x="40" y="20"/>
                        <a:pt x="40" y="21"/>
                        <a:pt x="40" y="22"/>
                      </a:cubicBezTo>
                      <a:cubicBezTo>
                        <a:pt x="40" y="22"/>
                        <a:pt x="40" y="22"/>
                        <a:pt x="40" y="22"/>
                      </a:cubicBezTo>
                      <a:cubicBezTo>
                        <a:pt x="40" y="23"/>
                        <a:pt x="41" y="22"/>
                        <a:pt x="41" y="19"/>
                      </a:cubicBezTo>
                      <a:cubicBezTo>
                        <a:pt x="41" y="19"/>
                        <a:pt x="41" y="23"/>
                        <a:pt x="41" y="24"/>
                      </a:cubicBezTo>
                      <a:cubicBezTo>
                        <a:pt x="42" y="12"/>
                        <a:pt x="42" y="12"/>
                        <a:pt x="42" y="12"/>
                      </a:cubicBezTo>
                      <a:cubicBezTo>
                        <a:pt x="42" y="15"/>
                        <a:pt x="42" y="22"/>
                        <a:pt x="42" y="24"/>
                      </a:cubicBezTo>
                      <a:cubicBezTo>
                        <a:pt x="42" y="24"/>
                        <a:pt x="42" y="25"/>
                        <a:pt x="43" y="23"/>
                      </a:cubicBezTo>
                      <a:cubicBezTo>
                        <a:pt x="42" y="23"/>
                        <a:pt x="42" y="19"/>
                        <a:pt x="42" y="19"/>
                      </a:cubicBezTo>
                      <a:cubicBezTo>
                        <a:pt x="43" y="22"/>
                        <a:pt x="43" y="21"/>
                        <a:pt x="43" y="23"/>
                      </a:cubicBezTo>
                      <a:cubicBezTo>
                        <a:pt x="43" y="23"/>
                        <a:pt x="43" y="18"/>
                        <a:pt x="43" y="18"/>
                      </a:cubicBezTo>
                      <a:cubicBezTo>
                        <a:pt x="43" y="19"/>
                        <a:pt x="43" y="23"/>
                        <a:pt x="43" y="23"/>
                      </a:cubicBezTo>
                      <a:cubicBezTo>
                        <a:pt x="44" y="19"/>
                        <a:pt x="44" y="19"/>
                        <a:pt x="44" y="19"/>
                      </a:cubicBezTo>
                      <a:cubicBezTo>
                        <a:pt x="44" y="20"/>
                        <a:pt x="44" y="23"/>
                        <a:pt x="44" y="24"/>
                      </a:cubicBezTo>
                      <a:cubicBezTo>
                        <a:pt x="44" y="23"/>
                        <a:pt x="44" y="24"/>
                        <a:pt x="44" y="24"/>
                      </a:cubicBezTo>
                      <a:cubicBezTo>
                        <a:pt x="44" y="23"/>
                        <a:pt x="44" y="23"/>
                        <a:pt x="44" y="23"/>
                      </a:cubicBezTo>
                      <a:cubicBezTo>
                        <a:pt x="45" y="23"/>
                        <a:pt x="45" y="16"/>
                        <a:pt x="45" y="17"/>
                      </a:cubicBezTo>
                      <a:cubicBezTo>
                        <a:pt x="45" y="17"/>
                        <a:pt x="45" y="22"/>
                        <a:pt x="45" y="23"/>
                      </a:cubicBezTo>
                      <a:cubicBezTo>
                        <a:pt x="45" y="20"/>
                        <a:pt x="46" y="12"/>
                        <a:pt x="46" y="10"/>
                      </a:cubicBezTo>
                      <a:cubicBezTo>
                        <a:pt x="46" y="11"/>
                        <a:pt x="46" y="11"/>
                        <a:pt x="46" y="11"/>
                      </a:cubicBezTo>
                      <a:cubicBezTo>
                        <a:pt x="47" y="10"/>
                        <a:pt x="47" y="10"/>
                        <a:pt x="47" y="10"/>
                      </a:cubicBezTo>
                      <a:cubicBezTo>
                        <a:pt x="47" y="13"/>
                        <a:pt x="46" y="21"/>
                        <a:pt x="46" y="23"/>
                      </a:cubicBezTo>
                      <a:cubicBezTo>
                        <a:pt x="46" y="24"/>
                        <a:pt x="46" y="25"/>
                        <a:pt x="46" y="25"/>
                      </a:cubicBezTo>
                      <a:cubicBezTo>
                        <a:pt x="46" y="26"/>
                        <a:pt x="46" y="27"/>
                        <a:pt x="46" y="27"/>
                      </a:cubicBezTo>
                      <a:cubicBezTo>
                        <a:pt x="46" y="28"/>
                        <a:pt x="46" y="28"/>
                        <a:pt x="46" y="28"/>
                      </a:cubicBezTo>
                      <a:cubicBezTo>
                        <a:pt x="46" y="25"/>
                        <a:pt x="47" y="25"/>
                        <a:pt x="47" y="23"/>
                      </a:cubicBezTo>
                      <a:cubicBezTo>
                        <a:pt x="46" y="25"/>
                        <a:pt x="46" y="25"/>
                        <a:pt x="46" y="25"/>
                      </a:cubicBezTo>
                      <a:cubicBezTo>
                        <a:pt x="46" y="23"/>
                        <a:pt x="47" y="18"/>
                        <a:pt x="47" y="18"/>
                      </a:cubicBezTo>
                      <a:cubicBezTo>
                        <a:pt x="47" y="19"/>
                        <a:pt x="47" y="23"/>
                        <a:pt x="47" y="24"/>
                      </a:cubicBezTo>
                      <a:cubicBezTo>
                        <a:pt x="47" y="23"/>
                        <a:pt x="47" y="22"/>
                        <a:pt x="47" y="23"/>
                      </a:cubicBezTo>
                      <a:cubicBezTo>
                        <a:pt x="47" y="24"/>
                        <a:pt x="47" y="24"/>
                        <a:pt x="47" y="24"/>
                      </a:cubicBezTo>
                      <a:cubicBezTo>
                        <a:pt x="48" y="25"/>
                        <a:pt x="48" y="21"/>
                        <a:pt x="48" y="23"/>
                      </a:cubicBezTo>
                      <a:cubicBezTo>
                        <a:pt x="48" y="23"/>
                        <a:pt x="48" y="27"/>
                        <a:pt x="48" y="25"/>
                      </a:cubicBezTo>
                      <a:cubicBezTo>
                        <a:pt x="48" y="22"/>
                        <a:pt x="48" y="13"/>
                        <a:pt x="48" y="10"/>
                      </a:cubicBezTo>
                      <a:cubicBezTo>
                        <a:pt x="48" y="10"/>
                        <a:pt x="49" y="13"/>
                        <a:pt x="49" y="15"/>
                      </a:cubicBezTo>
                      <a:cubicBezTo>
                        <a:pt x="49" y="17"/>
                        <a:pt x="49" y="20"/>
                        <a:pt x="49" y="22"/>
                      </a:cubicBezTo>
                      <a:cubicBezTo>
                        <a:pt x="49" y="22"/>
                        <a:pt x="49" y="21"/>
                        <a:pt x="49" y="21"/>
                      </a:cubicBezTo>
                      <a:cubicBezTo>
                        <a:pt x="49" y="21"/>
                        <a:pt x="49" y="23"/>
                        <a:pt x="49" y="23"/>
                      </a:cubicBezTo>
                      <a:cubicBezTo>
                        <a:pt x="49" y="20"/>
                        <a:pt x="50" y="23"/>
                        <a:pt x="49" y="20"/>
                      </a:cubicBezTo>
                      <a:cubicBezTo>
                        <a:pt x="50" y="19"/>
                        <a:pt x="50" y="21"/>
                        <a:pt x="50" y="21"/>
                      </a:cubicBezTo>
                      <a:cubicBezTo>
                        <a:pt x="50" y="19"/>
                        <a:pt x="50" y="15"/>
                        <a:pt x="51" y="14"/>
                      </a:cubicBezTo>
                      <a:cubicBezTo>
                        <a:pt x="51" y="15"/>
                        <a:pt x="51" y="15"/>
                        <a:pt x="51" y="16"/>
                      </a:cubicBezTo>
                      <a:cubicBezTo>
                        <a:pt x="51" y="16"/>
                        <a:pt x="51" y="17"/>
                        <a:pt x="52" y="17"/>
                      </a:cubicBezTo>
                      <a:cubicBezTo>
                        <a:pt x="52" y="18"/>
                        <a:pt x="52" y="19"/>
                        <a:pt x="52" y="20"/>
                      </a:cubicBezTo>
                      <a:cubicBezTo>
                        <a:pt x="52" y="20"/>
                        <a:pt x="52" y="19"/>
                        <a:pt x="52" y="19"/>
                      </a:cubicBezTo>
                      <a:cubicBezTo>
                        <a:pt x="53" y="21"/>
                        <a:pt x="52" y="19"/>
                        <a:pt x="52" y="22"/>
                      </a:cubicBezTo>
                      <a:cubicBezTo>
                        <a:pt x="52" y="20"/>
                        <a:pt x="53" y="20"/>
                        <a:pt x="53" y="19"/>
                      </a:cubicBezTo>
                      <a:cubicBezTo>
                        <a:pt x="53" y="16"/>
                        <a:pt x="52" y="18"/>
                        <a:pt x="52" y="19"/>
                      </a:cubicBezTo>
                      <a:cubicBezTo>
                        <a:pt x="52" y="16"/>
                        <a:pt x="53" y="12"/>
                        <a:pt x="53" y="11"/>
                      </a:cubicBezTo>
                      <a:cubicBezTo>
                        <a:pt x="54" y="10"/>
                        <a:pt x="53" y="13"/>
                        <a:pt x="53" y="12"/>
                      </a:cubicBezTo>
                      <a:cubicBezTo>
                        <a:pt x="54" y="13"/>
                        <a:pt x="54" y="6"/>
                        <a:pt x="55" y="9"/>
                      </a:cubicBezTo>
                      <a:cubicBezTo>
                        <a:pt x="55" y="11"/>
                        <a:pt x="55" y="13"/>
                        <a:pt x="55" y="15"/>
                      </a:cubicBezTo>
                      <a:cubicBezTo>
                        <a:pt x="54" y="16"/>
                        <a:pt x="54" y="13"/>
                        <a:pt x="54" y="13"/>
                      </a:cubicBezTo>
                      <a:cubicBezTo>
                        <a:pt x="54" y="14"/>
                        <a:pt x="54" y="14"/>
                        <a:pt x="54" y="14"/>
                      </a:cubicBezTo>
                      <a:cubicBezTo>
                        <a:pt x="54" y="15"/>
                        <a:pt x="54" y="16"/>
                        <a:pt x="54" y="15"/>
                      </a:cubicBezTo>
                      <a:cubicBezTo>
                        <a:pt x="54" y="17"/>
                        <a:pt x="55" y="15"/>
                        <a:pt x="56" y="17"/>
                      </a:cubicBezTo>
                      <a:cubicBezTo>
                        <a:pt x="56" y="17"/>
                        <a:pt x="56" y="16"/>
                        <a:pt x="56" y="15"/>
                      </a:cubicBezTo>
                      <a:cubicBezTo>
                        <a:pt x="56" y="15"/>
                        <a:pt x="56" y="15"/>
                        <a:pt x="56" y="15"/>
                      </a:cubicBezTo>
                      <a:cubicBezTo>
                        <a:pt x="56" y="13"/>
                        <a:pt x="56" y="13"/>
                        <a:pt x="56" y="12"/>
                      </a:cubicBezTo>
                      <a:cubicBezTo>
                        <a:pt x="56" y="11"/>
                        <a:pt x="56" y="9"/>
                        <a:pt x="57" y="10"/>
                      </a:cubicBezTo>
                      <a:cubicBezTo>
                        <a:pt x="57" y="12"/>
                        <a:pt x="57" y="12"/>
                        <a:pt x="57" y="12"/>
                      </a:cubicBezTo>
                      <a:cubicBezTo>
                        <a:pt x="57" y="12"/>
                        <a:pt x="57" y="11"/>
                        <a:pt x="56" y="12"/>
                      </a:cubicBezTo>
                      <a:cubicBezTo>
                        <a:pt x="57" y="10"/>
                        <a:pt x="57" y="15"/>
                        <a:pt x="57" y="12"/>
                      </a:cubicBezTo>
                      <a:cubicBezTo>
                        <a:pt x="57" y="10"/>
                        <a:pt x="57" y="10"/>
                        <a:pt x="57" y="10"/>
                      </a:cubicBezTo>
                      <a:cubicBezTo>
                        <a:pt x="57" y="9"/>
                        <a:pt x="57" y="6"/>
                        <a:pt x="58" y="7"/>
                      </a:cubicBezTo>
                      <a:cubicBezTo>
                        <a:pt x="58" y="4"/>
                        <a:pt x="58" y="7"/>
                        <a:pt x="57" y="4"/>
                      </a:cubicBezTo>
                      <a:cubicBezTo>
                        <a:pt x="58" y="8"/>
                        <a:pt x="57" y="4"/>
                        <a:pt x="57" y="8"/>
                      </a:cubicBezTo>
                      <a:cubicBezTo>
                        <a:pt x="57" y="5"/>
                        <a:pt x="57" y="7"/>
                        <a:pt x="56" y="4"/>
                      </a:cubicBezTo>
                      <a:cubicBezTo>
                        <a:pt x="56" y="5"/>
                        <a:pt x="56" y="5"/>
                        <a:pt x="56" y="5"/>
                      </a:cubicBezTo>
                      <a:cubicBezTo>
                        <a:pt x="56" y="5"/>
                        <a:pt x="56" y="5"/>
                        <a:pt x="56" y="6"/>
                      </a:cubicBezTo>
                      <a:cubicBezTo>
                        <a:pt x="56" y="6"/>
                        <a:pt x="56" y="6"/>
                        <a:pt x="56" y="6"/>
                      </a:cubicBezTo>
                      <a:cubicBezTo>
                        <a:pt x="56" y="6"/>
                        <a:pt x="56" y="6"/>
                        <a:pt x="56" y="6"/>
                      </a:cubicBezTo>
                      <a:cubicBezTo>
                        <a:pt x="56" y="6"/>
                        <a:pt x="56" y="6"/>
                        <a:pt x="56" y="6"/>
                      </a:cubicBezTo>
                      <a:cubicBezTo>
                        <a:pt x="56" y="6"/>
                        <a:pt x="56" y="6"/>
                        <a:pt x="56" y="7"/>
                      </a:cubicBezTo>
                      <a:cubicBezTo>
                        <a:pt x="56" y="9"/>
                        <a:pt x="56" y="9"/>
                        <a:pt x="56" y="10"/>
                      </a:cubicBezTo>
                      <a:cubicBezTo>
                        <a:pt x="55" y="9"/>
                        <a:pt x="56" y="9"/>
                        <a:pt x="56" y="8"/>
                      </a:cubicBezTo>
                      <a:cubicBezTo>
                        <a:pt x="55" y="9"/>
                        <a:pt x="55" y="9"/>
                        <a:pt x="55" y="9"/>
                      </a:cubicBezTo>
                      <a:cubicBezTo>
                        <a:pt x="55" y="7"/>
                        <a:pt x="55" y="6"/>
                        <a:pt x="55" y="5"/>
                      </a:cubicBezTo>
                      <a:cubicBezTo>
                        <a:pt x="55" y="5"/>
                        <a:pt x="55" y="5"/>
                        <a:pt x="55" y="5"/>
                      </a:cubicBezTo>
                      <a:cubicBezTo>
                        <a:pt x="55" y="4"/>
                        <a:pt x="54" y="4"/>
                        <a:pt x="54" y="5"/>
                      </a:cubicBezTo>
                      <a:cubicBezTo>
                        <a:pt x="54" y="4"/>
                        <a:pt x="54" y="6"/>
                        <a:pt x="54" y="5"/>
                      </a:cubicBezTo>
                      <a:cubicBezTo>
                        <a:pt x="53" y="6"/>
                        <a:pt x="53" y="6"/>
                        <a:pt x="53" y="6"/>
                      </a:cubicBezTo>
                      <a:cubicBezTo>
                        <a:pt x="53" y="6"/>
                        <a:pt x="53" y="6"/>
                        <a:pt x="53" y="6"/>
                      </a:cubicBezTo>
                      <a:cubicBezTo>
                        <a:pt x="53" y="6"/>
                        <a:pt x="52" y="9"/>
                        <a:pt x="52" y="5"/>
                      </a:cubicBezTo>
                      <a:cubicBezTo>
                        <a:pt x="52" y="6"/>
                        <a:pt x="51" y="6"/>
                        <a:pt x="51" y="6"/>
                      </a:cubicBezTo>
                      <a:cubicBezTo>
                        <a:pt x="51" y="4"/>
                        <a:pt x="51" y="4"/>
                        <a:pt x="51" y="4"/>
                      </a:cubicBezTo>
                      <a:cubicBezTo>
                        <a:pt x="51" y="5"/>
                        <a:pt x="50" y="3"/>
                        <a:pt x="50" y="4"/>
                      </a:cubicBezTo>
                      <a:cubicBezTo>
                        <a:pt x="50" y="0"/>
                        <a:pt x="49" y="4"/>
                        <a:pt x="49" y="3"/>
                      </a:cubicBezTo>
                      <a:cubicBezTo>
                        <a:pt x="49" y="5"/>
                        <a:pt x="49" y="5"/>
                        <a:pt x="49" y="5"/>
                      </a:cubicBezTo>
                      <a:cubicBezTo>
                        <a:pt x="49" y="5"/>
                        <a:pt x="48" y="5"/>
                        <a:pt x="48" y="6"/>
                      </a:cubicBezTo>
                      <a:cubicBezTo>
                        <a:pt x="48" y="8"/>
                        <a:pt x="48" y="8"/>
                        <a:pt x="48" y="8"/>
                      </a:cubicBezTo>
                      <a:cubicBezTo>
                        <a:pt x="48" y="9"/>
                        <a:pt x="47" y="7"/>
                        <a:pt x="47" y="7"/>
                      </a:cubicBezTo>
                      <a:cubicBezTo>
                        <a:pt x="47" y="6"/>
                        <a:pt x="47" y="6"/>
                        <a:pt x="47" y="7"/>
                      </a:cubicBezTo>
                      <a:cubicBezTo>
                        <a:pt x="47" y="3"/>
                        <a:pt x="46" y="10"/>
                        <a:pt x="45" y="7"/>
                      </a:cubicBezTo>
                      <a:cubicBezTo>
                        <a:pt x="45" y="7"/>
                        <a:pt x="45" y="7"/>
                        <a:pt x="45" y="7"/>
                      </a:cubicBezTo>
                      <a:cubicBezTo>
                        <a:pt x="45" y="7"/>
                        <a:pt x="45" y="7"/>
                        <a:pt x="45" y="7"/>
                      </a:cubicBezTo>
                      <a:cubicBezTo>
                        <a:pt x="45" y="7"/>
                        <a:pt x="45" y="7"/>
                        <a:pt x="45" y="7"/>
                      </a:cubicBezTo>
                      <a:cubicBezTo>
                        <a:pt x="45" y="6"/>
                        <a:pt x="45" y="6"/>
                        <a:pt x="45" y="6"/>
                      </a:cubicBezTo>
                      <a:cubicBezTo>
                        <a:pt x="45" y="6"/>
                        <a:pt x="45" y="6"/>
                        <a:pt x="45" y="7"/>
                      </a:cubicBezTo>
                      <a:cubicBezTo>
                        <a:pt x="45" y="7"/>
                        <a:pt x="45" y="7"/>
                        <a:pt x="45" y="7"/>
                      </a:cubicBezTo>
                      <a:cubicBezTo>
                        <a:pt x="45" y="5"/>
                        <a:pt x="45" y="5"/>
                        <a:pt x="45" y="5"/>
                      </a:cubicBezTo>
                      <a:cubicBezTo>
                        <a:pt x="45" y="5"/>
                        <a:pt x="45" y="5"/>
                        <a:pt x="45" y="5"/>
                      </a:cubicBezTo>
                      <a:cubicBezTo>
                        <a:pt x="44" y="5"/>
                        <a:pt x="44" y="6"/>
                        <a:pt x="45" y="8"/>
                      </a:cubicBezTo>
                      <a:cubicBezTo>
                        <a:pt x="44" y="8"/>
                        <a:pt x="44" y="9"/>
                        <a:pt x="44" y="9"/>
                      </a:cubicBezTo>
                      <a:cubicBezTo>
                        <a:pt x="44" y="6"/>
                        <a:pt x="44" y="10"/>
                        <a:pt x="44" y="7"/>
                      </a:cubicBezTo>
                      <a:cubicBezTo>
                        <a:pt x="44" y="8"/>
                        <a:pt x="43" y="8"/>
                        <a:pt x="43" y="11"/>
                      </a:cubicBezTo>
                      <a:cubicBezTo>
                        <a:pt x="43" y="11"/>
                        <a:pt x="43" y="11"/>
                        <a:pt x="43" y="11"/>
                      </a:cubicBezTo>
                      <a:cubicBezTo>
                        <a:pt x="43" y="10"/>
                        <a:pt x="43" y="10"/>
                        <a:pt x="43" y="11"/>
                      </a:cubicBezTo>
                      <a:cubicBezTo>
                        <a:pt x="43" y="8"/>
                        <a:pt x="43" y="8"/>
                        <a:pt x="43" y="8"/>
                      </a:cubicBezTo>
                      <a:cubicBezTo>
                        <a:pt x="42" y="12"/>
                        <a:pt x="42" y="12"/>
                        <a:pt x="42" y="12"/>
                      </a:cubicBezTo>
                      <a:cubicBezTo>
                        <a:pt x="42" y="10"/>
                        <a:pt x="42" y="9"/>
                        <a:pt x="42" y="7"/>
                      </a:cubicBezTo>
                      <a:cubicBezTo>
                        <a:pt x="42" y="10"/>
                        <a:pt x="42" y="9"/>
                        <a:pt x="41" y="11"/>
                      </a:cubicBezTo>
                      <a:cubicBezTo>
                        <a:pt x="41" y="10"/>
                        <a:pt x="41" y="10"/>
                        <a:pt x="41" y="10"/>
                      </a:cubicBezTo>
                      <a:cubicBezTo>
                        <a:pt x="41" y="10"/>
                        <a:pt x="41" y="12"/>
                        <a:pt x="41" y="11"/>
                      </a:cubicBezTo>
                      <a:cubicBezTo>
                        <a:pt x="40" y="8"/>
                        <a:pt x="39" y="10"/>
                        <a:pt x="38" y="7"/>
                      </a:cubicBezTo>
                      <a:cubicBezTo>
                        <a:pt x="38" y="12"/>
                        <a:pt x="38" y="5"/>
                        <a:pt x="38" y="9"/>
                      </a:cubicBezTo>
                      <a:cubicBezTo>
                        <a:pt x="38" y="8"/>
                        <a:pt x="38" y="7"/>
                        <a:pt x="38" y="6"/>
                      </a:cubicBezTo>
                      <a:cubicBezTo>
                        <a:pt x="37" y="7"/>
                        <a:pt x="37" y="5"/>
                        <a:pt x="37" y="8"/>
                      </a:cubicBezTo>
                      <a:cubicBezTo>
                        <a:pt x="37" y="7"/>
                        <a:pt x="37" y="6"/>
                        <a:pt x="37" y="5"/>
                      </a:cubicBezTo>
                      <a:cubicBezTo>
                        <a:pt x="37" y="6"/>
                        <a:pt x="37" y="6"/>
                        <a:pt x="37" y="6"/>
                      </a:cubicBezTo>
                      <a:cubicBezTo>
                        <a:pt x="37" y="5"/>
                        <a:pt x="37" y="5"/>
                        <a:pt x="37" y="4"/>
                      </a:cubicBezTo>
                      <a:cubicBezTo>
                        <a:pt x="36" y="4"/>
                        <a:pt x="36" y="8"/>
                        <a:pt x="36" y="11"/>
                      </a:cubicBezTo>
                      <a:cubicBezTo>
                        <a:pt x="36" y="9"/>
                        <a:pt x="36" y="10"/>
                        <a:pt x="36" y="12"/>
                      </a:cubicBezTo>
                      <a:cubicBezTo>
                        <a:pt x="36" y="11"/>
                        <a:pt x="36" y="10"/>
                        <a:pt x="36" y="9"/>
                      </a:cubicBezTo>
                      <a:cubicBezTo>
                        <a:pt x="36" y="9"/>
                        <a:pt x="35" y="8"/>
                        <a:pt x="35" y="10"/>
                      </a:cubicBezTo>
                      <a:cubicBezTo>
                        <a:pt x="35" y="10"/>
                        <a:pt x="35" y="10"/>
                        <a:pt x="35" y="10"/>
                      </a:cubicBezTo>
                      <a:cubicBezTo>
                        <a:pt x="34" y="10"/>
                        <a:pt x="34" y="10"/>
                        <a:pt x="34" y="10"/>
                      </a:cubicBezTo>
                      <a:cubicBezTo>
                        <a:pt x="34" y="11"/>
                        <a:pt x="34" y="11"/>
                        <a:pt x="34" y="11"/>
                      </a:cubicBezTo>
                      <a:cubicBezTo>
                        <a:pt x="34" y="14"/>
                        <a:pt x="34" y="11"/>
                        <a:pt x="33" y="12"/>
                      </a:cubicBezTo>
                      <a:cubicBezTo>
                        <a:pt x="33" y="11"/>
                        <a:pt x="33" y="11"/>
                        <a:pt x="33" y="11"/>
                      </a:cubicBezTo>
                      <a:cubicBezTo>
                        <a:pt x="33" y="9"/>
                        <a:pt x="33" y="13"/>
                        <a:pt x="32" y="10"/>
                      </a:cubicBezTo>
                      <a:cubicBezTo>
                        <a:pt x="32" y="12"/>
                        <a:pt x="32" y="12"/>
                        <a:pt x="32" y="12"/>
                      </a:cubicBezTo>
                      <a:cubicBezTo>
                        <a:pt x="32" y="16"/>
                        <a:pt x="32" y="9"/>
                        <a:pt x="32" y="11"/>
                      </a:cubicBezTo>
                      <a:cubicBezTo>
                        <a:pt x="32" y="12"/>
                        <a:pt x="32" y="12"/>
                        <a:pt x="32" y="12"/>
                      </a:cubicBezTo>
                      <a:cubicBezTo>
                        <a:pt x="31" y="14"/>
                        <a:pt x="31" y="7"/>
                        <a:pt x="31" y="6"/>
                      </a:cubicBezTo>
                      <a:cubicBezTo>
                        <a:pt x="31" y="6"/>
                        <a:pt x="31" y="5"/>
                        <a:pt x="31" y="5"/>
                      </a:cubicBezTo>
                      <a:cubicBezTo>
                        <a:pt x="30" y="3"/>
                        <a:pt x="31" y="8"/>
                        <a:pt x="31" y="8"/>
                      </a:cubicBezTo>
                      <a:cubicBezTo>
                        <a:pt x="30" y="7"/>
                        <a:pt x="31" y="5"/>
                        <a:pt x="30" y="5"/>
                      </a:cubicBezTo>
                      <a:cubicBezTo>
                        <a:pt x="30" y="3"/>
                        <a:pt x="30" y="9"/>
                        <a:pt x="29" y="6"/>
                      </a:cubicBezTo>
                      <a:cubicBezTo>
                        <a:pt x="29" y="7"/>
                        <a:pt x="29" y="8"/>
                        <a:pt x="29" y="9"/>
                      </a:cubicBezTo>
                      <a:cubicBezTo>
                        <a:pt x="29" y="10"/>
                        <a:pt x="28" y="5"/>
                        <a:pt x="28" y="9"/>
                      </a:cubicBezTo>
                      <a:cubicBezTo>
                        <a:pt x="28" y="8"/>
                        <a:pt x="28" y="8"/>
                        <a:pt x="28" y="8"/>
                      </a:cubicBezTo>
                      <a:cubicBezTo>
                        <a:pt x="28" y="9"/>
                        <a:pt x="27" y="9"/>
                        <a:pt x="27" y="11"/>
                      </a:cubicBezTo>
                      <a:cubicBezTo>
                        <a:pt x="27" y="4"/>
                        <a:pt x="26" y="14"/>
                        <a:pt x="26" y="8"/>
                      </a:cubicBezTo>
                      <a:cubicBezTo>
                        <a:pt x="25" y="8"/>
                        <a:pt x="25" y="8"/>
                        <a:pt x="25" y="8"/>
                      </a:cubicBezTo>
                      <a:cubicBezTo>
                        <a:pt x="25" y="8"/>
                        <a:pt x="25" y="8"/>
                        <a:pt x="25" y="8"/>
                      </a:cubicBezTo>
                      <a:cubicBezTo>
                        <a:pt x="25" y="7"/>
                        <a:pt x="25" y="9"/>
                        <a:pt x="25" y="10"/>
                      </a:cubicBezTo>
                      <a:cubicBezTo>
                        <a:pt x="24" y="10"/>
                        <a:pt x="25" y="9"/>
                        <a:pt x="25" y="9"/>
                      </a:cubicBezTo>
                      <a:cubicBezTo>
                        <a:pt x="24" y="8"/>
                        <a:pt x="24" y="8"/>
                        <a:pt x="23" y="11"/>
                      </a:cubicBezTo>
                      <a:cubicBezTo>
                        <a:pt x="23" y="9"/>
                        <a:pt x="23" y="9"/>
                        <a:pt x="23" y="9"/>
                      </a:cubicBezTo>
                      <a:cubicBezTo>
                        <a:pt x="23" y="10"/>
                        <a:pt x="22" y="6"/>
                        <a:pt x="22" y="8"/>
                      </a:cubicBezTo>
                      <a:cubicBezTo>
                        <a:pt x="22" y="8"/>
                        <a:pt x="22" y="8"/>
                        <a:pt x="22" y="7"/>
                      </a:cubicBezTo>
                      <a:cubicBezTo>
                        <a:pt x="21" y="10"/>
                        <a:pt x="20" y="2"/>
                        <a:pt x="20" y="9"/>
                      </a:cubicBezTo>
                      <a:cubicBezTo>
                        <a:pt x="20" y="11"/>
                        <a:pt x="20" y="11"/>
                        <a:pt x="20" y="11"/>
                      </a:cubicBezTo>
                      <a:cubicBezTo>
                        <a:pt x="20" y="11"/>
                        <a:pt x="19" y="14"/>
                        <a:pt x="20" y="15"/>
                      </a:cubicBezTo>
                      <a:cubicBezTo>
                        <a:pt x="19" y="16"/>
                        <a:pt x="19" y="13"/>
                        <a:pt x="19" y="13"/>
                      </a:cubicBezTo>
                      <a:cubicBezTo>
                        <a:pt x="19" y="13"/>
                        <a:pt x="19" y="13"/>
                        <a:pt x="19" y="13"/>
                      </a:cubicBezTo>
                      <a:cubicBezTo>
                        <a:pt x="20" y="9"/>
                        <a:pt x="19" y="12"/>
                        <a:pt x="19" y="9"/>
                      </a:cubicBezTo>
                      <a:cubicBezTo>
                        <a:pt x="18" y="9"/>
                        <a:pt x="16" y="7"/>
                        <a:pt x="15" y="7"/>
                      </a:cubicBezTo>
                      <a:cubicBezTo>
                        <a:pt x="15" y="10"/>
                        <a:pt x="15" y="10"/>
                        <a:pt x="15" y="10"/>
                      </a:cubicBezTo>
                      <a:cubicBezTo>
                        <a:pt x="15" y="10"/>
                        <a:pt x="15" y="10"/>
                        <a:pt x="15" y="10"/>
                      </a:cubicBezTo>
                      <a:cubicBezTo>
                        <a:pt x="15" y="9"/>
                        <a:pt x="15" y="8"/>
                        <a:pt x="15" y="8"/>
                      </a:cubicBezTo>
                      <a:cubicBezTo>
                        <a:pt x="15" y="6"/>
                        <a:pt x="15" y="9"/>
                        <a:pt x="15" y="10"/>
                      </a:cubicBezTo>
                      <a:cubicBezTo>
                        <a:pt x="14" y="9"/>
                        <a:pt x="15" y="6"/>
                        <a:pt x="15" y="6"/>
                      </a:cubicBezTo>
                      <a:cubicBezTo>
                        <a:pt x="15" y="6"/>
                        <a:pt x="15" y="6"/>
                        <a:pt x="15" y="6"/>
                      </a:cubicBezTo>
                      <a:cubicBezTo>
                        <a:pt x="15" y="7"/>
                        <a:pt x="15" y="7"/>
                        <a:pt x="15" y="7"/>
                      </a:cubicBezTo>
                      <a:cubicBezTo>
                        <a:pt x="14" y="8"/>
                        <a:pt x="14" y="9"/>
                        <a:pt x="14" y="9"/>
                      </a:cubicBezTo>
                      <a:cubicBezTo>
                        <a:pt x="14" y="9"/>
                        <a:pt x="14" y="7"/>
                        <a:pt x="14" y="7"/>
                      </a:cubicBezTo>
                      <a:cubicBezTo>
                        <a:pt x="14" y="7"/>
                        <a:pt x="14" y="7"/>
                        <a:pt x="14" y="7"/>
                      </a:cubicBezTo>
                      <a:cubicBezTo>
                        <a:pt x="13" y="7"/>
                        <a:pt x="13" y="7"/>
                        <a:pt x="13" y="7"/>
                      </a:cubicBezTo>
                      <a:cubicBezTo>
                        <a:pt x="14" y="9"/>
                        <a:pt x="14" y="9"/>
                        <a:pt x="14" y="9"/>
                      </a:cubicBezTo>
                      <a:cubicBezTo>
                        <a:pt x="13" y="10"/>
                        <a:pt x="13" y="9"/>
                        <a:pt x="13" y="12"/>
                      </a:cubicBezTo>
                      <a:cubicBezTo>
                        <a:pt x="13" y="8"/>
                        <a:pt x="12" y="10"/>
                        <a:pt x="11" y="9"/>
                      </a:cubicBezTo>
                      <a:cubicBezTo>
                        <a:pt x="11" y="11"/>
                        <a:pt x="11" y="11"/>
                        <a:pt x="10" y="10"/>
                      </a:cubicBezTo>
                      <a:cubicBezTo>
                        <a:pt x="10" y="11"/>
                        <a:pt x="11" y="13"/>
                        <a:pt x="10" y="13"/>
                      </a:cubicBezTo>
                      <a:cubicBezTo>
                        <a:pt x="10" y="8"/>
                        <a:pt x="10" y="11"/>
                        <a:pt x="9" y="7"/>
                      </a:cubicBezTo>
                      <a:cubicBezTo>
                        <a:pt x="10" y="10"/>
                        <a:pt x="8" y="8"/>
                        <a:pt x="9" y="11"/>
                      </a:cubicBezTo>
                      <a:cubicBezTo>
                        <a:pt x="9" y="11"/>
                        <a:pt x="9" y="9"/>
                        <a:pt x="9" y="8"/>
                      </a:cubicBezTo>
                      <a:cubicBezTo>
                        <a:pt x="8" y="10"/>
                        <a:pt x="7" y="7"/>
                        <a:pt x="7" y="7"/>
                      </a:cubicBezTo>
                      <a:cubicBezTo>
                        <a:pt x="6" y="8"/>
                        <a:pt x="7" y="9"/>
                        <a:pt x="6" y="10"/>
                      </a:cubicBezTo>
                      <a:cubicBezTo>
                        <a:pt x="6" y="7"/>
                        <a:pt x="6" y="7"/>
                        <a:pt x="6" y="7"/>
                      </a:cubicBezTo>
                      <a:cubicBezTo>
                        <a:pt x="6" y="7"/>
                        <a:pt x="6" y="11"/>
                        <a:pt x="6" y="8"/>
                      </a:cubicBezTo>
                      <a:cubicBezTo>
                        <a:pt x="6" y="9"/>
                        <a:pt x="6" y="10"/>
                        <a:pt x="6" y="10"/>
                      </a:cubicBezTo>
                      <a:cubicBezTo>
                        <a:pt x="4" y="7"/>
                        <a:pt x="3" y="13"/>
                        <a:pt x="1" y="6"/>
                      </a:cubicBezTo>
                      <a:cubicBezTo>
                        <a:pt x="1" y="8"/>
                        <a:pt x="1" y="8"/>
                        <a:pt x="1" y="8"/>
                      </a:cubicBezTo>
                      <a:cubicBezTo>
                        <a:pt x="1" y="8"/>
                        <a:pt x="1" y="10"/>
                        <a:pt x="1" y="11"/>
                      </a:cubicBezTo>
                      <a:cubicBezTo>
                        <a:pt x="0" y="8"/>
                        <a:pt x="0" y="8"/>
                        <a:pt x="0" y="8"/>
                      </a:cubicBezTo>
                      <a:cubicBezTo>
                        <a:pt x="0" y="11"/>
                        <a:pt x="0" y="8"/>
                        <a:pt x="0" y="11"/>
                      </a:cubicBezTo>
                      <a:cubicBezTo>
                        <a:pt x="0" y="10"/>
                        <a:pt x="0" y="10"/>
                        <a:pt x="0" y="10"/>
                      </a:cubicBezTo>
                      <a:cubicBezTo>
                        <a:pt x="0" y="13"/>
                        <a:pt x="0" y="17"/>
                        <a:pt x="0" y="21"/>
                      </a:cubicBezTo>
                      <a:cubicBezTo>
                        <a:pt x="0" y="17"/>
                        <a:pt x="1" y="26"/>
                        <a:pt x="1" y="21"/>
                      </a:cubicBezTo>
                      <a:cubicBezTo>
                        <a:pt x="2" y="22"/>
                        <a:pt x="1" y="22"/>
                        <a:pt x="1" y="23"/>
                      </a:cubicBezTo>
                      <a:cubicBezTo>
                        <a:pt x="2" y="21"/>
                        <a:pt x="2" y="21"/>
                        <a:pt x="2" y="22"/>
                      </a:cubicBezTo>
                      <a:cubicBezTo>
                        <a:pt x="2" y="22"/>
                        <a:pt x="2" y="22"/>
                        <a:pt x="2" y="22"/>
                      </a:cubicBezTo>
                      <a:cubicBezTo>
                        <a:pt x="3" y="22"/>
                        <a:pt x="3" y="23"/>
                        <a:pt x="4" y="24"/>
                      </a:cubicBezTo>
                      <a:cubicBezTo>
                        <a:pt x="4" y="22"/>
                        <a:pt x="4" y="22"/>
                        <a:pt x="4" y="22"/>
                      </a:cubicBezTo>
                      <a:cubicBezTo>
                        <a:pt x="4" y="23"/>
                        <a:pt x="4" y="23"/>
                        <a:pt x="4" y="24"/>
                      </a:cubicBezTo>
                      <a:cubicBezTo>
                        <a:pt x="4" y="21"/>
                        <a:pt x="4" y="24"/>
                        <a:pt x="4" y="20"/>
                      </a:cubicBezTo>
                      <a:cubicBezTo>
                        <a:pt x="4" y="24"/>
                        <a:pt x="5" y="21"/>
                        <a:pt x="5" y="25"/>
                      </a:cubicBezTo>
                      <a:cubicBezTo>
                        <a:pt x="6" y="25"/>
                        <a:pt x="5" y="23"/>
                        <a:pt x="6" y="23"/>
                      </a:cubicBezTo>
                      <a:cubicBezTo>
                        <a:pt x="6" y="24"/>
                        <a:pt x="6" y="24"/>
                        <a:pt x="6" y="24"/>
                      </a:cubicBezTo>
                      <a:cubicBezTo>
                        <a:pt x="6" y="22"/>
                        <a:pt x="6" y="22"/>
                        <a:pt x="6" y="22"/>
                      </a:cubicBezTo>
                      <a:cubicBezTo>
                        <a:pt x="6" y="23"/>
                        <a:pt x="6" y="24"/>
                        <a:pt x="6" y="25"/>
                      </a:cubicBezTo>
                      <a:cubicBezTo>
                        <a:pt x="6" y="25"/>
                        <a:pt x="6" y="25"/>
                        <a:pt x="6" y="26"/>
                      </a:cubicBezTo>
                      <a:cubicBezTo>
                        <a:pt x="6" y="27"/>
                        <a:pt x="7" y="25"/>
                        <a:pt x="7" y="26"/>
                      </a:cubicBezTo>
                      <a:cubicBezTo>
                        <a:pt x="6" y="25"/>
                        <a:pt x="6" y="25"/>
                        <a:pt x="6" y="25"/>
                      </a:cubicBezTo>
                      <a:cubicBezTo>
                        <a:pt x="7" y="24"/>
                        <a:pt x="8" y="25"/>
                        <a:pt x="9" y="23"/>
                      </a:cubicBezTo>
                      <a:cubicBezTo>
                        <a:pt x="9" y="22"/>
                        <a:pt x="9" y="22"/>
                        <a:pt x="9" y="22"/>
                      </a:cubicBezTo>
                      <a:cubicBezTo>
                        <a:pt x="9" y="20"/>
                        <a:pt x="9" y="23"/>
                        <a:pt x="10" y="22"/>
                      </a:cubicBezTo>
                      <a:cubicBezTo>
                        <a:pt x="10" y="22"/>
                        <a:pt x="10" y="22"/>
                        <a:pt x="10" y="22"/>
                      </a:cubicBezTo>
                      <a:cubicBezTo>
                        <a:pt x="10" y="21"/>
                        <a:pt x="10" y="21"/>
                        <a:pt x="10" y="21"/>
                      </a:cubicBezTo>
                      <a:cubicBezTo>
                        <a:pt x="10" y="22"/>
                        <a:pt x="11" y="23"/>
                        <a:pt x="10" y="24"/>
                      </a:cubicBezTo>
                      <a:cubicBezTo>
                        <a:pt x="11" y="23"/>
                        <a:pt x="11" y="23"/>
                        <a:pt x="11" y="20"/>
                      </a:cubicBezTo>
                      <a:cubicBezTo>
                        <a:pt x="11" y="21"/>
                        <a:pt x="11" y="21"/>
                        <a:pt x="11" y="21"/>
                      </a:cubicBezTo>
                      <a:cubicBezTo>
                        <a:pt x="11" y="20"/>
                        <a:pt x="11" y="19"/>
                        <a:pt x="12" y="19"/>
                      </a:cubicBezTo>
                      <a:cubicBezTo>
                        <a:pt x="11" y="20"/>
                        <a:pt x="12" y="21"/>
                        <a:pt x="12" y="23"/>
                      </a:cubicBezTo>
                      <a:cubicBezTo>
                        <a:pt x="12" y="26"/>
                        <a:pt x="13" y="19"/>
                        <a:pt x="13" y="24"/>
                      </a:cubicBezTo>
                      <a:cubicBezTo>
                        <a:pt x="13" y="20"/>
                        <a:pt x="12" y="22"/>
                        <a:pt x="13" y="21"/>
                      </a:cubicBezTo>
                      <a:cubicBezTo>
                        <a:pt x="12" y="20"/>
                        <a:pt x="13" y="18"/>
                        <a:pt x="13" y="18"/>
                      </a:cubicBezTo>
                      <a:cubicBezTo>
                        <a:pt x="13" y="18"/>
                        <a:pt x="13" y="23"/>
                        <a:pt x="14" y="23"/>
                      </a:cubicBezTo>
                      <a:cubicBezTo>
                        <a:pt x="14" y="23"/>
                        <a:pt x="14" y="24"/>
                        <a:pt x="14" y="24"/>
                      </a:cubicBezTo>
                      <a:cubicBezTo>
                        <a:pt x="14" y="25"/>
                        <a:pt x="14" y="22"/>
                        <a:pt x="14" y="24"/>
                      </a:cubicBezTo>
                      <a:cubicBezTo>
                        <a:pt x="15" y="21"/>
                        <a:pt x="15" y="24"/>
                        <a:pt x="15" y="21"/>
                      </a:cubicBezTo>
                      <a:cubicBezTo>
                        <a:pt x="14" y="22"/>
                        <a:pt x="14" y="22"/>
                        <a:pt x="14" y="22"/>
                      </a:cubicBezTo>
                      <a:cubicBezTo>
                        <a:pt x="15" y="21"/>
                        <a:pt x="15" y="17"/>
                        <a:pt x="15" y="19"/>
                      </a:cubicBezTo>
                      <a:cubicBezTo>
                        <a:pt x="15" y="20"/>
                        <a:pt x="15" y="20"/>
                        <a:pt x="15" y="21"/>
                      </a:cubicBezTo>
                      <a:cubicBezTo>
                        <a:pt x="15" y="22"/>
                        <a:pt x="15" y="20"/>
                        <a:pt x="15" y="21"/>
                      </a:cubicBezTo>
                      <a:cubicBezTo>
                        <a:pt x="15" y="24"/>
                        <a:pt x="15" y="22"/>
                        <a:pt x="15" y="24"/>
                      </a:cubicBezTo>
                      <a:cubicBezTo>
                        <a:pt x="15" y="26"/>
                        <a:pt x="15" y="22"/>
                        <a:pt x="15" y="25"/>
                      </a:cubicBezTo>
                      <a:cubicBezTo>
                        <a:pt x="15" y="21"/>
                        <a:pt x="16" y="26"/>
                        <a:pt x="16" y="23"/>
                      </a:cubicBezTo>
                      <a:cubicBezTo>
                        <a:pt x="16" y="25"/>
                        <a:pt x="16" y="25"/>
                        <a:pt x="16" y="25"/>
                      </a:cubicBezTo>
                      <a:cubicBezTo>
                        <a:pt x="16" y="24"/>
                        <a:pt x="16" y="23"/>
                        <a:pt x="16" y="23"/>
                      </a:cubicBezTo>
                      <a:cubicBezTo>
                        <a:pt x="16" y="26"/>
                        <a:pt x="16" y="26"/>
                        <a:pt x="16" y="26"/>
                      </a:cubicBezTo>
                      <a:cubicBezTo>
                        <a:pt x="16" y="24"/>
                        <a:pt x="17" y="28"/>
                        <a:pt x="17" y="27"/>
                      </a:cubicBezTo>
                      <a:cubicBezTo>
                        <a:pt x="16" y="27"/>
                        <a:pt x="17" y="24"/>
                        <a:pt x="16" y="23"/>
                      </a:cubicBezTo>
                      <a:cubicBezTo>
                        <a:pt x="17" y="20"/>
                        <a:pt x="17" y="28"/>
                        <a:pt x="18" y="27"/>
                      </a:cubicBezTo>
                      <a:cubicBezTo>
                        <a:pt x="18" y="27"/>
                        <a:pt x="17" y="26"/>
                        <a:pt x="17" y="25"/>
                      </a:cubicBezTo>
                      <a:cubicBezTo>
                        <a:pt x="18" y="25"/>
                        <a:pt x="18" y="26"/>
                        <a:pt x="18" y="27"/>
                      </a:cubicBezTo>
                      <a:cubicBezTo>
                        <a:pt x="18" y="27"/>
                        <a:pt x="18" y="25"/>
                        <a:pt x="18" y="24"/>
                      </a:cubicBezTo>
                      <a:cubicBezTo>
                        <a:pt x="18" y="26"/>
                        <a:pt x="18" y="23"/>
                        <a:pt x="19" y="22"/>
                      </a:cubicBezTo>
                      <a:cubicBezTo>
                        <a:pt x="19" y="24"/>
                        <a:pt x="19" y="24"/>
                        <a:pt x="19" y="24"/>
                      </a:cubicBezTo>
                      <a:cubicBezTo>
                        <a:pt x="19" y="25"/>
                        <a:pt x="19" y="20"/>
                        <a:pt x="19" y="22"/>
                      </a:cubicBezTo>
                      <a:cubicBezTo>
                        <a:pt x="19" y="24"/>
                        <a:pt x="19" y="24"/>
                        <a:pt x="19" y="24"/>
                      </a:cubicBezTo>
                      <a:cubicBezTo>
                        <a:pt x="19" y="24"/>
                        <a:pt x="19" y="24"/>
                        <a:pt x="19" y="24"/>
                      </a:cubicBezTo>
                      <a:cubicBezTo>
                        <a:pt x="19" y="26"/>
                        <a:pt x="19" y="26"/>
                        <a:pt x="19" y="26"/>
                      </a:cubicBezTo>
                      <a:cubicBezTo>
                        <a:pt x="20" y="24"/>
                        <a:pt x="20" y="25"/>
                        <a:pt x="20" y="25"/>
                      </a:cubicBezTo>
                      <a:cubicBezTo>
                        <a:pt x="20" y="24"/>
                        <a:pt x="20" y="22"/>
                        <a:pt x="20" y="22"/>
                      </a:cubicBezTo>
                      <a:cubicBezTo>
                        <a:pt x="21" y="23"/>
                        <a:pt x="20" y="24"/>
                        <a:pt x="21" y="23"/>
                      </a:cubicBezTo>
                      <a:cubicBezTo>
                        <a:pt x="21" y="24"/>
                        <a:pt x="20" y="26"/>
                        <a:pt x="20" y="24"/>
                      </a:cubicBezTo>
                      <a:cubicBezTo>
                        <a:pt x="20" y="25"/>
                        <a:pt x="20" y="25"/>
                        <a:pt x="20" y="26"/>
                      </a:cubicBezTo>
                      <a:cubicBezTo>
                        <a:pt x="20" y="27"/>
                        <a:pt x="21" y="26"/>
                        <a:pt x="21" y="26"/>
                      </a:cubicBezTo>
                      <a:cubicBezTo>
                        <a:pt x="21" y="26"/>
                        <a:pt x="21" y="26"/>
                        <a:pt x="21" y="26"/>
                      </a:cubicBezTo>
                      <a:cubicBezTo>
                        <a:pt x="21" y="23"/>
                        <a:pt x="21" y="23"/>
                        <a:pt x="21" y="23"/>
                      </a:cubicBezTo>
                      <a:cubicBezTo>
                        <a:pt x="21" y="24"/>
                        <a:pt x="21" y="24"/>
                        <a:pt x="21" y="25"/>
                      </a:cubicBezTo>
                      <a:cubicBezTo>
                        <a:pt x="21" y="25"/>
                        <a:pt x="21" y="24"/>
                        <a:pt x="22" y="24"/>
                      </a:cubicBezTo>
                      <a:cubicBezTo>
                        <a:pt x="21" y="25"/>
                        <a:pt x="22" y="27"/>
                        <a:pt x="21" y="28"/>
                      </a:cubicBezTo>
                      <a:cubicBezTo>
                        <a:pt x="22" y="26"/>
                        <a:pt x="22" y="26"/>
                        <a:pt x="22" y="26"/>
                      </a:cubicBezTo>
                      <a:cubicBezTo>
                        <a:pt x="22" y="27"/>
                        <a:pt x="22" y="28"/>
                        <a:pt x="22" y="28"/>
                      </a:cubicBezTo>
                      <a:cubicBezTo>
                        <a:pt x="22" y="29"/>
                        <a:pt x="23" y="25"/>
                        <a:pt x="23" y="27"/>
                      </a:cubicBezTo>
                      <a:cubicBezTo>
                        <a:pt x="23" y="26"/>
                        <a:pt x="23" y="26"/>
                        <a:pt x="23" y="26"/>
                      </a:cubicBezTo>
                      <a:cubicBezTo>
                        <a:pt x="24" y="26"/>
                        <a:pt x="24" y="28"/>
                        <a:pt x="24" y="26"/>
                      </a:cubicBezTo>
                      <a:cubicBezTo>
                        <a:pt x="25" y="29"/>
                        <a:pt x="25" y="29"/>
                        <a:pt x="25" y="29"/>
                      </a:cubicBezTo>
                      <a:cubicBezTo>
                        <a:pt x="25" y="28"/>
                        <a:pt x="24" y="25"/>
                        <a:pt x="25" y="24"/>
                      </a:cubicBezTo>
                      <a:cubicBezTo>
                        <a:pt x="25" y="23"/>
                        <a:pt x="25" y="27"/>
                        <a:pt x="25" y="27"/>
                      </a:cubicBezTo>
                      <a:cubicBezTo>
                        <a:pt x="25" y="26"/>
                        <a:pt x="26" y="23"/>
                        <a:pt x="26" y="25"/>
                      </a:cubicBezTo>
                      <a:cubicBezTo>
                        <a:pt x="26" y="26"/>
                        <a:pt x="26" y="25"/>
                        <a:pt x="26" y="26"/>
                      </a:cubicBezTo>
                      <a:close/>
                      <a:moveTo>
                        <a:pt x="30" y="24"/>
                      </a:moveTo>
                      <a:cubicBezTo>
                        <a:pt x="30" y="25"/>
                        <a:pt x="30" y="26"/>
                        <a:pt x="30" y="25"/>
                      </a:cubicBezTo>
                      <a:cubicBezTo>
                        <a:pt x="30" y="23"/>
                        <a:pt x="30" y="24"/>
                        <a:pt x="30" y="24"/>
                      </a:cubicBezTo>
                      <a:close/>
                      <a:moveTo>
                        <a:pt x="37" y="20"/>
                      </a:moveTo>
                      <a:cubicBezTo>
                        <a:pt x="37" y="20"/>
                        <a:pt x="36" y="20"/>
                        <a:pt x="36" y="19"/>
                      </a:cubicBezTo>
                      <a:cubicBezTo>
                        <a:pt x="36" y="19"/>
                        <a:pt x="36" y="19"/>
                        <a:pt x="37" y="20"/>
                      </a:cubicBezTo>
                      <a:close/>
                      <a:moveTo>
                        <a:pt x="55" y="6"/>
                      </a:moveTo>
                      <a:cubicBezTo>
                        <a:pt x="55" y="6"/>
                        <a:pt x="55" y="6"/>
                        <a:pt x="55" y="6"/>
                      </a:cubicBezTo>
                      <a:cubicBezTo>
                        <a:pt x="54" y="6"/>
                        <a:pt x="55" y="6"/>
                        <a:pt x="55" y="6"/>
                      </a:cubicBezTo>
                      <a:close/>
                      <a:moveTo>
                        <a:pt x="55" y="7"/>
                      </a:moveTo>
                      <a:cubicBezTo>
                        <a:pt x="55" y="7"/>
                        <a:pt x="55" y="7"/>
                        <a:pt x="55" y="6"/>
                      </a:cubicBezTo>
                      <a:cubicBezTo>
                        <a:pt x="55" y="7"/>
                        <a:pt x="55" y="7"/>
                        <a:pt x="55" y="7"/>
                      </a:cubicBezTo>
                      <a:cubicBezTo>
                        <a:pt x="55" y="7"/>
                        <a:pt x="55" y="8"/>
                        <a:pt x="55" y="7"/>
                      </a:cubicBezTo>
                      <a:close/>
                      <a:moveTo>
                        <a:pt x="14" y="8"/>
                      </a:moveTo>
                      <a:cubicBezTo>
                        <a:pt x="14" y="8"/>
                        <a:pt x="14" y="8"/>
                        <a:pt x="14" y="8"/>
                      </a:cubicBezTo>
                      <a:cubicBezTo>
                        <a:pt x="14" y="9"/>
                        <a:pt x="14" y="8"/>
                        <a:pt x="14"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0" name="Freeform 2670"/>
                <p:cNvSpPr>
                  <a:spLocks/>
                </p:cNvSpPr>
                <p:nvPr/>
              </p:nvSpPr>
              <p:spPr bwMode="auto">
                <a:xfrm>
                  <a:off x="5036" y="165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1" name="Freeform 2671"/>
                <p:cNvSpPr>
                  <a:spLocks/>
                </p:cNvSpPr>
                <p:nvPr/>
              </p:nvSpPr>
              <p:spPr bwMode="auto">
                <a:xfrm>
                  <a:off x="500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2" name="Freeform 2672"/>
                <p:cNvSpPr>
                  <a:spLocks/>
                </p:cNvSpPr>
                <p:nvPr/>
              </p:nvSpPr>
              <p:spPr bwMode="auto">
                <a:xfrm>
                  <a:off x="5067"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3" name="Freeform 2673"/>
                <p:cNvSpPr>
                  <a:spLocks/>
                </p:cNvSpPr>
                <p:nvPr/>
              </p:nvSpPr>
              <p:spPr bwMode="auto">
                <a:xfrm>
                  <a:off x="5086" y="161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4" name="Freeform 2674"/>
                <p:cNvSpPr>
                  <a:spLocks/>
                </p:cNvSpPr>
                <p:nvPr/>
              </p:nvSpPr>
              <p:spPr bwMode="auto">
                <a:xfrm>
                  <a:off x="5091" y="164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5" name="Freeform 2675"/>
                <p:cNvSpPr>
                  <a:spLocks/>
                </p:cNvSpPr>
                <p:nvPr/>
              </p:nvSpPr>
              <p:spPr bwMode="auto">
                <a:xfrm>
                  <a:off x="5086" y="1630"/>
                  <a:ext cx="2" cy="7"/>
                </a:xfrm>
                <a:custGeom>
                  <a:avLst/>
                  <a:gdLst>
                    <a:gd name="T0" fmla="*/ 0 w 1"/>
                    <a:gd name="T1" fmla="*/ 1 h 3"/>
                    <a:gd name="T2" fmla="*/ 1 w 1"/>
                    <a:gd name="T3" fmla="*/ 2 h 3"/>
                    <a:gd name="T4" fmla="*/ 1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1" y="2"/>
                      </a:cubicBezTo>
                      <a:cubicBezTo>
                        <a:pt x="1" y="2"/>
                        <a:pt x="1" y="2"/>
                        <a:pt x="1" y="2"/>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6" name="Freeform 2676"/>
                <p:cNvSpPr>
                  <a:spLocks/>
                </p:cNvSpPr>
                <p:nvPr/>
              </p:nvSpPr>
              <p:spPr bwMode="auto">
                <a:xfrm>
                  <a:off x="5088" y="163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7" name="Freeform 2677"/>
                <p:cNvSpPr>
                  <a:spLocks/>
                </p:cNvSpPr>
                <p:nvPr/>
              </p:nvSpPr>
              <p:spPr bwMode="auto">
                <a:xfrm>
                  <a:off x="5081" y="1616"/>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3"/>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8" name="Freeform 2678"/>
                <p:cNvSpPr>
                  <a:spLocks/>
                </p:cNvSpPr>
                <p:nvPr/>
              </p:nvSpPr>
              <p:spPr bwMode="auto">
                <a:xfrm>
                  <a:off x="5086" y="1642"/>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9" name="Freeform 2679"/>
                <p:cNvSpPr>
                  <a:spLocks/>
                </p:cNvSpPr>
                <p:nvPr/>
              </p:nvSpPr>
              <p:spPr bwMode="auto">
                <a:xfrm>
                  <a:off x="5084" y="164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0" name="Freeform 2680"/>
                <p:cNvSpPr>
                  <a:spLocks/>
                </p:cNvSpPr>
                <p:nvPr/>
              </p:nvSpPr>
              <p:spPr bwMode="auto">
                <a:xfrm>
                  <a:off x="5084" y="16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1" name="Rectangle 2681"/>
                <p:cNvSpPr>
                  <a:spLocks noChangeArrowheads="1"/>
                </p:cNvSpPr>
                <p:nvPr/>
              </p:nvSpPr>
              <p:spPr bwMode="auto">
                <a:xfrm>
                  <a:off x="5086" y="16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2" name="Freeform 2682"/>
                <p:cNvSpPr>
                  <a:spLocks/>
                </p:cNvSpPr>
                <p:nvPr/>
              </p:nvSpPr>
              <p:spPr bwMode="auto">
                <a:xfrm>
                  <a:off x="5076" y="164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3" name="Freeform 2683"/>
                <p:cNvSpPr>
                  <a:spLocks/>
                </p:cNvSpPr>
                <p:nvPr/>
              </p:nvSpPr>
              <p:spPr bwMode="auto">
                <a:xfrm>
                  <a:off x="5079" y="1652"/>
                  <a:ext cx="0" cy="4"/>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4" name="Freeform 2684"/>
                <p:cNvSpPr>
                  <a:spLocks/>
                </p:cNvSpPr>
                <p:nvPr/>
              </p:nvSpPr>
              <p:spPr bwMode="auto">
                <a:xfrm>
                  <a:off x="5076" y="165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5" name="Freeform 2685"/>
                <p:cNvSpPr>
                  <a:spLocks/>
                </p:cNvSpPr>
                <p:nvPr/>
              </p:nvSpPr>
              <p:spPr bwMode="auto">
                <a:xfrm>
                  <a:off x="5067" y="1640"/>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6" name="Freeform 2686"/>
                <p:cNvSpPr>
                  <a:spLocks/>
                </p:cNvSpPr>
                <p:nvPr/>
              </p:nvSpPr>
              <p:spPr bwMode="auto">
                <a:xfrm>
                  <a:off x="5058" y="1663"/>
                  <a:ext cx="0" cy="10"/>
                </a:xfrm>
                <a:custGeom>
                  <a:avLst/>
                  <a:gdLst>
                    <a:gd name="T0" fmla="*/ 3 h 4"/>
                    <a:gd name="T1" fmla="*/ 2 h 4"/>
                    <a:gd name="T2" fmla="*/ 0 h 4"/>
                    <a:gd name="T3" fmla="*/ 3 h 4"/>
                  </a:gdLst>
                  <a:ahLst/>
                  <a:cxnLst>
                    <a:cxn ang="0">
                      <a:pos x="0" y="T0"/>
                    </a:cxn>
                    <a:cxn ang="0">
                      <a:pos x="0" y="T1"/>
                    </a:cxn>
                    <a:cxn ang="0">
                      <a:pos x="0" y="T2"/>
                    </a:cxn>
                    <a:cxn ang="0">
                      <a:pos x="0" y="T3"/>
                    </a:cxn>
                  </a:cxnLst>
                  <a:rect l="0" t="0" r="r" b="b"/>
                  <a:pathLst>
                    <a:path h="4">
                      <a:moveTo>
                        <a:pt x="0" y="3"/>
                      </a:moveTo>
                      <a:cubicBezTo>
                        <a:pt x="0" y="4"/>
                        <a:pt x="0" y="1"/>
                        <a:pt x="0" y="2"/>
                      </a:cubicBezTo>
                      <a:cubicBezTo>
                        <a:pt x="0" y="1"/>
                        <a:pt x="0" y="1"/>
                        <a:pt x="0"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7" name="Freeform 2687"/>
                <p:cNvSpPr>
                  <a:spLocks/>
                </p:cNvSpPr>
                <p:nvPr/>
              </p:nvSpPr>
              <p:spPr bwMode="auto">
                <a:xfrm>
                  <a:off x="5058"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8" name="Freeform 2688"/>
                <p:cNvSpPr>
                  <a:spLocks/>
                </p:cNvSpPr>
                <p:nvPr/>
              </p:nvSpPr>
              <p:spPr bwMode="auto">
                <a:xfrm>
                  <a:off x="4951" y="162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9" name="Freeform 2689"/>
                <p:cNvSpPr>
                  <a:spLocks/>
                </p:cNvSpPr>
                <p:nvPr/>
              </p:nvSpPr>
              <p:spPr bwMode="auto">
                <a:xfrm>
                  <a:off x="4949" y="1623"/>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0" name="Freeform 2690"/>
                <p:cNvSpPr>
                  <a:spLocks/>
                </p:cNvSpPr>
                <p:nvPr/>
              </p:nvSpPr>
              <p:spPr bwMode="auto">
                <a:xfrm>
                  <a:off x="5024" y="1675"/>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1" name="Freeform 2691"/>
                <p:cNvSpPr>
                  <a:spLocks/>
                </p:cNvSpPr>
                <p:nvPr/>
              </p:nvSpPr>
              <p:spPr bwMode="auto">
                <a:xfrm>
                  <a:off x="5017" y="1668"/>
                  <a:ext cx="0" cy="7"/>
                </a:xfrm>
                <a:custGeom>
                  <a:avLst/>
                  <a:gdLst>
                    <a:gd name="T0" fmla="*/ 7 h 7"/>
                    <a:gd name="T1" fmla="*/ 7 h 7"/>
                    <a:gd name="T2" fmla="*/ 0 h 7"/>
                    <a:gd name="T3" fmla="*/ 7 h 7"/>
                  </a:gdLst>
                  <a:ahLst/>
                  <a:cxnLst>
                    <a:cxn ang="0">
                      <a:pos x="0" y="T0"/>
                    </a:cxn>
                    <a:cxn ang="0">
                      <a:pos x="0" y="T1"/>
                    </a:cxn>
                    <a:cxn ang="0">
                      <a:pos x="0" y="T2"/>
                    </a:cxn>
                    <a:cxn ang="0">
                      <a:pos x="0" y="T3"/>
                    </a:cxn>
                  </a:cxnLst>
                  <a:rect l="0" t="0" r="r" b="b"/>
                  <a:pathLst>
                    <a:path h="7">
                      <a:moveTo>
                        <a:pt x="0" y="7"/>
                      </a:moveTo>
                      <a:lnTo>
                        <a:pt x="0" y="7"/>
                      </a:lnTo>
                      <a:lnTo>
                        <a:pt x="0"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2" name="Freeform 2692"/>
                <p:cNvSpPr>
                  <a:spLocks/>
                </p:cNvSpPr>
                <p:nvPr/>
              </p:nvSpPr>
              <p:spPr bwMode="auto">
                <a:xfrm>
                  <a:off x="5010" y="1675"/>
                  <a:ext cx="0" cy="7"/>
                </a:xfrm>
                <a:custGeom>
                  <a:avLst/>
                  <a:gdLst>
                    <a:gd name="T0" fmla="*/ 3 h 3"/>
                    <a:gd name="T1" fmla="*/ 2 h 3"/>
                    <a:gd name="T2" fmla="*/ 3 h 3"/>
                  </a:gdLst>
                  <a:ahLst/>
                  <a:cxnLst>
                    <a:cxn ang="0">
                      <a:pos x="0" y="T0"/>
                    </a:cxn>
                    <a:cxn ang="0">
                      <a:pos x="0" y="T1"/>
                    </a:cxn>
                    <a:cxn ang="0">
                      <a:pos x="0" y="T2"/>
                    </a:cxn>
                  </a:cxnLst>
                  <a:rect l="0" t="0" r="r" b="b"/>
                  <a:pathLst>
                    <a:path h="3">
                      <a:moveTo>
                        <a:pt x="0" y="3"/>
                      </a:moveTo>
                      <a:cubicBezTo>
                        <a:pt x="0" y="3"/>
                        <a:pt x="0" y="2"/>
                        <a:pt x="0" y="2"/>
                      </a:cubicBezTo>
                      <a:cubicBezTo>
                        <a:pt x="0"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3" name="Freeform 2693"/>
                <p:cNvSpPr>
                  <a:spLocks/>
                </p:cNvSpPr>
                <p:nvPr/>
              </p:nvSpPr>
              <p:spPr bwMode="auto">
                <a:xfrm>
                  <a:off x="5034" y="1331"/>
                  <a:ext cx="0" cy="8"/>
                </a:xfrm>
                <a:custGeom>
                  <a:avLst/>
                  <a:gdLst>
                    <a:gd name="T0" fmla="*/ 2 h 3"/>
                    <a:gd name="T1" fmla="*/ 0 h 3"/>
                    <a:gd name="T2" fmla="*/ 2 h 3"/>
                  </a:gdLst>
                  <a:ahLst/>
                  <a:cxnLst>
                    <a:cxn ang="0">
                      <a:pos x="0" y="T0"/>
                    </a:cxn>
                    <a:cxn ang="0">
                      <a:pos x="0" y="T1"/>
                    </a:cxn>
                    <a:cxn ang="0">
                      <a:pos x="0" y="T2"/>
                    </a:cxn>
                  </a:cxnLst>
                  <a:rect l="0" t="0" r="r" b="b"/>
                  <a:pathLst>
                    <a:path h="3">
                      <a:moveTo>
                        <a:pt x="0" y="2"/>
                      </a:moveTo>
                      <a:cubicBezTo>
                        <a:pt x="0" y="2"/>
                        <a:pt x="0" y="1"/>
                        <a:pt x="0" y="0"/>
                      </a:cubicBezTo>
                      <a:cubicBezTo>
                        <a:pt x="0" y="1"/>
                        <a:pt x="0" y="3"/>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4" name="Freeform 2694"/>
                <p:cNvSpPr>
                  <a:spLocks/>
                </p:cNvSpPr>
                <p:nvPr/>
              </p:nvSpPr>
              <p:spPr bwMode="auto">
                <a:xfrm>
                  <a:off x="5031" y="1343"/>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5" name="Freeform 2695"/>
                <p:cNvSpPr>
                  <a:spLocks/>
                </p:cNvSpPr>
                <p:nvPr/>
              </p:nvSpPr>
              <p:spPr bwMode="auto">
                <a:xfrm>
                  <a:off x="5029" y="1343"/>
                  <a:ext cx="2" cy="10"/>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1" y="0"/>
                        <a:pt x="1" y="1"/>
                      </a:cubicBezTo>
                      <a:cubicBezTo>
                        <a:pt x="1" y="2"/>
                        <a:pt x="1" y="2"/>
                        <a:pt x="1" y="2"/>
                      </a:cubicBezTo>
                      <a:cubicBezTo>
                        <a:pt x="1" y="0"/>
                        <a:pt x="1" y="0"/>
                        <a:pt x="1" y="0"/>
                      </a:cubicBezTo>
                      <a:cubicBezTo>
                        <a:pt x="1"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6" name="Freeform 2696"/>
                <p:cNvSpPr>
                  <a:spLocks/>
                </p:cNvSpPr>
                <p:nvPr/>
              </p:nvSpPr>
              <p:spPr bwMode="auto">
                <a:xfrm>
                  <a:off x="5027" y="1331"/>
                  <a:ext cx="2" cy="3"/>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7" name="Freeform 2697"/>
                <p:cNvSpPr>
                  <a:spLocks/>
                </p:cNvSpPr>
                <p:nvPr/>
              </p:nvSpPr>
              <p:spPr bwMode="auto">
                <a:xfrm>
                  <a:off x="5029" y="132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8" name="Freeform 2698"/>
                <p:cNvSpPr>
                  <a:spLocks/>
                </p:cNvSpPr>
                <p:nvPr/>
              </p:nvSpPr>
              <p:spPr bwMode="auto">
                <a:xfrm>
                  <a:off x="5027" y="1327"/>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9" name="Freeform 2699"/>
                <p:cNvSpPr>
                  <a:spLocks/>
                </p:cNvSpPr>
                <p:nvPr/>
              </p:nvSpPr>
              <p:spPr bwMode="auto">
                <a:xfrm>
                  <a:off x="5027"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0" name="Freeform 2700"/>
                <p:cNvSpPr>
                  <a:spLocks/>
                </p:cNvSpPr>
                <p:nvPr/>
              </p:nvSpPr>
              <p:spPr bwMode="auto">
                <a:xfrm>
                  <a:off x="5027" y="1334"/>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1" name="Freeform 2701"/>
                <p:cNvSpPr>
                  <a:spLocks/>
                </p:cNvSpPr>
                <p:nvPr/>
              </p:nvSpPr>
              <p:spPr bwMode="auto">
                <a:xfrm>
                  <a:off x="5027" y="1334"/>
                  <a:ext cx="2" cy="7"/>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1"/>
                        <a:pt x="1" y="2"/>
                        <a:pt x="0" y="3"/>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2" name="Freeform 2702"/>
                <p:cNvSpPr>
                  <a:spLocks/>
                </p:cNvSpPr>
                <p:nvPr/>
              </p:nvSpPr>
              <p:spPr bwMode="auto">
                <a:xfrm>
                  <a:off x="5029" y="1350"/>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3" name="Freeform 2703"/>
                <p:cNvSpPr>
                  <a:spLocks/>
                </p:cNvSpPr>
                <p:nvPr/>
              </p:nvSpPr>
              <p:spPr bwMode="auto">
                <a:xfrm>
                  <a:off x="5024" y="1329"/>
                  <a:ext cx="0" cy="5"/>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4" name="Freeform 2704"/>
                <p:cNvSpPr>
                  <a:spLocks/>
                </p:cNvSpPr>
                <p:nvPr/>
              </p:nvSpPr>
              <p:spPr bwMode="auto">
                <a:xfrm>
                  <a:off x="5024" y="133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5" name="Freeform 2705"/>
                <p:cNvSpPr>
                  <a:spLocks/>
                </p:cNvSpPr>
                <p:nvPr/>
              </p:nvSpPr>
              <p:spPr bwMode="auto">
                <a:xfrm>
                  <a:off x="5027" y="1339"/>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6" name="Freeform 2706"/>
                <p:cNvSpPr>
                  <a:spLocks/>
                </p:cNvSpPr>
                <p:nvPr/>
              </p:nvSpPr>
              <p:spPr bwMode="auto">
                <a:xfrm>
                  <a:off x="5022" y="1324"/>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7" name="Freeform 2707"/>
                <p:cNvSpPr>
                  <a:spLocks/>
                </p:cNvSpPr>
                <p:nvPr/>
              </p:nvSpPr>
              <p:spPr bwMode="auto">
                <a:xfrm>
                  <a:off x="5022" y="1322"/>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8" name="Freeform 2708"/>
                <p:cNvSpPr>
                  <a:spLocks/>
                </p:cNvSpPr>
                <p:nvPr/>
              </p:nvSpPr>
              <p:spPr bwMode="auto">
                <a:xfrm>
                  <a:off x="5022" y="132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9" name="Freeform 2709"/>
                <p:cNvSpPr>
                  <a:spLocks/>
                </p:cNvSpPr>
                <p:nvPr/>
              </p:nvSpPr>
              <p:spPr bwMode="auto">
                <a:xfrm>
                  <a:off x="5024" y="1331"/>
                  <a:ext cx="0" cy="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cubicBezTo>
                        <a:pt x="0" y="2"/>
                        <a:pt x="0" y="1"/>
                        <a:pt x="0" y="0"/>
                      </a:cubicBezTo>
                      <a:cubicBezTo>
                        <a:pt x="0" y="2"/>
                        <a:pt x="0" y="2"/>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0" name="Freeform 2710"/>
                <p:cNvSpPr>
                  <a:spLocks/>
                </p:cNvSpPr>
                <p:nvPr/>
              </p:nvSpPr>
              <p:spPr bwMode="auto">
                <a:xfrm>
                  <a:off x="5024" y="13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1" name="Freeform 2711"/>
                <p:cNvSpPr>
                  <a:spLocks/>
                </p:cNvSpPr>
                <p:nvPr/>
              </p:nvSpPr>
              <p:spPr bwMode="auto">
                <a:xfrm>
                  <a:off x="5024"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2" name="Freeform 2712"/>
                <p:cNvSpPr>
                  <a:spLocks/>
                </p:cNvSpPr>
                <p:nvPr/>
              </p:nvSpPr>
              <p:spPr bwMode="auto">
                <a:xfrm>
                  <a:off x="5024" y="1341"/>
                  <a:ext cx="3" cy="9"/>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1"/>
                        <a:pt x="0" y="2"/>
                        <a:pt x="0" y="4"/>
                      </a:cubicBezTo>
                      <a:cubicBezTo>
                        <a:pt x="0" y="2"/>
                        <a:pt x="0" y="2"/>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3" name="Freeform 2713"/>
                <p:cNvSpPr>
                  <a:spLocks/>
                </p:cNvSpPr>
                <p:nvPr/>
              </p:nvSpPr>
              <p:spPr bwMode="auto">
                <a:xfrm>
                  <a:off x="5024" y="1339"/>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4" name="Rectangle 2714"/>
                <p:cNvSpPr>
                  <a:spLocks noChangeArrowheads="1"/>
                </p:cNvSpPr>
                <p:nvPr/>
              </p:nvSpPr>
              <p:spPr bwMode="auto">
                <a:xfrm>
                  <a:off x="5024" y="1341"/>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5" name="Freeform 2715"/>
                <p:cNvSpPr>
                  <a:spLocks/>
                </p:cNvSpPr>
                <p:nvPr/>
              </p:nvSpPr>
              <p:spPr bwMode="auto">
                <a:xfrm>
                  <a:off x="5022" y="1334"/>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6" name="Freeform 2716"/>
                <p:cNvSpPr>
                  <a:spLocks/>
                </p:cNvSpPr>
                <p:nvPr/>
              </p:nvSpPr>
              <p:spPr bwMode="auto">
                <a:xfrm>
                  <a:off x="5022"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7" name="Freeform 2717"/>
                <p:cNvSpPr>
                  <a:spLocks/>
                </p:cNvSpPr>
                <p:nvPr/>
              </p:nvSpPr>
              <p:spPr bwMode="auto">
                <a:xfrm>
                  <a:off x="5020" y="133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8" name="Freeform 2718"/>
                <p:cNvSpPr>
                  <a:spLocks/>
                </p:cNvSpPr>
                <p:nvPr/>
              </p:nvSpPr>
              <p:spPr bwMode="auto">
                <a:xfrm>
                  <a:off x="5022" y="1339"/>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9" name="Freeform 2719"/>
                <p:cNvSpPr>
                  <a:spLocks/>
                </p:cNvSpPr>
                <p:nvPr/>
              </p:nvSpPr>
              <p:spPr bwMode="auto">
                <a:xfrm>
                  <a:off x="5020" y="1331"/>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1"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0" name="Freeform 2720"/>
                <p:cNvSpPr>
                  <a:spLocks/>
                </p:cNvSpPr>
                <p:nvPr/>
              </p:nvSpPr>
              <p:spPr bwMode="auto">
                <a:xfrm>
                  <a:off x="5022"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1" name="Freeform 2721"/>
                <p:cNvSpPr>
                  <a:spLocks/>
                </p:cNvSpPr>
                <p:nvPr/>
              </p:nvSpPr>
              <p:spPr bwMode="auto">
                <a:xfrm>
                  <a:off x="5022" y="1336"/>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2" name="Freeform 2722"/>
                <p:cNvSpPr>
                  <a:spLocks/>
                </p:cNvSpPr>
                <p:nvPr/>
              </p:nvSpPr>
              <p:spPr bwMode="auto">
                <a:xfrm>
                  <a:off x="5017" y="1339"/>
                  <a:ext cx="3" cy="23"/>
                </a:xfrm>
                <a:custGeom>
                  <a:avLst/>
                  <a:gdLst>
                    <a:gd name="T0" fmla="*/ 0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0 w 1"/>
                    <a:gd name="T15" fmla="*/ 9 h 10"/>
                    <a:gd name="T16" fmla="*/ 0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0" y="10"/>
                      </a:moveTo>
                      <a:cubicBezTo>
                        <a:pt x="0"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0" y="9"/>
                        <a:pt x="0" y="9"/>
                        <a:pt x="0" y="9"/>
                      </a:cubicBezTo>
                      <a:cubicBezTo>
                        <a:pt x="0" y="9"/>
                        <a:pt x="0" y="10"/>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3" name="Freeform 2723"/>
                <p:cNvSpPr>
                  <a:spLocks/>
                </p:cNvSpPr>
                <p:nvPr/>
              </p:nvSpPr>
              <p:spPr bwMode="auto">
                <a:xfrm>
                  <a:off x="5020" y="1331"/>
                  <a:ext cx="0" cy="8"/>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4" name="Freeform 2724"/>
                <p:cNvSpPr>
                  <a:spLocks/>
                </p:cNvSpPr>
                <p:nvPr/>
              </p:nvSpPr>
              <p:spPr bwMode="auto">
                <a:xfrm>
                  <a:off x="5020" y="1336"/>
                  <a:ext cx="2" cy="12"/>
                </a:xfrm>
                <a:custGeom>
                  <a:avLst/>
                  <a:gdLst>
                    <a:gd name="T0" fmla="*/ 1 w 1"/>
                    <a:gd name="T1" fmla="*/ 1 h 5"/>
                    <a:gd name="T2" fmla="*/ 0 w 1"/>
                    <a:gd name="T3" fmla="*/ 5 h 5"/>
                    <a:gd name="T4" fmla="*/ 1 w 1"/>
                    <a:gd name="T5" fmla="*/ 3 h 5"/>
                    <a:gd name="T6" fmla="*/ 1 w 1"/>
                    <a:gd name="T7" fmla="*/ 1 h 5"/>
                    <a:gd name="T8" fmla="*/ 1 w 1"/>
                    <a:gd name="T9" fmla="*/ 0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0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0" y="2"/>
                        <a:pt x="0" y="3"/>
                        <a:pt x="0" y="5"/>
                      </a:cubicBezTo>
                      <a:cubicBezTo>
                        <a:pt x="1" y="5"/>
                        <a:pt x="1" y="4"/>
                        <a:pt x="1" y="3"/>
                      </a:cubicBezTo>
                      <a:cubicBezTo>
                        <a:pt x="0" y="3"/>
                        <a:pt x="1" y="2"/>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0" y="0"/>
                        <a:pt x="0" y="0"/>
                        <a:pt x="1" y="0"/>
                      </a:cubicBezTo>
                      <a:cubicBezTo>
                        <a:pt x="1" y="0"/>
                        <a:pt x="1" y="0"/>
                        <a:pt x="1" y="0"/>
                      </a:cubicBezTo>
                      <a:cubicBezTo>
                        <a:pt x="1" y="0"/>
                        <a:pt x="1" y="0"/>
                        <a:pt x="1" y="0"/>
                      </a:cubicBezTo>
                      <a:cubicBezTo>
                        <a:pt x="0" y="1"/>
                        <a:pt x="0" y="1"/>
                        <a:pt x="0" y="1"/>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5" name="Freeform 2725"/>
                <p:cNvSpPr>
                  <a:spLocks/>
                </p:cNvSpPr>
                <p:nvPr/>
              </p:nvSpPr>
              <p:spPr bwMode="auto">
                <a:xfrm>
                  <a:off x="5024"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6" name="Freeform 2726"/>
                <p:cNvSpPr>
                  <a:spLocks/>
                </p:cNvSpPr>
                <p:nvPr/>
              </p:nvSpPr>
              <p:spPr bwMode="auto">
                <a:xfrm>
                  <a:off x="5024" y="1346"/>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7" name="Freeform 2727"/>
                <p:cNvSpPr>
                  <a:spLocks/>
                </p:cNvSpPr>
                <p:nvPr/>
              </p:nvSpPr>
              <p:spPr bwMode="auto">
                <a:xfrm>
                  <a:off x="5022" y="1348"/>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8" name="Freeform 2728"/>
                <p:cNvSpPr>
                  <a:spLocks/>
                </p:cNvSpPr>
                <p:nvPr/>
              </p:nvSpPr>
              <p:spPr bwMode="auto">
                <a:xfrm>
                  <a:off x="5020" y="1331"/>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9" name="Freeform 2729"/>
                <p:cNvSpPr>
                  <a:spLocks/>
                </p:cNvSpPr>
                <p:nvPr/>
              </p:nvSpPr>
              <p:spPr bwMode="auto">
                <a:xfrm>
                  <a:off x="5017" y="1331"/>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0" name="Freeform 2730"/>
                <p:cNvSpPr>
                  <a:spLocks/>
                </p:cNvSpPr>
                <p:nvPr/>
              </p:nvSpPr>
              <p:spPr bwMode="auto">
                <a:xfrm>
                  <a:off x="4968" y="13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1" name="Freeform 2731"/>
                <p:cNvSpPr>
                  <a:spLocks/>
                </p:cNvSpPr>
                <p:nvPr/>
              </p:nvSpPr>
              <p:spPr bwMode="auto">
                <a:xfrm>
                  <a:off x="4970"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2" name="Freeform 2732"/>
                <p:cNvSpPr>
                  <a:spLocks/>
                </p:cNvSpPr>
                <p:nvPr/>
              </p:nvSpPr>
              <p:spPr bwMode="auto">
                <a:xfrm>
                  <a:off x="4996" y="1327"/>
                  <a:ext cx="0" cy="9"/>
                </a:xfrm>
                <a:custGeom>
                  <a:avLst/>
                  <a:gdLst>
                    <a:gd name="T0" fmla="*/ 4 h 4"/>
                    <a:gd name="T1" fmla="*/ 2 h 4"/>
                    <a:gd name="T2" fmla="*/ 4 h 4"/>
                    <a:gd name="T3" fmla="*/ 4 h 4"/>
                  </a:gdLst>
                  <a:ahLst/>
                  <a:cxnLst>
                    <a:cxn ang="0">
                      <a:pos x="0" y="T0"/>
                    </a:cxn>
                    <a:cxn ang="0">
                      <a:pos x="0" y="T1"/>
                    </a:cxn>
                    <a:cxn ang="0">
                      <a:pos x="0" y="T2"/>
                    </a:cxn>
                    <a:cxn ang="0">
                      <a:pos x="0" y="T3"/>
                    </a:cxn>
                  </a:cxnLst>
                  <a:rect l="0" t="0" r="r" b="b"/>
                  <a:pathLst>
                    <a:path h="4">
                      <a:moveTo>
                        <a:pt x="0" y="4"/>
                      </a:moveTo>
                      <a:cubicBezTo>
                        <a:pt x="0" y="2"/>
                        <a:pt x="0" y="0"/>
                        <a:pt x="0" y="2"/>
                      </a:cubicBezTo>
                      <a:cubicBezTo>
                        <a:pt x="0" y="4"/>
                        <a:pt x="0" y="4"/>
                        <a:pt x="0" y="4"/>
                      </a:cubicBezTo>
                      <a:cubicBezTo>
                        <a:pt x="0" y="3"/>
                        <a:pt x="0" y="4"/>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3" name="Freeform 2733"/>
                <p:cNvSpPr>
                  <a:spLocks/>
                </p:cNvSpPr>
                <p:nvPr/>
              </p:nvSpPr>
              <p:spPr bwMode="auto">
                <a:xfrm>
                  <a:off x="4982" y="1358"/>
                  <a:ext cx="0" cy="4"/>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4" name="Freeform 2734"/>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5" name="Freeform 2735"/>
                <p:cNvSpPr>
                  <a:spLocks/>
                </p:cNvSpPr>
                <p:nvPr/>
              </p:nvSpPr>
              <p:spPr bwMode="auto">
                <a:xfrm>
                  <a:off x="4960" y="1386"/>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6" name="Freeform 2736"/>
                <p:cNvSpPr>
                  <a:spLocks/>
                </p:cNvSpPr>
                <p:nvPr/>
              </p:nvSpPr>
              <p:spPr bwMode="auto">
                <a:xfrm>
                  <a:off x="5008" y="1334"/>
                  <a:ext cx="2" cy="7"/>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0" y="1"/>
                        <a:pt x="0" y="0"/>
                        <a:pt x="0" y="0"/>
                      </a:cubicBezTo>
                      <a:cubicBezTo>
                        <a:pt x="0" y="1"/>
                        <a:pt x="1"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7" name="Freeform 2737"/>
                <p:cNvSpPr>
                  <a:spLocks/>
                </p:cNvSpPr>
                <p:nvPr/>
              </p:nvSpPr>
              <p:spPr bwMode="auto">
                <a:xfrm>
                  <a:off x="4970" y="133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8" name="Freeform 2738"/>
                <p:cNvSpPr>
                  <a:spLocks/>
                </p:cNvSpPr>
                <p:nvPr/>
              </p:nvSpPr>
              <p:spPr bwMode="auto">
                <a:xfrm>
                  <a:off x="5008" y="1331"/>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9" name="Freeform 2739"/>
                <p:cNvSpPr>
                  <a:spLocks/>
                </p:cNvSpPr>
                <p:nvPr/>
              </p:nvSpPr>
              <p:spPr bwMode="auto">
                <a:xfrm>
                  <a:off x="4932" y="13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0" name="Freeform 2740"/>
                <p:cNvSpPr>
                  <a:spLocks/>
                </p:cNvSpPr>
                <p:nvPr/>
              </p:nvSpPr>
              <p:spPr bwMode="auto">
                <a:xfrm>
                  <a:off x="4925" y="13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1" name="Rectangle 2741"/>
                <p:cNvSpPr>
                  <a:spLocks noChangeArrowheads="1"/>
                </p:cNvSpPr>
                <p:nvPr/>
              </p:nvSpPr>
              <p:spPr bwMode="auto">
                <a:xfrm>
                  <a:off x="5015" y="13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2" name="Freeform 2742"/>
                <p:cNvSpPr>
                  <a:spLocks/>
                </p:cNvSpPr>
                <p:nvPr/>
              </p:nvSpPr>
              <p:spPr bwMode="auto">
                <a:xfrm>
                  <a:off x="5015" y="135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3" name="Freeform 2743"/>
                <p:cNvSpPr>
                  <a:spLocks/>
                </p:cNvSpPr>
                <p:nvPr/>
              </p:nvSpPr>
              <p:spPr bwMode="auto">
                <a:xfrm>
                  <a:off x="5005" y="13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4" name="Freeform 2744"/>
                <p:cNvSpPr>
                  <a:spLocks/>
                </p:cNvSpPr>
                <p:nvPr/>
              </p:nvSpPr>
              <p:spPr bwMode="auto">
                <a:xfrm>
                  <a:off x="5015" y="13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5" name="Freeform 2745"/>
                <p:cNvSpPr>
                  <a:spLocks/>
                </p:cNvSpPr>
                <p:nvPr/>
              </p:nvSpPr>
              <p:spPr bwMode="auto">
                <a:xfrm>
                  <a:off x="5015" y="13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6" name="Freeform 2746"/>
                <p:cNvSpPr>
                  <a:spLocks/>
                </p:cNvSpPr>
                <p:nvPr/>
              </p:nvSpPr>
              <p:spPr bwMode="auto">
                <a:xfrm>
                  <a:off x="5015" y="13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7" name="Freeform 2747"/>
                <p:cNvSpPr>
                  <a:spLocks/>
                </p:cNvSpPr>
                <p:nvPr/>
              </p:nvSpPr>
              <p:spPr bwMode="auto">
                <a:xfrm>
                  <a:off x="4946" y="1372"/>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8" name="Freeform 2748"/>
                <p:cNvSpPr>
                  <a:spLocks/>
                </p:cNvSpPr>
                <p:nvPr/>
              </p:nvSpPr>
              <p:spPr bwMode="auto">
                <a:xfrm>
                  <a:off x="4991" y="13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9" name="Freeform 2749"/>
                <p:cNvSpPr>
                  <a:spLocks/>
                </p:cNvSpPr>
                <p:nvPr/>
              </p:nvSpPr>
              <p:spPr bwMode="auto">
                <a:xfrm>
                  <a:off x="4991" y="1367"/>
                  <a:ext cx="0" cy="14"/>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4"/>
                        <a:pt x="0" y="4"/>
                        <a:pt x="0" y="5"/>
                      </a:cubicBezTo>
                      <a:cubicBezTo>
                        <a:pt x="0" y="0"/>
                        <a:pt x="0" y="0"/>
                        <a:pt x="0" y="0"/>
                      </a:cubicBezTo>
                      <a:lnTo>
                        <a:pt x="0" y="6"/>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0" name="Freeform 2750"/>
                <p:cNvSpPr>
                  <a:spLocks noEditPoints="1"/>
                </p:cNvSpPr>
                <p:nvPr/>
              </p:nvSpPr>
              <p:spPr bwMode="auto">
                <a:xfrm>
                  <a:off x="4922" y="1324"/>
                  <a:ext cx="95" cy="72"/>
                </a:xfrm>
                <a:custGeom>
                  <a:avLst/>
                  <a:gdLst>
                    <a:gd name="T0" fmla="*/ 19 w 40"/>
                    <a:gd name="T1" fmla="*/ 26 h 30"/>
                    <a:gd name="T2" fmla="*/ 20 w 40"/>
                    <a:gd name="T3" fmla="*/ 24 h 30"/>
                    <a:gd name="T4" fmla="*/ 21 w 40"/>
                    <a:gd name="T5" fmla="*/ 26 h 30"/>
                    <a:gd name="T6" fmla="*/ 22 w 40"/>
                    <a:gd name="T7" fmla="*/ 24 h 30"/>
                    <a:gd name="T8" fmla="*/ 23 w 40"/>
                    <a:gd name="T9" fmla="*/ 24 h 30"/>
                    <a:gd name="T10" fmla="*/ 25 w 40"/>
                    <a:gd name="T11" fmla="*/ 15 h 30"/>
                    <a:gd name="T12" fmla="*/ 25 w 40"/>
                    <a:gd name="T13" fmla="*/ 16 h 30"/>
                    <a:gd name="T14" fmla="*/ 25 w 40"/>
                    <a:gd name="T15" fmla="*/ 22 h 30"/>
                    <a:gd name="T16" fmla="*/ 26 w 40"/>
                    <a:gd name="T17" fmla="*/ 21 h 30"/>
                    <a:gd name="T18" fmla="*/ 28 w 40"/>
                    <a:gd name="T19" fmla="*/ 21 h 30"/>
                    <a:gd name="T20" fmla="*/ 30 w 40"/>
                    <a:gd name="T21" fmla="*/ 23 h 30"/>
                    <a:gd name="T22" fmla="*/ 30 w 40"/>
                    <a:gd name="T23" fmla="*/ 23 h 30"/>
                    <a:gd name="T24" fmla="*/ 32 w 40"/>
                    <a:gd name="T25" fmla="*/ 10 h 30"/>
                    <a:gd name="T26" fmla="*/ 33 w 40"/>
                    <a:gd name="T27" fmla="*/ 22 h 30"/>
                    <a:gd name="T28" fmla="*/ 33 w 40"/>
                    <a:gd name="T29" fmla="*/ 22 h 30"/>
                    <a:gd name="T30" fmla="*/ 34 w 40"/>
                    <a:gd name="T31" fmla="*/ 22 h 30"/>
                    <a:gd name="T32" fmla="*/ 36 w 40"/>
                    <a:gd name="T33" fmla="*/ 19 h 30"/>
                    <a:gd name="T34" fmla="*/ 37 w 40"/>
                    <a:gd name="T35" fmla="*/ 12 h 30"/>
                    <a:gd name="T36" fmla="*/ 39 w 40"/>
                    <a:gd name="T37" fmla="*/ 16 h 30"/>
                    <a:gd name="T38" fmla="*/ 39 w 40"/>
                    <a:gd name="T39" fmla="*/ 11 h 30"/>
                    <a:gd name="T40" fmla="*/ 39 w 40"/>
                    <a:gd name="T41" fmla="*/ 3 h 30"/>
                    <a:gd name="T42" fmla="*/ 39 w 40"/>
                    <a:gd name="T43" fmla="*/ 6 h 30"/>
                    <a:gd name="T44" fmla="*/ 38 w 40"/>
                    <a:gd name="T45" fmla="*/ 4 h 30"/>
                    <a:gd name="T46" fmla="*/ 36 w 40"/>
                    <a:gd name="T47" fmla="*/ 4 h 30"/>
                    <a:gd name="T48" fmla="*/ 33 w 40"/>
                    <a:gd name="T49" fmla="*/ 6 h 30"/>
                    <a:gd name="T50" fmla="*/ 31 w 40"/>
                    <a:gd name="T51" fmla="*/ 5 h 30"/>
                    <a:gd name="T52" fmla="*/ 31 w 40"/>
                    <a:gd name="T53" fmla="*/ 8 h 30"/>
                    <a:gd name="T54" fmla="*/ 29 w 40"/>
                    <a:gd name="T55" fmla="*/ 11 h 30"/>
                    <a:gd name="T56" fmla="*/ 26 w 40"/>
                    <a:gd name="T57" fmla="*/ 8 h 30"/>
                    <a:gd name="T58" fmla="*/ 25 w 40"/>
                    <a:gd name="T59" fmla="*/ 10 h 30"/>
                    <a:gd name="T60" fmla="*/ 24 w 40"/>
                    <a:gd name="T61" fmla="*/ 10 h 30"/>
                    <a:gd name="T62" fmla="*/ 22 w 40"/>
                    <a:gd name="T63" fmla="*/ 11 h 30"/>
                    <a:gd name="T64" fmla="*/ 20 w 40"/>
                    <a:gd name="T65" fmla="*/ 8 h 30"/>
                    <a:gd name="T66" fmla="*/ 18 w 40"/>
                    <a:gd name="T67" fmla="*/ 7 h 30"/>
                    <a:gd name="T68" fmla="*/ 15 w 40"/>
                    <a:gd name="T69" fmla="*/ 7 h 30"/>
                    <a:gd name="T70" fmla="*/ 13 w 40"/>
                    <a:gd name="T71" fmla="*/ 8 h 30"/>
                    <a:gd name="T72" fmla="*/ 10 w 40"/>
                    <a:gd name="T73" fmla="*/ 5 h 30"/>
                    <a:gd name="T74" fmla="*/ 9 w 40"/>
                    <a:gd name="T75" fmla="*/ 6 h 30"/>
                    <a:gd name="T76" fmla="*/ 7 w 40"/>
                    <a:gd name="T77" fmla="*/ 6 h 30"/>
                    <a:gd name="T78" fmla="*/ 4 w 40"/>
                    <a:gd name="T79" fmla="*/ 7 h 30"/>
                    <a:gd name="T80" fmla="*/ 0 w 40"/>
                    <a:gd name="T81" fmla="*/ 10 h 30"/>
                    <a:gd name="T82" fmla="*/ 1 w 40"/>
                    <a:gd name="T83" fmla="*/ 21 h 30"/>
                    <a:gd name="T84" fmla="*/ 4 w 40"/>
                    <a:gd name="T85" fmla="*/ 22 h 30"/>
                    <a:gd name="T86" fmla="*/ 4 w 40"/>
                    <a:gd name="T87" fmla="*/ 24 h 30"/>
                    <a:gd name="T88" fmla="*/ 7 w 40"/>
                    <a:gd name="T89" fmla="*/ 24 h 30"/>
                    <a:gd name="T90" fmla="*/ 9 w 40"/>
                    <a:gd name="T91" fmla="*/ 20 h 30"/>
                    <a:gd name="T92" fmla="*/ 10 w 40"/>
                    <a:gd name="T93" fmla="*/ 21 h 30"/>
                    <a:gd name="T94" fmla="*/ 11 w 40"/>
                    <a:gd name="T95" fmla="*/ 22 h 30"/>
                    <a:gd name="T96" fmla="*/ 12 w 40"/>
                    <a:gd name="T97" fmla="*/ 26 h 30"/>
                    <a:gd name="T98" fmla="*/ 13 w 40"/>
                    <a:gd name="T99" fmla="*/ 21 h 30"/>
                    <a:gd name="T100" fmla="*/ 14 w 40"/>
                    <a:gd name="T101" fmla="*/ 22 h 30"/>
                    <a:gd name="T102" fmla="*/ 15 w 40"/>
                    <a:gd name="T103" fmla="*/ 24 h 30"/>
                    <a:gd name="T104" fmla="*/ 16 w 40"/>
                    <a:gd name="T105" fmla="*/ 25 h 30"/>
                    <a:gd name="T106" fmla="*/ 18 w 40"/>
                    <a:gd name="T107" fmla="*/ 25 h 30"/>
                    <a:gd name="T108" fmla="*/ 25 w 40"/>
                    <a:gd name="T109" fmla="*/ 19 h 30"/>
                    <a:gd name="T110" fmla="*/ 38 w 40"/>
                    <a:gd name="T11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30">
                      <a:moveTo>
                        <a:pt x="18" y="25"/>
                      </a:moveTo>
                      <a:cubicBezTo>
                        <a:pt x="18" y="26"/>
                        <a:pt x="18" y="26"/>
                        <a:pt x="18" y="26"/>
                      </a:cubicBezTo>
                      <a:cubicBezTo>
                        <a:pt x="18" y="29"/>
                        <a:pt x="18" y="28"/>
                        <a:pt x="18" y="30"/>
                      </a:cubicBezTo>
                      <a:cubicBezTo>
                        <a:pt x="18" y="25"/>
                        <a:pt x="19" y="30"/>
                        <a:pt x="19" y="24"/>
                      </a:cubicBezTo>
                      <a:cubicBezTo>
                        <a:pt x="19" y="25"/>
                        <a:pt x="19" y="25"/>
                        <a:pt x="19" y="25"/>
                      </a:cubicBezTo>
                      <a:cubicBezTo>
                        <a:pt x="19" y="25"/>
                        <a:pt x="19" y="26"/>
                        <a:pt x="19" y="26"/>
                      </a:cubicBezTo>
                      <a:cubicBezTo>
                        <a:pt x="19" y="28"/>
                        <a:pt x="19" y="22"/>
                        <a:pt x="19" y="23"/>
                      </a:cubicBezTo>
                      <a:cubicBezTo>
                        <a:pt x="19" y="23"/>
                        <a:pt x="20" y="24"/>
                        <a:pt x="19" y="24"/>
                      </a:cubicBezTo>
                      <a:cubicBezTo>
                        <a:pt x="20" y="23"/>
                        <a:pt x="20" y="23"/>
                        <a:pt x="20" y="23"/>
                      </a:cubicBezTo>
                      <a:cubicBezTo>
                        <a:pt x="20" y="23"/>
                        <a:pt x="20" y="24"/>
                        <a:pt x="20" y="24"/>
                      </a:cubicBezTo>
                      <a:cubicBezTo>
                        <a:pt x="20" y="24"/>
                        <a:pt x="20" y="24"/>
                        <a:pt x="20" y="24"/>
                      </a:cubicBezTo>
                      <a:cubicBezTo>
                        <a:pt x="20" y="24"/>
                        <a:pt x="20" y="24"/>
                        <a:pt x="20" y="24"/>
                      </a:cubicBezTo>
                      <a:cubicBezTo>
                        <a:pt x="20" y="23"/>
                        <a:pt x="20" y="22"/>
                        <a:pt x="20" y="21"/>
                      </a:cubicBezTo>
                      <a:cubicBezTo>
                        <a:pt x="20" y="22"/>
                        <a:pt x="20" y="22"/>
                        <a:pt x="20" y="22"/>
                      </a:cubicBezTo>
                      <a:cubicBezTo>
                        <a:pt x="20" y="21"/>
                        <a:pt x="20" y="21"/>
                        <a:pt x="20" y="21"/>
                      </a:cubicBezTo>
                      <a:cubicBezTo>
                        <a:pt x="21" y="22"/>
                        <a:pt x="20" y="24"/>
                        <a:pt x="20" y="23"/>
                      </a:cubicBezTo>
                      <a:cubicBezTo>
                        <a:pt x="20" y="29"/>
                        <a:pt x="20" y="22"/>
                        <a:pt x="21" y="25"/>
                      </a:cubicBezTo>
                      <a:cubicBezTo>
                        <a:pt x="21" y="26"/>
                        <a:pt x="21" y="26"/>
                        <a:pt x="21" y="26"/>
                      </a:cubicBezTo>
                      <a:cubicBezTo>
                        <a:pt x="21" y="29"/>
                        <a:pt x="21" y="28"/>
                        <a:pt x="21" y="30"/>
                      </a:cubicBezTo>
                      <a:cubicBezTo>
                        <a:pt x="21" y="29"/>
                        <a:pt x="21" y="25"/>
                        <a:pt x="21" y="24"/>
                      </a:cubicBezTo>
                      <a:cubicBezTo>
                        <a:pt x="21" y="24"/>
                        <a:pt x="21" y="24"/>
                        <a:pt x="21" y="23"/>
                      </a:cubicBezTo>
                      <a:cubicBezTo>
                        <a:pt x="21" y="25"/>
                        <a:pt x="21" y="25"/>
                        <a:pt x="22" y="24"/>
                      </a:cubicBezTo>
                      <a:cubicBezTo>
                        <a:pt x="21" y="27"/>
                        <a:pt x="21" y="27"/>
                        <a:pt x="21" y="27"/>
                      </a:cubicBezTo>
                      <a:cubicBezTo>
                        <a:pt x="22" y="26"/>
                        <a:pt x="22" y="25"/>
                        <a:pt x="22" y="24"/>
                      </a:cubicBezTo>
                      <a:cubicBezTo>
                        <a:pt x="22" y="24"/>
                        <a:pt x="22" y="26"/>
                        <a:pt x="22" y="28"/>
                      </a:cubicBezTo>
                      <a:cubicBezTo>
                        <a:pt x="22" y="28"/>
                        <a:pt x="22" y="25"/>
                        <a:pt x="22" y="24"/>
                      </a:cubicBezTo>
                      <a:cubicBezTo>
                        <a:pt x="22" y="25"/>
                        <a:pt x="23" y="24"/>
                        <a:pt x="23" y="23"/>
                      </a:cubicBezTo>
                      <a:cubicBezTo>
                        <a:pt x="23" y="23"/>
                        <a:pt x="23" y="24"/>
                        <a:pt x="23" y="25"/>
                      </a:cubicBezTo>
                      <a:cubicBezTo>
                        <a:pt x="23" y="23"/>
                        <a:pt x="23" y="23"/>
                        <a:pt x="23" y="23"/>
                      </a:cubicBezTo>
                      <a:cubicBezTo>
                        <a:pt x="23" y="23"/>
                        <a:pt x="23" y="23"/>
                        <a:pt x="23" y="24"/>
                      </a:cubicBezTo>
                      <a:cubicBezTo>
                        <a:pt x="23" y="23"/>
                        <a:pt x="23" y="21"/>
                        <a:pt x="23" y="21"/>
                      </a:cubicBezTo>
                      <a:cubicBezTo>
                        <a:pt x="23" y="18"/>
                        <a:pt x="24" y="25"/>
                        <a:pt x="24" y="21"/>
                      </a:cubicBezTo>
                      <a:cubicBezTo>
                        <a:pt x="24" y="22"/>
                        <a:pt x="24" y="23"/>
                        <a:pt x="24" y="24"/>
                      </a:cubicBezTo>
                      <a:cubicBezTo>
                        <a:pt x="24" y="22"/>
                        <a:pt x="24" y="22"/>
                        <a:pt x="25" y="20"/>
                      </a:cubicBezTo>
                      <a:cubicBezTo>
                        <a:pt x="25" y="21"/>
                        <a:pt x="25" y="21"/>
                        <a:pt x="25" y="21"/>
                      </a:cubicBezTo>
                      <a:cubicBezTo>
                        <a:pt x="25" y="19"/>
                        <a:pt x="25" y="17"/>
                        <a:pt x="25" y="15"/>
                      </a:cubicBezTo>
                      <a:cubicBezTo>
                        <a:pt x="25" y="14"/>
                        <a:pt x="25" y="14"/>
                        <a:pt x="25" y="13"/>
                      </a:cubicBezTo>
                      <a:cubicBezTo>
                        <a:pt x="25" y="12"/>
                        <a:pt x="25" y="12"/>
                        <a:pt x="25" y="12"/>
                      </a:cubicBezTo>
                      <a:cubicBezTo>
                        <a:pt x="25" y="12"/>
                        <a:pt x="25" y="13"/>
                        <a:pt x="25" y="14"/>
                      </a:cubicBezTo>
                      <a:cubicBezTo>
                        <a:pt x="25" y="14"/>
                        <a:pt x="25" y="14"/>
                        <a:pt x="25" y="14"/>
                      </a:cubicBezTo>
                      <a:cubicBezTo>
                        <a:pt x="25" y="14"/>
                        <a:pt x="25" y="16"/>
                        <a:pt x="25" y="17"/>
                      </a:cubicBezTo>
                      <a:cubicBezTo>
                        <a:pt x="25" y="17"/>
                        <a:pt x="25" y="16"/>
                        <a:pt x="25" y="16"/>
                      </a:cubicBezTo>
                      <a:cubicBezTo>
                        <a:pt x="25" y="17"/>
                        <a:pt x="25" y="19"/>
                        <a:pt x="25" y="21"/>
                      </a:cubicBezTo>
                      <a:cubicBezTo>
                        <a:pt x="25" y="20"/>
                        <a:pt x="25" y="20"/>
                        <a:pt x="25" y="20"/>
                      </a:cubicBezTo>
                      <a:cubicBezTo>
                        <a:pt x="25" y="20"/>
                        <a:pt x="25" y="21"/>
                        <a:pt x="25" y="21"/>
                      </a:cubicBezTo>
                      <a:cubicBezTo>
                        <a:pt x="25" y="21"/>
                        <a:pt x="25" y="21"/>
                        <a:pt x="25" y="20"/>
                      </a:cubicBezTo>
                      <a:cubicBezTo>
                        <a:pt x="25" y="23"/>
                        <a:pt x="25" y="23"/>
                        <a:pt x="25" y="23"/>
                      </a:cubicBezTo>
                      <a:cubicBezTo>
                        <a:pt x="25" y="22"/>
                        <a:pt x="25" y="22"/>
                        <a:pt x="25" y="22"/>
                      </a:cubicBezTo>
                      <a:cubicBezTo>
                        <a:pt x="26" y="23"/>
                        <a:pt x="26" y="23"/>
                        <a:pt x="26" y="23"/>
                      </a:cubicBezTo>
                      <a:cubicBezTo>
                        <a:pt x="26" y="21"/>
                        <a:pt x="26" y="16"/>
                        <a:pt x="27" y="15"/>
                      </a:cubicBezTo>
                      <a:cubicBezTo>
                        <a:pt x="26" y="17"/>
                        <a:pt x="27" y="19"/>
                        <a:pt x="27" y="21"/>
                      </a:cubicBezTo>
                      <a:cubicBezTo>
                        <a:pt x="26" y="18"/>
                        <a:pt x="26" y="22"/>
                        <a:pt x="26" y="22"/>
                      </a:cubicBezTo>
                      <a:cubicBezTo>
                        <a:pt x="26" y="22"/>
                        <a:pt x="26" y="23"/>
                        <a:pt x="26" y="24"/>
                      </a:cubicBezTo>
                      <a:cubicBezTo>
                        <a:pt x="26" y="21"/>
                        <a:pt x="26" y="21"/>
                        <a:pt x="26" y="21"/>
                      </a:cubicBezTo>
                      <a:cubicBezTo>
                        <a:pt x="26" y="23"/>
                        <a:pt x="27" y="23"/>
                        <a:pt x="27" y="24"/>
                      </a:cubicBezTo>
                      <a:cubicBezTo>
                        <a:pt x="27" y="20"/>
                        <a:pt x="27" y="21"/>
                        <a:pt x="27" y="20"/>
                      </a:cubicBezTo>
                      <a:cubicBezTo>
                        <a:pt x="27" y="21"/>
                        <a:pt x="27" y="22"/>
                        <a:pt x="27" y="22"/>
                      </a:cubicBezTo>
                      <a:cubicBezTo>
                        <a:pt x="27" y="25"/>
                        <a:pt x="27" y="17"/>
                        <a:pt x="27" y="20"/>
                      </a:cubicBezTo>
                      <a:cubicBezTo>
                        <a:pt x="27" y="20"/>
                        <a:pt x="27" y="20"/>
                        <a:pt x="27" y="20"/>
                      </a:cubicBezTo>
                      <a:cubicBezTo>
                        <a:pt x="27" y="19"/>
                        <a:pt x="28" y="20"/>
                        <a:pt x="28" y="21"/>
                      </a:cubicBezTo>
                      <a:cubicBezTo>
                        <a:pt x="28" y="21"/>
                        <a:pt x="28" y="21"/>
                        <a:pt x="28" y="21"/>
                      </a:cubicBezTo>
                      <a:cubicBezTo>
                        <a:pt x="28" y="22"/>
                        <a:pt x="29" y="21"/>
                        <a:pt x="29" y="18"/>
                      </a:cubicBezTo>
                      <a:cubicBezTo>
                        <a:pt x="29" y="18"/>
                        <a:pt x="29" y="22"/>
                        <a:pt x="29" y="23"/>
                      </a:cubicBezTo>
                      <a:cubicBezTo>
                        <a:pt x="29" y="11"/>
                        <a:pt x="29" y="11"/>
                        <a:pt x="29" y="11"/>
                      </a:cubicBezTo>
                      <a:cubicBezTo>
                        <a:pt x="29" y="14"/>
                        <a:pt x="30" y="21"/>
                        <a:pt x="29" y="23"/>
                      </a:cubicBezTo>
                      <a:cubicBezTo>
                        <a:pt x="29" y="23"/>
                        <a:pt x="29" y="24"/>
                        <a:pt x="30" y="23"/>
                      </a:cubicBezTo>
                      <a:cubicBezTo>
                        <a:pt x="30" y="22"/>
                        <a:pt x="29" y="18"/>
                        <a:pt x="30" y="18"/>
                      </a:cubicBezTo>
                      <a:cubicBezTo>
                        <a:pt x="30" y="21"/>
                        <a:pt x="30" y="20"/>
                        <a:pt x="30" y="23"/>
                      </a:cubicBezTo>
                      <a:cubicBezTo>
                        <a:pt x="30" y="22"/>
                        <a:pt x="30" y="18"/>
                        <a:pt x="30" y="18"/>
                      </a:cubicBezTo>
                      <a:cubicBezTo>
                        <a:pt x="30" y="18"/>
                        <a:pt x="30" y="22"/>
                        <a:pt x="30" y="23"/>
                      </a:cubicBezTo>
                      <a:cubicBezTo>
                        <a:pt x="30" y="18"/>
                        <a:pt x="30" y="18"/>
                        <a:pt x="30" y="18"/>
                      </a:cubicBezTo>
                      <a:cubicBezTo>
                        <a:pt x="30" y="19"/>
                        <a:pt x="30" y="22"/>
                        <a:pt x="30" y="23"/>
                      </a:cubicBezTo>
                      <a:cubicBezTo>
                        <a:pt x="30" y="22"/>
                        <a:pt x="31" y="23"/>
                        <a:pt x="31" y="23"/>
                      </a:cubicBezTo>
                      <a:cubicBezTo>
                        <a:pt x="31" y="22"/>
                        <a:pt x="31" y="22"/>
                        <a:pt x="31" y="22"/>
                      </a:cubicBezTo>
                      <a:cubicBezTo>
                        <a:pt x="31" y="23"/>
                        <a:pt x="31" y="16"/>
                        <a:pt x="31" y="16"/>
                      </a:cubicBezTo>
                      <a:cubicBezTo>
                        <a:pt x="31" y="17"/>
                        <a:pt x="31" y="21"/>
                        <a:pt x="31" y="22"/>
                      </a:cubicBezTo>
                      <a:cubicBezTo>
                        <a:pt x="32" y="20"/>
                        <a:pt x="32" y="11"/>
                        <a:pt x="32" y="9"/>
                      </a:cubicBezTo>
                      <a:cubicBezTo>
                        <a:pt x="32" y="10"/>
                        <a:pt x="32" y="10"/>
                        <a:pt x="32" y="10"/>
                      </a:cubicBezTo>
                      <a:cubicBezTo>
                        <a:pt x="33" y="9"/>
                        <a:pt x="33" y="9"/>
                        <a:pt x="33" y="9"/>
                      </a:cubicBezTo>
                      <a:cubicBezTo>
                        <a:pt x="32" y="12"/>
                        <a:pt x="32" y="20"/>
                        <a:pt x="32" y="23"/>
                      </a:cubicBezTo>
                      <a:cubicBezTo>
                        <a:pt x="32" y="24"/>
                        <a:pt x="32" y="24"/>
                        <a:pt x="32" y="24"/>
                      </a:cubicBezTo>
                      <a:cubicBezTo>
                        <a:pt x="32" y="25"/>
                        <a:pt x="32" y="26"/>
                        <a:pt x="32" y="26"/>
                      </a:cubicBezTo>
                      <a:cubicBezTo>
                        <a:pt x="32" y="27"/>
                        <a:pt x="32" y="27"/>
                        <a:pt x="32" y="27"/>
                      </a:cubicBezTo>
                      <a:cubicBezTo>
                        <a:pt x="32" y="24"/>
                        <a:pt x="33" y="24"/>
                        <a:pt x="33" y="22"/>
                      </a:cubicBezTo>
                      <a:cubicBezTo>
                        <a:pt x="32" y="25"/>
                        <a:pt x="32" y="25"/>
                        <a:pt x="32" y="25"/>
                      </a:cubicBezTo>
                      <a:cubicBezTo>
                        <a:pt x="32" y="22"/>
                        <a:pt x="32" y="17"/>
                        <a:pt x="33" y="17"/>
                      </a:cubicBezTo>
                      <a:cubicBezTo>
                        <a:pt x="33" y="19"/>
                        <a:pt x="33" y="22"/>
                        <a:pt x="33" y="23"/>
                      </a:cubicBezTo>
                      <a:cubicBezTo>
                        <a:pt x="33" y="22"/>
                        <a:pt x="33" y="21"/>
                        <a:pt x="33" y="22"/>
                      </a:cubicBezTo>
                      <a:cubicBezTo>
                        <a:pt x="33" y="23"/>
                        <a:pt x="33" y="23"/>
                        <a:pt x="33" y="23"/>
                      </a:cubicBezTo>
                      <a:cubicBezTo>
                        <a:pt x="33" y="24"/>
                        <a:pt x="33" y="20"/>
                        <a:pt x="33" y="22"/>
                      </a:cubicBezTo>
                      <a:cubicBezTo>
                        <a:pt x="34" y="23"/>
                        <a:pt x="34" y="26"/>
                        <a:pt x="34" y="24"/>
                      </a:cubicBezTo>
                      <a:cubicBezTo>
                        <a:pt x="34" y="21"/>
                        <a:pt x="34" y="12"/>
                        <a:pt x="34" y="9"/>
                      </a:cubicBezTo>
                      <a:cubicBezTo>
                        <a:pt x="34" y="10"/>
                        <a:pt x="34" y="12"/>
                        <a:pt x="34" y="14"/>
                      </a:cubicBezTo>
                      <a:cubicBezTo>
                        <a:pt x="34" y="16"/>
                        <a:pt x="34" y="20"/>
                        <a:pt x="34" y="22"/>
                      </a:cubicBezTo>
                      <a:cubicBezTo>
                        <a:pt x="34" y="21"/>
                        <a:pt x="34" y="20"/>
                        <a:pt x="34" y="20"/>
                      </a:cubicBezTo>
                      <a:cubicBezTo>
                        <a:pt x="34" y="20"/>
                        <a:pt x="34" y="22"/>
                        <a:pt x="34" y="22"/>
                      </a:cubicBezTo>
                      <a:cubicBezTo>
                        <a:pt x="34" y="19"/>
                        <a:pt x="35" y="22"/>
                        <a:pt x="34" y="19"/>
                      </a:cubicBezTo>
                      <a:cubicBezTo>
                        <a:pt x="35" y="19"/>
                        <a:pt x="35" y="20"/>
                        <a:pt x="35" y="20"/>
                      </a:cubicBezTo>
                      <a:cubicBezTo>
                        <a:pt x="35" y="18"/>
                        <a:pt x="35" y="14"/>
                        <a:pt x="35" y="13"/>
                      </a:cubicBezTo>
                      <a:cubicBezTo>
                        <a:pt x="35" y="14"/>
                        <a:pt x="35" y="15"/>
                        <a:pt x="35" y="15"/>
                      </a:cubicBezTo>
                      <a:cubicBezTo>
                        <a:pt x="36" y="15"/>
                        <a:pt x="36" y="17"/>
                        <a:pt x="36" y="17"/>
                      </a:cubicBezTo>
                      <a:cubicBezTo>
                        <a:pt x="36" y="17"/>
                        <a:pt x="36" y="18"/>
                        <a:pt x="36" y="19"/>
                      </a:cubicBezTo>
                      <a:cubicBezTo>
                        <a:pt x="36" y="19"/>
                        <a:pt x="36" y="18"/>
                        <a:pt x="36" y="18"/>
                      </a:cubicBezTo>
                      <a:cubicBezTo>
                        <a:pt x="37" y="20"/>
                        <a:pt x="36" y="18"/>
                        <a:pt x="36" y="21"/>
                      </a:cubicBezTo>
                      <a:cubicBezTo>
                        <a:pt x="36" y="19"/>
                        <a:pt x="37" y="19"/>
                        <a:pt x="37" y="18"/>
                      </a:cubicBezTo>
                      <a:cubicBezTo>
                        <a:pt x="37" y="15"/>
                        <a:pt x="36" y="17"/>
                        <a:pt x="36" y="18"/>
                      </a:cubicBezTo>
                      <a:cubicBezTo>
                        <a:pt x="36" y="15"/>
                        <a:pt x="37" y="11"/>
                        <a:pt x="37" y="10"/>
                      </a:cubicBezTo>
                      <a:cubicBezTo>
                        <a:pt x="37" y="9"/>
                        <a:pt x="37" y="12"/>
                        <a:pt x="37" y="12"/>
                      </a:cubicBezTo>
                      <a:cubicBezTo>
                        <a:pt x="38" y="12"/>
                        <a:pt x="38" y="6"/>
                        <a:pt x="38" y="8"/>
                      </a:cubicBezTo>
                      <a:cubicBezTo>
                        <a:pt x="38" y="10"/>
                        <a:pt x="38" y="12"/>
                        <a:pt x="38" y="14"/>
                      </a:cubicBezTo>
                      <a:cubicBezTo>
                        <a:pt x="38" y="15"/>
                        <a:pt x="38" y="13"/>
                        <a:pt x="38" y="13"/>
                      </a:cubicBezTo>
                      <a:cubicBezTo>
                        <a:pt x="38" y="14"/>
                        <a:pt x="38" y="14"/>
                        <a:pt x="38" y="14"/>
                      </a:cubicBezTo>
                      <a:cubicBezTo>
                        <a:pt x="38" y="14"/>
                        <a:pt x="37" y="15"/>
                        <a:pt x="37" y="14"/>
                      </a:cubicBezTo>
                      <a:cubicBezTo>
                        <a:pt x="38" y="16"/>
                        <a:pt x="38" y="15"/>
                        <a:pt x="39" y="16"/>
                      </a:cubicBezTo>
                      <a:cubicBezTo>
                        <a:pt x="39" y="16"/>
                        <a:pt x="39" y="15"/>
                        <a:pt x="39" y="14"/>
                      </a:cubicBezTo>
                      <a:cubicBezTo>
                        <a:pt x="39" y="14"/>
                        <a:pt x="39" y="14"/>
                        <a:pt x="39" y="14"/>
                      </a:cubicBezTo>
                      <a:cubicBezTo>
                        <a:pt x="39" y="13"/>
                        <a:pt x="39" y="12"/>
                        <a:pt x="39" y="11"/>
                      </a:cubicBezTo>
                      <a:cubicBezTo>
                        <a:pt x="39" y="10"/>
                        <a:pt x="39" y="8"/>
                        <a:pt x="39" y="9"/>
                      </a:cubicBezTo>
                      <a:cubicBezTo>
                        <a:pt x="39" y="12"/>
                        <a:pt x="39" y="12"/>
                        <a:pt x="39" y="12"/>
                      </a:cubicBezTo>
                      <a:cubicBezTo>
                        <a:pt x="39" y="11"/>
                        <a:pt x="39" y="10"/>
                        <a:pt x="39" y="11"/>
                      </a:cubicBezTo>
                      <a:cubicBezTo>
                        <a:pt x="39" y="10"/>
                        <a:pt x="40" y="14"/>
                        <a:pt x="40" y="11"/>
                      </a:cubicBezTo>
                      <a:cubicBezTo>
                        <a:pt x="40" y="9"/>
                        <a:pt x="40" y="9"/>
                        <a:pt x="40" y="9"/>
                      </a:cubicBezTo>
                      <a:cubicBezTo>
                        <a:pt x="40" y="8"/>
                        <a:pt x="40" y="5"/>
                        <a:pt x="40" y="6"/>
                      </a:cubicBezTo>
                      <a:cubicBezTo>
                        <a:pt x="40" y="4"/>
                        <a:pt x="40" y="6"/>
                        <a:pt x="40" y="4"/>
                      </a:cubicBezTo>
                      <a:cubicBezTo>
                        <a:pt x="40" y="7"/>
                        <a:pt x="39" y="3"/>
                        <a:pt x="40" y="7"/>
                      </a:cubicBezTo>
                      <a:cubicBezTo>
                        <a:pt x="39" y="4"/>
                        <a:pt x="39" y="6"/>
                        <a:pt x="39" y="3"/>
                      </a:cubicBezTo>
                      <a:cubicBezTo>
                        <a:pt x="39" y="4"/>
                        <a:pt x="39" y="4"/>
                        <a:pt x="39" y="4"/>
                      </a:cubicBezTo>
                      <a:cubicBezTo>
                        <a:pt x="39" y="4"/>
                        <a:pt x="39" y="5"/>
                        <a:pt x="39" y="5"/>
                      </a:cubicBezTo>
                      <a:cubicBezTo>
                        <a:pt x="39" y="5"/>
                        <a:pt x="39" y="5"/>
                        <a:pt x="39" y="5"/>
                      </a:cubicBezTo>
                      <a:cubicBezTo>
                        <a:pt x="39" y="5"/>
                        <a:pt x="39" y="5"/>
                        <a:pt x="39" y="5"/>
                      </a:cubicBezTo>
                      <a:cubicBezTo>
                        <a:pt x="39" y="5"/>
                        <a:pt x="39" y="5"/>
                        <a:pt x="39" y="5"/>
                      </a:cubicBezTo>
                      <a:cubicBezTo>
                        <a:pt x="39" y="5"/>
                        <a:pt x="39" y="6"/>
                        <a:pt x="39" y="6"/>
                      </a:cubicBezTo>
                      <a:cubicBezTo>
                        <a:pt x="39" y="8"/>
                        <a:pt x="39" y="8"/>
                        <a:pt x="39" y="9"/>
                      </a:cubicBezTo>
                      <a:cubicBezTo>
                        <a:pt x="38" y="8"/>
                        <a:pt x="39" y="8"/>
                        <a:pt x="39" y="7"/>
                      </a:cubicBezTo>
                      <a:cubicBezTo>
                        <a:pt x="38" y="9"/>
                        <a:pt x="38" y="9"/>
                        <a:pt x="38" y="9"/>
                      </a:cubicBezTo>
                      <a:cubicBezTo>
                        <a:pt x="38" y="7"/>
                        <a:pt x="38" y="6"/>
                        <a:pt x="38" y="4"/>
                      </a:cubicBezTo>
                      <a:cubicBezTo>
                        <a:pt x="38" y="4"/>
                        <a:pt x="38" y="4"/>
                        <a:pt x="38" y="4"/>
                      </a:cubicBezTo>
                      <a:cubicBezTo>
                        <a:pt x="38" y="3"/>
                        <a:pt x="38" y="3"/>
                        <a:pt x="38" y="4"/>
                      </a:cubicBezTo>
                      <a:cubicBezTo>
                        <a:pt x="38" y="3"/>
                        <a:pt x="37" y="6"/>
                        <a:pt x="38" y="4"/>
                      </a:cubicBezTo>
                      <a:cubicBezTo>
                        <a:pt x="37" y="5"/>
                        <a:pt x="37" y="5"/>
                        <a:pt x="37" y="5"/>
                      </a:cubicBezTo>
                      <a:cubicBezTo>
                        <a:pt x="37" y="5"/>
                        <a:pt x="37" y="5"/>
                        <a:pt x="37" y="5"/>
                      </a:cubicBezTo>
                      <a:cubicBezTo>
                        <a:pt x="37" y="5"/>
                        <a:pt x="36" y="8"/>
                        <a:pt x="36" y="5"/>
                      </a:cubicBezTo>
                      <a:cubicBezTo>
                        <a:pt x="36" y="5"/>
                        <a:pt x="36" y="6"/>
                        <a:pt x="36" y="5"/>
                      </a:cubicBezTo>
                      <a:cubicBezTo>
                        <a:pt x="36" y="4"/>
                        <a:pt x="36" y="4"/>
                        <a:pt x="36" y="4"/>
                      </a:cubicBezTo>
                      <a:cubicBezTo>
                        <a:pt x="35" y="4"/>
                        <a:pt x="35" y="2"/>
                        <a:pt x="35" y="4"/>
                      </a:cubicBezTo>
                      <a:cubicBezTo>
                        <a:pt x="35" y="0"/>
                        <a:pt x="34" y="3"/>
                        <a:pt x="34" y="2"/>
                      </a:cubicBezTo>
                      <a:cubicBezTo>
                        <a:pt x="34" y="4"/>
                        <a:pt x="34" y="4"/>
                        <a:pt x="34" y="4"/>
                      </a:cubicBezTo>
                      <a:cubicBezTo>
                        <a:pt x="34" y="4"/>
                        <a:pt x="34" y="5"/>
                        <a:pt x="33" y="5"/>
                      </a:cubicBezTo>
                      <a:cubicBezTo>
                        <a:pt x="33" y="7"/>
                        <a:pt x="33" y="7"/>
                        <a:pt x="33" y="7"/>
                      </a:cubicBezTo>
                      <a:cubicBezTo>
                        <a:pt x="33" y="9"/>
                        <a:pt x="33" y="6"/>
                        <a:pt x="33" y="6"/>
                      </a:cubicBezTo>
                      <a:cubicBezTo>
                        <a:pt x="33" y="5"/>
                        <a:pt x="33" y="6"/>
                        <a:pt x="33" y="6"/>
                      </a:cubicBezTo>
                      <a:cubicBezTo>
                        <a:pt x="32" y="2"/>
                        <a:pt x="32" y="9"/>
                        <a:pt x="32" y="6"/>
                      </a:cubicBezTo>
                      <a:cubicBezTo>
                        <a:pt x="32" y="7"/>
                        <a:pt x="31" y="6"/>
                        <a:pt x="31" y="6"/>
                      </a:cubicBezTo>
                      <a:cubicBezTo>
                        <a:pt x="31" y="6"/>
                        <a:pt x="31" y="6"/>
                        <a:pt x="31" y="6"/>
                      </a:cubicBezTo>
                      <a:cubicBezTo>
                        <a:pt x="31" y="6"/>
                        <a:pt x="31" y="6"/>
                        <a:pt x="31" y="6"/>
                      </a:cubicBezTo>
                      <a:cubicBezTo>
                        <a:pt x="31" y="6"/>
                        <a:pt x="31" y="5"/>
                        <a:pt x="31" y="5"/>
                      </a:cubicBezTo>
                      <a:cubicBezTo>
                        <a:pt x="31" y="5"/>
                        <a:pt x="31" y="6"/>
                        <a:pt x="31" y="6"/>
                      </a:cubicBezTo>
                      <a:cubicBezTo>
                        <a:pt x="31" y="6"/>
                        <a:pt x="31" y="6"/>
                        <a:pt x="31" y="7"/>
                      </a:cubicBezTo>
                      <a:cubicBezTo>
                        <a:pt x="31" y="5"/>
                        <a:pt x="31" y="5"/>
                        <a:pt x="31" y="5"/>
                      </a:cubicBezTo>
                      <a:cubicBezTo>
                        <a:pt x="31" y="5"/>
                        <a:pt x="31" y="5"/>
                        <a:pt x="31" y="5"/>
                      </a:cubicBezTo>
                      <a:cubicBezTo>
                        <a:pt x="31" y="4"/>
                        <a:pt x="31" y="6"/>
                        <a:pt x="31" y="7"/>
                      </a:cubicBezTo>
                      <a:cubicBezTo>
                        <a:pt x="31" y="7"/>
                        <a:pt x="31" y="8"/>
                        <a:pt x="31" y="8"/>
                      </a:cubicBezTo>
                      <a:cubicBezTo>
                        <a:pt x="31" y="5"/>
                        <a:pt x="31" y="9"/>
                        <a:pt x="30" y="6"/>
                      </a:cubicBezTo>
                      <a:cubicBezTo>
                        <a:pt x="30" y="8"/>
                        <a:pt x="30" y="7"/>
                        <a:pt x="30" y="11"/>
                      </a:cubicBezTo>
                      <a:cubicBezTo>
                        <a:pt x="30" y="10"/>
                        <a:pt x="30" y="10"/>
                        <a:pt x="30" y="10"/>
                      </a:cubicBezTo>
                      <a:cubicBezTo>
                        <a:pt x="30" y="9"/>
                        <a:pt x="30" y="9"/>
                        <a:pt x="30" y="10"/>
                      </a:cubicBezTo>
                      <a:cubicBezTo>
                        <a:pt x="30" y="8"/>
                        <a:pt x="30" y="8"/>
                        <a:pt x="30" y="8"/>
                      </a:cubicBezTo>
                      <a:cubicBezTo>
                        <a:pt x="29" y="11"/>
                        <a:pt x="29" y="11"/>
                        <a:pt x="29" y="11"/>
                      </a:cubicBezTo>
                      <a:cubicBezTo>
                        <a:pt x="29" y="9"/>
                        <a:pt x="29" y="9"/>
                        <a:pt x="29" y="7"/>
                      </a:cubicBezTo>
                      <a:cubicBezTo>
                        <a:pt x="29" y="10"/>
                        <a:pt x="29" y="8"/>
                        <a:pt x="29" y="11"/>
                      </a:cubicBezTo>
                      <a:cubicBezTo>
                        <a:pt x="29" y="9"/>
                        <a:pt x="29" y="9"/>
                        <a:pt x="29" y="9"/>
                      </a:cubicBezTo>
                      <a:cubicBezTo>
                        <a:pt x="29" y="9"/>
                        <a:pt x="28" y="11"/>
                        <a:pt x="28" y="10"/>
                      </a:cubicBezTo>
                      <a:cubicBezTo>
                        <a:pt x="28" y="7"/>
                        <a:pt x="27" y="10"/>
                        <a:pt x="27" y="7"/>
                      </a:cubicBezTo>
                      <a:cubicBezTo>
                        <a:pt x="27" y="11"/>
                        <a:pt x="26" y="5"/>
                        <a:pt x="26" y="8"/>
                      </a:cubicBezTo>
                      <a:cubicBezTo>
                        <a:pt x="26" y="7"/>
                        <a:pt x="26" y="7"/>
                        <a:pt x="26" y="6"/>
                      </a:cubicBezTo>
                      <a:cubicBezTo>
                        <a:pt x="26" y="7"/>
                        <a:pt x="26" y="4"/>
                        <a:pt x="26" y="7"/>
                      </a:cubicBezTo>
                      <a:cubicBezTo>
                        <a:pt x="26" y="6"/>
                        <a:pt x="26" y="5"/>
                        <a:pt x="26" y="5"/>
                      </a:cubicBezTo>
                      <a:cubicBezTo>
                        <a:pt x="26" y="5"/>
                        <a:pt x="26" y="6"/>
                        <a:pt x="26" y="5"/>
                      </a:cubicBezTo>
                      <a:cubicBezTo>
                        <a:pt x="25" y="4"/>
                        <a:pt x="26" y="4"/>
                        <a:pt x="26" y="3"/>
                      </a:cubicBezTo>
                      <a:cubicBezTo>
                        <a:pt x="25" y="4"/>
                        <a:pt x="25" y="7"/>
                        <a:pt x="25" y="10"/>
                      </a:cubicBezTo>
                      <a:cubicBezTo>
                        <a:pt x="25" y="9"/>
                        <a:pt x="25" y="9"/>
                        <a:pt x="25" y="11"/>
                      </a:cubicBezTo>
                      <a:cubicBezTo>
                        <a:pt x="25" y="10"/>
                        <a:pt x="25" y="9"/>
                        <a:pt x="25" y="9"/>
                      </a:cubicBezTo>
                      <a:cubicBezTo>
                        <a:pt x="25" y="8"/>
                        <a:pt x="24" y="7"/>
                        <a:pt x="24" y="10"/>
                      </a:cubicBezTo>
                      <a:cubicBezTo>
                        <a:pt x="24" y="9"/>
                        <a:pt x="24" y="9"/>
                        <a:pt x="24" y="10"/>
                      </a:cubicBezTo>
                      <a:cubicBezTo>
                        <a:pt x="24" y="10"/>
                        <a:pt x="24" y="9"/>
                        <a:pt x="24" y="10"/>
                      </a:cubicBezTo>
                      <a:cubicBezTo>
                        <a:pt x="24" y="10"/>
                        <a:pt x="24" y="10"/>
                        <a:pt x="24" y="10"/>
                      </a:cubicBezTo>
                      <a:cubicBezTo>
                        <a:pt x="24" y="13"/>
                        <a:pt x="23" y="11"/>
                        <a:pt x="23" y="11"/>
                      </a:cubicBezTo>
                      <a:cubicBezTo>
                        <a:pt x="23" y="11"/>
                        <a:pt x="23" y="11"/>
                        <a:pt x="23" y="11"/>
                      </a:cubicBezTo>
                      <a:cubicBezTo>
                        <a:pt x="23" y="8"/>
                        <a:pt x="23" y="12"/>
                        <a:pt x="23" y="9"/>
                      </a:cubicBezTo>
                      <a:cubicBezTo>
                        <a:pt x="23" y="11"/>
                        <a:pt x="23" y="11"/>
                        <a:pt x="23" y="11"/>
                      </a:cubicBezTo>
                      <a:cubicBezTo>
                        <a:pt x="23" y="15"/>
                        <a:pt x="22" y="9"/>
                        <a:pt x="22" y="10"/>
                      </a:cubicBezTo>
                      <a:cubicBezTo>
                        <a:pt x="22" y="11"/>
                        <a:pt x="22" y="11"/>
                        <a:pt x="22" y="11"/>
                      </a:cubicBezTo>
                      <a:cubicBezTo>
                        <a:pt x="22" y="13"/>
                        <a:pt x="22" y="6"/>
                        <a:pt x="22" y="5"/>
                      </a:cubicBezTo>
                      <a:cubicBezTo>
                        <a:pt x="21" y="5"/>
                        <a:pt x="22" y="5"/>
                        <a:pt x="22" y="4"/>
                      </a:cubicBezTo>
                      <a:cubicBezTo>
                        <a:pt x="21" y="2"/>
                        <a:pt x="22" y="7"/>
                        <a:pt x="21" y="7"/>
                      </a:cubicBezTo>
                      <a:cubicBezTo>
                        <a:pt x="21" y="6"/>
                        <a:pt x="21" y="4"/>
                        <a:pt x="21" y="4"/>
                      </a:cubicBezTo>
                      <a:cubicBezTo>
                        <a:pt x="21" y="3"/>
                        <a:pt x="21" y="8"/>
                        <a:pt x="20" y="6"/>
                      </a:cubicBezTo>
                      <a:cubicBezTo>
                        <a:pt x="20" y="7"/>
                        <a:pt x="20" y="8"/>
                        <a:pt x="20" y="8"/>
                      </a:cubicBezTo>
                      <a:cubicBezTo>
                        <a:pt x="20" y="9"/>
                        <a:pt x="20" y="5"/>
                        <a:pt x="20" y="8"/>
                      </a:cubicBezTo>
                      <a:cubicBezTo>
                        <a:pt x="20" y="8"/>
                        <a:pt x="20" y="7"/>
                        <a:pt x="20" y="7"/>
                      </a:cubicBezTo>
                      <a:cubicBezTo>
                        <a:pt x="19" y="8"/>
                        <a:pt x="19" y="8"/>
                        <a:pt x="19" y="10"/>
                      </a:cubicBezTo>
                      <a:cubicBezTo>
                        <a:pt x="19" y="4"/>
                        <a:pt x="18" y="13"/>
                        <a:pt x="18" y="7"/>
                      </a:cubicBezTo>
                      <a:cubicBezTo>
                        <a:pt x="18" y="8"/>
                        <a:pt x="18" y="8"/>
                        <a:pt x="18" y="8"/>
                      </a:cubicBezTo>
                      <a:cubicBezTo>
                        <a:pt x="18" y="7"/>
                        <a:pt x="18" y="7"/>
                        <a:pt x="18" y="7"/>
                      </a:cubicBezTo>
                      <a:cubicBezTo>
                        <a:pt x="17" y="7"/>
                        <a:pt x="17" y="8"/>
                        <a:pt x="17" y="10"/>
                      </a:cubicBezTo>
                      <a:cubicBezTo>
                        <a:pt x="17" y="9"/>
                        <a:pt x="17" y="9"/>
                        <a:pt x="17" y="8"/>
                      </a:cubicBezTo>
                      <a:cubicBezTo>
                        <a:pt x="17" y="7"/>
                        <a:pt x="17" y="7"/>
                        <a:pt x="16" y="10"/>
                      </a:cubicBezTo>
                      <a:cubicBezTo>
                        <a:pt x="16" y="8"/>
                        <a:pt x="16" y="8"/>
                        <a:pt x="16" y="8"/>
                      </a:cubicBezTo>
                      <a:cubicBezTo>
                        <a:pt x="16" y="9"/>
                        <a:pt x="16" y="5"/>
                        <a:pt x="15" y="8"/>
                      </a:cubicBezTo>
                      <a:cubicBezTo>
                        <a:pt x="15" y="7"/>
                        <a:pt x="15" y="7"/>
                        <a:pt x="15" y="7"/>
                      </a:cubicBezTo>
                      <a:cubicBezTo>
                        <a:pt x="15" y="9"/>
                        <a:pt x="14" y="1"/>
                        <a:pt x="14" y="8"/>
                      </a:cubicBezTo>
                      <a:cubicBezTo>
                        <a:pt x="14" y="10"/>
                        <a:pt x="14" y="10"/>
                        <a:pt x="14" y="10"/>
                      </a:cubicBezTo>
                      <a:cubicBezTo>
                        <a:pt x="14" y="11"/>
                        <a:pt x="14" y="13"/>
                        <a:pt x="14" y="14"/>
                      </a:cubicBezTo>
                      <a:cubicBezTo>
                        <a:pt x="14" y="15"/>
                        <a:pt x="13" y="12"/>
                        <a:pt x="14" y="12"/>
                      </a:cubicBezTo>
                      <a:cubicBezTo>
                        <a:pt x="14" y="12"/>
                        <a:pt x="14" y="12"/>
                        <a:pt x="14" y="12"/>
                      </a:cubicBezTo>
                      <a:cubicBezTo>
                        <a:pt x="14" y="9"/>
                        <a:pt x="13" y="11"/>
                        <a:pt x="13" y="8"/>
                      </a:cubicBezTo>
                      <a:cubicBezTo>
                        <a:pt x="12" y="9"/>
                        <a:pt x="11" y="6"/>
                        <a:pt x="11" y="6"/>
                      </a:cubicBezTo>
                      <a:cubicBezTo>
                        <a:pt x="11" y="9"/>
                        <a:pt x="11" y="9"/>
                        <a:pt x="11" y="9"/>
                      </a:cubicBezTo>
                      <a:cubicBezTo>
                        <a:pt x="11" y="9"/>
                        <a:pt x="11" y="9"/>
                        <a:pt x="11" y="9"/>
                      </a:cubicBezTo>
                      <a:cubicBezTo>
                        <a:pt x="10" y="8"/>
                        <a:pt x="10" y="7"/>
                        <a:pt x="11" y="7"/>
                      </a:cubicBezTo>
                      <a:cubicBezTo>
                        <a:pt x="11" y="5"/>
                        <a:pt x="10" y="8"/>
                        <a:pt x="10" y="9"/>
                      </a:cubicBezTo>
                      <a:cubicBezTo>
                        <a:pt x="10" y="8"/>
                        <a:pt x="10" y="6"/>
                        <a:pt x="10" y="5"/>
                      </a:cubicBezTo>
                      <a:cubicBezTo>
                        <a:pt x="10" y="6"/>
                        <a:pt x="10" y="6"/>
                        <a:pt x="10" y="6"/>
                      </a:cubicBezTo>
                      <a:cubicBezTo>
                        <a:pt x="10" y="6"/>
                        <a:pt x="10" y="6"/>
                        <a:pt x="10" y="6"/>
                      </a:cubicBezTo>
                      <a:cubicBezTo>
                        <a:pt x="10" y="7"/>
                        <a:pt x="10" y="8"/>
                        <a:pt x="10" y="8"/>
                      </a:cubicBezTo>
                      <a:cubicBezTo>
                        <a:pt x="10" y="8"/>
                        <a:pt x="10" y="7"/>
                        <a:pt x="10" y="6"/>
                      </a:cubicBezTo>
                      <a:cubicBezTo>
                        <a:pt x="10" y="6"/>
                        <a:pt x="10" y="6"/>
                        <a:pt x="10" y="6"/>
                      </a:cubicBezTo>
                      <a:cubicBezTo>
                        <a:pt x="9" y="6"/>
                        <a:pt x="9" y="6"/>
                        <a:pt x="9" y="6"/>
                      </a:cubicBezTo>
                      <a:cubicBezTo>
                        <a:pt x="9" y="8"/>
                        <a:pt x="9" y="8"/>
                        <a:pt x="9" y="8"/>
                      </a:cubicBezTo>
                      <a:cubicBezTo>
                        <a:pt x="9" y="10"/>
                        <a:pt x="9" y="8"/>
                        <a:pt x="9" y="11"/>
                      </a:cubicBezTo>
                      <a:cubicBezTo>
                        <a:pt x="9" y="7"/>
                        <a:pt x="8" y="9"/>
                        <a:pt x="8" y="8"/>
                      </a:cubicBezTo>
                      <a:cubicBezTo>
                        <a:pt x="8" y="10"/>
                        <a:pt x="8" y="10"/>
                        <a:pt x="7" y="10"/>
                      </a:cubicBezTo>
                      <a:cubicBezTo>
                        <a:pt x="7" y="10"/>
                        <a:pt x="7" y="13"/>
                        <a:pt x="7" y="12"/>
                      </a:cubicBezTo>
                      <a:cubicBezTo>
                        <a:pt x="7" y="7"/>
                        <a:pt x="7" y="10"/>
                        <a:pt x="7" y="6"/>
                      </a:cubicBezTo>
                      <a:cubicBezTo>
                        <a:pt x="7" y="9"/>
                        <a:pt x="6" y="7"/>
                        <a:pt x="6" y="10"/>
                      </a:cubicBezTo>
                      <a:cubicBezTo>
                        <a:pt x="6" y="10"/>
                        <a:pt x="6" y="8"/>
                        <a:pt x="6" y="7"/>
                      </a:cubicBezTo>
                      <a:cubicBezTo>
                        <a:pt x="6" y="9"/>
                        <a:pt x="5" y="6"/>
                        <a:pt x="5" y="7"/>
                      </a:cubicBezTo>
                      <a:cubicBezTo>
                        <a:pt x="5" y="7"/>
                        <a:pt x="5" y="8"/>
                        <a:pt x="5" y="9"/>
                      </a:cubicBezTo>
                      <a:cubicBezTo>
                        <a:pt x="4" y="6"/>
                        <a:pt x="4" y="6"/>
                        <a:pt x="4" y="6"/>
                      </a:cubicBezTo>
                      <a:cubicBezTo>
                        <a:pt x="4" y="6"/>
                        <a:pt x="4" y="10"/>
                        <a:pt x="4" y="7"/>
                      </a:cubicBezTo>
                      <a:cubicBezTo>
                        <a:pt x="4" y="8"/>
                        <a:pt x="4" y="9"/>
                        <a:pt x="4" y="9"/>
                      </a:cubicBezTo>
                      <a:cubicBezTo>
                        <a:pt x="3" y="6"/>
                        <a:pt x="2" y="12"/>
                        <a:pt x="1" y="6"/>
                      </a:cubicBezTo>
                      <a:cubicBezTo>
                        <a:pt x="1" y="7"/>
                        <a:pt x="1" y="7"/>
                        <a:pt x="1" y="7"/>
                      </a:cubicBezTo>
                      <a:cubicBezTo>
                        <a:pt x="1" y="7"/>
                        <a:pt x="1" y="9"/>
                        <a:pt x="1" y="10"/>
                      </a:cubicBezTo>
                      <a:cubicBezTo>
                        <a:pt x="0" y="7"/>
                        <a:pt x="0" y="7"/>
                        <a:pt x="0" y="7"/>
                      </a:cubicBezTo>
                      <a:cubicBezTo>
                        <a:pt x="0" y="10"/>
                        <a:pt x="0" y="7"/>
                        <a:pt x="0" y="10"/>
                      </a:cubicBezTo>
                      <a:cubicBezTo>
                        <a:pt x="0" y="9"/>
                        <a:pt x="0" y="9"/>
                        <a:pt x="0" y="9"/>
                      </a:cubicBezTo>
                      <a:cubicBezTo>
                        <a:pt x="0" y="12"/>
                        <a:pt x="0" y="16"/>
                        <a:pt x="0" y="20"/>
                      </a:cubicBezTo>
                      <a:cubicBezTo>
                        <a:pt x="0" y="16"/>
                        <a:pt x="1" y="25"/>
                        <a:pt x="1" y="20"/>
                      </a:cubicBezTo>
                      <a:cubicBezTo>
                        <a:pt x="1" y="21"/>
                        <a:pt x="1" y="21"/>
                        <a:pt x="1" y="22"/>
                      </a:cubicBezTo>
                      <a:cubicBezTo>
                        <a:pt x="1" y="21"/>
                        <a:pt x="1" y="20"/>
                        <a:pt x="1" y="21"/>
                      </a:cubicBezTo>
                      <a:cubicBezTo>
                        <a:pt x="1" y="21"/>
                        <a:pt x="1" y="21"/>
                        <a:pt x="1" y="21"/>
                      </a:cubicBezTo>
                      <a:cubicBezTo>
                        <a:pt x="2" y="21"/>
                        <a:pt x="2" y="23"/>
                        <a:pt x="3" y="24"/>
                      </a:cubicBezTo>
                      <a:cubicBezTo>
                        <a:pt x="3" y="22"/>
                        <a:pt x="3" y="22"/>
                        <a:pt x="3" y="22"/>
                      </a:cubicBezTo>
                      <a:cubicBezTo>
                        <a:pt x="3" y="22"/>
                        <a:pt x="3" y="23"/>
                        <a:pt x="3" y="23"/>
                      </a:cubicBezTo>
                      <a:cubicBezTo>
                        <a:pt x="3" y="20"/>
                        <a:pt x="3" y="23"/>
                        <a:pt x="3" y="20"/>
                      </a:cubicBezTo>
                      <a:cubicBezTo>
                        <a:pt x="3" y="24"/>
                        <a:pt x="4" y="20"/>
                        <a:pt x="4" y="24"/>
                      </a:cubicBezTo>
                      <a:cubicBezTo>
                        <a:pt x="4" y="24"/>
                        <a:pt x="4" y="22"/>
                        <a:pt x="4" y="22"/>
                      </a:cubicBezTo>
                      <a:cubicBezTo>
                        <a:pt x="4" y="23"/>
                        <a:pt x="4" y="23"/>
                        <a:pt x="4" y="23"/>
                      </a:cubicBezTo>
                      <a:cubicBezTo>
                        <a:pt x="4" y="22"/>
                        <a:pt x="4" y="22"/>
                        <a:pt x="4" y="22"/>
                      </a:cubicBezTo>
                      <a:cubicBezTo>
                        <a:pt x="4" y="22"/>
                        <a:pt x="4" y="23"/>
                        <a:pt x="4" y="24"/>
                      </a:cubicBezTo>
                      <a:cubicBezTo>
                        <a:pt x="4" y="24"/>
                        <a:pt x="4" y="25"/>
                        <a:pt x="4" y="25"/>
                      </a:cubicBezTo>
                      <a:cubicBezTo>
                        <a:pt x="4" y="26"/>
                        <a:pt x="5" y="24"/>
                        <a:pt x="5" y="25"/>
                      </a:cubicBezTo>
                      <a:cubicBezTo>
                        <a:pt x="4" y="24"/>
                        <a:pt x="4" y="24"/>
                        <a:pt x="4" y="24"/>
                      </a:cubicBezTo>
                      <a:cubicBezTo>
                        <a:pt x="5" y="23"/>
                        <a:pt x="6" y="24"/>
                        <a:pt x="6" y="22"/>
                      </a:cubicBezTo>
                      <a:cubicBezTo>
                        <a:pt x="6" y="21"/>
                        <a:pt x="6" y="21"/>
                        <a:pt x="6" y="21"/>
                      </a:cubicBezTo>
                      <a:cubicBezTo>
                        <a:pt x="7" y="19"/>
                        <a:pt x="7" y="22"/>
                        <a:pt x="7" y="21"/>
                      </a:cubicBezTo>
                      <a:cubicBezTo>
                        <a:pt x="7" y="22"/>
                        <a:pt x="7" y="22"/>
                        <a:pt x="7" y="22"/>
                      </a:cubicBezTo>
                      <a:cubicBezTo>
                        <a:pt x="7" y="21"/>
                        <a:pt x="7" y="20"/>
                        <a:pt x="7" y="20"/>
                      </a:cubicBezTo>
                      <a:cubicBezTo>
                        <a:pt x="7" y="21"/>
                        <a:pt x="7" y="22"/>
                        <a:pt x="7" y="24"/>
                      </a:cubicBezTo>
                      <a:cubicBezTo>
                        <a:pt x="8" y="22"/>
                        <a:pt x="8" y="22"/>
                        <a:pt x="8" y="19"/>
                      </a:cubicBezTo>
                      <a:cubicBezTo>
                        <a:pt x="8" y="20"/>
                        <a:pt x="8" y="20"/>
                        <a:pt x="8" y="20"/>
                      </a:cubicBezTo>
                      <a:cubicBezTo>
                        <a:pt x="8" y="19"/>
                        <a:pt x="8" y="18"/>
                        <a:pt x="8" y="18"/>
                      </a:cubicBezTo>
                      <a:cubicBezTo>
                        <a:pt x="8" y="19"/>
                        <a:pt x="8" y="20"/>
                        <a:pt x="8" y="22"/>
                      </a:cubicBezTo>
                      <a:cubicBezTo>
                        <a:pt x="9" y="25"/>
                        <a:pt x="9" y="19"/>
                        <a:pt x="9" y="23"/>
                      </a:cubicBezTo>
                      <a:cubicBezTo>
                        <a:pt x="9" y="19"/>
                        <a:pt x="9" y="21"/>
                        <a:pt x="9" y="20"/>
                      </a:cubicBezTo>
                      <a:cubicBezTo>
                        <a:pt x="9" y="19"/>
                        <a:pt x="9" y="17"/>
                        <a:pt x="9" y="17"/>
                      </a:cubicBezTo>
                      <a:cubicBezTo>
                        <a:pt x="9" y="18"/>
                        <a:pt x="9" y="23"/>
                        <a:pt x="10" y="23"/>
                      </a:cubicBezTo>
                      <a:cubicBezTo>
                        <a:pt x="10" y="23"/>
                        <a:pt x="10" y="23"/>
                        <a:pt x="10" y="23"/>
                      </a:cubicBezTo>
                      <a:cubicBezTo>
                        <a:pt x="10" y="24"/>
                        <a:pt x="10" y="21"/>
                        <a:pt x="10" y="23"/>
                      </a:cubicBezTo>
                      <a:cubicBezTo>
                        <a:pt x="10" y="21"/>
                        <a:pt x="10" y="23"/>
                        <a:pt x="10" y="20"/>
                      </a:cubicBezTo>
                      <a:cubicBezTo>
                        <a:pt x="10" y="21"/>
                        <a:pt x="10" y="21"/>
                        <a:pt x="10" y="21"/>
                      </a:cubicBezTo>
                      <a:cubicBezTo>
                        <a:pt x="10" y="20"/>
                        <a:pt x="10" y="16"/>
                        <a:pt x="11" y="18"/>
                      </a:cubicBezTo>
                      <a:cubicBezTo>
                        <a:pt x="11" y="19"/>
                        <a:pt x="11" y="20"/>
                        <a:pt x="11" y="20"/>
                      </a:cubicBezTo>
                      <a:cubicBezTo>
                        <a:pt x="11" y="21"/>
                        <a:pt x="11" y="19"/>
                        <a:pt x="11" y="20"/>
                      </a:cubicBezTo>
                      <a:cubicBezTo>
                        <a:pt x="11" y="24"/>
                        <a:pt x="10" y="21"/>
                        <a:pt x="10" y="24"/>
                      </a:cubicBezTo>
                      <a:cubicBezTo>
                        <a:pt x="10" y="25"/>
                        <a:pt x="11" y="21"/>
                        <a:pt x="10" y="25"/>
                      </a:cubicBezTo>
                      <a:cubicBezTo>
                        <a:pt x="11" y="20"/>
                        <a:pt x="11" y="25"/>
                        <a:pt x="11" y="22"/>
                      </a:cubicBezTo>
                      <a:cubicBezTo>
                        <a:pt x="11" y="24"/>
                        <a:pt x="11" y="24"/>
                        <a:pt x="11" y="24"/>
                      </a:cubicBezTo>
                      <a:cubicBezTo>
                        <a:pt x="11" y="24"/>
                        <a:pt x="11" y="23"/>
                        <a:pt x="11" y="23"/>
                      </a:cubicBezTo>
                      <a:cubicBezTo>
                        <a:pt x="11" y="25"/>
                        <a:pt x="11" y="25"/>
                        <a:pt x="11" y="25"/>
                      </a:cubicBezTo>
                      <a:cubicBezTo>
                        <a:pt x="11" y="23"/>
                        <a:pt x="12" y="27"/>
                        <a:pt x="12" y="26"/>
                      </a:cubicBezTo>
                      <a:cubicBezTo>
                        <a:pt x="11" y="26"/>
                        <a:pt x="12" y="24"/>
                        <a:pt x="11" y="22"/>
                      </a:cubicBezTo>
                      <a:cubicBezTo>
                        <a:pt x="12" y="20"/>
                        <a:pt x="12" y="27"/>
                        <a:pt x="12" y="26"/>
                      </a:cubicBezTo>
                      <a:cubicBezTo>
                        <a:pt x="12" y="26"/>
                        <a:pt x="12" y="25"/>
                        <a:pt x="12" y="24"/>
                      </a:cubicBezTo>
                      <a:cubicBezTo>
                        <a:pt x="12" y="25"/>
                        <a:pt x="12" y="25"/>
                        <a:pt x="13" y="26"/>
                      </a:cubicBezTo>
                      <a:cubicBezTo>
                        <a:pt x="13" y="26"/>
                        <a:pt x="12" y="24"/>
                        <a:pt x="13" y="23"/>
                      </a:cubicBezTo>
                      <a:cubicBezTo>
                        <a:pt x="13" y="25"/>
                        <a:pt x="13" y="22"/>
                        <a:pt x="13" y="21"/>
                      </a:cubicBezTo>
                      <a:cubicBezTo>
                        <a:pt x="13" y="23"/>
                        <a:pt x="13" y="23"/>
                        <a:pt x="13" y="23"/>
                      </a:cubicBezTo>
                      <a:cubicBezTo>
                        <a:pt x="13" y="25"/>
                        <a:pt x="13" y="19"/>
                        <a:pt x="13" y="21"/>
                      </a:cubicBezTo>
                      <a:cubicBezTo>
                        <a:pt x="13" y="24"/>
                        <a:pt x="13" y="24"/>
                        <a:pt x="13" y="24"/>
                      </a:cubicBezTo>
                      <a:cubicBezTo>
                        <a:pt x="14" y="23"/>
                        <a:pt x="14" y="23"/>
                        <a:pt x="14" y="23"/>
                      </a:cubicBezTo>
                      <a:cubicBezTo>
                        <a:pt x="13" y="25"/>
                        <a:pt x="13" y="25"/>
                        <a:pt x="13" y="25"/>
                      </a:cubicBezTo>
                      <a:cubicBezTo>
                        <a:pt x="14" y="23"/>
                        <a:pt x="14" y="24"/>
                        <a:pt x="14" y="24"/>
                      </a:cubicBezTo>
                      <a:cubicBezTo>
                        <a:pt x="14" y="23"/>
                        <a:pt x="14" y="21"/>
                        <a:pt x="14" y="21"/>
                      </a:cubicBezTo>
                      <a:cubicBezTo>
                        <a:pt x="14" y="22"/>
                        <a:pt x="14" y="23"/>
                        <a:pt x="14" y="22"/>
                      </a:cubicBezTo>
                      <a:cubicBezTo>
                        <a:pt x="14" y="24"/>
                        <a:pt x="14" y="25"/>
                        <a:pt x="14" y="23"/>
                      </a:cubicBezTo>
                      <a:cubicBezTo>
                        <a:pt x="14" y="24"/>
                        <a:pt x="14" y="25"/>
                        <a:pt x="14" y="25"/>
                      </a:cubicBezTo>
                      <a:cubicBezTo>
                        <a:pt x="14" y="27"/>
                        <a:pt x="14" y="26"/>
                        <a:pt x="15" y="26"/>
                      </a:cubicBezTo>
                      <a:cubicBezTo>
                        <a:pt x="14" y="25"/>
                        <a:pt x="14" y="25"/>
                        <a:pt x="14" y="25"/>
                      </a:cubicBezTo>
                      <a:cubicBezTo>
                        <a:pt x="15" y="22"/>
                        <a:pt x="15" y="22"/>
                        <a:pt x="15" y="22"/>
                      </a:cubicBezTo>
                      <a:cubicBezTo>
                        <a:pt x="15" y="23"/>
                        <a:pt x="15" y="24"/>
                        <a:pt x="15" y="24"/>
                      </a:cubicBezTo>
                      <a:cubicBezTo>
                        <a:pt x="15" y="24"/>
                        <a:pt x="15" y="23"/>
                        <a:pt x="15" y="23"/>
                      </a:cubicBezTo>
                      <a:cubicBezTo>
                        <a:pt x="15" y="25"/>
                        <a:pt x="15" y="26"/>
                        <a:pt x="15" y="27"/>
                      </a:cubicBezTo>
                      <a:cubicBezTo>
                        <a:pt x="15" y="25"/>
                        <a:pt x="15" y="25"/>
                        <a:pt x="15" y="25"/>
                      </a:cubicBezTo>
                      <a:cubicBezTo>
                        <a:pt x="15" y="26"/>
                        <a:pt x="15" y="27"/>
                        <a:pt x="15" y="28"/>
                      </a:cubicBezTo>
                      <a:cubicBezTo>
                        <a:pt x="16" y="29"/>
                        <a:pt x="16" y="25"/>
                        <a:pt x="16" y="26"/>
                      </a:cubicBezTo>
                      <a:cubicBezTo>
                        <a:pt x="16" y="26"/>
                        <a:pt x="16" y="25"/>
                        <a:pt x="16" y="25"/>
                      </a:cubicBezTo>
                      <a:cubicBezTo>
                        <a:pt x="16" y="25"/>
                        <a:pt x="17" y="27"/>
                        <a:pt x="17" y="25"/>
                      </a:cubicBezTo>
                      <a:cubicBezTo>
                        <a:pt x="17" y="28"/>
                        <a:pt x="17" y="28"/>
                        <a:pt x="17" y="28"/>
                      </a:cubicBezTo>
                      <a:cubicBezTo>
                        <a:pt x="17" y="27"/>
                        <a:pt x="17" y="24"/>
                        <a:pt x="17" y="23"/>
                      </a:cubicBezTo>
                      <a:cubicBezTo>
                        <a:pt x="18" y="22"/>
                        <a:pt x="17" y="26"/>
                        <a:pt x="18" y="27"/>
                      </a:cubicBezTo>
                      <a:cubicBezTo>
                        <a:pt x="18" y="25"/>
                        <a:pt x="18" y="22"/>
                        <a:pt x="18" y="25"/>
                      </a:cubicBezTo>
                      <a:cubicBezTo>
                        <a:pt x="18" y="25"/>
                        <a:pt x="18" y="25"/>
                        <a:pt x="18" y="25"/>
                      </a:cubicBezTo>
                      <a:close/>
                      <a:moveTo>
                        <a:pt x="21" y="24"/>
                      </a:moveTo>
                      <a:cubicBezTo>
                        <a:pt x="21" y="24"/>
                        <a:pt x="21" y="25"/>
                        <a:pt x="21" y="24"/>
                      </a:cubicBezTo>
                      <a:cubicBezTo>
                        <a:pt x="21" y="22"/>
                        <a:pt x="21" y="23"/>
                        <a:pt x="21" y="24"/>
                      </a:cubicBezTo>
                      <a:close/>
                      <a:moveTo>
                        <a:pt x="25" y="19"/>
                      </a:moveTo>
                      <a:cubicBezTo>
                        <a:pt x="25" y="20"/>
                        <a:pt x="25" y="19"/>
                        <a:pt x="25" y="19"/>
                      </a:cubicBezTo>
                      <a:cubicBezTo>
                        <a:pt x="25" y="18"/>
                        <a:pt x="25" y="18"/>
                        <a:pt x="25" y="19"/>
                      </a:cubicBezTo>
                      <a:close/>
                      <a:moveTo>
                        <a:pt x="38" y="6"/>
                      </a:moveTo>
                      <a:cubicBezTo>
                        <a:pt x="38" y="6"/>
                        <a:pt x="38" y="6"/>
                        <a:pt x="38" y="6"/>
                      </a:cubicBezTo>
                      <a:cubicBezTo>
                        <a:pt x="38" y="5"/>
                        <a:pt x="38" y="5"/>
                        <a:pt x="38" y="6"/>
                      </a:cubicBezTo>
                      <a:close/>
                      <a:moveTo>
                        <a:pt x="38" y="6"/>
                      </a:moveTo>
                      <a:cubicBezTo>
                        <a:pt x="38" y="6"/>
                        <a:pt x="38" y="6"/>
                        <a:pt x="38" y="6"/>
                      </a:cubicBezTo>
                      <a:cubicBezTo>
                        <a:pt x="38" y="6"/>
                        <a:pt x="38" y="6"/>
                        <a:pt x="38" y="6"/>
                      </a:cubicBezTo>
                      <a:cubicBezTo>
                        <a:pt x="38" y="6"/>
                        <a:pt x="38" y="7"/>
                        <a:pt x="38" y="6"/>
                      </a:cubicBezTo>
                      <a:close/>
                      <a:moveTo>
                        <a:pt x="10" y="7"/>
                      </a:moveTo>
                      <a:cubicBezTo>
                        <a:pt x="10" y="8"/>
                        <a:pt x="10" y="8"/>
                        <a:pt x="10" y="8"/>
                      </a:cubicBezTo>
                      <a:cubicBezTo>
                        <a:pt x="10" y="8"/>
                        <a:pt x="10" y="8"/>
                        <a:pt x="10"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1" name="Freeform 2751"/>
                <p:cNvSpPr>
                  <a:spLocks/>
                </p:cNvSpPr>
                <p:nvPr/>
              </p:nvSpPr>
              <p:spPr bwMode="auto">
                <a:xfrm>
                  <a:off x="4982" y="137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2" name="Freeform 2752"/>
                <p:cNvSpPr>
                  <a:spLocks/>
                </p:cNvSpPr>
                <p:nvPr/>
              </p:nvSpPr>
              <p:spPr bwMode="auto">
                <a:xfrm>
                  <a:off x="4960" y="13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3" name="Freeform 2753"/>
                <p:cNvSpPr>
                  <a:spLocks/>
                </p:cNvSpPr>
                <p:nvPr/>
              </p:nvSpPr>
              <p:spPr bwMode="auto">
                <a:xfrm>
                  <a:off x="5003"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4" name="Freeform 2754"/>
                <p:cNvSpPr>
                  <a:spLocks/>
                </p:cNvSpPr>
                <p:nvPr/>
              </p:nvSpPr>
              <p:spPr bwMode="auto">
                <a:xfrm>
                  <a:off x="5017" y="13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5" name="Freeform 2755"/>
                <p:cNvSpPr>
                  <a:spLocks/>
                </p:cNvSpPr>
                <p:nvPr/>
              </p:nvSpPr>
              <p:spPr bwMode="auto">
                <a:xfrm>
                  <a:off x="5020" y="135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6" name="Freeform 2756"/>
                <p:cNvSpPr>
                  <a:spLocks/>
                </p:cNvSpPr>
                <p:nvPr/>
              </p:nvSpPr>
              <p:spPr bwMode="auto">
                <a:xfrm>
                  <a:off x="5017" y="1343"/>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3"/>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7" name="Freeform 2757"/>
                <p:cNvSpPr>
                  <a:spLocks/>
                </p:cNvSpPr>
                <p:nvPr/>
              </p:nvSpPr>
              <p:spPr bwMode="auto">
                <a:xfrm>
                  <a:off x="5017" y="134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8" name="Freeform 2758"/>
                <p:cNvSpPr>
                  <a:spLocks/>
                </p:cNvSpPr>
                <p:nvPr/>
              </p:nvSpPr>
              <p:spPr bwMode="auto">
                <a:xfrm>
                  <a:off x="5013" y="1329"/>
                  <a:ext cx="2" cy="10"/>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9" name="Freeform 2759"/>
                <p:cNvSpPr>
                  <a:spLocks/>
                </p:cNvSpPr>
                <p:nvPr/>
              </p:nvSpPr>
              <p:spPr bwMode="auto">
                <a:xfrm>
                  <a:off x="5017" y="135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0" name="Freeform 2760"/>
                <p:cNvSpPr>
                  <a:spLocks/>
                </p:cNvSpPr>
                <p:nvPr/>
              </p:nvSpPr>
              <p:spPr bwMode="auto">
                <a:xfrm>
                  <a:off x="5015" y="1355"/>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1" name="Freeform 2761"/>
                <p:cNvSpPr>
                  <a:spLocks/>
                </p:cNvSpPr>
                <p:nvPr/>
              </p:nvSpPr>
              <p:spPr bwMode="auto">
                <a:xfrm>
                  <a:off x="5015" y="13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2" name="Freeform 2762"/>
                <p:cNvSpPr>
                  <a:spLocks/>
                </p:cNvSpPr>
                <p:nvPr/>
              </p:nvSpPr>
              <p:spPr bwMode="auto">
                <a:xfrm>
                  <a:off x="5015" y="1360"/>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3" name="Freeform 2763"/>
                <p:cNvSpPr>
                  <a:spLocks/>
                </p:cNvSpPr>
                <p:nvPr/>
              </p:nvSpPr>
              <p:spPr bwMode="auto">
                <a:xfrm>
                  <a:off x="5010" y="1355"/>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4" name="Freeform 2764"/>
                <p:cNvSpPr>
                  <a:spLocks/>
                </p:cNvSpPr>
                <p:nvPr/>
              </p:nvSpPr>
              <p:spPr bwMode="auto">
                <a:xfrm>
                  <a:off x="5010" y="1365"/>
                  <a:ext cx="3" cy="4"/>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0"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5" name="Freeform 2765"/>
                <p:cNvSpPr>
                  <a:spLocks/>
                </p:cNvSpPr>
                <p:nvPr/>
              </p:nvSpPr>
              <p:spPr bwMode="auto">
                <a:xfrm>
                  <a:off x="5010" y="136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6" name="Freeform 2766"/>
                <p:cNvSpPr>
                  <a:spLocks/>
                </p:cNvSpPr>
                <p:nvPr/>
              </p:nvSpPr>
              <p:spPr bwMode="auto">
                <a:xfrm>
                  <a:off x="5003" y="1353"/>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7" name="Freeform 2767"/>
                <p:cNvSpPr>
                  <a:spLocks/>
                </p:cNvSpPr>
                <p:nvPr/>
              </p:nvSpPr>
              <p:spPr bwMode="auto">
                <a:xfrm>
                  <a:off x="4996" y="1379"/>
                  <a:ext cx="0" cy="9"/>
                </a:xfrm>
                <a:custGeom>
                  <a:avLst/>
                  <a:gdLst>
                    <a:gd name="T0" fmla="*/ 3 h 4"/>
                    <a:gd name="T1" fmla="*/ 1 h 4"/>
                    <a:gd name="T2" fmla="*/ 0 h 4"/>
                    <a:gd name="T3" fmla="*/ 3 h 4"/>
                  </a:gdLst>
                  <a:ahLst/>
                  <a:cxnLst>
                    <a:cxn ang="0">
                      <a:pos x="0" y="T0"/>
                    </a:cxn>
                    <a:cxn ang="0">
                      <a:pos x="0" y="T1"/>
                    </a:cxn>
                    <a:cxn ang="0">
                      <a:pos x="0" y="T2"/>
                    </a:cxn>
                    <a:cxn ang="0">
                      <a:pos x="0" y="T3"/>
                    </a:cxn>
                  </a:cxnLst>
                  <a:rect l="0" t="0" r="r" b="b"/>
                  <a:pathLst>
                    <a:path h="4">
                      <a:moveTo>
                        <a:pt x="0" y="3"/>
                      </a:moveTo>
                      <a:cubicBezTo>
                        <a:pt x="0" y="4"/>
                        <a:pt x="0" y="0"/>
                        <a:pt x="0" y="1"/>
                      </a:cubicBezTo>
                      <a:cubicBezTo>
                        <a:pt x="0" y="0"/>
                        <a:pt x="0" y="0"/>
                        <a:pt x="0" y="0"/>
                      </a:cubicBezTo>
                      <a:cubicBezTo>
                        <a:pt x="0" y="1"/>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8" name="Freeform 2768"/>
                <p:cNvSpPr>
                  <a:spLocks/>
                </p:cNvSpPr>
                <p:nvPr/>
              </p:nvSpPr>
              <p:spPr bwMode="auto">
                <a:xfrm>
                  <a:off x="4996" y="137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9" name="Freeform 2769"/>
                <p:cNvSpPr>
                  <a:spLocks/>
                </p:cNvSpPr>
                <p:nvPr/>
              </p:nvSpPr>
              <p:spPr bwMode="auto">
                <a:xfrm>
                  <a:off x="4922" y="1334"/>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0" name="Freeform 2770"/>
                <p:cNvSpPr>
                  <a:spLocks/>
                </p:cNvSpPr>
                <p:nvPr/>
              </p:nvSpPr>
              <p:spPr bwMode="auto">
                <a:xfrm>
                  <a:off x="4922" y="133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0"/>
                        <a:pt x="0" y="0"/>
                        <a:pt x="0" y="0"/>
                      </a:cubicBezTo>
                      <a:cubicBezTo>
                        <a:pt x="0" y="3"/>
                        <a:pt x="0" y="3"/>
                        <a:pt x="0" y="3"/>
                      </a:cubicBezTo>
                      <a:cubicBezTo>
                        <a:pt x="0" y="3"/>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1" name="Freeform 2771"/>
                <p:cNvSpPr>
                  <a:spLocks/>
                </p:cNvSpPr>
                <p:nvPr/>
              </p:nvSpPr>
              <p:spPr bwMode="auto">
                <a:xfrm>
                  <a:off x="4972" y="1388"/>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2" name="Freeform 2772"/>
                <p:cNvSpPr>
                  <a:spLocks/>
                </p:cNvSpPr>
                <p:nvPr/>
              </p:nvSpPr>
              <p:spPr bwMode="auto">
                <a:xfrm>
                  <a:off x="4968" y="1384"/>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3" name="Freeform 2773"/>
                <p:cNvSpPr>
                  <a:spLocks/>
                </p:cNvSpPr>
                <p:nvPr/>
              </p:nvSpPr>
              <p:spPr bwMode="auto">
                <a:xfrm>
                  <a:off x="4963" y="1388"/>
                  <a:ext cx="2" cy="8"/>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1" y="3"/>
                        <a:pt x="1" y="2"/>
                        <a:pt x="1" y="3"/>
                      </a:cubicBezTo>
                      <a:cubicBezTo>
                        <a:pt x="1" y="3"/>
                        <a:pt x="0"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4" name="Freeform 2774"/>
                <p:cNvSpPr>
                  <a:spLocks/>
                </p:cNvSpPr>
                <p:nvPr/>
              </p:nvSpPr>
              <p:spPr bwMode="auto">
                <a:xfrm>
                  <a:off x="6086" y="1225"/>
                  <a:ext cx="5" cy="5"/>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1" y="1"/>
                        <a:pt x="2" y="1"/>
                      </a:cubicBezTo>
                      <a:cubicBezTo>
                        <a:pt x="1"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5" name="Freeform 2775"/>
                <p:cNvSpPr>
                  <a:spLocks/>
                </p:cNvSpPr>
                <p:nvPr/>
              </p:nvSpPr>
              <p:spPr bwMode="auto">
                <a:xfrm>
                  <a:off x="6057" y="1225"/>
                  <a:ext cx="8" cy="2"/>
                </a:xfrm>
                <a:custGeom>
                  <a:avLst/>
                  <a:gdLst>
                    <a:gd name="T0" fmla="*/ 5 w 8"/>
                    <a:gd name="T1" fmla="*/ 0 h 2"/>
                    <a:gd name="T2" fmla="*/ 8 w 8"/>
                    <a:gd name="T3" fmla="*/ 0 h 2"/>
                    <a:gd name="T4" fmla="*/ 0 w 8"/>
                    <a:gd name="T5" fmla="*/ 2 h 2"/>
                    <a:gd name="T6" fmla="*/ 5 w 8"/>
                    <a:gd name="T7" fmla="*/ 0 h 2"/>
                  </a:gdLst>
                  <a:ahLst/>
                  <a:cxnLst>
                    <a:cxn ang="0">
                      <a:pos x="T0" y="T1"/>
                    </a:cxn>
                    <a:cxn ang="0">
                      <a:pos x="T2" y="T3"/>
                    </a:cxn>
                    <a:cxn ang="0">
                      <a:pos x="T4" y="T5"/>
                    </a:cxn>
                    <a:cxn ang="0">
                      <a:pos x="T6" y="T7"/>
                    </a:cxn>
                  </a:cxnLst>
                  <a:rect l="0" t="0" r="r" b="b"/>
                  <a:pathLst>
                    <a:path w="8" h="2">
                      <a:moveTo>
                        <a:pt x="5" y="0"/>
                      </a:moveTo>
                      <a:lnTo>
                        <a:pt x="8" y="0"/>
                      </a:lnTo>
                      <a:lnTo>
                        <a:pt x="0"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6" name="Freeform 2776"/>
                <p:cNvSpPr>
                  <a:spLocks/>
                </p:cNvSpPr>
                <p:nvPr/>
              </p:nvSpPr>
              <p:spPr bwMode="auto">
                <a:xfrm>
                  <a:off x="6043" y="1213"/>
                  <a:ext cx="14" cy="9"/>
                </a:xfrm>
                <a:custGeom>
                  <a:avLst/>
                  <a:gdLst>
                    <a:gd name="T0" fmla="*/ 0 w 6"/>
                    <a:gd name="T1" fmla="*/ 0 h 4"/>
                    <a:gd name="T2" fmla="*/ 4 w 6"/>
                    <a:gd name="T3" fmla="*/ 4 h 4"/>
                    <a:gd name="T4" fmla="*/ 4 w 6"/>
                    <a:gd name="T5" fmla="*/ 4 h 4"/>
                    <a:gd name="T6" fmla="*/ 6 w 6"/>
                    <a:gd name="T7" fmla="*/ 3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0" y="3"/>
                        <a:pt x="3" y="2"/>
                        <a:pt x="4" y="4"/>
                      </a:cubicBezTo>
                      <a:cubicBezTo>
                        <a:pt x="4" y="4"/>
                        <a:pt x="4" y="4"/>
                        <a:pt x="4" y="4"/>
                      </a:cubicBezTo>
                      <a:cubicBezTo>
                        <a:pt x="6" y="3"/>
                        <a:pt x="6" y="3"/>
                        <a:pt x="6" y="3"/>
                      </a:cubicBezTo>
                      <a:cubicBezTo>
                        <a:pt x="4" y="2"/>
                        <a:pt x="1"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7" name="Freeform 2777"/>
                <p:cNvSpPr>
                  <a:spLocks/>
                </p:cNvSpPr>
                <p:nvPr/>
              </p:nvSpPr>
              <p:spPr bwMode="auto">
                <a:xfrm>
                  <a:off x="6039" y="1196"/>
                  <a:ext cx="7" cy="3"/>
                </a:xfrm>
                <a:custGeom>
                  <a:avLst/>
                  <a:gdLst>
                    <a:gd name="T0" fmla="*/ 2 w 3"/>
                    <a:gd name="T1" fmla="*/ 0 h 1"/>
                    <a:gd name="T2" fmla="*/ 3 w 3"/>
                    <a:gd name="T3" fmla="*/ 1 h 1"/>
                    <a:gd name="T4" fmla="*/ 3 w 3"/>
                    <a:gd name="T5" fmla="*/ 0 h 1"/>
                    <a:gd name="T6" fmla="*/ 2 w 3"/>
                    <a:gd name="T7" fmla="*/ 0 h 1"/>
                  </a:gdLst>
                  <a:ahLst/>
                  <a:cxnLst>
                    <a:cxn ang="0">
                      <a:pos x="T0" y="T1"/>
                    </a:cxn>
                    <a:cxn ang="0">
                      <a:pos x="T2" y="T3"/>
                    </a:cxn>
                    <a:cxn ang="0">
                      <a:pos x="T4" y="T5"/>
                    </a:cxn>
                    <a:cxn ang="0">
                      <a:pos x="T6" y="T7"/>
                    </a:cxn>
                  </a:cxnLst>
                  <a:rect l="0" t="0" r="r" b="b"/>
                  <a:pathLst>
                    <a:path w="3" h="1">
                      <a:moveTo>
                        <a:pt x="2" y="0"/>
                      </a:moveTo>
                      <a:cubicBezTo>
                        <a:pt x="1" y="1"/>
                        <a:pt x="0" y="0"/>
                        <a:pt x="3" y="1"/>
                      </a:cubicBezTo>
                      <a:cubicBezTo>
                        <a:pt x="3" y="0"/>
                        <a:pt x="3" y="0"/>
                        <a:pt x="3"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8" name="Freeform 2778"/>
                <p:cNvSpPr>
                  <a:spLocks/>
                </p:cNvSpPr>
                <p:nvPr/>
              </p:nvSpPr>
              <p:spPr bwMode="auto">
                <a:xfrm>
                  <a:off x="6046" y="1194"/>
                  <a:ext cx="0" cy="5"/>
                </a:xfrm>
                <a:custGeom>
                  <a:avLst/>
                  <a:gdLst>
                    <a:gd name="T0" fmla="*/ 1 h 2"/>
                    <a:gd name="T1" fmla="*/ 1 h 2"/>
                  </a:gdLst>
                  <a:ahLst/>
                  <a:cxnLst>
                    <a:cxn ang="0">
                      <a:pos x="0" y="T0"/>
                    </a:cxn>
                    <a:cxn ang="0">
                      <a:pos x="0" y="T1"/>
                    </a:cxn>
                  </a:cxnLst>
                  <a:rect l="0" t="0" r="r" b="b"/>
                  <a:pathLst>
                    <a:path h="2">
                      <a:moveTo>
                        <a:pt x="0" y="1"/>
                      </a:move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9" name="Freeform 2779"/>
                <p:cNvSpPr>
                  <a:spLocks/>
                </p:cNvSpPr>
                <p:nvPr/>
              </p:nvSpPr>
              <p:spPr bwMode="auto">
                <a:xfrm>
                  <a:off x="6036" y="1187"/>
                  <a:ext cx="3" cy="5"/>
                </a:xfrm>
                <a:custGeom>
                  <a:avLst/>
                  <a:gdLst>
                    <a:gd name="T0" fmla="*/ 0 w 1"/>
                    <a:gd name="T1" fmla="*/ 2 h 2"/>
                    <a:gd name="T2" fmla="*/ 1 w 1"/>
                    <a:gd name="T3" fmla="*/ 2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0" y="1"/>
                        <a:pt x="1" y="1"/>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0" name="Freeform 2780"/>
                <p:cNvSpPr>
                  <a:spLocks/>
                </p:cNvSpPr>
                <p:nvPr/>
              </p:nvSpPr>
              <p:spPr bwMode="auto">
                <a:xfrm>
                  <a:off x="6029" y="11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1" name="Freeform 2781"/>
                <p:cNvSpPr>
                  <a:spLocks/>
                </p:cNvSpPr>
                <p:nvPr/>
              </p:nvSpPr>
              <p:spPr bwMode="auto">
                <a:xfrm>
                  <a:off x="6031" y="1194"/>
                  <a:ext cx="5" cy="5"/>
                </a:xfrm>
                <a:custGeom>
                  <a:avLst/>
                  <a:gdLst>
                    <a:gd name="T0" fmla="*/ 2 w 2"/>
                    <a:gd name="T1" fmla="*/ 0 h 2"/>
                    <a:gd name="T2" fmla="*/ 0 w 2"/>
                    <a:gd name="T3" fmla="*/ 0 h 2"/>
                    <a:gd name="T4" fmla="*/ 1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0"/>
                        <a:pt x="0" y="0"/>
                        <a:pt x="0" y="0"/>
                      </a:cubicBezTo>
                      <a:cubicBezTo>
                        <a:pt x="0" y="1"/>
                        <a:pt x="0" y="2"/>
                        <a:pt x="1" y="0"/>
                      </a:cubicBezTo>
                      <a:cubicBezTo>
                        <a:pt x="0"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2" name="Freeform 2782"/>
                <p:cNvSpPr>
                  <a:spLocks/>
                </p:cNvSpPr>
                <p:nvPr/>
              </p:nvSpPr>
              <p:spPr bwMode="auto">
                <a:xfrm>
                  <a:off x="6034" y="1196"/>
                  <a:ext cx="7" cy="7"/>
                </a:xfrm>
                <a:custGeom>
                  <a:avLst/>
                  <a:gdLst>
                    <a:gd name="T0" fmla="*/ 1 w 3"/>
                    <a:gd name="T1" fmla="*/ 0 h 3"/>
                    <a:gd name="T2" fmla="*/ 0 w 3"/>
                    <a:gd name="T3" fmla="*/ 2 h 3"/>
                    <a:gd name="T4" fmla="*/ 1 w 3"/>
                    <a:gd name="T5" fmla="*/ 0 h 3"/>
                  </a:gdLst>
                  <a:ahLst/>
                  <a:cxnLst>
                    <a:cxn ang="0">
                      <a:pos x="T0" y="T1"/>
                    </a:cxn>
                    <a:cxn ang="0">
                      <a:pos x="T2" y="T3"/>
                    </a:cxn>
                    <a:cxn ang="0">
                      <a:pos x="T4" y="T5"/>
                    </a:cxn>
                  </a:cxnLst>
                  <a:rect l="0" t="0" r="r" b="b"/>
                  <a:pathLst>
                    <a:path w="3" h="3">
                      <a:moveTo>
                        <a:pt x="1" y="0"/>
                      </a:moveTo>
                      <a:cubicBezTo>
                        <a:pt x="1" y="1"/>
                        <a:pt x="2" y="2"/>
                        <a:pt x="0" y="2"/>
                      </a:cubicBezTo>
                      <a:cubicBezTo>
                        <a:pt x="3" y="3"/>
                        <a:pt x="3"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3" name="Freeform 2783"/>
                <p:cNvSpPr>
                  <a:spLocks/>
                </p:cNvSpPr>
                <p:nvPr/>
              </p:nvSpPr>
              <p:spPr bwMode="auto">
                <a:xfrm>
                  <a:off x="6039" y="1218"/>
                  <a:ext cx="4" cy="4"/>
                </a:xfrm>
                <a:custGeom>
                  <a:avLst/>
                  <a:gdLst>
                    <a:gd name="T0" fmla="*/ 0 w 2"/>
                    <a:gd name="T1" fmla="*/ 1 h 2"/>
                    <a:gd name="T2" fmla="*/ 1 w 2"/>
                    <a:gd name="T3" fmla="*/ 2 h 2"/>
                    <a:gd name="T4" fmla="*/ 2 w 2"/>
                    <a:gd name="T5" fmla="*/ 2 h 2"/>
                    <a:gd name="T6" fmla="*/ 0 w 2"/>
                    <a:gd name="T7" fmla="*/ 1 h 2"/>
                  </a:gdLst>
                  <a:ahLst/>
                  <a:cxnLst>
                    <a:cxn ang="0">
                      <a:pos x="T0" y="T1"/>
                    </a:cxn>
                    <a:cxn ang="0">
                      <a:pos x="T2" y="T3"/>
                    </a:cxn>
                    <a:cxn ang="0">
                      <a:pos x="T4" y="T5"/>
                    </a:cxn>
                    <a:cxn ang="0">
                      <a:pos x="T6" y="T7"/>
                    </a:cxn>
                  </a:cxnLst>
                  <a:rect l="0" t="0" r="r" b="b"/>
                  <a:pathLst>
                    <a:path w="2" h="2">
                      <a:moveTo>
                        <a:pt x="0" y="1"/>
                      </a:moveTo>
                      <a:cubicBezTo>
                        <a:pt x="1" y="2"/>
                        <a:pt x="1" y="2"/>
                        <a:pt x="1" y="2"/>
                      </a:cubicBezTo>
                      <a:cubicBezTo>
                        <a:pt x="2" y="2"/>
                        <a:pt x="2" y="2"/>
                        <a:pt x="2" y="2"/>
                      </a:cubicBezTo>
                      <a:cubicBezTo>
                        <a:pt x="1" y="2"/>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4" name="Freeform 2784"/>
                <p:cNvSpPr>
                  <a:spLocks/>
                </p:cNvSpPr>
                <p:nvPr/>
              </p:nvSpPr>
              <p:spPr bwMode="auto">
                <a:xfrm>
                  <a:off x="6020" y="1180"/>
                  <a:ext cx="2" cy="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1"/>
                        <a:pt x="0" y="2"/>
                      </a:cubicBezTo>
                      <a:cubicBezTo>
                        <a:pt x="1" y="2"/>
                        <a:pt x="1" y="2"/>
                        <a:pt x="1" y="2"/>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5" name="Freeform 2785"/>
                <p:cNvSpPr>
                  <a:spLocks/>
                </p:cNvSpPr>
                <p:nvPr/>
              </p:nvSpPr>
              <p:spPr bwMode="auto">
                <a:xfrm>
                  <a:off x="6015" y="1185"/>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6" name="Freeform 2786"/>
                <p:cNvSpPr>
                  <a:spLocks/>
                </p:cNvSpPr>
                <p:nvPr/>
              </p:nvSpPr>
              <p:spPr bwMode="auto">
                <a:xfrm>
                  <a:off x="6024" y="1199"/>
                  <a:ext cx="10" cy="2"/>
                </a:xfrm>
                <a:custGeom>
                  <a:avLst/>
                  <a:gdLst>
                    <a:gd name="T0" fmla="*/ 0 w 10"/>
                    <a:gd name="T1" fmla="*/ 2 h 2"/>
                    <a:gd name="T2" fmla="*/ 10 w 10"/>
                    <a:gd name="T3" fmla="*/ 0 h 2"/>
                    <a:gd name="T4" fmla="*/ 0 w 10"/>
                    <a:gd name="T5" fmla="*/ 2 h 2"/>
                    <a:gd name="T6" fmla="*/ 0 w 10"/>
                    <a:gd name="T7" fmla="*/ 2 h 2"/>
                  </a:gdLst>
                  <a:ahLst/>
                  <a:cxnLst>
                    <a:cxn ang="0">
                      <a:pos x="T0" y="T1"/>
                    </a:cxn>
                    <a:cxn ang="0">
                      <a:pos x="T2" y="T3"/>
                    </a:cxn>
                    <a:cxn ang="0">
                      <a:pos x="T4" y="T5"/>
                    </a:cxn>
                    <a:cxn ang="0">
                      <a:pos x="T6" y="T7"/>
                    </a:cxn>
                  </a:cxnLst>
                  <a:rect l="0" t="0" r="r" b="b"/>
                  <a:pathLst>
                    <a:path w="10" h="2">
                      <a:moveTo>
                        <a:pt x="0" y="2"/>
                      </a:moveTo>
                      <a:lnTo>
                        <a:pt x="1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7" name="Freeform 2787"/>
                <p:cNvSpPr>
                  <a:spLocks/>
                </p:cNvSpPr>
                <p:nvPr/>
              </p:nvSpPr>
              <p:spPr bwMode="auto">
                <a:xfrm>
                  <a:off x="6010" y="1170"/>
                  <a:ext cx="7" cy="3"/>
                </a:xfrm>
                <a:custGeom>
                  <a:avLst/>
                  <a:gdLst>
                    <a:gd name="T0" fmla="*/ 2 w 7"/>
                    <a:gd name="T1" fmla="*/ 0 h 3"/>
                    <a:gd name="T2" fmla="*/ 7 w 7"/>
                    <a:gd name="T3" fmla="*/ 0 h 3"/>
                    <a:gd name="T4" fmla="*/ 0 w 7"/>
                    <a:gd name="T5" fmla="*/ 3 h 3"/>
                    <a:gd name="T6" fmla="*/ 2 w 7"/>
                    <a:gd name="T7" fmla="*/ 0 h 3"/>
                  </a:gdLst>
                  <a:ahLst/>
                  <a:cxnLst>
                    <a:cxn ang="0">
                      <a:pos x="T0" y="T1"/>
                    </a:cxn>
                    <a:cxn ang="0">
                      <a:pos x="T2" y="T3"/>
                    </a:cxn>
                    <a:cxn ang="0">
                      <a:pos x="T4" y="T5"/>
                    </a:cxn>
                    <a:cxn ang="0">
                      <a:pos x="T6" y="T7"/>
                    </a:cxn>
                  </a:cxnLst>
                  <a:rect l="0" t="0" r="r" b="b"/>
                  <a:pathLst>
                    <a:path w="7" h="3">
                      <a:moveTo>
                        <a:pt x="2" y="0"/>
                      </a:moveTo>
                      <a:lnTo>
                        <a:pt x="7" y="0"/>
                      </a:lnTo>
                      <a:lnTo>
                        <a:pt x="0"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8" name="Freeform 2788"/>
                <p:cNvSpPr>
                  <a:spLocks/>
                </p:cNvSpPr>
                <p:nvPr/>
              </p:nvSpPr>
              <p:spPr bwMode="auto">
                <a:xfrm>
                  <a:off x="6001" y="1161"/>
                  <a:ext cx="9" cy="7"/>
                </a:xfrm>
                <a:custGeom>
                  <a:avLst/>
                  <a:gdLst>
                    <a:gd name="T0" fmla="*/ 2 w 4"/>
                    <a:gd name="T1" fmla="*/ 3 h 3"/>
                    <a:gd name="T2" fmla="*/ 4 w 4"/>
                    <a:gd name="T3" fmla="*/ 0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cubicBezTo>
                        <a:pt x="3" y="2"/>
                        <a:pt x="3" y="0"/>
                        <a:pt x="4" y="0"/>
                      </a:cubicBezTo>
                      <a:cubicBezTo>
                        <a:pt x="3" y="0"/>
                        <a:pt x="2" y="0"/>
                        <a:pt x="0" y="0"/>
                      </a:cubicBezTo>
                      <a:cubicBezTo>
                        <a:pt x="1" y="0"/>
                        <a:pt x="2" y="1"/>
                        <a:pt x="2"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9" name="Freeform 2789"/>
                <p:cNvSpPr>
                  <a:spLocks/>
                </p:cNvSpPr>
                <p:nvPr/>
              </p:nvSpPr>
              <p:spPr bwMode="auto">
                <a:xfrm>
                  <a:off x="5998" y="116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0" name="Freeform 2790"/>
                <p:cNvSpPr>
                  <a:spLocks/>
                </p:cNvSpPr>
                <p:nvPr/>
              </p:nvSpPr>
              <p:spPr bwMode="auto">
                <a:xfrm>
                  <a:off x="6010" y="1175"/>
                  <a:ext cx="2" cy="5"/>
                </a:xfrm>
                <a:custGeom>
                  <a:avLst/>
                  <a:gdLst>
                    <a:gd name="T0" fmla="*/ 1 w 1"/>
                    <a:gd name="T1" fmla="*/ 2 h 2"/>
                    <a:gd name="T2" fmla="*/ 1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1" y="0"/>
                      </a:cubicBezTo>
                      <a:cubicBezTo>
                        <a:pt x="0" y="2"/>
                        <a:pt x="0" y="2"/>
                        <a:pt x="0" y="2"/>
                      </a:cubicBezTo>
                      <a:cubicBezTo>
                        <a:pt x="0" y="2"/>
                        <a:pt x="1"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1" name="Freeform 2791"/>
                <p:cNvSpPr>
                  <a:spLocks/>
                </p:cNvSpPr>
                <p:nvPr/>
              </p:nvSpPr>
              <p:spPr bwMode="auto">
                <a:xfrm>
                  <a:off x="6008" y="1177"/>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2" name="Freeform 2792"/>
                <p:cNvSpPr>
                  <a:spLocks/>
                </p:cNvSpPr>
                <p:nvPr/>
              </p:nvSpPr>
              <p:spPr bwMode="auto">
                <a:xfrm>
                  <a:off x="6012" y="1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3" name="Freeform 2793"/>
                <p:cNvSpPr>
                  <a:spLocks/>
                </p:cNvSpPr>
                <p:nvPr/>
              </p:nvSpPr>
              <p:spPr bwMode="auto">
                <a:xfrm>
                  <a:off x="6012" y="1192"/>
                  <a:ext cx="8" cy="7"/>
                </a:xfrm>
                <a:custGeom>
                  <a:avLst/>
                  <a:gdLst>
                    <a:gd name="T0" fmla="*/ 3 w 3"/>
                    <a:gd name="T1" fmla="*/ 0 h 3"/>
                    <a:gd name="T2" fmla="*/ 1 w 3"/>
                    <a:gd name="T3" fmla="*/ 3 h 3"/>
                    <a:gd name="T4" fmla="*/ 3 w 3"/>
                    <a:gd name="T5" fmla="*/ 0 h 3"/>
                  </a:gdLst>
                  <a:ahLst/>
                  <a:cxnLst>
                    <a:cxn ang="0">
                      <a:pos x="T0" y="T1"/>
                    </a:cxn>
                    <a:cxn ang="0">
                      <a:pos x="T2" y="T3"/>
                    </a:cxn>
                    <a:cxn ang="0">
                      <a:pos x="T4" y="T5"/>
                    </a:cxn>
                  </a:cxnLst>
                  <a:rect l="0" t="0" r="r" b="b"/>
                  <a:pathLst>
                    <a:path w="3" h="3">
                      <a:moveTo>
                        <a:pt x="3" y="0"/>
                      </a:moveTo>
                      <a:cubicBezTo>
                        <a:pt x="2" y="1"/>
                        <a:pt x="0" y="0"/>
                        <a:pt x="1" y="3"/>
                      </a:cubicBezTo>
                      <a:cubicBezTo>
                        <a:pt x="2" y="2"/>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4" name="Freeform 2794"/>
                <p:cNvSpPr>
                  <a:spLocks/>
                </p:cNvSpPr>
                <p:nvPr/>
              </p:nvSpPr>
              <p:spPr bwMode="auto">
                <a:xfrm>
                  <a:off x="6010" y="1185"/>
                  <a:ext cx="5" cy="4"/>
                </a:xfrm>
                <a:custGeom>
                  <a:avLst/>
                  <a:gdLst>
                    <a:gd name="T0" fmla="*/ 0 w 2"/>
                    <a:gd name="T1" fmla="*/ 0 h 2"/>
                    <a:gd name="T2" fmla="*/ 1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0"/>
                        <a:pt x="2"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5" name="Rectangle 2795"/>
                <p:cNvSpPr>
                  <a:spLocks noChangeArrowheads="1"/>
                </p:cNvSpPr>
                <p:nvPr/>
              </p:nvSpPr>
              <p:spPr bwMode="auto">
                <a:xfrm>
                  <a:off x="6008" y="1185"/>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6" name="Freeform 2796"/>
                <p:cNvSpPr>
                  <a:spLocks/>
                </p:cNvSpPr>
                <p:nvPr/>
              </p:nvSpPr>
              <p:spPr bwMode="auto">
                <a:xfrm>
                  <a:off x="5994" y="1168"/>
                  <a:ext cx="7" cy="5"/>
                </a:xfrm>
                <a:custGeom>
                  <a:avLst/>
                  <a:gdLst>
                    <a:gd name="T0" fmla="*/ 3 w 3"/>
                    <a:gd name="T1" fmla="*/ 0 h 2"/>
                    <a:gd name="T2" fmla="*/ 0 w 3"/>
                    <a:gd name="T3" fmla="*/ 0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1"/>
                        <a:pt x="1" y="0"/>
                        <a:pt x="0" y="0"/>
                      </a:cubicBezTo>
                      <a:cubicBezTo>
                        <a:pt x="1" y="1"/>
                        <a:pt x="1" y="1"/>
                        <a:pt x="2" y="2"/>
                      </a:cubicBezTo>
                      <a:cubicBezTo>
                        <a:pt x="2" y="2"/>
                        <a:pt x="3"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7" name="Freeform 2797"/>
                <p:cNvSpPr>
                  <a:spLocks/>
                </p:cNvSpPr>
                <p:nvPr/>
              </p:nvSpPr>
              <p:spPr bwMode="auto">
                <a:xfrm>
                  <a:off x="6005" y="1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8" name="Freeform 2798"/>
                <p:cNvSpPr>
                  <a:spLocks/>
                </p:cNvSpPr>
                <p:nvPr/>
              </p:nvSpPr>
              <p:spPr bwMode="auto">
                <a:xfrm>
                  <a:off x="5979" y="115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9" name="Freeform 2799"/>
                <p:cNvSpPr>
                  <a:spLocks/>
                </p:cNvSpPr>
                <p:nvPr/>
              </p:nvSpPr>
              <p:spPr bwMode="auto">
                <a:xfrm>
                  <a:off x="5998" y="1173"/>
                  <a:ext cx="3" cy="2"/>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0" name="Freeform 2800"/>
                <p:cNvSpPr>
                  <a:spLocks/>
                </p:cNvSpPr>
                <p:nvPr/>
              </p:nvSpPr>
              <p:spPr bwMode="auto">
                <a:xfrm>
                  <a:off x="5994" y="116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1" name="Freeform 2801"/>
                <p:cNvSpPr>
                  <a:spLocks/>
                </p:cNvSpPr>
                <p:nvPr/>
              </p:nvSpPr>
              <p:spPr bwMode="auto">
                <a:xfrm>
                  <a:off x="6005"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2" name="Freeform 2802"/>
                <p:cNvSpPr>
                  <a:spLocks/>
                </p:cNvSpPr>
                <p:nvPr/>
              </p:nvSpPr>
              <p:spPr bwMode="auto">
                <a:xfrm>
                  <a:off x="6001" y="1173"/>
                  <a:ext cx="4" cy="2"/>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1" y="1"/>
                        <a:pt x="1" y="1"/>
                        <a:pt x="2" y="1"/>
                      </a:cubicBezTo>
                      <a:cubicBezTo>
                        <a:pt x="2"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3" name="Freeform 2803"/>
                <p:cNvSpPr>
                  <a:spLocks/>
                </p:cNvSpPr>
                <p:nvPr/>
              </p:nvSpPr>
              <p:spPr bwMode="auto">
                <a:xfrm>
                  <a:off x="5958" y="1156"/>
                  <a:ext cx="21" cy="19"/>
                </a:xfrm>
                <a:custGeom>
                  <a:avLst/>
                  <a:gdLst>
                    <a:gd name="T0" fmla="*/ 1 w 9"/>
                    <a:gd name="T1" fmla="*/ 7 h 8"/>
                    <a:gd name="T2" fmla="*/ 4 w 9"/>
                    <a:gd name="T3" fmla="*/ 8 h 8"/>
                    <a:gd name="T4" fmla="*/ 9 w 9"/>
                    <a:gd name="T5" fmla="*/ 0 h 8"/>
                    <a:gd name="T6" fmla="*/ 7 w 9"/>
                    <a:gd name="T7" fmla="*/ 1 h 8"/>
                    <a:gd name="T8" fmla="*/ 6 w 9"/>
                    <a:gd name="T9" fmla="*/ 5 h 8"/>
                    <a:gd name="T10" fmla="*/ 5 w 9"/>
                    <a:gd name="T11" fmla="*/ 2 h 8"/>
                    <a:gd name="T12" fmla="*/ 0 w 9"/>
                    <a:gd name="T13" fmla="*/ 5 h 8"/>
                    <a:gd name="T14" fmla="*/ 2 w 9"/>
                    <a:gd name="T15" fmla="*/ 6 h 8"/>
                    <a:gd name="T16" fmla="*/ 1 w 9"/>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1" y="7"/>
                      </a:moveTo>
                      <a:cubicBezTo>
                        <a:pt x="2" y="6"/>
                        <a:pt x="4" y="6"/>
                        <a:pt x="4" y="8"/>
                      </a:cubicBezTo>
                      <a:cubicBezTo>
                        <a:pt x="6" y="8"/>
                        <a:pt x="8" y="3"/>
                        <a:pt x="9" y="0"/>
                      </a:cubicBezTo>
                      <a:cubicBezTo>
                        <a:pt x="9" y="1"/>
                        <a:pt x="9" y="1"/>
                        <a:pt x="7" y="1"/>
                      </a:cubicBezTo>
                      <a:cubicBezTo>
                        <a:pt x="7" y="2"/>
                        <a:pt x="8" y="5"/>
                        <a:pt x="6" y="5"/>
                      </a:cubicBezTo>
                      <a:cubicBezTo>
                        <a:pt x="4" y="4"/>
                        <a:pt x="5" y="3"/>
                        <a:pt x="5" y="2"/>
                      </a:cubicBezTo>
                      <a:cubicBezTo>
                        <a:pt x="4" y="4"/>
                        <a:pt x="1" y="3"/>
                        <a:pt x="0" y="5"/>
                      </a:cubicBezTo>
                      <a:cubicBezTo>
                        <a:pt x="2" y="6"/>
                        <a:pt x="2" y="6"/>
                        <a:pt x="2" y="6"/>
                      </a:cubicBezTo>
                      <a:cubicBezTo>
                        <a:pt x="1" y="6"/>
                        <a:pt x="0" y="6"/>
                        <a:pt x="1" y="7"/>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4" name="Freeform 2804"/>
                <p:cNvSpPr>
                  <a:spLocks/>
                </p:cNvSpPr>
                <p:nvPr/>
              </p:nvSpPr>
              <p:spPr bwMode="auto">
                <a:xfrm>
                  <a:off x="5982" y="1154"/>
                  <a:ext cx="4" cy="7"/>
                </a:xfrm>
                <a:custGeom>
                  <a:avLst/>
                  <a:gdLst>
                    <a:gd name="T0" fmla="*/ 1 w 2"/>
                    <a:gd name="T1" fmla="*/ 3 h 3"/>
                    <a:gd name="T2" fmla="*/ 2 w 2"/>
                    <a:gd name="T3" fmla="*/ 3 h 3"/>
                    <a:gd name="T4" fmla="*/ 2 w 2"/>
                    <a:gd name="T5" fmla="*/ 0 h 3"/>
                    <a:gd name="T6" fmla="*/ 0 w 2"/>
                    <a:gd name="T7" fmla="*/ 1 h 3"/>
                    <a:gd name="T8" fmla="*/ 2 w 2"/>
                    <a:gd name="T9" fmla="*/ 3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3"/>
                        <a:pt x="2" y="3"/>
                      </a:cubicBezTo>
                      <a:cubicBezTo>
                        <a:pt x="2" y="3"/>
                        <a:pt x="2" y="2"/>
                        <a:pt x="2" y="0"/>
                      </a:cubicBezTo>
                      <a:cubicBezTo>
                        <a:pt x="1" y="0"/>
                        <a:pt x="0" y="1"/>
                        <a:pt x="0" y="1"/>
                      </a:cubicBezTo>
                      <a:cubicBezTo>
                        <a:pt x="2" y="3"/>
                        <a:pt x="2" y="3"/>
                        <a:pt x="2" y="3"/>
                      </a:cubicBezTo>
                      <a:lnTo>
                        <a:pt x="1"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5" name="Freeform 2805"/>
                <p:cNvSpPr>
                  <a:spLocks/>
                </p:cNvSpPr>
                <p:nvPr/>
              </p:nvSpPr>
              <p:spPr bwMode="auto">
                <a:xfrm>
                  <a:off x="5984" y="1161"/>
                  <a:ext cx="10" cy="14"/>
                </a:xfrm>
                <a:custGeom>
                  <a:avLst/>
                  <a:gdLst>
                    <a:gd name="T0" fmla="*/ 3 w 4"/>
                    <a:gd name="T1" fmla="*/ 2 h 6"/>
                    <a:gd name="T2" fmla="*/ 0 w 4"/>
                    <a:gd name="T3" fmla="*/ 5 h 6"/>
                    <a:gd name="T4" fmla="*/ 3 w 4"/>
                    <a:gd name="T5" fmla="*/ 5 h 6"/>
                    <a:gd name="T6" fmla="*/ 3 w 4"/>
                    <a:gd name="T7" fmla="*/ 2 h 6"/>
                    <a:gd name="T8" fmla="*/ 4 w 4"/>
                    <a:gd name="T9" fmla="*/ 3 h 6"/>
                    <a:gd name="T10" fmla="*/ 4 w 4"/>
                    <a:gd name="T11" fmla="*/ 1 h 6"/>
                    <a:gd name="T12" fmla="*/ 4 w 4"/>
                    <a:gd name="T13" fmla="*/ 1 h 6"/>
                    <a:gd name="T14" fmla="*/ 4 w 4"/>
                    <a:gd name="T15" fmla="*/ 1 h 6"/>
                    <a:gd name="T16" fmla="*/ 4 w 4"/>
                    <a:gd name="T17" fmla="*/ 1 h 6"/>
                    <a:gd name="T18" fmla="*/ 4 w 4"/>
                    <a:gd name="T19" fmla="*/ 2 h 6"/>
                    <a:gd name="T20" fmla="*/ 4 w 4"/>
                    <a:gd name="T21" fmla="*/ 2 h 6"/>
                    <a:gd name="T22" fmla="*/ 3 w 4"/>
                    <a:gd name="T23" fmla="*/ 2 h 6"/>
                    <a:gd name="T24" fmla="*/ 4 w 4"/>
                    <a:gd name="T25" fmla="*/ 2 h 6"/>
                    <a:gd name="T26" fmla="*/ 4 w 4"/>
                    <a:gd name="T27" fmla="*/ 1 h 6"/>
                    <a:gd name="T28" fmla="*/ 4 w 4"/>
                    <a:gd name="T29" fmla="*/ 1 h 6"/>
                    <a:gd name="T30" fmla="*/ 1 w 4"/>
                    <a:gd name="T31" fmla="*/ 0 h 6"/>
                    <a:gd name="T32" fmla="*/ 3 w 4"/>
                    <a:gd name="T3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6">
                      <a:moveTo>
                        <a:pt x="3" y="2"/>
                      </a:moveTo>
                      <a:cubicBezTo>
                        <a:pt x="2" y="3"/>
                        <a:pt x="0" y="3"/>
                        <a:pt x="0" y="5"/>
                      </a:cubicBezTo>
                      <a:cubicBezTo>
                        <a:pt x="1" y="6"/>
                        <a:pt x="1" y="4"/>
                        <a:pt x="3" y="5"/>
                      </a:cubicBezTo>
                      <a:cubicBezTo>
                        <a:pt x="0" y="3"/>
                        <a:pt x="4" y="4"/>
                        <a:pt x="3" y="2"/>
                      </a:cubicBezTo>
                      <a:cubicBezTo>
                        <a:pt x="4" y="2"/>
                        <a:pt x="4" y="3"/>
                        <a:pt x="4" y="3"/>
                      </a:cubicBezTo>
                      <a:cubicBezTo>
                        <a:pt x="4" y="2"/>
                        <a:pt x="4" y="2"/>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1"/>
                        <a:pt x="3" y="2"/>
                        <a:pt x="4" y="2"/>
                      </a:cubicBezTo>
                      <a:cubicBezTo>
                        <a:pt x="4" y="1"/>
                        <a:pt x="4" y="1"/>
                        <a:pt x="4" y="1"/>
                      </a:cubicBezTo>
                      <a:cubicBezTo>
                        <a:pt x="4" y="1"/>
                        <a:pt x="4" y="1"/>
                        <a:pt x="4" y="1"/>
                      </a:cubicBezTo>
                      <a:cubicBezTo>
                        <a:pt x="1" y="0"/>
                        <a:pt x="1" y="0"/>
                        <a:pt x="1"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6" name="Freeform 2806"/>
                <p:cNvSpPr>
                  <a:spLocks/>
                </p:cNvSpPr>
                <p:nvPr/>
              </p:nvSpPr>
              <p:spPr bwMode="auto">
                <a:xfrm>
                  <a:off x="6005" y="120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7" name="Freeform 2807"/>
                <p:cNvSpPr>
                  <a:spLocks/>
                </p:cNvSpPr>
                <p:nvPr/>
              </p:nvSpPr>
              <p:spPr bwMode="auto">
                <a:xfrm>
                  <a:off x="6005" y="1189"/>
                  <a:ext cx="5" cy="12"/>
                </a:xfrm>
                <a:custGeom>
                  <a:avLst/>
                  <a:gdLst>
                    <a:gd name="T0" fmla="*/ 0 w 2"/>
                    <a:gd name="T1" fmla="*/ 4 h 5"/>
                    <a:gd name="T2" fmla="*/ 1 w 2"/>
                    <a:gd name="T3" fmla="*/ 4 h 5"/>
                    <a:gd name="T4" fmla="*/ 0 w 2"/>
                    <a:gd name="T5" fmla="*/ 5 h 5"/>
                    <a:gd name="T6" fmla="*/ 2 w 2"/>
                    <a:gd name="T7" fmla="*/ 4 h 5"/>
                    <a:gd name="T8" fmla="*/ 1 w 2"/>
                    <a:gd name="T9" fmla="*/ 4 h 5"/>
                    <a:gd name="T10" fmla="*/ 1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1" y="4"/>
                        <a:pt x="1" y="4"/>
                      </a:cubicBezTo>
                      <a:cubicBezTo>
                        <a:pt x="1" y="5"/>
                        <a:pt x="1" y="5"/>
                        <a:pt x="0" y="5"/>
                      </a:cubicBezTo>
                      <a:cubicBezTo>
                        <a:pt x="1" y="5"/>
                        <a:pt x="2" y="5"/>
                        <a:pt x="2" y="4"/>
                      </a:cubicBezTo>
                      <a:cubicBezTo>
                        <a:pt x="1" y="4"/>
                        <a:pt x="1" y="4"/>
                        <a:pt x="1" y="4"/>
                      </a:cubicBezTo>
                      <a:cubicBezTo>
                        <a:pt x="1" y="3"/>
                        <a:pt x="1" y="0"/>
                        <a:pt x="1" y="0"/>
                      </a:cubicBezTo>
                      <a:cubicBezTo>
                        <a:pt x="1" y="1"/>
                        <a:pt x="0" y="2"/>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8" name="Freeform 2808"/>
                <p:cNvSpPr>
                  <a:spLocks/>
                </p:cNvSpPr>
                <p:nvPr/>
              </p:nvSpPr>
              <p:spPr bwMode="auto">
                <a:xfrm>
                  <a:off x="5991" y="1182"/>
                  <a:ext cx="5" cy="5"/>
                </a:xfrm>
                <a:custGeom>
                  <a:avLst/>
                  <a:gdLst>
                    <a:gd name="T0" fmla="*/ 2 w 2"/>
                    <a:gd name="T1" fmla="*/ 0 h 2"/>
                    <a:gd name="T2" fmla="*/ 1 w 2"/>
                    <a:gd name="T3" fmla="*/ 0 h 2"/>
                    <a:gd name="T4" fmla="*/ 0 w 2"/>
                    <a:gd name="T5" fmla="*/ 0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0"/>
                        <a:pt x="2" y="0"/>
                        <a:pt x="1" y="0"/>
                      </a:cubicBezTo>
                      <a:cubicBezTo>
                        <a:pt x="1" y="0"/>
                        <a:pt x="0" y="0"/>
                        <a:pt x="0" y="0"/>
                      </a:cubicBezTo>
                      <a:cubicBezTo>
                        <a:pt x="0" y="2"/>
                        <a:pt x="0" y="2"/>
                        <a:pt x="0" y="2"/>
                      </a:cubicBezTo>
                      <a:cubicBezTo>
                        <a:pt x="1" y="1"/>
                        <a:pt x="1" y="1"/>
                        <a:pt x="1" y="1"/>
                      </a:cubicBezTo>
                      <a:cubicBezTo>
                        <a:pt x="1" y="2"/>
                        <a:pt x="2"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9" name="Freeform 2809"/>
                <p:cNvSpPr>
                  <a:spLocks/>
                </p:cNvSpPr>
                <p:nvPr/>
              </p:nvSpPr>
              <p:spPr bwMode="auto">
                <a:xfrm>
                  <a:off x="5979" y="1151"/>
                  <a:ext cx="5" cy="3"/>
                </a:xfrm>
                <a:custGeom>
                  <a:avLst/>
                  <a:gdLst>
                    <a:gd name="T0" fmla="*/ 3 w 5"/>
                    <a:gd name="T1" fmla="*/ 3 h 3"/>
                    <a:gd name="T2" fmla="*/ 5 w 5"/>
                    <a:gd name="T3" fmla="*/ 0 h 3"/>
                    <a:gd name="T4" fmla="*/ 0 w 5"/>
                    <a:gd name="T5" fmla="*/ 3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3"/>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0" name="Freeform 2810"/>
                <p:cNvSpPr>
                  <a:spLocks/>
                </p:cNvSpPr>
                <p:nvPr/>
              </p:nvSpPr>
              <p:spPr bwMode="auto">
                <a:xfrm>
                  <a:off x="5975" y="1147"/>
                  <a:ext cx="4" cy="2"/>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1" name="Freeform 2811"/>
                <p:cNvSpPr>
                  <a:spLocks/>
                </p:cNvSpPr>
                <p:nvPr/>
              </p:nvSpPr>
              <p:spPr bwMode="auto">
                <a:xfrm>
                  <a:off x="5712" y="82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2" name="Freeform 2812"/>
                <p:cNvSpPr>
                  <a:spLocks/>
                </p:cNvSpPr>
                <p:nvPr/>
              </p:nvSpPr>
              <p:spPr bwMode="auto">
                <a:xfrm>
                  <a:off x="5716" y="83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3" name="Freeform 2813"/>
                <p:cNvSpPr>
                  <a:spLocks/>
                </p:cNvSpPr>
                <p:nvPr/>
              </p:nvSpPr>
              <p:spPr bwMode="auto">
                <a:xfrm>
                  <a:off x="5856" y="1009"/>
                  <a:ext cx="5" cy="10"/>
                </a:xfrm>
                <a:custGeom>
                  <a:avLst/>
                  <a:gdLst>
                    <a:gd name="T0" fmla="*/ 0 w 2"/>
                    <a:gd name="T1" fmla="*/ 4 h 4"/>
                    <a:gd name="T2" fmla="*/ 1 w 2"/>
                    <a:gd name="T3" fmla="*/ 1 h 4"/>
                    <a:gd name="T4" fmla="*/ 0 w 2"/>
                    <a:gd name="T5" fmla="*/ 2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1"/>
                      </a:cubicBezTo>
                      <a:cubicBezTo>
                        <a:pt x="0" y="2"/>
                        <a:pt x="0" y="2"/>
                        <a:pt x="0" y="2"/>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4" name="Freeform 2814"/>
                <p:cNvSpPr>
                  <a:spLocks/>
                </p:cNvSpPr>
                <p:nvPr/>
              </p:nvSpPr>
              <p:spPr bwMode="auto">
                <a:xfrm>
                  <a:off x="5773" y="921"/>
                  <a:ext cx="5" cy="3"/>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5" name="Freeform 2815"/>
                <p:cNvSpPr>
                  <a:spLocks/>
                </p:cNvSpPr>
                <p:nvPr/>
              </p:nvSpPr>
              <p:spPr bwMode="auto">
                <a:xfrm>
                  <a:off x="5757" y="924"/>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6" name="Freeform 2816"/>
                <p:cNvSpPr>
                  <a:spLocks/>
                </p:cNvSpPr>
                <p:nvPr/>
              </p:nvSpPr>
              <p:spPr bwMode="auto">
                <a:xfrm>
                  <a:off x="5685" y="758"/>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1" y="1"/>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7" name="Freeform 2817"/>
                <p:cNvSpPr>
                  <a:spLocks/>
                </p:cNvSpPr>
                <p:nvPr/>
              </p:nvSpPr>
              <p:spPr bwMode="auto">
                <a:xfrm>
                  <a:off x="5918" y="1094"/>
                  <a:ext cx="2" cy="8"/>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0"/>
                        <a:pt x="1" y="0"/>
                      </a:cubicBezTo>
                      <a:cubicBezTo>
                        <a:pt x="1" y="1"/>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2" name="Group 3019"/>
              <p:cNvGrpSpPr>
                <a:grpSpLocks/>
              </p:cNvGrpSpPr>
              <p:nvPr/>
            </p:nvGrpSpPr>
            <p:grpSpPr bwMode="auto">
              <a:xfrm>
                <a:off x="8966200" y="665163"/>
                <a:ext cx="852488" cy="2419350"/>
                <a:chOff x="5648" y="419"/>
                <a:chExt cx="537" cy="1524"/>
              </a:xfrm>
              <a:grpFill/>
            </p:grpSpPr>
            <p:sp>
              <p:nvSpPr>
                <p:cNvPr id="968" name="Freeform 2819"/>
                <p:cNvSpPr>
                  <a:spLocks/>
                </p:cNvSpPr>
                <p:nvPr/>
              </p:nvSpPr>
              <p:spPr bwMode="auto">
                <a:xfrm>
                  <a:off x="5754" y="81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9" name="Freeform 2820"/>
                <p:cNvSpPr>
                  <a:spLocks/>
                </p:cNvSpPr>
                <p:nvPr/>
              </p:nvSpPr>
              <p:spPr bwMode="auto">
                <a:xfrm>
                  <a:off x="5915" y="1090"/>
                  <a:ext cx="5" cy="4"/>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0"/>
                      </a:cubicBezTo>
                      <a:cubicBezTo>
                        <a:pt x="1" y="1"/>
                        <a:pt x="1" y="1"/>
                        <a:pt x="2" y="2"/>
                      </a:cubicBezTo>
                      <a:cubicBezTo>
                        <a:pt x="2" y="1"/>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0" name="Freeform 2821"/>
                <p:cNvSpPr>
                  <a:spLocks/>
                </p:cNvSpPr>
                <p:nvPr/>
              </p:nvSpPr>
              <p:spPr bwMode="auto">
                <a:xfrm>
                  <a:off x="5655" y="5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1" name="Freeform 2822"/>
                <p:cNvSpPr>
                  <a:spLocks/>
                </p:cNvSpPr>
                <p:nvPr/>
              </p:nvSpPr>
              <p:spPr bwMode="auto">
                <a:xfrm>
                  <a:off x="5688" y="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2" name="Freeform 2823"/>
                <p:cNvSpPr>
                  <a:spLocks/>
                </p:cNvSpPr>
                <p:nvPr/>
              </p:nvSpPr>
              <p:spPr bwMode="auto">
                <a:xfrm>
                  <a:off x="5956" y="1128"/>
                  <a:ext cx="0" cy="2"/>
                </a:xfrm>
                <a:custGeom>
                  <a:avLst/>
                  <a:gdLst>
                    <a:gd name="T0" fmla="*/ 0 h 1"/>
                    <a:gd name="T1" fmla="*/ 0 h 1"/>
                  </a:gdLst>
                  <a:ahLst/>
                  <a:cxnLst>
                    <a:cxn ang="0">
                      <a:pos x="0" y="T0"/>
                    </a:cxn>
                    <a:cxn ang="0">
                      <a:pos x="0" y="T1"/>
                    </a:cxn>
                  </a:cxnLst>
                  <a:rect l="0" t="0" r="r" b="b"/>
                  <a:pathLst>
                    <a:path h="1">
                      <a:moveTo>
                        <a:pt x="0" y="0"/>
                      </a:move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3" name="Freeform 2824"/>
                <p:cNvSpPr>
                  <a:spLocks/>
                </p:cNvSpPr>
                <p:nvPr/>
              </p:nvSpPr>
              <p:spPr bwMode="auto">
                <a:xfrm>
                  <a:off x="5948" y="1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4" name="Freeform 2825"/>
                <p:cNvSpPr>
                  <a:spLocks/>
                </p:cNvSpPr>
                <p:nvPr/>
              </p:nvSpPr>
              <p:spPr bwMode="auto">
                <a:xfrm>
                  <a:off x="5885" y="109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5" name="Freeform 2826"/>
                <p:cNvSpPr>
                  <a:spLocks/>
                </p:cNvSpPr>
                <p:nvPr/>
              </p:nvSpPr>
              <p:spPr bwMode="auto">
                <a:xfrm>
                  <a:off x="5956" y="113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6" name="Freeform 2827"/>
                <p:cNvSpPr>
                  <a:spLocks/>
                </p:cNvSpPr>
                <p:nvPr/>
              </p:nvSpPr>
              <p:spPr bwMode="auto">
                <a:xfrm>
                  <a:off x="5956" y="11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7" name="Freeform 2828"/>
                <p:cNvSpPr>
                  <a:spLocks/>
                </p:cNvSpPr>
                <p:nvPr/>
              </p:nvSpPr>
              <p:spPr bwMode="auto">
                <a:xfrm>
                  <a:off x="5953" y="1128"/>
                  <a:ext cx="3"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8" name="Freeform 2829"/>
                <p:cNvSpPr>
                  <a:spLocks/>
                </p:cNvSpPr>
                <p:nvPr/>
              </p:nvSpPr>
              <p:spPr bwMode="auto">
                <a:xfrm>
                  <a:off x="5681" y="642"/>
                  <a:ext cx="2"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9" name="Freeform 2830"/>
                <p:cNvSpPr>
                  <a:spLocks/>
                </p:cNvSpPr>
                <p:nvPr/>
              </p:nvSpPr>
              <p:spPr bwMode="auto">
                <a:xfrm>
                  <a:off x="5799" y="10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0" name="Freeform 2831"/>
                <p:cNvSpPr>
                  <a:spLocks/>
                </p:cNvSpPr>
                <p:nvPr/>
              </p:nvSpPr>
              <p:spPr bwMode="auto">
                <a:xfrm>
                  <a:off x="5792" y="997"/>
                  <a:ext cx="17" cy="10"/>
                </a:xfrm>
                <a:custGeom>
                  <a:avLst/>
                  <a:gdLst>
                    <a:gd name="T0" fmla="*/ 0 w 7"/>
                    <a:gd name="T1" fmla="*/ 2 h 4"/>
                    <a:gd name="T2" fmla="*/ 3 w 7"/>
                    <a:gd name="T3" fmla="*/ 4 h 4"/>
                    <a:gd name="T4" fmla="*/ 7 w 7"/>
                    <a:gd name="T5" fmla="*/ 0 h 4"/>
                    <a:gd name="T6" fmla="*/ 0 w 7"/>
                    <a:gd name="T7" fmla="*/ 2 h 4"/>
                  </a:gdLst>
                  <a:ahLst/>
                  <a:cxnLst>
                    <a:cxn ang="0">
                      <a:pos x="T0" y="T1"/>
                    </a:cxn>
                    <a:cxn ang="0">
                      <a:pos x="T2" y="T3"/>
                    </a:cxn>
                    <a:cxn ang="0">
                      <a:pos x="T4" y="T5"/>
                    </a:cxn>
                    <a:cxn ang="0">
                      <a:pos x="T6" y="T7"/>
                    </a:cxn>
                  </a:cxnLst>
                  <a:rect l="0" t="0" r="r" b="b"/>
                  <a:pathLst>
                    <a:path w="7" h="4">
                      <a:moveTo>
                        <a:pt x="0" y="2"/>
                      </a:moveTo>
                      <a:cubicBezTo>
                        <a:pt x="3" y="2"/>
                        <a:pt x="3" y="3"/>
                        <a:pt x="3" y="4"/>
                      </a:cubicBezTo>
                      <a:cubicBezTo>
                        <a:pt x="7" y="0"/>
                        <a:pt x="7" y="0"/>
                        <a:pt x="7"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1" name="Freeform 2832"/>
                <p:cNvSpPr>
                  <a:spLocks noEditPoints="1"/>
                </p:cNvSpPr>
                <p:nvPr/>
              </p:nvSpPr>
              <p:spPr bwMode="auto">
                <a:xfrm>
                  <a:off x="5648" y="423"/>
                  <a:ext cx="324" cy="733"/>
                </a:xfrm>
                <a:custGeom>
                  <a:avLst/>
                  <a:gdLst>
                    <a:gd name="T0" fmla="*/ 25 w 137"/>
                    <a:gd name="T1" fmla="*/ 164 h 309"/>
                    <a:gd name="T2" fmla="*/ 30 w 137"/>
                    <a:gd name="T3" fmla="*/ 174 h 309"/>
                    <a:gd name="T4" fmla="*/ 29 w 137"/>
                    <a:gd name="T5" fmla="*/ 179 h 309"/>
                    <a:gd name="T6" fmla="*/ 34 w 137"/>
                    <a:gd name="T7" fmla="*/ 188 h 309"/>
                    <a:gd name="T8" fmla="*/ 39 w 137"/>
                    <a:gd name="T9" fmla="*/ 199 h 309"/>
                    <a:gd name="T10" fmla="*/ 53 w 137"/>
                    <a:gd name="T11" fmla="*/ 210 h 309"/>
                    <a:gd name="T12" fmla="*/ 53 w 137"/>
                    <a:gd name="T13" fmla="*/ 211 h 309"/>
                    <a:gd name="T14" fmla="*/ 48 w 137"/>
                    <a:gd name="T15" fmla="*/ 214 h 309"/>
                    <a:gd name="T16" fmla="*/ 52 w 137"/>
                    <a:gd name="T17" fmla="*/ 223 h 309"/>
                    <a:gd name="T18" fmla="*/ 58 w 137"/>
                    <a:gd name="T19" fmla="*/ 231 h 309"/>
                    <a:gd name="T20" fmla="*/ 74 w 137"/>
                    <a:gd name="T21" fmla="*/ 241 h 309"/>
                    <a:gd name="T22" fmla="*/ 68 w 137"/>
                    <a:gd name="T23" fmla="*/ 252 h 309"/>
                    <a:gd name="T24" fmla="*/ 75 w 137"/>
                    <a:gd name="T25" fmla="*/ 262 h 309"/>
                    <a:gd name="T26" fmla="*/ 74 w 137"/>
                    <a:gd name="T27" fmla="*/ 266 h 309"/>
                    <a:gd name="T28" fmla="*/ 83 w 137"/>
                    <a:gd name="T29" fmla="*/ 273 h 309"/>
                    <a:gd name="T30" fmla="*/ 89 w 137"/>
                    <a:gd name="T31" fmla="*/ 280 h 309"/>
                    <a:gd name="T32" fmla="*/ 101 w 137"/>
                    <a:gd name="T33" fmla="*/ 283 h 309"/>
                    <a:gd name="T34" fmla="*/ 104 w 137"/>
                    <a:gd name="T35" fmla="*/ 292 h 309"/>
                    <a:gd name="T36" fmla="*/ 116 w 137"/>
                    <a:gd name="T37" fmla="*/ 298 h 309"/>
                    <a:gd name="T38" fmla="*/ 130 w 137"/>
                    <a:gd name="T39" fmla="*/ 304 h 309"/>
                    <a:gd name="T40" fmla="*/ 137 w 137"/>
                    <a:gd name="T41" fmla="*/ 303 h 309"/>
                    <a:gd name="T42" fmla="*/ 130 w 137"/>
                    <a:gd name="T43" fmla="*/ 299 h 309"/>
                    <a:gd name="T44" fmla="*/ 127 w 137"/>
                    <a:gd name="T45" fmla="*/ 295 h 309"/>
                    <a:gd name="T46" fmla="*/ 113 w 137"/>
                    <a:gd name="T47" fmla="*/ 281 h 309"/>
                    <a:gd name="T48" fmla="*/ 98 w 137"/>
                    <a:gd name="T49" fmla="*/ 265 h 309"/>
                    <a:gd name="T50" fmla="*/ 88 w 137"/>
                    <a:gd name="T51" fmla="*/ 252 h 309"/>
                    <a:gd name="T52" fmla="*/ 87 w 137"/>
                    <a:gd name="T53" fmla="*/ 249 h 309"/>
                    <a:gd name="T54" fmla="*/ 77 w 137"/>
                    <a:gd name="T55" fmla="*/ 242 h 309"/>
                    <a:gd name="T56" fmla="*/ 71 w 137"/>
                    <a:gd name="T57" fmla="*/ 233 h 309"/>
                    <a:gd name="T58" fmla="*/ 65 w 137"/>
                    <a:gd name="T59" fmla="*/ 210 h 309"/>
                    <a:gd name="T60" fmla="*/ 55 w 137"/>
                    <a:gd name="T61" fmla="*/ 201 h 309"/>
                    <a:gd name="T62" fmla="*/ 49 w 137"/>
                    <a:gd name="T63" fmla="*/ 190 h 309"/>
                    <a:gd name="T64" fmla="*/ 52 w 137"/>
                    <a:gd name="T65" fmla="*/ 176 h 309"/>
                    <a:gd name="T66" fmla="*/ 41 w 137"/>
                    <a:gd name="T67" fmla="*/ 153 h 309"/>
                    <a:gd name="T68" fmla="*/ 36 w 137"/>
                    <a:gd name="T69" fmla="*/ 138 h 309"/>
                    <a:gd name="T70" fmla="*/ 27 w 137"/>
                    <a:gd name="T71" fmla="*/ 116 h 309"/>
                    <a:gd name="T72" fmla="*/ 28 w 137"/>
                    <a:gd name="T73" fmla="*/ 92 h 309"/>
                    <a:gd name="T74" fmla="*/ 27 w 137"/>
                    <a:gd name="T75" fmla="*/ 84 h 309"/>
                    <a:gd name="T76" fmla="*/ 21 w 137"/>
                    <a:gd name="T77" fmla="*/ 64 h 309"/>
                    <a:gd name="T78" fmla="*/ 19 w 137"/>
                    <a:gd name="T79" fmla="*/ 41 h 309"/>
                    <a:gd name="T80" fmla="*/ 15 w 137"/>
                    <a:gd name="T81" fmla="*/ 8 h 309"/>
                    <a:gd name="T82" fmla="*/ 5 w 137"/>
                    <a:gd name="T83" fmla="*/ 13 h 309"/>
                    <a:gd name="T84" fmla="*/ 4 w 137"/>
                    <a:gd name="T85" fmla="*/ 29 h 309"/>
                    <a:gd name="T86" fmla="*/ 4 w 137"/>
                    <a:gd name="T87" fmla="*/ 39 h 309"/>
                    <a:gd name="T88" fmla="*/ 9 w 137"/>
                    <a:gd name="T89" fmla="*/ 63 h 309"/>
                    <a:gd name="T90" fmla="*/ 14 w 137"/>
                    <a:gd name="T91" fmla="*/ 73 h 309"/>
                    <a:gd name="T92" fmla="*/ 11 w 137"/>
                    <a:gd name="T93" fmla="*/ 86 h 309"/>
                    <a:gd name="T94" fmla="*/ 15 w 137"/>
                    <a:gd name="T95" fmla="*/ 95 h 309"/>
                    <a:gd name="T96" fmla="*/ 11 w 137"/>
                    <a:gd name="T97" fmla="*/ 99 h 309"/>
                    <a:gd name="T98" fmla="*/ 15 w 137"/>
                    <a:gd name="T99" fmla="*/ 111 h 309"/>
                    <a:gd name="T100" fmla="*/ 14 w 137"/>
                    <a:gd name="T101" fmla="*/ 119 h 309"/>
                    <a:gd name="T102" fmla="*/ 16 w 137"/>
                    <a:gd name="T103" fmla="*/ 128 h 309"/>
                    <a:gd name="T104" fmla="*/ 17 w 137"/>
                    <a:gd name="T105" fmla="*/ 133 h 309"/>
                    <a:gd name="T106" fmla="*/ 24 w 137"/>
                    <a:gd name="T107" fmla="*/ 151 h 309"/>
                    <a:gd name="T108" fmla="*/ 32 w 137"/>
                    <a:gd name="T109" fmla="*/ 181 h 309"/>
                    <a:gd name="T110" fmla="*/ 124 w 137"/>
                    <a:gd name="T111" fmla="*/ 294 h 309"/>
                    <a:gd name="T112" fmla="*/ 26 w 137"/>
                    <a:gd name="T113" fmla="*/ 8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7" h="309">
                      <a:moveTo>
                        <a:pt x="24" y="157"/>
                      </a:moveTo>
                      <a:cubicBezTo>
                        <a:pt x="23" y="159"/>
                        <a:pt x="23" y="159"/>
                        <a:pt x="23" y="159"/>
                      </a:cubicBezTo>
                      <a:cubicBezTo>
                        <a:pt x="19" y="158"/>
                        <a:pt x="20" y="156"/>
                        <a:pt x="18" y="158"/>
                      </a:cubicBezTo>
                      <a:cubicBezTo>
                        <a:pt x="24" y="157"/>
                        <a:pt x="21" y="164"/>
                        <a:pt x="26" y="163"/>
                      </a:cubicBezTo>
                      <a:cubicBezTo>
                        <a:pt x="25" y="164"/>
                        <a:pt x="25" y="164"/>
                        <a:pt x="25" y="164"/>
                      </a:cubicBezTo>
                      <a:cubicBezTo>
                        <a:pt x="25" y="164"/>
                        <a:pt x="25" y="164"/>
                        <a:pt x="25" y="164"/>
                      </a:cubicBezTo>
                      <a:cubicBezTo>
                        <a:pt x="23" y="167"/>
                        <a:pt x="29" y="164"/>
                        <a:pt x="29" y="167"/>
                      </a:cubicBezTo>
                      <a:cubicBezTo>
                        <a:pt x="29" y="168"/>
                        <a:pt x="28" y="169"/>
                        <a:pt x="28" y="169"/>
                      </a:cubicBezTo>
                      <a:cubicBezTo>
                        <a:pt x="30" y="170"/>
                        <a:pt x="30" y="170"/>
                        <a:pt x="30" y="170"/>
                      </a:cubicBezTo>
                      <a:cubicBezTo>
                        <a:pt x="30" y="171"/>
                        <a:pt x="29" y="171"/>
                        <a:pt x="29" y="171"/>
                      </a:cubicBezTo>
                      <a:cubicBezTo>
                        <a:pt x="30" y="174"/>
                        <a:pt x="30" y="174"/>
                        <a:pt x="30" y="174"/>
                      </a:cubicBezTo>
                      <a:cubicBezTo>
                        <a:pt x="30" y="174"/>
                        <a:pt x="30" y="174"/>
                        <a:pt x="30" y="174"/>
                      </a:cubicBezTo>
                      <a:cubicBezTo>
                        <a:pt x="31" y="174"/>
                        <a:pt x="32" y="175"/>
                        <a:pt x="33" y="175"/>
                      </a:cubicBezTo>
                      <a:cubicBezTo>
                        <a:pt x="33" y="176"/>
                        <a:pt x="32" y="175"/>
                        <a:pt x="32" y="175"/>
                      </a:cubicBezTo>
                      <a:cubicBezTo>
                        <a:pt x="34" y="176"/>
                        <a:pt x="34" y="176"/>
                        <a:pt x="34" y="176"/>
                      </a:cubicBezTo>
                      <a:cubicBezTo>
                        <a:pt x="33" y="178"/>
                        <a:pt x="31" y="177"/>
                        <a:pt x="31" y="175"/>
                      </a:cubicBezTo>
                      <a:cubicBezTo>
                        <a:pt x="26" y="179"/>
                        <a:pt x="32" y="176"/>
                        <a:pt x="31" y="181"/>
                      </a:cubicBezTo>
                      <a:cubicBezTo>
                        <a:pt x="29" y="179"/>
                        <a:pt x="29" y="179"/>
                        <a:pt x="29" y="179"/>
                      </a:cubicBezTo>
                      <a:cubicBezTo>
                        <a:pt x="27" y="181"/>
                        <a:pt x="28" y="182"/>
                        <a:pt x="27" y="185"/>
                      </a:cubicBezTo>
                      <a:cubicBezTo>
                        <a:pt x="28" y="184"/>
                        <a:pt x="30" y="180"/>
                        <a:pt x="32" y="181"/>
                      </a:cubicBezTo>
                      <a:cubicBezTo>
                        <a:pt x="32" y="182"/>
                        <a:pt x="32" y="183"/>
                        <a:pt x="34" y="183"/>
                      </a:cubicBezTo>
                      <a:cubicBezTo>
                        <a:pt x="32" y="184"/>
                        <a:pt x="33" y="185"/>
                        <a:pt x="33" y="186"/>
                      </a:cubicBezTo>
                      <a:cubicBezTo>
                        <a:pt x="31" y="187"/>
                        <a:pt x="31" y="187"/>
                        <a:pt x="31" y="187"/>
                      </a:cubicBezTo>
                      <a:cubicBezTo>
                        <a:pt x="32" y="188"/>
                        <a:pt x="33" y="187"/>
                        <a:pt x="34" y="188"/>
                      </a:cubicBezTo>
                      <a:cubicBezTo>
                        <a:pt x="35" y="189"/>
                        <a:pt x="33" y="190"/>
                        <a:pt x="32" y="191"/>
                      </a:cubicBezTo>
                      <a:cubicBezTo>
                        <a:pt x="32" y="194"/>
                        <a:pt x="34" y="188"/>
                        <a:pt x="35" y="191"/>
                      </a:cubicBezTo>
                      <a:cubicBezTo>
                        <a:pt x="35" y="194"/>
                        <a:pt x="37" y="195"/>
                        <a:pt x="39" y="196"/>
                      </a:cubicBezTo>
                      <a:cubicBezTo>
                        <a:pt x="39" y="198"/>
                        <a:pt x="38" y="197"/>
                        <a:pt x="37" y="198"/>
                      </a:cubicBezTo>
                      <a:cubicBezTo>
                        <a:pt x="40" y="198"/>
                        <a:pt x="40" y="198"/>
                        <a:pt x="40" y="198"/>
                      </a:cubicBezTo>
                      <a:cubicBezTo>
                        <a:pt x="40" y="198"/>
                        <a:pt x="39" y="198"/>
                        <a:pt x="39" y="199"/>
                      </a:cubicBezTo>
                      <a:cubicBezTo>
                        <a:pt x="40" y="199"/>
                        <a:pt x="41" y="198"/>
                        <a:pt x="43" y="199"/>
                      </a:cubicBezTo>
                      <a:cubicBezTo>
                        <a:pt x="45" y="198"/>
                        <a:pt x="40" y="204"/>
                        <a:pt x="44" y="205"/>
                      </a:cubicBezTo>
                      <a:cubicBezTo>
                        <a:pt x="43" y="206"/>
                        <a:pt x="42" y="205"/>
                        <a:pt x="42" y="206"/>
                      </a:cubicBezTo>
                      <a:cubicBezTo>
                        <a:pt x="45" y="208"/>
                        <a:pt x="44" y="207"/>
                        <a:pt x="48" y="209"/>
                      </a:cubicBezTo>
                      <a:cubicBezTo>
                        <a:pt x="47" y="211"/>
                        <a:pt x="47" y="211"/>
                        <a:pt x="47" y="211"/>
                      </a:cubicBezTo>
                      <a:cubicBezTo>
                        <a:pt x="48" y="209"/>
                        <a:pt x="51" y="210"/>
                        <a:pt x="53" y="210"/>
                      </a:cubicBezTo>
                      <a:cubicBezTo>
                        <a:pt x="54" y="210"/>
                        <a:pt x="54" y="209"/>
                        <a:pt x="55" y="208"/>
                      </a:cubicBezTo>
                      <a:cubicBezTo>
                        <a:pt x="57" y="210"/>
                        <a:pt x="57" y="210"/>
                        <a:pt x="57" y="210"/>
                      </a:cubicBezTo>
                      <a:cubicBezTo>
                        <a:pt x="57" y="211"/>
                        <a:pt x="56" y="211"/>
                        <a:pt x="55" y="211"/>
                      </a:cubicBezTo>
                      <a:cubicBezTo>
                        <a:pt x="55" y="211"/>
                        <a:pt x="55" y="211"/>
                        <a:pt x="56" y="211"/>
                      </a:cubicBezTo>
                      <a:cubicBezTo>
                        <a:pt x="55" y="212"/>
                        <a:pt x="54" y="213"/>
                        <a:pt x="52" y="213"/>
                      </a:cubicBezTo>
                      <a:cubicBezTo>
                        <a:pt x="52" y="212"/>
                        <a:pt x="53" y="211"/>
                        <a:pt x="53" y="211"/>
                      </a:cubicBezTo>
                      <a:cubicBezTo>
                        <a:pt x="51" y="211"/>
                        <a:pt x="49" y="211"/>
                        <a:pt x="48" y="212"/>
                      </a:cubicBezTo>
                      <a:cubicBezTo>
                        <a:pt x="48" y="212"/>
                        <a:pt x="49" y="212"/>
                        <a:pt x="49" y="212"/>
                      </a:cubicBezTo>
                      <a:cubicBezTo>
                        <a:pt x="49" y="212"/>
                        <a:pt x="48" y="213"/>
                        <a:pt x="48" y="213"/>
                      </a:cubicBezTo>
                      <a:cubicBezTo>
                        <a:pt x="48" y="213"/>
                        <a:pt x="49" y="213"/>
                        <a:pt x="49" y="213"/>
                      </a:cubicBezTo>
                      <a:cubicBezTo>
                        <a:pt x="47" y="215"/>
                        <a:pt x="47" y="215"/>
                        <a:pt x="47" y="215"/>
                      </a:cubicBezTo>
                      <a:cubicBezTo>
                        <a:pt x="48" y="214"/>
                        <a:pt x="48" y="214"/>
                        <a:pt x="48" y="214"/>
                      </a:cubicBezTo>
                      <a:cubicBezTo>
                        <a:pt x="48" y="219"/>
                        <a:pt x="48" y="219"/>
                        <a:pt x="48" y="219"/>
                      </a:cubicBezTo>
                      <a:cubicBezTo>
                        <a:pt x="52" y="220"/>
                        <a:pt x="56" y="220"/>
                        <a:pt x="59" y="223"/>
                      </a:cubicBezTo>
                      <a:cubicBezTo>
                        <a:pt x="57" y="223"/>
                        <a:pt x="56" y="224"/>
                        <a:pt x="54" y="225"/>
                      </a:cubicBezTo>
                      <a:cubicBezTo>
                        <a:pt x="56" y="223"/>
                        <a:pt x="52" y="223"/>
                        <a:pt x="51" y="221"/>
                      </a:cubicBezTo>
                      <a:cubicBezTo>
                        <a:pt x="51" y="222"/>
                        <a:pt x="50" y="222"/>
                        <a:pt x="50" y="222"/>
                      </a:cubicBezTo>
                      <a:cubicBezTo>
                        <a:pt x="50" y="222"/>
                        <a:pt x="51" y="223"/>
                        <a:pt x="52" y="223"/>
                      </a:cubicBezTo>
                      <a:cubicBezTo>
                        <a:pt x="53" y="224"/>
                        <a:pt x="54" y="224"/>
                        <a:pt x="54" y="224"/>
                      </a:cubicBezTo>
                      <a:cubicBezTo>
                        <a:pt x="52" y="225"/>
                        <a:pt x="53" y="226"/>
                        <a:pt x="52" y="227"/>
                      </a:cubicBezTo>
                      <a:cubicBezTo>
                        <a:pt x="56" y="225"/>
                        <a:pt x="56" y="228"/>
                        <a:pt x="58" y="229"/>
                      </a:cubicBezTo>
                      <a:cubicBezTo>
                        <a:pt x="57" y="230"/>
                        <a:pt x="55" y="230"/>
                        <a:pt x="55" y="228"/>
                      </a:cubicBezTo>
                      <a:cubicBezTo>
                        <a:pt x="53" y="232"/>
                        <a:pt x="60" y="228"/>
                        <a:pt x="59" y="231"/>
                      </a:cubicBezTo>
                      <a:cubicBezTo>
                        <a:pt x="59" y="231"/>
                        <a:pt x="59" y="231"/>
                        <a:pt x="58" y="231"/>
                      </a:cubicBezTo>
                      <a:cubicBezTo>
                        <a:pt x="60" y="231"/>
                        <a:pt x="60" y="234"/>
                        <a:pt x="59" y="234"/>
                      </a:cubicBezTo>
                      <a:cubicBezTo>
                        <a:pt x="58" y="234"/>
                        <a:pt x="58" y="234"/>
                        <a:pt x="58" y="234"/>
                      </a:cubicBezTo>
                      <a:cubicBezTo>
                        <a:pt x="59" y="237"/>
                        <a:pt x="63" y="242"/>
                        <a:pt x="66" y="240"/>
                      </a:cubicBezTo>
                      <a:cubicBezTo>
                        <a:pt x="66" y="240"/>
                        <a:pt x="62" y="242"/>
                        <a:pt x="62" y="242"/>
                      </a:cubicBezTo>
                      <a:cubicBezTo>
                        <a:pt x="62" y="242"/>
                        <a:pt x="65" y="242"/>
                        <a:pt x="68" y="242"/>
                      </a:cubicBezTo>
                      <a:cubicBezTo>
                        <a:pt x="71" y="241"/>
                        <a:pt x="74" y="241"/>
                        <a:pt x="74" y="241"/>
                      </a:cubicBezTo>
                      <a:cubicBezTo>
                        <a:pt x="72" y="242"/>
                        <a:pt x="67" y="247"/>
                        <a:pt x="64" y="246"/>
                      </a:cubicBezTo>
                      <a:cubicBezTo>
                        <a:pt x="64" y="247"/>
                        <a:pt x="64" y="248"/>
                        <a:pt x="66" y="249"/>
                      </a:cubicBezTo>
                      <a:cubicBezTo>
                        <a:pt x="66" y="248"/>
                        <a:pt x="69" y="245"/>
                        <a:pt x="69" y="246"/>
                      </a:cubicBezTo>
                      <a:cubicBezTo>
                        <a:pt x="67" y="249"/>
                        <a:pt x="68" y="248"/>
                        <a:pt x="67" y="251"/>
                      </a:cubicBezTo>
                      <a:cubicBezTo>
                        <a:pt x="67" y="250"/>
                        <a:pt x="72" y="248"/>
                        <a:pt x="72" y="249"/>
                      </a:cubicBezTo>
                      <a:cubicBezTo>
                        <a:pt x="72" y="250"/>
                        <a:pt x="68" y="252"/>
                        <a:pt x="68" y="252"/>
                      </a:cubicBezTo>
                      <a:cubicBezTo>
                        <a:pt x="73" y="252"/>
                        <a:pt x="73" y="252"/>
                        <a:pt x="73" y="252"/>
                      </a:cubicBezTo>
                      <a:cubicBezTo>
                        <a:pt x="72" y="252"/>
                        <a:pt x="70" y="254"/>
                        <a:pt x="69" y="255"/>
                      </a:cubicBezTo>
                      <a:cubicBezTo>
                        <a:pt x="70" y="254"/>
                        <a:pt x="71" y="257"/>
                        <a:pt x="71" y="258"/>
                      </a:cubicBezTo>
                      <a:cubicBezTo>
                        <a:pt x="72" y="256"/>
                        <a:pt x="72" y="256"/>
                        <a:pt x="72" y="256"/>
                      </a:cubicBezTo>
                      <a:cubicBezTo>
                        <a:pt x="73" y="259"/>
                        <a:pt x="79" y="255"/>
                        <a:pt x="80" y="258"/>
                      </a:cubicBezTo>
                      <a:cubicBezTo>
                        <a:pt x="79" y="258"/>
                        <a:pt x="75" y="260"/>
                        <a:pt x="75" y="262"/>
                      </a:cubicBezTo>
                      <a:cubicBezTo>
                        <a:pt x="78" y="261"/>
                        <a:pt x="86" y="258"/>
                        <a:pt x="89" y="259"/>
                      </a:cubicBezTo>
                      <a:cubicBezTo>
                        <a:pt x="89" y="261"/>
                        <a:pt x="89" y="261"/>
                        <a:pt x="89" y="261"/>
                      </a:cubicBezTo>
                      <a:cubicBezTo>
                        <a:pt x="91" y="262"/>
                        <a:pt x="91" y="262"/>
                        <a:pt x="91" y="262"/>
                      </a:cubicBezTo>
                      <a:cubicBezTo>
                        <a:pt x="88" y="263"/>
                        <a:pt x="80" y="264"/>
                        <a:pt x="76" y="264"/>
                      </a:cubicBezTo>
                      <a:cubicBezTo>
                        <a:pt x="76" y="265"/>
                        <a:pt x="75" y="265"/>
                        <a:pt x="76" y="266"/>
                      </a:cubicBezTo>
                      <a:cubicBezTo>
                        <a:pt x="75" y="268"/>
                        <a:pt x="74" y="267"/>
                        <a:pt x="74" y="266"/>
                      </a:cubicBezTo>
                      <a:cubicBezTo>
                        <a:pt x="75" y="270"/>
                        <a:pt x="75" y="270"/>
                        <a:pt x="75" y="270"/>
                      </a:cubicBezTo>
                      <a:cubicBezTo>
                        <a:pt x="78" y="268"/>
                        <a:pt x="80" y="271"/>
                        <a:pt x="81" y="270"/>
                      </a:cubicBezTo>
                      <a:cubicBezTo>
                        <a:pt x="76" y="268"/>
                        <a:pt x="76" y="268"/>
                        <a:pt x="76" y="268"/>
                      </a:cubicBezTo>
                      <a:cubicBezTo>
                        <a:pt x="78" y="266"/>
                        <a:pt x="84" y="265"/>
                        <a:pt x="85" y="268"/>
                      </a:cubicBezTo>
                      <a:cubicBezTo>
                        <a:pt x="85" y="269"/>
                        <a:pt x="81" y="270"/>
                        <a:pt x="81" y="271"/>
                      </a:cubicBezTo>
                      <a:cubicBezTo>
                        <a:pt x="82" y="271"/>
                        <a:pt x="84" y="272"/>
                        <a:pt x="83" y="273"/>
                      </a:cubicBezTo>
                      <a:cubicBezTo>
                        <a:pt x="81" y="273"/>
                        <a:pt x="81" y="273"/>
                        <a:pt x="81" y="273"/>
                      </a:cubicBezTo>
                      <a:cubicBezTo>
                        <a:pt x="82" y="275"/>
                        <a:pt x="86" y="273"/>
                        <a:pt x="85" y="276"/>
                      </a:cubicBezTo>
                      <a:cubicBezTo>
                        <a:pt x="85" y="277"/>
                        <a:pt x="84" y="280"/>
                        <a:pt x="85" y="279"/>
                      </a:cubicBezTo>
                      <a:cubicBezTo>
                        <a:pt x="87" y="276"/>
                        <a:pt x="94" y="270"/>
                        <a:pt x="96" y="269"/>
                      </a:cubicBezTo>
                      <a:cubicBezTo>
                        <a:pt x="96" y="269"/>
                        <a:pt x="96" y="274"/>
                        <a:pt x="96" y="275"/>
                      </a:cubicBezTo>
                      <a:cubicBezTo>
                        <a:pt x="95" y="278"/>
                        <a:pt x="90" y="278"/>
                        <a:pt x="89" y="280"/>
                      </a:cubicBezTo>
                      <a:cubicBezTo>
                        <a:pt x="90" y="279"/>
                        <a:pt x="91" y="279"/>
                        <a:pt x="91" y="279"/>
                      </a:cubicBezTo>
                      <a:cubicBezTo>
                        <a:pt x="91" y="280"/>
                        <a:pt x="89" y="280"/>
                        <a:pt x="91" y="281"/>
                      </a:cubicBezTo>
                      <a:cubicBezTo>
                        <a:pt x="93" y="280"/>
                        <a:pt x="92" y="284"/>
                        <a:pt x="93" y="280"/>
                      </a:cubicBezTo>
                      <a:cubicBezTo>
                        <a:pt x="94" y="281"/>
                        <a:pt x="93" y="282"/>
                        <a:pt x="95" y="283"/>
                      </a:cubicBezTo>
                      <a:cubicBezTo>
                        <a:pt x="96" y="282"/>
                        <a:pt x="100" y="281"/>
                        <a:pt x="102" y="281"/>
                      </a:cubicBezTo>
                      <a:cubicBezTo>
                        <a:pt x="101" y="282"/>
                        <a:pt x="101" y="283"/>
                        <a:pt x="101" y="283"/>
                      </a:cubicBezTo>
                      <a:cubicBezTo>
                        <a:pt x="103" y="286"/>
                        <a:pt x="103" y="288"/>
                        <a:pt x="105" y="290"/>
                      </a:cubicBezTo>
                      <a:cubicBezTo>
                        <a:pt x="104" y="291"/>
                        <a:pt x="105" y="292"/>
                        <a:pt x="103" y="292"/>
                      </a:cubicBezTo>
                      <a:cubicBezTo>
                        <a:pt x="104" y="292"/>
                        <a:pt x="105" y="292"/>
                        <a:pt x="106" y="293"/>
                      </a:cubicBezTo>
                      <a:cubicBezTo>
                        <a:pt x="105" y="296"/>
                        <a:pt x="104" y="291"/>
                        <a:pt x="103" y="294"/>
                      </a:cubicBezTo>
                      <a:cubicBezTo>
                        <a:pt x="104" y="293"/>
                        <a:pt x="106" y="295"/>
                        <a:pt x="108" y="295"/>
                      </a:cubicBezTo>
                      <a:cubicBezTo>
                        <a:pt x="109" y="293"/>
                        <a:pt x="106" y="292"/>
                        <a:pt x="104" y="292"/>
                      </a:cubicBezTo>
                      <a:cubicBezTo>
                        <a:pt x="107" y="290"/>
                        <a:pt x="111" y="289"/>
                        <a:pt x="114" y="290"/>
                      </a:cubicBezTo>
                      <a:cubicBezTo>
                        <a:pt x="116" y="291"/>
                        <a:pt x="113" y="292"/>
                        <a:pt x="114" y="292"/>
                      </a:cubicBezTo>
                      <a:cubicBezTo>
                        <a:pt x="117" y="296"/>
                        <a:pt x="121" y="291"/>
                        <a:pt x="122" y="295"/>
                      </a:cubicBezTo>
                      <a:cubicBezTo>
                        <a:pt x="121" y="298"/>
                        <a:pt x="119" y="298"/>
                        <a:pt x="118" y="300"/>
                      </a:cubicBezTo>
                      <a:cubicBezTo>
                        <a:pt x="116" y="299"/>
                        <a:pt x="117" y="297"/>
                        <a:pt x="116" y="296"/>
                      </a:cubicBezTo>
                      <a:cubicBezTo>
                        <a:pt x="116" y="298"/>
                        <a:pt x="116" y="298"/>
                        <a:pt x="116" y="298"/>
                      </a:cubicBezTo>
                      <a:cubicBezTo>
                        <a:pt x="115" y="298"/>
                        <a:pt x="114" y="297"/>
                        <a:pt x="114" y="296"/>
                      </a:cubicBezTo>
                      <a:cubicBezTo>
                        <a:pt x="113" y="298"/>
                        <a:pt x="119" y="302"/>
                        <a:pt x="120" y="306"/>
                      </a:cubicBezTo>
                      <a:cubicBezTo>
                        <a:pt x="121" y="306"/>
                        <a:pt x="123" y="306"/>
                        <a:pt x="123" y="305"/>
                      </a:cubicBezTo>
                      <a:cubicBezTo>
                        <a:pt x="122" y="304"/>
                        <a:pt x="122" y="304"/>
                        <a:pt x="122" y="304"/>
                      </a:cubicBezTo>
                      <a:cubicBezTo>
                        <a:pt x="122" y="302"/>
                        <a:pt x="125" y="304"/>
                        <a:pt x="125" y="302"/>
                      </a:cubicBezTo>
                      <a:cubicBezTo>
                        <a:pt x="126" y="303"/>
                        <a:pt x="129" y="302"/>
                        <a:pt x="130" y="304"/>
                      </a:cubicBezTo>
                      <a:cubicBezTo>
                        <a:pt x="128" y="306"/>
                        <a:pt x="128" y="306"/>
                        <a:pt x="128" y="306"/>
                      </a:cubicBezTo>
                      <a:cubicBezTo>
                        <a:pt x="129" y="306"/>
                        <a:pt x="128" y="304"/>
                        <a:pt x="128" y="305"/>
                      </a:cubicBezTo>
                      <a:cubicBezTo>
                        <a:pt x="129" y="304"/>
                        <a:pt x="128" y="309"/>
                        <a:pt x="130" y="308"/>
                      </a:cubicBezTo>
                      <a:cubicBezTo>
                        <a:pt x="131" y="305"/>
                        <a:pt x="131" y="305"/>
                        <a:pt x="131" y="305"/>
                      </a:cubicBezTo>
                      <a:cubicBezTo>
                        <a:pt x="132" y="305"/>
                        <a:pt x="136" y="305"/>
                        <a:pt x="136" y="306"/>
                      </a:cubicBezTo>
                      <a:cubicBezTo>
                        <a:pt x="137" y="304"/>
                        <a:pt x="136" y="306"/>
                        <a:pt x="137" y="303"/>
                      </a:cubicBezTo>
                      <a:cubicBezTo>
                        <a:pt x="135" y="307"/>
                        <a:pt x="134" y="300"/>
                        <a:pt x="132" y="304"/>
                      </a:cubicBezTo>
                      <a:cubicBezTo>
                        <a:pt x="134" y="301"/>
                        <a:pt x="132" y="302"/>
                        <a:pt x="132" y="298"/>
                      </a:cubicBezTo>
                      <a:cubicBezTo>
                        <a:pt x="132" y="299"/>
                        <a:pt x="132" y="300"/>
                        <a:pt x="131" y="299"/>
                      </a:cubicBezTo>
                      <a:cubicBezTo>
                        <a:pt x="131" y="299"/>
                        <a:pt x="130" y="299"/>
                        <a:pt x="130" y="299"/>
                      </a:cubicBezTo>
                      <a:cubicBezTo>
                        <a:pt x="130" y="299"/>
                        <a:pt x="130" y="299"/>
                        <a:pt x="130" y="299"/>
                      </a:cubicBezTo>
                      <a:cubicBezTo>
                        <a:pt x="130" y="299"/>
                        <a:pt x="130" y="299"/>
                        <a:pt x="130" y="299"/>
                      </a:cubicBezTo>
                      <a:cubicBezTo>
                        <a:pt x="130" y="299"/>
                        <a:pt x="130" y="299"/>
                        <a:pt x="130" y="299"/>
                      </a:cubicBezTo>
                      <a:cubicBezTo>
                        <a:pt x="130" y="299"/>
                        <a:pt x="130" y="300"/>
                        <a:pt x="130" y="300"/>
                      </a:cubicBezTo>
                      <a:cubicBezTo>
                        <a:pt x="128" y="301"/>
                        <a:pt x="126" y="299"/>
                        <a:pt x="125" y="300"/>
                      </a:cubicBezTo>
                      <a:cubicBezTo>
                        <a:pt x="124" y="299"/>
                        <a:pt x="126" y="299"/>
                        <a:pt x="126" y="298"/>
                      </a:cubicBezTo>
                      <a:cubicBezTo>
                        <a:pt x="124" y="298"/>
                        <a:pt x="124" y="298"/>
                        <a:pt x="124" y="298"/>
                      </a:cubicBezTo>
                      <a:cubicBezTo>
                        <a:pt x="125" y="297"/>
                        <a:pt x="125" y="295"/>
                        <a:pt x="127" y="295"/>
                      </a:cubicBezTo>
                      <a:cubicBezTo>
                        <a:pt x="125" y="294"/>
                        <a:pt x="125" y="294"/>
                        <a:pt x="125" y="294"/>
                      </a:cubicBezTo>
                      <a:cubicBezTo>
                        <a:pt x="125" y="292"/>
                        <a:pt x="125" y="291"/>
                        <a:pt x="123" y="291"/>
                      </a:cubicBezTo>
                      <a:cubicBezTo>
                        <a:pt x="123" y="290"/>
                        <a:pt x="120" y="291"/>
                        <a:pt x="122" y="290"/>
                      </a:cubicBezTo>
                      <a:cubicBezTo>
                        <a:pt x="119" y="289"/>
                        <a:pt x="119" y="289"/>
                        <a:pt x="119" y="289"/>
                      </a:cubicBezTo>
                      <a:cubicBezTo>
                        <a:pt x="119" y="289"/>
                        <a:pt x="119" y="289"/>
                        <a:pt x="119" y="289"/>
                      </a:cubicBezTo>
                      <a:cubicBezTo>
                        <a:pt x="117" y="286"/>
                        <a:pt x="113" y="286"/>
                        <a:pt x="113" y="281"/>
                      </a:cubicBezTo>
                      <a:cubicBezTo>
                        <a:pt x="112" y="281"/>
                        <a:pt x="111" y="281"/>
                        <a:pt x="110" y="279"/>
                      </a:cubicBezTo>
                      <a:cubicBezTo>
                        <a:pt x="111" y="278"/>
                        <a:pt x="111" y="278"/>
                        <a:pt x="111" y="278"/>
                      </a:cubicBezTo>
                      <a:cubicBezTo>
                        <a:pt x="110" y="277"/>
                        <a:pt x="110" y="274"/>
                        <a:pt x="108" y="275"/>
                      </a:cubicBezTo>
                      <a:cubicBezTo>
                        <a:pt x="111" y="271"/>
                        <a:pt x="105" y="269"/>
                        <a:pt x="104" y="267"/>
                      </a:cubicBezTo>
                      <a:cubicBezTo>
                        <a:pt x="103" y="268"/>
                        <a:pt x="103" y="268"/>
                        <a:pt x="103" y="268"/>
                      </a:cubicBezTo>
                      <a:cubicBezTo>
                        <a:pt x="102" y="267"/>
                        <a:pt x="100" y="266"/>
                        <a:pt x="98" y="265"/>
                      </a:cubicBezTo>
                      <a:cubicBezTo>
                        <a:pt x="97" y="266"/>
                        <a:pt x="97" y="266"/>
                        <a:pt x="97" y="266"/>
                      </a:cubicBezTo>
                      <a:cubicBezTo>
                        <a:pt x="95" y="266"/>
                        <a:pt x="96" y="262"/>
                        <a:pt x="94" y="260"/>
                      </a:cubicBezTo>
                      <a:cubicBezTo>
                        <a:pt x="94" y="260"/>
                        <a:pt x="95" y="261"/>
                        <a:pt x="95" y="261"/>
                      </a:cubicBezTo>
                      <a:cubicBezTo>
                        <a:pt x="96" y="256"/>
                        <a:pt x="88" y="258"/>
                        <a:pt x="89" y="254"/>
                      </a:cubicBezTo>
                      <a:cubicBezTo>
                        <a:pt x="88" y="253"/>
                        <a:pt x="88" y="253"/>
                        <a:pt x="88" y="252"/>
                      </a:cubicBezTo>
                      <a:cubicBezTo>
                        <a:pt x="88" y="252"/>
                        <a:pt x="88" y="252"/>
                        <a:pt x="88" y="252"/>
                      </a:cubicBezTo>
                      <a:cubicBezTo>
                        <a:pt x="88" y="252"/>
                        <a:pt x="88" y="252"/>
                        <a:pt x="88" y="252"/>
                      </a:cubicBezTo>
                      <a:cubicBezTo>
                        <a:pt x="88" y="252"/>
                        <a:pt x="88" y="251"/>
                        <a:pt x="88" y="251"/>
                      </a:cubicBezTo>
                      <a:cubicBezTo>
                        <a:pt x="88" y="251"/>
                        <a:pt x="88" y="252"/>
                        <a:pt x="88" y="252"/>
                      </a:cubicBezTo>
                      <a:cubicBezTo>
                        <a:pt x="88" y="251"/>
                        <a:pt x="87" y="251"/>
                        <a:pt x="86" y="250"/>
                      </a:cubicBezTo>
                      <a:cubicBezTo>
                        <a:pt x="88" y="249"/>
                        <a:pt x="88" y="249"/>
                        <a:pt x="88" y="249"/>
                      </a:cubicBezTo>
                      <a:cubicBezTo>
                        <a:pt x="88" y="249"/>
                        <a:pt x="88" y="249"/>
                        <a:pt x="87" y="249"/>
                      </a:cubicBezTo>
                      <a:cubicBezTo>
                        <a:pt x="88" y="248"/>
                        <a:pt x="86" y="249"/>
                        <a:pt x="85" y="250"/>
                      </a:cubicBezTo>
                      <a:cubicBezTo>
                        <a:pt x="85" y="250"/>
                        <a:pt x="84" y="250"/>
                        <a:pt x="84" y="250"/>
                      </a:cubicBezTo>
                      <a:cubicBezTo>
                        <a:pt x="86" y="248"/>
                        <a:pt x="82" y="249"/>
                        <a:pt x="84" y="246"/>
                      </a:cubicBezTo>
                      <a:cubicBezTo>
                        <a:pt x="82" y="246"/>
                        <a:pt x="81" y="243"/>
                        <a:pt x="78" y="245"/>
                      </a:cubicBezTo>
                      <a:cubicBezTo>
                        <a:pt x="78" y="244"/>
                        <a:pt x="78" y="244"/>
                        <a:pt x="78" y="245"/>
                      </a:cubicBezTo>
                      <a:cubicBezTo>
                        <a:pt x="78" y="244"/>
                        <a:pt x="78" y="243"/>
                        <a:pt x="77" y="242"/>
                      </a:cubicBezTo>
                      <a:cubicBezTo>
                        <a:pt x="79" y="241"/>
                        <a:pt x="79" y="241"/>
                        <a:pt x="79" y="241"/>
                      </a:cubicBezTo>
                      <a:cubicBezTo>
                        <a:pt x="75" y="241"/>
                        <a:pt x="75" y="241"/>
                        <a:pt x="75" y="241"/>
                      </a:cubicBezTo>
                      <a:cubicBezTo>
                        <a:pt x="75" y="239"/>
                        <a:pt x="76" y="238"/>
                        <a:pt x="78" y="238"/>
                      </a:cubicBezTo>
                      <a:cubicBezTo>
                        <a:pt x="74" y="237"/>
                        <a:pt x="76" y="237"/>
                        <a:pt x="72" y="236"/>
                      </a:cubicBezTo>
                      <a:cubicBezTo>
                        <a:pt x="74" y="235"/>
                        <a:pt x="74" y="235"/>
                        <a:pt x="74" y="235"/>
                      </a:cubicBezTo>
                      <a:cubicBezTo>
                        <a:pt x="73" y="235"/>
                        <a:pt x="71" y="234"/>
                        <a:pt x="71" y="233"/>
                      </a:cubicBezTo>
                      <a:cubicBezTo>
                        <a:pt x="73" y="230"/>
                        <a:pt x="67" y="225"/>
                        <a:pt x="67" y="219"/>
                      </a:cubicBezTo>
                      <a:cubicBezTo>
                        <a:pt x="63" y="222"/>
                        <a:pt x="68" y="216"/>
                        <a:pt x="64" y="217"/>
                      </a:cubicBezTo>
                      <a:cubicBezTo>
                        <a:pt x="65" y="216"/>
                        <a:pt x="65" y="216"/>
                        <a:pt x="67" y="216"/>
                      </a:cubicBezTo>
                      <a:cubicBezTo>
                        <a:pt x="65" y="214"/>
                        <a:pt x="67" y="212"/>
                        <a:pt x="63" y="211"/>
                      </a:cubicBezTo>
                      <a:cubicBezTo>
                        <a:pt x="64" y="211"/>
                        <a:pt x="65" y="211"/>
                        <a:pt x="65" y="211"/>
                      </a:cubicBezTo>
                      <a:cubicBezTo>
                        <a:pt x="65" y="211"/>
                        <a:pt x="64" y="210"/>
                        <a:pt x="65" y="210"/>
                      </a:cubicBezTo>
                      <a:cubicBezTo>
                        <a:pt x="65" y="209"/>
                        <a:pt x="65" y="210"/>
                        <a:pt x="66" y="210"/>
                      </a:cubicBezTo>
                      <a:cubicBezTo>
                        <a:pt x="65" y="208"/>
                        <a:pt x="62" y="209"/>
                        <a:pt x="59" y="210"/>
                      </a:cubicBezTo>
                      <a:cubicBezTo>
                        <a:pt x="59" y="208"/>
                        <a:pt x="59" y="208"/>
                        <a:pt x="57" y="208"/>
                      </a:cubicBezTo>
                      <a:cubicBezTo>
                        <a:pt x="57" y="207"/>
                        <a:pt x="58" y="206"/>
                        <a:pt x="59" y="207"/>
                      </a:cubicBezTo>
                      <a:cubicBezTo>
                        <a:pt x="59" y="206"/>
                        <a:pt x="58" y="201"/>
                        <a:pt x="56" y="202"/>
                      </a:cubicBezTo>
                      <a:cubicBezTo>
                        <a:pt x="56" y="202"/>
                        <a:pt x="55" y="201"/>
                        <a:pt x="55" y="201"/>
                      </a:cubicBezTo>
                      <a:cubicBezTo>
                        <a:pt x="54" y="199"/>
                        <a:pt x="55" y="199"/>
                        <a:pt x="53" y="197"/>
                      </a:cubicBezTo>
                      <a:cubicBezTo>
                        <a:pt x="53" y="197"/>
                        <a:pt x="53" y="197"/>
                        <a:pt x="53" y="197"/>
                      </a:cubicBezTo>
                      <a:cubicBezTo>
                        <a:pt x="50" y="198"/>
                        <a:pt x="52" y="196"/>
                        <a:pt x="51" y="195"/>
                      </a:cubicBezTo>
                      <a:cubicBezTo>
                        <a:pt x="51" y="195"/>
                        <a:pt x="51" y="195"/>
                        <a:pt x="51" y="195"/>
                      </a:cubicBezTo>
                      <a:cubicBezTo>
                        <a:pt x="52" y="190"/>
                        <a:pt x="50" y="194"/>
                        <a:pt x="51" y="189"/>
                      </a:cubicBezTo>
                      <a:cubicBezTo>
                        <a:pt x="49" y="190"/>
                        <a:pt x="49" y="190"/>
                        <a:pt x="49" y="190"/>
                      </a:cubicBezTo>
                      <a:cubicBezTo>
                        <a:pt x="45" y="191"/>
                        <a:pt x="50" y="186"/>
                        <a:pt x="48" y="185"/>
                      </a:cubicBezTo>
                      <a:cubicBezTo>
                        <a:pt x="47" y="186"/>
                        <a:pt x="47" y="186"/>
                        <a:pt x="47" y="186"/>
                      </a:cubicBezTo>
                      <a:cubicBezTo>
                        <a:pt x="45" y="185"/>
                        <a:pt x="51" y="181"/>
                        <a:pt x="51" y="179"/>
                      </a:cubicBezTo>
                      <a:cubicBezTo>
                        <a:pt x="52" y="179"/>
                        <a:pt x="52" y="180"/>
                        <a:pt x="52" y="180"/>
                      </a:cubicBezTo>
                      <a:cubicBezTo>
                        <a:pt x="54" y="176"/>
                        <a:pt x="50" y="180"/>
                        <a:pt x="49" y="178"/>
                      </a:cubicBezTo>
                      <a:cubicBezTo>
                        <a:pt x="50" y="178"/>
                        <a:pt x="52" y="178"/>
                        <a:pt x="52" y="176"/>
                      </a:cubicBezTo>
                      <a:cubicBezTo>
                        <a:pt x="52" y="175"/>
                        <a:pt x="46" y="173"/>
                        <a:pt x="48" y="171"/>
                      </a:cubicBezTo>
                      <a:cubicBezTo>
                        <a:pt x="47" y="171"/>
                        <a:pt x="46" y="172"/>
                        <a:pt x="45" y="171"/>
                      </a:cubicBezTo>
                      <a:cubicBezTo>
                        <a:pt x="44" y="170"/>
                        <a:pt x="48" y="166"/>
                        <a:pt x="44" y="165"/>
                      </a:cubicBezTo>
                      <a:cubicBezTo>
                        <a:pt x="44" y="165"/>
                        <a:pt x="44" y="165"/>
                        <a:pt x="45" y="165"/>
                      </a:cubicBezTo>
                      <a:cubicBezTo>
                        <a:pt x="43" y="164"/>
                        <a:pt x="42" y="161"/>
                        <a:pt x="40" y="161"/>
                      </a:cubicBezTo>
                      <a:cubicBezTo>
                        <a:pt x="46" y="158"/>
                        <a:pt x="35" y="155"/>
                        <a:pt x="41" y="153"/>
                      </a:cubicBezTo>
                      <a:cubicBezTo>
                        <a:pt x="39" y="149"/>
                        <a:pt x="39" y="149"/>
                        <a:pt x="39" y="149"/>
                      </a:cubicBezTo>
                      <a:cubicBezTo>
                        <a:pt x="40" y="149"/>
                        <a:pt x="40" y="149"/>
                        <a:pt x="40" y="149"/>
                      </a:cubicBezTo>
                      <a:cubicBezTo>
                        <a:pt x="40" y="147"/>
                        <a:pt x="38" y="146"/>
                        <a:pt x="36" y="146"/>
                      </a:cubicBezTo>
                      <a:cubicBezTo>
                        <a:pt x="37" y="145"/>
                        <a:pt x="37" y="145"/>
                        <a:pt x="38" y="145"/>
                      </a:cubicBezTo>
                      <a:cubicBezTo>
                        <a:pt x="38" y="141"/>
                        <a:pt x="38" y="141"/>
                        <a:pt x="34" y="139"/>
                      </a:cubicBezTo>
                      <a:cubicBezTo>
                        <a:pt x="36" y="138"/>
                        <a:pt x="36" y="138"/>
                        <a:pt x="36" y="138"/>
                      </a:cubicBezTo>
                      <a:cubicBezTo>
                        <a:pt x="34" y="138"/>
                        <a:pt x="37" y="132"/>
                        <a:pt x="34" y="129"/>
                      </a:cubicBezTo>
                      <a:cubicBezTo>
                        <a:pt x="35" y="129"/>
                        <a:pt x="35" y="129"/>
                        <a:pt x="35" y="130"/>
                      </a:cubicBezTo>
                      <a:cubicBezTo>
                        <a:pt x="32" y="126"/>
                        <a:pt x="39" y="119"/>
                        <a:pt x="31" y="119"/>
                      </a:cubicBezTo>
                      <a:cubicBezTo>
                        <a:pt x="29" y="117"/>
                        <a:pt x="29" y="117"/>
                        <a:pt x="29" y="117"/>
                      </a:cubicBezTo>
                      <a:cubicBezTo>
                        <a:pt x="29" y="120"/>
                        <a:pt x="26" y="117"/>
                        <a:pt x="25" y="119"/>
                      </a:cubicBezTo>
                      <a:cubicBezTo>
                        <a:pt x="24" y="117"/>
                        <a:pt x="26" y="115"/>
                        <a:pt x="27" y="116"/>
                      </a:cubicBezTo>
                      <a:cubicBezTo>
                        <a:pt x="27" y="117"/>
                        <a:pt x="27" y="117"/>
                        <a:pt x="27" y="117"/>
                      </a:cubicBezTo>
                      <a:cubicBezTo>
                        <a:pt x="31" y="117"/>
                        <a:pt x="27" y="112"/>
                        <a:pt x="30" y="112"/>
                      </a:cubicBezTo>
                      <a:cubicBezTo>
                        <a:pt x="28" y="105"/>
                        <a:pt x="29" y="98"/>
                        <a:pt x="28" y="92"/>
                      </a:cubicBezTo>
                      <a:cubicBezTo>
                        <a:pt x="26" y="93"/>
                        <a:pt x="26" y="93"/>
                        <a:pt x="26" y="93"/>
                      </a:cubicBezTo>
                      <a:cubicBezTo>
                        <a:pt x="25" y="91"/>
                        <a:pt x="25" y="91"/>
                        <a:pt x="25" y="91"/>
                      </a:cubicBezTo>
                      <a:cubicBezTo>
                        <a:pt x="26" y="90"/>
                        <a:pt x="28" y="90"/>
                        <a:pt x="28" y="92"/>
                      </a:cubicBezTo>
                      <a:cubicBezTo>
                        <a:pt x="29" y="90"/>
                        <a:pt x="26" y="89"/>
                        <a:pt x="25" y="89"/>
                      </a:cubicBezTo>
                      <a:cubicBezTo>
                        <a:pt x="26" y="86"/>
                        <a:pt x="29" y="90"/>
                        <a:pt x="29" y="89"/>
                      </a:cubicBezTo>
                      <a:cubicBezTo>
                        <a:pt x="28" y="88"/>
                        <a:pt x="28" y="88"/>
                        <a:pt x="28" y="88"/>
                      </a:cubicBezTo>
                      <a:cubicBezTo>
                        <a:pt x="28" y="88"/>
                        <a:pt x="28" y="88"/>
                        <a:pt x="28" y="88"/>
                      </a:cubicBezTo>
                      <a:cubicBezTo>
                        <a:pt x="27" y="87"/>
                        <a:pt x="25" y="87"/>
                        <a:pt x="25" y="85"/>
                      </a:cubicBezTo>
                      <a:cubicBezTo>
                        <a:pt x="26" y="84"/>
                        <a:pt x="27" y="85"/>
                        <a:pt x="27" y="84"/>
                      </a:cubicBezTo>
                      <a:cubicBezTo>
                        <a:pt x="27" y="84"/>
                        <a:pt x="27" y="84"/>
                        <a:pt x="27" y="83"/>
                      </a:cubicBezTo>
                      <a:cubicBezTo>
                        <a:pt x="27" y="81"/>
                        <a:pt x="27" y="81"/>
                        <a:pt x="27" y="81"/>
                      </a:cubicBezTo>
                      <a:cubicBezTo>
                        <a:pt x="25" y="82"/>
                        <a:pt x="25" y="82"/>
                        <a:pt x="25" y="82"/>
                      </a:cubicBezTo>
                      <a:cubicBezTo>
                        <a:pt x="23" y="81"/>
                        <a:pt x="25" y="79"/>
                        <a:pt x="22" y="81"/>
                      </a:cubicBezTo>
                      <a:cubicBezTo>
                        <a:pt x="26" y="79"/>
                        <a:pt x="22" y="70"/>
                        <a:pt x="23" y="69"/>
                      </a:cubicBezTo>
                      <a:cubicBezTo>
                        <a:pt x="21" y="68"/>
                        <a:pt x="21" y="66"/>
                        <a:pt x="21" y="64"/>
                      </a:cubicBezTo>
                      <a:cubicBezTo>
                        <a:pt x="21" y="64"/>
                        <a:pt x="18" y="65"/>
                        <a:pt x="18" y="63"/>
                      </a:cubicBezTo>
                      <a:cubicBezTo>
                        <a:pt x="24" y="63"/>
                        <a:pt x="20" y="60"/>
                        <a:pt x="24" y="58"/>
                      </a:cubicBezTo>
                      <a:cubicBezTo>
                        <a:pt x="21" y="59"/>
                        <a:pt x="22" y="53"/>
                        <a:pt x="19" y="55"/>
                      </a:cubicBezTo>
                      <a:cubicBezTo>
                        <a:pt x="19" y="53"/>
                        <a:pt x="21" y="55"/>
                        <a:pt x="22" y="53"/>
                      </a:cubicBezTo>
                      <a:cubicBezTo>
                        <a:pt x="20" y="50"/>
                        <a:pt x="23" y="45"/>
                        <a:pt x="22" y="41"/>
                      </a:cubicBezTo>
                      <a:cubicBezTo>
                        <a:pt x="21" y="41"/>
                        <a:pt x="20" y="42"/>
                        <a:pt x="19" y="41"/>
                      </a:cubicBezTo>
                      <a:cubicBezTo>
                        <a:pt x="22" y="38"/>
                        <a:pt x="22" y="38"/>
                        <a:pt x="22" y="38"/>
                      </a:cubicBezTo>
                      <a:cubicBezTo>
                        <a:pt x="22" y="38"/>
                        <a:pt x="18" y="38"/>
                        <a:pt x="20" y="36"/>
                      </a:cubicBezTo>
                      <a:cubicBezTo>
                        <a:pt x="20" y="36"/>
                        <a:pt x="19" y="37"/>
                        <a:pt x="19" y="36"/>
                      </a:cubicBezTo>
                      <a:cubicBezTo>
                        <a:pt x="21" y="27"/>
                        <a:pt x="15" y="18"/>
                        <a:pt x="19" y="8"/>
                      </a:cubicBezTo>
                      <a:cubicBezTo>
                        <a:pt x="18" y="10"/>
                        <a:pt x="18" y="9"/>
                        <a:pt x="18" y="8"/>
                      </a:cubicBezTo>
                      <a:cubicBezTo>
                        <a:pt x="17" y="9"/>
                        <a:pt x="16" y="8"/>
                        <a:pt x="15" y="8"/>
                      </a:cubicBezTo>
                      <a:cubicBezTo>
                        <a:pt x="15" y="8"/>
                        <a:pt x="15" y="7"/>
                        <a:pt x="16" y="6"/>
                      </a:cubicBezTo>
                      <a:cubicBezTo>
                        <a:pt x="16" y="5"/>
                        <a:pt x="17" y="4"/>
                        <a:pt x="17" y="4"/>
                      </a:cubicBezTo>
                      <a:cubicBezTo>
                        <a:pt x="14" y="4"/>
                        <a:pt x="16" y="0"/>
                        <a:pt x="13" y="0"/>
                      </a:cubicBezTo>
                      <a:cubicBezTo>
                        <a:pt x="14" y="1"/>
                        <a:pt x="14" y="1"/>
                        <a:pt x="14" y="1"/>
                      </a:cubicBezTo>
                      <a:cubicBezTo>
                        <a:pt x="11" y="0"/>
                        <a:pt x="8" y="5"/>
                        <a:pt x="4" y="6"/>
                      </a:cubicBezTo>
                      <a:cubicBezTo>
                        <a:pt x="8" y="7"/>
                        <a:pt x="0" y="11"/>
                        <a:pt x="5" y="13"/>
                      </a:cubicBezTo>
                      <a:cubicBezTo>
                        <a:pt x="5" y="13"/>
                        <a:pt x="4" y="12"/>
                        <a:pt x="3" y="13"/>
                      </a:cubicBezTo>
                      <a:cubicBezTo>
                        <a:pt x="5" y="13"/>
                        <a:pt x="5" y="14"/>
                        <a:pt x="5" y="16"/>
                      </a:cubicBezTo>
                      <a:cubicBezTo>
                        <a:pt x="4" y="16"/>
                        <a:pt x="4" y="16"/>
                        <a:pt x="4" y="16"/>
                      </a:cubicBezTo>
                      <a:cubicBezTo>
                        <a:pt x="5" y="20"/>
                        <a:pt x="4" y="22"/>
                        <a:pt x="3" y="27"/>
                      </a:cubicBezTo>
                      <a:cubicBezTo>
                        <a:pt x="5" y="27"/>
                        <a:pt x="5" y="27"/>
                        <a:pt x="5" y="27"/>
                      </a:cubicBezTo>
                      <a:cubicBezTo>
                        <a:pt x="5" y="28"/>
                        <a:pt x="4" y="28"/>
                        <a:pt x="4" y="29"/>
                      </a:cubicBezTo>
                      <a:cubicBezTo>
                        <a:pt x="7" y="30"/>
                        <a:pt x="4" y="26"/>
                        <a:pt x="7" y="26"/>
                      </a:cubicBezTo>
                      <a:cubicBezTo>
                        <a:pt x="4" y="28"/>
                        <a:pt x="8" y="34"/>
                        <a:pt x="3" y="36"/>
                      </a:cubicBezTo>
                      <a:cubicBezTo>
                        <a:pt x="4" y="37"/>
                        <a:pt x="6" y="35"/>
                        <a:pt x="6" y="37"/>
                      </a:cubicBezTo>
                      <a:cubicBezTo>
                        <a:pt x="5" y="37"/>
                        <a:pt x="5" y="37"/>
                        <a:pt x="5" y="37"/>
                      </a:cubicBezTo>
                      <a:cubicBezTo>
                        <a:pt x="6" y="38"/>
                        <a:pt x="6" y="38"/>
                        <a:pt x="6" y="38"/>
                      </a:cubicBezTo>
                      <a:cubicBezTo>
                        <a:pt x="6" y="39"/>
                        <a:pt x="5" y="39"/>
                        <a:pt x="4" y="39"/>
                      </a:cubicBezTo>
                      <a:cubicBezTo>
                        <a:pt x="4" y="39"/>
                        <a:pt x="3" y="39"/>
                        <a:pt x="3" y="38"/>
                      </a:cubicBezTo>
                      <a:cubicBezTo>
                        <a:pt x="2" y="40"/>
                        <a:pt x="4" y="43"/>
                        <a:pt x="3" y="43"/>
                      </a:cubicBezTo>
                      <a:cubicBezTo>
                        <a:pt x="4" y="41"/>
                        <a:pt x="4" y="41"/>
                        <a:pt x="4" y="41"/>
                      </a:cubicBezTo>
                      <a:cubicBezTo>
                        <a:pt x="5" y="46"/>
                        <a:pt x="5" y="52"/>
                        <a:pt x="8" y="56"/>
                      </a:cubicBezTo>
                      <a:cubicBezTo>
                        <a:pt x="8" y="56"/>
                        <a:pt x="8" y="56"/>
                        <a:pt x="8" y="56"/>
                      </a:cubicBezTo>
                      <a:cubicBezTo>
                        <a:pt x="10" y="59"/>
                        <a:pt x="8" y="59"/>
                        <a:pt x="9" y="63"/>
                      </a:cubicBezTo>
                      <a:cubicBezTo>
                        <a:pt x="9" y="62"/>
                        <a:pt x="9" y="62"/>
                        <a:pt x="9" y="62"/>
                      </a:cubicBezTo>
                      <a:cubicBezTo>
                        <a:pt x="10" y="63"/>
                        <a:pt x="10" y="64"/>
                        <a:pt x="10" y="65"/>
                      </a:cubicBezTo>
                      <a:cubicBezTo>
                        <a:pt x="9" y="64"/>
                        <a:pt x="9" y="67"/>
                        <a:pt x="7" y="66"/>
                      </a:cubicBezTo>
                      <a:cubicBezTo>
                        <a:pt x="10" y="70"/>
                        <a:pt x="9" y="68"/>
                        <a:pt x="13" y="70"/>
                      </a:cubicBezTo>
                      <a:cubicBezTo>
                        <a:pt x="11" y="71"/>
                        <a:pt x="11" y="71"/>
                        <a:pt x="11" y="71"/>
                      </a:cubicBezTo>
                      <a:cubicBezTo>
                        <a:pt x="13" y="71"/>
                        <a:pt x="13" y="71"/>
                        <a:pt x="14" y="73"/>
                      </a:cubicBezTo>
                      <a:cubicBezTo>
                        <a:pt x="12" y="72"/>
                        <a:pt x="12" y="75"/>
                        <a:pt x="10" y="73"/>
                      </a:cubicBezTo>
                      <a:cubicBezTo>
                        <a:pt x="7" y="77"/>
                        <a:pt x="14" y="78"/>
                        <a:pt x="10" y="81"/>
                      </a:cubicBezTo>
                      <a:cubicBezTo>
                        <a:pt x="14" y="82"/>
                        <a:pt x="11" y="77"/>
                        <a:pt x="12" y="78"/>
                      </a:cubicBezTo>
                      <a:cubicBezTo>
                        <a:pt x="14" y="77"/>
                        <a:pt x="16" y="79"/>
                        <a:pt x="15" y="81"/>
                      </a:cubicBezTo>
                      <a:cubicBezTo>
                        <a:pt x="15" y="82"/>
                        <a:pt x="10" y="83"/>
                        <a:pt x="11" y="87"/>
                      </a:cubicBezTo>
                      <a:cubicBezTo>
                        <a:pt x="11" y="86"/>
                        <a:pt x="11" y="86"/>
                        <a:pt x="11" y="86"/>
                      </a:cubicBezTo>
                      <a:cubicBezTo>
                        <a:pt x="10" y="87"/>
                        <a:pt x="12" y="88"/>
                        <a:pt x="11" y="90"/>
                      </a:cubicBezTo>
                      <a:cubicBezTo>
                        <a:pt x="14" y="90"/>
                        <a:pt x="11" y="92"/>
                        <a:pt x="14" y="92"/>
                      </a:cubicBezTo>
                      <a:cubicBezTo>
                        <a:pt x="13" y="89"/>
                        <a:pt x="13" y="89"/>
                        <a:pt x="13" y="89"/>
                      </a:cubicBezTo>
                      <a:cubicBezTo>
                        <a:pt x="14" y="90"/>
                        <a:pt x="18" y="91"/>
                        <a:pt x="17" y="94"/>
                      </a:cubicBezTo>
                      <a:cubicBezTo>
                        <a:pt x="16" y="94"/>
                        <a:pt x="15" y="93"/>
                        <a:pt x="15" y="93"/>
                      </a:cubicBezTo>
                      <a:cubicBezTo>
                        <a:pt x="14" y="94"/>
                        <a:pt x="15" y="94"/>
                        <a:pt x="15" y="95"/>
                      </a:cubicBezTo>
                      <a:cubicBezTo>
                        <a:pt x="12" y="96"/>
                        <a:pt x="13" y="92"/>
                        <a:pt x="11" y="91"/>
                      </a:cubicBezTo>
                      <a:cubicBezTo>
                        <a:pt x="10" y="92"/>
                        <a:pt x="14" y="94"/>
                        <a:pt x="10" y="93"/>
                      </a:cubicBezTo>
                      <a:cubicBezTo>
                        <a:pt x="15" y="94"/>
                        <a:pt x="10" y="96"/>
                        <a:pt x="14" y="98"/>
                      </a:cubicBezTo>
                      <a:cubicBezTo>
                        <a:pt x="12" y="98"/>
                        <a:pt x="12" y="98"/>
                        <a:pt x="12" y="98"/>
                      </a:cubicBezTo>
                      <a:cubicBezTo>
                        <a:pt x="12" y="99"/>
                        <a:pt x="13" y="99"/>
                        <a:pt x="13" y="100"/>
                      </a:cubicBezTo>
                      <a:cubicBezTo>
                        <a:pt x="11" y="99"/>
                        <a:pt x="11" y="99"/>
                        <a:pt x="11" y="99"/>
                      </a:cubicBezTo>
                      <a:cubicBezTo>
                        <a:pt x="13" y="100"/>
                        <a:pt x="9" y="103"/>
                        <a:pt x="11" y="104"/>
                      </a:cubicBezTo>
                      <a:cubicBezTo>
                        <a:pt x="10" y="101"/>
                        <a:pt x="13" y="103"/>
                        <a:pt x="14" y="101"/>
                      </a:cubicBezTo>
                      <a:cubicBezTo>
                        <a:pt x="17" y="105"/>
                        <a:pt x="9" y="105"/>
                        <a:pt x="11" y="109"/>
                      </a:cubicBezTo>
                      <a:cubicBezTo>
                        <a:pt x="11" y="109"/>
                        <a:pt x="12" y="107"/>
                        <a:pt x="13" y="108"/>
                      </a:cubicBezTo>
                      <a:cubicBezTo>
                        <a:pt x="13" y="109"/>
                        <a:pt x="12" y="110"/>
                        <a:pt x="11" y="111"/>
                      </a:cubicBezTo>
                      <a:cubicBezTo>
                        <a:pt x="12" y="114"/>
                        <a:pt x="13" y="110"/>
                        <a:pt x="15" y="111"/>
                      </a:cubicBezTo>
                      <a:cubicBezTo>
                        <a:pt x="13" y="112"/>
                        <a:pt x="16" y="112"/>
                        <a:pt x="17" y="114"/>
                      </a:cubicBezTo>
                      <a:cubicBezTo>
                        <a:pt x="15" y="114"/>
                        <a:pt x="15" y="114"/>
                        <a:pt x="15" y="114"/>
                      </a:cubicBezTo>
                      <a:cubicBezTo>
                        <a:pt x="14" y="118"/>
                        <a:pt x="19" y="114"/>
                        <a:pt x="18" y="118"/>
                      </a:cubicBezTo>
                      <a:cubicBezTo>
                        <a:pt x="15" y="117"/>
                        <a:pt x="15" y="117"/>
                        <a:pt x="15" y="117"/>
                      </a:cubicBezTo>
                      <a:cubicBezTo>
                        <a:pt x="16" y="119"/>
                        <a:pt x="16" y="119"/>
                        <a:pt x="16" y="119"/>
                      </a:cubicBezTo>
                      <a:cubicBezTo>
                        <a:pt x="14" y="119"/>
                        <a:pt x="14" y="119"/>
                        <a:pt x="14" y="119"/>
                      </a:cubicBezTo>
                      <a:cubicBezTo>
                        <a:pt x="16" y="120"/>
                        <a:pt x="16" y="121"/>
                        <a:pt x="16" y="123"/>
                      </a:cubicBezTo>
                      <a:cubicBezTo>
                        <a:pt x="17" y="122"/>
                        <a:pt x="19" y="122"/>
                        <a:pt x="20" y="124"/>
                      </a:cubicBezTo>
                      <a:cubicBezTo>
                        <a:pt x="19" y="125"/>
                        <a:pt x="18" y="124"/>
                        <a:pt x="18" y="126"/>
                      </a:cubicBezTo>
                      <a:cubicBezTo>
                        <a:pt x="17" y="126"/>
                        <a:pt x="15" y="125"/>
                        <a:pt x="17" y="124"/>
                      </a:cubicBezTo>
                      <a:cubicBezTo>
                        <a:pt x="16" y="124"/>
                        <a:pt x="16" y="124"/>
                        <a:pt x="15" y="124"/>
                      </a:cubicBezTo>
                      <a:cubicBezTo>
                        <a:pt x="14" y="125"/>
                        <a:pt x="15" y="127"/>
                        <a:pt x="16" y="128"/>
                      </a:cubicBezTo>
                      <a:cubicBezTo>
                        <a:pt x="16" y="127"/>
                        <a:pt x="16" y="127"/>
                        <a:pt x="16" y="127"/>
                      </a:cubicBezTo>
                      <a:cubicBezTo>
                        <a:pt x="19" y="129"/>
                        <a:pt x="19" y="129"/>
                        <a:pt x="19" y="129"/>
                      </a:cubicBezTo>
                      <a:cubicBezTo>
                        <a:pt x="19" y="130"/>
                        <a:pt x="18" y="130"/>
                        <a:pt x="17" y="130"/>
                      </a:cubicBezTo>
                      <a:cubicBezTo>
                        <a:pt x="18" y="130"/>
                        <a:pt x="19" y="130"/>
                        <a:pt x="19" y="131"/>
                      </a:cubicBezTo>
                      <a:cubicBezTo>
                        <a:pt x="17" y="131"/>
                        <a:pt x="16" y="132"/>
                        <a:pt x="15" y="131"/>
                      </a:cubicBezTo>
                      <a:cubicBezTo>
                        <a:pt x="17" y="133"/>
                        <a:pt x="17" y="133"/>
                        <a:pt x="17" y="133"/>
                      </a:cubicBezTo>
                      <a:cubicBezTo>
                        <a:pt x="17" y="134"/>
                        <a:pt x="16" y="135"/>
                        <a:pt x="15" y="135"/>
                      </a:cubicBezTo>
                      <a:cubicBezTo>
                        <a:pt x="15" y="137"/>
                        <a:pt x="19" y="139"/>
                        <a:pt x="18" y="141"/>
                      </a:cubicBezTo>
                      <a:cubicBezTo>
                        <a:pt x="19" y="141"/>
                        <a:pt x="19" y="142"/>
                        <a:pt x="19" y="142"/>
                      </a:cubicBezTo>
                      <a:cubicBezTo>
                        <a:pt x="20" y="144"/>
                        <a:pt x="18" y="147"/>
                        <a:pt x="21" y="149"/>
                      </a:cubicBezTo>
                      <a:cubicBezTo>
                        <a:pt x="19" y="151"/>
                        <a:pt x="19" y="151"/>
                        <a:pt x="19" y="151"/>
                      </a:cubicBezTo>
                      <a:cubicBezTo>
                        <a:pt x="20" y="153"/>
                        <a:pt x="22" y="148"/>
                        <a:pt x="24" y="151"/>
                      </a:cubicBezTo>
                      <a:cubicBezTo>
                        <a:pt x="25" y="153"/>
                        <a:pt x="21" y="153"/>
                        <a:pt x="21" y="154"/>
                      </a:cubicBezTo>
                      <a:cubicBezTo>
                        <a:pt x="23" y="155"/>
                        <a:pt x="26" y="156"/>
                        <a:pt x="24" y="159"/>
                      </a:cubicBezTo>
                      <a:cubicBezTo>
                        <a:pt x="24" y="158"/>
                        <a:pt x="24" y="157"/>
                        <a:pt x="24" y="157"/>
                      </a:cubicBezTo>
                      <a:close/>
                      <a:moveTo>
                        <a:pt x="32" y="181"/>
                      </a:moveTo>
                      <a:cubicBezTo>
                        <a:pt x="32" y="181"/>
                        <a:pt x="30" y="180"/>
                        <a:pt x="31" y="179"/>
                      </a:cubicBezTo>
                      <a:cubicBezTo>
                        <a:pt x="33" y="179"/>
                        <a:pt x="33" y="180"/>
                        <a:pt x="32" y="181"/>
                      </a:cubicBezTo>
                      <a:close/>
                      <a:moveTo>
                        <a:pt x="52" y="215"/>
                      </a:moveTo>
                      <a:cubicBezTo>
                        <a:pt x="51" y="215"/>
                        <a:pt x="51" y="215"/>
                        <a:pt x="51" y="214"/>
                      </a:cubicBezTo>
                      <a:cubicBezTo>
                        <a:pt x="52" y="214"/>
                        <a:pt x="52" y="215"/>
                        <a:pt x="52" y="215"/>
                      </a:cubicBezTo>
                      <a:close/>
                      <a:moveTo>
                        <a:pt x="124" y="294"/>
                      </a:moveTo>
                      <a:cubicBezTo>
                        <a:pt x="124" y="294"/>
                        <a:pt x="124" y="294"/>
                        <a:pt x="124" y="294"/>
                      </a:cubicBezTo>
                      <a:cubicBezTo>
                        <a:pt x="123" y="292"/>
                        <a:pt x="123" y="293"/>
                        <a:pt x="124" y="294"/>
                      </a:cubicBezTo>
                      <a:close/>
                      <a:moveTo>
                        <a:pt x="125" y="296"/>
                      </a:moveTo>
                      <a:cubicBezTo>
                        <a:pt x="125" y="296"/>
                        <a:pt x="125" y="296"/>
                        <a:pt x="125" y="295"/>
                      </a:cubicBezTo>
                      <a:cubicBezTo>
                        <a:pt x="125" y="296"/>
                        <a:pt x="124" y="295"/>
                        <a:pt x="124" y="295"/>
                      </a:cubicBezTo>
                      <a:cubicBezTo>
                        <a:pt x="124" y="295"/>
                        <a:pt x="124" y="296"/>
                        <a:pt x="125" y="296"/>
                      </a:cubicBezTo>
                      <a:close/>
                      <a:moveTo>
                        <a:pt x="26" y="84"/>
                      </a:moveTo>
                      <a:cubicBezTo>
                        <a:pt x="26" y="84"/>
                        <a:pt x="26" y="84"/>
                        <a:pt x="26" y="84"/>
                      </a:cubicBezTo>
                      <a:cubicBezTo>
                        <a:pt x="25" y="84"/>
                        <a:pt x="26" y="84"/>
                        <a:pt x="26" y="8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2" name="Freeform 2833"/>
                <p:cNvSpPr>
                  <a:spLocks/>
                </p:cNvSpPr>
                <p:nvPr/>
              </p:nvSpPr>
              <p:spPr bwMode="auto">
                <a:xfrm>
                  <a:off x="5759" y="926"/>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3" name="Freeform 2834"/>
                <p:cNvSpPr>
                  <a:spLocks/>
                </p:cNvSpPr>
                <p:nvPr/>
              </p:nvSpPr>
              <p:spPr bwMode="auto">
                <a:xfrm>
                  <a:off x="5690" y="758"/>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4" name="Freeform 2835"/>
                <p:cNvSpPr>
                  <a:spLocks/>
                </p:cNvSpPr>
                <p:nvPr/>
              </p:nvSpPr>
              <p:spPr bwMode="auto">
                <a:xfrm>
                  <a:off x="5858" y="108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5" name="Freeform 2836"/>
                <p:cNvSpPr>
                  <a:spLocks/>
                </p:cNvSpPr>
                <p:nvPr/>
              </p:nvSpPr>
              <p:spPr bwMode="auto">
                <a:xfrm>
                  <a:off x="5965" y="1137"/>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0"/>
                        <a:pt x="0" y="1"/>
                        <a:pt x="0" y="1"/>
                      </a:cubicBezTo>
                      <a:cubicBezTo>
                        <a:pt x="1"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6" name="Freeform 2837"/>
                <p:cNvSpPr>
                  <a:spLocks/>
                </p:cNvSpPr>
                <p:nvPr/>
              </p:nvSpPr>
              <p:spPr bwMode="auto">
                <a:xfrm>
                  <a:off x="5970" y="1175"/>
                  <a:ext cx="5" cy="5"/>
                </a:xfrm>
                <a:custGeom>
                  <a:avLst/>
                  <a:gdLst>
                    <a:gd name="T0" fmla="*/ 1 w 2"/>
                    <a:gd name="T1" fmla="*/ 1 h 2"/>
                    <a:gd name="T2" fmla="*/ 2 w 2"/>
                    <a:gd name="T3" fmla="*/ 2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1" y="2"/>
                        <a:pt x="2" y="2"/>
                      </a:cubicBezTo>
                      <a:cubicBezTo>
                        <a:pt x="2" y="1"/>
                        <a:pt x="2" y="1"/>
                        <a:pt x="2" y="1"/>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7" name="Freeform 2838"/>
                <p:cNvSpPr>
                  <a:spLocks/>
                </p:cNvSpPr>
                <p:nvPr/>
              </p:nvSpPr>
              <p:spPr bwMode="auto">
                <a:xfrm>
                  <a:off x="5958" y="1151"/>
                  <a:ext cx="9" cy="5"/>
                </a:xfrm>
                <a:custGeom>
                  <a:avLst/>
                  <a:gdLst>
                    <a:gd name="T0" fmla="*/ 1 w 4"/>
                    <a:gd name="T1" fmla="*/ 0 h 2"/>
                    <a:gd name="T2" fmla="*/ 2 w 4"/>
                    <a:gd name="T3" fmla="*/ 2 h 2"/>
                    <a:gd name="T4" fmla="*/ 2 w 4"/>
                    <a:gd name="T5" fmla="*/ 2 h 2"/>
                    <a:gd name="T6" fmla="*/ 1 w 4"/>
                    <a:gd name="T7" fmla="*/ 0 h 2"/>
                  </a:gdLst>
                  <a:ahLst/>
                  <a:cxnLst>
                    <a:cxn ang="0">
                      <a:pos x="T0" y="T1"/>
                    </a:cxn>
                    <a:cxn ang="0">
                      <a:pos x="T2" y="T3"/>
                    </a:cxn>
                    <a:cxn ang="0">
                      <a:pos x="T4" y="T5"/>
                    </a:cxn>
                    <a:cxn ang="0">
                      <a:pos x="T6" y="T7"/>
                    </a:cxn>
                  </a:cxnLst>
                  <a:rect l="0" t="0" r="r" b="b"/>
                  <a:pathLst>
                    <a:path w="4" h="2">
                      <a:moveTo>
                        <a:pt x="1" y="0"/>
                      </a:moveTo>
                      <a:cubicBezTo>
                        <a:pt x="0" y="1"/>
                        <a:pt x="1" y="1"/>
                        <a:pt x="2" y="2"/>
                      </a:cubicBezTo>
                      <a:cubicBezTo>
                        <a:pt x="2" y="2"/>
                        <a:pt x="2" y="2"/>
                        <a:pt x="2" y="2"/>
                      </a:cubicBezTo>
                      <a:cubicBezTo>
                        <a:pt x="4"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8" name="Freeform 2839"/>
                <p:cNvSpPr>
                  <a:spLocks/>
                </p:cNvSpPr>
                <p:nvPr/>
              </p:nvSpPr>
              <p:spPr bwMode="auto">
                <a:xfrm>
                  <a:off x="5963" y="1156"/>
                  <a:ext cx="4" cy="2"/>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1"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9" name="Freeform 2840"/>
                <p:cNvSpPr>
                  <a:spLocks/>
                </p:cNvSpPr>
                <p:nvPr/>
              </p:nvSpPr>
              <p:spPr bwMode="auto">
                <a:xfrm>
                  <a:off x="5944" y="1123"/>
                  <a:ext cx="14" cy="7"/>
                </a:xfrm>
                <a:custGeom>
                  <a:avLst/>
                  <a:gdLst>
                    <a:gd name="T0" fmla="*/ 2 w 6"/>
                    <a:gd name="T1" fmla="*/ 2 h 3"/>
                    <a:gd name="T2" fmla="*/ 4 w 6"/>
                    <a:gd name="T3" fmla="*/ 1 h 3"/>
                    <a:gd name="T4" fmla="*/ 2 w 6"/>
                    <a:gd name="T5" fmla="*/ 2 h 3"/>
                  </a:gdLst>
                  <a:ahLst/>
                  <a:cxnLst>
                    <a:cxn ang="0">
                      <a:pos x="T0" y="T1"/>
                    </a:cxn>
                    <a:cxn ang="0">
                      <a:pos x="T2" y="T3"/>
                    </a:cxn>
                    <a:cxn ang="0">
                      <a:pos x="T4" y="T5"/>
                    </a:cxn>
                  </a:cxnLst>
                  <a:rect l="0" t="0" r="r" b="b"/>
                  <a:pathLst>
                    <a:path w="6" h="3">
                      <a:moveTo>
                        <a:pt x="2" y="2"/>
                      </a:moveTo>
                      <a:cubicBezTo>
                        <a:pt x="2" y="3"/>
                        <a:pt x="4" y="1"/>
                        <a:pt x="4" y="1"/>
                      </a:cubicBezTo>
                      <a:cubicBezTo>
                        <a:pt x="6" y="0"/>
                        <a:pt x="0" y="1"/>
                        <a:pt x="2"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0" name="Freeform 2841"/>
                <p:cNvSpPr>
                  <a:spLocks/>
                </p:cNvSpPr>
                <p:nvPr/>
              </p:nvSpPr>
              <p:spPr bwMode="auto">
                <a:xfrm>
                  <a:off x="5953" y="1158"/>
                  <a:ext cx="3" cy="5"/>
                </a:xfrm>
                <a:custGeom>
                  <a:avLst/>
                  <a:gdLst>
                    <a:gd name="T0" fmla="*/ 0 w 3"/>
                    <a:gd name="T1" fmla="*/ 5 h 5"/>
                    <a:gd name="T2" fmla="*/ 3 w 3"/>
                    <a:gd name="T3" fmla="*/ 0 h 5"/>
                    <a:gd name="T4" fmla="*/ 0 w 3"/>
                    <a:gd name="T5" fmla="*/ 3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1" name="Freeform 2842"/>
                <p:cNvSpPr>
                  <a:spLocks/>
                </p:cNvSpPr>
                <p:nvPr/>
              </p:nvSpPr>
              <p:spPr bwMode="auto">
                <a:xfrm>
                  <a:off x="5941" y="1147"/>
                  <a:ext cx="5"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1" y="2"/>
                        <a:pt x="1" y="2"/>
                        <a:pt x="1" y="2"/>
                      </a:cubicBezTo>
                      <a:cubicBezTo>
                        <a:pt x="1" y="1"/>
                        <a:pt x="1"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2" name="Freeform 2843"/>
                <p:cNvSpPr>
                  <a:spLocks/>
                </p:cNvSpPr>
                <p:nvPr/>
              </p:nvSpPr>
              <p:spPr bwMode="auto">
                <a:xfrm>
                  <a:off x="5946" y="11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3" name="Freeform 2844"/>
                <p:cNvSpPr>
                  <a:spLocks/>
                </p:cNvSpPr>
                <p:nvPr/>
              </p:nvSpPr>
              <p:spPr bwMode="auto">
                <a:xfrm>
                  <a:off x="5946" y="1156"/>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4" name="Freeform 2845"/>
                <p:cNvSpPr>
                  <a:spLocks/>
                </p:cNvSpPr>
                <p:nvPr/>
              </p:nvSpPr>
              <p:spPr bwMode="auto">
                <a:xfrm>
                  <a:off x="5908" y="1116"/>
                  <a:ext cx="5" cy="2"/>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0"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5" name="Freeform 2846"/>
                <p:cNvSpPr>
                  <a:spLocks/>
                </p:cNvSpPr>
                <p:nvPr/>
              </p:nvSpPr>
              <p:spPr bwMode="auto">
                <a:xfrm>
                  <a:off x="5911" y="1132"/>
                  <a:ext cx="2" cy="3"/>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1"/>
                        <a:pt x="0" y="1"/>
                        <a:pt x="0"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6" name="Freeform 2847"/>
                <p:cNvSpPr>
                  <a:spLocks/>
                </p:cNvSpPr>
                <p:nvPr/>
              </p:nvSpPr>
              <p:spPr bwMode="auto">
                <a:xfrm>
                  <a:off x="5896" y="1125"/>
                  <a:ext cx="10" cy="5"/>
                </a:xfrm>
                <a:custGeom>
                  <a:avLst/>
                  <a:gdLst>
                    <a:gd name="T0" fmla="*/ 3 w 4"/>
                    <a:gd name="T1" fmla="*/ 1 h 2"/>
                    <a:gd name="T2" fmla="*/ 1 w 4"/>
                    <a:gd name="T3" fmla="*/ 2 h 2"/>
                    <a:gd name="T4" fmla="*/ 3 w 4"/>
                    <a:gd name="T5" fmla="*/ 1 h 2"/>
                  </a:gdLst>
                  <a:ahLst/>
                  <a:cxnLst>
                    <a:cxn ang="0">
                      <a:pos x="T0" y="T1"/>
                    </a:cxn>
                    <a:cxn ang="0">
                      <a:pos x="T2" y="T3"/>
                    </a:cxn>
                    <a:cxn ang="0">
                      <a:pos x="T4" y="T5"/>
                    </a:cxn>
                  </a:cxnLst>
                  <a:rect l="0" t="0" r="r" b="b"/>
                  <a:pathLst>
                    <a:path w="4" h="2">
                      <a:moveTo>
                        <a:pt x="3" y="1"/>
                      </a:moveTo>
                      <a:cubicBezTo>
                        <a:pt x="2" y="1"/>
                        <a:pt x="0" y="0"/>
                        <a:pt x="1" y="2"/>
                      </a:cubicBezTo>
                      <a:cubicBezTo>
                        <a:pt x="2" y="2"/>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7" name="Freeform 2848"/>
                <p:cNvSpPr>
                  <a:spLocks/>
                </p:cNvSpPr>
                <p:nvPr/>
              </p:nvSpPr>
              <p:spPr bwMode="auto">
                <a:xfrm>
                  <a:off x="5866" y="1068"/>
                  <a:ext cx="9" cy="7"/>
                </a:xfrm>
                <a:custGeom>
                  <a:avLst/>
                  <a:gdLst>
                    <a:gd name="T0" fmla="*/ 0 w 9"/>
                    <a:gd name="T1" fmla="*/ 5 h 7"/>
                    <a:gd name="T2" fmla="*/ 2 w 9"/>
                    <a:gd name="T3" fmla="*/ 7 h 7"/>
                    <a:gd name="T4" fmla="*/ 9 w 9"/>
                    <a:gd name="T5" fmla="*/ 0 h 7"/>
                    <a:gd name="T6" fmla="*/ 0 w 9"/>
                    <a:gd name="T7" fmla="*/ 5 h 7"/>
                  </a:gdLst>
                  <a:ahLst/>
                  <a:cxnLst>
                    <a:cxn ang="0">
                      <a:pos x="T0" y="T1"/>
                    </a:cxn>
                    <a:cxn ang="0">
                      <a:pos x="T2" y="T3"/>
                    </a:cxn>
                    <a:cxn ang="0">
                      <a:pos x="T4" y="T5"/>
                    </a:cxn>
                    <a:cxn ang="0">
                      <a:pos x="T6" y="T7"/>
                    </a:cxn>
                  </a:cxnLst>
                  <a:rect l="0" t="0" r="r" b="b"/>
                  <a:pathLst>
                    <a:path w="9" h="7">
                      <a:moveTo>
                        <a:pt x="0" y="5"/>
                      </a:moveTo>
                      <a:lnTo>
                        <a:pt x="2" y="7"/>
                      </a:lnTo>
                      <a:lnTo>
                        <a:pt x="9" y="0"/>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8" name="Freeform 2849"/>
                <p:cNvSpPr>
                  <a:spLocks/>
                </p:cNvSpPr>
                <p:nvPr/>
              </p:nvSpPr>
              <p:spPr bwMode="auto">
                <a:xfrm>
                  <a:off x="5813" y="1038"/>
                  <a:ext cx="10" cy="9"/>
                </a:xfrm>
                <a:custGeom>
                  <a:avLst/>
                  <a:gdLst>
                    <a:gd name="T0" fmla="*/ 0 w 4"/>
                    <a:gd name="T1" fmla="*/ 2 h 4"/>
                    <a:gd name="T2" fmla="*/ 3 w 4"/>
                    <a:gd name="T3" fmla="*/ 3 h 4"/>
                    <a:gd name="T4" fmla="*/ 4 w 4"/>
                    <a:gd name="T5" fmla="*/ 1 h 4"/>
                    <a:gd name="T6" fmla="*/ 0 w 4"/>
                    <a:gd name="T7" fmla="*/ 2 h 4"/>
                  </a:gdLst>
                  <a:ahLst/>
                  <a:cxnLst>
                    <a:cxn ang="0">
                      <a:pos x="T0" y="T1"/>
                    </a:cxn>
                    <a:cxn ang="0">
                      <a:pos x="T2" y="T3"/>
                    </a:cxn>
                    <a:cxn ang="0">
                      <a:pos x="T4" y="T5"/>
                    </a:cxn>
                    <a:cxn ang="0">
                      <a:pos x="T6" y="T7"/>
                    </a:cxn>
                  </a:cxnLst>
                  <a:rect l="0" t="0" r="r" b="b"/>
                  <a:pathLst>
                    <a:path w="4" h="4">
                      <a:moveTo>
                        <a:pt x="0" y="2"/>
                      </a:moveTo>
                      <a:cubicBezTo>
                        <a:pt x="1" y="4"/>
                        <a:pt x="3" y="1"/>
                        <a:pt x="3" y="3"/>
                      </a:cubicBezTo>
                      <a:cubicBezTo>
                        <a:pt x="4" y="3"/>
                        <a:pt x="3" y="1"/>
                        <a:pt x="4" y="1"/>
                      </a:cubicBezTo>
                      <a:cubicBezTo>
                        <a:pt x="2" y="1"/>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9" name="Freeform 2850"/>
                <p:cNvSpPr>
                  <a:spLocks/>
                </p:cNvSpPr>
                <p:nvPr/>
              </p:nvSpPr>
              <p:spPr bwMode="auto">
                <a:xfrm>
                  <a:off x="5823" y="10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0" name="Freeform 2851"/>
                <p:cNvSpPr>
                  <a:spLocks/>
                </p:cNvSpPr>
                <p:nvPr/>
              </p:nvSpPr>
              <p:spPr bwMode="auto">
                <a:xfrm>
                  <a:off x="5690" y="421"/>
                  <a:ext cx="3" cy="5"/>
                </a:xfrm>
                <a:custGeom>
                  <a:avLst/>
                  <a:gdLst>
                    <a:gd name="T0" fmla="*/ 0 w 3"/>
                    <a:gd name="T1" fmla="*/ 5 h 5"/>
                    <a:gd name="T2" fmla="*/ 3 w 3"/>
                    <a:gd name="T3" fmla="*/ 0 h 5"/>
                    <a:gd name="T4" fmla="*/ 0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3"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1" name="Freeform 2852"/>
                <p:cNvSpPr>
                  <a:spLocks/>
                </p:cNvSpPr>
                <p:nvPr/>
              </p:nvSpPr>
              <p:spPr bwMode="auto">
                <a:xfrm>
                  <a:off x="5683" y="419"/>
                  <a:ext cx="5" cy="2"/>
                </a:xfrm>
                <a:custGeom>
                  <a:avLst/>
                  <a:gdLst>
                    <a:gd name="T0" fmla="*/ 0 w 2"/>
                    <a:gd name="T1" fmla="*/ 1 h 1"/>
                    <a:gd name="T2" fmla="*/ 2 w 2"/>
                    <a:gd name="T3" fmla="*/ 0 h 1"/>
                    <a:gd name="T4" fmla="*/ 0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2" name="Freeform 2853"/>
                <p:cNvSpPr>
                  <a:spLocks/>
                </p:cNvSpPr>
                <p:nvPr/>
              </p:nvSpPr>
              <p:spPr bwMode="auto">
                <a:xfrm>
                  <a:off x="5716" y="862"/>
                  <a:ext cx="3"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3" name="Freeform 2854"/>
                <p:cNvSpPr>
                  <a:spLocks/>
                </p:cNvSpPr>
                <p:nvPr/>
              </p:nvSpPr>
              <p:spPr bwMode="auto">
                <a:xfrm>
                  <a:off x="5707" y="8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4" name="Freeform 2855"/>
                <p:cNvSpPr>
                  <a:spLocks/>
                </p:cNvSpPr>
                <p:nvPr/>
              </p:nvSpPr>
              <p:spPr bwMode="auto">
                <a:xfrm>
                  <a:off x="5688" y="786"/>
                  <a:ext cx="7" cy="5"/>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0" y="1"/>
                        <a:pt x="1" y="2"/>
                        <a:pt x="1" y="2"/>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5" name="Freeform 2856"/>
                <p:cNvSpPr>
                  <a:spLocks/>
                </p:cNvSpPr>
                <p:nvPr/>
              </p:nvSpPr>
              <p:spPr bwMode="auto">
                <a:xfrm>
                  <a:off x="6136" y="1291"/>
                  <a:ext cx="7" cy="0"/>
                </a:xfrm>
                <a:custGeom>
                  <a:avLst/>
                  <a:gdLst>
                    <a:gd name="T0" fmla="*/ 1 w 3"/>
                    <a:gd name="T1" fmla="*/ 3 w 3"/>
                    <a:gd name="T2" fmla="*/ 1 w 3"/>
                  </a:gdLst>
                  <a:ahLst/>
                  <a:cxnLst>
                    <a:cxn ang="0">
                      <a:pos x="T0" y="0"/>
                    </a:cxn>
                    <a:cxn ang="0">
                      <a:pos x="T1" y="0"/>
                    </a:cxn>
                    <a:cxn ang="0">
                      <a:pos x="T2" y="0"/>
                    </a:cxn>
                  </a:cxnLst>
                  <a:rect l="0" t="0" r="r" b="b"/>
                  <a:pathLst>
                    <a:path w="3">
                      <a:moveTo>
                        <a:pt x="1" y="0"/>
                      </a:moveTo>
                      <a:cubicBezTo>
                        <a:pt x="1" y="0"/>
                        <a:pt x="2" y="0"/>
                        <a:pt x="3" y="0"/>
                      </a:cubicBezTo>
                      <a:cubicBezTo>
                        <a:pt x="2"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6" name="Freeform 2857"/>
                <p:cNvSpPr>
                  <a:spLocks/>
                </p:cNvSpPr>
                <p:nvPr/>
              </p:nvSpPr>
              <p:spPr bwMode="auto">
                <a:xfrm>
                  <a:off x="6126" y="1291"/>
                  <a:ext cx="5" cy="0"/>
                </a:xfrm>
                <a:custGeom>
                  <a:avLst/>
                  <a:gdLst>
                    <a:gd name="T0" fmla="*/ 3 w 5"/>
                    <a:gd name="T1" fmla="*/ 5 w 5"/>
                    <a:gd name="T2" fmla="*/ 0 w 5"/>
                    <a:gd name="T3" fmla="*/ 3 w 5"/>
                  </a:gdLst>
                  <a:ahLst/>
                  <a:cxnLst>
                    <a:cxn ang="0">
                      <a:pos x="T0" y="0"/>
                    </a:cxn>
                    <a:cxn ang="0">
                      <a:pos x="T1" y="0"/>
                    </a:cxn>
                    <a:cxn ang="0">
                      <a:pos x="T2" y="0"/>
                    </a:cxn>
                    <a:cxn ang="0">
                      <a:pos x="T3" y="0"/>
                    </a:cxn>
                  </a:cxnLst>
                  <a:rect l="0" t="0" r="r" b="b"/>
                  <a:pathLst>
                    <a:path w="5">
                      <a:moveTo>
                        <a:pt x="3" y="0"/>
                      </a:moveTo>
                      <a:lnTo>
                        <a:pt x="5" y="0"/>
                      </a:lnTo>
                      <a:lnTo>
                        <a:pt x="0"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7" name="Freeform 2858"/>
                <p:cNvSpPr>
                  <a:spLocks/>
                </p:cNvSpPr>
                <p:nvPr/>
              </p:nvSpPr>
              <p:spPr bwMode="auto">
                <a:xfrm>
                  <a:off x="6121" y="1291"/>
                  <a:ext cx="10" cy="0"/>
                </a:xfrm>
                <a:custGeom>
                  <a:avLst/>
                  <a:gdLst>
                    <a:gd name="T0" fmla="*/ 3 w 4"/>
                    <a:gd name="T1" fmla="*/ 2 w 4"/>
                    <a:gd name="T2" fmla="*/ 2 w 4"/>
                    <a:gd name="T3" fmla="*/ 4 w 4"/>
                    <a:gd name="T4" fmla="*/ 3 w 4"/>
                  </a:gdLst>
                  <a:ahLst/>
                  <a:cxnLst>
                    <a:cxn ang="0">
                      <a:pos x="T0" y="0"/>
                    </a:cxn>
                    <a:cxn ang="0">
                      <a:pos x="T1" y="0"/>
                    </a:cxn>
                    <a:cxn ang="0">
                      <a:pos x="T2" y="0"/>
                    </a:cxn>
                    <a:cxn ang="0">
                      <a:pos x="T3" y="0"/>
                    </a:cxn>
                    <a:cxn ang="0">
                      <a:pos x="T4" y="0"/>
                    </a:cxn>
                  </a:cxnLst>
                  <a:rect l="0" t="0" r="r" b="b"/>
                  <a:pathLst>
                    <a:path w="4">
                      <a:moveTo>
                        <a:pt x="3" y="0"/>
                      </a:moveTo>
                      <a:cubicBezTo>
                        <a:pt x="0" y="0"/>
                        <a:pt x="3" y="0"/>
                        <a:pt x="2" y="0"/>
                      </a:cubicBezTo>
                      <a:cubicBezTo>
                        <a:pt x="2" y="0"/>
                        <a:pt x="2" y="0"/>
                        <a:pt x="2" y="0"/>
                      </a:cubicBezTo>
                      <a:cubicBezTo>
                        <a:pt x="4" y="0"/>
                        <a:pt x="4" y="0"/>
                        <a:pt x="4" y="0"/>
                      </a:cubicBezTo>
                      <a:cubicBezTo>
                        <a:pt x="4"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8" name="Freeform 2859"/>
                <p:cNvSpPr>
                  <a:spLocks/>
                </p:cNvSpPr>
                <p:nvPr/>
              </p:nvSpPr>
              <p:spPr bwMode="auto">
                <a:xfrm>
                  <a:off x="6140"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9" name="Freeform 2860"/>
                <p:cNvSpPr>
                  <a:spLocks/>
                </p:cNvSpPr>
                <p:nvPr/>
              </p:nvSpPr>
              <p:spPr bwMode="auto">
                <a:xfrm>
                  <a:off x="6143" y="1291"/>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0" name="Freeform 2861"/>
                <p:cNvSpPr>
                  <a:spLocks/>
                </p:cNvSpPr>
                <p:nvPr/>
              </p:nvSpPr>
              <p:spPr bwMode="auto">
                <a:xfrm>
                  <a:off x="6140" y="1291"/>
                  <a:ext cx="8"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cubicBezTo>
                        <a:pt x="1" y="0"/>
                        <a:pt x="1" y="0"/>
                        <a:pt x="1" y="0"/>
                      </a:cubicBezTo>
                      <a:cubicBezTo>
                        <a:pt x="2" y="0"/>
                        <a:pt x="2" y="0"/>
                        <a:pt x="3" y="0"/>
                      </a:cubicBezTo>
                      <a:cubicBezTo>
                        <a:pt x="2" y="0"/>
                        <a:pt x="2"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1" name="Freeform 2862"/>
                <p:cNvSpPr>
                  <a:spLocks/>
                </p:cNvSpPr>
                <p:nvPr/>
              </p:nvSpPr>
              <p:spPr bwMode="auto">
                <a:xfrm>
                  <a:off x="6136"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2" name="Freeform 2863"/>
                <p:cNvSpPr>
                  <a:spLocks/>
                </p:cNvSpPr>
                <p:nvPr/>
              </p:nvSpPr>
              <p:spPr bwMode="auto">
                <a:xfrm>
                  <a:off x="6133" y="1291"/>
                  <a:ext cx="7" cy="0"/>
                </a:xfrm>
                <a:custGeom>
                  <a:avLst/>
                  <a:gdLst>
                    <a:gd name="T0" fmla="*/ 3 w 3"/>
                    <a:gd name="T1" fmla="*/ 2 w 3"/>
                    <a:gd name="T2" fmla="*/ 2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1" y="0"/>
                        <a:pt x="0" y="0"/>
                        <a:pt x="2" y="0"/>
                      </a:cubicBezTo>
                      <a:cubicBezTo>
                        <a:pt x="1"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3" name="Freeform 2864"/>
                <p:cNvSpPr>
                  <a:spLocks/>
                </p:cNvSpPr>
                <p:nvPr/>
              </p:nvSpPr>
              <p:spPr bwMode="auto">
                <a:xfrm>
                  <a:off x="6133" y="1291"/>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2"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4" name="Freeform 2865"/>
                <p:cNvSpPr>
                  <a:spLocks/>
                </p:cNvSpPr>
                <p:nvPr/>
              </p:nvSpPr>
              <p:spPr bwMode="auto">
                <a:xfrm>
                  <a:off x="6119"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5" name="Freeform 2866"/>
                <p:cNvSpPr>
                  <a:spLocks/>
                </p:cNvSpPr>
                <p:nvPr/>
              </p:nvSpPr>
              <p:spPr bwMode="auto">
                <a:xfrm>
                  <a:off x="6140" y="1291"/>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6" name="Freeform 2867"/>
                <p:cNvSpPr>
                  <a:spLocks/>
                </p:cNvSpPr>
                <p:nvPr/>
              </p:nvSpPr>
              <p:spPr bwMode="auto">
                <a:xfrm>
                  <a:off x="6136" y="129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7" name="Freeform 2868"/>
                <p:cNvSpPr>
                  <a:spLocks/>
                </p:cNvSpPr>
                <p:nvPr/>
              </p:nvSpPr>
              <p:spPr bwMode="auto">
                <a:xfrm>
                  <a:off x="6129" y="1291"/>
                  <a:ext cx="4" cy="0"/>
                </a:xfrm>
                <a:custGeom>
                  <a:avLst/>
                  <a:gdLst>
                    <a:gd name="T0" fmla="*/ 0 w 4"/>
                    <a:gd name="T1" fmla="*/ 4 w 4"/>
                    <a:gd name="T2" fmla="*/ 0 w 4"/>
                    <a:gd name="T3" fmla="*/ 0 w 4"/>
                  </a:gdLst>
                  <a:ahLst/>
                  <a:cxnLst>
                    <a:cxn ang="0">
                      <a:pos x="T0" y="0"/>
                    </a:cxn>
                    <a:cxn ang="0">
                      <a:pos x="T1" y="0"/>
                    </a:cxn>
                    <a:cxn ang="0">
                      <a:pos x="T2" y="0"/>
                    </a:cxn>
                    <a:cxn ang="0">
                      <a:pos x="T3" y="0"/>
                    </a:cxn>
                  </a:cxnLst>
                  <a:rect l="0" t="0" r="r" b="b"/>
                  <a:pathLst>
                    <a:path w="4">
                      <a:moveTo>
                        <a:pt x="0" y="0"/>
                      </a:moveTo>
                      <a:lnTo>
                        <a:pt x="4"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8" name="Freeform 2869"/>
                <p:cNvSpPr>
                  <a:spLocks/>
                </p:cNvSpPr>
                <p:nvPr/>
              </p:nvSpPr>
              <p:spPr bwMode="auto">
                <a:xfrm>
                  <a:off x="6143" y="1291"/>
                  <a:ext cx="5" cy="0"/>
                </a:xfrm>
                <a:custGeom>
                  <a:avLst/>
                  <a:gdLst>
                    <a:gd name="T0" fmla="*/ 2 w 5"/>
                    <a:gd name="T1" fmla="*/ 5 w 5"/>
                    <a:gd name="T2" fmla="*/ 0 w 5"/>
                    <a:gd name="T3" fmla="*/ 2 w 5"/>
                  </a:gdLst>
                  <a:ahLst/>
                  <a:cxnLst>
                    <a:cxn ang="0">
                      <a:pos x="T0" y="0"/>
                    </a:cxn>
                    <a:cxn ang="0">
                      <a:pos x="T1" y="0"/>
                    </a:cxn>
                    <a:cxn ang="0">
                      <a:pos x="T2" y="0"/>
                    </a:cxn>
                    <a:cxn ang="0">
                      <a:pos x="T3" y="0"/>
                    </a:cxn>
                  </a:cxnLst>
                  <a:rect l="0" t="0" r="r" b="b"/>
                  <a:pathLst>
                    <a:path w="5">
                      <a:moveTo>
                        <a:pt x="2" y="0"/>
                      </a:moveTo>
                      <a:lnTo>
                        <a:pt x="5"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9" name="Freeform 2870"/>
                <p:cNvSpPr>
                  <a:spLocks/>
                </p:cNvSpPr>
                <p:nvPr/>
              </p:nvSpPr>
              <p:spPr bwMode="auto">
                <a:xfrm>
                  <a:off x="6145"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1" y="0"/>
                        <a:pt x="2" y="0"/>
                        <a:pt x="2" y="0"/>
                      </a:cubicBezTo>
                      <a:cubicBezTo>
                        <a:pt x="2" y="0"/>
                        <a:pt x="1"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0" name="Freeform 2871"/>
                <p:cNvSpPr>
                  <a:spLocks/>
                </p:cNvSpPr>
                <p:nvPr/>
              </p:nvSpPr>
              <p:spPr bwMode="auto">
                <a:xfrm>
                  <a:off x="6143"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1" name="Freeform 2872"/>
                <p:cNvSpPr>
                  <a:spLocks/>
                </p:cNvSpPr>
                <p:nvPr/>
              </p:nvSpPr>
              <p:spPr bwMode="auto">
                <a:xfrm>
                  <a:off x="6138" y="1291"/>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2" name="Freeform 2873"/>
                <p:cNvSpPr>
                  <a:spLocks/>
                </p:cNvSpPr>
                <p:nvPr/>
              </p:nvSpPr>
              <p:spPr bwMode="auto">
                <a:xfrm>
                  <a:off x="6138"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3" name="Freeform 2874"/>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4" name="Freeform 2875"/>
                <p:cNvSpPr>
                  <a:spLocks/>
                </p:cNvSpPr>
                <p:nvPr/>
              </p:nvSpPr>
              <p:spPr bwMode="auto">
                <a:xfrm>
                  <a:off x="6124" y="1291"/>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3" y="0"/>
                        <a:pt x="2"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5" name="Freeform 2876"/>
                <p:cNvSpPr>
                  <a:spLocks/>
                </p:cNvSpPr>
                <p:nvPr/>
              </p:nvSpPr>
              <p:spPr bwMode="auto">
                <a:xfrm>
                  <a:off x="6131" y="1291"/>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6" name="Rectangle 2877"/>
                <p:cNvSpPr>
                  <a:spLocks noChangeArrowheads="1"/>
                </p:cNvSpPr>
                <p:nvPr/>
              </p:nvSpPr>
              <p:spPr bwMode="auto">
                <a:xfrm>
                  <a:off x="6131"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7" name="Freeform 2878"/>
                <p:cNvSpPr>
                  <a:spLocks/>
                </p:cNvSpPr>
                <p:nvPr/>
              </p:nvSpPr>
              <p:spPr bwMode="auto">
                <a:xfrm>
                  <a:off x="6136" y="129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8" name="Freeform 2879"/>
                <p:cNvSpPr>
                  <a:spLocks/>
                </p:cNvSpPr>
                <p:nvPr/>
              </p:nvSpPr>
              <p:spPr bwMode="auto">
                <a:xfrm>
                  <a:off x="6138"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9" name="Freeform 2880"/>
                <p:cNvSpPr>
                  <a:spLocks/>
                </p:cNvSpPr>
                <p:nvPr/>
              </p:nvSpPr>
              <p:spPr bwMode="auto">
                <a:xfrm>
                  <a:off x="6136" y="129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0" name="Freeform 2881"/>
                <p:cNvSpPr>
                  <a:spLocks/>
                </p:cNvSpPr>
                <p:nvPr/>
              </p:nvSpPr>
              <p:spPr bwMode="auto">
                <a:xfrm>
                  <a:off x="6133" y="1291"/>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0" y="0"/>
                        <a:pt x="1"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1" name="Freeform 2882"/>
                <p:cNvSpPr>
                  <a:spLocks/>
                </p:cNvSpPr>
                <p:nvPr/>
              </p:nvSpPr>
              <p:spPr bwMode="auto">
                <a:xfrm>
                  <a:off x="6138" y="1291"/>
                  <a:ext cx="5"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1" y="0"/>
                        <a:pt x="0"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2" name="Freeform 2883"/>
                <p:cNvSpPr>
                  <a:spLocks/>
                </p:cNvSpPr>
                <p:nvPr/>
              </p:nvSpPr>
              <p:spPr bwMode="auto">
                <a:xfrm>
                  <a:off x="6138" y="129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3" name="Freeform 2884"/>
                <p:cNvSpPr>
                  <a:spLocks/>
                </p:cNvSpPr>
                <p:nvPr/>
              </p:nvSpPr>
              <p:spPr bwMode="auto">
                <a:xfrm>
                  <a:off x="6136" y="1291"/>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4" name="Freeform 2885"/>
                <p:cNvSpPr>
                  <a:spLocks/>
                </p:cNvSpPr>
                <p:nvPr/>
              </p:nvSpPr>
              <p:spPr bwMode="auto">
                <a:xfrm>
                  <a:off x="6112" y="1291"/>
                  <a:ext cx="24" cy="0"/>
                </a:xfrm>
                <a:custGeom>
                  <a:avLst/>
                  <a:gdLst>
                    <a:gd name="T0" fmla="*/ 0 w 10"/>
                    <a:gd name="T1" fmla="*/ 1 w 10"/>
                    <a:gd name="T2" fmla="*/ 10 w 10"/>
                    <a:gd name="T3" fmla="*/ 8 w 10"/>
                    <a:gd name="T4" fmla="*/ 4 w 10"/>
                    <a:gd name="T5" fmla="*/ 6 w 10"/>
                    <a:gd name="T6" fmla="*/ 0 w 10"/>
                    <a:gd name="T7" fmla="*/ 1 w 10"/>
                    <a:gd name="T8" fmla="*/ 0 w 10"/>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0">
                      <a:moveTo>
                        <a:pt x="0" y="0"/>
                      </a:moveTo>
                      <a:cubicBezTo>
                        <a:pt x="1" y="0"/>
                        <a:pt x="3" y="0"/>
                        <a:pt x="1" y="0"/>
                      </a:cubicBezTo>
                      <a:cubicBezTo>
                        <a:pt x="2" y="0"/>
                        <a:pt x="7" y="0"/>
                        <a:pt x="10" y="0"/>
                      </a:cubicBezTo>
                      <a:cubicBezTo>
                        <a:pt x="10" y="0"/>
                        <a:pt x="9" y="0"/>
                        <a:pt x="8" y="0"/>
                      </a:cubicBezTo>
                      <a:cubicBezTo>
                        <a:pt x="7" y="0"/>
                        <a:pt x="6" y="0"/>
                        <a:pt x="4" y="0"/>
                      </a:cubicBezTo>
                      <a:cubicBezTo>
                        <a:pt x="4" y="0"/>
                        <a:pt x="5" y="0"/>
                        <a:pt x="6" y="0"/>
                      </a:cubicBezTo>
                      <a:cubicBezTo>
                        <a:pt x="4" y="0"/>
                        <a:pt x="3"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5" name="Freeform 2886"/>
                <p:cNvSpPr>
                  <a:spLocks/>
                </p:cNvSpPr>
                <p:nvPr/>
              </p:nvSpPr>
              <p:spPr bwMode="auto">
                <a:xfrm>
                  <a:off x="6136" y="1291"/>
                  <a:ext cx="4"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0" y="0"/>
                        <a:pt x="0" y="0"/>
                        <a:pt x="0" y="0"/>
                      </a:cubicBezTo>
                      <a:cubicBezTo>
                        <a:pt x="1" y="0"/>
                        <a:pt x="1" y="0"/>
                        <a:pt x="2" y="0"/>
                      </a:cubicBezTo>
                      <a:cubicBezTo>
                        <a:pt x="2"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6" name="Freeform 2887"/>
                <p:cNvSpPr>
                  <a:spLocks/>
                </p:cNvSpPr>
                <p:nvPr/>
              </p:nvSpPr>
              <p:spPr bwMode="auto">
                <a:xfrm>
                  <a:off x="6126" y="1291"/>
                  <a:ext cx="12" cy="0"/>
                </a:xfrm>
                <a:custGeom>
                  <a:avLst/>
                  <a:gdLst>
                    <a:gd name="T0" fmla="*/ 4 w 5"/>
                    <a:gd name="T1" fmla="*/ 0 w 5"/>
                    <a:gd name="T2" fmla="*/ 2 w 5"/>
                    <a:gd name="T3" fmla="*/ 4 w 5"/>
                    <a:gd name="T4" fmla="*/ 5 w 5"/>
                    <a:gd name="T5" fmla="*/ 5 w 5"/>
                    <a:gd name="T6" fmla="*/ 5 w 5"/>
                    <a:gd name="T7" fmla="*/ 5 w 5"/>
                    <a:gd name="T8" fmla="*/ 5 w 5"/>
                    <a:gd name="T9" fmla="*/ 5 w 5"/>
                    <a:gd name="T10" fmla="*/ 5 w 5"/>
                    <a:gd name="T11" fmla="*/ 4 w 5"/>
                    <a:gd name="T12" fmla="*/ 5 w 5"/>
                    <a:gd name="T13" fmla="*/ 5 w 5"/>
                    <a:gd name="T14" fmla="*/ 5 w 5"/>
                    <a:gd name="T15" fmla="*/ 4 w 5"/>
                    <a:gd name="T16" fmla="*/ 4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5">
                      <a:moveTo>
                        <a:pt x="4" y="0"/>
                      </a:moveTo>
                      <a:cubicBezTo>
                        <a:pt x="3" y="0"/>
                        <a:pt x="2" y="0"/>
                        <a:pt x="0" y="0"/>
                      </a:cubicBezTo>
                      <a:cubicBezTo>
                        <a:pt x="0" y="0"/>
                        <a:pt x="1" y="0"/>
                        <a:pt x="2" y="0"/>
                      </a:cubicBezTo>
                      <a:cubicBezTo>
                        <a:pt x="2" y="0"/>
                        <a:pt x="3"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4" y="0"/>
                        <a:pt x="4"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7" name="Freeform 2888"/>
                <p:cNvSpPr>
                  <a:spLocks/>
                </p:cNvSpPr>
                <p:nvPr/>
              </p:nvSpPr>
              <p:spPr bwMode="auto">
                <a:xfrm>
                  <a:off x="6117"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8" name="Freeform 2889"/>
                <p:cNvSpPr>
                  <a:spLocks/>
                </p:cNvSpPr>
                <p:nvPr/>
              </p:nvSpPr>
              <p:spPr bwMode="auto">
                <a:xfrm>
                  <a:off x="6117" y="1291"/>
                  <a:ext cx="12" cy="0"/>
                </a:xfrm>
                <a:custGeom>
                  <a:avLst/>
                  <a:gdLst>
                    <a:gd name="T0" fmla="*/ 1 w 5"/>
                    <a:gd name="T1" fmla="*/ 1 w 5"/>
                    <a:gd name="T2" fmla="*/ 0 w 5"/>
                    <a:gd name="T3" fmla="*/ 2 w 5"/>
                    <a:gd name="T4" fmla="*/ 2 w 5"/>
                    <a:gd name="T5" fmla="*/ 5 w 5"/>
                    <a:gd name="T6" fmla="*/ 1 w 5"/>
                  </a:gdLst>
                  <a:ahLst/>
                  <a:cxnLst>
                    <a:cxn ang="0">
                      <a:pos x="T0" y="0"/>
                    </a:cxn>
                    <a:cxn ang="0">
                      <a:pos x="T1" y="0"/>
                    </a:cxn>
                    <a:cxn ang="0">
                      <a:pos x="T2" y="0"/>
                    </a:cxn>
                    <a:cxn ang="0">
                      <a:pos x="T3" y="0"/>
                    </a:cxn>
                    <a:cxn ang="0">
                      <a:pos x="T4" y="0"/>
                    </a:cxn>
                    <a:cxn ang="0">
                      <a:pos x="T5" y="0"/>
                    </a:cxn>
                    <a:cxn ang="0">
                      <a:pos x="T6" y="0"/>
                    </a:cxn>
                  </a:cxnLst>
                  <a:rect l="0" t="0" r="r" b="b"/>
                  <a:pathLst>
                    <a:path w="5">
                      <a:moveTo>
                        <a:pt x="1" y="0"/>
                      </a:moveTo>
                      <a:cubicBezTo>
                        <a:pt x="1" y="0"/>
                        <a:pt x="2" y="0"/>
                        <a:pt x="1" y="0"/>
                      </a:cubicBezTo>
                      <a:cubicBezTo>
                        <a:pt x="1" y="0"/>
                        <a:pt x="1" y="0"/>
                        <a:pt x="0" y="0"/>
                      </a:cubicBezTo>
                      <a:cubicBezTo>
                        <a:pt x="0" y="0"/>
                        <a:pt x="1" y="0"/>
                        <a:pt x="2" y="0"/>
                      </a:cubicBezTo>
                      <a:cubicBezTo>
                        <a:pt x="2" y="0"/>
                        <a:pt x="2" y="0"/>
                        <a:pt x="2" y="0"/>
                      </a:cubicBezTo>
                      <a:cubicBezTo>
                        <a:pt x="2" y="0"/>
                        <a:pt x="5" y="0"/>
                        <a:pt x="5"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9" name="Freeform 2890"/>
                <p:cNvSpPr>
                  <a:spLocks/>
                </p:cNvSpPr>
                <p:nvPr/>
              </p:nvSpPr>
              <p:spPr bwMode="auto">
                <a:xfrm>
                  <a:off x="6121" y="1291"/>
                  <a:ext cx="5" cy="0"/>
                </a:xfrm>
                <a:custGeom>
                  <a:avLst/>
                  <a:gdLst>
                    <a:gd name="T0" fmla="*/ 2 w 2"/>
                    <a:gd name="T1" fmla="*/ 1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1" y="0"/>
                        <a:pt x="1" y="0"/>
                        <a:pt x="1" y="0"/>
                      </a:cubicBezTo>
                      <a:cubicBezTo>
                        <a:pt x="0" y="0"/>
                        <a:pt x="0" y="0"/>
                        <a:pt x="0" y="0"/>
                      </a:cubicBezTo>
                      <a:cubicBezTo>
                        <a:pt x="1" y="0"/>
                        <a:pt x="1" y="0"/>
                        <a:pt x="1"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0" name="Freeform 2891"/>
                <p:cNvSpPr>
                  <a:spLocks/>
                </p:cNvSpPr>
                <p:nvPr/>
              </p:nvSpPr>
              <p:spPr bwMode="auto">
                <a:xfrm>
                  <a:off x="6138"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1" name="Freeform 2892"/>
                <p:cNvSpPr>
                  <a:spLocks/>
                </p:cNvSpPr>
                <p:nvPr/>
              </p:nvSpPr>
              <p:spPr bwMode="auto">
                <a:xfrm>
                  <a:off x="6138" y="1291"/>
                  <a:ext cx="5" cy="0"/>
                </a:xfrm>
                <a:custGeom>
                  <a:avLst/>
                  <a:gdLst>
                    <a:gd name="T0" fmla="*/ 0 w 5"/>
                    <a:gd name="T1" fmla="*/ 5 w 5"/>
                    <a:gd name="T2" fmla="*/ 2 w 5"/>
                    <a:gd name="T3" fmla="*/ 0 w 5"/>
                  </a:gdLst>
                  <a:ahLst/>
                  <a:cxnLst>
                    <a:cxn ang="0">
                      <a:pos x="T0" y="0"/>
                    </a:cxn>
                    <a:cxn ang="0">
                      <a:pos x="T1" y="0"/>
                    </a:cxn>
                    <a:cxn ang="0">
                      <a:pos x="T2" y="0"/>
                    </a:cxn>
                    <a:cxn ang="0">
                      <a:pos x="T3" y="0"/>
                    </a:cxn>
                  </a:cxnLst>
                  <a:rect l="0" t="0" r="r" b="b"/>
                  <a:pathLst>
                    <a:path w="5">
                      <a:moveTo>
                        <a:pt x="0" y="0"/>
                      </a:moveTo>
                      <a:lnTo>
                        <a:pt x="5" y="0"/>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2" name="Freeform 2893"/>
                <p:cNvSpPr>
                  <a:spLocks/>
                </p:cNvSpPr>
                <p:nvPr/>
              </p:nvSpPr>
              <p:spPr bwMode="auto">
                <a:xfrm>
                  <a:off x="6091" y="12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3" name="Freeform 2894"/>
                <p:cNvSpPr>
                  <a:spLocks/>
                </p:cNvSpPr>
                <p:nvPr/>
              </p:nvSpPr>
              <p:spPr bwMode="auto">
                <a:xfrm>
                  <a:off x="6091"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4" name="Freeform 2895"/>
                <p:cNvSpPr>
                  <a:spLocks/>
                </p:cNvSpPr>
                <p:nvPr/>
              </p:nvSpPr>
              <p:spPr bwMode="auto">
                <a:xfrm>
                  <a:off x="6138" y="1289"/>
                  <a:ext cx="10" cy="0"/>
                </a:xfrm>
                <a:custGeom>
                  <a:avLst/>
                  <a:gdLst>
                    <a:gd name="T0" fmla="*/ 0 w 4"/>
                    <a:gd name="T1" fmla="*/ 2 w 4"/>
                    <a:gd name="T2" fmla="*/ 0 w 4"/>
                    <a:gd name="T3" fmla="*/ 0 w 4"/>
                  </a:gdLst>
                  <a:ahLst/>
                  <a:cxnLst>
                    <a:cxn ang="0">
                      <a:pos x="T0" y="0"/>
                    </a:cxn>
                    <a:cxn ang="0">
                      <a:pos x="T1" y="0"/>
                    </a:cxn>
                    <a:cxn ang="0">
                      <a:pos x="T2" y="0"/>
                    </a:cxn>
                    <a:cxn ang="0">
                      <a:pos x="T3" y="0"/>
                    </a:cxn>
                  </a:cxnLst>
                  <a:rect l="0" t="0" r="r" b="b"/>
                  <a:pathLst>
                    <a:path w="4">
                      <a:moveTo>
                        <a:pt x="0" y="0"/>
                      </a:moveTo>
                      <a:cubicBezTo>
                        <a:pt x="1" y="0"/>
                        <a:pt x="4" y="0"/>
                        <a:pt x="2" y="0"/>
                      </a:cubicBez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5" name="Freeform 2896"/>
                <p:cNvSpPr>
                  <a:spLocks/>
                </p:cNvSpPr>
                <p:nvPr/>
              </p:nvSpPr>
              <p:spPr bwMode="auto">
                <a:xfrm>
                  <a:off x="6112" y="1289"/>
                  <a:ext cx="5"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1" y="0"/>
                        <a:pt x="1" y="0"/>
                        <a:pt x="2"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6" name="Freeform 2897"/>
                <p:cNvSpPr>
                  <a:spLocks/>
                </p:cNvSpPr>
                <p:nvPr/>
              </p:nvSpPr>
              <p:spPr bwMode="auto">
                <a:xfrm>
                  <a:off x="6095" y="1289"/>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7" name="Freeform 2898"/>
                <p:cNvSpPr>
                  <a:spLocks/>
                </p:cNvSpPr>
                <p:nvPr/>
              </p:nvSpPr>
              <p:spPr bwMode="auto">
                <a:xfrm>
                  <a:off x="6084" y="128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8" name="Freeform 2899"/>
                <p:cNvSpPr>
                  <a:spLocks/>
                </p:cNvSpPr>
                <p:nvPr/>
              </p:nvSpPr>
              <p:spPr bwMode="auto">
                <a:xfrm>
                  <a:off x="6133" y="1291"/>
                  <a:ext cx="7" cy="0"/>
                </a:xfrm>
                <a:custGeom>
                  <a:avLst/>
                  <a:gdLst>
                    <a:gd name="T0" fmla="*/ 2 w 3"/>
                    <a:gd name="T1" fmla="*/ 3 w 3"/>
                    <a:gd name="T2" fmla="*/ 2 w 3"/>
                  </a:gdLst>
                  <a:ahLst/>
                  <a:cxnLst>
                    <a:cxn ang="0">
                      <a:pos x="T0" y="0"/>
                    </a:cxn>
                    <a:cxn ang="0">
                      <a:pos x="T1" y="0"/>
                    </a:cxn>
                    <a:cxn ang="0">
                      <a:pos x="T2" y="0"/>
                    </a:cxn>
                  </a:cxnLst>
                  <a:rect l="0" t="0" r="r" b="b"/>
                  <a:pathLst>
                    <a:path w="3">
                      <a:moveTo>
                        <a:pt x="2" y="0"/>
                      </a:moveTo>
                      <a:cubicBezTo>
                        <a:pt x="2" y="0"/>
                        <a:pt x="2" y="0"/>
                        <a:pt x="3" y="0"/>
                      </a:cubicBezTo>
                      <a:cubicBezTo>
                        <a:pt x="2"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9" name="Freeform 2900"/>
                <p:cNvSpPr>
                  <a:spLocks/>
                </p:cNvSpPr>
                <p:nvPr/>
              </p:nvSpPr>
              <p:spPr bwMode="auto">
                <a:xfrm>
                  <a:off x="6133" y="128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0" name="Freeform 2901"/>
                <p:cNvSpPr>
                  <a:spLocks/>
                </p:cNvSpPr>
                <p:nvPr/>
              </p:nvSpPr>
              <p:spPr bwMode="auto">
                <a:xfrm>
                  <a:off x="6138" y="1291"/>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0" y="0"/>
                        <a:pt x="0" y="0"/>
                        <a:pt x="0" y="0"/>
                      </a:cubicBezTo>
                      <a:cubicBezTo>
                        <a:pt x="0" y="0"/>
                        <a:pt x="1" y="0"/>
                        <a:pt x="1" y="0"/>
                      </a:cubicBezTo>
                      <a:cubicBezTo>
                        <a:pt x="1"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1" name="Freeform 2902"/>
                <p:cNvSpPr>
                  <a:spLocks/>
                </p:cNvSpPr>
                <p:nvPr/>
              </p:nvSpPr>
              <p:spPr bwMode="auto">
                <a:xfrm>
                  <a:off x="6091"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2" name="Freeform 2903"/>
                <p:cNvSpPr>
                  <a:spLocks/>
                </p:cNvSpPr>
                <p:nvPr/>
              </p:nvSpPr>
              <p:spPr bwMode="auto">
                <a:xfrm>
                  <a:off x="6133" y="12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3" name="Rectangle 2904"/>
                <p:cNvSpPr>
                  <a:spLocks noChangeArrowheads="1"/>
                </p:cNvSpPr>
                <p:nvPr/>
              </p:nvSpPr>
              <p:spPr bwMode="auto">
                <a:xfrm>
                  <a:off x="6140" y="129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4" name="Freeform 2905"/>
                <p:cNvSpPr>
                  <a:spLocks/>
                </p:cNvSpPr>
                <p:nvPr/>
              </p:nvSpPr>
              <p:spPr bwMode="auto">
                <a:xfrm>
                  <a:off x="6121" y="12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5" name="Freeform 2906"/>
                <p:cNvSpPr>
                  <a:spLocks/>
                </p:cNvSpPr>
                <p:nvPr/>
              </p:nvSpPr>
              <p:spPr bwMode="auto">
                <a:xfrm>
                  <a:off x="6112" y="1291"/>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6" name="Freeform 2907"/>
                <p:cNvSpPr>
                  <a:spLocks/>
                </p:cNvSpPr>
                <p:nvPr/>
              </p:nvSpPr>
              <p:spPr bwMode="auto">
                <a:xfrm>
                  <a:off x="6138" y="1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7" name="Freeform 2908"/>
                <p:cNvSpPr>
                  <a:spLocks/>
                </p:cNvSpPr>
                <p:nvPr/>
              </p:nvSpPr>
              <p:spPr bwMode="auto">
                <a:xfrm>
                  <a:off x="6140"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8" name="Freeform 2909"/>
                <p:cNvSpPr>
                  <a:spLocks/>
                </p:cNvSpPr>
                <p:nvPr/>
              </p:nvSpPr>
              <p:spPr bwMode="auto">
                <a:xfrm>
                  <a:off x="6140" y="129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9" name="Freeform 2910"/>
                <p:cNvSpPr>
                  <a:spLocks/>
                </p:cNvSpPr>
                <p:nvPr/>
              </p:nvSpPr>
              <p:spPr bwMode="auto">
                <a:xfrm>
                  <a:off x="6100" y="128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0" name="Freeform 2911"/>
                <p:cNvSpPr>
                  <a:spLocks/>
                </p:cNvSpPr>
                <p:nvPr/>
              </p:nvSpPr>
              <p:spPr bwMode="auto">
                <a:xfrm>
                  <a:off x="6095" y="12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1" name="Freeform 2912"/>
                <p:cNvSpPr>
                  <a:spLocks/>
                </p:cNvSpPr>
                <p:nvPr/>
              </p:nvSpPr>
              <p:spPr bwMode="auto">
                <a:xfrm>
                  <a:off x="6093" y="1289"/>
                  <a:ext cx="14" cy="0"/>
                </a:xfrm>
                <a:custGeom>
                  <a:avLst/>
                  <a:gdLst>
                    <a:gd name="T0" fmla="*/ 0 w 6"/>
                    <a:gd name="T1" fmla="*/ 1 w 6"/>
                    <a:gd name="T2" fmla="*/ 6 w 6"/>
                    <a:gd name="T3" fmla="*/ 0 w 6"/>
                  </a:gdLst>
                  <a:ahLst/>
                  <a:cxnLst>
                    <a:cxn ang="0">
                      <a:pos x="T0" y="0"/>
                    </a:cxn>
                    <a:cxn ang="0">
                      <a:pos x="T1" y="0"/>
                    </a:cxn>
                    <a:cxn ang="0">
                      <a:pos x="T2" y="0"/>
                    </a:cxn>
                    <a:cxn ang="0">
                      <a:pos x="T3" y="0"/>
                    </a:cxn>
                  </a:cxnLst>
                  <a:rect l="0" t="0" r="r" b="b"/>
                  <a:pathLst>
                    <a:path w="6">
                      <a:moveTo>
                        <a:pt x="0" y="0"/>
                      </a:moveTo>
                      <a:cubicBezTo>
                        <a:pt x="2" y="0"/>
                        <a:pt x="2" y="0"/>
                        <a:pt x="1" y="0"/>
                      </a:cubicBezTo>
                      <a:cubicBezTo>
                        <a:pt x="6" y="0"/>
                        <a:pt x="6" y="0"/>
                        <a:pt x="6"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2" name="Freeform 2913"/>
                <p:cNvSpPr>
                  <a:spLocks noEditPoints="1"/>
                </p:cNvSpPr>
                <p:nvPr/>
              </p:nvSpPr>
              <p:spPr bwMode="auto">
                <a:xfrm>
                  <a:off x="6079" y="1284"/>
                  <a:ext cx="71" cy="7"/>
                </a:xfrm>
                <a:custGeom>
                  <a:avLst/>
                  <a:gdLst>
                    <a:gd name="T0" fmla="*/ 4 w 30"/>
                    <a:gd name="T1" fmla="*/ 2 h 3"/>
                    <a:gd name="T2" fmla="*/ 6 w 30"/>
                    <a:gd name="T3" fmla="*/ 2 h 3"/>
                    <a:gd name="T4" fmla="*/ 4 w 30"/>
                    <a:gd name="T5" fmla="*/ 2 h 3"/>
                    <a:gd name="T6" fmla="*/ 6 w 30"/>
                    <a:gd name="T7" fmla="*/ 2 h 3"/>
                    <a:gd name="T8" fmla="*/ 6 w 30"/>
                    <a:gd name="T9" fmla="*/ 2 h 3"/>
                    <a:gd name="T10" fmla="*/ 15 w 30"/>
                    <a:gd name="T11" fmla="*/ 2 h 3"/>
                    <a:gd name="T12" fmla="*/ 14 w 30"/>
                    <a:gd name="T13" fmla="*/ 2 h 3"/>
                    <a:gd name="T14" fmla="*/ 8 w 30"/>
                    <a:gd name="T15" fmla="*/ 2 h 3"/>
                    <a:gd name="T16" fmla="*/ 9 w 30"/>
                    <a:gd name="T17" fmla="*/ 2 h 3"/>
                    <a:gd name="T18" fmla="*/ 9 w 30"/>
                    <a:gd name="T19" fmla="*/ 2 h 3"/>
                    <a:gd name="T20" fmla="*/ 7 w 30"/>
                    <a:gd name="T21" fmla="*/ 2 h 3"/>
                    <a:gd name="T22" fmla="*/ 7 w 30"/>
                    <a:gd name="T23" fmla="*/ 2 h 3"/>
                    <a:gd name="T24" fmla="*/ 19 w 30"/>
                    <a:gd name="T25" fmla="*/ 2 h 3"/>
                    <a:gd name="T26" fmla="*/ 8 w 30"/>
                    <a:gd name="T27" fmla="*/ 2 h 3"/>
                    <a:gd name="T28" fmla="*/ 7 w 30"/>
                    <a:gd name="T29" fmla="*/ 2 h 3"/>
                    <a:gd name="T30" fmla="*/ 8 w 30"/>
                    <a:gd name="T31" fmla="*/ 3 h 3"/>
                    <a:gd name="T32" fmla="*/ 11 w 30"/>
                    <a:gd name="T33" fmla="*/ 3 h 3"/>
                    <a:gd name="T34" fmla="*/ 18 w 30"/>
                    <a:gd name="T35" fmla="*/ 3 h 3"/>
                    <a:gd name="T36" fmla="*/ 13 w 30"/>
                    <a:gd name="T37" fmla="*/ 3 h 3"/>
                    <a:gd name="T38" fmla="*/ 19 w 30"/>
                    <a:gd name="T39" fmla="*/ 3 h 3"/>
                    <a:gd name="T40" fmla="*/ 27 w 30"/>
                    <a:gd name="T41" fmla="*/ 3 h 3"/>
                    <a:gd name="T42" fmla="*/ 24 w 30"/>
                    <a:gd name="T43" fmla="*/ 3 h 3"/>
                    <a:gd name="T44" fmla="*/ 26 w 30"/>
                    <a:gd name="T45" fmla="*/ 3 h 3"/>
                    <a:gd name="T46" fmla="*/ 26 w 30"/>
                    <a:gd name="T47" fmla="*/ 3 h 3"/>
                    <a:gd name="T48" fmla="*/ 24 w 30"/>
                    <a:gd name="T49" fmla="*/ 2 h 3"/>
                    <a:gd name="T50" fmla="*/ 25 w 30"/>
                    <a:gd name="T51" fmla="*/ 2 h 3"/>
                    <a:gd name="T52" fmla="*/ 22 w 30"/>
                    <a:gd name="T53" fmla="*/ 2 h 3"/>
                    <a:gd name="T54" fmla="*/ 19 w 30"/>
                    <a:gd name="T55" fmla="*/ 2 h 3"/>
                    <a:gd name="T56" fmla="*/ 22 w 30"/>
                    <a:gd name="T57" fmla="*/ 2 h 3"/>
                    <a:gd name="T58" fmla="*/ 20 w 30"/>
                    <a:gd name="T59" fmla="*/ 2 h 3"/>
                    <a:gd name="T60" fmla="*/ 20 w 30"/>
                    <a:gd name="T61" fmla="*/ 2 h 3"/>
                    <a:gd name="T62" fmla="*/ 19 w 30"/>
                    <a:gd name="T63" fmla="*/ 2 h 3"/>
                    <a:gd name="T64" fmla="*/ 21 w 30"/>
                    <a:gd name="T65" fmla="*/ 2 h 3"/>
                    <a:gd name="T66" fmla="*/ 23 w 30"/>
                    <a:gd name="T67" fmla="*/ 2 h 3"/>
                    <a:gd name="T68" fmla="*/ 23 w 30"/>
                    <a:gd name="T69" fmla="*/ 1 h 3"/>
                    <a:gd name="T70" fmla="*/ 21 w 30"/>
                    <a:gd name="T71" fmla="*/ 1 h 3"/>
                    <a:gd name="T72" fmla="*/ 24 w 30"/>
                    <a:gd name="T73" fmla="*/ 1 h 3"/>
                    <a:gd name="T74" fmla="*/ 24 w 30"/>
                    <a:gd name="T75" fmla="*/ 1 h 3"/>
                    <a:gd name="T76" fmla="*/ 24 w 30"/>
                    <a:gd name="T77" fmla="*/ 1 h 3"/>
                    <a:gd name="T78" fmla="*/ 22 w 30"/>
                    <a:gd name="T79" fmla="*/ 1 h 3"/>
                    <a:gd name="T80" fmla="*/ 20 w 30"/>
                    <a:gd name="T81" fmla="*/ 0 h 3"/>
                    <a:gd name="T82" fmla="*/ 9 w 30"/>
                    <a:gd name="T83" fmla="*/ 1 h 3"/>
                    <a:gd name="T84" fmla="*/ 8 w 30"/>
                    <a:gd name="T85" fmla="*/ 1 h 3"/>
                    <a:gd name="T86" fmla="*/ 6 w 30"/>
                    <a:gd name="T87" fmla="*/ 1 h 3"/>
                    <a:gd name="T88" fmla="*/ 6 w 30"/>
                    <a:gd name="T89" fmla="*/ 1 h 3"/>
                    <a:gd name="T90" fmla="*/ 10 w 30"/>
                    <a:gd name="T91" fmla="*/ 1 h 3"/>
                    <a:gd name="T92" fmla="*/ 9 w 30"/>
                    <a:gd name="T93" fmla="*/ 1 h 3"/>
                    <a:gd name="T94" fmla="*/ 8 w 30"/>
                    <a:gd name="T95" fmla="*/ 1 h 3"/>
                    <a:gd name="T96" fmla="*/ 4 w 30"/>
                    <a:gd name="T97" fmla="*/ 1 h 3"/>
                    <a:gd name="T98" fmla="*/ 9 w 30"/>
                    <a:gd name="T99" fmla="*/ 1 h 3"/>
                    <a:gd name="T100" fmla="*/ 7 w 30"/>
                    <a:gd name="T101" fmla="*/ 1 h 3"/>
                    <a:gd name="T102" fmla="*/ 6 w 30"/>
                    <a:gd name="T103" fmla="*/ 1 h 3"/>
                    <a:gd name="T104" fmla="*/ 5 w 30"/>
                    <a:gd name="T105" fmla="*/ 1 h 3"/>
                    <a:gd name="T106" fmla="*/ 5 w 30"/>
                    <a:gd name="T107" fmla="*/ 2 h 3"/>
                    <a:gd name="T108" fmla="*/ 11 w 30"/>
                    <a:gd name="T109" fmla="*/ 2 h 3"/>
                    <a:gd name="T110" fmla="*/ 24 w 30"/>
                    <a:gd name="T11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3">
                      <a:moveTo>
                        <a:pt x="5" y="2"/>
                      </a:moveTo>
                      <a:cubicBezTo>
                        <a:pt x="3" y="2"/>
                        <a:pt x="3" y="2"/>
                        <a:pt x="3" y="2"/>
                      </a:cubicBezTo>
                      <a:cubicBezTo>
                        <a:pt x="1" y="2"/>
                        <a:pt x="2" y="2"/>
                        <a:pt x="0" y="2"/>
                      </a:cubicBezTo>
                      <a:cubicBezTo>
                        <a:pt x="5" y="2"/>
                        <a:pt x="0" y="2"/>
                        <a:pt x="6" y="2"/>
                      </a:cubicBezTo>
                      <a:cubicBezTo>
                        <a:pt x="4" y="2"/>
                        <a:pt x="4" y="2"/>
                        <a:pt x="4" y="2"/>
                      </a:cubicBezTo>
                      <a:cubicBezTo>
                        <a:pt x="4" y="2"/>
                        <a:pt x="4" y="2"/>
                        <a:pt x="4" y="2"/>
                      </a:cubicBezTo>
                      <a:cubicBezTo>
                        <a:pt x="2" y="2"/>
                        <a:pt x="8" y="2"/>
                        <a:pt x="7" y="2"/>
                      </a:cubicBezTo>
                      <a:cubicBezTo>
                        <a:pt x="7" y="2"/>
                        <a:pt x="6" y="2"/>
                        <a:pt x="6" y="2"/>
                      </a:cubicBezTo>
                      <a:cubicBezTo>
                        <a:pt x="7" y="2"/>
                        <a:pt x="7" y="2"/>
                        <a:pt x="7" y="2"/>
                      </a:cubicBezTo>
                      <a:cubicBezTo>
                        <a:pt x="7" y="2"/>
                        <a:pt x="6" y="2"/>
                        <a:pt x="6" y="2"/>
                      </a:cubicBezTo>
                      <a:cubicBezTo>
                        <a:pt x="6" y="2"/>
                        <a:pt x="6" y="2"/>
                        <a:pt x="6" y="2"/>
                      </a:cubicBezTo>
                      <a:cubicBezTo>
                        <a:pt x="6" y="2"/>
                        <a:pt x="6" y="2"/>
                        <a:pt x="6" y="2"/>
                      </a:cubicBezTo>
                      <a:cubicBezTo>
                        <a:pt x="7" y="2"/>
                        <a:pt x="8" y="2"/>
                        <a:pt x="9" y="2"/>
                      </a:cubicBezTo>
                      <a:cubicBezTo>
                        <a:pt x="8" y="2"/>
                        <a:pt x="8" y="2"/>
                        <a:pt x="8" y="2"/>
                      </a:cubicBezTo>
                      <a:cubicBezTo>
                        <a:pt x="9" y="2"/>
                        <a:pt x="9" y="2"/>
                        <a:pt x="9" y="2"/>
                      </a:cubicBezTo>
                      <a:cubicBezTo>
                        <a:pt x="8" y="2"/>
                        <a:pt x="6" y="2"/>
                        <a:pt x="6" y="2"/>
                      </a:cubicBezTo>
                      <a:cubicBezTo>
                        <a:pt x="1" y="2"/>
                        <a:pt x="8" y="2"/>
                        <a:pt x="5" y="2"/>
                      </a:cubicBezTo>
                      <a:cubicBezTo>
                        <a:pt x="4" y="2"/>
                        <a:pt x="4" y="2"/>
                        <a:pt x="4" y="2"/>
                      </a:cubicBezTo>
                      <a:cubicBezTo>
                        <a:pt x="1" y="2"/>
                        <a:pt x="2" y="2"/>
                        <a:pt x="0" y="2"/>
                      </a:cubicBezTo>
                      <a:cubicBezTo>
                        <a:pt x="1" y="2"/>
                        <a:pt x="5" y="2"/>
                        <a:pt x="6" y="2"/>
                      </a:cubicBezTo>
                      <a:cubicBezTo>
                        <a:pt x="6" y="2"/>
                        <a:pt x="6" y="2"/>
                        <a:pt x="7" y="2"/>
                      </a:cubicBezTo>
                      <a:cubicBezTo>
                        <a:pt x="5" y="2"/>
                        <a:pt x="5" y="2"/>
                        <a:pt x="5" y="2"/>
                      </a:cubicBezTo>
                      <a:cubicBezTo>
                        <a:pt x="3" y="2"/>
                        <a:pt x="3" y="2"/>
                        <a:pt x="3" y="2"/>
                      </a:cubicBezTo>
                      <a:cubicBezTo>
                        <a:pt x="4" y="2"/>
                        <a:pt x="5" y="2"/>
                        <a:pt x="6" y="2"/>
                      </a:cubicBezTo>
                      <a:cubicBezTo>
                        <a:pt x="6" y="2"/>
                        <a:pt x="4" y="2"/>
                        <a:pt x="2" y="2"/>
                      </a:cubicBezTo>
                      <a:cubicBezTo>
                        <a:pt x="2" y="2"/>
                        <a:pt x="5" y="2"/>
                        <a:pt x="6" y="2"/>
                      </a:cubicBezTo>
                      <a:cubicBezTo>
                        <a:pt x="5" y="2"/>
                        <a:pt x="6" y="2"/>
                        <a:pt x="7" y="2"/>
                      </a:cubicBezTo>
                      <a:cubicBezTo>
                        <a:pt x="6" y="2"/>
                        <a:pt x="6" y="2"/>
                        <a:pt x="5" y="2"/>
                      </a:cubicBezTo>
                      <a:cubicBezTo>
                        <a:pt x="7" y="2"/>
                        <a:pt x="7" y="2"/>
                        <a:pt x="7" y="2"/>
                      </a:cubicBezTo>
                      <a:cubicBezTo>
                        <a:pt x="7" y="2"/>
                        <a:pt x="6" y="2"/>
                        <a:pt x="6" y="2"/>
                      </a:cubicBezTo>
                      <a:cubicBezTo>
                        <a:pt x="7" y="2"/>
                        <a:pt x="9" y="2"/>
                        <a:pt x="9" y="2"/>
                      </a:cubicBezTo>
                      <a:cubicBezTo>
                        <a:pt x="12" y="2"/>
                        <a:pt x="5" y="2"/>
                        <a:pt x="8" y="2"/>
                      </a:cubicBezTo>
                      <a:cubicBezTo>
                        <a:pt x="8" y="2"/>
                        <a:pt x="7" y="2"/>
                        <a:pt x="6" y="2"/>
                      </a:cubicBezTo>
                      <a:cubicBezTo>
                        <a:pt x="8" y="2"/>
                        <a:pt x="7" y="2"/>
                        <a:pt x="10" y="2"/>
                      </a:cubicBezTo>
                      <a:cubicBezTo>
                        <a:pt x="9" y="2"/>
                        <a:pt x="9" y="2"/>
                        <a:pt x="9" y="2"/>
                      </a:cubicBezTo>
                      <a:cubicBezTo>
                        <a:pt x="10" y="2"/>
                        <a:pt x="13" y="2"/>
                        <a:pt x="15" y="2"/>
                      </a:cubicBezTo>
                      <a:cubicBezTo>
                        <a:pt x="16" y="2"/>
                        <a:pt x="16" y="2"/>
                        <a:pt x="17" y="2"/>
                      </a:cubicBezTo>
                      <a:cubicBezTo>
                        <a:pt x="18" y="2"/>
                        <a:pt x="18" y="2"/>
                        <a:pt x="18" y="2"/>
                      </a:cubicBezTo>
                      <a:cubicBezTo>
                        <a:pt x="18" y="2"/>
                        <a:pt x="17" y="2"/>
                        <a:pt x="16" y="2"/>
                      </a:cubicBezTo>
                      <a:cubicBezTo>
                        <a:pt x="16" y="2"/>
                        <a:pt x="16" y="2"/>
                        <a:pt x="16" y="2"/>
                      </a:cubicBezTo>
                      <a:cubicBezTo>
                        <a:pt x="15" y="2"/>
                        <a:pt x="14" y="2"/>
                        <a:pt x="13" y="2"/>
                      </a:cubicBezTo>
                      <a:cubicBezTo>
                        <a:pt x="13" y="2"/>
                        <a:pt x="14" y="2"/>
                        <a:pt x="14" y="2"/>
                      </a:cubicBezTo>
                      <a:cubicBezTo>
                        <a:pt x="13" y="2"/>
                        <a:pt x="11" y="2"/>
                        <a:pt x="9" y="2"/>
                      </a:cubicBezTo>
                      <a:cubicBezTo>
                        <a:pt x="10" y="2"/>
                        <a:pt x="10" y="2"/>
                        <a:pt x="10" y="2"/>
                      </a:cubicBezTo>
                      <a:cubicBezTo>
                        <a:pt x="10" y="2"/>
                        <a:pt x="9" y="2"/>
                        <a:pt x="9" y="2"/>
                      </a:cubicBezTo>
                      <a:cubicBezTo>
                        <a:pt x="9" y="2"/>
                        <a:pt x="9" y="2"/>
                        <a:pt x="10" y="2"/>
                      </a:cubicBezTo>
                      <a:cubicBezTo>
                        <a:pt x="7" y="2"/>
                        <a:pt x="7" y="2"/>
                        <a:pt x="7" y="2"/>
                      </a:cubicBezTo>
                      <a:cubicBezTo>
                        <a:pt x="8" y="2"/>
                        <a:pt x="8" y="2"/>
                        <a:pt x="8" y="2"/>
                      </a:cubicBezTo>
                      <a:cubicBezTo>
                        <a:pt x="6" y="2"/>
                        <a:pt x="6" y="2"/>
                        <a:pt x="6" y="2"/>
                      </a:cubicBezTo>
                      <a:cubicBezTo>
                        <a:pt x="9" y="2"/>
                        <a:pt x="13" y="2"/>
                        <a:pt x="15" y="2"/>
                      </a:cubicBezTo>
                      <a:cubicBezTo>
                        <a:pt x="13" y="2"/>
                        <a:pt x="11" y="2"/>
                        <a:pt x="9" y="2"/>
                      </a:cubicBezTo>
                      <a:cubicBezTo>
                        <a:pt x="11" y="2"/>
                        <a:pt x="8" y="2"/>
                        <a:pt x="8" y="2"/>
                      </a:cubicBezTo>
                      <a:cubicBezTo>
                        <a:pt x="8" y="2"/>
                        <a:pt x="7" y="2"/>
                        <a:pt x="6" y="2"/>
                      </a:cubicBezTo>
                      <a:cubicBezTo>
                        <a:pt x="9" y="2"/>
                        <a:pt x="9" y="2"/>
                        <a:pt x="9" y="2"/>
                      </a:cubicBezTo>
                      <a:cubicBezTo>
                        <a:pt x="7" y="2"/>
                        <a:pt x="7" y="2"/>
                        <a:pt x="6" y="2"/>
                      </a:cubicBezTo>
                      <a:cubicBezTo>
                        <a:pt x="10" y="2"/>
                        <a:pt x="9" y="2"/>
                        <a:pt x="10" y="2"/>
                      </a:cubicBezTo>
                      <a:cubicBezTo>
                        <a:pt x="9" y="2"/>
                        <a:pt x="8" y="2"/>
                        <a:pt x="8" y="2"/>
                      </a:cubicBezTo>
                      <a:cubicBezTo>
                        <a:pt x="5" y="2"/>
                        <a:pt x="13" y="2"/>
                        <a:pt x="10" y="2"/>
                      </a:cubicBezTo>
                      <a:cubicBezTo>
                        <a:pt x="10" y="2"/>
                        <a:pt x="10" y="2"/>
                        <a:pt x="9" y="2"/>
                      </a:cubicBezTo>
                      <a:cubicBezTo>
                        <a:pt x="11" y="2"/>
                        <a:pt x="10" y="2"/>
                        <a:pt x="9" y="2"/>
                      </a:cubicBezTo>
                      <a:cubicBezTo>
                        <a:pt x="9" y="2"/>
                        <a:pt x="9" y="2"/>
                        <a:pt x="9" y="2"/>
                      </a:cubicBezTo>
                      <a:cubicBezTo>
                        <a:pt x="8" y="2"/>
                        <a:pt x="9" y="2"/>
                        <a:pt x="12" y="2"/>
                      </a:cubicBezTo>
                      <a:cubicBezTo>
                        <a:pt x="11" y="2"/>
                        <a:pt x="8" y="2"/>
                        <a:pt x="7" y="2"/>
                      </a:cubicBezTo>
                      <a:cubicBezTo>
                        <a:pt x="19" y="2"/>
                        <a:pt x="19" y="2"/>
                        <a:pt x="19" y="2"/>
                      </a:cubicBezTo>
                      <a:cubicBezTo>
                        <a:pt x="16" y="2"/>
                        <a:pt x="9" y="2"/>
                        <a:pt x="7" y="2"/>
                      </a:cubicBezTo>
                      <a:cubicBezTo>
                        <a:pt x="7" y="2"/>
                        <a:pt x="6" y="2"/>
                        <a:pt x="7" y="2"/>
                      </a:cubicBezTo>
                      <a:cubicBezTo>
                        <a:pt x="8" y="2"/>
                        <a:pt x="11" y="2"/>
                        <a:pt x="12" y="2"/>
                      </a:cubicBezTo>
                      <a:cubicBezTo>
                        <a:pt x="8" y="2"/>
                        <a:pt x="10" y="2"/>
                        <a:pt x="7" y="2"/>
                      </a:cubicBezTo>
                      <a:cubicBezTo>
                        <a:pt x="8" y="2"/>
                        <a:pt x="12" y="2"/>
                        <a:pt x="12" y="2"/>
                      </a:cubicBezTo>
                      <a:cubicBezTo>
                        <a:pt x="12" y="2"/>
                        <a:pt x="8" y="2"/>
                        <a:pt x="7" y="2"/>
                      </a:cubicBezTo>
                      <a:cubicBezTo>
                        <a:pt x="12" y="2"/>
                        <a:pt x="12" y="2"/>
                        <a:pt x="12" y="2"/>
                      </a:cubicBezTo>
                      <a:cubicBezTo>
                        <a:pt x="11" y="2"/>
                        <a:pt x="8" y="2"/>
                        <a:pt x="7" y="2"/>
                      </a:cubicBezTo>
                      <a:cubicBezTo>
                        <a:pt x="8" y="2"/>
                        <a:pt x="7" y="2"/>
                        <a:pt x="7" y="2"/>
                      </a:cubicBezTo>
                      <a:cubicBezTo>
                        <a:pt x="8" y="2"/>
                        <a:pt x="8" y="2"/>
                        <a:pt x="8" y="2"/>
                      </a:cubicBezTo>
                      <a:cubicBezTo>
                        <a:pt x="7" y="2"/>
                        <a:pt x="14" y="2"/>
                        <a:pt x="14" y="2"/>
                      </a:cubicBezTo>
                      <a:cubicBezTo>
                        <a:pt x="13" y="2"/>
                        <a:pt x="8" y="2"/>
                        <a:pt x="8" y="2"/>
                      </a:cubicBezTo>
                      <a:cubicBezTo>
                        <a:pt x="10" y="2"/>
                        <a:pt x="19" y="2"/>
                        <a:pt x="21" y="2"/>
                      </a:cubicBezTo>
                      <a:cubicBezTo>
                        <a:pt x="19" y="2"/>
                        <a:pt x="19" y="2"/>
                        <a:pt x="19" y="2"/>
                      </a:cubicBezTo>
                      <a:cubicBezTo>
                        <a:pt x="21" y="2"/>
                        <a:pt x="21" y="2"/>
                        <a:pt x="21" y="2"/>
                      </a:cubicBezTo>
                      <a:cubicBezTo>
                        <a:pt x="17" y="2"/>
                        <a:pt x="10" y="2"/>
                        <a:pt x="7" y="2"/>
                      </a:cubicBezTo>
                      <a:cubicBezTo>
                        <a:pt x="6" y="2"/>
                        <a:pt x="6" y="2"/>
                        <a:pt x="6" y="2"/>
                      </a:cubicBezTo>
                      <a:cubicBezTo>
                        <a:pt x="5" y="2"/>
                        <a:pt x="4" y="2"/>
                        <a:pt x="4" y="2"/>
                      </a:cubicBezTo>
                      <a:cubicBezTo>
                        <a:pt x="3" y="2"/>
                        <a:pt x="3" y="2"/>
                        <a:pt x="3" y="2"/>
                      </a:cubicBezTo>
                      <a:cubicBezTo>
                        <a:pt x="6" y="2"/>
                        <a:pt x="6" y="2"/>
                        <a:pt x="8" y="2"/>
                      </a:cubicBezTo>
                      <a:cubicBezTo>
                        <a:pt x="5" y="2"/>
                        <a:pt x="5" y="2"/>
                        <a:pt x="5" y="2"/>
                      </a:cubicBezTo>
                      <a:cubicBezTo>
                        <a:pt x="8" y="2"/>
                        <a:pt x="13" y="2"/>
                        <a:pt x="12" y="2"/>
                      </a:cubicBezTo>
                      <a:cubicBezTo>
                        <a:pt x="11" y="2"/>
                        <a:pt x="8" y="2"/>
                        <a:pt x="7" y="2"/>
                      </a:cubicBezTo>
                      <a:cubicBezTo>
                        <a:pt x="8" y="2"/>
                        <a:pt x="8" y="2"/>
                        <a:pt x="8" y="2"/>
                      </a:cubicBezTo>
                      <a:cubicBezTo>
                        <a:pt x="6" y="2"/>
                        <a:pt x="6" y="2"/>
                        <a:pt x="6" y="2"/>
                      </a:cubicBezTo>
                      <a:cubicBezTo>
                        <a:pt x="5" y="2"/>
                        <a:pt x="10" y="2"/>
                        <a:pt x="7" y="2"/>
                      </a:cubicBezTo>
                      <a:cubicBezTo>
                        <a:pt x="7" y="2"/>
                        <a:pt x="4" y="2"/>
                        <a:pt x="6" y="2"/>
                      </a:cubicBezTo>
                      <a:cubicBezTo>
                        <a:pt x="9" y="2"/>
                        <a:pt x="18" y="2"/>
                        <a:pt x="20" y="2"/>
                      </a:cubicBezTo>
                      <a:cubicBezTo>
                        <a:pt x="20" y="2"/>
                        <a:pt x="17" y="3"/>
                        <a:pt x="16" y="3"/>
                      </a:cubicBezTo>
                      <a:cubicBezTo>
                        <a:pt x="14" y="3"/>
                        <a:pt x="10" y="3"/>
                        <a:pt x="8" y="3"/>
                      </a:cubicBezTo>
                      <a:cubicBezTo>
                        <a:pt x="9" y="3"/>
                        <a:pt x="10" y="3"/>
                        <a:pt x="10" y="3"/>
                      </a:cubicBezTo>
                      <a:cubicBezTo>
                        <a:pt x="9" y="3"/>
                        <a:pt x="8" y="3"/>
                        <a:pt x="8" y="3"/>
                      </a:cubicBezTo>
                      <a:cubicBezTo>
                        <a:pt x="11" y="3"/>
                        <a:pt x="8" y="3"/>
                        <a:pt x="10" y="3"/>
                      </a:cubicBezTo>
                      <a:cubicBezTo>
                        <a:pt x="11" y="3"/>
                        <a:pt x="10" y="3"/>
                        <a:pt x="10" y="3"/>
                      </a:cubicBezTo>
                      <a:cubicBezTo>
                        <a:pt x="12" y="3"/>
                        <a:pt x="16" y="3"/>
                        <a:pt x="17" y="3"/>
                      </a:cubicBezTo>
                      <a:cubicBezTo>
                        <a:pt x="16" y="3"/>
                        <a:pt x="15" y="3"/>
                        <a:pt x="15" y="3"/>
                      </a:cubicBezTo>
                      <a:cubicBezTo>
                        <a:pt x="15" y="3"/>
                        <a:pt x="13" y="3"/>
                        <a:pt x="13" y="3"/>
                      </a:cubicBezTo>
                      <a:cubicBezTo>
                        <a:pt x="13" y="3"/>
                        <a:pt x="12" y="3"/>
                        <a:pt x="11" y="3"/>
                      </a:cubicBezTo>
                      <a:cubicBezTo>
                        <a:pt x="11" y="3"/>
                        <a:pt x="12" y="3"/>
                        <a:pt x="12" y="3"/>
                      </a:cubicBezTo>
                      <a:cubicBezTo>
                        <a:pt x="10" y="3"/>
                        <a:pt x="12" y="3"/>
                        <a:pt x="9" y="3"/>
                      </a:cubicBezTo>
                      <a:cubicBezTo>
                        <a:pt x="10" y="3"/>
                        <a:pt x="11" y="3"/>
                        <a:pt x="12" y="3"/>
                      </a:cubicBezTo>
                      <a:cubicBezTo>
                        <a:pt x="15" y="3"/>
                        <a:pt x="13" y="3"/>
                        <a:pt x="12" y="3"/>
                      </a:cubicBezTo>
                      <a:cubicBezTo>
                        <a:pt x="15" y="3"/>
                        <a:pt x="18" y="3"/>
                        <a:pt x="20" y="3"/>
                      </a:cubicBezTo>
                      <a:cubicBezTo>
                        <a:pt x="21" y="3"/>
                        <a:pt x="18" y="3"/>
                        <a:pt x="18" y="3"/>
                      </a:cubicBezTo>
                      <a:cubicBezTo>
                        <a:pt x="18" y="3"/>
                        <a:pt x="24" y="3"/>
                        <a:pt x="22" y="3"/>
                      </a:cubicBezTo>
                      <a:cubicBezTo>
                        <a:pt x="20" y="3"/>
                        <a:pt x="17" y="3"/>
                        <a:pt x="16" y="3"/>
                      </a:cubicBezTo>
                      <a:cubicBezTo>
                        <a:pt x="15" y="3"/>
                        <a:pt x="17" y="3"/>
                        <a:pt x="17" y="3"/>
                      </a:cubicBezTo>
                      <a:cubicBezTo>
                        <a:pt x="16" y="3"/>
                        <a:pt x="16" y="3"/>
                        <a:pt x="16" y="3"/>
                      </a:cubicBezTo>
                      <a:cubicBezTo>
                        <a:pt x="15" y="3"/>
                        <a:pt x="15" y="3"/>
                        <a:pt x="16" y="3"/>
                      </a:cubicBezTo>
                      <a:cubicBezTo>
                        <a:pt x="14" y="3"/>
                        <a:pt x="15" y="3"/>
                        <a:pt x="13" y="3"/>
                      </a:cubicBezTo>
                      <a:cubicBezTo>
                        <a:pt x="14" y="3"/>
                        <a:pt x="15" y="3"/>
                        <a:pt x="16" y="3"/>
                      </a:cubicBezTo>
                      <a:cubicBezTo>
                        <a:pt x="15" y="3"/>
                        <a:pt x="15" y="3"/>
                        <a:pt x="15" y="3"/>
                      </a:cubicBezTo>
                      <a:cubicBezTo>
                        <a:pt x="17" y="3"/>
                        <a:pt x="18" y="3"/>
                        <a:pt x="19" y="3"/>
                      </a:cubicBezTo>
                      <a:cubicBezTo>
                        <a:pt x="20" y="3"/>
                        <a:pt x="22" y="3"/>
                        <a:pt x="21" y="3"/>
                      </a:cubicBezTo>
                      <a:cubicBezTo>
                        <a:pt x="18" y="3"/>
                        <a:pt x="18" y="3"/>
                        <a:pt x="18" y="3"/>
                      </a:cubicBezTo>
                      <a:cubicBezTo>
                        <a:pt x="19" y="3"/>
                        <a:pt x="20" y="3"/>
                        <a:pt x="19" y="3"/>
                      </a:cubicBezTo>
                      <a:cubicBezTo>
                        <a:pt x="20" y="3"/>
                        <a:pt x="16" y="3"/>
                        <a:pt x="19" y="3"/>
                      </a:cubicBezTo>
                      <a:cubicBezTo>
                        <a:pt x="21" y="3"/>
                        <a:pt x="21" y="3"/>
                        <a:pt x="21" y="3"/>
                      </a:cubicBezTo>
                      <a:cubicBezTo>
                        <a:pt x="22" y="3"/>
                        <a:pt x="25" y="3"/>
                        <a:pt x="24" y="3"/>
                      </a:cubicBezTo>
                      <a:cubicBezTo>
                        <a:pt x="26" y="3"/>
                        <a:pt x="23" y="3"/>
                        <a:pt x="26" y="3"/>
                      </a:cubicBezTo>
                      <a:cubicBezTo>
                        <a:pt x="23" y="3"/>
                        <a:pt x="26" y="3"/>
                        <a:pt x="23" y="3"/>
                      </a:cubicBezTo>
                      <a:cubicBezTo>
                        <a:pt x="26" y="3"/>
                        <a:pt x="24" y="3"/>
                        <a:pt x="27" y="3"/>
                      </a:cubicBezTo>
                      <a:cubicBezTo>
                        <a:pt x="26" y="3"/>
                        <a:pt x="25" y="3"/>
                        <a:pt x="26" y="3"/>
                      </a:cubicBezTo>
                      <a:cubicBezTo>
                        <a:pt x="26" y="3"/>
                        <a:pt x="25" y="3"/>
                        <a:pt x="25" y="3"/>
                      </a:cubicBezTo>
                      <a:cubicBezTo>
                        <a:pt x="25" y="3"/>
                        <a:pt x="25" y="3"/>
                        <a:pt x="25" y="3"/>
                      </a:cubicBezTo>
                      <a:cubicBezTo>
                        <a:pt x="25" y="3"/>
                        <a:pt x="25" y="3"/>
                        <a:pt x="25" y="3"/>
                      </a:cubicBezTo>
                      <a:cubicBezTo>
                        <a:pt x="25" y="3"/>
                        <a:pt x="25" y="3"/>
                        <a:pt x="25" y="3"/>
                      </a:cubicBezTo>
                      <a:cubicBezTo>
                        <a:pt x="25" y="3"/>
                        <a:pt x="24" y="3"/>
                        <a:pt x="24" y="3"/>
                      </a:cubicBezTo>
                      <a:cubicBezTo>
                        <a:pt x="22" y="3"/>
                        <a:pt x="22" y="3"/>
                        <a:pt x="21" y="3"/>
                      </a:cubicBezTo>
                      <a:cubicBezTo>
                        <a:pt x="21" y="3"/>
                        <a:pt x="22" y="3"/>
                        <a:pt x="23" y="3"/>
                      </a:cubicBezTo>
                      <a:cubicBezTo>
                        <a:pt x="21" y="3"/>
                        <a:pt x="21" y="3"/>
                        <a:pt x="21" y="3"/>
                      </a:cubicBezTo>
                      <a:cubicBezTo>
                        <a:pt x="23" y="3"/>
                        <a:pt x="24" y="3"/>
                        <a:pt x="25" y="3"/>
                      </a:cubicBezTo>
                      <a:cubicBezTo>
                        <a:pt x="25" y="3"/>
                        <a:pt x="25" y="3"/>
                        <a:pt x="25" y="3"/>
                      </a:cubicBezTo>
                      <a:cubicBezTo>
                        <a:pt x="26" y="3"/>
                        <a:pt x="27" y="3"/>
                        <a:pt x="26" y="3"/>
                      </a:cubicBezTo>
                      <a:cubicBezTo>
                        <a:pt x="27" y="3"/>
                        <a:pt x="24" y="3"/>
                        <a:pt x="26" y="3"/>
                      </a:cubicBezTo>
                      <a:cubicBezTo>
                        <a:pt x="24" y="3"/>
                        <a:pt x="24" y="3"/>
                        <a:pt x="24" y="3"/>
                      </a:cubicBezTo>
                      <a:cubicBezTo>
                        <a:pt x="25" y="3"/>
                        <a:pt x="25" y="3"/>
                        <a:pt x="25" y="3"/>
                      </a:cubicBezTo>
                      <a:cubicBezTo>
                        <a:pt x="25" y="3"/>
                        <a:pt x="22" y="3"/>
                        <a:pt x="25" y="3"/>
                      </a:cubicBezTo>
                      <a:cubicBezTo>
                        <a:pt x="25" y="3"/>
                        <a:pt x="24" y="3"/>
                        <a:pt x="25" y="3"/>
                      </a:cubicBezTo>
                      <a:cubicBezTo>
                        <a:pt x="26" y="3"/>
                        <a:pt x="26" y="3"/>
                        <a:pt x="26" y="3"/>
                      </a:cubicBezTo>
                      <a:cubicBezTo>
                        <a:pt x="26" y="3"/>
                        <a:pt x="28" y="3"/>
                        <a:pt x="26" y="3"/>
                      </a:cubicBezTo>
                      <a:cubicBezTo>
                        <a:pt x="30" y="3"/>
                        <a:pt x="27" y="3"/>
                        <a:pt x="28" y="3"/>
                      </a:cubicBezTo>
                      <a:cubicBezTo>
                        <a:pt x="26" y="3"/>
                        <a:pt x="26" y="3"/>
                        <a:pt x="26" y="3"/>
                      </a:cubicBezTo>
                      <a:cubicBezTo>
                        <a:pt x="26" y="3"/>
                        <a:pt x="25" y="2"/>
                        <a:pt x="24" y="2"/>
                      </a:cubicBezTo>
                      <a:cubicBezTo>
                        <a:pt x="23" y="2"/>
                        <a:pt x="23" y="2"/>
                        <a:pt x="23" y="2"/>
                      </a:cubicBezTo>
                      <a:cubicBezTo>
                        <a:pt x="21" y="2"/>
                        <a:pt x="24" y="2"/>
                        <a:pt x="24" y="2"/>
                      </a:cubicBezTo>
                      <a:cubicBezTo>
                        <a:pt x="24" y="2"/>
                        <a:pt x="24" y="2"/>
                        <a:pt x="24" y="2"/>
                      </a:cubicBezTo>
                      <a:cubicBezTo>
                        <a:pt x="28" y="2"/>
                        <a:pt x="21" y="2"/>
                        <a:pt x="24" y="2"/>
                      </a:cubicBezTo>
                      <a:cubicBezTo>
                        <a:pt x="23" y="2"/>
                        <a:pt x="23" y="2"/>
                        <a:pt x="24" y="2"/>
                      </a:cubicBezTo>
                      <a:cubicBezTo>
                        <a:pt x="24" y="2"/>
                        <a:pt x="24" y="2"/>
                        <a:pt x="24" y="2"/>
                      </a:cubicBezTo>
                      <a:cubicBezTo>
                        <a:pt x="24" y="2"/>
                        <a:pt x="24" y="2"/>
                        <a:pt x="24" y="2"/>
                      </a:cubicBezTo>
                      <a:cubicBezTo>
                        <a:pt x="24" y="2"/>
                        <a:pt x="25" y="2"/>
                        <a:pt x="25" y="2"/>
                      </a:cubicBezTo>
                      <a:cubicBezTo>
                        <a:pt x="25" y="2"/>
                        <a:pt x="24" y="2"/>
                        <a:pt x="24" y="2"/>
                      </a:cubicBezTo>
                      <a:cubicBezTo>
                        <a:pt x="24" y="2"/>
                        <a:pt x="24" y="2"/>
                        <a:pt x="23" y="2"/>
                      </a:cubicBezTo>
                      <a:cubicBezTo>
                        <a:pt x="25" y="2"/>
                        <a:pt x="25" y="2"/>
                        <a:pt x="25" y="2"/>
                      </a:cubicBezTo>
                      <a:cubicBezTo>
                        <a:pt x="25" y="2"/>
                        <a:pt x="25" y="2"/>
                        <a:pt x="25" y="2"/>
                      </a:cubicBezTo>
                      <a:cubicBezTo>
                        <a:pt x="26" y="2"/>
                        <a:pt x="24" y="2"/>
                        <a:pt x="23" y="2"/>
                      </a:cubicBezTo>
                      <a:cubicBezTo>
                        <a:pt x="23" y="2"/>
                        <a:pt x="22" y="2"/>
                        <a:pt x="22" y="2"/>
                      </a:cubicBezTo>
                      <a:cubicBezTo>
                        <a:pt x="25" y="2"/>
                        <a:pt x="21" y="2"/>
                        <a:pt x="24" y="2"/>
                      </a:cubicBezTo>
                      <a:cubicBezTo>
                        <a:pt x="22" y="2"/>
                        <a:pt x="23" y="2"/>
                        <a:pt x="19" y="2"/>
                      </a:cubicBezTo>
                      <a:cubicBezTo>
                        <a:pt x="20" y="2"/>
                        <a:pt x="20" y="2"/>
                        <a:pt x="20" y="2"/>
                      </a:cubicBezTo>
                      <a:cubicBezTo>
                        <a:pt x="20" y="2"/>
                        <a:pt x="21" y="2"/>
                        <a:pt x="20" y="2"/>
                      </a:cubicBezTo>
                      <a:cubicBezTo>
                        <a:pt x="22" y="2"/>
                        <a:pt x="22" y="2"/>
                        <a:pt x="22" y="2"/>
                      </a:cubicBezTo>
                      <a:cubicBezTo>
                        <a:pt x="19" y="2"/>
                        <a:pt x="19" y="2"/>
                        <a:pt x="19" y="2"/>
                      </a:cubicBezTo>
                      <a:cubicBezTo>
                        <a:pt x="20" y="2"/>
                        <a:pt x="21" y="2"/>
                        <a:pt x="23" y="2"/>
                      </a:cubicBezTo>
                      <a:cubicBezTo>
                        <a:pt x="20" y="2"/>
                        <a:pt x="22" y="2"/>
                        <a:pt x="19" y="2"/>
                      </a:cubicBezTo>
                      <a:cubicBezTo>
                        <a:pt x="21" y="2"/>
                        <a:pt x="21" y="2"/>
                        <a:pt x="21" y="2"/>
                      </a:cubicBezTo>
                      <a:cubicBezTo>
                        <a:pt x="21" y="2"/>
                        <a:pt x="19" y="2"/>
                        <a:pt x="20" y="2"/>
                      </a:cubicBezTo>
                      <a:cubicBezTo>
                        <a:pt x="23" y="2"/>
                        <a:pt x="20" y="2"/>
                        <a:pt x="23" y="2"/>
                      </a:cubicBezTo>
                      <a:cubicBezTo>
                        <a:pt x="19" y="2"/>
                        <a:pt x="25" y="2"/>
                        <a:pt x="22" y="2"/>
                      </a:cubicBezTo>
                      <a:cubicBezTo>
                        <a:pt x="23" y="2"/>
                        <a:pt x="23" y="2"/>
                        <a:pt x="24" y="2"/>
                      </a:cubicBezTo>
                      <a:cubicBezTo>
                        <a:pt x="23" y="2"/>
                        <a:pt x="26" y="2"/>
                        <a:pt x="23" y="2"/>
                      </a:cubicBezTo>
                      <a:cubicBezTo>
                        <a:pt x="24" y="2"/>
                        <a:pt x="25" y="2"/>
                        <a:pt x="25" y="2"/>
                      </a:cubicBezTo>
                      <a:cubicBezTo>
                        <a:pt x="25" y="2"/>
                        <a:pt x="24" y="2"/>
                        <a:pt x="25" y="2"/>
                      </a:cubicBezTo>
                      <a:cubicBezTo>
                        <a:pt x="26" y="2"/>
                        <a:pt x="26" y="2"/>
                        <a:pt x="26" y="2"/>
                      </a:cubicBezTo>
                      <a:cubicBezTo>
                        <a:pt x="26" y="2"/>
                        <a:pt x="23" y="2"/>
                        <a:pt x="20" y="2"/>
                      </a:cubicBezTo>
                      <a:cubicBezTo>
                        <a:pt x="21" y="2"/>
                        <a:pt x="21" y="2"/>
                        <a:pt x="19" y="2"/>
                      </a:cubicBezTo>
                      <a:cubicBezTo>
                        <a:pt x="20" y="2"/>
                        <a:pt x="21" y="2"/>
                        <a:pt x="21" y="2"/>
                      </a:cubicBezTo>
                      <a:cubicBezTo>
                        <a:pt x="21" y="2"/>
                        <a:pt x="23" y="2"/>
                        <a:pt x="20" y="2"/>
                      </a:cubicBezTo>
                      <a:cubicBezTo>
                        <a:pt x="21" y="2"/>
                        <a:pt x="21" y="2"/>
                        <a:pt x="20" y="2"/>
                      </a:cubicBezTo>
                      <a:cubicBezTo>
                        <a:pt x="20" y="2"/>
                        <a:pt x="21" y="2"/>
                        <a:pt x="20" y="2"/>
                      </a:cubicBezTo>
                      <a:cubicBezTo>
                        <a:pt x="20" y="2"/>
                        <a:pt x="20" y="2"/>
                        <a:pt x="20" y="2"/>
                      </a:cubicBezTo>
                      <a:cubicBezTo>
                        <a:pt x="17" y="2"/>
                        <a:pt x="19" y="2"/>
                        <a:pt x="19" y="2"/>
                      </a:cubicBezTo>
                      <a:cubicBezTo>
                        <a:pt x="19" y="2"/>
                        <a:pt x="19" y="2"/>
                        <a:pt x="19" y="2"/>
                      </a:cubicBezTo>
                      <a:cubicBezTo>
                        <a:pt x="21" y="2"/>
                        <a:pt x="18" y="2"/>
                        <a:pt x="21" y="2"/>
                      </a:cubicBezTo>
                      <a:cubicBezTo>
                        <a:pt x="19" y="2"/>
                        <a:pt x="19" y="2"/>
                        <a:pt x="19" y="2"/>
                      </a:cubicBezTo>
                      <a:cubicBezTo>
                        <a:pt x="15" y="2"/>
                        <a:pt x="21" y="2"/>
                        <a:pt x="20" y="2"/>
                      </a:cubicBezTo>
                      <a:cubicBezTo>
                        <a:pt x="19" y="2"/>
                        <a:pt x="19" y="2"/>
                        <a:pt x="19" y="2"/>
                      </a:cubicBezTo>
                      <a:cubicBezTo>
                        <a:pt x="17" y="2"/>
                        <a:pt x="24" y="2"/>
                        <a:pt x="25" y="2"/>
                      </a:cubicBezTo>
                      <a:cubicBezTo>
                        <a:pt x="25" y="2"/>
                        <a:pt x="25" y="2"/>
                        <a:pt x="25" y="2"/>
                      </a:cubicBezTo>
                      <a:cubicBezTo>
                        <a:pt x="28" y="2"/>
                        <a:pt x="23" y="2"/>
                        <a:pt x="22" y="2"/>
                      </a:cubicBezTo>
                      <a:cubicBezTo>
                        <a:pt x="24" y="2"/>
                        <a:pt x="26" y="2"/>
                        <a:pt x="26" y="2"/>
                      </a:cubicBezTo>
                      <a:cubicBezTo>
                        <a:pt x="27" y="2"/>
                        <a:pt x="22" y="2"/>
                        <a:pt x="24" y="2"/>
                      </a:cubicBezTo>
                      <a:cubicBezTo>
                        <a:pt x="23" y="2"/>
                        <a:pt x="22" y="2"/>
                        <a:pt x="21" y="2"/>
                      </a:cubicBezTo>
                      <a:cubicBezTo>
                        <a:pt x="21" y="2"/>
                        <a:pt x="25" y="2"/>
                        <a:pt x="22" y="2"/>
                      </a:cubicBezTo>
                      <a:cubicBezTo>
                        <a:pt x="22" y="2"/>
                        <a:pt x="23" y="2"/>
                        <a:pt x="23" y="2"/>
                      </a:cubicBezTo>
                      <a:cubicBezTo>
                        <a:pt x="22" y="2"/>
                        <a:pt x="21" y="2"/>
                        <a:pt x="20" y="2"/>
                      </a:cubicBezTo>
                      <a:cubicBezTo>
                        <a:pt x="26" y="2"/>
                        <a:pt x="16" y="2"/>
                        <a:pt x="23" y="2"/>
                      </a:cubicBezTo>
                      <a:cubicBezTo>
                        <a:pt x="22" y="2"/>
                        <a:pt x="22" y="2"/>
                        <a:pt x="22" y="2"/>
                      </a:cubicBezTo>
                      <a:cubicBezTo>
                        <a:pt x="23" y="2"/>
                        <a:pt x="23" y="2"/>
                        <a:pt x="23" y="2"/>
                      </a:cubicBezTo>
                      <a:cubicBezTo>
                        <a:pt x="23" y="1"/>
                        <a:pt x="22" y="1"/>
                        <a:pt x="20" y="1"/>
                      </a:cubicBezTo>
                      <a:cubicBezTo>
                        <a:pt x="21" y="1"/>
                        <a:pt x="21" y="1"/>
                        <a:pt x="22" y="1"/>
                      </a:cubicBezTo>
                      <a:cubicBezTo>
                        <a:pt x="23" y="1"/>
                        <a:pt x="23" y="1"/>
                        <a:pt x="20" y="1"/>
                      </a:cubicBezTo>
                      <a:cubicBezTo>
                        <a:pt x="22" y="1"/>
                        <a:pt x="22" y="1"/>
                        <a:pt x="22" y="1"/>
                      </a:cubicBezTo>
                      <a:cubicBezTo>
                        <a:pt x="20" y="1"/>
                        <a:pt x="25" y="1"/>
                        <a:pt x="22" y="1"/>
                      </a:cubicBezTo>
                      <a:cubicBezTo>
                        <a:pt x="23" y="1"/>
                        <a:pt x="23" y="1"/>
                        <a:pt x="23" y="1"/>
                      </a:cubicBezTo>
                      <a:cubicBezTo>
                        <a:pt x="21" y="1"/>
                        <a:pt x="29" y="1"/>
                        <a:pt x="22" y="1"/>
                      </a:cubicBezTo>
                      <a:cubicBezTo>
                        <a:pt x="20" y="1"/>
                        <a:pt x="20" y="1"/>
                        <a:pt x="20" y="1"/>
                      </a:cubicBezTo>
                      <a:cubicBezTo>
                        <a:pt x="19" y="1"/>
                        <a:pt x="17" y="1"/>
                        <a:pt x="15" y="1"/>
                      </a:cubicBezTo>
                      <a:cubicBezTo>
                        <a:pt x="15" y="1"/>
                        <a:pt x="18" y="1"/>
                        <a:pt x="18" y="1"/>
                      </a:cubicBezTo>
                      <a:cubicBezTo>
                        <a:pt x="18" y="1"/>
                        <a:pt x="18" y="1"/>
                        <a:pt x="18" y="1"/>
                      </a:cubicBezTo>
                      <a:cubicBezTo>
                        <a:pt x="21" y="1"/>
                        <a:pt x="19" y="1"/>
                        <a:pt x="21" y="1"/>
                      </a:cubicBezTo>
                      <a:cubicBezTo>
                        <a:pt x="21" y="1"/>
                        <a:pt x="23" y="1"/>
                        <a:pt x="24" y="1"/>
                      </a:cubicBezTo>
                      <a:cubicBezTo>
                        <a:pt x="21" y="1"/>
                        <a:pt x="21" y="1"/>
                        <a:pt x="21" y="1"/>
                      </a:cubicBezTo>
                      <a:cubicBezTo>
                        <a:pt x="21" y="1"/>
                        <a:pt x="21" y="1"/>
                        <a:pt x="21" y="1"/>
                      </a:cubicBezTo>
                      <a:cubicBezTo>
                        <a:pt x="21" y="1"/>
                        <a:pt x="23" y="1"/>
                        <a:pt x="23" y="1"/>
                      </a:cubicBezTo>
                      <a:cubicBezTo>
                        <a:pt x="25" y="1"/>
                        <a:pt x="22" y="1"/>
                        <a:pt x="21" y="1"/>
                      </a:cubicBezTo>
                      <a:cubicBezTo>
                        <a:pt x="22" y="1"/>
                        <a:pt x="24" y="1"/>
                        <a:pt x="24" y="1"/>
                      </a:cubicBezTo>
                      <a:cubicBezTo>
                        <a:pt x="24" y="1"/>
                        <a:pt x="24" y="1"/>
                        <a:pt x="24" y="1"/>
                      </a:cubicBezTo>
                      <a:cubicBezTo>
                        <a:pt x="24" y="1"/>
                        <a:pt x="24" y="1"/>
                        <a:pt x="24" y="1"/>
                      </a:cubicBezTo>
                      <a:cubicBezTo>
                        <a:pt x="23" y="1"/>
                        <a:pt x="21" y="1"/>
                        <a:pt x="22" y="1"/>
                      </a:cubicBezTo>
                      <a:cubicBezTo>
                        <a:pt x="22" y="1"/>
                        <a:pt x="23" y="1"/>
                        <a:pt x="23" y="1"/>
                      </a:cubicBezTo>
                      <a:cubicBezTo>
                        <a:pt x="24" y="1"/>
                        <a:pt x="24" y="1"/>
                        <a:pt x="24" y="1"/>
                      </a:cubicBezTo>
                      <a:cubicBezTo>
                        <a:pt x="24" y="1"/>
                        <a:pt x="24" y="1"/>
                        <a:pt x="24" y="1"/>
                      </a:cubicBezTo>
                      <a:cubicBezTo>
                        <a:pt x="21" y="1"/>
                        <a:pt x="21" y="1"/>
                        <a:pt x="21" y="1"/>
                      </a:cubicBezTo>
                      <a:cubicBezTo>
                        <a:pt x="20" y="1"/>
                        <a:pt x="22" y="1"/>
                        <a:pt x="19" y="1"/>
                      </a:cubicBezTo>
                      <a:cubicBezTo>
                        <a:pt x="23" y="1"/>
                        <a:pt x="20" y="1"/>
                        <a:pt x="22" y="1"/>
                      </a:cubicBezTo>
                      <a:cubicBezTo>
                        <a:pt x="20" y="1"/>
                        <a:pt x="20" y="1"/>
                        <a:pt x="20" y="1"/>
                      </a:cubicBezTo>
                      <a:cubicBezTo>
                        <a:pt x="20" y="1"/>
                        <a:pt x="17" y="1"/>
                        <a:pt x="17" y="1"/>
                      </a:cubicBezTo>
                      <a:cubicBezTo>
                        <a:pt x="23" y="1"/>
                        <a:pt x="20" y="1"/>
                        <a:pt x="24" y="1"/>
                      </a:cubicBezTo>
                      <a:cubicBezTo>
                        <a:pt x="21" y="1"/>
                        <a:pt x="23" y="1"/>
                        <a:pt x="19" y="1"/>
                      </a:cubicBezTo>
                      <a:cubicBezTo>
                        <a:pt x="20" y="1"/>
                        <a:pt x="21" y="1"/>
                        <a:pt x="23" y="1"/>
                      </a:cubicBezTo>
                      <a:cubicBezTo>
                        <a:pt x="21" y="1"/>
                        <a:pt x="24" y="1"/>
                        <a:pt x="23" y="1"/>
                      </a:cubicBezTo>
                      <a:cubicBezTo>
                        <a:pt x="23" y="1"/>
                        <a:pt x="22" y="1"/>
                        <a:pt x="20" y="1"/>
                      </a:cubicBezTo>
                      <a:cubicBezTo>
                        <a:pt x="24" y="1"/>
                        <a:pt x="24" y="1"/>
                        <a:pt x="24" y="1"/>
                      </a:cubicBezTo>
                      <a:cubicBezTo>
                        <a:pt x="24" y="1"/>
                        <a:pt x="20" y="1"/>
                        <a:pt x="22" y="1"/>
                      </a:cubicBezTo>
                      <a:cubicBezTo>
                        <a:pt x="22" y="1"/>
                        <a:pt x="21" y="1"/>
                        <a:pt x="21" y="1"/>
                      </a:cubicBezTo>
                      <a:cubicBezTo>
                        <a:pt x="24" y="1"/>
                        <a:pt x="18" y="1"/>
                        <a:pt x="24" y="0"/>
                      </a:cubicBezTo>
                      <a:cubicBezTo>
                        <a:pt x="23" y="0"/>
                        <a:pt x="23" y="0"/>
                        <a:pt x="23" y="0"/>
                      </a:cubicBezTo>
                      <a:cubicBezTo>
                        <a:pt x="22" y="0"/>
                        <a:pt x="21" y="0"/>
                        <a:pt x="20" y="0"/>
                      </a:cubicBezTo>
                      <a:cubicBezTo>
                        <a:pt x="23" y="0"/>
                        <a:pt x="23" y="0"/>
                        <a:pt x="23" y="0"/>
                      </a:cubicBezTo>
                      <a:cubicBezTo>
                        <a:pt x="20" y="0"/>
                        <a:pt x="23" y="0"/>
                        <a:pt x="20" y="0"/>
                      </a:cubicBezTo>
                      <a:cubicBezTo>
                        <a:pt x="20" y="0"/>
                        <a:pt x="20" y="0"/>
                        <a:pt x="20" y="0"/>
                      </a:cubicBezTo>
                      <a:cubicBezTo>
                        <a:pt x="17" y="0"/>
                        <a:pt x="14" y="0"/>
                        <a:pt x="10" y="0"/>
                      </a:cubicBezTo>
                      <a:cubicBezTo>
                        <a:pt x="13" y="0"/>
                        <a:pt x="5" y="0"/>
                        <a:pt x="10" y="0"/>
                      </a:cubicBezTo>
                      <a:cubicBezTo>
                        <a:pt x="9" y="1"/>
                        <a:pt x="9" y="0"/>
                        <a:pt x="8" y="0"/>
                      </a:cubicBezTo>
                      <a:cubicBezTo>
                        <a:pt x="9" y="1"/>
                        <a:pt x="10" y="1"/>
                        <a:pt x="9" y="1"/>
                      </a:cubicBezTo>
                      <a:cubicBezTo>
                        <a:pt x="9" y="1"/>
                        <a:pt x="9" y="1"/>
                        <a:pt x="9" y="1"/>
                      </a:cubicBezTo>
                      <a:cubicBezTo>
                        <a:pt x="9" y="1"/>
                        <a:pt x="7" y="1"/>
                        <a:pt x="6" y="1"/>
                      </a:cubicBezTo>
                      <a:cubicBezTo>
                        <a:pt x="8" y="1"/>
                        <a:pt x="8" y="1"/>
                        <a:pt x="8" y="1"/>
                      </a:cubicBezTo>
                      <a:cubicBezTo>
                        <a:pt x="8" y="1"/>
                        <a:pt x="7" y="1"/>
                        <a:pt x="7" y="1"/>
                      </a:cubicBezTo>
                      <a:cubicBezTo>
                        <a:pt x="10" y="1"/>
                        <a:pt x="7" y="1"/>
                        <a:pt x="10" y="1"/>
                      </a:cubicBezTo>
                      <a:cubicBezTo>
                        <a:pt x="6" y="1"/>
                        <a:pt x="10" y="1"/>
                        <a:pt x="6" y="1"/>
                      </a:cubicBezTo>
                      <a:cubicBezTo>
                        <a:pt x="6" y="1"/>
                        <a:pt x="8" y="1"/>
                        <a:pt x="8" y="1"/>
                      </a:cubicBezTo>
                      <a:cubicBezTo>
                        <a:pt x="7" y="1"/>
                        <a:pt x="7" y="1"/>
                        <a:pt x="7" y="1"/>
                      </a:cubicBezTo>
                      <a:cubicBezTo>
                        <a:pt x="8" y="1"/>
                        <a:pt x="8" y="1"/>
                        <a:pt x="8" y="1"/>
                      </a:cubicBezTo>
                      <a:cubicBezTo>
                        <a:pt x="8" y="1"/>
                        <a:pt x="6" y="1"/>
                        <a:pt x="5" y="1"/>
                      </a:cubicBezTo>
                      <a:cubicBezTo>
                        <a:pt x="6" y="1"/>
                        <a:pt x="5" y="1"/>
                        <a:pt x="5" y="1"/>
                      </a:cubicBezTo>
                      <a:cubicBezTo>
                        <a:pt x="4" y="1"/>
                        <a:pt x="6" y="1"/>
                        <a:pt x="5" y="1"/>
                      </a:cubicBezTo>
                      <a:cubicBezTo>
                        <a:pt x="6" y="1"/>
                        <a:pt x="6" y="1"/>
                        <a:pt x="6" y="1"/>
                      </a:cubicBezTo>
                      <a:cubicBezTo>
                        <a:pt x="7" y="1"/>
                        <a:pt x="5" y="1"/>
                        <a:pt x="8" y="1"/>
                      </a:cubicBezTo>
                      <a:cubicBezTo>
                        <a:pt x="9" y="1"/>
                        <a:pt x="9" y="1"/>
                        <a:pt x="9" y="1"/>
                      </a:cubicBezTo>
                      <a:cubicBezTo>
                        <a:pt x="10" y="1"/>
                        <a:pt x="8" y="1"/>
                        <a:pt x="9" y="1"/>
                      </a:cubicBezTo>
                      <a:cubicBezTo>
                        <a:pt x="8" y="1"/>
                        <a:pt x="8" y="1"/>
                        <a:pt x="8" y="1"/>
                      </a:cubicBezTo>
                      <a:cubicBezTo>
                        <a:pt x="9" y="1"/>
                        <a:pt x="10" y="1"/>
                        <a:pt x="10" y="1"/>
                      </a:cubicBezTo>
                      <a:cubicBezTo>
                        <a:pt x="8" y="1"/>
                        <a:pt x="7" y="1"/>
                        <a:pt x="6" y="1"/>
                      </a:cubicBezTo>
                      <a:cubicBezTo>
                        <a:pt x="8" y="1"/>
                        <a:pt x="8" y="1"/>
                        <a:pt x="11" y="1"/>
                      </a:cubicBezTo>
                      <a:cubicBezTo>
                        <a:pt x="10" y="1"/>
                        <a:pt x="10" y="1"/>
                        <a:pt x="10" y="1"/>
                      </a:cubicBezTo>
                      <a:cubicBezTo>
                        <a:pt x="11" y="1"/>
                        <a:pt x="12" y="1"/>
                        <a:pt x="12" y="1"/>
                      </a:cubicBezTo>
                      <a:cubicBezTo>
                        <a:pt x="11" y="1"/>
                        <a:pt x="10" y="1"/>
                        <a:pt x="8" y="1"/>
                      </a:cubicBezTo>
                      <a:cubicBezTo>
                        <a:pt x="5" y="1"/>
                        <a:pt x="11" y="1"/>
                        <a:pt x="7" y="1"/>
                      </a:cubicBezTo>
                      <a:cubicBezTo>
                        <a:pt x="11" y="1"/>
                        <a:pt x="9" y="1"/>
                        <a:pt x="10" y="1"/>
                      </a:cubicBezTo>
                      <a:cubicBezTo>
                        <a:pt x="11" y="1"/>
                        <a:pt x="13" y="1"/>
                        <a:pt x="12" y="1"/>
                      </a:cubicBezTo>
                      <a:cubicBezTo>
                        <a:pt x="12" y="1"/>
                        <a:pt x="7" y="1"/>
                        <a:pt x="7" y="1"/>
                      </a:cubicBezTo>
                      <a:cubicBezTo>
                        <a:pt x="7" y="1"/>
                        <a:pt x="7" y="1"/>
                        <a:pt x="7" y="1"/>
                      </a:cubicBezTo>
                      <a:cubicBezTo>
                        <a:pt x="6" y="1"/>
                        <a:pt x="8" y="1"/>
                        <a:pt x="7" y="1"/>
                      </a:cubicBezTo>
                      <a:cubicBezTo>
                        <a:pt x="9" y="1"/>
                        <a:pt x="7" y="1"/>
                        <a:pt x="10" y="1"/>
                      </a:cubicBezTo>
                      <a:cubicBezTo>
                        <a:pt x="9" y="1"/>
                        <a:pt x="9" y="1"/>
                        <a:pt x="9" y="1"/>
                      </a:cubicBezTo>
                      <a:cubicBezTo>
                        <a:pt x="10" y="1"/>
                        <a:pt x="14" y="1"/>
                        <a:pt x="12" y="1"/>
                      </a:cubicBezTo>
                      <a:cubicBezTo>
                        <a:pt x="11" y="1"/>
                        <a:pt x="10" y="1"/>
                        <a:pt x="10" y="1"/>
                      </a:cubicBezTo>
                      <a:cubicBezTo>
                        <a:pt x="9" y="1"/>
                        <a:pt x="10" y="1"/>
                        <a:pt x="9" y="1"/>
                      </a:cubicBezTo>
                      <a:cubicBezTo>
                        <a:pt x="6" y="1"/>
                        <a:pt x="9" y="1"/>
                        <a:pt x="6" y="1"/>
                      </a:cubicBezTo>
                      <a:cubicBezTo>
                        <a:pt x="5" y="1"/>
                        <a:pt x="9" y="1"/>
                        <a:pt x="5" y="1"/>
                      </a:cubicBezTo>
                      <a:cubicBezTo>
                        <a:pt x="10" y="1"/>
                        <a:pt x="5" y="1"/>
                        <a:pt x="8" y="1"/>
                      </a:cubicBezTo>
                      <a:cubicBezTo>
                        <a:pt x="6" y="1"/>
                        <a:pt x="6" y="1"/>
                        <a:pt x="6" y="1"/>
                      </a:cubicBezTo>
                      <a:cubicBezTo>
                        <a:pt x="6" y="1"/>
                        <a:pt x="7" y="1"/>
                        <a:pt x="7" y="1"/>
                      </a:cubicBezTo>
                      <a:cubicBezTo>
                        <a:pt x="5" y="1"/>
                        <a:pt x="5" y="1"/>
                        <a:pt x="5" y="1"/>
                      </a:cubicBezTo>
                      <a:cubicBezTo>
                        <a:pt x="7" y="1"/>
                        <a:pt x="3" y="1"/>
                        <a:pt x="4" y="1"/>
                      </a:cubicBezTo>
                      <a:cubicBezTo>
                        <a:pt x="4" y="1"/>
                        <a:pt x="6" y="1"/>
                        <a:pt x="8" y="1"/>
                      </a:cubicBezTo>
                      <a:cubicBezTo>
                        <a:pt x="10" y="1"/>
                        <a:pt x="3" y="1"/>
                        <a:pt x="4" y="1"/>
                      </a:cubicBezTo>
                      <a:cubicBezTo>
                        <a:pt x="3" y="1"/>
                        <a:pt x="5" y="1"/>
                        <a:pt x="6" y="1"/>
                      </a:cubicBezTo>
                      <a:cubicBezTo>
                        <a:pt x="5" y="1"/>
                        <a:pt x="5" y="1"/>
                        <a:pt x="4" y="1"/>
                      </a:cubicBezTo>
                      <a:cubicBezTo>
                        <a:pt x="4" y="1"/>
                        <a:pt x="6" y="1"/>
                        <a:pt x="7" y="1"/>
                      </a:cubicBezTo>
                      <a:cubicBezTo>
                        <a:pt x="4" y="1"/>
                        <a:pt x="8" y="1"/>
                        <a:pt x="8" y="1"/>
                      </a:cubicBezTo>
                      <a:cubicBezTo>
                        <a:pt x="6" y="1"/>
                        <a:pt x="6" y="1"/>
                        <a:pt x="6" y="1"/>
                      </a:cubicBezTo>
                      <a:cubicBezTo>
                        <a:pt x="5" y="1"/>
                        <a:pt x="10" y="1"/>
                        <a:pt x="9" y="1"/>
                      </a:cubicBezTo>
                      <a:cubicBezTo>
                        <a:pt x="6" y="1"/>
                        <a:pt x="6" y="1"/>
                        <a:pt x="6" y="1"/>
                      </a:cubicBezTo>
                      <a:cubicBezTo>
                        <a:pt x="7" y="1"/>
                        <a:pt x="7" y="1"/>
                        <a:pt x="7" y="1"/>
                      </a:cubicBezTo>
                      <a:cubicBezTo>
                        <a:pt x="5" y="1"/>
                        <a:pt x="5" y="1"/>
                        <a:pt x="5" y="1"/>
                      </a:cubicBezTo>
                      <a:cubicBezTo>
                        <a:pt x="6" y="1"/>
                        <a:pt x="6" y="1"/>
                        <a:pt x="5" y="1"/>
                      </a:cubicBezTo>
                      <a:cubicBezTo>
                        <a:pt x="7" y="1"/>
                        <a:pt x="9" y="1"/>
                        <a:pt x="9" y="1"/>
                      </a:cubicBezTo>
                      <a:cubicBezTo>
                        <a:pt x="8" y="1"/>
                        <a:pt x="7" y="1"/>
                        <a:pt x="7" y="1"/>
                      </a:cubicBezTo>
                      <a:cubicBezTo>
                        <a:pt x="6" y="1"/>
                        <a:pt x="5" y="1"/>
                        <a:pt x="6" y="1"/>
                      </a:cubicBezTo>
                      <a:cubicBezTo>
                        <a:pt x="6" y="1"/>
                        <a:pt x="5" y="1"/>
                        <a:pt x="5" y="1"/>
                      </a:cubicBezTo>
                      <a:cubicBezTo>
                        <a:pt x="3" y="1"/>
                        <a:pt x="4" y="1"/>
                        <a:pt x="4" y="1"/>
                      </a:cubicBezTo>
                      <a:cubicBezTo>
                        <a:pt x="4" y="1"/>
                        <a:pt x="5" y="1"/>
                        <a:pt x="5" y="1"/>
                      </a:cubicBezTo>
                      <a:cubicBezTo>
                        <a:pt x="7" y="1"/>
                        <a:pt x="7" y="1"/>
                        <a:pt x="7" y="1"/>
                      </a:cubicBezTo>
                      <a:cubicBezTo>
                        <a:pt x="7" y="1"/>
                        <a:pt x="6" y="1"/>
                        <a:pt x="6" y="1"/>
                      </a:cubicBezTo>
                      <a:cubicBezTo>
                        <a:pt x="6" y="1"/>
                        <a:pt x="7" y="1"/>
                        <a:pt x="7" y="1"/>
                      </a:cubicBezTo>
                      <a:cubicBezTo>
                        <a:pt x="5" y="1"/>
                        <a:pt x="4" y="1"/>
                        <a:pt x="3" y="1"/>
                      </a:cubicBezTo>
                      <a:cubicBezTo>
                        <a:pt x="5" y="1"/>
                        <a:pt x="5" y="1"/>
                        <a:pt x="5" y="1"/>
                      </a:cubicBezTo>
                      <a:cubicBezTo>
                        <a:pt x="4" y="1"/>
                        <a:pt x="3" y="1"/>
                        <a:pt x="2" y="1"/>
                      </a:cubicBezTo>
                      <a:cubicBezTo>
                        <a:pt x="1" y="1"/>
                        <a:pt x="5" y="1"/>
                        <a:pt x="4" y="1"/>
                      </a:cubicBezTo>
                      <a:cubicBezTo>
                        <a:pt x="4" y="1"/>
                        <a:pt x="5" y="1"/>
                        <a:pt x="5" y="1"/>
                      </a:cubicBezTo>
                      <a:cubicBezTo>
                        <a:pt x="4" y="1"/>
                        <a:pt x="3" y="1"/>
                        <a:pt x="5" y="1"/>
                      </a:cubicBezTo>
                      <a:cubicBezTo>
                        <a:pt x="2" y="1"/>
                        <a:pt x="2" y="1"/>
                        <a:pt x="2" y="1"/>
                      </a:cubicBezTo>
                      <a:cubicBezTo>
                        <a:pt x="3" y="1"/>
                        <a:pt x="5" y="1"/>
                        <a:pt x="7" y="1"/>
                      </a:cubicBezTo>
                      <a:cubicBezTo>
                        <a:pt x="7" y="2"/>
                        <a:pt x="4" y="2"/>
                        <a:pt x="3" y="2"/>
                      </a:cubicBezTo>
                      <a:cubicBezTo>
                        <a:pt x="5" y="2"/>
                        <a:pt x="8" y="2"/>
                        <a:pt x="5" y="2"/>
                      </a:cubicBezTo>
                      <a:cubicBezTo>
                        <a:pt x="5" y="2"/>
                        <a:pt x="5" y="2"/>
                        <a:pt x="5" y="2"/>
                      </a:cubicBezTo>
                      <a:close/>
                      <a:moveTo>
                        <a:pt x="6" y="2"/>
                      </a:moveTo>
                      <a:cubicBezTo>
                        <a:pt x="6" y="2"/>
                        <a:pt x="5" y="2"/>
                        <a:pt x="6" y="2"/>
                      </a:cubicBezTo>
                      <a:cubicBezTo>
                        <a:pt x="8" y="2"/>
                        <a:pt x="7" y="2"/>
                        <a:pt x="6" y="2"/>
                      </a:cubicBezTo>
                      <a:close/>
                      <a:moveTo>
                        <a:pt x="11" y="2"/>
                      </a:moveTo>
                      <a:cubicBezTo>
                        <a:pt x="10" y="2"/>
                        <a:pt x="11" y="2"/>
                        <a:pt x="11" y="2"/>
                      </a:cubicBezTo>
                      <a:cubicBezTo>
                        <a:pt x="11" y="2"/>
                        <a:pt x="11" y="2"/>
                        <a:pt x="11" y="2"/>
                      </a:cubicBezTo>
                      <a:close/>
                      <a:moveTo>
                        <a:pt x="24" y="3"/>
                      </a:moveTo>
                      <a:cubicBezTo>
                        <a:pt x="24" y="3"/>
                        <a:pt x="24" y="3"/>
                        <a:pt x="24" y="3"/>
                      </a:cubicBezTo>
                      <a:cubicBezTo>
                        <a:pt x="25" y="3"/>
                        <a:pt x="25" y="3"/>
                        <a:pt x="24" y="3"/>
                      </a:cubicBezTo>
                      <a:close/>
                      <a:moveTo>
                        <a:pt x="24" y="3"/>
                      </a:moveTo>
                      <a:cubicBezTo>
                        <a:pt x="24" y="3"/>
                        <a:pt x="24" y="3"/>
                        <a:pt x="24" y="3"/>
                      </a:cubicBezTo>
                      <a:cubicBezTo>
                        <a:pt x="24" y="3"/>
                        <a:pt x="24" y="3"/>
                        <a:pt x="24" y="3"/>
                      </a:cubicBezTo>
                      <a:cubicBezTo>
                        <a:pt x="23" y="3"/>
                        <a:pt x="23" y="3"/>
                        <a:pt x="24" y="3"/>
                      </a:cubicBezTo>
                      <a:close/>
                      <a:moveTo>
                        <a:pt x="23" y="1"/>
                      </a:moveTo>
                      <a:cubicBezTo>
                        <a:pt x="22" y="1"/>
                        <a:pt x="22" y="1"/>
                        <a:pt x="22" y="1"/>
                      </a:cubicBezTo>
                      <a:cubicBezTo>
                        <a:pt x="22" y="1"/>
                        <a:pt x="22" y="1"/>
                        <a:pt x="2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3" name="Freeform 2914"/>
                <p:cNvSpPr>
                  <a:spLocks/>
                </p:cNvSpPr>
                <p:nvPr/>
              </p:nvSpPr>
              <p:spPr bwMode="auto">
                <a:xfrm>
                  <a:off x="6098" y="12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4" name="Freeform 2915"/>
                <p:cNvSpPr>
                  <a:spLocks/>
                </p:cNvSpPr>
                <p:nvPr/>
              </p:nvSpPr>
              <p:spPr bwMode="auto">
                <a:xfrm>
                  <a:off x="6088" y="12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5" name="Freeform 2916"/>
                <p:cNvSpPr>
                  <a:spLocks/>
                </p:cNvSpPr>
                <p:nvPr/>
              </p:nvSpPr>
              <p:spPr bwMode="auto">
                <a:xfrm>
                  <a:off x="6095" y="129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6" name="Freeform 2917"/>
                <p:cNvSpPr>
                  <a:spLocks/>
                </p:cNvSpPr>
                <p:nvPr/>
              </p:nvSpPr>
              <p:spPr bwMode="auto">
                <a:xfrm>
                  <a:off x="6140" y="129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7" name="Freeform 2918"/>
                <p:cNvSpPr>
                  <a:spLocks/>
                </p:cNvSpPr>
                <p:nvPr/>
              </p:nvSpPr>
              <p:spPr bwMode="auto">
                <a:xfrm>
                  <a:off x="6114" y="1291"/>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8" name="Freeform 2919"/>
                <p:cNvSpPr>
                  <a:spLocks/>
                </p:cNvSpPr>
                <p:nvPr/>
              </p:nvSpPr>
              <p:spPr bwMode="auto">
                <a:xfrm>
                  <a:off x="6124" y="1291"/>
                  <a:ext cx="7" cy="0"/>
                </a:xfrm>
                <a:custGeom>
                  <a:avLst/>
                  <a:gdLst>
                    <a:gd name="T0" fmla="*/ 1 w 3"/>
                    <a:gd name="T1" fmla="*/ 1 w 3"/>
                    <a:gd name="T2" fmla="*/ 1 w 3"/>
                    <a:gd name="T3" fmla="*/ 1 w 3"/>
                  </a:gdLst>
                  <a:ahLst/>
                  <a:cxnLst>
                    <a:cxn ang="0">
                      <a:pos x="T0" y="0"/>
                    </a:cxn>
                    <a:cxn ang="0">
                      <a:pos x="T1" y="0"/>
                    </a:cxn>
                    <a:cxn ang="0">
                      <a:pos x="T2" y="0"/>
                    </a:cxn>
                    <a:cxn ang="0">
                      <a:pos x="T3" y="0"/>
                    </a:cxn>
                  </a:cxnLst>
                  <a:rect l="0" t="0" r="r" b="b"/>
                  <a:pathLst>
                    <a:path w="3">
                      <a:moveTo>
                        <a:pt x="1" y="0"/>
                      </a:moveTo>
                      <a:cubicBezTo>
                        <a:pt x="0" y="0"/>
                        <a:pt x="0" y="0"/>
                        <a:pt x="1" y="0"/>
                      </a:cubicBezTo>
                      <a:cubicBezTo>
                        <a:pt x="1" y="0"/>
                        <a:pt x="1" y="0"/>
                        <a:pt x="1" y="0"/>
                      </a:cubicBezTo>
                      <a:cubicBezTo>
                        <a:pt x="3"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9" name="Freeform 2920"/>
                <p:cNvSpPr>
                  <a:spLocks/>
                </p:cNvSpPr>
                <p:nvPr/>
              </p:nvSpPr>
              <p:spPr bwMode="auto">
                <a:xfrm>
                  <a:off x="6126" y="1291"/>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0" name="Freeform 2921"/>
                <p:cNvSpPr>
                  <a:spLocks/>
                </p:cNvSpPr>
                <p:nvPr/>
              </p:nvSpPr>
              <p:spPr bwMode="auto">
                <a:xfrm>
                  <a:off x="6133" y="1291"/>
                  <a:ext cx="12" cy="0"/>
                </a:xfrm>
                <a:custGeom>
                  <a:avLst/>
                  <a:gdLst>
                    <a:gd name="T0" fmla="*/ 2 w 5"/>
                    <a:gd name="T1" fmla="*/ 3 w 5"/>
                    <a:gd name="T2" fmla="*/ 2 w 5"/>
                  </a:gdLst>
                  <a:ahLst/>
                  <a:cxnLst>
                    <a:cxn ang="0">
                      <a:pos x="T0" y="0"/>
                    </a:cxn>
                    <a:cxn ang="0">
                      <a:pos x="T1" y="0"/>
                    </a:cxn>
                    <a:cxn ang="0">
                      <a:pos x="T2" y="0"/>
                    </a:cxn>
                  </a:cxnLst>
                  <a:rect l="0" t="0" r="r" b="b"/>
                  <a:pathLst>
                    <a:path w="5">
                      <a:moveTo>
                        <a:pt x="2" y="0"/>
                      </a:moveTo>
                      <a:cubicBezTo>
                        <a:pt x="1" y="0"/>
                        <a:pt x="4" y="0"/>
                        <a:pt x="3" y="0"/>
                      </a:cubicBezTo>
                      <a:cubicBezTo>
                        <a:pt x="5" y="0"/>
                        <a:pt x="0"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1" name="Freeform 2922"/>
                <p:cNvSpPr>
                  <a:spLocks/>
                </p:cNvSpPr>
                <p:nvPr/>
              </p:nvSpPr>
              <p:spPr bwMode="auto">
                <a:xfrm>
                  <a:off x="6114" y="1291"/>
                  <a:ext cx="5"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2" name="Freeform 2923"/>
                <p:cNvSpPr>
                  <a:spLocks/>
                </p:cNvSpPr>
                <p:nvPr/>
              </p:nvSpPr>
              <p:spPr bwMode="auto">
                <a:xfrm>
                  <a:off x="6117" y="12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3" name="Freeform 2924"/>
                <p:cNvSpPr>
                  <a:spLocks/>
                </p:cNvSpPr>
                <p:nvPr/>
              </p:nvSpPr>
              <p:spPr bwMode="auto">
                <a:xfrm>
                  <a:off x="6119"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4" name="Rectangle 2925"/>
                <p:cNvSpPr>
                  <a:spLocks noChangeArrowheads="1"/>
                </p:cNvSpPr>
                <p:nvPr/>
              </p:nvSpPr>
              <p:spPr bwMode="auto">
                <a:xfrm>
                  <a:off x="6112" y="1291"/>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5" name="Freeform 2926"/>
                <p:cNvSpPr>
                  <a:spLocks/>
                </p:cNvSpPr>
                <p:nvPr/>
              </p:nvSpPr>
              <p:spPr bwMode="auto">
                <a:xfrm>
                  <a:off x="6114" y="1291"/>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6" name="Freeform 2927"/>
                <p:cNvSpPr>
                  <a:spLocks/>
                </p:cNvSpPr>
                <p:nvPr/>
              </p:nvSpPr>
              <p:spPr bwMode="auto">
                <a:xfrm>
                  <a:off x="6103" y="1291"/>
                  <a:ext cx="7"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2" y="0"/>
                        <a:pt x="2" y="0"/>
                        <a:pt x="3"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7" name="Freeform 2928"/>
                <p:cNvSpPr>
                  <a:spLocks/>
                </p:cNvSpPr>
                <p:nvPr/>
              </p:nvSpPr>
              <p:spPr bwMode="auto">
                <a:xfrm>
                  <a:off x="6100" y="1291"/>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8" name="Freeform 2929"/>
                <p:cNvSpPr>
                  <a:spLocks/>
                </p:cNvSpPr>
                <p:nvPr/>
              </p:nvSpPr>
              <p:spPr bwMode="auto">
                <a:xfrm>
                  <a:off x="6112" y="1291"/>
                  <a:ext cx="9" cy="0"/>
                </a:xfrm>
                <a:custGeom>
                  <a:avLst/>
                  <a:gdLst>
                    <a:gd name="T0" fmla="*/ 0 w 9"/>
                    <a:gd name="T1" fmla="*/ 0 w 9"/>
                    <a:gd name="T2" fmla="*/ 9 w 9"/>
                    <a:gd name="T3" fmla="*/ 0 w 9"/>
                  </a:gdLst>
                  <a:ahLst/>
                  <a:cxnLst>
                    <a:cxn ang="0">
                      <a:pos x="T0" y="0"/>
                    </a:cxn>
                    <a:cxn ang="0">
                      <a:pos x="T1" y="0"/>
                    </a:cxn>
                    <a:cxn ang="0">
                      <a:pos x="T2" y="0"/>
                    </a:cxn>
                    <a:cxn ang="0">
                      <a:pos x="T3" y="0"/>
                    </a:cxn>
                  </a:cxnLst>
                  <a:rect l="0" t="0" r="r" b="b"/>
                  <a:pathLst>
                    <a:path w="9">
                      <a:moveTo>
                        <a:pt x="0" y="0"/>
                      </a:moveTo>
                      <a:lnTo>
                        <a:pt x="0" y="0"/>
                      </a:lnTo>
                      <a:lnTo>
                        <a:pt x="9"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9" name="Freeform 2930"/>
                <p:cNvSpPr>
                  <a:spLocks/>
                </p:cNvSpPr>
                <p:nvPr/>
              </p:nvSpPr>
              <p:spPr bwMode="auto">
                <a:xfrm>
                  <a:off x="6086" y="1289"/>
                  <a:ext cx="9" cy="0"/>
                </a:xfrm>
                <a:custGeom>
                  <a:avLst/>
                  <a:gdLst>
                    <a:gd name="T0" fmla="*/ 1 w 4"/>
                    <a:gd name="T1" fmla="*/ 3 w 4"/>
                    <a:gd name="T2" fmla="*/ 4 w 4"/>
                    <a:gd name="T3" fmla="*/ 1 w 4"/>
                  </a:gdLst>
                  <a:ahLst/>
                  <a:cxnLst>
                    <a:cxn ang="0">
                      <a:pos x="T0" y="0"/>
                    </a:cxn>
                    <a:cxn ang="0">
                      <a:pos x="T1" y="0"/>
                    </a:cxn>
                    <a:cxn ang="0">
                      <a:pos x="T2" y="0"/>
                    </a:cxn>
                    <a:cxn ang="0">
                      <a:pos x="T3" y="0"/>
                    </a:cxn>
                  </a:cxnLst>
                  <a:rect l="0" t="0" r="r" b="b"/>
                  <a:pathLst>
                    <a:path w="4">
                      <a:moveTo>
                        <a:pt x="1" y="0"/>
                      </a:moveTo>
                      <a:cubicBezTo>
                        <a:pt x="0" y="0"/>
                        <a:pt x="4" y="0"/>
                        <a:pt x="3" y="0"/>
                      </a:cubicBezTo>
                      <a:cubicBezTo>
                        <a:pt x="3" y="0"/>
                        <a:pt x="4" y="0"/>
                        <a:pt x="4" y="0"/>
                      </a:cubicBezTo>
                      <a:cubicBezTo>
                        <a:pt x="3" y="0"/>
                        <a:pt x="4"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0" name="Freeform 2931"/>
                <p:cNvSpPr>
                  <a:spLocks/>
                </p:cNvSpPr>
                <p:nvPr/>
              </p:nvSpPr>
              <p:spPr bwMode="auto">
                <a:xfrm>
                  <a:off x="6095" y="12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1" name="Freeform 2932"/>
                <p:cNvSpPr>
                  <a:spLocks/>
                </p:cNvSpPr>
                <p:nvPr/>
              </p:nvSpPr>
              <p:spPr bwMode="auto">
                <a:xfrm>
                  <a:off x="6136" y="1284"/>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2" name="Freeform 2933"/>
                <p:cNvSpPr>
                  <a:spLocks/>
                </p:cNvSpPr>
                <p:nvPr/>
              </p:nvSpPr>
              <p:spPr bwMode="auto">
                <a:xfrm>
                  <a:off x="6131" y="1284"/>
                  <a:ext cx="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3" name="Freeform 2934"/>
                <p:cNvSpPr>
                  <a:spLocks/>
                </p:cNvSpPr>
                <p:nvPr/>
              </p:nvSpPr>
              <p:spPr bwMode="auto">
                <a:xfrm>
                  <a:off x="6081" y="1289"/>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4" name="Freeform 2935"/>
                <p:cNvSpPr>
                  <a:spLocks/>
                </p:cNvSpPr>
                <p:nvPr/>
              </p:nvSpPr>
              <p:spPr bwMode="auto">
                <a:xfrm>
                  <a:off x="6086" y="1289"/>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5" name="Freeform 2936"/>
                <p:cNvSpPr>
                  <a:spLocks/>
                </p:cNvSpPr>
                <p:nvPr/>
              </p:nvSpPr>
              <p:spPr bwMode="auto">
                <a:xfrm>
                  <a:off x="6079" y="1286"/>
                  <a:ext cx="7" cy="3"/>
                </a:xfrm>
                <a:custGeom>
                  <a:avLst/>
                  <a:gdLst>
                    <a:gd name="T0" fmla="*/ 0 w 3"/>
                    <a:gd name="T1" fmla="*/ 0 h 1"/>
                    <a:gd name="T2" fmla="*/ 0 w 3"/>
                    <a:gd name="T3" fmla="*/ 1 h 1"/>
                    <a:gd name="T4" fmla="*/ 0 w 3"/>
                    <a:gd name="T5" fmla="*/ 0 h 1"/>
                  </a:gdLst>
                  <a:ahLst/>
                  <a:cxnLst>
                    <a:cxn ang="0">
                      <a:pos x="T0" y="T1"/>
                    </a:cxn>
                    <a:cxn ang="0">
                      <a:pos x="T2" y="T3"/>
                    </a:cxn>
                    <a:cxn ang="0">
                      <a:pos x="T4" y="T5"/>
                    </a:cxn>
                  </a:cxnLst>
                  <a:rect l="0" t="0" r="r" b="b"/>
                  <a:pathLst>
                    <a:path w="3" h="1">
                      <a:moveTo>
                        <a:pt x="0" y="0"/>
                      </a:moveTo>
                      <a:cubicBezTo>
                        <a:pt x="0" y="1"/>
                        <a:pt x="0" y="1"/>
                        <a:pt x="0" y="1"/>
                      </a:cubicBezTo>
                      <a:cubicBezTo>
                        <a:pt x="0" y="1"/>
                        <a:pt x="3"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6" name="Line 2937"/>
                <p:cNvSpPr>
                  <a:spLocks noChangeShapeType="1"/>
                </p:cNvSpPr>
                <p:nvPr/>
              </p:nvSpPr>
              <p:spPr bwMode="auto">
                <a:xfrm>
                  <a:off x="6150" y="1310"/>
                  <a:ext cx="0" cy="0"/>
                </a:xfrm>
                <a:prstGeom prst="line">
                  <a:avLst/>
                </a:pr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7" name="Freeform 2938"/>
                <p:cNvSpPr>
                  <a:spLocks/>
                </p:cNvSpPr>
                <p:nvPr/>
              </p:nvSpPr>
              <p:spPr bwMode="auto">
                <a:xfrm>
                  <a:off x="6121" y="160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0" y="0"/>
                        <a:pt x="0" y="0"/>
                      </a:cubicBezTo>
                      <a:cubicBezTo>
                        <a:pt x="0"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8" name="Freeform 2939"/>
                <p:cNvSpPr>
                  <a:spLocks/>
                </p:cNvSpPr>
                <p:nvPr/>
              </p:nvSpPr>
              <p:spPr bwMode="auto">
                <a:xfrm>
                  <a:off x="6133" y="1614"/>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9" name="Freeform 2940"/>
                <p:cNvSpPr>
                  <a:spLocks/>
                </p:cNvSpPr>
                <p:nvPr/>
              </p:nvSpPr>
              <p:spPr bwMode="auto">
                <a:xfrm>
                  <a:off x="6133" y="1616"/>
                  <a:ext cx="10" cy="5"/>
                </a:xfrm>
                <a:custGeom>
                  <a:avLst/>
                  <a:gdLst>
                    <a:gd name="T0" fmla="*/ 1 w 4"/>
                    <a:gd name="T1" fmla="*/ 2 h 2"/>
                    <a:gd name="T2" fmla="*/ 1 w 4"/>
                    <a:gd name="T3" fmla="*/ 0 h 2"/>
                    <a:gd name="T4" fmla="*/ 2 w 4"/>
                    <a:gd name="T5" fmla="*/ 0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0" y="1"/>
                        <a:pt x="1" y="0"/>
                      </a:cubicBezTo>
                      <a:cubicBezTo>
                        <a:pt x="2" y="0"/>
                        <a:pt x="2" y="0"/>
                        <a:pt x="2" y="0"/>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0" name="Freeform 2941"/>
                <p:cNvSpPr>
                  <a:spLocks/>
                </p:cNvSpPr>
                <p:nvPr/>
              </p:nvSpPr>
              <p:spPr bwMode="auto">
                <a:xfrm>
                  <a:off x="6121" y="1625"/>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1" name="Freeform 2942"/>
                <p:cNvSpPr>
                  <a:spLocks/>
                </p:cNvSpPr>
                <p:nvPr/>
              </p:nvSpPr>
              <p:spPr bwMode="auto">
                <a:xfrm>
                  <a:off x="6119" y="1623"/>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2" name="Freeform 2943"/>
                <p:cNvSpPr>
                  <a:spLocks/>
                </p:cNvSpPr>
                <p:nvPr/>
              </p:nvSpPr>
              <p:spPr bwMode="auto">
                <a:xfrm>
                  <a:off x="6117" y="1628"/>
                  <a:ext cx="4" cy="2"/>
                </a:xfrm>
                <a:custGeom>
                  <a:avLst/>
                  <a:gdLst>
                    <a:gd name="T0" fmla="*/ 2 w 2"/>
                    <a:gd name="T1" fmla="*/ 0 h 1"/>
                    <a:gd name="T2" fmla="*/ 1 w 2"/>
                    <a:gd name="T3" fmla="*/ 0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1" y="0"/>
                        <a:pt x="0" y="0"/>
                        <a:pt x="0" y="0"/>
                      </a:cubicBezTo>
                      <a:cubicBezTo>
                        <a:pt x="1" y="1"/>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3" name="Freeform 2944"/>
                <p:cNvSpPr>
                  <a:spLocks/>
                </p:cNvSpPr>
                <p:nvPr/>
              </p:nvSpPr>
              <p:spPr bwMode="auto">
                <a:xfrm>
                  <a:off x="6126" y="16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4" name="Freeform 2945"/>
                <p:cNvSpPr>
                  <a:spLocks/>
                </p:cNvSpPr>
                <p:nvPr/>
              </p:nvSpPr>
              <p:spPr bwMode="auto">
                <a:xfrm>
                  <a:off x="6124" y="162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5" name="Freeform 2946"/>
                <p:cNvSpPr>
                  <a:spLocks/>
                </p:cNvSpPr>
                <p:nvPr/>
              </p:nvSpPr>
              <p:spPr bwMode="auto">
                <a:xfrm>
                  <a:off x="6124" y="1625"/>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0"/>
                        <a:pt x="1" y="0"/>
                        <a:pt x="2" y="1"/>
                      </a:cubicBezTo>
                      <a:cubicBezTo>
                        <a:pt x="2"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6" name="Freeform 2947"/>
                <p:cNvSpPr>
                  <a:spLocks/>
                </p:cNvSpPr>
                <p:nvPr/>
              </p:nvSpPr>
              <p:spPr bwMode="auto">
                <a:xfrm>
                  <a:off x="6140" y="1621"/>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7" name="Freeform 2948"/>
                <p:cNvSpPr>
                  <a:spLocks/>
                </p:cNvSpPr>
                <p:nvPr/>
              </p:nvSpPr>
              <p:spPr bwMode="auto">
                <a:xfrm>
                  <a:off x="6119" y="1635"/>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8" name="Freeform 2949"/>
                <p:cNvSpPr>
                  <a:spLocks/>
                </p:cNvSpPr>
                <p:nvPr/>
              </p:nvSpPr>
              <p:spPr bwMode="auto">
                <a:xfrm>
                  <a:off x="6124" y="16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9" name="Freeform 2950"/>
                <p:cNvSpPr>
                  <a:spLocks/>
                </p:cNvSpPr>
                <p:nvPr/>
              </p:nvSpPr>
              <p:spPr bwMode="auto">
                <a:xfrm>
                  <a:off x="6129" y="1628"/>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0" name="Freeform 2951"/>
                <p:cNvSpPr>
                  <a:spLocks/>
                </p:cNvSpPr>
                <p:nvPr/>
              </p:nvSpPr>
              <p:spPr bwMode="auto">
                <a:xfrm>
                  <a:off x="6114" y="1640"/>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1" name="Freeform 2952"/>
                <p:cNvSpPr>
                  <a:spLocks/>
                </p:cNvSpPr>
                <p:nvPr/>
              </p:nvSpPr>
              <p:spPr bwMode="auto">
                <a:xfrm>
                  <a:off x="6112" y="164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2" name="Freeform 2953"/>
                <p:cNvSpPr>
                  <a:spLocks/>
                </p:cNvSpPr>
                <p:nvPr/>
              </p:nvSpPr>
              <p:spPr bwMode="auto">
                <a:xfrm>
                  <a:off x="6117" y="1644"/>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3" name="Freeform 2954"/>
                <p:cNvSpPr>
                  <a:spLocks/>
                </p:cNvSpPr>
                <p:nvPr/>
              </p:nvSpPr>
              <p:spPr bwMode="auto">
                <a:xfrm>
                  <a:off x="6121" y="1637"/>
                  <a:ext cx="5" cy="3"/>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4" name="Freeform 2955"/>
                <p:cNvSpPr>
                  <a:spLocks/>
                </p:cNvSpPr>
                <p:nvPr/>
              </p:nvSpPr>
              <p:spPr bwMode="auto">
                <a:xfrm>
                  <a:off x="6126" y="163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5" name="Freeform 2956"/>
                <p:cNvSpPr>
                  <a:spLocks/>
                </p:cNvSpPr>
                <p:nvPr/>
              </p:nvSpPr>
              <p:spPr bwMode="auto">
                <a:xfrm>
                  <a:off x="6126" y="16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6" name="Freeform 2957"/>
                <p:cNvSpPr>
                  <a:spLocks/>
                </p:cNvSpPr>
                <p:nvPr/>
              </p:nvSpPr>
              <p:spPr bwMode="auto">
                <a:xfrm>
                  <a:off x="6131" y="1633"/>
                  <a:ext cx="7" cy="2"/>
                </a:xfrm>
                <a:custGeom>
                  <a:avLst/>
                  <a:gdLst>
                    <a:gd name="T0" fmla="*/ 0 w 3"/>
                    <a:gd name="T1" fmla="*/ 0 h 1"/>
                    <a:gd name="T2" fmla="*/ 3 w 3"/>
                    <a:gd name="T3" fmla="*/ 0 h 1"/>
                    <a:gd name="T4" fmla="*/ 0 w 3"/>
                    <a:gd name="T5" fmla="*/ 0 h 1"/>
                  </a:gdLst>
                  <a:ahLst/>
                  <a:cxnLst>
                    <a:cxn ang="0">
                      <a:pos x="T0" y="T1"/>
                    </a:cxn>
                    <a:cxn ang="0">
                      <a:pos x="T2" y="T3"/>
                    </a:cxn>
                    <a:cxn ang="0">
                      <a:pos x="T4" y="T5"/>
                    </a:cxn>
                  </a:cxnLst>
                  <a:rect l="0" t="0" r="r" b="b"/>
                  <a:pathLst>
                    <a:path w="3" h="1">
                      <a:moveTo>
                        <a:pt x="0" y="0"/>
                      </a:moveTo>
                      <a:cubicBezTo>
                        <a:pt x="1" y="0"/>
                        <a:pt x="2" y="1"/>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7" name="Freeform 2958"/>
                <p:cNvSpPr>
                  <a:spLocks/>
                </p:cNvSpPr>
                <p:nvPr/>
              </p:nvSpPr>
              <p:spPr bwMode="auto">
                <a:xfrm>
                  <a:off x="6129" y="1635"/>
                  <a:ext cx="2"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8" name="Rectangle 2959"/>
                <p:cNvSpPr>
                  <a:spLocks noChangeArrowheads="1"/>
                </p:cNvSpPr>
                <p:nvPr/>
              </p:nvSpPr>
              <p:spPr bwMode="auto">
                <a:xfrm>
                  <a:off x="6131" y="1637"/>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9" name="Freeform 2960"/>
                <p:cNvSpPr>
                  <a:spLocks/>
                </p:cNvSpPr>
                <p:nvPr/>
              </p:nvSpPr>
              <p:spPr bwMode="auto">
                <a:xfrm>
                  <a:off x="6124" y="1642"/>
                  <a:ext cx="5" cy="2"/>
                </a:xfrm>
                <a:custGeom>
                  <a:avLst/>
                  <a:gdLst>
                    <a:gd name="T0" fmla="*/ 0 w 2"/>
                    <a:gd name="T1" fmla="*/ 1 h 1"/>
                    <a:gd name="T2" fmla="*/ 1 w 2"/>
                    <a:gd name="T3" fmla="*/ 1 h 1"/>
                    <a:gd name="T4" fmla="*/ 2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1" y="1"/>
                        <a:pt x="1" y="1"/>
                        <a:pt x="1" y="1"/>
                      </a:cubicBezTo>
                      <a:cubicBezTo>
                        <a:pt x="2" y="1"/>
                        <a:pt x="2" y="1"/>
                        <a:pt x="2"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0" name="Freeform 2961"/>
                <p:cNvSpPr>
                  <a:spLocks/>
                </p:cNvSpPr>
                <p:nvPr/>
              </p:nvSpPr>
              <p:spPr bwMode="auto">
                <a:xfrm>
                  <a:off x="6126"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1" name="Freeform 2962"/>
                <p:cNvSpPr>
                  <a:spLocks/>
                </p:cNvSpPr>
                <p:nvPr/>
              </p:nvSpPr>
              <p:spPr bwMode="auto">
                <a:xfrm>
                  <a:off x="6126" y="1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2" name="Freeform 2963"/>
                <p:cNvSpPr>
                  <a:spLocks/>
                </p:cNvSpPr>
                <p:nvPr/>
              </p:nvSpPr>
              <p:spPr bwMode="auto">
                <a:xfrm>
                  <a:off x="6126" y="1642"/>
                  <a:ext cx="3"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0"/>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3" name="Freeform 2964"/>
                <p:cNvSpPr>
                  <a:spLocks/>
                </p:cNvSpPr>
                <p:nvPr/>
              </p:nvSpPr>
              <p:spPr bwMode="auto">
                <a:xfrm>
                  <a:off x="6121" y="1647"/>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4" name="Freeform 2965"/>
                <p:cNvSpPr>
                  <a:spLocks/>
                </p:cNvSpPr>
                <p:nvPr/>
              </p:nvSpPr>
              <p:spPr bwMode="auto">
                <a:xfrm>
                  <a:off x="6124" y="16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5" name="Freeform 2966"/>
                <p:cNvSpPr>
                  <a:spLocks/>
                </p:cNvSpPr>
                <p:nvPr/>
              </p:nvSpPr>
              <p:spPr bwMode="auto">
                <a:xfrm>
                  <a:off x="6124" y="164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6" name="Freeform 2967"/>
                <p:cNvSpPr>
                  <a:spLocks/>
                </p:cNvSpPr>
                <p:nvPr/>
              </p:nvSpPr>
              <p:spPr bwMode="auto">
                <a:xfrm>
                  <a:off x="6126" y="1649"/>
                  <a:ext cx="26" cy="7"/>
                </a:xfrm>
                <a:custGeom>
                  <a:avLst/>
                  <a:gdLst>
                    <a:gd name="T0" fmla="*/ 11 w 11"/>
                    <a:gd name="T1" fmla="*/ 2 h 3"/>
                    <a:gd name="T2" fmla="*/ 10 w 11"/>
                    <a:gd name="T3" fmla="*/ 1 h 3"/>
                    <a:gd name="T4" fmla="*/ 0 w 11"/>
                    <a:gd name="T5" fmla="*/ 1 h 3"/>
                    <a:gd name="T6" fmla="*/ 3 w 11"/>
                    <a:gd name="T7" fmla="*/ 2 h 3"/>
                    <a:gd name="T8" fmla="*/ 6 w 11"/>
                    <a:gd name="T9" fmla="*/ 1 h 3"/>
                    <a:gd name="T10" fmla="*/ 5 w 11"/>
                    <a:gd name="T11" fmla="*/ 2 h 3"/>
                    <a:gd name="T12" fmla="*/ 11 w 11"/>
                    <a:gd name="T13" fmla="*/ 3 h 3"/>
                    <a:gd name="T14" fmla="*/ 10 w 11"/>
                    <a:gd name="T15" fmla="*/ 2 h 3"/>
                    <a:gd name="T16" fmla="*/ 11 w 1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
                      <a:moveTo>
                        <a:pt x="11" y="2"/>
                      </a:moveTo>
                      <a:cubicBezTo>
                        <a:pt x="10" y="2"/>
                        <a:pt x="8" y="1"/>
                        <a:pt x="10" y="1"/>
                      </a:cubicBezTo>
                      <a:cubicBezTo>
                        <a:pt x="9" y="0"/>
                        <a:pt x="3" y="1"/>
                        <a:pt x="0" y="1"/>
                      </a:cubicBezTo>
                      <a:cubicBezTo>
                        <a:pt x="1" y="1"/>
                        <a:pt x="2" y="1"/>
                        <a:pt x="3" y="2"/>
                      </a:cubicBezTo>
                      <a:cubicBezTo>
                        <a:pt x="4" y="2"/>
                        <a:pt x="5" y="1"/>
                        <a:pt x="6" y="1"/>
                      </a:cubicBezTo>
                      <a:cubicBezTo>
                        <a:pt x="7" y="2"/>
                        <a:pt x="6" y="2"/>
                        <a:pt x="5" y="2"/>
                      </a:cubicBezTo>
                      <a:cubicBezTo>
                        <a:pt x="7" y="2"/>
                        <a:pt x="8" y="3"/>
                        <a:pt x="11" y="3"/>
                      </a:cubicBezTo>
                      <a:cubicBezTo>
                        <a:pt x="10" y="2"/>
                        <a:pt x="10" y="2"/>
                        <a:pt x="10" y="2"/>
                      </a:cubicBezTo>
                      <a:cubicBezTo>
                        <a:pt x="10" y="2"/>
                        <a:pt x="11" y="2"/>
                        <a:pt x="1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7" name="Freeform 2968"/>
                <p:cNvSpPr>
                  <a:spLocks/>
                </p:cNvSpPr>
                <p:nvPr/>
              </p:nvSpPr>
              <p:spPr bwMode="auto">
                <a:xfrm>
                  <a:off x="6121" y="1649"/>
                  <a:ext cx="8" cy="3"/>
                </a:xfrm>
                <a:custGeom>
                  <a:avLst/>
                  <a:gdLst>
                    <a:gd name="T0" fmla="*/ 3 w 3"/>
                    <a:gd name="T1" fmla="*/ 0 h 1"/>
                    <a:gd name="T2" fmla="*/ 2 w 3"/>
                    <a:gd name="T3" fmla="*/ 0 h 1"/>
                    <a:gd name="T4" fmla="*/ 0 w 3"/>
                    <a:gd name="T5" fmla="*/ 1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2" y="0"/>
                        <a:pt x="0" y="1"/>
                      </a:cubicBezTo>
                      <a:cubicBezTo>
                        <a:pt x="1" y="1"/>
                        <a:pt x="2" y="1"/>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8" name="Freeform 2969"/>
                <p:cNvSpPr>
                  <a:spLocks/>
                </p:cNvSpPr>
                <p:nvPr/>
              </p:nvSpPr>
              <p:spPr bwMode="auto">
                <a:xfrm>
                  <a:off x="6124" y="1644"/>
                  <a:ext cx="14" cy="5"/>
                </a:xfrm>
                <a:custGeom>
                  <a:avLst/>
                  <a:gdLst>
                    <a:gd name="T0" fmla="*/ 1 w 6"/>
                    <a:gd name="T1" fmla="*/ 1 h 2"/>
                    <a:gd name="T2" fmla="*/ 6 w 6"/>
                    <a:gd name="T3" fmla="*/ 1 h 2"/>
                    <a:gd name="T4" fmla="*/ 4 w 6"/>
                    <a:gd name="T5" fmla="*/ 1 h 2"/>
                    <a:gd name="T6" fmla="*/ 2 w 6"/>
                    <a:gd name="T7" fmla="*/ 1 h 2"/>
                    <a:gd name="T8" fmla="*/ 1 w 6"/>
                    <a:gd name="T9" fmla="*/ 0 h 2"/>
                    <a:gd name="T10" fmla="*/ 0 w 6"/>
                    <a:gd name="T11" fmla="*/ 1 h 2"/>
                    <a:gd name="T12" fmla="*/ 1 w 6"/>
                    <a:gd name="T13" fmla="*/ 1 h 2"/>
                    <a:gd name="T14" fmla="*/ 1 w 6"/>
                    <a:gd name="T15" fmla="*/ 1 h 2"/>
                    <a:gd name="T16" fmla="*/ 1 w 6"/>
                    <a:gd name="T17" fmla="*/ 1 h 2"/>
                    <a:gd name="T18" fmla="*/ 1 w 6"/>
                    <a:gd name="T19" fmla="*/ 1 h 2"/>
                    <a:gd name="T20" fmla="*/ 1 w 6"/>
                    <a:gd name="T21" fmla="*/ 1 h 2"/>
                    <a:gd name="T22" fmla="*/ 1 w 6"/>
                    <a:gd name="T23" fmla="*/ 1 h 2"/>
                    <a:gd name="T24" fmla="*/ 1 w 6"/>
                    <a:gd name="T25" fmla="*/ 1 h 2"/>
                    <a:gd name="T26" fmla="*/ 1 w 6"/>
                    <a:gd name="T27" fmla="*/ 1 h 2"/>
                    <a:gd name="T28" fmla="*/ 1 w 6"/>
                    <a:gd name="T29" fmla="*/ 1 h 2"/>
                    <a:gd name="T30" fmla="*/ 1 w 6"/>
                    <a:gd name="T31" fmla="*/ 2 h 2"/>
                    <a:gd name="T32" fmla="*/ 1 w 6"/>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1" y="1"/>
                      </a:moveTo>
                      <a:cubicBezTo>
                        <a:pt x="3" y="1"/>
                        <a:pt x="4" y="2"/>
                        <a:pt x="6" y="1"/>
                      </a:cubicBezTo>
                      <a:cubicBezTo>
                        <a:pt x="6" y="1"/>
                        <a:pt x="4" y="1"/>
                        <a:pt x="4" y="1"/>
                      </a:cubicBezTo>
                      <a:cubicBezTo>
                        <a:pt x="4" y="2"/>
                        <a:pt x="3" y="0"/>
                        <a:pt x="2" y="1"/>
                      </a:cubicBezTo>
                      <a:cubicBezTo>
                        <a:pt x="1" y="1"/>
                        <a:pt x="1" y="1"/>
                        <a:pt x="1" y="0"/>
                      </a:cubicBezTo>
                      <a:cubicBezTo>
                        <a:pt x="1" y="1"/>
                        <a:pt x="1"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2" y="2"/>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9" name="Freeform 2970"/>
                <p:cNvSpPr>
                  <a:spLocks/>
                </p:cNvSpPr>
                <p:nvPr/>
              </p:nvSpPr>
              <p:spPr bwMode="auto">
                <a:xfrm>
                  <a:off x="6148" y="16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0" name="Freeform 2971"/>
                <p:cNvSpPr>
                  <a:spLocks/>
                </p:cNvSpPr>
                <p:nvPr/>
              </p:nvSpPr>
              <p:spPr bwMode="auto">
                <a:xfrm>
                  <a:off x="6136" y="1633"/>
                  <a:ext cx="12" cy="4"/>
                </a:xfrm>
                <a:custGeom>
                  <a:avLst/>
                  <a:gdLst>
                    <a:gd name="T0" fmla="*/ 4 w 5"/>
                    <a:gd name="T1" fmla="*/ 1 h 2"/>
                    <a:gd name="T2" fmla="*/ 3 w 5"/>
                    <a:gd name="T3" fmla="*/ 1 h 2"/>
                    <a:gd name="T4" fmla="*/ 5 w 5"/>
                    <a:gd name="T5" fmla="*/ 1 h 2"/>
                    <a:gd name="T6" fmla="*/ 3 w 5"/>
                    <a:gd name="T7" fmla="*/ 1 h 2"/>
                    <a:gd name="T8" fmla="*/ 3 w 5"/>
                    <a:gd name="T9" fmla="*/ 1 h 2"/>
                    <a:gd name="T10" fmla="*/ 0 w 5"/>
                    <a:gd name="T11" fmla="*/ 2 h 2"/>
                    <a:gd name="T12" fmla="*/ 4 w 5"/>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1"/>
                      </a:moveTo>
                      <a:cubicBezTo>
                        <a:pt x="4" y="1"/>
                        <a:pt x="3" y="1"/>
                        <a:pt x="3" y="1"/>
                      </a:cubicBezTo>
                      <a:cubicBezTo>
                        <a:pt x="4" y="1"/>
                        <a:pt x="4" y="1"/>
                        <a:pt x="5" y="1"/>
                      </a:cubicBezTo>
                      <a:cubicBezTo>
                        <a:pt x="4" y="1"/>
                        <a:pt x="3" y="0"/>
                        <a:pt x="3" y="1"/>
                      </a:cubicBezTo>
                      <a:cubicBezTo>
                        <a:pt x="3" y="1"/>
                        <a:pt x="3" y="1"/>
                        <a:pt x="3" y="1"/>
                      </a:cubicBezTo>
                      <a:cubicBezTo>
                        <a:pt x="2" y="1"/>
                        <a:pt x="0" y="2"/>
                        <a:pt x="0" y="2"/>
                      </a:cubicBezTo>
                      <a:cubicBezTo>
                        <a:pt x="1" y="2"/>
                        <a:pt x="3" y="2"/>
                        <a:pt x="4"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1" name="Freeform 2972"/>
                <p:cNvSpPr>
                  <a:spLocks/>
                </p:cNvSpPr>
                <p:nvPr/>
              </p:nvSpPr>
              <p:spPr bwMode="auto">
                <a:xfrm>
                  <a:off x="6138" y="1642"/>
                  <a:ext cx="5" cy="2"/>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2" name="Freeform 2973"/>
                <p:cNvSpPr>
                  <a:spLocks/>
                </p:cNvSpPr>
                <p:nvPr/>
              </p:nvSpPr>
              <p:spPr bwMode="auto">
                <a:xfrm>
                  <a:off x="6121" y="1652"/>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3" name="Freeform 2974"/>
                <p:cNvSpPr>
                  <a:spLocks/>
                </p:cNvSpPr>
                <p:nvPr/>
              </p:nvSpPr>
              <p:spPr bwMode="auto">
                <a:xfrm>
                  <a:off x="6121" y="1654"/>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4" name="Freeform 2975"/>
                <p:cNvSpPr>
                  <a:spLocks/>
                </p:cNvSpPr>
                <p:nvPr/>
              </p:nvSpPr>
              <p:spPr bwMode="auto">
                <a:xfrm>
                  <a:off x="6171" y="180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5" name="Freeform 2976"/>
                <p:cNvSpPr>
                  <a:spLocks/>
                </p:cNvSpPr>
                <p:nvPr/>
              </p:nvSpPr>
              <p:spPr bwMode="auto">
                <a:xfrm>
                  <a:off x="6171" y="17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6" name="Freeform 2977"/>
                <p:cNvSpPr>
                  <a:spLocks/>
                </p:cNvSpPr>
                <p:nvPr/>
              </p:nvSpPr>
              <p:spPr bwMode="auto">
                <a:xfrm>
                  <a:off x="6117" y="1718"/>
                  <a:ext cx="9"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1"/>
                        <a:pt x="0" y="1"/>
                        <a:pt x="2" y="1"/>
                      </a:cubicBezTo>
                      <a:cubicBezTo>
                        <a:pt x="3" y="1"/>
                        <a:pt x="3" y="1"/>
                        <a:pt x="3" y="1"/>
                      </a:cubicBezTo>
                      <a:cubicBezTo>
                        <a:pt x="3" y="1"/>
                        <a:pt x="3" y="1"/>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7" name="Freeform 2978"/>
                <p:cNvSpPr>
                  <a:spLocks/>
                </p:cNvSpPr>
                <p:nvPr/>
              </p:nvSpPr>
              <p:spPr bwMode="auto">
                <a:xfrm>
                  <a:off x="6148" y="176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8" name="Freeform 2979"/>
                <p:cNvSpPr>
                  <a:spLocks/>
                </p:cNvSpPr>
                <p:nvPr/>
              </p:nvSpPr>
              <p:spPr bwMode="auto">
                <a:xfrm>
                  <a:off x="6164" y="1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9" name="Freeform 2980"/>
                <p:cNvSpPr>
                  <a:spLocks/>
                </p:cNvSpPr>
                <p:nvPr/>
              </p:nvSpPr>
              <p:spPr bwMode="auto">
                <a:xfrm>
                  <a:off x="6176" y="1825"/>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0" name="Freeform 2981"/>
                <p:cNvSpPr>
                  <a:spLocks/>
                </p:cNvSpPr>
                <p:nvPr/>
              </p:nvSpPr>
              <p:spPr bwMode="auto">
                <a:xfrm>
                  <a:off x="6124" y="168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1" name="Freeform 2982"/>
                <p:cNvSpPr>
                  <a:spLocks/>
                </p:cNvSpPr>
                <p:nvPr/>
              </p:nvSpPr>
              <p:spPr bwMode="auto">
                <a:xfrm>
                  <a:off x="6129" y="1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2" name="Freeform 2983"/>
                <p:cNvSpPr>
                  <a:spLocks/>
                </p:cNvSpPr>
                <p:nvPr/>
              </p:nvSpPr>
              <p:spPr bwMode="auto">
                <a:xfrm>
                  <a:off x="6121" y="1682"/>
                  <a:ext cx="5" cy="3"/>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3" name="Freeform 2984"/>
                <p:cNvSpPr>
                  <a:spLocks/>
                </p:cNvSpPr>
                <p:nvPr/>
              </p:nvSpPr>
              <p:spPr bwMode="auto">
                <a:xfrm>
                  <a:off x="6171" y="191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4" name="Freeform 2985"/>
                <p:cNvSpPr>
                  <a:spLocks/>
                </p:cNvSpPr>
                <p:nvPr/>
              </p:nvSpPr>
              <p:spPr bwMode="auto">
                <a:xfrm>
                  <a:off x="6131" y="19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5" name="Rectangle 2986"/>
                <p:cNvSpPr>
                  <a:spLocks noChangeArrowheads="1"/>
                </p:cNvSpPr>
                <p:nvPr/>
              </p:nvSpPr>
              <p:spPr bwMode="auto">
                <a:xfrm>
                  <a:off x="6124" y="166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6" name="Freeform 2987"/>
                <p:cNvSpPr>
                  <a:spLocks/>
                </p:cNvSpPr>
                <p:nvPr/>
              </p:nvSpPr>
              <p:spPr bwMode="auto">
                <a:xfrm>
                  <a:off x="6140" y="16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7" name="Freeform 2988"/>
                <p:cNvSpPr>
                  <a:spLocks/>
                </p:cNvSpPr>
                <p:nvPr/>
              </p:nvSpPr>
              <p:spPr bwMode="auto">
                <a:xfrm>
                  <a:off x="6150" y="16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8" name="Freeform 2989"/>
                <p:cNvSpPr>
                  <a:spLocks/>
                </p:cNvSpPr>
                <p:nvPr/>
              </p:nvSpPr>
              <p:spPr bwMode="auto">
                <a:xfrm>
                  <a:off x="6124" y="166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9" name="Freeform 2990"/>
                <p:cNvSpPr>
                  <a:spLocks/>
                </p:cNvSpPr>
                <p:nvPr/>
              </p:nvSpPr>
              <p:spPr bwMode="auto">
                <a:xfrm>
                  <a:off x="6121" y="1663"/>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0" name="Freeform 2991"/>
                <p:cNvSpPr>
                  <a:spLocks/>
                </p:cNvSpPr>
                <p:nvPr/>
              </p:nvSpPr>
              <p:spPr bwMode="auto">
                <a:xfrm>
                  <a:off x="6124" y="16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1" name="Freeform 2992"/>
                <p:cNvSpPr>
                  <a:spLocks/>
                </p:cNvSpPr>
                <p:nvPr/>
              </p:nvSpPr>
              <p:spPr bwMode="auto">
                <a:xfrm>
                  <a:off x="6162" y="1865"/>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2" name="Freeform 2993"/>
                <p:cNvSpPr>
                  <a:spLocks/>
                </p:cNvSpPr>
                <p:nvPr/>
              </p:nvSpPr>
              <p:spPr bwMode="auto">
                <a:xfrm>
                  <a:off x="616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3" name="Freeform 2994"/>
                <p:cNvSpPr>
                  <a:spLocks/>
                </p:cNvSpPr>
                <p:nvPr/>
              </p:nvSpPr>
              <p:spPr bwMode="auto">
                <a:xfrm>
                  <a:off x="6157" y="1735"/>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4" name="Freeform 2995"/>
                <p:cNvSpPr>
                  <a:spLocks noEditPoints="1"/>
                </p:cNvSpPr>
                <p:nvPr/>
              </p:nvSpPr>
              <p:spPr bwMode="auto">
                <a:xfrm>
                  <a:off x="6112" y="1656"/>
                  <a:ext cx="73" cy="285"/>
                </a:xfrm>
                <a:custGeom>
                  <a:avLst/>
                  <a:gdLst>
                    <a:gd name="T0" fmla="*/ 26 w 31"/>
                    <a:gd name="T1" fmla="*/ 64 h 120"/>
                    <a:gd name="T2" fmla="*/ 25 w 31"/>
                    <a:gd name="T3" fmla="*/ 60 h 120"/>
                    <a:gd name="T4" fmla="*/ 27 w 31"/>
                    <a:gd name="T5" fmla="*/ 58 h 120"/>
                    <a:gd name="T6" fmla="*/ 25 w 31"/>
                    <a:gd name="T7" fmla="*/ 55 h 120"/>
                    <a:gd name="T8" fmla="*/ 25 w 31"/>
                    <a:gd name="T9" fmla="*/ 51 h 120"/>
                    <a:gd name="T10" fmla="*/ 16 w 31"/>
                    <a:gd name="T11" fmla="*/ 45 h 120"/>
                    <a:gd name="T12" fmla="*/ 17 w 31"/>
                    <a:gd name="T13" fmla="*/ 45 h 120"/>
                    <a:gd name="T14" fmla="*/ 23 w 31"/>
                    <a:gd name="T15" fmla="*/ 45 h 120"/>
                    <a:gd name="T16" fmla="*/ 22 w 31"/>
                    <a:gd name="T17" fmla="*/ 41 h 120"/>
                    <a:gd name="T18" fmla="*/ 22 w 31"/>
                    <a:gd name="T19" fmla="*/ 37 h 120"/>
                    <a:gd name="T20" fmla="*/ 24 w 31"/>
                    <a:gd name="T21" fmla="*/ 31 h 120"/>
                    <a:gd name="T22" fmla="*/ 24 w 31"/>
                    <a:gd name="T23" fmla="*/ 29 h 120"/>
                    <a:gd name="T24" fmla="*/ 11 w 31"/>
                    <a:gd name="T25" fmla="*/ 23 h 120"/>
                    <a:gd name="T26" fmla="*/ 23 w 31"/>
                    <a:gd name="T27" fmla="*/ 22 h 120"/>
                    <a:gd name="T28" fmla="*/ 23 w 31"/>
                    <a:gd name="T29" fmla="*/ 20 h 120"/>
                    <a:gd name="T30" fmla="*/ 23 w 31"/>
                    <a:gd name="T31" fmla="*/ 17 h 120"/>
                    <a:gd name="T32" fmla="*/ 20 w 31"/>
                    <a:gd name="T33" fmla="*/ 12 h 120"/>
                    <a:gd name="T34" fmla="*/ 12 w 31"/>
                    <a:gd name="T35" fmla="*/ 9 h 120"/>
                    <a:gd name="T36" fmla="*/ 17 w 31"/>
                    <a:gd name="T37" fmla="*/ 4 h 120"/>
                    <a:gd name="T38" fmla="*/ 12 w 31"/>
                    <a:gd name="T39" fmla="*/ 3 h 120"/>
                    <a:gd name="T40" fmla="*/ 4 w 31"/>
                    <a:gd name="T41" fmla="*/ 3 h 120"/>
                    <a:gd name="T42" fmla="*/ 7 w 31"/>
                    <a:gd name="T43" fmla="*/ 3 h 120"/>
                    <a:gd name="T44" fmla="*/ 5 w 31"/>
                    <a:gd name="T45" fmla="*/ 7 h 120"/>
                    <a:gd name="T46" fmla="*/ 4 w 31"/>
                    <a:gd name="T47" fmla="*/ 14 h 120"/>
                    <a:gd name="T48" fmla="*/ 7 w 31"/>
                    <a:gd name="T49" fmla="*/ 23 h 120"/>
                    <a:gd name="T50" fmla="*/ 6 w 31"/>
                    <a:gd name="T51" fmla="*/ 26 h 120"/>
                    <a:gd name="T52" fmla="*/ 9 w 31"/>
                    <a:gd name="T53" fmla="*/ 28 h 120"/>
                    <a:gd name="T54" fmla="*/ 12 w 31"/>
                    <a:gd name="T55" fmla="*/ 32 h 120"/>
                    <a:gd name="T56" fmla="*/ 9 w 31"/>
                    <a:gd name="T57" fmla="*/ 41 h 120"/>
                    <a:gd name="T58" fmla="*/ 11 w 31"/>
                    <a:gd name="T59" fmla="*/ 44 h 120"/>
                    <a:gd name="T60" fmla="*/ 11 w 31"/>
                    <a:gd name="T61" fmla="*/ 49 h 120"/>
                    <a:gd name="T62" fmla="*/ 12 w 31"/>
                    <a:gd name="T63" fmla="*/ 54 h 120"/>
                    <a:gd name="T64" fmla="*/ 9 w 31"/>
                    <a:gd name="T65" fmla="*/ 59 h 120"/>
                    <a:gd name="T66" fmla="*/ 8 w 31"/>
                    <a:gd name="T67" fmla="*/ 67 h 120"/>
                    <a:gd name="T68" fmla="*/ 7 w 31"/>
                    <a:gd name="T69" fmla="*/ 74 h 120"/>
                    <a:gd name="T70" fmla="*/ 9 w 31"/>
                    <a:gd name="T71" fmla="*/ 81 h 120"/>
                    <a:gd name="T72" fmla="*/ 6 w 31"/>
                    <a:gd name="T73" fmla="*/ 89 h 120"/>
                    <a:gd name="T74" fmla="*/ 7 w 31"/>
                    <a:gd name="T75" fmla="*/ 92 h 120"/>
                    <a:gd name="T76" fmla="*/ 7 w 31"/>
                    <a:gd name="T77" fmla="*/ 100 h 120"/>
                    <a:gd name="T78" fmla="*/ 8 w 31"/>
                    <a:gd name="T79" fmla="*/ 108 h 120"/>
                    <a:gd name="T80" fmla="*/ 11 w 31"/>
                    <a:gd name="T81" fmla="*/ 120 h 120"/>
                    <a:gd name="T82" fmla="*/ 22 w 31"/>
                    <a:gd name="T83" fmla="*/ 115 h 120"/>
                    <a:gd name="T84" fmla="*/ 23 w 31"/>
                    <a:gd name="T85" fmla="*/ 108 h 120"/>
                    <a:gd name="T86" fmla="*/ 25 w 31"/>
                    <a:gd name="T87" fmla="*/ 106 h 120"/>
                    <a:gd name="T88" fmla="*/ 24 w 31"/>
                    <a:gd name="T89" fmla="*/ 98 h 120"/>
                    <a:gd name="T90" fmla="*/ 21 w 31"/>
                    <a:gd name="T91" fmla="*/ 93 h 120"/>
                    <a:gd name="T92" fmla="*/ 22 w 31"/>
                    <a:gd name="T93" fmla="*/ 90 h 120"/>
                    <a:gd name="T94" fmla="*/ 23 w 31"/>
                    <a:gd name="T95" fmla="*/ 86 h 120"/>
                    <a:gd name="T96" fmla="*/ 27 w 31"/>
                    <a:gd name="T97" fmla="*/ 83 h 120"/>
                    <a:gd name="T98" fmla="*/ 22 w 31"/>
                    <a:gd name="T99" fmla="*/ 79 h 120"/>
                    <a:gd name="T100" fmla="*/ 23 w 31"/>
                    <a:gd name="T101" fmla="*/ 77 h 120"/>
                    <a:gd name="T102" fmla="*/ 25 w 31"/>
                    <a:gd name="T103" fmla="*/ 76 h 120"/>
                    <a:gd name="T104" fmla="*/ 26 w 31"/>
                    <a:gd name="T105" fmla="*/ 71 h 120"/>
                    <a:gd name="T106" fmla="*/ 26 w 31"/>
                    <a:gd name="T107" fmla="*/ 66 h 120"/>
                    <a:gd name="T108" fmla="*/ 20 w 31"/>
                    <a:gd name="T109" fmla="*/ 44 h 120"/>
                    <a:gd name="T110" fmla="*/ 7 w 31"/>
                    <a:gd name="T11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120">
                      <a:moveTo>
                        <a:pt x="26" y="66"/>
                      </a:moveTo>
                      <a:cubicBezTo>
                        <a:pt x="27" y="65"/>
                        <a:pt x="27" y="65"/>
                        <a:pt x="27" y="65"/>
                      </a:cubicBezTo>
                      <a:cubicBezTo>
                        <a:pt x="30" y="66"/>
                        <a:pt x="29" y="67"/>
                        <a:pt x="31" y="66"/>
                      </a:cubicBezTo>
                      <a:cubicBezTo>
                        <a:pt x="26" y="66"/>
                        <a:pt x="31" y="64"/>
                        <a:pt x="25" y="64"/>
                      </a:cubicBezTo>
                      <a:cubicBezTo>
                        <a:pt x="26" y="63"/>
                        <a:pt x="26" y="63"/>
                        <a:pt x="26" y="63"/>
                      </a:cubicBezTo>
                      <a:cubicBezTo>
                        <a:pt x="26" y="63"/>
                        <a:pt x="27" y="63"/>
                        <a:pt x="26" y="64"/>
                      </a:cubicBezTo>
                      <a:cubicBezTo>
                        <a:pt x="29" y="63"/>
                        <a:pt x="23" y="63"/>
                        <a:pt x="23" y="62"/>
                      </a:cubicBezTo>
                      <a:cubicBezTo>
                        <a:pt x="24" y="62"/>
                        <a:pt x="25" y="61"/>
                        <a:pt x="25" y="62"/>
                      </a:cubicBezTo>
                      <a:cubicBezTo>
                        <a:pt x="24" y="61"/>
                        <a:pt x="24" y="61"/>
                        <a:pt x="24" y="61"/>
                      </a:cubicBezTo>
                      <a:cubicBezTo>
                        <a:pt x="24" y="61"/>
                        <a:pt x="25" y="61"/>
                        <a:pt x="25" y="61"/>
                      </a:cubicBezTo>
                      <a:cubicBezTo>
                        <a:pt x="24" y="60"/>
                        <a:pt x="24" y="60"/>
                        <a:pt x="24" y="60"/>
                      </a:cubicBezTo>
                      <a:cubicBezTo>
                        <a:pt x="25" y="60"/>
                        <a:pt x="25" y="60"/>
                        <a:pt x="25" y="60"/>
                      </a:cubicBezTo>
                      <a:cubicBezTo>
                        <a:pt x="24" y="60"/>
                        <a:pt x="22" y="59"/>
                        <a:pt x="22" y="59"/>
                      </a:cubicBezTo>
                      <a:cubicBezTo>
                        <a:pt x="23" y="59"/>
                        <a:pt x="22" y="59"/>
                        <a:pt x="23" y="59"/>
                      </a:cubicBezTo>
                      <a:cubicBezTo>
                        <a:pt x="22" y="58"/>
                        <a:pt x="22" y="58"/>
                        <a:pt x="22" y="58"/>
                      </a:cubicBezTo>
                      <a:cubicBezTo>
                        <a:pt x="23" y="58"/>
                        <a:pt x="24" y="59"/>
                        <a:pt x="24" y="59"/>
                      </a:cubicBezTo>
                      <a:cubicBezTo>
                        <a:pt x="30" y="59"/>
                        <a:pt x="23" y="59"/>
                        <a:pt x="26" y="57"/>
                      </a:cubicBezTo>
                      <a:cubicBezTo>
                        <a:pt x="27" y="58"/>
                        <a:pt x="27" y="58"/>
                        <a:pt x="27" y="58"/>
                      </a:cubicBezTo>
                      <a:cubicBezTo>
                        <a:pt x="30" y="58"/>
                        <a:pt x="29" y="57"/>
                        <a:pt x="31" y="56"/>
                      </a:cubicBezTo>
                      <a:cubicBezTo>
                        <a:pt x="30" y="57"/>
                        <a:pt x="26" y="58"/>
                        <a:pt x="24" y="57"/>
                      </a:cubicBezTo>
                      <a:cubicBezTo>
                        <a:pt x="25" y="57"/>
                        <a:pt x="25" y="57"/>
                        <a:pt x="24" y="56"/>
                      </a:cubicBezTo>
                      <a:cubicBezTo>
                        <a:pt x="26" y="56"/>
                        <a:pt x="25" y="56"/>
                        <a:pt x="25" y="55"/>
                      </a:cubicBezTo>
                      <a:cubicBezTo>
                        <a:pt x="28" y="55"/>
                        <a:pt x="28" y="55"/>
                        <a:pt x="28" y="55"/>
                      </a:cubicBezTo>
                      <a:cubicBezTo>
                        <a:pt x="27" y="55"/>
                        <a:pt x="26" y="55"/>
                        <a:pt x="25" y="55"/>
                      </a:cubicBezTo>
                      <a:cubicBezTo>
                        <a:pt x="25" y="54"/>
                        <a:pt x="27" y="54"/>
                        <a:pt x="29" y="54"/>
                      </a:cubicBezTo>
                      <a:cubicBezTo>
                        <a:pt x="29" y="53"/>
                        <a:pt x="25" y="55"/>
                        <a:pt x="25" y="54"/>
                      </a:cubicBezTo>
                      <a:cubicBezTo>
                        <a:pt x="26" y="53"/>
                        <a:pt x="25" y="52"/>
                        <a:pt x="23" y="51"/>
                      </a:cubicBezTo>
                      <a:cubicBezTo>
                        <a:pt x="24" y="51"/>
                        <a:pt x="25" y="51"/>
                        <a:pt x="26" y="51"/>
                      </a:cubicBezTo>
                      <a:cubicBezTo>
                        <a:pt x="24" y="51"/>
                        <a:pt x="24" y="51"/>
                        <a:pt x="24" y="51"/>
                      </a:cubicBezTo>
                      <a:cubicBezTo>
                        <a:pt x="24" y="51"/>
                        <a:pt x="24" y="51"/>
                        <a:pt x="25" y="51"/>
                      </a:cubicBezTo>
                      <a:cubicBezTo>
                        <a:pt x="24" y="50"/>
                        <a:pt x="22" y="51"/>
                        <a:pt x="21" y="50"/>
                      </a:cubicBezTo>
                      <a:cubicBezTo>
                        <a:pt x="19" y="50"/>
                        <a:pt x="25" y="49"/>
                        <a:pt x="22" y="48"/>
                      </a:cubicBezTo>
                      <a:cubicBezTo>
                        <a:pt x="23" y="48"/>
                        <a:pt x="24" y="48"/>
                        <a:pt x="25" y="48"/>
                      </a:cubicBezTo>
                      <a:cubicBezTo>
                        <a:pt x="23" y="47"/>
                        <a:pt x="23" y="47"/>
                        <a:pt x="20" y="46"/>
                      </a:cubicBezTo>
                      <a:cubicBezTo>
                        <a:pt x="22" y="46"/>
                        <a:pt x="22" y="46"/>
                        <a:pt x="22" y="46"/>
                      </a:cubicBezTo>
                      <a:cubicBezTo>
                        <a:pt x="20" y="46"/>
                        <a:pt x="18" y="46"/>
                        <a:pt x="16" y="45"/>
                      </a:cubicBezTo>
                      <a:cubicBezTo>
                        <a:pt x="15" y="45"/>
                        <a:pt x="14" y="45"/>
                        <a:pt x="14" y="45"/>
                      </a:cubicBezTo>
                      <a:cubicBezTo>
                        <a:pt x="13" y="45"/>
                        <a:pt x="13" y="45"/>
                        <a:pt x="13" y="45"/>
                      </a:cubicBezTo>
                      <a:cubicBezTo>
                        <a:pt x="13" y="44"/>
                        <a:pt x="14" y="45"/>
                        <a:pt x="15" y="45"/>
                      </a:cubicBezTo>
                      <a:cubicBezTo>
                        <a:pt x="15" y="45"/>
                        <a:pt x="15" y="45"/>
                        <a:pt x="14" y="45"/>
                      </a:cubicBezTo>
                      <a:cubicBezTo>
                        <a:pt x="15" y="44"/>
                        <a:pt x="17" y="44"/>
                        <a:pt x="18" y="45"/>
                      </a:cubicBezTo>
                      <a:cubicBezTo>
                        <a:pt x="18" y="45"/>
                        <a:pt x="17" y="45"/>
                        <a:pt x="17" y="45"/>
                      </a:cubicBezTo>
                      <a:cubicBezTo>
                        <a:pt x="18" y="45"/>
                        <a:pt x="20" y="45"/>
                        <a:pt x="21" y="45"/>
                      </a:cubicBezTo>
                      <a:cubicBezTo>
                        <a:pt x="21" y="45"/>
                        <a:pt x="21" y="45"/>
                        <a:pt x="21" y="45"/>
                      </a:cubicBezTo>
                      <a:cubicBezTo>
                        <a:pt x="21" y="45"/>
                        <a:pt x="21" y="45"/>
                        <a:pt x="22" y="45"/>
                      </a:cubicBezTo>
                      <a:cubicBezTo>
                        <a:pt x="22" y="45"/>
                        <a:pt x="21" y="45"/>
                        <a:pt x="21" y="45"/>
                      </a:cubicBezTo>
                      <a:cubicBezTo>
                        <a:pt x="24" y="45"/>
                        <a:pt x="24" y="45"/>
                        <a:pt x="24" y="45"/>
                      </a:cubicBezTo>
                      <a:cubicBezTo>
                        <a:pt x="23" y="45"/>
                        <a:pt x="23" y="45"/>
                        <a:pt x="23" y="45"/>
                      </a:cubicBezTo>
                      <a:cubicBezTo>
                        <a:pt x="24" y="43"/>
                        <a:pt x="24" y="43"/>
                        <a:pt x="24" y="43"/>
                      </a:cubicBezTo>
                      <a:cubicBezTo>
                        <a:pt x="21" y="42"/>
                        <a:pt x="17" y="42"/>
                        <a:pt x="16" y="40"/>
                      </a:cubicBezTo>
                      <a:cubicBezTo>
                        <a:pt x="18" y="41"/>
                        <a:pt x="19" y="40"/>
                        <a:pt x="22" y="40"/>
                      </a:cubicBezTo>
                      <a:cubicBezTo>
                        <a:pt x="19" y="41"/>
                        <a:pt x="23" y="41"/>
                        <a:pt x="23" y="42"/>
                      </a:cubicBezTo>
                      <a:cubicBezTo>
                        <a:pt x="23" y="42"/>
                        <a:pt x="24" y="42"/>
                        <a:pt x="24" y="42"/>
                      </a:cubicBezTo>
                      <a:cubicBezTo>
                        <a:pt x="22" y="41"/>
                        <a:pt x="22" y="41"/>
                        <a:pt x="22" y="41"/>
                      </a:cubicBezTo>
                      <a:cubicBezTo>
                        <a:pt x="24" y="41"/>
                        <a:pt x="24" y="40"/>
                        <a:pt x="24" y="40"/>
                      </a:cubicBezTo>
                      <a:cubicBezTo>
                        <a:pt x="20" y="40"/>
                        <a:pt x="22" y="39"/>
                        <a:pt x="20" y="39"/>
                      </a:cubicBezTo>
                      <a:cubicBezTo>
                        <a:pt x="22" y="39"/>
                        <a:pt x="23" y="39"/>
                        <a:pt x="23" y="39"/>
                      </a:cubicBezTo>
                      <a:cubicBezTo>
                        <a:pt x="26" y="39"/>
                        <a:pt x="18" y="38"/>
                        <a:pt x="21" y="38"/>
                      </a:cubicBezTo>
                      <a:cubicBezTo>
                        <a:pt x="21" y="38"/>
                        <a:pt x="21" y="38"/>
                        <a:pt x="21" y="38"/>
                      </a:cubicBezTo>
                      <a:cubicBezTo>
                        <a:pt x="20" y="38"/>
                        <a:pt x="21" y="37"/>
                        <a:pt x="22" y="37"/>
                      </a:cubicBezTo>
                      <a:cubicBezTo>
                        <a:pt x="22" y="37"/>
                        <a:pt x="22" y="37"/>
                        <a:pt x="22" y="37"/>
                      </a:cubicBezTo>
                      <a:cubicBezTo>
                        <a:pt x="23" y="36"/>
                        <a:pt x="22" y="34"/>
                        <a:pt x="19" y="34"/>
                      </a:cubicBezTo>
                      <a:cubicBezTo>
                        <a:pt x="19" y="34"/>
                        <a:pt x="23" y="34"/>
                        <a:pt x="24" y="34"/>
                      </a:cubicBezTo>
                      <a:cubicBezTo>
                        <a:pt x="12" y="32"/>
                        <a:pt x="12" y="32"/>
                        <a:pt x="12" y="32"/>
                      </a:cubicBezTo>
                      <a:cubicBezTo>
                        <a:pt x="15" y="32"/>
                        <a:pt x="22" y="32"/>
                        <a:pt x="24" y="33"/>
                      </a:cubicBezTo>
                      <a:cubicBezTo>
                        <a:pt x="24" y="32"/>
                        <a:pt x="25" y="32"/>
                        <a:pt x="24" y="31"/>
                      </a:cubicBezTo>
                      <a:cubicBezTo>
                        <a:pt x="23" y="32"/>
                        <a:pt x="19" y="32"/>
                        <a:pt x="19" y="32"/>
                      </a:cubicBezTo>
                      <a:cubicBezTo>
                        <a:pt x="22" y="31"/>
                        <a:pt x="21" y="31"/>
                        <a:pt x="24" y="30"/>
                      </a:cubicBezTo>
                      <a:cubicBezTo>
                        <a:pt x="23" y="31"/>
                        <a:pt x="18" y="30"/>
                        <a:pt x="18" y="30"/>
                      </a:cubicBezTo>
                      <a:cubicBezTo>
                        <a:pt x="19" y="30"/>
                        <a:pt x="23" y="30"/>
                        <a:pt x="23" y="30"/>
                      </a:cubicBezTo>
                      <a:cubicBezTo>
                        <a:pt x="19" y="29"/>
                        <a:pt x="19" y="29"/>
                        <a:pt x="19" y="29"/>
                      </a:cubicBezTo>
                      <a:cubicBezTo>
                        <a:pt x="20" y="29"/>
                        <a:pt x="23" y="29"/>
                        <a:pt x="24" y="29"/>
                      </a:cubicBezTo>
                      <a:cubicBezTo>
                        <a:pt x="23" y="29"/>
                        <a:pt x="24" y="28"/>
                        <a:pt x="24" y="28"/>
                      </a:cubicBezTo>
                      <a:cubicBezTo>
                        <a:pt x="23" y="28"/>
                        <a:pt x="23" y="28"/>
                        <a:pt x="23" y="28"/>
                      </a:cubicBezTo>
                      <a:cubicBezTo>
                        <a:pt x="23" y="27"/>
                        <a:pt x="16" y="27"/>
                        <a:pt x="17" y="26"/>
                      </a:cubicBezTo>
                      <a:cubicBezTo>
                        <a:pt x="18" y="26"/>
                        <a:pt x="22" y="26"/>
                        <a:pt x="23" y="26"/>
                      </a:cubicBezTo>
                      <a:cubicBezTo>
                        <a:pt x="21" y="26"/>
                        <a:pt x="12" y="25"/>
                        <a:pt x="10" y="24"/>
                      </a:cubicBezTo>
                      <a:cubicBezTo>
                        <a:pt x="11" y="23"/>
                        <a:pt x="11" y="23"/>
                        <a:pt x="11" y="23"/>
                      </a:cubicBezTo>
                      <a:cubicBezTo>
                        <a:pt x="10" y="23"/>
                        <a:pt x="10" y="23"/>
                        <a:pt x="10" y="23"/>
                      </a:cubicBezTo>
                      <a:cubicBezTo>
                        <a:pt x="13" y="23"/>
                        <a:pt x="21" y="25"/>
                        <a:pt x="23" y="25"/>
                      </a:cubicBezTo>
                      <a:cubicBezTo>
                        <a:pt x="24" y="25"/>
                        <a:pt x="25" y="25"/>
                        <a:pt x="25" y="24"/>
                      </a:cubicBezTo>
                      <a:cubicBezTo>
                        <a:pt x="26" y="24"/>
                        <a:pt x="27" y="25"/>
                        <a:pt x="27" y="25"/>
                      </a:cubicBezTo>
                      <a:cubicBezTo>
                        <a:pt x="28" y="24"/>
                        <a:pt x="28" y="24"/>
                        <a:pt x="28" y="24"/>
                      </a:cubicBezTo>
                      <a:cubicBezTo>
                        <a:pt x="25" y="24"/>
                        <a:pt x="25" y="22"/>
                        <a:pt x="23" y="22"/>
                      </a:cubicBezTo>
                      <a:cubicBezTo>
                        <a:pt x="25" y="24"/>
                        <a:pt x="25" y="24"/>
                        <a:pt x="25" y="24"/>
                      </a:cubicBezTo>
                      <a:cubicBezTo>
                        <a:pt x="23" y="24"/>
                        <a:pt x="18" y="23"/>
                        <a:pt x="18" y="22"/>
                      </a:cubicBezTo>
                      <a:cubicBezTo>
                        <a:pt x="19" y="22"/>
                        <a:pt x="23" y="22"/>
                        <a:pt x="24" y="22"/>
                      </a:cubicBezTo>
                      <a:cubicBezTo>
                        <a:pt x="23" y="22"/>
                        <a:pt x="22" y="21"/>
                        <a:pt x="23" y="21"/>
                      </a:cubicBezTo>
                      <a:cubicBezTo>
                        <a:pt x="24" y="22"/>
                        <a:pt x="24" y="22"/>
                        <a:pt x="24" y="22"/>
                      </a:cubicBezTo>
                      <a:cubicBezTo>
                        <a:pt x="25" y="21"/>
                        <a:pt x="21" y="21"/>
                        <a:pt x="23" y="20"/>
                      </a:cubicBezTo>
                      <a:cubicBezTo>
                        <a:pt x="23" y="20"/>
                        <a:pt x="27" y="19"/>
                        <a:pt x="25" y="19"/>
                      </a:cubicBezTo>
                      <a:cubicBezTo>
                        <a:pt x="22" y="20"/>
                        <a:pt x="13" y="20"/>
                        <a:pt x="10" y="19"/>
                      </a:cubicBezTo>
                      <a:cubicBezTo>
                        <a:pt x="11" y="19"/>
                        <a:pt x="13" y="18"/>
                        <a:pt x="15" y="18"/>
                      </a:cubicBezTo>
                      <a:cubicBezTo>
                        <a:pt x="17" y="18"/>
                        <a:pt x="20" y="19"/>
                        <a:pt x="23" y="18"/>
                      </a:cubicBezTo>
                      <a:cubicBezTo>
                        <a:pt x="22" y="18"/>
                        <a:pt x="21" y="18"/>
                        <a:pt x="21" y="18"/>
                      </a:cubicBezTo>
                      <a:cubicBezTo>
                        <a:pt x="21" y="18"/>
                        <a:pt x="23" y="18"/>
                        <a:pt x="23" y="17"/>
                      </a:cubicBezTo>
                      <a:cubicBezTo>
                        <a:pt x="20" y="17"/>
                        <a:pt x="23" y="16"/>
                        <a:pt x="20" y="17"/>
                      </a:cubicBezTo>
                      <a:cubicBezTo>
                        <a:pt x="19" y="17"/>
                        <a:pt x="21" y="17"/>
                        <a:pt x="21" y="16"/>
                      </a:cubicBezTo>
                      <a:cubicBezTo>
                        <a:pt x="19" y="16"/>
                        <a:pt x="15" y="15"/>
                        <a:pt x="14" y="15"/>
                      </a:cubicBezTo>
                      <a:cubicBezTo>
                        <a:pt x="15" y="15"/>
                        <a:pt x="16" y="15"/>
                        <a:pt x="16" y="15"/>
                      </a:cubicBezTo>
                      <a:cubicBezTo>
                        <a:pt x="16" y="14"/>
                        <a:pt x="17" y="13"/>
                        <a:pt x="17" y="12"/>
                      </a:cubicBezTo>
                      <a:cubicBezTo>
                        <a:pt x="18" y="12"/>
                        <a:pt x="19" y="11"/>
                        <a:pt x="20" y="12"/>
                      </a:cubicBezTo>
                      <a:cubicBezTo>
                        <a:pt x="20" y="11"/>
                        <a:pt x="19" y="11"/>
                        <a:pt x="19" y="11"/>
                      </a:cubicBezTo>
                      <a:cubicBezTo>
                        <a:pt x="21" y="10"/>
                        <a:pt x="19" y="12"/>
                        <a:pt x="22" y="11"/>
                      </a:cubicBezTo>
                      <a:cubicBezTo>
                        <a:pt x="20" y="11"/>
                        <a:pt x="20" y="10"/>
                        <a:pt x="19" y="10"/>
                      </a:cubicBezTo>
                      <a:cubicBezTo>
                        <a:pt x="16" y="10"/>
                        <a:pt x="18" y="11"/>
                        <a:pt x="19" y="11"/>
                      </a:cubicBezTo>
                      <a:cubicBezTo>
                        <a:pt x="16" y="11"/>
                        <a:pt x="12" y="11"/>
                        <a:pt x="11" y="10"/>
                      </a:cubicBezTo>
                      <a:cubicBezTo>
                        <a:pt x="10" y="9"/>
                        <a:pt x="13" y="9"/>
                        <a:pt x="12" y="9"/>
                      </a:cubicBezTo>
                      <a:cubicBezTo>
                        <a:pt x="13" y="8"/>
                        <a:pt x="6" y="8"/>
                        <a:pt x="9" y="6"/>
                      </a:cubicBezTo>
                      <a:cubicBezTo>
                        <a:pt x="11" y="6"/>
                        <a:pt x="13" y="6"/>
                        <a:pt x="15" y="6"/>
                      </a:cubicBezTo>
                      <a:cubicBezTo>
                        <a:pt x="16" y="7"/>
                        <a:pt x="13" y="7"/>
                        <a:pt x="13" y="8"/>
                      </a:cubicBezTo>
                      <a:cubicBezTo>
                        <a:pt x="14" y="7"/>
                        <a:pt x="14" y="7"/>
                        <a:pt x="14" y="7"/>
                      </a:cubicBezTo>
                      <a:cubicBezTo>
                        <a:pt x="15" y="7"/>
                        <a:pt x="16" y="8"/>
                        <a:pt x="15" y="8"/>
                      </a:cubicBezTo>
                      <a:cubicBezTo>
                        <a:pt x="17" y="8"/>
                        <a:pt x="16" y="5"/>
                        <a:pt x="17" y="4"/>
                      </a:cubicBezTo>
                      <a:cubicBezTo>
                        <a:pt x="17" y="4"/>
                        <a:pt x="16" y="4"/>
                        <a:pt x="15" y="4"/>
                      </a:cubicBezTo>
                      <a:cubicBezTo>
                        <a:pt x="15" y="4"/>
                        <a:pt x="15" y="4"/>
                        <a:pt x="15" y="4"/>
                      </a:cubicBezTo>
                      <a:cubicBezTo>
                        <a:pt x="14" y="5"/>
                        <a:pt x="13" y="4"/>
                        <a:pt x="12" y="4"/>
                      </a:cubicBezTo>
                      <a:cubicBezTo>
                        <a:pt x="11" y="3"/>
                        <a:pt x="9" y="3"/>
                        <a:pt x="10" y="2"/>
                      </a:cubicBezTo>
                      <a:cubicBezTo>
                        <a:pt x="12" y="2"/>
                        <a:pt x="12" y="2"/>
                        <a:pt x="12" y="2"/>
                      </a:cubicBezTo>
                      <a:cubicBezTo>
                        <a:pt x="12" y="2"/>
                        <a:pt x="11" y="2"/>
                        <a:pt x="12" y="3"/>
                      </a:cubicBezTo>
                      <a:cubicBezTo>
                        <a:pt x="11" y="2"/>
                        <a:pt x="15" y="2"/>
                        <a:pt x="12" y="1"/>
                      </a:cubicBezTo>
                      <a:cubicBezTo>
                        <a:pt x="10" y="2"/>
                        <a:pt x="10" y="2"/>
                        <a:pt x="10" y="2"/>
                      </a:cubicBezTo>
                      <a:cubicBezTo>
                        <a:pt x="9" y="1"/>
                        <a:pt x="6" y="1"/>
                        <a:pt x="7" y="0"/>
                      </a:cubicBezTo>
                      <a:cubicBezTo>
                        <a:pt x="5" y="0"/>
                        <a:pt x="7" y="0"/>
                        <a:pt x="4" y="1"/>
                      </a:cubicBezTo>
                      <a:cubicBezTo>
                        <a:pt x="8" y="0"/>
                        <a:pt x="4" y="2"/>
                        <a:pt x="8" y="2"/>
                      </a:cubicBezTo>
                      <a:cubicBezTo>
                        <a:pt x="5" y="2"/>
                        <a:pt x="7" y="2"/>
                        <a:pt x="4" y="3"/>
                      </a:cubicBezTo>
                      <a:cubicBezTo>
                        <a:pt x="5" y="3"/>
                        <a:pt x="5" y="3"/>
                        <a:pt x="5" y="3"/>
                      </a:cubicBezTo>
                      <a:cubicBezTo>
                        <a:pt x="5" y="3"/>
                        <a:pt x="5" y="3"/>
                        <a:pt x="6" y="3"/>
                      </a:cubicBezTo>
                      <a:cubicBezTo>
                        <a:pt x="6" y="3"/>
                        <a:pt x="6" y="3"/>
                        <a:pt x="6" y="3"/>
                      </a:cubicBezTo>
                      <a:cubicBezTo>
                        <a:pt x="6" y="3"/>
                        <a:pt x="6" y="3"/>
                        <a:pt x="6" y="3"/>
                      </a:cubicBezTo>
                      <a:cubicBezTo>
                        <a:pt x="6" y="3"/>
                        <a:pt x="6" y="3"/>
                        <a:pt x="6" y="3"/>
                      </a:cubicBezTo>
                      <a:cubicBezTo>
                        <a:pt x="6" y="3"/>
                        <a:pt x="6" y="3"/>
                        <a:pt x="7" y="3"/>
                      </a:cubicBezTo>
                      <a:cubicBezTo>
                        <a:pt x="9" y="3"/>
                        <a:pt x="9" y="4"/>
                        <a:pt x="10" y="5"/>
                      </a:cubicBezTo>
                      <a:cubicBezTo>
                        <a:pt x="9" y="5"/>
                        <a:pt x="9" y="4"/>
                        <a:pt x="8" y="5"/>
                      </a:cubicBezTo>
                      <a:cubicBezTo>
                        <a:pt x="9" y="5"/>
                        <a:pt x="9" y="5"/>
                        <a:pt x="9" y="5"/>
                      </a:cubicBezTo>
                      <a:cubicBezTo>
                        <a:pt x="8" y="5"/>
                        <a:pt x="6" y="6"/>
                        <a:pt x="5" y="5"/>
                      </a:cubicBezTo>
                      <a:cubicBezTo>
                        <a:pt x="5" y="6"/>
                        <a:pt x="5" y="6"/>
                        <a:pt x="5" y="6"/>
                      </a:cubicBezTo>
                      <a:cubicBezTo>
                        <a:pt x="4" y="6"/>
                        <a:pt x="4" y="7"/>
                        <a:pt x="5" y="7"/>
                      </a:cubicBezTo>
                      <a:cubicBezTo>
                        <a:pt x="4" y="8"/>
                        <a:pt x="7" y="8"/>
                        <a:pt x="5" y="8"/>
                      </a:cubicBezTo>
                      <a:cubicBezTo>
                        <a:pt x="6" y="9"/>
                        <a:pt x="6" y="9"/>
                        <a:pt x="6" y="9"/>
                      </a:cubicBezTo>
                      <a:cubicBezTo>
                        <a:pt x="6" y="9"/>
                        <a:pt x="6" y="9"/>
                        <a:pt x="6" y="9"/>
                      </a:cubicBezTo>
                      <a:cubicBezTo>
                        <a:pt x="6" y="10"/>
                        <a:pt x="9" y="11"/>
                        <a:pt x="6" y="12"/>
                      </a:cubicBezTo>
                      <a:cubicBezTo>
                        <a:pt x="6" y="13"/>
                        <a:pt x="7" y="13"/>
                        <a:pt x="6" y="14"/>
                      </a:cubicBezTo>
                      <a:cubicBezTo>
                        <a:pt x="4" y="14"/>
                        <a:pt x="4" y="14"/>
                        <a:pt x="4" y="14"/>
                      </a:cubicBezTo>
                      <a:cubicBezTo>
                        <a:pt x="5" y="14"/>
                        <a:pt x="3" y="15"/>
                        <a:pt x="5" y="15"/>
                      </a:cubicBezTo>
                      <a:cubicBezTo>
                        <a:pt x="0" y="16"/>
                        <a:pt x="4" y="17"/>
                        <a:pt x="3" y="18"/>
                      </a:cubicBezTo>
                      <a:cubicBezTo>
                        <a:pt x="5" y="18"/>
                        <a:pt x="5" y="18"/>
                        <a:pt x="5" y="18"/>
                      </a:cubicBezTo>
                      <a:cubicBezTo>
                        <a:pt x="5" y="19"/>
                        <a:pt x="5" y="19"/>
                        <a:pt x="6" y="20"/>
                      </a:cubicBezTo>
                      <a:cubicBezTo>
                        <a:pt x="8" y="20"/>
                        <a:pt x="8" y="20"/>
                        <a:pt x="8" y="20"/>
                      </a:cubicBezTo>
                      <a:cubicBezTo>
                        <a:pt x="9" y="21"/>
                        <a:pt x="7" y="22"/>
                        <a:pt x="7" y="23"/>
                      </a:cubicBezTo>
                      <a:cubicBezTo>
                        <a:pt x="6" y="22"/>
                        <a:pt x="6" y="22"/>
                        <a:pt x="7" y="22"/>
                      </a:cubicBezTo>
                      <a:cubicBezTo>
                        <a:pt x="3" y="23"/>
                        <a:pt x="10" y="24"/>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7" y="26"/>
                        <a:pt x="7" y="26"/>
                      </a:cubicBezTo>
                      <a:cubicBezTo>
                        <a:pt x="7" y="26"/>
                        <a:pt x="7" y="27"/>
                        <a:pt x="7" y="27"/>
                      </a:cubicBezTo>
                      <a:cubicBezTo>
                        <a:pt x="5" y="27"/>
                        <a:pt x="5" y="27"/>
                        <a:pt x="5" y="27"/>
                      </a:cubicBezTo>
                      <a:cubicBezTo>
                        <a:pt x="5" y="27"/>
                        <a:pt x="5" y="27"/>
                        <a:pt x="6" y="27"/>
                      </a:cubicBezTo>
                      <a:cubicBezTo>
                        <a:pt x="5" y="27"/>
                        <a:pt x="6" y="27"/>
                        <a:pt x="8" y="27"/>
                      </a:cubicBezTo>
                      <a:cubicBezTo>
                        <a:pt x="8" y="27"/>
                        <a:pt x="9" y="28"/>
                        <a:pt x="9" y="28"/>
                      </a:cubicBezTo>
                      <a:cubicBezTo>
                        <a:pt x="6" y="28"/>
                        <a:pt x="10" y="28"/>
                        <a:pt x="7" y="29"/>
                      </a:cubicBezTo>
                      <a:cubicBezTo>
                        <a:pt x="8" y="29"/>
                        <a:pt x="8" y="30"/>
                        <a:pt x="11" y="30"/>
                      </a:cubicBezTo>
                      <a:cubicBezTo>
                        <a:pt x="11" y="30"/>
                        <a:pt x="11" y="30"/>
                        <a:pt x="11" y="30"/>
                      </a:cubicBezTo>
                      <a:cubicBezTo>
                        <a:pt x="10" y="31"/>
                        <a:pt x="10" y="31"/>
                        <a:pt x="11" y="31"/>
                      </a:cubicBezTo>
                      <a:cubicBezTo>
                        <a:pt x="8" y="31"/>
                        <a:pt x="8" y="31"/>
                        <a:pt x="8" y="31"/>
                      </a:cubicBezTo>
                      <a:cubicBezTo>
                        <a:pt x="12" y="32"/>
                        <a:pt x="12" y="32"/>
                        <a:pt x="12" y="32"/>
                      </a:cubicBezTo>
                      <a:cubicBezTo>
                        <a:pt x="10" y="33"/>
                        <a:pt x="9" y="33"/>
                        <a:pt x="7" y="32"/>
                      </a:cubicBezTo>
                      <a:cubicBezTo>
                        <a:pt x="10" y="33"/>
                        <a:pt x="9" y="33"/>
                        <a:pt x="11" y="34"/>
                      </a:cubicBezTo>
                      <a:cubicBezTo>
                        <a:pt x="10" y="34"/>
                        <a:pt x="10" y="34"/>
                        <a:pt x="10" y="34"/>
                      </a:cubicBezTo>
                      <a:cubicBezTo>
                        <a:pt x="10" y="34"/>
                        <a:pt x="12" y="35"/>
                        <a:pt x="11" y="35"/>
                      </a:cubicBezTo>
                      <a:cubicBezTo>
                        <a:pt x="8" y="36"/>
                        <a:pt x="10" y="38"/>
                        <a:pt x="8" y="40"/>
                      </a:cubicBezTo>
                      <a:cubicBezTo>
                        <a:pt x="12" y="40"/>
                        <a:pt x="5" y="41"/>
                        <a:pt x="9" y="41"/>
                      </a:cubicBezTo>
                      <a:cubicBezTo>
                        <a:pt x="8" y="41"/>
                        <a:pt x="7" y="42"/>
                        <a:pt x="6" y="41"/>
                      </a:cubicBezTo>
                      <a:cubicBezTo>
                        <a:pt x="7" y="42"/>
                        <a:pt x="5" y="43"/>
                        <a:pt x="8" y="43"/>
                      </a:cubicBezTo>
                      <a:cubicBezTo>
                        <a:pt x="7" y="43"/>
                        <a:pt x="6" y="43"/>
                        <a:pt x="5" y="43"/>
                      </a:cubicBezTo>
                      <a:cubicBezTo>
                        <a:pt x="6" y="43"/>
                        <a:pt x="6" y="43"/>
                        <a:pt x="6" y="44"/>
                      </a:cubicBezTo>
                      <a:cubicBezTo>
                        <a:pt x="5" y="44"/>
                        <a:pt x="5" y="43"/>
                        <a:pt x="4" y="43"/>
                      </a:cubicBezTo>
                      <a:cubicBezTo>
                        <a:pt x="4" y="44"/>
                        <a:pt x="8" y="44"/>
                        <a:pt x="11" y="44"/>
                      </a:cubicBezTo>
                      <a:cubicBezTo>
                        <a:pt x="10" y="45"/>
                        <a:pt x="10" y="45"/>
                        <a:pt x="12" y="45"/>
                      </a:cubicBezTo>
                      <a:cubicBezTo>
                        <a:pt x="11" y="46"/>
                        <a:pt x="10" y="46"/>
                        <a:pt x="9" y="45"/>
                      </a:cubicBezTo>
                      <a:cubicBezTo>
                        <a:pt x="9" y="46"/>
                        <a:pt x="8" y="47"/>
                        <a:pt x="10" y="47"/>
                      </a:cubicBezTo>
                      <a:cubicBezTo>
                        <a:pt x="10" y="47"/>
                        <a:pt x="10" y="48"/>
                        <a:pt x="10" y="48"/>
                      </a:cubicBezTo>
                      <a:cubicBezTo>
                        <a:pt x="10" y="49"/>
                        <a:pt x="10" y="49"/>
                        <a:pt x="10" y="49"/>
                      </a:cubicBezTo>
                      <a:cubicBezTo>
                        <a:pt x="11" y="49"/>
                        <a:pt x="11" y="49"/>
                        <a:pt x="11" y="49"/>
                      </a:cubicBezTo>
                      <a:cubicBezTo>
                        <a:pt x="14" y="49"/>
                        <a:pt x="11" y="50"/>
                        <a:pt x="12" y="50"/>
                      </a:cubicBezTo>
                      <a:cubicBezTo>
                        <a:pt x="12" y="50"/>
                        <a:pt x="12" y="50"/>
                        <a:pt x="12" y="50"/>
                      </a:cubicBezTo>
                      <a:cubicBezTo>
                        <a:pt x="9" y="52"/>
                        <a:pt x="13" y="51"/>
                        <a:pt x="10" y="52"/>
                      </a:cubicBezTo>
                      <a:cubicBezTo>
                        <a:pt x="12" y="52"/>
                        <a:pt x="12" y="52"/>
                        <a:pt x="12" y="52"/>
                      </a:cubicBezTo>
                      <a:cubicBezTo>
                        <a:pt x="16" y="52"/>
                        <a:pt x="10" y="53"/>
                        <a:pt x="11" y="54"/>
                      </a:cubicBezTo>
                      <a:cubicBezTo>
                        <a:pt x="12" y="54"/>
                        <a:pt x="12" y="54"/>
                        <a:pt x="12" y="54"/>
                      </a:cubicBezTo>
                      <a:cubicBezTo>
                        <a:pt x="14" y="54"/>
                        <a:pt x="7" y="55"/>
                        <a:pt x="6" y="55"/>
                      </a:cubicBezTo>
                      <a:cubicBezTo>
                        <a:pt x="6" y="56"/>
                        <a:pt x="5" y="55"/>
                        <a:pt x="5" y="55"/>
                      </a:cubicBezTo>
                      <a:cubicBezTo>
                        <a:pt x="3" y="56"/>
                        <a:pt x="8" y="55"/>
                        <a:pt x="8" y="56"/>
                      </a:cubicBezTo>
                      <a:cubicBezTo>
                        <a:pt x="7" y="56"/>
                        <a:pt x="5" y="56"/>
                        <a:pt x="5" y="56"/>
                      </a:cubicBezTo>
                      <a:cubicBezTo>
                        <a:pt x="4" y="57"/>
                        <a:pt x="9" y="58"/>
                        <a:pt x="6" y="59"/>
                      </a:cubicBezTo>
                      <a:cubicBezTo>
                        <a:pt x="7" y="59"/>
                        <a:pt x="9" y="59"/>
                        <a:pt x="9" y="59"/>
                      </a:cubicBezTo>
                      <a:cubicBezTo>
                        <a:pt x="10" y="59"/>
                        <a:pt x="5" y="60"/>
                        <a:pt x="9" y="61"/>
                      </a:cubicBezTo>
                      <a:cubicBezTo>
                        <a:pt x="8" y="61"/>
                        <a:pt x="8" y="61"/>
                        <a:pt x="8" y="61"/>
                      </a:cubicBezTo>
                      <a:cubicBezTo>
                        <a:pt x="9" y="62"/>
                        <a:pt x="9" y="63"/>
                        <a:pt x="11" y="63"/>
                      </a:cubicBezTo>
                      <a:cubicBezTo>
                        <a:pt x="4" y="63"/>
                        <a:pt x="14" y="66"/>
                        <a:pt x="8" y="66"/>
                      </a:cubicBezTo>
                      <a:cubicBezTo>
                        <a:pt x="8" y="67"/>
                        <a:pt x="8" y="67"/>
                        <a:pt x="8" y="67"/>
                      </a:cubicBezTo>
                      <a:cubicBezTo>
                        <a:pt x="8" y="67"/>
                        <a:pt x="8" y="67"/>
                        <a:pt x="8" y="67"/>
                      </a:cubicBezTo>
                      <a:cubicBezTo>
                        <a:pt x="7" y="68"/>
                        <a:pt x="9" y="68"/>
                        <a:pt x="10" y="68"/>
                      </a:cubicBezTo>
                      <a:cubicBezTo>
                        <a:pt x="10" y="69"/>
                        <a:pt x="9" y="69"/>
                        <a:pt x="9" y="68"/>
                      </a:cubicBezTo>
                      <a:cubicBezTo>
                        <a:pt x="8" y="70"/>
                        <a:pt x="8" y="70"/>
                        <a:pt x="11" y="71"/>
                      </a:cubicBezTo>
                      <a:cubicBezTo>
                        <a:pt x="9" y="71"/>
                        <a:pt x="9" y="71"/>
                        <a:pt x="9" y="71"/>
                      </a:cubicBezTo>
                      <a:cubicBezTo>
                        <a:pt x="10" y="71"/>
                        <a:pt x="6" y="73"/>
                        <a:pt x="8" y="74"/>
                      </a:cubicBezTo>
                      <a:cubicBezTo>
                        <a:pt x="8" y="74"/>
                        <a:pt x="8" y="74"/>
                        <a:pt x="7" y="74"/>
                      </a:cubicBezTo>
                      <a:cubicBezTo>
                        <a:pt x="10" y="75"/>
                        <a:pt x="2" y="77"/>
                        <a:pt x="9" y="78"/>
                      </a:cubicBezTo>
                      <a:cubicBezTo>
                        <a:pt x="11" y="79"/>
                        <a:pt x="11" y="79"/>
                        <a:pt x="11" y="79"/>
                      </a:cubicBezTo>
                      <a:cubicBezTo>
                        <a:pt x="12" y="78"/>
                        <a:pt x="14" y="79"/>
                        <a:pt x="15" y="79"/>
                      </a:cubicBezTo>
                      <a:cubicBezTo>
                        <a:pt x="16" y="79"/>
                        <a:pt x="13" y="80"/>
                        <a:pt x="13" y="79"/>
                      </a:cubicBezTo>
                      <a:cubicBezTo>
                        <a:pt x="13" y="79"/>
                        <a:pt x="13" y="79"/>
                        <a:pt x="13" y="79"/>
                      </a:cubicBezTo>
                      <a:cubicBezTo>
                        <a:pt x="9" y="79"/>
                        <a:pt x="12" y="81"/>
                        <a:pt x="9" y="81"/>
                      </a:cubicBezTo>
                      <a:cubicBezTo>
                        <a:pt x="9" y="83"/>
                        <a:pt x="7" y="85"/>
                        <a:pt x="7" y="88"/>
                      </a:cubicBezTo>
                      <a:cubicBezTo>
                        <a:pt x="10" y="87"/>
                        <a:pt x="10" y="87"/>
                        <a:pt x="10" y="87"/>
                      </a:cubicBezTo>
                      <a:cubicBezTo>
                        <a:pt x="10" y="88"/>
                        <a:pt x="10" y="88"/>
                        <a:pt x="10" y="88"/>
                      </a:cubicBezTo>
                      <a:cubicBezTo>
                        <a:pt x="9" y="88"/>
                        <a:pt x="8" y="88"/>
                        <a:pt x="8" y="88"/>
                      </a:cubicBezTo>
                      <a:cubicBezTo>
                        <a:pt x="6" y="88"/>
                        <a:pt x="9" y="89"/>
                        <a:pt x="10" y="89"/>
                      </a:cubicBezTo>
                      <a:cubicBezTo>
                        <a:pt x="9" y="90"/>
                        <a:pt x="6" y="88"/>
                        <a:pt x="6" y="89"/>
                      </a:cubicBezTo>
                      <a:cubicBezTo>
                        <a:pt x="7" y="89"/>
                        <a:pt x="7" y="89"/>
                        <a:pt x="7" y="89"/>
                      </a:cubicBezTo>
                      <a:cubicBezTo>
                        <a:pt x="7" y="89"/>
                        <a:pt x="7" y="89"/>
                        <a:pt x="7" y="89"/>
                      </a:cubicBezTo>
                      <a:cubicBezTo>
                        <a:pt x="8" y="89"/>
                        <a:pt x="9" y="89"/>
                        <a:pt x="9" y="90"/>
                      </a:cubicBezTo>
                      <a:cubicBezTo>
                        <a:pt x="9" y="91"/>
                        <a:pt x="7" y="90"/>
                        <a:pt x="7" y="90"/>
                      </a:cubicBezTo>
                      <a:cubicBezTo>
                        <a:pt x="7" y="90"/>
                        <a:pt x="7" y="91"/>
                        <a:pt x="7" y="91"/>
                      </a:cubicBezTo>
                      <a:cubicBezTo>
                        <a:pt x="7" y="92"/>
                        <a:pt x="7" y="92"/>
                        <a:pt x="7" y="92"/>
                      </a:cubicBezTo>
                      <a:cubicBezTo>
                        <a:pt x="9" y="91"/>
                        <a:pt x="9" y="91"/>
                        <a:pt x="9" y="91"/>
                      </a:cubicBezTo>
                      <a:cubicBezTo>
                        <a:pt x="10" y="92"/>
                        <a:pt x="9" y="92"/>
                        <a:pt x="12" y="92"/>
                      </a:cubicBezTo>
                      <a:cubicBezTo>
                        <a:pt x="8" y="92"/>
                        <a:pt x="10" y="95"/>
                        <a:pt x="9" y="96"/>
                      </a:cubicBezTo>
                      <a:cubicBezTo>
                        <a:pt x="11" y="96"/>
                        <a:pt x="11" y="97"/>
                        <a:pt x="10" y="98"/>
                      </a:cubicBezTo>
                      <a:cubicBezTo>
                        <a:pt x="11" y="98"/>
                        <a:pt x="14" y="98"/>
                        <a:pt x="13" y="98"/>
                      </a:cubicBezTo>
                      <a:cubicBezTo>
                        <a:pt x="8" y="98"/>
                        <a:pt x="11" y="99"/>
                        <a:pt x="7" y="100"/>
                      </a:cubicBezTo>
                      <a:cubicBezTo>
                        <a:pt x="10" y="99"/>
                        <a:pt x="8" y="102"/>
                        <a:pt x="11" y="101"/>
                      </a:cubicBezTo>
                      <a:cubicBezTo>
                        <a:pt x="11" y="101"/>
                        <a:pt x="9" y="101"/>
                        <a:pt x="8" y="101"/>
                      </a:cubicBezTo>
                      <a:cubicBezTo>
                        <a:pt x="10" y="103"/>
                        <a:pt x="7" y="104"/>
                        <a:pt x="7" y="106"/>
                      </a:cubicBezTo>
                      <a:cubicBezTo>
                        <a:pt x="8" y="106"/>
                        <a:pt x="9" y="106"/>
                        <a:pt x="10" y="106"/>
                      </a:cubicBezTo>
                      <a:cubicBezTo>
                        <a:pt x="7" y="107"/>
                        <a:pt x="7" y="107"/>
                        <a:pt x="7" y="107"/>
                      </a:cubicBezTo>
                      <a:cubicBezTo>
                        <a:pt x="7" y="107"/>
                        <a:pt x="11" y="107"/>
                        <a:pt x="8" y="108"/>
                      </a:cubicBezTo>
                      <a:cubicBezTo>
                        <a:pt x="9" y="107"/>
                        <a:pt x="10" y="107"/>
                        <a:pt x="10" y="108"/>
                      </a:cubicBezTo>
                      <a:cubicBezTo>
                        <a:pt x="7" y="111"/>
                        <a:pt x="13" y="114"/>
                        <a:pt x="6" y="117"/>
                      </a:cubicBezTo>
                      <a:cubicBezTo>
                        <a:pt x="8" y="117"/>
                        <a:pt x="8" y="117"/>
                        <a:pt x="8" y="117"/>
                      </a:cubicBezTo>
                      <a:cubicBezTo>
                        <a:pt x="8" y="117"/>
                        <a:pt x="10" y="117"/>
                        <a:pt x="11" y="117"/>
                      </a:cubicBezTo>
                      <a:cubicBezTo>
                        <a:pt x="8" y="118"/>
                        <a:pt x="8" y="118"/>
                        <a:pt x="8" y="118"/>
                      </a:cubicBezTo>
                      <a:cubicBezTo>
                        <a:pt x="11" y="119"/>
                        <a:pt x="8" y="120"/>
                        <a:pt x="11" y="120"/>
                      </a:cubicBezTo>
                      <a:cubicBezTo>
                        <a:pt x="10" y="120"/>
                        <a:pt x="10" y="120"/>
                        <a:pt x="10" y="120"/>
                      </a:cubicBezTo>
                      <a:cubicBezTo>
                        <a:pt x="13" y="120"/>
                        <a:pt x="17" y="119"/>
                        <a:pt x="21" y="119"/>
                      </a:cubicBezTo>
                      <a:cubicBezTo>
                        <a:pt x="17" y="118"/>
                        <a:pt x="26" y="117"/>
                        <a:pt x="21" y="116"/>
                      </a:cubicBezTo>
                      <a:cubicBezTo>
                        <a:pt x="22" y="116"/>
                        <a:pt x="22" y="116"/>
                        <a:pt x="23" y="116"/>
                      </a:cubicBezTo>
                      <a:cubicBezTo>
                        <a:pt x="21" y="116"/>
                        <a:pt x="21" y="116"/>
                        <a:pt x="22" y="115"/>
                      </a:cubicBezTo>
                      <a:cubicBezTo>
                        <a:pt x="22" y="115"/>
                        <a:pt x="22" y="115"/>
                        <a:pt x="22" y="115"/>
                      </a:cubicBezTo>
                      <a:cubicBezTo>
                        <a:pt x="22" y="114"/>
                        <a:pt x="23" y="113"/>
                        <a:pt x="24" y="111"/>
                      </a:cubicBezTo>
                      <a:cubicBezTo>
                        <a:pt x="23" y="111"/>
                        <a:pt x="23" y="111"/>
                        <a:pt x="23" y="111"/>
                      </a:cubicBezTo>
                      <a:cubicBezTo>
                        <a:pt x="23" y="111"/>
                        <a:pt x="23" y="111"/>
                        <a:pt x="24" y="111"/>
                      </a:cubicBezTo>
                      <a:cubicBezTo>
                        <a:pt x="21" y="110"/>
                        <a:pt x="24" y="112"/>
                        <a:pt x="21" y="111"/>
                      </a:cubicBezTo>
                      <a:cubicBezTo>
                        <a:pt x="24" y="111"/>
                        <a:pt x="21" y="109"/>
                        <a:pt x="25" y="108"/>
                      </a:cubicBezTo>
                      <a:cubicBezTo>
                        <a:pt x="25" y="108"/>
                        <a:pt x="23" y="108"/>
                        <a:pt x="23" y="108"/>
                      </a:cubicBezTo>
                      <a:cubicBezTo>
                        <a:pt x="24" y="108"/>
                        <a:pt x="24" y="108"/>
                        <a:pt x="24" y="108"/>
                      </a:cubicBezTo>
                      <a:cubicBezTo>
                        <a:pt x="22" y="107"/>
                        <a:pt x="22" y="107"/>
                        <a:pt x="22" y="107"/>
                      </a:cubicBezTo>
                      <a:cubicBezTo>
                        <a:pt x="23" y="107"/>
                        <a:pt x="24" y="107"/>
                        <a:pt x="25" y="107"/>
                      </a:cubicBezTo>
                      <a:cubicBezTo>
                        <a:pt x="25" y="107"/>
                        <a:pt x="26" y="107"/>
                        <a:pt x="26" y="107"/>
                      </a:cubicBezTo>
                      <a:cubicBezTo>
                        <a:pt x="27" y="107"/>
                        <a:pt x="25" y="106"/>
                        <a:pt x="26" y="106"/>
                      </a:cubicBezTo>
                      <a:cubicBezTo>
                        <a:pt x="25" y="106"/>
                        <a:pt x="25" y="106"/>
                        <a:pt x="25" y="106"/>
                      </a:cubicBezTo>
                      <a:cubicBezTo>
                        <a:pt x="24" y="105"/>
                        <a:pt x="25" y="103"/>
                        <a:pt x="23" y="101"/>
                      </a:cubicBezTo>
                      <a:cubicBezTo>
                        <a:pt x="22" y="101"/>
                        <a:pt x="22" y="101"/>
                        <a:pt x="22" y="101"/>
                      </a:cubicBezTo>
                      <a:cubicBezTo>
                        <a:pt x="20" y="100"/>
                        <a:pt x="23" y="100"/>
                        <a:pt x="22" y="99"/>
                      </a:cubicBezTo>
                      <a:cubicBezTo>
                        <a:pt x="22" y="99"/>
                        <a:pt x="22" y="99"/>
                        <a:pt x="22" y="99"/>
                      </a:cubicBezTo>
                      <a:cubicBezTo>
                        <a:pt x="22" y="99"/>
                        <a:pt x="21" y="98"/>
                        <a:pt x="21" y="98"/>
                      </a:cubicBezTo>
                      <a:cubicBezTo>
                        <a:pt x="22" y="98"/>
                        <a:pt x="23" y="97"/>
                        <a:pt x="24" y="98"/>
                      </a:cubicBezTo>
                      <a:cubicBezTo>
                        <a:pt x="23" y="96"/>
                        <a:pt x="23" y="97"/>
                        <a:pt x="20" y="96"/>
                      </a:cubicBezTo>
                      <a:cubicBezTo>
                        <a:pt x="21" y="96"/>
                        <a:pt x="21" y="96"/>
                        <a:pt x="21" y="96"/>
                      </a:cubicBezTo>
                      <a:cubicBezTo>
                        <a:pt x="20" y="96"/>
                        <a:pt x="19" y="96"/>
                        <a:pt x="19" y="95"/>
                      </a:cubicBezTo>
                      <a:cubicBezTo>
                        <a:pt x="20" y="95"/>
                        <a:pt x="21" y="95"/>
                        <a:pt x="23" y="95"/>
                      </a:cubicBezTo>
                      <a:cubicBezTo>
                        <a:pt x="26" y="94"/>
                        <a:pt x="19" y="93"/>
                        <a:pt x="24" y="92"/>
                      </a:cubicBezTo>
                      <a:cubicBezTo>
                        <a:pt x="20" y="92"/>
                        <a:pt x="22" y="94"/>
                        <a:pt x="21" y="93"/>
                      </a:cubicBezTo>
                      <a:cubicBezTo>
                        <a:pt x="20" y="94"/>
                        <a:pt x="18" y="93"/>
                        <a:pt x="18" y="92"/>
                      </a:cubicBezTo>
                      <a:cubicBezTo>
                        <a:pt x="18" y="92"/>
                        <a:pt x="24" y="92"/>
                        <a:pt x="23" y="90"/>
                      </a:cubicBezTo>
                      <a:cubicBezTo>
                        <a:pt x="23" y="91"/>
                        <a:pt x="24" y="91"/>
                        <a:pt x="24" y="91"/>
                      </a:cubicBezTo>
                      <a:cubicBezTo>
                        <a:pt x="25" y="90"/>
                        <a:pt x="22" y="90"/>
                        <a:pt x="24" y="89"/>
                      </a:cubicBezTo>
                      <a:cubicBezTo>
                        <a:pt x="22" y="89"/>
                        <a:pt x="24" y="89"/>
                        <a:pt x="21" y="89"/>
                      </a:cubicBezTo>
                      <a:cubicBezTo>
                        <a:pt x="22" y="90"/>
                        <a:pt x="22" y="90"/>
                        <a:pt x="22" y="90"/>
                      </a:cubicBezTo>
                      <a:cubicBezTo>
                        <a:pt x="21" y="89"/>
                        <a:pt x="17" y="88"/>
                        <a:pt x="19" y="88"/>
                      </a:cubicBezTo>
                      <a:cubicBezTo>
                        <a:pt x="20" y="88"/>
                        <a:pt x="20" y="88"/>
                        <a:pt x="21" y="88"/>
                      </a:cubicBezTo>
                      <a:cubicBezTo>
                        <a:pt x="22" y="88"/>
                        <a:pt x="20" y="88"/>
                        <a:pt x="21" y="87"/>
                      </a:cubicBezTo>
                      <a:cubicBezTo>
                        <a:pt x="24" y="87"/>
                        <a:pt x="22" y="88"/>
                        <a:pt x="24" y="89"/>
                      </a:cubicBezTo>
                      <a:cubicBezTo>
                        <a:pt x="26" y="89"/>
                        <a:pt x="22" y="88"/>
                        <a:pt x="26" y="88"/>
                      </a:cubicBezTo>
                      <a:cubicBezTo>
                        <a:pt x="21" y="88"/>
                        <a:pt x="26" y="87"/>
                        <a:pt x="23" y="86"/>
                      </a:cubicBezTo>
                      <a:cubicBezTo>
                        <a:pt x="25" y="86"/>
                        <a:pt x="25" y="86"/>
                        <a:pt x="25" y="86"/>
                      </a:cubicBezTo>
                      <a:cubicBezTo>
                        <a:pt x="24" y="86"/>
                        <a:pt x="23" y="86"/>
                        <a:pt x="23" y="86"/>
                      </a:cubicBezTo>
                      <a:cubicBezTo>
                        <a:pt x="26" y="86"/>
                        <a:pt x="26" y="86"/>
                        <a:pt x="26" y="86"/>
                      </a:cubicBezTo>
                      <a:cubicBezTo>
                        <a:pt x="24" y="86"/>
                        <a:pt x="28" y="85"/>
                        <a:pt x="27" y="84"/>
                      </a:cubicBezTo>
                      <a:cubicBezTo>
                        <a:pt x="27" y="86"/>
                        <a:pt x="24" y="85"/>
                        <a:pt x="23" y="85"/>
                      </a:cubicBezTo>
                      <a:cubicBezTo>
                        <a:pt x="20" y="84"/>
                        <a:pt x="28" y="84"/>
                        <a:pt x="27" y="83"/>
                      </a:cubicBezTo>
                      <a:cubicBezTo>
                        <a:pt x="27" y="83"/>
                        <a:pt x="26" y="84"/>
                        <a:pt x="25" y="83"/>
                      </a:cubicBezTo>
                      <a:cubicBezTo>
                        <a:pt x="25" y="83"/>
                        <a:pt x="26" y="82"/>
                        <a:pt x="27" y="82"/>
                      </a:cubicBezTo>
                      <a:cubicBezTo>
                        <a:pt x="27" y="81"/>
                        <a:pt x="25" y="82"/>
                        <a:pt x="24" y="82"/>
                      </a:cubicBezTo>
                      <a:cubicBezTo>
                        <a:pt x="26" y="82"/>
                        <a:pt x="23" y="81"/>
                        <a:pt x="22" y="81"/>
                      </a:cubicBezTo>
                      <a:cubicBezTo>
                        <a:pt x="24" y="81"/>
                        <a:pt x="24" y="81"/>
                        <a:pt x="24" y="81"/>
                      </a:cubicBezTo>
                      <a:cubicBezTo>
                        <a:pt x="25" y="80"/>
                        <a:pt x="20" y="81"/>
                        <a:pt x="22" y="79"/>
                      </a:cubicBezTo>
                      <a:cubicBezTo>
                        <a:pt x="24" y="80"/>
                        <a:pt x="24" y="80"/>
                        <a:pt x="24" y="80"/>
                      </a:cubicBezTo>
                      <a:cubicBezTo>
                        <a:pt x="24" y="79"/>
                        <a:pt x="24" y="79"/>
                        <a:pt x="24" y="79"/>
                      </a:cubicBezTo>
                      <a:cubicBezTo>
                        <a:pt x="26" y="79"/>
                        <a:pt x="26" y="79"/>
                        <a:pt x="26" y="79"/>
                      </a:cubicBezTo>
                      <a:cubicBezTo>
                        <a:pt x="24" y="79"/>
                        <a:pt x="25" y="79"/>
                        <a:pt x="25" y="78"/>
                      </a:cubicBezTo>
                      <a:cubicBezTo>
                        <a:pt x="24" y="78"/>
                        <a:pt x="22" y="78"/>
                        <a:pt x="22" y="77"/>
                      </a:cubicBezTo>
                      <a:cubicBezTo>
                        <a:pt x="23" y="77"/>
                        <a:pt x="24" y="77"/>
                        <a:pt x="23" y="77"/>
                      </a:cubicBezTo>
                      <a:cubicBezTo>
                        <a:pt x="25" y="77"/>
                        <a:pt x="26" y="77"/>
                        <a:pt x="24" y="77"/>
                      </a:cubicBezTo>
                      <a:cubicBezTo>
                        <a:pt x="25" y="77"/>
                        <a:pt x="25" y="78"/>
                        <a:pt x="26" y="78"/>
                      </a:cubicBezTo>
                      <a:cubicBezTo>
                        <a:pt x="27" y="77"/>
                        <a:pt x="26" y="77"/>
                        <a:pt x="26" y="76"/>
                      </a:cubicBezTo>
                      <a:cubicBezTo>
                        <a:pt x="26" y="76"/>
                        <a:pt x="26" y="77"/>
                        <a:pt x="26" y="77"/>
                      </a:cubicBezTo>
                      <a:cubicBezTo>
                        <a:pt x="23" y="75"/>
                        <a:pt x="23" y="75"/>
                        <a:pt x="23" y="75"/>
                      </a:cubicBezTo>
                      <a:cubicBezTo>
                        <a:pt x="24" y="75"/>
                        <a:pt x="25" y="75"/>
                        <a:pt x="25" y="76"/>
                      </a:cubicBezTo>
                      <a:cubicBezTo>
                        <a:pt x="25" y="75"/>
                        <a:pt x="24" y="75"/>
                        <a:pt x="24" y="75"/>
                      </a:cubicBezTo>
                      <a:cubicBezTo>
                        <a:pt x="25" y="75"/>
                        <a:pt x="27" y="75"/>
                        <a:pt x="28" y="75"/>
                      </a:cubicBezTo>
                      <a:cubicBezTo>
                        <a:pt x="26" y="74"/>
                        <a:pt x="26" y="74"/>
                        <a:pt x="26" y="74"/>
                      </a:cubicBezTo>
                      <a:cubicBezTo>
                        <a:pt x="27" y="74"/>
                        <a:pt x="28" y="74"/>
                        <a:pt x="29" y="74"/>
                      </a:cubicBezTo>
                      <a:cubicBezTo>
                        <a:pt x="29" y="73"/>
                        <a:pt x="25" y="72"/>
                        <a:pt x="27" y="71"/>
                      </a:cubicBezTo>
                      <a:cubicBezTo>
                        <a:pt x="26" y="71"/>
                        <a:pt x="26" y="71"/>
                        <a:pt x="26" y="71"/>
                      </a:cubicBezTo>
                      <a:cubicBezTo>
                        <a:pt x="26" y="70"/>
                        <a:pt x="28" y="70"/>
                        <a:pt x="26" y="69"/>
                      </a:cubicBezTo>
                      <a:cubicBezTo>
                        <a:pt x="29" y="68"/>
                        <a:pt x="29" y="68"/>
                        <a:pt x="29" y="68"/>
                      </a:cubicBezTo>
                      <a:cubicBezTo>
                        <a:pt x="28" y="68"/>
                        <a:pt x="25" y="69"/>
                        <a:pt x="24" y="68"/>
                      </a:cubicBezTo>
                      <a:cubicBezTo>
                        <a:pt x="23" y="67"/>
                        <a:pt x="27" y="67"/>
                        <a:pt x="27" y="67"/>
                      </a:cubicBezTo>
                      <a:cubicBezTo>
                        <a:pt x="26" y="67"/>
                        <a:pt x="23" y="66"/>
                        <a:pt x="25" y="65"/>
                      </a:cubicBezTo>
                      <a:cubicBezTo>
                        <a:pt x="26" y="66"/>
                        <a:pt x="25" y="66"/>
                        <a:pt x="26" y="66"/>
                      </a:cubicBezTo>
                      <a:close/>
                      <a:moveTo>
                        <a:pt x="24" y="57"/>
                      </a:moveTo>
                      <a:cubicBezTo>
                        <a:pt x="25" y="57"/>
                        <a:pt x="26" y="58"/>
                        <a:pt x="25" y="58"/>
                      </a:cubicBezTo>
                      <a:cubicBezTo>
                        <a:pt x="23" y="58"/>
                        <a:pt x="24" y="57"/>
                        <a:pt x="24" y="57"/>
                      </a:cubicBezTo>
                      <a:close/>
                      <a:moveTo>
                        <a:pt x="20" y="44"/>
                      </a:moveTo>
                      <a:cubicBezTo>
                        <a:pt x="20" y="44"/>
                        <a:pt x="20" y="44"/>
                        <a:pt x="19" y="44"/>
                      </a:cubicBezTo>
                      <a:cubicBezTo>
                        <a:pt x="19" y="44"/>
                        <a:pt x="19" y="44"/>
                        <a:pt x="20" y="44"/>
                      </a:cubicBezTo>
                      <a:close/>
                      <a:moveTo>
                        <a:pt x="6" y="6"/>
                      </a:moveTo>
                      <a:cubicBezTo>
                        <a:pt x="6" y="6"/>
                        <a:pt x="6" y="6"/>
                        <a:pt x="6" y="6"/>
                      </a:cubicBezTo>
                      <a:cubicBezTo>
                        <a:pt x="6" y="7"/>
                        <a:pt x="6" y="7"/>
                        <a:pt x="6" y="6"/>
                      </a:cubicBezTo>
                      <a:close/>
                      <a:moveTo>
                        <a:pt x="7" y="6"/>
                      </a:moveTo>
                      <a:cubicBezTo>
                        <a:pt x="7" y="6"/>
                        <a:pt x="7" y="6"/>
                        <a:pt x="6" y="6"/>
                      </a:cubicBezTo>
                      <a:cubicBezTo>
                        <a:pt x="7" y="6"/>
                        <a:pt x="7" y="6"/>
                        <a:pt x="7" y="6"/>
                      </a:cubicBezTo>
                      <a:cubicBezTo>
                        <a:pt x="7" y="6"/>
                        <a:pt x="8" y="6"/>
                        <a:pt x="7" y="6"/>
                      </a:cubicBezTo>
                      <a:close/>
                      <a:moveTo>
                        <a:pt x="8" y="91"/>
                      </a:moveTo>
                      <a:cubicBezTo>
                        <a:pt x="8" y="90"/>
                        <a:pt x="8" y="90"/>
                        <a:pt x="8" y="90"/>
                      </a:cubicBezTo>
                      <a:cubicBezTo>
                        <a:pt x="9" y="91"/>
                        <a:pt x="9" y="91"/>
                        <a:pt x="8" y="9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5" name="Freeform 2996"/>
                <p:cNvSpPr>
                  <a:spLocks/>
                </p:cNvSpPr>
                <p:nvPr/>
              </p:nvSpPr>
              <p:spPr bwMode="auto">
                <a:xfrm>
                  <a:off x="6162"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6" name="Freeform 2997"/>
                <p:cNvSpPr>
                  <a:spLocks/>
                </p:cNvSpPr>
                <p:nvPr/>
              </p:nvSpPr>
              <p:spPr bwMode="auto">
                <a:xfrm>
                  <a:off x="6176" y="18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7" name="Freeform 2998"/>
                <p:cNvSpPr>
                  <a:spLocks/>
                </p:cNvSpPr>
                <p:nvPr/>
              </p:nvSpPr>
              <p:spPr bwMode="auto">
                <a:xfrm>
                  <a:off x="6166" y="169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8" name="Freeform 2999"/>
                <p:cNvSpPr>
                  <a:spLocks/>
                </p:cNvSpPr>
                <p:nvPr/>
              </p:nvSpPr>
              <p:spPr bwMode="auto">
                <a:xfrm>
                  <a:off x="6121" y="1659"/>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9" name="Freeform 3000"/>
                <p:cNvSpPr>
                  <a:spLocks/>
                </p:cNvSpPr>
                <p:nvPr/>
              </p:nvSpPr>
              <p:spPr bwMode="auto">
                <a:xfrm>
                  <a:off x="6148" y="164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0" name="Freeform 3001"/>
                <p:cNvSpPr>
                  <a:spLocks/>
                </p:cNvSpPr>
                <p:nvPr/>
              </p:nvSpPr>
              <p:spPr bwMode="auto">
                <a:xfrm>
                  <a:off x="6133" y="1656"/>
                  <a:ext cx="7" cy="3"/>
                </a:xfrm>
                <a:custGeom>
                  <a:avLst/>
                  <a:gdLst>
                    <a:gd name="T0" fmla="*/ 1 w 3"/>
                    <a:gd name="T1" fmla="*/ 1 h 1"/>
                    <a:gd name="T2" fmla="*/ 2 w 3"/>
                    <a:gd name="T3" fmla="*/ 0 h 1"/>
                    <a:gd name="T4" fmla="*/ 2 w 3"/>
                    <a:gd name="T5" fmla="*/ 0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0"/>
                      </a:cubicBezTo>
                      <a:cubicBezTo>
                        <a:pt x="2" y="0"/>
                        <a:pt x="2" y="0"/>
                        <a:pt x="2"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1" name="Freeform 3002"/>
                <p:cNvSpPr>
                  <a:spLocks/>
                </p:cNvSpPr>
                <p:nvPr/>
              </p:nvSpPr>
              <p:spPr bwMode="auto">
                <a:xfrm>
                  <a:off x="6136" y="165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2" name="Freeform 3003"/>
                <p:cNvSpPr>
                  <a:spLocks/>
                </p:cNvSpPr>
                <p:nvPr/>
              </p:nvSpPr>
              <p:spPr bwMode="auto">
                <a:xfrm>
                  <a:off x="6119" y="1666"/>
                  <a:ext cx="10" cy="5"/>
                </a:xfrm>
                <a:custGeom>
                  <a:avLst/>
                  <a:gdLst>
                    <a:gd name="T0" fmla="*/ 3 w 4"/>
                    <a:gd name="T1" fmla="*/ 1 h 2"/>
                    <a:gd name="T2" fmla="*/ 2 w 4"/>
                    <a:gd name="T3" fmla="*/ 0 h 2"/>
                    <a:gd name="T4" fmla="*/ 3 w 4"/>
                    <a:gd name="T5" fmla="*/ 1 h 2"/>
                  </a:gdLst>
                  <a:ahLst/>
                  <a:cxnLst>
                    <a:cxn ang="0">
                      <a:pos x="T0" y="T1"/>
                    </a:cxn>
                    <a:cxn ang="0">
                      <a:pos x="T2" y="T3"/>
                    </a:cxn>
                    <a:cxn ang="0">
                      <a:pos x="T4" y="T5"/>
                    </a:cxn>
                  </a:cxnLst>
                  <a:rect l="0" t="0" r="r" b="b"/>
                  <a:pathLst>
                    <a:path w="4" h="2">
                      <a:moveTo>
                        <a:pt x="3" y="1"/>
                      </a:moveTo>
                      <a:cubicBezTo>
                        <a:pt x="4" y="0"/>
                        <a:pt x="1" y="1"/>
                        <a:pt x="2" y="0"/>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3" name="Freeform 3004"/>
                <p:cNvSpPr>
                  <a:spLocks/>
                </p:cNvSpPr>
                <p:nvPr/>
              </p:nvSpPr>
              <p:spPr bwMode="auto">
                <a:xfrm>
                  <a:off x="6145" y="1659"/>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4" name="Freeform 3005"/>
                <p:cNvSpPr>
                  <a:spLocks/>
                </p:cNvSpPr>
                <p:nvPr/>
              </p:nvSpPr>
              <p:spPr bwMode="auto">
                <a:xfrm>
                  <a:off x="6145" y="1663"/>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5" name="Freeform 3006"/>
                <p:cNvSpPr>
                  <a:spLocks/>
                </p:cNvSpPr>
                <p:nvPr/>
              </p:nvSpPr>
              <p:spPr bwMode="auto">
                <a:xfrm>
                  <a:off x="6145" y="166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6" name="Rectangle 3007"/>
                <p:cNvSpPr>
                  <a:spLocks noChangeArrowheads="1"/>
                </p:cNvSpPr>
                <p:nvPr/>
              </p:nvSpPr>
              <p:spPr bwMode="auto">
                <a:xfrm>
                  <a:off x="6150" y="1659"/>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7" name="Freeform 3008"/>
                <p:cNvSpPr>
                  <a:spLocks/>
                </p:cNvSpPr>
                <p:nvPr/>
              </p:nvSpPr>
              <p:spPr bwMode="auto">
                <a:xfrm>
                  <a:off x="6145" y="1678"/>
                  <a:ext cx="5" cy="2"/>
                </a:xfrm>
                <a:custGeom>
                  <a:avLst/>
                  <a:gdLst>
                    <a:gd name="T0" fmla="*/ 0 w 2"/>
                    <a:gd name="T1" fmla="*/ 1 h 1"/>
                    <a:gd name="T2" fmla="*/ 0 w 2"/>
                    <a:gd name="T3" fmla="*/ 1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8" name="Freeform 3009"/>
                <p:cNvSpPr>
                  <a:spLocks/>
                </p:cNvSpPr>
                <p:nvPr/>
              </p:nvSpPr>
              <p:spPr bwMode="auto">
                <a:xfrm>
                  <a:off x="6155" y="1675"/>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9" name="Freeform 3010"/>
                <p:cNvSpPr>
                  <a:spLocks/>
                </p:cNvSpPr>
                <p:nvPr/>
              </p:nvSpPr>
              <p:spPr bwMode="auto">
                <a:xfrm>
                  <a:off x="6159" y="1678"/>
                  <a:ext cx="5" cy="2"/>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1" y="1"/>
                        <a:pt x="2" y="1"/>
                        <a:pt x="2"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0" name="Freeform 3011"/>
                <p:cNvSpPr>
                  <a:spLocks/>
                </p:cNvSpPr>
                <p:nvPr/>
              </p:nvSpPr>
              <p:spPr bwMode="auto">
                <a:xfrm>
                  <a:off x="6143" y="1701"/>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1" name="Freeform 3012"/>
                <p:cNvSpPr>
                  <a:spLocks/>
                </p:cNvSpPr>
                <p:nvPr/>
              </p:nvSpPr>
              <p:spPr bwMode="auto">
                <a:xfrm>
                  <a:off x="6166" y="1718"/>
                  <a:ext cx="10" cy="2"/>
                </a:xfrm>
                <a:custGeom>
                  <a:avLst/>
                  <a:gdLst>
                    <a:gd name="T0" fmla="*/ 3 w 4"/>
                    <a:gd name="T1" fmla="*/ 1 h 1"/>
                    <a:gd name="T2" fmla="*/ 2 w 4"/>
                    <a:gd name="T3" fmla="*/ 0 h 1"/>
                    <a:gd name="T4" fmla="*/ 0 w 4"/>
                    <a:gd name="T5" fmla="*/ 1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1" y="1"/>
                        <a:pt x="2" y="0"/>
                      </a:cubicBezTo>
                      <a:cubicBezTo>
                        <a:pt x="1" y="0"/>
                        <a:pt x="1" y="1"/>
                        <a:pt x="0" y="1"/>
                      </a:cubicBezTo>
                      <a:cubicBezTo>
                        <a:pt x="1" y="1"/>
                        <a:pt x="1"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2" name="Freeform 3013"/>
                <p:cNvSpPr>
                  <a:spLocks/>
                </p:cNvSpPr>
                <p:nvPr/>
              </p:nvSpPr>
              <p:spPr bwMode="auto">
                <a:xfrm>
                  <a:off x="6166" y="171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3" name="Freeform 3014"/>
                <p:cNvSpPr>
                  <a:spLocks/>
                </p:cNvSpPr>
                <p:nvPr/>
              </p:nvSpPr>
              <p:spPr bwMode="auto">
                <a:xfrm>
                  <a:off x="6124" y="1938"/>
                  <a:ext cx="2" cy="3"/>
                </a:xfrm>
                <a:custGeom>
                  <a:avLst/>
                  <a:gdLst>
                    <a:gd name="T0" fmla="*/ 2 w 2"/>
                    <a:gd name="T1" fmla="*/ 0 h 3"/>
                    <a:gd name="T2" fmla="*/ 0 w 2"/>
                    <a:gd name="T3" fmla="*/ 3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2"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4" name="Freeform 3015"/>
                <p:cNvSpPr>
                  <a:spLocks/>
                </p:cNvSpPr>
                <p:nvPr/>
              </p:nvSpPr>
              <p:spPr bwMode="auto">
                <a:xfrm>
                  <a:off x="6126" y="1941"/>
                  <a:ext cx="7" cy="2"/>
                </a:xfrm>
                <a:custGeom>
                  <a:avLst/>
                  <a:gdLst>
                    <a:gd name="T0" fmla="*/ 3 w 3"/>
                    <a:gd name="T1" fmla="*/ 0 h 1"/>
                    <a:gd name="T2" fmla="*/ 0 w 3"/>
                    <a:gd name="T3" fmla="*/ 0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3" y="1"/>
                        <a:pt x="3" y="1"/>
                        <a:pt x="3" y="1"/>
                      </a:cubicBezTo>
                      <a:cubicBezTo>
                        <a:pt x="3" y="1"/>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5" name="Freeform 3016"/>
                <p:cNvSpPr>
                  <a:spLocks/>
                </p:cNvSpPr>
                <p:nvPr/>
              </p:nvSpPr>
              <p:spPr bwMode="auto">
                <a:xfrm>
                  <a:off x="6178" y="1789"/>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6" name="Freeform 3017"/>
                <p:cNvSpPr>
                  <a:spLocks/>
                </p:cNvSpPr>
                <p:nvPr/>
              </p:nvSpPr>
              <p:spPr bwMode="auto">
                <a:xfrm>
                  <a:off x="6171" y="1803"/>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7" name="Freeform 3018"/>
                <p:cNvSpPr>
                  <a:spLocks/>
                </p:cNvSpPr>
                <p:nvPr/>
              </p:nvSpPr>
              <p:spPr bwMode="auto">
                <a:xfrm>
                  <a:off x="6178" y="1815"/>
                  <a:ext cx="7" cy="3"/>
                </a:xfrm>
                <a:custGeom>
                  <a:avLst/>
                  <a:gdLst>
                    <a:gd name="T0" fmla="*/ 3 w 3"/>
                    <a:gd name="T1" fmla="*/ 1 h 1"/>
                    <a:gd name="T2" fmla="*/ 2 w 3"/>
                    <a:gd name="T3" fmla="*/ 0 h 1"/>
                    <a:gd name="T4" fmla="*/ 3 w 3"/>
                    <a:gd name="T5" fmla="*/ 1 h 1"/>
                  </a:gdLst>
                  <a:ahLst/>
                  <a:cxnLst>
                    <a:cxn ang="0">
                      <a:pos x="T0" y="T1"/>
                    </a:cxn>
                    <a:cxn ang="0">
                      <a:pos x="T2" y="T3"/>
                    </a:cxn>
                    <a:cxn ang="0">
                      <a:pos x="T4" y="T5"/>
                    </a:cxn>
                  </a:cxnLst>
                  <a:rect l="0" t="0" r="r" b="b"/>
                  <a:pathLst>
                    <a:path w="3" h="1">
                      <a:moveTo>
                        <a:pt x="3" y="1"/>
                      </a:moveTo>
                      <a:cubicBezTo>
                        <a:pt x="3" y="0"/>
                        <a:pt x="2" y="0"/>
                        <a:pt x="2" y="0"/>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3" name="Group 3220"/>
              <p:cNvGrpSpPr>
                <a:grpSpLocks/>
              </p:cNvGrpSpPr>
              <p:nvPr/>
            </p:nvGrpSpPr>
            <p:grpSpPr bwMode="auto">
              <a:xfrm>
                <a:off x="7862888" y="2287588"/>
                <a:ext cx="1955800" cy="1117600"/>
                <a:chOff x="4953" y="1441"/>
                <a:chExt cx="1232" cy="704"/>
              </a:xfrm>
              <a:grpFill/>
            </p:grpSpPr>
            <p:sp>
              <p:nvSpPr>
                <p:cNvPr id="768" name="Freeform 3020"/>
                <p:cNvSpPr>
                  <a:spLocks/>
                </p:cNvSpPr>
                <p:nvPr/>
              </p:nvSpPr>
              <p:spPr bwMode="auto">
                <a:xfrm>
                  <a:off x="6121" y="1441"/>
                  <a:ext cx="5"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0"/>
                        <a:pt x="0" y="0"/>
                        <a:pt x="0" y="0"/>
                      </a:cubicBezTo>
                      <a:cubicBezTo>
                        <a:pt x="0" y="1"/>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9" name="Freeform 3021"/>
                <p:cNvSpPr>
                  <a:spLocks/>
                </p:cNvSpPr>
                <p:nvPr/>
              </p:nvSpPr>
              <p:spPr bwMode="auto">
                <a:xfrm>
                  <a:off x="6133" y="1443"/>
                  <a:ext cx="5" cy="2"/>
                </a:xfrm>
                <a:custGeom>
                  <a:avLst/>
                  <a:gdLst>
                    <a:gd name="T0" fmla="*/ 3 w 5"/>
                    <a:gd name="T1" fmla="*/ 0 h 2"/>
                    <a:gd name="T2" fmla="*/ 0 w 5"/>
                    <a:gd name="T3" fmla="*/ 0 h 2"/>
                    <a:gd name="T4" fmla="*/ 5 w 5"/>
                    <a:gd name="T5" fmla="*/ 2 h 2"/>
                    <a:gd name="T6" fmla="*/ 3 w 5"/>
                    <a:gd name="T7" fmla="*/ 0 h 2"/>
                  </a:gdLst>
                  <a:ahLst/>
                  <a:cxnLst>
                    <a:cxn ang="0">
                      <a:pos x="T0" y="T1"/>
                    </a:cxn>
                    <a:cxn ang="0">
                      <a:pos x="T2" y="T3"/>
                    </a:cxn>
                    <a:cxn ang="0">
                      <a:pos x="T4" y="T5"/>
                    </a:cxn>
                    <a:cxn ang="0">
                      <a:pos x="T6" y="T7"/>
                    </a:cxn>
                  </a:cxnLst>
                  <a:rect l="0" t="0" r="r" b="b"/>
                  <a:pathLst>
                    <a:path w="5" h="2">
                      <a:moveTo>
                        <a:pt x="3" y="0"/>
                      </a:moveTo>
                      <a:lnTo>
                        <a:pt x="0" y="0"/>
                      </a:lnTo>
                      <a:lnTo>
                        <a:pt x="5" y="2"/>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0" name="Freeform 3022"/>
                <p:cNvSpPr>
                  <a:spLocks/>
                </p:cNvSpPr>
                <p:nvPr/>
              </p:nvSpPr>
              <p:spPr bwMode="auto">
                <a:xfrm>
                  <a:off x="6133" y="1445"/>
                  <a:ext cx="10" cy="0"/>
                </a:xfrm>
                <a:custGeom>
                  <a:avLst/>
                  <a:gdLst>
                    <a:gd name="T0" fmla="*/ 1 w 4"/>
                    <a:gd name="T1" fmla="*/ 1 w 4"/>
                    <a:gd name="T2" fmla="*/ 2 w 4"/>
                    <a:gd name="T3" fmla="*/ 0 w 4"/>
                    <a:gd name="T4" fmla="*/ 1 w 4"/>
                  </a:gdLst>
                  <a:ahLst/>
                  <a:cxnLst>
                    <a:cxn ang="0">
                      <a:pos x="T0" y="0"/>
                    </a:cxn>
                    <a:cxn ang="0">
                      <a:pos x="T1" y="0"/>
                    </a:cxn>
                    <a:cxn ang="0">
                      <a:pos x="T2" y="0"/>
                    </a:cxn>
                    <a:cxn ang="0">
                      <a:pos x="T3" y="0"/>
                    </a:cxn>
                    <a:cxn ang="0">
                      <a:pos x="T4" y="0"/>
                    </a:cxn>
                  </a:cxnLst>
                  <a:rect l="0" t="0" r="r" b="b"/>
                  <a:pathLst>
                    <a:path w="4">
                      <a:moveTo>
                        <a:pt x="1" y="0"/>
                      </a:moveTo>
                      <a:cubicBezTo>
                        <a:pt x="4" y="0"/>
                        <a:pt x="0" y="0"/>
                        <a:pt x="1" y="0"/>
                      </a:cubicBezTo>
                      <a:cubicBezTo>
                        <a:pt x="2" y="0"/>
                        <a:pt x="2" y="0"/>
                        <a:pt x="2" y="0"/>
                      </a:cubicBezTo>
                      <a:cubicBezTo>
                        <a:pt x="0" y="0"/>
                        <a:pt x="0" y="0"/>
                        <a:pt x="0" y="0"/>
                      </a:cubicBezTo>
                      <a:cubicBezTo>
                        <a:pt x="0" y="0"/>
                        <a:pt x="2"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1" name="Freeform 3023"/>
                <p:cNvSpPr>
                  <a:spLocks/>
                </p:cNvSpPr>
                <p:nvPr/>
              </p:nvSpPr>
              <p:spPr bwMode="auto">
                <a:xfrm>
                  <a:off x="6121" y="1448"/>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2" name="Freeform 3024"/>
                <p:cNvSpPr>
                  <a:spLocks/>
                </p:cNvSpPr>
                <p:nvPr/>
              </p:nvSpPr>
              <p:spPr bwMode="auto">
                <a:xfrm>
                  <a:off x="6119" y="1448"/>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3" name="Freeform 3025"/>
                <p:cNvSpPr>
                  <a:spLocks/>
                </p:cNvSpPr>
                <p:nvPr/>
              </p:nvSpPr>
              <p:spPr bwMode="auto">
                <a:xfrm>
                  <a:off x="6117" y="1448"/>
                  <a:ext cx="4"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0"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4" name="Freeform 3026"/>
                <p:cNvSpPr>
                  <a:spLocks/>
                </p:cNvSpPr>
                <p:nvPr/>
              </p:nvSpPr>
              <p:spPr bwMode="auto">
                <a:xfrm>
                  <a:off x="6126" y="14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5" name="Freeform 3027"/>
                <p:cNvSpPr>
                  <a:spLocks/>
                </p:cNvSpPr>
                <p:nvPr/>
              </p:nvSpPr>
              <p:spPr bwMode="auto">
                <a:xfrm>
                  <a:off x="6124" y="1448"/>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6" name="Freeform 3028"/>
                <p:cNvSpPr>
                  <a:spLocks/>
                </p:cNvSpPr>
                <p:nvPr/>
              </p:nvSpPr>
              <p:spPr bwMode="auto">
                <a:xfrm>
                  <a:off x="6124" y="1448"/>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7" name="Freeform 3029"/>
                <p:cNvSpPr>
                  <a:spLocks/>
                </p:cNvSpPr>
                <p:nvPr/>
              </p:nvSpPr>
              <p:spPr bwMode="auto">
                <a:xfrm>
                  <a:off x="6140" y="1445"/>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8" name="Freeform 3030"/>
                <p:cNvSpPr>
                  <a:spLocks/>
                </p:cNvSpPr>
                <p:nvPr/>
              </p:nvSpPr>
              <p:spPr bwMode="auto">
                <a:xfrm>
                  <a:off x="6119" y="145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79" name="Freeform 3031"/>
                <p:cNvSpPr>
                  <a:spLocks/>
                </p:cNvSpPr>
                <p:nvPr/>
              </p:nvSpPr>
              <p:spPr bwMode="auto">
                <a:xfrm>
                  <a:off x="6124" y="14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0" name="Freeform 3032"/>
                <p:cNvSpPr>
                  <a:spLocks/>
                </p:cNvSpPr>
                <p:nvPr/>
              </p:nvSpPr>
              <p:spPr bwMode="auto">
                <a:xfrm>
                  <a:off x="6129" y="1448"/>
                  <a:ext cx="7" cy="0"/>
                </a:xfrm>
                <a:custGeom>
                  <a:avLst/>
                  <a:gdLst>
                    <a:gd name="T0" fmla="*/ 7 w 7"/>
                    <a:gd name="T1" fmla="*/ 0 w 7"/>
                    <a:gd name="T2" fmla="*/ 7 w 7"/>
                    <a:gd name="T3" fmla="*/ 7 w 7"/>
                  </a:gdLst>
                  <a:ahLst/>
                  <a:cxnLst>
                    <a:cxn ang="0">
                      <a:pos x="T0" y="0"/>
                    </a:cxn>
                    <a:cxn ang="0">
                      <a:pos x="T1" y="0"/>
                    </a:cxn>
                    <a:cxn ang="0">
                      <a:pos x="T2" y="0"/>
                    </a:cxn>
                    <a:cxn ang="0">
                      <a:pos x="T3" y="0"/>
                    </a:cxn>
                  </a:cxnLst>
                  <a:rect l="0" t="0" r="r" b="b"/>
                  <a:pathLst>
                    <a:path w="7">
                      <a:moveTo>
                        <a:pt x="7" y="0"/>
                      </a:moveTo>
                      <a:lnTo>
                        <a:pt x="0" y="0"/>
                      </a:lnTo>
                      <a:lnTo>
                        <a:pt x="7"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1" name="Freeform 3033"/>
                <p:cNvSpPr>
                  <a:spLocks/>
                </p:cNvSpPr>
                <p:nvPr/>
              </p:nvSpPr>
              <p:spPr bwMode="auto">
                <a:xfrm>
                  <a:off x="6114" y="1452"/>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2" name="Freeform 3034"/>
                <p:cNvSpPr>
                  <a:spLocks/>
                </p:cNvSpPr>
                <p:nvPr/>
              </p:nvSpPr>
              <p:spPr bwMode="auto">
                <a:xfrm>
                  <a:off x="6112" y="1452"/>
                  <a:ext cx="7"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cubicBezTo>
                        <a:pt x="2" y="0"/>
                        <a:pt x="1" y="0"/>
                        <a:pt x="0" y="0"/>
                      </a:cubicBezTo>
                      <a:cubicBezTo>
                        <a:pt x="0" y="0"/>
                        <a:pt x="1" y="0"/>
                        <a:pt x="2" y="0"/>
                      </a:cubicBezTo>
                      <a:cubicBezTo>
                        <a:pt x="2"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3" name="Freeform 3035"/>
                <p:cNvSpPr>
                  <a:spLocks/>
                </p:cNvSpPr>
                <p:nvPr/>
              </p:nvSpPr>
              <p:spPr bwMode="auto">
                <a:xfrm>
                  <a:off x="6117" y="1452"/>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4" name="Freeform 3036"/>
                <p:cNvSpPr>
                  <a:spLocks/>
                </p:cNvSpPr>
                <p:nvPr/>
              </p:nvSpPr>
              <p:spPr bwMode="auto">
                <a:xfrm>
                  <a:off x="6121" y="1450"/>
                  <a:ext cx="5" cy="2"/>
                </a:xfrm>
                <a:custGeom>
                  <a:avLst/>
                  <a:gdLst>
                    <a:gd name="T0" fmla="*/ 2 w 2"/>
                    <a:gd name="T1" fmla="*/ 0 h 1"/>
                    <a:gd name="T2" fmla="*/ 0 w 2"/>
                    <a:gd name="T3" fmla="*/ 1 h 1"/>
                    <a:gd name="T4" fmla="*/ 2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0"/>
                        <a:pt x="0" y="1"/>
                      </a:cubicBezTo>
                      <a:cubicBezTo>
                        <a:pt x="2" y="0"/>
                        <a:pt x="2"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5" name="Freeform 3037"/>
                <p:cNvSpPr>
                  <a:spLocks/>
                </p:cNvSpPr>
                <p:nvPr/>
              </p:nvSpPr>
              <p:spPr bwMode="auto">
                <a:xfrm>
                  <a:off x="6126" y="1450"/>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6" name="Freeform 3038"/>
                <p:cNvSpPr>
                  <a:spLocks/>
                </p:cNvSpPr>
                <p:nvPr/>
              </p:nvSpPr>
              <p:spPr bwMode="auto">
                <a:xfrm>
                  <a:off x="6126"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7" name="Freeform 3039"/>
                <p:cNvSpPr>
                  <a:spLocks/>
                </p:cNvSpPr>
                <p:nvPr/>
              </p:nvSpPr>
              <p:spPr bwMode="auto">
                <a:xfrm>
                  <a:off x="6131" y="1450"/>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8" name="Freeform 3040"/>
                <p:cNvSpPr>
                  <a:spLocks/>
                </p:cNvSpPr>
                <p:nvPr/>
              </p:nvSpPr>
              <p:spPr bwMode="auto">
                <a:xfrm>
                  <a:off x="6129" y="145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9" name="Rectangle 3041"/>
                <p:cNvSpPr>
                  <a:spLocks noChangeArrowheads="1"/>
                </p:cNvSpPr>
                <p:nvPr/>
              </p:nvSpPr>
              <p:spPr bwMode="auto">
                <a:xfrm>
                  <a:off x="6131" y="1450"/>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0" name="Freeform 3042"/>
                <p:cNvSpPr>
                  <a:spLocks/>
                </p:cNvSpPr>
                <p:nvPr/>
              </p:nvSpPr>
              <p:spPr bwMode="auto">
                <a:xfrm>
                  <a:off x="6124" y="1452"/>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2"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1" name="Freeform 3043"/>
                <p:cNvSpPr>
                  <a:spLocks/>
                </p:cNvSpPr>
                <p:nvPr/>
              </p:nvSpPr>
              <p:spPr bwMode="auto">
                <a:xfrm>
                  <a:off x="6126"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2" name="Freeform 3044"/>
                <p:cNvSpPr>
                  <a:spLocks/>
                </p:cNvSpPr>
                <p:nvPr/>
              </p:nvSpPr>
              <p:spPr bwMode="auto">
                <a:xfrm>
                  <a:off x="6126"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3" name="Freeform 3045"/>
                <p:cNvSpPr>
                  <a:spLocks/>
                </p:cNvSpPr>
                <p:nvPr/>
              </p:nvSpPr>
              <p:spPr bwMode="auto">
                <a:xfrm>
                  <a:off x="6126" y="14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4" name="Freeform 3046"/>
                <p:cNvSpPr>
                  <a:spLocks/>
                </p:cNvSpPr>
                <p:nvPr/>
              </p:nvSpPr>
              <p:spPr bwMode="auto">
                <a:xfrm>
                  <a:off x="6121" y="1452"/>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5" name="Freeform 3047"/>
                <p:cNvSpPr>
                  <a:spLocks/>
                </p:cNvSpPr>
                <p:nvPr/>
              </p:nvSpPr>
              <p:spPr bwMode="auto">
                <a:xfrm>
                  <a:off x="6124" y="1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6" name="Freeform 3048"/>
                <p:cNvSpPr>
                  <a:spLocks/>
                </p:cNvSpPr>
                <p:nvPr/>
              </p:nvSpPr>
              <p:spPr bwMode="auto">
                <a:xfrm>
                  <a:off x="6124" y="145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7" name="Freeform 3049"/>
                <p:cNvSpPr>
                  <a:spLocks/>
                </p:cNvSpPr>
                <p:nvPr/>
              </p:nvSpPr>
              <p:spPr bwMode="auto">
                <a:xfrm>
                  <a:off x="6126" y="1455"/>
                  <a:ext cx="26" cy="2"/>
                </a:xfrm>
                <a:custGeom>
                  <a:avLst/>
                  <a:gdLst>
                    <a:gd name="T0" fmla="*/ 11 w 11"/>
                    <a:gd name="T1" fmla="*/ 0 h 1"/>
                    <a:gd name="T2" fmla="*/ 10 w 11"/>
                    <a:gd name="T3" fmla="*/ 0 h 1"/>
                    <a:gd name="T4" fmla="*/ 0 w 11"/>
                    <a:gd name="T5" fmla="*/ 0 h 1"/>
                    <a:gd name="T6" fmla="*/ 3 w 11"/>
                    <a:gd name="T7" fmla="*/ 0 h 1"/>
                    <a:gd name="T8" fmla="*/ 6 w 11"/>
                    <a:gd name="T9" fmla="*/ 0 h 1"/>
                    <a:gd name="T10" fmla="*/ 5 w 11"/>
                    <a:gd name="T11" fmla="*/ 0 h 1"/>
                    <a:gd name="T12" fmla="*/ 11 w 11"/>
                    <a:gd name="T13" fmla="*/ 1 h 1"/>
                    <a:gd name="T14" fmla="*/ 10 w 11"/>
                    <a:gd name="T15" fmla="*/ 0 h 1"/>
                    <a:gd name="T16" fmla="*/ 11 w 1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0"/>
                      </a:moveTo>
                      <a:cubicBezTo>
                        <a:pt x="10" y="0"/>
                        <a:pt x="8" y="0"/>
                        <a:pt x="10" y="0"/>
                      </a:cubicBezTo>
                      <a:cubicBezTo>
                        <a:pt x="9" y="0"/>
                        <a:pt x="3" y="0"/>
                        <a:pt x="0" y="0"/>
                      </a:cubicBezTo>
                      <a:cubicBezTo>
                        <a:pt x="1" y="0"/>
                        <a:pt x="2" y="0"/>
                        <a:pt x="3" y="0"/>
                      </a:cubicBezTo>
                      <a:cubicBezTo>
                        <a:pt x="4" y="0"/>
                        <a:pt x="5" y="0"/>
                        <a:pt x="6" y="0"/>
                      </a:cubicBezTo>
                      <a:cubicBezTo>
                        <a:pt x="7" y="0"/>
                        <a:pt x="6" y="0"/>
                        <a:pt x="5" y="0"/>
                      </a:cubicBezTo>
                      <a:cubicBezTo>
                        <a:pt x="7" y="0"/>
                        <a:pt x="8" y="1"/>
                        <a:pt x="11" y="1"/>
                      </a:cubicBezTo>
                      <a:cubicBezTo>
                        <a:pt x="10" y="0"/>
                        <a:pt x="10" y="0"/>
                        <a:pt x="10" y="0"/>
                      </a:cubicBezTo>
                      <a:cubicBezTo>
                        <a:pt x="10" y="0"/>
                        <a:pt x="11" y="0"/>
                        <a:pt x="1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8" name="Freeform 3050"/>
                <p:cNvSpPr>
                  <a:spLocks/>
                </p:cNvSpPr>
                <p:nvPr/>
              </p:nvSpPr>
              <p:spPr bwMode="auto">
                <a:xfrm>
                  <a:off x="6121" y="1455"/>
                  <a:ext cx="8" cy="0"/>
                </a:xfrm>
                <a:custGeom>
                  <a:avLst/>
                  <a:gdLst>
                    <a:gd name="T0" fmla="*/ 3 w 3"/>
                    <a:gd name="T1" fmla="*/ 2 w 3"/>
                    <a:gd name="T2" fmla="*/ 0 w 3"/>
                    <a:gd name="T3" fmla="*/ 2 w 3"/>
                    <a:gd name="T4" fmla="*/ 2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cubicBezTo>
                        <a:pt x="2" y="0"/>
                        <a:pt x="2" y="0"/>
                        <a:pt x="2" y="0"/>
                      </a:cubicBezTo>
                      <a:cubicBezTo>
                        <a:pt x="2" y="0"/>
                        <a:pt x="2" y="0"/>
                        <a:pt x="0" y="0"/>
                      </a:cubicBezTo>
                      <a:cubicBezTo>
                        <a:pt x="1" y="0"/>
                        <a:pt x="2" y="0"/>
                        <a:pt x="2" y="0"/>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9" name="Freeform 3051"/>
                <p:cNvSpPr>
                  <a:spLocks/>
                </p:cNvSpPr>
                <p:nvPr/>
              </p:nvSpPr>
              <p:spPr bwMode="auto">
                <a:xfrm>
                  <a:off x="6124" y="1452"/>
                  <a:ext cx="14" cy="3"/>
                </a:xfrm>
                <a:custGeom>
                  <a:avLst/>
                  <a:gdLst>
                    <a:gd name="T0" fmla="*/ 1 w 6"/>
                    <a:gd name="T1" fmla="*/ 1 h 1"/>
                    <a:gd name="T2" fmla="*/ 6 w 6"/>
                    <a:gd name="T3" fmla="*/ 1 h 1"/>
                    <a:gd name="T4" fmla="*/ 4 w 6"/>
                    <a:gd name="T5" fmla="*/ 0 h 1"/>
                    <a:gd name="T6" fmla="*/ 2 w 6"/>
                    <a:gd name="T7" fmla="*/ 1 h 1"/>
                    <a:gd name="T8" fmla="*/ 1 w 6"/>
                    <a:gd name="T9" fmla="*/ 0 h 1"/>
                    <a:gd name="T10" fmla="*/ 0 w 6"/>
                    <a:gd name="T11" fmla="*/ 0 h 1"/>
                    <a:gd name="T12" fmla="*/ 1 w 6"/>
                    <a:gd name="T13" fmla="*/ 0 h 1"/>
                    <a:gd name="T14" fmla="*/ 1 w 6"/>
                    <a:gd name="T15" fmla="*/ 0 h 1"/>
                    <a:gd name="T16" fmla="*/ 1 w 6"/>
                    <a:gd name="T17" fmla="*/ 0 h 1"/>
                    <a:gd name="T18" fmla="*/ 1 w 6"/>
                    <a:gd name="T19" fmla="*/ 0 h 1"/>
                    <a:gd name="T20" fmla="*/ 1 w 6"/>
                    <a:gd name="T21" fmla="*/ 0 h 1"/>
                    <a:gd name="T22" fmla="*/ 1 w 6"/>
                    <a:gd name="T23" fmla="*/ 1 h 1"/>
                    <a:gd name="T24" fmla="*/ 1 w 6"/>
                    <a:gd name="T25" fmla="*/ 0 h 1"/>
                    <a:gd name="T26" fmla="*/ 1 w 6"/>
                    <a:gd name="T27" fmla="*/ 0 h 1"/>
                    <a:gd name="T28" fmla="*/ 1 w 6"/>
                    <a:gd name="T29" fmla="*/ 0 h 1"/>
                    <a:gd name="T30" fmla="*/ 1 w 6"/>
                    <a:gd name="T31" fmla="*/ 1 h 1"/>
                    <a:gd name="T32" fmla="*/ 1 w 6"/>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
                      <a:moveTo>
                        <a:pt x="1" y="1"/>
                      </a:moveTo>
                      <a:cubicBezTo>
                        <a:pt x="3" y="1"/>
                        <a:pt x="4" y="1"/>
                        <a:pt x="6" y="1"/>
                      </a:cubicBezTo>
                      <a:cubicBezTo>
                        <a:pt x="6" y="0"/>
                        <a:pt x="4" y="0"/>
                        <a:pt x="4" y="0"/>
                      </a:cubicBezTo>
                      <a:cubicBezTo>
                        <a:pt x="4" y="1"/>
                        <a:pt x="3" y="0"/>
                        <a:pt x="2" y="1"/>
                      </a:cubicBezTo>
                      <a:cubicBezTo>
                        <a:pt x="1" y="0"/>
                        <a:pt x="1" y="0"/>
                        <a:pt x="1" y="0"/>
                      </a:cubicBezTo>
                      <a:cubicBezTo>
                        <a:pt x="1" y="0"/>
                        <a:pt x="1"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0"/>
                      </a:cubicBezTo>
                      <a:cubicBezTo>
                        <a:pt x="1" y="0"/>
                        <a:pt x="1" y="0"/>
                        <a:pt x="1" y="0"/>
                      </a:cubicBezTo>
                      <a:cubicBezTo>
                        <a:pt x="1" y="0"/>
                        <a:pt x="1" y="0"/>
                        <a:pt x="1" y="0"/>
                      </a:cubicBezTo>
                      <a:cubicBezTo>
                        <a:pt x="1" y="1"/>
                        <a:pt x="1" y="1"/>
                        <a:pt x="1" y="1"/>
                      </a:cubicBezTo>
                      <a:cubicBezTo>
                        <a:pt x="2" y="1"/>
                        <a:pt x="2"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0" name="Freeform 3052"/>
                <p:cNvSpPr>
                  <a:spLocks/>
                </p:cNvSpPr>
                <p:nvPr/>
              </p:nvSpPr>
              <p:spPr bwMode="auto">
                <a:xfrm>
                  <a:off x="6148" y="14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1" name="Freeform 3053"/>
                <p:cNvSpPr>
                  <a:spLocks/>
                </p:cNvSpPr>
                <p:nvPr/>
              </p:nvSpPr>
              <p:spPr bwMode="auto">
                <a:xfrm>
                  <a:off x="6136" y="1450"/>
                  <a:ext cx="12" cy="0"/>
                </a:xfrm>
                <a:custGeom>
                  <a:avLst/>
                  <a:gdLst>
                    <a:gd name="T0" fmla="*/ 4 w 5"/>
                    <a:gd name="T1" fmla="*/ 3 w 5"/>
                    <a:gd name="T2" fmla="*/ 5 w 5"/>
                    <a:gd name="T3" fmla="*/ 3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3" y="0"/>
                      </a:cubicBezTo>
                      <a:cubicBezTo>
                        <a:pt x="3" y="0"/>
                        <a:pt x="3" y="0"/>
                        <a:pt x="3" y="0"/>
                      </a:cubicBezTo>
                      <a:cubicBezTo>
                        <a:pt x="2" y="0"/>
                        <a:pt x="0" y="0"/>
                        <a:pt x="0" y="0"/>
                      </a:cubicBezTo>
                      <a:cubicBezTo>
                        <a:pt x="1"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2" name="Freeform 3054"/>
                <p:cNvSpPr>
                  <a:spLocks/>
                </p:cNvSpPr>
                <p:nvPr/>
              </p:nvSpPr>
              <p:spPr bwMode="auto">
                <a:xfrm>
                  <a:off x="6138" y="1452"/>
                  <a:ext cx="5" cy="0"/>
                </a:xfrm>
                <a:custGeom>
                  <a:avLst/>
                  <a:gdLst>
                    <a:gd name="T0" fmla="*/ 0 w 2"/>
                    <a:gd name="T1" fmla="*/ 1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1" y="0"/>
                      </a:cubicBezTo>
                      <a:cubicBezTo>
                        <a:pt x="2" y="0"/>
                        <a:pt x="2" y="0"/>
                        <a:pt x="2"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3" name="Freeform 3055"/>
                <p:cNvSpPr>
                  <a:spLocks/>
                </p:cNvSpPr>
                <p:nvPr/>
              </p:nvSpPr>
              <p:spPr bwMode="auto">
                <a:xfrm>
                  <a:off x="6121" y="1455"/>
                  <a:ext cx="5" cy="0"/>
                </a:xfrm>
                <a:custGeom>
                  <a:avLst/>
                  <a:gdLst>
                    <a:gd name="T0" fmla="*/ 3 w 5"/>
                    <a:gd name="T1" fmla="*/ 0 w 5"/>
                    <a:gd name="T2" fmla="*/ 5 w 5"/>
                    <a:gd name="T3" fmla="*/ 3 w 5"/>
                  </a:gdLst>
                  <a:ahLst/>
                  <a:cxnLst>
                    <a:cxn ang="0">
                      <a:pos x="T0" y="0"/>
                    </a:cxn>
                    <a:cxn ang="0">
                      <a:pos x="T1" y="0"/>
                    </a:cxn>
                    <a:cxn ang="0">
                      <a:pos x="T2" y="0"/>
                    </a:cxn>
                    <a:cxn ang="0">
                      <a:pos x="T3" y="0"/>
                    </a:cxn>
                  </a:cxnLst>
                  <a:rect l="0" t="0" r="r" b="b"/>
                  <a:pathLst>
                    <a:path w="5">
                      <a:moveTo>
                        <a:pt x="3" y="0"/>
                      </a:moveTo>
                      <a:lnTo>
                        <a:pt x="0" y="0"/>
                      </a:lnTo>
                      <a:lnTo>
                        <a:pt x="5" y="0"/>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4" name="Freeform 3056"/>
                <p:cNvSpPr>
                  <a:spLocks/>
                </p:cNvSpPr>
                <p:nvPr/>
              </p:nvSpPr>
              <p:spPr bwMode="auto">
                <a:xfrm>
                  <a:off x="6121" y="1455"/>
                  <a:ext cx="5" cy="2"/>
                </a:xfrm>
                <a:custGeom>
                  <a:avLst/>
                  <a:gdLst>
                    <a:gd name="T0" fmla="*/ 5 w 5"/>
                    <a:gd name="T1" fmla="*/ 0 h 2"/>
                    <a:gd name="T2" fmla="*/ 0 w 5"/>
                    <a:gd name="T3" fmla="*/ 0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3"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5" name="Freeform 3057"/>
                <p:cNvSpPr>
                  <a:spLocks/>
                </p:cNvSpPr>
                <p:nvPr/>
              </p:nvSpPr>
              <p:spPr bwMode="auto">
                <a:xfrm>
                  <a:off x="6171" y="149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6" name="Freeform 3058"/>
                <p:cNvSpPr>
                  <a:spLocks/>
                </p:cNvSpPr>
                <p:nvPr/>
              </p:nvSpPr>
              <p:spPr bwMode="auto">
                <a:xfrm>
                  <a:off x="6171"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7" name="Freeform 3059"/>
                <p:cNvSpPr>
                  <a:spLocks/>
                </p:cNvSpPr>
                <p:nvPr/>
              </p:nvSpPr>
              <p:spPr bwMode="auto">
                <a:xfrm>
                  <a:off x="6117" y="1474"/>
                  <a:ext cx="9" cy="2"/>
                </a:xfrm>
                <a:custGeom>
                  <a:avLst/>
                  <a:gdLst>
                    <a:gd name="T0" fmla="*/ 4 w 4"/>
                    <a:gd name="T1" fmla="*/ 0 h 1"/>
                    <a:gd name="T2" fmla="*/ 2 w 4"/>
                    <a:gd name="T3" fmla="*/ 1 h 1"/>
                    <a:gd name="T4" fmla="*/ 3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1"/>
                        <a:pt x="2" y="1"/>
                      </a:cubicBezTo>
                      <a:cubicBezTo>
                        <a:pt x="3" y="0"/>
                        <a:pt x="3" y="0"/>
                        <a:pt x="3" y="0"/>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8" name="Freeform 3060"/>
                <p:cNvSpPr>
                  <a:spLocks/>
                </p:cNvSpPr>
                <p:nvPr/>
              </p:nvSpPr>
              <p:spPr bwMode="auto">
                <a:xfrm>
                  <a:off x="6148" y="1488"/>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9" name="Freeform 3061"/>
                <p:cNvSpPr>
                  <a:spLocks/>
                </p:cNvSpPr>
                <p:nvPr/>
              </p:nvSpPr>
              <p:spPr bwMode="auto">
                <a:xfrm>
                  <a:off x="6164"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0" name="Freeform 3062"/>
                <p:cNvSpPr>
                  <a:spLocks/>
                </p:cNvSpPr>
                <p:nvPr/>
              </p:nvSpPr>
              <p:spPr bwMode="auto">
                <a:xfrm>
                  <a:off x="6176" y="1505"/>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1" name="Freeform 3063"/>
                <p:cNvSpPr>
                  <a:spLocks/>
                </p:cNvSpPr>
                <p:nvPr/>
              </p:nvSpPr>
              <p:spPr bwMode="auto">
                <a:xfrm>
                  <a:off x="6124" y="1464"/>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1"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2" name="Freeform 3064"/>
                <p:cNvSpPr>
                  <a:spLocks/>
                </p:cNvSpPr>
                <p:nvPr/>
              </p:nvSpPr>
              <p:spPr bwMode="auto">
                <a:xfrm>
                  <a:off x="6129" y="14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3" name="Freeform 3065"/>
                <p:cNvSpPr>
                  <a:spLocks/>
                </p:cNvSpPr>
                <p:nvPr/>
              </p:nvSpPr>
              <p:spPr bwMode="auto">
                <a:xfrm>
                  <a:off x="6121" y="1464"/>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4" name="Freeform 3066"/>
                <p:cNvSpPr>
                  <a:spLocks/>
                </p:cNvSpPr>
                <p:nvPr/>
              </p:nvSpPr>
              <p:spPr bwMode="auto">
                <a:xfrm>
                  <a:off x="6171" y="153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5" name="Freeform 3067"/>
                <p:cNvSpPr>
                  <a:spLocks/>
                </p:cNvSpPr>
                <p:nvPr/>
              </p:nvSpPr>
              <p:spPr bwMode="auto">
                <a:xfrm>
                  <a:off x="6131" y="15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6" name="Rectangle 3068"/>
                <p:cNvSpPr>
                  <a:spLocks noChangeArrowheads="1"/>
                </p:cNvSpPr>
                <p:nvPr/>
              </p:nvSpPr>
              <p:spPr bwMode="auto">
                <a:xfrm>
                  <a:off x="6124" y="14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7" name="Freeform 3069"/>
                <p:cNvSpPr>
                  <a:spLocks/>
                </p:cNvSpPr>
                <p:nvPr/>
              </p:nvSpPr>
              <p:spPr bwMode="auto">
                <a:xfrm>
                  <a:off x="6140"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8" name="Freeform 3070"/>
                <p:cNvSpPr>
                  <a:spLocks/>
                </p:cNvSpPr>
                <p:nvPr/>
              </p:nvSpPr>
              <p:spPr bwMode="auto">
                <a:xfrm>
                  <a:off x="6150" y="14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9" name="Freeform 3071"/>
                <p:cNvSpPr>
                  <a:spLocks/>
                </p:cNvSpPr>
                <p:nvPr/>
              </p:nvSpPr>
              <p:spPr bwMode="auto">
                <a:xfrm>
                  <a:off x="6124" y="14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0" name="Freeform 3072"/>
                <p:cNvSpPr>
                  <a:spLocks/>
                </p:cNvSpPr>
                <p:nvPr/>
              </p:nvSpPr>
              <p:spPr bwMode="auto">
                <a:xfrm>
                  <a:off x="6121" y="1460"/>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1" name="Freeform 3073"/>
                <p:cNvSpPr>
                  <a:spLocks/>
                </p:cNvSpPr>
                <p:nvPr/>
              </p:nvSpPr>
              <p:spPr bwMode="auto">
                <a:xfrm>
                  <a:off x="6124"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2" name="Freeform 3074"/>
                <p:cNvSpPr>
                  <a:spLocks/>
                </p:cNvSpPr>
                <p:nvPr/>
              </p:nvSpPr>
              <p:spPr bwMode="auto">
                <a:xfrm>
                  <a:off x="6162" y="151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3" name="Freeform 3075"/>
                <p:cNvSpPr>
                  <a:spLocks/>
                </p:cNvSpPr>
                <p:nvPr/>
              </p:nvSpPr>
              <p:spPr bwMode="auto">
                <a:xfrm>
                  <a:off x="6169" y="14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4" name="Freeform 3076"/>
                <p:cNvSpPr>
                  <a:spLocks/>
                </p:cNvSpPr>
                <p:nvPr/>
              </p:nvSpPr>
              <p:spPr bwMode="auto">
                <a:xfrm>
                  <a:off x="6157" y="1478"/>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5" name="Freeform 3077"/>
                <p:cNvSpPr>
                  <a:spLocks noEditPoints="1"/>
                </p:cNvSpPr>
                <p:nvPr/>
              </p:nvSpPr>
              <p:spPr bwMode="auto">
                <a:xfrm>
                  <a:off x="6112" y="1457"/>
                  <a:ext cx="73" cy="81"/>
                </a:xfrm>
                <a:custGeom>
                  <a:avLst/>
                  <a:gdLst>
                    <a:gd name="T0" fmla="*/ 26 w 31"/>
                    <a:gd name="T1" fmla="*/ 18 h 34"/>
                    <a:gd name="T2" fmla="*/ 25 w 31"/>
                    <a:gd name="T3" fmla="*/ 17 h 34"/>
                    <a:gd name="T4" fmla="*/ 27 w 31"/>
                    <a:gd name="T5" fmla="*/ 16 h 34"/>
                    <a:gd name="T6" fmla="*/ 25 w 31"/>
                    <a:gd name="T7" fmla="*/ 15 h 34"/>
                    <a:gd name="T8" fmla="*/ 25 w 31"/>
                    <a:gd name="T9" fmla="*/ 14 h 34"/>
                    <a:gd name="T10" fmla="*/ 16 w 31"/>
                    <a:gd name="T11" fmla="*/ 13 h 34"/>
                    <a:gd name="T12" fmla="*/ 17 w 31"/>
                    <a:gd name="T13" fmla="*/ 13 h 34"/>
                    <a:gd name="T14" fmla="*/ 23 w 31"/>
                    <a:gd name="T15" fmla="*/ 13 h 34"/>
                    <a:gd name="T16" fmla="*/ 22 w 31"/>
                    <a:gd name="T17" fmla="*/ 11 h 34"/>
                    <a:gd name="T18" fmla="*/ 22 w 31"/>
                    <a:gd name="T19" fmla="*/ 10 h 34"/>
                    <a:gd name="T20" fmla="*/ 24 w 31"/>
                    <a:gd name="T21" fmla="*/ 9 h 34"/>
                    <a:gd name="T22" fmla="*/ 24 w 31"/>
                    <a:gd name="T23" fmla="*/ 8 h 34"/>
                    <a:gd name="T24" fmla="*/ 11 w 31"/>
                    <a:gd name="T25" fmla="*/ 6 h 34"/>
                    <a:gd name="T26" fmla="*/ 23 w 31"/>
                    <a:gd name="T27" fmla="*/ 6 h 34"/>
                    <a:gd name="T28" fmla="*/ 23 w 31"/>
                    <a:gd name="T29" fmla="*/ 5 h 34"/>
                    <a:gd name="T30" fmla="*/ 23 w 31"/>
                    <a:gd name="T31" fmla="*/ 5 h 34"/>
                    <a:gd name="T32" fmla="*/ 20 w 31"/>
                    <a:gd name="T33" fmla="*/ 3 h 34"/>
                    <a:gd name="T34" fmla="*/ 12 w 31"/>
                    <a:gd name="T35" fmla="*/ 2 h 34"/>
                    <a:gd name="T36" fmla="*/ 17 w 31"/>
                    <a:gd name="T37" fmla="*/ 1 h 34"/>
                    <a:gd name="T38" fmla="*/ 12 w 31"/>
                    <a:gd name="T39" fmla="*/ 0 h 34"/>
                    <a:gd name="T40" fmla="*/ 4 w 31"/>
                    <a:gd name="T41" fmla="*/ 1 h 34"/>
                    <a:gd name="T42" fmla="*/ 7 w 31"/>
                    <a:gd name="T43" fmla="*/ 1 h 34"/>
                    <a:gd name="T44" fmla="*/ 5 w 31"/>
                    <a:gd name="T45" fmla="*/ 2 h 34"/>
                    <a:gd name="T46" fmla="*/ 4 w 31"/>
                    <a:gd name="T47" fmla="*/ 4 h 34"/>
                    <a:gd name="T48" fmla="*/ 7 w 31"/>
                    <a:gd name="T49" fmla="*/ 6 h 34"/>
                    <a:gd name="T50" fmla="*/ 6 w 31"/>
                    <a:gd name="T51" fmla="*/ 7 h 34"/>
                    <a:gd name="T52" fmla="*/ 9 w 31"/>
                    <a:gd name="T53" fmla="*/ 8 h 34"/>
                    <a:gd name="T54" fmla="*/ 12 w 31"/>
                    <a:gd name="T55" fmla="*/ 9 h 34"/>
                    <a:gd name="T56" fmla="*/ 9 w 31"/>
                    <a:gd name="T57" fmla="*/ 12 h 34"/>
                    <a:gd name="T58" fmla="*/ 11 w 31"/>
                    <a:gd name="T59" fmla="*/ 12 h 34"/>
                    <a:gd name="T60" fmla="*/ 11 w 31"/>
                    <a:gd name="T61" fmla="*/ 14 h 34"/>
                    <a:gd name="T62" fmla="*/ 12 w 31"/>
                    <a:gd name="T63" fmla="*/ 15 h 34"/>
                    <a:gd name="T64" fmla="*/ 9 w 31"/>
                    <a:gd name="T65" fmla="*/ 17 h 34"/>
                    <a:gd name="T66" fmla="*/ 8 w 31"/>
                    <a:gd name="T67" fmla="*/ 19 h 34"/>
                    <a:gd name="T68" fmla="*/ 7 w 31"/>
                    <a:gd name="T69" fmla="*/ 21 h 34"/>
                    <a:gd name="T70" fmla="*/ 9 w 31"/>
                    <a:gd name="T71" fmla="*/ 23 h 34"/>
                    <a:gd name="T72" fmla="*/ 6 w 31"/>
                    <a:gd name="T73" fmla="*/ 25 h 34"/>
                    <a:gd name="T74" fmla="*/ 7 w 31"/>
                    <a:gd name="T75" fmla="*/ 26 h 34"/>
                    <a:gd name="T76" fmla="*/ 7 w 31"/>
                    <a:gd name="T77" fmla="*/ 28 h 34"/>
                    <a:gd name="T78" fmla="*/ 8 w 31"/>
                    <a:gd name="T79" fmla="*/ 31 h 34"/>
                    <a:gd name="T80" fmla="*/ 11 w 31"/>
                    <a:gd name="T81" fmla="*/ 34 h 34"/>
                    <a:gd name="T82" fmla="*/ 22 w 31"/>
                    <a:gd name="T83" fmla="*/ 33 h 34"/>
                    <a:gd name="T84" fmla="*/ 23 w 31"/>
                    <a:gd name="T85" fmla="*/ 31 h 34"/>
                    <a:gd name="T86" fmla="*/ 25 w 31"/>
                    <a:gd name="T87" fmla="*/ 30 h 34"/>
                    <a:gd name="T88" fmla="*/ 24 w 31"/>
                    <a:gd name="T89" fmla="*/ 28 h 34"/>
                    <a:gd name="T90" fmla="*/ 21 w 31"/>
                    <a:gd name="T91" fmla="*/ 27 h 34"/>
                    <a:gd name="T92" fmla="*/ 22 w 31"/>
                    <a:gd name="T93" fmla="*/ 26 h 34"/>
                    <a:gd name="T94" fmla="*/ 23 w 31"/>
                    <a:gd name="T95" fmla="*/ 25 h 34"/>
                    <a:gd name="T96" fmla="*/ 27 w 31"/>
                    <a:gd name="T97" fmla="*/ 24 h 34"/>
                    <a:gd name="T98" fmla="*/ 22 w 31"/>
                    <a:gd name="T99" fmla="*/ 23 h 34"/>
                    <a:gd name="T100" fmla="*/ 23 w 31"/>
                    <a:gd name="T101" fmla="*/ 22 h 34"/>
                    <a:gd name="T102" fmla="*/ 25 w 31"/>
                    <a:gd name="T103" fmla="*/ 21 h 34"/>
                    <a:gd name="T104" fmla="*/ 26 w 31"/>
                    <a:gd name="T105" fmla="*/ 20 h 34"/>
                    <a:gd name="T106" fmla="*/ 26 w 31"/>
                    <a:gd name="T107" fmla="*/ 19 h 34"/>
                    <a:gd name="T108" fmla="*/ 20 w 31"/>
                    <a:gd name="T109" fmla="*/ 12 h 34"/>
                    <a:gd name="T110" fmla="*/ 7 w 31"/>
                    <a:gd name="T11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34">
                      <a:moveTo>
                        <a:pt x="26" y="19"/>
                      </a:moveTo>
                      <a:cubicBezTo>
                        <a:pt x="27" y="19"/>
                        <a:pt x="27" y="19"/>
                        <a:pt x="27" y="19"/>
                      </a:cubicBezTo>
                      <a:cubicBezTo>
                        <a:pt x="30" y="19"/>
                        <a:pt x="29" y="19"/>
                        <a:pt x="31" y="19"/>
                      </a:cubicBezTo>
                      <a:cubicBezTo>
                        <a:pt x="26" y="19"/>
                        <a:pt x="31" y="18"/>
                        <a:pt x="25" y="18"/>
                      </a:cubicBezTo>
                      <a:cubicBezTo>
                        <a:pt x="26" y="18"/>
                        <a:pt x="26" y="18"/>
                        <a:pt x="26" y="18"/>
                      </a:cubicBezTo>
                      <a:cubicBezTo>
                        <a:pt x="26" y="18"/>
                        <a:pt x="27" y="18"/>
                        <a:pt x="26" y="18"/>
                      </a:cubicBezTo>
                      <a:cubicBezTo>
                        <a:pt x="29" y="18"/>
                        <a:pt x="23" y="18"/>
                        <a:pt x="23" y="18"/>
                      </a:cubicBezTo>
                      <a:cubicBezTo>
                        <a:pt x="24" y="17"/>
                        <a:pt x="25" y="17"/>
                        <a:pt x="25" y="17"/>
                      </a:cubicBezTo>
                      <a:cubicBezTo>
                        <a:pt x="24" y="17"/>
                        <a:pt x="24" y="17"/>
                        <a:pt x="24" y="17"/>
                      </a:cubicBezTo>
                      <a:cubicBezTo>
                        <a:pt x="24" y="17"/>
                        <a:pt x="25" y="17"/>
                        <a:pt x="25" y="17"/>
                      </a:cubicBezTo>
                      <a:cubicBezTo>
                        <a:pt x="24" y="17"/>
                        <a:pt x="24" y="17"/>
                        <a:pt x="24" y="17"/>
                      </a:cubicBezTo>
                      <a:cubicBezTo>
                        <a:pt x="25" y="17"/>
                        <a:pt x="25" y="17"/>
                        <a:pt x="25" y="17"/>
                      </a:cubicBezTo>
                      <a:cubicBezTo>
                        <a:pt x="24" y="17"/>
                        <a:pt x="22" y="17"/>
                        <a:pt x="22" y="17"/>
                      </a:cubicBezTo>
                      <a:cubicBezTo>
                        <a:pt x="23" y="17"/>
                        <a:pt x="22" y="17"/>
                        <a:pt x="23" y="17"/>
                      </a:cubicBezTo>
                      <a:cubicBezTo>
                        <a:pt x="22" y="17"/>
                        <a:pt x="22" y="17"/>
                        <a:pt x="22" y="17"/>
                      </a:cubicBezTo>
                      <a:cubicBezTo>
                        <a:pt x="23" y="16"/>
                        <a:pt x="24" y="17"/>
                        <a:pt x="24" y="17"/>
                      </a:cubicBezTo>
                      <a:cubicBezTo>
                        <a:pt x="30" y="17"/>
                        <a:pt x="23" y="17"/>
                        <a:pt x="26" y="16"/>
                      </a:cubicBezTo>
                      <a:cubicBezTo>
                        <a:pt x="27" y="16"/>
                        <a:pt x="27" y="16"/>
                        <a:pt x="27" y="16"/>
                      </a:cubicBezTo>
                      <a:cubicBezTo>
                        <a:pt x="30" y="16"/>
                        <a:pt x="29" y="16"/>
                        <a:pt x="31" y="16"/>
                      </a:cubicBezTo>
                      <a:cubicBezTo>
                        <a:pt x="30" y="16"/>
                        <a:pt x="26" y="16"/>
                        <a:pt x="24" y="16"/>
                      </a:cubicBezTo>
                      <a:cubicBezTo>
                        <a:pt x="25" y="16"/>
                        <a:pt x="25" y="16"/>
                        <a:pt x="24" y="16"/>
                      </a:cubicBezTo>
                      <a:cubicBezTo>
                        <a:pt x="26" y="16"/>
                        <a:pt x="25" y="16"/>
                        <a:pt x="25" y="16"/>
                      </a:cubicBezTo>
                      <a:cubicBezTo>
                        <a:pt x="28" y="16"/>
                        <a:pt x="28" y="16"/>
                        <a:pt x="28" y="16"/>
                      </a:cubicBezTo>
                      <a:cubicBezTo>
                        <a:pt x="27" y="16"/>
                        <a:pt x="26" y="16"/>
                        <a:pt x="25" y="15"/>
                      </a:cubicBezTo>
                      <a:cubicBezTo>
                        <a:pt x="25" y="15"/>
                        <a:pt x="27" y="15"/>
                        <a:pt x="29" y="15"/>
                      </a:cubicBezTo>
                      <a:cubicBezTo>
                        <a:pt x="29" y="15"/>
                        <a:pt x="25" y="15"/>
                        <a:pt x="25" y="15"/>
                      </a:cubicBezTo>
                      <a:cubicBezTo>
                        <a:pt x="26" y="15"/>
                        <a:pt x="25" y="15"/>
                        <a:pt x="23" y="14"/>
                      </a:cubicBezTo>
                      <a:cubicBezTo>
                        <a:pt x="24" y="14"/>
                        <a:pt x="25" y="15"/>
                        <a:pt x="26" y="14"/>
                      </a:cubicBezTo>
                      <a:cubicBezTo>
                        <a:pt x="24" y="14"/>
                        <a:pt x="24" y="14"/>
                        <a:pt x="24" y="14"/>
                      </a:cubicBezTo>
                      <a:cubicBezTo>
                        <a:pt x="24" y="14"/>
                        <a:pt x="24" y="14"/>
                        <a:pt x="25" y="14"/>
                      </a:cubicBezTo>
                      <a:cubicBezTo>
                        <a:pt x="24" y="14"/>
                        <a:pt x="22" y="14"/>
                        <a:pt x="21" y="14"/>
                      </a:cubicBezTo>
                      <a:cubicBezTo>
                        <a:pt x="19" y="14"/>
                        <a:pt x="25" y="14"/>
                        <a:pt x="22" y="14"/>
                      </a:cubicBezTo>
                      <a:cubicBezTo>
                        <a:pt x="23" y="14"/>
                        <a:pt x="24" y="14"/>
                        <a:pt x="25" y="14"/>
                      </a:cubicBezTo>
                      <a:cubicBezTo>
                        <a:pt x="23" y="13"/>
                        <a:pt x="23" y="13"/>
                        <a:pt x="20" y="13"/>
                      </a:cubicBezTo>
                      <a:cubicBezTo>
                        <a:pt x="22" y="13"/>
                        <a:pt x="22" y="13"/>
                        <a:pt x="22" y="13"/>
                      </a:cubicBezTo>
                      <a:cubicBezTo>
                        <a:pt x="20" y="13"/>
                        <a:pt x="18" y="13"/>
                        <a:pt x="16" y="13"/>
                      </a:cubicBezTo>
                      <a:cubicBezTo>
                        <a:pt x="15" y="13"/>
                        <a:pt x="14" y="13"/>
                        <a:pt x="14" y="13"/>
                      </a:cubicBezTo>
                      <a:cubicBezTo>
                        <a:pt x="13" y="13"/>
                        <a:pt x="13" y="13"/>
                        <a:pt x="13" y="13"/>
                      </a:cubicBezTo>
                      <a:cubicBezTo>
                        <a:pt x="13" y="12"/>
                        <a:pt x="14" y="13"/>
                        <a:pt x="15" y="13"/>
                      </a:cubicBezTo>
                      <a:cubicBezTo>
                        <a:pt x="15" y="13"/>
                        <a:pt x="15" y="13"/>
                        <a:pt x="14" y="13"/>
                      </a:cubicBezTo>
                      <a:cubicBezTo>
                        <a:pt x="15" y="12"/>
                        <a:pt x="17" y="12"/>
                        <a:pt x="18" y="13"/>
                      </a:cubicBezTo>
                      <a:cubicBezTo>
                        <a:pt x="18" y="13"/>
                        <a:pt x="17" y="13"/>
                        <a:pt x="17" y="13"/>
                      </a:cubicBezTo>
                      <a:cubicBezTo>
                        <a:pt x="18" y="13"/>
                        <a:pt x="20" y="13"/>
                        <a:pt x="21" y="13"/>
                      </a:cubicBezTo>
                      <a:cubicBezTo>
                        <a:pt x="21" y="13"/>
                        <a:pt x="21" y="13"/>
                        <a:pt x="21" y="13"/>
                      </a:cubicBezTo>
                      <a:cubicBezTo>
                        <a:pt x="21" y="13"/>
                        <a:pt x="21" y="13"/>
                        <a:pt x="22" y="13"/>
                      </a:cubicBezTo>
                      <a:cubicBezTo>
                        <a:pt x="22" y="13"/>
                        <a:pt x="21" y="13"/>
                        <a:pt x="21" y="13"/>
                      </a:cubicBezTo>
                      <a:cubicBezTo>
                        <a:pt x="24" y="13"/>
                        <a:pt x="24" y="13"/>
                        <a:pt x="24" y="13"/>
                      </a:cubicBezTo>
                      <a:cubicBezTo>
                        <a:pt x="23" y="13"/>
                        <a:pt x="23" y="13"/>
                        <a:pt x="23" y="13"/>
                      </a:cubicBezTo>
                      <a:cubicBezTo>
                        <a:pt x="24" y="12"/>
                        <a:pt x="24" y="12"/>
                        <a:pt x="24" y="12"/>
                      </a:cubicBezTo>
                      <a:cubicBezTo>
                        <a:pt x="21" y="12"/>
                        <a:pt x="17" y="12"/>
                        <a:pt x="16" y="11"/>
                      </a:cubicBezTo>
                      <a:cubicBezTo>
                        <a:pt x="18" y="11"/>
                        <a:pt x="19" y="11"/>
                        <a:pt x="22" y="11"/>
                      </a:cubicBezTo>
                      <a:cubicBezTo>
                        <a:pt x="19" y="11"/>
                        <a:pt x="23" y="12"/>
                        <a:pt x="23" y="12"/>
                      </a:cubicBezTo>
                      <a:cubicBezTo>
                        <a:pt x="23" y="12"/>
                        <a:pt x="24" y="12"/>
                        <a:pt x="24" y="12"/>
                      </a:cubicBezTo>
                      <a:cubicBezTo>
                        <a:pt x="22" y="11"/>
                        <a:pt x="22" y="11"/>
                        <a:pt x="22" y="11"/>
                      </a:cubicBezTo>
                      <a:cubicBezTo>
                        <a:pt x="24" y="11"/>
                        <a:pt x="24" y="11"/>
                        <a:pt x="24" y="11"/>
                      </a:cubicBezTo>
                      <a:cubicBezTo>
                        <a:pt x="20" y="11"/>
                        <a:pt x="22" y="11"/>
                        <a:pt x="20" y="11"/>
                      </a:cubicBezTo>
                      <a:cubicBezTo>
                        <a:pt x="22" y="11"/>
                        <a:pt x="23" y="11"/>
                        <a:pt x="23" y="11"/>
                      </a:cubicBezTo>
                      <a:cubicBezTo>
                        <a:pt x="26" y="11"/>
                        <a:pt x="18" y="11"/>
                        <a:pt x="21" y="11"/>
                      </a:cubicBezTo>
                      <a:cubicBezTo>
                        <a:pt x="21" y="11"/>
                        <a:pt x="21" y="11"/>
                        <a:pt x="21" y="11"/>
                      </a:cubicBezTo>
                      <a:cubicBezTo>
                        <a:pt x="20" y="11"/>
                        <a:pt x="21" y="10"/>
                        <a:pt x="22" y="10"/>
                      </a:cubicBezTo>
                      <a:cubicBezTo>
                        <a:pt x="22" y="10"/>
                        <a:pt x="22" y="10"/>
                        <a:pt x="22" y="10"/>
                      </a:cubicBezTo>
                      <a:cubicBezTo>
                        <a:pt x="23" y="10"/>
                        <a:pt x="22" y="9"/>
                        <a:pt x="19" y="9"/>
                      </a:cubicBezTo>
                      <a:cubicBezTo>
                        <a:pt x="19" y="9"/>
                        <a:pt x="23" y="9"/>
                        <a:pt x="24" y="9"/>
                      </a:cubicBezTo>
                      <a:cubicBezTo>
                        <a:pt x="12" y="9"/>
                        <a:pt x="12" y="9"/>
                        <a:pt x="12" y="9"/>
                      </a:cubicBezTo>
                      <a:cubicBezTo>
                        <a:pt x="15" y="9"/>
                        <a:pt x="22" y="9"/>
                        <a:pt x="24" y="9"/>
                      </a:cubicBezTo>
                      <a:cubicBezTo>
                        <a:pt x="24" y="9"/>
                        <a:pt x="25" y="9"/>
                        <a:pt x="24" y="9"/>
                      </a:cubicBezTo>
                      <a:cubicBezTo>
                        <a:pt x="23" y="9"/>
                        <a:pt x="19" y="9"/>
                        <a:pt x="19" y="9"/>
                      </a:cubicBezTo>
                      <a:cubicBezTo>
                        <a:pt x="22" y="9"/>
                        <a:pt x="21" y="9"/>
                        <a:pt x="24" y="8"/>
                      </a:cubicBezTo>
                      <a:cubicBezTo>
                        <a:pt x="23" y="9"/>
                        <a:pt x="18" y="8"/>
                        <a:pt x="18" y="8"/>
                      </a:cubicBezTo>
                      <a:cubicBezTo>
                        <a:pt x="19" y="8"/>
                        <a:pt x="23" y="8"/>
                        <a:pt x="23" y="8"/>
                      </a:cubicBezTo>
                      <a:cubicBezTo>
                        <a:pt x="19" y="8"/>
                        <a:pt x="19" y="8"/>
                        <a:pt x="19" y="8"/>
                      </a:cubicBezTo>
                      <a:cubicBezTo>
                        <a:pt x="20" y="8"/>
                        <a:pt x="23" y="8"/>
                        <a:pt x="24" y="8"/>
                      </a:cubicBezTo>
                      <a:cubicBezTo>
                        <a:pt x="23" y="8"/>
                        <a:pt x="24" y="8"/>
                        <a:pt x="24" y="8"/>
                      </a:cubicBezTo>
                      <a:cubicBezTo>
                        <a:pt x="23" y="8"/>
                        <a:pt x="23" y="8"/>
                        <a:pt x="23" y="8"/>
                      </a:cubicBezTo>
                      <a:cubicBezTo>
                        <a:pt x="23" y="7"/>
                        <a:pt x="16" y="7"/>
                        <a:pt x="17" y="7"/>
                      </a:cubicBezTo>
                      <a:cubicBezTo>
                        <a:pt x="18" y="7"/>
                        <a:pt x="22" y="7"/>
                        <a:pt x="23" y="7"/>
                      </a:cubicBezTo>
                      <a:cubicBezTo>
                        <a:pt x="21" y="7"/>
                        <a:pt x="12" y="7"/>
                        <a:pt x="10" y="6"/>
                      </a:cubicBezTo>
                      <a:cubicBezTo>
                        <a:pt x="11" y="6"/>
                        <a:pt x="11" y="6"/>
                        <a:pt x="11" y="6"/>
                      </a:cubicBezTo>
                      <a:cubicBezTo>
                        <a:pt x="10" y="6"/>
                        <a:pt x="10" y="6"/>
                        <a:pt x="10" y="6"/>
                      </a:cubicBezTo>
                      <a:cubicBezTo>
                        <a:pt x="13" y="6"/>
                        <a:pt x="21" y="7"/>
                        <a:pt x="23" y="7"/>
                      </a:cubicBezTo>
                      <a:cubicBezTo>
                        <a:pt x="24" y="7"/>
                        <a:pt x="25" y="7"/>
                        <a:pt x="25" y="7"/>
                      </a:cubicBezTo>
                      <a:cubicBezTo>
                        <a:pt x="26" y="7"/>
                        <a:pt x="27" y="7"/>
                        <a:pt x="27" y="7"/>
                      </a:cubicBezTo>
                      <a:cubicBezTo>
                        <a:pt x="28" y="6"/>
                        <a:pt x="28" y="6"/>
                        <a:pt x="28" y="6"/>
                      </a:cubicBezTo>
                      <a:cubicBezTo>
                        <a:pt x="25" y="6"/>
                        <a:pt x="25" y="6"/>
                        <a:pt x="23" y="6"/>
                      </a:cubicBezTo>
                      <a:cubicBezTo>
                        <a:pt x="25" y="7"/>
                        <a:pt x="25" y="7"/>
                        <a:pt x="25" y="7"/>
                      </a:cubicBezTo>
                      <a:cubicBezTo>
                        <a:pt x="23" y="7"/>
                        <a:pt x="18" y="6"/>
                        <a:pt x="18" y="6"/>
                      </a:cubicBezTo>
                      <a:cubicBezTo>
                        <a:pt x="19" y="6"/>
                        <a:pt x="23" y="6"/>
                        <a:pt x="24" y="6"/>
                      </a:cubicBezTo>
                      <a:cubicBezTo>
                        <a:pt x="23" y="6"/>
                        <a:pt x="22" y="6"/>
                        <a:pt x="23" y="6"/>
                      </a:cubicBezTo>
                      <a:cubicBezTo>
                        <a:pt x="24" y="6"/>
                        <a:pt x="24" y="6"/>
                        <a:pt x="24" y="6"/>
                      </a:cubicBezTo>
                      <a:cubicBezTo>
                        <a:pt x="25" y="6"/>
                        <a:pt x="21" y="6"/>
                        <a:pt x="23" y="5"/>
                      </a:cubicBezTo>
                      <a:cubicBezTo>
                        <a:pt x="23" y="5"/>
                        <a:pt x="27" y="5"/>
                        <a:pt x="25" y="5"/>
                      </a:cubicBezTo>
                      <a:cubicBezTo>
                        <a:pt x="22" y="5"/>
                        <a:pt x="13" y="5"/>
                        <a:pt x="10" y="5"/>
                      </a:cubicBezTo>
                      <a:cubicBezTo>
                        <a:pt x="11" y="5"/>
                        <a:pt x="13" y="5"/>
                        <a:pt x="15" y="5"/>
                      </a:cubicBezTo>
                      <a:cubicBezTo>
                        <a:pt x="17" y="5"/>
                        <a:pt x="20" y="5"/>
                        <a:pt x="23" y="5"/>
                      </a:cubicBezTo>
                      <a:cubicBezTo>
                        <a:pt x="22" y="5"/>
                        <a:pt x="21" y="5"/>
                        <a:pt x="21" y="5"/>
                      </a:cubicBezTo>
                      <a:cubicBezTo>
                        <a:pt x="21" y="5"/>
                        <a:pt x="23" y="5"/>
                        <a:pt x="23" y="5"/>
                      </a:cubicBezTo>
                      <a:cubicBezTo>
                        <a:pt x="20" y="5"/>
                        <a:pt x="23" y="4"/>
                        <a:pt x="20" y="5"/>
                      </a:cubicBezTo>
                      <a:cubicBezTo>
                        <a:pt x="19" y="4"/>
                        <a:pt x="21" y="4"/>
                        <a:pt x="21" y="4"/>
                      </a:cubicBezTo>
                      <a:cubicBezTo>
                        <a:pt x="19" y="4"/>
                        <a:pt x="15" y="4"/>
                        <a:pt x="14" y="4"/>
                      </a:cubicBezTo>
                      <a:cubicBezTo>
                        <a:pt x="15" y="4"/>
                        <a:pt x="16" y="4"/>
                        <a:pt x="16" y="4"/>
                      </a:cubicBezTo>
                      <a:cubicBezTo>
                        <a:pt x="16" y="4"/>
                        <a:pt x="17" y="3"/>
                        <a:pt x="17" y="3"/>
                      </a:cubicBezTo>
                      <a:cubicBezTo>
                        <a:pt x="18" y="3"/>
                        <a:pt x="19" y="3"/>
                        <a:pt x="20" y="3"/>
                      </a:cubicBezTo>
                      <a:cubicBezTo>
                        <a:pt x="20" y="3"/>
                        <a:pt x="19" y="3"/>
                        <a:pt x="19" y="3"/>
                      </a:cubicBezTo>
                      <a:cubicBezTo>
                        <a:pt x="21" y="3"/>
                        <a:pt x="19" y="3"/>
                        <a:pt x="22" y="3"/>
                      </a:cubicBezTo>
                      <a:cubicBezTo>
                        <a:pt x="20" y="3"/>
                        <a:pt x="20" y="3"/>
                        <a:pt x="19" y="3"/>
                      </a:cubicBezTo>
                      <a:cubicBezTo>
                        <a:pt x="16" y="3"/>
                        <a:pt x="18" y="3"/>
                        <a:pt x="19" y="3"/>
                      </a:cubicBezTo>
                      <a:cubicBezTo>
                        <a:pt x="16" y="3"/>
                        <a:pt x="12" y="3"/>
                        <a:pt x="11" y="2"/>
                      </a:cubicBezTo>
                      <a:cubicBezTo>
                        <a:pt x="10" y="2"/>
                        <a:pt x="13" y="2"/>
                        <a:pt x="12" y="2"/>
                      </a:cubicBezTo>
                      <a:cubicBezTo>
                        <a:pt x="13" y="2"/>
                        <a:pt x="6" y="2"/>
                        <a:pt x="9" y="2"/>
                      </a:cubicBezTo>
                      <a:cubicBezTo>
                        <a:pt x="11" y="1"/>
                        <a:pt x="13" y="2"/>
                        <a:pt x="15" y="1"/>
                      </a:cubicBezTo>
                      <a:cubicBezTo>
                        <a:pt x="16" y="2"/>
                        <a:pt x="13" y="2"/>
                        <a:pt x="13" y="2"/>
                      </a:cubicBezTo>
                      <a:cubicBezTo>
                        <a:pt x="14" y="2"/>
                        <a:pt x="14" y="2"/>
                        <a:pt x="14" y="2"/>
                      </a:cubicBezTo>
                      <a:cubicBezTo>
                        <a:pt x="15" y="2"/>
                        <a:pt x="16" y="2"/>
                        <a:pt x="15" y="2"/>
                      </a:cubicBezTo>
                      <a:cubicBezTo>
                        <a:pt x="17" y="2"/>
                        <a:pt x="16" y="1"/>
                        <a:pt x="17" y="1"/>
                      </a:cubicBezTo>
                      <a:cubicBezTo>
                        <a:pt x="17" y="1"/>
                        <a:pt x="16" y="1"/>
                        <a:pt x="15" y="1"/>
                      </a:cubicBezTo>
                      <a:cubicBezTo>
                        <a:pt x="15" y="1"/>
                        <a:pt x="15" y="1"/>
                        <a:pt x="15" y="1"/>
                      </a:cubicBezTo>
                      <a:cubicBezTo>
                        <a:pt x="14" y="1"/>
                        <a:pt x="13" y="1"/>
                        <a:pt x="12" y="1"/>
                      </a:cubicBezTo>
                      <a:cubicBezTo>
                        <a:pt x="11" y="1"/>
                        <a:pt x="9" y="0"/>
                        <a:pt x="10" y="0"/>
                      </a:cubicBezTo>
                      <a:cubicBezTo>
                        <a:pt x="12" y="0"/>
                        <a:pt x="12" y="0"/>
                        <a:pt x="12" y="0"/>
                      </a:cubicBezTo>
                      <a:cubicBezTo>
                        <a:pt x="12" y="0"/>
                        <a:pt x="11" y="0"/>
                        <a:pt x="12" y="0"/>
                      </a:cubicBezTo>
                      <a:cubicBezTo>
                        <a:pt x="11" y="0"/>
                        <a:pt x="15" y="0"/>
                        <a:pt x="12" y="0"/>
                      </a:cubicBezTo>
                      <a:cubicBezTo>
                        <a:pt x="10" y="0"/>
                        <a:pt x="10" y="0"/>
                        <a:pt x="10" y="0"/>
                      </a:cubicBezTo>
                      <a:cubicBezTo>
                        <a:pt x="9" y="0"/>
                        <a:pt x="6" y="0"/>
                        <a:pt x="7" y="0"/>
                      </a:cubicBezTo>
                      <a:cubicBezTo>
                        <a:pt x="5" y="0"/>
                        <a:pt x="7" y="0"/>
                        <a:pt x="4" y="0"/>
                      </a:cubicBezTo>
                      <a:cubicBezTo>
                        <a:pt x="8" y="0"/>
                        <a:pt x="4" y="0"/>
                        <a:pt x="8" y="0"/>
                      </a:cubicBezTo>
                      <a:cubicBezTo>
                        <a:pt x="5" y="0"/>
                        <a:pt x="7" y="0"/>
                        <a:pt x="4" y="1"/>
                      </a:cubicBezTo>
                      <a:cubicBezTo>
                        <a:pt x="5" y="1"/>
                        <a:pt x="5" y="0"/>
                        <a:pt x="5" y="1"/>
                      </a:cubicBezTo>
                      <a:cubicBezTo>
                        <a:pt x="5" y="1"/>
                        <a:pt x="5" y="1"/>
                        <a:pt x="6" y="1"/>
                      </a:cubicBezTo>
                      <a:cubicBezTo>
                        <a:pt x="6" y="1"/>
                        <a:pt x="6" y="1"/>
                        <a:pt x="6" y="1"/>
                      </a:cubicBezTo>
                      <a:cubicBezTo>
                        <a:pt x="6" y="1"/>
                        <a:pt x="6" y="1"/>
                        <a:pt x="6" y="1"/>
                      </a:cubicBezTo>
                      <a:cubicBezTo>
                        <a:pt x="6" y="1"/>
                        <a:pt x="6" y="1"/>
                        <a:pt x="6" y="1"/>
                      </a:cubicBezTo>
                      <a:cubicBezTo>
                        <a:pt x="6" y="1"/>
                        <a:pt x="6" y="1"/>
                        <a:pt x="7" y="1"/>
                      </a:cubicBezTo>
                      <a:cubicBezTo>
                        <a:pt x="9" y="1"/>
                        <a:pt x="9" y="1"/>
                        <a:pt x="10" y="1"/>
                      </a:cubicBezTo>
                      <a:cubicBezTo>
                        <a:pt x="9" y="1"/>
                        <a:pt x="9" y="1"/>
                        <a:pt x="8" y="1"/>
                      </a:cubicBezTo>
                      <a:cubicBezTo>
                        <a:pt x="9" y="1"/>
                        <a:pt x="9" y="1"/>
                        <a:pt x="9" y="1"/>
                      </a:cubicBezTo>
                      <a:cubicBezTo>
                        <a:pt x="8" y="1"/>
                        <a:pt x="6" y="1"/>
                        <a:pt x="5" y="1"/>
                      </a:cubicBezTo>
                      <a:cubicBezTo>
                        <a:pt x="5" y="1"/>
                        <a:pt x="5" y="1"/>
                        <a:pt x="5" y="1"/>
                      </a:cubicBezTo>
                      <a:cubicBezTo>
                        <a:pt x="4" y="1"/>
                        <a:pt x="4" y="2"/>
                        <a:pt x="5" y="2"/>
                      </a:cubicBezTo>
                      <a:cubicBezTo>
                        <a:pt x="4" y="2"/>
                        <a:pt x="7" y="2"/>
                        <a:pt x="5" y="2"/>
                      </a:cubicBezTo>
                      <a:cubicBezTo>
                        <a:pt x="6" y="2"/>
                        <a:pt x="6" y="2"/>
                        <a:pt x="6" y="2"/>
                      </a:cubicBezTo>
                      <a:cubicBezTo>
                        <a:pt x="6" y="2"/>
                        <a:pt x="6" y="2"/>
                        <a:pt x="6" y="2"/>
                      </a:cubicBezTo>
                      <a:cubicBezTo>
                        <a:pt x="6" y="3"/>
                        <a:pt x="9" y="3"/>
                        <a:pt x="6" y="3"/>
                      </a:cubicBezTo>
                      <a:cubicBezTo>
                        <a:pt x="6" y="3"/>
                        <a:pt x="7" y="3"/>
                        <a:pt x="6" y="4"/>
                      </a:cubicBezTo>
                      <a:cubicBezTo>
                        <a:pt x="4" y="4"/>
                        <a:pt x="4" y="4"/>
                        <a:pt x="4" y="4"/>
                      </a:cubicBezTo>
                      <a:cubicBezTo>
                        <a:pt x="5" y="4"/>
                        <a:pt x="3" y="4"/>
                        <a:pt x="5" y="4"/>
                      </a:cubicBezTo>
                      <a:cubicBezTo>
                        <a:pt x="0" y="4"/>
                        <a:pt x="4" y="5"/>
                        <a:pt x="3" y="5"/>
                      </a:cubicBezTo>
                      <a:cubicBezTo>
                        <a:pt x="5" y="5"/>
                        <a:pt x="5" y="5"/>
                        <a:pt x="5" y="5"/>
                      </a:cubicBezTo>
                      <a:cubicBezTo>
                        <a:pt x="5" y="5"/>
                        <a:pt x="5" y="5"/>
                        <a:pt x="6" y="5"/>
                      </a:cubicBezTo>
                      <a:cubicBezTo>
                        <a:pt x="8" y="5"/>
                        <a:pt x="8" y="5"/>
                        <a:pt x="8" y="5"/>
                      </a:cubicBezTo>
                      <a:cubicBezTo>
                        <a:pt x="9" y="6"/>
                        <a:pt x="7" y="6"/>
                        <a:pt x="7" y="6"/>
                      </a:cubicBezTo>
                      <a:cubicBezTo>
                        <a:pt x="6" y="6"/>
                        <a:pt x="6" y="6"/>
                        <a:pt x="7" y="6"/>
                      </a:cubicBezTo>
                      <a:cubicBezTo>
                        <a:pt x="3" y="6"/>
                        <a:pt x="10" y="7"/>
                        <a:pt x="7" y="7"/>
                      </a:cubicBezTo>
                      <a:cubicBezTo>
                        <a:pt x="7" y="7"/>
                        <a:pt x="7" y="7"/>
                        <a:pt x="7" y="7"/>
                      </a:cubicBezTo>
                      <a:cubicBezTo>
                        <a:pt x="7" y="7"/>
                        <a:pt x="7" y="7"/>
                        <a:pt x="7" y="7"/>
                      </a:cubicBezTo>
                      <a:cubicBezTo>
                        <a:pt x="7" y="7"/>
                        <a:pt x="7" y="7"/>
                        <a:pt x="7" y="7"/>
                      </a:cubicBezTo>
                      <a:cubicBezTo>
                        <a:pt x="6" y="7"/>
                        <a:pt x="6" y="7"/>
                        <a:pt x="6" y="7"/>
                      </a:cubicBezTo>
                      <a:cubicBezTo>
                        <a:pt x="6" y="7"/>
                        <a:pt x="7" y="7"/>
                        <a:pt x="7" y="7"/>
                      </a:cubicBezTo>
                      <a:cubicBezTo>
                        <a:pt x="7" y="7"/>
                        <a:pt x="7" y="7"/>
                        <a:pt x="7" y="7"/>
                      </a:cubicBezTo>
                      <a:cubicBezTo>
                        <a:pt x="5" y="7"/>
                        <a:pt x="5" y="7"/>
                        <a:pt x="5" y="7"/>
                      </a:cubicBezTo>
                      <a:cubicBezTo>
                        <a:pt x="5" y="7"/>
                        <a:pt x="5" y="7"/>
                        <a:pt x="6" y="8"/>
                      </a:cubicBezTo>
                      <a:cubicBezTo>
                        <a:pt x="5" y="8"/>
                        <a:pt x="6" y="8"/>
                        <a:pt x="8" y="8"/>
                      </a:cubicBezTo>
                      <a:cubicBezTo>
                        <a:pt x="8" y="8"/>
                        <a:pt x="9" y="8"/>
                        <a:pt x="9" y="8"/>
                      </a:cubicBezTo>
                      <a:cubicBezTo>
                        <a:pt x="6" y="8"/>
                        <a:pt x="10" y="8"/>
                        <a:pt x="7" y="8"/>
                      </a:cubicBezTo>
                      <a:cubicBezTo>
                        <a:pt x="8" y="8"/>
                        <a:pt x="8" y="8"/>
                        <a:pt x="11" y="8"/>
                      </a:cubicBezTo>
                      <a:cubicBezTo>
                        <a:pt x="11" y="8"/>
                        <a:pt x="11" y="8"/>
                        <a:pt x="11" y="8"/>
                      </a:cubicBezTo>
                      <a:cubicBezTo>
                        <a:pt x="10" y="8"/>
                        <a:pt x="10" y="9"/>
                        <a:pt x="11" y="9"/>
                      </a:cubicBezTo>
                      <a:cubicBezTo>
                        <a:pt x="8" y="9"/>
                        <a:pt x="8" y="9"/>
                        <a:pt x="8" y="9"/>
                      </a:cubicBezTo>
                      <a:cubicBezTo>
                        <a:pt x="12" y="9"/>
                        <a:pt x="12" y="9"/>
                        <a:pt x="12" y="9"/>
                      </a:cubicBezTo>
                      <a:cubicBezTo>
                        <a:pt x="10" y="9"/>
                        <a:pt x="9" y="9"/>
                        <a:pt x="7" y="9"/>
                      </a:cubicBezTo>
                      <a:cubicBezTo>
                        <a:pt x="10" y="9"/>
                        <a:pt x="9" y="9"/>
                        <a:pt x="11" y="9"/>
                      </a:cubicBezTo>
                      <a:cubicBezTo>
                        <a:pt x="10" y="9"/>
                        <a:pt x="10" y="9"/>
                        <a:pt x="10" y="9"/>
                      </a:cubicBezTo>
                      <a:cubicBezTo>
                        <a:pt x="10" y="10"/>
                        <a:pt x="12" y="10"/>
                        <a:pt x="11" y="10"/>
                      </a:cubicBezTo>
                      <a:cubicBezTo>
                        <a:pt x="8" y="10"/>
                        <a:pt x="10" y="11"/>
                        <a:pt x="8" y="11"/>
                      </a:cubicBezTo>
                      <a:cubicBezTo>
                        <a:pt x="12" y="11"/>
                        <a:pt x="5" y="12"/>
                        <a:pt x="9" y="12"/>
                      </a:cubicBezTo>
                      <a:cubicBezTo>
                        <a:pt x="8" y="12"/>
                        <a:pt x="7" y="12"/>
                        <a:pt x="6" y="12"/>
                      </a:cubicBezTo>
                      <a:cubicBezTo>
                        <a:pt x="7" y="12"/>
                        <a:pt x="5" y="12"/>
                        <a:pt x="8" y="12"/>
                      </a:cubicBezTo>
                      <a:cubicBezTo>
                        <a:pt x="7" y="12"/>
                        <a:pt x="6" y="12"/>
                        <a:pt x="5" y="12"/>
                      </a:cubicBezTo>
                      <a:cubicBezTo>
                        <a:pt x="6" y="12"/>
                        <a:pt x="6" y="12"/>
                        <a:pt x="6" y="12"/>
                      </a:cubicBezTo>
                      <a:cubicBezTo>
                        <a:pt x="5" y="12"/>
                        <a:pt x="5" y="12"/>
                        <a:pt x="4" y="12"/>
                      </a:cubicBezTo>
                      <a:cubicBezTo>
                        <a:pt x="4" y="12"/>
                        <a:pt x="8" y="12"/>
                        <a:pt x="11" y="12"/>
                      </a:cubicBezTo>
                      <a:cubicBezTo>
                        <a:pt x="10" y="13"/>
                        <a:pt x="10" y="13"/>
                        <a:pt x="12" y="13"/>
                      </a:cubicBezTo>
                      <a:cubicBezTo>
                        <a:pt x="11" y="13"/>
                        <a:pt x="10" y="13"/>
                        <a:pt x="9" y="13"/>
                      </a:cubicBezTo>
                      <a:cubicBezTo>
                        <a:pt x="9" y="13"/>
                        <a:pt x="8" y="13"/>
                        <a:pt x="10" y="13"/>
                      </a:cubicBezTo>
                      <a:cubicBezTo>
                        <a:pt x="10" y="13"/>
                        <a:pt x="10" y="13"/>
                        <a:pt x="10" y="13"/>
                      </a:cubicBezTo>
                      <a:cubicBezTo>
                        <a:pt x="10" y="14"/>
                        <a:pt x="10" y="14"/>
                        <a:pt x="10" y="14"/>
                      </a:cubicBezTo>
                      <a:cubicBezTo>
                        <a:pt x="11" y="14"/>
                        <a:pt x="11" y="14"/>
                        <a:pt x="11" y="14"/>
                      </a:cubicBezTo>
                      <a:cubicBezTo>
                        <a:pt x="14" y="14"/>
                        <a:pt x="11" y="14"/>
                        <a:pt x="12" y="14"/>
                      </a:cubicBezTo>
                      <a:cubicBezTo>
                        <a:pt x="12" y="14"/>
                        <a:pt x="12" y="14"/>
                        <a:pt x="12" y="14"/>
                      </a:cubicBezTo>
                      <a:cubicBezTo>
                        <a:pt x="9" y="15"/>
                        <a:pt x="13" y="14"/>
                        <a:pt x="10" y="15"/>
                      </a:cubicBezTo>
                      <a:cubicBezTo>
                        <a:pt x="12" y="15"/>
                        <a:pt x="12" y="15"/>
                        <a:pt x="12" y="15"/>
                      </a:cubicBezTo>
                      <a:cubicBezTo>
                        <a:pt x="16" y="15"/>
                        <a:pt x="10" y="15"/>
                        <a:pt x="11" y="15"/>
                      </a:cubicBezTo>
                      <a:cubicBezTo>
                        <a:pt x="12" y="15"/>
                        <a:pt x="12" y="15"/>
                        <a:pt x="12" y="15"/>
                      </a:cubicBezTo>
                      <a:cubicBezTo>
                        <a:pt x="14" y="15"/>
                        <a:pt x="7" y="16"/>
                        <a:pt x="6" y="16"/>
                      </a:cubicBezTo>
                      <a:cubicBezTo>
                        <a:pt x="6" y="16"/>
                        <a:pt x="5" y="16"/>
                        <a:pt x="5" y="16"/>
                      </a:cubicBezTo>
                      <a:cubicBezTo>
                        <a:pt x="3" y="16"/>
                        <a:pt x="8" y="16"/>
                        <a:pt x="8" y="16"/>
                      </a:cubicBezTo>
                      <a:cubicBezTo>
                        <a:pt x="7" y="16"/>
                        <a:pt x="5" y="16"/>
                        <a:pt x="5" y="16"/>
                      </a:cubicBezTo>
                      <a:cubicBezTo>
                        <a:pt x="4" y="16"/>
                        <a:pt x="9" y="16"/>
                        <a:pt x="6" y="17"/>
                      </a:cubicBezTo>
                      <a:cubicBezTo>
                        <a:pt x="7" y="17"/>
                        <a:pt x="9" y="17"/>
                        <a:pt x="9" y="17"/>
                      </a:cubicBezTo>
                      <a:cubicBezTo>
                        <a:pt x="10" y="17"/>
                        <a:pt x="5" y="17"/>
                        <a:pt x="9" y="17"/>
                      </a:cubicBezTo>
                      <a:cubicBezTo>
                        <a:pt x="8" y="17"/>
                        <a:pt x="8" y="17"/>
                        <a:pt x="8" y="17"/>
                      </a:cubicBezTo>
                      <a:cubicBezTo>
                        <a:pt x="9" y="17"/>
                        <a:pt x="9" y="18"/>
                        <a:pt x="11" y="18"/>
                      </a:cubicBezTo>
                      <a:cubicBezTo>
                        <a:pt x="4" y="18"/>
                        <a:pt x="14" y="19"/>
                        <a:pt x="8" y="19"/>
                      </a:cubicBezTo>
                      <a:cubicBezTo>
                        <a:pt x="8" y="19"/>
                        <a:pt x="8" y="19"/>
                        <a:pt x="8" y="19"/>
                      </a:cubicBezTo>
                      <a:cubicBezTo>
                        <a:pt x="8" y="19"/>
                        <a:pt x="8" y="19"/>
                        <a:pt x="8" y="19"/>
                      </a:cubicBezTo>
                      <a:cubicBezTo>
                        <a:pt x="7" y="19"/>
                        <a:pt x="9" y="19"/>
                        <a:pt x="10" y="19"/>
                      </a:cubicBezTo>
                      <a:cubicBezTo>
                        <a:pt x="10" y="19"/>
                        <a:pt x="9" y="19"/>
                        <a:pt x="9" y="19"/>
                      </a:cubicBezTo>
                      <a:cubicBezTo>
                        <a:pt x="8" y="20"/>
                        <a:pt x="8" y="20"/>
                        <a:pt x="11" y="20"/>
                      </a:cubicBezTo>
                      <a:cubicBezTo>
                        <a:pt x="9" y="20"/>
                        <a:pt x="9" y="20"/>
                        <a:pt x="9" y="20"/>
                      </a:cubicBezTo>
                      <a:cubicBezTo>
                        <a:pt x="10" y="20"/>
                        <a:pt x="6" y="21"/>
                        <a:pt x="8" y="21"/>
                      </a:cubicBezTo>
                      <a:cubicBezTo>
                        <a:pt x="8" y="21"/>
                        <a:pt x="8" y="21"/>
                        <a:pt x="7" y="21"/>
                      </a:cubicBezTo>
                      <a:cubicBezTo>
                        <a:pt x="10" y="21"/>
                        <a:pt x="2" y="22"/>
                        <a:pt x="9" y="22"/>
                      </a:cubicBezTo>
                      <a:cubicBezTo>
                        <a:pt x="11" y="22"/>
                        <a:pt x="11" y="22"/>
                        <a:pt x="11" y="22"/>
                      </a:cubicBezTo>
                      <a:cubicBezTo>
                        <a:pt x="12" y="22"/>
                        <a:pt x="14" y="22"/>
                        <a:pt x="15" y="22"/>
                      </a:cubicBezTo>
                      <a:cubicBezTo>
                        <a:pt x="16" y="22"/>
                        <a:pt x="13" y="23"/>
                        <a:pt x="13" y="23"/>
                      </a:cubicBezTo>
                      <a:cubicBezTo>
                        <a:pt x="13" y="23"/>
                        <a:pt x="13" y="23"/>
                        <a:pt x="13" y="23"/>
                      </a:cubicBezTo>
                      <a:cubicBezTo>
                        <a:pt x="9" y="22"/>
                        <a:pt x="12" y="23"/>
                        <a:pt x="9" y="23"/>
                      </a:cubicBezTo>
                      <a:cubicBezTo>
                        <a:pt x="9" y="24"/>
                        <a:pt x="7" y="24"/>
                        <a:pt x="7" y="25"/>
                      </a:cubicBezTo>
                      <a:cubicBezTo>
                        <a:pt x="10" y="25"/>
                        <a:pt x="10" y="25"/>
                        <a:pt x="10" y="25"/>
                      </a:cubicBezTo>
                      <a:cubicBezTo>
                        <a:pt x="10" y="25"/>
                        <a:pt x="10" y="25"/>
                        <a:pt x="10" y="25"/>
                      </a:cubicBezTo>
                      <a:cubicBezTo>
                        <a:pt x="9" y="25"/>
                        <a:pt x="8" y="25"/>
                        <a:pt x="8" y="25"/>
                      </a:cubicBezTo>
                      <a:cubicBezTo>
                        <a:pt x="6" y="25"/>
                        <a:pt x="9" y="25"/>
                        <a:pt x="10" y="25"/>
                      </a:cubicBezTo>
                      <a:cubicBezTo>
                        <a:pt x="9" y="26"/>
                        <a:pt x="6" y="25"/>
                        <a:pt x="6" y="25"/>
                      </a:cubicBezTo>
                      <a:cubicBezTo>
                        <a:pt x="7" y="25"/>
                        <a:pt x="7" y="25"/>
                        <a:pt x="7" y="25"/>
                      </a:cubicBezTo>
                      <a:cubicBezTo>
                        <a:pt x="7" y="25"/>
                        <a:pt x="7" y="25"/>
                        <a:pt x="7" y="25"/>
                      </a:cubicBezTo>
                      <a:cubicBezTo>
                        <a:pt x="8" y="25"/>
                        <a:pt x="9" y="25"/>
                        <a:pt x="9" y="26"/>
                      </a:cubicBezTo>
                      <a:cubicBezTo>
                        <a:pt x="9" y="26"/>
                        <a:pt x="7" y="26"/>
                        <a:pt x="7" y="26"/>
                      </a:cubicBezTo>
                      <a:cubicBezTo>
                        <a:pt x="7" y="26"/>
                        <a:pt x="7" y="26"/>
                        <a:pt x="7" y="26"/>
                      </a:cubicBezTo>
                      <a:cubicBezTo>
                        <a:pt x="7" y="26"/>
                        <a:pt x="7" y="26"/>
                        <a:pt x="7" y="26"/>
                      </a:cubicBezTo>
                      <a:cubicBezTo>
                        <a:pt x="9" y="26"/>
                        <a:pt x="9" y="26"/>
                        <a:pt x="9" y="26"/>
                      </a:cubicBezTo>
                      <a:cubicBezTo>
                        <a:pt x="10" y="26"/>
                        <a:pt x="9" y="26"/>
                        <a:pt x="12" y="26"/>
                      </a:cubicBezTo>
                      <a:cubicBezTo>
                        <a:pt x="8" y="26"/>
                        <a:pt x="10" y="27"/>
                        <a:pt x="9" y="27"/>
                      </a:cubicBezTo>
                      <a:cubicBezTo>
                        <a:pt x="11" y="28"/>
                        <a:pt x="11" y="28"/>
                        <a:pt x="10" y="28"/>
                      </a:cubicBezTo>
                      <a:cubicBezTo>
                        <a:pt x="11" y="28"/>
                        <a:pt x="14" y="28"/>
                        <a:pt x="13" y="28"/>
                      </a:cubicBezTo>
                      <a:cubicBezTo>
                        <a:pt x="8" y="28"/>
                        <a:pt x="11" y="28"/>
                        <a:pt x="7" y="28"/>
                      </a:cubicBezTo>
                      <a:cubicBezTo>
                        <a:pt x="10" y="28"/>
                        <a:pt x="8" y="29"/>
                        <a:pt x="11" y="29"/>
                      </a:cubicBezTo>
                      <a:cubicBezTo>
                        <a:pt x="11" y="29"/>
                        <a:pt x="9" y="29"/>
                        <a:pt x="8" y="29"/>
                      </a:cubicBezTo>
                      <a:cubicBezTo>
                        <a:pt x="10" y="29"/>
                        <a:pt x="7" y="30"/>
                        <a:pt x="7" y="30"/>
                      </a:cubicBezTo>
                      <a:cubicBezTo>
                        <a:pt x="8" y="30"/>
                        <a:pt x="9" y="30"/>
                        <a:pt x="10" y="30"/>
                      </a:cubicBezTo>
                      <a:cubicBezTo>
                        <a:pt x="7" y="30"/>
                        <a:pt x="7" y="30"/>
                        <a:pt x="7" y="30"/>
                      </a:cubicBezTo>
                      <a:cubicBezTo>
                        <a:pt x="7" y="31"/>
                        <a:pt x="11" y="31"/>
                        <a:pt x="8" y="31"/>
                      </a:cubicBezTo>
                      <a:cubicBezTo>
                        <a:pt x="9" y="31"/>
                        <a:pt x="10" y="31"/>
                        <a:pt x="10" y="31"/>
                      </a:cubicBezTo>
                      <a:cubicBezTo>
                        <a:pt x="7" y="32"/>
                        <a:pt x="13" y="33"/>
                        <a:pt x="6" y="33"/>
                      </a:cubicBezTo>
                      <a:cubicBezTo>
                        <a:pt x="8" y="33"/>
                        <a:pt x="8" y="33"/>
                        <a:pt x="8" y="33"/>
                      </a:cubicBezTo>
                      <a:cubicBezTo>
                        <a:pt x="8" y="33"/>
                        <a:pt x="10" y="33"/>
                        <a:pt x="11" y="33"/>
                      </a:cubicBezTo>
                      <a:cubicBezTo>
                        <a:pt x="8" y="34"/>
                        <a:pt x="8" y="34"/>
                        <a:pt x="8" y="34"/>
                      </a:cubicBezTo>
                      <a:cubicBezTo>
                        <a:pt x="11" y="34"/>
                        <a:pt x="8" y="34"/>
                        <a:pt x="11" y="34"/>
                      </a:cubicBezTo>
                      <a:cubicBezTo>
                        <a:pt x="10" y="34"/>
                        <a:pt x="10" y="34"/>
                        <a:pt x="10" y="34"/>
                      </a:cubicBezTo>
                      <a:cubicBezTo>
                        <a:pt x="13" y="34"/>
                        <a:pt x="17" y="34"/>
                        <a:pt x="21" y="34"/>
                      </a:cubicBezTo>
                      <a:cubicBezTo>
                        <a:pt x="17" y="34"/>
                        <a:pt x="26" y="34"/>
                        <a:pt x="21" y="33"/>
                      </a:cubicBezTo>
                      <a:cubicBezTo>
                        <a:pt x="22" y="33"/>
                        <a:pt x="22" y="33"/>
                        <a:pt x="23" y="33"/>
                      </a:cubicBezTo>
                      <a:cubicBezTo>
                        <a:pt x="21" y="33"/>
                        <a:pt x="21" y="33"/>
                        <a:pt x="22" y="33"/>
                      </a:cubicBezTo>
                      <a:cubicBezTo>
                        <a:pt x="22" y="33"/>
                        <a:pt x="22" y="33"/>
                        <a:pt x="22" y="33"/>
                      </a:cubicBezTo>
                      <a:cubicBezTo>
                        <a:pt x="22" y="32"/>
                        <a:pt x="23" y="32"/>
                        <a:pt x="24" y="32"/>
                      </a:cubicBezTo>
                      <a:cubicBezTo>
                        <a:pt x="23" y="32"/>
                        <a:pt x="23" y="32"/>
                        <a:pt x="23" y="32"/>
                      </a:cubicBezTo>
                      <a:cubicBezTo>
                        <a:pt x="23" y="32"/>
                        <a:pt x="23" y="32"/>
                        <a:pt x="24" y="32"/>
                      </a:cubicBezTo>
                      <a:cubicBezTo>
                        <a:pt x="21" y="31"/>
                        <a:pt x="24" y="32"/>
                        <a:pt x="21" y="32"/>
                      </a:cubicBezTo>
                      <a:cubicBezTo>
                        <a:pt x="24" y="32"/>
                        <a:pt x="21" y="31"/>
                        <a:pt x="25" y="31"/>
                      </a:cubicBezTo>
                      <a:cubicBezTo>
                        <a:pt x="25" y="31"/>
                        <a:pt x="23" y="31"/>
                        <a:pt x="23" y="31"/>
                      </a:cubicBezTo>
                      <a:cubicBezTo>
                        <a:pt x="24" y="31"/>
                        <a:pt x="24" y="31"/>
                        <a:pt x="24" y="31"/>
                      </a:cubicBezTo>
                      <a:cubicBezTo>
                        <a:pt x="22" y="31"/>
                        <a:pt x="22" y="31"/>
                        <a:pt x="22" y="31"/>
                      </a:cubicBezTo>
                      <a:cubicBezTo>
                        <a:pt x="23" y="31"/>
                        <a:pt x="24" y="31"/>
                        <a:pt x="25" y="31"/>
                      </a:cubicBezTo>
                      <a:cubicBezTo>
                        <a:pt x="25" y="31"/>
                        <a:pt x="26" y="31"/>
                        <a:pt x="26" y="31"/>
                      </a:cubicBezTo>
                      <a:cubicBezTo>
                        <a:pt x="27" y="30"/>
                        <a:pt x="25" y="30"/>
                        <a:pt x="26" y="30"/>
                      </a:cubicBezTo>
                      <a:cubicBezTo>
                        <a:pt x="25" y="30"/>
                        <a:pt x="25" y="30"/>
                        <a:pt x="25" y="30"/>
                      </a:cubicBezTo>
                      <a:cubicBezTo>
                        <a:pt x="24" y="30"/>
                        <a:pt x="25" y="29"/>
                        <a:pt x="23" y="29"/>
                      </a:cubicBezTo>
                      <a:cubicBezTo>
                        <a:pt x="22" y="29"/>
                        <a:pt x="22" y="29"/>
                        <a:pt x="22" y="29"/>
                      </a:cubicBezTo>
                      <a:cubicBezTo>
                        <a:pt x="20" y="28"/>
                        <a:pt x="23" y="29"/>
                        <a:pt x="22" y="28"/>
                      </a:cubicBezTo>
                      <a:cubicBezTo>
                        <a:pt x="22" y="28"/>
                        <a:pt x="22" y="28"/>
                        <a:pt x="22" y="28"/>
                      </a:cubicBezTo>
                      <a:cubicBezTo>
                        <a:pt x="22" y="28"/>
                        <a:pt x="21" y="28"/>
                        <a:pt x="21" y="28"/>
                      </a:cubicBezTo>
                      <a:cubicBezTo>
                        <a:pt x="22" y="28"/>
                        <a:pt x="23" y="28"/>
                        <a:pt x="24" y="28"/>
                      </a:cubicBezTo>
                      <a:cubicBezTo>
                        <a:pt x="23" y="27"/>
                        <a:pt x="23" y="28"/>
                        <a:pt x="20" y="27"/>
                      </a:cubicBezTo>
                      <a:cubicBezTo>
                        <a:pt x="21" y="27"/>
                        <a:pt x="21" y="27"/>
                        <a:pt x="21" y="27"/>
                      </a:cubicBezTo>
                      <a:cubicBezTo>
                        <a:pt x="20" y="27"/>
                        <a:pt x="19" y="27"/>
                        <a:pt x="19" y="27"/>
                      </a:cubicBezTo>
                      <a:cubicBezTo>
                        <a:pt x="20" y="27"/>
                        <a:pt x="21" y="27"/>
                        <a:pt x="23" y="27"/>
                      </a:cubicBezTo>
                      <a:cubicBezTo>
                        <a:pt x="26" y="27"/>
                        <a:pt x="19" y="27"/>
                        <a:pt x="24" y="26"/>
                      </a:cubicBezTo>
                      <a:cubicBezTo>
                        <a:pt x="20" y="26"/>
                        <a:pt x="22" y="27"/>
                        <a:pt x="21" y="27"/>
                      </a:cubicBezTo>
                      <a:cubicBezTo>
                        <a:pt x="20" y="27"/>
                        <a:pt x="18" y="26"/>
                        <a:pt x="18" y="26"/>
                      </a:cubicBezTo>
                      <a:cubicBezTo>
                        <a:pt x="18" y="26"/>
                        <a:pt x="24" y="26"/>
                        <a:pt x="23" y="26"/>
                      </a:cubicBezTo>
                      <a:cubicBezTo>
                        <a:pt x="23" y="26"/>
                        <a:pt x="24" y="26"/>
                        <a:pt x="24" y="26"/>
                      </a:cubicBezTo>
                      <a:cubicBezTo>
                        <a:pt x="25" y="26"/>
                        <a:pt x="22" y="26"/>
                        <a:pt x="24" y="25"/>
                      </a:cubicBezTo>
                      <a:cubicBezTo>
                        <a:pt x="22" y="25"/>
                        <a:pt x="24" y="25"/>
                        <a:pt x="21" y="25"/>
                      </a:cubicBezTo>
                      <a:cubicBezTo>
                        <a:pt x="22" y="26"/>
                        <a:pt x="22" y="26"/>
                        <a:pt x="22" y="26"/>
                      </a:cubicBezTo>
                      <a:cubicBezTo>
                        <a:pt x="21" y="25"/>
                        <a:pt x="17" y="25"/>
                        <a:pt x="19" y="25"/>
                      </a:cubicBezTo>
                      <a:cubicBezTo>
                        <a:pt x="20" y="25"/>
                        <a:pt x="20" y="25"/>
                        <a:pt x="21" y="25"/>
                      </a:cubicBezTo>
                      <a:cubicBezTo>
                        <a:pt x="22" y="25"/>
                        <a:pt x="20" y="25"/>
                        <a:pt x="21" y="25"/>
                      </a:cubicBezTo>
                      <a:cubicBezTo>
                        <a:pt x="24" y="25"/>
                        <a:pt x="22" y="25"/>
                        <a:pt x="24" y="25"/>
                      </a:cubicBezTo>
                      <a:cubicBezTo>
                        <a:pt x="26" y="25"/>
                        <a:pt x="22" y="25"/>
                        <a:pt x="26" y="25"/>
                      </a:cubicBezTo>
                      <a:cubicBezTo>
                        <a:pt x="21" y="25"/>
                        <a:pt x="26" y="25"/>
                        <a:pt x="23" y="25"/>
                      </a:cubicBezTo>
                      <a:cubicBezTo>
                        <a:pt x="25" y="25"/>
                        <a:pt x="25" y="25"/>
                        <a:pt x="25" y="25"/>
                      </a:cubicBezTo>
                      <a:cubicBezTo>
                        <a:pt x="24" y="25"/>
                        <a:pt x="23" y="25"/>
                        <a:pt x="23" y="24"/>
                      </a:cubicBezTo>
                      <a:cubicBezTo>
                        <a:pt x="26" y="25"/>
                        <a:pt x="26" y="25"/>
                        <a:pt x="26" y="25"/>
                      </a:cubicBezTo>
                      <a:cubicBezTo>
                        <a:pt x="24" y="24"/>
                        <a:pt x="28" y="24"/>
                        <a:pt x="27" y="24"/>
                      </a:cubicBezTo>
                      <a:cubicBezTo>
                        <a:pt x="27" y="24"/>
                        <a:pt x="24" y="24"/>
                        <a:pt x="23" y="24"/>
                      </a:cubicBezTo>
                      <a:cubicBezTo>
                        <a:pt x="20" y="24"/>
                        <a:pt x="28" y="24"/>
                        <a:pt x="27" y="24"/>
                      </a:cubicBezTo>
                      <a:cubicBezTo>
                        <a:pt x="27" y="24"/>
                        <a:pt x="26" y="24"/>
                        <a:pt x="25" y="24"/>
                      </a:cubicBezTo>
                      <a:cubicBezTo>
                        <a:pt x="25" y="24"/>
                        <a:pt x="26" y="23"/>
                        <a:pt x="27" y="23"/>
                      </a:cubicBezTo>
                      <a:cubicBezTo>
                        <a:pt x="27" y="23"/>
                        <a:pt x="25" y="23"/>
                        <a:pt x="24" y="23"/>
                      </a:cubicBezTo>
                      <a:cubicBezTo>
                        <a:pt x="26" y="23"/>
                        <a:pt x="23" y="23"/>
                        <a:pt x="22" y="23"/>
                      </a:cubicBezTo>
                      <a:cubicBezTo>
                        <a:pt x="24" y="23"/>
                        <a:pt x="24" y="23"/>
                        <a:pt x="24" y="23"/>
                      </a:cubicBezTo>
                      <a:cubicBezTo>
                        <a:pt x="25" y="23"/>
                        <a:pt x="20" y="23"/>
                        <a:pt x="22" y="23"/>
                      </a:cubicBezTo>
                      <a:cubicBezTo>
                        <a:pt x="24" y="23"/>
                        <a:pt x="24" y="23"/>
                        <a:pt x="24" y="23"/>
                      </a:cubicBezTo>
                      <a:cubicBezTo>
                        <a:pt x="24" y="23"/>
                        <a:pt x="24" y="23"/>
                        <a:pt x="24" y="23"/>
                      </a:cubicBezTo>
                      <a:cubicBezTo>
                        <a:pt x="26" y="23"/>
                        <a:pt x="26" y="23"/>
                        <a:pt x="26" y="23"/>
                      </a:cubicBezTo>
                      <a:cubicBezTo>
                        <a:pt x="24" y="22"/>
                        <a:pt x="25" y="22"/>
                        <a:pt x="25" y="22"/>
                      </a:cubicBezTo>
                      <a:cubicBezTo>
                        <a:pt x="24" y="22"/>
                        <a:pt x="22" y="22"/>
                        <a:pt x="22" y="22"/>
                      </a:cubicBezTo>
                      <a:cubicBezTo>
                        <a:pt x="23" y="22"/>
                        <a:pt x="24" y="22"/>
                        <a:pt x="23" y="22"/>
                      </a:cubicBezTo>
                      <a:cubicBezTo>
                        <a:pt x="25" y="22"/>
                        <a:pt x="26" y="22"/>
                        <a:pt x="24" y="22"/>
                      </a:cubicBezTo>
                      <a:cubicBezTo>
                        <a:pt x="25" y="22"/>
                        <a:pt x="25" y="22"/>
                        <a:pt x="26" y="22"/>
                      </a:cubicBezTo>
                      <a:cubicBezTo>
                        <a:pt x="27" y="22"/>
                        <a:pt x="26" y="22"/>
                        <a:pt x="26" y="22"/>
                      </a:cubicBezTo>
                      <a:cubicBezTo>
                        <a:pt x="26" y="22"/>
                        <a:pt x="26" y="22"/>
                        <a:pt x="26" y="22"/>
                      </a:cubicBezTo>
                      <a:cubicBezTo>
                        <a:pt x="23" y="21"/>
                        <a:pt x="23" y="21"/>
                        <a:pt x="23" y="21"/>
                      </a:cubicBezTo>
                      <a:cubicBezTo>
                        <a:pt x="24" y="21"/>
                        <a:pt x="25" y="21"/>
                        <a:pt x="25" y="21"/>
                      </a:cubicBezTo>
                      <a:cubicBezTo>
                        <a:pt x="25" y="21"/>
                        <a:pt x="24" y="21"/>
                        <a:pt x="24" y="21"/>
                      </a:cubicBezTo>
                      <a:cubicBezTo>
                        <a:pt x="25" y="21"/>
                        <a:pt x="27" y="21"/>
                        <a:pt x="28" y="21"/>
                      </a:cubicBezTo>
                      <a:cubicBezTo>
                        <a:pt x="26" y="21"/>
                        <a:pt x="26" y="21"/>
                        <a:pt x="26" y="21"/>
                      </a:cubicBezTo>
                      <a:cubicBezTo>
                        <a:pt x="27" y="21"/>
                        <a:pt x="28" y="21"/>
                        <a:pt x="29" y="21"/>
                      </a:cubicBezTo>
                      <a:cubicBezTo>
                        <a:pt x="29" y="21"/>
                        <a:pt x="25" y="21"/>
                        <a:pt x="27" y="20"/>
                      </a:cubicBezTo>
                      <a:cubicBezTo>
                        <a:pt x="26" y="20"/>
                        <a:pt x="26" y="20"/>
                        <a:pt x="26" y="20"/>
                      </a:cubicBezTo>
                      <a:cubicBezTo>
                        <a:pt x="26" y="20"/>
                        <a:pt x="28" y="20"/>
                        <a:pt x="26" y="20"/>
                      </a:cubicBezTo>
                      <a:cubicBezTo>
                        <a:pt x="29" y="19"/>
                        <a:pt x="29" y="19"/>
                        <a:pt x="29" y="19"/>
                      </a:cubicBezTo>
                      <a:cubicBezTo>
                        <a:pt x="28" y="19"/>
                        <a:pt x="25" y="20"/>
                        <a:pt x="24" y="19"/>
                      </a:cubicBezTo>
                      <a:cubicBezTo>
                        <a:pt x="23" y="19"/>
                        <a:pt x="27" y="19"/>
                        <a:pt x="27" y="19"/>
                      </a:cubicBezTo>
                      <a:cubicBezTo>
                        <a:pt x="26" y="19"/>
                        <a:pt x="23" y="19"/>
                        <a:pt x="25" y="18"/>
                      </a:cubicBezTo>
                      <a:cubicBezTo>
                        <a:pt x="26" y="19"/>
                        <a:pt x="25" y="19"/>
                        <a:pt x="26" y="19"/>
                      </a:cubicBezTo>
                      <a:close/>
                      <a:moveTo>
                        <a:pt x="24" y="16"/>
                      </a:moveTo>
                      <a:cubicBezTo>
                        <a:pt x="25" y="16"/>
                        <a:pt x="26" y="16"/>
                        <a:pt x="25" y="16"/>
                      </a:cubicBezTo>
                      <a:cubicBezTo>
                        <a:pt x="23" y="16"/>
                        <a:pt x="24" y="16"/>
                        <a:pt x="24" y="16"/>
                      </a:cubicBezTo>
                      <a:close/>
                      <a:moveTo>
                        <a:pt x="20" y="12"/>
                      </a:moveTo>
                      <a:cubicBezTo>
                        <a:pt x="20" y="12"/>
                        <a:pt x="20" y="12"/>
                        <a:pt x="19" y="12"/>
                      </a:cubicBezTo>
                      <a:cubicBezTo>
                        <a:pt x="19" y="12"/>
                        <a:pt x="19" y="12"/>
                        <a:pt x="20" y="12"/>
                      </a:cubicBezTo>
                      <a:close/>
                      <a:moveTo>
                        <a:pt x="6" y="2"/>
                      </a:moveTo>
                      <a:cubicBezTo>
                        <a:pt x="6" y="2"/>
                        <a:pt x="6" y="2"/>
                        <a:pt x="6" y="2"/>
                      </a:cubicBezTo>
                      <a:cubicBezTo>
                        <a:pt x="6" y="2"/>
                        <a:pt x="6" y="2"/>
                        <a:pt x="6" y="2"/>
                      </a:cubicBezTo>
                      <a:close/>
                      <a:moveTo>
                        <a:pt x="7" y="1"/>
                      </a:moveTo>
                      <a:cubicBezTo>
                        <a:pt x="7" y="1"/>
                        <a:pt x="7" y="1"/>
                        <a:pt x="6" y="1"/>
                      </a:cubicBezTo>
                      <a:cubicBezTo>
                        <a:pt x="7" y="1"/>
                        <a:pt x="7" y="1"/>
                        <a:pt x="7" y="1"/>
                      </a:cubicBezTo>
                      <a:cubicBezTo>
                        <a:pt x="7" y="1"/>
                        <a:pt x="8" y="1"/>
                        <a:pt x="7" y="1"/>
                      </a:cubicBezTo>
                      <a:close/>
                      <a:moveTo>
                        <a:pt x="8" y="26"/>
                      </a:moveTo>
                      <a:cubicBezTo>
                        <a:pt x="8" y="26"/>
                        <a:pt x="8" y="26"/>
                        <a:pt x="8" y="26"/>
                      </a:cubicBezTo>
                      <a:cubicBezTo>
                        <a:pt x="9" y="26"/>
                        <a:pt x="9" y="26"/>
                        <a:pt x="8" y="2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6" name="Freeform 3078"/>
                <p:cNvSpPr>
                  <a:spLocks/>
                </p:cNvSpPr>
                <p:nvPr/>
              </p:nvSpPr>
              <p:spPr bwMode="auto">
                <a:xfrm>
                  <a:off x="6162" y="148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7" name="Freeform 3079"/>
                <p:cNvSpPr>
                  <a:spLocks/>
                </p:cNvSpPr>
                <p:nvPr/>
              </p:nvSpPr>
              <p:spPr bwMode="auto">
                <a:xfrm>
                  <a:off x="6176" y="15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8" name="Freeform 3080"/>
                <p:cNvSpPr>
                  <a:spLocks/>
                </p:cNvSpPr>
                <p:nvPr/>
              </p:nvSpPr>
              <p:spPr bwMode="auto">
                <a:xfrm>
                  <a:off x="6166" y="1469"/>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9" name="Freeform 3081"/>
                <p:cNvSpPr>
                  <a:spLocks/>
                </p:cNvSpPr>
                <p:nvPr/>
              </p:nvSpPr>
              <p:spPr bwMode="auto">
                <a:xfrm>
                  <a:off x="6121" y="1457"/>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0" name="Freeform 3082"/>
                <p:cNvSpPr>
                  <a:spLocks/>
                </p:cNvSpPr>
                <p:nvPr/>
              </p:nvSpPr>
              <p:spPr bwMode="auto">
                <a:xfrm>
                  <a:off x="6148" y="145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1" name="Freeform 3083"/>
                <p:cNvSpPr>
                  <a:spLocks/>
                </p:cNvSpPr>
                <p:nvPr/>
              </p:nvSpPr>
              <p:spPr bwMode="auto">
                <a:xfrm>
                  <a:off x="6133" y="1457"/>
                  <a:ext cx="7" cy="0"/>
                </a:xfrm>
                <a:custGeom>
                  <a:avLst/>
                  <a:gdLst>
                    <a:gd name="T0" fmla="*/ 1 w 3"/>
                    <a:gd name="T1" fmla="*/ 2 w 3"/>
                    <a:gd name="T2" fmla="*/ 2 w 3"/>
                    <a:gd name="T3" fmla="*/ 1 w 3"/>
                  </a:gdLst>
                  <a:ahLst/>
                  <a:cxnLst>
                    <a:cxn ang="0">
                      <a:pos x="T0" y="0"/>
                    </a:cxn>
                    <a:cxn ang="0">
                      <a:pos x="T1" y="0"/>
                    </a:cxn>
                    <a:cxn ang="0">
                      <a:pos x="T2" y="0"/>
                    </a:cxn>
                    <a:cxn ang="0">
                      <a:pos x="T3" y="0"/>
                    </a:cxn>
                  </a:cxnLst>
                  <a:rect l="0" t="0" r="r" b="b"/>
                  <a:pathLst>
                    <a:path w="3">
                      <a:moveTo>
                        <a:pt x="1" y="0"/>
                      </a:moveTo>
                      <a:cubicBezTo>
                        <a:pt x="3" y="0"/>
                        <a:pt x="2" y="0"/>
                        <a:pt x="2" y="0"/>
                      </a:cubicBezTo>
                      <a:cubicBezTo>
                        <a:pt x="2" y="0"/>
                        <a:pt x="2" y="0"/>
                        <a:pt x="2"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2" name="Freeform 3084"/>
                <p:cNvSpPr>
                  <a:spLocks/>
                </p:cNvSpPr>
                <p:nvPr/>
              </p:nvSpPr>
              <p:spPr bwMode="auto">
                <a:xfrm>
                  <a:off x="6136" y="1457"/>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3" name="Freeform 3085"/>
                <p:cNvSpPr>
                  <a:spLocks/>
                </p:cNvSpPr>
                <p:nvPr/>
              </p:nvSpPr>
              <p:spPr bwMode="auto">
                <a:xfrm>
                  <a:off x="6119" y="1460"/>
                  <a:ext cx="10" cy="0"/>
                </a:xfrm>
                <a:custGeom>
                  <a:avLst/>
                  <a:gdLst>
                    <a:gd name="T0" fmla="*/ 3 w 4"/>
                    <a:gd name="T1" fmla="*/ 2 w 4"/>
                    <a:gd name="T2" fmla="*/ 3 w 4"/>
                  </a:gdLst>
                  <a:ahLst/>
                  <a:cxnLst>
                    <a:cxn ang="0">
                      <a:pos x="T0" y="0"/>
                    </a:cxn>
                    <a:cxn ang="0">
                      <a:pos x="T1" y="0"/>
                    </a:cxn>
                    <a:cxn ang="0">
                      <a:pos x="T2" y="0"/>
                    </a:cxn>
                  </a:cxnLst>
                  <a:rect l="0" t="0" r="r" b="b"/>
                  <a:pathLst>
                    <a:path w="4">
                      <a:moveTo>
                        <a:pt x="3" y="0"/>
                      </a:moveTo>
                      <a:cubicBezTo>
                        <a:pt x="4" y="0"/>
                        <a:pt x="1" y="0"/>
                        <a:pt x="2" y="0"/>
                      </a:cubicBezTo>
                      <a:cubicBezTo>
                        <a:pt x="0" y="0"/>
                        <a:pt x="4"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4" name="Freeform 3086"/>
                <p:cNvSpPr>
                  <a:spLocks/>
                </p:cNvSpPr>
                <p:nvPr/>
              </p:nvSpPr>
              <p:spPr bwMode="auto">
                <a:xfrm>
                  <a:off x="6145" y="1457"/>
                  <a:ext cx="5" cy="0"/>
                </a:xfrm>
                <a:custGeom>
                  <a:avLst/>
                  <a:gdLst>
                    <a:gd name="T0" fmla="*/ 5 w 5"/>
                    <a:gd name="T1" fmla="*/ 0 w 5"/>
                    <a:gd name="T2" fmla="*/ 3 w 5"/>
                    <a:gd name="T3" fmla="*/ 5 w 5"/>
                  </a:gdLst>
                  <a:ahLst/>
                  <a:cxnLst>
                    <a:cxn ang="0">
                      <a:pos x="T0" y="0"/>
                    </a:cxn>
                    <a:cxn ang="0">
                      <a:pos x="T1" y="0"/>
                    </a:cxn>
                    <a:cxn ang="0">
                      <a:pos x="T2" y="0"/>
                    </a:cxn>
                    <a:cxn ang="0">
                      <a:pos x="T3" y="0"/>
                    </a:cxn>
                  </a:cxnLst>
                  <a:rect l="0" t="0" r="r" b="b"/>
                  <a:pathLst>
                    <a:path w="5">
                      <a:moveTo>
                        <a:pt x="5" y="0"/>
                      </a:moveTo>
                      <a:lnTo>
                        <a:pt x="0" y="0"/>
                      </a:lnTo>
                      <a:lnTo>
                        <a:pt x="3"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5" name="Freeform 3087"/>
                <p:cNvSpPr>
                  <a:spLocks/>
                </p:cNvSpPr>
                <p:nvPr/>
              </p:nvSpPr>
              <p:spPr bwMode="auto">
                <a:xfrm>
                  <a:off x="6145" y="1457"/>
                  <a:ext cx="3" cy="3"/>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6" name="Freeform 3088"/>
                <p:cNvSpPr>
                  <a:spLocks/>
                </p:cNvSpPr>
                <p:nvPr/>
              </p:nvSpPr>
              <p:spPr bwMode="auto">
                <a:xfrm>
                  <a:off x="6145" y="14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7" name="Rectangle 3089"/>
                <p:cNvSpPr>
                  <a:spLocks noChangeArrowheads="1"/>
                </p:cNvSpPr>
                <p:nvPr/>
              </p:nvSpPr>
              <p:spPr bwMode="auto">
                <a:xfrm>
                  <a:off x="6150" y="14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8" name="Freeform 3090"/>
                <p:cNvSpPr>
                  <a:spLocks/>
                </p:cNvSpPr>
                <p:nvPr/>
              </p:nvSpPr>
              <p:spPr bwMode="auto">
                <a:xfrm>
                  <a:off x="6145" y="1462"/>
                  <a:ext cx="5" cy="2"/>
                </a:xfrm>
                <a:custGeom>
                  <a:avLst/>
                  <a:gdLst>
                    <a:gd name="T0" fmla="*/ 0 w 2"/>
                    <a:gd name="T1" fmla="*/ 0 h 1"/>
                    <a:gd name="T2" fmla="*/ 0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2"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9" name="Freeform 3091"/>
                <p:cNvSpPr>
                  <a:spLocks/>
                </p:cNvSpPr>
                <p:nvPr/>
              </p:nvSpPr>
              <p:spPr bwMode="auto">
                <a:xfrm>
                  <a:off x="6155" y="1462"/>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2" y="0"/>
                        <a:pt x="2" y="0"/>
                        <a:pt x="2"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0" name="Freeform 3092"/>
                <p:cNvSpPr>
                  <a:spLocks/>
                </p:cNvSpPr>
                <p:nvPr/>
              </p:nvSpPr>
              <p:spPr bwMode="auto">
                <a:xfrm>
                  <a:off x="6159" y="1462"/>
                  <a:ext cx="5"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1" name="Freeform 3093"/>
                <p:cNvSpPr>
                  <a:spLocks/>
                </p:cNvSpPr>
                <p:nvPr/>
              </p:nvSpPr>
              <p:spPr bwMode="auto">
                <a:xfrm>
                  <a:off x="6143" y="146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2" name="Freeform 3094"/>
                <p:cNvSpPr>
                  <a:spLocks/>
                </p:cNvSpPr>
                <p:nvPr/>
              </p:nvSpPr>
              <p:spPr bwMode="auto">
                <a:xfrm>
                  <a:off x="6166" y="1474"/>
                  <a:ext cx="10" cy="2"/>
                </a:xfrm>
                <a:custGeom>
                  <a:avLst/>
                  <a:gdLst>
                    <a:gd name="T0" fmla="*/ 3 w 4"/>
                    <a:gd name="T1" fmla="*/ 0 h 1"/>
                    <a:gd name="T2" fmla="*/ 2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cubicBezTo>
                        <a:pt x="4" y="0"/>
                        <a:pt x="1" y="0"/>
                        <a:pt x="2" y="0"/>
                      </a:cubicBezTo>
                      <a:cubicBezTo>
                        <a:pt x="1" y="0"/>
                        <a:pt x="1" y="0"/>
                        <a:pt x="0" y="0"/>
                      </a:cubicBezTo>
                      <a:cubicBezTo>
                        <a:pt x="1" y="0"/>
                        <a:pt x="1"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3" name="Freeform 3095"/>
                <p:cNvSpPr>
                  <a:spLocks/>
                </p:cNvSpPr>
                <p:nvPr/>
              </p:nvSpPr>
              <p:spPr bwMode="auto">
                <a:xfrm>
                  <a:off x="6166" y="14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4" name="Freeform 3096"/>
                <p:cNvSpPr>
                  <a:spLocks/>
                </p:cNvSpPr>
                <p:nvPr/>
              </p:nvSpPr>
              <p:spPr bwMode="auto">
                <a:xfrm>
                  <a:off x="6124" y="1538"/>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5" name="Freeform 3097"/>
                <p:cNvSpPr>
                  <a:spLocks/>
                </p:cNvSpPr>
                <p:nvPr/>
              </p:nvSpPr>
              <p:spPr bwMode="auto">
                <a:xfrm>
                  <a:off x="6126" y="1538"/>
                  <a:ext cx="7"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cubicBezTo>
                        <a:pt x="0" y="0"/>
                        <a:pt x="0" y="0"/>
                        <a:pt x="0" y="0"/>
                      </a:cubicBezTo>
                      <a:cubicBezTo>
                        <a:pt x="3" y="0"/>
                        <a:pt x="3" y="0"/>
                        <a:pt x="3" y="0"/>
                      </a:cubicBezTo>
                      <a:cubicBezTo>
                        <a:pt x="3" y="0"/>
                        <a:pt x="2"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6" name="Freeform 3098"/>
                <p:cNvSpPr>
                  <a:spLocks/>
                </p:cNvSpPr>
                <p:nvPr/>
              </p:nvSpPr>
              <p:spPr bwMode="auto">
                <a:xfrm>
                  <a:off x="6178" y="1495"/>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0" y="0"/>
                        <a:pt x="0"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7" name="Freeform 3099"/>
                <p:cNvSpPr>
                  <a:spLocks/>
                </p:cNvSpPr>
                <p:nvPr/>
              </p:nvSpPr>
              <p:spPr bwMode="auto">
                <a:xfrm>
                  <a:off x="6171" y="1500"/>
                  <a:ext cx="7"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8" name="Freeform 3100"/>
                <p:cNvSpPr>
                  <a:spLocks/>
                </p:cNvSpPr>
                <p:nvPr/>
              </p:nvSpPr>
              <p:spPr bwMode="auto">
                <a:xfrm>
                  <a:off x="6178" y="1502"/>
                  <a:ext cx="7" cy="0"/>
                </a:xfrm>
                <a:custGeom>
                  <a:avLst/>
                  <a:gdLst>
                    <a:gd name="T0" fmla="*/ 3 w 3"/>
                    <a:gd name="T1" fmla="*/ 2 w 3"/>
                    <a:gd name="T2" fmla="*/ 3 w 3"/>
                  </a:gdLst>
                  <a:ahLst/>
                  <a:cxnLst>
                    <a:cxn ang="0">
                      <a:pos x="T0" y="0"/>
                    </a:cxn>
                    <a:cxn ang="0">
                      <a:pos x="T1" y="0"/>
                    </a:cxn>
                    <a:cxn ang="0">
                      <a:pos x="T2" y="0"/>
                    </a:cxn>
                  </a:cxnLst>
                  <a:rect l="0" t="0" r="r" b="b"/>
                  <a:pathLst>
                    <a:path w="3">
                      <a:moveTo>
                        <a:pt x="3" y="0"/>
                      </a:moveTo>
                      <a:cubicBezTo>
                        <a:pt x="3" y="0"/>
                        <a:pt x="2" y="0"/>
                        <a:pt x="2" y="0"/>
                      </a:cubicBezTo>
                      <a:cubicBezTo>
                        <a:pt x="3" y="0"/>
                        <a:pt x="0"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9" name="Freeform 3101"/>
                <p:cNvSpPr>
                  <a:spLocks/>
                </p:cNvSpPr>
                <p:nvPr/>
              </p:nvSpPr>
              <p:spPr bwMode="auto">
                <a:xfrm>
                  <a:off x="5013" y="1946"/>
                  <a:ext cx="7" cy="2"/>
                </a:xfrm>
                <a:custGeom>
                  <a:avLst/>
                  <a:gdLst>
                    <a:gd name="T0" fmla="*/ 2 w 3"/>
                    <a:gd name="T1" fmla="*/ 1 h 1"/>
                    <a:gd name="T2" fmla="*/ 0 w 3"/>
                    <a:gd name="T3" fmla="*/ 0 h 1"/>
                    <a:gd name="T4" fmla="*/ 2 w 3"/>
                    <a:gd name="T5" fmla="*/ 1 h 1"/>
                  </a:gdLst>
                  <a:ahLst/>
                  <a:cxnLst>
                    <a:cxn ang="0">
                      <a:pos x="T0" y="T1"/>
                    </a:cxn>
                    <a:cxn ang="0">
                      <a:pos x="T2" y="T3"/>
                    </a:cxn>
                    <a:cxn ang="0">
                      <a:pos x="T4" y="T5"/>
                    </a:cxn>
                  </a:cxnLst>
                  <a:rect l="0" t="0" r="r" b="b"/>
                  <a:pathLst>
                    <a:path w="3" h="1">
                      <a:moveTo>
                        <a:pt x="2" y="1"/>
                      </a:moveTo>
                      <a:cubicBezTo>
                        <a:pt x="2" y="1"/>
                        <a:pt x="1" y="0"/>
                        <a:pt x="0" y="0"/>
                      </a:cubicBezTo>
                      <a:cubicBezTo>
                        <a:pt x="1" y="1"/>
                        <a:pt x="3"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0" name="Freeform 3102"/>
                <p:cNvSpPr>
                  <a:spLocks/>
                </p:cNvSpPr>
                <p:nvPr/>
              </p:nvSpPr>
              <p:spPr bwMode="auto">
                <a:xfrm>
                  <a:off x="5024" y="1955"/>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1" name="Freeform 3103"/>
                <p:cNvSpPr>
                  <a:spLocks/>
                </p:cNvSpPr>
                <p:nvPr/>
              </p:nvSpPr>
              <p:spPr bwMode="auto">
                <a:xfrm>
                  <a:off x="5022" y="1955"/>
                  <a:ext cx="9" cy="5"/>
                </a:xfrm>
                <a:custGeom>
                  <a:avLst/>
                  <a:gdLst>
                    <a:gd name="T0" fmla="*/ 1 w 4"/>
                    <a:gd name="T1" fmla="*/ 2 h 2"/>
                    <a:gd name="T2" fmla="*/ 2 w 4"/>
                    <a:gd name="T3" fmla="*/ 1 h 2"/>
                    <a:gd name="T4" fmla="*/ 2 w 4"/>
                    <a:gd name="T5" fmla="*/ 1 h 2"/>
                    <a:gd name="T6" fmla="*/ 0 w 4"/>
                    <a:gd name="T7" fmla="*/ 0 h 2"/>
                    <a:gd name="T8" fmla="*/ 1 w 4"/>
                    <a:gd name="T9" fmla="*/ 2 h 2"/>
                  </a:gdLst>
                  <a:ahLst/>
                  <a:cxnLst>
                    <a:cxn ang="0">
                      <a:pos x="T0" y="T1"/>
                    </a:cxn>
                    <a:cxn ang="0">
                      <a:pos x="T2" y="T3"/>
                    </a:cxn>
                    <a:cxn ang="0">
                      <a:pos x="T4" y="T5"/>
                    </a:cxn>
                    <a:cxn ang="0">
                      <a:pos x="T6" y="T7"/>
                    </a:cxn>
                    <a:cxn ang="0">
                      <a:pos x="T8" y="T9"/>
                    </a:cxn>
                  </a:cxnLst>
                  <a:rect l="0" t="0" r="r" b="b"/>
                  <a:pathLst>
                    <a:path w="4" h="2">
                      <a:moveTo>
                        <a:pt x="1" y="2"/>
                      </a:moveTo>
                      <a:cubicBezTo>
                        <a:pt x="4" y="2"/>
                        <a:pt x="1" y="1"/>
                        <a:pt x="2" y="1"/>
                      </a:cubicBezTo>
                      <a:cubicBezTo>
                        <a:pt x="2" y="1"/>
                        <a:pt x="2" y="1"/>
                        <a:pt x="2" y="1"/>
                      </a:cubicBezTo>
                      <a:cubicBezTo>
                        <a:pt x="0" y="0"/>
                        <a:pt x="0" y="0"/>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2" name="Freeform 3104"/>
                <p:cNvSpPr>
                  <a:spLocks/>
                </p:cNvSpPr>
                <p:nvPr/>
              </p:nvSpPr>
              <p:spPr bwMode="auto">
                <a:xfrm>
                  <a:off x="5010" y="1960"/>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3" name="Freeform 3105"/>
                <p:cNvSpPr>
                  <a:spLocks/>
                </p:cNvSpPr>
                <p:nvPr/>
              </p:nvSpPr>
              <p:spPr bwMode="auto">
                <a:xfrm>
                  <a:off x="5008" y="1960"/>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4" name="Freeform 3106"/>
                <p:cNvSpPr>
                  <a:spLocks/>
                </p:cNvSpPr>
                <p:nvPr/>
              </p:nvSpPr>
              <p:spPr bwMode="auto">
                <a:xfrm>
                  <a:off x="5005" y="1962"/>
                  <a:ext cx="5"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5" name="Freeform 3107"/>
                <p:cNvSpPr>
                  <a:spLocks/>
                </p:cNvSpPr>
                <p:nvPr/>
              </p:nvSpPr>
              <p:spPr bwMode="auto">
                <a:xfrm>
                  <a:off x="5015" y="1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6" name="Freeform 3108"/>
                <p:cNvSpPr>
                  <a:spLocks/>
                </p:cNvSpPr>
                <p:nvPr/>
              </p:nvSpPr>
              <p:spPr bwMode="auto">
                <a:xfrm>
                  <a:off x="5013" y="1962"/>
                  <a:ext cx="4"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7" name="Freeform 3109"/>
                <p:cNvSpPr>
                  <a:spLocks/>
                </p:cNvSpPr>
                <p:nvPr/>
              </p:nvSpPr>
              <p:spPr bwMode="auto">
                <a:xfrm>
                  <a:off x="5013" y="1960"/>
                  <a:ext cx="7"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2"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8" name="Freeform 3110"/>
                <p:cNvSpPr>
                  <a:spLocks/>
                </p:cNvSpPr>
                <p:nvPr/>
              </p:nvSpPr>
              <p:spPr bwMode="auto">
                <a:xfrm>
                  <a:off x="5029" y="196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0"/>
                        <a:pt x="1" y="0"/>
                        <a:pt x="1" y="0"/>
                      </a:cubicBez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9" name="Freeform 3111"/>
                <p:cNvSpPr>
                  <a:spLocks/>
                </p:cNvSpPr>
                <p:nvPr/>
              </p:nvSpPr>
              <p:spPr bwMode="auto">
                <a:xfrm>
                  <a:off x="5008" y="1967"/>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0" y="0"/>
                        <a:pt x="1" y="0"/>
                        <a:pt x="2"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0" name="Freeform 3112"/>
                <p:cNvSpPr>
                  <a:spLocks/>
                </p:cNvSpPr>
                <p:nvPr/>
              </p:nvSpPr>
              <p:spPr bwMode="auto">
                <a:xfrm>
                  <a:off x="5013"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1" name="Freeform 3113"/>
                <p:cNvSpPr>
                  <a:spLocks/>
                </p:cNvSpPr>
                <p:nvPr/>
              </p:nvSpPr>
              <p:spPr bwMode="auto">
                <a:xfrm>
                  <a:off x="5017" y="1962"/>
                  <a:ext cx="7" cy="2"/>
                </a:xfrm>
                <a:custGeom>
                  <a:avLst/>
                  <a:gdLst>
                    <a:gd name="T0" fmla="*/ 7 w 7"/>
                    <a:gd name="T1" fmla="*/ 2 h 2"/>
                    <a:gd name="T2" fmla="*/ 0 w 7"/>
                    <a:gd name="T3" fmla="*/ 0 h 2"/>
                    <a:gd name="T4" fmla="*/ 7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7" y="2"/>
                      </a:lnTo>
                      <a:lnTo>
                        <a:pt x="7"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2" name="Freeform 3114"/>
                <p:cNvSpPr>
                  <a:spLocks/>
                </p:cNvSpPr>
                <p:nvPr/>
              </p:nvSpPr>
              <p:spPr bwMode="auto">
                <a:xfrm>
                  <a:off x="5003" y="1969"/>
                  <a:ext cx="5" cy="3"/>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3" name="Freeform 3115"/>
                <p:cNvSpPr>
                  <a:spLocks/>
                </p:cNvSpPr>
                <p:nvPr/>
              </p:nvSpPr>
              <p:spPr bwMode="auto">
                <a:xfrm>
                  <a:off x="5001" y="1972"/>
                  <a:ext cx="7" cy="2"/>
                </a:xfrm>
                <a:custGeom>
                  <a:avLst/>
                  <a:gdLst>
                    <a:gd name="T0" fmla="*/ 3 w 3"/>
                    <a:gd name="T1" fmla="*/ 0 h 1"/>
                    <a:gd name="T2" fmla="*/ 0 w 3"/>
                    <a:gd name="T3" fmla="*/ 0 h 1"/>
                    <a:gd name="T4" fmla="*/ 2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1" y="0"/>
                        <a:pt x="1" y="0"/>
                        <a:pt x="0" y="0"/>
                      </a:cubicBezTo>
                      <a:cubicBezTo>
                        <a:pt x="0" y="1"/>
                        <a:pt x="1" y="1"/>
                        <a:pt x="2" y="1"/>
                      </a:cubicBezTo>
                      <a:cubicBezTo>
                        <a:pt x="2" y="1"/>
                        <a:pt x="2" y="1"/>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4" name="Freeform 3116"/>
                <p:cNvSpPr>
                  <a:spLocks/>
                </p:cNvSpPr>
                <p:nvPr/>
              </p:nvSpPr>
              <p:spPr bwMode="auto">
                <a:xfrm>
                  <a:off x="5005" y="19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5" name="Freeform 3117"/>
                <p:cNvSpPr>
                  <a:spLocks/>
                </p:cNvSpPr>
                <p:nvPr/>
              </p:nvSpPr>
              <p:spPr bwMode="auto">
                <a:xfrm>
                  <a:off x="5010" y="1969"/>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0" y="0"/>
                        <a:pt x="0"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6" name="Freeform 3118"/>
                <p:cNvSpPr>
                  <a:spLocks/>
                </p:cNvSpPr>
                <p:nvPr/>
              </p:nvSpPr>
              <p:spPr bwMode="auto">
                <a:xfrm>
                  <a:off x="5015" y="196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7" name="Freeform 3119"/>
                <p:cNvSpPr>
                  <a:spLocks/>
                </p:cNvSpPr>
                <p:nvPr/>
              </p:nvSpPr>
              <p:spPr bwMode="auto">
                <a:xfrm>
                  <a:off x="5015"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8" name="Freeform 3120"/>
                <p:cNvSpPr>
                  <a:spLocks/>
                </p:cNvSpPr>
                <p:nvPr/>
              </p:nvSpPr>
              <p:spPr bwMode="auto">
                <a:xfrm>
                  <a:off x="5020" y="1967"/>
                  <a:ext cx="7"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9" name="Freeform 3121"/>
                <p:cNvSpPr>
                  <a:spLocks/>
                </p:cNvSpPr>
                <p:nvPr/>
              </p:nvSpPr>
              <p:spPr bwMode="auto">
                <a:xfrm>
                  <a:off x="5017" y="196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0" name="Rectangle 3122"/>
                <p:cNvSpPr>
                  <a:spLocks noChangeArrowheads="1"/>
                </p:cNvSpPr>
                <p:nvPr/>
              </p:nvSpPr>
              <p:spPr bwMode="auto">
                <a:xfrm>
                  <a:off x="5020" y="19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1" name="Freeform 3123"/>
                <p:cNvSpPr>
                  <a:spLocks/>
                </p:cNvSpPr>
                <p:nvPr/>
              </p:nvSpPr>
              <p:spPr bwMode="auto">
                <a:xfrm>
                  <a:off x="5013" y="197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2" name="Freeform 3124"/>
                <p:cNvSpPr>
                  <a:spLocks/>
                </p:cNvSpPr>
                <p:nvPr/>
              </p:nvSpPr>
              <p:spPr bwMode="auto">
                <a:xfrm>
                  <a:off x="5013" y="19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3" name="Freeform 3125"/>
                <p:cNvSpPr>
                  <a:spLocks/>
                </p:cNvSpPr>
                <p:nvPr/>
              </p:nvSpPr>
              <p:spPr bwMode="auto">
                <a:xfrm>
                  <a:off x="5015" y="19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4" name="Freeform 3126"/>
                <p:cNvSpPr>
                  <a:spLocks/>
                </p:cNvSpPr>
                <p:nvPr/>
              </p:nvSpPr>
              <p:spPr bwMode="auto">
                <a:xfrm>
                  <a:off x="5015" y="1972"/>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5" name="Freeform 3127"/>
                <p:cNvSpPr>
                  <a:spLocks/>
                </p:cNvSpPr>
                <p:nvPr/>
              </p:nvSpPr>
              <p:spPr bwMode="auto">
                <a:xfrm>
                  <a:off x="5010" y="1976"/>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6" name="Freeform 3128"/>
                <p:cNvSpPr>
                  <a:spLocks/>
                </p:cNvSpPr>
                <p:nvPr/>
              </p:nvSpPr>
              <p:spPr bwMode="auto">
                <a:xfrm>
                  <a:off x="5013" y="19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7" name="Freeform 3129"/>
                <p:cNvSpPr>
                  <a:spLocks/>
                </p:cNvSpPr>
                <p:nvPr/>
              </p:nvSpPr>
              <p:spPr bwMode="auto">
                <a:xfrm>
                  <a:off x="5013" y="1972"/>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8" name="Freeform 3130"/>
                <p:cNvSpPr>
                  <a:spLocks/>
                </p:cNvSpPr>
                <p:nvPr/>
              </p:nvSpPr>
              <p:spPr bwMode="auto">
                <a:xfrm>
                  <a:off x="5015" y="1979"/>
                  <a:ext cx="26" cy="2"/>
                </a:xfrm>
                <a:custGeom>
                  <a:avLst/>
                  <a:gdLst>
                    <a:gd name="T0" fmla="*/ 11 w 11"/>
                    <a:gd name="T1" fmla="*/ 1 h 1"/>
                    <a:gd name="T2" fmla="*/ 9 w 11"/>
                    <a:gd name="T3" fmla="*/ 0 h 1"/>
                    <a:gd name="T4" fmla="*/ 0 w 11"/>
                    <a:gd name="T5" fmla="*/ 0 h 1"/>
                    <a:gd name="T6" fmla="*/ 2 w 11"/>
                    <a:gd name="T7" fmla="*/ 1 h 1"/>
                    <a:gd name="T8" fmla="*/ 6 w 11"/>
                    <a:gd name="T9" fmla="*/ 0 h 1"/>
                    <a:gd name="T10" fmla="*/ 4 w 11"/>
                    <a:gd name="T11" fmla="*/ 1 h 1"/>
                    <a:gd name="T12" fmla="*/ 10 w 11"/>
                    <a:gd name="T13" fmla="*/ 1 h 1"/>
                    <a:gd name="T14" fmla="*/ 9 w 11"/>
                    <a:gd name="T15" fmla="*/ 1 h 1"/>
                    <a:gd name="T16" fmla="*/ 11 w 1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
                      <a:moveTo>
                        <a:pt x="11" y="1"/>
                      </a:moveTo>
                      <a:cubicBezTo>
                        <a:pt x="9" y="1"/>
                        <a:pt x="8" y="1"/>
                        <a:pt x="9" y="0"/>
                      </a:cubicBezTo>
                      <a:cubicBezTo>
                        <a:pt x="8" y="0"/>
                        <a:pt x="3" y="0"/>
                        <a:pt x="0" y="0"/>
                      </a:cubicBezTo>
                      <a:cubicBezTo>
                        <a:pt x="1" y="0"/>
                        <a:pt x="1" y="0"/>
                        <a:pt x="2" y="1"/>
                      </a:cubicBezTo>
                      <a:cubicBezTo>
                        <a:pt x="3" y="1"/>
                        <a:pt x="4" y="0"/>
                        <a:pt x="6" y="0"/>
                      </a:cubicBezTo>
                      <a:cubicBezTo>
                        <a:pt x="7" y="1"/>
                        <a:pt x="5" y="1"/>
                        <a:pt x="4" y="1"/>
                      </a:cubicBezTo>
                      <a:cubicBezTo>
                        <a:pt x="6" y="1"/>
                        <a:pt x="7" y="1"/>
                        <a:pt x="10" y="1"/>
                      </a:cubicBezTo>
                      <a:cubicBezTo>
                        <a:pt x="9" y="1"/>
                        <a:pt x="9" y="1"/>
                        <a:pt x="9" y="1"/>
                      </a:cubicBezTo>
                      <a:cubicBezTo>
                        <a:pt x="10" y="1"/>
                        <a:pt x="10" y="1"/>
                        <a:pt x="1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9" name="Freeform 3131"/>
                <p:cNvSpPr>
                  <a:spLocks/>
                </p:cNvSpPr>
                <p:nvPr/>
              </p:nvSpPr>
              <p:spPr bwMode="auto">
                <a:xfrm>
                  <a:off x="5010" y="1979"/>
                  <a:ext cx="5"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1" y="0"/>
                        <a:pt x="1" y="0"/>
                        <a:pt x="2" y="0"/>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0" name="Freeform 3132"/>
                <p:cNvSpPr>
                  <a:spLocks/>
                </p:cNvSpPr>
                <p:nvPr/>
              </p:nvSpPr>
              <p:spPr bwMode="auto">
                <a:xfrm>
                  <a:off x="5013" y="1974"/>
                  <a:ext cx="11" cy="5"/>
                </a:xfrm>
                <a:custGeom>
                  <a:avLst/>
                  <a:gdLst>
                    <a:gd name="T0" fmla="*/ 1 w 5"/>
                    <a:gd name="T1" fmla="*/ 1 h 2"/>
                    <a:gd name="T2" fmla="*/ 5 w 5"/>
                    <a:gd name="T3" fmla="*/ 1 h 2"/>
                    <a:gd name="T4" fmla="*/ 3 w 5"/>
                    <a:gd name="T5" fmla="*/ 1 h 2"/>
                    <a:gd name="T6" fmla="*/ 1 w 5"/>
                    <a:gd name="T7" fmla="*/ 1 h 2"/>
                    <a:gd name="T8" fmla="*/ 1 w 5"/>
                    <a:gd name="T9" fmla="*/ 0 h 2"/>
                    <a:gd name="T10" fmla="*/ 0 w 5"/>
                    <a:gd name="T11" fmla="*/ 1 h 2"/>
                    <a:gd name="T12" fmla="*/ 0 w 5"/>
                    <a:gd name="T13" fmla="*/ 1 h 2"/>
                    <a:gd name="T14" fmla="*/ 0 w 5"/>
                    <a:gd name="T15" fmla="*/ 1 h 2"/>
                    <a:gd name="T16" fmla="*/ 0 w 5"/>
                    <a:gd name="T17" fmla="*/ 1 h 2"/>
                    <a:gd name="T18" fmla="*/ 0 w 5"/>
                    <a:gd name="T19" fmla="*/ 1 h 2"/>
                    <a:gd name="T20" fmla="*/ 0 w 5"/>
                    <a:gd name="T21" fmla="*/ 1 h 2"/>
                    <a:gd name="T22" fmla="*/ 1 w 5"/>
                    <a:gd name="T23" fmla="*/ 1 h 2"/>
                    <a:gd name="T24" fmla="*/ 0 w 5"/>
                    <a:gd name="T25" fmla="*/ 1 h 2"/>
                    <a:gd name="T26" fmla="*/ 0 w 5"/>
                    <a:gd name="T27" fmla="*/ 1 h 2"/>
                    <a:gd name="T28" fmla="*/ 0 w 5"/>
                    <a:gd name="T29" fmla="*/ 1 h 2"/>
                    <a:gd name="T30" fmla="*/ 1 w 5"/>
                    <a:gd name="T31" fmla="*/ 2 h 2"/>
                    <a:gd name="T32" fmla="*/ 1 w 5"/>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1"/>
                      </a:moveTo>
                      <a:cubicBezTo>
                        <a:pt x="3" y="1"/>
                        <a:pt x="4" y="1"/>
                        <a:pt x="5" y="1"/>
                      </a:cubicBezTo>
                      <a:cubicBezTo>
                        <a:pt x="5" y="1"/>
                        <a:pt x="4" y="1"/>
                        <a:pt x="3" y="1"/>
                      </a:cubicBezTo>
                      <a:cubicBezTo>
                        <a:pt x="4" y="1"/>
                        <a:pt x="2" y="0"/>
                        <a:pt x="1" y="1"/>
                      </a:cubicBezTo>
                      <a:cubicBezTo>
                        <a:pt x="1" y="1"/>
                        <a:pt x="1" y="1"/>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0" y="1"/>
                      </a:cubicBezTo>
                      <a:cubicBezTo>
                        <a:pt x="0" y="1"/>
                        <a:pt x="0" y="1"/>
                        <a:pt x="0" y="1"/>
                      </a:cubicBezTo>
                      <a:cubicBezTo>
                        <a:pt x="0" y="1"/>
                        <a:pt x="0" y="1"/>
                        <a:pt x="0" y="1"/>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1" name="Freeform 3133"/>
                <p:cNvSpPr>
                  <a:spLocks/>
                </p:cNvSpPr>
                <p:nvPr/>
              </p:nvSpPr>
              <p:spPr bwMode="auto">
                <a:xfrm>
                  <a:off x="5036" y="1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2" name="Freeform 3134"/>
                <p:cNvSpPr>
                  <a:spLocks/>
                </p:cNvSpPr>
                <p:nvPr/>
              </p:nvSpPr>
              <p:spPr bwMode="auto">
                <a:xfrm>
                  <a:off x="5024" y="1969"/>
                  <a:ext cx="12" cy="0"/>
                </a:xfrm>
                <a:custGeom>
                  <a:avLst/>
                  <a:gdLst>
                    <a:gd name="T0" fmla="*/ 4 w 5"/>
                    <a:gd name="T1" fmla="*/ 3 w 5"/>
                    <a:gd name="T2" fmla="*/ 5 w 5"/>
                    <a:gd name="T3" fmla="*/ 2 w 5"/>
                    <a:gd name="T4" fmla="*/ 3 w 5"/>
                    <a:gd name="T5" fmla="*/ 0 w 5"/>
                    <a:gd name="T6" fmla="*/ 4 w 5"/>
                  </a:gdLst>
                  <a:ahLst/>
                  <a:cxnLst>
                    <a:cxn ang="0">
                      <a:pos x="T0" y="0"/>
                    </a:cxn>
                    <a:cxn ang="0">
                      <a:pos x="T1" y="0"/>
                    </a:cxn>
                    <a:cxn ang="0">
                      <a:pos x="T2" y="0"/>
                    </a:cxn>
                    <a:cxn ang="0">
                      <a:pos x="T3" y="0"/>
                    </a:cxn>
                    <a:cxn ang="0">
                      <a:pos x="T4" y="0"/>
                    </a:cxn>
                    <a:cxn ang="0">
                      <a:pos x="T5" y="0"/>
                    </a:cxn>
                    <a:cxn ang="0">
                      <a:pos x="T6" y="0"/>
                    </a:cxn>
                  </a:cxnLst>
                  <a:rect l="0" t="0" r="r" b="b"/>
                  <a:pathLst>
                    <a:path w="5">
                      <a:moveTo>
                        <a:pt x="4" y="0"/>
                      </a:moveTo>
                      <a:cubicBezTo>
                        <a:pt x="4" y="0"/>
                        <a:pt x="3" y="0"/>
                        <a:pt x="3" y="0"/>
                      </a:cubicBezTo>
                      <a:cubicBezTo>
                        <a:pt x="4" y="0"/>
                        <a:pt x="4" y="0"/>
                        <a:pt x="5" y="0"/>
                      </a:cubicBezTo>
                      <a:cubicBezTo>
                        <a:pt x="4" y="0"/>
                        <a:pt x="3" y="0"/>
                        <a:pt x="2" y="0"/>
                      </a:cubicBezTo>
                      <a:cubicBezTo>
                        <a:pt x="3" y="0"/>
                        <a:pt x="3" y="0"/>
                        <a:pt x="3" y="0"/>
                      </a:cubicBezTo>
                      <a:cubicBezTo>
                        <a:pt x="2" y="0"/>
                        <a:pt x="0" y="0"/>
                        <a:pt x="0" y="0"/>
                      </a:cubicBezTo>
                      <a:cubicBezTo>
                        <a:pt x="1" y="0"/>
                        <a:pt x="2"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3" name="Freeform 3135"/>
                <p:cNvSpPr>
                  <a:spLocks/>
                </p:cNvSpPr>
                <p:nvPr/>
              </p:nvSpPr>
              <p:spPr bwMode="auto">
                <a:xfrm>
                  <a:off x="5024" y="1974"/>
                  <a:ext cx="7" cy="0"/>
                </a:xfrm>
                <a:custGeom>
                  <a:avLst/>
                  <a:gdLst>
                    <a:gd name="T0" fmla="*/ 0 w 3"/>
                    <a:gd name="T1" fmla="*/ 1 w 3"/>
                    <a:gd name="T2" fmla="*/ 3 w 3"/>
                    <a:gd name="T3" fmla="*/ 2 w 3"/>
                    <a:gd name="T4" fmla="*/ 0 w 3"/>
                  </a:gdLst>
                  <a:ahLst/>
                  <a:cxnLst>
                    <a:cxn ang="0">
                      <a:pos x="T0" y="0"/>
                    </a:cxn>
                    <a:cxn ang="0">
                      <a:pos x="T1" y="0"/>
                    </a:cxn>
                    <a:cxn ang="0">
                      <a:pos x="T2" y="0"/>
                    </a:cxn>
                    <a:cxn ang="0">
                      <a:pos x="T3" y="0"/>
                    </a:cxn>
                    <a:cxn ang="0">
                      <a:pos x="T4" y="0"/>
                    </a:cxn>
                  </a:cxnLst>
                  <a:rect l="0" t="0" r="r" b="b"/>
                  <a:pathLst>
                    <a:path w="3">
                      <a:moveTo>
                        <a:pt x="0" y="0"/>
                      </a:moveTo>
                      <a:cubicBezTo>
                        <a:pt x="1" y="0"/>
                        <a:pt x="1" y="0"/>
                        <a:pt x="1" y="0"/>
                      </a:cubicBezTo>
                      <a:cubicBezTo>
                        <a:pt x="3" y="0"/>
                        <a:pt x="3" y="0"/>
                        <a:pt x="3" y="0"/>
                      </a:cubicBezTo>
                      <a:cubicBezTo>
                        <a:pt x="2" y="0"/>
                        <a:pt x="2" y="0"/>
                        <a:pt x="2" y="0"/>
                      </a:cubicBezTo>
                      <a:cubicBezTo>
                        <a:pt x="2"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4" name="Freeform 3136"/>
                <p:cNvSpPr>
                  <a:spLocks/>
                </p:cNvSpPr>
                <p:nvPr/>
              </p:nvSpPr>
              <p:spPr bwMode="auto">
                <a:xfrm>
                  <a:off x="5008" y="1979"/>
                  <a:ext cx="7" cy="2"/>
                </a:xfrm>
                <a:custGeom>
                  <a:avLst/>
                  <a:gdLst>
                    <a:gd name="T0" fmla="*/ 5 w 7"/>
                    <a:gd name="T1" fmla="*/ 0 h 2"/>
                    <a:gd name="T2" fmla="*/ 0 w 7"/>
                    <a:gd name="T3" fmla="*/ 0 h 2"/>
                    <a:gd name="T4" fmla="*/ 7 w 7"/>
                    <a:gd name="T5" fmla="*/ 2 h 2"/>
                    <a:gd name="T6" fmla="*/ 5 w 7"/>
                    <a:gd name="T7" fmla="*/ 0 h 2"/>
                  </a:gdLst>
                  <a:ahLst/>
                  <a:cxnLst>
                    <a:cxn ang="0">
                      <a:pos x="T0" y="T1"/>
                    </a:cxn>
                    <a:cxn ang="0">
                      <a:pos x="T2" y="T3"/>
                    </a:cxn>
                    <a:cxn ang="0">
                      <a:pos x="T4" y="T5"/>
                    </a:cxn>
                    <a:cxn ang="0">
                      <a:pos x="T6" y="T7"/>
                    </a:cxn>
                  </a:cxnLst>
                  <a:rect l="0" t="0" r="r" b="b"/>
                  <a:pathLst>
                    <a:path w="7" h="2">
                      <a:moveTo>
                        <a:pt x="5" y="0"/>
                      </a:moveTo>
                      <a:lnTo>
                        <a:pt x="0" y="0"/>
                      </a:lnTo>
                      <a:lnTo>
                        <a:pt x="7" y="2"/>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5" name="Rectangle 3137"/>
                <p:cNvSpPr>
                  <a:spLocks noChangeArrowheads="1"/>
                </p:cNvSpPr>
                <p:nvPr/>
              </p:nvSpPr>
              <p:spPr bwMode="auto">
                <a:xfrm>
                  <a:off x="5010" y="1981"/>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6" name="Freeform 3138"/>
                <p:cNvSpPr>
                  <a:spLocks/>
                </p:cNvSpPr>
                <p:nvPr/>
              </p:nvSpPr>
              <p:spPr bwMode="auto">
                <a:xfrm>
                  <a:off x="5076" y="205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7" name="Freeform 3139"/>
                <p:cNvSpPr>
                  <a:spLocks/>
                </p:cNvSpPr>
                <p:nvPr/>
              </p:nvSpPr>
              <p:spPr bwMode="auto">
                <a:xfrm>
                  <a:off x="5074" y="20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8" name="Freeform 3140"/>
                <p:cNvSpPr>
                  <a:spLocks/>
                </p:cNvSpPr>
                <p:nvPr/>
              </p:nvSpPr>
              <p:spPr bwMode="auto">
                <a:xfrm>
                  <a:off x="5010" y="2024"/>
                  <a:ext cx="7" cy="2"/>
                </a:xfrm>
                <a:custGeom>
                  <a:avLst/>
                  <a:gdLst>
                    <a:gd name="T0" fmla="*/ 3 w 3"/>
                    <a:gd name="T1" fmla="*/ 0 h 1"/>
                    <a:gd name="T2" fmla="*/ 1 w 3"/>
                    <a:gd name="T3" fmla="*/ 1 h 1"/>
                    <a:gd name="T4" fmla="*/ 3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2" y="1"/>
                        <a:pt x="0" y="1"/>
                        <a:pt x="1" y="1"/>
                      </a:cubicBezTo>
                      <a:cubicBezTo>
                        <a:pt x="3" y="1"/>
                        <a:pt x="3" y="1"/>
                        <a:pt x="3" y="1"/>
                      </a:cubicBezTo>
                      <a:cubicBezTo>
                        <a:pt x="3" y="1"/>
                        <a:pt x="3"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9" name="Freeform 3141"/>
                <p:cNvSpPr>
                  <a:spLocks/>
                </p:cNvSpPr>
                <p:nvPr/>
              </p:nvSpPr>
              <p:spPr bwMode="auto">
                <a:xfrm>
                  <a:off x="5046" y="2043"/>
                  <a:ext cx="4"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0" name="Freeform 3142"/>
                <p:cNvSpPr>
                  <a:spLocks/>
                </p:cNvSpPr>
                <p:nvPr/>
              </p:nvSpPr>
              <p:spPr bwMode="auto">
                <a:xfrm>
                  <a:off x="5062" y="2038"/>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1" name="Freeform 3143"/>
                <p:cNvSpPr>
                  <a:spLocks/>
                </p:cNvSpPr>
                <p:nvPr/>
              </p:nvSpPr>
              <p:spPr bwMode="auto">
                <a:xfrm>
                  <a:off x="5086" y="2062"/>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2" name="Freeform 3144"/>
                <p:cNvSpPr>
                  <a:spLocks/>
                </p:cNvSpPr>
                <p:nvPr/>
              </p:nvSpPr>
              <p:spPr bwMode="auto">
                <a:xfrm>
                  <a:off x="5013" y="2000"/>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3" name="Freeform 3145"/>
                <p:cNvSpPr>
                  <a:spLocks/>
                </p:cNvSpPr>
                <p:nvPr/>
              </p:nvSpPr>
              <p:spPr bwMode="auto">
                <a:xfrm>
                  <a:off x="5039" y="2071"/>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4" name="Freeform 3146"/>
                <p:cNvSpPr>
                  <a:spLocks/>
                </p:cNvSpPr>
                <p:nvPr/>
              </p:nvSpPr>
              <p:spPr bwMode="auto">
                <a:xfrm>
                  <a:off x="5010" y="2000"/>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5" name="Freeform 3147"/>
                <p:cNvSpPr>
                  <a:spLocks/>
                </p:cNvSpPr>
                <p:nvPr/>
              </p:nvSpPr>
              <p:spPr bwMode="auto">
                <a:xfrm>
                  <a:off x="5107"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6" name="Freeform 3148"/>
                <p:cNvSpPr>
                  <a:spLocks/>
                </p:cNvSpPr>
                <p:nvPr/>
              </p:nvSpPr>
              <p:spPr bwMode="auto">
                <a:xfrm>
                  <a:off x="510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7" name="Rectangle 3149"/>
                <p:cNvSpPr>
                  <a:spLocks noChangeArrowheads="1"/>
                </p:cNvSpPr>
                <p:nvPr/>
              </p:nvSpPr>
              <p:spPr bwMode="auto">
                <a:xfrm>
                  <a:off x="5010" y="198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8" name="Freeform 3150"/>
                <p:cNvSpPr>
                  <a:spLocks/>
                </p:cNvSpPr>
                <p:nvPr/>
              </p:nvSpPr>
              <p:spPr bwMode="auto">
                <a:xfrm>
                  <a:off x="5027" y="19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9" name="Freeform 3151"/>
                <p:cNvSpPr>
                  <a:spLocks/>
                </p:cNvSpPr>
                <p:nvPr/>
              </p:nvSpPr>
              <p:spPr bwMode="auto">
                <a:xfrm>
                  <a:off x="5039" y="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0" name="Freeform 3152"/>
                <p:cNvSpPr>
                  <a:spLocks/>
                </p:cNvSpPr>
                <p:nvPr/>
              </p:nvSpPr>
              <p:spPr bwMode="auto">
                <a:xfrm>
                  <a:off x="5013" y="1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1" name="Freeform 3153"/>
                <p:cNvSpPr>
                  <a:spLocks/>
                </p:cNvSpPr>
                <p:nvPr/>
              </p:nvSpPr>
              <p:spPr bwMode="auto">
                <a:xfrm>
                  <a:off x="5010" y="198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2" name="Freeform 3154"/>
                <p:cNvSpPr>
                  <a:spLocks/>
                </p:cNvSpPr>
                <p:nvPr/>
              </p:nvSpPr>
              <p:spPr bwMode="auto">
                <a:xfrm>
                  <a:off x="5010" y="1988"/>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3" name="Freeform 3155"/>
                <p:cNvSpPr>
                  <a:spLocks/>
                </p:cNvSpPr>
                <p:nvPr/>
              </p:nvSpPr>
              <p:spPr bwMode="auto">
                <a:xfrm>
                  <a:off x="5086" y="208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4" name="Freeform 3156"/>
                <p:cNvSpPr>
                  <a:spLocks/>
                </p:cNvSpPr>
                <p:nvPr/>
              </p:nvSpPr>
              <p:spPr bwMode="auto">
                <a:xfrm>
                  <a:off x="5060" y="2021"/>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5" name="Freeform 3157"/>
                <p:cNvSpPr>
                  <a:spLocks/>
                </p:cNvSpPr>
                <p:nvPr/>
              </p:nvSpPr>
              <p:spPr bwMode="auto">
                <a:xfrm>
                  <a:off x="5050" y="2021"/>
                  <a:ext cx="15" cy="5"/>
                </a:xfrm>
                <a:custGeom>
                  <a:avLst/>
                  <a:gdLst>
                    <a:gd name="T0" fmla="*/ 6 w 6"/>
                    <a:gd name="T1" fmla="*/ 0 h 2"/>
                    <a:gd name="T2" fmla="*/ 4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cubicBezTo>
                        <a:pt x="4" y="1"/>
                        <a:pt x="4" y="1"/>
                        <a:pt x="4" y="0"/>
                      </a:cubicBezTo>
                      <a:cubicBezTo>
                        <a:pt x="0" y="2"/>
                        <a:pt x="0" y="2"/>
                        <a:pt x="0" y="2"/>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6" name="Freeform 3158"/>
                <p:cNvSpPr>
                  <a:spLocks noEditPoints="1"/>
                </p:cNvSpPr>
                <p:nvPr/>
              </p:nvSpPr>
              <p:spPr bwMode="auto">
                <a:xfrm>
                  <a:off x="5003" y="1983"/>
                  <a:ext cx="109" cy="157"/>
                </a:xfrm>
                <a:custGeom>
                  <a:avLst/>
                  <a:gdLst>
                    <a:gd name="T0" fmla="*/ 33 w 46"/>
                    <a:gd name="T1" fmla="*/ 30 h 66"/>
                    <a:gd name="T2" fmla="*/ 30 w 46"/>
                    <a:gd name="T3" fmla="*/ 29 h 66"/>
                    <a:gd name="T4" fmla="*/ 32 w 46"/>
                    <a:gd name="T5" fmla="*/ 28 h 66"/>
                    <a:gd name="T6" fmla="*/ 29 w 46"/>
                    <a:gd name="T7" fmla="*/ 27 h 66"/>
                    <a:gd name="T8" fmla="*/ 29 w 46"/>
                    <a:gd name="T9" fmla="*/ 25 h 66"/>
                    <a:gd name="T10" fmla="*/ 19 w 46"/>
                    <a:gd name="T11" fmla="*/ 25 h 66"/>
                    <a:gd name="T12" fmla="*/ 20 w 46"/>
                    <a:gd name="T13" fmla="*/ 25 h 66"/>
                    <a:gd name="T14" fmla="*/ 25 w 46"/>
                    <a:gd name="T15" fmla="*/ 23 h 66"/>
                    <a:gd name="T16" fmla="*/ 24 w 46"/>
                    <a:gd name="T17" fmla="*/ 21 h 66"/>
                    <a:gd name="T18" fmla="*/ 24 w 46"/>
                    <a:gd name="T19" fmla="*/ 19 h 66"/>
                    <a:gd name="T20" fmla="*/ 25 w 46"/>
                    <a:gd name="T21" fmla="*/ 16 h 66"/>
                    <a:gd name="T22" fmla="*/ 20 w 46"/>
                    <a:gd name="T23" fmla="*/ 16 h 66"/>
                    <a:gd name="T24" fmla="*/ 10 w 46"/>
                    <a:gd name="T25" fmla="*/ 14 h 66"/>
                    <a:gd name="T26" fmla="*/ 27 w 46"/>
                    <a:gd name="T27" fmla="*/ 11 h 66"/>
                    <a:gd name="T28" fmla="*/ 24 w 46"/>
                    <a:gd name="T29" fmla="*/ 11 h 66"/>
                    <a:gd name="T30" fmla="*/ 20 w 46"/>
                    <a:gd name="T31" fmla="*/ 9 h 66"/>
                    <a:gd name="T32" fmla="*/ 16 w 46"/>
                    <a:gd name="T33" fmla="*/ 6 h 66"/>
                    <a:gd name="T34" fmla="*/ 10 w 46"/>
                    <a:gd name="T35" fmla="*/ 6 h 66"/>
                    <a:gd name="T36" fmla="*/ 14 w 46"/>
                    <a:gd name="T37" fmla="*/ 4 h 66"/>
                    <a:gd name="T38" fmla="*/ 11 w 46"/>
                    <a:gd name="T39" fmla="*/ 1 h 66"/>
                    <a:gd name="T40" fmla="*/ 7 w 46"/>
                    <a:gd name="T41" fmla="*/ 1 h 66"/>
                    <a:gd name="T42" fmla="*/ 4 w 46"/>
                    <a:gd name="T43" fmla="*/ 2 h 66"/>
                    <a:gd name="T44" fmla="*/ 4 w 46"/>
                    <a:gd name="T45" fmla="*/ 4 h 66"/>
                    <a:gd name="T46" fmla="*/ 5 w 46"/>
                    <a:gd name="T47" fmla="*/ 9 h 66"/>
                    <a:gd name="T48" fmla="*/ 8 w 46"/>
                    <a:gd name="T49" fmla="*/ 13 h 66"/>
                    <a:gd name="T50" fmla="*/ 7 w 46"/>
                    <a:gd name="T51" fmla="*/ 17 h 66"/>
                    <a:gd name="T52" fmla="*/ 9 w 46"/>
                    <a:gd name="T53" fmla="*/ 17 h 66"/>
                    <a:gd name="T54" fmla="*/ 10 w 46"/>
                    <a:gd name="T55" fmla="*/ 20 h 66"/>
                    <a:gd name="T56" fmla="*/ 10 w 46"/>
                    <a:gd name="T57" fmla="*/ 25 h 66"/>
                    <a:gd name="T58" fmla="*/ 8 w 46"/>
                    <a:gd name="T59" fmla="*/ 28 h 66"/>
                    <a:gd name="T60" fmla="*/ 15 w 46"/>
                    <a:gd name="T61" fmla="*/ 30 h 66"/>
                    <a:gd name="T62" fmla="*/ 17 w 46"/>
                    <a:gd name="T63" fmla="*/ 32 h 66"/>
                    <a:gd name="T64" fmla="*/ 14 w 46"/>
                    <a:gd name="T65" fmla="*/ 37 h 66"/>
                    <a:gd name="T66" fmla="*/ 18 w 46"/>
                    <a:gd name="T67" fmla="*/ 41 h 66"/>
                    <a:gd name="T68" fmla="*/ 20 w 46"/>
                    <a:gd name="T69" fmla="*/ 43 h 66"/>
                    <a:gd name="T70" fmla="*/ 27 w 46"/>
                    <a:gd name="T71" fmla="*/ 43 h 66"/>
                    <a:gd name="T72" fmla="*/ 27 w 46"/>
                    <a:gd name="T73" fmla="*/ 51 h 66"/>
                    <a:gd name="T74" fmla="*/ 27 w 46"/>
                    <a:gd name="T75" fmla="*/ 53 h 66"/>
                    <a:gd name="T76" fmla="*/ 29 w 46"/>
                    <a:gd name="T77" fmla="*/ 56 h 66"/>
                    <a:gd name="T78" fmla="*/ 34 w 46"/>
                    <a:gd name="T79" fmla="*/ 61 h 66"/>
                    <a:gd name="T80" fmla="*/ 39 w 46"/>
                    <a:gd name="T81" fmla="*/ 62 h 66"/>
                    <a:gd name="T82" fmla="*/ 46 w 46"/>
                    <a:gd name="T83" fmla="*/ 62 h 66"/>
                    <a:gd name="T84" fmla="*/ 45 w 46"/>
                    <a:gd name="T85" fmla="*/ 51 h 66"/>
                    <a:gd name="T86" fmla="*/ 44 w 46"/>
                    <a:gd name="T87" fmla="*/ 47 h 66"/>
                    <a:gd name="T88" fmla="*/ 44 w 46"/>
                    <a:gd name="T89" fmla="*/ 46 h 66"/>
                    <a:gd name="T90" fmla="*/ 39 w 46"/>
                    <a:gd name="T91" fmla="*/ 48 h 66"/>
                    <a:gd name="T92" fmla="*/ 39 w 46"/>
                    <a:gd name="T93" fmla="*/ 44 h 66"/>
                    <a:gd name="T94" fmla="*/ 35 w 46"/>
                    <a:gd name="T95" fmla="*/ 44 h 66"/>
                    <a:gd name="T96" fmla="*/ 39 w 46"/>
                    <a:gd name="T97" fmla="*/ 41 h 66"/>
                    <a:gd name="T98" fmla="*/ 36 w 46"/>
                    <a:gd name="T99" fmla="*/ 42 h 66"/>
                    <a:gd name="T100" fmla="*/ 36 w 46"/>
                    <a:gd name="T101" fmla="*/ 39 h 66"/>
                    <a:gd name="T102" fmla="*/ 33 w 46"/>
                    <a:gd name="T103" fmla="*/ 39 h 66"/>
                    <a:gd name="T104" fmla="*/ 33 w 46"/>
                    <a:gd name="T105" fmla="*/ 38 h 66"/>
                    <a:gd name="T106" fmla="*/ 36 w 46"/>
                    <a:gd name="T107" fmla="*/ 34 h 66"/>
                    <a:gd name="T108" fmla="*/ 32 w 46"/>
                    <a:gd name="T109" fmla="*/ 33 h 66"/>
                    <a:gd name="T110" fmla="*/ 30 w 46"/>
                    <a:gd name="T111" fmla="*/ 28 h 66"/>
                    <a:gd name="T112" fmla="*/ 5 w 46"/>
                    <a:gd name="T113" fmla="*/ 4 h 66"/>
                    <a:gd name="T114" fmla="*/ 26 w 46"/>
                    <a:gd name="T115" fmla="*/ 5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66">
                      <a:moveTo>
                        <a:pt x="33" y="32"/>
                      </a:moveTo>
                      <a:cubicBezTo>
                        <a:pt x="34" y="31"/>
                        <a:pt x="34" y="31"/>
                        <a:pt x="34" y="31"/>
                      </a:cubicBezTo>
                      <a:cubicBezTo>
                        <a:pt x="37" y="30"/>
                        <a:pt x="36" y="31"/>
                        <a:pt x="38" y="29"/>
                      </a:cubicBezTo>
                      <a:cubicBezTo>
                        <a:pt x="33" y="32"/>
                        <a:pt x="37" y="29"/>
                        <a:pt x="32" y="31"/>
                      </a:cubicBezTo>
                      <a:cubicBezTo>
                        <a:pt x="33" y="30"/>
                        <a:pt x="33" y="30"/>
                        <a:pt x="33" y="30"/>
                      </a:cubicBezTo>
                      <a:cubicBezTo>
                        <a:pt x="33" y="30"/>
                        <a:pt x="33" y="30"/>
                        <a:pt x="33" y="30"/>
                      </a:cubicBezTo>
                      <a:cubicBezTo>
                        <a:pt x="35" y="29"/>
                        <a:pt x="29" y="32"/>
                        <a:pt x="30" y="31"/>
                      </a:cubicBezTo>
                      <a:cubicBezTo>
                        <a:pt x="30" y="31"/>
                        <a:pt x="31" y="30"/>
                        <a:pt x="31" y="30"/>
                      </a:cubicBezTo>
                      <a:cubicBezTo>
                        <a:pt x="30" y="30"/>
                        <a:pt x="30" y="30"/>
                        <a:pt x="30" y="30"/>
                      </a:cubicBezTo>
                      <a:cubicBezTo>
                        <a:pt x="30" y="30"/>
                        <a:pt x="31" y="30"/>
                        <a:pt x="31" y="30"/>
                      </a:cubicBezTo>
                      <a:cubicBezTo>
                        <a:pt x="30" y="30"/>
                        <a:pt x="30" y="30"/>
                        <a:pt x="30" y="30"/>
                      </a:cubicBezTo>
                      <a:cubicBezTo>
                        <a:pt x="30" y="29"/>
                        <a:pt x="30" y="29"/>
                        <a:pt x="30" y="29"/>
                      </a:cubicBezTo>
                      <a:cubicBezTo>
                        <a:pt x="30" y="30"/>
                        <a:pt x="28" y="30"/>
                        <a:pt x="28" y="30"/>
                      </a:cubicBezTo>
                      <a:cubicBezTo>
                        <a:pt x="28" y="30"/>
                        <a:pt x="28" y="30"/>
                        <a:pt x="29" y="30"/>
                      </a:cubicBezTo>
                      <a:cubicBezTo>
                        <a:pt x="28" y="30"/>
                        <a:pt x="28" y="30"/>
                        <a:pt x="28" y="30"/>
                      </a:cubicBezTo>
                      <a:cubicBezTo>
                        <a:pt x="29" y="29"/>
                        <a:pt x="30" y="29"/>
                        <a:pt x="30" y="29"/>
                      </a:cubicBezTo>
                      <a:cubicBezTo>
                        <a:pt x="35" y="27"/>
                        <a:pt x="29" y="30"/>
                        <a:pt x="31" y="28"/>
                      </a:cubicBezTo>
                      <a:cubicBezTo>
                        <a:pt x="32" y="28"/>
                        <a:pt x="32" y="28"/>
                        <a:pt x="32" y="28"/>
                      </a:cubicBezTo>
                      <a:cubicBezTo>
                        <a:pt x="35" y="26"/>
                        <a:pt x="34" y="26"/>
                        <a:pt x="35" y="25"/>
                      </a:cubicBezTo>
                      <a:cubicBezTo>
                        <a:pt x="34" y="26"/>
                        <a:pt x="31" y="28"/>
                        <a:pt x="30" y="28"/>
                      </a:cubicBezTo>
                      <a:cubicBezTo>
                        <a:pt x="30" y="28"/>
                        <a:pt x="30" y="28"/>
                        <a:pt x="29" y="28"/>
                      </a:cubicBezTo>
                      <a:cubicBezTo>
                        <a:pt x="31" y="27"/>
                        <a:pt x="30" y="27"/>
                        <a:pt x="30" y="27"/>
                      </a:cubicBezTo>
                      <a:cubicBezTo>
                        <a:pt x="33" y="26"/>
                        <a:pt x="33" y="26"/>
                        <a:pt x="33" y="26"/>
                      </a:cubicBezTo>
                      <a:cubicBezTo>
                        <a:pt x="32" y="26"/>
                        <a:pt x="31" y="27"/>
                        <a:pt x="29" y="27"/>
                      </a:cubicBezTo>
                      <a:cubicBezTo>
                        <a:pt x="30" y="27"/>
                        <a:pt x="31" y="26"/>
                        <a:pt x="33" y="25"/>
                      </a:cubicBezTo>
                      <a:cubicBezTo>
                        <a:pt x="33" y="24"/>
                        <a:pt x="30" y="27"/>
                        <a:pt x="29" y="26"/>
                      </a:cubicBezTo>
                      <a:cubicBezTo>
                        <a:pt x="30" y="26"/>
                        <a:pt x="29" y="26"/>
                        <a:pt x="28" y="26"/>
                      </a:cubicBezTo>
                      <a:cubicBezTo>
                        <a:pt x="28" y="25"/>
                        <a:pt x="29" y="25"/>
                        <a:pt x="30" y="25"/>
                      </a:cubicBezTo>
                      <a:cubicBezTo>
                        <a:pt x="28" y="26"/>
                        <a:pt x="28" y="26"/>
                        <a:pt x="28" y="26"/>
                      </a:cubicBezTo>
                      <a:cubicBezTo>
                        <a:pt x="28" y="25"/>
                        <a:pt x="28" y="25"/>
                        <a:pt x="29" y="25"/>
                      </a:cubicBezTo>
                      <a:cubicBezTo>
                        <a:pt x="28" y="25"/>
                        <a:pt x="26" y="26"/>
                        <a:pt x="25" y="26"/>
                      </a:cubicBezTo>
                      <a:cubicBezTo>
                        <a:pt x="23" y="27"/>
                        <a:pt x="29" y="24"/>
                        <a:pt x="26" y="25"/>
                      </a:cubicBezTo>
                      <a:cubicBezTo>
                        <a:pt x="27" y="24"/>
                        <a:pt x="27" y="24"/>
                        <a:pt x="28" y="24"/>
                      </a:cubicBezTo>
                      <a:cubicBezTo>
                        <a:pt x="26" y="24"/>
                        <a:pt x="27" y="24"/>
                        <a:pt x="24" y="24"/>
                      </a:cubicBezTo>
                      <a:cubicBezTo>
                        <a:pt x="25" y="24"/>
                        <a:pt x="25" y="24"/>
                        <a:pt x="25" y="24"/>
                      </a:cubicBezTo>
                      <a:cubicBezTo>
                        <a:pt x="24" y="24"/>
                        <a:pt x="21" y="25"/>
                        <a:pt x="19" y="25"/>
                      </a:cubicBezTo>
                      <a:cubicBezTo>
                        <a:pt x="19" y="26"/>
                        <a:pt x="18" y="26"/>
                        <a:pt x="18" y="26"/>
                      </a:cubicBezTo>
                      <a:cubicBezTo>
                        <a:pt x="16" y="26"/>
                        <a:pt x="16" y="26"/>
                        <a:pt x="16" y="26"/>
                      </a:cubicBezTo>
                      <a:cubicBezTo>
                        <a:pt x="16" y="26"/>
                        <a:pt x="17" y="26"/>
                        <a:pt x="18" y="25"/>
                      </a:cubicBezTo>
                      <a:cubicBezTo>
                        <a:pt x="18" y="25"/>
                        <a:pt x="18" y="25"/>
                        <a:pt x="18" y="26"/>
                      </a:cubicBezTo>
                      <a:cubicBezTo>
                        <a:pt x="19" y="25"/>
                        <a:pt x="20" y="25"/>
                        <a:pt x="21" y="24"/>
                      </a:cubicBezTo>
                      <a:cubicBezTo>
                        <a:pt x="21" y="24"/>
                        <a:pt x="20" y="25"/>
                        <a:pt x="20" y="25"/>
                      </a:cubicBezTo>
                      <a:cubicBezTo>
                        <a:pt x="21" y="25"/>
                        <a:pt x="23" y="24"/>
                        <a:pt x="24" y="24"/>
                      </a:cubicBezTo>
                      <a:cubicBezTo>
                        <a:pt x="24" y="24"/>
                        <a:pt x="24" y="24"/>
                        <a:pt x="24" y="24"/>
                      </a:cubicBezTo>
                      <a:cubicBezTo>
                        <a:pt x="24" y="24"/>
                        <a:pt x="25" y="23"/>
                        <a:pt x="25" y="23"/>
                      </a:cubicBezTo>
                      <a:cubicBezTo>
                        <a:pt x="25" y="23"/>
                        <a:pt x="24" y="23"/>
                        <a:pt x="24" y="23"/>
                      </a:cubicBezTo>
                      <a:cubicBezTo>
                        <a:pt x="26" y="22"/>
                        <a:pt x="26" y="22"/>
                        <a:pt x="26" y="22"/>
                      </a:cubicBezTo>
                      <a:cubicBezTo>
                        <a:pt x="25" y="23"/>
                        <a:pt x="25" y="23"/>
                        <a:pt x="25" y="23"/>
                      </a:cubicBezTo>
                      <a:cubicBezTo>
                        <a:pt x="27" y="22"/>
                        <a:pt x="27" y="22"/>
                        <a:pt x="27" y="22"/>
                      </a:cubicBezTo>
                      <a:cubicBezTo>
                        <a:pt x="24" y="22"/>
                        <a:pt x="20" y="23"/>
                        <a:pt x="18" y="23"/>
                      </a:cubicBezTo>
                      <a:cubicBezTo>
                        <a:pt x="21" y="22"/>
                        <a:pt x="22" y="22"/>
                        <a:pt x="24" y="21"/>
                      </a:cubicBezTo>
                      <a:cubicBezTo>
                        <a:pt x="22" y="22"/>
                        <a:pt x="25" y="21"/>
                        <a:pt x="25" y="22"/>
                      </a:cubicBezTo>
                      <a:cubicBezTo>
                        <a:pt x="25" y="21"/>
                        <a:pt x="26" y="21"/>
                        <a:pt x="27" y="21"/>
                      </a:cubicBezTo>
                      <a:cubicBezTo>
                        <a:pt x="24" y="21"/>
                        <a:pt x="24" y="21"/>
                        <a:pt x="24" y="21"/>
                      </a:cubicBezTo>
                      <a:cubicBezTo>
                        <a:pt x="26" y="20"/>
                        <a:pt x="26" y="20"/>
                        <a:pt x="26" y="20"/>
                      </a:cubicBezTo>
                      <a:cubicBezTo>
                        <a:pt x="23" y="21"/>
                        <a:pt x="24" y="20"/>
                        <a:pt x="22" y="20"/>
                      </a:cubicBezTo>
                      <a:cubicBezTo>
                        <a:pt x="24" y="20"/>
                        <a:pt x="25" y="20"/>
                        <a:pt x="25" y="20"/>
                      </a:cubicBezTo>
                      <a:cubicBezTo>
                        <a:pt x="28" y="19"/>
                        <a:pt x="20" y="21"/>
                        <a:pt x="22" y="20"/>
                      </a:cubicBezTo>
                      <a:cubicBezTo>
                        <a:pt x="23" y="20"/>
                        <a:pt x="22" y="20"/>
                        <a:pt x="23" y="20"/>
                      </a:cubicBezTo>
                      <a:cubicBezTo>
                        <a:pt x="22" y="20"/>
                        <a:pt x="23" y="19"/>
                        <a:pt x="24" y="19"/>
                      </a:cubicBezTo>
                      <a:cubicBezTo>
                        <a:pt x="24" y="19"/>
                        <a:pt x="24" y="19"/>
                        <a:pt x="24" y="19"/>
                      </a:cubicBezTo>
                      <a:cubicBezTo>
                        <a:pt x="24" y="18"/>
                        <a:pt x="23" y="17"/>
                        <a:pt x="20" y="18"/>
                      </a:cubicBezTo>
                      <a:cubicBezTo>
                        <a:pt x="20" y="18"/>
                        <a:pt x="24" y="17"/>
                        <a:pt x="25" y="17"/>
                      </a:cubicBezTo>
                      <a:cubicBezTo>
                        <a:pt x="25" y="17"/>
                        <a:pt x="22" y="18"/>
                        <a:pt x="19" y="18"/>
                      </a:cubicBezTo>
                      <a:cubicBezTo>
                        <a:pt x="16" y="19"/>
                        <a:pt x="13" y="19"/>
                        <a:pt x="13" y="19"/>
                      </a:cubicBezTo>
                      <a:cubicBezTo>
                        <a:pt x="16" y="18"/>
                        <a:pt x="23" y="16"/>
                        <a:pt x="25" y="16"/>
                      </a:cubicBezTo>
                      <a:cubicBezTo>
                        <a:pt x="25" y="16"/>
                        <a:pt x="25" y="16"/>
                        <a:pt x="24" y="16"/>
                      </a:cubicBezTo>
                      <a:cubicBezTo>
                        <a:pt x="24" y="16"/>
                        <a:pt x="20" y="17"/>
                        <a:pt x="20" y="17"/>
                      </a:cubicBezTo>
                      <a:cubicBezTo>
                        <a:pt x="23" y="16"/>
                        <a:pt x="22" y="16"/>
                        <a:pt x="24" y="15"/>
                      </a:cubicBezTo>
                      <a:cubicBezTo>
                        <a:pt x="24" y="16"/>
                        <a:pt x="19" y="17"/>
                        <a:pt x="19" y="16"/>
                      </a:cubicBezTo>
                      <a:cubicBezTo>
                        <a:pt x="20" y="16"/>
                        <a:pt x="24" y="15"/>
                        <a:pt x="24" y="15"/>
                      </a:cubicBezTo>
                      <a:cubicBezTo>
                        <a:pt x="20" y="16"/>
                        <a:pt x="20" y="16"/>
                        <a:pt x="20" y="16"/>
                      </a:cubicBezTo>
                      <a:cubicBezTo>
                        <a:pt x="20" y="16"/>
                        <a:pt x="23" y="15"/>
                        <a:pt x="24" y="14"/>
                      </a:cubicBezTo>
                      <a:cubicBezTo>
                        <a:pt x="24" y="15"/>
                        <a:pt x="24" y="14"/>
                        <a:pt x="24" y="14"/>
                      </a:cubicBezTo>
                      <a:cubicBezTo>
                        <a:pt x="23" y="14"/>
                        <a:pt x="23" y="14"/>
                        <a:pt x="23" y="14"/>
                      </a:cubicBezTo>
                      <a:cubicBezTo>
                        <a:pt x="24" y="14"/>
                        <a:pt x="17" y="15"/>
                        <a:pt x="17" y="15"/>
                      </a:cubicBezTo>
                      <a:cubicBezTo>
                        <a:pt x="18" y="14"/>
                        <a:pt x="22" y="13"/>
                        <a:pt x="23" y="13"/>
                      </a:cubicBezTo>
                      <a:cubicBezTo>
                        <a:pt x="21" y="13"/>
                        <a:pt x="12" y="15"/>
                        <a:pt x="10" y="14"/>
                      </a:cubicBezTo>
                      <a:cubicBezTo>
                        <a:pt x="11" y="14"/>
                        <a:pt x="11" y="14"/>
                        <a:pt x="11" y="14"/>
                      </a:cubicBezTo>
                      <a:cubicBezTo>
                        <a:pt x="10" y="14"/>
                        <a:pt x="10" y="14"/>
                        <a:pt x="10" y="14"/>
                      </a:cubicBezTo>
                      <a:cubicBezTo>
                        <a:pt x="13" y="14"/>
                        <a:pt x="21" y="13"/>
                        <a:pt x="23" y="13"/>
                      </a:cubicBezTo>
                      <a:cubicBezTo>
                        <a:pt x="24" y="12"/>
                        <a:pt x="25" y="12"/>
                        <a:pt x="25" y="12"/>
                      </a:cubicBezTo>
                      <a:cubicBezTo>
                        <a:pt x="26" y="12"/>
                        <a:pt x="27" y="12"/>
                        <a:pt x="27" y="12"/>
                      </a:cubicBezTo>
                      <a:cubicBezTo>
                        <a:pt x="27" y="11"/>
                        <a:pt x="27" y="11"/>
                        <a:pt x="27" y="11"/>
                      </a:cubicBezTo>
                      <a:cubicBezTo>
                        <a:pt x="25" y="11"/>
                        <a:pt x="25" y="11"/>
                        <a:pt x="22" y="11"/>
                      </a:cubicBezTo>
                      <a:cubicBezTo>
                        <a:pt x="25" y="12"/>
                        <a:pt x="25" y="12"/>
                        <a:pt x="25" y="12"/>
                      </a:cubicBezTo>
                      <a:cubicBezTo>
                        <a:pt x="23" y="12"/>
                        <a:pt x="18" y="13"/>
                        <a:pt x="18" y="12"/>
                      </a:cubicBezTo>
                      <a:cubicBezTo>
                        <a:pt x="19" y="12"/>
                        <a:pt x="23" y="11"/>
                        <a:pt x="24" y="11"/>
                      </a:cubicBezTo>
                      <a:cubicBezTo>
                        <a:pt x="23" y="11"/>
                        <a:pt x="22" y="11"/>
                        <a:pt x="22" y="11"/>
                      </a:cubicBezTo>
                      <a:cubicBezTo>
                        <a:pt x="24" y="11"/>
                        <a:pt x="24" y="11"/>
                        <a:pt x="24" y="11"/>
                      </a:cubicBezTo>
                      <a:cubicBezTo>
                        <a:pt x="25" y="10"/>
                        <a:pt x="20" y="11"/>
                        <a:pt x="23" y="10"/>
                      </a:cubicBezTo>
                      <a:cubicBezTo>
                        <a:pt x="23" y="10"/>
                        <a:pt x="26" y="9"/>
                        <a:pt x="25" y="9"/>
                      </a:cubicBezTo>
                      <a:cubicBezTo>
                        <a:pt x="22" y="10"/>
                        <a:pt x="12" y="12"/>
                        <a:pt x="10" y="12"/>
                      </a:cubicBezTo>
                      <a:cubicBezTo>
                        <a:pt x="10" y="12"/>
                        <a:pt x="13" y="11"/>
                        <a:pt x="14" y="10"/>
                      </a:cubicBezTo>
                      <a:cubicBezTo>
                        <a:pt x="17" y="10"/>
                        <a:pt x="20" y="10"/>
                        <a:pt x="22" y="9"/>
                      </a:cubicBezTo>
                      <a:cubicBezTo>
                        <a:pt x="21" y="9"/>
                        <a:pt x="20" y="9"/>
                        <a:pt x="20" y="9"/>
                      </a:cubicBezTo>
                      <a:cubicBezTo>
                        <a:pt x="21" y="9"/>
                        <a:pt x="22" y="9"/>
                        <a:pt x="22" y="9"/>
                      </a:cubicBezTo>
                      <a:cubicBezTo>
                        <a:pt x="19" y="9"/>
                        <a:pt x="22" y="8"/>
                        <a:pt x="20" y="9"/>
                      </a:cubicBezTo>
                      <a:cubicBezTo>
                        <a:pt x="19" y="9"/>
                        <a:pt x="20" y="9"/>
                        <a:pt x="20" y="8"/>
                      </a:cubicBezTo>
                      <a:cubicBezTo>
                        <a:pt x="18" y="9"/>
                        <a:pt x="14" y="9"/>
                        <a:pt x="13" y="9"/>
                      </a:cubicBezTo>
                      <a:cubicBezTo>
                        <a:pt x="14" y="8"/>
                        <a:pt x="15" y="8"/>
                        <a:pt x="15" y="8"/>
                      </a:cubicBezTo>
                      <a:cubicBezTo>
                        <a:pt x="15" y="7"/>
                        <a:pt x="16" y="7"/>
                        <a:pt x="16" y="6"/>
                      </a:cubicBezTo>
                      <a:cubicBezTo>
                        <a:pt x="17" y="6"/>
                        <a:pt x="18" y="6"/>
                        <a:pt x="19" y="6"/>
                      </a:cubicBezTo>
                      <a:cubicBezTo>
                        <a:pt x="18" y="6"/>
                        <a:pt x="18" y="6"/>
                        <a:pt x="17" y="6"/>
                      </a:cubicBezTo>
                      <a:cubicBezTo>
                        <a:pt x="20" y="5"/>
                        <a:pt x="18" y="6"/>
                        <a:pt x="21" y="6"/>
                      </a:cubicBezTo>
                      <a:cubicBezTo>
                        <a:pt x="19" y="6"/>
                        <a:pt x="18" y="5"/>
                        <a:pt x="17" y="5"/>
                      </a:cubicBezTo>
                      <a:cubicBezTo>
                        <a:pt x="15" y="5"/>
                        <a:pt x="17" y="6"/>
                        <a:pt x="18" y="6"/>
                      </a:cubicBezTo>
                      <a:cubicBezTo>
                        <a:pt x="15" y="6"/>
                        <a:pt x="11" y="6"/>
                        <a:pt x="10" y="6"/>
                      </a:cubicBezTo>
                      <a:cubicBezTo>
                        <a:pt x="9" y="5"/>
                        <a:pt x="12" y="5"/>
                        <a:pt x="11" y="5"/>
                      </a:cubicBezTo>
                      <a:cubicBezTo>
                        <a:pt x="12" y="4"/>
                        <a:pt x="5" y="5"/>
                        <a:pt x="8" y="4"/>
                      </a:cubicBezTo>
                      <a:cubicBezTo>
                        <a:pt x="10" y="3"/>
                        <a:pt x="12" y="4"/>
                        <a:pt x="13" y="3"/>
                      </a:cubicBezTo>
                      <a:cubicBezTo>
                        <a:pt x="14" y="4"/>
                        <a:pt x="12" y="4"/>
                        <a:pt x="12" y="4"/>
                      </a:cubicBezTo>
                      <a:cubicBezTo>
                        <a:pt x="13" y="4"/>
                        <a:pt x="13" y="4"/>
                        <a:pt x="13" y="4"/>
                      </a:cubicBezTo>
                      <a:cubicBezTo>
                        <a:pt x="14" y="4"/>
                        <a:pt x="14" y="4"/>
                        <a:pt x="14" y="4"/>
                      </a:cubicBezTo>
                      <a:cubicBezTo>
                        <a:pt x="16" y="4"/>
                        <a:pt x="14" y="3"/>
                        <a:pt x="16" y="2"/>
                      </a:cubicBezTo>
                      <a:cubicBezTo>
                        <a:pt x="15" y="2"/>
                        <a:pt x="14" y="2"/>
                        <a:pt x="14" y="2"/>
                      </a:cubicBezTo>
                      <a:cubicBezTo>
                        <a:pt x="14" y="2"/>
                        <a:pt x="14" y="2"/>
                        <a:pt x="14" y="2"/>
                      </a:cubicBezTo>
                      <a:cubicBezTo>
                        <a:pt x="12" y="2"/>
                        <a:pt x="11" y="2"/>
                        <a:pt x="11" y="2"/>
                      </a:cubicBezTo>
                      <a:cubicBezTo>
                        <a:pt x="9" y="2"/>
                        <a:pt x="7" y="1"/>
                        <a:pt x="8" y="1"/>
                      </a:cubicBezTo>
                      <a:cubicBezTo>
                        <a:pt x="11" y="1"/>
                        <a:pt x="11" y="1"/>
                        <a:pt x="11" y="1"/>
                      </a:cubicBezTo>
                      <a:cubicBezTo>
                        <a:pt x="10" y="1"/>
                        <a:pt x="9" y="1"/>
                        <a:pt x="10" y="1"/>
                      </a:cubicBezTo>
                      <a:cubicBezTo>
                        <a:pt x="9" y="1"/>
                        <a:pt x="13" y="1"/>
                        <a:pt x="10" y="0"/>
                      </a:cubicBezTo>
                      <a:cubicBezTo>
                        <a:pt x="9" y="1"/>
                        <a:pt x="9" y="1"/>
                        <a:pt x="9" y="1"/>
                      </a:cubicBezTo>
                      <a:cubicBezTo>
                        <a:pt x="7" y="0"/>
                        <a:pt x="5" y="0"/>
                        <a:pt x="6" y="0"/>
                      </a:cubicBezTo>
                      <a:cubicBezTo>
                        <a:pt x="3" y="0"/>
                        <a:pt x="6" y="0"/>
                        <a:pt x="3" y="0"/>
                      </a:cubicBezTo>
                      <a:cubicBezTo>
                        <a:pt x="7" y="0"/>
                        <a:pt x="3" y="1"/>
                        <a:pt x="7" y="1"/>
                      </a:cubicBezTo>
                      <a:cubicBezTo>
                        <a:pt x="3" y="1"/>
                        <a:pt x="5" y="1"/>
                        <a:pt x="2" y="2"/>
                      </a:cubicBezTo>
                      <a:cubicBezTo>
                        <a:pt x="3" y="2"/>
                        <a:pt x="4" y="1"/>
                        <a:pt x="4" y="2"/>
                      </a:cubicBezTo>
                      <a:cubicBezTo>
                        <a:pt x="4" y="2"/>
                        <a:pt x="4" y="2"/>
                        <a:pt x="4" y="2"/>
                      </a:cubicBezTo>
                      <a:cubicBezTo>
                        <a:pt x="4" y="2"/>
                        <a:pt x="4" y="2"/>
                        <a:pt x="4" y="2"/>
                      </a:cubicBezTo>
                      <a:cubicBezTo>
                        <a:pt x="4" y="2"/>
                        <a:pt x="4" y="2"/>
                        <a:pt x="4" y="2"/>
                      </a:cubicBezTo>
                      <a:cubicBezTo>
                        <a:pt x="4" y="2"/>
                        <a:pt x="4" y="2"/>
                        <a:pt x="4" y="2"/>
                      </a:cubicBezTo>
                      <a:cubicBezTo>
                        <a:pt x="5" y="2"/>
                        <a:pt x="5" y="2"/>
                        <a:pt x="6" y="2"/>
                      </a:cubicBezTo>
                      <a:cubicBezTo>
                        <a:pt x="7" y="2"/>
                        <a:pt x="7" y="2"/>
                        <a:pt x="8" y="3"/>
                      </a:cubicBezTo>
                      <a:cubicBezTo>
                        <a:pt x="8" y="3"/>
                        <a:pt x="7" y="2"/>
                        <a:pt x="7" y="3"/>
                      </a:cubicBezTo>
                      <a:cubicBezTo>
                        <a:pt x="8" y="3"/>
                        <a:pt x="8" y="3"/>
                        <a:pt x="8" y="3"/>
                      </a:cubicBezTo>
                      <a:cubicBezTo>
                        <a:pt x="6" y="3"/>
                        <a:pt x="5" y="4"/>
                        <a:pt x="4" y="3"/>
                      </a:cubicBezTo>
                      <a:cubicBezTo>
                        <a:pt x="4" y="4"/>
                        <a:pt x="4" y="4"/>
                        <a:pt x="4" y="4"/>
                      </a:cubicBezTo>
                      <a:cubicBezTo>
                        <a:pt x="3" y="4"/>
                        <a:pt x="3" y="4"/>
                        <a:pt x="3" y="5"/>
                      </a:cubicBezTo>
                      <a:cubicBezTo>
                        <a:pt x="3" y="5"/>
                        <a:pt x="5" y="5"/>
                        <a:pt x="4" y="5"/>
                      </a:cubicBezTo>
                      <a:cubicBezTo>
                        <a:pt x="5" y="5"/>
                        <a:pt x="5" y="5"/>
                        <a:pt x="5" y="5"/>
                      </a:cubicBezTo>
                      <a:cubicBezTo>
                        <a:pt x="5" y="6"/>
                        <a:pt x="5" y="6"/>
                        <a:pt x="5" y="6"/>
                      </a:cubicBezTo>
                      <a:cubicBezTo>
                        <a:pt x="4" y="6"/>
                        <a:pt x="8" y="7"/>
                        <a:pt x="5" y="8"/>
                      </a:cubicBezTo>
                      <a:cubicBezTo>
                        <a:pt x="5" y="8"/>
                        <a:pt x="6" y="8"/>
                        <a:pt x="5" y="9"/>
                      </a:cubicBezTo>
                      <a:cubicBezTo>
                        <a:pt x="4" y="9"/>
                        <a:pt x="4" y="9"/>
                        <a:pt x="4" y="9"/>
                      </a:cubicBezTo>
                      <a:cubicBezTo>
                        <a:pt x="4" y="9"/>
                        <a:pt x="2" y="10"/>
                        <a:pt x="4" y="10"/>
                      </a:cubicBezTo>
                      <a:cubicBezTo>
                        <a:pt x="0" y="11"/>
                        <a:pt x="3" y="12"/>
                        <a:pt x="2" y="12"/>
                      </a:cubicBezTo>
                      <a:cubicBezTo>
                        <a:pt x="4" y="12"/>
                        <a:pt x="4" y="12"/>
                        <a:pt x="4" y="12"/>
                      </a:cubicBezTo>
                      <a:cubicBezTo>
                        <a:pt x="4" y="12"/>
                        <a:pt x="5" y="13"/>
                        <a:pt x="6" y="13"/>
                      </a:cubicBezTo>
                      <a:cubicBezTo>
                        <a:pt x="8" y="13"/>
                        <a:pt x="8" y="13"/>
                        <a:pt x="8" y="13"/>
                      </a:cubicBezTo>
                      <a:cubicBezTo>
                        <a:pt x="9" y="13"/>
                        <a:pt x="7" y="14"/>
                        <a:pt x="7" y="14"/>
                      </a:cubicBezTo>
                      <a:cubicBezTo>
                        <a:pt x="6" y="14"/>
                        <a:pt x="6" y="14"/>
                        <a:pt x="7" y="14"/>
                      </a:cubicBezTo>
                      <a:cubicBezTo>
                        <a:pt x="3" y="16"/>
                        <a:pt x="10" y="15"/>
                        <a:pt x="7" y="16"/>
                      </a:cubicBezTo>
                      <a:cubicBezTo>
                        <a:pt x="8" y="16"/>
                        <a:pt x="8" y="16"/>
                        <a:pt x="7" y="17"/>
                      </a:cubicBezTo>
                      <a:cubicBezTo>
                        <a:pt x="7" y="17"/>
                        <a:pt x="7" y="17"/>
                        <a:pt x="7" y="17"/>
                      </a:cubicBezTo>
                      <a:cubicBezTo>
                        <a:pt x="7" y="17"/>
                        <a:pt x="7" y="17"/>
                        <a:pt x="7" y="17"/>
                      </a:cubicBezTo>
                      <a:cubicBezTo>
                        <a:pt x="7" y="17"/>
                        <a:pt x="7" y="17"/>
                        <a:pt x="6" y="17"/>
                      </a:cubicBezTo>
                      <a:cubicBezTo>
                        <a:pt x="7" y="17"/>
                        <a:pt x="7" y="17"/>
                        <a:pt x="7" y="17"/>
                      </a:cubicBezTo>
                      <a:cubicBezTo>
                        <a:pt x="7" y="17"/>
                        <a:pt x="8" y="17"/>
                        <a:pt x="8" y="17"/>
                      </a:cubicBezTo>
                      <a:cubicBezTo>
                        <a:pt x="6" y="18"/>
                        <a:pt x="6" y="18"/>
                        <a:pt x="6" y="18"/>
                      </a:cubicBezTo>
                      <a:cubicBezTo>
                        <a:pt x="6" y="18"/>
                        <a:pt x="6" y="18"/>
                        <a:pt x="6" y="18"/>
                      </a:cubicBezTo>
                      <a:cubicBezTo>
                        <a:pt x="6" y="18"/>
                        <a:pt x="7" y="18"/>
                        <a:pt x="9" y="17"/>
                      </a:cubicBezTo>
                      <a:cubicBezTo>
                        <a:pt x="9" y="17"/>
                        <a:pt x="9" y="17"/>
                        <a:pt x="10" y="17"/>
                      </a:cubicBezTo>
                      <a:cubicBezTo>
                        <a:pt x="7" y="18"/>
                        <a:pt x="11" y="17"/>
                        <a:pt x="8" y="18"/>
                      </a:cubicBezTo>
                      <a:cubicBezTo>
                        <a:pt x="9" y="18"/>
                        <a:pt x="9" y="19"/>
                        <a:pt x="12" y="18"/>
                      </a:cubicBezTo>
                      <a:cubicBezTo>
                        <a:pt x="12" y="18"/>
                        <a:pt x="12" y="18"/>
                        <a:pt x="12" y="18"/>
                      </a:cubicBezTo>
                      <a:cubicBezTo>
                        <a:pt x="11" y="19"/>
                        <a:pt x="11" y="19"/>
                        <a:pt x="12" y="19"/>
                      </a:cubicBezTo>
                      <a:cubicBezTo>
                        <a:pt x="10" y="20"/>
                        <a:pt x="10" y="20"/>
                        <a:pt x="10" y="20"/>
                      </a:cubicBezTo>
                      <a:cubicBezTo>
                        <a:pt x="13" y="19"/>
                        <a:pt x="13" y="19"/>
                        <a:pt x="13" y="19"/>
                      </a:cubicBezTo>
                      <a:cubicBezTo>
                        <a:pt x="12" y="20"/>
                        <a:pt x="11" y="20"/>
                        <a:pt x="9" y="20"/>
                      </a:cubicBezTo>
                      <a:cubicBezTo>
                        <a:pt x="12" y="20"/>
                        <a:pt x="10" y="21"/>
                        <a:pt x="13" y="20"/>
                      </a:cubicBezTo>
                      <a:cubicBezTo>
                        <a:pt x="11" y="21"/>
                        <a:pt x="11" y="21"/>
                        <a:pt x="11" y="21"/>
                      </a:cubicBezTo>
                      <a:cubicBezTo>
                        <a:pt x="12" y="21"/>
                        <a:pt x="14" y="21"/>
                        <a:pt x="13" y="21"/>
                      </a:cubicBezTo>
                      <a:cubicBezTo>
                        <a:pt x="10" y="22"/>
                        <a:pt x="13" y="23"/>
                        <a:pt x="10" y="25"/>
                      </a:cubicBezTo>
                      <a:cubicBezTo>
                        <a:pt x="15" y="24"/>
                        <a:pt x="9" y="26"/>
                        <a:pt x="12" y="25"/>
                      </a:cubicBezTo>
                      <a:cubicBezTo>
                        <a:pt x="11" y="26"/>
                        <a:pt x="10" y="26"/>
                        <a:pt x="10" y="26"/>
                      </a:cubicBezTo>
                      <a:cubicBezTo>
                        <a:pt x="11" y="26"/>
                        <a:pt x="8" y="28"/>
                        <a:pt x="11" y="27"/>
                      </a:cubicBezTo>
                      <a:cubicBezTo>
                        <a:pt x="10" y="27"/>
                        <a:pt x="10" y="27"/>
                        <a:pt x="9" y="28"/>
                      </a:cubicBezTo>
                      <a:cubicBezTo>
                        <a:pt x="9" y="28"/>
                        <a:pt x="10" y="28"/>
                        <a:pt x="9" y="28"/>
                      </a:cubicBezTo>
                      <a:cubicBezTo>
                        <a:pt x="9" y="28"/>
                        <a:pt x="8" y="28"/>
                        <a:pt x="8" y="28"/>
                      </a:cubicBezTo>
                      <a:cubicBezTo>
                        <a:pt x="8" y="29"/>
                        <a:pt x="12" y="28"/>
                        <a:pt x="15" y="27"/>
                      </a:cubicBezTo>
                      <a:cubicBezTo>
                        <a:pt x="13" y="27"/>
                        <a:pt x="14" y="27"/>
                        <a:pt x="16" y="27"/>
                      </a:cubicBezTo>
                      <a:cubicBezTo>
                        <a:pt x="15" y="27"/>
                        <a:pt x="14" y="28"/>
                        <a:pt x="13" y="28"/>
                      </a:cubicBezTo>
                      <a:cubicBezTo>
                        <a:pt x="13" y="28"/>
                        <a:pt x="12" y="29"/>
                        <a:pt x="15" y="29"/>
                      </a:cubicBezTo>
                      <a:cubicBezTo>
                        <a:pt x="14" y="29"/>
                        <a:pt x="15" y="29"/>
                        <a:pt x="15" y="29"/>
                      </a:cubicBezTo>
                      <a:cubicBezTo>
                        <a:pt x="15" y="29"/>
                        <a:pt x="15" y="29"/>
                        <a:pt x="15" y="30"/>
                      </a:cubicBezTo>
                      <a:cubicBezTo>
                        <a:pt x="15" y="29"/>
                        <a:pt x="15" y="29"/>
                        <a:pt x="15" y="29"/>
                      </a:cubicBezTo>
                      <a:cubicBezTo>
                        <a:pt x="18" y="28"/>
                        <a:pt x="16" y="30"/>
                        <a:pt x="17" y="30"/>
                      </a:cubicBezTo>
                      <a:cubicBezTo>
                        <a:pt x="16" y="30"/>
                        <a:pt x="16" y="30"/>
                        <a:pt x="16" y="30"/>
                      </a:cubicBezTo>
                      <a:cubicBezTo>
                        <a:pt x="15" y="31"/>
                        <a:pt x="17" y="30"/>
                        <a:pt x="15" y="31"/>
                      </a:cubicBezTo>
                      <a:cubicBezTo>
                        <a:pt x="17" y="31"/>
                        <a:pt x="17" y="31"/>
                        <a:pt x="17" y="31"/>
                      </a:cubicBezTo>
                      <a:cubicBezTo>
                        <a:pt x="21" y="29"/>
                        <a:pt x="15" y="32"/>
                        <a:pt x="17" y="32"/>
                      </a:cubicBezTo>
                      <a:cubicBezTo>
                        <a:pt x="18" y="32"/>
                        <a:pt x="18" y="32"/>
                        <a:pt x="18" y="32"/>
                      </a:cubicBezTo>
                      <a:cubicBezTo>
                        <a:pt x="19" y="31"/>
                        <a:pt x="13" y="34"/>
                        <a:pt x="13" y="35"/>
                      </a:cubicBezTo>
                      <a:cubicBezTo>
                        <a:pt x="12" y="35"/>
                        <a:pt x="12" y="35"/>
                        <a:pt x="12" y="35"/>
                      </a:cubicBezTo>
                      <a:cubicBezTo>
                        <a:pt x="10" y="37"/>
                        <a:pt x="14" y="34"/>
                        <a:pt x="15" y="34"/>
                      </a:cubicBezTo>
                      <a:cubicBezTo>
                        <a:pt x="14" y="35"/>
                        <a:pt x="12" y="36"/>
                        <a:pt x="12" y="36"/>
                      </a:cubicBezTo>
                      <a:cubicBezTo>
                        <a:pt x="11" y="37"/>
                        <a:pt x="16" y="35"/>
                        <a:pt x="14" y="37"/>
                      </a:cubicBezTo>
                      <a:cubicBezTo>
                        <a:pt x="15" y="36"/>
                        <a:pt x="16" y="36"/>
                        <a:pt x="16" y="36"/>
                      </a:cubicBezTo>
                      <a:cubicBezTo>
                        <a:pt x="17" y="36"/>
                        <a:pt x="13" y="38"/>
                        <a:pt x="16" y="37"/>
                      </a:cubicBezTo>
                      <a:cubicBezTo>
                        <a:pt x="16" y="37"/>
                        <a:pt x="16" y="37"/>
                        <a:pt x="16" y="37"/>
                      </a:cubicBezTo>
                      <a:cubicBezTo>
                        <a:pt x="17" y="37"/>
                        <a:pt x="17" y="38"/>
                        <a:pt x="19" y="37"/>
                      </a:cubicBezTo>
                      <a:cubicBezTo>
                        <a:pt x="13" y="40"/>
                        <a:pt x="23" y="37"/>
                        <a:pt x="17" y="40"/>
                      </a:cubicBezTo>
                      <a:cubicBezTo>
                        <a:pt x="18" y="41"/>
                        <a:pt x="18" y="41"/>
                        <a:pt x="18" y="41"/>
                      </a:cubicBezTo>
                      <a:cubicBezTo>
                        <a:pt x="17" y="41"/>
                        <a:pt x="17" y="41"/>
                        <a:pt x="17" y="41"/>
                      </a:cubicBezTo>
                      <a:cubicBezTo>
                        <a:pt x="17" y="41"/>
                        <a:pt x="19" y="41"/>
                        <a:pt x="20" y="40"/>
                      </a:cubicBezTo>
                      <a:cubicBezTo>
                        <a:pt x="20" y="41"/>
                        <a:pt x="19" y="41"/>
                        <a:pt x="19" y="41"/>
                      </a:cubicBezTo>
                      <a:cubicBezTo>
                        <a:pt x="18" y="42"/>
                        <a:pt x="19" y="42"/>
                        <a:pt x="22" y="41"/>
                      </a:cubicBezTo>
                      <a:cubicBezTo>
                        <a:pt x="20" y="42"/>
                        <a:pt x="20" y="42"/>
                        <a:pt x="20" y="42"/>
                      </a:cubicBezTo>
                      <a:cubicBezTo>
                        <a:pt x="20" y="42"/>
                        <a:pt x="20" y="43"/>
                        <a:pt x="20" y="43"/>
                      </a:cubicBezTo>
                      <a:cubicBezTo>
                        <a:pt x="19" y="44"/>
                        <a:pt x="19" y="44"/>
                        <a:pt x="19" y="44"/>
                      </a:cubicBezTo>
                      <a:cubicBezTo>
                        <a:pt x="19" y="44"/>
                        <a:pt x="19" y="44"/>
                        <a:pt x="20" y="44"/>
                      </a:cubicBezTo>
                      <a:cubicBezTo>
                        <a:pt x="20" y="44"/>
                        <a:pt x="19" y="45"/>
                        <a:pt x="19" y="45"/>
                      </a:cubicBezTo>
                      <a:cubicBezTo>
                        <a:pt x="22" y="44"/>
                        <a:pt x="16" y="50"/>
                        <a:pt x="22" y="46"/>
                      </a:cubicBezTo>
                      <a:cubicBezTo>
                        <a:pt x="24" y="46"/>
                        <a:pt x="24" y="46"/>
                        <a:pt x="24" y="46"/>
                      </a:cubicBezTo>
                      <a:cubicBezTo>
                        <a:pt x="24" y="45"/>
                        <a:pt x="27" y="44"/>
                        <a:pt x="27" y="43"/>
                      </a:cubicBezTo>
                      <a:cubicBezTo>
                        <a:pt x="28" y="43"/>
                        <a:pt x="26" y="45"/>
                        <a:pt x="25" y="45"/>
                      </a:cubicBezTo>
                      <a:cubicBezTo>
                        <a:pt x="26" y="45"/>
                        <a:pt x="26" y="45"/>
                        <a:pt x="26" y="45"/>
                      </a:cubicBezTo>
                      <a:cubicBezTo>
                        <a:pt x="23" y="47"/>
                        <a:pt x="25" y="46"/>
                        <a:pt x="23" y="48"/>
                      </a:cubicBezTo>
                      <a:cubicBezTo>
                        <a:pt x="24" y="49"/>
                        <a:pt x="23" y="51"/>
                        <a:pt x="24" y="53"/>
                      </a:cubicBezTo>
                      <a:cubicBezTo>
                        <a:pt x="26" y="51"/>
                        <a:pt x="26" y="51"/>
                        <a:pt x="26" y="51"/>
                      </a:cubicBezTo>
                      <a:cubicBezTo>
                        <a:pt x="27" y="51"/>
                        <a:pt x="27" y="51"/>
                        <a:pt x="27" y="51"/>
                      </a:cubicBezTo>
                      <a:cubicBezTo>
                        <a:pt x="26" y="52"/>
                        <a:pt x="25" y="53"/>
                        <a:pt x="25" y="52"/>
                      </a:cubicBezTo>
                      <a:cubicBezTo>
                        <a:pt x="24" y="54"/>
                        <a:pt x="26" y="52"/>
                        <a:pt x="27" y="52"/>
                      </a:cubicBezTo>
                      <a:cubicBezTo>
                        <a:pt x="26" y="53"/>
                        <a:pt x="24" y="53"/>
                        <a:pt x="24" y="54"/>
                      </a:cubicBezTo>
                      <a:cubicBezTo>
                        <a:pt x="24" y="54"/>
                        <a:pt x="24" y="54"/>
                        <a:pt x="24" y="54"/>
                      </a:cubicBezTo>
                      <a:cubicBezTo>
                        <a:pt x="25" y="54"/>
                        <a:pt x="25" y="54"/>
                        <a:pt x="25" y="54"/>
                      </a:cubicBezTo>
                      <a:cubicBezTo>
                        <a:pt x="26" y="53"/>
                        <a:pt x="27" y="52"/>
                        <a:pt x="27" y="53"/>
                      </a:cubicBezTo>
                      <a:cubicBezTo>
                        <a:pt x="27" y="53"/>
                        <a:pt x="26" y="54"/>
                        <a:pt x="25" y="54"/>
                      </a:cubicBezTo>
                      <a:cubicBezTo>
                        <a:pt x="25" y="54"/>
                        <a:pt x="25" y="54"/>
                        <a:pt x="26" y="54"/>
                      </a:cubicBezTo>
                      <a:cubicBezTo>
                        <a:pt x="26" y="55"/>
                        <a:pt x="26" y="55"/>
                        <a:pt x="26" y="55"/>
                      </a:cubicBezTo>
                      <a:cubicBezTo>
                        <a:pt x="27" y="53"/>
                        <a:pt x="27" y="53"/>
                        <a:pt x="27" y="53"/>
                      </a:cubicBezTo>
                      <a:cubicBezTo>
                        <a:pt x="28" y="53"/>
                        <a:pt x="28" y="54"/>
                        <a:pt x="29" y="52"/>
                      </a:cubicBezTo>
                      <a:cubicBezTo>
                        <a:pt x="27" y="55"/>
                        <a:pt x="30" y="54"/>
                        <a:pt x="29" y="56"/>
                      </a:cubicBezTo>
                      <a:cubicBezTo>
                        <a:pt x="31" y="55"/>
                        <a:pt x="31" y="55"/>
                        <a:pt x="31" y="55"/>
                      </a:cubicBezTo>
                      <a:cubicBezTo>
                        <a:pt x="32" y="55"/>
                        <a:pt x="33" y="53"/>
                        <a:pt x="33" y="54"/>
                      </a:cubicBezTo>
                      <a:cubicBezTo>
                        <a:pt x="30" y="57"/>
                        <a:pt x="32" y="56"/>
                        <a:pt x="30" y="59"/>
                      </a:cubicBezTo>
                      <a:cubicBezTo>
                        <a:pt x="31" y="57"/>
                        <a:pt x="31" y="59"/>
                        <a:pt x="33" y="56"/>
                      </a:cubicBezTo>
                      <a:cubicBezTo>
                        <a:pt x="33" y="57"/>
                        <a:pt x="32" y="58"/>
                        <a:pt x="32" y="59"/>
                      </a:cubicBezTo>
                      <a:cubicBezTo>
                        <a:pt x="33" y="58"/>
                        <a:pt x="32" y="61"/>
                        <a:pt x="34" y="61"/>
                      </a:cubicBezTo>
                      <a:cubicBezTo>
                        <a:pt x="34" y="61"/>
                        <a:pt x="35" y="60"/>
                        <a:pt x="35" y="59"/>
                      </a:cubicBezTo>
                      <a:cubicBezTo>
                        <a:pt x="35" y="59"/>
                        <a:pt x="35" y="60"/>
                        <a:pt x="35" y="61"/>
                      </a:cubicBezTo>
                      <a:cubicBezTo>
                        <a:pt x="34" y="62"/>
                        <a:pt x="34" y="62"/>
                        <a:pt x="34" y="62"/>
                      </a:cubicBezTo>
                      <a:cubicBezTo>
                        <a:pt x="34" y="62"/>
                        <a:pt x="36" y="59"/>
                        <a:pt x="35" y="61"/>
                      </a:cubicBezTo>
                      <a:cubicBezTo>
                        <a:pt x="36" y="61"/>
                        <a:pt x="36" y="60"/>
                        <a:pt x="36" y="60"/>
                      </a:cubicBezTo>
                      <a:cubicBezTo>
                        <a:pt x="36" y="62"/>
                        <a:pt x="38" y="62"/>
                        <a:pt x="39" y="62"/>
                      </a:cubicBezTo>
                      <a:cubicBezTo>
                        <a:pt x="41" y="62"/>
                        <a:pt x="42" y="63"/>
                        <a:pt x="43" y="66"/>
                      </a:cubicBezTo>
                      <a:cubicBezTo>
                        <a:pt x="42" y="65"/>
                        <a:pt x="43" y="65"/>
                        <a:pt x="43" y="65"/>
                      </a:cubicBezTo>
                      <a:cubicBezTo>
                        <a:pt x="43" y="65"/>
                        <a:pt x="43" y="63"/>
                        <a:pt x="44" y="62"/>
                      </a:cubicBezTo>
                      <a:cubicBezTo>
                        <a:pt x="44" y="62"/>
                        <a:pt x="44" y="63"/>
                        <a:pt x="44" y="64"/>
                      </a:cubicBezTo>
                      <a:cubicBezTo>
                        <a:pt x="44" y="64"/>
                        <a:pt x="44" y="65"/>
                        <a:pt x="44" y="65"/>
                      </a:cubicBezTo>
                      <a:cubicBezTo>
                        <a:pt x="45" y="62"/>
                        <a:pt x="45" y="65"/>
                        <a:pt x="46" y="62"/>
                      </a:cubicBezTo>
                      <a:cubicBezTo>
                        <a:pt x="45" y="63"/>
                        <a:pt x="45" y="63"/>
                        <a:pt x="45" y="63"/>
                      </a:cubicBezTo>
                      <a:cubicBezTo>
                        <a:pt x="46" y="60"/>
                        <a:pt x="46" y="56"/>
                        <a:pt x="46" y="52"/>
                      </a:cubicBezTo>
                      <a:cubicBezTo>
                        <a:pt x="46" y="54"/>
                        <a:pt x="46" y="53"/>
                        <a:pt x="46" y="52"/>
                      </a:cubicBezTo>
                      <a:cubicBezTo>
                        <a:pt x="46" y="51"/>
                        <a:pt x="46" y="50"/>
                        <a:pt x="45" y="52"/>
                      </a:cubicBezTo>
                      <a:cubicBezTo>
                        <a:pt x="45" y="51"/>
                        <a:pt x="46" y="51"/>
                        <a:pt x="46" y="50"/>
                      </a:cubicBezTo>
                      <a:cubicBezTo>
                        <a:pt x="45" y="52"/>
                        <a:pt x="45" y="52"/>
                        <a:pt x="45" y="51"/>
                      </a:cubicBezTo>
                      <a:cubicBezTo>
                        <a:pt x="45" y="51"/>
                        <a:pt x="45" y="51"/>
                        <a:pt x="45" y="51"/>
                      </a:cubicBezTo>
                      <a:cubicBezTo>
                        <a:pt x="45" y="51"/>
                        <a:pt x="45" y="49"/>
                        <a:pt x="45" y="48"/>
                      </a:cubicBezTo>
                      <a:cubicBezTo>
                        <a:pt x="44" y="50"/>
                        <a:pt x="44" y="50"/>
                        <a:pt x="44" y="50"/>
                      </a:cubicBezTo>
                      <a:cubicBezTo>
                        <a:pt x="44" y="50"/>
                        <a:pt x="44" y="49"/>
                        <a:pt x="45" y="49"/>
                      </a:cubicBezTo>
                      <a:cubicBezTo>
                        <a:pt x="43" y="51"/>
                        <a:pt x="45" y="49"/>
                        <a:pt x="43" y="52"/>
                      </a:cubicBezTo>
                      <a:cubicBezTo>
                        <a:pt x="45" y="48"/>
                        <a:pt x="42" y="51"/>
                        <a:pt x="44" y="47"/>
                      </a:cubicBezTo>
                      <a:cubicBezTo>
                        <a:pt x="44" y="47"/>
                        <a:pt x="43" y="49"/>
                        <a:pt x="43" y="49"/>
                      </a:cubicBezTo>
                      <a:cubicBezTo>
                        <a:pt x="44" y="48"/>
                        <a:pt x="44" y="48"/>
                        <a:pt x="44" y="48"/>
                      </a:cubicBezTo>
                      <a:cubicBezTo>
                        <a:pt x="43" y="49"/>
                        <a:pt x="43" y="49"/>
                        <a:pt x="43" y="49"/>
                      </a:cubicBezTo>
                      <a:cubicBezTo>
                        <a:pt x="43" y="49"/>
                        <a:pt x="44" y="48"/>
                        <a:pt x="44" y="47"/>
                      </a:cubicBezTo>
                      <a:cubicBezTo>
                        <a:pt x="44" y="47"/>
                        <a:pt x="44" y="47"/>
                        <a:pt x="44" y="47"/>
                      </a:cubicBezTo>
                      <a:cubicBezTo>
                        <a:pt x="45" y="45"/>
                        <a:pt x="44" y="47"/>
                        <a:pt x="44" y="46"/>
                      </a:cubicBezTo>
                      <a:cubicBezTo>
                        <a:pt x="44" y="47"/>
                        <a:pt x="44" y="47"/>
                        <a:pt x="44" y="47"/>
                      </a:cubicBezTo>
                      <a:cubicBezTo>
                        <a:pt x="43" y="48"/>
                        <a:pt x="43" y="46"/>
                        <a:pt x="41" y="47"/>
                      </a:cubicBezTo>
                      <a:cubicBezTo>
                        <a:pt x="40" y="48"/>
                        <a:pt x="40" y="48"/>
                        <a:pt x="40" y="48"/>
                      </a:cubicBezTo>
                      <a:cubicBezTo>
                        <a:pt x="39" y="49"/>
                        <a:pt x="41" y="47"/>
                        <a:pt x="40" y="47"/>
                      </a:cubicBezTo>
                      <a:cubicBezTo>
                        <a:pt x="40" y="47"/>
                        <a:pt x="40" y="47"/>
                        <a:pt x="40" y="47"/>
                      </a:cubicBezTo>
                      <a:cubicBezTo>
                        <a:pt x="39" y="48"/>
                        <a:pt x="39" y="48"/>
                        <a:pt x="39" y="48"/>
                      </a:cubicBezTo>
                      <a:cubicBezTo>
                        <a:pt x="39" y="47"/>
                        <a:pt x="40" y="46"/>
                        <a:pt x="41" y="45"/>
                      </a:cubicBezTo>
                      <a:cubicBezTo>
                        <a:pt x="39" y="46"/>
                        <a:pt x="40" y="46"/>
                        <a:pt x="37" y="48"/>
                      </a:cubicBezTo>
                      <a:cubicBezTo>
                        <a:pt x="38" y="47"/>
                        <a:pt x="38" y="47"/>
                        <a:pt x="38" y="47"/>
                      </a:cubicBezTo>
                      <a:cubicBezTo>
                        <a:pt x="37" y="48"/>
                        <a:pt x="36" y="48"/>
                        <a:pt x="36" y="48"/>
                      </a:cubicBezTo>
                      <a:cubicBezTo>
                        <a:pt x="37" y="48"/>
                        <a:pt x="37" y="47"/>
                        <a:pt x="39" y="46"/>
                      </a:cubicBezTo>
                      <a:cubicBezTo>
                        <a:pt x="41" y="43"/>
                        <a:pt x="36" y="47"/>
                        <a:pt x="39" y="44"/>
                      </a:cubicBezTo>
                      <a:cubicBezTo>
                        <a:pt x="36" y="46"/>
                        <a:pt x="38" y="46"/>
                        <a:pt x="37" y="46"/>
                      </a:cubicBezTo>
                      <a:cubicBezTo>
                        <a:pt x="36" y="47"/>
                        <a:pt x="34" y="48"/>
                        <a:pt x="35" y="48"/>
                      </a:cubicBezTo>
                      <a:cubicBezTo>
                        <a:pt x="34" y="47"/>
                        <a:pt x="38" y="44"/>
                        <a:pt x="38" y="43"/>
                      </a:cubicBezTo>
                      <a:cubicBezTo>
                        <a:pt x="38" y="43"/>
                        <a:pt x="38" y="43"/>
                        <a:pt x="38" y="43"/>
                      </a:cubicBezTo>
                      <a:cubicBezTo>
                        <a:pt x="39" y="43"/>
                        <a:pt x="37" y="44"/>
                        <a:pt x="38" y="43"/>
                      </a:cubicBezTo>
                      <a:cubicBezTo>
                        <a:pt x="36" y="44"/>
                        <a:pt x="38" y="42"/>
                        <a:pt x="35" y="44"/>
                      </a:cubicBezTo>
                      <a:cubicBezTo>
                        <a:pt x="36" y="44"/>
                        <a:pt x="36" y="44"/>
                        <a:pt x="36" y="44"/>
                      </a:cubicBezTo>
                      <a:cubicBezTo>
                        <a:pt x="35" y="45"/>
                        <a:pt x="32" y="47"/>
                        <a:pt x="33" y="45"/>
                      </a:cubicBezTo>
                      <a:cubicBezTo>
                        <a:pt x="34" y="45"/>
                        <a:pt x="35" y="44"/>
                        <a:pt x="35" y="44"/>
                      </a:cubicBezTo>
                      <a:cubicBezTo>
                        <a:pt x="36" y="43"/>
                        <a:pt x="34" y="44"/>
                        <a:pt x="35" y="44"/>
                      </a:cubicBezTo>
                      <a:cubicBezTo>
                        <a:pt x="38" y="42"/>
                        <a:pt x="36" y="44"/>
                        <a:pt x="38" y="42"/>
                      </a:cubicBezTo>
                      <a:cubicBezTo>
                        <a:pt x="39" y="41"/>
                        <a:pt x="36" y="43"/>
                        <a:pt x="39" y="41"/>
                      </a:cubicBezTo>
                      <a:cubicBezTo>
                        <a:pt x="35" y="44"/>
                        <a:pt x="39" y="41"/>
                        <a:pt x="36" y="42"/>
                      </a:cubicBezTo>
                      <a:cubicBezTo>
                        <a:pt x="37" y="41"/>
                        <a:pt x="37" y="41"/>
                        <a:pt x="37" y="41"/>
                      </a:cubicBezTo>
                      <a:cubicBezTo>
                        <a:pt x="37" y="41"/>
                        <a:pt x="36" y="42"/>
                        <a:pt x="36" y="42"/>
                      </a:cubicBezTo>
                      <a:cubicBezTo>
                        <a:pt x="38" y="40"/>
                        <a:pt x="38" y="40"/>
                        <a:pt x="38" y="40"/>
                      </a:cubicBezTo>
                      <a:cubicBezTo>
                        <a:pt x="37" y="41"/>
                        <a:pt x="40" y="39"/>
                        <a:pt x="39" y="39"/>
                      </a:cubicBezTo>
                      <a:cubicBezTo>
                        <a:pt x="39" y="40"/>
                        <a:pt x="37" y="41"/>
                        <a:pt x="36" y="42"/>
                      </a:cubicBezTo>
                      <a:cubicBezTo>
                        <a:pt x="33" y="43"/>
                        <a:pt x="40" y="38"/>
                        <a:pt x="38" y="38"/>
                      </a:cubicBezTo>
                      <a:cubicBezTo>
                        <a:pt x="39" y="38"/>
                        <a:pt x="38" y="39"/>
                        <a:pt x="37" y="40"/>
                      </a:cubicBezTo>
                      <a:cubicBezTo>
                        <a:pt x="37" y="39"/>
                        <a:pt x="38" y="39"/>
                        <a:pt x="38" y="38"/>
                      </a:cubicBezTo>
                      <a:cubicBezTo>
                        <a:pt x="38" y="38"/>
                        <a:pt x="37" y="39"/>
                        <a:pt x="36" y="40"/>
                      </a:cubicBezTo>
                      <a:cubicBezTo>
                        <a:pt x="37" y="38"/>
                        <a:pt x="35" y="40"/>
                        <a:pt x="34" y="40"/>
                      </a:cubicBezTo>
                      <a:cubicBezTo>
                        <a:pt x="36" y="39"/>
                        <a:pt x="36" y="39"/>
                        <a:pt x="36" y="39"/>
                      </a:cubicBezTo>
                      <a:cubicBezTo>
                        <a:pt x="36" y="38"/>
                        <a:pt x="32" y="41"/>
                        <a:pt x="33" y="40"/>
                      </a:cubicBezTo>
                      <a:cubicBezTo>
                        <a:pt x="35" y="39"/>
                        <a:pt x="35" y="39"/>
                        <a:pt x="35" y="39"/>
                      </a:cubicBezTo>
                      <a:cubicBezTo>
                        <a:pt x="35" y="39"/>
                        <a:pt x="35" y="39"/>
                        <a:pt x="35" y="39"/>
                      </a:cubicBezTo>
                      <a:cubicBezTo>
                        <a:pt x="37" y="38"/>
                        <a:pt x="37" y="38"/>
                        <a:pt x="37" y="38"/>
                      </a:cubicBezTo>
                      <a:cubicBezTo>
                        <a:pt x="35" y="38"/>
                        <a:pt x="35" y="38"/>
                        <a:pt x="36" y="38"/>
                      </a:cubicBezTo>
                      <a:cubicBezTo>
                        <a:pt x="35" y="38"/>
                        <a:pt x="33" y="39"/>
                        <a:pt x="33" y="39"/>
                      </a:cubicBezTo>
                      <a:cubicBezTo>
                        <a:pt x="33" y="38"/>
                        <a:pt x="34" y="38"/>
                        <a:pt x="34" y="38"/>
                      </a:cubicBezTo>
                      <a:cubicBezTo>
                        <a:pt x="35" y="38"/>
                        <a:pt x="36" y="37"/>
                        <a:pt x="35" y="38"/>
                      </a:cubicBezTo>
                      <a:cubicBezTo>
                        <a:pt x="35" y="38"/>
                        <a:pt x="36" y="37"/>
                        <a:pt x="36" y="37"/>
                      </a:cubicBezTo>
                      <a:cubicBezTo>
                        <a:pt x="37" y="36"/>
                        <a:pt x="36" y="36"/>
                        <a:pt x="36" y="36"/>
                      </a:cubicBezTo>
                      <a:cubicBezTo>
                        <a:pt x="36" y="36"/>
                        <a:pt x="36" y="37"/>
                        <a:pt x="36" y="37"/>
                      </a:cubicBezTo>
                      <a:cubicBezTo>
                        <a:pt x="33" y="38"/>
                        <a:pt x="33" y="38"/>
                        <a:pt x="33" y="38"/>
                      </a:cubicBezTo>
                      <a:cubicBezTo>
                        <a:pt x="34" y="37"/>
                        <a:pt x="34" y="37"/>
                        <a:pt x="35" y="37"/>
                      </a:cubicBezTo>
                      <a:cubicBezTo>
                        <a:pt x="35" y="37"/>
                        <a:pt x="34" y="37"/>
                        <a:pt x="34" y="37"/>
                      </a:cubicBezTo>
                      <a:cubicBezTo>
                        <a:pt x="35" y="36"/>
                        <a:pt x="37" y="36"/>
                        <a:pt x="37" y="35"/>
                      </a:cubicBezTo>
                      <a:cubicBezTo>
                        <a:pt x="36" y="36"/>
                        <a:pt x="36" y="36"/>
                        <a:pt x="36" y="36"/>
                      </a:cubicBezTo>
                      <a:cubicBezTo>
                        <a:pt x="36" y="35"/>
                        <a:pt x="37" y="35"/>
                        <a:pt x="38" y="34"/>
                      </a:cubicBezTo>
                      <a:cubicBezTo>
                        <a:pt x="38" y="34"/>
                        <a:pt x="37" y="35"/>
                        <a:pt x="36" y="34"/>
                      </a:cubicBezTo>
                      <a:cubicBezTo>
                        <a:pt x="36" y="34"/>
                        <a:pt x="35" y="34"/>
                        <a:pt x="35" y="34"/>
                      </a:cubicBezTo>
                      <a:cubicBezTo>
                        <a:pt x="35" y="34"/>
                        <a:pt x="35" y="34"/>
                        <a:pt x="35" y="34"/>
                      </a:cubicBezTo>
                      <a:cubicBezTo>
                        <a:pt x="35" y="34"/>
                        <a:pt x="35" y="34"/>
                        <a:pt x="34" y="34"/>
                      </a:cubicBezTo>
                      <a:cubicBezTo>
                        <a:pt x="34" y="33"/>
                        <a:pt x="36" y="32"/>
                        <a:pt x="34" y="33"/>
                      </a:cubicBezTo>
                      <a:cubicBezTo>
                        <a:pt x="36" y="31"/>
                        <a:pt x="36" y="31"/>
                        <a:pt x="36" y="31"/>
                      </a:cubicBezTo>
                      <a:cubicBezTo>
                        <a:pt x="35" y="31"/>
                        <a:pt x="33" y="33"/>
                        <a:pt x="32" y="33"/>
                      </a:cubicBezTo>
                      <a:cubicBezTo>
                        <a:pt x="31" y="33"/>
                        <a:pt x="34" y="32"/>
                        <a:pt x="35" y="32"/>
                      </a:cubicBezTo>
                      <a:cubicBezTo>
                        <a:pt x="33" y="32"/>
                        <a:pt x="31" y="33"/>
                        <a:pt x="32" y="32"/>
                      </a:cubicBezTo>
                      <a:cubicBezTo>
                        <a:pt x="33" y="31"/>
                        <a:pt x="33" y="32"/>
                        <a:pt x="33" y="32"/>
                      </a:cubicBezTo>
                      <a:close/>
                      <a:moveTo>
                        <a:pt x="30" y="28"/>
                      </a:moveTo>
                      <a:cubicBezTo>
                        <a:pt x="30" y="28"/>
                        <a:pt x="31" y="28"/>
                        <a:pt x="30" y="28"/>
                      </a:cubicBezTo>
                      <a:cubicBezTo>
                        <a:pt x="28" y="29"/>
                        <a:pt x="29" y="29"/>
                        <a:pt x="30" y="28"/>
                      </a:cubicBezTo>
                      <a:close/>
                      <a:moveTo>
                        <a:pt x="23" y="23"/>
                      </a:moveTo>
                      <a:cubicBezTo>
                        <a:pt x="23" y="23"/>
                        <a:pt x="23" y="23"/>
                        <a:pt x="22" y="24"/>
                      </a:cubicBezTo>
                      <a:cubicBezTo>
                        <a:pt x="22" y="24"/>
                        <a:pt x="22" y="24"/>
                        <a:pt x="23" y="23"/>
                      </a:cubicBezTo>
                      <a:close/>
                      <a:moveTo>
                        <a:pt x="5" y="4"/>
                      </a:moveTo>
                      <a:cubicBezTo>
                        <a:pt x="5" y="4"/>
                        <a:pt x="5" y="4"/>
                        <a:pt x="5" y="4"/>
                      </a:cubicBezTo>
                      <a:cubicBezTo>
                        <a:pt x="4" y="4"/>
                        <a:pt x="5" y="4"/>
                        <a:pt x="5" y="4"/>
                      </a:cubicBezTo>
                      <a:close/>
                      <a:moveTo>
                        <a:pt x="6" y="3"/>
                      </a:moveTo>
                      <a:cubicBezTo>
                        <a:pt x="6" y="3"/>
                        <a:pt x="5" y="3"/>
                        <a:pt x="5" y="3"/>
                      </a:cubicBezTo>
                      <a:cubicBezTo>
                        <a:pt x="6" y="3"/>
                        <a:pt x="6" y="3"/>
                        <a:pt x="5" y="4"/>
                      </a:cubicBezTo>
                      <a:cubicBezTo>
                        <a:pt x="6" y="4"/>
                        <a:pt x="6" y="3"/>
                        <a:pt x="6" y="3"/>
                      </a:cubicBezTo>
                      <a:close/>
                      <a:moveTo>
                        <a:pt x="26" y="54"/>
                      </a:moveTo>
                      <a:cubicBezTo>
                        <a:pt x="26" y="53"/>
                        <a:pt x="26" y="53"/>
                        <a:pt x="26" y="53"/>
                      </a:cubicBezTo>
                      <a:cubicBezTo>
                        <a:pt x="27" y="53"/>
                        <a:pt x="27" y="53"/>
                        <a:pt x="26" y="5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7" name="Freeform 3159"/>
                <p:cNvSpPr>
                  <a:spLocks/>
                </p:cNvSpPr>
                <p:nvPr/>
              </p:nvSpPr>
              <p:spPr bwMode="auto">
                <a:xfrm>
                  <a:off x="5060" y="20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8" name="Rectangle 3160"/>
                <p:cNvSpPr>
                  <a:spLocks noChangeArrowheads="1"/>
                </p:cNvSpPr>
                <p:nvPr/>
              </p:nvSpPr>
              <p:spPr bwMode="auto">
                <a:xfrm>
                  <a:off x="5086" y="206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9" name="Freeform 3161"/>
                <p:cNvSpPr>
                  <a:spLocks/>
                </p:cNvSpPr>
                <p:nvPr/>
              </p:nvSpPr>
              <p:spPr bwMode="auto">
                <a:xfrm>
                  <a:off x="5055" y="20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0" name="Freeform 3162"/>
                <p:cNvSpPr>
                  <a:spLocks/>
                </p:cNvSpPr>
                <p:nvPr/>
              </p:nvSpPr>
              <p:spPr bwMode="auto">
                <a:xfrm>
                  <a:off x="5008" y="1986"/>
                  <a:ext cx="5"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1" y="0"/>
                        <a:pt x="2"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1" name="Freeform 3163"/>
                <p:cNvSpPr>
                  <a:spLocks/>
                </p:cNvSpPr>
                <p:nvPr/>
              </p:nvSpPr>
              <p:spPr bwMode="auto">
                <a:xfrm>
                  <a:off x="5034" y="1979"/>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2" name="Freeform 3164"/>
                <p:cNvSpPr>
                  <a:spLocks/>
                </p:cNvSpPr>
                <p:nvPr/>
              </p:nvSpPr>
              <p:spPr bwMode="auto">
                <a:xfrm>
                  <a:off x="5020" y="1983"/>
                  <a:ext cx="9" cy="0"/>
                </a:xfrm>
                <a:custGeom>
                  <a:avLst/>
                  <a:gdLst>
                    <a:gd name="T0" fmla="*/ 2 w 4"/>
                    <a:gd name="T1" fmla="*/ 3 w 4"/>
                    <a:gd name="T2" fmla="*/ 3 w 4"/>
                    <a:gd name="T3" fmla="*/ 2 w 4"/>
                  </a:gdLst>
                  <a:ahLst/>
                  <a:cxnLst>
                    <a:cxn ang="0">
                      <a:pos x="T0" y="0"/>
                    </a:cxn>
                    <a:cxn ang="0">
                      <a:pos x="T1" y="0"/>
                    </a:cxn>
                    <a:cxn ang="0">
                      <a:pos x="T2" y="0"/>
                    </a:cxn>
                    <a:cxn ang="0">
                      <a:pos x="T3" y="0"/>
                    </a:cxn>
                  </a:cxnLst>
                  <a:rect l="0" t="0" r="r" b="b"/>
                  <a:pathLst>
                    <a:path w="4">
                      <a:moveTo>
                        <a:pt x="2" y="0"/>
                      </a:moveTo>
                      <a:cubicBezTo>
                        <a:pt x="4" y="0"/>
                        <a:pt x="3" y="0"/>
                        <a:pt x="3" y="0"/>
                      </a:cubicBezTo>
                      <a:cubicBezTo>
                        <a:pt x="3" y="0"/>
                        <a:pt x="3" y="0"/>
                        <a:pt x="3" y="0"/>
                      </a:cubicBezTo>
                      <a:cubicBezTo>
                        <a:pt x="0"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3" name="Freeform 3165"/>
                <p:cNvSpPr>
                  <a:spLocks/>
                </p:cNvSpPr>
                <p:nvPr/>
              </p:nvSpPr>
              <p:spPr bwMode="auto">
                <a:xfrm>
                  <a:off x="5024" y="198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1"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4" name="Freeform 3166"/>
                <p:cNvSpPr>
                  <a:spLocks/>
                </p:cNvSpPr>
                <p:nvPr/>
              </p:nvSpPr>
              <p:spPr bwMode="auto">
                <a:xfrm>
                  <a:off x="5005" y="1991"/>
                  <a:ext cx="12" cy="0"/>
                </a:xfrm>
                <a:custGeom>
                  <a:avLst/>
                  <a:gdLst>
                    <a:gd name="T0" fmla="*/ 4 w 5"/>
                    <a:gd name="T1" fmla="*/ 2 w 5"/>
                    <a:gd name="T2" fmla="*/ 4 w 5"/>
                  </a:gdLst>
                  <a:ahLst/>
                  <a:cxnLst>
                    <a:cxn ang="0">
                      <a:pos x="T0" y="0"/>
                    </a:cxn>
                    <a:cxn ang="0">
                      <a:pos x="T1" y="0"/>
                    </a:cxn>
                    <a:cxn ang="0">
                      <a:pos x="T2" y="0"/>
                    </a:cxn>
                  </a:cxnLst>
                  <a:rect l="0" t="0" r="r" b="b"/>
                  <a:pathLst>
                    <a:path w="5">
                      <a:moveTo>
                        <a:pt x="4" y="0"/>
                      </a:moveTo>
                      <a:cubicBezTo>
                        <a:pt x="4" y="0"/>
                        <a:pt x="2" y="0"/>
                        <a:pt x="2" y="0"/>
                      </a:cubicBezTo>
                      <a:cubicBezTo>
                        <a:pt x="0" y="0"/>
                        <a:pt x="5"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5" name="Freeform 3167"/>
                <p:cNvSpPr>
                  <a:spLocks/>
                </p:cNvSpPr>
                <p:nvPr/>
              </p:nvSpPr>
              <p:spPr bwMode="auto">
                <a:xfrm>
                  <a:off x="5031" y="1983"/>
                  <a:ext cx="5"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6" name="Freeform 3168"/>
                <p:cNvSpPr>
                  <a:spLocks/>
                </p:cNvSpPr>
                <p:nvPr/>
              </p:nvSpPr>
              <p:spPr bwMode="auto">
                <a:xfrm>
                  <a:off x="5031" y="1986"/>
                  <a:ext cx="3"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1" y="0"/>
                      </a:cubicBezTo>
                      <a:cubicBezTo>
                        <a:pt x="1"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7" name="Freeform 3169"/>
                <p:cNvSpPr>
                  <a:spLocks/>
                </p:cNvSpPr>
                <p:nvPr/>
              </p:nvSpPr>
              <p:spPr bwMode="auto">
                <a:xfrm>
                  <a:off x="5031" y="1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8" name="Freeform 3170"/>
                <p:cNvSpPr>
                  <a:spLocks/>
                </p:cNvSpPr>
                <p:nvPr/>
              </p:nvSpPr>
              <p:spPr bwMode="auto">
                <a:xfrm>
                  <a:off x="5036" y="1983"/>
                  <a:ext cx="3" cy="3"/>
                </a:xfrm>
                <a:custGeom>
                  <a:avLst/>
                  <a:gdLst>
                    <a:gd name="T0" fmla="*/ 3 w 3"/>
                    <a:gd name="T1" fmla="*/ 0 h 3"/>
                    <a:gd name="T2" fmla="*/ 0 w 3"/>
                    <a:gd name="T3" fmla="*/ 3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0" y="3"/>
                      </a:ln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9" name="Freeform 3171"/>
                <p:cNvSpPr>
                  <a:spLocks/>
                </p:cNvSpPr>
                <p:nvPr/>
              </p:nvSpPr>
              <p:spPr bwMode="auto">
                <a:xfrm>
                  <a:off x="5034" y="1995"/>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0" name="Freeform 3172"/>
                <p:cNvSpPr>
                  <a:spLocks/>
                </p:cNvSpPr>
                <p:nvPr/>
              </p:nvSpPr>
              <p:spPr bwMode="auto">
                <a:xfrm>
                  <a:off x="5041" y="1993"/>
                  <a:ext cx="7" cy="0"/>
                </a:xfrm>
                <a:custGeom>
                  <a:avLst/>
                  <a:gdLst>
                    <a:gd name="T0" fmla="*/ 2 w 3"/>
                    <a:gd name="T1" fmla="*/ 0 w 3"/>
                    <a:gd name="T2" fmla="*/ 3 w 3"/>
                    <a:gd name="T3" fmla="*/ 2 w 3"/>
                  </a:gdLst>
                  <a:ahLst/>
                  <a:cxnLst>
                    <a:cxn ang="0">
                      <a:pos x="T0" y="0"/>
                    </a:cxn>
                    <a:cxn ang="0">
                      <a:pos x="T1" y="0"/>
                    </a:cxn>
                    <a:cxn ang="0">
                      <a:pos x="T2" y="0"/>
                    </a:cxn>
                    <a:cxn ang="0">
                      <a:pos x="T3" y="0"/>
                    </a:cxn>
                  </a:cxnLst>
                  <a:rect l="0" t="0" r="r" b="b"/>
                  <a:pathLst>
                    <a:path w="3">
                      <a:moveTo>
                        <a:pt x="2" y="0"/>
                      </a:moveTo>
                      <a:cubicBezTo>
                        <a:pt x="2" y="0"/>
                        <a:pt x="1" y="0"/>
                        <a:pt x="0" y="0"/>
                      </a:cubicBezTo>
                      <a:cubicBezTo>
                        <a:pt x="3" y="0"/>
                        <a:pt x="3" y="0"/>
                        <a:pt x="3" y="0"/>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1" name="Freeform 3173"/>
                <p:cNvSpPr>
                  <a:spLocks/>
                </p:cNvSpPr>
                <p:nvPr/>
              </p:nvSpPr>
              <p:spPr bwMode="auto">
                <a:xfrm>
                  <a:off x="5048" y="1993"/>
                  <a:ext cx="5" cy="2"/>
                </a:xfrm>
                <a:custGeom>
                  <a:avLst/>
                  <a:gdLst>
                    <a:gd name="T0" fmla="*/ 0 w 2"/>
                    <a:gd name="T1" fmla="*/ 1 h 1"/>
                    <a:gd name="T2" fmla="*/ 1 w 2"/>
                    <a:gd name="T3" fmla="*/ 1 h 1"/>
                    <a:gd name="T4" fmla="*/ 0 w 2"/>
                    <a:gd name="T5" fmla="*/ 1 h 1"/>
                  </a:gdLst>
                  <a:ahLst/>
                  <a:cxnLst>
                    <a:cxn ang="0">
                      <a:pos x="T0" y="T1"/>
                    </a:cxn>
                    <a:cxn ang="0">
                      <a:pos x="T2" y="T3"/>
                    </a:cxn>
                    <a:cxn ang="0">
                      <a:pos x="T4" y="T5"/>
                    </a:cxn>
                  </a:cxnLst>
                  <a:rect l="0" t="0" r="r" b="b"/>
                  <a:pathLst>
                    <a:path w="2" h="1">
                      <a:moveTo>
                        <a:pt x="0" y="1"/>
                      </a:moveTo>
                      <a:cubicBezTo>
                        <a:pt x="0" y="1"/>
                        <a:pt x="2" y="1"/>
                        <a:pt x="1" y="1"/>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2" name="Freeform 3174"/>
                <p:cNvSpPr>
                  <a:spLocks/>
                </p:cNvSpPr>
                <p:nvPr/>
              </p:nvSpPr>
              <p:spPr bwMode="auto">
                <a:xfrm>
                  <a:off x="5031" y="2007"/>
                  <a:ext cx="10" cy="3"/>
                </a:xfrm>
                <a:custGeom>
                  <a:avLst/>
                  <a:gdLst>
                    <a:gd name="T0" fmla="*/ 10 w 10"/>
                    <a:gd name="T1" fmla="*/ 0 h 3"/>
                    <a:gd name="T2" fmla="*/ 10 w 10"/>
                    <a:gd name="T3" fmla="*/ 0 h 3"/>
                    <a:gd name="T4" fmla="*/ 0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lnTo>
                        <a:pt x="10" y="0"/>
                      </a:lnTo>
                      <a:lnTo>
                        <a:pt x="0" y="3"/>
                      </a:lnTo>
                      <a:lnTo>
                        <a:pt x="1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3" name="Freeform 3175"/>
                <p:cNvSpPr>
                  <a:spLocks/>
                </p:cNvSpPr>
                <p:nvPr/>
              </p:nvSpPr>
              <p:spPr bwMode="auto">
                <a:xfrm>
                  <a:off x="5060" y="2012"/>
                  <a:ext cx="7" cy="5"/>
                </a:xfrm>
                <a:custGeom>
                  <a:avLst/>
                  <a:gdLst>
                    <a:gd name="T0" fmla="*/ 3 w 3"/>
                    <a:gd name="T1" fmla="*/ 1 h 2"/>
                    <a:gd name="T2" fmla="*/ 1 w 3"/>
                    <a:gd name="T3" fmla="*/ 1 h 2"/>
                    <a:gd name="T4" fmla="*/ 0 w 3"/>
                    <a:gd name="T5" fmla="*/ 1 h 2"/>
                    <a:gd name="T6" fmla="*/ 3 w 3"/>
                    <a:gd name="T7" fmla="*/ 1 h 2"/>
                  </a:gdLst>
                  <a:ahLst/>
                  <a:cxnLst>
                    <a:cxn ang="0">
                      <a:pos x="T0" y="T1"/>
                    </a:cxn>
                    <a:cxn ang="0">
                      <a:pos x="T2" y="T3"/>
                    </a:cxn>
                    <a:cxn ang="0">
                      <a:pos x="T4" y="T5"/>
                    </a:cxn>
                    <a:cxn ang="0">
                      <a:pos x="T6" y="T7"/>
                    </a:cxn>
                  </a:cxnLst>
                  <a:rect l="0" t="0" r="r" b="b"/>
                  <a:pathLst>
                    <a:path w="3" h="2">
                      <a:moveTo>
                        <a:pt x="3" y="1"/>
                      </a:moveTo>
                      <a:cubicBezTo>
                        <a:pt x="3" y="0"/>
                        <a:pt x="0" y="1"/>
                        <a:pt x="1" y="1"/>
                      </a:cubicBezTo>
                      <a:cubicBezTo>
                        <a:pt x="0" y="1"/>
                        <a:pt x="0" y="1"/>
                        <a:pt x="0" y="1"/>
                      </a:cubicBezTo>
                      <a:cubicBezTo>
                        <a:pt x="1" y="1"/>
                        <a:pt x="0"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4" name="Freeform 3176"/>
                <p:cNvSpPr>
                  <a:spLocks/>
                </p:cNvSpPr>
                <p:nvPr/>
              </p:nvSpPr>
              <p:spPr bwMode="auto">
                <a:xfrm>
                  <a:off x="5058" y="20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5" name="Freeform 3177"/>
                <p:cNvSpPr>
                  <a:spLocks/>
                </p:cNvSpPr>
                <p:nvPr/>
              </p:nvSpPr>
              <p:spPr bwMode="auto">
                <a:xfrm>
                  <a:off x="5110" y="2142"/>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6" name="Freeform 3178"/>
                <p:cNvSpPr>
                  <a:spLocks/>
                </p:cNvSpPr>
                <p:nvPr/>
              </p:nvSpPr>
              <p:spPr bwMode="auto">
                <a:xfrm>
                  <a:off x="5112" y="2135"/>
                  <a:ext cx="0" cy="7"/>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cubicBezTo>
                        <a:pt x="0" y="3"/>
                        <a:pt x="0" y="3"/>
                        <a:pt x="0" y="3"/>
                      </a:cubicBez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7" name="Freeform 3179"/>
                <p:cNvSpPr>
                  <a:spLocks/>
                </p:cNvSpPr>
                <p:nvPr/>
              </p:nvSpPr>
              <p:spPr bwMode="auto">
                <a:xfrm>
                  <a:off x="5081" y="2043"/>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8" name="Freeform 3180"/>
                <p:cNvSpPr>
                  <a:spLocks/>
                </p:cNvSpPr>
                <p:nvPr/>
              </p:nvSpPr>
              <p:spPr bwMode="auto">
                <a:xfrm>
                  <a:off x="5079" y="205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9" name="Freeform 3181"/>
                <p:cNvSpPr>
                  <a:spLocks/>
                </p:cNvSpPr>
                <p:nvPr/>
              </p:nvSpPr>
              <p:spPr bwMode="auto">
                <a:xfrm>
                  <a:off x="5086" y="2055"/>
                  <a:ext cx="7" cy="4"/>
                </a:xfrm>
                <a:custGeom>
                  <a:avLst/>
                  <a:gdLst>
                    <a:gd name="T0" fmla="*/ 3 w 3"/>
                    <a:gd name="T1" fmla="*/ 0 h 2"/>
                    <a:gd name="T2" fmla="*/ 2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2" y="0"/>
                      </a:cubicBezTo>
                      <a:cubicBezTo>
                        <a:pt x="3" y="0"/>
                        <a:pt x="0" y="2"/>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0" name="Freeform 3182"/>
                <p:cNvSpPr>
                  <a:spLocks/>
                </p:cNvSpPr>
                <p:nvPr/>
              </p:nvSpPr>
              <p:spPr bwMode="auto">
                <a:xfrm>
                  <a:off x="4975" y="1682"/>
                  <a:ext cx="4" cy="5"/>
                </a:xfrm>
                <a:custGeom>
                  <a:avLst/>
                  <a:gdLst>
                    <a:gd name="T0" fmla="*/ 1 w 2"/>
                    <a:gd name="T1" fmla="*/ 2 h 2"/>
                    <a:gd name="T2" fmla="*/ 0 w 2"/>
                    <a:gd name="T3" fmla="*/ 0 h 2"/>
                    <a:gd name="T4" fmla="*/ 1 w 2"/>
                    <a:gd name="T5" fmla="*/ 2 h 2"/>
                  </a:gdLst>
                  <a:ahLst/>
                  <a:cxnLst>
                    <a:cxn ang="0">
                      <a:pos x="T0" y="T1"/>
                    </a:cxn>
                    <a:cxn ang="0">
                      <a:pos x="T2" y="T3"/>
                    </a:cxn>
                    <a:cxn ang="0">
                      <a:pos x="T4" y="T5"/>
                    </a:cxn>
                  </a:cxnLst>
                  <a:rect l="0" t="0" r="r" b="b"/>
                  <a:pathLst>
                    <a:path w="2" h="2">
                      <a:moveTo>
                        <a:pt x="1" y="2"/>
                      </a:moveTo>
                      <a:cubicBezTo>
                        <a:pt x="2" y="2"/>
                        <a:pt x="0" y="1"/>
                        <a:pt x="0" y="0"/>
                      </a:cubicBezTo>
                      <a:cubicBezTo>
                        <a:pt x="0" y="1"/>
                        <a:pt x="2" y="2"/>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1" name="Freeform 3183"/>
                <p:cNvSpPr>
                  <a:spLocks/>
                </p:cNvSpPr>
                <p:nvPr/>
              </p:nvSpPr>
              <p:spPr bwMode="auto">
                <a:xfrm>
                  <a:off x="4979" y="1694"/>
                  <a:ext cx="3" cy="5"/>
                </a:xfrm>
                <a:custGeom>
                  <a:avLst/>
                  <a:gdLst>
                    <a:gd name="T0" fmla="*/ 3 w 3"/>
                    <a:gd name="T1" fmla="*/ 3 h 5"/>
                    <a:gd name="T2" fmla="*/ 0 w 3"/>
                    <a:gd name="T3" fmla="*/ 0 h 5"/>
                    <a:gd name="T4" fmla="*/ 3 w 3"/>
                    <a:gd name="T5" fmla="*/ 5 h 5"/>
                    <a:gd name="T6" fmla="*/ 3 w 3"/>
                    <a:gd name="T7" fmla="*/ 3 h 5"/>
                  </a:gdLst>
                  <a:ahLst/>
                  <a:cxnLst>
                    <a:cxn ang="0">
                      <a:pos x="T0" y="T1"/>
                    </a:cxn>
                    <a:cxn ang="0">
                      <a:pos x="T2" y="T3"/>
                    </a:cxn>
                    <a:cxn ang="0">
                      <a:pos x="T4" y="T5"/>
                    </a:cxn>
                    <a:cxn ang="0">
                      <a:pos x="T6" y="T7"/>
                    </a:cxn>
                  </a:cxnLst>
                  <a:rect l="0" t="0" r="r" b="b"/>
                  <a:pathLst>
                    <a:path w="3" h="5">
                      <a:moveTo>
                        <a:pt x="3" y="3"/>
                      </a:moveTo>
                      <a:lnTo>
                        <a:pt x="0" y="0"/>
                      </a:lnTo>
                      <a:lnTo>
                        <a:pt x="3" y="5"/>
                      </a:lnTo>
                      <a:lnTo>
                        <a:pt x="3"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2" name="Freeform 3184"/>
                <p:cNvSpPr>
                  <a:spLocks/>
                </p:cNvSpPr>
                <p:nvPr/>
              </p:nvSpPr>
              <p:spPr bwMode="auto">
                <a:xfrm>
                  <a:off x="4977" y="1697"/>
                  <a:ext cx="7" cy="7"/>
                </a:xfrm>
                <a:custGeom>
                  <a:avLst/>
                  <a:gdLst>
                    <a:gd name="T0" fmla="*/ 1 w 3"/>
                    <a:gd name="T1" fmla="*/ 1 h 3"/>
                    <a:gd name="T2" fmla="*/ 2 w 3"/>
                    <a:gd name="T3" fmla="*/ 1 h 3"/>
                    <a:gd name="T4" fmla="*/ 2 w 3"/>
                    <a:gd name="T5" fmla="*/ 1 h 3"/>
                    <a:gd name="T6" fmla="*/ 0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3" y="3"/>
                        <a:pt x="1" y="0"/>
                        <a:pt x="2" y="1"/>
                      </a:cubicBezTo>
                      <a:cubicBezTo>
                        <a:pt x="2" y="1"/>
                        <a:pt x="2" y="1"/>
                        <a:pt x="2" y="1"/>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3" name="Freeform 3185"/>
                <p:cNvSpPr>
                  <a:spLocks/>
                </p:cNvSpPr>
                <p:nvPr/>
              </p:nvSpPr>
              <p:spPr bwMode="auto">
                <a:xfrm>
                  <a:off x="4965" y="1692"/>
                  <a:ext cx="3" cy="2"/>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4" name="Freeform 3186"/>
                <p:cNvSpPr>
                  <a:spLocks/>
                </p:cNvSpPr>
                <p:nvPr/>
              </p:nvSpPr>
              <p:spPr bwMode="auto">
                <a:xfrm>
                  <a:off x="4963" y="1692"/>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5" name="Freeform 3187"/>
                <p:cNvSpPr>
                  <a:spLocks/>
                </p:cNvSpPr>
                <p:nvPr/>
              </p:nvSpPr>
              <p:spPr bwMode="auto">
                <a:xfrm>
                  <a:off x="4960" y="1692"/>
                  <a:ext cx="5" cy="2"/>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1"/>
                        <a:pt x="1" y="1"/>
                      </a:cubicBezTo>
                      <a:cubicBezTo>
                        <a:pt x="1" y="0"/>
                        <a:pt x="1" y="0"/>
                        <a:pt x="0" y="0"/>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6" name="Freeform 3188"/>
                <p:cNvSpPr>
                  <a:spLocks/>
                </p:cNvSpPr>
                <p:nvPr/>
              </p:nvSpPr>
              <p:spPr bwMode="auto">
                <a:xfrm>
                  <a:off x="4968" y="1697"/>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7" name="Freeform 3189"/>
                <p:cNvSpPr>
                  <a:spLocks/>
                </p:cNvSpPr>
                <p:nvPr/>
              </p:nvSpPr>
              <p:spPr bwMode="auto">
                <a:xfrm>
                  <a:off x="4968" y="1697"/>
                  <a:ext cx="4" cy="2"/>
                </a:xfrm>
                <a:custGeom>
                  <a:avLst/>
                  <a:gdLst>
                    <a:gd name="T0" fmla="*/ 0 w 2"/>
                    <a:gd name="T1" fmla="*/ 0 h 1"/>
                    <a:gd name="T2" fmla="*/ 0 w 2"/>
                    <a:gd name="T3" fmla="*/ 0 h 1"/>
                    <a:gd name="T4" fmla="*/ 0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0" y="0"/>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8" name="Freeform 3190"/>
                <p:cNvSpPr>
                  <a:spLocks/>
                </p:cNvSpPr>
                <p:nvPr/>
              </p:nvSpPr>
              <p:spPr bwMode="auto">
                <a:xfrm>
                  <a:off x="4968" y="1694"/>
                  <a:ext cx="4"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9" name="Freeform 3191"/>
                <p:cNvSpPr>
                  <a:spLocks/>
                </p:cNvSpPr>
                <p:nvPr/>
              </p:nvSpPr>
              <p:spPr bwMode="auto">
                <a:xfrm>
                  <a:off x="4982" y="1704"/>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0" name="Freeform 3192"/>
                <p:cNvSpPr>
                  <a:spLocks/>
                </p:cNvSpPr>
                <p:nvPr/>
              </p:nvSpPr>
              <p:spPr bwMode="auto">
                <a:xfrm>
                  <a:off x="4960" y="1697"/>
                  <a:ext cx="5" cy="2"/>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2" y="1"/>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1" name="Freeform 3193"/>
                <p:cNvSpPr>
                  <a:spLocks/>
                </p:cNvSpPr>
                <p:nvPr/>
              </p:nvSpPr>
              <p:spPr bwMode="auto">
                <a:xfrm>
                  <a:off x="4965" y="169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2" name="Freeform 3194"/>
                <p:cNvSpPr>
                  <a:spLocks/>
                </p:cNvSpPr>
                <p:nvPr/>
              </p:nvSpPr>
              <p:spPr bwMode="auto">
                <a:xfrm>
                  <a:off x="4972" y="1699"/>
                  <a:ext cx="3" cy="5"/>
                </a:xfrm>
                <a:custGeom>
                  <a:avLst/>
                  <a:gdLst>
                    <a:gd name="T0" fmla="*/ 3 w 3"/>
                    <a:gd name="T1" fmla="*/ 5 h 5"/>
                    <a:gd name="T2" fmla="*/ 0 w 3"/>
                    <a:gd name="T3" fmla="*/ 0 h 5"/>
                    <a:gd name="T4" fmla="*/ 3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3"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3" name="Freeform 3195"/>
                <p:cNvSpPr>
                  <a:spLocks/>
                </p:cNvSpPr>
                <p:nvPr/>
              </p:nvSpPr>
              <p:spPr bwMode="auto">
                <a:xfrm>
                  <a:off x="4956" y="1697"/>
                  <a:ext cx="4" cy="4"/>
                </a:xfrm>
                <a:custGeom>
                  <a:avLst/>
                  <a:gdLst>
                    <a:gd name="T0" fmla="*/ 2 w 4"/>
                    <a:gd name="T1" fmla="*/ 2 h 4"/>
                    <a:gd name="T2" fmla="*/ 0 w 4"/>
                    <a:gd name="T3" fmla="*/ 0 h 4"/>
                    <a:gd name="T4" fmla="*/ 4 w 4"/>
                    <a:gd name="T5" fmla="*/ 4 h 4"/>
                    <a:gd name="T6" fmla="*/ 2 w 4"/>
                    <a:gd name="T7" fmla="*/ 2 h 4"/>
                  </a:gdLst>
                  <a:ahLst/>
                  <a:cxnLst>
                    <a:cxn ang="0">
                      <a:pos x="T0" y="T1"/>
                    </a:cxn>
                    <a:cxn ang="0">
                      <a:pos x="T2" y="T3"/>
                    </a:cxn>
                    <a:cxn ang="0">
                      <a:pos x="T4" y="T5"/>
                    </a:cxn>
                    <a:cxn ang="0">
                      <a:pos x="T6" y="T7"/>
                    </a:cxn>
                  </a:cxnLst>
                  <a:rect l="0" t="0" r="r" b="b"/>
                  <a:pathLst>
                    <a:path w="4" h="4">
                      <a:moveTo>
                        <a:pt x="2" y="2"/>
                      </a:moveTo>
                      <a:lnTo>
                        <a:pt x="0" y="0"/>
                      </a:lnTo>
                      <a:lnTo>
                        <a:pt x="4"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4" name="Freeform 3196"/>
                <p:cNvSpPr>
                  <a:spLocks/>
                </p:cNvSpPr>
                <p:nvPr/>
              </p:nvSpPr>
              <p:spPr bwMode="auto">
                <a:xfrm>
                  <a:off x="4953" y="1699"/>
                  <a:ext cx="5" cy="2"/>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0" y="0"/>
                        <a:pt x="0" y="0"/>
                      </a:cubicBezTo>
                      <a:cubicBezTo>
                        <a:pt x="0" y="0"/>
                        <a:pt x="0" y="1"/>
                        <a:pt x="1" y="1"/>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5" name="Freeform 3197"/>
                <p:cNvSpPr>
                  <a:spLocks/>
                </p:cNvSpPr>
                <p:nvPr/>
              </p:nvSpPr>
              <p:spPr bwMode="auto">
                <a:xfrm>
                  <a:off x="4956" y="17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6" name="Freeform 3198"/>
                <p:cNvSpPr>
                  <a:spLocks/>
                </p:cNvSpPr>
                <p:nvPr/>
              </p:nvSpPr>
              <p:spPr bwMode="auto">
                <a:xfrm>
                  <a:off x="4963" y="17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7" name="Freeform 3199"/>
                <p:cNvSpPr>
                  <a:spLocks/>
                </p:cNvSpPr>
                <p:nvPr/>
              </p:nvSpPr>
              <p:spPr bwMode="auto">
                <a:xfrm>
                  <a:off x="4965" y="170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8" name="Freeform 3200"/>
                <p:cNvSpPr>
                  <a:spLocks/>
                </p:cNvSpPr>
                <p:nvPr/>
              </p:nvSpPr>
              <p:spPr bwMode="auto">
                <a:xfrm>
                  <a:off x="4965" y="1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9" name="Freeform 3201"/>
                <p:cNvSpPr>
                  <a:spLocks/>
                </p:cNvSpPr>
                <p:nvPr/>
              </p:nvSpPr>
              <p:spPr bwMode="auto">
                <a:xfrm>
                  <a:off x="4972" y="170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0" y="1"/>
                        <a:pt x="1" y="2"/>
                        <a:pt x="2" y="2"/>
                      </a:cubicBezTo>
                      <a:cubicBezTo>
                        <a:pt x="1" y="2"/>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0" name="Freeform 3202"/>
                <p:cNvSpPr>
                  <a:spLocks/>
                </p:cNvSpPr>
                <p:nvPr/>
              </p:nvSpPr>
              <p:spPr bwMode="auto">
                <a:xfrm>
                  <a:off x="4968" y="1701"/>
                  <a:ext cx="4" cy="3"/>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1" name="Freeform 3203"/>
                <p:cNvSpPr>
                  <a:spLocks/>
                </p:cNvSpPr>
                <p:nvPr/>
              </p:nvSpPr>
              <p:spPr bwMode="auto">
                <a:xfrm>
                  <a:off x="4970" y="1704"/>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2" name="Freeform 3204"/>
                <p:cNvSpPr>
                  <a:spLocks/>
                </p:cNvSpPr>
                <p:nvPr/>
              </p:nvSpPr>
              <p:spPr bwMode="auto">
                <a:xfrm>
                  <a:off x="4963" y="170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3" name="Freeform 3205"/>
                <p:cNvSpPr>
                  <a:spLocks/>
                </p:cNvSpPr>
                <p:nvPr/>
              </p:nvSpPr>
              <p:spPr bwMode="auto">
                <a:xfrm>
                  <a:off x="4965"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4" name="Freeform 3206"/>
                <p:cNvSpPr>
                  <a:spLocks/>
                </p:cNvSpPr>
                <p:nvPr/>
              </p:nvSpPr>
              <p:spPr bwMode="auto">
                <a:xfrm>
                  <a:off x="4963" y="17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5" name="Freeform 3207"/>
                <p:cNvSpPr>
                  <a:spLocks/>
                </p:cNvSpPr>
                <p:nvPr/>
              </p:nvSpPr>
              <p:spPr bwMode="auto">
                <a:xfrm>
                  <a:off x="4965" y="1706"/>
                  <a:ext cx="3"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6" name="Freeform 3208"/>
                <p:cNvSpPr>
                  <a:spLocks/>
                </p:cNvSpPr>
                <p:nvPr/>
              </p:nvSpPr>
              <p:spPr bwMode="auto">
                <a:xfrm>
                  <a:off x="4958" y="1706"/>
                  <a:ext cx="5"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1" y="0"/>
                        <a:pt x="1" y="0"/>
                        <a:pt x="2"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7" name="Freeform 3209"/>
                <p:cNvSpPr>
                  <a:spLocks/>
                </p:cNvSpPr>
                <p:nvPr/>
              </p:nvSpPr>
              <p:spPr bwMode="auto">
                <a:xfrm>
                  <a:off x="4963" y="17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8" name="Freeform 3210"/>
                <p:cNvSpPr>
                  <a:spLocks/>
                </p:cNvSpPr>
                <p:nvPr/>
              </p:nvSpPr>
              <p:spPr bwMode="auto">
                <a:xfrm>
                  <a:off x="4963" y="170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9" name="Freeform 3211"/>
                <p:cNvSpPr>
                  <a:spLocks/>
                </p:cNvSpPr>
                <p:nvPr/>
              </p:nvSpPr>
              <p:spPr bwMode="auto">
                <a:xfrm>
                  <a:off x="4963" y="1711"/>
                  <a:ext cx="23" cy="9"/>
                </a:xfrm>
                <a:custGeom>
                  <a:avLst/>
                  <a:gdLst>
                    <a:gd name="T0" fmla="*/ 10 w 10"/>
                    <a:gd name="T1" fmla="*/ 4 h 4"/>
                    <a:gd name="T2" fmla="*/ 9 w 10"/>
                    <a:gd name="T3" fmla="*/ 3 h 4"/>
                    <a:gd name="T4" fmla="*/ 0 w 10"/>
                    <a:gd name="T5" fmla="*/ 0 h 4"/>
                    <a:gd name="T6" fmla="*/ 2 w 10"/>
                    <a:gd name="T7" fmla="*/ 1 h 4"/>
                    <a:gd name="T8" fmla="*/ 5 w 10"/>
                    <a:gd name="T9" fmla="*/ 2 h 4"/>
                    <a:gd name="T10" fmla="*/ 4 w 10"/>
                    <a:gd name="T11" fmla="*/ 2 h 4"/>
                    <a:gd name="T12" fmla="*/ 9 w 10"/>
                    <a:gd name="T13" fmla="*/ 4 h 4"/>
                    <a:gd name="T14" fmla="*/ 8 w 10"/>
                    <a:gd name="T15" fmla="*/ 4 h 4"/>
                    <a:gd name="T16" fmla="*/ 1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10" y="4"/>
                      </a:moveTo>
                      <a:cubicBezTo>
                        <a:pt x="8" y="4"/>
                        <a:pt x="7" y="3"/>
                        <a:pt x="9" y="3"/>
                      </a:cubicBezTo>
                      <a:cubicBezTo>
                        <a:pt x="8" y="3"/>
                        <a:pt x="3" y="1"/>
                        <a:pt x="0" y="0"/>
                      </a:cubicBezTo>
                      <a:cubicBezTo>
                        <a:pt x="1" y="0"/>
                        <a:pt x="1" y="0"/>
                        <a:pt x="2" y="1"/>
                      </a:cubicBezTo>
                      <a:cubicBezTo>
                        <a:pt x="3" y="1"/>
                        <a:pt x="4" y="1"/>
                        <a:pt x="5" y="2"/>
                      </a:cubicBezTo>
                      <a:cubicBezTo>
                        <a:pt x="6" y="3"/>
                        <a:pt x="5" y="2"/>
                        <a:pt x="4" y="2"/>
                      </a:cubicBezTo>
                      <a:cubicBezTo>
                        <a:pt x="6" y="3"/>
                        <a:pt x="6" y="3"/>
                        <a:pt x="9" y="4"/>
                      </a:cubicBezTo>
                      <a:cubicBezTo>
                        <a:pt x="8" y="4"/>
                        <a:pt x="8" y="4"/>
                        <a:pt x="8" y="4"/>
                      </a:cubicBezTo>
                      <a:cubicBezTo>
                        <a:pt x="9" y="4"/>
                        <a:pt x="9" y="4"/>
                        <a:pt x="1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0" name="Freeform 3212"/>
                <p:cNvSpPr>
                  <a:spLocks/>
                </p:cNvSpPr>
                <p:nvPr/>
              </p:nvSpPr>
              <p:spPr bwMode="auto">
                <a:xfrm>
                  <a:off x="4958" y="1708"/>
                  <a:ext cx="5" cy="3"/>
                </a:xfrm>
                <a:custGeom>
                  <a:avLst/>
                  <a:gdLst>
                    <a:gd name="T0" fmla="*/ 2 w 2"/>
                    <a:gd name="T1" fmla="*/ 0 h 1"/>
                    <a:gd name="T2" fmla="*/ 2 w 2"/>
                    <a:gd name="T3" fmla="*/ 0 h 1"/>
                    <a:gd name="T4" fmla="*/ 0 w 2"/>
                    <a:gd name="T5" fmla="*/ 0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2" y="0"/>
                        <a:pt x="1" y="0"/>
                        <a:pt x="0" y="0"/>
                      </a:cubicBezTo>
                      <a:cubicBezTo>
                        <a:pt x="1" y="0"/>
                        <a:pt x="1" y="0"/>
                        <a:pt x="2" y="1"/>
                      </a:cubicBezTo>
                      <a:cubicBezTo>
                        <a:pt x="2" y="0"/>
                        <a:pt x="2"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1" name="Freeform 3213"/>
                <p:cNvSpPr>
                  <a:spLocks/>
                </p:cNvSpPr>
                <p:nvPr/>
              </p:nvSpPr>
              <p:spPr bwMode="auto">
                <a:xfrm>
                  <a:off x="4963" y="1706"/>
                  <a:ext cx="9" cy="7"/>
                </a:xfrm>
                <a:custGeom>
                  <a:avLst/>
                  <a:gdLst>
                    <a:gd name="T0" fmla="*/ 1 w 4"/>
                    <a:gd name="T1" fmla="*/ 1 h 3"/>
                    <a:gd name="T2" fmla="*/ 4 w 4"/>
                    <a:gd name="T3" fmla="*/ 3 h 3"/>
                    <a:gd name="T4" fmla="*/ 3 w 4"/>
                    <a:gd name="T5" fmla="*/ 1 h 3"/>
                    <a:gd name="T6" fmla="*/ 1 w 4"/>
                    <a:gd name="T7" fmla="*/ 1 h 3"/>
                    <a:gd name="T8" fmla="*/ 0 w 4"/>
                    <a:gd name="T9" fmla="*/ 0 h 3"/>
                    <a:gd name="T10" fmla="*/ 0 w 4"/>
                    <a:gd name="T11" fmla="*/ 0 h 3"/>
                    <a:gd name="T12" fmla="*/ 0 w 4"/>
                    <a:gd name="T13" fmla="*/ 0 h 3"/>
                    <a:gd name="T14" fmla="*/ 0 w 4"/>
                    <a:gd name="T15" fmla="*/ 0 h 3"/>
                    <a:gd name="T16" fmla="*/ 0 w 4"/>
                    <a:gd name="T17" fmla="*/ 0 h 3"/>
                    <a:gd name="T18" fmla="*/ 0 w 4"/>
                    <a:gd name="T19" fmla="*/ 0 h 3"/>
                    <a:gd name="T20" fmla="*/ 0 w 4"/>
                    <a:gd name="T21" fmla="*/ 0 h 3"/>
                    <a:gd name="T22" fmla="*/ 1 w 4"/>
                    <a:gd name="T23" fmla="*/ 1 h 3"/>
                    <a:gd name="T24" fmla="*/ 0 w 4"/>
                    <a:gd name="T25" fmla="*/ 0 h 3"/>
                    <a:gd name="T26" fmla="*/ 0 w 4"/>
                    <a:gd name="T27" fmla="*/ 0 h 3"/>
                    <a:gd name="T28" fmla="*/ 0 w 4"/>
                    <a:gd name="T29" fmla="*/ 0 h 3"/>
                    <a:gd name="T30" fmla="*/ 0 w 4"/>
                    <a:gd name="T31" fmla="*/ 1 h 3"/>
                    <a:gd name="T32" fmla="*/ 1 w 4"/>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1"/>
                      </a:moveTo>
                      <a:cubicBezTo>
                        <a:pt x="2" y="2"/>
                        <a:pt x="3" y="2"/>
                        <a:pt x="4" y="3"/>
                      </a:cubicBezTo>
                      <a:cubicBezTo>
                        <a:pt x="4" y="2"/>
                        <a:pt x="3" y="2"/>
                        <a:pt x="3" y="1"/>
                      </a:cubicBezTo>
                      <a:cubicBezTo>
                        <a:pt x="3" y="2"/>
                        <a:pt x="2" y="1"/>
                        <a:pt x="1" y="1"/>
                      </a:cubicBezTo>
                      <a:cubicBezTo>
                        <a:pt x="1" y="1"/>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1" y="1"/>
                      </a:cubicBezTo>
                      <a:cubicBezTo>
                        <a:pt x="0" y="1"/>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2" name="Freeform 3214"/>
                <p:cNvSpPr>
                  <a:spLocks/>
                </p:cNvSpPr>
                <p:nvPr/>
              </p:nvSpPr>
              <p:spPr bwMode="auto">
                <a:xfrm>
                  <a:off x="4984" y="17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3" name="Freeform 3215"/>
                <p:cNvSpPr>
                  <a:spLocks/>
                </p:cNvSpPr>
                <p:nvPr/>
              </p:nvSpPr>
              <p:spPr bwMode="auto">
                <a:xfrm>
                  <a:off x="4975" y="1706"/>
                  <a:ext cx="9" cy="5"/>
                </a:xfrm>
                <a:custGeom>
                  <a:avLst/>
                  <a:gdLst>
                    <a:gd name="T0" fmla="*/ 3 w 4"/>
                    <a:gd name="T1" fmla="*/ 2 h 2"/>
                    <a:gd name="T2" fmla="*/ 3 w 4"/>
                    <a:gd name="T3" fmla="*/ 2 h 2"/>
                    <a:gd name="T4" fmla="*/ 4 w 4"/>
                    <a:gd name="T5" fmla="*/ 2 h 2"/>
                    <a:gd name="T6" fmla="*/ 2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3" y="2"/>
                        <a:pt x="3" y="2"/>
                        <a:pt x="3" y="2"/>
                      </a:cubicBezTo>
                      <a:cubicBezTo>
                        <a:pt x="3" y="2"/>
                        <a:pt x="4" y="2"/>
                        <a:pt x="4" y="2"/>
                      </a:cubicBezTo>
                      <a:cubicBezTo>
                        <a:pt x="4" y="2"/>
                        <a:pt x="3" y="1"/>
                        <a:pt x="2" y="1"/>
                      </a:cubicBezTo>
                      <a:cubicBezTo>
                        <a:pt x="2" y="1"/>
                        <a:pt x="2" y="1"/>
                        <a:pt x="2" y="1"/>
                      </a:cubicBezTo>
                      <a:cubicBezTo>
                        <a:pt x="2" y="1"/>
                        <a:pt x="0" y="0"/>
                        <a:pt x="0" y="0"/>
                      </a:cubicBezTo>
                      <a:cubicBezTo>
                        <a:pt x="1" y="1"/>
                        <a:pt x="2" y="1"/>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4" name="Freeform 3216"/>
                <p:cNvSpPr>
                  <a:spLocks/>
                </p:cNvSpPr>
                <p:nvPr/>
              </p:nvSpPr>
              <p:spPr bwMode="auto">
                <a:xfrm>
                  <a:off x="4975" y="170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5" name="Freeform 3217"/>
                <p:cNvSpPr>
                  <a:spLocks/>
                </p:cNvSpPr>
                <p:nvPr/>
              </p:nvSpPr>
              <p:spPr bwMode="auto">
                <a:xfrm>
                  <a:off x="4956" y="1708"/>
                  <a:ext cx="7" cy="3"/>
                </a:xfrm>
                <a:custGeom>
                  <a:avLst/>
                  <a:gdLst>
                    <a:gd name="T0" fmla="*/ 4 w 7"/>
                    <a:gd name="T1" fmla="*/ 0 h 3"/>
                    <a:gd name="T2" fmla="*/ 0 w 7"/>
                    <a:gd name="T3" fmla="*/ 0 h 3"/>
                    <a:gd name="T4" fmla="*/ 7 w 7"/>
                    <a:gd name="T5" fmla="*/ 3 h 3"/>
                    <a:gd name="T6" fmla="*/ 4 w 7"/>
                    <a:gd name="T7" fmla="*/ 0 h 3"/>
                  </a:gdLst>
                  <a:ahLst/>
                  <a:cxnLst>
                    <a:cxn ang="0">
                      <a:pos x="T0" y="T1"/>
                    </a:cxn>
                    <a:cxn ang="0">
                      <a:pos x="T2" y="T3"/>
                    </a:cxn>
                    <a:cxn ang="0">
                      <a:pos x="T4" y="T5"/>
                    </a:cxn>
                    <a:cxn ang="0">
                      <a:pos x="T6" y="T7"/>
                    </a:cxn>
                  </a:cxnLst>
                  <a:rect l="0" t="0" r="r" b="b"/>
                  <a:pathLst>
                    <a:path w="7" h="3">
                      <a:moveTo>
                        <a:pt x="4" y="0"/>
                      </a:moveTo>
                      <a:lnTo>
                        <a:pt x="0" y="0"/>
                      </a:lnTo>
                      <a:lnTo>
                        <a:pt x="7"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6" name="Freeform 3218"/>
                <p:cNvSpPr>
                  <a:spLocks/>
                </p:cNvSpPr>
                <p:nvPr/>
              </p:nvSpPr>
              <p:spPr bwMode="auto">
                <a:xfrm>
                  <a:off x="4956" y="1711"/>
                  <a:ext cx="4" cy="0"/>
                </a:xfrm>
                <a:custGeom>
                  <a:avLst/>
                  <a:gdLst>
                    <a:gd name="T0" fmla="*/ 4 w 4"/>
                    <a:gd name="T1" fmla="*/ 0 w 4"/>
                    <a:gd name="T2" fmla="*/ 2 w 4"/>
                    <a:gd name="T3" fmla="*/ 4 w 4"/>
                  </a:gdLst>
                  <a:ahLst/>
                  <a:cxnLst>
                    <a:cxn ang="0">
                      <a:pos x="T0" y="0"/>
                    </a:cxn>
                    <a:cxn ang="0">
                      <a:pos x="T1" y="0"/>
                    </a:cxn>
                    <a:cxn ang="0">
                      <a:pos x="T2" y="0"/>
                    </a:cxn>
                    <a:cxn ang="0">
                      <a:pos x="T3" y="0"/>
                    </a:cxn>
                  </a:cxnLst>
                  <a:rect l="0" t="0" r="r" b="b"/>
                  <a:pathLst>
                    <a:path w="4">
                      <a:moveTo>
                        <a:pt x="4" y="0"/>
                      </a:moveTo>
                      <a:lnTo>
                        <a:pt x="0" y="0"/>
                      </a:lnTo>
                      <a:lnTo>
                        <a:pt x="2" y="0"/>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7" name="Freeform 3219"/>
                <p:cNvSpPr>
                  <a:spLocks/>
                </p:cNvSpPr>
                <p:nvPr/>
              </p:nvSpPr>
              <p:spPr bwMode="auto">
                <a:xfrm>
                  <a:off x="5005" y="17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4" name="Group 3421"/>
              <p:cNvGrpSpPr>
                <a:grpSpLocks/>
              </p:cNvGrpSpPr>
              <p:nvPr/>
            </p:nvGrpSpPr>
            <p:grpSpPr bwMode="auto">
              <a:xfrm>
                <a:off x="7697788" y="1725613"/>
                <a:ext cx="282575" cy="1212850"/>
                <a:chOff x="4849" y="1087"/>
                <a:chExt cx="178" cy="764"/>
              </a:xfrm>
              <a:grpFill/>
            </p:grpSpPr>
            <p:sp>
              <p:nvSpPr>
                <p:cNvPr id="568" name="Freeform 3221"/>
                <p:cNvSpPr>
                  <a:spLocks/>
                </p:cNvSpPr>
                <p:nvPr/>
              </p:nvSpPr>
              <p:spPr bwMode="auto">
                <a:xfrm>
                  <a:off x="5003" y="1772"/>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9" name="Freeform 3222"/>
                <p:cNvSpPr>
                  <a:spLocks/>
                </p:cNvSpPr>
                <p:nvPr/>
              </p:nvSpPr>
              <p:spPr bwMode="auto">
                <a:xfrm>
                  <a:off x="4944" y="1746"/>
                  <a:ext cx="9" cy="3"/>
                </a:xfrm>
                <a:custGeom>
                  <a:avLst/>
                  <a:gdLst>
                    <a:gd name="T0" fmla="*/ 4 w 4"/>
                    <a:gd name="T1" fmla="*/ 0 h 1"/>
                    <a:gd name="T2" fmla="*/ 2 w 4"/>
                    <a:gd name="T3" fmla="*/ 1 h 1"/>
                    <a:gd name="T4" fmla="*/ 4 w 4"/>
                    <a:gd name="T5" fmla="*/ 0 h 1"/>
                    <a:gd name="T6" fmla="*/ 4 w 4"/>
                    <a:gd name="T7" fmla="*/ 0 h 1"/>
                  </a:gdLst>
                  <a:ahLst/>
                  <a:cxnLst>
                    <a:cxn ang="0">
                      <a:pos x="T0" y="T1"/>
                    </a:cxn>
                    <a:cxn ang="0">
                      <a:pos x="T2" y="T3"/>
                    </a:cxn>
                    <a:cxn ang="0">
                      <a:pos x="T4" y="T5"/>
                    </a:cxn>
                    <a:cxn ang="0">
                      <a:pos x="T6" y="T7"/>
                    </a:cxn>
                  </a:cxnLst>
                  <a:rect l="0" t="0" r="r" b="b"/>
                  <a:pathLst>
                    <a:path w="4" h="1">
                      <a:moveTo>
                        <a:pt x="4" y="0"/>
                      </a:moveTo>
                      <a:cubicBezTo>
                        <a:pt x="3" y="0"/>
                        <a:pt x="0" y="1"/>
                        <a:pt x="2" y="1"/>
                      </a:cubicBezTo>
                      <a:cubicBezTo>
                        <a:pt x="4" y="0"/>
                        <a:pt x="4" y="0"/>
                        <a:pt x="4" y="0"/>
                      </a:cubicBezTo>
                      <a:cubicBezTo>
                        <a:pt x="4"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0" name="Freeform 3223"/>
                <p:cNvSpPr>
                  <a:spLocks/>
                </p:cNvSpPr>
                <p:nvPr/>
              </p:nvSpPr>
              <p:spPr bwMode="auto">
                <a:xfrm>
                  <a:off x="4977" y="1765"/>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1" name="Freeform 3224"/>
                <p:cNvSpPr>
                  <a:spLocks/>
                </p:cNvSpPr>
                <p:nvPr/>
              </p:nvSpPr>
              <p:spPr bwMode="auto">
                <a:xfrm>
                  <a:off x="4994" y="176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2" name="Freeform 3225"/>
                <p:cNvSpPr>
                  <a:spLocks/>
                </p:cNvSpPr>
                <p:nvPr/>
              </p:nvSpPr>
              <p:spPr bwMode="auto">
                <a:xfrm>
                  <a:off x="5010" y="178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2"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3" name="Freeform 3226"/>
                <p:cNvSpPr>
                  <a:spLocks/>
                </p:cNvSpPr>
                <p:nvPr/>
              </p:nvSpPr>
              <p:spPr bwMode="auto">
                <a:xfrm>
                  <a:off x="4953" y="1727"/>
                  <a:ext cx="7" cy="0"/>
                </a:xfrm>
                <a:custGeom>
                  <a:avLst/>
                  <a:gdLst>
                    <a:gd name="T0" fmla="*/ 2 w 3"/>
                    <a:gd name="T1" fmla="*/ 0 w 3"/>
                    <a:gd name="T2" fmla="*/ 2 w 3"/>
                  </a:gdLst>
                  <a:ahLst/>
                  <a:cxnLst>
                    <a:cxn ang="0">
                      <a:pos x="T0" y="0"/>
                    </a:cxn>
                    <a:cxn ang="0">
                      <a:pos x="T1" y="0"/>
                    </a:cxn>
                    <a:cxn ang="0">
                      <a:pos x="T2" y="0"/>
                    </a:cxn>
                  </a:cxnLst>
                  <a:rect l="0" t="0" r="r" b="b"/>
                  <a:pathLst>
                    <a:path w="3">
                      <a:moveTo>
                        <a:pt x="2" y="0"/>
                      </a:moveTo>
                      <a:cubicBezTo>
                        <a:pt x="1" y="0"/>
                        <a:pt x="1" y="0"/>
                        <a:pt x="0" y="0"/>
                      </a:cubicBezTo>
                      <a:cubicBezTo>
                        <a:pt x="1" y="0"/>
                        <a:pt x="3"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4" name="Freeform 3227"/>
                <p:cNvSpPr>
                  <a:spLocks/>
                </p:cNvSpPr>
                <p:nvPr/>
              </p:nvSpPr>
              <p:spPr bwMode="auto">
                <a:xfrm>
                  <a:off x="4963" y="17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5" name="Freeform 3228"/>
                <p:cNvSpPr>
                  <a:spLocks/>
                </p:cNvSpPr>
                <p:nvPr/>
              </p:nvSpPr>
              <p:spPr bwMode="auto">
                <a:xfrm>
                  <a:off x="4951" y="1727"/>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2"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6" name="Freeform 3229"/>
                <p:cNvSpPr>
                  <a:spLocks/>
                </p:cNvSpPr>
                <p:nvPr/>
              </p:nvSpPr>
              <p:spPr bwMode="auto">
                <a:xfrm>
                  <a:off x="5022" y="18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7" name="Freeform 3230"/>
                <p:cNvSpPr>
                  <a:spLocks/>
                </p:cNvSpPr>
                <p:nvPr/>
              </p:nvSpPr>
              <p:spPr bwMode="auto">
                <a:xfrm>
                  <a:off x="5005" y="18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8" name="Rectangle 3231"/>
                <p:cNvSpPr>
                  <a:spLocks noChangeArrowheads="1"/>
                </p:cNvSpPr>
                <p:nvPr/>
              </p:nvSpPr>
              <p:spPr bwMode="auto">
                <a:xfrm>
                  <a:off x="4956" y="171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9" name="Freeform 3232"/>
                <p:cNvSpPr>
                  <a:spLocks/>
                </p:cNvSpPr>
                <p:nvPr/>
              </p:nvSpPr>
              <p:spPr bwMode="auto">
                <a:xfrm>
                  <a:off x="4972" y="17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0" name="Freeform 3233"/>
                <p:cNvSpPr>
                  <a:spLocks/>
                </p:cNvSpPr>
                <p:nvPr/>
              </p:nvSpPr>
              <p:spPr bwMode="auto">
                <a:xfrm>
                  <a:off x="4979" y="17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1" name="Freeform 3234"/>
                <p:cNvSpPr>
                  <a:spLocks/>
                </p:cNvSpPr>
                <p:nvPr/>
              </p:nvSpPr>
              <p:spPr bwMode="auto">
                <a:xfrm>
                  <a:off x="4958"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2" name="Freeform 3235"/>
                <p:cNvSpPr>
                  <a:spLocks/>
                </p:cNvSpPr>
                <p:nvPr/>
              </p:nvSpPr>
              <p:spPr bwMode="auto">
                <a:xfrm>
                  <a:off x="4956" y="1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3" name="Freeform 3236"/>
                <p:cNvSpPr>
                  <a:spLocks/>
                </p:cNvSpPr>
                <p:nvPr/>
              </p:nvSpPr>
              <p:spPr bwMode="auto">
                <a:xfrm>
                  <a:off x="4956" y="1716"/>
                  <a:ext cx="2"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4" name="Freeform 3237"/>
                <p:cNvSpPr>
                  <a:spLocks/>
                </p:cNvSpPr>
                <p:nvPr/>
              </p:nvSpPr>
              <p:spPr bwMode="auto">
                <a:xfrm>
                  <a:off x="5003" y="179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5" name="Freeform 3238"/>
                <p:cNvSpPr>
                  <a:spLocks/>
                </p:cNvSpPr>
                <p:nvPr/>
              </p:nvSpPr>
              <p:spPr bwMode="auto">
                <a:xfrm>
                  <a:off x="4996" y="17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6" name="Freeform 3239"/>
                <p:cNvSpPr>
                  <a:spLocks/>
                </p:cNvSpPr>
                <p:nvPr/>
              </p:nvSpPr>
              <p:spPr bwMode="auto">
                <a:xfrm>
                  <a:off x="4984" y="1751"/>
                  <a:ext cx="17" cy="2"/>
                </a:xfrm>
                <a:custGeom>
                  <a:avLst/>
                  <a:gdLst>
                    <a:gd name="T0" fmla="*/ 7 w 7"/>
                    <a:gd name="T1" fmla="*/ 1 h 1"/>
                    <a:gd name="T2" fmla="*/ 5 w 7"/>
                    <a:gd name="T3" fmla="*/ 0 h 1"/>
                    <a:gd name="T4" fmla="*/ 0 w 7"/>
                    <a:gd name="T5" fmla="*/ 1 h 1"/>
                    <a:gd name="T6" fmla="*/ 7 w 7"/>
                    <a:gd name="T7" fmla="*/ 1 h 1"/>
                  </a:gdLst>
                  <a:ahLst/>
                  <a:cxnLst>
                    <a:cxn ang="0">
                      <a:pos x="T0" y="T1"/>
                    </a:cxn>
                    <a:cxn ang="0">
                      <a:pos x="T2" y="T3"/>
                    </a:cxn>
                    <a:cxn ang="0">
                      <a:pos x="T4" y="T5"/>
                    </a:cxn>
                    <a:cxn ang="0">
                      <a:pos x="T6" y="T7"/>
                    </a:cxn>
                  </a:cxnLst>
                  <a:rect l="0" t="0" r="r" b="b"/>
                  <a:pathLst>
                    <a:path w="7" h="1">
                      <a:moveTo>
                        <a:pt x="7" y="1"/>
                      </a:moveTo>
                      <a:cubicBezTo>
                        <a:pt x="4" y="1"/>
                        <a:pt x="5" y="1"/>
                        <a:pt x="5" y="0"/>
                      </a:cubicBezTo>
                      <a:cubicBezTo>
                        <a:pt x="0" y="1"/>
                        <a:pt x="0" y="1"/>
                        <a:pt x="0" y="1"/>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7" name="Freeform 3240"/>
                <p:cNvSpPr>
                  <a:spLocks noEditPoints="1"/>
                </p:cNvSpPr>
                <p:nvPr/>
              </p:nvSpPr>
              <p:spPr bwMode="auto">
                <a:xfrm>
                  <a:off x="4941" y="1711"/>
                  <a:ext cx="86" cy="135"/>
                </a:xfrm>
                <a:custGeom>
                  <a:avLst/>
                  <a:gdLst>
                    <a:gd name="T0" fmla="*/ 28 w 36"/>
                    <a:gd name="T1" fmla="*/ 27 h 57"/>
                    <a:gd name="T2" fmla="*/ 26 w 36"/>
                    <a:gd name="T3" fmla="*/ 27 h 57"/>
                    <a:gd name="T4" fmla="*/ 27 w 36"/>
                    <a:gd name="T5" fmla="*/ 25 h 57"/>
                    <a:gd name="T6" fmla="*/ 29 w 36"/>
                    <a:gd name="T7" fmla="*/ 24 h 57"/>
                    <a:gd name="T8" fmla="*/ 24 w 36"/>
                    <a:gd name="T9" fmla="*/ 24 h 57"/>
                    <a:gd name="T10" fmla="*/ 22 w 36"/>
                    <a:gd name="T11" fmla="*/ 22 h 57"/>
                    <a:gd name="T12" fmla="*/ 18 w 36"/>
                    <a:gd name="T13" fmla="*/ 22 h 57"/>
                    <a:gd name="T14" fmla="*/ 24 w 36"/>
                    <a:gd name="T15" fmla="*/ 22 h 57"/>
                    <a:gd name="T16" fmla="*/ 24 w 36"/>
                    <a:gd name="T17" fmla="*/ 21 h 57"/>
                    <a:gd name="T18" fmla="*/ 21 w 36"/>
                    <a:gd name="T19" fmla="*/ 20 h 57"/>
                    <a:gd name="T20" fmla="*/ 12 w 36"/>
                    <a:gd name="T21" fmla="*/ 18 h 57"/>
                    <a:gd name="T22" fmla="*/ 23 w 36"/>
                    <a:gd name="T23" fmla="*/ 17 h 57"/>
                    <a:gd name="T24" fmla="*/ 22 w 36"/>
                    <a:gd name="T25" fmla="*/ 15 h 57"/>
                    <a:gd name="T26" fmla="*/ 26 w 36"/>
                    <a:gd name="T27" fmla="*/ 15 h 57"/>
                    <a:gd name="T28" fmla="*/ 22 w 36"/>
                    <a:gd name="T29" fmla="*/ 14 h 57"/>
                    <a:gd name="T30" fmla="*/ 22 w 36"/>
                    <a:gd name="T31" fmla="*/ 12 h 57"/>
                    <a:gd name="T32" fmla="*/ 16 w 36"/>
                    <a:gd name="T33" fmla="*/ 10 h 57"/>
                    <a:gd name="T34" fmla="*/ 19 w 36"/>
                    <a:gd name="T35" fmla="*/ 10 h 57"/>
                    <a:gd name="T36" fmla="*/ 15 w 36"/>
                    <a:gd name="T37" fmla="*/ 7 h 57"/>
                    <a:gd name="T38" fmla="*/ 11 w 36"/>
                    <a:gd name="T39" fmla="*/ 3 h 57"/>
                    <a:gd name="T40" fmla="*/ 7 w 36"/>
                    <a:gd name="T41" fmla="*/ 0 h 57"/>
                    <a:gd name="T42" fmla="*/ 7 w 36"/>
                    <a:gd name="T43" fmla="*/ 2 h 57"/>
                    <a:gd name="T44" fmla="*/ 7 w 36"/>
                    <a:gd name="T45" fmla="*/ 3 h 57"/>
                    <a:gd name="T46" fmla="*/ 6 w 36"/>
                    <a:gd name="T47" fmla="*/ 7 h 57"/>
                    <a:gd name="T48" fmla="*/ 6 w 36"/>
                    <a:gd name="T49" fmla="*/ 12 h 57"/>
                    <a:gd name="T50" fmla="*/ 6 w 36"/>
                    <a:gd name="T51" fmla="*/ 15 h 57"/>
                    <a:gd name="T52" fmla="*/ 5 w 36"/>
                    <a:gd name="T53" fmla="*/ 16 h 57"/>
                    <a:gd name="T54" fmla="*/ 10 w 36"/>
                    <a:gd name="T55" fmla="*/ 17 h 57"/>
                    <a:gd name="T56" fmla="*/ 10 w 36"/>
                    <a:gd name="T57" fmla="*/ 19 h 57"/>
                    <a:gd name="T58" fmla="*/ 6 w 36"/>
                    <a:gd name="T59" fmla="*/ 24 h 57"/>
                    <a:gd name="T60" fmla="*/ 11 w 36"/>
                    <a:gd name="T61" fmla="*/ 25 h 57"/>
                    <a:gd name="T62" fmla="*/ 13 w 36"/>
                    <a:gd name="T63" fmla="*/ 27 h 57"/>
                    <a:gd name="T64" fmla="*/ 6 w 36"/>
                    <a:gd name="T65" fmla="*/ 31 h 57"/>
                    <a:gd name="T66" fmla="*/ 12 w 36"/>
                    <a:gd name="T67" fmla="*/ 33 h 57"/>
                    <a:gd name="T68" fmla="*/ 15 w 36"/>
                    <a:gd name="T69" fmla="*/ 35 h 57"/>
                    <a:gd name="T70" fmla="*/ 20 w 36"/>
                    <a:gd name="T71" fmla="*/ 37 h 57"/>
                    <a:gd name="T72" fmla="*/ 17 w 36"/>
                    <a:gd name="T73" fmla="*/ 43 h 57"/>
                    <a:gd name="T74" fmla="*/ 17 w 36"/>
                    <a:gd name="T75" fmla="*/ 44 h 57"/>
                    <a:gd name="T76" fmla="*/ 19 w 36"/>
                    <a:gd name="T77" fmla="*/ 47 h 57"/>
                    <a:gd name="T78" fmla="*/ 21 w 36"/>
                    <a:gd name="T79" fmla="*/ 52 h 57"/>
                    <a:gd name="T80" fmla="*/ 26 w 36"/>
                    <a:gd name="T81" fmla="*/ 57 h 57"/>
                    <a:gd name="T82" fmla="*/ 29 w 36"/>
                    <a:gd name="T83" fmla="*/ 54 h 57"/>
                    <a:gd name="T84" fmla="*/ 34 w 36"/>
                    <a:gd name="T85" fmla="*/ 40 h 57"/>
                    <a:gd name="T86" fmla="*/ 33 w 36"/>
                    <a:gd name="T87" fmla="*/ 40 h 57"/>
                    <a:gd name="T88" fmla="*/ 31 w 36"/>
                    <a:gd name="T89" fmla="*/ 40 h 57"/>
                    <a:gd name="T90" fmla="*/ 27 w 36"/>
                    <a:gd name="T91" fmla="*/ 40 h 57"/>
                    <a:gd name="T92" fmla="*/ 25 w 36"/>
                    <a:gd name="T93" fmla="*/ 40 h 57"/>
                    <a:gd name="T94" fmla="*/ 25 w 36"/>
                    <a:gd name="T95" fmla="*/ 38 h 57"/>
                    <a:gd name="T96" fmla="*/ 29 w 36"/>
                    <a:gd name="T97" fmla="*/ 35 h 57"/>
                    <a:gd name="T98" fmla="*/ 29 w 36"/>
                    <a:gd name="T99" fmla="*/ 34 h 57"/>
                    <a:gd name="T100" fmla="*/ 28 w 36"/>
                    <a:gd name="T101" fmla="*/ 33 h 57"/>
                    <a:gd name="T102" fmla="*/ 28 w 36"/>
                    <a:gd name="T103" fmla="*/ 32 h 57"/>
                    <a:gd name="T104" fmla="*/ 27 w 36"/>
                    <a:gd name="T105" fmla="*/ 32 h 57"/>
                    <a:gd name="T106" fmla="*/ 28 w 36"/>
                    <a:gd name="T107" fmla="*/ 29 h 57"/>
                    <a:gd name="T108" fmla="*/ 25 w 36"/>
                    <a:gd name="T109" fmla="*/ 26 h 57"/>
                    <a:gd name="T110" fmla="*/ 7 w 36"/>
                    <a:gd name="T111" fmla="*/ 4 h 57"/>
                    <a:gd name="T112" fmla="*/ 8 w 36"/>
                    <a:gd name="T113"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57">
                      <a:moveTo>
                        <a:pt x="28" y="29"/>
                      </a:moveTo>
                      <a:cubicBezTo>
                        <a:pt x="29" y="28"/>
                        <a:pt x="29" y="28"/>
                        <a:pt x="29" y="28"/>
                      </a:cubicBezTo>
                      <a:cubicBezTo>
                        <a:pt x="32" y="28"/>
                        <a:pt x="31" y="28"/>
                        <a:pt x="33" y="27"/>
                      </a:cubicBezTo>
                      <a:cubicBezTo>
                        <a:pt x="30" y="28"/>
                        <a:pt x="30" y="28"/>
                        <a:pt x="30" y="28"/>
                      </a:cubicBezTo>
                      <a:cubicBezTo>
                        <a:pt x="30" y="27"/>
                        <a:pt x="29" y="27"/>
                        <a:pt x="27" y="28"/>
                      </a:cubicBezTo>
                      <a:cubicBezTo>
                        <a:pt x="28" y="27"/>
                        <a:pt x="28" y="27"/>
                        <a:pt x="28" y="27"/>
                      </a:cubicBezTo>
                      <a:cubicBezTo>
                        <a:pt x="28" y="27"/>
                        <a:pt x="28" y="27"/>
                        <a:pt x="28" y="27"/>
                      </a:cubicBezTo>
                      <a:cubicBezTo>
                        <a:pt x="30" y="26"/>
                        <a:pt x="24" y="28"/>
                        <a:pt x="25" y="28"/>
                      </a:cubicBezTo>
                      <a:cubicBezTo>
                        <a:pt x="25" y="27"/>
                        <a:pt x="26" y="27"/>
                        <a:pt x="27" y="27"/>
                      </a:cubicBezTo>
                      <a:cubicBezTo>
                        <a:pt x="25" y="27"/>
                        <a:pt x="25" y="27"/>
                        <a:pt x="25" y="27"/>
                      </a:cubicBezTo>
                      <a:cubicBezTo>
                        <a:pt x="25" y="27"/>
                        <a:pt x="26" y="27"/>
                        <a:pt x="26" y="27"/>
                      </a:cubicBezTo>
                      <a:cubicBezTo>
                        <a:pt x="26" y="27"/>
                        <a:pt x="26" y="27"/>
                        <a:pt x="26" y="27"/>
                      </a:cubicBezTo>
                      <a:cubicBezTo>
                        <a:pt x="26" y="27"/>
                        <a:pt x="26" y="27"/>
                        <a:pt x="26" y="27"/>
                      </a:cubicBezTo>
                      <a:cubicBezTo>
                        <a:pt x="25" y="27"/>
                        <a:pt x="24" y="27"/>
                        <a:pt x="23" y="27"/>
                      </a:cubicBezTo>
                      <a:cubicBezTo>
                        <a:pt x="24" y="27"/>
                        <a:pt x="24" y="27"/>
                        <a:pt x="24" y="27"/>
                      </a:cubicBezTo>
                      <a:cubicBezTo>
                        <a:pt x="23" y="27"/>
                        <a:pt x="23" y="27"/>
                        <a:pt x="23" y="27"/>
                      </a:cubicBezTo>
                      <a:cubicBezTo>
                        <a:pt x="24" y="26"/>
                        <a:pt x="26" y="26"/>
                        <a:pt x="25" y="26"/>
                      </a:cubicBezTo>
                      <a:cubicBezTo>
                        <a:pt x="31" y="25"/>
                        <a:pt x="24" y="27"/>
                        <a:pt x="27" y="25"/>
                      </a:cubicBezTo>
                      <a:cubicBezTo>
                        <a:pt x="28" y="25"/>
                        <a:pt x="28" y="25"/>
                        <a:pt x="28" y="25"/>
                      </a:cubicBezTo>
                      <a:cubicBezTo>
                        <a:pt x="31" y="24"/>
                        <a:pt x="30" y="24"/>
                        <a:pt x="31" y="24"/>
                      </a:cubicBezTo>
                      <a:cubicBezTo>
                        <a:pt x="30" y="24"/>
                        <a:pt x="27" y="25"/>
                        <a:pt x="25" y="26"/>
                      </a:cubicBezTo>
                      <a:cubicBezTo>
                        <a:pt x="26" y="25"/>
                        <a:pt x="26" y="25"/>
                        <a:pt x="25" y="25"/>
                      </a:cubicBezTo>
                      <a:cubicBezTo>
                        <a:pt x="27" y="25"/>
                        <a:pt x="26" y="25"/>
                        <a:pt x="26" y="25"/>
                      </a:cubicBezTo>
                      <a:cubicBezTo>
                        <a:pt x="29" y="24"/>
                        <a:pt x="29" y="24"/>
                        <a:pt x="29" y="24"/>
                      </a:cubicBezTo>
                      <a:cubicBezTo>
                        <a:pt x="28" y="24"/>
                        <a:pt x="27" y="25"/>
                        <a:pt x="25" y="25"/>
                      </a:cubicBezTo>
                      <a:cubicBezTo>
                        <a:pt x="26" y="25"/>
                        <a:pt x="28" y="24"/>
                        <a:pt x="29" y="24"/>
                      </a:cubicBezTo>
                      <a:cubicBezTo>
                        <a:pt x="29" y="23"/>
                        <a:pt x="26" y="25"/>
                        <a:pt x="26" y="24"/>
                      </a:cubicBezTo>
                      <a:cubicBezTo>
                        <a:pt x="26" y="24"/>
                        <a:pt x="25" y="24"/>
                        <a:pt x="24" y="24"/>
                      </a:cubicBezTo>
                      <a:cubicBezTo>
                        <a:pt x="25" y="24"/>
                        <a:pt x="25" y="24"/>
                        <a:pt x="26" y="23"/>
                      </a:cubicBezTo>
                      <a:cubicBezTo>
                        <a:pt x="24" y="24"/>
                        <a:pt x="24" y="24"/>
                        <a:pt x="24" y="24"/>
                      </a:cubicBezTo>
                      <a:cubicBezTo>
                        <a:pt x="24" y="24"/>
                        <a:pt x="25" y="24"/>
                        <a:pt x="25" y="23"/>
                      </a:cubicBezTo>
                      <a:cubicBezTo>
                        <a:pt x="24" y="24"/>
                        <a:pt x="23" y="24"/>
                        <a:pt x="22" y="24"/>
                      </a:cubicBezTo>
                      <a:cubicBezTo>
                        <a:pt x="19" y="25"/>
                        <a:pt x="26" y="23"/>
                        <a:pt x="23" y="23"/>
                      </a:cubicBezTo>
                      <a:cubicBezTo>
                        <a:pt x="23" y="23"/>
                        <a:pt x="24" y="23"/>
                        <a:pt x="25" y="23"/>
                      </a:cubicBezTo>
                      <a:cubicBezTo>
                        <a:pt x="23" y="23"/>
                        <a:pt x="23" y="23"/>
                        <a:pt x="21" y="23"/>
                      </a:cubicBezTo>
                      <a:cubicBezTo>
                        <a:pt x="22" y="22"/>
                        <a:pt x="22" y="22"/>
                        <a:pt x="22" y="22"/>
                      </a:cubicBezTo>
                      <a:cubicBezTo>
                        <a:pt x="20" y="23"/>
                        <a:pt x="18" y="23"/>
                        <a:pt x="16" y="23"/>
                      </a:cubicBezTo>
                      <a:cubicBezTo>
                        <a:pt x="15" y="23"/>
                        <a:pt x="15" y="23"/>
                        <a:pt x="14" y="24"/>
                      </a:cubicBezTo>
                      <a:cubicBezTo>
                        <a:pt x="13" y="23"/>
                        <a:pt x="13" y="23"/>
                        <a:pt x="13" y="23"/>
                      </a:cubicBezTo>
                      <a:cubicBezTo>
                        <a:pt x="13" y="23"/>
                        <a:pt x="14" y="23"/>
                        <a:pt x="15" y="23"/>
                      </a:cubicBezTo>
                      <a:cubicBezTo>
                        <a:pt x="15" y="23"/>
                        <a:pt x="15" y="23"/>
                        <a:pt x="14" y="23"/>
                      </a:cubicBezTo>
                      <a:cubicBezTo>
                        <a:pt x="15" y="23"/>
                        <a:pt x="17" y="23"/>
                        <a:pt x="18" y="22"/>
                      </a:cubicBezTo>
                      <a:cubicBezTo>
                        <a:pt x="18" y="23"/>
                        <a:pt x="17" y="23"/>
                        <a:pt x="17" y="23"/>
                      </a:cubicBezTo>
                      <a:cubicBezTo>
                        <a:pt x="18" y="23"/>
                        <a:pt x="20" y="22"/>
                        <a:pt x="21" y="22"/>
                      </a:cubicBezTo>
                      <a:cubicBezTo>
                        <a:pt x="21" y="22"/>
                        <a:pt x="21" y="22"/>
                        <a:pt x="21" y="22"/>
                      </a:cubicBezTo>
                      <a:cubicBezTo>
                        <a:pt x="21" y="22"/>
                        <a:pt x="22" y="22"/>
                        <a:pt x="22" y="22"/>
                      </a:cubicBezTo>
                      <a:cubicBezTo>
                        <a:pt x="22" y="22"/>
                        <a:pt x="22" y="22"/>
                        <a:pt x="21" y="22"/>
                      </a:cubicBezTo>
                      <a:cubicBezTo>
                        <a:pt x="24" y="22"/>
                        <a:pt x="24" y="22"/>
                        <a:pt x="24" y="22"/>
                      </a:cubicBezTo>
                      <a:cubicBezTo>
                        <a:pt x="23" y="22"/>
                        <a:pt x="23" y="22"/>
                        <a:pt x="23" y="22"/>
                      </a:cubicBezTo>
                      <a:cubicBezTo>
                        <a:pt x="24" y="21"/>
                        <a:pt x="24" y="21"/>
                        <a:pt x="24" y="21"/>
                      </a:cubicBezTo>
                      <a:cubicBezTo>
                        <a:pt x="21" y="21"/>
                        <a:pt x="17" y="21"/>
                        <a:pt x="16" y="21"/>
                      </a:cubicBezTo>
                      <a:cubicBezTo>
                        <a:pt x="18" y="21"/>
                        <a:pt x="19" y="21"/>
                        <a:pt x="22" y="20"/>
                      </a:cubicBezTo>
                      <a:cubicBezTo>
                        <a:pt x="19" y="21"/>
                        <a:pt x="23" y="21"/>
                        <a:pt x="22" y="21"/>
                      </a:cubicBezTo>
                      <a:cubicBezTo>
                        <a:pt x="23" y="21"/>
                        <a:pt x="24" y="21"/>
                        <a:pt x="24" y="21"/>
                      </a:cubicBezTo>
                      <a:cubicBezTo>
                        <a:pt x="22" y="20"/>
                        <a:pt x="22" y="20"/>
                        <a:pt x="22" y="20"/>
                      </a:cubicBezTo>
                      <a:cubicBezTo>
                        <a:pt x="24" y="20"/>
                        <a:pt x="23" y="20"/>
                        <a:pt x="24" y="20"/>
                      </a:cubicBezTo>
                      <a:cubicBezTo>
                        <a:pt x="20" y="20"/>
                        <a:pt x="21" y="20"/>
                        <a:pt x="20" y="20"/>
                      </a:cubicBezTo>
                      <a:cubicBezTo>
                        <a:pt x="22" y="20"/>
                        <a:pt x="23" y="20"/>
                        <a:pt x="23" y="20"/>
                      </a:cubicBezTo>
                      <a:cubicBezTo>
                        <a:pt x="26" y="19"/>
                        <a:pt x="18" y="20"/>
                        <a:pt x="20" y="19"/>
                      </a:cubicBezTo>
                      <a:cubicBezTo>
                        <a:pt x="20" y="20"/>
                        <a:pt x="20" y="20"/>
                        <a:pt x="21" y="20"/>
                      </a:cubicBezTo>
                      <a:cubicBezTo>
                        <a:pt x="20" y="20"/>
                        <a:pt x="21" y="19"/>
                        <a:pt x="22" y="19"/>
                      </a:cubicBezTo>
                      <a:cubicBezTo>
                        <a:pt x="22" y="19"/>
                        <a:pt x="22" y="19"/>
                        <a:pt x="22" y="19"/>
                      </a:cubicBezTo>
                      <a:cubicBezTo>
                        <a:pt x="22" y="19"/>
                        <a:pt x="22" y="18"/>
                        <a:pt x="18" y="18"/>
                      </a:cubicBezTo>
                      <a:cubicBezTo>
                        <a:pt x="19" y="18"/>
                        <a:pt x="22" y="18"/>
                        <a:pt x="23" y="18"/>
                      </a:cubicBezTo>
                      <a:cubicBezTo>
                        <a:pt x="23" y="18"/>
                        <a:pt x="20" y="18"/>
                        <a:pt x="17" y="18"/>
                      </a:cubicBezTo>
                      <a:cubicBezTo>
                        <a:pt x="15" y="18"/>
                        <a:pt x="12" y="18"/>
                        <a:pt x="12" y="18"/>
                      </a:cubicBezTo>
                      <a:cubicBezTo>
                        <a:pt x="15" y="18"/>
                        <a:pt x="22" y="17"/>
                        <a:pt x="23" y="17"/>
                      </a:cubicBezTo>
                      <a:cubicBezTo>
                        <a:pt x="24" y="17"/>
                        <a:pt x="24" y="17"/>
                        <a:pt x="23" y="17"/>
                      </a:cubicBezTo>
                      <a:cubicBezTo>
                        <a:pt x="23" y="17"/>
                        <a:pt x="19" y="17"/>
                        <a:pt x="19" y="17"/>
                      </a:cubicBezTo>
                      <a:cubicBezTo>
                        <a:pt x="22" y="17"/>
                        <a:pt x="20" y="17"/>
                        <a:pt x="23" y="17"/>
                      </a:cubicBezTo>
                      <a:cubicBezTo>
                        <a:pt x="22" y="17"/>
                        <a:pt x="18" y="17"/>
                        <a:pt x="18" y="17"/>
                      </a:cubicBezTo>
                      <a:cubicBezTo>
                        <a:pt x="19" y="17"/>
                        <a:pt x="22" y="17"/>
                        <a:pt x="23" y="17"/>
                      </a:cubicBezTo>
                      <a:cubicBezTo>
                        <a:pt x="18" y="16"/>
                        <a:pt x="18" y="16"/>
                        <a:pt x="18" y="16"/>
                      </a:cubicBezTo>
                      <a:cubicBezTo>
                        <a:pt x="19" y="16"/>
                        <a:pt x="22" y="16"/>
                        <a:pt x="24" y="16"/>
                      </a:cubicBezTo>
                      <a:cubicBezTo>
                        <a:pt x="23" y="16"/>
                        <a:pt x="24" y="16"/>
                        <a:pt x="23" y="16"/>
                      </a:cubicBezTo>
                      <a:cubicBezTo>
                        <a:pt x="22" y="16"/>
                        <a:pt x="22" y="16"/>
                        <a:pt x="22" y="16"/>
                      </a:cubicBezTo>
                      <a:cubicBezTo>
                        <a:pt x="23" y="16"/>
                        <a:pt x="16" y="16"/>
                        <a:pt x="16" y="15"/>
                      </a:cubicBezTo>
                      <a:cubicBezTo>
                        <a:pt x="17" y="15"/>
                        <a:pt x="22" y="15"/>
                        <a:pt x="22" y="15"/>
                      </a:cubicBezTo>
                      <a:cubicBezTo>
                        <a:pt x="20" y="15"/>
                        <a:pt x="11" y="14"/>
                        <a:pt x="10" y="14"/>
                      </a:cubicBezTo>
                      <a:cubicBezTo>
                        <a:pt x="11" y="14"/>
                        <a:pt x="11" y="14"/>
                        <a:pt x="11" y="14"/>
                      </a:cubicBezTo>
                      <a:cubicBezTo>
                        <a:pt x="9" y="13"/>
                        <a:pt x="9" y="13"/>
                        <a:pt x="9" y="13"/>
                      </a:cubicBezTo>
                      <a:cubicBezTo>
                        <a:pt x="13" y="14"/>
                        <a:pt x="20" y="15"/>
                        <a:pt x="23" y="15"/>
                      </a:cubicBezTo>
                      <a:cubicBezTo>
                        <a:pt x="24" y="15"/>
                        <a:pt x="24" y="15"/>
                        <a:pt x="24" y="15"/>
                      </a:cubicBezTo>
                      <a:cubicBezTo>
                        <a:pt x="26" y="15"/>
                        <a:pt x="26" y="15"/>
                        <a:pt x="26" y="15"/>
                      </a:cubicBezTo>
                      <a:cubicBezTo>
                        <a:pt x="27" y="15"/>
                        <a:pt x="27" y="15"/>
                        <a:pt x="27" y="15"/>
                      </a:cubicBezTo>
                      <a:cubicBezTo>
                        <a:pt x="24" y="14"/>
                        <a:pt x="24" y="14"/>
                        <a:pt x="22" y="14"/>
                      </a:cubicBezTo>
                      <a:cubicBezTo>
                        <a:pt x="25" y="15"/>
                        <a:pt x="25" y="15"/>
                        <a:pt x="25" y="15"/>
                      </a:cubicBezTo>
                      <a:cubicBezTo>
                        <a:pt x="22" y="15"/>
                        <a:pt x="17" y="14"/>
                        <a:pt x="18" y="14"/>
                      </a:cubicBezTo>
                      <a:cubicBezTo>
                        <a:pt x="19" y="14"/>
                        <a:pt x="23" y="14"/>
                        <a:pt x="23" y="14"/>
                      </a:cubicBezTo>
                      <a:cubicBezTo>
                        <a:pt x="23" y="14"/>
                        <a:pt x="22" y="14"/>
                        <a:pt x="22" y="14"/>
                      </a:cubicBezTo>
                      <a:cubicBezTo>
                        <a:pt x="24" y="14"/>
                        <a:pt x="24" y="14"/>
                        <a:pt x="24" y="14"/>
                      </a:cubicBezTo>
                      <a:cubicBezTo>
                        <a:pt x="25" y="14"/>
                        <a:pt x="20" y="13"/>
                        <a:pt x="23" y="13"/>
                      </a:cubicBezTo>
                      <a:cubicBezTo>
                        <a:pt x="23" y="13"/>
                        <a:pt x="26" y="13"/>
                        <a:pt x="25" y="13"/>
                      </a:cubicBezTo>
                      <a:cubicBezTo>
                        <a:pt x="22" y="13"/>
                        <a:pt x="12" y="12"/>
                        <a:pt x="10" y="12"/>
                      </a:cubicBezTo>
                      <a:cubicBezTo>
                        <a:pt x="10" y="12"/>
                        <a:pt x="13" y="11"/>
                        <a:pt x="14" y="12"/>
                      </a:cubicBezTo>
                      <a:cubicBezTo>
                        <a:pt x="17" y="12"/>
                        <a:pt x="20" y="12"/>
                        <a:pt x="22" y="12"/>
                      </a:cubicBezTo>
                      <a:cubicBezTo>
                        <a:pt x="21" y="12"/>
                        <a:pt x="21" y="12"/>
                        <a:pt x="20" y="12"/>
                      </a:cubicBezTo>
                      <a:cubicBezTo>
                        <a:pt x="21" y="12"/>
                        <a:pt x="23" y="12"/>
                        <a:pt x="22" y="12"/>
                      </a:cubicBezTo>
                      <a:cubicBezTo>
                        <a:pt x="20" y="12"/>
                        <a:pt x="23" y="12"/>
                        <a:pt x="20" y="12"/>
                      </a:cubicBezTo>
                      <a:cubicBezTo>
                        <a:pt x="19" y="12"/>
                        <a:pt x="21" y="12"/>
                        <a:pt x="20" y="11"/>
                      </a:cubicBezTo>
                      <a:cubicBezTo>
                        <a:pt x="19" y="11"/>
                        <a:pt x="15" y="10"/>
                        <a:pt x="14" y="10"/>
                      </a:cubicBezTo>
                      <a:cubicBezTo>
                        <a:pt x="14" y="10"/>
                        <a:pt x="15" y="10"/>
                        <a:pt x="16" y="10"/>
                      </a:cubicBezTo>
                      <a:cubicBezTo>
                        <a:pt x="16" y="10"/>
                        <a:pt x="17" y="10"/>
                        <a:pt x="17" y="9"/>
                      </a:cubicBezTo>
                      <a:cubicBezTo>
                        <a:pt x="18" y="10"/>
                        <a:pt x="19" y="10"/>
                        <a:pt x="20" y="10"/>
                      </a:cubicBezTo>
                      <a:cubicBezTo>
                        <a:pt x="20" y="10"/>
                        <a:pt x="19" y="9"/>
                        <a:pt x="19" y="9"/>
                      </a:cubicBezTo>
                      <a:cubicBezTo>
                        <a:pt x="21" y="10"/>
                        <a:pt x="19" y="10"/>
                        <a:pt x="22" y="10"/>
                      </a:cubicBezTo>
                      <a:cubicBezTo>
                        <a:pt x="20" y="10"/>
                        <a:pt x="20" y="9"/>
                        <a:pt x="19" y="9"/>
                      </a:cubicBezTo>
                      <a:cubicBezTo>
                        <a:pt x="16" y="8"/>
                        <a:pt x="18" y="9"/>
                        <a:pt x="19" y="10"/>
                      </a:cubicBezTo>
                      <a:cubicBezTo>
                        <a:pt x="16" y="9"/>
                        <a:pt x="12" y="8"/>
                        <a:pt x="11" y="7"/>
                      </a:cubicBezTo>
                      <a:cubicBezTo>
                        <a:pt x="10" y="6"/>
                        <a:pt x="13" y="7"/>
                        <a:pt x="13" y="7"/>
                      </a:cubicBezTo>
                      <a:cubicBezTo>
                        <a:pt x="14" y="7"/>
                        <a:pt x="7" y="5"/>
                        <a:pt x="10" y="5"/>
                      </a:cubicBezTo>
                      <a:cubicBezTo>
                        <a:pt x="12" y="5"/>
                        <a:pt x="14" y="6"/>
                        <a:pt x="15" y="7"/>
                      </a:cubicBezTo>
                      <a:cubicBezTo>
                        <a:pt x="16" y="7"/>
                        <a:pt x="14" y="7"/>
                        <a:pt x="14" y="7"/>
                      </a:cubicBezTo>
                      <a:cubicBezTo>
                        <a:pt x="15" y="7"/>
                        <a:pt x="15" y="7"/>
                        <a:pt x="15" y="7"/>
                      </a:cubicBezTo>
                      <a:cubicBezTo>
                        <a:pt x="16" y="7"/>
                        <a:pt x="16" y="7"/>
                        <a:pt x="16" y="7"/>
                      </a:cubicBezTo>
                      <a:cubicBezTo>
                        <a:pt x="17" y="8"/>
                        <a:pt x="16" y="6"/>
                        <a:pt x="18" y="6"/>
                      </a:cubicBezTo>
                      <a:cubicBezTo>
                        <a:pt x="17" y="6"/>
                        <a:pt x="17" y="6"/>
                        <a:pt x="16" y="6"/>
                      </a:cubicBezTo>
                      <a:cubicBezTo>
                        <a:pt x="16" y="6"/>
                        <a:pt x="16" y="6"/>
                        <a:pt x="16" y="6"/>
                      </a:cubicBezTo>
                      <a:cubicBezTo>
                        <a:pt x="14" y="5"/>
                        <a:pt x="14" y="5"/>
                        <a:pt x="13" y="5"/>
                      </a:cubicBezTo>
                      <a:cubicBezTo>
                        <a:pt x="12" y="4"/>
                        <a:pt x="10" y="3"/>
                        <a:pt x="11" y="3"/>
                      </a:cubicBezTo>
                      <a:cubicBezTo>
                        <a:pt x="14" y="4"/>
                        <a:pt x="14" y="4"/>
                        <a:pt x="14" y="4"/>
                      </a:cubicBezTo>
                      <a:cubicBezTo>
                        <a:pt x="13" y="4"/>
                        <a:pt x="12" y="4"/>
                        <a:pt x="13" y="4"/>
                      </a:cubicBezTo>
                      <a:cubicBezTo>
                        <a:pt x="12" y="3"/>
                        <a:pt x="16" y="5"/>
                        <a:pt x="13" y="3"/>
                      </a:cubicBezTo>
                      <a:cubicBezTo>
                        <a:pt x="12" y="3"/>
                        <a:pt x="12" y="3"/>
                        <a:pt x="12" y="3"/>
                      </a:cubicBezTo>
                      <a:cubicBezTo>
                        <a:pt x="11" y="2"/>
                        <a:pt x="8" y="1"/>
                        <a:pt x="9" y="1"/>
                      </a:cubicBezTo>
                      <a:cubicBezTo>
                        <a:pt x="7" y="0"/>
                        <a:pt x="9" y="1"/>
                        <a:pt x="7" y="0"/>
                      </a:cubicBezTo>
                      <a:cubicBezTo>
                        <a:pt x="10" y="1"/>
                        <a:pt x="6" y="1"/>
                        <a:pt x="10" y="2"/>
                      </a:cubicBezTo>
                      <a:cubicBezTo>
                        <a:pt x="7" y="1"/>
                        <a:pt x="8" y="2"/>
                        <a:pt x="5" y="2"/>
                      </a:cubicBezTo>
                      <a:cubicBezTo>
                        <a:pt x="6" y="2"/>
                        <a:pt x="7" y="2"/>
                        <a:pt x="6" y="2"/>
                      </a:cubicBezTo>
                      <a:cubicBezTo>
                        <a:pt x="7" y="2"/>
                        <a:pt x="7" y="2"/>
                        <a:pt x="7" y="2"/>
                      </a:cubicBezTo>
                      <a:cubicBezTo>
                        <a:pt x="7" y="2"/>
                        <a:pt x="7" y="2"/>
                        <a:pt x="7" y="2"/>
                      </a:cubicBezTo>
                      <a:cubicBezTo>
                        <a:pt x="7" y="2"/>
                        <a:pt x="7" y="2"/>
                        <a:pt x="7" y="2"/>
                      </a:cubicBezTo>
                      <a:cubicBezTo>
                        <a:pt x="7" y="3"/>
                        <a:pt x="7" y="3"/>
                        <a:pt x="7" y="2"/>
                      </a:cubicBezTo>
                      <a:cubicBezTo>
                        <a:pt x="8" y="3"/>
                        <a:pt x="8" y="3"/>
                        <a:pt x="8" y="3"/>
                      </a:cubicBezTo>
                      <a:cubicBezTo>
                        <a:pt x="10" y="3"/>
                        <a:pt x="10" y="4"/>
                        <a:pt x="11" y="4"/>
                      </a:cubicBezTo>
                      <a:cubicBezTo>
                        <a:pt x="10" y="4"/>
                        <a:pt x="10" y="4"/>
                        <a:pt x="9" y="4"/>
                      </a:cubicBezTo>
                      <a:cubicBezTo>
                        <a:pt x="10" y="4"/>
                        <a:pt x="10" y="4"/>
                        <a:pt x="10" y="4"/>
                      </a:cubicBezTo>
                      <a:cubicBezTo>
                        <a:pt x="9" y="4"/>
                        <a:pt x="7" y="4"/>
                        <a:pt x="7" y="3"/>
                      </a:cubicBezTo>
                      <a:cubicBezTo>
                        <a:pt x="6" y="4"/>
                        <a:pt x="6" y="4"/>
                        <a:pt x="6" y="4"/>
                      </a:cubicBezTo>
                      <a:cubicBezTo>
                        <a:pt x="5" y="4"/>
                        <a:pt x="5" y="4"/>
                        <a:pt x="5" y="4"/>
                      </a:cubicBezTo>
                      <a:cubicBezTo>
                        <a:pt x="5" y="4"/>
                        <a:pt x="7" y="5"/>
                        <a:pt x="6" y="5"/>
                      </a:cubicBezTo>
                      <a:cubicBezTo>
                        <a:pt x="7" y="6"/>
                        <a:pt x="7" y="6"/>
                        <a:pt x="7" y="6"/>
                      </a:cubicBezTo>
                      <a:cubicBezTo>
                        <a:pt x="6" y="5"/>
                        <a:pt x="6" y="5"/>
                        <a:pt x="6" y="5"/>
                      </a:cubicBezTo>
                      <a:cubicBezTo>
                        <a:pt x="6" y="6"/>
                        <a:pt x="9" y="7"/>
                        <a:pt x="6" y="7"/>
                      </a:cubicBezTo>
                      <a:cubicBezTo>
                        <a:pt x="6" y="8"/>
                        <a:pt x="7" y="8"/>
                        <a:pt x="6" y="8"/>
                      </a:cubicBezTo>
                      <a:cubicBezTo>
                        <a:pt x="5" y="8"/>
                        <a:pt x="5" y="8"/>
                        <a:pt x="5" y="8"/>
                      </a:cubicBezTo>
                      <a:cubicBezTo>
                        <a:pt x="5" y="8"/>
                        <a:pt x="3" y="9"/>
                        <a:pt x="5" y="9"/>
                      </a:cubicBezTo>
                      <a:cubicBezTo>
                        <a:pt x="0" y="9"/>
                        <a:pt x="3" y="10"/>
                        <a:pt x="3" y="10"/>
                      </a:cubicBezTo>
                      <a:cubicBezTo>
                        <a:pt x="5" y="11"/>
                        <a:pt x="5" y="11"/>
                        <a:pt x="5" y="11"/>
                      </a:cubicBezTo>
                      <a:cubicBezTo>
                        <a:pt x="5" y="11"/>
                        <a:pt x="5" y="11"/>
                        <a:pt x="6" y="12"/>
                      </a:cubicBezTo>
                      <a:cubicBezTo>
                        <a:pt x="8" y="12"/>
                        <a:pt x="8" y="12"/>
                        <a:pt x="8" y="12"/>
                      </a:cubicBezTo>
                      <a:cubicBezTo>
                        <a:pt x="9" y="12"/>
                        <a:pt x="6" y="13"/>
                        <a:pt x="6" y="13"/>
                      </a:cubicBezTo>
                      <a:cubicBezTo>
                        <a:pt x="6" y="13"/>
                        <a:pt x="6" y="13"/>
                        <a:pt x="6" y="13"/>
                      </a:cubicBezTo>
                      <a:cubicBezTo>
                        <a:pt x="2" y="13"/>
                        <a:pt x="9" y="14"/>
                        <a:pt x="6" y="15"/>
                      </a:cubicBezTo>
                      <a:cubicBezTo>
                        <a:pt x="7" y="15"/>
                        <a:pt x="7" y="15"/>
                        <a:pt x="6" y="15"/>
                      </a:cubicBezTo>
                      <a:cubicBezTo>
                        <a:pt x="6" y="15"/>
                        <a:pt x="6" y="15"/>
                        <a:pt x="6" y="15"/>
                      </a:cubicBezTo>
                      <a:cubicBezTo>
                        <a:pt x="6" y="15"/>
                        <a:pt x="6" y="15"/>
                        <a:pt x="6" y="15"/>
                      </a:cubicBezTo>
                      <a:cubicBezTo>
                        <a:pt x="6" y="15"/>
                        <a:pt x="5" y="15"/>
                        <a:pt x="5" y="15"/>
                      </a:cubicBezTo>
                      <a:cubicBezTo>
                        <a:pt x="6" y="15"/>
                        <a:pt x="6" y="15"/>
                        <a:pt x="6" y="15"/>
                      </a:cubicBezTo>
                      <a:cubicBezTo>
                        <a:pt x="6" y="15"/>
                        <a:pt x="6" y="15"/>
                        <a:pt x="7" y="15"/>
                      </a:cubicBezTo>
                      <a:cubicBezTo>
                        <a:pt x="5" y="15"/>
                        <a:pt x="5" y="15"/>
                        <a:pt x="5" y="15"/>
                      </a:cubicBezTo>
                      <a:cubicBezTo>
                        <a:pt x="5" y="16"/>
                        <a:pt x="5" y="16"/>
                        <a:pt x="5" y="16"/>
                      </a:cubicBezTo>
                      <a:cubicBezTo>
                        <a:pt x="4" y="16"/>
                        <a:pt x="6" y="16"/>
                        <a:pt x="7" y="16"/>
                      </a:cubicBezTo>
                      <a:cubicBezTo>
                        <a:pt x="8" y="16"/>
                        <a:pt x="8" y="16"/>
                        <a:pt x="9" y="16"/>
                      </a:cubicBezTo>
                      <a:cubicBezTo>
                        <a:pt x="5" y="16"/>
                        <a:pt x="10" y="16"/>
                        <a:pt x="6" y="16"/>
                      </a:cubicBezTo>
                      <a:cubicBezTo>
                        <a:pt x="8" y="16"/>
                        <a:pt x="7" y="17"/>
                        <a:pt x="11" y="17"/>
                      </a:cubicBezTo>
                      <a:cubicBezTo>
                        <a:pt x="10" y="17"/>
                        <a:pt x="10" y="17"/>
                        <a:pt x="10" y="17"/>
                      </a:cubicBezTo>
                      <a:cubicBezTo>
                        <a:pt x="10" y="17"/>
                        <a:pt x="9" y="17"/>
                        <a:pt x="10" y="17"/>
                      </a:cubicBezTo>
                      <a:cubicBezTo>
                        <a:pt x="8" y="18"/>
                        <a:pt x="8" y="18"/>
                        <a:pt x="8" y="18"/>
                      </a:cubicBezTo>
                      <a:cubicBezTo>
                        <a:pt x="11" y="18"/>
                        <a:pt x="11" y="18"/>
                        <a:pt x="11" y="18"/>
                      </a:cubicBezTo>
                      <a:cubicBezTo>
                        <a:pt x="10" y="18"/>
                        <a:pt x="9" y="18"/>
                        <a:pt x="7" y="18"/>
                      </a:cubicBezTo>
                      <a:cubicBezTo>
                        <a:pt x="10" y="18"/>
                        <a:pt x="8" y="19"/>
                        <a:pt x="11" y="19"/>
                      </a:cubicBezTo>
                      <a:cubicBezTo>
                        <a:pt x="9" y="19"/>
                        <a:pt x="9" y="19"/>
                        <a:pt x="9" y="19"/>
                      </a:cubicBezTo>
                      <a:cubicBezTo>
                        <a:pt x="10" y="19"/>
                        <a:pt x="12" y="19"/>
                        <a:pt x="10" y="19"/>
                      </a:cubicBezTo>
                      <a:cubicBezTo>
                        <a:pt x="7" y="20"/>
                        <a:pt x="10" y="21"/>
                        <a:pt x="7" y="22"/>
                      </a:cubicBezTo>
                      <a:cubicBezTo>
                        <a:pt x="12" y="21"/>
                        <a:pt x="5" y="23"/>
                        <a:pt x="9" y="22"/>
                      </a:cubicBezTo>
                      <a:cubicBezTo>
                        <a:pt x="8" y="23"/>
                        <a:pt x="7" y="23"/>
                        <a:pt x="6" y="23"/>
                      </a:cubicBezTo>
                      <a:cubicBezTo>
                        <a:pt x="7" y="23"/>
                        <a:pt x="5" y="24"/>
                        <a:pt x="8" y="24"/>
                      </a:cubicBezTo>
                      <a:cubicBezTo>
                        <a:pt x="7" y="24"/>
                        <a:pt x="6" y="24"/>
                        <a:pt x="6" y="24"/>
                      </a:cubicBezTo>
                      <a:cubicBezTo>
                        <a:pt x="6" y="24"/>
                        <a:pt x="7" y="24"/>
                        <a:pt x="6" y="24"/>
                      </a:cubicBezTo>
                      <a:cubicBezTo>
                        <a:pt x="5" y="24"/>
                        <a:pt x="5" y="24"/>
                        <a:pt x="4" y="24"/>
                      </a:cubicBezTo>
                      <a:cubicBezTo>
                        <a:pt x="5" y="25"/>
                        <a:pt x="8" y="24"/>
                        <a:pt x="11" y="24"/>
                      </a:cubicBezTo>
                      <a:cubicBezTo>
                        <a:pt x="10" y="24"/>
                        <a:pt x="10" y="24"/>
                        <a:pt x="12" y="24"/>
                      </a:cubicBezTo>
                      <a:cubicBezTo>
                        <a:pt x="11" y="24"/>
                        <a:pt x="10" y="25"/>
                        <a:pt x="10" y="24"/>
                      </a:cubicBezTo>
                      <a:cubicBezTo>
                        <a:pt x="10" y="24"/>
                        <a:pt x="8" y="26"/>
                        <a:pt x="11" y="25"/>
                      </a:cubicBezTo>
                      <a:cubicBezTo>
                        <a:pt x="10" y="25"/>
                        <a:pt x="11" y="25"/>
                        <a:pt x="11" y="25"/>
                      </a:cubicBezTo>
                      <a:cubicBezTo>
                        <a:pt x="11" y="26"/>
                        <a:pt x="11" y="26"/>
                        <a:pt x="11" y="26"/>
                      </a:cubicBezTo>
                      <a:cubicBezTo>
                        <a:pt x="11" y="26"/>
                        <a:pt x="11" y="26"/>
                        <a:pt x="11" y="26"/>
                      </a:cubicBezTo>
                      <a:cubicBezTo>
                        <a:pt x="14" y="25"/>
                        <a:pt x="12" y="26"/>
                        <a:pt x="13" y="26"/>
                      </a:cubicBezTo>
                      <a:cubicBezTo>
                        <a:pt x="12" y="26"/>
                        <a:pt x="12" y="26"/>
                        <a:pt x="12" y="26"/>
                      </a:cubicBezTo>
                      <a:cubicBezTo>
                        <a:pt x="10" y="27"/>
                        <a:pt x="13" y="26"/>
                        <a:pt x="11" y="27"/>
                      </a:cubicBezTo>
                      <a:cubicBezTo>
                        <a:pt x="13" y="27"/>
                        <a:pt x="13" y="27"/>
                        <a:pt x="13" y="27"/>
                      </a:cubicBezTo>
                      <a:cubicBezTo>
                        <a:pt x="17" y="26"/>
                        <a:pt x="11" y="28"/>
                        <a:pt x="12" y="28"/>
                      </a:cubicBezTo>
                      <a:cubicBezTo>
                        <a:pt x="13" y="28"/>
                        <a:pt x="13" y="28"/>
                        <a:pt x="13" y="28"/>
                      </a:cubicBezTo>
                      <a:cubicBezTo>
                        <a:pt x="15" y="27"/>
                        <a:pt x="8" y="30"/>
                        <a:pt x="8" y="30"/>
                      </a:cubicBezTo>
                      <a:cubicBezTo>
                        <a:pt x="7" y="30"/>
                        <a:pt x="7" y="30"/>
                        <a:pt x="7" y="30"/>
                      </a:cubicBezTo>
                      <a:cubicBezTo>
                        <a:pt x="4" y="31"/>
                        <a:pt x="9" y="29"/>
                        <a:pt x="10" y="30"/>
                      </a:cubicBezTo>
                      <a:cubicBezTo>
                        <a:pt x="9" y="30"/>
                        <a:pt x="6" y="30"/>
                        <a:pt x="6" y="31"/>
                      </a:cubicBezTo>
                      <a:cubicBezTo>
                        <a:pt x="5" y="31"/>
                        <a:pt x="11" y="30"/>
                        <a:pt x="8" y="31"/>
                      </a:cubicBezTo>
                      <a:cubicBezTo>
                        <a:pt x="9" y="31"/>
                        <a:pt x="10" y="31"/>
                        <a:pt x="11" y="31"/>
                      </a:cubicBezTo>
                      <a:cubicBezTo>
                        <a:pt x="12" y="31"/>
                        <a:pt x="8" y="33"/>
                        <a:pt x="11" y="32"/>
                      </a:cubicBezTo>
                      <a:cubicBezTo>
                        <a:pt x="11" y="32"/>
                        <a:pt x="10" y="32"/>
                        <a:pt x="10" y="32"/>
                      </a:cubicBezTo>
                      <a:cubicBezTo>
                        <a:pt x="11" y="32"/>
                        <a:pt x="12" y="32"/>
                        <a:pt x="13" y="32"/>
                      </a:cubicBezTo>
                      <a:cubicBezTo>
                        <a:pt x="10" y="33"/>
                        <a:pt x="11" y="33"/>
                        <a:pt x="12" y="33"/>
                      </a:cubicBezTo>
                      <a:cubicBezTo>
                        <a:pt x="13" y="33"/>
                        <a:pt x="14" y="33"/>
                        <a:pt x="11" y="34"/>
                      </a:cubicBezTo>
                      <a:cubicBezTo>
                        <a:pt x="11" y="34"/>
                        <a:pt x="11" y="34"/>
                        <a:pt x="11" y="34"/>
                      </a:cubicBezTo>
                      <a:cubicBezTo>
                        <a:pt x="11" y="34"/>
                        <a:pt x="11" y="34"/>
                        <a:pt x="11" y="34"/>
                      </a:cubicBezTo>
                      <a:cubicBezTo>
                        <a:pt x="11" y="35"/>
                        <a:pt x="12" y="35"/>
                        <a:pt x="13" y="34"/>
                      </a:cubicBezTo>
                      <a:cubicBezTo>
                        <a:pt x="13" y="35"/>
                        <a:pt x="13" y="35"/>
                        <a:pt x="12" y="35"/>
                      </a:cubicBezTo>
                      <a:cubicBezTo>
                        <a:pt x="11" y="36"/>
                        <a:pt x="12" y="36"/>
                        <a:pt x="15" y="35"/>
                      </a:cubicBezTo>
                      <a:cubicBezTo>
                        <a:pt x="13" y="36"/>
                        <a:pt x="13" y="36"/>
                        <a:pt x="13" y="36"/>
                      </a:cubicBezTo>
                      <a:cubicBezTo>
                        <a:pt x="14" y="36"/>
                        <a:pt x="10" y="38"/>
                        <a:pt x="13" y="38"/>
                      </a:cubicBezTo>
                      <a:cubicBezTo>
                        <a:pt x="12" y="38"/>
                        <a:pt x="12" y="38"/>
                        <a:pt x="12" y="38"/>
                      </a:cubicBezTo>
                      <a:cubicBezTo>
                        <a:pt x="14" y="38"/>
                        <a:pt x="8" y="42"/>
                        <a:pt x="14" y="39"/>
                      </a:cubicBezTo>
                      <a:cubicBezTo>
                        <a:pt x="16" y="39"/>
                        <a:pt x="16" y="39"/>
                        <a:pt x="16" y="39"/>
                      </a:cubicBezTo>
                      <a:cubicBezTo>
                        <a:pt x="16" y="38"/>
                        <a:pt x="19" y="38"/>
                        <a:pt x="20" y="37"/>
                      </a:cubicBezTo>
                      <a:cubicBezTo>
                        <a:pt x="20" y="37"/>
                        <a:pt x="18" y="38"/>
                        <a:pt x="18" y="38"/>
                      </a:cubicBezTo>
                      <a:cubicBezTo>
                        <a:pt x="18" y="38"/>
                        <a:pt x="18" y="38"/>
                        <a:pt x="18" y="38"/>
                      </a:cubicBezTo>
                      <a:cubicBezTo>
                        <a:pt x="15" y="40"/>
                        <a:pt x="17" y="39"/>
                        <a:pt x="15" y="40"/>
                      </a:cubicBezTo>
                      <a:cubicBezTo>
                        <a:pt x="16" y="41"/>
                        <a:pt x="14" y="43"/>
                        <a:pt x="15" y="45"/>
                      </a:cubicBezTo>
                      <a:cubicBezTo>
                        <a:pt x="17" y="43"/>
                        <a:pt x="17" y="43"/>
                        <a:pt x="17" y="43"/>
                      </a:cubicBezTo>
                      <a:cubicBezTo>
                        <a:pt x="17" y="43"/>
                        <a:pt x="17" y="43"/>
                        <a:pt x="17" y="43"/>
                      </a:cubicBezTo>
                      <a:cubicBezTo>
                        <a:pt x="17" y="44"/>
                        <a:pt x="15" y="45"/>
                        <a:pt x="15" y="44"/>
                      </a:cubicBezTo>
                      <a:cubicBezTo>
                        <a:pt x="14" y="45"/>
                        <a:pt x="17" y="44"/>
                        <a:pt x="17" y="44"/>
                      </a:cubicBezTo>
                      <a:cubicBezTo>
                        <a:pt x="17" y="45"/>
                        <a:pt x="14" y="45"/>
                        <a:pt x="14" y="45"/>
                      </a:cubicBezTo>
                      <a:cubicBezTo>
                        <a:pt x="15" y="46"/>
                        <a:pt x="15" y="46"/>
                        <a:pt x="15" y="46"/>
                      </a:cubicBezTo>
                      <a:cubicBezTo>
                        <a:pt x="15" y="45"/>
                        <a:pt x="15" y="45"/>
                        <a:pt x="15" y="45"/>
                      </a:cubicBezTo>
                      <a:cubicBezTo>
                        <a:pt x="16" y="45"/>
                        <a:pt x="17" y="44"/>
                        <a:pt x="17" y="44"/>
                      </a:cubicBezTo>
                      <a:cubicBezTo>
                        <a:pt x="17" y="45"/>
                        <a:pt x="16" y="46"/>
                        <a:pt x="16" y="46"/>
                      </a:cubicBezTo>
                      <a:cubicBezTo>
                        <a:pt x="16" y="46"/>
                        <a:pt x="16" y="46"/>
                        <a:pt x="16" y="46"/>
                      </a:cubicBezTo>
                      <a:cubicBezTo>
                        <a:pt x="16" y="46"/>
                        <a:pt x="16" y="46"/>
                        <a:pt x="16" y="46"/>
                      </a:cubicBezTo>
                      <a:cubicBezTo>
                        <a:pt x="18" y="45"/>
                        <a:pt x="18" y="45"/>
                        <a:pt x="18" y="45"/>
                      </a:cubicBezTo>
                      <a:cubicBezTo>
                        <a:pt x="19" y="44"/>
                        <a:pt x="18" y="45"/>
                        <a:pt x="20" y="44"/>
                      </a:cubicBezTo>
                      <a:cubicBezTo>
                        <a:pt x="17" y="46"/>
                        <a:pt x="20" y="46"/>
                        <a:pt x="19" y="47"/>
                      </a:cubicBezTo>
                      <a:cubicBezTo>
                        <a:pt x="20" y="46"/>
                        <a:pt x="20" y="46"/>
                        <a:pt x="21" y="47"/>
                      </a:cubicBezTo>
                      <a:cubicBezTo>
                        <a:pt x="21" y="46"/>
                        <a:pt x="23" y="45"/>
                        <a:pt x="23" y="45"/>
                      </a:cubicBezTo>
                      <a:cubicBezTo>
                        <a:pt x="19" y="49"/>
                        <a:pt x="21" y="47"/>
                        <a:pt x="19" y="50"/>
                      </a:cubicBezTo>
                      <a:cubicBezTo>
                        <a:pt x="20" y="48"/>
                        <a:pt x="20" y="50"/>
                        <a:pt x="22" y="47"/>
                      </a:cubicBezTo>
                      <a:cubicBezTo>
                        <a:pt x="22" y="48"/>
                        <a:pt x="21" y="49"/>
                        <a:pt x="20" y="50"/>
                      </a:cubicBezTo>
                      <a:cubicBezTo>
                        <a:pt x="22" y="49"/>
                        <a:pt x="20" y="52"/>
                        <a:pt x="21" y="52"/>
                      </a:cubicBezTo>
                      <a:cubicBezTo>
                        <a:pt x="22" y="51"/>
                        <a:pt x="22" y="51"/>
                        <a:pt x="23" y="50"/>
                      </a:cubicBezTo>
                      <a:cubicBezTo>
                        <a:pt x="21" y="53"/>
                        <a:pt x="21" y="53"/>
                        <a:pt x="21" y="53"/>
                      </a:cubicBezTo>
                      <a:cubicBezTo>
                        <a:pt x="22" y="53"/>
                        <a:pt x="24" y="50"/>
                        <a:pt x="23" y="52"/>
                      </a:cubicBezTo>
                      <a:cubicBezTo>
                        <a:pt x="23" y="51"/>
                        <a:pt x="24" y="51"/>
                        <a:pt x="24" y="51"/>
                      </a:cubicBezTo>
                      <a:cubicBezTo>
                        <a:pt x="23" y="53"/>
                        <a:pt x="24" y="53"/>
                        <a:pt x="25" y="53"/>
                      </a:cubicBezTo>
                      <a:cubicBezTo>
                        <a:pt x="26" y="53"/>
                        <a:pt x="27" y="54"/>
                        <a:pt x="26" y="57"/>
                      </a:cubicBezTo>
                      <a:cubicBezTo>
                        <a:pt x="27" y="56"/>
                        <a:pt x="27" y="55"/>
                        <a:pt x="27" y="56"/>
                      </a:cubicBezTo>
                      <a:cubicBezTo>
                        <a:pt x="27" y="55"/>
                        <a:pt x="28" y="54"/>
                        <a:pt x="28" y="53"/>
                      </a:cubicBezTo>
                      <a:cubicBezTo>
                        <a:pt x="28" y="53"/>
                        <a:pt x="28" y="54"/>
                        <a:pt x="28" y="55"/>
                      </a:cubicBezTo>
                      <a:cubicBezTo>
                        <a:pt x="28" y="55"/>
                        <a:pt x="28" y="56"/>
                        <a:pt x="28" y="56"/>
                      </a:cubicBezTo>
                      <a:cubicBezTo>
                        <a:pt x="29" y="54"/>
                        <a:pt x="29" y="56"/>
                        <a:pt x="30" y="54"/>
                      </a:cubicBezTo>
                      <a:cubicBezTo>
                        <a:pt x="29" y="54"/>
                        <a:pt x="29" y="54"/>
                        <a:pt x="29" y="54"/>
                      </a:cubicBezTo>
                      <a:cubicBezTo>
                        <a:pt x="31" y="52"/>
                        <a:pt x="32" y="48"/>
                        <a:pt x="34" y="45"/>
                      </a:cubicBezTo>
                      <a:cubicBezTo>
                        <a:pt x="32" y="48"/>
                        <a:pt x="36" y="40"/>
                        <a:pt x="33" y="44"/>
                      </a:cubicBezTo>
                      <a:cubicBezTo>
                        <a:pt x="33" y="43"/>
                        <a:pt x="34" y="43"/>
                        <a:pt x="34" y="42"/>
                      </a:cubicBezTo>
                      <a:cubicBezTo>
                        <a:pt x="33" y="44"/>
                        <a:pt x="33" y="44"/>
                        <a:pt x="33" y="43"/>
                      </a:cubicBezTo>
                      <a:cubicBezTo>
                        <a:pt x="34" y="43"/>
                        <a:pt x="34" y="43"/>
                        <a:pt x="34" y="43"/>
                      </a:cubicBezTo>
                      <a:cubicBezTo>
                        <a:pt x="33" y="43"/>
                        <a:pt x="34" y="42"/>
                        <a:pt x="34" y="40"/>
                      </a:cubicBezTo>
                      <a:cubicBezTo>
                        <a:pt x="33" y="42"/>
                        <a:pt x="33" y="42"/>
                        <a:pt x="33" y="42"/>
                      </a:cubicBezTo>
                      <a:cubicBezTo>
                        <a:pt x="33" y="42"/>
                        <a:pt x="33" y="41"/>
                        <a:pt x="33" y="41"/>
                      </a:cubicBezTo>
                      <a:cubicBezTo>
                        <a:pt x="32" y="43"/>
                        <a:pt x="34" y="41"/>
                        <a:pt x="32" y="44"/>
                      </a:cubicBezTo>
                      <a:cubicBezTo>
                        <a:pt x="34" y="40"/>
                        <a:pt x="31" y="43"/>
                        <a:pt x="34" y="40"/>
                      </a:cubicBezTo>
                      <a:cubicBezTo>
                        <a:pt x="34" y="39"/>
                        <a:pt x="32" y="41"/>
                        <a:pt x="32" y="41"/>
                      </a:cubicBezTo>
                      <a:cubicBezTo>
                        <a:pt x="33" y="40"/>
                        <a:pt x="33" y="40"/>
                        <a:pt x="33" y="40"/>
                      </a:cubicBezTo>
                      <a:cubicBezTo>
                        <a:pt x="32" y="41"/>
                        <a:pt x="32" y="41"/>
                        <a:pt x="32" y="41"/>
                      </a:cubicBezTo>
                      <a:cubicBezTo>
                        <a:pt x="32" y="41"/>
                        <a:pt x="33" y="40"/>
                        <a:pt x="34" y="39"/>
                      </a:cubicBezTo>
                      <a:cubicBezTo>
                        <a:pt x="34" y="39"/>
                        <a:pt x="34" y="39"/>
                        <a:pt x="34" y="39"/>
                      </a:cubicBezTo>
                      <a:cubicBezTo>
                        <a:pt x="35" y="38"/>
                        <a:pt x="33" y="39"/>
                        <a:pt x="34" y="39"/>
                      </a:cubicBezTo>
                      <a:cubicBezTo>
                        <a:pt x="33" y="39"/>
                        <a:pt x="33" y="39"/>
                        <a:pt x="33" y="39"/>
                      </a:cubicBezTo>
                      <a:cubicBezTo>
                        <a:pt x="32" y="40"/>
                        <a:pt x="33" y="38"/>
                        <a:pt x="31" y="40"/>
                      </a:cubicBezTo>
                      <a:cubicBezTo>
                        <a:pt x="30" y="40"/>
                        <a:pt x="30" y="40"/>
                        <a:pt x="30" y="40"/>
                      </a:cubicBezTo>
                      <a:cubicBezTo>
                        <a:pt x="29" y="41"/>
                        <a:pt x="31" y="39"/>
                        <a:pt x="30" y="40"/>
                      </a:cubicBezTo>
                      <a:cubicBezTo>
                        <a:pt x="30" y="39"/>
                        <a:pt x="30" y="39"/>
                        <a:pt x="30" y="39"/>
                      </a:cubicBezTo>
                      <a:cubicBezTo>
                        <a:pt x="29" y="40"/>
                        <a:pt x="29" y="40"/>
                        <a:pt x="29" y="40"/>
                      </a:cubicBezTo>
                      <a:cubicBezTo>
                        <a:pt x="30" y="39"/>
                        <a:pt x="30" y="38"/>
                        <a:pt x="31" y="38"/>
                      </a:cubicBezTo>
                      <a:cubicBezTo>
                        <a:pt x="30" y="39"/>
                        <a:pt x="30" y="39"/>
                        <a:pt x="27" y="40"/>
                      </a:cubicBezTo>
                      <a:cubicBezTo>
                        <a:pt x="28" y="39"/>
                        <a:pt x="28" y="39"/>
                        <a:pt x="28" y="39"/>
                      </a:cubicBezTo>
                      <a:cubicBezTo>
                        <a:pt x="27" y="40"/>
                        <a:pt x="27" y="41"/>
                        <a:pt x="26" y="41"/>
                      </a:cubicBezTo>
                      <a:cubicBezTo>
                        <a:pt x="27" y="40"/>
                        <a:pt x="28" y="39"/>
                        <a:pt x="29" y="38"/>
                      </a:cubicBezTo>
                      <a:cubicBezTo>
                        <a:pt x="32" y="36"/>
                        <a:pt x="26" y="40"/>
                        <a:pt x="30" y="37"/>
                      </a:cubicBezTo>
                      <a:cubicBezTo>
                        <a:pt x="27" y="39"/>
                        <a:pt x="28" y="38"/>
                        <a:pt x="28" y="39"/>
                      </a:cubicBezTo>
                      <a:cubicBezTo>
                        <a:pt x="27" y="40"/>
                        <a:pt x="25" y="40"/>
                        <a:pt x="25" y="40"/>
                      </a:cubicBezTo>
                      <a:cubicBezTo>
                        <a:pt x="25" y="40"/>
                        <a:pt x="29" y="37"/>
                        <a:pt x="29" y="37"/>
                      </a:cubicBezTo>
                      <a:cubicBezTo>
                        <a:pt x="29" y="37"/>
                        <a:pt x="29" y="36"/>
                        <a:pt x="29" y="36"/>
                      </a:cubicBezTo>
                      <a:cubicBezTo>
                        <a:pt x="30" y="36"/>
                        <a:pt x="28" y="37"/>
                        <a:pt x="29" y="36"/>
                      </a:cubicBezTo>
                      <a:cubicBezTo>
                        <a:pt x="27" y="37"/>
                        <a:pt x="29" y="36"/>
                        <a:pt x="27" y="37"/>
                      </a:cubicBezTo>
                      <a:cubicBezTo>
                        <a:pt x="28" y="37"/>
                        <a:pt x="28" y="37"/>
                        <a:pt x="28" y="37"/>
                      </a:cubicBezTo>
                      <a:cubicBezTo>
                        <a:pt x="27" y="38"/>
                        <a:pt x="24" y="39"/>
                        <a:pt x="25" y="38"/>
                      </a:cubicBezTo>
                      <a:cubicBezTo>
                        <a:pt x="25" y="38"/>
                        <a:pt x="26" y="37"/>
                        <a:pt x="27" y="37"/>
                      </a:cubicBezTo>
                      <a:cubicBezTo>
                        <a:pt x="27" y="37"/>
                        <a:pt x="26" y="37"/>
                        <a:pt x="27" y="37"/>
                      </a:cubicBezTo>
                      <a:cubicBezTo>
                        <a:pt x="29" y="35"/>
                        <a:pt x="28" y="37"/>
                        <a:pt x="30" y="36"/>
                      </a:cubicBezTo>
                      <a:cubicBezTo>
                        <a:pt x="31" y="35"/>
                        <a:pt x="28" y="37"/>
                        <a:pt x="30" y="35"/>
                      </a:cubicBezTo>
                      <a:cubicBezTo>
                        <a:pt x="27" y="37"/>
                        <a:pt x="31" y="34"/>
                        <a:pt x="28" y="36"/>
                      </a:cubicBezTo>
                      <a:cubicBezTo>
                        <a:pt x="29" y="35"/>
                        <a:pt x="29" y="35"/>
                        <a:pt x="29" y="35"/>
                      </a:cubicBezTo>
                      <a:cubicBezTo>
                        <a:pt x="29" y="35"/>
                        <a:pt x="28" y="35"/>
                        <a:pt x="28" y="35"/>
                      </a:cubicBezTo>
                      <a:cubicBezTo>
                        <a:pt x="30" y="34"/>
                        <a:pt x="30" y="34"/>
                        <a:pt x="30" y="34"/>
                      </a:cubicBezTo>
                      <a:cubicBezTo>
                        <a:pt x="29" y="35"/>
                        <a:pt x="32" y="33"/>
                        <a:pt x="31" y="33"/>
                      </a:cubicBezTo>
                      <a:cubicBezTo>
                        <a:pt x="31" y="34"/>
                        <a:pt x="29" y="34"/>
                        <a:pt x="28" y="35"/>
                      </a:cubicBezTo>
                      <a:cubicBezTo>
                        <a:pt x="25" y="36"/>
                        <a:pt x="32" y="33"/>
                        <a:pt x="31" y="33"/>
                      </a:cubicBezTo>
                      <a:cubicBezTo>
                        <a:pt x="31" y="33"/>
                        <a:pt x="30" y="33"/>
                        <a:pt x="29" y="34"/>
                      </a:cubicBezTo>
                      <a:cubicBezTo>
                        <a:pt x="29" y="33"/>
                        <a:pt x="30" y="33"/>
                        <a:pt x="31" y="32"/>
                      </a:cubicBezTo>
                      <a:cubicBezTo>
                        <a:pt x="30" y="32"/>
                        <a:pt x="29" y="33"/>
                        <a:pt x="28" y="34"/>
                      </a:cubicBezTo>
                      <a:cubicBezTo>
                        <a:pt x="30" y="33"/>
                        <a:pt x="27" y="34"/>
                        <a:pt x="26" y="34"/>
                      </a:cubicBezTo>
                      <a:cubicBezTo>
                        <a:pt x="28" y="33"/>
                        <a:pt x="28" y="33"/>
                        <a:pt x="28" y="33"/>
                      </a:cubicBezTo>
                      <a:cubicBezTo>
                        <a:pt x="29" y="32"/>
                        <a:pt x="25" y="35"/>
                        <a:pt x="26" y="34"/>
                      </a:cubicBezTo>
                      <a:cubicBezTo>
                        <a:pt x="28" y="33"/>
                        <a:pt x="28" y="33"/>
                        <a:pt x="28" y="33"/>
                      </a:cubicBezTo>
                      <a:cubicBezTo>
                        <a:pt x="27" y="33"/>
                        <a:pt x="27" y="33"/>
                        <a:pt x="27" y="33"/>
                      </a:cubicBezTo>
                      <a:cubicBezTo>
                        <a:pt x="29" y="32"/>
                        <a:pt x="29" y="32"/>
                        <a:pt x="29" y="32"/>
                      </a:cubicBezTo>
                      <a:cubicBezTo>
                        <a:pt x="28" y="33"/>
                        <a:pt x="28" y="33"/>
                        <a:pt x="29" y="32"/>
                      </a:cubicBezTo>
                      <a:cubicBezTo>
                        <a:pt x="27" y="33"/>
                        <a:pt x="26" y="34"/>
                        <a:pt x="25" y="33"/>
                      </a:cubicBezTo>
                      <a:cubicBezTo>
                        <a:pt x="26" y="33"/>
                        <a:pt x="27" y="33"/>
                        <a:pt x="27" y="33"/>
                      </a:cubicBezTo>
                      <a:cubicBezTo>
                        <a:pt x="28" y="32"/>
                        <a:pt x="29" y="32"/>
                        <a:pt x="28" y="32"/>
                      </a:cubicBezTo>
                      <a:cubicBezTo>
                        <a:pt x="28" y="32"/>
                        <a:pt x="29" y="32"/>
                        <a:pt x="29" y="32"/>
                      </a:cubicBezTo>
                      <a:cubicBezTo>
                        <a:pt x="30" y="31"/>
                        <a:pt x="29" y="31"/>
                        <a:pt x="29" y="31"/>
                      </a:cubicBezTo>
                      <a:cubicBezTo>
                        <a:pt x="29" y="31"/>
                        <a:pt x="29" y="31"/>
                        <a:pt x="29" y="31"/>
                      </a:cubicBezTo>
                      <a:cubicBezTo>
                        <a:pt x="26" y="32"/>
                        <a:pt x="26" y="32"/>
                        <a:pt x="26" y="32"/>
                      </a:cubicBezTo>
                      <a:cubicBezTo>
                        <a:pt x="27" y="32"/>
                        <a:pt x="28" y="32"/>
                        <a:pt x="28" y="31"/>
                      </a:cubicBezTo>
                      <a:cubicBezTo>
                        <a:pt x="28" y="32"/>
                        <a:pt x="27" y="32"/>
                        <a:pt x="27" y="32"/>
                      </a:cubicBezTo>
                      <a:cubicBezTo>
                        <a:pt x="28" y="31"/>
                        <a:pt x="30" y="31"/>
                        <a:pt x="31" y="30"/>
                      </a:cubicBezTo>
                      <a:cubicBezTo>
                        <a:pt x="29" y="31"/>
                        <a:pt x="29" y="31"/>
                        <a:pt x="29" y="31"/>
                      </a:cubicBezTo>
                      <a:cubicBezTo>
                        <a:pt x="29" y="30"/>
                        <a:pt x="30" y="30"/>
                        <a:pt x="31" y="30"/>
                      </a:cubicBezTo>
                      <a:cubicBezTo>
                        <a:pt x="32" y="29"/>
                        <a:pt x="28" y="30"/>
                        <a:pt x="29" y="30"/>
                      </a:cubicBezTo>
                      <a:cubicBezTo>
                        <a:pt x="29" y="30"/>
                        <a:pt x="29" y="30"/>
                        <a:pt x="28" y="30"/>
                      </a:cubicBezTo>
                      <a:cubicBezTo>
                        <a:pt x="29" y="30"/>
                        <a:pt x="30" y="29"/>
                        <a:pt x="28" y="29"/>
                      </a:cubicBezTo>
                      <a:cubicBezTo>
                        <a:pt x="31" y="28"/>
                        <a:pt x="31" y="28"/>
                        <a:pt x="31" y="28"/>
                      </a:cubicBezTo>
                      <a:cubicBezTo>
                        <a:pt x="30" y="28"/>
                        <a:pt x="28" y="30"/>
                        <a:pt x="26" y="30"/>
                      </a:cubicBezTo>
                      <a:cubicBezTo>
                        <a:pt x="25" y="30"/>
                        <a:pt x="29" y="29"/>
                        <a:pt x="29" y="29"/>
                      </a:cubicBezTo>
                      <a:cubicBezTo>
                        <a:pt x="28" y="29"/>
                        <a:pt x="25" y="30"/>
                        <a:pt x="27" y="29"/>
                      </a:cubicBezTo>
                      <a:cubicBezTo>
                        <a:pt x="28" y="29"/>
                        <a:pt x="27" y="29"/>
                        <a:pt x="28" y="29"/>
                      </a:cubicBezTo>
                      <a:close/>
                      <a:moveTo>
                        <a:pt x="25" y="26"/>
                      </a:moveTo>
                      <a:cubicBezTo>
                        <a:pt x="26" y="26"/>
                        <a:pt x="27" y="25"/>
                        <a:pt x="26" y="26"/>
                      </a:cubicBezTo>
                      <a:cubicBezTo>
                        <a:pt x="24" y="26"/>
                        <a:pt x="25" y="26"/>
                        <a:pt x="25" y="26"/>
                      </a:cubicBezTo>
                      <a:close/>
                      <a:moveTo>
                        <a:pt x="20" y="22"/>
                      </a:moveTo>
                      <a:cubicBezTo>
                        <a:pt x="20" y="22"/>
                        <a:pt x="20" y="22"/>
                        <a:pt x="19" y="22"/>
                      </a:cubicBezTo>
                      <a:cubicBezTo>
                        <a:pt x="19" y="22"/>
                        <a:pt x="19" y="22"/>
                        <a:pt x="20" y="22"/>
                      </a:cubicBezTo>
                      <a:close/>
                      <a:moveTo>
                        <a:pt x="7" y="4"/>
                      </a:moveTo>
                      <a:cubicBezTo>
                        <a:pt x="7" y="4"/>
                        <a:pt x="7" y="4"/>
                        <a:pt x="7" y="4"/>
                      </a:cubicBezTo>
                      <a:cubicBezTo>
                        <a:pt x="7" y="4"/>
                        <a:pt x="7" y="4"/>
                        <a:pt x="7" y="4"/>
                      </a:cubicBezTo>
                      <a:close/>
                      <a:moveTo>
                        <a:pt x="8" y="4"/>
                      </a:moveTo>
                      <a:cubicBezTo>
                        <a:pt x="8" y="4"/>
                        <a:pt x="8" y="4"/>
                        <a:pt x="7" y="4"/>
                      </a:cubicBezTo>
                      <a:cubicBezTo>
                        <a:pt x="8" y="4"/>
                        <a:pt x="8" y="4"/>
                        <a:pt x="8" y="4"/>
                      </a:cubicBezTo>
                      <a:cubicBezTo>
                        <a:pt x="8" y="4"/>
                        <a:pt x="9" y="4"/>
                        <a:pt x="8" y="4"/>
                      </a:cubicBezTo>
                      <a:close/>
                      <a:moveTo>
                        <a:pt x="16" y="45"/>
                      </a:moveTo>
                      <a:cubicBezTo>
                        <a:pt x="17" y="45"/>
                        <a:pt x="17" y="45"/>
                        <a:pt x="17" y="45"/>
                      </a:cubicBezTo>
                      <a:cubicBezTo>
                        <a:pt x="17" y="45"/>
                        <a:pt x="17" y="45"/>
                        <a:pt x="16" y="4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8" name="Freeform 3241"/>
                <p:cNvSpPr>
                  <a:spLocks/>
                </p:cNvSpPr>
                <p:nvPr/>
              </p:nvSpPr>
              <p:spPr bwMode="auto">
                <a:xfrm>
                  <a:off x="4991" y="176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89" name="Rectangle 3242"/>
                <p:cNvSpPr>
                  <a:spLocks noChangeArrowheads="1"/>
                </p:cNvSpPr>
                <p:nvPr/>
              </p:nvSpPr>
              <p:spPr bwMode="auto">
                <a:xfrm>
                  <a:off x="5010" y="1782"/>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0" name="Freeform 3243"/>
                <p:cNvSpPr>
                  <a:spLocks/>
                </p:cNvSpPr>
                <p:nvPr/>
              </p:nvSpPr>
              <p:spPr bwMode="auto">
                <a:xfrm>
                  <a:off x="4994" y="1739"/>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0"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1" name="Freeform 3244"/>
                <p:cNvSpPr>
                  <a:spLocks/>
                </p:cNvSpPr>
                <p:nvPr/>
              </p:nvSpPr>
              <p:spPr bwMode="auto">
                <a:xfrm>
                  <a:off x="4956" y="17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2" name="Freeform 3245"/>
                <p:cNvSpPr>
                  <a:spLocks/>
                </p:cNvSpPr>
                <p:nvPr/>
              </p:nvSpPr>
              <p:spPr bwMode="auto">
                <a:xfrm>
                  <a:off x="4982" y="171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3" name="Freeform 3246"/>
                <p:cNvSpPr>
                  <a:spLocks/>
                </p:cNvSpPr>
                <p:nvPr/>
              </p:nvSpPr>
              <p:spPr bwMode="auto">
                <a:xfrm>
                  <a:off x="4968" y="1716"/>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4" name="Freeform 3247"/>
                <p:cNvSpPr>
                  <a:spLocks/>
                </p:cNvSpPr>
                <p:nvPr/>
              </p:nvSpPr>
              <p:spPr bwMode="auto">
                <a:xfrm>
                  <a:off x="4970" y="171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5" name="Freeform 3248"/>
                <p:cNvSpPr>
                  <a:spLocks/>
                </p:cNvSpPr>
                <p:nvPr/>
              </p:nvSpPr>
              <p:spPr bwMode="auto">
                <a:xfrm>
                  <a:off x="4951" y="1716"/>
                  <a:ext cx="9"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4" y="1"/>
                        <a:pt x="1" y="1"/>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6" name="Freeform 3249"/>
                <p:cNvSpPr>
                  <a:spLocks/>
                </p:cNvSpPr>
                <p:nvPr/>
              </p:nvSpPr>
              <p:spPr bwMode="auto">
                <a:xfrm>
                  <a:off x="4977" y="1720"/>
                  <a:ext cx="5" cy="3"/>
                </a:xfrm>
                <a:custGeom>
                  <a:avLst/>
                  <a:gdLst>
                    <a:gd name="T0" fmla="*/ 5 w 5"/>
                    <a:gd name="T1" fmla="*/ 3 h 3"/>
                    <a:gd name="T2" fmla="*/ 0 w 5"/>
                    <a:gd name="T3" fmla="*/ 0 h 3"/>
                    <a:gd name="T4" fmla="*/ 5 w 5"/>
                    <a:gd name="T5" fmla="*/ 3 h 3"/>
                    <a:gd name="T6" fmla="*/ 5 w 5"/>
                    <a:gd name="T7" fmla="*/ 3 h 3"/>
                  </a:gdLst>
                  <a:ahLst/>
                  <a:cxnLst>
                    <a:cxn ang="0">
                      <a:pos x="T0" y="T1"/>
                    </a:cxn>
                    <a:cxn ang="0">
                      <a:pos x="T2" y="T3"/>
                    </a:cxn>
                    <a:cxn ang="0">
                      <a:pos x="T4" y="T5"/>
                    </a:cxn>
                    <a:cxn ang="0">
                      <a:pos x="T6" y="T7"/>
                    </a:cxn>
                  </a:cxnLst>
                  <a:rect l="0" t="0" r="r" b="b"/>
                  <a:pathLst>
                    <a:path w="5" h="3">
                      <a:moveTo>
                        <a:pt x="5" y="3"/>
                      </a:moveTo>
                      <a:lnTo>
                        <a:pt x="0" y="0"/>
                      </a:lnTo>
                      <a:lnTo>
                        <a:pt x="5" y="3"/>
                      </a:lnTo>
                      <a:lnTo>
                        <a:pt x="5"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7" name="Freeform 3250"/>
                <p:cNvSpPr>
                  <a:spLocks/>
                </p:cNvSpPr>
                <p:nvPr/>
              </p:nvSpPr>
              <p:spPr bwMode="auto">
                <a:xfrm>
                  <a:off x="4977" y="1723"/>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8" name="Freeform 3251"/>
                <p:cNvSpPr>
                  <a:spLocks/>
                </p:cNvSpPr>
                <p:nvPr/>
              </p:nvSpPr>
              <p:spPr bwMode="auto">
                <a:xfrm>
                  <a:off x="4977" y="17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99" name="Rectangle 3252"/>
                <p:cNvSpPr>
                  <a:spLocks noChangeArrowheads="1"/>
                </p:cNvSpPr>
                <p:nvPr/>
              </p:nvSpPr>
              <p:spPr bwMode="auto">
                <a:xfrm>
                  <a:off x="4982" y="172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0" name="Freeform 3253"/>
                <p:cNvSpPr>
                  <a:spLocks/>
                </p:cNvSpPr>
                <p:nvPr/>
              </p:nvSpPr>
              <p:spPr bwMode="auto">
                <a:xfrm>
                  <a:off x="4975" y="1730"/>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1" y="0"/>
                        <a:pt x="2"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1" name="Freeform 3254"/>
                <p:cNvSpPr>
                  <a:spLocks/>
                </p:cNvSpPr>
                <p:nvPr/>
              </p:nvSpPr>
              <p:spPr bwMode="auto">
                <a:xfrm>
                  <a:off x="4984" y="1730"/>
                  <a:ext cx="7" cy="2"/>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2" name="Freeform 3255"/>
                <p:cNvSpPr>
                  <a:spLocks/>
                </p:cNvSpPr>
                <p:nvPr/>
              </p:nvSpPr>
              <p:spPr bwMode="auto">
                <a:xfrm>
                  <a:off x="4989" y="1732"/>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1"/>
                        <a:pt x="2"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3" name="Freeform 3256"/>
                <p:cNvSpPr>
                  <a:spLocks/>
                </p:cNvSpPr>
                <p:nvPr/>
              </p:nvSpPr>
              <p:spPr bwMode="auto">
                <a:xfrm>
                  <a:off x="4970" y="1739"/>
                  <a:ext cx="9" cy="0"/>
                </a:xfrm>
                <a:custGeom>
                  <a:avLst/>
                  <a:gdLst>
                    <a:gd name="T0" fmla="*/ 9 w 9"/>
                    <a:gd name="T1" fmla="*/ 9 w 9"/>
                    <a:gd name="T2" fmla="*/ 0 w 9"/>
                    <a:gd name="T3" fmla="*/ 9 w 9"/>
                  </a:gdLst>
                  <a:ahLst/>
                  <a:cxnLst>
                    <a:cxn ang="0">
                      <a:pos x="T0" y="0"/>
                    </a:cxn>
                    <a:cxn ang="0">
                      <a:pos x="T1" y="0"/>
                    </a:cxn>
                    <a:cxn ang="0">
                      <a:pos x="T2" y="0"/>
                    </a:cxn>
                    <a:cxn ang="0">
                      <a:pos x="T3" y="0"/>
                    </a:cxn>
                  </a:cxnLst>
                  <a:rect l="0" t="0" r="r" b="b"/>
                  <a:pathLst>
                    <a:path w="9">
                      <a:moveTo>
                        <a:pt x="9" y="0"/>
                      </a:moveTo>
                      <a:lnTo>
                        <a:pt x="9" y="0"/>
                      </a:lnTo>
                      <a:lnTo>
                        <a:pt x="0" y="0"/>
                      </a:lnTo>
                      <a:lnTo>
                        <a:pt x="9"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4" name="Freeform 3257"/>
                <p:cNvSpPr>
                  <a:spLocks/>
                </p:cNvSpPr>
                <p:nvPr/>
              </p:nvSpPr>
              <p:spPr bwMode="auto">
                <a:xfrm>
                  <a:off x="4996" y="1746"/>
                  <a:ext cx="9" cy="3"/>
                </a:xfrm>
                <a:custGeom>
                  <a:avLst/>
                  <a:gdLst>
                    <a:gd name="T0" fmla="*/ 3 w 4"/>
                    <a:gd name="T1" fmla="*/ 1 h 1"/>
                    <a:gd name="T2" fmla="*/ 2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0"/>
                        <a:pt x="0" y="0"/>
                        <a:pt x="2" y="0"/>
                      </a:cubicBezTo>
                      <a:cubicBezTo>
                        <a:pt x="1" y="0"/>
                        <a:pt x="1" y="0"/>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5" name="Freeform 3258"/>
                <p:cNvSpPr>
                  <a:spLocks/>
                </p:cNvSpPr>
                <p:nvPr/>
              </p:nvSpPr>
              <p:spPr bwMode="auto">
                <a:xfrm>
                  <a:off x="4994" y="174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6" name="Freeform 3259"/>
                <p:cNvSpPr>
                  <a:spLocks/>
                </p:cNvSpPr>
                <p:nvPr/>
              </p:nvSpPr>
              <p:spPr bwMode="auto">
                <a:xfrm>
                  <a:off x="5005" y="1848"/>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7" name="Freeform 3260"/>
                <p:cNvSpPr>
                  <a:spLocks/>
                </p:cNvSpPr>
                <p:nvPr/>
              </p:nvSpPr>
              <p:spPr bwMode="auto">
                <a:xfrm>
                  <a:off x="5008" y="1844"/>
                  <a:ext cx="2" cy="4"/>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8" name="Freeform 3261"/>
                <p:cNvSpPr>
                  <a:spLocks/>
                </p:cNvSpPr>
                <p:nvPr/>
              </p:nvSpPr>
              <p:spPr bwMode="auto">
                <a:xfrm>
                  <a:off x="5010" y="176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09" name="Freeform 3262"/>
                <p:cNvSpPr>
                  <a:spLocks/>
                </p:cNvSpPr>
                <p:nvPr/>
              </p:nvSpPr>
              <p:spPr bwMode="auto">
                <a:xfrm>
                  <a:off x="5005" y="1772"/>
                  <a:ext cx="5" cy="3"/>
                </a:xfrm>
                <a:custGeom>
                  <a:avLst/>
                  <a:gdLst>
                    <a:gd name="T0" fmla="*/ 5 w 5"/>
                    <a:gd name="T1" fmla="*/ 0 h 3"/>
                    <a:gd name="T2" fmla="*/ 5 w 5"/>
                    <a:gd name="T3" fmla="*/ 0 h 3"/>
                    <a:gd name="T4" fmla="*/ 0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5" y="0"/>
                      </a:lnTo>
                      <a:lnTo>
                        <a:pt x="0"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0" name="Freeform 3263"/>
                <p:cNvSpPr>
                  <a:spLocks/>
                </p:cNvSpPr>
                <p:nvPr/>
              </p:nvSpPr>
              <p:spPr bwMode="auto">
                <a:xfrm>
                  <a:off x="5013" y="1775"/>
                  <a:ext cx="7" cy="2"/>
                </a:xfrm>
                <a:custGeom>
                  <a:avLst/>
                  <a:gdLst>
                    <a:gd name="T0" fmla="*/ 3 w 3"/>
                    <a:gd name="T1" fmla="*/ 1 h 1"/>
                    <a:gd name="T2" fmla="*/ 2 w 3"/>
                    <a:gd name="T3" fmla="*/ 1 h 1"/>
                    <a:gd name="T4" fmla="*/ 3 w 3"/>
                    <a:gd name="T5" fmla="*/ 1 h 1"/>
                  </a:gdLst>
                  <a:ahLst/>
                  <a:cxnLst>
                    <a:cxn ang="0">
                      <a:pos x="T0" y="T1"/>
                    </a:cxn>
                    <a:cxn ang="0">
                      <a:pos x="T2" y="T3"/>
                    </a:cxn>
                    <a:cxn ang="0">
                      <a:pos x="T4" y="T5"/>
                    </a:cxn>
                  </a:cxnLst>
                  <a:rect l="0" t="0" r="r" b="b"/>
                  <a:pathLst>
                    <a:path w="3" h="1">
                      <a:moveTo>
                        <a:pt x="3" y="1"/>
                      </a:moveTo>
                      <a:cubicBezTo>
                        <a:pt x="3" y="1"/>
                        <a:pt x="2" y="1"/>
                        <a:pt x="2" y="1"/>
                      </a:cubicBezTo>
                      <a:cubicBezTo>
                        <a:pt x="3" y="0"/>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1" name="Freeform 3264"/>
                <p:cNvSpPr>
                  <a:spLocks/>
                </p:cNvSpPr>
                <p:nvPr/>
              </p:nvSpPr>
              <p:spPr bwMode="auto">
                <a:xfrm>
                  <a:off x="4918" y="13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2" name="Freeform 3265"/>
                <p:cNvSpPr>
                  <a:spLocks/>
                </p:cNvSpPr>
                <p:nvPr/>
              </p:nvSpPr>
              <p:spPr bwMode="auto">
                <a:xfrm>
                  <a:off x="4922" y="1400"/>
                  <a:ext cx="3" cy="3"/>
                </a:xfrm>
                <a:custGeom>
                  <a:avLst/>
                  <a:gdLst>
                    <a:gd name="T0" fmla="*/ 0 w 3"/>
                    <a:gd name="T1" fmla="*/ 0 h 3"/>
                    <a:gd name="T2" fmla="*/ 0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0"/>
                      </a:lnTo>
                      <a:lnTo>
                        <a:pt x="3"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3" name="Freeform 3266"/>
                <p:cNvSpPr>
                  <a:spLocks/>
                </p:cNvSpPr>
                <p:nvPr/>
              </p:nvSpPr>
              <p:spPr bwMode="auto">
                <a:xfrm>
                  <a:off x="4920" y="1400"/>
                  <a:ext cx="5" cy="10"/>
                </a:xfrm>
                <a:custGeom>
                  <a:avLst/>
                  <a:gdLst>
                    <a:gd name="T0" fmla="*/ 0 w 2"/>
                    <a:gd name="T1" fmla="*/ 2 h 4"/>
                    <a:gd name="T2" fmla="*/ 1 w 2"/>
                    <a:gd name="T3" fmla="*/ 2 h 4"/>
                    <a:gd name="T4" fmla="*/ 1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2" y="4"/>
                        <a:pt x="0" y="1"/>
                        <a:pt x="1" y="2"/>
                      </a:cubicBezTo>
                      <a:cubicBezTo>
                        <a:pt x="1" y="2"/>
                        <a:pt x="1" y="2"/>
                        <a:pt x="1" y="2"/>
                      </a:cubicBezTo>
                      <a:cubicBezTo>
                        <a:pt x="0" y="0"/>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4" name="Freeform 3267"/>
                <p:cNvSpPr>
                  <a:spLocks/>
                </p:cNvSpPr>
                <p:nvPr/>
              </p:nvSpPr>
              <p:spPr bwMode="auto">
                <a:xfrm>
                  <a:off x="4906" y="1400"/>
                  <a:ext cx="2" cy="3"/>
                </a:xfrm>
                <a:custGeom>
                  <a:avLst/>
                  <a:gdLst>
                    <a:gd name="T0" fmla="*/ 0 w 1"/>
                    <a:gd name="T1" fmla="*/ 0 h 1"/>
                    <a:gd name="T2" fmla="*/ 0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5" name="Freeform 3268"/>
                <p:cNvSpPr>
                  <a:spLocks/>
                </p:cNvSpPr>
                <p:nvPr/>
              </p:nvSpPr>
              <p:spPr bwMode="auto">
                <a:xfrm>
                  <a:off x="4904" y="1398"/>
                  <a:ext cx="2" cy="2"/>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6" name="Freeform 3269"/>
                <p:cNvSpPr>
                  <a:spLocks/>
                </p:cNvSpPr>
                <p:nvPr/>
              </p:nvSpPr>
              <p:spPr bwMode="auto">
                <a:xfrm>
                  <a:off x="4901" y="1400"/>
                  <a:ext cx="5" cy="3"/>
                </a:xfrm>
                <a:custGeom>
                  <a:avLst/>
                  <a:gdLst>
                    <a:gd name="T0" fmla="*/ 2 w 2"/>
                    <a:gd name="T1" fmla="*/ 1 h 1"/>
                    <a:gd name="T2" fmla="*/ 1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1" y="0"/>
                        <a:pt x="0" y="0"/>
                        <a:pt x="0" y="0"/>
                      </a:cubicBezTo>
                      <a:cubicBezTo>
                        <a:pt x="0" y="0"/>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7" name="Freeform 3270"/>
                <p:cNvSpPr>
                  <a:spLocks/>
                </p:cNvSpPr>
                <p:nvPr/>
              </p:nvSpPr>
              <p:spPr bwMode="auto">
                <a:xfrm>
                  <a:off x="4908" y="14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8" name="Freeform 3271"/>
                <p:cNvSpPr>
                  <a:spLocks/>
                </p:cNvSpPr>
                <p:nvPr/>
              </p:nvSpPr>
              <p:spPr bwMode="auto">
                <a:xfrm>
                  <a:off x="4908" y="1403"/>
                  <a:ext cx="3" cy="4"/>
                </a:xfrm>
                <a:custGeom>
                  <a:avLst/>
                  <a:gdLst>
                    <a:gd name="T0" fmla="*/ 0 w 1"/>
                    <a:gd name="T1" fmla="*/ 0 h 2"/>
                    <a:gd name="T2" fmla="*/ 0 w 1"/>
                    <a:gd name="T3" fmla="*/ 1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1" y="1"/>
                        <a:pt x="1" y="2"/>
                        <a:pt x="0"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19" name="Freeform 3272"/>
                <p:cNvSpPr>
                  <a:spLocks/>
                </p:cNvSpPr>
                <p:nvPr/>
              </p:nvSpPr>
              <p:spPr bwMode="auto">
                <a:xfrm>
                  <a:off x="4908" y="1400"/>
                  <a:ext cx="5" cy="5"/>
                </a:xfrm>
                <a:custGeom>
                  <a:avLst/>
                  <a:gdLst>
                    <a:gd name="T0" fmla="*/ 0 w 2"/>
                    <a:gd name="T1" fmla="*/ 1 h 2"/>
                    <a:gd name="T2" fmla="*/ 2 w 2"/>
                    <a:gd name="T3" fmla="*/ 2 h 2"/>
                    <a:gd name="T4" fmla="*/ 0 w 2"/>
                    <a:gd name="T5" fmla="*/ 1 h 2"/>
                  </a:gdLst>
                  <a:ahLst/>
                  <a:cxnLst>
                    <a:cxn ang="0">
                      <a:pos x="T0" y="T1"/>
                    </a:cxn>
                    <a:cxn ang="0">
                      <a:pos x="T2" y="T3"/>
                    </a:cxn>
                    <a:cxn ang="0">
                      <a:pos x="T4" y="T5"/>
                    </a:cxn>
                  </a:cxnLst>
                  <a:rect l="0" t="0" r="r" b="b"/>
                  <a:pathLst>
                    <a:path w="2" h="2">
                      <a:moveTo>
                        <a:pt x="0" y="1"/>
                      </a:moveTo>
                      <a:cubicBezTo>
                        <a:pt x="1" y="1"/>
                        <a:pt x="1" y="1"/>
                        <a:pt x="2" y="2"/>
                      </a:cubicBezTo>
                      <a:cubicBezTo>
                        <a:pt x="2"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0" name="Freeform 3273"/>
                <p:cNvSpPr>
                  <a:spLocks/>
                </p:cNvSpPr>
                <p:nvPr/>
              </p:nvSpPr>
              <p:spPr bwMode="auto">
                <a:xfrm>
                  <a:off x="4922" y="1410"/>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1" name="Freeform 3274"/>
                <p:cNvSpPr>
                  <a:spLocks/>
                </p:cNvSpPr>
                <p:nvPr/>
              </p:nvSpPr>
              <p:spPr bwMode="auto">
                <a:xfrm>
                  <a:off x="4899" y="1405"/>
                  <a:ext cx="7" cy="2"/>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1"/>
                        <a:pt x="3" y="1"/>
                      </a:cubicBezTo>
                      <a:cubicBezTo>
                        <a:pt x="2" y="1"/>
                        <a:pt x="2" y="1"/>
                        <a:pt x="2" y="1"/>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2" name="Freeform 3275"/>
                <p:cNvSpPr>
                  <a:spLocks/>
                </p:cNvSpPr>
                <p:nvPr/>
              </p:nvSpPr>
              <p:spPr bwMode="auto">
                <a:xfrm>
                  <a:off x="4906" y="14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3" name="Freeform 3276"/>
                <p:cNvSpPr>
                  <a:spLocks/>
                </p:cNvSpPr>
                <p:nvPr/>
              </p:nvSpPr>
              <p:spPr bwMode="auto">
                <a:xfrm>
                  <a:off x="4913" y="1405"/>
                  <a:ext cx="2" cy="5"/>
                </a:xfrm>
                <a:custGeom>
                  <a:avLst/>
                  <a:gdLst>
                    <a:gd name="T0" fmla="*/ 2 w 2"/>
                    <a:gd name="T1" fmla="*/ 5 h 5"/>
                    <a:gd name="T2" fmla="*/ 0 w 2"/>
                    <a:gd name="T3" fmla="*/ 0 h 5"/>
                    <a:gd name="T4" fmla="*/ 2 w 2"/>
                    <a:gd name="T5" fmla="*/ 5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2" y="5"/>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4" name="Freeform 3277"/>
                <p:cNvSpPr>
                  <a:spLocks/>
                </p:cNvSpPr>
                <p:nvPr/>
              </p:nvSpPr>
              <p:spPr bwMode="auto">
                <a:xfrm>
                  <a:off x="4894" y="1407"/>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5" name="Freeform 3278"/>
                <p:cNvSpPr>
                  <a:spLocks/>
                </p:cNvSpPr>
                <p:nvPr/>
              </p:nvSpPr>
              <p:spPr bwMode="auto">
                <a:xfrm>
                  <a:off x="4892" y="1407"/>
                  <a:ext cx="4" cy="5"/>
                </a:xfrm>
                <a:custGeom>
                  <a:avLst/>
                  <a:gdLst>
                    <a:gd name="T0" fmla="*/ 2 w 2"/>
                    <a:gd name="T1" fmla="*/ 1 h 2"/>
                    <a:gd name="T2" fmla="*/ 0 w 2"/>
                    <a:gd name="T3" fmla="*/ 0 h 2"/>
                    <a:gd name="T4" fmla="*/ 1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0" y="1"/>
                        <a:pt x="0" y="0"/>
                      </a:cubicBezTo>
                      <a:cubicBezTo>
                        <a:pt x="0" y="1"/>
                        <a:pt x="1" y="1"/>
                        <a:pt x="1" y="2"/>
                      </a:cubicBezTo>
                      <a:cubicBezTo>
                        <a:pt x="1" y="1"/>
                        <a:pt x="1"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6" name="Freeform 3279"/>
                <p:cNvSpPr>
                  <a:spLocks/>
                </p:cNvSpPr>
                <p:nvPr/>
              </p:nvSpPr>
              <p:spPr bwMode="auto">
                <a:xfrm>
                  <a:off x="4894" y="141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7" name="Freeform 3280"/>
                <p:cNvSpPr>
                  <a:spLocks/>
                </p:cNvSpPr>
                <p:nvPr/>
              </p:nvSpPr>
              <p:spPr bwMode="auto">
                <a:xfrm>
                  <a:off x="4901" y="1410"/>
                  <a:ext cx="5" cy="2"/>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0" y="0"/>
                        <a:pt x="0" y="0"/>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8" name="Freeform 3281"/>
                <p:cNvSpPr>
                  <a:spLocks/>
                </p:cNvSpPr>
                <p:nvPr/>
              </p:nvSpPr>
              <p:spPr bwMode="auto">
                <a:xfrm>
                  <a:off x="4904" y="141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29" name="Freeform 3282"/>
                <p:cNvSpPr>
                  <a:spLocks/>
                </p:cNvSpPr>
                <p:nvPr/>
              </p:nvSpPr>
              <p:spPr bwMode="auto">
                <a:xfrm>
                  <a:off x="4906" y="14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0" name="Freeform 3283"/>
                <p:cNvSpPr>
                  <a:spLocks/>
                </p:cNvSpPr>
                <p:nvPr/>
              </p:nvSpPr>
              <p:spPr bwMode="auto">
                <a:xfrm>
                  <a:off x="4911" y="1410"/>
                  <a:ext cx="7" cy="4"/>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1" y="1"/>
                        <a:pt x="2" y="2"/>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1" name="Freeform 3284"/>
                <p:cNvSpPr>
                  <a:spLocks/>
                </p:cNvSpPr>
                <p:nvPr/>
              </p:nvSpPr>
              <p:spPr bwMode="auto">
                <a:xfrm>
                  <a:off x="4908" y="1410"/>
                  <a:ext cx="3"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2" name="Freeform 3285"/>
                <p:cNvSpPr>
                  <a:spLocks/>
                </p:cNvSpPr>
                <p:nvPr/>
              </p:nvSpPr>
              <p:spPr bwMode="auto">
                <a:xfrm>
                  <a:off x="4908" y="1412"/>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3" name="Freeform 3286"/>
                <p:cNvSpPr>
                  <a:spLocks/>
                </p:cNvSpPr>
                <p:nvPr/>
              </p:nvSpPr>
              <p:spPr bwMode="auto">
                <a:xfrm>
                  <a:off x="4901" y="1414"/>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4" name="Freeform 3287"/>
                <p:cNvSpPr>
                  <a:spLocks/>
                </p:cNvSpPr>
                <p:nvPr/>
              </p:nvSpPr>
              <p:spPr bwMode="auto">
                <a:xfrm>
                  <a:off x="4904" y="1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5" name="Freeform 3288"/>
                <p:cNvSpPr>
                  <a:spLocks/>
                </p:cNvSpPr>
                <p:nvPr/>
              </p:nvSpPr>
              <p:spPr bwMode="auto">
                <a:xfrm>
                  <a:off x="4901"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6" name="Freeform 3289"/>
                <p:cNvSpPr>
                  <a:spLocks/>
                </p:cNvSpPr>
                <p:nvPr/>
              </p:nvSpPr>
              <p:spPr bwMode="auto">
                <a:xfrm>
                  <a:off x="4904" y="1414"/>
                  <a:ext cx="2"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7" name="Freeform 3290"/>
                <p:cNvSpPr>
                  <a:spLocks/>
                </p:cNvSpPr>
                <p:nvPr/>
              </p:nvSpPr>
              <p:spPr bwMode="auto">
                <a:xfrm>
                  <a:off x="4896" y="1414"/>
                  <a:ext cx="5"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1" y="1"/>
                        <a:pt x="1" y="1"/>
                        <a:pt x="2" y="1"/>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8" name="Freeform 3291"/>
                <p:cNvSpPr>
                  <a:spLocks/>
                </p:cNvSpPr>
                <p:nvPr/>
              </p:nvSpPr>
              <p:spPr bwMode="auto">
                <a:xfrm>
                  <a:off x="4901" y="141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39" name="Freeform 3292"/>
                <p:cNvSpPr>
                  <a:spLocks/>
                </p:cNvSpPr>
                <p:nvPr/>
              </p:nvSpPr>
              <p:spPr bwMode="auto">
                <a:xfrm>
                  <a:off x="4904" y="141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0" name="Freeform 3293"/>
                <p:cNvSpPr>
                  <a:spLocks/>
                </p:cNvSpPr>
                <p:nvPr/>
              </p:nvSpPr>
              <p:spPr bwMode="auto">
                <a:xfrm>
                  <a:off x="4901" y="1422"/>
                  <a:ext cx="21" cy="11"/>
                </a:xfrm>
                <a:custGeom>
                  <a:avLst/>
                  <a:gdLst>
                    <a:gd name="T0" fmla="*/ 9 w 9"/>
                    <a:gd name="T1" fmla="*/ 5 h 5"/>
                    <a:gd name="T2" fmla="*/ 9 w 9"/>
                    <a:gd name="T3" fmla="*/ 4 h 5"/>
                    <a:gd name="T4" fmla="*/ 0 w 9"/>
                    <a:gd name="T5" fmla="*/ 0 h 5"/>
                    <a:gd name="T6" fmla="*/ 2 w 9"/>
                    <a:gd name="T7" fmla="*/ 1 h 5"/>
                    <a:gd name="T8" fmla="*/ 5 w 9"/>
                    <a:gd name="T9" fmla="*/ 2 h 5"/>
                    <a:gd name="T10" fmla="*/ 4 w 9"/>
                    <a:gd name="T11" fmla="*/ 2 h 5"/>
                    <a:gd name="T12" fmla="*/ 9 w 9"/>
                    <a:gd name="T13" fmla="*/ 5 h 5"/>
                    <a:gd name="T14" fmla="*/ 8 w 9"/>
                    <a:gd name="T15" fmla="*/ 4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4"/>
                        <a:pt x="7" y="3"/>
                        <a:pt x="9" y="4"/>
                      </a:cubicBezTo>
                      <a:cubicBezTo>
                        <a:pt x="8" y="3"/>
                        <a:pt x="3" y="1"/>
                        <a:pt x="0" y="0"/>
                      </a:cubicBezTo>
                      <a:cubicBezTo>
                        <a:pt x="1" y="0"/>
                        <a:pt x="1" y="0"/>
                        <a:pt x="2" y="1"/>
                      </a:cubicBezTo>
                      <a:cubicBezTo>
                        <a:pt x="3" y="1"/>
                        <a:pt x="4" y="1"/>
                        <a:pt x="5" y="2"/>
                      </a:cubicBezTo>
                      <a:cubicBezTo>
                        <a:pt x="6" y="3"/>
                        <a:pt x="5" y="2"/>
                        <a:pt x="4" y="2"/>
                      </a:cubicBezTo>
                      <a:cubicBezTo>
                        <a:pt x="6" y="3"/>
                        <a:pt x="6" y="4"/>
                        <a:pt x="9" y="5"/>
                      </a:cubicBezTo>
                      <a:cubicBezTo>
                        <a:pt x="8" y="4"/>
                        <a:pt x="8" y="4"/>
                        <a:pt x="8" y="4"/>
                      </a:cubicBezTo>
                      <a:cubicBezTo>
                        <a:pt x="8" y="4"/>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1" name="Freeform 3294"/>
                <p:cNvSpPr>
                  <a:spLocks/>
                </p:cNvSpPr>
                <p:nvPr/>
              </p:nvSpPr>
              <p:spPr bwMode="auto">
                <a:xfrm>
                  <a:off x="4896" y="1419"/>
                  <a:ext cx="8" cy="3"/>
                </a:xfrm>
                <a:custGeom>
                  <a:avLst/>
                  <a:gdLst>
                    <a:gd name="T0" fmla="*/ 3 w 3"/>
                    <a:gd name="T1" fmla="*/ 0 h 1"/>
                    <a:gd name="T2" fmla="*/ 2 w 3"/>
                    <a:gd name="T3" fmla="*/ 0 h 1"/>
                    <a:gd name="T4" fmla="*/ 0 w 3"/>
                    <a:gd name="T5" fmla="*/ 0 h 1"/>
                    <a:gd name="T6" fmla="*/ 2 w 3"/>
                    <a:gd name="T7" fmla="*/ 1 h 1"/>
                    <a:gd name="T8" fmla="*/ 2 w 3"/>
                    <a:gd name="T9" fmla="*/ 0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cubicBezTo>
                        <a:pt x="2" y="0"/>
                        <a:pt x="2" y="0"/>
                        <a:pt x="2" y="0"/>
                      </a:cubicBezTo>
                      <a:cubicBezTo>
                        <a:pt x="2" y="0"/>
                        <a:pt x="1" y="0"/>
                        <a:pt x="0" y="0"/>
                      </a:cubicBezTo>
                      <a:cubicBezTo>
                        <a:pt x="1" y="0"/>
                        <a:pt x="1" y="0"/>
                        <a:pt x="2" y="1"/>
                      </a:cubicBezTo>
                      <a:cubicBezTo>
                        <a:pt x="2" y="0"/>
                        <a:pt x="2" y="0"/>
                        <a:pt x="2" y="0"/>
                      </a:cubicBezTo>
                      <a:lnTo>
                        <a:pt x="3"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2" name="Freeform 3295"/>
                <p:cNvSpPr>
                  <a:spLocks/>
                </p:cNvSpPr>
                <p:nvPr/>
              </p:nvSpPr>
              <p:spPr bwMode="auto">
                <a:xfrm>
                  <a:off x="4901" y="1417"/>
                  <a:ext cx="12" cy="5"/>
                </a:xfrm>
                <a:custGeom>
                  <a:avLst/>
                  <a:gdLst>
                    <a:gd name="T0" fmla="*/ 1 w 5"/>
                    <a:gd name="T1" fmla="*/ 0 h 2"/>
                    <a:gd name="T2" fmla="*/ 4 w 5"/>
                    <a:gd name="T3" fmla="*/ 2 h 2"/>
                    <a:gd name="T4" fmla="*/ 3 w 5"/>
                    <a:gd name="T5" fmla="*/ 1 h 2"/>
                    <a:gd name="T6" fmla="*/ 1 w 5"/>
                    <a:gd name="T7" fmla="*/ 0 h 2"/>
                    <a:gd name="T8" fmla="*/ 1 w 5"/>
                    <a:gd name="T9" fmla="*/ 0 h 2"/>
                    <a:gd name="T10" fmla="*/ 0 w 5"/>
                    <a:gd name="T11" fmla="*/ 0 h 2"/>
                    <a:gd name="T12" fmla="*/ 0 w 5"/>
                    <a:gd name="T13" fmla="*/ 0 h 2"/>
                    <a:gd name="T14" fmla="*/ 0 w 5"/>
                    <a:gd name="T15" fmla="*/ 0 h 2"/>
                    <a:gd name="T16" fmla="*/ 0 w 5"/>
                    <a:gd name="T17" fmla="*/ 0 h 2"/>
                    <a:gd name="T18" fmla="*/ 0 w 5"/>
                    <a:gd name="T19" fmla="*/ 0 h 2"/>
                    <a:gd name="T20" fmla="*/ 0 w 5"/>
                    <a:gd name="T21" fmla="*/ 0 h 2"/>
                    <a:gd name="T22" fmla="*/ 1 w 5"/>
                    <a:gd name="T23" fmla="*/ 0 h 2"/>
                    <a:gd name="T24" fmla="*/ 0 w 5"/>
                    <a:gd name="T25" fmla="*/ 0 h 2"/>
                    <a:gd name="T26" fmla="*/ 0 w 5"/>
                    <a:gd name="T27" fmla="*/ 0 h 2"/>
                    <a:gd name="T28" fmla="*/ 0 w 5"/>
                    <a:gd name="T29" fmla="*/ 0 h 2"/>
                    <a:gd name="T30" fmla="*/ 0 w 5"/>
                    <a:gd name="T31" fmla="*/ 1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cubicBezTo>
                        <a:pt x="2" y="1"/>
                        <a:pt x="3" y="2"/>
                        <a:pt x="4" y="2"/>
                      </a:cubicBezTo>
                      <a:cubicBezTo>
                        <a:pt x="5" y="2"/>
                        <a:pt x="3" y="2"/>
                        <a:pt x="3" y="1"/>
                      </a:cubicBezTo>
                      <a:cubicBezTo>
                        <a:pt x="3" y="2"/>
                        <a:pt x="2"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3" name="Freeform 3296"/>
                <p:cNvSpPr>
                  <a:spLocks/>
                </p:cNvSpPr>
                <p:nvPr/>
              </p:nvSpPr>
              <p:spPr bwMode="auto">
                <a:xfrm>
                  <a:off x="4925" y="14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4" name="Freeform 3297"/>
                <p:cNvSpPr>
                  <a:spLocks/>
                </p:cNvSpPr>
                <p:nvPr/>
              </p:nvSpPr>
              <p:spPr bwMode="auto">
                <a:xfrm>
                  <a:off x="4913" y="1414"/>
                  <a:ext cx="12" cy="5"/>
                </a:xfrm>
                <a:custGeom>
                  <a:avLst/>
                  <a:gdLst>
                    <a:gd name="T0" fmla="*/ 4 w 5"/>
                    <a:gd name="T1" fmla="*/ 2 h 2"/>
                    <a:gd name="T2" fmla="*/ 3 w 5"/>
                    <a:gd name="T3" fmla="*/ 1 h 2"/>
                    <a:gd name="T4" fmla="*/ 5 w 5"/>
                    <a:gd name="T5" fmla="*/ 2 h 2"/>
                    <a:gd name="T6" fmla="*/ 3 w 5"/>
                    <a:gd name="T7" fmla="*/ 1 h 2"/>
                    <a:gd name="T8" fmla="*/ 3 w 5"/>
                    <a:gd name="T9" fmla="*/ 1 h 2"/>
                    <a:gd name="T10" fmla="*/ 0 w 5"/>
                    <a:gd name="T11" fmla="*/ 0 h 2"/>
                    <a:gd name="T12" fmla="*/ 4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4" y="2"/>
                      </a:moveTo>
                      <a:cubicBezTo>
                        <a:pt x="4" y="2"/>
                        <a:pt x="3" y="2"/>
                        <a:pt x="3" y="1"/>
                      </a:cubicBezTo>
                      <a:cubicBezTo>
                        <a:pt x="4" y="2"/>
                        <a:pt x="4" y="2"/>
                        <a:pt x="5" y="2"/>
                      </a:cubicBezTo>
                      <a:cubicBezTo>
                        <a:pt x="4" y="2"/>
                        <a:pt x="4" y="1"/>
                        <a:pt x="3" y="1"/>
                      </a:cubicBezTo>
                      <a:cubicBezTo>
                        <a:pt x="3" y="1"/>
                        <a:pt x="3" y="1"/>
                        <a:pt x="3" y="1"/>
                      </a:cubicBezTo>
                      <a:cubicBezTo>
                        <a:pt x="2" y="1"/>
                        <a:pt x="0" y="0"/>
                        <a:pt x="0" y="0"/>
                      </a:cubicBezTo>
                      <a:cubicBezTo>
                        <a:pt x="2" y="1"/>
                        <a:pt x="3"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5" name="Freeform 3298"/>
                <p:cNvSpPr>
                  <a:spLocks/>
                </p:cNvSpPr>
                <p:nvPr/>
              </p:nvSpPr>
              <p:spPr bwMode="auto">
                <a:xfrm>
                  <a:off x="4913" y="1419"/>
                  <a:ext cx="5" cy="3"/>
                </a:xfrm>
                <a:custGeom>
                  <a:avLst/>
                  <a:gdLst>
                    <a:gd name="T0" fmla="*/ 0 w 2"/>
                    <a:gd name="T1" fmla="*/ 0 h 1"/>
                    <a:gd name="T2" fmla="*/ 1 w 2"/>
                    <a:gd name="T3" fmla="*/ 1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1"/>
                        <a:pt x="2" y="1"/>
                        <a:pt x="2" y="1"/>
                      </a:cubicBezTo>
                      <a:cubicBezTo>
                        <a:pt x="1" y="1"/>
                        <a:pt x="1" y="1"/>
                        <a:pt x="1" y="1"/>
                      </a:cubicBezTo>
                      <a:cubicBezTo>
                        <a:pt x="2"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6" name="Freeform 3299"/>
                <p:cNvSpPr>
                  <a:spLocks/>
                </p:cNvSpPr>
                <p:nvPr/>
              </p:nvSpPr>
              <p:spPr bwMode="auto">
                <a:xfrm>
                  <a:off x="4894" y="1419"/>
                  <a:ext cx="5" cy="3"/>
                </a:xfrm>
                <a:custGeom>
                  <a:avLst/>
                  <a:gdLst>
                    <a:gd name="T0" fmla="*/ 5 w 5"/>
                    <a:gd name="T1" fmla="*/ 0 h 3"/>
                    <a:gd name="T2" fmla="*/ 0 w 5"/>
                    <a:gd name="T3" fmla="*/ 0 h 3"/>
                    <a:gd name="T4" fmla="*/ 5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5" y="3"/>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7" name="Freeform 3300"/>
                <p:cNvSpPr>
                  <a:spLocks/>
                </p:cNvSpPr>
                <p:nvPr/>
              </p:nvSpPr>
              <p:spPr bwMode="auto">
                <a:xfrm>
                  <a:off x="4894" y="1422"/>
                  <a:ext cx="5" cy="0"/>
                </a:xfrm>
                <a:custGeom>
                  <a:avLst/>
                  <a:gdLst>
                    <a:gd name="T0" fmla="*/ 5 w 5"/>
                    <a:gd name="T1" fmla="*/ 0 w 5"/>
                    <a:gd name="T2" fmla="*/ 2 w 5"/>
                    <a:gd name="T3" fmla="*/ 5 w 5"/>
                  </a:gdLst>
                  <a:ahLst/>
                  <a:cxnLst>
                    <a:cxn ang="0">
                      <a:pos x="T0" y="0"/>
                    </a:cxn>
                    <a:cxn ang="0">
                      <a:pos x="T1" y="0"/>
                    </a:cxn>
                    <a:cxn ang="0">
                      <a:pos x="T2" y="0"/>
                    </a:cxn>
                    <a:cxn ang="0">
                      <a:pos x="T3" y="0"/>
                    </a:cxn>
                  </a:cxnLst>
                  <a:rect l="0" t="0" r="r" b="b"/>
                  <a:pathLst>
                    <a:path w="5">
                      <a:moveTo>
                        <a:pt x="5" y="0"/>
                      </a:moveTo>
                      <a:lnTo>
                        <a:pt x="0" y="0"/>
                      </a:lnTo>
                      <a:lnTo>
                        <a:pt x="2"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8" name="Freeform 3301"/>
                <p:cNvSpPr>
                  <a:spLocks/>
                </p:cNvSpPr>
                <p:nvPr/>
              </p:nvSpPr>
              <p:spPr bwMode="auto">
                <a:xfrm>
                  <a:off x="4937" y="1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49" name="Freeform 3302"/>
                <p:cNvSpPr>
                  <a:spLocks/>
                </p:cNvSpPr>
                <p:nvPr/>
              </p:nvSpPr>
              <p:spPr bwMode="auto">
                <a:xfrm>
                  <a:off x="4934" y="151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0" name="Freeform 3303"/>
                <p:cNvSpPr>
                  <a:spLocks/>
                </p:cNvSpPr>
                <p:nvPr/>
              </p:nvSpPr>
              <p:spPr bwMode="auto">
                <a:xfrm>
                  <a:off x="4877" y="1469"/>
                  <a:ext cx="10" cy="0"/>
                </a:xfrm>
                <a:custGeom>
                  <a:avLst/>
                  <a:gdLst>
                    <a:gd name="T0" fmla="*/ 4 w 4"/>
                    <a:gd name="T1" fmla="*/ 2 w 4"/>
                    <a:gd name="T2" fmla="*/ 4 w 4"/>
                    <a:gd name="T3" fmla="*/ 4 w 4"/>
                  </a:gdLst>
                  <a:ahLst/>
                  <a:cxnLst>
                    <a:cxn ang="0">
                      <a:pos x="T0" y="0"/>
                    </a:cxn>
                    <a:cxn ang="0">
                      <a:pos x="T1" y="0"/>
                    </a:cxn>
                    <a:cxn ang="0">
                      <a:pos x="T2" y="0"/>
                    </a:cxn>
                    <a:cxn ang="0">
                      <a:pos x="T3" y="0"/>
                    </a:cxn>
                  </a:cxnLst>
                  <a:rect l="0" t="0" r="r" b="b"/>
                  <a:pathLst>
                    <a:path w="4">
                      <a:moveTo>
                        <a:pt x="4" y="0"/>
                      </a:moveTo>
                      <a:cubicBezTo>
                        <a:pt x="3" y="0"/>
                        <a:pt x="0" y="0"/>
                        <a:pt x="2" y="0"/>
                      </a:cubicBezTo>
                      <a:cubicBezTo>
                        <a:pt x="4" y="0"/>
                        <a:pt x="4" y="0"/>
                        <a:pt x="4" y="0"/>
                      </a:cubicBezTo>
                      <a:cubicBezTo>
                        <a:pt x="3" y="0"/>
                        <a:pt x="4"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1" name="Freeform 3304"/>
                <p:cNvSpPr>
                  <a:spLocks/>
                </p:cNvSpPr>
                <p:nvPr/>
              </p:nvSpPr>
              <p:spPr bwMode="auto">
                <a:xfrm>
                  <a:off x="4908" y="1497"/>
                  <a:ext cx="5"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2" name="Freeform 3305"/>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3" name="Freeform 3306"/>
                <p:cNvSpPr>
                  <a:spLocks/>
                </p:cNvSpPr>
                <p:nvPr/>
              </p:nvSpPr>
              <p:spPr bwMode="auto">
                <a:xfrm>
                  <a:off x="4944" y="15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4" name="Freeform 3307"/>
                <p:cNvSpPr>
                  <a:spLocks/>
                </p:cNvSpPr>
                <p:nvPr/>
              </p:nvSpPr>
              <p:spPr bwMode="auto">
                <a:xfrm>
                  <a:off x="4889" y="1441"/>
                  <a:ext cx="7" cy="2"/>
                </a:xfrm>
                <a:custGeom>
                  <a:avLst/>
                  <a:gdLst>
                    <a:gd name="T0" fmla="*/ 2 w 3"/>
                    <a:gd name="T1" fmla="*/ 0 h 1"/>
                    <a:gd name="T2" fmla="*/ 0 w 3"/>
                    <a:gd name="T3" fmla="*/ 1 h 1"/>
                    <a:gd name="T4" fmla="*/ 2 w 3"/>
                    <a:gd name="T5" fmla="*/ 0 h 1"/>
                  </a:gdLst>
                  <a:ahLst/>
                  <a:cxnLst>
                    <a:cxn ang="0">
                      <a:pos x="T0" y="T1"/>
                    </a:cxn>
                    <a:cxn ang="0">
                      <a:pos x="T2" y="T3"/>
                    </a:cxn>
                    <a:cxn ang="0">
                      <a:pos x="T4" y="T5"/>
                    </a:cxn>
                  </a:cxnLst>
                  <a:rect l="0" t="0" r="r" b="b"/>
                  <a:pathLst>
                    <a:path w="3" h="1">
                      <a:moveTo>
                        <a:pt x="2" y="0"/>
                      </a:moveTo>
                      <a:cubicBezTo>
                        <a:pt x="1" y="1"/>
                        <a:pt x="1" y="1"/>
                        <a:pt x="0" y="1"/>
                      </a:cubicBezTo>
                      <a:cubicBezTo>
                        <a:pt x="1" y="1"/>
                        <a:pt x="3"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5" name="Freeform 3308"/>
                <p:cNvSpPr>
                  <a:spLocks/>
                </p:cNvSpPr>
                <p:nvPr/>
              </p:nvSpPr>
              <p:spPr bwMode="auto">
                <a:xfrm>
                  <a:off x="4894" y="152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6" name="Freeform 3309"/>
                <p:cNvSpPr>
                  <a:spLocks/>
                </p:cNvSpPr>
                <p:nvPr/>
              </p:nvSpPr>
              <p:spPr bwMode="auto">
                <a:xfrm>
                  <a:off x="4887" y="1443"/>
                  <a:ext cx="5"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7" name="Freeform 3310"/>
                <p:cNvSpPr>
                  <a:spLocks/>
                </p:cNvSpPr>
                <p:nvPr/>
              </p:nvSpPr>
              <p:spPr bwMode="auto">
                <a:xfrm>
                  <a:off x="4958" y="15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8" name="Freeform 3311"/>
                <p:cNvSpPr>
                  <a:spLocks/>
                </p:cNvSpPr>
                <p:nvPr/>
              </p:nvSpPr>
              <p:spPr bwMode="auto">
                <a:xfrm>
                  <a:off x="4944" y="16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59" name="Rectangle 3312"/>
                <p:cNvSpPr>
                  <a:spLocks noChangeArrowheads="1"/>
                </p:cNvSpPr>
                <p:nvPr/>
              </p:nvSpPr>
              <p:spPr bwMode="auto">
                <a:xfrm>
                  <a:off x="4894" y="142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0" name="Freeform 3313"/>
                <p:cNvSpPr>
                  <a:spLocks/>
                </p:cNvSpPr>
                <p:nvPr/>
              </p:nvSpPr>
              <p:spPr bwMode="auto">
                <a:xfrm>
                  <a:off x="4911" y="1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1" name="Freeform 3314"/>
                <p:cNvSpPr>
                  <a:spLocks/>
                </p:cNvSpPr>
                <p:nvPr/>
              </p:nvSpPr>
              <p:spPr bwMode="auto">
                <a:xfrm>
                  <a:off x="4913" y="145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2" name="Freeform 3315"/>
                <p:cNvSpPr>
                  <a:spLocks/>
                </p:cNvSpPr>
                <p:nvPr/>
              </p:nvSpPr>
              <p:spPr bwMode="auto">
                <a:xfrm>
                  <a:off x="4894" y="142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3" name="Freeform 3316"/>
                <p:cNvSpPr>
                  <a:spLocks/>
                </p:cNvSpPr>
                <p:nvPr/>
              </p:nvSpPr>
              <p:spPr bwMode="auto">
                <a:xfrm>
                  <a:off x="4894" y="14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4" name="Freeform 3317"/>
                <p:cNvSpPr>
                  <a:spLocks/>
                </p:cNvSpPr>
                <p:nvPr/>
              </p:nvSpPr>
              <p:spPr bwMode="auto">
                <a:xfrm>
                  <a:off x="4894" y="142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5" name="Freeform 3318"/>
                <p:cNvSpPr>
                  <a:spLocks/>
                </p:cNvSpPr>
                <p:nvPr/>
              </p:nvSpPr>
              <p:spPr bwMode="auto">
                <a:xfrm>
                  <a:off x="4937" y="1552"/>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6" name="Rectangle 3319"/>
                <p:cNvSpPr>
                  <a:spLocks noChangeArrowheads="1"/>
                </p:cNvSpPr>
                <p:nvPr/>
              </p:nvSpPr>
              <p:spPr bwMode="auto">
                <a:xfrm>
                  <a:off x="4930" y="148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7" name="Freeform 3320"/>
                <p:cNvSpPr>
                  <a:spLocks/>
                </p:cNvSpPr>
                <p:nvPr/>
              </p:nvSpPr>
              <p:spPr bwMode="auto">
                <a:xfrm>
                  <a:off x="4918" y="1481"/>
                  <a:ext cx="14" cy="0"/>
                </a:xfrm>
                <a:custGeom>
                  <a:avLst/>
                  <a:gdLst>
                    <a:gd name="T0" fmla="*/ 6 w 6"/>
                    <a:gd name="T1" fmla="*/ 5 w 6"/>
                    <a:gd name="T2" fmla="*/ 0 w 6"/>
                    <a:gd name="T3" fmla="*/ 6 w 6"/>
                  </a:gdLst>
                  <a:ahLst/>
                  <a:cxnLst>
                    <a:cxn ang="0">
                      <a:pos x="T0" y="0"/>
                    </a:cxn>
                    <a:cxn ang="0">
                      <a:pos x="T1" y="0"/>
                    </a:cxn>
                    <a:cxn ang="0">
                      <a:pos x="T2" y="0"/>
                    </a:cxn>
                    <a:cxn ang="0">
                      <a:pos x="T3" y="0"/>
                    </a:cxn>
                  </a:cxnLst>
                  <a:rect l="0" t="0" r="r" b="b"/>
                  <a:pathLst>
                    <a:path w="6">
                      <a:moveTo>
                        <a:pt x="6" y="0"/>
                      </a:moveTo>
                      <a:cubicBezTo>
                        <a:pt x="4" y="0"/>
                        <a:pt x="4" y="0"/>
                        <a:pt x="5" y="0"/>
                      </a:cubicBezTo>
                      <a:cubicBezTo>
                        <a:pt x="0" y="0"/>
                        <a:pt x="0" y="0"/>
                        <a:pt x="0" y="0"/>
                      </a:cubicBezTo>
                      <a:lnTo>
                        <a:pt x="6"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8" name="Freeform 3321"/>
                <p:cNvSpPr>
                  <a:spLocks noEditPoints="1"/>
                </p:cNvSpPr>
                <p:nvPr/>
              </p:nvSpPr>
              <p:spPr bwMode="auto">
                <a:xfrm>
                  <a:off x="4877" y="1422"/>
                  <a:ext cx="88" cy="187"/>
                </a:xfrm>
                <a:custGeom>
                  <a:avLst/>
                  <a:gdLst>
                    <a:gd name="T0" fmla="*/ 26 w 37"/>
                    <a:gd name="T1" fmla="*/ 41 h 79"/>
                    <a:gd name="T2" fmla="*/ 24 w 37"/>
                    <a:gd name="T3" fmla="*/ 39 h 79"/>
                    <a:gd name="T4" fmla="*/ 26 w 37"/>
                    <a:gd name="T5" fmla="*/ 38 h 79"/>
                    <a:gd name="T6" fmla="*/ 23 w 37"/>
                    <a:gd name="T7" fmla="*/ 37 h 79"/>
                    <a:gd name="T8" fmla="*/ 23 w 37"/>
                    <a:gd name="T9" fmla="*/ 35 h 79"/>
                    <a:gd name="T10" fmla="*/ 14 w 37"/>
                    <a:gd name="T11" fmla="*/ 32 h 79"/>
                    <a:gd name="T12" fmla="*/ 15 w 37"/>
                    <a:gd name="T13" fmla="*/ 32 h 79"/>
                    <a:gd name="T14" fmla="*/ 21 w 37"/>
                    <a:gd name="T15" fmla="*/ 31 h 79"/>
                    <a:gd name="T16" fmla="*/ 20 w 37"/>
                    <a:gd name="T17" fmla="*/ 29 h 79"/>
                    <a:gd name="T18" fmla="*/ 20 w 37"/>
                    <a:gd name="T19" fmla="*/ 27 h 79"/>
                    <a:gd name="T20" fmla="*/ 22 w 37"/>
                    <a:gd name="T21" fmla="*/ 25 h 79"/>
                    <a:gd name="T22" fmla="*/ 17 w 37"/>
                    <a:gd name="T23" fmla="*/ 22 h 79"/>
                    <a:gd name="T24" fmla="*/ 9 w 37"/>
                    <a:gd name="T25" fmla="*/ 18 h 79"/>
                    <a:gd name="T26" fmla="*/ 26 w 37"/>
                    <a:gd name="T27" fmla="*/ 20 h 79"/>
                    <a:gd name="T28" fmla="*/ 23 w 37"/>
                    <a:gd name="T29" fmla="*/ 19 h 79"/>
                    <a:gd name="T30" fmla="*/ 20 w 37"/>
                    <a:gd name="T31" fmla="*/ 16 h 79"/>
                    <a:gd name="T32" fmla="*/ 17 w 37"/>
                    <a:gd name="T33" fmla="*/ 12 h 79"/>
                    <a:gd name="T34" fmla="*/ 11 w 37"/>
                    <a:gd name="T35" fmla="*/ 9 h 79"/>
                    <a:gd name="T36" fmla="*/ 16 w 37"/>
                    <a:gd name="T37" fmla="*/ 9 h 79"/>
                    <a:gd name="T38" fmla="*/ 14 w 37"/>
                    <a:gd name="T39" fmla="*/ 5 h 79"/>
                    <a:gd name="T40" fmla="*/ 10 w 37"/>
                    <a:gd name="T41" fmla="*/ 3 h 79"/>
                    <a:gd name="T42" fmla="*/ 8 w 37"/>
                    <a:gd name="T43" fmla="*/ 3 h 79"/>
                    <a:gd name="T44" fmla="*/ 7 w 37"/>
                    <a:gd name="T45" fmla="*/ 5 h 79"/>
                    <a:gd name="T46" fmla="*/ 6 w 37"/>
                    <a:gd name="T47" fmla="*/ 10 h 79"/>
                    <a:gd name="T48" fmla="*/ 7 w 37"/>
                    <a:gd name="T49" fmla="*/ 15 h 79"/>
                    <a:gd name="T50" fmla="*/ 5 w 37"/>
                    <a:gd name="T51" fmla="*/ 19 h 79"/>
                    <a:gd name="T52" fmla="*/ 6 w 37"/>
                    <a:gd name="T53" fmla="*/ 20 h 79"/>
                    <a:gd name="T54" fmla="*/ 7 w 37"/>
                    <a:gd name="T55" fmla="*/ 23 h 79"/>
                    <a:gd name="T56" fmla="*/ 6 w 37"/>
                    <a:gd name="T57" fmla="*/ 29 h 79"/>
                    <a:gd name="T58" fmla="*/ 2 w 37"/>
                    <a:gd name="T59" fmla="*/ 32 h 79"/>
                    <a:gd name="T60" fmla="*/ 9 w 37"/>
                    <a:gd name="T61" fmla="*/ 35 h 79"/>
                    <a:gd name="T62" fmla="*/ 10 w 37"/>
                    <a:gd name="T63" fmla="*/ 38 h 79"/>
                    <a:gd name="T64" fmla="*/ 6 w 37"/>
                    <a:gd name="T65" fmla="*/ 42 h 79"/>
                    <a:gd name="T66" fmla="*/ 9 w 37"/>
                    <a:gd name="T67" fmla="*/ 47 h 79"/>
                    <a:gd name="T68" fmla="*/ 10 w 37"/>
                    <a:gd name="T69" fmla="*/ 50 h 79"/>
                    <a:gd name="T70" fmla="*/ 15 w 37"/>
                    <a:gd name="T71" fmla="*/ 54 h 79"/>
                    <a:gd name="T72" fmla="*/ 13 w 37"/>
                    <a:gd name="T73" fmla="*/ 61 h 79"/>
                    <a:gd name="T74" fmla="*/ 14 w 37"/>
                    <a:gd name="T75" fmla="*/ 63 h 79"/>
                    <a:gd name="T76" fmla="*/ 19 w 37"/>
                    <a:gd name="T77" fmla="*/ 66 h 79"/>
                    <a:gd name="T78" fmla="*/ 22 w 37"/>
                    <a:gd name="T79" fmla="*/ 71 h 79"/>
                    <a:gd name="T80" fmla="*/ 28 w 37"/>
                    <a:gd name="T81" fmla="*/ 78 h 79"/>
                    <a:gd name="T82" fmla="*/ 35 w 37"/>
                    <a:gd name="T83" fmla="*/ 68 h 79"/>
                    <a:gd name="T84" fmla="*/ 33 w 37"/>
                    <a:gd name="T85" fmla="*/ 64 h 79"/>
                    <a:gd name="T86" fmla="*/ 32 w 37"/>
                    <a:gd name="T87" fmla="*/ 63 h 79"/>
                    <a:gd name="T88" fmla="*/ 29 w 37"/>
                    <a:gd name="T89" fmla="*/ 61 h 79"/>
                    <a:gd name="T90" fmla="*/ 27 w 37"/>
                    <a:gd name="T91" fmla="*/ 59 h 79"/>
                    <a:gd name="T92" fmla="*/ 28 w 37"/>
                    <a:gd name="T93" fmla="*/ 56 h 79"/>
                    <a:gd name="T94" fmla="*/ 25 w 37"/>
                    <a:gd name="T95" fmla="*/ 56 h 79"/>
                    <a:gd name="T96" fmla="*/ 27 w 37"/>
                    <a:gd name="T97" fmla="*/ 53 h 79"/>
                    <a:gd name="T98" fmla="*/ 29 w 37"/>
                    <a:gd name="T99" fmla="*/ 50 h 79"/>
                    <a:gd name="T100" fmla="*/ 26 w 37"/>
                    <a:gd name="T101" fmla="*/ 50 h 79"/>
                    <a:gd name="T102" fmla="*/ 28 w 37"/>
                    <a:gd name="T103" fmla="*/ 48 h 79"/>
                    <a:gd name="T104" fmla="*/ 29 w 37"/>
                    <a:gd name="T105" fmla="*/ 47 h 79"/>
                    <a:gd name="T106" fmla="*/ 29 w 37"/>
                    <a:gd name="T107" fmla="*/ 44 h 79"/>
                    <a:gd name="T108" fmla="*/ 23 w 37"/>
                    <a:gd name="T109" fmla="*/ 38 h 79"/>
                    <a:gd name="T110" fmla="*/ 8 w 37"/>
                    <a:gd name="T111" fmla="*/ 5 h 79"/>
                    <a:gd name="T112" fmla="*/ 9 w 37"/>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 h="79">
                      <a:moveTo>
                        <a:pt x="26" y="42"/>
                      </a:moveTo>
                      <a:cubicBezTo>
                        <a:pt x="27" y="42"/>
                        <a:pt x="27" y="42"/>
                        <a:pt x="27" y="42"/>
                      </a:cubicBezTo>
                      <a:cubicBezTo>
                        <a:pt x="30" y="42"/>
                        <a:pt x="29" y="42"/>
                        <a:pt x="31" y="41"/>
                      </a:cubicBezTo>
                      <a:cubicBezTo>
                        <a:pt x="26" y="42"/>
                        <a:pt x="30" y="40"/>
                        <a:pt x="25" y="41"/>
                      </a:cubicBezTo>
                      <a:cubicBezTo>
                        <a:pt x="26" y="41"/>
                        <a:pt x="26" y="41"/>
                        <a:pt x="26" y="41"/>
                      </a:cubicBezTo>
                      <a:cubicBezTo>
                        <a:pt x="26" y="41"/>
                        <a:pt x="26" y="41"/>
                        <a:pt x="26" y="41"/>
                      </a:cubicBezTo>
                      <a:cubicBezTo>
                        <a:pt x="29" y="40"/>
                        <a:pt x="22" y="42"/>
                        <a:pt x="23" y="41"/>
                      </a:cubicBezTo>
                      <a:cubicBezTo>
                        <a:pt x="23" y="41"/>
                        <a:pt x="24" y="40"/>
                        <a:pt x="25" y="40"/>
                      </a:cubicBezTo>
                      <a:cubicBezTo>
                        <a:pt x="23" y="40"/>
                        <a:pt x="23" y="40"/>
                        <a:pt x="23" y="40"/>
                      </a:cubicBezTo>
                      <a:cubicBezTo>
                        <a:pt x="23" y="40"/>
                        <a:pt x="24" y="40"/>
                        <a:pt x="24" y="40"/>
                      </a:cubicBezTo>
                      <a:cubicBezTo>
                        <a:pt x="24" y="39"/>
                        <a:pt x="24" y="39"/>
                        <a:pt x="24" y="39"/>
                      </a:cubicBezTo>
                      <a:cubicBezTo>
                        <a:pt x="24" y="39"/>
                        <a:pt x="24" y="39"/>
                        <a:pt x="24" y="39"/>
                      </a:cubicBezTo>
                      <a:cubicBezTo>
                        <a:pt x="23" y="40"/>
                        <a:pt x="22" y="40"/>
                        <a:pt x="21" y="40"/>
                      </a:cubicBezTo>
                      <a:cubicBezTo>
                        <a:pt x="22" y="39"/>
                        <a:pt x="22" y="40"/>
                        <a:pt x="22" y="39"/>
                      </a:cubicBezTo>
                      <a:cubicBezTo>
                        <a:pt x="21" y="39"/>
                        <a:pt x="21" y="39"/>
                        <a:pt x="21" y="39"/>
                      </a:cubicBezTo>
                      <a:cubicBezTo>
                        <a:pt x="22" y="39"/>
                        <a:pt x="24" y="39"/>
                        <a:pt x="24" y="39"/>
                      </a:cubicBezTo>
                      <a:cubicBezTo>
                        <a:pt x="29" y="38"/>
                        <a:pt x="22" y="39"/>
                        <a:pt x="25" y="38"/>
                      </a:cubicBezTo>
                      <a:cubicBezTo>
                        <a:pt x="26" y="38"/>
                        <a:pt x="26" y="38"/>
                        <a:pt x="26" y="38"/>
                      </a:cubicBezTo>
                      <a:cubicBezTo>
                        <a:pt x="29" y="37"/>
                        <a:pt x="28" y="37"/>
                        <a:pt x="30" y="37"/>
                      </a:cubicBezTo>
                      <a:cubicBezTo>
                        <a:pt x="29" y="37"/>
                        <a:pt x="25" y="38"/>
                        <a:pt x="23" y="38"/>
                      </a:cubicBezTo>
                      <a:cubicBezTo>
                        <a:pt x="24" y="38"/>
                        <a:pt x="24" y="38"/>
                        <a:pt x="23" y="38"/>
                      </a:cubicBezTo>
                      <a:cubicBezTo>
                        <a:pt x="25" y="37"/>
                        <a:pt x="24" y="37"/>
                        <a:pt x="24" y="37"/>
                      </a:cubicBezTo>
                      <a:cubicBezTo>
                        <a:pt x="27" y="37"/>
                        <a:pt x="27" y="37"/>
                        <a:pt x="27" y="37"/>
                      </a:cubicBezTo>
                      <a:cubicBezTo>
                        <a:pt x="26" y="36"/>
                        <a:pt x="25" y="37"/>
                        <a:pt x="23" y="37"/>
                      </a:cubicBezTo>
                      <a:cubicBezTo>
                        <a:pt x="24" y="36"/>
                        <a:pt x="26" y="36"/>
                        <a:pt x="27" y="36"/>
                      </a:cubicBezTo>
                      <a:cubicBezTo>
                        <a:pt x="28" y="35"/>
                        <a:pt x="24" y="36"/>
                        <a:pt x="24" y="36"/>
                      </a:cubicBezTo>
                      <a:cubicBezTo>
                        <a:pt x="25" y="35"/>
                        <a:pt x="23" y="35"/>
                        <a:pt x="22" y="35"/>
                      </a:cubicBezTo>
                      <a:cubicBezTo>
                        <a:pt x="23" y="35"/>
                        <a:pt x="23" y="35"/>
                        <a:pt x="24" y="35"/>
                      </a:cubicBezTo>
                      <a:cubicBezTo>
                        <a:pt x="22" y="35"/>
                        <a:pt x="22" y="35"/>
                        <a:pt x="22" y="35"/>
                      </a:cubicBezTo>
                      <a:cubicBezTo>
                        <a:pt x="22" y="35"/>
                        <a:pt x="23" y="35"/>
                        <a:pt x="23" y="35"/>
                      </a:cubicBezTo>
                      <a:cubicBezTo>
                        <a:pt x="22" y="34"/>
                        <a:pt x="21" y="35"/>
                        <a:pt x="20" y="35"/>
                      </a:cubicBezTo>
                      <a:cubicBezTo>
                        <a:pt x="17" y="35"/>
                        <a:pt x="24" y="33"/>
                        <a:pt x="21" y="33"/>
                      </a:cubicBezTo>
                      <a:cubicBezTo>
                        <a:pt x="21" y="33"/>
                        <a:pt x="22" y="33"/>
                        <a:pt x="23" y="33"/>
                      </a:cubicBezTo>
                      <a:cubicBezTo>
                        <a:pt x="21" y="33"/>
                        <a:pt x="22" y="33"/>
                        <a:pt x="19" y="33"/>
                      </a:cubicBezTo>
                      <a:cubicBezTo>
                        <a:pt x="20" y="32"/>
                        <a:pt x="20" y="32"/>
                        <a:pt x="20" y="32"/>
                      </a:cubicBezTo>
                      <a:cubicBezTo>
                        <a:pt x="18" y="32"/>
                        <a:pt x="16" y="32"/>
                        <a:pt x="14" y="32"/>
                      </a:cubicBezTo>
                      <a:cubicBezTo>
                        <a:pt x="13" y="32"/>
                        <a:pt x="13" y="32"/>
                        <a:pt x="12" y="32"/>
                      </a:cubicBezTo>
                      <a:cubicBezTo>
                        <a:pt x="11" y="32"/>
                        <a:pt x="11" y="32"/>
                        <a:pt x="11" y="32"/>
                      </a:cubicBezTo>
                      <a:cubicBezTo>
                        <a:pt x="11" y="32"/>
                        <a:pt x="12" y="32"/>
                        <a:pt x="13" y="32"/>
                      </a:cubicBezTo>
                      <a:cubicBezTo>
                        <a:pt x="13" y="32"/>
                        <a:pt x="13" y="32"/>
                        <a:pt x="13" y="32"/>
                      </a:cubicBezTo>
                      <a:cubicBezTo>
                        <a:pt x="13" y="32"/>
                        <a:pt x="15" y="32"/>
                        <a:pt x="16" y="32"/>
                      </a:cubicBezTo>
                      <a:cubicBezTo>
                        <a:pt x="16" y="32"/>
                        <a:pt x="15" y="32"/>
                        <a:pt x="15" y="32"/>
                      </a:cubicBezTo>
                      <a:cubicBezTo>
                        <a:pt x="16" y="32"/>
                        <a:pt x="18" y="32"/>
                        <a:pt x="20" y="32"/>
                      </a:cubicBezTo>
                      <a:cubicBezTo>
                        <a:pt x="19" y="32"/>
                        <a:pt x="19" y="32"/>
                        <a:pt x="19" y="32"/>
                      </a:cubicBezTo>
                      <a:cubicBezTo>
                        <a:pt x="19" y="32"/>
                        <a:pt x="20" y="32"/>
                        <a:pt x="20" y="32"/>
                      </a:cubicBezTo>
                      <a:cubicBezTo>
                        <a:pt x="20" y="32"/>
                        <a:pt x="20" y="32"/>
                        <a:pt x="19" y="32"/>
                      </a:cubicBezTo>
                      <a:cubicBezTo>
                        <a:pt x="22" y="31"/>
                        <a:pt x="22" y="31"/>
                        <a:pt x="22" y="31"/>
                      </a:cubicBezTo>
                      <a:cubicBezTo>
                        <a:pt x="21" y="31"/>
                        <a:pt x="21" y="31"/>
                        <a:pt x="21" y="31"/>
                      </a:cubicBezTo>
                      <a:cubicBezTo>
                        <a:pt x="22" y="31"/>
                        <a:pt x="22" y="31"/>
                        <a:pt x="22" y="31"/>
                      </a:cubicBezTo>
                      <a:cubicBezTo>
                        <a:pt x="20" y="30"/>
                        <a:pt x="15" y="30"/>
                        <a:pt x="14" y="29"/>
                      </a:cubicBezTo>
                      <a:cubicBezTo>
                        <a:pt x="16" y="29"/>
                        <a:pt x="18" y="29"/>
                        <a:pt x="20" y="29"/>
                      </a:cubicBezTo>
                      <a:cubicBezTo>
                        <a:pt x="17" y="29"/>
                        <a:pt x="21" y="30"/>
                        <a:pt x="21" y="30"/>
                      </a:cubicBezTo>
                      <a:cubicBezTo>
                        <a:pt x="21" y="30"/>
                        <a:pt x="22" y="30"/>
                        <a:pt x="22" y="30"/>
                      </a:cubicBezTo>
                      <a:cubicBezTo>
                        <a:pt x="20" y="29"/>
                        <a:pt x="20" y="29"/>
                        <a:pt x="20" y="29"/>
                      </a:cubicBezTo>
                      <a:cubicBezTo>
                        <a:pt x="22" y="29"/>
                        <a:pt x="22" y="29"/>
                        <a:pt x="22" y="29"/>
                      </a:cubicBezTo>
                      <a:cubicBezTo>
                        <a:pt x="18" y="29"/>
                        <a:pt x="20" y="28"/>
                        <a:pt x="18" y="28"/>
                      </a:cubicBezTo>
                      <a:cubicBezTo>
                        <a:pt x="20" y="28"/>
                        <a:pt x="21" y="28"/>
                        <a:pt x="21" y="28"/>
                      </a:cubicBezTo>
                      <a:cubicBezTo>
                        <a:pt x="24" y="28"/>
                        <a:pt x="16" y="28"/>
                        <a:pt x="19" y="27"/>
                      </a:cubicBezTo>
                      <a:cubicBezTo>
                        <a:pt x="19" y="28"/>
                        <a:pt x="19" y="28"/>
                        <a:pt x="19" y="28"/>
                      </a:cubicBezTo>
                      <a:cubicBezTo>
                        <a:pt x="18" y="27"/>
                        <a:pt x="19" y="27"/>
                        <a:pt x="20" y="27"/>
                      </a:cubicBezTo>
                      <a:cubicBezTo>
                        <a:pt x="20" y="27"/>
                        <a:pt x="20" y="27"/>
                        <a:pt x="20" y="27"/>
                      </a:cubicBezTo>
                      <a:cubicBezTo>
                        <a:pt x="21" y="27"/>
                        <a:pt x="20" y="25"/>
                        <a:pt x="17" y="25"/>
                      </a:cubicBezTo>
                      <a:cubicBezTo>
                        <a:pt x="17" y="25"/>
                        <a:pt x="21" y="25"/>
                        <a:pt x="22" y="25"/>
                      </a:cubicBezTo>
                      <a:cubicBezTo>
                        <a:pt x="22" y="25"/>
                        <a:pt x="19" y="25"/>
                        <a:pt x="16" y="25"/>
                      </a:cubicBezTo>
                      <a:cubicBezTo>
                        <a:pt x="13" y="24"/>
                        <a:pt x="10" y="24"/>
                        <a:pt x="10" y="24"/>
                      </a:cubicBezTo>
                      <a:cubicBezTo>
                        <a:pt x="13" y="24"/>
                        <a:pt x="20" y="24"/>
                        <a:pt x="22" y="25"/>
                      </a:cubicBezTo>
                      <a:cubicBezTo>
                        <a:pt x="22" y="25"/>
                        <a:pt x="23" y="24"/>
                        <a:pt x="22" y="24"/>
                      </a:cubicBezTo>
                      <a:cubicBezTo>
                        <a:pt x="21" y="24"/>
                        <a:pt x="17" y="24"/>
                        <a:pt x="17" y="24"/>
                      </a:cubicBezTo>
                      <a:cubicBezTo>
                        <a:pt x="20" y="24"/>
                        <a:pt x="19" y="24"/>
                        <a:pt x="22" y="23"/>
                      </a:cubicBezTo>
                      <a:cubicBezTo>
                        <a:pt x="21" y="24"/>
                        <a:pt x="16" y="23"/>
                        <a:pt x="17" y="23"/>
                      </a:cubicBezTo>
                      <a:cubicBezTo>
                        <a:pt x="17" y="23"/>
                        <a:pt x="21" y="23"/>
                        <a:pt x="22" y="23"/>
                      </a:cubicBezTo>
                      <a:cubicBezTo>
                        <a:pt x="17" y="22"/>
                        <a:pt x="17" y="22"/>
                        <a:pt x="17" y="22"/>
                      </a:cubicBezTo>
                      <a:cubicBezTo>
                        <a:pt x="18" y="23"/>
                        <a:pt x="21" y="23"/>
                        <a:pt x="22" y="23"/>
                      </a:cubicBezTo>
                      <a:cubicBezTo>
                        <a:pt x="21" y="23"/>
                        <a:pt x="22" y="22"/>
                        <a:pt x="22" y="22"/>
                      </a:cubicBezTo>
                      <a:cubicBezTo>
                        <a:pt x="21" y="22"/>
                        <a:pt x="21" y="22"/>
                        <a:pt x="21" y="22"/>
                      </a:cubicBezTo>
                      <a:cubicBezTo>
                        <a:pt x="22" y="22"/>
                        <a:pt x="15" y="21"/>
                        <a:pt x="15" y="20"/>
                      </a:cubicBezTo>
                      <a:cubicBezTo>
                        <a:pt x="16" y="21"/>
                        <a:pt x="21" y="21"/>
                        <a:pt x="21" y="21"/>
                      </a:cubicBezTo>
                      <a:cubicBezTo>
                        <a:pt x="19" y="21"/>
                        <a:pt x="10" y="19"/>
                        <a:pt x="9" y="18"/>
                      </a:cubicBezTo>
                      <a:cubicBezTo>
                        <a:pt x="10" y="18"/>
                        <a:pt x="10" y="18"/>
                        <a:pt x="10" y="18"/>
                      </a:cubicBezTo>
                      <a:cubicBezTo>
                        <a:pt x="8" y="17"/>
                        <a:pt x="8" y="17"/>
                        <a:pt x="8" y="17"/>
                      </a:cubicBezTo>
                      <a:cubicBezTo>
                        <a:pt x="12" y="18"/>
                        <a:pt x="19" y="20"/>
                        <a:pt x="22" y="21"/>
                      </a:cubicBezTo>
                      <a:cubicBezTo>
                        <a:pt x="23" y="21"/>
                        <a:pt x="23" y="21"/>
                        <a:pt x="23" y="20"/>
                      </a:cubicBezTo>
                      <a:cubicBezTo>
                        <a:pt x="24" y="20"/>
                        <a:pt x="25" y="21"/>
                        <a:pt x="25" y="21"/>
                      </a:cubicBezTo>
                      <a:cubicBezTo>
                        <a:pt x="26" y="20"/>
                        <a:pt x="26" y="20"/>
                        <a:pt x="26" y="20"/>
                      </a:cubicBezTo>
                      <a:cubicBezTo>
                        <a:pt x="23" y="20"/>
                        <a:pt x="23" y="19"/>
                        <a:pt x="21" y="19"/>
                      </a:cubicBezTo>
                      <a:cubicBezTo>
                        <a:pt x="24" y="20"/>
                        <a:pt x="24" y="20"/>
                        <a:pt x="24" y="20"/>
                      </a:cubicBezTo>
                      <a:cubicBezTo>
                        <a:pt x="21" y="20"/>
                        <a:pt x="16" y="19"/>
                        <a:pt x="17" y="18"/>
                      </a:cubicBezTo>
                      <a:cubicBezTo>
                        <a:pt x="18" y="18"/>
                        <a:pt x="22" y="19"/>
                        <a:pt x="22" y="19"/>
                      </a:cubicBezTo>
                      <a:cubicBezTo>
                        <a:pt x="22" y="19"/>
                        <a:pt x="21" y="18"/>
                        <a:pt x="21" y="18"/>
                      </a:cubicBezTo>
                      <a:cubicBezTo>
                        <a:pt x="23" y="19"/>
                        <a:pt x="23" y="19"/>
                        <a:pt x="23" y="19"/>
                      </a:cubicBezTo>
                      <a:cubicBezTo>
                        <a:pt x="24" y="19"/>
                        <a:pt x="19" y="18"/>
                        <a:pt x="22" y="18"/>
                      </a:cubicBezTo>
                      <a:cubicBezTo>
                        <a:pt x="22" y="18"/>
                        <a:pt x="26" y="18"/>
                        <a:pt x="24" y="18"/>
                      </a:cubicBezTo>
                      <a:cubicBezTo>
                        <a:pt x="21" y="17"/>
                        <a:pt x="12" y="16"/>
                        <a:pt x="9" y="15"/>
                      </a:cubicBezTo>
                      <a:cubicBezTo>
                        <a:pt x="9" y="15"/>
                        <a:pt x="12" y="15"/>
                        <a:pt x="14" y="15"/>
                      </a:cubicBezTo>
                      <a:cubicBezTo>
                        <a:pt x="16" y="15"/>
                        <a:pt x="19" y="17"/>
                        <a:pt x="21" y="17"/>
                      </a:cubicBezTo>
                      <a:cubicBezTo>
                        <a:pt x="21" y="17"/>
                        <a:pt x="20" y="16"/>
                        <a:pt x="20" y="16"/>
                      </a:cubicBezTo>
                      <a:cubicBezTo>
                        <a:pt x="20" y="16"/>
                        <a:pt x="22" y="17"/>
                        <a:pt x="22" y="16"/>
                      </a:cubicBezTo>
                      <a:cubicBezTo>
                        <a:pt x="19" y="16"/>
                        <a:pt x="22" y="16"/>
                        <a:pt x="19" y="16"/>
                      </a:cubicBezTo>
                      <a:cubicBezTo>
                        <a:pt x="19" y="15"/>
                        <a:pt x="20" y="16"/>
                        <a:pt x="20" y="15"/>
                      </a:cubicBezTo>
                      <a:cubicBezTo>
                        <a:pt x="18" y="15"/>
                        <a:pt x="14" y="14"/>
                        <a:pt x="13" y="13"/>
                      </a:cubicBezTo>
                      <a:cubicBezTo>
                        <a:pt x="14" y="13"/>
                        <a:pt x="15" y="13"/>
                        <a:pt x="15" y="13"/>
                      </a:cubicBezTo>
                      <a:cubicBezTo>
                        <a:pt x="16" y="13"/>
                        <a:pt x="17" y="13"/>
                        <a:pt x="17" y="12"/>
                      </a:cubicBezTo>
                      <a:cubicBezTo>
                        <a:pt x="18" y="12"/>
                        <a:pt x="19" y="12"/>
                        <a:pt x="20" y="13"/>
                      </a:cubicBezTo>
                      <a:cubicBezTo>
                        <a:pt x="19" y="12"/>
                        <a:pt x="19" y="12"/>
                        <a:pt x="18" y="12"/>
                      </a:cubicBezTo>
                      <a:cubicBezTo>
                        <a:pt x="21" y="12"/>
                        <a:pt x="19" y="12"/>
                        <a:pt x="22" y="13"/>
                      </a:cubicBezTo>
                      <a:cubicBezTo>
                        <a:pt x="20" y="12"/>
                        <a:pt x="20" y="12"/>
                        <a:pt x="19" y="11"/>
                      </a:cubicBezTo>
                      <a:cubicBezTo>
                        <a:pt x="16" y="11"/>
                        <a:pt x="18" y="12"/>
                        <a:pt x="19" y="12"/>
                      </a:cubicBezTo>
                      <a:cubicBezTo>
                        <a:pt x="16" y="11"/>
                        <a:pt x="12" y="10"/>
                        <a:pt x="11" y="9"/>
                      </a:cubicBezTo>
                      <a:cubicBezTo>
                        <a:pt x="10" y="8"/>
                        <a:pt x="13" y="9"/>
                        <a:pt x="13" y="9"/>
                      </a:cubicBezTo>
                      <a:cubicBezTo>
                        <a:pt x="14" y="8"/>
                        <a:pt x="7" y="6"/>
                        <a:pt x="10" y="6"/>
                      </a:cubicBezTo>
                      <a:cubicBezTo>
                        <a:pt x="12" y="7"/>
                        <a:pt x="14" y="8"/>
                        <a:pt x="16" y="8"/>
                      </a:cubicBezTo>
                      <a:cubicBezTo>
                        <a:pt x="16" y="9"/>
                        <a:pt x="14" y="8"/>
                        <a:pt x="14" y="9"/>
                      </a:cubicBezTo>
                      <a:cubicBezTo>
                        <a:pt x="15" y="9"/>
                        <a:pt x="15" y="9"/>
                        <a:pt x="15" y="9"/>
                      </a:cubicBezTo>
                      <a:cubicBezTo>
                        <a:pt x="16" y="9"/>
                        <a:pt x="16" y="9"/>
                        <a:pt x="16" y="9"/>
                      </a:cubicBezTo>
                      <a:cubicBezTo>
                        <a:pt x="18" y="10"/>
                        <a:pt x="16" y="8"/>
                        <a:pt x="18" y="8"/>
                      </a:cubicBezTo>
                      <a:cubicBezTo>
                        <a:pt x="18" y="7"/>
                        <a:pt x="17" y="7"/>
                        <a:pt x="16" y="7"/>
                      </a:cubicBezTo>
                      <a:cubicBezTo>
                        <a:pt x="17" y="7"/>
                        <a:pt x="17" y="7"/>
                        <a:pt x="17" y="7"/>
                      </a:cubicBezTo>
                      <a:cubicBezTo>
                        <a:pt x="15" y="7"/>
                        <a:pt x="14" y="6"/>
                        <a:pt x="14" y="6"/>
                      </a:cubicBezTo>
                      <a:cubicBezTo>
                        <a:pt x="13" y="5"/>
                        <a:pt x="11" y="4"/>
                        <a:pt x="12" y="4"/>
                      </a:cubicBezTo>
                      <a:cubicBezTo>
                        <a:pt x="14" y="5"/>
                        <a:pt x="14" y="5"/>
                        <a:pt x="14" y="5"/>
                      </a:cubicBezTo>
                      <a:cubicBezTo>
                        <a:pt x="14" y="4"/>
                        <a:pt x="13" y="4"/>
                        <a:pt x="14" y="5"/>
                      </a:cubicBezTo>
                      <a:cubicBezTo>
                        <a:pt x="13" y="4"/>
                        <a:pt x="17" y="5"/>
                        <a:pt x="14" y="4"/>
                      </a:cubicBezTo>
                      <a:cubicBezTo>
                        <a:pt x="12" y="4"/>
                        <a:pt x="12" y="4"/>
                        <a:pt x="12" y="4"/>
                      </a:cubicBezTo>
                      <a:cubicBezTo>
                        <a:pt x="11" y="3"/>
                        <a:pt x="9" y="1"/>
                        <a:pt x="10" y="1"/>
                      </a:cubicBezTo>
                      <a:cubicBezTo>
                        <a:pt x="8" y="0"/>
                        <a:pt x="10" y="1"/>
                        <a:pt x="7" y="1"/>
                      </a:cubicBezTo>
                      <a:cubicBezTo>
                        <a:pt x="11" y="2"/>
                        <a:pt x="7" y="2"/>
                        <a:pt x="10" y="3"/>
                      </a:cubicBezTo>
                      <a:cubicBezTo>
                        <a:pt x="7" y="2"/>
                        <a:pt x="9" y="3"/>
                        <a:pt x="6" y="2"/>
                      </a:cubicBezTo>
                      <a:cubicBezTo>
                        <a:pt x="7" y="2"/>
                        <a:pt x="8" y="3"/>
                        <a:pt x="7" y="3"/>
                      </a:cubicBezTo>
                      <a:cubicBezTo>
                        <a:pt x="7" y="3"/>
                        <a:pt x="8" y="3"/>
                        <a:pt x="8" y="3"/>
                      </a:cubicBezTo>
                      <a:cubicBezTo>
                        <a:pt x="8" y="3"/>
                        <a:pt x="8" y="3"/>
                        <a:pt x="8" y="3"/>
                      </a:cubicBezTo>
                      <a:cubicBezTo>
                        <a:pt x="8" y="3"/>
                        <a:pt x="8" y="3"/>
                        <a:pt x="8" y="3"/>
                      </a:cubicBezTo>
                      <a:cubicBezTo>
                        <a:pt x="8" y="3"/>
                        <a:pt x="8" y="3"/>
                        <a:pt x="8" y="3"/>
                      </a:cubicBezTo>
                      <a:cubicBezTo>
                        <a:pt x="8" y="3"/>
                        <a:pt x="9" y="3"/>
                        <a:pt x="9" y="3"/>
                      </a:cubicBezTo>
                      <a:cubicBezTo>
                        <a:pt x="11" y="4"/>
                        <a:pt x="10" y="5"/>
                        <a:pt x="11" y="5"/>
                      </a:cubicBezTo>
                      <a:cubicBezTo>
                        <a:pt x="11" y="5"/>
                        <a:pt x="10" y="5"/>
                        <a:pt x="10" y="5"/>
                      </a:cubicBezTo>
                      <a:cubicBezTo>
                        <a:pt x="11" y="6"/>
                        <a:pt x="11" y="6"/>
                        <a:pt x="11" y="6"/>
                      </a:cubicBezTo>
                      <a:cubicBezTo>
                        <a:pt x="9" y="5"/>
                        <a:pt x="8" y="5"/>
                        <a:pt x="7" y="4"/>
                      </a:cubicBezTo>
                      <a:cubicBezTo>
                        <a:pt x="7" y="5"/>
                        <a:pt x="7" y="5"/>
                        <a:pt x="7" y="5"/>
                      </a:cubicBezTo>
                      <a:cubicBezTo>
                        <a:pt x="6" y="5"/>
                        <a:pt x="5" y="5"/>
                        <a:pt x="6" y="5"/>
                      </a:cubicBezTo>
                      <a:cubicBezTo>
                        <a:pt x="5" y="6"/>
                        <a:pt x="7" y="7"/>
                        <a:pt x="6" y="6"/>
                      </a:cubicBezTo>
                      <a:cubicBezTo>
                        <a:pt x="7" y="7"/>
                        <a:pt x="7" y="7"/>
                        <a:pt x="7" y="7"/>
                      </a:cubicBezTo>
                      <a:cubicBezTo>
                        <a:pt x="7" y="7"/>
                        <a:pt x="7" y="7"/>
                        <a:pt x="7" y="7"/>
                      </a:cubicBezTo>
                      <a:cubicBezTo>
                        <a:pt x="6" y="8"/>
                        <a:pt x="9" y="9"/>
                        <a:pt x="6" y="9"/>
                      </a:cubicBezTo>
                      <a:cubicBezTo>
                        <a:pt x="6" y="10"/>
                        <a:pt x="7" y="10"/>
                        <a:pt x="6" y="10"/>
                      </a:cubicBezTo>
                      <a:cubicBezTo>
                        <a:pt x="4" y="10"/>
                        <a:pt x="4" y="10"/>
                        <a:pt x="4" y="10"/>
                      </a:cubicBezTo>
                      <a:cubicBezTo>
                        <a:pt x="5" y="11"/>
                        <a:pt x="3" y="11"/>
                        <a:pt x="4" y="11"/>
                      </a:cubicBezTo>
                      <a:cubicBezTo>
                        <a:pt x="0" y="11"/>
                        <a:pt x="3" y="13"/>
                        <a:pt x="2" y="13"/>
                      </a:cubicBezTo>
                      <a:cubicBezTo>
                        <a:pt x="4" y="14"/>
                        <a:pt x="4" y="14"/>
                        <a:pt x="4" y="14"/>
                      </a:cubicBezTo>
                      <a:cubicBezTo>
                        <a:pt x="4" y="14"/>
                        <a:pt x="4" y="15"/>
                        <a:pt x="5" y="15"/>
                      </a:cubicBezTo>
                      <a:cubicBezTo>
                        <a:pt x="7" y="15"/>
                        <a:pt x="7" y="15"/>
                        <a:pt x="7" y="15"/>
                      </a:cubicBezTo>
                      <a:cubicBezTo>
                        <a:pt x="8" y="16"/>
                        <a:pt x="5" y="16"/>
                        <a:pt x="6" y="17"/>
                      </a:cubicBezTo>
                      <a:cubicBezTo>
                        <a:pt x="5" y="17"/>
                        <a:pt x="5" y="17"/>
                        <a:pt x="6" y="17"/>
                      </a:cubicBezTo>
                      <a:cubicBezTo>
                        <a:pt x="1" y="17"/>
                        <a:pt x="8" y="19"/>
                        <a:pt x="5" y="19"/>
                      </a:cubicBezTo>
                      <a:cubicBezTo>
                        <a:pt x="6" y="19"/>
                        <a:pt x="6" y="19"/>
                        <a:pt x="5" y="19"/>
                      </a:cubicBezTo>
                      <a:cubicBezTo>
                        <a:pt x="5" y="19"/>
                        <a:pt x="5" y="19"/>
                        <a:pt x="5" y="19"/>
                      </a:cubicBezTo>
                      <a:cubicBezTo>
                        <a:pt x="5" y="19"/>
                        <a:pt x="5" y="19"/>
                        <a:pt x="5" y="19"/>
                      </a:cubicBezTo>
                      <a:cubicBezTo>
                        <a:pt x="5" y="20"/>
                        <a:pt x="4" y="20"/>
                        <a:pt x="4" y="20"/>
                      </a:cubicBezTo>
                      <a:cubicBezTo>
                        <a:pt x="5" y="20"/>
                        <a:pt x="5" y="20"/>
                        <a:pt x="5" y="20"/>
                      </a:cubicBezTo>
                      <a:cubicBezTo>
                        <a:pt x="5" y="20"/>
                        <a:pt x="5" y="20"/>
                        <a:pt x="6" y="20"/>
                      </a:cubicBezTo>
                      <a:cubicBezTo>
                        <a:pt x="4" y="20"/>
                        <a:pt x="4" y="20"/>
                        <a:pt x="4" y="20"/>
                      </a:cubicBezTo>
                      <a:cubicBezTo>
                        <a:pt x="4" y="20"/>
                        <a:pt x="4" y="20"/>
                        <a:pt x="4" y="20"/>
                      </a:cubicBezTo>
                      <a:cubicBezTo>
                        <a:pt x="3" y="20"/>
                        <a:pt x="5" y="20"/>
                        <a:pt x="6" y="20"/>
                      </a:cubicBezTo>
                      <a:cubicBezTo>
                        <a:pt x="6" y="21"/>
                        <a:pt x="7" y="21"/>
                        <a:pt x="7" y="21"/>
                      </a:cubicBezTo>
                      <a:cubicBezTo>
                        <a:pt x="4" y="21"/>
                        <a:pt x="8" y="21"/>
                        <a:pt x="5" y="21"/>
                      </a:cubicBezTo>
                      <a:cubicBezTo>
                        <a:pt x="7" y="22"/>
                        <a:pt x="6" y="22"/>
                        <a:pt x="10" y="23"/>
                      </a:cubicBezTo>
                      <a:cubicBezTo>
                        <a:pt x="9" y="23"/>
                        <a:pt x="9" y="23"/>
                        <a:pt x="9" y="23"/>
                      </a:cubicBezTo>
                      <a:cubicBezTo>
                        <a:pt x="8" y="23"/>
                        <a:pt x="8" y="23"/>
                        <a:pt x="9" y="23"/>
                      </a:cubicBezTo>
                      <a:cubicBezTo>
                        <a:pt x="7" y="23"/>
                        <a:pt x="7" y="23"/>
                        <a:pt x="7" y="23"/>
                      </a:cubicBezTo>
                      <a:cubicBezTo>
                        <a:pt x="10" y="24"/>
                        <a:pt x="10" y="24"/>
                        <a:pt x="10" y="24"/>
                      </a:cubicBezTo>
                      <a:cubicBezTo>
                        <a:pt x="8" y="24"/>
                        <a:pt x="7" y="24"/>
                        <a:pt x="6" y="24"/>
                      </a:cubicBezTo>
                      <a:cubicBezTo>
                        <a:pt x="8" y="25"/>
                        <a:pt x="7" y="24"/>
                        <a:pt x="9" y="25"/>
                      </a:cubicBezTo>
                      <a:cubicBezTo>
                        <a:pt x="8" y="25"/>
                        <a:pt x="8" y="25"/>
                        <a:pt x="8" y="25"/>
                      </a:cubicBezTo>
                      <a:cubicBezTo>
                        <a:pt x="8" y="25"/>
                        <a:pt x="10" y="26"/>
                        <a:pt x="9" y="26"/>
                      </a:cubicBezTo>
                      <a:cubicBezTo>
                        <a:pt x="6" y="26"/>
                        <a:pt x="8" y="28"/>
                        <a:pt x="6" y="29"/>
                      </a:cubicBezTo>
                      <a:cubicBezTo>
                        <a:pt x="10" y="29"/>
                        <a:pt x="4" y="30"/>
                        <a:pt x="7" y="30"/>
                      </a:cubicBezTo>
                      <a:cubicBezTo>
                        <a:pt x="6" y="30"/>
                        <a:pt x="5" y="30"/>
                        <a:pt x="4" y="30"/>
                      </a:cubicBezTo>
                      <a:cubicBezTo>
                        <a:pt x="6" y="31"/>
                        <a:pt x="3" y="31"/>
                        <a:pt x="6" y="31"/>
                      </a:cubicBezTo>
                      <a:cubicBezTo>
                        <a:pt x="5" y="32"/>
                        <a:pt x="4" y="31"/>
                        <a:pt x="4" y="31"/>
                      </a:cubicBezTo>
                      <a:cubicBezTo>
                        <a:pt x="4" y="32"/>
                        <a:pt x="5" y="32"/>
                        <a:pt x="4" y="32"/>
                      </a:cubicBezTo>
                      <a:cubicBezTo>
                        <a:pt x="3" y="32"/>
                        <a:pt x="3" y="32"/>
                        <a:pt x="2" y="32"/>
                      </a:cubicBezTo>
                      <a:cubicBezTo>
                        <a:pt x="3" y="32"/>
                        <a:pt x="6" y="32"/>
                        <a:pt x="9" y="32"/>
                      </a:cubicBezTo>
                      <a:cubicBezTo>
                        <a:pt x="8" y="32"/>
                        <a:pt x="8" y="33"/>
                        <a:pt x="10" y="33"/>
                      </a:cubicBezTo>
                      <a:cubicBezTo>
                        <a:pt x="9" y="33"/>
                        <a:pt x="8" y="33"/>
                        <a:pt x="8" y="33"/>
                      </a:cubicBezTo>
                      <a:cubicBezTo>
                        <a:pt x="7" y="33"/>
                        <a:pt x="6" y="34"/>
                        <a:pt x="9" y="34"/>
                      </a:cubicBezTo>
                      <a:cubicBezTo>
                        <a:pt x="8" y="34"/>
                        <a:pt x="9" y="34"/>
                        <a:pt x="9" y="34"/>
                      </a:cubicBezTo>
                      <a:cubicBezTo>
                        <a:pt x="9" y="35"/>
                        <a:pt x="9" y="35"/>
                        <a:pt x="9" y="35"/>
                      </a:cubicBezTo>
                      <a:cubicBezTo>
                        <a:pt x="9" y="35"/>
                        <a:pt x="9" y="35"/>
                        <a:pt x="9" y="35"/>
                      </a:cubicBezTo>
                      <a:cubicBezTo>
                        <a:pt x="12" y="35"/>
                        <a:pt x="10" y="35"/>
                        <a:pt x="10" y="36"/>
                      </a:cubicBezTo>
                      <a:cubicBezTo>
                        <a:pt x="10" y="36"/>
                        <a:pt x="10" y="36"/>
                        <a:pt x="10" y="36"/>
                      </a:cubicBezTo>
                      <a:cubicBezTo>
                        <a:pt x="8" y="37"/>
                        <a:pt x="11" y="36"/>
                        <a:pt x="9" y="37"/>
                      </a:cubicBezTo>
                      <a:cubicBezTo>
                        <a:pt x="11" y="37"/>
                        <a:pt x="11" y="37"/>
                        <a:pt x="11" y="37"/>
                      </a:cubicBezTo>
                      <a:cubicBezTo>
                        <a:pt x="15" y="37"/>
                        <a:pt x="8" y="38"/>
                        <a:pt x="10" y="38"/>
                      </a:cubicBezTo>
                      <a:cubicBezTo>
                        <a:pt x="11" y="38"/>
                        <a:pt x="11" y="38"/>
                        <a:pt x="11" y="38"/>
                      </a:cubicBezTo>
                      <a:cubicBezTo>
                        <a:pt x="12" y="38"/>
                        <a:pt x="6" y="40"/>
                        <a:pt x="5" y="40"/>
                      </a:cubicBezTo>
                      <a:cubicBezTo>
                        <a:pt x="5" y="40"/>
                        <a:pt x="5" y="40"/>
                        <a:pt x="4" y="40"/>
                      </a:cubicBezTo>
                      <a:cubicBezTo>
                        <a:pt x="2" y="41"/>
                        <a:pt x="7" y="40"/>
                        <a:pt x="7" y="40"/>
                      </a:cubicBezTo>
                      <a:cubicBezTo>
                        <a:pt x="6" y="40"/>
                        <a:pt x="4" y="41"/>
                        <a:pt x="4" y="41"/>
                      </a:cubicBezTo>
                      <a:cubicBezTo>
                        <a:pt x="3" y="41"/>
                        <a:pt x="8" y="41"/>
                        <a:pt x="6" y="42"/>
                      </a:cubicBezTo>
                      <a:cubicBezTo>
                        <a:pt x="7" y="42"/>
                        <a:pt x="8" y="42"/>
                        <a:pt x="9" y="42"/>
                      </a:cubicBezTo>
                      <a:cubicBezTo>
                        <a:pt x="9" y="42"/>
                        <a:pt x="5" y="44"/>
                        <a:pt x="8" y="43"/>
                      </a:cubicBezTo>
                      <a:cubicBezTo>
                        <a:pt x="8" y="43"/>
                        <a:pt x="8" y="43"/>
                        <a:pt x="8" y="44"/>
                      </a:cubicBezTo>
                      <a:cubicBezTo>
                        <a:pt x="8" y="44"/>
                        <a:pt x="9" y="44"/>
                        <a:pt x="11" y="44"/>
                      </a:cubicBezTo>
                      <a:cubicBezTo>
                        <a:pt x="5" y="46"/>
                        <a:pt x="14" y="45"/>
                        <a:pt x="9" y="46"/>
                      </a:cubicBezTo>
                      <a:cubicBezTo>
                        <a:pt x="9" y="47"/>
                        <a:pt x="9" y="47"/>
                        <a:pt x="9" y="47"/>
                      </a:cubicBezTo>
                      <a:cubicBezTo>
                        <a:pt x="8" y="47"/>
                        <a:pt x="8" y="47"/>
                        <a:pt x="8" y="47"/>
                      </a:cubicBezTo>
                      <a:cubicBezTo>
                        <a:pt x="8" y="48"/>
                        <a:pt x="9" y="47"/>
                        <a:pt x="9" y="47"/>
                      </a:cubicBezTo>
                      <a:cubicBezTo>
                        <a:pt x="10" y="47"/>
                        <a:pt x="10" y="47"/>
                        <a:pt x="11" y="47"/>
                      </a:cubicBezTo>
                      <a:cubicBezTo>
                        <a:pt x="11" y="48"/>
                        <a:pt x="10" y="48"/>
                        <a:pt x="10" y="48"/>
                      </a:cubicBezTo>
                      <a:cubicBezTo>
                        <a:pt x="9" y="49"/>
                        <a:pt x="9" y="49"/>
                        <a:pt x="12" y="49"/>
                      </a:cubicBezTo>
                      <a:cubicBezTo>
                        <a:pt x="10" y="50"/>
                        <a:pt x="10" y="50"/>
                        <a:pt x="10" y="50"/>
                      </a:cubicBezTo>
                      <a:cubicBezTo>
                        <a:pt x="11" y="49"/>
                        <a:pt x="8" y="52"/>
                        <a:pt x="10" y="52"/>
                      </a:cubicBezTo>
                      <a:cubicBezTo>
                        <a:pt x="10" y="52"/>
                        <a:pt x="10" y="52"/>
                        <a:pt x="9" y="52"/>
                      </a:cubicBezTo>
                      <a:cubicBezTo>
                        <a:pt x="12" y="52"/>
                        <a:pt x="5" y="56"/>
                        <a:pt x="12" y="54"/>
                      </a:cubicBezTo>
                      <a:cubicBezTo>
                        <a:pt x="14" y="54"/>
                        <a:pt x="14" y="54"/>
                        <a:pt x="14" y="54"/>
                      </a:cubicBezTo>
                      <a:cubicBezTo>
                        <a:pt x="14" y="53"/>
                        <a:pt x="17" y="53"/>
                        <a:pt x="18" y="53"/>
                      </a:cubicBezTo>
                      <a:cubicBezTo>
                        <a:pt x="18" y="53"/>
                        <a:pt x="16" y="54"/>
                        <a:pt x="15" y="54"/>
                      </a:cubicBezTo>
                      <a:cubicBezTo>
                        <a:pt x="16" y="54"/>
                        <a:pt x="16" y="54"/>
                        <a:pt x="16" y="54"/>
                      </a:cubicBezTo>
                      <a:cubicBezTo>
                        <a:pt x="12" y="55"/>
                        <a:pt x="15" y="55"/>
                        <a:pt x="12" y="56"/>
                      </a:cubicBezTo>
                      <a:cubicBezTo>
                        <a:pt x="13" y="57"/>
                        <a:pt x="12" y="60"/>
                        <a:pt x="12" y="61"/>
                      </a:cubicBezTo>
                      <a:cubicBezTo>
                        <a:pt x="15" y="60"/>
                        <a:pt x="15" y="60"/>
                        <a:pt x="15" y="60"/>
                      </a:cubicBezTo>
                      <a:cubicBezTo>
                        <a:pt x="15" y="60"/>
                        <a:pt x="15" y="60"/>
                        <a:pt x="15" y="60"/>
                      </a:cubicBezTo>
                      <a:cubicBezTo>
                        <a:pt x="15" y="61"/>
                        <a:pt x="13" y="62"/>
                        <a:pt x="13" y="61"/>
                      </a:cubicBezTo>
                      <a:cubicBezTo>
                        <a:pt x="12" y="62"/>
                        <a:pt x="15" y="61"/>
                        <a:pt x="15" y="61"/>
                      </a:cubicBezTo>
                      <a:cubicBezTo>
                        <a:pt x="14" y="62"/>
                        <a:pt x="12" y="62"/>
                        <a:pt x="12" y="62"/>
                      </a:cubicBezTo>
                      <a:cubicBezTo>
                        <a:pt x="12" y="63"/>
                        <a:pt x="12" y="63"/>
                        <a:pt x="12" y="63"/>
                      </a:cubicBezTo>
                      <a:cubicBezTo>
                        <a:pt x="13" y="62"/>
                        <a:pt x="13" y="62"/>
                        <a:pt x="13" y="62"/>
                      </a:cubicBezTo>
                      <a:cubicBezTo>
                        <a:pt x="14" y="62"/>
                        <a:pt x="15" y="62"/>
                        <a:pt x="15" y="62"/>
                      </a:cubicBezTo>
                      <a:cubicBezTo>
                        <a:pt x="15" y="63"/>
                        <a:pt x="14" y="63"/>
                        <a:pt x="14" y="63"/>
                      </a:cubicBezTo>
                      <a:cubicBezTo>
                        <a:pt x="13" y="63"/>
                        <a:pt x="13" y="63"/>
                        <a:pt x="14" y="63"/>
                      </a:cubicBezTo>
                      <a:cubicBezTo>
                        <a:pt x="14" y="64"/>
                        <a:pt x="14" y="64"/>
                        <a:pt x="14" y="64"/>
                      </a:cubicBezTo>
                      <a:cubicBezTo>
                        <a:pt x="16" y="63"/>
                        <a:pt x="16" y="63"/>
                        <a:pt x="16" y="63"/>
                      </a:cubicBezTo>
                      <a:cubicBezTo>
                        <a:pt x="17" y="62"/>
                        <a:pt x="16" y="63"/>
                        <a:pt x="18" y="62"/>
                      </a:cubicBezTo>
                      <a:cubicBezTo>
                        <a:pt x="15" y="64"/>
                        <a:pt x="18" y="65"/>
                        <a:pt x="17" y="66"/>
                      </a:cubicBezTo>
                      <a:cubicBezTo>
                        <a:pt x="19" y="65"/>
                        <a:pt x="19" y="65"/>
                        <a:pt x="19" y="66"/>
                      </a:cubicBezTo>
                      <a:cubicBezTo>
                        <a:pt x="19" y="66"/>
                        <a:pt x="21" y="64"/>
                        <a:pt x="21" y="65"/>
                      </a:cubicBezTo>
                      <a:cubicBezTo>
                        <a:pt x="17" y="68"/>
                        <a:pt x="20" y="67"/>
                        <a:pt x="17" y="69"/>
                      </a:cubicBezTo>
                      <a:cubicBezTo>
                        <a:pt x="19" y="67"/>
                        <a:pt x="18" y="70"/>
                        <a:pt x="21" y="67"/>
                      </a:cubicBezTo>
                      <a:cubicBezTo>
                        <a:pt x="21" y="68"/>
                        <a:pt x="19" y="69"/>
                        <a:pt x="19" y="70"/>
                      </a:cubicBezTo>
                      <a:cubicBezTo>
                        <a:pt x="21" y="69"/>
                        <a:pt x="19" y="72"/>
                        <a:pt x="20" y="73"/>
                      </a:cubicBezTo>
                      <a:cubicBezTo>
                        <a:pt x="21" y="72"/>
                        <a:pt x="21" y="71"/>
                        <a:pt x="22" y="71"/>
                      </a:cubicBezTo>
                      <a:cubicBezTo>
                        <a:pt x="20" y="74"/>
                        <a:pt x="20" y="74"/>
                        <a:pt x="20" y="74"/>
                      </a:cubicBezTo>
                      <a:cubicBezTo>
                        <a:pt x="21" y="74"/>
                        <a:pt x="23" y="71"/>
                        <a:pt x="22" y="73"/>
                      </a:cubicBezTo>
                      <a:cubicBezTo>
                        <a:pt x="22" y="72"/>
                        <a:pt x="23" y="72"/>
                        <a:pt x="23" y="72"/>
                      </a:cubicBezTo>
                      <a:cubicBezTo>
                        <a:pt x="23" y="74"/>
                        <a:pt x="24" y="74"/>
                        <a:pt x="25" y="75"/>
                      </a:cubicBezTo>
                      <a:cubicBezTo>
                        <a:pt x="26" y="75"/>
                        <a:pt x="27" y="76"/>
                        <a:pt x="27" y="79"/>
                      </a:cubicBezTo>
                      <a:cubicBezTo>
                        <a:pt x="27" y="78"/>
                        <a:pt x="27" y="78"/>
                        <a:pt x="28" y="78"/>
                      </a:cubicBezTo>
                      <a:cubicBezTo>
                        <a:pt x="28" y="78"/>
                        <a:pt x="29" y="77"/>
                        <a:pt x="29" y="76"/>
                      </a:cubicBezTo>
                      <a:cubicBezTo>
                        <a:pt x="29" y="76"/>
                        <a:pt x="29" y="77"/>
                        <a:pt x="29" y="77"/>
                      </a:cubicBezTo>
                      <a:cubicBezTo>
                        <a:pt x="29" y="78"/>
                        <a:pt x="29" y="79"/>
                        <a:pt x="29" y="79"/>
                      </a:cubicBezTo>
                      <a:cubicBezTo>
                        <a:pt x="30" y="76"/>
                        <a:pt x="30" y="79"/>
                        <a:pt x="31" y="77"/>
                      </a:cubicBezTo>
                      <a:cubicBezTo>
                        <a:pt x="31" y="77"/>
                        <a:pt x="31" y="77"/>
                        <a:pt x="31" y="77"/>
                      </a:cubicBezTo>
                      <a:cubicBezTo>
                        <a:pt x="32" y="75"/>
                        <a:pt x="33" y="71"/>
                        <a:pt x="35" y="68"/>
                      </a:cubicBezTo>
                      <a:cubicBezTo>
                        <a:pt x="33" y="70"/>
                        <a:pt x="37" y="63"/>
                        <a:pt x="34" y="67"/>
                      </a:cubicBezTo>
                      <a:cubicBezTo>
                        <a:pt x="34" y="66"/>
                        <a:pt x="35" y="66"/>
                        <a:pt x="35" y="65"/>
                      </a:cubicBezTo>
                      <a:cubicBezTo>
                        <a:pt x="34" y="66"/>
                        <a:pt x="34" y="67"/>
                        <a:pt x="34" y="66"/>
                      </a:cubicBezTo>
                      <a:cubicBezTo>
                        <a:pt x="34" y="66"/>
                        <a:pt x="34" y="66"/>
                        <a:pt x="34" y="66"/>
                      </a:cubicBezTo>
                      <a:cubicBezTo>
                        <a:pt x="34" y="65"/>
                        <a:pt x="34" y="64"/>
                        <a:pt x="34" y="63"/>
                      </a:cubicBezTo>
                      <a:cubicBezTo>
                        <a:pt x="33" y="64"/>
                        <a:pt x="33" y="64"/>
                        <a:pt x="33" y="64"/>
                      </a:cubicBezTo>
                      <a:cubicBezTo>
                        <a:pt x="33" y="64"/>
                        <a:pt x="34" y="63"/>
                        <a:pt x="34" y="63"/>
                      </a:cubicBezTo>
                      <a:cubicBezTo>
                        <a:pt x="32" y="65"/>
                        <a:pt x="34" y="63"/>
                        <a:pt x="32" y="66"/>
                      </a:cubicBezTo>
                      <a:cubicBezTo>
                        <a:pt x="34" y="63"/>
                        <a:pt x="31" y="65"/>
                        <a:pt x="34" y="61"/>
                      </a:cubicBezTo>
                      <a:cubicBezTo>
                        <a:pt x="34" y="61"/>
                        <a:pt x="32" y="63"/>
                        <a:pt x="32" y="63"/>
                      </a:cubicBezTo>
                      <a:cubicBezTo>
                        <a:pt x="33" y="62"/>
                        <a:pt x="33" y="62"/>
                        <a:pt x="33" y="62"/>
                      </a:cubicBezTo>
                      <a:cubicBezTo>
                        <a:pt x="32" y="63"/>
                        <a:pt x="32" y="63"/>
                        <a:pt x="32" y="63"/>
                      </a:cubicBezTo>
                      <a:cubicBezTo>
                        <a:pt x="32" y="63"/>
                        <a:pt x="33" y="62"/>
                        <a:pt x="34" y="61"/>
                      </a:cubicBezTo>
                      <a:cubicBezTo>
                        <a:pt x="34" y="61"/>
                        <a:pt x="34" y="61"/>
                        <a:pt x="34" y="61"/>
                      </a:cubicBezTo>
                      <a:cubicBezTo>
                        <a:pt x="35" y="60"/>
                        <a:pt x="33" y="61"/>
                        <a:pt x="34" y="60"/>
                      </a:cubicBezTo>
                      <a:cubicBezTo>
                        <a:pt x="33" y="61"/>
                        <a:pt x="33" y="61"/>
                        <a:pt x="33" y="61"/>
                      </a:cubicBezTo>
                      <a:cubicBezTo>
                        <a:pt x="32" y="61"/>
                        <a:pt x="33" y="60"/>
                        <a:pt x="30" y="60"/>
                      </a:cubicBezTo>
                      <a:cubicBezTo>
                        <a:pt x="29" y="61"/>
                        <a:pt x="29" y="61"/>
                        <a:pt x="29" y="61"/>
                      </a:cubicBezTo>
                      <a:cubicBezTo>
                        <a:pt x="28" y="61"/>
                        <a:pt x="30" y="60"/>
                        <a:pt x="29" y="60"/>
                      </a:cubicBezTo>
                      <a:cubicBezTo>
                        <a:pt x="29" y="60"/>
                        <a:pt x="29" y="60"/>
                        <a:pt x="29" y="60"/>
                      </a:cubicBezTo>
                      <a:cubicBezTo>
                        <a:pt x="28" y="60"/>
                        <a:pt x="28" y="60"/>
                        <a:pt x="28" y="60"/>
                      </a:cubicBezTo>
                      <a:cubicBezTo>
                        <a:pt x="29" y="60"/>
                        <a:pt x="29" y="59"/>
                        <a:pt x="30" y="58"/>
                      </a:cubicBezTo>
                      <a:cubicBezTo>
                        <a:pt x="29" y="59"/>
                        <a:pt x="29" y="59"/>
                        <a:pt x="26" y="60"/>
                      </a:cubicBezTo>
                      <a:cubicBezTo>
                        <a:pt x="27" y="59"/>
                        <a:pt x="27" y="59"/>
                        <a:pt x="27" y="59"/>
                      </a:cubicBezTo>
                      <a:cubicBezTo>
                        <a:pt x="26" y="60"/>
                        <a:pt x="25" y="60"/>
                        <a:pt x="25" y="60"/>
                      </a:cubicBezTo>
                      <a:cubicBezTo>
                        <a:pt x="26" y="60"/>
                        <a:pt x="27" y="59"/>
                        <a:pt x="28" y="58"/>
                      </a:cubicBezTo>
                      <a:cubicBezTo>
                        <a:pt x="31" y="56"/>
                        <a:pt x="25" y="59"/>
                        <a:pt x="29" y="56"/>
                      </a:cubicBezTo>
                      <a:cubicBezTo>
                        <a:pt x="25" y="58"/>
                        <a:pt x="27" y="58"/>
                        <a:pt x="26" y="58"/>
                      </a:cubicBezTo>
                      <a:cubicBezTo>
                        <a:pt x="25" y="59"/>
                        <a:pt x="24" y="59"/>
                        <a:pt x="24" y="59"/>
                      </a:cubicBezTo>
                      <a:cubicBezTo>
                        <a:pt x="24" y="59"/>
                        <a:pt x="28" y="56"/>
                        <a:pt x="28" y="56"/>
                      </a:cubicBezTo>
                      <a:cubicBezTo>
                        <a:pt x="28" y="56"/>
                        <a:pt x="28" y="55"/>
                        <a:pt x="28" y="55"/>
                      </a:cubicBezTo>
                      <a:cubicBezTo>
                        <a:pt x="29" y="55"/>
                        <a:pt x="27" y="56"/>
                        <a:pt x="28" y="55"/>
                      </a:cubicBezTo>
                      <a:cubicBezTo>
                        <a:pt x="26" y="56"/>
                        <a:pt x="28" y="54"/>
                        <a:pt x="25" y="56"/>
                      </a:cubicBezTo>
                      <a:cubicBezTo>
                        <a:pt x="26" y="56"/>
                        <a:pt x="26" y="56"/>
                        <a:pt x="26" y="56"/>
                      </a:cubicBezTo>
                      <a:cubicBezTo>
                        <a:pt x="25" y="56"/>
                        <a:pt x="22" y="57"/>
                        <a:pt x="23" y="56"/>
                      </a:cubicBezTo>
                      <a:cubicBezTo>
                        <a:pt x="24" y="56"/>
                        <a:pt x="25" y="56"/>
                        <a:pt x="25" y="56"/>
                      </a:cubicBezTo>
                      <a:cubicBezTo>
                        <a:pt x="26" y="55"/>
                        <a:pt x="24" y="56"/>
                        <a:pt x="25" y="55"/>
                      </a:cubicBezTo>
                      <a:cubicBezTo>
                        <a:pt x="28" y="54"/>
                        <a:pt x="26" y="55"/>
                        <a:pt x="28" y="54"/>
                      </a:cubicBezTo>
                      <a:cubicBezTo>
                        <a:pt x="29" y="54"/>
                        <a:pt x="26" y="55"/>
                        <a:pt x="29" y="54"/>
                      </a:cubicBezTo>
                      <a:cubicBezTo>
                        <a:pt x="25" y="55"/>
                        <a:pt x="29" y="53"/>
                        <a:pt x="26" y="54"/>
                      </a:cubicBezTo>
                      <a:cubicBezTo>
                        <a:pt x="28" y="53"/>
                        <a:pt x="28" y="53"/>
                        <a:pt x="28" y="53"/>
                      </a:cubicBezTo>
                      <a:cubicBezTo>
                        <a:pt x="28" y="53"/>
                        <a:pt x="27" y="53"/>
                        <a:pt x="27" y="53"/>
                      </a:cubicBezTo>
                      <a:cubicBezTo>
                        <a:pt x="29" y="52"/>
                        <a:pt x="29" y="52"/>
                        <a:pt x="29" y="52"/>
                      </a:cubicBezTo>
                      <a:cubicBezTo>
                        <a:pt x="27" y="53"/>
                        <a:pt x="31" y="51"/>
                        <a:pt x="29" y="51"/>
                      </a:cubicBezTo>
                      <a:cubicBezTo>
                        <a:pt x="30" y="52"/>
                        <a:pt x="27" y="52"/>
                        <a:pt x="26" y="53"/>
                      </a:cubicBezTo>
                      <a:cubicBezTo>
                        <a:pt x="24" y="54"/>
                        <a:pt x="31" y="51"/>
                        <a:pt x="29" y="50"/>
                      </a:cubicBezTo>
                      <a:cubicBezTo>
                        <a:pt x="30" y="50"/>
                        <a:pt x="28" y="51"/>
                        <a:pt x="28" y="51"/>
                      </a:cubicBezTo>
                      <a:cubicBezTo>
                        <a:pt x="28" y="51"/>
                        <a:pt x="29" y="51"/>
                        <a:pt x="29" y="50"/>
                      </a:cubicBezTo>
                      <a:cubicBezTo>
                        <a:pt x="29" y="50"/>
                        <a:pt x="28" y="51"/>
                        <a:pt x="26" y="51"/>
                      </a:cubicBezTo>
                      <a:cubicBezTo>
                        <a:pt x="29" y="50"/>
                        <a:pt x="25" y="51"/>
                        <a:pt x="25" y="51"/>
                      </a:cubicBezTo>
                      <a:cubicBezTo>
                        <a:pt x="26" y="51"/>
                        <a:pt x="26" y="51"/>
                        <a:pt x="26" y="51"/>
                      </a:cubicBezTo>
                      <a:cubicBezTo>
                        <a:pt x="27" y="50"/>
                        <a:pt x="23" y="52"/>
                        <a:pt x="24" y="51"/>
                      </a:cubicBezTo>
                      <a:cubicBezTo>
                        <a:pt x="26" y="50"/>
                        <a:pt x="26" y="50"/>
                        <a:pt x="26" y="50"/>
                      </a:cubicBezTo>
                      <a:cubicBezTo>
                        <a:pt x="26" y="50"/>
                        <a:pt x="26" y="50"/>
                        <a:pt x="26" y="50"/>
                      </a:cubicBezTo>
                      <a:cubicBezTo>
                        <a:pt x="28" y="49"/>
                        <a:pt x="28" y="49"/>
                        <a:pt x="28" y="49"/>
                      </a:cubicBezTo>
                      <a:cubicBezTo>
                        <a:pt x="26" y="50"/>
                        <a:pt x="26" y="49"/>
                        <a:pt x="27" y="49"/>
                      </a:cubicBezTo>
                      <a:cubicBezTo>
                        <a:pt x="26" y="49"/>
                        <a:pt x="24" y="50"/>
                        <a:pt x="23" y="50"/>
                      </a:cubicBezTo>
                      <a:cubicBezTo>
                        <a:pt x="24" y="49"/>
                        <a:pt x="25" y="49"/>
                        <a:pt x="25" y="49"/>
                      </a:cubicBezTo>
                      <a:cubicBezTo>
                        <a:pt x="26" y="49"/>
                        <a:pt x="27" y="48"/>
                        <a:pt x="26" y="49"/>
                      </a:cubicBezTo>
                      <a:cubicBezTo>
                        <a:pt x="26" y="49"/>
                        <a:pt x="27" y="49"/>
                        <a:pt x="28" y="48"/>
                      </a:cubicBezTo>
                      <a:cubicBezTo>
                        <a:pt x="29" y="48"/>
                        <a:pt x="28" y="48"/>
                        <a:pt x="28" y="48"/>
                      </a:cubicBezTo>
                      <a:cubicBezTo>
                        <a:pt x="28" y="48"/>
                        <a:pt x="28" y="48"/>
                        <a:pt x="27" y="48"/>
                      </a:cubicBezTo>
                      <a:cubicBezTo>
                        <a:pt x="25" y="48"/>
                        <a:pt x="25" y="48"/>
                        <a:pt x="25" y="48"/>
                      </a:cubicBezTo>
                      <a:cubicBezTo>
                        <a:pt x="25" y="48"/>
                        <a:pt x="26" y="48"/>
                        <a:pt x="26" y="48"/>
                      </a:cubicBezTo>
                      <a:cubicBezTo>
                        <a:pt x="26" y="48"/>
                        <a:pt x="25" y="48"/>
                        <a:pt x="25" y="48"/>
                      </a:cubicBezTo>
                      <a:cubicBezTo>
                        <a:pt x="27" y="47"/>
                        <a:pt x="28" y="47"/>
                        <a:pt x="29" y="47"/>
                      </a:cubicBezTo>
                      <a:cubicBezTo>
                        <a:pt x="27" y="47"/>
                        <a:pt x="27" y="47"/>
                        <a:pt x="27" y="47"/>
                      </a:cubicBezTo>
                      <a:cubicBezTo>
                        <a:pt x="28" y="47"/>
                        <a:pt x="29" y="46"/>
                        <a:pt x="29" y="46"/>
                      </a:cubicBezTo>
                      <a:cubicBezTo>
                        <a:pt x="30" y="46"/>
                        <a:pt x="26" y="46"/>
                        <a:pt x="27" y="46"/>
                      </a:cubicBezTo>
                      <a:cubicBezTo>
                        <a:pt x="27" y="46"/>
                        <a:pt x="27" y="46"/>
                        <a:pt x="27" y="46"/>
                      </a:cubicBezTo>
                      <a:cubicBezTo>
                        <a:pt x="27" y="45"/>
                        <a:pt x="29" y="44"/>
                        <a:pt x="26" y="45"/>
                      </a:cubicBezTo>
                      <a:cubicBezTo>
                        <a:pt x="29" y="44"/>
                        <a:pt x="29" y="44"/>
                        <a:pt x="29" y="44"/>
                      </a:cubicBezTo>
                      <a:cubicBezTo>
                        <a:pt x="29" y="44"/>
                        <a:pt x="28" y="44"/>
                        <a:pt x="27" y="44"/>
                      </a:cubicBezTo>
                      <a:cubicBezTo>
                        <a:pt x="26" y="44"/>
                        <a:pt x="25" y="45"/>
                        <a:pt x="25" y="44"/>
                      </a:cubicBezTo>
                      <a:cubicBezTo>
                        <a:pt x="23" y="43"/>
                        <a:pt x="27" y="43"/>
                        <a:pt x="27" y="43"/>
                      </a:cubicBezTo>
                      <a:cubicBezTo>
                        <a:pt x="26" y="43"/>
                        <a:pt x="23" y="43"/>
                        <a:pt x="25" y="42"/>
                      </a:cubicBezTo>
                      <a:cubicBezTo>
                        <a:pt x="26" y="42"/>
                        <a:pt x="25" y="42"/>
                        <a:pt x="26" y="42"/>
                      </a:cubicBezTo>
                      <a:close/>
                      <a:moveTo>
                        <a:pt x="23" y="38"/>
                      </a:moveTo>
                      <a:cubicBezTo>
                        <a:pt x="24" y="38"/>
                        <a:pt x="25" y="38"/>
                        <a:pt x="24" y="38"/>
                      </a:cubicBezTo>
                      <a:cubicBezTo>
                        <a:pt x="22" y="39"/>
                        <a:pt x="23" y="38"/>
                        <a:pt x="23" y="38"/>
                      </a:cubicBezTo>
                      <a:close/>
                      <a:moveTo>
                        <a:pt x="18" y="31"/>
                      </a:moveTo>
                      <a:cubicBezTo>
                        <a:pt x="19" y="31"/>
                        <a:pt x="18" y="31"/>
                        <a:pt x="18" y="31"/>
                      </a:cubicBezTo>
                      <a:cubicBezTo>
                        <a:pt x="17" y="31"/>
                        <a:pt x="17" y="31"/>
                        <a:pt x="18" y="31"/>
                      </a:cubicBezTo>
                      <a:close/>
                      <a:moveTo>
                        <a:pt x="8" y="5"/>
                      </a:moveTo>
                      <a:cubicBezTo>
                        <a:pt x="8" y="6"/>
                        <a:pt x="8" y="6"/>
                        <a:pt x="8" y="6"/>
                      </a:cubicBezTo>
                      <a:cubicBezTo>
                        <a:pt x="7" y="6"/>
                        <a:pt x="7" y="6"/>
                        <a:pt x="8" y="5"/>
                      </a:cubicBezTo>
                      <a:close/>
                      <a:moveTo>
                        <a:pt x="9" y="5"/>
                      </a:moveTo>
                      <a:cubicBezTo>
                        <a:pt x="8" y="5"/>
                        <a:pt x="8" y="5"/>
                        <a:pt x="8" y="5"/>
                      </a:cubicBezTo>
                      <a:cubicBezTo>
                        <a:pt x="8" y="5"/>
                        <a:pt x="8" y="5"/>
                        <a:pt x="8" y="5"/>
                      </a:cubicBezTo>
                      <a:cubicBezTo>
                        <a:pt x="9" y="5"/>
                        <a:pt x="9" y="6"/>
                        <a:pt x="9" y="5"/>
                      </a:cubicBezTo>
                      <a:close/>
                      <a:moveTo>
                        <a:pt x="14" y="63"/>
                      </a:moveTo>
                      <a:cubicBezTo>
                        <a:pt x="15" y="63"/>
                        <a:pt x="15" y="63"/>
                        <a:pt x="15" y="63"/>
                      </a:cubicBezTo>
                      <a:cubicBezTo>
                        <a:pt x="15" y="62"/>
                        <a:pt x="15" y="63"/>
                        <a:pt x="14" y="6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69" name="Freeform 3322"/>
                <p:cNvSpPr>
                  <a:spLocks/>
                </p:cNvSpPr>
                <p:nvPr/>
              </p:nvSpPr>
              <p:spPr bwMode="auto">
                <a:xfrm>
                  <a:off x="4925" y="14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0" name="Freeform 3323"/>
                <p:cNvSpPr>
                  <a:spLocks/>
                </p:cNvSpPr>
                <p:nvPr/>
              </p:nvSpPr>
              <p:spPr bwMode="auto">
                <a:xfrm>
                  <a:off x="4941" y="1528"/>
                  <a:ext cx="3" cy="3"/>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1" name="Freeform 3324"/>
                <p:cNvSpPr>
                  <a:spLocks/>
                </p:cNvSpPr>
                <p:nvPr/>
              </p:nvSpPr>
              <p:spPr bwMode="auto">
                <a:xfrm>
                  <a:off x="4927" y="146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2" name="Freeform 3325"/>
                <p:cNvSpPr>
                  <a:spLocks/>
                </p:cNvSpPr>
                <p:nvPr/>
              </p:nvSpPr>
              <p:spPr bwMode="auto">
                <a:xfrm>
                  <a:off x="4894" y="1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0"/>
                        <a:pt x="0" y="1"/>
                        <a:pt x="1"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3" name="Freeform 3326"/>
                <p:cNvSpPr>
                  <a:spLocks/>
                </p:cNvSpPr>
                <p:nvPr/>
              </p:nvSpPr>
              <p:spPr bwMode="auto">
                <a:xfrm>
                  <a:off x="4920" y="1426"/>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0"/>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4" name="Freeform 3327"/>
                <p:cNvSpPr>
                  <a:spLocks/>
                </p:cNvSpPr>
                <p:nvPr/>
              </p:nvSpPr>
              <p:spPr bwMode="auto">
                <a:xfrm>
                  <a:off x="4906" y="1426"/>
                  <a:ext cx="5" cy="5"/>
                </a:xfrm>
                <a:custGeom>
                  <a:avLst/>
                  <a:gdLst>
                    <a:gd name="T0" fmla="*/ 1 w 2"/>
                    <a:gd name="T1" fmla="*/ 1 h 2"/>
                    <a:gd name="T2" fmla="*/ 2 w 2"/>
                    <a:gd name="T3" fmla="*/ 1 h 2"/>
                    <a:gd name="T4" fmla="*/ 2 w 2"/>
                    <a:gd name="T5" fmla="*/ 1 h 2"/>
                    <a:gd name="T6" fmla="*/ 1 w 2"/>
                    <a:gd name="T7" fmla="*/ 1 h 2"/>
                  </a:gdLst>
                  <a:ahLst/>
                  <a:cxnLst>
                    <a:cxn ang="0">
                      <a:pos x="T0" y="T1"/>
                    </a:cxn>
                    <a:cxn ang="0">
                      <a:pos x="T2" y="T3"/>
                    </a:cxn>
                    <a:cxn ang="0">
                      <a:pos x="T4" y="T5"/>
                    </a:cxn>
                    <a:cxn ang="0">
                      <a:pos x="T6" y="T7"/>
                    </a:cxn>
                  </a:cxnLst>
                  <a:rect l="0" t="0" r="r" b="b"/>
                  <a:pathLst>
                    <a:path w="2" h="2">
                      <a:moveTo>
                        <a:pt x="1" y="1"/>
                      </a:moveTo>
                      <a:cubicBezTo>
                        <a:pt x="2" y="2"/>
                        <a:pt x="2" y="1"/>
                        <a:pt x="2" y="1"/>
                      </a:cubicBezTo>
                      <a:cubicBezTo>
                        <a:pt x="2" y="1"/>
                        <a:pt x="2" y="1"/>
                        <a:pt x="2"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5" name="Freeform 3328"/>
                <p:cNvSpPr>
                  <a:spLocks/>
                </p:cNvSpPr>
                <p:nvPr/>
              </p:nvSpPr>
              <p:spPr bwMode="auto">
                <a:xfrm>
                  <a:off x="4908" y="1426"/>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6" name="Freeform 3329"/>
                <p:cNvSpPr>
                  <a:spLocks/>
                </p:cNvSpPr>
                <p:nvPr/>
              </p:nvSpPr>
              <p:spPr bwMode="auto">
                <a:xfrm>
                  <a:off x="4889" y="1429"/>
                  <a:ext cx="10" cy="4"/>
                </a:xfrm>
                <a:custGeom>
                  <a:avLst/>
                  <a:gdLst>
                    <a:gd name="T0" fmla="*/ 3 w 4"/>
                    <a:gd name="T1" fmla="*/ 1 h 2"/>
                    <a:gd name="T2" fmla="*/ 2 w 4"/>
                    <a:gd name="T3" fmla="*/ 1 h 2"/>
                    <a:gd name="T4" fmla="*/ 3 w 4"/>
                    <a:gd name="T5" fmla="*/ 1 h 2"/>
                  </a:gdLst>
                  <a:ahLst/>
                  <a:cxnLst>
                    <a:cxn ang="0">
                      <a:pos x="T0" y="T1"/>
                    </a:cxn>
                    <a:cxn ang="0">
                      <a:pos x="T2" y="T3"/>
                    </a:cxn>
                    <a:cxn ang="0">
                      <a:pos x="T4" y="T5"/>
                    </a:cxn>
                  </a:cxnLst>
                  <a:rect l="0" t="0" r="r" b="b"/>
                  <a:pathLst>
                    <a:path w="4" h="2">
                      <a:moveTo>
                        <a:pt x="3" y="1"/>
                      </a:moveTo>
                      <a:cubicBezTo>
                        <a:pt x="3" y="1"/>
                        <a:pt x="1" y="0"/>
                        <a:pt x="2" y="1"/>
                      </a:cubicBezTo>
                      <a:cubicBezTo>
                        <a:pt x="0" y="0"/>
                        <a:pt x="4" y="2"/>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7" name="Freeform 3330"/>
                <p:cNvSpPr>
                  <a:spLocks/>
                </p:cNvSpPr>
                <p:nvPr/>
              </p:nvSpPr>
              <p:spPr bwMode="auto">
                <a:xfrm>
                  <a:off x="4915" y="1431"/>
                  <a:ext cx="5" cy="2"/>
                </a:xfrm>
                <a:custGeom>
                  <a:avLst/>
                  <a:gdLst>
                    <a:gd name="T0" fmla="*/ 5 w 5"/>
                    <a:gd name="T1" fmla="*/ 2 h 2"/>
                    <a:gd name="T2" fmla="*/ 0 w 5"/>
                    <a:gd name="T3" fmla="*/ 0 h 2"/>
                    <a:gd name="T4" fmla="*/ 3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3" y="2"/>
                      </a:lnTo>
                      <a:lnTo>
                        <a:pt x="5"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8" name="Freeform 3331"/>
                <p:cNvSpPr>
                  <a:spLocks/>
                </p:cNvSpPr>
                <p:nvPr/>
              </p:nvSpPr>
              <p:spPr bwMode="auto">
                <a:xfrm>
                  <a:off x="4913" y="1436"/>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79" name="Freeform 3332"/>
                <p:cNvSpPr>
                  <a:spLocks/>
                </p:cNvSpPr>
                <p:nvPr/>
              </p:nvSpPr>
              <p:spPr bwMode="auto">
                <a:xfrm>
                  <a:off x="4915" y="14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0" name="Freeform 3333"/>
                <p:cNvSpPr>
                  <a:spLocks/>
                </p:cNvSpPr>
                <p:nvPr/>
              </p:nvSpPr>
              <p:spPr bwMode="auto">
                <a:xfrm>
                  <a:off x="4918" y="143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1" name="Freeform 3334"/>
                <p:cNvSpPr>
                  <a:spLocks/>
                </p:cNvSpPr>
                <p:nvPr/>
              </p:nvSpPr>
              <p:spPr bwMode="auto">
                <a:xfrm>
                  <a:off x="4911" y="1445"/>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1" y="0"/>
                      </a:cubicBezTo>
                      <a:cubicBezTo>
                        <a:pt x="1" y="1"/>
                        <a:pt x="2" y="1"/>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2" name="Freeform 3335"/>
                <p:cNvSpPr>
                  <a:spLocks/>
                </p:cNvSpPr>
                <p:nvPr/>
              </p:nvSpPr>
              <p:spPr bwMode="auto">
                <a:xfrm>
                  <a:off x="4920" y="1445"/>
                  <a:ext cx="7" cy="3"/>
                </a:xfrm>
                <a:custGeom>
                  <a:avLst/>
                  <a:gdLst>
                    <a:gd name="T0" fmla="*/ 2 w 3"/>
                    <a:gd name="T1" fmla="*/ 0 h 1"/>
                    <a:gd name="T2" fmla="*/ 0 w 3"/>
                    <a:gd name="T3" fmla="*/ 0 h 1"/>
                    <a:gd name="T4" fmla="*/ 3 w 3"/>
                    <a:gd name="T5" fmla="*/ 1 h 1"/>
                    <a:gd name="T6" fmla="*/ 2 w 3"/>
                    <a:gd name="T7" fmla="*/ 0 h 1"/>
                  </a:gdLst>
                  <a:ahLst/>
                  <a:cxnLst>
                    <a:cxn ang="0">
                      <a:pos x="T0" y="T1"/>
                    </a:cxn>
                    <a:cxn ang="0">
                      <a:pos x="T2" y="T3"/>
                    </a:cxn>
                    <a:cxn ang="0">
                      <a:pos x="T4" y="T5"/>
                    </a:cxn>
                    <a:cxn ang="0">
                      <a:pos x="T6" y="T7"/>
                    </a:cxn>
                  </a:cxnLst>
                  <a:rect l="0" t="0" r="r" b="b"/>
                  <a:pathLst>
                    <a:path w="3" h="1">
                      <a:moveTo>
                        <a:pt x="2" y="0"/>
                      </a:moveTo>
                      <a:cubicBezTo>
                        <a:pt x="1" y="0"/>
                        <a:pt x="1" y="0"/>
                        <a:pt x="0" y="0"/>
                      </a:cubicBezTo>
                      <a:cubicBezTo>
                        <a:pt x="3" y="1"/>
                        <a:pt x="3" y="1"/>
                        <a:pt x="3" y="1"/>
                      </a:cubicBez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3" name="Freeform 3336"/>
                <p:cNvSpPr>
                  <a:spLocks/>
                </p:cNvSpPr>
                <p:nvPr/>
              </p:nvSpPr>
              <p:spPr bwMode="auto">
                <a:xfrm>
                  <a:off x="4925" y="1448"/>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4" name="Freeform 3337"/>
                <p:cNvSpPr>
                  <a:spLocks/>
                </p:cNvSpPr>
                <p:nvPr/>
              </p:nvSpPr>
              <p:spPr bwMode="auto">
                <a:xfrm>
                  <a:off x="4906" y="1457"/>
                  <a:ext cx="9" cy="3"/>
                </a:xfrm>
                <a:custGeom>
                  <a:avLst/>
                  <a:gdLst>
                    <a:gd name="T0" fmla="*/ 9 w 9"/>
                    <a:gd name="T1" fmla="*/ 3 h 3"/>
                    <a:gd name="T2" fmla="*/ 9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9" y="3"/>
                      </a:lnTo>
                      <a:lnTo>
                        <a:pt x="0" y="0"/>
                      </a:lnTo>
                      <a:lnTo>
                        <a:pt x="9"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5" name="Freeform 3338"/>
                <p:cNvSpPr>
                  <a:spLocks/>
                </p:cNvSpPr>
                <p:nvPr/>
              </p:nvSpPr>
              <p:spPr bwMode="auto">
                <a:xfrm>
                  <a:off x="4930" y="1471"/>
                  <a:ext cx="9" cy="3"/>
                </a:xfrm>
                <a:custGeom>
                  <a:avLst/>
                  <a:gdLst>
                    <a:gd name="T0" fmla="*/ 3 w 4"/>
                    <a:gd name="T1" fmla="*/ 1 h 1"/>
                    <a:gd name="T2" fmla="*/ 1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cubicBezTo>
                        <a:pt x="4" y="1"/>
                        <a:pt x="0" y="1"/>
                        <a:pt x="1" y="0"/>
                      </a:cubicBezTo>
                      <a:cubicBezTo>
                        <a:pt x="1" y="0"/>
                        <a:pt x="0" y="1"/>
                        <a:pt x="0" y="0"/>
                      </a:cubicBezTo>
                      <a:cubicBezTo>
                        <a:pt x="1" y="1"/>
                        <a:pt x="0"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6" name="Freeform 3339"/>
                <p:cNvSpPr>
                  <a:spLocks/>
                </p:cNvSpPr>
                <p:nvPr/>
              </p:nvSpPr>
              <p:spPr bwMode="auto">
                <a:xfrm>
                  <a:off x="4927" y="147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7" name="Freeform 3340"/>
                <p:cNvSpPr>
                  <a:spLocks/>
                </p:cNvSpPr>
                <p:nvPr/>
              </p:nvSpPr>
              <p:spPr bwMode="auto">
                <a:xfrm>
                  <a:off x="4944" y="1614"/>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8" name="Freeform 3341"/>
                <p:cNvSpPr>
                  <a:spLocks/>
                </p:cNvSpPr>
                <p:nvPr/>
              </p:nvSpPr>
              <p:spPr bwMode="auto">
                <a:xfrm>
                  <a:off x="4946" y="1609"/>
                  <a:ext cx="5" cy="5"/>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2" y="0"/>
                        <a:pt x="2" y="0"/>
                        <a:pt x="2" y="0"/>
                      </a:cubicBezTo>
                      <a:cubicBezTo>
                        <a:pt x="2" y="0"/>
                        <a:pt x="1" y="0"/>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89" name="Freeform 3342"/>
                <p:cNvSpPr>
                  <a:spLocks/>
                </p:cNvSpPr>
                <p:nvPr/>
              </p:nvSpPr>
              <p:spPr bwMode="auto">
                <a:xfrm>
                  <a:off x="4941" y="1507"/>
                  <a:ext cx="3"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1" y="1"/>
                      </a:cubicBezTo>
                      <a:cubicBezTo>
                        <a:pt x="0" y="1"/>
                        <a:pt x="0" y="1"/>
                        <a:pt x="0" y="1"/>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0" name="Freeform 3343"/>
                <p:cNvSpPr>
                  <a:spLocks/>
                </p:cNvSpPr>
                <p:nvPr/>
              </p:nvSpPr>
              <p:spPr bwMode="auto">
                <a:xfrm>
                  <a:off x="4937" y="1516"/>
                  <a:ext cx="4" cy="3"/>
                </a:xfrm>
                <a:custGeom>
                  <a:avLst/>
                  <a:gdLst>
                    <a:gd name="T0" fmla="*/ 4 w 4"/>
                    <a:gd name="T1" fmla="*/ 0 h 3"/>
                    <a:gd name="T2" fmla="*/ 4 w 4"/>
                    <a:gd name="T3" fmla="*/ 0 h 3"/>
                    <a:gd name="T4" fmla="*/ 0 w 4"/>
                    <a:gd name="T5" fmla="*/ 3 h 3"/>
                    <a:gd name="T6" fmla="*/ 4 w 4"/>
                    <a:gd name="T7" fmla="*/ 0 h 3"/>
                  </a:gdLst>
                  <a:ahLst/>
                  <a:cxnLst>
                    <a:cxn ang="0">
                      <a:pos x="T0" y="T1"/>
                    </a:cxn>
                    <a:cxn ang="0">
                      <a:pos x="T2" y="T3"/>
                    </a:cxn>
                    <a:cxn ang="0">
                      <a:pos x="T4" y="T5"/>
                    </a:cxn>
                    <a:cxn ang="0">
                      <a:pos x="T6" y="T7"/>
                    </a:cxn>
                  </a:cxnLst>
                  <a:rect l="0" t="0" r="r" b="b"/>
                  <a:pathLst>
                    <a:path w="4" h="3">
                      <a:moveTo>
                        <a:pt x="4" y="0"/>
                      </a:moveTo>
                      <a:lnTo>
                        <a:pt x="4" y="0"/>
                      </a:lnTo>
                      <a:lnTo>
                        <a:pt x="0" y="3"/>
                      </a:lnTo>
                      <a:lnTo>
                        <a:pt x="4"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1" name="Freeform 3344"/>
                <p:cNvSpPr>
                  <a:spLocks/>
                </p:cNvSpPr>
                <p:nvPr/>
              </p:nvSpPr>
              <p:spPr bwMode="auto">
                <a:xfrm>
                  <a:off x="4946" y="1521"/>
                  <a:ext cx="5" cy="3"/>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1" y="0"/>
                        <a:pt x="1" y="0"/>
                      </a:cubicBezTo>
                      <a:cubicBezTo>
                        <a:pt x="2" y="0"/>
                        <a:pt x="1" y="0"/>
                        <a:pt x="1" y="1"/>
                      </a:cubicBezTo>
                      <a:cubicBezTo>
                        <a:pt x="0" y="1"/>
                        <a:pt x="0"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2" name="Freeform 3345"/>
                <p:cNvSpPr>
                  <a:spLocks/>
                </p:cNvSpPr>
                <p:nvPr/>
              </p:nvSpPr>
              <p:spPr bwMode="auto">
                <a:xfrm>
                  <a:off x="4887" y="1087"/>
                  <a:ext cx="5" cy="5"/>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1"/>
                        <a:pt x="0" y="0"/>
                        <a:pt x="0" y="0"/>
                      </a:cubicBezTo>
                      <a:cubicBezTo>
                        <a:pt x="0" y="1"/>
                        <a:pt x="2" y="2"/>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3" name="Freeform 3346"/>
                <p:cNvSpPr>
                  <a:spLocks/>
                </p:cNvSpPr>
                <p:nvPr/>
              </p:nvSpPr>
              <p:spPr bwMode="auto">
                <a:xfrm>
                  <a:off x="4892" y="1099"/>
                  <a:ext cx="2" cy="5"/>
                </a:xfrm>
                <a:custGeom>
                  <a:avLst/>
                  <a:gdLst>
                    <a:gd name="T0" fmla="*/ 2 w 2"/>
                    <a:gd name="T1" fmla="*/ 3 h 5"/>
                    <a:gd name="T2" fmla="*/ 0 w 2"/>
                    <a:gd name="T3" fmla="*/ 0 h 5"/>
                    <a:gd name="T4" fmla="*/ 2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2" y="5"/>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4" name="Freeform 3347"/>
                <p:cNvSpPr>
                  <a:spLocks/>
                </p:cNvSpPr>
                <p:nvPr/>
              </p:nvSpPr>
              <p:spPr bwMode="auto">
                <a:xfrm>
                  <a:off x="4889" y="1102"/>
                  <a:ext cx="7" cy="7"/>
                </a:xfrm>
                <a:custGeom>
                  <a:avLst/>
                  <a:gdLst>
                    <a:gd name="T0" fmla="*/ 0 w 3"/>
                    <a:gd name="T1" fmla="*/ 2 h 3"/>
                    <a:gd name="T2" fmla="*/ 1 w 3"/>
                    <a:gd name="T3" fmla="*/ 1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3" y="3"/>
                        <a:pt x="0" y="1"/>
                        <a:pt x="1" y="1"/>
                      </a:cubicBezTo>
                      <a:cubicBezTo>
                        <a:pt x="2" y="1"/>
                        <a:pt x="2" y="1"/>
                        <a:pt x="2" y="1"/>
                      </a:cubicBezTo>
                      <a:cubicBezTo>
                        <a:pt x="0" y="0"/>
                        <a:pt x="0" y="0"/>
                        <a:pt x="0" y="0"/>
                      </a:cubicBezTo>
                      <a:cubicBezTo>
                        <a:pt x="0" y="0"/>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5" name="Freeform 3348"/>
                <p:cNvSpPr>
                  <a:spLocks/>
                </p:cNvSpPr>
                <p:nvPr/>
              </p:nvSpPr>
              <p:spPr bwMode="auto">
                <a:xfrm>
                  <a:off x="4875" y="1099"/>
                  <a:ext cx="2" cy="3"/>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6" name="Freeform 3349"/>
                <p:cNvSpPr>
                  <a:spLocks/>
                </p:cNvSpPr>
                <p:nvPr/>
              </p:nvSpPr>
              <p:spPr bwMode="auto">
                <a:xfrm>
                  <a:off x="4875" y="1099"/>
                  <a:ext cx="2"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7" name="Freeform 3350"/>
                <p:cNvSpPr>
                  <a:spLocks/>
                </p:cNvSpPr>
                <p:nvPr/>
              </p:nvSpPr>
              <p:spPr bwMode="auto">
                <a:xfrm>
                  <a:off x="4873" y="1099"/>
                  <a:ext cx="2" cy="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0"/>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8" name="Freeform 3351"/>
                <p:cNvSpPr>
                  <a:spLocks/>
                </p:cNvSpPr>
                <p:nvPr/>
              </p:nvSpPr>
              <p:spPr bwMode="auto">
                <a:xfrm>
                  <a:off x="4877" y="1104"/>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699" name="Freeform 3352"/>
                <p:cNvSpPr>
                  <a:spLocks/>
                </p:cNvSpPr>
                <p:nvPr/>
              </p:nvSpPr>
              <p:spPr bwMode="auto">
                <a:xfrm>
                  <a:off x="4877" y="1104"/>
                  <a:ext cx="5" cy="2"/>
                </a:xfrm>
                <a:custGeom>
                  <a:avLst/>
                  <a:gdLst>
                    <a:gd name="T0" fmla="*/ 0 w 2"/>
                    <a:gd name="T1" fmla="*/ 0 h 1"/>
                    <a:gd name="T2" fmla="*/ 1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1"/>
                        <a:pt x="1" y="1"/>
                      </a:cubicBezTo>
                      <a:cubicBezTo>
                        <a:pt x="1" y="1"/>
                        <a:pt x="2" y="1"/>
                        <a:pt x="1" y="0"/>
                      </a:cubicBezTo>
                      <a:cubicBezTo>
                        <a:pt x="1"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0" name="Freeform 3353"/>
                <p:cNvSpPr>
                  <a:spLocks/>
                </p:cNvSpPr>
                <p:nvPr/>
              </p:nvSpPr>
              <p:spPr bwMode="auto">
                <a:xfrm>
                  <a:off x="4880" y="1102"/>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1" y="1"/>
                        <a:pt x="1" y="2"/>
                      </a:cubicBezTo>
                      <a:cubicBezTo>
                        <a:pt x="1"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1" name="Freeform 3354"/>
                <p:cNvSpPr>
                  <a:spLocks/>
                </p:cNvSpPr>
                <p:nvPr/>
              </p:nvSpPr>
              <p:spPr bwMode="auto">
                <a:xfrm>
                  <a:off x="4894" y="1109"/>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1" y="0"/>
                        <a:pt x="1" y="0"/>
                      </a:cubicBezTo>
                      <a:cubicBezTo>
                        <a:pt x="1" y="1"/>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2" name="Freeform 3355"/>
                <p:cNvSpPr>
                  <a:spLocks/>
                </p:cNvSpPr>
                <p:nvPr/>
              </p:nvSpPr>
              <p:spPr bwMode="auto">
                <a:xfrm>
                  <a:off x="4870" y="1106"/>
                  <a:ext cx="5" cy="3"/>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0"/>
                        <a:pt x="2" y="1"/>
                      </a:cubicBezTo>
                      <a:cubicBezTo>
                        <a:pt x="2" y="0"/>
                        <a:pt x="2" y="0"/>
                        <a:pt x="2"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3" name="Freeform 3356"/>
                <p:cNvSpPr>
                  <a:spLocks/>
                </p:cNvSpPr>
                <p:nvPr/>
              </p:nvSpPr>
              <p:spPr bwMode="auto">
                <a:xfrm>
                  <a:off x="4875" y="11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4" name="Freeform 3357"/>
                <p:cNvSpPr>
                  <a:spLocks/>
                </p:cNvSpPr>
                <p:nvPr/>
              </p:nvSpPr>
              <p:spPr bwMode="auto">
                <a:xfrm>
                  <a:off x="4882" y="1106"/>
                  <a:ext cx="5" cy="5"/>
                </a:xfrm>
                <a:custGeom>
                  <a:avLst/>
                  <a:gdLst>
                    <a:gd name="T0" fmla="*/ 5 w 5"/>
                    <a:gd name="T1" fmla="*/ 5 h 5"/>
                    <a:gd name="T2" fmla="*/ 0 w 5"/>
                    <a:gd name="T3" fmla="*/ 0 h 5"/>
                    <a:gd name="T4" fmla="*/ 5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5" y="5"/>
                      </a:lnTo>
                      <a:lnTo>
                        <a:pt x="5"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5" name="Freeform 3358"/>
                <p:cNvSpPr>
                  <a:spLocks/>
                </p:cNvSpPr>
                <p:nvPr/>
              </p:nvSpPr>
              <p:spPr bwMode="auto">
                <a:xfrm>
                  <a:off x="4866" y="1106"/>
                  <a:ext cx="4" cy="3"/>
                </a:xfrm>
                <a:custGeom>
                  <a:avLst/>
                  <a:gdLst>
                    <a:gd name="T0" fmla="*/ 2 w 4"/>
                    <a:gd name="T1" fmla="*/ 3 h 3"/>
                    <a:gd name="T2" fmla="*/ 0 w 4"/>
                    <a:gd name="T3" fmla="*/ 0 h 3"/>
                    <a:gd name="T4" fmla="*/ 4 w 4"/>
                    <a:gd name="T5" fmla="*/ 3 h 3"/>
                    <a:gd name="T6" fmla="*/ 2 w 4"/>
                    <a:gd name="T7" fmla="*/ 3 h 3"/>
                  </a:gdLst>
                  <a:ahLst/>
                  <a:cxnLst>
                    <a:cxn ang="0">
                      <a:pos x="T0" y="T1"/>
                    </a:cxn>
                    <a:cxn ang="0">
                      <a:pos x="T2" y="T3"/>
                    </a:cxn>
                    <a:cxn ang="0">
                      <a:pos x="T4" y="T5"/>
                    </a:cxn>
                    <a:cxn ang="0">
                      <a:pos x="T6" y="T7"/>
                    </a:cxn>
                  </a:cxnLst>
                  <a:rect l="0" t="0" r="r" b="b"/>
                  <a:pathLst>
                    <a:path w="4" h="3">
                      <a:moveTo>
                        <a:pt x="2" y="3"/>
                      </a:moveTo>
                      <a:lnTo>
                        <a:pt x="0" y="0"/>
                      </a:lnTo>
                      <a:lnTo>
                        <a:pt x="4"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6" name="Freeform 3359"/>
                <p:cNvSpPr>
                  <a:spLocks/>
                </p:cNvSpPr>
                <p:nvPr/>
              </p:nvSpPr>
              <p:spPr bwMode="auto">
                <a:xfrm>
                  <a:off x="4861" y="1109"/>
                  <a:ext cx="7" cy="2"/>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1" y="0"/>
                        <a:pt x="0" y="0"/>
                      </a:cubicBezTo>
                      <a:cubicBezTo>
                        <a:pt x="0" y="0"/>
                        <a:pt x="1"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7" name="Freeform 3360"/>
                <p:cNvSpPr>
                  <a:spLocks/>
                </p:cNvSpPr>
                <p:nvPr/>
              </p:nvSpPr>
              <p:spPr bwMode="auto">
                <a:xfrm>
                  <a:off x="4866" y="1111"/>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8" name="Freeform 3361"/>
                <p:cNvSpPr>
                  <a:spLocks/>
                </p:cNvSpPr>
                <p:nvPr/>
              </p:nvSpPr>
              <p:spPr bwMode="auto">
                <a:xfrm>
                  <a:off x="4873" y="110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09" name="Freeform 3362"/>
                <p:cNvSpPr>
                  <a:spLocks/>
                </p:cNvSpPr>
                <p:nvPr/>
              </p:nvSpPr>
              <p:spPr bwMode="auto">
                <a:xfrm>
                  <a:off x="4875" y="11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0" name="Freeform 3363"/>
                <p:cNvSpPr>
                  <a:spLocks/>
                </p:cNvSpPr>
                <p:nvPr/>
              </p:nvSpPr>
              <p:spPr bwMode="auto">
                <a:xfrm>
                  <a:off x="4875" y="11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1" name="Freeform 3364"/>
                <p:cNvSpPr>
                  <a:spLocks/>
                </p:cNvSpPr>
                <p:nvPr/>
              </p:nvSpPr>
              <p:spPr bwMode="auto">
                <a:xfrm>
                  <a:off x="4882" y="1111"/>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0"/>
                        <a:pt x="1" y="1"/>
                        <a:pt x="3" y="2"/>
                      </a:cubicBezTo>
                      <a:cubicBezTo>
                        <a:pt x="2"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2" name="Freeform 3365"/>
                <p:cNvSpPr>
                  <a:spLocks/>
                </p:cNvSpPr>
                <p:nvPr/>
              </p:nvSpPr>
              <p:spPr bwMode="auto">
                <a:xfrm>
                  <a:off x="4877" y="1111"/>
                  <a:ext cx="5" cy="2"/>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1"/>
                        <a:pt x="2" y="1"/>
                      </a:cubicBezTo>
                      <a:cubicBezTo>
                        <a:pt x="1" y="1"/>
                        <a:pt x="1" y="0"/>
                        <a:pt x="0"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3" name="Rectangle 3366"/>
                <p:cNvSpPr>
                  <a:spLocks noChangeArrowheads="1"/>
                </p:cNvSpPr>
                <p:nvPr/>
              </p:nvSpPr>
              <p:spPr bwMode="auto">
                <a:xfrm>
                  <a:off x="4880" y="1113"/>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4" name="Freeform 3367"/>
                <p:cNvSpPr>
                  <a:spLocks/>
                </p:cNvSpPr>
                <p:nvPr/>
              </p:nvSpPr>
              <p:spPr bwMode="auto">
                <a:xfrm>
                  <a:off x="4873" y="1113"/>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5" name="Freeform 3368"/>
                <p:cNvSpPr>
                  <a:spLocks/>
                </p:cNvSpPr>
                <p:nvPr/>
              </p:nvSpPr>
              <p:spPr bwMode="auto">
                <a:xfrm>
                  <a:off x="4875"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6" name="Freeform 3369"/>
                <p:cNvSpPr>
                  <a:spLocks/>
                </p:cNvSpPr>
                <p:nvPr/>
              </p:nvSpPr>
              <p:spPr bwMode="auto">
                <a:xfrm>
                  <a:off x="4870" y="112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7" name="Freeform 3370"/>
                <p:cNvSpPr>
                  <a:spLocks/>
                </p:cNvSpPr>
                <p:nvPr/>
              </p:nvSpPr>
              <p:spPr bwMode="auto">
                <a:xfrm>
                  <a:off x="4875" y="1113"/>
                  <a:ext cx="2" cy="3"/>
                </a:xfrm>
                <a:custGeom>
                  <a:avLst/>
                  <a:gdLst>
                    <a:gd name="T0" fmla="*/ 0 w 1"/>
                    <a:gd name="T1" fmla="*/ 1 h 1"/>
                    <a:gd name="T2" fmla="*/ 0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8" name="Freeform 3371"/>
                <p:cNvSpPr>
                  <a:spLocks/>
                </p:cNvSpPr>
                <p:nvPr/>
              </p:nvSpPr>
              <p:spPr bwMode="auto">
                <a:xfrm>
                  <a:off x="4868" y="11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19" name="Freeform 3372"/>
                <p:cNvSpPr>
                  <a:spLocks/>
                </p:cNvSpPr>
                <p:nvPr/>
              </p:nvSpPr>
              <p:spPr bwMode="auto">
                <a:xfrm>
                  <a:off x="4873"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0" name="Freeform 3373"/>
                <p:cNvSpPr>
                  <a:spLocks/>
                </p:cNvSpPr>
                <p:nvPr/>
              </p:nvSpPr>
              <p:spPr bwMode="auto">
                <a:xfrm>
                  <a:off x="4873" y="1113"/>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1" name="Freeform 3374"/>
                <p:cNvSpPr>
                  <a:spLocks/>
                </p:cNvSpPr>
                <p:nvPr/>
              </p:nvSpPr>
              <p:spPr bwMode="auto">
                <a:xfrm>
                  <a:off x="4873" y="1120"/>
                  <a:ext cx="21" cy="12"/>
                </a:xfrm>
                <a:custGeom>
                  <a:avLst/>
                  <a:gdLst>
                    <a:gd name="T0" fmla="*/ 9 w 9"/>
                    <a:gd name="T1" fmla="*/ 5 h 5"/>
                    <a:gd name="T2" fmla="*/ 8 w 9"/>
                    <a:gd name="T3" fmla="*/ 4 h 5"/>
                    <a:gd name="T4" fmla="*/ 0 w 9"/>
                    <a:gd name="T5" fmla="*/ 0 h 5"/>
                    <a:gd name="T6" fmla="*/ 2 w 9"/>
                    <a:gd name="T7" fmla="*/ 2 h 5"/>
                    <a:gd name="T8" fmla="*/ 5 w 9"/>
                    <a:gd name="T9" fmla="*/ 3 h 5"/>
                    <a:gd name="T10" fmla="*/ 3 w 9"/>
                    <a:gd name="T11" fmla="*/ 3 h 5"/>
                    <a:gd name="T12" fmla="*/ 8 w 9"/>
                    <a:gd name="T13" fmla="*/ 5 h 5"/>
                    <a:gd name="T14" fmla="*/ 8 w 9"/>
                    <a:gd name="T15" fmla="*/ 5 h 5"/>
                    <a:gd name="T16" fmla="*/ 9 w 9"/>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
                      <a:moveTo>
                        <a:pt x="9" y="5"/>
                      </a:moveTo>
                      <a:cubicBezTo>
                        <a:pt x="8" y="5"/>
                        <a:pt x="6" y="4"/>
                        <a:pt x="8" y="4"/>
                      </a:cubicBezTo>
                      <a:cubicBezTo>
                        <a:pt x="7" y="3"/>
                        <a:pt x="2" y="1"/>
                        <a:pt x="0" y="0"/>
                      </a:cubicBezTo>
                      <a:cubicBezTo>
                        <a:pt x="0" y="1"/>
                        <a:pt x="1" y="1"/>
                        <a:pt x="2" y="2"/>
                      </a:cubicBezTo>
                      <a:cubicBezTo>
                        <a:pt x="2" y="2"/>
                        <a:pt x="4" y="2"/>
                        <a:pt x="5" y="3"/>
                      </a:cubicBezTo>
                      <a:cubicBezTo>
                        <a:pt x="5" y="3"/>
                        <a:pt x="4" y="3"/>
                        <a:pt x="3" y="3"/>
                      </a:cubicBezTo>
                      <a:cubicBezTo>
                        <a:pt x="5" y="3"/>
                        <a:pt x="6" y="4"/>
                        <a:pt x="8" y="5"/>
                      </a:cubicBezTo>
                      <a:cubicBezTo>
                        <a:pt x="8" y="5"/>
                        <a:pt x="8" y="5"/>
                        <a:pt x="8" y="5"/>
                      </a:cubicBezTo>
                      <a:cubicBezTo>
                        <a:pt x="8" y="5"/>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2" name="Freeform 3375"/>
                <p:cNvSpPr>
                  <a:spLocks/>
                </p:cNvSpPr>
                <p:nvPr/>
              </p:nvSpPr>
              <p:spPr bwMode="auto">
                <a:xfrm>
                  <a:off x="4868" y="1118"/>
                  <a:ext cx="5" cy="2"/>
                </a:xfrm>
                <a:custGeom>
                  <a:avLst/>
                  <a:gdLst>
                    <a:gd name="T0" fmla="*/ 2 w 2"/>
                    <a:gd name="T1" fmla="*/ 1 h 1"/>
                    <a:gd name="T2" fmla="*/ 2 w 2"/>
                    <a:gd name="T3" fmla="*/ 1 h 1"/>
                    <a:gd name="T4" fmla="*/ 0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2" y="1"/>
                      </a:moveTo>
                      <a:cubicBezTo>
                        <a:pt x="2" y="1"/>
                        <a:pt x="2" y="1"/>
                        <a:pt x="2" y="1"/>
                      </a:cubicBezTo>
                      <a:cubicBezTo>
                        <a:pt x="2" y="1"/>
                        <a:pt x="1" y="0"/>
                        <a:pt x="0" y="0"/>
                      </a:cubicBezTo>
                      <a:cubicBezTo>
                        <a:pt x="0" y="1"/>
                        <a:pt x="1" y="1"/>
                        <a:pt x="1" y="1"/>
                      </a:cubicBezTo>
                      <a:cubicBezTo>
                        <a:pt x="2"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3" name="Freeform 3376"/>
                <p:cNvSpPr>
                  <a:spLocks/>
                </p:cNvSpPr>
                <p:nvPr/>
              </p:nvSpPr>
              <p:spPr bwMode="auto">
                <a:xfrm>
                  <a:off x="4870" y="1116"/>
                  <a:ext cx="12" cy="7"/>
                </a:xfrm>
                <a:custGeom>
                  <a:avLst/>
                  <a:gdLst>
                    <a:gd name="T0" fmla="*/ 1 w 5"/>
                    <a:gd name="T1" fmla="*/ 1 h 3"/>
                    <a:gd name="T2" fmla="*/ 5 w 5"/>
                    <a:gd name="T3" fmla="*/ 3 h 3"/>
                    <a:gd name="T4" fmla="*/ 3 w 5"/>
                    <a:gd name="T5" fmla="*/ 2 h 3"/>
                    <a:gd name="T6" fmla="*/ 1 w 5"/>
                    <a:gd name="T7" fmla="*/ 1 h 3"/>
                    <a:gd name="T8" fmla="*/ 1 w 5"/>
                    <a:gd name="T9" fmla="*/ 0 h 3"/>
                    <a:gd name="T10" fmla="*/ 0 w 5"/>
                    <a:gd name="T11" fmla="*/ 0 h 3"/>
                    <a:gd name="T12" fmla="*/ 0 w 5"/>
                    <a:gd name="T13" fmla="*/ 0 h 3"/>
                    <a:gd name="T14" fmla="*/ 0 w 5"/>
                    <a:gd name="T15" fmla="*/ 0 h 3"/>
                    <a:gd name="T16" fmla="*/ 1 w 5"/>
                    <a:gd name="T17" fmla="*/ 0 h 3"/>
                    <a:gd name="T18" fmla="*/ 1 w 5"/>
                    <a:gd name="T19" fmla="*/ 0 h 3"/>
                    <a:gd name="T20" fmla="*/ 1 w 5"/>
                    <a:gd name="T21" fmla="*/ 1 h 3"/>
                    <a:gd name="T22" fmla="*/ 1 w 5"/>
                    <a:gd name="T23" fmla="*/ 1 h 3"/>
                    <a:gd name="T24" fmla="*/ 1 w 5"/>
                    <a:gd name="T25" fmla="*/ 1 h 3"/>
                    <a:gd name="T26" fmla="*/ 1 w 5"/>
                    <a:gd name="T27" fmla="*/ 0 h 3"/>
                    <a:gd name="T28" fmla="*/ 0 w 5"/>
                    <a:gd name="T29" fmla="*/ 0 h 3"/>
                    <a:gd name="T30" fmla="*/ 1 w 5"/>
                    <a:gd name="T31" fmla="*/ 2 h 3"/>
                    <a:gd name="T32" fmla="*/ 1 w 5"/>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1" y="1"/>
                      </a:moveTo>
                      <a:cubicBezTo>
                        <a:pt x="3" y="2"/>
                        <a:pt x="3" y="2"/>
                        <a:pt x="5" y="3"/>
                      </a:cubicBezTo>
                      <a:cubicBezTo>
                        <a:pt x="5" y="3"/>
                        <a:pt x="4" y="2"/>
                        <a:pt x="3" y="2"/>
                      </a:cubicBezTo>
                      <a:cubicBezTo>
                        <a:pt x="3" y="2"/>
                        <a:pt x="3" y="1"/>
                        <a:pt x="1" y="1"/>
                      </a:cubicBezTo>
                      <a:cubicBezTo>
                        <a:pt x="1" y="1"/>
                        <a:pt x="1" y="0"/>
                        <a:pt x="1" y="0"/>
                      </a:cubicBezTo>
                      <a:cubicBezTo>
                        <a:pt x="1" y="0"/>
                        <a:pt x="1" y="0"/>
                        <a:pt x="0" y="0"/>
                      </a:cubicBezTo>
                      <a:cubicBezTo>
                        <a:pt x="0" y="0"/>
                        <a:pt x="0" y="0"/>
                        <a:pt x="0" y="0"/>
                      </a:cubicBezTo>
                      <a:cubicBezTo>
                        <a:pt x="0" y="0"/>
                        <a:pt x="0" y="0"/>
                        <a:pt x="0" y="0"/>
                      </a:cubicBezTo>
                      <a:cubicBezTo>
                        <a:pt x="1" y="0"/>
                        <a:pt x="1" y="0"/>
                        <a:pt x="1" y="0"/>
                      </a:cubicBezTo>
                      <a:cubicBezTo>
                        <a:pt x="1" y="0"/>
                        <a:pt x="1" y="1"/>
                        <a:pt x="1" y="0"/>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1" y="2"/>
                        <a:pt x="1" y="2"/>
                        <a:pt x="1" y="2"/>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4" name="Freeform 3377"/>
                <p:cNvSpPr>
                  <a:spLocks/>
                </p:cNvSpPr>
                <p:nvPr/>
              </p:nvSpPr>
              <p:spPr bwMode="auto">
                <a:xfrm>
                  <a:off x="4894" y="112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5" name="Freeform 3378"/>
                <p:cNvSpPr>
                  <a:spLocks/>
                </p:cNvSpPr>
                <p:nvPr/>
              </p:nvSpPr>
              <p:spPr bwMode="auto">
                <a:xfrm>
                  <a:off x="4885" y="1116"/>
                  <a:ext cx="9" cy="4"/>
                </a:xfrm>
                <a:custGeom>
                  <a:avLst/>
                  <a:gdLst>
                    <a:gd name="T0" fmla="*/ 4 w 4"/>
                    <a:gd name="T1" fmla="*/ 2 h 2"/>
                    <a:gd name="T2" fmla="*/ 3 w 4"/>
                    <a:gd name="T3" fmla="*/ 1 h 2"/>
                    <a:gd name="T4" fmla="*/ 4 w 4"/>
                    <a:gd name="T5" fmla="*/ 2 h 2"/>
                    <a:gd name="T6" fmla="*/ 2 w 4"/>
                    <a:gd name="T7" fmla="*/ 1 h 2"/>
                    <a:gd name="T8" fmla="*/ 3 w 4"/>
                    <a:gd name="T9" fmla="*/ 1 h 2"/>
                    <a:gd name="T10" fmla="*/ 0 w 4"/>
                    <a:gd name="T11" fmla="*/ 0 h 2"/>
                    <a:gd name="T12" fmla="*/ 4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2"/>
                      </a:moveTo>
                      <a:cubicBezTo>
                        <a:pt x="3" y="1"/>
                        <a:pt x="3" y="1"/>
                        <a:pt x="3" y="1"/>
                      </a:cubicBezTo>
                      <a:cubicBezTo>
                        <a:pt x="4" y="1"/>
                        <a:pt x="4" y="1"/>
                        <a:pt x="4" y="2"/>
                      </a:cubicBezTo>
                      <a:cubicBezTo>
                        <a:pt x="4" y="1"/>
                        <a:pt x="3" y="1"/>
                        <a:pt x="2" y="1"/>
                      </a:cubicBezTo>
                      <a:cubicBezTo>
                        <a:pt x="3" y="1"/>
                        <a:pt x="3" y="1"/>
                        <a:pt x="3" y="1"/>
                      </a:cubicBezTo>
                      <a:cubicBezTo>
                        <a:pt x="2" y="1"/>
                        <a:pt x="0" y="0"/>
                        <a:pt x="0" y="0"/>
                      </a:cubicBezTo>
                      <a:cubicBezTo>
                        <a:pt x="1" y="0"/>
                        <a:pt x="2" y="1"/>
                        <a:pt x="4"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6" name="Freeform 3379"/>
                <p:cNvSpPr>
                  <a:spLocks/>
                </p:cNvSpPr>
                <p:nvPr/>
              </p:nvSpPr>
              <p:spPr bwMode="auto">
                <a:xfrm>
                  <a:off x="4885" y="1118"/>
                  <a:ext cx="4" cy="5"/>
                </a:xfrm>
                <a:custGeom>
                  <a:avLst/>
                  <a:gdLst>
                    <a:gd name="T0" fmla="*/ 0 w 2"/>
                    <a:gd name="T1" fmla="*/ 0 h 2"/>
                    <a:gd name="T2" fmla="*/ 0 w 2"/>
                    <a:gd name="T3" fmla="*/ 1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1"/>
                      </a:cubicBezTo>
                      <a:cubicBezTo>
                        <a:pt x="2" y="2"/>
                        <a:pt x="2" y="2"/>
                        <a:pt x="2" y="2"/>
                      </a:cubicBezTo>
                      <a:cubicBezTo>
                        <a:pt x="1" y="1"/>
                        <a:pt x="1" y="1"/>
                        <a:pt x="1" y="1"/>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7" name="Freeform 3380"/>
                <p:cNvSpPr>
                  <a:spLocks/>
                </p:cNvSpPr>
                <p:nvPr/>
              </p:nvSpPr>
              <p:spPr bwMode="auto">
                <a:xfrm>
                  <a:off x="4866" y="1118"/>
                  <a:ext cx="4" cy="5"/>
                </a:xfrm>
                <a:custGeom>
                  <a:avLst/>
                  <a:gdLst>
                    <a:gd name="T0" fmla="*/ 4 w 4"/>
                    <a:gd name="T1" fmla="*/ 2 h 5"/>
                    <a:gd name="T2" fmla="*/ 0 w 4"/>
                    <a:gd name="T3" fmla="*/ 0 h 5"/>
                    <a:gd name="T4" fmla="*/ 4 w 4"/>
                    <a:gd name="T5" fmla="*/ 5 h 5"/>
                    <a:gd name="T6" fmla="*/ 4 w 4"/>
                    <a:gd name="T7" fmla="*/ 2 h 5"/>
                  </a:gdLst>
                  <a:ahLst/>
                  <a:cxnLst>
                    <a:cxn ang="0">
                      <a:pos x="T0" y="T1"/>
                    </a:cxn>
                    <a:cxn ang="0">
                      <a:pos x="T2" y="T3"/>
                    </a:cxn>
                    <a:cxn ang="0">
                      <a:pos x="T4" y="T5"/>
                    </a:cxn>
                    <a:cxn ang="0">
                      <a:pos x="T6" y="T7"/>
                    </a:cxn>
                  </a:cxnLst>
                  <a:rect l="0" t="0" r="r" b="b"/>
                  <a:pathLst>
                    <a:path w="4" h="5">
                      <a:moveTo>
                        <a:pt x="4" y="2"/>
                      </a:moveTo>
                      <a:lnTo>
                        <a:pt x="0" y="0"/>
                      </a:lnTo>
                      <a:lnTo>
                        <a:pt x="4" y="5"/>
                      </a:lnTo>
                      <a:lnTo>
                        <a:pt x="4"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8" name="Freeform 3381"/>
                <p:cNvSpPr>
                  <a:spLocks/>
                </p:cNvSpPr>
                <p:nvPr/>
              </p:nvSpPr>
              <p:spPr bwMode="auto">
                <a:xfrm>
                  <a:off x="4866" y="1120"/>
                  <a:ext cx="2" cy="3"/>
                </a:xfrm>
                <a:custGeom>
                  <a:avLst/>
                  <a:gdLst>
                    <a:gd name="T0" fmla="*/ 2 w 2"/>
                    <a:gd name="T1" fmla="*/ 3 h 3"/>
                    <a:gd name="T2" fmla="*/ 0 w 2"/>
                    <a:gd name="T3" fmla="*/ 0 h 3"/>
                    <a:gd name="T4" fmla="*/ 2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0" y="0"/>
                      </a:lnTo>
                      <a:lnTo>
                        <a:pt x="2"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29" name="Freeform 3382"/>
                <p:cNvSpPr>
                  <a:spLocks/>
                </p:cNvSpPr>
                <p:nvPr/>
              </p:nvSpPr>
              <p:spPr bwMode="auto">
                <a:xfrm>
                  <a:off x="4906" y="12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0" name="Freeform 3383"/>
                <p:cNvSpPr>
                  <a:spLocks/>
                </p:cNvSpPr>
                <p:nvPr/>
              </p:nvSpPr>
              <p:spPr bwMode="auto">
                <a:xfrm>
                  <a:off x="4904" y="121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1" name="Freeform 3384"/>
                <p:cNvSpPr>
                  <a:spLocks/>
                </p:cNvSpPr>
                <p:nvPr/>
              </p:nvSpPr>
              <p:spPr bwMode="auto">
                <a:xfrm>
                  <a:off x="4849" y="1168"/>
                  <a:ext cx="10" cy="2"/>
                </a:xfrm>
                <a:custGeom>
                  <a:avLst/>
                  <a:gdLst>
                    <a:gd name="T0" fmla="*/ 4 w 4"/>
                    <a:gd name="T1" fmla="*/ 0 h 1"/>
                    <a:gd name="T2" fmla="*/ 2 w 4"/>
                    <a:gd name="T3" fmla="*/ 1 h 1"/>
                    <a:gd name="T4" fmla="*/ 3 w 4"/>
                    <a:gd name="T5" fmla="*/ 1 h 1"/>
                    <a:gd name="T6" fmla="*/ 4 w 4"/>
                    <a:gd name="T7" fmla="*/ 0 h 1"/>
                  </a:gdLst>
                  <a:ahLst/>
                  <a:cxnLst>
                    <a:cxn ang="0">
                      <a:pos x="T0" y="T1"/>
                    </a:cxn>
                    <a:cxn ang="0">
                      <a:pos x="T2" y="T3"/>
                    </a:cxn>
                    <a:cxn ang="0">
                      <a:pos x="T4" y="T5"/>
                    </a:cxn>
                    <a:cxn ang="0">
                      <a:pos x="T6" y="T7"/>
                    </a:cxn>
                  </a:cxnLst>
                  <a:rect l="0" t="0" r="r" b="b"/>
                  <a:pathLst>
                    <a:path w="4" h="1">
                      <a:moveTo>
                        <a:pt x="4" y="0"/>
                      </a:moveTo>
                      <a:cubicBezTo>
                        <a:pt x="2" y="0"/>
                        <a:pt x="0" y="0"/>
                        <a:pt x="2" y="1"/>
                      </a:cubicBezTo>
                      <a:cubicBezTo>
                        <a:pt x="3" y="1"/>
                        <a:pt x="3" y="1"/>
                        <a:pt x="3" y="1"/>
                      </a:cubicBezTo>
                      <a:cubicBezTo>
                        <a:pt x="3" y="0"/>
                        <a:pt x="3" y="0"/>
                        <a:pt x="4"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2" name="Freeform 3385"/>
                <p:cNvSpPr>
                  <a:spLocks/>
                </p:cNvSpPr>
                <p:nvPr/>
              </p:nvSpPr>
              <p:spPr bwMode="auto">
                <a:xfrm>
                  <a:off x="4880" y="1196"/>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0"/>
                      </a:cubicBezTo>
                      <a:cubicBezTo>
                        <a:pt x="0" y="0"/>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3" name="Freeform 3386"/>
                <p:cNvSpPr>
                  <a:spLocks/>
                </p:cNvSpPr>
                <p:nvPr/>
              </p:nvSpPr>
              <p:spPr bwMode="auto">
                <a:xfrm>
                  <a:off x="4896" y="119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4" name="Freeform 3387"/>
                <p:cNvSpPr>
                  <a:spLocks/>
                </p:cNvSpPr>
                <p:nvPr/>
              </p:nvSpPr>
              <p:spPr bwMode="auto">
                <a:xfrm>
                  <a:off x="4913" y="1227"/>
                  <a:ext cx="5" cy="3"/>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2"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5" name="Freeform 3388"/>
                <p:cNvSpPr>
                  <a:spLocks/>
                </p:cNvSpPr>
                <p:nvPr/>
              </p:nvSpPr>
              <p:spPr bwMode="auto">
                <a:xfrm>
                  <a:off x="4861" y="1142"/>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1" y="0"/>
                        <a:pt x="3"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6" name="Freeform 3389"/>
                <p:cNvSpPr>
                  <a:spLocks/>
                </p:cNvSpPr>
                <p:nvPr/>
              </p:nvSpPr>
              <p:spPr bwMode="auto">
                <a:xfrm>
                  <a:off x="4863" y="122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7" name="Freeform 3390"/>
                <p:cNvSpPr>
                  <a:spLocks/>
                </p:cNvSpPr>
                <p:nvPr/>
              </p:nvSpPr>
              <p:spPr bwMode="auto">
                <a:xfrm>
                  <a:off x="4859" y="1142"/>
                  <a:ext cx="2" cy="2"/>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1" y="0"/>
                      </a:cubicBezTo>
                      <a:cubicBezTo>
                        <a:pt x="0" y="0"/>
                        <a:pt x="0"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8" name="Freeform 3391"/>
                <p:cNvSpPr>
                  <a:spLocks/>
                </p:cNvSpPr>
                <p:nvPr/>
              </p:nvSpPr>
              <p:spPr bwMode="auto">
                <a:xfrm>
                  <a:off x="4930" y="12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39" name="Freeform 3392"/>
                <p:cNvSpPr>
                  <a:spLocks/>
                </p:cNvSpPr>
                <p:nvPr/>
              </p:nvSpPr>
              <p:spPr bwMode="auto">
                <a:xfrm>
                  <a:off x="4913" y="130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0" name="Freeform 3393"/>
                <p:cNvSpPr>
                  <a:spLocks/>
                </p:cNvSpPr>
                <p:nvPr/>
              </p:nvSpPr>
              <p:spPr bwMode="auto">
                <a:xfrm>
                  <a:off x="4863" y="1128"/>
                  <a:ext cx="0" cy="2"/>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1" name="Freeform 3394"/>
                <p:cNvSpPr>
                  <a:spLocks/>
                </p:cNvSpPr>
                <p:nvPr/>
              </p:nvSpPr>
              <p:spPr bwMode="auto">
                <a:xfrm>
                  <a:off x="4880" y="1132"/>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2" name="Freeform 3395"/>
                <p:cNvSpPr>
                  <a:spLocks/>
                </p:cNvSpPr>
                <p:nvPr/>
              </p:nvSpPr>
              <p:spPr bwMode="auto">
                <a:xfrm>
                  <a:off x="4885"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3" name="Freeform 3396"/>
                <p:cNvSpPr>
                  <a:spLocks/>
                </p:cNvSpPr>
                <p:nvPr/>
              </p:nvSpPr>
              <p:spPr bwMode="auto">
                <a:xfrm>
                  <a:off x="4866" y="1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4" name="Freeform 3397"/>
                <p:cNvSpPr>
                  <a:spLocks/>
                </p:cNvSpPr>
                <p:nvPr/>
              </p:nvSpPr>
              <p:spPr bwMode="auto">
                <a:xfrm>
                  <a:off x="4863" y="1128"/>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5" name="Freeform 3398"/>
                <p:cNvSpPr>
                  <a:spLocks/>
                </p:cNvSpPr>
                <p:nvPr/>
              </p:nvSpPr>
              <p:spPr bwMode="auto">
                <a:xfrm>
                  <a:off x="4863" y="11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6" name="Freeform 3399"/>
                <p:cNvSpPr>
                  <a:spLocks/>
                </p:cNvSpPr>
                <p:nvPr/>
              </p:nvSpPr>
              <p:spPr bwMode="auto">
                <a:xfrm>
                  <a:off x="4906" y="125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7" name="Rectangle 3400"/>
                <p:cNvSpPr>
                  <a:spLocks noChangeArrowheads="1"/>
                </p:cNvSpPr>
                <p:nvPr/>
              </p:nvSpPr>
              <p:spPr bwMode="auto">
                <a:xfrm>
                  <a:off x="4899" y="118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8" name="Freeform 3401"/>
                <p:cNvSpPr>
                  <a:spLocks/>
                </p:cNvSpPr>
                <p:nvPr/>
              </p:nvSpPr>
              <p:spPr bwMode="auto">
                <a:xfrm>
                  <a:off x="4887" y="1180"/>
                  <a:ext cx="17" cy="2"/>
                </a:xfrm>
                <a:custGeom>
                  <a:avLst/>
                  <a:gdLst>
                    <a:gd name="T0" fmla="*/ 7 w 7"/>
                    <a:gd name="T1" fmla="*/ 1 h 1"/>
                    <a:gd name="T2" fmla="*/ 5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5" y="0"/>
                        <a:pt x="5" y="0"/>
                        <a:pt x="5" y="0"/>
                      </a:cubicBezTo>
                      <a:cubicBezTo>
                        <a:pt x="0" y="0"/>
                        <a:pt x="0" y="0"/>
                        <a:pt x="0" y="0"/>
                      </a:cubicBezTo>
                      <a:lnTo>
                        <a:pt x="7"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49" name="Freeform 3402"/>
                <p:cNvSpPr>
                  <a:spLocks noEditPoints="1"/>
                </p:cNvSpPr>
                <p:nvPr/>
              </p:nvSpPr>
              <p:spPr bwMode="auto">
                <a:xfrm>
                  <a:off x="4849" y="1123"/>
                  <a:ext cx="85" cy="187"/>
                </a:xfrm>
                <a:custGeom>
                  <a:avLst/>
                  <a:gdLst>
                    <a:gd name="T0" fmla="*/ 26 w 36"/>
                    <a:gd name="T1" fmla="*/ 41 h 79"/>
                    <a:gd name="T2" fmla="*/ 23 w 36"/>
                    <a:gd name="T3" fmla="*/ 39 h 79"/>
                    <a:gd name="T4" fmla="*/ 25 w 36"/>
                    <a:gd name="T5" fmla="*/ 38 h 79"/>
                    <a:gd name="T6" fmla="*/ 23 w 36"/>
                    <a:gd name="T7" fmla="*/ 36 h 79"/>
                    <a:gd name="T8" fmla="*/ 23 w 36"/>
                    <a:gd name="T9" fmla="*/ 34 h 79"/>
                    <a:gd name="T10" fmla="*/ 14 w 36"/>
                    <a:gd name="T11" fmla="*/ 32 h 79"/>
                    <a:gd name="T12" fmla="*/ 14 w 36"/>
                    <a:gd name="T13" fmla="*/ 31 h 79"/>
                    <a:gd name="T14" fmla="*/ 20 w 36"/>
                    <a:gd name="T15" fmla="*/ 31 h 79"/>
                    <a:gd name="T16" fmla="*/ 20 w 36"/>
                    <a:gd name="T17" fmla="*/ 29 h 79"/>
                    <a:gd name="T18" fmla="*/ 20 w 36"/>
                    <a:gd name="T19" fmla="*/ 27 h 79"/>
                    <a:gd name="T20" fmla="*/ 21 w 36"/>
                    <a:gd name="T21" fmla="*/ 24 h 79"/>
                    <a:gd name="T22" fmla="*/ 17 w 36"/>
                    <a:gd name="T23" fmla="*/ 22 h 79"/>
                    <a:gd name="T24" fmla="*/ 8 w 36"/>
                    <a:gd name="T25" fmla="*/ 18 h 79"/>
                    <a:gd name="T26" fmla="*/ 26 w 36"/>
                    <a:gd name="T27" fmla="*/ 20 h 79"/>
                    <a:gd name="T28" fmla="*/ 22 w 36"/>
                    <a:gd name="T29" fmla="*/ 18 h 79"/>
                    <a:gd name="T30" fmla="*/ 19 w 36"/>
                    <a:gd name="T31" fmla="*/ 16 h 79"/>
                    <a:gd name="T32" fmla="*/ 17 w 36"/>
                    <a:gd name="T33" fmla="*/ 12 h 79"/>
                    <a:gd name="T34" fmla="*/ 11 w 36"/>
                    <a:gd name="T35" fmla="*/ 8 h 79"/>
                    <a:gd name="T36" fmla="*/ 15 w 36"/>
                    <a:gd name="T37" fmla="*/ 9 h 79"/>
                    <a:gd name="T38" fmla="*/ 14 w 36"/>
                    <a:gd name="T39" fmla="*/ 4 h 79"/>
                    <a:gd name="T40" fmla="*/ 10 w 36"/>
                    <a:gd name="T41" fmla="*/ 2 h 79"/>
                    <a:gd name="T42" fmla="*/ 7 w 36"/>
                    <a:gd name="T43" fmla="*/ 3 h 79"/>
                    <a:gd name="T44" fmla="*/ 6 w 36"/>
                    <a:gd name="T45" fmla="*/ 4 h 79"/>
                    <a:gd name="T46" fmla="*/ 6 w 36"/>
                    <a:gd name="T47" fmla="*/ 10 h 79"/>
                    <a:gd name="T48" fmla="*/ 7 w 36"/>
                    <a:gd name="T49" fmla="*/ 15 h 79"/>
                    <a:gd name="T50" fmla="*/ 5 w 36"/>
                    <a:gd name="T51" fmla="*/ 19 h 79"/>
                    <a:gd name="T52" fmla="*/ 6 w 36"/>
                    <a:gd name="T53" fmla="*/ 20 h 79"/>
                    <a:gd name="T54" fmla="*/ 6 w 36"/>
                    <a:gd name="T55" fmla="*/ 23 h 79"/>
                    <a:gd name="T56" fmla="*/ 5 w 36"/>
                    <a:gd name="T57" fmla="*/ 29 h 79"/>
                    <a:gd name="T58" fmla="*/ 2 w 36"/>
                    <a:gd name="T59" fmla="*/ 31 h 79"/>
                    <a:gd name="T60" fmla="*/ 8 w 36"/>
                    <a:gd name="T61" fmla="*/ 35 h 79"/>
                    <a:gd name="T62" fmla="*/ 10 w 36"/>
                    <a:gd name="T63" fmla="*/ 38 h 79"/>
                    <a:gd name="T64" fmla="*/ 6 w 36"/>
                    <a:gd name="T65" fmla="*/ 42 h 79"/>
                    <a:gd name="T66" fmla="*/ 9 w 36"/>
                    <a:gd name="T67" fmla="*/ 47 h 79"/>
                    <a:gd name="T68" fmla="*/ 10 w 36"/>
                    <a:gd name="T69" fmla="*/ 49 h 79"/>
                    <a:gd name="T70" fmla="*/ 15 w 36"/>
                    <a:gd name="T71" fmla="*/ 53 h 79"/>
                    <a:gd name="T72" fmla="*/ 13 w 36"/>
                    <a:gd name="T73" fmla="*/ 61 h 79"/>
                    <a:gd name="T74" fmla="*/ 13 w 36"/>
                    <a:gd name="T75" fmla="*/ 63 h 79"/>
                    <a:gd name="T76" fmla="*/ 19 w 36"/>
                    <a:gd name="T77" fmla="*/ 66 h 79"/>
                    <a:gd name="T78" fmla="*/ 22 w 36"/>
                    <a:gd name="T79" fmla="*/ 70 h 79"/>
                    <a:gd name="T80" fmla="*/ 27 w 36"/>
                    <a:gd name="T81" fmla="*/ 78 h 79"/>
                    <a:gd name="T82" fmla="*/ 35 w 36"/>
                    <a:gd name="T83" fmla="*/ 67 h 79"/>
                    <a:gd name="T84" fmla="*/ 33 w 36"/>
                    <a:gd name="T85" fmla="*/ 64 h 79"/>
                    <a:gd name="T86" fmla="*/ 32 w 36"/>
                    <a:gd name="T87" fmla="*/ 63 h 79"/>
                    <a:gd name="T88" fmla="*/ 29 w 36"/>
                    <a:gd name="T89" fmla="*/ 60 h 79"/>
                    <a:gd name="T90" fmla="*/ 27 w 36"/>
                    <a:gd name="T91" fmla="*/ 59 h 79"/>
                    <a:gd name="T92" fmla="*/ 27 w 36"/>
                    <a:gd name="T93" fmla="*/ 55 h 79"/>
                    <a:gd name="T94" fmla="*/ 25 w 36"/>
                    <a:gd name="T95" fmla="*/ 55 h 79"/>
                    <a:gd name="T96" fmla="*/ 26 w 36"/>
                    <a:gd name="T97" fmla="*/ 53 h 79"/>
                    <a:gd name="T98" fmla="*/ 29 w 36"/>
                    <a:gd name="T99" fmla="*/ 50 h 79"/>
                    <a:gd name="T100" fmla="*/ 25 w 36"/>
                    <a:gd name="T101" fmla="*/ 50 h 79"/>
                    <a:gd name="T102" fmla="*/ 27 w 36"/>
                    <a:gd name="T103" fmla="*/ 48 h 79"/>
                    <a:gd name="T104" fmla="*/ 28 w 36"/>
                    <a:gd name="T105" fmla="*/ 46 h 79"/>
                    <a:gd name="T106" fmla="*/ 29 w 36"/>
                    <a:gd name="T107" fmla="*/ 43 h 79"/>
                    <a:gd name="T108" fmla="*/ 23 w 36"/>
                    <a:gd name="T109" fmla="*/ 38 h 79"/>
                    <a:gd name="T110" fmla="*/ 7 w 36"/>
                    <a:gd name="T111" fmla="*/ 5 h 79"/>
                    <a:gd name="T112" fmla="*/ 8 w 36"/>
                    <a:gd name="T113" fmla="*/ 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79">
                      <a:moveTo>
                        <a:pt x="25" y="42"/>
                      </a:moveTo>
                      <a:cubicBezTo>
                        <a:pt x="27" y="41"/>
                        <a:pt x="27" y="41"/>
                        <a:pt x="27" y="41"/>
                      </a:cubicBezTo>
                      <a:cubicBezTo>
                        <a:pt x="29" y="41"/>
                        <a:pt x="28" y="42"/>
                        <a:pt x="31" y="41"/>
                      </a:cubicBezTo>
                      <a:cubicBezTo>
                        <a:pt x="25" y="42"/>
                        <a:pt x="30" y="40"/>
                        <a:pt x="24" y="41"/>
                      </a:cubicBezTo>
                      <a:cubicBezTo>
                        <a:pt x="25" y="40"/>
                        <a:pt x="25" y="40"/>
                        <a:pt x="25" y="40"/>
                      </a:cubicBezTo>
                      <a:cubicBezTo>
                        <a:pt x="25" y="41"/>
                        <a:pt x="26" y="40"/>
                        <a:pt x="26" y="41"/>
                      </a:cubicBezTo>
                      <a:cubicBezTo>
                        <a:pt x="28" y="40"/>
                        <a:pt x="22" y="41"/>
                        <a:pt x="22" y="40"/>
                      </a:cubicBezTo>
                      <a:cubicBezTo>
                        <a:pt x="23" y="40"/>
                        <a:pt x="24" y="40"/>
                        <a:pt x="24" y="40"/>
                      </a:cubicBezTo>
                      <a:cubicBezTo>
                        <a:pt x="23" y="40"/>
                        <a:pt x="23" y="40"/>
                        <a:pt x="23" y="40"/>
                      </a:cubicBezTo>
                      <a:cubicBezTo>
                        <a:pt x="23" y="40"/>
                        <a:pt x="24" y="39"/>
                        <a:pt x="24" y="40"/>
                      </a:cubicBezTo>
                      <a:cubicBezTo>
                        <a:pt x="23" y="39"/>
                        <a:pt x="23" y="39"/>
                        <a:pt x="23" y="39"/>
                      </a:cubicBezTo>
                      <a:cubicBezTo>
                        <a:pt x="23" y="39"/>
                        <a:pt x="23" y="39"/>
                        <a:pt x="23" y="39"/>
                      </a:cubicBezTo>
                      <a:cubicBezTo>
                        <a:pt x="23" y="39"/>
                        <a:pt x="21" y="39"/>
                        <a:pt x="21" y="39"/>
                      </a:cubicBezTo>
                      <a:cubicBezTo>
                        <a:pt x="21" y="39"/>
                        <a:pt x="21" y="39"/>
                        <a:pt x="22" y="39"/>
                      </a:cubicBezTo>
                      <a:cubicBezTo>
                        <a:pt x="21" y="39"/>
                        <a:pt x="21" y="39"/>
                        <a:pt x="21" y="39"/>
                      </a:cubicBezTo>
                      <a:cubicBezTo>
                        <a:pt x="22" y="38"/>
                        <a:pt x="23" y="38"/>
                        <a:pt x="23" y="39"/>
                      </a:cubicBezTo>
                      <a:cubicBezTo>
                        <a:pt x="28" y="37"/>
                        <a:pt x="22" y="39"/>
                        <a:pt x="25" y="37"/>
                      </a:cubicBezTo>
                      <a:cubicBezTo>
                        <a:pt x="25" y="38"/>
                        <a:pt x="25" y="38"/>
                        <a:pt x="25" y="38"/>
                      </a:cubicBezTo>
                      <a:cubicBezTo>
                        <a:pt x="28" y="37"/>
                        <a:pt x="27" y="37"/>
                        <a:pt x="29" y="36"/>
                      </a:cubicBezTo>
                      <a:cubicBezTo>
                        <a:pt x="28" y="36"/>
                        <a:pt x="24" y="38"/>
                        <a:pt x="23" y="38"/>
                      </a:cubicBezTo>
                      <a:cubicBezTo>
                        <a:pt x="23" y="37"/>
                        <a:pt x="24" y="37"/>
                        <a:pt x="23" y="37"/>
                      </a:cubicBezTo>
                      <a:cubicBezTo>
                        <a:pt x="24" y="37"/>
                        <a:pt x="24" y="37"/>
                        <a:pt x="24" y="37"/>
                      </a:cubicBezTo>
                      <a:cubicBezTo>
                        <a:pt x="26" y="36"/>
                        <a:pt x="26" y="36"/>
                        <a:pt x="26" y="36"/>
                      </a:cubicBezTo>
                      <a:cubicBezTo>
                        <a:pt x="26" y="36"/>
                        <a:pt x="24" y="36"/>
                        <a:pt x="23" y="36"/>
                      </a:cubicBezTo>
                      <a:cubicBezTo>
                        <a:pt x="23" y="36"/>
                        <a:pt x="25" y="36"/>
                        <a:pt x="27" y="35"/>
                      </a:cubicBezTo>
                      <a:cubicBezTo>
                        <a:pt x="27" y="35"/>
                        <a:pt x="24" y="36"/>
                        <a:pt x="23" y="36"/>
                      </a:cubicBezTo>
                      <a:cubicBezTo>
                        <a:pt x="24" y="35"/>
                        <a:pt x="23" y="35"/>
                        <a:pt x="21" y="35"/>
                      </a:cubicBezTo>
                      <a:cubicBezTo>
                        <a:pt x="22" y="34"/>
                        <a:pt x="23" y="34"/>
                        <a:pt x="24" y="34"/>
                      </a:cubicBezTo>
                      <a:cubicBezTo>
                        <a:pt x="22" y="34"/>
                        <a:pt x="22" y="34"/>
                        <a:pt x="22" y="34"/>
                      </a:cubicBezTo>
                      <a:cubicBezTo>
                        <a:pt x="22" y="34"/>
                        <a:pt x="22" y="34"/>
                        <a:pt x="23" y="34"/>
                      </a:cubicBezTo>
                      <a:cubicBezTo>
                        <a:pt x="22" y="34"/>
                        <a:pt x="20" y="34"/>
                        <a:pt x="19" y="34"/>
                      </a:cubicBezTo>
                      <a:cubicBezTo>
                        <a:pt x="17" y="34"/>
                        <a:pt x="23" y="33"/>
                        <a:pt x="20" y="33"/>
                      </a:cubicBezTo>
                      <a:cubicBezTo>
                        <a:pt x="21" y="33"/>
                        <a:pt x="22" y="33"/>
                        <a:pt x="23" y="33"/>
                      </a:cubicBezTo>
                      <a:cubicBezTo>
                        <a:pt x="21" y="32"/>
                        <a:pt x="21" y="32"/>
                        <a:pt x="18" y="32"/>
                      </a:cubicBezTo>
                      <a:cubicBezTo>
                        <a:pt x="20" y="32"/>
                        <a:pt x="20" y="32"/>
                        <a:pt x="20" y="32"/>
                      </a:cubicBezTo>
                      <a:cubicBezTo>
                        <a:pt x="18" y="32"/>
                        <a:pt x="16" y="32"/>
                        <a:pt x="14" y="32"/>
                      </a:cubicBezTo>
                      <a:cubicBezTo>
                        <a:pt x="13" y="32"/>
                        <a:pt x="12" y="32"/>
                        <a:pt x="12" y="32"/>
                      </a:cubicBezTo>
                      <a:cubicBezTo>
                        <a:pt x="10" y="32"/>
                        <a:pt x="10" y="32"/>
                        <a:pt x="10" y="32"/>
                      </a:cubicBezTo>
                      <a:cubicBezTo>
                        <a:pt x="11" y="31"/>
                        <a:pt x="12" y="31"/>
                        <a:pt x="13" y="31"/>
                      </a:cubicBezTo>
                      <a:cubicBezTo>
                        <a:pt x="13" y="31"/>
                        <a:pt x="12" y="31"/>
                        <a:pt x="12" y="31"/>
                      </a:cubicBezTo>
                      <a:cubicBezTo>
                        <a:pt x="13" y="31"/>
                        <a:pt x="15" y="31"/>
                        <a:pt x="16" y="31"/>
                      </a:cubicBezTo>
                      <a:cubicBezTo>
                        <a:pt x="15" y="31"/>
                        <a:pt x="15" y="31"/>
                        <a:pt x="14" y="31"/>
                      </a:cubicBezTo>
                      <a:cubicBezTo>
                        <a:pt x="16" y="32"/>
                        <a:pt x="18" y="32"/>
                        <a:pt x="19" y="31"/>
                      </a:cubicBezTo>
                      <a:cubicBezTo>
                        <a:pt x="19" y="31"/>
                        <a:pt x="19" y="31"/>
                        <a:pt x="18" y="31"/>
                      </a:cubicBezTo>
                      <a:cubicBezTo>
                        <a:pt x="19" y="31"/>
                        <a:pt x="19" y="31"/>
                        <a:pt x="20" y="31"/>
                      </a:cubicBezTo>
                      <a:cubicBezTo>
                        <a:pt x="20" y="31"/>
                        <a:pt x="19" y="31"/>
                        <a:pt x="19" y="31"/>
                      </a:cubicBezTo>
                      <a:cubicBezTo>
                        <a:pt x="21" y="31"/>
                        <a:pt x="21" y="31"/>
                        <a:pt x="21" y="31"/>
                      </a:cubicBezTo>
                      <a:cubicBezTo>
                        <a:pt x="20" y="31"/>
                        <a:pt x="20" y="31"/>
                        <a:pt x="20" y="31"/>
                      </a:cubicBezTo>
                      <a:cubicBezTo>
                        <a:pt x="22" y="30"/>
                        <a:pt x="22" y="30"/>
                        <a:pt x="22" y="30"/>
                      </a:cubicBezTo>
                      <a:cubicBezTo>
                        <a:pt x="19" y="30"/>
                        <a:pt x="15" y="29"/>
                        <a:pt x="14" y="29"/>
                      </a:cubicBezTo>
                      <a:cubicBezTo>
                        <a:pt x="16" y="29"/>
                        <a:pt x="17" y="29"/>
                        <a:pt x="20" y="29"/>
                      </a:cubicBezTo>
                      <a:cubicBezTo>
                        <a:pt x="17" y="29"/>
                        <a:pt x="21" y="29"/>
                        <a:pt x="20" y="30"/>
                      </a:cubicBezTo>
                      <a:cubicBezTo>
                        <a:pt x="20" y="29"/>
                        <a:pt x="22" y="29"/>
                        <a:pt x="22" y="29"/>
                      </a:cubicBezTo>
                      <a:cubicBezTo>
                        <a:pt x="20" y="29"/>
                        <a:pt x="20" y="29"/>
                        <a:pt x="20" y="29"/>
                      </a:cubicBezTo>
                      <a:cubicBezTo>
                        <a:pt x="22" y="29"/>
                        <a:pt x="21" y="28"/>
                        <a:pt x="22" y="28"/>
                      </a:cubicBezTo>
                      <a:cubicBezTo>
                        <a:pt x="18" y="29"/>
                        <a:pt x="19" y="28"/>
                        <a:pt x="18" y="28"/>
                      </a:cubicBezTo>
                      <a:cubicBezTo>
                        <a:pt x="19" y="27"/>
                        <a:pt x="21" y="28"/>
                        <a:pt x="20" y="28"/>
                      </a:cubicBezTo>
                      <a:cubicBezTo>
                        <a:pt x="23" y="27"/>
                        <a:pt x="16" y="27"/>
                        <a:pt x="18" y="27"/>
                      </a:cubicBezTo>
                      <a:cubicBezTo>
                        <a:pt x="18" y="27"/>
                        <a:pt x="18" y="27"/>
                        <a:pt x="19" y="27"/>
                      </a:cubicBezTo>
                      <a:cubicBezTo>
                        <a:pt x="18" y="27"/>
                        <a:pt x="19" y="26"/>
                        <a:pt x="20" y="27"/>
                      </a:cubicBezTo>
                      <a:cubicBezTo>
                        <a:pt x="20" y="27"/>
                        <a:pt x="20" y="27"/>
                        <a:pt x="20" y="27"/>
                      </a:cubicBezTo>
                      <a:cubicBezTo>
                        <a:pt x="20" y="26"/>
                        <a:pt x="20" y="25"/>
                        <a:pt x="16" y="25"/>
                      </a:cubicBezTo>
                      <a:cubicBezTo>
                        <a:pt x="17" y="25"/>
                        <a:pt x="21" y="25"/>
                        <a:pt x="21" y="25"/>
                      </a:cubicBezTo>
                      <a:cubicBezTo>
                        <a:pt x="21" y="25"/>
                        <a:pt x="18" y="25"/>
                        <a:pt x="16" y="24"/>
                      </a:cubicBezTo>
                      <a:cubicBezTo>
                        <a:pt x="13" y="24"/>
                        <a:pt x="10" y="23"/>
                        <a:pt x="10" y="23"/>
                      </a:cubicBezTo>
                      <a:cubicBezTo>
                        <a:pt x="13" y="24"/>
                        <a:pt x="20" y="24"/>
                        <a:pt x="21" y="24"/>
                      </a:cubicBezTo>
                      <a:cubicBezTo>
                        <a:pt x="22" y="24"/>
                        <a:pt x="22" y="24"/>
                        <a:pt x="21" y="24"/>
                      </a:cubicBezTo>
                      <a:cubicBezTo>
                        <a:pt x="21" y="24"/>
                        <a:pt x="17" y="24"/>
                        <a:pt x="17" y="23"/>
                      </a:cubicBezTo>
                      <a:cubicBezTo>
                        <a:pt x="20" y="23"/>
                        <a:pt x="18" y="23"/>
                        <a:pt x="21" y="23"/>
                      </a:cubicBezTo>
                      <a:cubicBezTo>
                        <a:pt x="21" y="23"/>
                        <a:pt x="16" y="23"/>
                        <a:pt x="16" y="22"/>
                      </a:cubicBezTo>
                      <a:cubicBezTo>
                        <a:pt x="17" y="23"/>
                        <a:pt x="21" y="23"/>
                        <a:pt x="21" y="23"/>
                      </a:cubicBezTo>
                      <a:cubicBezTo>
                        <a:pt x="17" y="22"/>
                        <a:pt x="17" y="22"/>
                        <a:pt x="17" y="22"/>
                      </a:cubicBezTo>
                      <a:cubicBezTo>
                        <a:pt x="18" y="22"/>
                        <a:pt x="21" y="22"/>
                        <a:pt x="22" y="22"/>
                      </a:cubicBezTo>
                      <a:cubicBezTo>
                        <a:pt x="21" y="22"/>
                        <a:pt x="22" y="22"/>
                        <a:pt x="22" y="22"/>
                      </a:cubicBezTo>
                      <a:cubicBezTo>
                        <a:pt x="20" y="22"/>
                        <a:pt x="20" y="22"/>
                        <a:pt x="20" y="22"/>
                      </a:cubicBezTo>
                      <a:cubicBezTo>
                        <a:pt x="21" y="21"/>
                        <a:pt x="14" y="21"/>
                        <a:pt x="15" y="20"/>
                      </a:cubicBezTo>
                      <a:cubicBezTo>
                        <a:pt x="15" y="20"/>
                        <a:pt x="20" y="21"/>
                        <a:pt x="21" y="20"/>
                      </a:cubicBezTo>
                      <a:cubicBezTo>
                        <a:pt x="19" y="20"/>
                        <a:pt x="10" y="19"/>
                        <a:pt x="8" y="18"/>
                      </a:cubicBezTo>
                      <a:cubicBezTo>
                        <a:pt x="9" y="18"/>
                        <a:pt x="9" y="18"/>
                        <a:pt x="9" y="18"/>
                      </a:cubicBezTo>
                      <a:cubicBezTo>
                        <a:pt x="8" y="17"/>
                        <a:pt x="8" y="17"/>
                        <a:pt x="8" y="17"/>
                      </a:cubicBezTo>
                      <a:cubicBezTo>
                        <a:pt x="11" y="18"/>
                        <a:pt x="19" y="20"/>
                        <a:pt x="21" y="20"/>
                      </a:cubicBezTo>
                      <a:cubicBezTo>
                        <a:pt x="22" y="20"/>
                        <a:pt x="23" y="20"/>
                        <a:pt x="23" y="20"/>
                      </a:cubicBezTo>
                      <a:cubicBezTo>
                        <a:pt x="24" y="20"/>
                        <a:pt x="25" y="20"/>
                        <a:pt x="25" y="20"/>
                      </a:cubicBezTo>
                      <a:cubicBezTo>
                        <a:pt x="26" y="20"/>
                        <a:pt x="26" y="20"/>
                        <a:pt x="26" y="20"/>
                      </a:cubicBezTo>
                      <a:cubicBezTo>
                        <a:pt x="23" y="19"/>
                        <a:pt x="23" y="19"/>
                        <a:pt x="21" y="19"/>
                      </a:cubicBezTo>
                      <a:cubicBezTo>
                        <a:pt x="23" y="20"/>
                        <a:pt x="23" y="20"/>
                        <a:pt x="23" y="20"/>
                      </a:cubicBezTo>
                      <a:cubicBezTo>
                        <a:pt x="21" y="20"/>
                        <a:pt x="16" y="18"/>
                        <a:pt x="16" y="18"/>
                      </a:cubicBezTo>
                      <a:cubicBezTo>
                        <a:pt x="18" y="18"/>
                        <a:pt x="21" y="19"/>
                        <a:pt x="22" y="19"/>
                      </a:cubicBezTo>
                      <a:cubicBezTo>
                        <a:pt x="21" y="18"/>
                        <a:pt x="20" y="18"/>
                        <a:pt x="21" y="18"/>
                      </a:cubicBezTo>
                      <a:cubicBezTo>
                        <a:pt x="22" y="18"/>
                        <a:pt x="22" y="18"/>
                        <a:pt x="22" y="18"/>
                      </a:cubicBezTo>
                      <a:cubicBezTo>
                        <a:pt x="24" y="18"/>
                        <a:pt x="19" y="17"/>
                        <a:pt x="22" y="17"/>
                      </a:cubicBezTo>
                      <a:cubicBezTo>
                        <a:pt x="22" y="17"/>
                        <a:pt x="25" y="18"/>
                        <a:pt x="24" y="17"/>
                      </a:cubicBezTo>
                      <a:cubicBezTo>
                        <a:pt x="20" y="17"/>
                        <a:pt x="11" y="15"/>
                        <a:pt x="9" y="15"/>
                      </a:cubicBezTo>
                      <a:cubicBezTo>
                        <a:pt x="9" y="15"/>
                        <a:pt x="12" y="15"/>
                        <a:pt x="13" y="15"/>
                      </a:cubicBezTo>
                      <a:cubicBezTo>
                        <a:pt x="16" y="15"/>
                        <a:pt x="19" y="16"/>
                        <a:pt x="21" y="16"/>
                      </a:cubicBezTo>
                      <a:cubicBezTo>
                        <a:pt x="20" y="16"/>
                        <a:pt x="19" y="16"/>
                        <a:pt x="19" y="16"/>
                      </a:cubicBezTo>
                      <a:cubicBezTo>
                        <a:pt x="20" y="16"/>
                        <a:pt x="21" y="16"/>
                        <a:pt x="21" y="16"/>
                      </a:cubicBezTo>
                      <a:cubicBezTo>
                        <a:pt x="18" y="15"/>
                        <a:pt x="21" y="15"/>
                        <a:pt x="19" y="15"/>
                      </a:cubicBezTo>
                      <a:cubicBezTo>
                        <a:pt x="18" y="15"/>
                        <a:pt x="20" y="15"/>
                        <a:pt x="19" y="15"/>
                      </a:cubicBezTo>
                      <a:cubicBezTo>
                        <a:pt x="18" y="14"/>
                        <a:pt x="14" y="13"/>
                        <a:pt x="13" y="13"/>
                      </a:cubicBezTo>
                      <a:cubicBezTo>
                        <a:pt x="14" y="13"/>
                        <a:pt x="15" y="13"/>
                        <a:pt x="15" y="13"/>
                      </a:cubicBezTo>
                      <a:cubicBezTo>
                        <a:pt x="15" y="12"/>
                        <a:pt x="17" y="12"/>
                        <a:pt x="17" y="12"/>
                      </a:cubicBezTo>
                      <a:cubicBezTo>
                        <a:pt x="17" y="12"/>
                        <a:pt x="18" y="12"/>
                        <a:pt x="19" y="12"/>
                      </a:cubicBezTo>
                      <a:cubicBezTo>
                        <a:pt x="19" y="12"/>
                        <a:pt x="18" y="12"/>
                        <a:pt x="18" y="11"/>
                      </a:cubicBezTo>
                      <a:cubicBezTo>
                        <a:pt x="20" y="12"/>
                        <a:pt x="18" y="12"/>
                        <a:pt x="21" y="12"/>
                      </a:cubicBezTo>
                      <a:cubicBezTo>
                        <a:pt x="20" y="12"/>
                        <a:pt x="19" y="11"/>
                        <a:pt x="18" y="11"/>
                      </a:cubicBezTo>
                      <a:cubicBezTo>
                        <a:pt x="16" y="10"/>
                        <a:pt x="18" y="11"/>
                        <a:pt x="19" y="12"/>
                      </a:cubicBezTo>
                      <a:cubicBezTo>
                        <a:pt x="15" y="11"/>
                        <a:pt x="12" y="10"/>
                        <a:pt x="11" y="8"/>
                      </a:cubicBezTo>
                      <a:cubicBezTo>
                        <a:pt x="10" y="8"/>
                        <a:pt x="13" y="9"/>
                        <a:pt x="12" y="9"/>
                      </a:cubicBezTo>
                      <a:cubicBezTo>
                        <a:pt x="13" y="8"/>
                        <a:pt x="7" y="6"/>
                        <a:pt x="10" y="6"/>
                      </a:cubicBezTo>
                      <a:cubicBezTo>
                        <a:pt x="12" y="6"/>
                        <a:pt x="14" y="7"/>
                        <a:pt x="15" y="8"/>
                      </a:cubicBezTo>
                      <a:cubicBezTo>
                        <a:pt x="16" y="8"/>
                        <a:pt x="14" y="8"/>
                        <a:pt x="14" y="8"/>
                      </a:cubicBezTo>
                      <a:cubicBezTo>
                        <a:pt x="15" y="8"/>
                        <a:pt x="15" y="8"/>
                        <a:pt x="15" y="8"/>
                      </a:cubicBezTo>
                      <a:cubicBezTo>
                        <a:pt x="15" y="8"/>
                        <a:pt x="16" y="9"/>
                        <a:pt x="15" y="9"/>
                      </a:cubicBezTo>
                      <a:cubicBezTo>
                        <a:pt x="17" y="9"/>
                        <a:pt x="16" y="7"/>
                        <a:pt x="18" y="7"/>
                      </a:cubicBezTo>
                      <a:cubicBezTo>
                        <a:pt x="17" y="7"/>
                        <a:pt x="17" y="6"/>
                        <a:pt x="16" y="6"/>
                      </a:cubicBezTo>
                      <a:cubicBezTo>
                        <a:pt x="16" y="7"/>
                        <a:pt x="16" y="7"/>
                        <a:pt x="16" y="7"/>
                      </a:cubicBezTo>
                      <a:cubicBezTo>
                        <a:pt x="14" y="6"/>
                        <a:pt x="14" y="5"/>
                        <a:pt x="13" y="5"/>
                      </a:cubicBezTo>
                      <a:cubicBezTo>
                        <a:pt x="12" y="5"/>
                        <a:pt x="11" y="3"/>
                        <a:pt x="12" y="3"/>
                      </a:cubicBezTo>
                      <a:cubicBezTo>
                        <a:pt x="14" y="4"/>
                        <a:pt x="14" y="4"/>
                        <a:pt x="14" y="4"/>
                      </a:cubicBezTo>
                      <a:cubicBezTo>
                        <a:pt x="13" y="4"/>
                        <a:pt x="12" y="4"/>
                        <a:pt x="13" y="4"/>
                      </a:cubicBezTo>
                      <a:cubicBezTo>
                        <a:pt x="12" y="4"/>
                        <a:pt x="16" y="5"/>
                        <a:pt x="14" y="3"/>
                      </a:cubicBezTo>
                      <a:cubicBezTo>
                        <a:pt x="12" y="3"/>
                        <a:pt x="12" y="3"/>
                        <a:pt x="12" y="3"/>
                      </a:cubicBezTo>
                      <a:cubicBezTo>
                        <a:pt x="11" y="2"/>
                        <a:pt x="9" y="1"/>
                        <a:pt x="10" y="1"/>
                      </a:cubicBezTo>
                      <a:cubicBezTo>
                        <a:pt x="7" y="0"/>
                        <a:pt x="10" y="1"/>
                        <a:pt x="7" y="0"/>
                      </a:cubicBezTo>
                      <a:cubicBezTo>
                        <a:pt x="10" y="1"/>
                        <a:pt x="6" y="1"/>
                        <a:pt x="10" y="2"/>
                      </a:cubicBezTo>
                      <a:cubicBezTo>
                        <a:pt x="7" y="1"/>
                        <a:pt x="8" y="2"/>
                        <a:pt x="6" y="2"/>
                      </a:cubicBezTo>
                      <a:cubicBezTo>
                        <a:pt x="6" y="2"/>
                        <a:pt x="7" y="2"/>
                        <a:pt x="7" y="2"/>
                      </a:cubicBezTo>
                      <a:cubicBezTo>
                        <a:pt x="7" y="2"/>
                        <a:pt x="7" y="3"/>
                        <a:pt x="7" y="3"/>
                      </a:cubicBezTo>
                      <a:cubicBezTo>
                        <a:pt x="7" y="3"/>
                        <a:pt x="7" y="3"/>
                        <a:pt x="7" y="3"/>
                      </a:cubicBezTo>
                      <a:cubicBezTo>
                        <a:pt x="7" y="3"/>
                        <a:pt x="7" y="3"/>
                        <a:pt x="7" y="3"/>
                      </a:cubicBezTo>
                      <a:cubicBezTo>
                        <a:pt x="7" y="3"/>
                        <a:pt x="7" y="3"/>
                        <a:pt x="7" y="3"/>
                      </a:cubicBezTo>
                      <a:cubicBezTo>
                        <a:pt x="8" y="3"/>
                        <a:pt x="8" y="3"/>
                        <a:pt x="9" y="3"/>
                      </a:cubicBezTo>
                      <a:cubicBezTo>
                        <a:pt x="10" y="4"/>
                        <a:pt x="10" y="4"/>
                        <a:pt x="11" y="5"/>
                      </a:cubicBezTo>
                      <a:cubicBezTo>
                        <a:pt x="10" y="5"/>
                        <a:pt x="10" y="4"/>
                        <a:pt x="9" y="4"/>
                      </a:cubicBezTo>
                      <a:cubicBezTo>
                        <a:pt x="10" y="5"/>
                        <a:pt x="10" y="5"/>
                        <a:pt x="10" y="5"/>
                      </a:cubicBezTo>
                      <a:cubicBezTo>
                        <a:pt x="9" y="5"/>
                        <a:pt x="7" y="5"/>
                        <a:pt x="7" y="4"/>
                      </a:cubicBezTo>
                      <a:cubicBezTo>
                        <a:pt x="6" y="4"/>
                        <a:pt x="6" y="4"/>
                        <a:pt x="6" y="4"/>
                      </a:cubicBezTo>
                      <a:cubicBezTo>
                        <a:pt x="5" y="4"/>
                        <a:pt x="5" y="5"/>
                        <a:pt x="5" y="5"/>
                      </a:cubicBezTo>
                      <a:cubicBezTo>
                        <a:pt x="5" y="5"/>
                        <a:pt x="7" y="6"/>
                        <a:pt x="6" y="6"/>
                      </a:cubicBezTo>
                      <a:cubicBezTo>
                        <a:pt x="7" y="7"/>
                        <a:pt x="7" y="7"/>
                        <a:pt x="7" y="7"/>
                      </a:cubicBezTo>
                      <a:cubicBezTo>
                        <a:pt x="6" y="7"/>
                        <a:pt x="6" y="7"/>
                        <a:pt x="6" y="7"/>
                      </a:cubicBezTo>
                      <a:cubicBezTo>
                        <a:pt x="6" y="7"/>
                        <a:pt x="9" y="9"/>
                        <a:pt x="5" y="9"/>
                      </a:cubicBezTo>
                      <a:cubicBezTo>
                        <a:pt x="6" y="9"/>
                        <a:pt x="6" y="10"/>
                        <a:pt x="6" y="10"/>
                      </a:cubicBezTo>
                      <a:cubicBezTo>
                        <a:pt x="4" y="10"/>
                        <a:pt x="4" y="10"/>
                        <a:pt x="4" y="10"/>
                      </a:cubicBezTo>
                      <a:cubicBezTo>
                        <a:pt x="4" y="10"/>
                        <a:pt x="2" y="10"/>
                        <a:pt x="4" y="11"/>
                      </a:cubicBezTo>
                      <a:cubicBezTo>
                        <a:pt x="0" y="10"/>
                        <a:pt x="3" y="12"/>
                        <a:pt x="2" y="13"/>
                      </a:cubicBezTo>
                      <a:cubicBezTo>
                        <a:pt x="4" y="13"/>
                        <a:pt x="4" y="13"/>
                        <a:pt x="4" y="13"/>
                      </a:cubicBezTo>
                      <a:cubicBezTo>
                        <a:pt x="4" y="14"/>
                        <a:pt x="4" y="14"/>
                        <a:pt x="5" y="15"/>
                      </a:cubicBezTo>
                      <a:cubicBezTo>
                        <a:pt x="7" y="15"/>
                        <a:pt x="7" y="15"/>
                        <a:pt x="7" y="15"/>
                      </a:cubicBezTo>
                      <a:cubicBezTo>
                        <a:pt x="8" y="16"/>
                        <a:pt x="5" y="16"/>
                        <a:pt x="5" y="17"/>
                      </a:cubicBezTo>
                      <a:cubicBezTo>
                        <a:pt x="4" y="16"/>
                        <a:pt x="5" y="16"/>
                        <a:pt x="5" y="16"/>
                      </a:cubicBezTo>
                      <a:cubicBezTo>
                        <a:pt x="1" y="16"/>
                        <a:pt x="8" y="18"/>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5" y="19"/>
                      </a:cubicBezTo>
                      <a:cubicBezTo>
                        <a:pt x="5" y="19"/>
                        <a:pt x="5" y="19"/>
                        <a:pt x="5" y="20"/>
                      </a:cubicBezTo>
                      <a:cubicBezTo>
                        <a:pt x="3" y="20"/>
                        <a:pt x="3" y="20"/>
                        <a:pt x="3" y="20"/>
                      </a:cubicBezTo>
                      <a:cubicBezTo>
                        <a:pt x="3" y="20"/>
                        <a:pt x="3" y="20"/>
                        <a:pt x="3" y="20"/>
                      </a:cubicBezTo>
                      <a:cubicBezTo>
                        <a:pt x="3" y="20"/>
                        <a:pt x="4" y="20"/>
                        <a:pt x="6" y="20"/>
                      </a:cubicBezTo>
                      <a:cubicBezTo>
                        <a:pt x="6" y="20"/>
                        <a:pt x="6" y="20"/>
                        <a:pt x="7" y="20"/>
                      </a:cubicBezTo>
                      <a:cubicBezTo>
                        <a:pt x="4" y="20"/>
                        <a:pt x="8" y="21"/>
                        <a:pt x="5" y="21"/>
                      </a:cubicBezTo>
                      <a:cubicBezTo>
                        <a:pt x="6" y="21"/>
                        <a:pt x="6" y="22"/>
                        <a:pt x="9" y="22"/>
                      </a:cubicBezTo>
                      <a:cubicBezTo>
                        <a:pt x="9" y="22"/>
                        <a:pt x="8" y="22"/>
                        <a:pt x="8" y="22"/>
                      </a:cubicBezTo>
                      <a:cubicBezTo>
                        <a:pt x="8" y="22"/>
                        <a:pt x="8" y="23"/>
                        <a:pt x="9" y="23"/>
                      </a:cubicBezTo>
                      <a:cubicBezTo>
                        <a:pt x="6" y="23"/>
                        <a:pt x="6" y="23"/>
                        <a:pt x="6" y="23"/>
                      </a:cubicBezTo>
                      <a:cubicBezTo>
                        <a:pt x="9" y="23"/>
                        <a:pt x="9" y="23"/>
                        <a:pt x="9" y="23"/>
                      </a:cubicBezTo>
                      <a:cubicBezTo>
                        <a:pt x="8" y="24"/>
                        <a:pt x="7" y="24"/>
                        <a:pt x="5" y="23"/>
                      </a:cubicBezTo>
                      <a:cubicBezTo>
                        <a:pt x="8" y="24"/>
                        <a:pt x="6" y="24"/>
                        <a:pt x="9" y="25"/>
                      </a:cubicBezTo>
                      <a:cubicBezTo>
                        <a:pt x="8" y="25"/>
                        <a:pt x="8" y="25"/>
                        <a:pt x="8" y="25"/>
                      </a:cubicBezTo>
                      <a:cubicBezTo>
                        <a:pt x="8" y="25"/>
                        <a:pt x="10" y="25"/>
                        <a:pt x="8" y="25"/>
                      </a:cubicBezTo>
                      <a:cubicBezTo>
                        <a:pt x="5" y="26"/>
                        <a:pt x="8" y="28"/>
                        <a:pt x="5" y="29"/>
                      </a:cubicBezTo>
                      <a:cubicBezTo>
                        <a:pt x="10" y="29"/>
                        <a:pt x="3" y="30"/>
                        <a:pt x="7" y="29"/>
                      </a:cubicBezTo>
                      <a:cubicBezTo>
                        <a:pt x="6" y="30"/>
                        <a:pt x="5" y="30"/>
                        <a:pt x="4" y="30"/>
                      </a:cubicBezTo>
                      <a:cubicBezTo>
                        <a:pt x="5" y="30"/>
                        <a:pt x="2" y="31"/>
                        <a:pt x="5" y="31"/>
                      </a:cubicBezTo>
                      <a:cubicBezTo>
                        <a:pt x="4" y="31"/>
                        <a:pt x="4" y="31"/>
                        <a:pt x="3" y="31"/>
                      </a:cubicBezTo>
                      <a:cubicBezTo>
                        <a:pt x="3" y="31"/>
                        <a:pt x="4" y="31"/>
                        <a:pt x="3" y="31"/>
                      </a:cubicBezTo>
                      <a:cubicBezTo>
                        <a:pt x="3" y="31"/>
                        <a:pt x="3" y="31"/>
                        <a:pt x="2" y="31"/>
                      </a:cubicBezTo>
                      <a:cubicBezTo>
                        <a:pt x="2" y="32"/>
                        <a:pt x="6" y="32"/>
                        <a:pt x="9" y="31"/>
                      </a:cubicBezTo>
                      <a:cubicBezTo>
                        <a:pt x="7" y="32"/>
                        <a:pt x="8" y="32"/>
                        <a:pt x="10" y="32"/>
                      </a:cubicBezTo>
                      <a:cubicBezTo>
                        <a:pt x="9" y="32"/>
                        <a:pt x="8" y="33"/>
                        <a:pt x="7" y="32"/>
                      </a:cubicBezTo>
                      <a:cubicBezTo>
                        <a:pt x="7" y="32"/>
                        <a:pt x="6" y="34"/>
                        <a:pt x="8" y="34"/>
                      </a:cubicBezTo>
                      <a:cubicBezTo>
                        <a:pt x="8" y="34"/>
                        <a:pt x="8" y="34"/>
                        <a:pt x="8" y="34"/>
                      </a:cubicBezTo>
                      <a:cubicBezTo>
                        <a:pt x="8" y="34"/>
                        <a:pt x="8" y="34"/>
                        <a:pt x="8" y="35"/>
                      </a:cubicBezTo>
                      <a:cubicBezTo>
                        <a:pt x="9" y="35"/>
                        <a:pt x="9" y="35"/>
                        <a:pt x="9" y="35"/>
                      </a:cubicBezTo>
                      <a:cubicBezTo>
                        <a:pt x="12" y="35"/>
                        <a:pt x="10" y="35"/>
                        <a:pt x="10" y="35"/>
                      </a:cubicBezTo>
                      <a:cubicBezTo>
                        <a:pt x="10" y="35"/>
                        <a:pt x="10" y="35"/>
                        <a:pt x="10" y="35"/>
                      </a:cubicBezTo>
                      <a:cubicBezTo>
                        <a:pt x="8" y="37"/>
                        <a:pt x="11" y="36"/>
                        <a:pt x="8" y="37"/>
                      </a:cubicBezTo>
                      <a:cubicBezTo>
                        <a:pt x="10" y="37"/>
                        <a:pt x="10" y="37"/>
                        <a:pt x="10" y="37"/>
                      </a:cubicBezTo>
                      <a:cubicBezTo>
                        <a:pt x="14" y="36"/>
                        <a:pt x="8" y="38"/>
                        <a:pt x="10" y="38"/>
                      </a:cubicBezTo>
                      <a:cubicBezTo>
                        <a:pt x="11" y="38"/>
                        <a:pt x="11" y="38"/>
                        <a:pt x="11" y="38"/>
                      </a:cubicBezTo>
                      <a:cubicBezTo>
                        <a:pt x="12" y="38"/>
                        <a:pt x="5" y="39"/>
                        <a:pt x="5" y="40"/>
                      </a:cubicBezTo>
                      <a:cubicBezTo>
                        <a:pt x="4" y="40"/>
                        <a:pt x="4" y="40"/>
                        <a:pt x="4" y="39"/>
                      </a:cubicBezTo>
                      <a:cubicBezTo>
                        <a:pt x="2" y="41"/>
                        <a:pt x="6" y="39"/>
                        <a:pt x="7" y="40"/>
                      </a:cubicBezTo>
                      <a:cubicBezTo>
                        <a:pt x="6" y="40"/>
                        <a:pt x="4" y="40"/>
                        <a:pt x="3" y="40"/>
                      </a:cubicBezTo>
                      <a:cubicBezTo>
                        <a:pt x="2" y="41"/>
                        <a:pt x="8" y="41"/>
                        <a:pt x="6" y="42"/>
                      </a:cubicBezTo>
                      <a:cubicBezTo>
                        <a:pt x="7" y="42"/>
                        <a:pt x="8" y="41"/>
                        <a:pt x="8" y="41"/>
                      </a:cubicBezTo>
                      <a:cubicBezTo>
                        <a:pt x="9" y="42"/>
                        <a:pt x="5" y="43"/>
                        <a:pt x="8" y="43"/>
                      </a:cubicBezTo>
                      <a:cubicBezTo>
                        <a:pt x="8" y="43"/>
                        <a:pt x="7" y="43"/>
                        <a:pt x="7" y="43"/>
                      </a:cubicBezTo>
                      <a:cubicBezTo>
                        <a:pt x="8" y="43"/>
                        <a:pt x="9" y="44"/>
                        <a:pt x="11" y="44"/>
                      </a:cubicBezTo>
                      <a:cubicBezTo>
                        <a:pt x="4" y="45"/>
                        <a:pt x="14" y="45"/>
                        <a:pt x="8" y="46"/>
                      </a:cubicBezTo>
                      <a:cubicBezTo>
                        <a:pt x="9" y="47"/>
                        <a:pt x="9" y="47"/>
                        <a:pt x="9" y="47"/>
                      </a:cubicBezTo>
                      <a:cubicBezTo>
                        <a:pt x="8" y="47"/>
                        <a:pt x="8" y="47"/>
                        <a:pt x="8" y="47"/>
                      </a:cubicBezTo>
                      <a:cubicBezTo>
                        <a:pt x="8" y="47"/>
                        <a:pt x="8" y="47"/>
                        <a:pt x="9" y="47"/>
                      </a:cubicBezTo>
                      <a:cubicBezTo>
                        <a:pt x="9" y="47"/>
                        <a:pt x="10" y="47"/>
                        <a:pt x="11" y="47"/>
                      </a:cubicBezTo>
                      <a:cubicBezTo>
                        <a:pt x="10" y="47"/>
                        <a:pt x="10" y="47"/>
                        <a:pt x="9" y="47"/>
                      </a:cubicBezTo>
                      <a:cubicBezTo>
                        <a:pt x="8" y="48"/>
                        <a:pt x="9" y="49"/>
                        <a:pt x="12" y="49"/>
                      </a:cubicBezTo>
                      <a:cubicBezTo>
                        <a:pt x="10" y="49"/>
                        <a:pt x="10" y="49"/>
                        <a:pt x="10" y="49"/>
                      </a:cubicBezTo>
                      <a:cubicBezTo>
                        <a:pt x="11" y="49"/>
                        <a:pt x="7" y="51"/>
                        <a:pt x="10" y="51"/>
                      </a:cubicBezTo>
                      <a:cubicBezTo>
                        <a:pt x="9" y="52"/>
                        <a:pt x="9" y="52"/>
                        <a:pt x="9" y="52"/>
                      </a:cubicBezTo>
                      <a:cubicBezTo>
                        <a:pt x="11" y="52"/>
                        <a:pt x="4" y="56"/>
                        <a:pt x="11" y="54"/>
                      </a:cubicBezTo>
                      <a:cubicBezTo>
                        <a:pt x="13" y="54"/>
                        <a:pt x="13" y="54"/>
                        <a:pt x="13" y="54"/>
                      </a:cubicBezTo>
                      <a:cubicBezTo>
                        <a:pt x="13" y="53"/>
                        <a:pt x="16" y="53"/>
                        <a:pt x="17" y="52"/>
                      </a:cubicBezTo>
                      <a:cubicBezTo>
                        <a:pt x="18" y="52"/>
                        <a:pt x="15" y="54"/>
                        <a:pt x="15" y="53"/>
                      </a:cubicBezTo>
                      <a:cubicBezTo>
                        <a:pt x="15" y="53"/>
                        <a:pt x="15" y="53"/>
                        <a:pt x="15" y="53"/>
                      </a:cubicBezTo>
                      <a:cubicBezTo>
                        <a:pt x="12" y="54"/>
                        <a:pt x="14" y="55"/>
                        <a:pt x="12" y="56"/>
                      </a:cubicBezTo>
                      <a:cubicBezTo>
                        <a:pt x="13" y="57"/>
                        <a:pt x="12" y="59"/>
                        <a:pt x="12" y="61"/>
                      </a:cubicBezTo>
                      <a:cubicBezTo>
                        <a:pt x="15" y="59"/>
                        <a:pt x="15" y="59"/>
                        <a:pt x="15" y="59"/>
                      </a:cubicBezTo>
                      <a:cubicBezTo>
                        <a:pt x="15" y="60"/>
                        <a:pt x="15" y="60"/>
                        <a:pt x="15" y="60"/>
                      </a:cubicBezTo>
                      <a:cubicBezTo>
                        <a:pt x="14" y="60"/>
                        <a:pt x="13" y="61"/>
                        <a:pt x="13" y="61"/>
                      </a:cubicBezTo>
                      <a:cubicBezTo>
                        <a:pt x="11" y="62"/>
                        <a:pt x="14" y="61"/>
                        <a:pt x="15" y="60"/>
                      </a:cubicBezTo>
                      <a:cubicBezTo>
                        <a:pt x="14" y="62"/>
                        <a:pt x="12" y="62"/>
                        <a:pt x="12" y="62"/>
                      </a:cubicBezTo>
                      <a:cubicBezTo>
                        <a:pt x="12" y="62"/>
                        <a:pt x="12" y="62"/>
                        <a:pt x="12" y="62"/>
                      </a:cubicBezTo>
                      <a:cubicBezTo>
                        <a:pt x="12" y="62"/>
                        <a:pt x="12" y="62"/>
                        <a:pt x="12" y="62"/>
                      </a:cubicBezTo>
                      <a:cubicBezTo>
                        <a:pt x="13" y="62"/>
                        <a:pt x="15" y="61"/>
                        <a:pt x="15" y="62"/>
                      </a:cubicBezTo>
                      <a:cubicBezTo>
                        <a:pt x="14" y="62"/>
                        <a:pt x="13" y="63"/>
                        <a:pt x="13" y="63"/>
                      </a:cubicBezTo>
                      <a:cubicBezTo>
                        <a:pt x="13" y="63"/>
                        <a:pt x="13" y="63"/>
                        <a:pt x="13" y="63"/>
                      </a:cubicBezTo>
                      <a:cubicBezTo>
                        <a:pt x="13" y="64"/>
                        <a:pt x="13" y="64"/>
                        <a:pt x="13" y="64"/>
                      </a:cubicBezTo>
                      <a:cubicBezTo>
                        <a:pt x="15" y="62"/>
                        <a:pt x="15" y="62"/>
                        <a:pt x="15" y="62"/>
                      </a:cubicBezTo>
                      <a:cubicBezTo>
                        <a:pt x="16" y="62"/>
                        <a:pt x="15" y="63"/>
                        <a:pt x="17" y="61"/>
                      </a:cubicBezTo>
                      <a:cubicBezTo>
                        <a:pt x="14" y="64"/>
                        <a:pt x="17" y="64"/>
                        <a:pt x="17" y="65"/>
                      </a:cubicBezTo>
                      <a:cubicBezTo>
                        <a:pt x="18" y="65"/>
                        <a:pt x="18" y="65"/>
                        <a:pt x="19" y="66"/>
                      </a:cubicBezTo>
                      <a:cubicBezTo>
                        <a:pt x="19" y="65"/>
                        <a:pt x="21" y="64"/>
                        <a:pt x="21" y="64"/>
                      </a:cubicBezTo>
                      <a:cubicBezTo>
                        <a:pt x="16" y="67"/>
                        <a:pt x="19" y="66"/>
                        <a:pt x="17" y="69"/>
                      </a:cubicBezTo>
                      <a:cubicBezTo>
                        <a:pt x="18" y="67"/>
                        <a:pt x="18" y="69"/>
                        <a:pt x="21" y="67"/>
                      </a:cubicBezTo>
                      <a:cubicBezTo>
                        <a:pt x="20" y="67"/>
                        <a:pt x="19" y="68"/>
                        <a:pt x="18" y="69"/>
                      </a:cubicBezTo>
                      <a:cubicBezTo>
                        <a:pt x="20" y="69"/>
                        <a:pt x="18" y="72"/>
                        <a:pt x="20" y="72"/>
                      </a:cubicBezTo>
                      <a:cubicBezTo>
                        <a:pt x="20" y="72"/>
                        <a:pt x="21" y="71"/>
                        <a:pt x="22" y="70"/>
                      </a:cubicBezTo>
                      <a:cubicBezTo>
                        <a:pt x="20" y="73"/>
                        <a:pt x="20" y="73"/>
                        <a:pt x="20" y="73"/>
                      </a:cubicBezTo>
                      <a:cubicBezTo>
                        <a:pt x="20" y="73"/>
                        <a:pt x="23" y="70"/>
                        <a:pt x="21" y="72"/>
                      </a:cubicBezTo>
                      <a:cubicBezTo>
                        <a:pt x="22" y="72"/>
                        <a:pt x="22" y="71"/>
                        <a:pt x="23" y="71"/>
                      </a:cubicBezTo>
                      <a:cubicBezTo>
                        <a:pt x="22" y="73"/>
                        <a:pt x="24" y="74"/>
                        <a:pt x="25" y="74"/>
                      </a:cubicBezTo>
                      <a:cubicBezTo>
                        <a:pt x="26" y="75"/>
                        <a:pt x="27" y="75"/>
                        <a:pt x="26" y="79"/>
                      </a:cubicBezTo>
                      <a:cubicBezTo>
                        <a:pt x="27" y="78"/>
                        <a:pt x="27" y="78"/>
                        <a:pt x="27" y="78"/>
                      </a:cubicBezTo>
                      <a:cubicBezTo>
                        <a:pt x="27" y="77"/>
                        <a:pt x="28" y="76"/>
                        <a:pt x="29" y="75"/>
                      </a:cubicBezTo>
                      <a:cubicBezTo>
                        <a:pt x="29" y="75"/>
                        <a:pt x="29" y="76"/>
                        <a:pt x="28" y="77"/>
                      </a:cubicBezTo>
                      <a:cubicBezTo>
                        <a:pt x="28" y="77"/>
                        <a:pt x="28" y="78"/>
                        <a:pt x="28" y="78"/>
                      </a:cubicBezTo>
                      <a:cubicBezTo>
                        <a:pt x="30" y="76"/>
                        <a:pt x="29" y="79"/>
                        <a:pt x="31" y="76"/>
                      </a:cubicBezTo>
                      <a:cubicBezTo>
                        <a:pt x="30" y="77"/>
                        <a:pt x="30" y="77"/>
                        <a:pt x="30" y="77"/>
                      </a:cubicBezTo>
                      <a:cubicBezTo>
                        <a:pt x="32" y="74"/>
                        <a:pt x="33" y="70"/>
                        <a:pt x="35" y="67"/>
                      </a:cubicBezTo>
                      <a:cubicBezTo>
                        <a:pt x="33" y="70"/>
                        <a:pt x="36" y="63"/>
                        <a:pt x="34" y="66"/>
                      </a:cubicBezTo>
                      <a:cubicBezTo>
                        <a:pt x="34" y="66"/>
                        <a:pt x="34" y="65"/>
                        <a:pt x="35" y="65"/>
                      </a:cubicBezTo>
                      <a:cubicBezTo>
                        <a:pt x="34" y="66"/>
                        <a:pt x="34" y="66"/>
                        <a:pt x="34" y="65"/>
                      </a:cubicBezTo>
                      <a:cubicBezTo>
                        <a:pt x="34" y="65"/>
                        <a:pt x="34" y="65"/>
                        <a:pt x="34" y="65"/>
                      </a:cubicBezTo>
                      <a:cubicBezTo>
                        <a:pt x="33" y="65"/>
                        <a:pt x="34" y="63"/>
                        <a:pt x="34" y="62"/>
                      </a:cubicBezTo>
                      <a:cubicBezTo>
                        <a:pt x="33" y="64"/>
                        <a:pt x="33" y="64"/>
                        <a:pt x="33" y="64"/>
                      </a:cubicBezTo>
                      <a:cubicBezTo>
                        <a:pt x="33" y="63"/>
                        <a:pt x="33" y="63"/>
                        <a:pt x="33" y="63"/>
                      </a:cubicBezTo>
                      <a:cubicBezTo>
                        <a:pt x="31" y="65"/>
                        <a:pt x="34" y="63"/>
                        <a:pt x="32" y="65"/>
                      </a:cubicBezTo>
                      <a:cubicBezTo>
                        <a:pt x="34" y="62"/>
                        <a:pt x="31" y="64"/>
                        <a:pt x="34" y="61"/>
                      </a:cubicBezTo>
                      <a:cubicBezTo>
                        <a:pt x="33" y="61"/>
                        <a:pt x="32" y="63"/>
                        <a:pt x="32" y="62"/>
                      </a:cubicBezTo>
                      <a:cubicBezTo>
                        <a:pt x="33" y="62"/>
                        <a:pt x="33" y="62"/>
                        <a:pt x="33" y="62"/>
                      </a:cubicBezTo>
                      <a:cubicBezTo>
                        <a:pt x="32" y="63"/>
                        <a:pt x="32" y="63"/>
                        <a:pt x="32" y="63"/>
                      </a:cubicBezTo>
                      <a:cubicBezTo>
                        <a:pt x="32" y="62"/>
                        <a:pt x="33" y="61"/>
                        <a:pt x="33" y="60"/>
                      </a:cubicBezTo>
                      <a:cubicBezTo>
                        <a:pt x="33" y="61"/>
                        <a:pt x="34" y="60"/>
                        <a:pt x="34" y="60"/>
                      </a:cubicBezTo>
                      <a:cubicBezTo>
                        <a:pt x="35" y="59"/>
                        <a:pt x="33" y="60"/>
                        <a:pt x="33" y="60"/>
                      </a:cubicBezTo>
                      <a:cubicBezTo>
                        <a:pt x="33" y="61"/>
                        <a:pt x="33" y="61"/>
                        <a:pt x="33" y="61"/>
                      </a:cubicBezTo>
                      <a:cubicBezTo>
                        <a:pt x="32" y="61"/>
                        <a:pt x="32" y="59"/>
                        <a:pt x="30" y="60"/>
                      </a:cubicBezTo>
                      <a:cubicBezTo>
                        <a:pt x="29" y="60"/>
                        <a:pt x="29" y="60"/>
                        <a:pt x="29" y="60"/>
                      </a:cubicBezTo>
                      <a:cubicBezTo>
                        <a:pt x="27" y="61"/>
                        <a:pt x="30" y="60"/>
                        <a:pt x="29" y="59"/>
                      </a:cubicBezTo>
                      <a:cubicBezTo>
                        <a:pt x="29" y="59"/>
                        <a:pt x="29" y="59"/>
                        <a:pt x="29" y="59"/>
                      </a:cubicBezTo>
                      <a:cubicBezTo>
                        <a:pt x="28" y="60"/>
                        <a:pt x="27" y="60"/>
                        <a:pt x="27" y="60"/>
                      </a:cubicBezTo>
                      <a:cubicBezTo>
                        <a:pt x="28" y="59"/>
                        <a:pt x="29" y="58"/>
                        <a:pt x="30" y="58"/>
                      </a:cubicBezTo>
                      <a:cubicBezTo>
                        <a:pt x="28" y="58"/>
                        <a:pt x="29" y="58"/>
                        <a:pt x="26" y="60"/>
                      </a:cubicBezTo>
                      <a:cubicBezTo>
                        <a:pt x="27" y="59"/>
                        <a:pt x="27" y="59"/>
                        <a:pt x="27" y="59"/>
                      </a:cubicBezTo>
                      <a:cubicBezTo>
                        <a:pt x="26" y="59"/>
                        <a:pt x="25" y="60"/>
                        <a:pt x="25" y="60"/>
                      </a:cubicBezTo>
                      <a:cubicBezTo>
                        <a:pt x="26" y="59"/>
                        <a:pt x="26" y="58"/>
                        <a:pt x="28" y="58"/>
                      </a:cubicBezTo>
                      <a:cubicBezTo>
                        <a:pt x="30" y="55"/>
                        <a:pt x="25" y="58"/>
                        <a:pt x="28" y="56"/>
                      </a:cubicBezTo>
                      <a:cubicBezTo>
                        <a:pt x="25" y="57"/>
                        <a:pt x="27" y="57"/>
                        <a:pt x="26" y="58"/>
                      </a:cubicBezTo>
                      <a:cubicBezTo>
                        <a:pt x="25" y="58"/>
                        <a:pt x="23" y="59"/>
                        <a:pt x="23" y="58"/>
                      </a:cubicBezTo>
                      <a:cubicBezTo>
                        <a:pt x="23" y="58"/>
                        <a:pt x="28" y="55"/>
                        <a:pt x="27" y="55"/>
                      </a:cubicBezTo>
                      <a:cubicBezTo>
                        <a:pt x="27" y="55"/>
                        <a:pt x="28" y="55"/>
                        <a:pt x="28" y="55"/>
                      </a:cubicBezTo>
                      <a:cubicBezTo>
                        <a:pt x="29" y="54"/>
                        <a:pt x="26" y="55"/>
                        <a:pt x="28" y="54"/>
                      </a:cubicBezTo>
                      <a:cubicBezTo>
                        <a:pt x="25" y="55"/>
                        <a:pt x="28" y="54"/>
                        <a:pt x="25" y="55"/>
                      </a:cubicBezTo>
                      <a:cubicBezTo>
                        <a:pt x="26" y="55"/>
                        <a:pt x="26" y="55"/>
                        <a:pt x="26" y="55"/>
                      </a:cubicBezTo>
                      <a:cubicBezTo>
                        <a:pt x="25" y="56"/>
                        <a:pt x="21" y="57"/>
                        <a:pt x="23" y="56"/>
                      </a:cubicBezTo>
                      <a:cubicBezTo>
                        <a:pt x="23" y="55"/>
                        <a:pt x="24" y="55"/>
                        <a:pt x="25" y="55"/>
                      </a:cubicBezTo>
                      <a:cubicBezTo>
                        <a:pt x="25" y="55"/>
                        <a:pt x="24" y="55"/>
                        <a:pt x="25" y="54"/>
                      </a:cubicBezTo>
                      <a:cubicBezTo>
                        <a:pt x="28" y="53"/>
                        <a:pt x="26" y="55"/>
                        <a:pt x="28" y="54"/>
                      </a:cubicBezTo>
                      <a:cubicBezTo>
                        <a:pt x="29" y="53"/>
                        <a:pt x="26" y="54"/>
                        <a:pt x="29" y="53"/>
                      </a:cubicBezTo>
                      <a:cubicBezTo>
                        <a:pt x="25" y="55"/>
                        <a:pt x="29" y="52"/>
                        <a:pt x="26" y="53"/>
                      </a:cubicBezTo>
                      <a:cubicBezTo>
                        <a:pt x="28" y="53"/>
                        <a:pt x="28" y="53"/>
                        <a:pt x="28" y="53"/>
                      </a:cubicBezTo>
                      <a:cubicBezTo>
                        <a:pt x="27" y="53"/>
                        <a:pt x="26" y="53"/>
                        <a:pt x="26" y="53"/>
                      </a:cubicBezTo>
                      <a:cubicBezTo>
                        <a:pt x="29" y="52"/>
                        <a:pt x="29" y="52"/>
                        <a:pt x="29" y="52"/>
                      </a:cubicBezTo>
                      <a:cubicBezTo>
                        <a:pt x="27" y="53"/>
                        <a:pt x="30" y="51"/>
                        <a:pt x="29" y="51"/>
                      </a:cubicBezTo>
                      <a:cubicBezTo>
                        <a:pt x="29" y="51"/>
                        <a:pt x="27" y="52"/>
                        <a:pt x="26" y="53"/>
                      </a:cubicBezTo>
                      <a:cubicBezTo>
                        <a:pt x="23" y="53"/>
                        <a:pt x="30" y="50"/>
                        <a:pt x="29" y="50"/>
                      </a:cubicBezTo>
                      <a:cubicBezTo>
                        <a:pt x="29" y="50"/>
                        <a:pt x="28" y="51"/>
                        <a:pt x="27" y="51"/>
                      </a:cubicBezTo>
                      <a:cubicBezTo>
                        <a:pt x="28" y="51"/>
                        <a:pt x="28" y="50"/>
                        <a:pt x="29" y="50"/>
                      </a:cubicBezTo>
                      <a:cubicBezTo>
                        <a:pt x="28" y="49"/>
                        <a:pt x="27" y="51"/>
                        <a:pt x="26" y="51"/>
                      </a:cubicBezTo>
                      <a:cubicBezTo>
                        <a:pt x="28" y="50"/>
                        <a:pt x="25" y="51"/>
                        <a:pt x="24" y="51"/>
                      </a:cubicBezTo>
                      <a:cubicBezTo>
                        <a:pt x="26" y="50"/>
                        <a:pt x="26" y="50"/>
                        <a:pt x="26" y="50"/>
                      </a:cubicBezTo>
                      <a:cubicBezTo>
                        <a:pt x="27" y="49"/>
                        <a:pt x="22" y="51"/>
                        <a:pt x="23" y="50"/>
                      </a:cubicBezTo>
                      <a:cubicBezTo>
                        <a:pt x="26" y="50"/>
                        <a:pt x="26" y="50"/>
                        <a:pt x="26" y="50"/>
                      </a:cubicBezTo>
                      <a:cubicBezTo>
                        <a:pt x="25" y="50"/>
                        <a:pt x="25" y="50"/>
                        <a:pt x="25" y="50"/>
                      </a:cubicBezTo>
                      <a:cubicBezTo>
                        <a:pt x="27" y="49"/>
                        <a:pt x="27" y="49"/>
                        <a:pt x="27" y="49"/>
                      </a:cubicBezTo>
                      <a:cubicBezTo>
                        <a:pt x="26" y="49"/>
                        <a:pt x="26" y="49"/>
                        <a:pt x="27" y="48"/>
                      </a:cubicBezTo>
                      <a:cubicBezTo>
                        <a:pt x="25" y="49"/>
                        <a:pt x="23" y="49"/>
                        <a:pt x="23" y="49"/>
                      </a:cubicBezTo>
                      <a:cubicBezTo>
                        <a:pt x="24" y="49"/>
                        <a:pt x="25" y="49"/>
                        <a:pt x="24" y="48"/>
                      </a:cubicBezTo>
                      <a:cubicBezTo>
                        <a:pt x="26" y="48"/>
                        <a:pt x="27" y="48"/>
                        <a:pt x="25" y="48"/>
                      </a:cubicBezTo>
                      <a:cubicBezTo>
                        <a:pt x="26" y="48"/>
                        <a:pt x="27" y="48"/>
                        <a:pt x="27" y="48"/>
                      </a:cubicBezTo>
                      <a:cubicBezTo>
                        <a:pt x="28" y="47"/>
                        <a:pt x="27" y="47"/>
                        <a:pt x="27" y="47"/>
                      </a:cubicBezTo>
                      <a:cubicBezTo>
                        <a:pt x="27" y="47"/>
                        <a:pt x="27" y="47"/>
                        <a:pt x="27" y="48"/>
                      </a:cubicBezTo>
                      <a:cubicBezTo>
                        <a:pt x="24" y="48"/>
                        <a:pt x="24" y="48"/>
                        <a:pt x="24" y="48"/>
                      </a:cubicBezTo>
                      <a:cubicBezTo>
                        <a:pt x="25" y="48"/>
                        <a:pt x="25" y="47"/>
                        <a:pt x="26" y="47"/>
                      </a:cubicBezTo>
                      <a:cubicBezTo>
                        <a:pt x="26" y="47"/>
                        <a:pt x="25" y="47"/>
                        <a:pt x="25" y="47"/>
                      </a:cubicBezTo>
                      <a:cubicBezTo>
                        <a:pt x="26" y="47"/>
                        <a:pt x="28" y="46"/>
                        <a:pt x="28" y="46"/>
                      </a:cubicBezTo>
                      <a:cubicBezTo>
                        <a:pt x="27" y="46"/>
                        <a:pt x="27" y="46"/>
                        <a:pt x="27" y="46"/>
                      </a:cubicBezTo>
                      <a:cubicBezTo>
                        <a:pt x="27" y="46"/>
                        <a:pt x="28" y="46"/>
                        <a:pt x="29" y="46"/>
                      </a:cubicBezTo>
                      <a:cubicBezTo>
                        <a:pt x="30" y="45"/>
                        <a:pt x="26" y="46"/>
                        <a:pt x="27" y="45"/>
                      </a:cubicBezTo>
                      <a:cubicBezTo>
                        <a:pt x="27" y="45"/>
                        <a:pt x="26" y="45"/>
                        <a:pt x="26" y="45"/>
                      </a:cubicBezTo>
                      <a:cubicBezTo>
                        <a:pt x="26" y="45"/>
                        <a:pt x="28" y="44"/>
                        <a:pt x="26" y="44"/>
                      </a:cubicBezTo>
                      <a:cubicBezTo>
                        <a:pt x="29" y="43"/>
                        <a:pt x="29" y="43"/>
                        <a:pt x="29" y="43"/>
                      </a:cubicBezTo>
                      <a:cubicBezTo>
                        <a:pt x="28" y="43"/>
                        <a:pt x="28" y="44"/>
                        <a:pt x="27" y="44"/>
                      </a:cubicBezTo>
                      <a:cubicBezTo>
                        <a:pt x="26" y="44"/>
                        <a:pt x="25" y="44"/>
                        <a:pt x="24" y="44"/>
                      </a:cubicBezTo>
                      <a:cubicBezTo>
                        <a:pt x="23" y="43"/>
                        <a:pt x="26" y="43"/>
                        <a:pt x="27" y="42"/>
                      </a:cubicBezTo>
                      <a:cubicBezTo>
                        <a:pt x="26" y="42"/>
                        <a:pt x="23" y="43"/>
                        <a:pt x="25" y="42"/>
                      </a:cubicBezTo>
                      <a:cubicBezTo>
                        <a:pt x="25" y="42"/>
                        <a:pt x="25" y="42"/>
                        <a:pt x="25" y="42"/>
                      </a:cubicBezTo>
                      <a:close/>
                      <a:moveTo>
                        <a:pt x="23" y="38"/>
                      </a:moveTo>
                      <a:cubicBezTo>
                        <a:pt x="23" y="38"/>
                        <a:pt x="25" y="38"/>
                        <a:pt x="24" y="38"/>
                      </a:cubicBezTo>
                      <a:cubicBezTo>
                        <a:pt x="21" y="38"/>
                        <a:pt x="22" y="38"/>
                        <a:pt x="23" y="38"/>
                      </a:cubicBezTo>
                      <a:close/>
                      <a:moveTo>
                        <a:pt x="18" y="31"/>
                      </a:moveTo>
                      <a:cubicBezTo>
                        <a:pt x="18" y="31"/>
                        <a:pt x="18" y="31"/>
                        <a:pt x="17" y="31"/>
                      </a:cubicBezTo>
                      <a:cubicBezTo>
                        <a:pt x="17" y="31"/>
                        <a:pt x="17" y="31"/>
                        <a:pt x="18" y="31"/>
                      </a:cubicBezTo>
                      <a:close/>
                      <a:moveTo>
                        <a:pt x="7" y="5"/>
                      </a:moveTo>
                      <a:cubicBezTo>
                        <a:pt x="7" y="5"/>
                        <a:pt x="7" y="5"/>
                        <a:pt x="7" y="5"/>
                      </a:cubicBezTo>
                      <a:cubicBezTo>
                        <a:pt x="7" y="5"/>
                        <a:pt x="7" y="5"/>
                        <a:pt x="7" y="5"/>
                      </a:cubicBezTo>
                      <a:close/>
                      <a:moveTo>
                        <a:pt x="8" y="5"/>
                      </a:moveTo>
                      <a:cubicBezTo>
                        <a:pt x="8" y="5"/>
                        <a:pt x="8" y="4"/>
                        <a:pt x="7" y="4"/>
                      </a:cubicBezTo>
                      <a:cubicBezTo>
                        <a:pt x="8" y="5"/>
                        <a:pt x="8" y="5"/>
                        <a:pt x="8" y="5"/>
                      </a:cubicBezTo>
                      <a:cubicBezTo>
                        <a:pt x="8" y="5"/>
                        <a:pt x="9" y="5"/>
                        <a:pt x="8" y="5"/>
                      </a:cubicBezTo>
                      <a:close/>
                      <a:moveTo>
                        <a:pt x="14" y="62"/>
                      </a:moveTo>
                      <a:cubicBezTo>
                        <a:pt x="14" y="62"/>
                        <a:pt x="14" y="62"/>
                        <a:pt x="14" y="62"/>
                      </a:cubicBezTo>
                      <a:cubicBezTo>
                        <a:pt x="15" y="62"/>
                        <a:pt x="14" y="62"/>
                        <a:pt x="14" y="6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0" name="Freeform 3403"/>
                <p:cNvSpPr>
                  <a:spLocks/>
                </p:cNvSpPr>
                <p:nvPr/>
              </p:nvSpPr>
              <p:spPr bwMode="auto">
                <a:xfrm>
                  <a:off x="4894" y="1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1" name="Rectangle 3404"/>
                <p:cNvSpPr>
                  <a:spLocks noChangeArrowheads="1"/>
                </p:cNvSpPr>
                <p:nvPr/>
              </p:nvSpPr>
              <p:spPr bwMode="auto">
                <a:xfrm>
                  <a:off x="4913" y="123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2" name="Freeform 3405"/>
                <p:cNvSpPr>
                  <a:spLocks/>
                </p:cNvSpPr>
                <p:nvPr/>
              </p:nvSpPr>
              <p:spPr bwMode="auto">
                <a:xfrm>
                  <a:off x="4899" y="116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3" name="Freeform 3406"/>
                <p:cNvSpPr>
                  <a:spLocks/>
                </p:cNvSpPr>
                <p:nvPr/>
              </p:nvSpPr>
              <p:spPr bwMode="auto">
                <a:xfrm>
                  <a:off x="4863" y="1125"/>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4" name="Freeform 3407"/>
                <p:cNvSpPr>
                  <a:spLocks/>
                </p:cNvSpPr>
                <p:nvPr/>
              </p:nvSpPr>
              <p:spPr bwMode="auto">
                <a:xfrm>
                  <a:off x="4889" y="1128"/>
                  <a:ext cx="3" cy="2"/>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5" name="Freeform 3408"/>
                <p:cNvSpPr>
                  <a:spLocks/>
                </p:cNvSpPr>
                <p:nvPr/>
              </p:nvSpPr>
              <p:spPr bwMode="auto">
                <a:xfrm>
                  <a:off x="4875" y="1128"/>
                  <a:ext cx="7" cy="2"/>
                </a:xfrm>
                <a:custGeom>
                  <a:avLst/>
                  <a:gdLst>
                    <a:gd name="T0" fmla="*/ 1 w 3"/>
                    <a:gd name="T1" fmla="*/ 1 h 1"/>
                    <a:gd name="T2" fmla="*/ 2 w 3"/>
                    <a:gd name="T3" fmla="*/ 1 h 1"/>
                    <a:gd name="T4" fmla="*/ 2 w 3"/>
                    <a:gd name="T5" fmla="*/ 1 h 1"/>
                    <a:gd name="T6" fmla="*/ 1 w 3"/>
                    <a:gd name="T7" fmla="*/ 1 h 1"/>
                  </a:gdLst>
                  <a:ahLst/>
                  <a:cxnLst>
                    <a:cxn ang="0">
                      <a:pos x="T0" y="T1"/>
                    </a:cxn>
                    <a:cxn ang="0">
                      <a:pos x="T2" y="T3"/>
                    </a:cxn>
                    <a:cxn ang="0">
                      <a:pos x="T4" y="T5"/>
                    </a:cxn>
                    <a:cxn ang="0">
                      <a:pos x="T6" y="T7"/>
                    </a:cxn>
                  </a:cxnLst>
                  <a:rect l="0" t="0" r="r" b="b"/>
                  <a:pathLst>
                    <a:path w="3" h="1">
                      <a:moveTo>
                        <a:pt x="1" y="1"/>
                      </a:moveTo>
                      <a:cubicBezTo>
                        <a:pt x="3" y="1"/>
                        <a:pt x="2" y="1"/>
                        <a:pt x="2" y="1"/>
                      </a:cubicBezTo>
                      <a:cubicBezTo>
                        <a:pt x="2" y="1"/>
                        <a:pt x="2" y="1"/>
                        <a:pt x="2" y="1"/>
                      </a:cubicBezTo>
                      <a:cubicBezTo>
                        <a:pt x="0"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6" name="Freeform 3409"/>
                <p:cNvSpPr>
                  <a:spLocks/>
                </p:cNvSpPr>
                <p:nvPr/>
              </p:nvSpPr>
              <p:spPr bwMode="auto">
                <a:xfrm>
                  <a:off x="4877" y="112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7" name="Freeform 3410"/>
                <p:cNvSpPr>
                  <a:spLocks/>
                </p:cNvSpPr>
                <p:nvPr/>
              </p:nvSpPr>
              <p:spPr bwMode="auto">
                <a:xfrm>
                  <a:off x="4859" y="1128"/>
                  <a:ext cx="9" cy="7"/>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2" y="1"/>
                        <a:pt x="2" y="1"/>
                      </a:cubicBezTo>
                      <a:cubicBezTo>
                        <a:pt x="0" y="0"/>
                        <a:pt x="4" y="3"/>
                        <a:pt x="3"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8" name="Freeform 3411"/>
                <p:cNvSpPr>
                  <a:spLocks/>
                </p:cNvSpPr>
                <p:nvPr/>
              </p:nvSpPr>
              <p:spPr bwMode="auto">
                <a:xfrm>
                  <a:off x="4885" y="1132"/>
                  <a:ext cx="4" cy="3"/>
                </a:xfrm>
                <a:custGeom>
                  <a:avLst/>
                  <a:gdLst>
                    <a:gd name="T0" fmla="*/ 4 w 4"/>
                    <a:gd name="T1" fmla="*/ 3 h 3"/>
                    <a:gd name="T2" fmla="*/ 0 w 4"/>
                    <a:gd name="T3" fmla="*/ 0 h 3"/>
                    <a:gd name="T4" fmla="*/ 4 w 4"/>
                    <a:gd name="T5" fmla="*/ 3 h 3"/>
                    <a:gd name="T6" fmla="*/ 4 w 4"/>
                    <a:gd name="T7" fmla="*/ 3 h 3"/>
                  </a:gdLst>
                  <a:ahLst/>
                  <a:cxnLst>
                    <a:cxn ang="0">
                      <a:pos x="T0" y="T1"/>
                    </a:cxn>
                    <a:cxn ang="0">
                      <a:pos x="T2" y="T3"/>
                    </a:cxn>
                    <a:cxn ang="0">
                      <a:pos x="T4" y="T5"/>
                    </a:cxn>
                    <a:cxn ang="0">
                      <a:pos x="T6" y="T7"/>
                    </a:cxn>
                  </a:cxnLst>
                  <a:rect l="0" t="0" r="r" b="b"/>
                  <a:pathLst>
                    <a:path w="4" h="3">
                      <a:moveTo>
                        <a:pt x="4" y="3"/>
                      </a:moveTo>
                      <a:lnTo>
                        <a:pt x="0" y="0"/>
                      </a:lnTo>
                      <a:lnTo>
                        <a:pt x="4" y="3"/>
                      </a:lnTo>
                      <a:lnTo>
                        <a:pt x="4"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59" name="Freeform 3412"/>
                <p:cNvSpPr>
                  <a:spLocks/>
                </p:cNvSpPr>
                <p:nvPr/>
              </p:nvSpPr>
              <p:spPr bwMode="auto">
                <a:xfrm>
                  <a:off x="4885" y="1135"/>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0" name="Freeform 3413"/>
                <p:cNvSpPr>
                  <a:spLocks/>
                </p:cNvSpPr>
                <p:nvPr/>
              </p:nvSpPr>
              <p:spPr bwMode="auto">
                <a:xfrm>
                  <a:off x="4885" y="11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1" name="Rectangle 3414"/>
                <p:cNvSpPr>
                  <a:spLocks noChangeArrowheads="1"/>
                </p:cNvSpPr>
                <p:nvPr/>
              </p:nvSpPr>
              <p:spPr bwMode="auto">
                <a:xfrm>
                  <a:off x="4889" y="1135"/>
                  <a:ext cx="3"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2" name="Freeform 3415"/>
                <p:cNvSpPr>
                  <a:spLocks/>
                </p:cNvSpPr>
                <p:nvPr/>
              </p:nvSpPr>
              <p:spPr bwMode="auto">
                <a:xfrm>
                  <a:off x="4882" y="1144"/>
                  <a:ext cx="3"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3" name="Freeform 3416"/>
                <p:cNvSpPr>
                  <a:spLocks/>
                </p:cNvSpPr>
                <p:nvPr/>
              </p:nvSpPr>
              <p:spPr bwMode="auto">
                <a:xfrm>
                  <a:off x="4892" y="1144"/>
                  <a:ext cx="4" cy="3"/>
                </a:xfrm>
                <a:custGeom>
                  <a:avLst/>
                  <a:gdLst>
                    <a:gd name="T0" fmla="*/ 1 w 2"/>
                    <a:gd name="T1" fmla="*/ 1 h 1"/>
                    <a:gd name="T2" fmla="*/ 0 w 2"/>
                    <a:gd name="T3" fmla="*/ 0 h 1"/>
                    <a:gd name="T4" fmla="*/ 2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0" y="1"/>
                        <a:pt x="0" y="0"/>
                      </a:cubicBezTo>
                      <a:cubicBezTo>
                        <a:pt x="2" y="1"/>
                        <a:pt x="2" y="1"/>
                        <a:pt x="2" y="1"/>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4" name="Freeform 3417"/>
                <p:cNvSpPr>
                  <a:spLocks/>
                </p:cNvSpPr>
                <p:nvPr/>
              </p:nvSpPr>
              <p:spPr bwMode="auto">
                <a:xfrm>
                  <a:off x="4896" y="1149"/>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5" name="Freeform 3418"/>
                <p:cNvSpPr>
                  <a:spLocks/>
                </p:cNvSpPr>
                <p:nvPr/>
              </p:nvSpPr>
              <p:spPr bwMode="auto">
                <a:xfrm>
                  <a:off x="4875" y="1158"/>
                  <a:ext cx="10" cy="3"/>
                </a:xfrm>
                <a:custGeom>
                  <a:avLst/>
                  <a:gdLst>
                    <a:gd name="T0" fmla="*/ 10 w 10"/>
                    <a:gd name="T1" fmla="*/ 3 h 3"/>
                    <a:gd name="T2" fmla="*/ 10 w 10"/>
                    <a:gd name="T3" fmla="*/ 3 h 3"/>
                    <a:gd name="T4" fmla="*/ 0 w 10"/>
                    <a:gd name="T5" fmla="*/ 0 h 3"/>
                    <a:gd name="T6" fmla="*/ 10 w 10"/>
                    <a:gd name="T7" fmla="*/ 3 h 3"/>
                  </a:gdLst>
                  <a:ahLst/>
                  <a:cxnLst>
                    <a:cxn ang="0">
                      <a:pos x="T0" y="T1"/>
                    </a:cxn>
                    <a:cxn ang="0">
                      <a:pos x="T2" y="T3"/>
                    </a:cxn>
                    <a:cxn ang="0">
                      <a:pos x="T4" y="T5"/>
                    </a:cxn>
                    <a:cxn ang="0">
                      <a:pos x="T6" y="T7"/>
                    </a:cxn>
                  </a:cxnLst>
                  <a:rect l="0" t="0" r="r" b="b"/>
                  <a:pathLst>
                    <a:path w="10" h="3">
                      <a:moveTo>
                        <a:pt x="10" y="3"/>
                      </a:moveTo>
                      <a:lnTo>
                        <a:pt x="10" y="3"/>
                      </a:lnTo>
                      <a:lnTo>
                        <a:pt x="0" y="0"/>
                      </a:lnTo>
                      <a:lnTo>
                        <a:pt x="1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6" name="Freeform 3419"/>
                <p:cNvSpPr>
                  <a:spLocks/>
                </p:cNvSpPr>
                <p:nvPr/>
              </p:nvSpPr>
              <p:spPr bwMode="auto">
                <a:xfrm>
                  <a:off x="4899" y="1173"/>
                  <a:ext cx="9" cy="0"/>
                </a:xfrm>
                <a:custGeom>
                  <a:avLst/>
                  <a:gdLst>
                    <a:gd name="T0" fmla="*/ 3 w 4"/>
                    <a:gd name="T1" fmla="*/ 2 w 4"/>
                    <a:gd name="T2" fmla="*/ 0 w 4"/>
                    <a:gd name="T3" fmla="*/ 3 w 4"/>
                  </a:gdLst>
                  <a:ahLst/>
                  <a:cxnLst>
                    <a:cxn ang="0">
                      <a:pos x="T0" y="0"/>
                    </a:cxn>
                    <a:cxn ang="0">
                      <a:pos x="T1" y="0"/>
                    </a:cxn>
                    <a:cxn ang="0">
                      <a:pos x="T2" y="0"/>
                    </a:cxn>
                    <a:cxn ang="0">
                      <a:pos x="T3" y="0"/>
                    </a:cxn>
                  </a:cxnLst>
                  <a:rect l="0" t="0" r="r" b="b"/>
                  <a:pathLst>
                    <a:path w="4">
                      <a:moveTo>
                        <a:pt x="3" y="0"/>
                      </a:moveTo>
                      <a:cubicBezTo>
                        <a:pt x="4" y="0"/>
                        <a:pt x="1" y="0"/>
                        <a:pt x="2" y="0"/>
                      </a:cubicBezTo>
                      <a:cubicBezTo>
                        <a:pt x="1" y="0"/>
                        <a:pt x="1" y="0"/>
                        <a:pt x="0" y="0"/>
                      </a:cubicBezTo>
                      <a:cubicBezTo>
                        <a:pt x="1" y="0"/>
                        <a:pt x="1" y="0"/>
                        <a:pt x="3"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67" name="Freeform 3420"/>
                <p:cNvSpPr>
                  <a:spLocks/>
                </p:cNvSpPr>
                <p:nvPr/>
              </p:nvSpPr>
              <p:spPr bwMode="auto">
                <a:xfrm>
                  <a:off x="4899" y="1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5" name="Group 3622"/>
              <p:cNvGrpSpPr>
                <a:grpSpLocks/>
              </p:cNvGrpSpPr>
              <p:nvPr/>
            </p:nvGrpSpPr>
            <p:grpSpPr bwMode="auto">
              <a:xfrm>
                <a:off x="7791450" y="1263650"/>
                <a:ext cx="944563" cy="823912"/>
                <a:chOff x="4908" y="796"/>
                <a:chExt cx="595" cy="519"/>
              </a:xfrm>
              <a:grpFill/>
            </p:grpSpPr>
            <p:sp>
              <p:nvSpPr>
                <p:cNvPr id="368" name="Freeform 3422"/>
                <p:cNvSpPr>
                  <a:spLocks/>
                </p:cNvSpPr>
                <p:nvPr/>
              </p:nvSpPr>
              <p:spPr bwMode="auto">
                <a:xfrm>
                  <a:off x="4915" y="13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9" name="Freeform 3423"/>
                <p:cNvSpPr>
                  <a:spLocks/>
                </p:cNvSpPr>
                <p:nvPr/>
              </p:nvSpPr>
              <p:spPr bwMode="auto">
                <a:xfrm>
                  <a:off x="4918" y="1308"/>
                  <a:ext cx="2" cy="5"/>
                </a:xfrm>
                <a:custGeom>
                  <a:avLst/>
                  <a:gdLst>
                    <a:gd name="T0" fmla="*/ 1 w 1"/>
                    <a:gd name="T1" fmla="*/ 0 h 2"/>
                    <a:gd name="T2" fmla="*/ 0 w 1"/>
                    <a:gd name="T3" fmla="*/ 2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1" y="0"/>
                        <a:pt x="1" y="0"/>
                        <a:pt x="1" y="0"/>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0" name="Freeform 3424"/>
                <p:cNvSpPr>
                  <a:spLocks/>
                </p:cNvSpPr>
                <p:nvPr/>
              </p:nvSpPr>
              <p:spPr bwMode="auto">
                <a:xfrm>
                  <a:off x="4913" y="1208"/>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1" name="Freeform 3425"/>
                <p:cNvSpPr>
                  <a:spLocks/>
                </p:cNvSpPr>
                <p:nvPr/>
              </p:nvSpPr>
              <p:spPr bwMode="auto">
                <a:xfrm>
                  <a:off x="4908" y="1218"/>
                  <a:ext cx="5"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2" name="Freeform 3426"/>
                <p:cNvSpPr>
                  <a:spLocks/>
                </p:cNvSpPr>
                <p:nvPr/>
              </p:nvSpPr>
              <p:spPr bwMode="auto">
                <a:xfrm>
                  <a:off x="4918" y="1220"/>
                  <a:ext cx="2" cy="5"/>
                </a:xfrm>
                <a:custGeom>
                  <a:avLst/>
                  <a:gdLst>
                    <a:gd name="T0" fmla="*/ 1 w 1"/>
                    <a:gd name="T1" fmla="*/ 1 h 2"/>
                    <a:gd name="T2" fmla="*/ 1 w 1"/>
                    <a:gd name="T3" fmla="*/ 0 h 2"/>
                    <a:gd name="T4" fmla="*/ 0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1" y="0"/>
                      </a:cubicBezTo>
                      <a:cubicBezTo>
                        <a:pt x="1" y="0"/>
                        <a:pt x="1" y="1"/>
                        <a:pt x="0" y="1"/>
                      </a:cubicBezTo>
                      <a:cubicBezTo>
                        <a:pt x="0" y="2"/>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3" name="Freeform 3427"/>
                <p:cNvSpPr>
                  <a:spLocks/>
                </p:cNvSpPr>
                <p:nvPr/>
              </p:nvSpPr>
              <p:spPr bwMode="auto">
                <a:xfrm>
                  <a:off x="5503"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4" name="Freeform 3428"/>
                <p:cNvSpPr>
                  <a:spLocks/>
                </p:cNvSpPr>
                <p:nvPr/>
              </p:nvSpPr>
              <p:spPr bwMode="auto">
                <a:xfrm>
                  <a:off x="5501" y="919"/>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5" name="Freeform 3429"/>
                <p:cNvSpPr>
                  <a:spLocks/>
                </p:cNvSpPr>
                <p:nvPr/>
              </p:nvSpPr>
              <p:spPr bwMode="auto">
                <a:xfrm>
                  <a:off x="5498" y="919"/>
                  <a:ext cx="3" cy="9"/>
                </a:xfrm>
                <a:custGeom>
                  <a:avLst/>
                  <a:gdLst>
                    <a:gd name="T0" fmla="*/ 0 w 1"/>
                    <a:gd name="T1" fmla="*/ 1 h 4"/>
                    <a:gd name="T2" fmla="*/ 1 w 1"/>
                    <a:gd name="T3" fmla="*/ 1 h 4"/>
                    <a:gd name="T4" fmla="*/ 1 w 1"/>
                    <a:gd name="T5" fmla="*/ 2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0"/>
                        <a:pt x="1" y="1"/>
                      </a:cubicBezTo>
                      <a:cubicBezTo>
                        <a:pt x="1" y="2"/>
                        <a:pt x="1" y="2"/>
                        <a:pt x="1" y="2"/>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6" name="Freeform 3430"/>
                <p:cNvSpPr>
                  <a:spLocks/>
                </p:cNvSpPr>
                <p:nvPr/>
              </p:nvSpPr>
              <p:spPr bwMode="auto">
                <a:xfrm>
                  <a:off x="5498" y="907"/>
                  <a:ext cx="0" cy="2"/>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7" name="Freeform 3431"/>
                <p:cNvSpPr>
                  <a:spLocks/>
                </p:cNvSpPr>
                <p:nvPr/>
              </p:nvSpPr>
              <p:spPr bwMode="auto">
                <a:xfrm>
                  <a:off x="5498" y="90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8" name="Freeform 3432"/>
                <p:cNvSpPr>
                  <a:spLocks/>
                </p:cNvSpPr>
                <p:nvPr/>
              </p:nvSpPr>
              <p:spPr bwMode="auto">
                <a:xfrm>
                  <a:off x="5498" y="902"/>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0"/>
                        <a:pt x="0"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9" name="Freeform 3433"/>
                <p:cNvSpPr>
                  <a:spLocks/>
                </p:cNvSpPr>
                <p:nvPr/>
              </p:nvSpPr>
              <p:spPr bwMode="auto">
                <a:xfrm>
                  <a:off x="5498"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0" name="Freeform 3434"/>
                <p:cNvSpPr>
                  <a:spLocks/>
                </p:cNvSpPr>
                <p:nvPr/>
              </p:nvSpPr>
              <p:spPr bwMode="auto">
                <a:xfrm>
                  <a:off x="5498" y="909"/>
                  <a:ext cx="0" cy="5"/>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1" name="Freeform 3435"/>
                <p:cNvSpPr>
                  <a:spLocks/>
                </p:cNvSpPr>
                <p:nvPr/>
              </p:nvSpPr>
              <p:spPr bwMode="auto">
                <a:xfrm>
                  <a:off x="5498" y="909"/>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2" name="Freeform 3436"/>
                <p:cNvSpPr>
                  <a:spLocks/>
                </p:cNvSpPr>
                <p:nvPr/>
              </p:nvSpPr>
              <p:spPr bwMode="auto">
                <a:xfrm>
                  <a:off x="5498" y="926"/>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3" name="Freeform 3437"/>
                <p:cNvSpPr>
                  <a:spLocks/>
                </p:cNvSpPr>
                <p:nvPr/>
              </p:nvSpPr>
              <p:spPr bwMode="auto">
                <a:xfrm>
                  <a:off x="5496" y="905"/>
                  <a:ext cx="0" cy="4"/>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4" name="Freeform 3438"/>
                <p:cNvSpPr>
                  <a:spLocks/>
                </p:cNvSpPr>
                <p:nvPr/>
              </p:nvSpPr>
              <p:spPr bwMode="auto">
                <a:xfrm>
                  <a:off x="5496" y="90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5" name="Freeform 3439"/>
                <p:cNvSpPr>
                  <a:spLocks/>
                </p:cNvSpPr>
                <p:nvPr/>
              </p:nvSpPr>
              <p:spPr bwMode="auto">
                <a:xfrm>
                  <a:off x="5496" y="914"/>
                  <a:ext cx="2" cy="7"/>
                </a:xfrm>
                <a:custGeom>
                  <a:avLst/>
                  <a:gdLst>
                    <a:gd name="T0" fmla="*/ 0 w 2"/>
                    <a:gd name="T1" fmla="*/ 5 h 7"/>
                    <a:gd name="T2" fmla="*/ 2 w 2"/>
                    <a:gd name="T3" fmla="*/ 0 h 7"/>
                    <a:gd name="T4" fmla="*/ 0 w 2"/>
                    <a:gd name="T5" fmla="*/ 7 h 7"/>
                    <a:gd name="T6" fmla="*/ 0 w 2"/>
                    <a:gd name="T7" fmla="*/ 5 h 7"/>
                  </a:gdLst>
                  <a:ahLst/>
                  <a:cxnLst>
                    <a:cxn ang="0">
                      <a:pos x="T0" y="T1"/>
                    </a:cxn>
                    <a:cxn ang="0">
                      <a:pos x="T2" y="T3"/>
                    </a:cxn>
                    <a:cxn ang="0">
                      <a:pos x="T4" y="T5"/>
                    </a:cxn>
                    <a:cxn ang="0">
                      <a:pos x="T6" y="T7"/>
                    </a:cxn>
                  </a:cxnLst>
                  <a:rect l="0" t="0" r="r" b="b"/>
                  <a:pathLst>
                    <a:path w="2" h="7">
                      <a:moveTo>
                        <a:pt x="0" y="5"/>
                      </a:moveTo>
                      <a:lnTo>
                        <a:pt x="2"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6" name="Freeform 3440"/>
                <p:cNvSpPr>
                  <a:spLocks/>
                </p:cNvSpPr>
                <p:nvPr/>
              </p:nvSpPr>
              <p:spPr bwMode="auto">
                <a:xfrm>
                  <a:off x="5496" y="900"/>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7" name="Freeform 3441"/>
                <p:cNvSpPr>
                  <a:spLocks/>
                </p:cNvSpPr>
                <p:nvPr/>
              </p:nvSpPr>
              <p:spPr bwMode="auto">
                <a:xfrm>
                  <a:off x="5494" y="898"/>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0"/>
                        <a:pt x="0" y="1"/>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8" name="Freeform 3442"/>
                <p:cNvSpPr>
                  <a:spLocks/>
                </p:cNvSpPr>
                <p:nvPr/>
              </p:nvSpPr>
              <p:spPr bwMode="auto">
                <a:xfrm>
                  <a:off x="5494" y="9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9" name="Freeform 3443"/>
                <p:cNvSpPr>
                  <a:spLocks/>
                </p:cNvSpPr>
                <p:nvPr/>
              </p:nvSpPr>
              <p:spPr bwMode="auto">
                <a:xfrm>
                  <a:off x="5496" y="90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0" name="Freeform 3444"/>
                <p:cNvSpPr>
                  <a:spLocks/>
                </p:cNvSpPr>
                <p:nvPr/>
              </p:nvSpPr>
              <p:spPr bwMode="auto">
                <a:xfrm>
                  <a:off x="5496" y="9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1" name="Freeform 3445"/>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2" name="Freeform 3446"/>
                <p:cNvSpPr>
                  <a:spLocks/>
                </p:cNvSpPr>
                <p:nvPr/>
              </p:nvSpPr>
              <p:spPr bwMode="auto">
                <a:xfrm>
                  <a:off x="5496" y="917"/>
                  <a:ext cx="0" cy="7"/>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3" name="Freeform 3447"/>
                <p:cNvSpPr>
                  <a:spLocks/>
                </p:cNvSpPr>
                <p:nvPr/>
              </p:nvSpPr>
              <p:spPr bwMode="auto">
                <a:xfrm>
                  <a:off x="5496" y="914"/>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4" name="Rectangle 3448"/>
                <p:cNvSpPr>
                  <a:spLocks noChangeArrowheads="1"/>
                </p:cNvSpPr>
                <p:nvPr/>
              </p:nvSpPr>
              <p:spPr bwMode="auto">
                <a:xfrm>
                  <a:off x="5496" y="917"/>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5" name="Freeform 3449"/>
                <p:cNvSpPr>
                  <a:spLocks/>
                </p:cNvSpPr>
                <p:nvPr/>
              </p:nvSpPr>
              <p:spPr bwMode="auto">
                <a:xfrm>
                  <a:off x="5494" y="909"/>
                  <a:ext cx="0" cy="5"/>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6" name="Freeform 3450"/>
                <p:cNvSpPr>
                  <a:spLocks/>
                </p:cNvSpPr>
                <p:nvPr/>
              </p:nvSpPr>
              <p:spPr bwMode="auto">
                <a:xfrm>
                  <a:off x="5496"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7" name="Freeform 3451"/>
                <p:cNvSpPr>
                  <a:spLocks/>
                </p:cNvSpPr>
                <p:nvPr/>
              </p:nvSpPr>
              <p:spPr bwMode="auto">
                <a:xfrm>
                  <a:off x="5494" y="9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8" name="Freeform 3452"/>
                <p:cNvSpPr>
                  <a:spLocks/>
                </p:cNvSpPr>
                <p:nvPr/>
              </p:nvSpPr>
              <p:spPr bwMode="auto">
                <a:xfrm>
                  <a:off x="5494" y="91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9" name="Freeform 3453"/>
                <p:cNvSpPr>
                  <a:spLocks/>
                </p:cNvSpPr>
                <p:nvPr/>
              </p:nvSpPr>
              <p:spPr bwMode="auto">
                <a:xfrm>
                  <a:off x="5494" y="9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0" name="Freeform 3454"/>
                <p:cNvSpPr>
                  <a:spLocks/>
                </p:cNvSpPr>
                <p:nvPr/>
              </p:nvSpPr>
              <p:spPr bwMode="auto">
                <a:xfrm>
                  <a:off x="5494" y="9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1" name="Freeform 3455"/>
                <p:cNvSpPr>
                  <a:spLocks/>
                </p:cNvSpPr>
                <p:nvPr/>
              </p:nvSpPr>
              <p:spPr bwMode="auto">
                <a:xfrm>
                  <a:off x="5494" y="909"/>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2" name="Freeform 3456"/>
                <p:cNvSpPr>
                  <a:spLocks/>
                </p:cNvSpPr>
                <p:nvPr/>
              </p:nvSpPr>
              <p:spPr bwMode="auto">
                <a:xfrm>
                  <a:off x="5491" y="912"/>
                  <a:ext cx="3" cy="26"/>
                </a:xfrm>
                <a:custGeom>
                  <a:avLst/>
                  <a:gdLst>
                    <a:gd name="T0" fmla="*/ 0 w 1"/>
                    <a:gd name="T1" fmla="*/ 11 h 11"/>
                    <a:gd name="T2" fmla="*/ 0 w 1"/>
                    <a:gd name="T3" fmla="*/ 10 h 11"/>
                    <a:gd name="T4" fmla="*/ 1 w 1"/>
                    <a:gd name="T5" fmla="*/ 0 h 11"/>
                    <a:gd name="T6" fmla="*/ 0 w 1"/>
                    <a:gd name="T7" fmla="*/ 3 h 11"/>
                    <a:gd name="T8" fmla="*/ 1 w 1"/>
                    <a:gd name="T9" fmla="*/ 6 h 11"/>
                    <a:gd name="T10" fmla="*/ 0 w 1"/>
                    <a:gd name="T11" fmla="*/ 5 h 11"/>
                    <a:gd name="T12" fmla="*/ 0 w 1"/>
                    <a:gd name="T13" fmla="*/ 11 h 11"/>
                    <a:gd name="T14" fmla="*/ 0 w 1"/>
                    <a:gd name="T15" fmla="*/ 10 h 11"/>
                    <a:gd name="T16" fmla="*/ 0 w 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1">
                      <a:moveTo>
                        <a:pt x="0" y="11"/>
                      </a:moveTo>
                      <a:cubicBezTo>
                        <a:pt x="0" y="10"/>
                        <a:pt x="0" y="8"/>
                        <a:pt x="0" y="10"/>
                      </a:cubicBezTo>
                      <a:cubicBezTo>
                        <a:pt x="1" y="9"/>
                        <a:pt x="1" y="3"/>
                        <a:pt x="1" y="0"/>
                      </a:cubicBezTo>
                      <a:cubicBezTo>
                        <a:pt x="1" y="1"/>
                        <a:pt x="1" y="2"/>
                        <a:pt x="0" y="3"/>
                      </a:cubicBezTo>
                      <a:cubicBezTo>
                        <a:pt x="0" y="4"/>
                        <a:pt x="1" y="5"/>
                        <a:pt x="1" y="6"/>
                      </a:cubicBezTo>
                      <a:cubicBezTo>
                        <a:pt x="0" y="7"/>
                        <a:pt x="0" y="6"/>
                        <a:pt x="0" y="5"/>
                      </a:cubicBezTo>
                      <a:cubicBezTo>
                        <a:pt x="0" y="7"/>
                        <a:pt x="0" y="8"/>
                        <a:pt x="0" y="11"/>
                      </a:cubicBezTo>
                      <a:cubicBezTo>
                        <a:pt x="0" y="10"/>
                        <a:pt x="0" y="10"/>
                        <a:pt x="0" y="10"/>
                      </a:cubicBezTo>
                      <a:cubicBezTo>
                        <a:pt x="0" y="10"/>
                        <a:pt x="0" y="11"/>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3" name="Freeform 3457"/>
                <p:cNvSpPr>
                  <a:spLocks/>
                </p:cNvSpPr>
                <p:nvPr/>
              </p:nvSpPr>
              <p:spPr bwMode="auto">
                <a:xfrm>
                  <a:off x="5494" y="907"/>
                  <a:ext cx="0" cy="7"/>
                </a:xfrm>
                <a:custGeom>
                  <a:avLst/>
                  <a:gdLst>
                    <a:gd name="T0" fmla="*/ 3 h 3"/>
                    <a:gd name="T1" fmla="*/ 2 h 3"/>
                    <a:gd name="T2" fmla="*/ 0 h 3"/>
                    <a:gd name="T3" fmla="*/ 2 h 3"/>
                    <a:gd name="T4" fmla="*/ 2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cubicBezTo>
                        <a:pt x="0" y="2"/>
                        <a:pt x="0" y="2"/>
                        <a:pt x="0" y="2"/>
                      </a:cubicBezTo>
                      <a:cubicBezTo>
                        <a:pt x="0" y="2"/>
                        <a:pt x="0" y="2"/>
                        <a:pt x="0" y="0"/>
                      </a:cubicBezTo>
                      <a:cubicBezTo>
                        <a:pt x="0" y="1"/>
                        <a:pt x="0" y="2"/>
                        <a:pt x="0" y="2"/>
                      </a:cubicBezTo>
                      <a:cubicBezTo>
                        <a:pt x="0" y="2"/>
                        <a:pt x="0" y="2"/>
                        <a:pt x="0" y="2"/>
                      </a:cubicBez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4" name="Freeform 3458"/>
                <p:cNvSpPr>
                  <a:spLocks/>
                </p:cNvSpPr>
                <p:nvPr/>
              </p:nvSpPr>
              <p:spPr bwMode="auto">
                <a:xfrm>
                  <a:off x="5494" y="909"/>
                  <a:ext cx="0" cy="15"/>
                </a:xfrm>
                <a:custGeom>
                  <a:avLst/>
                  <a:gdLst>
                    <a:gd name="T0" fmla="*/ 1 h 6"/>
                    <a:gd name="T1" fmla="*/ 6 h 6"/>
                    <a:gd name="T2" fmla="*/ 4 h 6"/>
                    <a:gd name="T3" fmla="*/ 2 h 6"/>
                    <a:gd name="T4" fmla="*/ 1 h 6"/>
                    <a:gd name="T5" fmla="*/ 0 h 6"/>
                    <a:gd name="T6" fmla="*/ 0 h 6"/>
                    <a:gd name="T7" fmla="*/ 0 h 6"/>
                    <a:gd name="T8" fmla="*/ 0 h 6"/>
                    <a:gd name="T9" fmla="*/ 1 h 6"/>
                    <a:gd name="T10" fmla="*/ 1 h 6"/>
                    <a:gd name="T11" fmla="*/ 1 h 6"/>
                    <a:gd name="T12" fmla="*/ 1 h 6"/>
                    <a:gd name="T13" fmla="*/ 0 h 6"/>
                    <a:gd name="T14" fmla="*/ 0 h 6"/>
                    <a:gd name="T15" fmla="*/ 1 h 6"/>
                    <a:gd name="T16" fmla="*/ 1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6">
                      <a:moveTo>
                        <a:pt x="0" y="1"/>
                      </a:moveTo>
                      <a:cubicBezTo>
                        <a:pt x="0" y="3"/>
                        <a:pt x="0" y="4"/>
                        <a:pt x="0" y="6"/>
                      </a:cubicBezTo>
                      <a:cubicBezTo>
                        <a:pt x="0" y="6"/>
                        <a:pt x="0" y="4"/>
                        <a:pt x="0" y="4"/>
                      </a:cubicBezTo>
                      <a:cubicBezTo>
                        <a:pt x="0" y="4"/>
                        <a:pt x="0" y="3"/>
                        <a:pt x="0" y="2"/>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2"/>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5" name="Freeform 3459"/>
                <p:cNvSpPr>
                  <a:spLocks/>
                </p:cNvSpPr>
                <p:nvPr/>
              </p:nvSpPr>
              <p:spPr bwMode="auto">
                <a:xfrm>
                  <a:off x="5496" y="9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6" name="Freeform 3460"/>
                <p:cNvSpPr>
                  <a:spLocks/>
                </p:cNvSpPr>
                <p:nvPr/>
              </p:nvSpPr>
              <p:spPr bwMode="auto">
                <a:xfrm>
                  <a:off x="5496" y="921"/>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3"/>
                        <a:pt x="0" y="3"/>
                      </a:cubicBezTo>
                      <a:cubicBezTo>
                        <a:pt x="0" y="3"/>
                        <a:pt x="0" y="3"/>
                        <a:pt x="0" y="3"/>
                      </a:cubicBezTo>
                      <a:cubicBezTo>
                        <a:pt x="0" y="2"/>
                        <a:pt x="0" y="0"/>
                        <a:pt x="0" y="0"/>
                      </a:cubicBezTo>
                      <a:cubicBezTo>
                        <a:pt x="0" y="1"/>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7" name="Freeform 3461"/>
                <p:cNvSpPr>
                  <a:spLocks/>
                </p:cNvSpPr>
                <p:nvPr/>
              </p:nvSpPr>
              <p:spPr bwMode="auto">
                <a:xfrm>
                  <a:off x="5494" y="924"/>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8" name="Freeform 3462"/>
                <p:cNvSpPr>
                  <a:spLocks/>
                </p:cNvSpPr>
                <p:nvPr/>
              </p:nvSpPr>
              <p:spPr bwMode="auto">
                <a:xfrm>
                  <a:off x="5491" y="905"/>
                  <a:ext cx="3" cy="7"/>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lnTo>
                        <a:pt x="3" y="0"/>
                      </a:lnTo>
                      <a:lnTo>
                        <a:pt x="0" y="7"/>
                      </a:lnTo>
                      <a:lnTo>
                        <a:pt x="3"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9" name="Freeform 3463"/>
                <p:cNvSpPr>
                  <a:spLocks/>
                </p:cNvSpPr>
                <p:nvPr/>
              </p:nvSpPr>
              <p:spPr bwMode="auto">
                <a:xfrm>
                  <a:off x="5491" y="90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0" name="Freeform 3464"/>
                <p:cNvSpPr>
                  <a:spLocks/>
                </p:cNvSpPr>
                <p:nvPr/>
              </p:nvSpPr>
              <p:spPr bwMode="auto">
                <a:xfrm>
                  <a:off x="5456" y="9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1" name="Freeform 3465"/>
                <p:cNvSpPr>
                  <a:spLocks/>
                </p:cNvSpPr>
                <p:nvPr/>
              </p:nvSpPr>
              <p:spPr bwMode="auto">
                <a:xfrm>
                  <a:off x="5456" y="952"/>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2" name="Freeform 3466"/>
                <p:cNvSpPr>
                  <a:spLocks/>
                </p:cNvSpPr>
                <p:nvPr/>
              </p:nvSpPr>
              <p:spPr bwMode="auto">
                <a:xfrm>
                  <a:off x="5479" y="902"/>
                  <a:ext cx="0" cy="7"/>
                </a:xfrm>
                <a:custGeom>
                  <a:avLst/>
                  <a:gdLst>
                    <a:gd name="T0" fmla="*/ 3 h 3"/>
                    <a:gd name="T1" fmla="*/ 1 h 3"/>
                    <a:gd name="T2" fmla="*/ 3 h 3"/>
                    <a:gd name="T3" fmla="*/ 3 h 3"/>
                  </a:gdLst>
                  <a:ahLst/>
                  <a:cxnLst>
                    <a:cxn ang="0">
                      <a:pos x="0" y="T0"/>
                    </a:cxn>
                    <a:cxn ang="0">
                      <a:pos x="0" y="T1"/>
                    </a:cxn>
                    <a:cxn ang="0">
                      <a:pos x="0" y="T2"/>
                    </a:cxn>
                    <a:cxn ang="0">
                      <a:pos x="0" y="T3"/>
                    </a:cxn>
                  </a:cxnLst>
                  <a:rect l="0" t="0" r="r" b="b"/>
                  <a:pathLst>
                    <a:path h="3">
                      <a:moveTo>
                        <a:pt x="0" y="3"/>
                      </a:moveTo>
                      <a:cubicBezTo>
                        <a:pt x="0" y="2"/>
                        <a:pt x="0" y="0"/>
                        <a:pt x="0" y="1"/>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3" name="Freeform 3467"/>
                <p:cNvSpPr>
                  <a:spLocks/>
                </p:cNvSpPr>
                <p:nvPr/>
              </p:nvSpPr>
              <p:spPr bwMode="auto">
                <a:xfrm>
                  <a:off x="5467" y="93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4" name="Freeform 3468"/>
                <p:cNvSpPr>
                  <a:spLocks/>
                </p:cNvSpPr>
                <p:nvPr/>
              </p:nvSpPr>
              <p:spPr bwMode="auto">
                <a:xfrm>
                  <a:off x="5465" y="947"/>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5" name="Freeform 3469"/>
                <p:cNvSpPr>
                  <a:spLocks/>
                </p:cNvSpPr>
                <p:nvPr/>
              </p:nvSpPr>
              <p:spPr bwMode="auto">
                <a:xfrm>
                  <a:off x="5446" y="957"/>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6" name="Freeform 3470"/>
                <p:cNvSpPr>
                  <a:spLocks/>
                </p:cNvSpPr>
                <p:nvPr/>
              </p:nvSpPr>
              <p:spPr bwMode="auto">
                <a:xfrm>
                  <a:off x="5486" y="909"/>
                  <a:ext cx="0" cy="8"/>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0"/>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7" name="Freeform 3471"/>
                <p:cNvSpPr>
                  <a:spLocks/>
                </p:cNvSpPr>
                <p:nvPr/>
              </p:nvSpPr>
              <p:spPr bwMode="auto">
                <a:xfrm>
                  <a:off x="5463" y="9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8" name="Freeform 3472"/>
                <p:cNvSpPr>
                  <a:spLocks/>
                </p:cNvSpPr>
                <p:nvPr/>
              </p:nvSpPr>
              <p:spPr bwMode="auto">
                <a:xfrm>
                  <a:off x="5486" y="907"/>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9" name="Freeform 3473"/>
                <p:cNvSpPr>
                  <a:spLocks/>
                </p:cNvSpPr>
                <p:nvPr/>
              </p:nvSpPr>
              <p:spPr bwMode="auto">
                <a:xfrm>
                  <a:off x="5425" y="9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0" name="Freeform 3474"/>
                <p:cNvSpPr>
                  <a:spLocks/>
                </p:cNvSpPr>
                <p:nvPr/>
              </p:nvSpPr>
              <p:spPr bwMode="auto">
                <a:xfrm>
                  <a:off x="5446" y="9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1" name="Rectangle 3475"/>
                <p:cNvSpPr>
                  <a:spLocks noChangeArrowheads="1"/>
                </p:cNvSpPr>
                <p:nvPr/>
              </p:nvSpPr>
              <p:spPr bwMode="auto">
                <a:xfrm>
                  <a:off x="5489" y="90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2" name="Freeform 3476"/>
                <p:cNvSpPr>
                  <a:spLocks/>
                </p:cNvSpPr>
                <p:nvPr/>
              </p:nvSpPr>
              <p:spPr bwMode="auto">
                <a:xfrm>
                  <a:off x="5489" y="9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3" name="Freeform 3477"/>
                <p:cNvSpPr>
                  <a:spLocks/>
                </p:cNvSpPr>
                <p:nvPr/>
              </p:nvSpPr>
              <p:spPr bwMode="auto">
                <a:xfrm>
                  <a:off x="5484" y="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4" name="Freeform 3478"/>
                <p:cNvSpPr>
                  <a:spLocks/>
                </p:cNvSpPr>
                <p:nvPr/>
              </p:nvSpPr>
              <p:spPr bwMode="auto">
                <a:xfrm>
                  <a:off x="5489" y="90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5" name="Freeform 3479"/>
                <p:cNvSpPr>
                  <a:spLocks/>
                </p:cNvSpPr>
                <p:nvPr/>
              </p:nvSpPr>
              <p:spPr bwMode="auto">
                <a:xfrm>
                  <a:off x="5491" y="90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6" name="Freeform 3480"/>
                <p:cNvSpPr>
                  <a:spLocks/>
                </p:cNvSpPr>
                <p:nvPr/>
              </p:nvSpPr>
              <p:spPr bwMode="auto">
                <a:xfrm>
                  <a:off x="5489" y="9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7" name="Freeform 3481"/>
                <p:cNvSpPr>
                  <a:spLocks/>
                </p:cNvSpPr>
                <p:nvPr/>
              </p:nvSpPr>
              <p:spPr bwMode="auto">
                <a:xfrm>
                  <a:off x="5441" y="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8" name="Freeform 3482"/>
                <p:cNvSpPr>
                  <a:spLocks/>
                </p:cNvSpPr>
                <p:nvPr/>
              </p:nvSpPr>
              <p:spPr bwMode="auto">
                <a:xfrm>
                  <a:off x="5472" y="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9" name="Freeform 3483"/>
                <p:cNvSpPr>
                  <a:spLocks/>
                </p:cNvSpPr>
                <p:nvPr/>
              </p:nvSpPr>
              <p:spPr bwMode="auto">
                <a:xfrm>
                  <a:off x="5472" y="940"/>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4"/>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0" name="Freeform 3484"/>
                <p:cNvSpPr>
                  <a:spLocks noEditPoints="1"/>
                </p:cNvSpPr>
                <p:nvPr/>
              </p:nvSpPr>
              <p:spPr bwMode="auto">
                <a:xfrm>
                  <a:off x="5418" y="898"/>
                  <a:ext cx="73" cy="68"/>
                </a:xfrm>
                <a:custGeom>
                  <a:avLst/>
                  <a:gdLst>
                    <a:gd name="T0" fmla="*/ 15 w 31"/>
                    <a:gd name="T1" fmla="*/ 25 h 29"/>
                    <a:gd name="T2" fmla="*/ 17 w 31"/>
                    <a:gd name="T3" fmla="*/ 23 h 29"/>
                    <a:gd name="T4" fmla="*/ 17 w 31"/>
                    <a:gd name="T5" fmla="*/ 26 h 29"/>
                    <a:gd name="T6" fmla="*/ 18 w 31"/>
                    <a:gd name="T7" fmla="*/ 24 h 29"/>
                    <a:gd name="T8" fmla="*/ 19 w 31"/>
                    <a:gd name="T9" fmla="*/ 24 h 29"/>
                    <a:gd name="T10" fmla="*/ 21 w 31"/>
                    <a:gd name="T11" fmla="*/ 15 h 29"/>
                    <a:gd name="T12" fmla="*/ 21 w 31"/>
                    <a:gd name="T13" fmla="*/ 16 h 29"/>
                    <a:gd name="T14" fmla="*/ 21 w 31"/>
                    <a:gd name="T15" fmla="*/ 22 h 29"/>
                    <a:gd name="T16" fmla="*/ 22 w 31"/>
                    <a:gd name="T17" fmla="*/ 21 h 29"/>
                    <a:gd name="T18" fmla="*/ 22 w 31"/>
                    <a:gd name="T19" fmla="*/ 22 h 29"/>
                    <a:gd name="T20" fmla="*/ 24 w 31"/>
                    <a:gd name="T21" fmla="*/ 23 h 29"/>
                    <a:gd name="T22" fmla="*/ 24 w 31"/>
                    <a:gd name="T23" fmla="*/ 24 h 29"/>
                    <a:gd name="T24" fmla="*/ 26 w 31"/>
                    <a:gd name="T25" fmla="*/ 11 h 29"/>
                    <a:gd name="T26" fmla="*/ 26 w 31"/>
                    <a:gd name="T27" fmla="*/ 22 h 29"/>
                    <a:gd name="T28" fmla="*/ 26 w 31"/>
                    <a:gd name="T29" fmla="*/ 23 h 29"/>
                    <a:gd name="T30" fmla="*/ 27 w 31"/>
                    <a:gd name="T31" fmla="*/ 22 h 29"/>
                    <a:gd name="T32" fmla="*/ 28 w 31"/>
                    <a:gd name="T33" fmla="*/ 20 h 29"/>
                    <a:gd name="T34" fmla="*/ 29 w 31"/>
                    <a:gd name="T35" fmla="*/ 12 h 29"/>
                    <a:gd name="T36" fmla="*/ 30 w 31"/>
                    <a:gd name="T37" fmla="*/ 17 h 29"/>
                    <a:gd name="T38" fmla="*/ 31 w 31"/>
                    <a:gd name="T39" fmla="*/ 12 h 29"/>
                    <a:gd name="T40" fmla="*/ 31 w 31"/>
                    <a:gd name="T41" fmla="*/ 4 h 29"/>
                    <a:gd name="T42" fmla="*/ 31 w 31"/>
                    <a:gd name="T43" fmla="*/ 7 h 29"/>
                    <a:gd name="T44" fmla="*/ 30 w 31"/>
                    <a:gd name="T45" fmla="*/ 4 h 29"/>
                    <a:gd name="T46" fmla="*/ 29 w 31"/>
                    <a:gd name="T47" fmla="*/ 4 h 29"/>
                    <a:gd name="T48" fmla="*/ 27 w 31"/>
                    <a:gd name="T49" fmla="*/ 7 h 29"/>
                    <a:gd name="T50" fmla="*/ 26 w 31"/>
                    <a:gd name="T51" fmla="*/ 5 h 29"/>
                    <a:gd name="T52" fmla="*/ 26 w 31"/>
                    <a:gd name="T53" fmla="*/ 9 h 29"/>
                    <a:gd name="T54" fmla="*/ 24 w 31"/>
                    <a:gd name="T55" fmla="*/ 11 h 29"/>
                    <a:gd name="T56" fmla="*/ 23 w 31"/>
                    <a:gd name="T57" fmla="*/ 9 h 29"/>
                    <a:gd name="T58" fmla="*/ 22 w 31"/>
                    <a:gd name="T59" fmla="*/ 10 h 29"/>
                    <a:gd name="T60" fmla="*/ 21 w 31"/>
                    <a:gd name="T61" fmla="*/ 10 h 29"/>
                    <a:gd name="T62" fmla="*/ 20 w 31"/>
                    <a:gd name="T63" fmla="*/ 11 h 29"/>
                    <a:gd name="T64" fmla="*/ 19 w 31"/>
                    <a:gd name="T65" fmla="*/ 8 h 29"/>
                    <a:gd name="T66" fmla="*/ 18 w 31"/>
                    <a:gd name="T67" fmla="*/ 7 h 29"/>
                    <a:gd name="T68" fmla="*/ 17 w 31"/>
                    <a:gd name="T69" fmla="*/ 6 h 29"/>
                    <a:gd name="T70" fmla="*/ 16 w 31"/>
                    <a:gd name="T71" fmla="*/ 7 h 29"/>
                    <a:gd name="T72" fmla="*/ 15 w 31"/>
                    <a:gd name="T73" fmla="*/ 4 h 29"/>
                    <a:gd name="T74" fmla="*/ 15 w 31"/>
                    <a:gd name="T75" fmla="*/ 5 h 29"/>
                    <a:gd name="T76" fmla="*/ 14 w 31"/>
                    <a:gd name="T77" fmla="*/ 4 h 29"/>
                    <a:gd name="T78" fmla="*/ 13 w 31"/>
                    <a:gd name="T79" fmla="*/ 5 h 29"/>
                    <a:gd name="T80" fmla="*/ 12 w 31"/>
                    <a:gd name="T81" fmla="*/ 4 h 29"/>
                    <a:gd name="T82" fmla="*/ 3 w 31"/>
                    <a:gd name="T83" fmla="*/ 15 h 29"/>
                    <a:gd name="T84" fmla="*/ 3 w 31"/>
                    <a:gd name="T85" fmla="*/ 19 h 29"/>
                    <a:gd name="T86" fmla="*/ 4 w 31"/>
                    <a:gd name="T87" fmla="*/ 20 h 29"/>
                    <a:gd name="T88" fmla="*/ 8 w 31"/>
                    <a:gd name="T89" fmla="*/ 17 h 29"/>
                    <a:gd name="T90" fmla="*/ 8 w 31"/>
                    <a:gd name="T91" fmla="*/ 20 h 29"/>
                    <a:gd name="T92" fmla="*/ 10 w 31"/>
                    <a:gd name="T93" fmla="*/ 18 h 29"/>
                    <a:gd name="T94" fmla="*/ 9 w 31"/>
                    <a:gd name="T95" fmla="*/ 22 h 29"/>
                    <a:gd name="T96" fmla="*/ 10 w 31"/>
                    <a:gd name="T97" fmla="*/ 20 h 29"/>
                    <a:gd name="T98" fmla="*/ 11 w 31"/>
                    <a:gd name="T99" fmla="*/ 22 h 29"/>
                    <a:gd name="T100" fmla="*/ 13 w 31"/>
                    <a:gd name="T101" fmla="*/ 20 h 29"/>
                    <a:gd name="T102" fmla="*/ 13 w 31"/>
                    <a:gd name="T103" fmla="*/ 21 h 29"/>
                    <a:gd name="T104" fmla="*/ 13 w 31"/>
                    <a:gd name="T105" fmla="*/ 25 h 29"/>
                    <a:gd name="T106" fmla="*/ 15 w 31"/>
                    <a:gd name="T107" fmla="*/ 24 h 29"/>
                    <a:gd name="T108" fmla="*/ 21 w 31"/>
                    <a:gd name="T109" fmla="*/ 19 h 29"/>
                    <a:gd name="T110" fmla="*/ 30 w 31"/>
                    <a:gd name="T11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9">
                      <a:moveTo>
                        <a:pt x="15" y="24"/>
                      </a:moveTo>
                      <a:cubicBezTo>
                        <a:pt x="15" y="26"/>
                        <a:pt x="15" y="26"/>
                        <a:pt x="15" y="26"/>
                      </a:cubicBezTo>
                      <a:cubicBezTo>
                        <a:pt x="14" y="28"/>
                        <a:pt x="14" y="27"/>
                        <a:pt x="14" y="29"/>
                      </a:cubicBezTo>
                      <a:cubicBezTo>
                        <a:pt x="15" y="24"/>
                        <a:pt x="14" y="29"/>
                        <a:pt x="15" y="24"/>
                      </a:cubicBezTo>
                      <a:cubicBezTo>
                        <a:pt x="15" y="25"/>
                        <a:pt x="15" y="25"/>
                        <a:pt x="15" y="25"/>
                      </a:cubicBezTo>
                      <a:cubicBezTo>
                        <a:pt x="15" y="25"/>
                        <a:pt x="15" y="25"/>
                        <a:pt x="15" y="25"/>
                      </a:cubicBezTo>
                      <a:cubicBezTo>
                        <a:pt x="15" y="28"/>
                        <a:pt x="16" y="21"/>
                        <a:pt x="16" y="22"/>
                      </a:cubicBezTo>
                      <a:cubicBezTo>
                        <a:pt x="16" y="22"/>
                        <a:pt x="16" y="23"/>
                        <a:pt x="16" y="24"/>
                      </a:cubicBezTo>
                      <a:cubicBezTo>
                        <a:pt x="16" y="23"/>
                        <a:pt x="16" y="23"/>
                        <a:pt x="16" y="23"/>
                      </a:cubicBezTo>
                      <a:cubicBezTo>
                        <a:pt x="16" y="23"/>
                        <a:pt x="16" y="24"/>
                        <a:pt x="16" y="23"/>
                      </a:cubicBezTo>
                      <a:cubicBezTo>
                        <a:pt x="17" y="23"/>
                        <a:pt x="17" y="23"/>
                        <a:pt x="17" y="23"/>
                      </a:cubicBezTo>
                      <a:cubicBezTo>
                        <a:pt x="17" y="23"/>
                        <a:pt x="17" y="23"/>
                        <a:pt x="17" y="23"/>
                      </a:cubicBezTo>
                      <a:cubicBezTo>
                        <a:pt x="17" y="22"/>
                        <a:pt x="17" y="21"/>
                        <a:pt x="17" y="21"/>
                      </a:cubicBezTo>
                      <a:cubicBezTo>
                        <a:pt x="17" y="21"/>
                        <a:pt x="17" y="21"/>
                        <a:pt x="17" y="22"/>
                      </a:cubicBezTo>
                      <a:cubicBezTo>
                        <a:pt x="17" y="21"/>
                        <a:pt x="17" y="21"/>
                        <a:pt x="17" y="21"/>
                      </a:cubicBezTo>
                      <a:cubicBezTo>
                        <a:pt x="17" y="22"/>
                        <a:pt x="17" y="23"/>
                        <a:pt x="17" y="23"/>
                      </a:cubicBezTo>
                      <a:cubicBezTo>
                        <a:pt x="16" y="28"/>
                        <a:pt x="17" y="22"/>
                        <a:pt x="17" y="25"/>
                      </a:cubicBezTo>
                      <a:cubicBezTo>
                        <a:pt x="17" y="26"/>
                        <a:pt x="17" y="26"/>
                        <a:pt x="17" y="26"/>
                      </a:cubicBezTo>
                      <a:cubicBezTo>
                        <a:pt x="16" y="29"/>
                        <a:pt x="17" y="28"/>
                        <a:pt x="16" y="29"/>
                      </a:cubicBezTo>
                      <a:cubicBezTo>
                        <a:pt x="17" y="28"/>
                        <a:pt x="17" y="25"/>
                        <a:pt x="17" y="23"/>
                      </a:cubicBezTo>
                      <a:cubicBezTo>
                        <a:pt x="17" y="24"/>
                        <a:pt x="17" y="24"/>
                        <a:pt x="18" y="23"/>
                      </a:cubicBezTo>
                      <a:cubicBezTo>
                        <a:pt x="17" y="25"/>
                        <a:pt x="17" y="24"/>
                        <a:pt x="18" y="24"/>
                      </a:cubicBezTo>
                      <a:cubicBezTo>
                        <a:pt x="17" y="27"/>
                        <a:pt x="17" y="27"/>
                        <a:pt x="17" y="27"/>
                      </a:cubicBezTo>
                      <a:cubicBezTo>
                        <a:pt x="17" y="26"/>
                        <a:pt x="18" y="25"/>
                        <a:pt x="18" y="24"/>
                      </a:cubicBezTo>
                      <a:cubicBezTo>
                        <a:pt x="18" y="24"/>
                        <a:pt x="18" y="26"/>
                        <a:pt x="17" y="28"/>
                      </a:cubicBezTo>
                      <a:cubicBezTo>
                        <a:pt x="18" y="28"/>
                        <a:pt x="18" y="24"/>
                        <a:pt x="18" y="24"/>
                      </a:cubicBezTo>
                      <a:cubicBezTo>
                        <a:pt x="18" y="25"/>
                        <a:pt x="18" y="24"/>
                        <a:pt x="19" y="22"/>
                      </a:cubicBezTo>
                      <a:cubicBezTo>
                        <a:pt x="19" y="23"/>
                        <a:pt x="19" y="24"/>
                        <a:pt x="19" y="25"/>
                      </a:cubicBezTo>
                      <a:cubicBezTo>
                        <a:pt x="19" y="23"/>
                        <a:pt x="19" y="23"/>
                        <a:pt x="19" y="23"/>
                      </a:cubicBezTo>
                      <a:cubicBezTo>
                        <a:pt x="19" y="23"/>
                        <a:pt x="19" y="23"/>
                        <a:pt x="19" y="24"/>
                      </a:cubicBezTo>
                      <a:cubicBezTo>
                        <a:pt x="19" y="23"/>
                        <a:pt x="19" y="21"/>
                        <a:pt x="19" y="20"/>
                      </a:cubicBezTo>
                      <a:cubicBezTo>
                        <a:pt x="20" y="18"/>
                        <a:pt x="19" y="25"/>
                        <a:pt x="20" y="21"/>
                      </a:cubicBezTo>
                      <a:cubicBezTo>
                        <a:pt x="20" y="22"/>
                        <a:pt x="20" y="23"/>
                        <a:pt x="19" y="24"/>
                      </a:cubicBezTo>
                      <a:cubicBezTo>
                        <a:pt x="20" y="22"/>
                        <a:pt x="20" y="23"/>
                        <a:pt x="20" y="20"/>
                      </a:cubicBezTo>
                      <a:cubicBezTo>
                        <a:pt x="20" y="21"/>
                        <a:pt x="20" y="21"/>
                        <a:pt x="20" y="21"/>
                      </a:cubicBezTo>
                      <a:cubicBezTo>
                        <a:pt x="20" y="19"/>
                        <a:pt x="21" y="17"/>
                        <a:pt x="21" y="15"/>
                      </a:cubicBezTo>
                      <a:cubicBezTo>
                        <a:pt x="21" y="14"/>
                        <a:pt x="21" y="14"/>
                        <a:pt x="21" y="13"/>
                      </a:cubicBezTo>
                      <a:cubicBezTo>
                        <a:pt x="22" y="12"/>
                        <a:pt x="22" y="12"/>
                        <a:pt x="22" y="12"/>
                      </a:cubicBezTo>
                      <a:cubicBezTo>
                        <a:pt x="22" y="12"/>
                        <a:pt x="22" y="13"/>
                        <a:pt x="21" y="14"/>
                      </a:cubicBezTo>
                      <a:cubicBezTo>
                        <a:pt x="22" y="14"/>
                        <a:pt x="22" y="14"/>
                        <a:pt x="22" y="14"/>
                      </a:cubicBezTo>
                      <a:cubicBezTo>
                        <a:pt x="22" y="15"/>
                        <a:pt x="21" y="16"/>
                        <a:pt x="21" y="18"/>
                      </a:cubicBezTo>
                      <a:cubicBezTo>
                        <a:pt x="21" y="17"/>
                        <a:pt x="21" y="16"/>
                        <a:pt x="21" y="16"/>
                      </a:cubicBezTo>
                      <a:cubicBezTo>
                        <a:pt x="21" y="17"/>
                        <a:pt x="21" y="19"/>
                        <a:pt x="21" y="21"/>
                      </a:cubicBezTo>
                      <a:cubicBezTo>
                        <a:pt x="21" y="20"/>
                        <a:pt x="21" y="20"/>
                        <a:pt x="21" y="20"/>
                      </a:cubicBezTo>
                      <a:cubicBezTo>
                        <a:pt x="21" y="20"/>
                        <a:pt x="21" y="21"/>
                        <a:pt x="21" y="21"/>
                      </a:cubicBezTo>
                      <a:cubicBezTo>
                        <a:pt x="21" y="21"/>
                        <a:pt x="21" y="21"/>
                        <a:pt x="21" y="20"/>
                      </a:cubicBezTo>
                      <a:cubicBezTo>
                        <a:pt x="20" y="23"/>
                        <a:pt x="20" y="23"/>
                        <a:pt x="20" y="23"/>
                      </a:cubicBezTo>
                      <a:cubicBezTo>
                        <a:pt x="21" y="22"/>
                        <a:pt x="21" y="22"/>
                        <a:pt x="21" y="22"/>
                      </a:cubicBezTo>
                      <a:cubicBezTo>
                        <a:pt x="21" y="24"/>
                        <a:pt x="21" y="24"/>
                        <a:pt x="21" y="24"/>
                      </a:cubicBezTo>
                      <a:cubicBezTo>
                        <a:pt x="21" y="21"/>
                        <a:pt x="22" y="17"/>
                        <a:pt x="22" y="15"/>
                      </a:cubicBezTo>
                      <a:cubicBezTo>
                        <a:pt x="22" y="18"/>
                        <a:pt x="22" y="19"/>
                        <a:pt x="22" y="21"/>
                      </a:cubicBezTo>
                      <a:cubicBezTo>
                        <a:pt x="22" y="19"/>
                        <a:pt x="21" y="22"/>
                        <a:pt x="21" y="22"/>
                      </a:cubicBezTo>
                      <a:cubicBezTo>
                        <a:pt x="21" y="22"/>
                        <a:pt x="21" y="23"/>
                        <a:pt x="21" y="24"/>
                      </a:cubicBezTo>
                      <a:cubicBezTo>
                        <a:pt x="22" y="21"/>
                        <a:pt x="22" y="21"/>
                        <a:pt x="22" y="21"/>
                      </a:cubicBezTo>
                      <a:cubicBezTo>
                        <a:pt x="21" y="23"/>
                        <a:pt x="21" y="23"/>
                        <a:pt x="21" y="24"/>
                      </a:cubicBezTo>
                      <a:cubicBezTo>
                        <a:pt x="22" y="20"/>
                        <a:pt x="22" y="21"/>
                        <a:pt x="22" y="20"/>
                      </a:cubicBezTo>
                      <a:cubicBezTo>
                        <a:pt x="22" y="21"/>
                        <a:pt x="22" y="23"/>
                        <a:pt x="22" y="22"/>
                      </a:cubicBezTo>
                      <a:cubicBezTo>
                        <a:pt x="22" y="25"/>
                        <a:pt x="22" y="18"/>
                        <a:pt x="22" y="20"/>
                      </a:cubicBezTo>
                      <a:cubicBezTo>
                        <a:pt x="22" y="20"/>
                        <a:pt x="22" y="20"/>
                        <a:pt x="22" y="21"/>
                      </a:cubicBezTo>
                      <a:cubicBezTo>
                        <a:pt x="22" y="20"/>
                        <a:pt x="23" y="20"/>
                        <a:pt x="22" y="22"/>
                      </a:cubicBezTo>
                      <a:cubicBezTo>
                        <a:pt x="22" y="22"/>
                        <a:pt x="22" y="22"/>
                        <a:pt x="22" y="22"/>
                      </a:cubicBezTo>
                      <a:cubicBezTo>
                        <a:pt x="23" y="22"/>
                        <a:pt x="23" y="22"/>
                        <a:pt x="23" y="18"/>
                      </a:cubicBezTo>
                      <a:cubicBezTo>
                        <a:pt x="23" y="19"/>
                        <a:pt x="23" y="22"/>
                        <a:pt x="23" y="23"/>
                      </a:cubicBezTo>
                      <a:cubicBezTo>
                        <a:pt x="24" y="12"/>
                        <a:pt x="24" y="12"/>
                        <a:pt x="24" y="12"/>
                      </a:cubicBezTo>
                      <a:cubicBezTo>
                        <a:pt x="24" y="15"/>
                        <a:pt x="24" y="22"/>
                        <a:pt x="23" y="23"/>
                      </a:cubicBezTo>
                      <a:cubicBezTo>
                        <a:pt x="23" y="24"/>
                        <a:pt x="23" y="24"/>
                        <a:pt x="24" y="23"/>
                      </a:cubicBezTo>
                      <a:cubicBezTo>
                        <a:pt x="24" y="23"/>
                        <a:pt x="24" y="19"/>
                        <a:pt x="24" y="19"/>
                      </a:cubicBezTo>
                      <a:cubicBezTo>
                        <a:pt x="24" y="22"/>
                        <a:pt x="24" y="20"/>
                        <a:pt x="24" y="23"/>
                      </a:cubicBezTo>
                      <a:cubicBezTo>
                        <a:pt x="24" y="23"/>
                        <a:pt x="24" y="18"/>
                        <a:pt x="24" y="18"/>
                      </a:cubicBezTo>
                      <a:cubicBezTo>
                        <a:pt x="24" y="19"/>
                        <a:pt x="24" y="23"/>
                        <a:pt x="24" y="23"/>
                      </a:cubicBezTo>
                      <a:cubicBezTo>
                        <a:pt x="24" y="19"/>
                        <a:pt x="24" y="19"/>
                        <a:pt x="24" y="19"/>
                      </a:cubicBezTo>
                      <a:cubicBezTo>
                        <a:pt x="24" y="19"/>
                        <a:pt x="24" y="22"/>
                        <a:pt x="24" y="24"/>
                      </a:cubicBezTo>
                      <a:cubicBezTo>
                        <a:pt x="24" y="23"/>
                        <a:pt x="24" y="24"/>
                        <a:pt x="24" y="23"/>
                      </a:cubicBezTo>
                      <a:cubicBezTo>
                        <a:pt x="24" y="22"/>
                        <a:pt x="24" y="22"/>
                        <a:pt x="24" y="22"/>
                      </a:cubicBezTo>
                      <a:cubicBezTo>
                        <a:pt x="25" y="23"/>
                        <a:pt x="25" y="16"/>
                        <a:pt x="25" y="16"/>
                      </a:cubicBezTo>
                      <a:cubicBezTo>
                        <a:pt x="25" y="17"/>
                        <a:pt x="25" y="22"/>
                        <a:pt x="25" y="23"/>
                      </a:cubicBezTo>
                      <a:cubicBezTo>
                        <a:pt x="25" y="20"/>
                        <a:pt x="26" y="12"/>
                        <a:pt x="26" y="10"/>
                      </a:cubicBezTo>
                      <a:cubicBezTo>
                        <a:pt x="26" y="11"/>
                        <a:pt x="26" y="11"/>
                        <a:pt x="26" y="11"/>
                      </a:cubicBezTo>
                      <a:cubicBezTo>
                        <a:pt x="26" y="10"/>
                        <a:pt x="26" y="10"/>
                        <a:pt x="26" y="10"/>
                      </a:cubicBezTo>
                      <a:cubicBezTo>
                        <a:pt x="26" y="13"/>
                        <a:pt x="25" y="20"/>
                        <a:pt x="25" y="23"/>
                      </a:cubicBezTo>
                      <a:cubicBezTo>
                        <a:pt x="25" y="24"/>
                        <a:pt x="25" y="25"/>
                        <a:pt x="25" y="25"/>
                      </a:cubicBezTo>
                      <a:cubicBezTo>
                        <a:pt x="25" y="26"/>
                        <a:pt x="25" y="26"/>
                        <a:pt x="25" y="27"/>
                      </a:cubicBezTo>
                      <a:cubicBezTo>
                        <a:pt x="25" y="27"/>
                        <a:pt x="25" y="27"/>
                        <a:pt x="25" y="27"/>
                      </a:cubicBezTo>
                      <a:cubicBezTo>
                        <a:pt x="25" y="25"/>
                        <a:pt x="26" y="25"/>
                        <a:pt x="26" y="22"/>
                      </a:cubicBezTo>
                      <a:cubicBezTo>
                        <a:pt x="25" y="25"/>
                        <a:pt x="25" y="25"/>
                        <a:pt x="25" y="25"/>
                      </a:cubicBezTo>
                      <a:cubicBezTo>
                        <a:pt x="25" y="23"/>
                        <a:pt x="26" y="18"/>
                        <a:pt x="26" y="18"/>
                      </a:cubicBezTo>
                      <a:cubicBezTo>
                        <a:pt x="26" y="19"/>
                        <a:pt x="26" y="23"/>
                        <a:pt x="26" y="24"/>
                      </a:cubicBezTo>
                      <a:cubicBezTo>
                        <a:pt x="26" y="23"/>
                        <a:pt x="26" y="22"/>
                        <a:pt x="26" y="23"/>
                      </a:cubicBezTo>
                      <a:cubicBezTo>
                        <a:pt x="26" y="24"/>
                        <a:pt x="26" y="24"/>
                        <a:pt x="26" y="24"/>
                      </a:cubicBezTo>
                      <a:cubicBezTo>
                        <a:pt x="26" y="25"/>
                        <a:pt x="26" y="21"/>
                        <a:pt x="26" y="23"/>
                      </a:cubicBezTo>
                      <a:cubicBezTo>
                        <a:pt x="26" y="23"/>
                        <a:pt x="26" y="27"/>
                        <a:pt x="26" y="25"/>
                      </a:cubicBezTo>
                      <a:cubicBezTo>
                        <a:pt x="26" y="22"/>
                        <a:pt x="27" y="12"/>
                        <a:pt x="27" y="10"/>
                      </a:cubicBezTo>
                      <a:cubicBezTo>
                        <a:pt x="27" y="10"/>
                        <a:pt x="27" y="13"/>
                        <a:pt x="27" y="15"/>
                      </a:cubicBezTo>
                      <a:cubicBezTo>
                        <a:pt x="27" y="17"/>
                        <a:pt x="27" y="20"/>
                        <a:pt x="27" y="22"/>
                      </a:cubicBezTo>
                      <a:cubicBezTo>
                        <a:pt x="27" y="22"/>
                        <a:pt x="27" y="21"/>
                        <a:pt x="27" y="20"/>
                      </a:cubicBezTo>
                      <a:cubicBezTo>
                        <a:pt x="27" y="21"/>
                        <a:pt x="27" y="23"/>
                        <a:pt x="27" y="22"/>
                      </a:cubicBezTo>
                      <a:cubicBezTo>
                        <a:pt x="27" y="20"/>
                        <a:pt x="27" y="23"/>
                        <a:pt x="27" y="20"/>
                      </a:cubicBezTo>
                      <a:cubicBezTo>
                        <a:pt x="27" y="19"/>
                        <a:pt x="27" y="21"/>
                        <a:pt x="27" y="21"/>
                      </a:cubicBezTo>
                      <a:cubicBezTo>
                        <a:pt x="27" y="19"/>
                        <a:pt x="28" y="15"/>
                        <a:pt x="28" y="14"/>
                      </a:cubicBezTo>
                      <a:cubicBezTo>
                        <a:pt x="28" y="14"/>
                        <a:pt x="28" y="15"/>
                        <a:pt x="28" y="16"/>
                      </a:cubicBezTo>
                      <a:cubicBezTo>
                        <a:pt x="28" y="16"/>
                        <a:pt x="28" y="17"/>
                        <a:pt x="28" y="17"/>
                      </a:cubicBezTo>
                      <a:cubicBezTo>
                        <a:pt x="28" y="18"/>
                        <a:pt x="28" y="19"/>
                        <a:pt x="28" y="20"/>
                      </a:cubicBezTo>
                      <a:cubicBezTo>
                        <a:pt x="28" y="19"/>
                        <a:pt x="28" y="19"/>
                        <a:pt x="29" y="18"/>
                      </a:cubicBezTo>
                      <a:cubicBezTo>
                        <a:pt x="29" y="21"/>
                        <a:pt x="28" y="19"/>
                        <a:pt x="28" y="22"/>
                      </a:cubicBezTo>
                      <a:cubicBezTo>
                        <a:pt x="28" y="20"/>
                        <a:pt x="29" y="20"/>
                        <a:pt x="29" y="19"/>
                      </a:cubicBezTo>
                      <a:cubicBezTo>
                        <a:pt x="29" y="16"/>
                        <a:pt x="29" y="18"/>
                        <a:pt x="28" y="19"/>
                      </a:cubicBezTo>
                      <a:cubicBezTo>
                        <a:pt x="29" y="16"/>
                        <a:pt x="29" y="12"/>
                        <a:pt x="29" y="11"/>
                      </a:cubicBezTo>
                      <a:cubicBezTo>
                        <a:pt x="29" y="10"/>
                        <a:pt x="29" y="13"/>
                        <a:pt x="29" y="12"/>
                      </a:cubicBezTo>
                      <a:cubicBezTo>
                        <a:pt x="29" y="13"/>
                        <a:pt x="30" y="6"/>
                        <a:pt x="30" y="9"/>
                      </a:cubicBezTo>
                      <a:cubicBezTo>
                        <a:pt x="30" y="11"/>
                        <a:pt x="30" y="13"/>
                        <a:pt x="30" y="15"/>
                      </a:cubicBezTo>
                      <a:cubicBezTo>
                        <a:pt x="30" y="15"/>
                        <a:pt x="29" y="13"/>
                        <a:pt x="29" y="13"/>
                      </a:cubicBezTo>
                      <a:cubicBezTo>
                        <a:pt x="29" y="14"/>
                        <a:pt x="29" y="14"/>
                        <a:pt x="29" y="14"/>
                      </a:cubicBezTo>
                      <a:cubicBezTo>
                        <a:pt x="29" y="15"/>
                        <a:pt x="29" y="16"/>
                        <a:pt x="29" y="15"/>
                      </a:cubicBezTo>
                      <a:cubicBezTo>
                        <a:pt x="29" y="17"/>
                        <a:pt x="30" y="15"/>
                        <a:pt x="30" y="17"/>
                      </a:cubicBezTo>
                      <a:cubicBezTo>
                        <a:pt x="30" y="16"/>
                        <a:pt x="30" y="16"/>
                        <a:pt x="30" y="15"/>
                      </a:cubicBezTo>
                      <a:cubicBezTo>
                        <a:pt x="30" y="15"/>
                        <a:pt x="30" y="15"/>
                        <a:pt x="30" y="15"/>
                      </a:cubicBezTo>
                      <a:cubicBezTo>
                        <a:pt x="30" y="13"/>
                        <a:pt x="30" y="13"/>
                        <a:pt x="30" y="12"/>
                      </a:cubicBezTo>
                      <a:cubicBezTo>
                        <a:pt x="30" y="11"/>
                        <a:pt x="31" y="9"/>
                        <a:pt x="31" y="10"/>
                      </a:cubicBezTo>
                      <a:cubicBezTo>
                        <a:pt x="31" y="12"/>
                        <a:pt x="31" y="12"/>
                        <a:pt x="31" y="12"/>
                      </a:cubicBezTo>
                      <a:cubicBezTo>
                        <a:pt x="31" y="12"/>
                        <a:pt x="31" y="11"/>
                        <a:pt x="31" y="12"/>
                      </a:cubicBezTo>
                      <a:cubicBezTo>
                        <a:pt x="31" y="10"/>
                        <a:pt x="31" y="15"/>
                        <a:pt x="31" y="12"/>
                      </a:cubicBezTo>
                      <a:cubicBezTo>
                        <a:pt x="31" y="10"/>
                        <a:pt x="31" y="10"/>
                        <a:pt x="31" y="10"/>
                      </a:cubicBezTo>
                      <a:cubicBezTo>
                        <a:pt x="31" y="9"/>
                        <a:pt x="31" y="6"/>
                        <a:pt x="31" y="7"/>
                      </a:cubicBezTo>
                      <a:cubicBezTo>
                        <a:pt x="31" y="5"/>
                        <a:pt x="31" y="7"/>
                        <a:pt x="31" y="4"/>
                      </a:cubicBezTo>
                      <a:cubicBezTo>
                        <a:pt x="31" y="8"/>
                        <a:pt x="31" y="4"/>
                        <a:pt x="31" y="8"/>
                      </a:cubicBezTo>
                      <a:cubicBezTo>
                        <a:pt x="31" y="5"/>
                        <a:pt x="31" y="7"/>
                        <a:pt x="31" y="4"/>
                      </a:cubicBezTo>
                      <a:cubicBezTo>
                        <a:pt x="31" y="5"/>
                        <a:pt x="31" y="5"/>
                        <a:pt x="31" y="5"/>
                      </a:cubicBezTo>
                      <a:cubicBezTo>
                        <a:pt x="31" y="5"/>
                        <a:pt x="31" y="5"/>
                        <a:pt x="31" y="6"/>
                      </a:cubicBezTo>
                      <a:cubicBezTo>
                        <a:pt x="30" y="6"/>
                        <a:pt x="30" y="6"/>
                        <a:pt x="30" y="6"/>
                      </a:cubicBezTo>
                      <a:cubicBezTo>
                        <a:pt x="30" y="6"/>
                        <a:pt x="30" y="6"/>
                        <a:pt x="30" y="6"/>
                      </a:cubicBezTo>
                      <a:cubicBezTo>
                        <a:pt x="30" y="6"/>
                        <a:pt x="30" y="6"/>
                        <a:pt x="31" y="6"/>
                      </a:cubicBezTo>
                      <a:cubicBezTo>
                        <a:pt x="31" y="6"/>
                        <a:pt x="31" y="6"/>
                        <a:pt x="31" y="7"/>
                      </a:cubicBezTo>
                      <a:cubicBezTo>
                        <a:pt x="30" y="9"/>
                        <a:pt x="30" y="9"/>
                        <a:pt x="30" y="10"/>
                      </a:cubicBezTo>
                      <a:cubicBezTo>
                        <a:pt x="30" y="9"/>
                        <a:pt x="30" y="9"/>
                        <a:pt x="30" y="8"/>
                      </a:cubicBezTo>
                      <a:cubicBezTo>
                        <a:pt x="30" y="9"/>
                        <a:pt x="30" y="9"/>
                        <a:pt x="30" y="9"/>
                      </a:cubicBezTo>
                      <a:cubicBezTo>
                        <a:pt x="30" y="7"/>
                        <a:pt x="30" y="6"/>
                        <a:pt x="30" y="5"/>
                      </a:cubicBezTo>
                      <a:cubicBezTo>
                        <a:pt x="30" y="5"/>
                        <a:pt x="30" y="5"/>
                        <a:pt x="30" y="5"/>
                      </a:cubicBezTo>
                      <a:cubicBezTo>
                        <a:pt x="30" y="4"/>
                        <a:pt x="30" y="4"/>
                        <a:pt x="30" y="4"/>
                      </a:cubicBezTo>
                      <a:cubicBezTo>
                        <a:pt x="30" y="4"/>
                        <a:pt x="30" y="6"/>
                        <a:pt x="30" y="5"/>
                      </a:cubicBezTo>
                      <a:cubicBezTo>
                        <a:pt x="29" y="6"/>
                        <a:pt x="29" y="6"/>
                        <a:pt x="29" y="6"/>
                      </a:cubicBezTo>
                      <a:cubicBezTo>
                        <a:pt x="29" y="6"/>
                        <a:pt x="29" y="6"/>
                        <a:pt x="29" y="6"/>
                      </a:cubicBezTo>
                      <a:cubicBezTo>
                        <a:pt x="29" y="5"/>
                        <a:pt x="29" y="9"/>
                        <a:pt x="29" y="5"/>
                      </a:cubicBezTo>
                      <a:cubicBezTo>
                        <a:pt x="29" y="6"/>
                        <a:pt x="29" y="6"/>
                        <a:pt x="28" y="6"/>
                      </a:cubicBezTo>
                      <a:cubicBezTo>
                        <a:pt x="29" y="4"/>
                        <a:pt x="29" y="4"/>
                        <a:pt x="29" y="4"/>
                      </a:cubicBezTo>
                      <a:cubicBezTo>
                        <a:pt x="28" y="5"/>
                        <a:pt x="28" y="3"/>
                        <a:pt x="28" y="4"/>
                      </a:cubicBezTo>
                      <a:cubicBezTo>
                        <a:pt x="28" y="0"/>
                        <a:pt x="28" y="3"/>
                        <a:pt x="28" y="3"/>
                      </a:cubicBezTo>
                      <a:cubicBezTo>
                        <a:pt x="28" y="5"/>
                        <a:pt x="28" y="5"/>
                        <a:pt x="28" y="5"/>
                      </a:cubicBezTo>
                      <a:cubicBezTo>
                        <a:pt x="27" y="5"/>
                        <a:pt x="27" y="5"/>
                        <a:pt x="27" y="6"/>
                      </a:cubicBezTo>
                      <a:cubicBezTo>
                        <a:pt x="27" y="8"/>
                        <a:pt x="27" y="8"/>
                        <a:pt x="27" y="8"/>
                      </a:cubicBezTo>
                      <a:cubicBezTo>
                        <a:pt x="27" y="9"/>
                        <a:pt x="27" y="7"/>
                        <a:pt x="27" y="7"/>
                      </a:cubicBezTo>
                      <a:cubicBezTo>
                        <a:pt x="27" y="6"/>
                        <a:pt x="27" y="6"/>
                        <a:pt x="27" y="7"/>
                      </a:cubicBezTo>
                      <a:cubicBezTo>
                        <a:pt x="27" y="3"/>
                        <a:pt x="26" y="10"/>
                        <a:pt x="26" y="7"/>
                      </a:cubicBezTo>
                      <a:cubicBezTo>
                        <a:pt x="26" y="7"/>
                        <a:pt x="26" y="7"/>
                        <a:pt x="26" y="7"/>
                      </a:cubicBezTo>
                      <a:cubicBezTo>
                        <a:pt x="26" y="7"/>
                        <a:pt x="26" y="6"/>
                        <a:pt x="26" y="6"/>
                      </a:cubicBezTo>
                      <a:cubicBezTo>
                        <a:pt x="26" y="6"/>
                        <a:pt x="26" y="6"/>
                        <a:pt x="26" y="6"/>
                      </a:cubicBezTo>
                      <a:cubicBezTo>
                        <a:pt x="26" y="6"/>
                        <a:pt x="26" y="6"/>
                        <a:pt x="26" y="5"/>
                      </a:cubicBezTo>
                      <a:cubicBezTo>
                        <a:pt x="26" y="6"/>
                        <a:pt x="26" y="6"/>
                        <a:pt x="26" y="6"/>
                      </a:cubicBezTo>
                      <a:cubicBezTo>
                        <a:pt x="26" y="6"/>
                        <a:pt x="26" y="7"/>
                        <a:pt x="26" y="7"/>
                      </a:cubicBezTo>
                      <a:cubicBezTo>
                        <a:pt x="26" y="5"/>
                        <a:pt x="26" y="5"/>
                        <a:pt x="26" y="5"/>
                      </a:cubicBezTo>
                      <a:cubicBezTo>
                        <a:pt x="26" y="5"/>
                        <a:pt x="26" y="5"/>
                        <a:pt x="26" y="5"/>
                      </a:cubicBezTo>
                      <a:cubicBezTo>
                        <a:pt x="26" y="5"/>
                        <a:pt x="26" y="6"/>
                        <a:pt x="26" y="8"/>
                      </a:cubicBezTo>
                      <a:cubicBezTo>
                        <a:pt x="26" y="8"/>
                        <a:pt x="26" y="8"/>
                        <a:pt x="26" y="9"/>
                      </a:cubicBezTo>
                      <a:cubicBezTo>
                        <a:pt x="26" y="6"/>
                        <a:pt x="25" y="10"/>
                        <a:pt x="25" y="6"/>
                      </a:cubicBezTo>
                      <a:cubicBezTo>
                        <a:pt x="25" y="8"/>
                        <a:pt x="25" y="8"/>
                        <a:pt x="25" y="11"/>
                      </a:cubicBezTo>
                      <a:cubicBezTo>
                        <a:pt x="25" y="11"/>
                        <a:pt x="25" y="10"/>
                        <a:pt x="25" y="10"/>
                      </a:cubicBezTo>
                      <a:cubicBezTo>
                        <a:pt x="25" y="10"/>
                        <a:pt x="25" y="10"/>
                        <a:pt x="25" y="11"/>
                      </a:cubicBezTo>
                      <a:cubicBezTo>
                        <a:pt x="25" y="8"/>
                        <a:pt x="25" y="8"/>
                        <a:pt x="25" y="8"/>
                      </a:cubicBezTo>
                      <a:cubicBezTo>
                        <a:pt x="24" y="11"/>
                        <a:pt x="24" y="11"/>
                        <a:pt x="24" y="11"/>
                      </a:cubicBezTo>
                      <a:cubicBezTo>
                        <a:pt x="24" y="10"/>
                        <a:pt x="24" y="9"/>
                        <a:pt x="25" y="7"/>
                      </a:cubicBezTo>
                      <a:cubicBezTo>
                        <a:pt x="24" y="10"/>
                        <a:pt x="24" y="8"/>
                        <a:pt x="24" y="11"/>
                      </a:cubicBezTo>
                      <a:cubicBezTo>
                        <a:pt x="24" y="9"/>
                        <a:pt x="24" y="9"/>
                        <a:pt x="24" y="9"/>
                      </a:cubicBezTo>
                      <a:cubicBezTo>
                        <a:pt x="24" y="10"/>
                        <a:pt x="24" y="12"/>
                        <a:pt x="24" y="10"/>
                      </a:cubicBezTo>
                      <a:cubicBezTo>
                        <a:pt x="24" y="7"/>
                        <a:pt x="23" y="10"/>
                        <a:pt x="23" y="7"/>
                      </a:cubicBezTo>
                      <a:cubicBezTo>
                        <a:pt x="23" y="12"/>
                        <a:pt x="23" y="5"/>
                        <a:pt x="23" y="9"/>
                      </a:cubicBezTo>
                      <a:cubicBezTo>
                        <a:pt x="23" y="7"/>
                        <a:pt x="23" y="7"/>
                        <a:pt x="23" y="6"/>
                      </a:cubicBezTo>
                      <a:cubicBezTo>
                        <a:pt x="23" y="7"/>
                        <a:pt x="23" y="4"/>
                        <a:pt x="23" y="7"/>
                      </a:cubicBezTo>
                      <a:cubicBezTo>
                        <a:pt x="23" y="6"/>
                        <a:pt x="23" y="6"/>
                        <a:pt x="23" y="5"/>
                      </a:cubicBezTo>
                      <a:cubicBezTo>
                        <a:pt x="23" y="5"/>
                        <a:pt x="23" y="6"/>
                        <a:pt x="23" y="5"/>
                      </a:cubicBezTo>
                      <a:cubicBezTo>
                        <a:pt x="23" y="4"/>
                        <a:pt x="23" y="4"/>
                        <a:pt x="23" y="4"/>
                      </a:cubicBezTo>
                      <a:cubicBezTo>
                        <a:pt x="23" y="4"/>
                        <a:pt x="22" y="7"/>
                        <a:pt x="22" y="10"/>
                      </a:cubicBezTo>
                      <a:cubicBezTo>
                        <a:pt x="22" y="9"/>
                        <a:pt x="22" y="9"/>
                        <a:pt x="22" y="11"/>
                      </a:cubicBezTo>
                      <a:cubicBezTo>
                        <a:pt x="22" y="10"/>
                        <a:pt x="22" y="9"/>
                        <a:pt x="22" y="9"/>
                      </a:cubicBezTo>
                      <a:cubicBezTo>
                        <a:pt x="22" y="9"/>
                        <a:pt x="22" y="7"/>
                        <a:pt x="21" y="10"/>
                      </a:cubicBezTo>
                      <a:cubicBezTo>
                        <a:pt x="22" y="9"/>
                        <a:pt x="21" y="10"/>
                        <a:pt x="21" y="10"/>
                      </a:cubicBezTo>
                      <a:cubicBezTo>
                        <a:pt x="21" y="10"/>
                        <a:pt x="21" y="9"/>
                        <a:pt x="21" y="10"/>
                      </a:cubicBezTo>
                      <a:cubicBezTo>
                        <a:pt x="21" y="10"/>
                        <a:pt x="21" y="10"/>
                        <a:pt x="21" y="10"/>
                      </a:cubicBezTo>
                      <a:cubicBezTo>
                        <a:pt x="21" y="13"/>
                        <a:pt x="21" y="11"/>
                        <a:pt x="21" y="11"/>
                      </a:cubicBezTo>
                      <a:cubicBezTo>
                        <a:pt x="21" y="11"/>
                        <a:pt x="21" y="11"/>
                        <a:pt x="21" y="11"/>
                      </a:cubicBezTo>
                      <a:cubicBezTo>
                        <a:pt x="21" y="9"/>
                        <a:pt x="20" y="12"/>
                        <a:pt x="21" y="9"/>
                      </a:cubicBezTo>
                      <a:cubicBezTo>
                        <a:pt x="20" y="11"/>
                        <a:pt x="20" y="11"/>
                        <a:pt x="20" y="11"/>
                      </a:cubicBezTo>
                      <a:cubicBezTo>
                        <a:pt x="20" y="15"/>
                        <a:pt x="20" y="9"/>
                        <a:pt x="20" y="10"/>
                      </a:cubicBezTo>
                      <a:cubicBezTo>
                        <a:pt x="20" y="11"/>
                        <a:pt x="20" y="11"/>
                        <a:pt x="20" y="11"/>
                      </a:cubicBezTo>
                      <a:cubicBezTo>
                        <a:pt x="20" y="13"/>
                        <a:pt x="21" y="6"/>
                        <a:pt x="21" y="5"/>
                      </a:cubicBezTo>
                      <a:cubicBezTo>
                        <a:pt x="21" y="5"/>
                        <a:pt x="21" y="5"/>
                        <a:pt x="21" y="4"/>
                      </a:cubicBezTo>
                      <a:cubicBezTo>
                        <a:pt x="21" y="2"/>
                        <a:pt x="20" y="7"/>
                        <a:pt x="20" y="7"/>
                      </a:cubicBezTo>
                      <a:cubicBezTo>
                        <a:pt x="20" y="6"/>
                        <a:pt x="21" y="4"/>
                        <a:pt x="21" y="4"/>
                      </a:cubicBezTo>
                      <a:cubicBezTo>
                        <a:pt x="21" y="3"/>
                        <a:pt x="20" y="8"/>
                        <a:pt x="20" y="5"/>
                      </a:cubicBezTo>
                      <a:cubicBezTo>
                        <a:pt x="20" y="7"/>
                        <a:pt x="20" y="8"/>
                        <a:pt x="19" y="8"/>
                      </a:cubicBezTo>
                      <a:cubicBezTo>
                        <a:pt x="19" y="9"/>
                        <a:pt x="20" y="4"/>
                        <a:pt x="19" y="8"/>
                      </a:cubicBezTo>
                      <a:cubicBezTo>
                        <a:pt x="19" y="7"/>
                        <a:pt x="19" y="7"/>
                        <a:pt x="19" y="7"/>
                      </a:cubicBezTo>
                      <a:cubicBezTo>
                        <a:pt x="19" y="8"/>
                        <a:pt x="19" y="8"/>
                        <a:pt x="18" y="10"/>
                      </a:cubicBezTo>
                      <a:cubicBezTo>
                        <a:pt x="20" y="3"/>
                        <a:pt x="17" y="13"/>
                        <a:pt x="18" y="7"/>
                      </a:cubicBezTo>
                      <a:cubicBezTo>
                        <a:pt x="18" y="7"/>
                        <a:pt x="18" y="7"/>
                        <a:pt x="18" y="7"/>
                      </a:cubicBezTo>
                      <a:cubicBezTo>
                        <a:pt x="18" y="7"/>
                        <a:pt x="18" y="7"/>
                        <a:pt x="18" y="7"/>
                      </a:cubicBezTo>
                      <a:cubicBezTo>
                        <a:pt x="18" y="6"/>
                        <a:pt x="18" y="8"/>
                        <a:pt x="17" y="9"/>
                      </a:cubicBezTo>
                      <a:cubicBezTo>
                        <a:pt x="18" y="9"/>
                        <a:pt x="18" y="8"/>
                        <a:pt x="18" y="8"/>
                      </a:cubicBezTo>
                      <a:cubicBezTo>
                        <a:pt x="18" y="6"/>
                        <a:pt x="18" y="7"/>
                        <a:pt x="17" y="10"/>
                      </a:cubicBezTo>
                      <a:cubicBezTo>
                        <a:pt x="17" y="8"/>
                        <a:pt x="17" y="8"/>
                        <a:pt x="17" y="8"/>
                      </a:cubicBezTo>
                      <a:cubicBezTo>
                        <a:pt x="17" y="9"/>
                        <a:pt x="18" y="5"/>
                        <a:pt x="17" y="7"/>
                      </a:cubicBezTo>
                      <a:cubicBezTo>
                        <a:pt x="17" y="7"/>
                        <a:pt x="17" y="6"/>
                        <a:pt x="17" y="6"/>
                      </a:cubicBezTo>
                      <a:cubicBezTo>
                        <a:pt x="16" y="8"/>
                        <a:pt x="18" y="1"/>
                        <a:pt x="16" y="7"/>
                      </a:cubicBezTo>
                      <a:cubicBezTo>
                        <a:pt x="15" y="9"/>
                        <a:pt x="15" y="9"/>
                        <a:pt x="15" y="9"/>
                      </a:cubicBezTo>
                      <a:cubicBezTo>
                        <a:pt x="16" y="10"/>
                        <a:pt x="15" y="12"/>
                        <a:pt x="14" y="13"/>
                      </a:cubicBezTo>
                      <a:cubicBezTo>
                        <a:pt x="14" y="14"/>
                        <a:pt x="15" y="11"/>
                        <a:pt x="15" y="11"/>
                      </a:cubicBezTo>
                      <a:cubicBezTo>
                        <a:pt x="15" y="11"/>
                        <a:pt x="15" y="11"/>
                        <a:pt x="15" y="11"/>
                      </a:cubicBezTo>
                      <a:cubicBezTo>
                        <a:pt x="16" y="8"/>
                        <a:pt x="15" y="10"/>
                        <a:pt x="16" y="7"/>
                      </a:cubicBezTo>
                      <a:cubicBezTo>
                        <a:pt x="15" y="7"/>
                        <a:pt x="16" y="5"/>
                        <a:pt x="15" y="5"/>
                      </a:cubicBezTo>
                      <a:cubicBezTo>
                        <a:pt x="14" y="8"/>
                        <a:pt x="14" y="8"/>
                        <a:pt x="14" y="8"/>
                      </a:cubicBezTo>
                      <a:cubicBezTo>
                        <a:pt x="14" y="8"/>
                        <a:pt x="14" y="8"/>
                        <a:pt x="14" y="8"/>
                      </a:cubicBezTo>
                      <a:cubicBezTo>
                        <a:pt x="14" y="7"/>
                        <a:pt x="15" y="5"/>
                        <a:pt x="15" y="6"/>
                      </a:cubicBezTo>
                      <a:cubicBezTo>
                        <a:pt x="16" y="4"/>
                        <a:pt x="14" y="7"/>
                        <a:pt x="14" y="7"/>
                      </a:cubicBezTo>
                      <a:cubicBezTo>
                        <a:pt x="14" y="6"/>
                        <a:pt x="15" y="4"/>
                        <a:pt x="15" y="4"/>
                      </a:cubicBezTo>
                      <a:cubicBezTo>
                        <a:pt x="15" y="4"/>
                        <a:pt x="15" y="4"/>
                        <a:pt x="15" y="4"/>
                      </a:cubicBezTo>
                      <a:cubicBezTo>
                        <a:pt x="15" y="5"/>
                        <a:pt x="15" y="5"/>
                        <a:pt x="15" y="5"/>
                      </a:cubicBezTo>
                      <a:cubicBezTo>
                        <a:pt x="15" y="6"/>
                        <a:pt x="14" y="7"/>
                        <a:pt x="14" y="7"/>
                      </a:cubicBezTo>
                      <a:cubicBezTo>
                        <a:pt x="14" y="6"/>
                        <a:pt x="15" y="5"/>
                        <a:pt x="15" y="5"/>
                      </a:cubicBezTo>
                      <a:cubicBezTo>
                        <a:pt x="15" y="5"/>
                        <a:pt x="15" y="5"/>
                        <a:pt x="15" y="5"/>
                      </a:cubicBezTo>
                      <a:cubicBezTo>
                        <a:pt x="15" y="5"/>
                        <a:pt x="15" y="5"/>
                        <a:pt x="15" y="5"/>
                      </a:cubicBezTo>
                      <a:cubicBezTo>
                        <a:pt x="14" y="7"/>
                        <a:pt x="14" y="7"/>
                        <a:pt x="14" y="7"/>
                      </a:cubicBezTo>
                      <a:cubicBezTo>
                        <a:pt x="14" y="8"/>
                        <a:pt x="14" y="7"/>
                        <a:pt x="13" y="9"/>
                      </a:cubicBezTo>
                      <a:cubicBezTo>
                        <a:pt x="15" y="5"/>
                        <a:pt x="13" y="7"/>
                        <a:pt x="14" y="6"/>
                      </a:cubicBezTo>
                      <a:cubicBezTo>
                        <a:pt x="13" y="8"/>
                        <a:pt x="13" y="8"/>
                        <a:pt x="13" y="7"/>
                      </a:cubicBezTo>
                      <a:cubicBezTo>
                        <a:pt x="12" y="8"/>
                        <a:pt x="11" y="10"/>
                        <a:pt x="11" y="10"/>
                      </a:cubicBezTo>
                      <a:cubicBezTo>
                        <a:pt x="14" y="5"/>
                        <a:pt x="12" y="8"/>
                        <a:pt x="14" y="4"/>
                      </a:cubicBezTo>
                      <a:cubicBezTo>
                        <a:pt x="13" y="7"/>
                        <a:pt x="14" y="5"/>
                        <a:pt x="12" y="8"/>
                      </a:cubicBezTo>
                      <a:cubicBezTo>
                        <a:pt x="12" y="8"/>
                        <a:pt x="13" y="6"/>
                        <a:pt x="13" y="5"/>
                      </a:cubicBezTo>
                      <a:cubicBezTo>
                        <a:pt x="12" y="7"/>
                        <a:pt x="14" y="4"/>
                        <a:pt x="13" y="4"/>
                      </a:cubicBezTo>
                      <a:cubicBezTo>
                        <a:pt x="13" y="5"/>
                        <a:pt x="12" y="6"/>
                        <a:pt x="12" y="7"/>
                      </a:cubicBezTo>
                      <a:cubicBezTo>
                        <a:pt x="14" y="4"/>
                        <a:pt x="14" y="4"/>
                        <a:pt x="14" y="4"/>
                      </a:cubicBezTo>
                      <a:cubicBezTo>
                        <a:pt x="13" y="4"/>
                        <a:pt x="11" y="7"/>
                        <a:pt x="13" y="5"/>
                      </a:cubicBezTo>
                      <a:cubicBezTo>
                        <a:pt x="12" y="6"/>
                        <a:pt x="12" y="6"/>
                        <a:pt x="12" y="6"/>
                      </a:cubicBezTo>
                      <a:cubicBezTo>
                        <a:pt x="13" y="5"/>
                        <a:pt x="12" y="5"/>
                        <a:pt x="12" y="6"/>
                      </a:cubicBezTo>
                      <a:cubicBezTo>
                        <a:pt x="11" y="6"/>
                        <a:pt x="11" y="5"/>
                        <a:pt x="13" y="3"/>
                      </a:cubicBezTo>
                      <a:cubicBezTo>
                        <a:pt x="12" y="4"/>
                        <a:pt x="12" y="4"/>
                        <a:pt x="12" y="4"/>
                      </a:cubicBezTo>
                      <a:cubicBezTo>
                        <a:pt x="12" y="4"/>
                        <a:pt x="11" y="5"/>
                        <a:pt x="10" y="6"/>
                      </a:cubicBezTo>
                      <a:cubicBezTo>
                        <a:pt x="12" y="4"/>
                        <a:pt x="12" y="4"/>
                        <a:pt x="12" y="4"/>
                      </a:cubicBezTo>
                      <a:cubicBezTo>
                        <a:pt x="10" y="6"/>
                        <a:pt x="12" y="4"/>
                        <a:pt x="10" y="6"/>
                      </a:cubicBezTo>
                      <a:cubicBezTo>
                        <a:pt x="10" y="6"/>
                        <a:pt x="10" y="6"/>
                        <a:pt x="10" y="6"/>
                      </a:cubicBezTo>
                      <a:cubicBezTo>
                        <a:pt x="8" y="8"/>
                        <a:pt x="6" y="10"/>
                        <a:pt x="3" y="13"/>
                      </a:cubicBezTo>
                      <a:cubicBezTo>
                        <a:pt x="6" y="11"/>
                        <a:pt x="0" y="17"/>
                        <a:pt x="4" y="14"/>
                      </a:cubicBezTo>
                      <a:cubicBezTo>
                        <a:pt x="3" y="14"/>
                        <a:pt x="3" y="15"/>
                        <a:pt x="2" y="15"/>
                      </a:cubicBezTo>
                      <a:cubicBezTo>
                        <a:pt x="3" y="14"/>
                        <a:pt x="4" y="14"/>
                        <a:pt x="3" y="15"/>
                      </a:cubicBezTo>
                      <a:cubicBezTo>
                        <a:pt x="3" y="15"/>
                        <a:pt x="3" y="15"/>
                        <a:pt x="3" y="15"/>
                      </a:cubicBezTo>
                      <a:cubicBezTo>
                        <a:pt x="3" y="15"/>
                        <a:pt x="3" y="16"/>
                        <a:pt x="2" y="18"/>
                      </a:cubicBezTo>
                      <a:cubicBezTo>
                        <a:pt x="4" y="16"/>
                        <a:pt x="4" y="16"/>
                        <a:pt x="4" y="16"/>
                      </a:cubicBezTo>
                      <a:cubicBezTo>
                        <a:pt x="4" y="16"/>
                        <a:pt x="3" y="17"/>
                        <a:pt x="3" y="17"/>
                      </a:cubicBezTo>
                      <a:cubicBezTo>
                        <a:pt x="5" y="15"/>
                        <a:pt x="3" y="17"/>
                        <a:pt x="5" y="14"/>
                      </a:cubicBezTo>
                      <a:cubicBezTo>
                        <a:pt x="3" y="18"/>
                        <a:pt x="5" y="15"/>
                        <a:pt x="3" y="19"/>
                      </a:cubicBezTo>
                      <a:cubicBezTo>
                        <a:pt x="3" y="19"/>
                        <a:pt x="4" y="17"/>
                        <a:pt x="4" y="17"/>
                      </a:cubicBezTo>
                      <a:cubicBezTo>
                        <a:pt x="4" y="18"/>
                        <a:pt x="4" y="18"/>
                        <a:pt x="4" y="18"/>
                      </a:cubicBezTo>
                      <a:cubicBezTo>
                        <a:pt x="5" y="17"/>
                        <a:pt x="5" y="17"/>
                        <a:pt x="5" y="17"/>
                      </a:cubicBezTo>
                      <a:cubicBezTo>
                        <a:pt x="5" y="17"/>
                        <a:pt x="4" y="18"/>
                        <a:pt x="3" y="19"/>
                      </a:cubicBezTo>
                      <a:cubicBezTo>
                        <a:pt x="3" y="19"/>
                        <a:pt x="3" y="19"/>
                        <a:pt x="3" y="19"/>
                      </a:cubicBezTo>
                      <a:cubicBezTo>
                        <a:pt x="2" y="21"/>
                        <a:pt x="4" y="19"/>
                        <a:pt x="4" y="20"/>
                      </a:cubicBezTo>
                      <a:cubicBezTo>
                        <a:pt x="4" y="19"/>
                        <a:pt x="4" y="19"/>
                        <a:pt x="4" y="19"/>
                      </a:cubicBezTo>
                      <a:cubicBezTo>
                        <a:pt x="5" y="18"/>
                        <a:pt x="5" y="20"/>
                        <a:pt x="6" y="18"/>
                      </a:cubicBezTo>
                      <a:cubicBezTo>
                        <a:pt x="7" y="17"/>
                        <a:pt x="7" y="17"/>
                        <a:pt x="7" y="17"/>
                      </a:cubicBezTo>
                      <a:cubicBezTo>
                        <a:pt x="8" y="16"/>
                        <a:pt x="6" y="18"/>
                        <a:pt x="7" y="18"/>
                      </a:cubicBezTo>
                      <a:cubicBezTo>
                        <a:pt x="7" y="18"/>
                        <a:pt x="7" y="18"/>
                        <a:pt x="7" y="18"/>
                      </a:cubicBezTo>
                      <a:cubicBezTo>
                        <a:pt x="8" y="17"/>
                        <a:pt x="8" y="17"/>
                        <a:pt x="8" y="17"/>
                      </a:cubicBezTo>
                      <a:cubicBezTo>
                        <a:pt x="7" y="18"/>
                        <a:pt x="7" y="19"/>
                        <a:pt x="6" y="20"/>
                      </a:cubicBezTo>
                      <a:cubicBezTo>
                        <a:pt x="8" y="19"/>
                        <a:pt x="7" y="19"/>
                        <a:pt x="9" y="16"/>
                      </a:cubicBezTo>
                      <a:cubicBezTo>
                        <a:pt x="8" y="17"/>
                        <a:pt x="8" y="17"/>
                        <a:pt x="8" y="17"/>
                      </a:cubicBezTo>
                      <a:cubicBezTo>
                        <a:pt x="9" y="16"/>
                        <a:pt x="9" y="15"/>
                        <a:pt x="10" y="15"/>
                      </a:cubicBezTo>
                      <a:cubicBezTo>
                        <a:pt x="9" y="16"/>
                        <a:pt x="9" y="17"/>
                        <a:pt x="8" y="19"/>
                      </a:cubicBezTo>
                      <a:cubicBezTo>
                        <a:pt x="7" y="22"/>
                        <a:pt x="10" y="16"/>
                        <a:pt x="8" y="20"/>
                      </a:cubicBezTo>
                      <a:cubicBezTo>
                        <a:pt x="10" y="17"/>
                        <a:pt x="9" y="18"/>
                        <a:pt x="9" y="17"/>
                      </a:cubicBezTo>
                      <a:cubicBezTo>
                        <a:pt x="10" y="16"/>
                        <a:pt x="10" y="15"/>
                        <a:pt x="10" y="15"/>
                      </a:cubicBezTo>
                      <a:cubicBezTo>
                        <a:pt x="10" y="15"/>
                        <a:pt x="9" y="20"/>
                        <a:pt x="9" y="20"/>
                      </a:cubicBezTo>
                      <a:cubicBezTo>
                        <a:pt x="9" y="20"/>
                        <a:pt x="9" y="20"/>
                        <a:pt x="9" y="20"/>
                      </a:cubicBezTo>
                      <a:cubicBezTo>
                        <a:pt x="8" y="21"/>
                        <a:pt x="9" y="19"/>
                        <a:pt x="9" y="21"/>
                      </a:cubicBezTo>
                      <a:cubicBezTo>
                        <a:pt x="10" y="18"/>
                        <a:pt x="9" y="21"/>
                        <a:pt x="10" y="18"/>
                      </a:cubicBezTo>
                      <a:cubicBezTo>
                        <a:pt x="10" y="19"/>
                        <a:pt x="10" y="19"/>
                        <a:pt x="10" y="19"/>
                      </a:cubicBezTo>
                      <a:cubicBezTo>
                        <a:pt x="10" y="18"/>
                        <a:pt x="12" y="14"/>
                        <a:pt x="11" y="16"/>
                      </a:cubicBezTo>
                      <a:cubicBezTo>
                        <a:pt x="11" y="17"/>
                        <a:pt x="11" y="18"/>
                        <a:pt x="10" y="18"/>
                      </a:cubicBezTo>
                      <a:cubicBezTo>
                        <a:pt x="10" y="19"/>
                        <a:pt x="11" y="17"/>
                        <a:pt x="10" y="18"/>
                      </a:cubicBezTo>
                      <a:cubicBezTo>
                        <a:pt x="9" y="21"/>
                        <a:pt x="10" y="19"/>
                        <a:pt x="9" y="21"/>
                      </a:cubicBezTo>
                      <a:cubicBezTo>
                        <a:pt x="9" y="22"/>
                        <a:pt x="10" y="19"/>
                        <a:pt x="9" y="22"/>
                      </a:cubicBezTo>
                      <a:cubicBezTo>
                        <a:pt x="10" y="18"/>
                        <a:pt x="9" y="23"/>
                        <a:pt x="10" y="20"/>
                      </a:cubicBezTo>
                      <a:cubicBezTo>
                        <a:pt x="10" y="22"/>
                        <a:pt x="10" y="22"/>
                        <a:pt x="10" y="22"/>
                      </a:cubicBezTo>
                      <a:cubicBezTo>
                        <a:pt x="10" y="21"/>
                        <a:pt x="10" y="20"/>
                        <a:pt x="10" y="21"/>
                      </a:cubicBezTo>
                      <a:cubicBezTo>
                        <a:pt x="9" y="23"/>
                        <a:pt x="9" y="23"/>
                        <a:pt x="9" y="23"/>
                      </a:cubicBezTo>
                      <a:cubicBezTo>
                        <a:pt x="10" y="21"/>
                        <a:pt x="9" y="25"/>
                        <a:pt x="9" y="24"/>
                      </a:cubicBezTo>
                      <a:cubicBezTo>
                        <a:pt x="9" y="24"/>
                        <a:pt x="10" y="21"/>
                        <a:pt x="10" y="20"/>
                      </a:cubicBezTo>
                      <a:cubicBezTo>
                        <a:pt x="12" y="18"/>
                        <a:pt x="9" y="25"/>
                        <a:pt x="10" y="24"/>
                      </a:cubicBezTo>
                      <a:cubicBezTo>
                        <a:pt x="10" y="24"/>
                        <a:pt x="10" y="23"/>
                        <a:pt x="10" y="22"/>
                      </a:cubicBezTo>
                      <a:cubicBezTo>
                        <a:pt x="10" y="23"/>
                        <a:pt x="10" y="23"/>
                        <a:pt x="10" y="24"/>
                      </a:cubicBezTo>
                      <a:cubicBezTo>
                        <a:pt x="10" y="24"/>
                        <a:pt x="10" y="22"/>
                        <a:pt x="11" y="21"/>
                      </a:cubicBezTo>
                      <a:cubicBezTo>
                        <a:pt x="10" y="24"/>
                        <a:pt x="11" y="21"/>
                        <a:pt x="12" y="20"/>
                      </a:cubicBezTo>
                      <a:cubicBezTo>
                        <a:pt x="11" y="22"/>
                        <a:pt x="11" y="22"/>
                        <a:pt x="11" y="22"/>
                      </a:cubicBezTo>
                      <a:cubicBezTo>
                        <a:pt x="11" y="23"/>
                        <a:pt x="12" y="18"/>
                        <a:pt x="12" y="19"/>
                      </a:cubicBezTo>
                      <a:cubicBezTo>
                        <a:pt x="11" y="22"/>
                        <a:pt x="11" y="22"/>
                        <a:pt x="11" y="22"/>
                      </a:cubicBezTo>
                      <a:cubicBezTo>
                        <a:pt x="12" y="21"/>
                        <a:pt x="12" y="21"/>
                        <a:pt x="12" y="21"/>
                      </a:cubicBezTo>
                      <a:cubicBezTo>
                        <a:pt x="11" y="23"/>
                        <a:pt x="11" y="23"/>
                        <a:pt x="11" y="23"/>
                      </a:cubicBezTo>
                      <a:cubicBezTo>
                        <a:pt x="12" y="22"/>
                        <a:pt x="12" y="22"/>
                        <a:pt x="12" y="23"/>
                      </a:cubicBezTo>
                      <a:cubicBezTo>
                        <a:pt x="12" y="22"/>
                        <a:pt x="13" y="20"/>
                        <a:pt x="13" y="20"/>
                      </a:cubicBezTo>
                      <a:cubicBezTo>
                        <a:pt x="13" y="21"/>
                        <a:pt x="12" y="21"/>
                        <a:pt x="13" y="21"/>
                      </a:cubicBezTo>
                      <a:cubicBezTo>
                        <a:pt x="12" y="22"/>
                        <a:pt x="12" y="24"/>
                        <a:pt x="12" y="22"/>
                      </a:cubicBezTo>
                      <a:cubicBezTo>
                        <a:pt x="12" y="23"/>
                        <a:pt x="12" y="23"/>
                        <a:pt x="12" y="24"/>
                      </a:cubicBezTo>
                      <a:cubicBezTo>
                        <a:pt x="11" y="25"/>
                        <a:pt x="12" y="24"/>
                        <a:pt x="12" y="24"/>
                      </a:cubicBezTo>
                      <a:cubicBezTo>
                        <a:pt x="12" y="24"/>
                        <a:pt x="12" y="24"/>
                        <a:pt x="12" y="24"/>
                      </a:cubicBezTo>
                      <a:cubicBezTo>
                        <a:pt x="13" y="21"/>
                        <a:pt x="13" y="21"/>
                        <a:pt x="13" y="21"/>
                      </a:cubicBezTo>
                      <a:cubicBezTo>
                        <a:pt x="13" y="22"/>
                        <a:pt x="13" y="22"/>
                        <a:pt x="12" y="23"/>
                      </a:cubicBezTo>
                      <a:cubicBezTo>
                        <a:pt x="12" y="23"/>
                        <a:pt x="13" y="22"/>
                        <a:pt x="13" y="22"/>
                      </a:cubicBezTo>
                      <a:cubicBezTo>
                        <a:pt x="12" y="23"/>
                        <a:pt x="12" y="25"/>
                        <a:pt x="12" y="26"/>
                      </a:cubicBezTo>
                      <a:cubicBezTo>
                        <a:pt x="12" y="24"/>
                        <a:pt x="12" y="24"/>
                        <a:pt x="12" y="24"/>
                      </a:cubicBezTo>
                      <a:cubicBezTo>
                        <a:pt x="12" y="25"/>
                        <a:pt x="12" y="26"/>
                        <a:pt x="12" y="26"/>
                      </a:cubicBezTo>
                      <a:cubicBezTo>
                        <a:pt x="12" y="27"/>
                        <a:pt x="13" y="23"/>
                        <a:pt x="13" y="25"/>
                      </a:cubicBezTo>
                      <a:cubicBezTo>
                        <a:pt x="13" y="24"/>
                        <a:pt x="13" y="24"/>
                        <a:pt x="13" y="24"/>
                      </a:cubicBezTo>
                      <a:cubicBezTo>
                        <a:pt x="13" y="24"/>
                        <a:pt x="13" y="26"/>
                        <a:pt x="14" y="24"/>
                      </a:cubicBezTo>
                      <a:cubicBezTo>
                        <a:pt x="13" y="27"/>
                        <a:pt x="13" y="27"/>
                        <a:pt x="13" y="27"/>
                      </a:cubicBezTo>
                      <a:cubicBezTo>
                        <a:pt x="14" y="26"/>
                        <a:pt x="14" y="23"/>
                        <a:pt x="15" y="23"/>
                      </a:cubicBezTo>
                      <a:cubicBezTo>
                        <a:pt x="15" y="22"/>
                        <a:pt x="14" y="25"/>
                        <a:pt x="14" y="26"/>
                      </a:cubicBezTo>
                      <a:cubicBezTo>
                        <a:pt x="15" y="24"/>
                        <a:pt x="15" y="22"/>
                        <a:pt x="15" y="24"/>
                      </a:cubicBezTo>
                      <a:cubicBezTo>
                        <a:pt x="15" y="24"/>
                        <a:pt x="15" y="24"/>
                        <a:pt x="15" y="24"/>
                      </a:cubicBezTo>
                      <a:close/>
                      <a:moveTo>
                        <a:pt x="17" y="23"/>
                      </a:moveTo>
                      <a:cubicBezTo>
                        <a:pt x="17" y="24"/>
                        <a:pt x="17" y="25"/>
                        <a:pt x="17" y="24"/>
                      </a:cubicBezTo>
                      <a:cubicBezTo>
                        <a:pt x="17" y="22"/>
                        <a:pt x="17" y="23"/>
                        <a:pt x="17" y="23"/>
                      </a:cubicBezTo>
                      <a:close/>
                      <a:moveTo>
                        <a:pt x="21" y="19"/>
                      </a:moveTo>
                      <a:cubicBezTo>
                        <a:pt x="21" y="20"/>
                        <a:pt x="21" y="19"/>
                        <a:pt x="21" y="19"/>
                      </a:cubicBezTo>
                      <a:cubicBezTo>
                        <a:pt x="21" y="19"/>
                        <a:pt x="21" y="19"/>
                        <a:pt x="21" y="19"/>
                      </a:cubicBezTo>
                      <a:close/>
                      <a:moveTo>
                        <a:pt x="30" y="6"/>
                      </a:moveTo>
                      <a:cubicBezTo>
                        <a:pt x="30" y="6"/>
                        <a:pt x="30" y="6"/>
                        <a:pt x="30" y="6"/>
                      </a:cubicBezTo>
                      <a:cubicBezTo>
                        <a:pt x="30" y="6"/>
                        <a:pt x="30" y="6"/>
                        <a:pt x="30" y="6"/>
                      </a:cubicBezTo>
                      <a:close/>
                      <a:moveTo>
                        <a:pt x="30" y="7"/>
                      </a:moveTo>
                      <a:cubicBezTo>
                        <a:pt x="30" y="6"/>
                        <a:pt x="30" y="6"/>
                        <a:pt x="30" y="6"/>
                      </a:cubicBezTo>
                      <a:cubicBezTo>
                        <a:pt x="30" y="7"/>
                        <a:pt x="30" y="7"/>
                        <a:pt x="30" y="7"/>
                      </a:cubicBezTo>
                      <a:cubicBezTo>
                        <a:pt x="30" y="7"/>
                        <a:pt x="30" y="8"/>
                        <a:pt x="30" y="7"/>
                      </a:cubicBezTo>
                      <a:close/>
                      <a:moveTo>
                        <a:pt x="15" y="6"/>
                      </a:moveTo>
                      <a:cubicBezTo>
                        <a:pt x="14" y="6"/>
                        <a:pt x="14" y="6"/>
                        <a:pt x="14" y="6"/>
                      </a:cubicBezTo>
                      <a:cubicBezTo>
                        <a:pt x="14" y="7"/>
                        <a:pt x="14" y="6"/>
                        <a:pt x="15"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1" name="Freeform 3485"/>
                <p:cNvSpPr>
                  <a:spLocks/>
                </p:cNvSpPr>
                <p:nvPr/>
              </p:nvSpPr>
              <p:spPr bwMode="auto">
                <a:xfrm>
                  <a:off x="5465" y="94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2" name="Rectangle 3486"/>
                <p:cNvSpPr>
                  <a:spLocks noChangeArrowheads="1"/>
                </p:cNvSpPr>
                <p:nvPr/>
              </p:nvSpPr>
              <p:spPr bwMode="auto">
                <a:xfrm>
                  <a:off x="5449" y="95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3" name="Freeform 3487"/>
                <p:cNvSpPr>
                  <a:spLocks/>
                </p:cNvSpPr>
                <p:nvPr/>
              </p:nvSpPr>
              <p:spPr bwMode="auto">
                <a:xfrm>
                  <a:off x="5482"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4" name="Freeform 3488"/>
                <p:cNvSpPr>
                  <a:spLocks/>
                </p:cNvSpPr>
                <p:nvPr/>
              </p:nvSpPr>
              <p:spPr bwMode="auto">
                <a:xfrm>
                  <a:off x="5491" y="907"/>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5" name="Freeform 3489"/>
                <p:cNvSpPr>
                  <a:spLocks/>
                </p:cNvSpPr>
                <p:nvPr/>
              </p:nvSpPr>
              <p:spPr bwMode="auto">
                <a:xfrm>
                  <a:off x="5494" y="933"/>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6" name="Freeform 3490"/>
                <p:cNvSpPr>
                  <a:spLocks/>
                </p:cNvSpPr>
                <p:nvPr/>
              </p:nvSpPr>
              <p:spPr bwMode="auto">
                <a:xfrm>
                  <a:off x="5491" y="919"/>
                  <a:ext cx="0" cy="7"/>
                </a:xfrm>
                <a:custGeom>
                  <a:avLst/>
                  <a:gdLst>
                    <a:gd name="T0" fmla="*/ 1 h 3"/>
                    <a:gd name="T1" fmla="*/ 2 h 3"/>
                    <a:gd name="T2" fmla="*/ 2 h 3"/>
                    <a:gd name="T3" fmla="*/ 1 h 3"/>
                  </a:gdLst>
                  <a:ahLst/>
                  <a:cxnLst>
                    <a:cxn ang="0">
                      <a:pos x="0" y="T0"/>
                    </a:cxn>
                    <a:cxn ang="0">
                      <a:pos x="0" y="T1"/>
                    </a:cxn>
                    <a:cxn ang="0">
                      <a:pos x="0" y="T2"/>
                    </a:cxn>
                    <a:cxn ang="0">
                      <a:pos x="0" y="T3"/>
                    </a:cxn>
                  </a:cxnLst>
                  <a:rect l="0" t="0" r="r" b="b"/>
                  <a:pathLst>
                    <a:path h="3">
                      <a:moveTo>
                        <a:pt x="0" y="1"/>
                      </a:moveTo>
                      <a:cubicBezTo>
                        <a:pt x="0" y="3"/>
                        <a:pt x="0" y="2"/>
                        <a:pt x="0" y="2"/>
                      </a:cubicBezTo>
                      <a:cubicBezTo>
                        <a:pt x="0" y="2"/>
                        <a:pt x="0" y="2"/>
                        <a:pt x="0" y="2"/>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7" name="Freeform 3491"/>
                <p:cNvSpPr>
                  <a:spLocks/>
                </p:cNvSpPr>
                <p:nvPr/>
              </p:nvSpPr>
              <p:spPr bwMode="auto">
                <a:xfrm>
                  <a:off x="5491" y="92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8" name="Freeform 3492"/>
                <p:cNvSpPr>
                  <a:spLocks/>
                </p:cNvSpPr>
                <p:nvPr/>
              </p:nvSpPr>
              <p:spPr bwMode="auto">
                <a:xfrm>
                  <a:off x="5489" y="905"/>
                  <a:ext cx="0" cy="9"/>
                </a:xfrm>
                <a:custGeom>
                  <a:avLst/>
                  <a:gdLst>
                    <a:gd name="T0" fmla="*/ 3 h 4"/>
                    <a:gd name="T1" fmla="*/ 2 h 4"/>
                    <a:gd name="T2" fmla="*/ 3 h 4"/>
                  </a:gdLst>
                  <a:ahLst/>
                  <a:cxnLst>
                    <a:cxn ang="0">
                      <a:pos x="0" y="T0"/>
                    </a:cxn>
                    <a:cxn ang="0">
                      <a:pos x="0" y="T1"/>
                    </a:cxn>
                    <a:cxn ang="0">
                      <a:pos x="0" y="T2"/>
                    </a:cxn>
                  </a:cxnLst>
                  <a:rect l="0" t="0" r="r" b="b"/>
                  <a:pathLst>
                    <a:path h="4">
                      <a:moveTo>
                        <a:pt x="0" y="3"/>
                      </a:moveTo>
                      <a:cubicBezTo>
                        <a:pt x="0" y="3"/>
                        <a:pt x="0" y="1"/>
                        <a:pt x="0" y="2"/>
                      </a:cubicBezTo>
                      <a:cubicBezTo>
                        <a:pt x="0" y="0"/>
                        <a:pt x="0" y="4"/>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9" name="Freeform 3493"/>
                <p:cNvSpPr>
                  <a:spLocks/>
                </p:cNvSpPr>
                <p:nvPr/>
              </p:nvSpPr>
              <p:spPr bwMode="auto">
                <a:xfrm>
                  <a:off x="5491" y="931"/>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0" name="Freeform 3494"/>
                <p:cNvSpPr>
                  <a:spLocks/>
                </p:cNvSpPr>
                <p:nvPr/>
              </p:nvSpPr>
              <p:spPr bwMode="auto">
                <a:xfrm>
                  <a:off x="5489" y="93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1" name="Freeform 3495"/>
                <p:cNvSpPr>
                  <a:spLocks/>
                </p:cNvSpPr>
                <p:nvPr/>
              </p:nvSpPr>
              <p:spPr bwMode="auto">
                <a:xfrm>
                  <a:off x="5489" y="9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2" name="Rectangle 3496"/>
                <p:cNvSpPr>
                  <a:spLocks noChangeArrowheads="1"/>
                </p:cNvSpPr>
                <p:nvPr/>
              </p:nvSpPr>
              <p:spPr bwMode="auto">
                <a:xfrm>
                  <a:off x="5491" y="936"/>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3" name="Freeform 3497"/>
                <p:cNvSpPr>
                  <a:spLocks/>
                </p:cNvSpPr>
                <p:nvPr/>
              </p:nvSpPr>
              <p:spPr bwMode="auto">
                <a:xfrm>
                  <a:off x="5486" y="93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4" name="Freeform 3498"/>
                <p:cNvSpPr>
                  <a:spLocks/>
                </p:cNvSpPr>
                <p:nvPr/>
              </p:nvSpPr>
              <p:spPr bwMode="auto">
                <a:xfrm>
                  <a:off x="5486" y="94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5" name="Freeform 3499"/>
                <p:cNvSpPr>
                  <a:spLocks/>
                </p:cNvSpPr>
                <p:nvPr/>
              </p:nvSpPr>
              <p:spPr bwMode="auto">
                <a:xfrm>
                  <a:off x="5486" y="94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6" name="Freeform 3500"/>
                <p:cNvSpPr>
                  <a:spLocks/>
                </p:cNvSpPr>
                <p:nvPr/>
              </p:nvSpPr>
              <p:spPr bwMode="auto">
                <a:xfrm>
                  <a:off x="5482" y="926"/>
                  <a:ext cx="0" cy="12"/>
                </a:xfrm>
                <a:custGeom>
                  <a:avLst/>
                  <a:gdLst>
                    <a:gd name="T0" fmla="*/ 12 h 12"/>
                    <a:gd name="T1" fmla="*/ 12 h 12"/>
                    <a:gd name="T2" fmla="*/ 0 h 12"/>
                    <a:gd name="T3" fmla="*/ 12 h 12"/>
                  </a:gdLst>
                  <a:ahLst/>
                  <a:cxnLst>
                    <a:cxn ang="0">
                      <a:pos x="0" y="T0"/>
                    </a:cxn>
                    <a:cxn ang="0">
                      <a:pos x="0" y="T1"/>
                    </a:cxn>
                    <a:cxn ang="0">
                      <a:pos x="0" y="T2"/>
                    </a:cxn>
                    <a:cxn ang="0">
                      <a:pos x="0" y="T3"/>
                    </a:cxn>
                  </a:cxnLst>
                  <a:rect l="0" t="0" r="r" b="b"/>
                  <a:pathLst>
                    <a:path h="12">
                      <a:moveTo>
                        <a:pt x="0" y="12"/>
                      </a:moveTo>
                      <a:lnTo>
                        <a:pt x="0" y="12"/>
                      </a:lnTo>
                      <a:lnTo>
                        <a:pt x="0" y="0"/>
                      </a:lnTo>
                      <a:lnTo>
                        <a:pt x="0" y="1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7" name="Freeform 3501"/>
                <p:cNvSpPr>
                  <a:spLocks/>
                </p:cNvSpPr>
                <p:nvPr/>
              </p:nvSpPr>
              <p:spPr bwMode="auto">
                <a:xfrm>
                  <a:off x="5475" y="952"/>
                  <a:ext cx="2" cy="10"/>
                </a:xfrm>
                <a:custGeom>
                  <a:avLst/>
                  <a:gdLst>
                    <a:gd name="T0" fmla="*/ 0 w 1"/>
                    <a:gd name="T1" fmla="*/ 3 h 4"/>
                    <a:gd name="T2" fmla="*/ 1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1" y="4"/>
                        <a:pt x="1" y="1"/>
                        <a:pt x="1" y="2"/>
                      </a:cubicBezTo>
                      <a:cubicBezTo>
                        <a:pt x="1" y="1"/>
                        <a:pt x="1" y="1"/>
                        <a:pt x="1" y="0"/>
                      </a:cubicBezTo>
                      <a:cubicBezTo>
                        <a:pt x="1"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8" name="Freeform 3502"/>
                <p:cNvSpPr>
                  <a:spLocks/>
                </p:cNvSpPr>
                <p:nvPr/>
              </p:nvSpPr>
              <p:spPr bwMode="auto">
                <a:xfrm>
                  <a:off x="5477" y="95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9" name="Freeform 3503"/>
                <p:cNvSpPr>
                  <a:spLocks/>
                </p:cNvSpPr>
                <p:nvPr/>
              </p:nvSpPr>
              <p:spPr bwMode="auto">
                <a:xfrm>
                  <a:off x="5449" y="902"/>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0" name="Freeform 3504"/>
                <p:cNvSpPr>
                  <a:spLocks/>
                </p:cNvSpPr>
                <p:nvPr/>
              </p:nvSpPr>
              <p:spPr bwMode="auto">
                <a:xfrm>
                  <a:off x="5444" y="905"/>
                  <a:ext cx="5" cy="4"/>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cubicBezTo>
                        <a:pt x="2" y="0"/>
                        <a:pt x="2" y="0"/>
                        <a:pt x="2" y="0"/>
                      </a:cubicBezTo>
                      <a:cubicBezTo>
                        <a:pt x="0" y="1"/>
                        <a:pt x="0" y="1"/>
                        <a:pt x="0" y="1"/>
                      </a:cubicBezTo>
                      <a:cubicBezTo>
                        <a:pt x="0"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1" name="Freeform 3505"/>
                <p:cNvSpPr>
                  <a:spLocks/>
                </p:cNvSpPr>
                <p:nvPr/>
              </p:nvSpPr>
              <p:spPr bwMode="auto">
                <a:xfrm>
                  <a:off x="5458" y="962"/>
                  <a:ext cx="0" cy="4"/>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2" name="Freeform 3506"/>
                <p:cNvSpPr>
                  <a:spLocks/>
                </p:cNvSpPr>
                <p:nvPr/>
              </p:nvSpPr>
              <p:spPr bwMode="auto">
                <a:xfrm>
                  <a:off x="5453" y="955"/>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3" name="Freeform 3507"/>
                <p:cNvSpPr>
                  <a:spLocks/>
                </p:cNvSpPr>
                <p:nvPr/>
              </p:nvSpPr>
              <p:spPr bwMode="auto">
                <a:xfrm>
                  <a:off x="5449" y="959"/>
                  <a:ext cx="2" cy="7"/>
                </a:xfrm>
                <a:custGeom>
                  <a:avLst/>
                  <a:gdLst>
                    <a:gd name="T0" fmla="*/ 0 w 1"/>
                    <a:gd name="T1" fmla="*/ 3 h 3"/>
                    <a:gd name="T2" fmla="*/ 1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1"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4" name="Freeform 3508"/>
                <p:cNvSpPr>
                  <a:spLocks/>
                </p:cNvSpPr>
                <p:nvPr/>
              </p:nvSpPr>
              <p:spPr bwMode="auto">
                <a:xfrm>
                  <a:off x="5486" y="860"/>
                  <a:ext cx="0" cy="4"/>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0"/>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5" name="Freeform 3509"/>
                <p:cNvSpPr>
                  <a:spLocks/>
                </p:cNvSpPr>
                <p:nvPr/>
              </p:nvSpPr>
              <p:spPr bwMode="auto">
                <a:xfrm>
                  <a:off x="5482" y="872"/>
                  <a:ext cx="2" cy="4"/>
                </a:xfrm>
                <a:custGeom>
                  <a:avLst/>
                  <a:gdLst>
                    <a:gd name="T0" fmla="*/ 2 w 2"/>
                    <a:gd name="T1" fmla="*/ 2 h 4"/>
                    <a:gd name="T2" fmla="*/ 2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2" y="0"/>
                      </a:lnTo>
                      <a:lnTo>
                        <a:pt x="0" y="4"/>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6" name="Freeform 3510"/>
                <p:cNvSpPr>
                  <a:spLocks/>
                </p:cNvSpPr>
                <p:nvPr/>
              </p:nvSpPr>
              <p:spPr bwMode="auto">
                <a:xfrm>
                  <a:off x="5482" y="869"/>
                  <a:ext cx="2" cy="10"/>
                </a:xfrm>
                <a:custGeom>
                  <a:avLst/>
                  <a:gdLst>
                    <a:gd name="T0" fmla="*/ 0 w 1"/>
                    <a:gd name="T1" fmla="*/ 1 h 4"/>
                    <a:gd name="T2" fmla="*/ 0 w 1"/>
                    <a:gd name="T3" fmla="*/ 2 h 4"/>
                    <a:gd name="T4" fmla="*/ 0 w 1"/>
                    <a:gd name="T5" fmla="*/ 3 h 4"/>
                    <a:gd name="T6" fmla="*/ 1 w 1"/>
                    <a:gd name="T7" fmla="*/ 0 h 4"/>
                    <a:gd name="T8" fmla="*/ 0 w 1"/>
                    <a:gd name="T9" fmla="*/ 1 h 4"/>
                  </a:gdLst>
                  <a:ahLst/>
                  <a:cxnLst>
                    <a:cxn ang="0">
                      <a:pos x="T0" y="T1"/>
                    </a:cxn>
                    <a:cxn ang="0">
                      <a:pos x="T2" y="T3"/>
                    </a:cxn>
                    <a:cxn ang="0">
                      <a:pos x="T4" y="T5"/>
                    </a:cxn>
                    <a:cxn ang="0">
                      <a:pos x="T6" y="T7"/>
                    </a:cxn>
                    <a:cxn ang="0">
                      <a:pos x="T8" y="T9"/>
                    </a:cxn>
                  </a:cxnLst>
                  <a:rect l="0" t="0" r="r" b="b"/>
                  <a:pathLst>
                    <a:path w="1" h="4">
                      <a:moveTo>
                        <a:pt x="0" y="1"/>
                      </a:moveTo>
                      <a:cubicBezTo>
                        <a:pt x="0" y="4"/>
                        <a:pt x="0" y="1"/>
                        <a:pt x="0" y="2"/>
                      </a:cubicBezTo>
                      <a:cubicBezTo>
                        <a:pt x="0" y="3"/>
                        <a:pt x="0" y="3"/>
                        <a:pt x="0" y="3"/>
                      </a:cubicBez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7" name="Freeform 3511"/>
                <p:cNvSpPr>
                  <a:spLocks/>
                </p:cNvSpPr>
                <p:nvPr/>
              </p:nvSpPr>
              <p:spPr bwMode="auto">
                <a:xfrm>
                  <a:off x="5482" y="857"/>
                  <a:ext cx="2" cy="3"/>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1"/>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8" name="Freeform 3512"/>
                <p:cNvSpPr>
                  <a:spLocks/>
                </p:cNvSpPr>
                <p:nvPr/>
              </p:nvSpPr>
              <p:spPr bwMode="auto">
                <a:xfrm>
                  <a:off x="5484" y="855"/>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9" name="Freeform 3513"/>
                <p:cNvSpPr>
                  <a:spLocks/>
                </p:cNvSpPr>
                <p:nvPr/>
              </p:nvSpPr>
              <p:spPr bwMode="auto">
                <a:xfrm>
                  <a:off x="5482" y="855"/>
                  <a:ext cx="2"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0" name="Freeform 3514"/>
                <p:cNvSpPr>
                  <a:spLocks/>
                </p:cNvSpPr>
                <p:nvPr/>
              </p:nvSpPr>
              <p:spPr bwMode="auto">
                <a:xfrm>
                  <a:off x="5482" y="862"/>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1" name="Freeform 3515"/>
                <p:cNvSpPr>
                  <a:spLocks/>
                </p:cNvSpPr>
                <p:nvPr/>
              </p:nvSpPr>
              <p:spPr bwMode="auto">
                <a:xfrm>
                  <a:off x="5482" y="862"/>
                  <a:ext cx="0" cy="5"/>
                </a:xfrm>
                <a:custGeom>
                  <a:avLst/>
                  <a:gdLst>
                    <a:gd name="T0" fmla="*/ 0 h 2"/>
                    <a:gd name="T1" fmla="*/ 1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2" name="Freeform 3516"/>
                <p:cNvSpPr>
                  <a:spLocks/>
                </p:cNvSpPr>
                <p:nvPr/>
              </p:nvSpPr>
              <p:spPr bwMode="auto">
                <a:xfrm>
                  <a:off x="5482" y="862"/>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3" name="Freeform 3517"/>
                <p:cNvSpPr>
                  <a:spLocks/>
                </p:cNvSpPr>
                <p:nvPr/>
              </p:nvSpPr>
              <p:spPr bwMode="auto">
                <a:xfrm>
                  <a:off x="5482" y="876"/>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4" name="Freeform 3518"/>
                <p:cNvSpPr>
                  <a:spLocks/>
                </p:cNvSpPr>
                <p:nvPr/>
              </p:nvSpPr>
              <p:spPr bwMode="auto">
                <a:xfrm>
                  <a:off x="5482" y="855"/>
                  <a:ext cx="0" cy="7"/>
                </a:xfrm>
                <a:custGeom>
                  <a:avLst/>
                  <a:gdLst>
                    <a:gd name="T0" fmla="*/ 0 h 3"/>
                    <a:gd name="T1" fmla="*/ 3 h 3"/>
                    <a:gd name="T2" fmla="*/ 2 h 3"/>
                    <a:gd name="T3" fmla="*/ 0 h 3"/>
                  </a:gdLst>
                  <a:ahLst/>
                  <a:cxnLst>
                    <a:cxn ang="0">
                      <a:pos x="0" y="T0"/>
                    </a:cxn>
                    <a:cxn ang="0">
                      <a:pos x="0" y="T1"/>
                    </a:cxn>
                    <a:cxn ang="0">
                      <a:pos x="0" y="T2"/>
                    </a:cxn>
                    <a:cxn ang="0">
                      <a:pos x="0" y="T3"/>
                    </a:cxn>
                  </a:cxnLst>
                  <a:rect l="0" t="0" r="r" b="b"/>
                  <a:pathLst>
                    <a:path h="3">
                      <a:moveTo>
                        <a:pt x="0" y="0"/>
                      </a:moveTo>
                      <a:cubicBezTo>
                        <a:pt x="0" y="1"/>
                        <a:pt x="0" y="2"/>
                        <a:pt x="0" y="3"/>
                      </a:cubicBez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5" name="Freeform 3519"/>
                <p:cNvSpPr>
                  <a:spLocks/>
                </p:cNvSpPr>
                <p:nvPr/>
              </p:nvSpPr>
              <p:spPr bwMode="auto">
                <a:xfrm>
                  <a:off x="5482"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6" name="Freeform 3520"/>
                <p:cNvSpPr>
                  <a:spLocks/>
                </p:cNvSpPr>
                <p:nvPr/>
              </p:nvSpPr>
              <p:spPr bwMode="auto">
                <a:xfrm>
                  <a:off x="5482" y="867"/>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7" name="Freeform 3521"/>
                <p:cNvSpPr>
                  <a:spLocks/>
                </p:cNvSpPr>
                <p:nvPr/>
              </p:nvSpPr>
              <p:spPr bwMode="auto">
                <a:xfrm>
                  <a:off x="5482" y="853"/>
                  <a:ext cx="0" cy="4"/>
                </a:xfrm>
                <a:custGeom>
                  <a:avLst/>
                  <a:gdLst>
                    <a:gd name="T0" fmla="*/ 2 h 4"/>
                    <a:gd name="T1" fmla="*/ 0 h 4"/>
                    <a:gd name="T2" fmla="*/ 4 h 4"/>
                    <a:gd name="T3" fmla="*/ 2 h 4"/>
                  </a:gdLst>
                  <a:ahLst/>
                  <a:cxnLst>
                    <a:cxn ang="0">
                      <a:pos x="0" y="T0"/>
                    </a:cxn>
                    <a:cxn ang="0">
                      <a:pos x="0" y="T1"/>
                    </a:cxn>
                    <a:cxn ang="0">
                      <a:pos x="0" y="T2"/>
                    </a:cxn>
                    <a:cxn ang="0">
                      <a:pos x="0" y="T3"/>
                    </a:cxn>
                  </a:cxnLst>
                  <a:rect l="0" t="0" r="r" b="b"/>
                  <a:pathLst>
                    <a:path h="4">
                      <a:moveTo>
                        <a:pt x="0" y="2"/>
                      </a:moveTo>
                      <a:lnTo>
                        <a:pt x="0"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8" name="Freeform 3522"/>
                <p:cNvSpPr>
                  <a:spLocks/>
                </p:cNvSpPr>
                <p:nvPr/>
              </p:nvSpPr>
              <p:spPr bwMode="auto">
                <a:xfrm>
                  <a:off x="5482" y="850"/>
                  <a:ext cx="0" cy="7"/>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cubicBezTo>
                        <a:pt x="0" y="1"/>
                        <a:pt x="0" y="1"/>
                        <a:pt x="0" y="0"/>
                      </a:cubicBezTo>
                      <a:cubicBezTo>
                        <a:pt x="0" y="0"/>
                        <a:pt x="0" y="1"/>
                        <a:pt x="0" y="2"/>
                      </a:cubicBezTo>
                      <a:cubicBezTo>
                        <a:pt x="0" y="1"/>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9" name="Freeform 3523"/>
                <p:cNvSpPr>
                  <a:spLocks/>
                </p:cNvSpPr>
                <p:nvPr/>
              </p:nvSpPr>
              <p:spPr bwMode="auto">
                <a:xfrm>
                  <a:off x="5479" y="85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0" name="Freeform 3524"/>
                <p:cNvSpPr>
                  <a:spLocks/>
                </p:cNvSpPr>
                <p:nvPr/>
              </p:nvSpPr>
              <p:spPr bwMode="auto">
                <a:xfrm>
                  <a:off x="5479" y="860"/>
                  <a:ext cx="3" cy="4"/>
                </a:xfrm>
                <a:custGeom>
                  <a:avLst/>
                  <a:gdLst>
                    <a:gd name="T0" fmla="*/ 1 w 1"/>
                    <a:gd name="T1" fmla="*/ 2 h 2"/>
                    <a:gd name="T2" fmla="*/ 1 w 1"/>
                    <a:gd name="T3" fmla="*/ 0 h 2"/>
                    <a:gd name="T4" fmla="*/ 0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0"/>
                        <a:pt x="1" y="0"/>
                      </a:cubicBezTo>
                      <a:cubicBezTo>
                        <a:pt x="0" y="1"/>
                        <a:pt x="0" y="1"/>
                        <a:pt x="0" y="1"/>
                      </a:cubicBezTo>
                      <a:lnTo>
                        <a:pt x="1"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1" name="Freeform 3525"/>
                <p:cNvSpPr>
                  <a:spLocks/>
                </p:cNvSpPr>
                <p:nvPr/>
              </p:nvSpPr>
              <p:spPr bwMode="auto">
                <a:xfrm>
                  <a:off x="5479" y="86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2" name="Freeform 3526"/>
                <p:cNvSpPr>
                  <a:spLocks/>
                </p:cNvSpPr>
                <p:nvPr/>
              </p:nvSpPr>
              <p:spPr bwMode="auto">
                <a:xfrm>
                  <a:off x="5479" y="86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3" name="Freeform 3527"/>
                <p:cNvSpPr>
                  <a:spLocks/>
                </p:cNvSpPr>
                <p:nvPr/>
              </p:nvSpPr>
              <p:spPr bwMode="auto">
                <a:xfrm>
                  <a:off x="5479" y="869"/>
                  <a:ext cx="3"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1"/>
                        <a:pt x="0" y="2"/>
                        <a:pt x="0" y="3"/>
                      </a:cubicBezTo>
                      <a:cubicBezTo>
                        <a:pt x="0" y="2"/>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4" name="Freeform 3528"/>
                <p:cNvSpPr>
                  <a:spLocks/>
                </p:cNvSpPr>
                <p:nvPr/>
              </p:nvSpPr>
              <p:spPr bwMode="auto">
                <a:xfrm>
                  <a:off x="5479" y="864"/>
                  <a:ext cx="3" cy="5"/>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2"/>
                        <a:pt x="0"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5" name="Rectangle 3529"/>
                <p:cNvSpPr>
                  <a:spLocks noChangeArrowheads="1"/>
                </p:cNvSpPr>
                <p:nvPr/>
              </p:nvSpPr>
              <p:spPr bwMode="auto">
                <a:xfrm>
                  <a:off x="5479" y="869"/>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6" name="Freeform 3530"/>
                <p:cNvSpPr>
                  <a:spLocks/>
                </p:cNvSpPr>
                <p:nvPr/>
              </p:nvSpPr>
              <p:spPr bwMode="auto">
                <a:xfrm>
                  <a:off x="5479" y="86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7" name="Freeform 3531"/>
                <p:cNvSpPr>
                  <a:spLocks/>
                </p:cNvSpPr>
                <p:nvPr/>
              </p:nvSpPr>
              <p:spPr bwMode="auto">
                <a:xfrm>
                  <a:off x="5479" y="86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8" name="Freeform 3532"/>
                <p:cNvSpPr>
                  <a:spLocks/>
                </p:cNvSpPr>
                <p:nvPr/>
              </p:nvSpPr>
              <p:spPr bwMode="auto">
                <a:xfrm>
                  <a:off x="5479" y="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9" name="Freeform 3533"/>
                <p:cNvSpPr>
                  <a:spLocks/>
                </p:cNvSpPr>
                <p:nvPr/>
              </p:nvSpPr>
              <p:spPr bwMode="auto">
                <a:xfrm>
                  <a:off x="5479" y="864"/>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0" name="Freeform 3534"/>
                <p:cNvSpPr>
                  <a:spLocks/>
                </p:cNvSpPr>
                <p:nvPr/>
              </p:nvSpPr>
              <p:spPr bwMode="auto">
                <a:xfrm>
                  <a:off x="5479" y="86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1" name="Freeform 3535"/>
                <p:cNvSpPr>
                  <a:spLocks/>
                </p:cNvSpPr>
                <p:nvPr/>
              </p:nvSpPr>
              <p:spPr bwMode="auto">
                <a:xfrm>
                  <a:off x="5479" y="8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2" name="Freeform 3536"/>
                <p:cNvSpPr>
                  <a:spLocks/>
                </p:cNvSpPr>
                <p:nvPr/>
              </p:nvSpPr>
              <p:spPr bwMode="auto">
                <a:xfrm>
                  <a:off x="5479" y="86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3" name="Freeform 3537"/>
                <p:cNvSpPr>
                  <a:spLocks/>
                </p:cNvSpPr>
                <p:nvPr/>
              </p:nvSpPr>
              <p:spPr bwMode="auto">
                <a:xfrm>
                  <a:off x="5475" y="864"/>
                  <a:ext cx="4" cy="27"/>
                </a:xfrm>
                <a:custGeom>
                  <a:avLst/>
                  <a:gdLst>
                    <a:gd name="T0" fmla="*/ 0 w 2"/>
                    <a:gd name="T1" fmla="*/ 11 h 11"/>
                    <a:gd name="T2" fmla="*/ 0 w 2"/>
                    <a:gd name="T3" fmla="*/ 9 h 11"/>
                    <a:gd name="T4" fmla="*/ 2 w 2"/>
                    <a:gd name="T5" fmla="*/ 0 h 11"/>
                    <a:gd name="T6" fmla="*/ 1 w 2"/>
                    <a:gd name="T7" fmla="*/ 2 h 11"/>
                    <a:gd name="T8" fmla="*/ 1 w 2"/>
                    <a:gd name="T9" fmla="*/ 6 h 11"/>
                    <a:gd name="T10" fmla="*/ 1 w 2"/>
                    <a:gd name="T11" fmla="*/ 4 h 11"/>
                    <a:gd name="T12" fmla="*/ 0 w 2"/>
                    <a:gd name="T13" fmla="*/ 10 h 11"/>
                    <a:gd name="T14" fmla="*/ 0 w 2"/>
                    <a:gd name="T15" fmla="*/ 9 h 11"/>
                    <a:gd name="T16" fmla="*/ 0 w 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1">
                      <a:moveTo>
                        <a:pt x="0" y="11"/>
                      </a:moveTo>
                      <a:cubicBezTo>
                        <a:pt x="0" y="9"/>
                        <a:pt x="1" y="8"/>
                        <a:pt x="0" y="9"/>
                      </a:cubicBezTo>
                      <a:cubicBezTo>
                        <a:pt x="1" y="8"/>
                        <a:pt x="1" y="3"/>
                        <a:pt x="2" y="0"/>
                      </a:cubicBezTo>
                      <a:cubicBezTo>
                        <a:pt x="1" y="1"/>
                        <a:pt x="1" y="1"/>
                        <a:pt x="1" y="2"/>
                      </a:cubicBezTo>
                      <a:cubicBezTo>
                        <a:pt x="1" y="3"/>
                        <a:pt x="1" y="4"/>
                        <a:pt x="1" y="6"/>
                      </a:cubicBezTo>
                      <a:cubicBezTo>
                        <a:pt x="1" y="6"/>
                        <a:pt x="1" y="5"/>
                        <a:pt x="1" y="4"/>
                      </a:cubicBezTo>
                      <a:cubicBezTo>
                        <a:pt x="1" y="6"/>
                        <a:pt x="0" y="7"/>
                        <a:pt x="0" y="10"/>
                      </a:cubicBezTo>
                      <a:cubicBezTo>
                        <a:pt x="0" y="9"/>
                        <a:pt x="0" y="9"/>
                        <a:pt x="0" y="9"/>
                      </a:cubicBezTo>
                      <a:cubicBezTo>
                        <a:pt x="0" y="9"/>
                        <a:pt x="0" y="10"/>
                        <a:pt x="0" y="1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4" name="Freeform 3538"/>
                <p:cNvSpPr>
                  <a:spLocks/>
                </p:cNvSpPr>
                <p:nvPr/>
              </p:nvSpPr>
              <p:spPr bwMode="auto">
                <a:xfrm>
                  <a:off x="5479" y="860"/>
                  <a:ext cx="0" cy="4"/>
                </a:xfrm>
                <a:custGeom>
                  <a:avLst/>
                  <a:gdLst>
                    <a:gd name="T0" fmla="*/ 2 h 2"/>
                    <a:gd name="T1" fmla="*/ 2 h 2"/>
                    <a:gd name="T2" fmla="*/ 0 h 2"/>
                    <a:gd name="T3" fmla="*/ 2 h 2"/>
                    <a:gd name="T4" fmla="*/ 2 h 2"/>
                  </a:gdLst>
                  <a:ahLst/>
                  <a:cxnLst>
                    <a:cxn ang="0">
                      <a:pos x="0" y="T0"/>
                    </a:cxn>
                    <a:cxn ang="0">
                      <a:pos x="0" y="T1"/>
                    </a:cxn>
                    <a:cxn ang="0">
                      <a:pos x="0" y="T2"/>
                    </a:cxn>
                    <a:cxn ang="0">
                      <a:pos x="0" y="T3"/>
                    </a:cxn>
                    <a:cxn ang="0">
                      <a:pos x="0" y="T4"/>
                    </a:cxn>
                  </a:cxnLst>
                  <a:rect l="0" t="0" r="r" b="b"/>
                  <a:pathLst>
                    <a:path h="2">
                      <a:moveTo>
                        <a:pt x="0" y="2"/>
                      </a:moveTo>
                      <a:cubicBezTo>
                        <a:pt x="0" y="2"/>
                        <a:pt x="0" y="2"/>
                        <a:pt x="0" y="2"/>
                      </a:cubicBezTo>
                      <a:cubicBezTo>
                        <a:pt x="0" y="2"/>
                        <a:pt x="0" y="1"/>
                        <a:pt x="0" y="0"/>
                      </a:cubicBezTo>
                      <a:cubicBezTo>
                        <a:pt x="0" y="1"/>
                        <a:pt x="0" y="1"/>
                        <a:pt x="0"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5" name="Freeform 3539"/>
                <p:cNvSpPr>
                  <a:spLocks/>
                </p:cNvSpPr>
                <p:nvPr/>
              </p:nvSpPr>
              <p:spPr bwMode="auto">
                <a:xfrm>
                  <a:off x="5477" y="862"/>
                  <a:ext cx="2" cy="12"/>
                </a:xfrm>
                <a:custGeom>
                  <a:avLst/>
                  <a:gdLst>
                    <a:gd name="T0" fmla="*/ 1 w 1"/>
                    <a:gd name="T1" fmla="*/ 1 h 5"/>
                    <a:gd name="T2" fmla="*/ 0 w 1"/>
                    <a:gd name="T3" fmla="*/ 5 h 5"/>
                    <a:gd name="T4" fmla="*/ 1 w 1"/>
                    <a:gd name="T5" fmla="*/ 3 h 5"/>
                    <a:gd name="T6" fmla="*/ 1 w 1"/>
                    <a:gd name="T7" fmla="*/ 1 h 5"/>
                    <a:gd name="T8" fmla="*/ 1 w 1"/>
                    <a:gd name="T9" fmla="*/ 1 h 5"/>
                    <a:gd name="T10" fmla="*/ 1 w 1"/>
                    <a:gd name="T11" fmla="*/ 0 h 5"/>
                    <a:gd name="T12" fmla="*/ 1 w 1"/>
                    <a:gd name="T13" fmla="*/ 0 h 5"/>
                    <a:gd name="T14" fmla="*/ 1 w 1"/>
                    <a:gd name="T15" fmla="*/ 0 h 5"/>
                    <a:gd name="T16" fmla="*/ 1 w 1"/>
                    <a:gd name="T17" fmla="*/ 0 h 5"/>
                    <a:gd name="T18" fmla="*/ 1 w 1"/>
                    <a:gd name="T19" fmla="*/ 0 h 5"/>
                    <a:gd name="T20" fmla="*/ 1 w 1"/>
                    <a:gd name="T21" fmla="*/ 0 h 5"/>
                    <a:gd name="T22" fmla="*/ 1 w 1"/>
                    <a:gd name="T23" fmla="*/ 1 h 5"/>
                    <a:gd name="T24" fmla="*/ 1 w 1"/>
                    <a:gd name="T25" fmla="*/ 0 h 5"/>
                    <a:gd name="T26" fmla="*/ 1 w 1"/>
                    <a:gd name="T27" fmla="*/ 0 h 5"/>
                    <a:gd name="T28" fmla="*/ 1 w 1"/>
                    <a:gd name="T29" fmla="*/ 0 h 5"/>
                    <a:gd name="T30" fmla="*/ 1 w 1"/>
                    <a:gd name="T31" fmla="*/ 1 h 5"/>
                    <a:gd name="T32" fmla="*/ 1 w 1"/>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5">
                      <a:moveTo>
                        <a:pt x="1" y="1"/>
                      </a:moveTo>
                      <a:cubicBezTo>
                        <a:pt x="1" y="3"/>
                        <a:pt x="0" y="3"/>
                        <a:pt x="0" y="5"/>
                      </a:cubicBezTo>
                      <a:cubicBezTo>
                        <a:pt x="0" y="5"/>
                        <a:pt x="1" y="4"/>
                        <a:pt x="1" y="3"/>
                      </a:cubicBezTo>
                      <a:cubicBezTo>
                        <a:pt x="0" y="4"/>
                        <a:pt x="1" y="2"/>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0"/>
                      </a:cubicBezTo>
                      <a:cubicBezTo>
                        <a:pt x="1" y="0"/>
                        <a:pt x="1" y="0"/>
                        <a:pt x="1" y="0"/>
                      </a:cubicBezTo>
                      <a:cubicBezTo>
                        <a:pt x="1" y="0"/>
                        <a:pt x="1" y="0"/>
                        <a:pt x="1" y="0"/>
                      </a:cubicBezTo>
                      <a:cubicBezTo>
                        <a:pt x="1" y="1"/>
                        <a:pt x="1" y="1"/>
                        <a:pt x="1" y="1"/>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6" name="Freeform 3540"/>
                <p:cNvSpPr>
                  <a:spLocks/>
                </p:cNvSpPr>
                <p:nvPr/>
              </p:nvSpPr>
              <p:spPr bwMode="auto">
                <a:xfrm>
                  <a:off x="5479" y="88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7" name="Freeform 3541"/>
                <p:cNvSpPr>
                  <a:spLocks/>
                </p:cNvSpPr>
                <p:nvPr/>
              </p:nvSpPr>
              <p:spPr bwMode="auto">
                <a:xfrm>
                  <a:off x="5479" y="872"/>
                  <a:ext cx="0" cy="11"/>
                </a:xfrm>
                <a:custGeom>
                  <a:avLst/>
                  <a:gdLst>
                    <a:gd name="T0" fmla="*/ 5 h 5"/>
                    <a:gd name="T1" fmla="*/ 4 h 5"/>
                    <a:gd name="T2" fmla="*/ 5 h 5"/>
                    <a:gd name="T3" fmla="*/ 3 h 5"/>
                    <a:gd name="T4" fmla="*/ 3 h 5"/>
                    <a:gd name="T5" fmla="*/ 0 h 5"/>
                    <a:gd name="T6" fmla="*/ 5 h 5"/>
                  </a:gdLst>
                  <a:ahLst/>
                  <a:cxnLst>
                    <a:cxn ang="0">
                      <a:pos x="0" y="T0"/>
                    </a:cxn>
                    <a:cxn ang="0">
                      <a:pos x="0" y="T1"/>
                    </a:cxn>
                    <a:cxn ang="0">
                      <a:pos x="0" y="T2"/>
                    </a:cxn>
                    <a:cxn ang="0">
                      <a:pos x="0" y="T3"/>
                    </a:cxn>
                    <a:cxn ang="0">
                      <a:pos x="0" y="T4"/>
                    </a:cxn>
                    <a:cxn ang="0">
                      <a:pos x="0" y="T5"/>
                    </a:cxn>
                    <a:cxn ang="0">
                      <a:pos x="0" y="T6"/>
                    </a:cxn>
                  </a:cxnLst>
                  <a:rect l="0" t="0" r="r" b="b"/>
                  <a:pathLst>
                    <a:path h="5">
                      <a:moveTo>
                        <a:pt x="0" y="5"/>
                      </a:moveTo>
                      <a:cubicBezTo>
                        <a:pt x="0" y="4"/>
                        <a:pt x="0" y="4"/>
                        <a:pt x="0" y="4"/>
                      </a:cubicBezTo>
                      <a:cubicBezTo>
                        <a:pt x="0" y="4"/>
                        <a:pt x="0" y="5"/>
                        <a:pt x="0" y="5"/>
                      </a:cubicBezTo>
                      <a:cubicBezTo>
                        <a:pt x="0" y="5"/>
                        <a:pt x="0" y="4"/>
                        <a:pt x="0" y="3"/>
                      </a:cubicBezTo>
                      <a:cubicBezTo>
                        <a:pt x="0" y="3"/>
                        <a:pt x="0" y="3"/>
                        <a:pt x="0" y="3"/>
                      </a:cubicBezTo>
                      <a:cubicBezTo>
                        <a:pt x="0" y="3"/>
                        <a:pt x="0" y="1"/>
                        <a:pt x="0" y="0"/>
                      </a:cubicBezTo>
                      <a:cubicBezTo>
                        <a:pt x="0" y="2"/>
                        <a:pt x="0" y="3"/>
                        <a:pt x="0"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8" name="Freeform 3542"/>
                <p:cNvSpPr>
                  <a:spLocks/>
                </p:cNvSpPr>
                <p:nvPr/>
              </p:nvSpPr>
              <p:spPr bwMode="auto">
                <a:xfrm>
                  <a:off x="5477" y="874"/>
                  <a:ext cx="2" cy="7"/>
                </a:xfrm>
                <a:custGeom>
                  <a:avLst/>
                  <a:gdLst>
                    <a:gd name="T0" fmla="*/ 1 w 1"/>
                    <a:gd name="T1" fmla="*/ 0 h 3"/>
                    <a:gd name="T2" fmla="*/ 0 w 1"/>
                    <a:gd name="T3" fmla="*/ 1 h 3"/>
                    <a:gd name="T4" fmla="*/ 0 w 1"/>
                    <a:gd name="T5" fmla="*/ 3 h 3"/>
                    <a:gd name="T6" fmla="*/ 0 w 1"/>
                    <a:gd name="T7" fmla="*/ 2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0" y="1"/>
                        <a:pt x="0" y="1"/>
                        <a:pt x="0" y="1"/>
                      </a:cubicBezTo>
                      <a:cubicBezTo>
                        <a:pt x="0" y="3"/>
                        <a:pt x="0" y="3"/>
                        <a:pt x="0" y="3"/>
                      </a:cubicBezTo>
                      <a:cubicBezTo>
                        <a:pt x="0" y="2"/>
                        <a:pt x="0" y="2"/>
                        <a:pt x="0" y="2"/>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9" name="Freeform 3543"/>
                <p:cNvSpPr>
                  <a:spLocks/>
                </p:cNvSpPr>
                <p:nvPr/>
              </p:nvSpPr>
              <p:spPr bwMode="auto">
                <a:xfrm>
                  <a:off x="5477" y="857"/>
                  <a:ext cx="2" cy="7"/>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0" name="Freeform 3544"/>
                <p:cNvSpPr>
                  <a:spLocks/>
                </p:cNvSpPr>
                <p:nvPr/>
              </p:nvSpPr>
              <p:spPr bwMode="auto">
                <a:xfrm>
                  <a:off x="5477" y="857"/>
                  <a:ext cx="2" cy="5"/>
                </a:xfrm>
                <a:custGeom>
                  <a:avLst/>
                  <a:gdLst>
                    <a:gd name="T0" fmla="*/ 0 w 2"/>
                    <a:gd name="T1" fmla="*/ 5 h 5"/>
                    <a:gd name="T2" fmla="*/ 2 w 2"/>
                    <a:gd name="T3" fmla="*/ 0 h 5"/>
                    <a:gd name="T4" fmla="*/ 2 w 2"/>
                    <a:gd name="T5" fmla="*/ 3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2"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1" name="Freeform 3545"/>
                <p:cNvSpPr>
                  <a:spLocks/>
                </p:cNvSpPr>
                <p:nvPr/>
              </p:nvSpPr>
              <p:spPr bwMode="auto">
                <a:xfrm>
                  <a:off x="5446" y="9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2" name="Freeform 3546"/>
                <p:cNvSpPr>
                  <a:spLocks/>
                </p:cNvSpPr>
                <p:nvPr/>
              </p:nvSpPr>
              <p:spPr bwMode="auto">
                <a:xfrm>
                  <a:off x="5449" y="90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3" name="Freeform 3547"/>
                <p:cNvSpPr>
                  <a:spLocks/>
                </p:cNvSpPr>
                <p:nvPr/>
              </p:nvSpPr>
              <p:spPr bwMode="auto">
                <a:xfrm>
                  <a:off x="5467" y="853"/>
                  <a:ext cx="3" cy="9"/>
                </a:xfrm>
                <a:custGeom>
                  <a:avLst/>
                  <a:gdLst>
                    <a:gd name="T0" fmla="*/ 0 w 1"/>
                    <a:gd name="T1" fmla="*/ 4 h 4"/>
                    <a:gd name="T2" fmla="*/ 1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2"/>
                        <a:pt x="1" y="0"/>
                        <a:pt x="1"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4" name="Freeform 3548"/>
                <p:cNvSpPr>
                  <a:spLocks/>
                </p:cNvSpPr>
                <p:nvPr/>
              </p:nvSpPr>
              <p:spPr bwMode="auto">
                <a:xfrm>
                  <a:off x="5458" y="881"/>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5" name="Freeform 3549"/>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6" name="Freeform 3550"/>
                <p:cNvSpPr>
                  <a:spLocks/>
                </p:cNvSpPr>
                <p:nvPr/>
              </p:nvSpPr>
              <p:spPr bwMode="auto">
                <a:xfrm>
                  <a:off x="5441" y="907"/>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2"/>
                        <a:pt x="0" y="2"/>
                        <a:pt x="0" y="2"/>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7" name="Freeform 3551"/>
                <p:cNvSpPr>
                  <a:spLocks/>
                </p:cNvSpPr>
                <p:nvPr/>
              </p:nvSpPr>
              <p:spPr bwMode="auto">
                <a:xfrm>
                  <a:off x="5472" y="860"/>
                  <a:ext cx="3" cy="7"/>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0"/>
                        <a:pt x="1" y="0"/>
                      </a:cubicBezTo>
                      <a:cubicBezTo>
                        <a:pt x="1" y="1"/>
                        <a:pt x="0" y="3"/>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8" name="Freeform 3552"/>
                <p:cNvSpPr>
                  <a:spLocks/>
                </p:cNvSpPr>
                <p:nvPr/>
              </p:nvSpPr>
              <p:spPr bwMode="auto">
                <a:xfrm>
                  <a:off x="5456" y="8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9" name="Freeform 3553"/>
                <p:cNvSpPr>
                  <a:spLocks/>
                </p:cNvSpPr>
                <p:nvPr/>
              </p:nvSpPr>
              <p:spPr bwMode="auto">
                <a:xfrm>
                  <a:off x="5475" y="857"/>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0" name="Freeform 3554"/>
                <p:cNvSpPr>
                  <a:spLocks/>
                </p:cNvSpPr>
                <p:nvPr/>
              </p:nvSpPr>
              <p:spPr bwMode="auto">
                <a:xfrm>
                  <a:off x="5427" y="9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1" name="Freeform 3555"/>
                <p:cNvSpPr>
                  <a:spLocks/>
                </p:cNvSpPr>
                <p:nvPr/>
              </p:nvSpPr>
              <p:spPr bwMode="auto">
                <a:xfrm>
                  <a:off x="5439"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2" name="Rectangle 3556"/>
                <p:cNvSpPr>
                  <a:spLocks noChangeArrowheads="1"/>
                </p:cNvSpPr>
                <p:nvPr/>
              </p:nvSpPr>
              <p:spPr bwMode="auto">
                <a:xfrm>
                  <a:off x="5477" y="860"/>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3" name="Freeform 3557"/>
                <p:cNvSpPr>
                  <a:spLocks/>
                </p:cNvSpPr>
                <p:nvPr/>
              </p:nvSpPr>
              <p:spPr bwMode="auto">
                <a:xfrm>
                  <a:off x="5475" y="876"/>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4" name="Freeform 3558"/>
                <p:cNvSpPr>
                  <a:spLocks/>
                </p:cNvSpPr>
                <p:nvPr/>
              </p:nvSpPr>
              <p:spPr bwMode="auto">
                <a:xfrm>
                  <a:off x="5470" y="8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5" name="Freeform 3559"/>
                <p:cNvSpPr>
                  <a:spLocks/>
                </p:cNvSpPr>
                <p:nvPr/>
              </p:nvSpPr>
              <p:spPr bwMode="auto">
                <a:xfrm>
                  <a:off x="5477" y="86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6" name="Freeform 3560"/>
                <p:cNvSpPr>
                  <a:spLocks/>
                </p:cNvSpPr>
                <p:nvPr/>
              </p:nvSpPr>
              <p:spPr bwMode="auto">
                <a:xfrm>
                  <a:off x="5477" y="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7" name="Freeform 3561"/>
                <p:cNvSpPr>
                  <a:spLocks/>
                </p:cNvSpPr>
                <p:nvPr/>
              </p:nvSpPr>
              <p:spPr bwMode="auto">
                <a:xfrm>
                  <a:off x="5477" y="8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8" name="Freeform 3562"/>
                <p:cNvSpPr>
                  <a:spLocks/>
                </p:cNvSpPr>
                <p:nvPr/>
              </p:nvSpPr>
              <p:spPr bwMode="auto">
                <a:xfrm>
                  <a:off x="5439" y="8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9" name="Freeform 3563"/>
                <p:cNvSpPr>
                  <a:spLocks/>
                </p:cNvSpPr>
                <p:nvPr/>
              </p:nvSpPr>
              <p:spPr bwMode="auto">
                <a:xfrm>
                  <a:off x="5460" y="9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0" name="Freeform 3564"/>
                <p:cNvSpPr>
                  <a:spLocks/>
                </p:cNvSpPr>
                <p:nvPr/>
              </p:nvSpPr>
              <p:spPr bwMode="auto">
                <a:xfrm>
                  <a:off x="5458" y="891"/>
                  <a:ext cx="2" cy="16"/>
                </a:xfrm>
                <a:custGeom>
                  <a:avLst/>
                  <a:gdLst>
                    <a:gd name="T0" fmla="*/ 0 w 1"/>
                    <a:gd name="T1" fmla="*/ 7 h 7"/>
                    <a:gd name="T2" fmla="*/ 1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1" y="4"/>
                        <a:pt x="1" y="5"/>
                        <a:pt x="1"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1" name="Freeform 3565"/>
                <p:cNvSpPr>
                  <a:spLocks noEditPoints="1"/>
                </p:cNvSpPr>
                <p:nvPr/>
              </p:nvSpPr>
              <p:spPr bwMode="auto">
                <a:xfrm>
                  <a:off x="5425" y="850"/>
                  <a:ext cx="52" cy="67"/>
                </a:xfrm>
                <a:custGeom>
                  <a:avLst/>
                  <a:gdLst>
                    <a:gd name="T0" fmla="*/ 9 w 22"/>
                    <a:gd name="T1" fmla="*/ 24 h 28"/>
                    <a:gd name="T2" fmla="*/ 10 w 22"/>
                    <a:gd name="T3" fmla="*/ 22 h 28"/>
                    <a:gd name="T4" fmla="*/ 10 w 22"/>
                    <a:gd name="T5" fmla="*/ 24 h 28"/>
                    <a:gd name="T6" fmla="*/ 11 w 22"/>
                    <a:gd name="T7" fmla="*/ 23 h 28"/>
                    <a:gd name="T8" fmla="*/ 11 w 22"/>
                    <a:gd name="T9" fmla="*/ 23 h 28"/>
                    <a:gd name="T10" fmla="*/ 14 w 22"/>
                    <a:gd name="T11" fmla="*/ 14 h 28"/>
                    <a:gd name="T12" fmla="*/ 14 w 22"/>
                    <a:gd name="T13" fmla="*/ 15 h 28"/>
                    <a:gd name="T14" fmla="*/ 13 w 22"/>
                    <a:gd name="T15" fmla="*/ 21 h 28"/>
                    <a:gd name="T16" fmla="*/ 14 w 22"/>
                    <a:gd name="T17" fmla="*/ 20 h 28"/>
                    <a:gd name="T18" fmla="*/ 14 w 22"/>
                    <a:gd name="T19" fmla="*/ 21 h 28"/>
                    <a:gd name="T20" fmla="*/ 15 w 22"/>
                    <a:gd name="T21" fmla="*/ 22 h 28"/>
                    <a:gd name="T22" fmla="*/ 15 w 22"/>
                    <a:gd name="T23" fmla="*/ 23 h 28"/>
                    <a:gd name="T24" fmla="*/ 18 w 22"/>
                    <a:gd name="T25" fmla="*/ 10 h 28"/>
                    <a:gd name="T26" fmla="*/ 16 w 22"/>
                    <a:gd name="T27" fmla="*/ 21 h 28"/>
                    <a:gd name="T28" fmla="*/ 17 w 22"/>
                    <a:gd name="T29" fmla="*/ 22 h 28"/>
                    <a:gd name="T30" fmla="*/ 17 w 22"/>
                    <a:gd name="T31" fmla="*/ 22 h 28"/>
                    <a:gd name="T32" fmla="*/ 19 w 22"/>
                    <a:gd name="T33" fmla="*/ 19 h 28"/>
                    <a:gd name="T34" fmla="*/ 20 w 22"/>
                    <a:gd name="T35" fmla="*/ 12 h 28"/>
                    <a:gd name="T36" fmla="*/ 20 w 22"/>
                    <a:gd name="T37" fmla="*/ 17 h 28"/>
                    <a:gd name="T38" fmla="*/ 21 w 22"/>
                    <a:gd name="T39" fmla="*/ 11 h 28"/>
                    <a:gd name="T40" fmla="*/ 22 w 22"/>
                    <a:gd name="T41" fmla="*/ 3 h 28"/>
                    <a:gd name="T42" fmla="*/ 22 w 22"/>
                    <a:gd name="T43" fmla="*/ 6 h 28"/>
                    <a:gd name="T44" fmla="*/ 21 w 22"/>
                    <a:gd name="T45" fmla="*/ 4 h 28"/>
                    <a:gd name="T46" fmla="*/ 20 w 22"/>
                    <a:gd name="T47" fmla="*/ 4 h 28"/>
                    <a:gd name="T48" fmla="*/ 19 w 22"/>
                    <a:gd name="T49" fmla="*/ 6 h 28"/>
                    <a:gd name="T50" fmla="*/ 18 w 22"/>
                    <a:gd name="T51" fmla="*/ 5 h 28"/>
                    <a:gd name="T52" fmla="*/ 18 w 22"/>
                    <a:gd name="T53" fmla="*/ 8 h 28"/>
                    <a:gd name="T54" fmla="*/ 17 w 22"/>
                    <a:gd name="T55" fmla="*/ 10 h 28"/>
                    <a:gd name="T56" fmla="*/ 16 w 22"/>
                    <a:gd name="T57" fmla="*/ 8 h 28"/>
                    <a:gd name="T58" fmla="*/ 15 w 22"/>
                    <a:gd name="T59" fmla="*/ 9 h 28"/>
                    <a:gd name="T60" fmla="*/ 14 w 22"/>
                    <a:gd name="T61" fmla="*/ 9 h 28"/>
                    <a:gd name="T62" fmla="*/ 13 w 22"/>
                    <a:gd name="T63" fmla="*/ 10 h 28"/>
                    <a:gd name="T64" fmla="*/ 13 w 22"/>
                    <a:gd name="T65" fmla="*/ 7 h 28"/>
                    <a:gd name="T66" fmla="*/ 12 w 22"/>
                    <a:gd name="T67" fmla="*/ 6 h 28"/>
                    <a:gd name="T68" fmla="*/ 11 w 22"/>
                    <a:gd name="T69" fmla="*/ 5 h 28"/>
                    <a:gd name="T70" fmla="*/ 10 w 22"/>
                    <a:gd name="T71" fmla="*/ 7 h 28"/>
                    <a:gd name="T72" fmla="*/ 10 w 22"/>
                    <a:gd name="T73" fmla="*/ 3 h 28"/>
                    <a:gd name="T74" fmla="*/ 9 w 22"/>
                    <a:gd name="T75" fmla="*/ 4 h 28"/>
                    <a:gd name="T76" fmla="*/ 8 w 22"/>
                    <a:gd name="T77" fmla="*/ 4 h 28"/>
                    <a:gd name="T78" fmla="*/ 7 w 22"/>
                    <a:gd name="T79" fmla="*/ 5 h 28"/>
                    <a:gd name="T80" fmla="*/ 4 w 22"/>
                    <a:gd name="T81" fmla="*/ 6 h 28"/>
                    <a:gd name="T82" fmla="*/ 1 w 22"/>
                    <a:gd name="T83" fmla="*/ 17 h 28"/>
                    <a:gd name="T84" fmla="*/ 2 w 22"/>
                    <a:gd name="T85" fmla="*/ 18 h 28"/>
                    <a:gd name="T86" fmla="*/ 2 w 22"/>
                    <a:gd name="T87" fmla="*/ 20 h 28"/>
                    <a:gd name="T88" fmla="*/ 3 w 22"/>
                    <a:gd name="T89" fmla="*/ 20 h 28"/>
                    <a:gd name="T90" fmla="*/ 5 w 22"/>
                    <a:gd name="T91" fmla="*/ 17 h 28"/>
                    <a:gd name="T92" fmla="*/ 5 w 22"/>
                    <a:gd name="T93" fmla="*/ 18 h 28"/>
                    <a:gd name="T94" fmla="*/ 6 w 22"/>
                    <a:gd name="T95" fmla="*/ 19 h 28"/>
                    <a:gd name="T96" fmla="*/ 5 w 22"/>
                    <a:gd name="T97" fmla="*/ 24 h 28"/>
                    <a:gd name="T98" fmla="*/ 7 w 22"/>
                    <a:gd name="T99" fmla="*/ 19 h 28"/>
                    <a:gd name="T100" fmla="*/ 7 w 22"/>
                    <a:gd name="T101" fmla="*/ 20 h 28"/>
                    <a:gd name="T102" fmla="*/ 7 w 22"/>
                    <a:gd name="T103" fmla="*/ 22 h 28"/>
                    <a:gd name="T104" fmla="*/ 8 w 22"/>
                    <a:gd name="T105" fmla="*/ 23 h 28"/>
                    <a:gd name="T106" fmla="*/ 9 w 22"/>
                    <a:gd name="T107" fmla="*/ 23 h 28"/>
                    <a:gd name="T108" fmla="*/ 13 w 22"/>
                    <a:gd name="T109" fmla="*/ 18 h 28"/>
                    <a:gd name="T110" fmla="*/ 21 w 22"/>
                    <a:gd name="T111"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28">
                      <a:moveTo>
                        <a:pt x="9" y="23"/>
                      </a:moveTo>
                      <a:cubicBezTo>
                        <a:pt x="8" y="25"/>
                        <a:pt x="8" y="25"/>
                        <a:pt x="8" y="25"/>
                      </a:cubicBezTo>
                      <a:cubicBezTo>
                        <a:pt x="8" y="27"/>
                        <a:pt x="8" y="26"/>
                        <a:pt x="7" y="28"/>
                      </a:cubicBezTo>
                      <a:cubicBezTo>
                        <a:pt x="9" y="23"/>
                        <a:pt x="8" y="28"/>
                        <a:pt x="9" y="23"/>
                      </a:cubicBezTo>
                      <a:cubicBezTo>
                        <a:pt x="9" y="24"/>
                        <a:pt x="9" y="24"/>
                        <a:pt x="9" y="24"/>
                      </a:cubicBezTo>
                      <a:cubicBezTo>
                        <a:pt x="9" y="24"/>
                        <a:pt x="9" y="24"/>
                        <a:pt x="9" y="24"/>
                      </a:cubicBezTo>
                      <a:cubicBezTo>
                        <a:pt x="8" y="27"/>
                        <a:pt x="10" y="20"/>
                        <a:pt x="10" y="21"/>
                      </a:cubicBezTo>
                      <a:cubicBezTo>
                        <a:pt x="10" y="21"/>
                        <a:pt x="10" y="22"/>
                        <a:pt x="9" y="23"/>
                      </a:cubicBezTo>
                      <a:cubicBezTo>
                        <a:pt x="10" y="21"/>
                        <a:pt x="10" y="21"/>
                        <a:pt x="10" y="21"/>
                      </a:cubicBezTo>
                      <a:cubicBezTo>
                        <a:pt x="10" y="22"/>
                        <a:pt x="10" y="23"/>
                        <a:pt x="10" y="22"/>
                      </a:cubicBezTo>
                      <a:cubicBezTo>
                        <a:pt x="10" y="22"/>
                        <a:pt x="10" y="22"/>
                        <a:pt x="10" y="22"/>
                      </a:cubicBezTo>
                      <a:cubicBezTo>
                        <a:pt x="10" y="22"/>
                        <a:pt x="10" y="22"/>
                        <a:pt x="10" y="22"/>
                      </a:cubicBezTo>
                      <a:cubicBezTo>
                        <a:pt x="10" y="21"/>
                        <a:pt x="10" y="20"/>
                        <a:pt x="11" y="20"/>
                      </a:cubicBezTo>
                      <a:cubicBezTo>
                        <a:pt x="10" y="20"/>
                        <a:pt x="10" y="20"/>
                        <a:pt x="10" y="21"/>
                      </a:cubicBezTo>
                      <a:cubicBezTo>
                        <a:pt x="11" y="19"/>
                        <a:pt x="11" y="19"/>
                        <a:pt x="11" y="19"/>
                      </a:cubicBezTo>
                      <a:cubicBezTo>
                        <a:pt x="10" y="21"/>
                        <a:pt x="10" y="22"/>
                        <a:pt x="10" y="22"/>
                      </a:cubicBezTo>
                      <a:cubicBezTo>
                        <a:pt x="9" y="27"/>
                        <a:pt x="10" y="21"/>
                        <a:pt x="10" y="24"/>
                      </a:cubicBezTo>
                      <a:cubicBezTo>
                        <a:pt x="10" y="24"/>
                        <a:pt x="10" y="24"/>
                        <a:pt x="10" y="24"/>
                      </a:cubicBezTo>
                      <a:cubicBezTo>
                        <a:pt x="9" y="28"/>
                        <a:pt x="10" y="26"/>
                        <a:pt x="9" y="28"/>
                      </a:cubicBezTo>
                      <a:cubicBezTo>
                        <a:pt x="9" y="27"/>
                        <a:pt x="10" y="24"/>
                        <a:pt x="10" y="22"/>
                      </a:cubicBezTo>
                      <a:cubicBezTo>
                        <a:pt x="10" y="23"/>
                        <a:pt x="10" y="23"/>
                        <a:pt x="11" y="22"/>
                      </a:cubicBezTo>
                      <a:cubicBezTo>
                        <a:pt x="10" y="24"/>
                        <a:pt x="10" y="23"/>
                        <a:pt x="10" y="23"/>
                      </a:cubicBezTo>
                      <a:cubicBezTo>
                        <a:pt x="10" y="26"/>
                        <a:pt x="10" y="26"/>
                        <a:pt x="10" y="26"/>
                      </a:cubicBezTo>
                      <a:cubicBezTo>
                        <a:pt x="10" y="25"/>
                        <a:pt x="10" y="24"/>
                        <a:pt x="11" y="23"/>
                      </a:cubicBezTo>
                      <a:cubicBezTo>
                        <a:pt x="11" y="23"/>
                        <a:pt x="10" y="25"/>
                        <a:pt x="10" y="26"/>
                      </a:cubicBezTo>
                      <a:cubicBezTo>
                        <a:pt x="10" y="27"/>
                        <a:pt x="11" y="23"/>
                        <a:pt x="11" y="23"/>
                      </a:cubicBezTo>
                      <a:cubicBezTo>
                        <a:pt x="11" y="24"/>
                        <a:pt x="11" y="23"/>
                        <a:pt x="12" y="21"/>
                      </a:cubicBezTo>
                      <a:cubicBezTo>
                        <a:pt x="11" y="22"/>
                        <a:pt x="11" y="23"/>
                        <a:pt x="11" y="24"/>
                      </a:cubicBezTo>
                      <a:cubicBezTo>
                        <a:pt x="12" y="22"/>
                        <a:pt x="12" y="22"/>
                        <a:pt x="12" y="22"/>
                      </a:cubicBezTo>
                      <a:cubicBezTo>
                        <a:pt x="12" y="22"/>
                        <a:pt x="11" y="22"/>
                        <a:pt x="11" y="23"/>
                      </a:cubicBezTo>
                      <a:cubicBezTo>
                        <a:pt x="12" y="22"/>
                        <a:pt x="12" y="20"/>
                        <a:pt x="12" y="19"/>
                      </a:cubicBezTo>
                      <a:cubicBezTo>
                        <a:pt x="13" y="17"/>
                        <a:pt x="12" y="23"/>
                        <a:pt x="12" y="20"/>
                      </a:cubicBezTo>
                      <a:cubicBezTo>
                        <a:pt x="12" y="21"/>
                        <a:pt x="12" y="22"/>
                        <a:pt x="12" y="23"/>
                      </a:cubicBezTo>
                      <a:cubicBezTo>
                        <a:pt x="12" y="21"/>
                        <a:pt x="12" y="21"/>
                        <a:pt x="13" y="19"/>
                      </a:cubicBezTo>
                      <a:cubicBezTo>
                        <a:pt x="13" y="20"/>
                        <a:pt x="13" y="20"/>
                        <a:pt x="13" y="20"/>
                      </a:cubicBezTo>
                      <a:cubicBezTo>
                        <a:pt x="13" y="18"/>
                        <a:pt x="14" y="16"/>
                        <a:pt x="14" y="14"/>
                      </a:cubicBezTo>
                      <a:cubicBezTo>
                        <a:pt x="14" y="13"/>
                        <a:pt x="14" y="13"/>
                        <a:pt x="14" y="12"/>
                      </a:cubicBezTo>
                      <a:cubicBezTo>
                        <a:pt x="15" y="11"/>
                        <a:pt x="15" y="11"/>
                        <a:pt x="15" y="11"/>
                      </a:cubicBezTo>
                      <a:cubicBezTo>
                        <a:pt x="15" y="11"/>
                        <a:pt x="14" y="12"/>
                        <a:pt x="14" y="13"/>
                      </a:cubicBezTo>
                      <a:cubicBezTo>
                        <a:pt x="14" y="13"/>
                        <a:pt x="14" y="13"/>
                        <a:pt x="14" y="13"/>
                      </a:cubicBezTo>
                      <a:cubicBezTo>
                        <a:pt x="14" y="14"/>
                        <a:pt x="14" y="15"/>
                        <a:pt x="14" y="16"/>
                      </a:cubicBezTo>
                      <a:cubicBezTo>
                        <a:pt x="14" y="16"/>
                        <a:pt x="14" y="15"/>
                        <a:pt x="14" y="15"/>
                      </a:cubicBezTo>
                      <a:cubicBezTo>
                        <a:pt x="14" y="16"/>
                        <a:pt x="13" y="18"/>
                        <a:pt x="13" y="20"/>
                      </a:cubicBezTo>
                      <a:cubicBezTo>
                        <a:pt x="13" y="19"/>
                        <a:pt x="13" y="19"/>
                        <a:pt x="13" y="19"/>
                      </a:cubicBezTo>
                      <a:cubicBezTo>
                        <a:pt x="13" y="19"/>
                        <a:pt x="13" y="20"/>
                        <a:pt x="13" y="20"/>
                      </a:cubicBezTo>
                      <a:cubicBezTo>
                        <a:pt x="13" y="20"/>
                        <a:pt x="13" y="20"/>
                        <a:pt x="13" y="19"/>
                      </a:cubicBezTo>
                      <a:cubicBezTo>
                        <a:pt x="13" y="22"/>
                        <a:pt x="13" y="22"/>
                        <a:pt x="13" y="22"/>
                      </a:cubicBezTo>
                      <a:cubicBezTo>
                        <a:pt x="13" y="21"/>
                        <a:pt x="13" y="21"/>
                        <a:pt x="13" y="21"/>
                      </a:cubicBezTo>
                      <a:cubicBezTo>
                        <a:pt x="13" y="23"/>
                        <a:pt x="13" y="23"/>
                        <a:pt x="13" y="23"/>
                      </a:cubicBezTo>
                      <a:cubicBezTo>
                        <a:pt x="13" y="20"/>
                        <a:pt x="14" y="16"/>
                        <a:pt x="15" y="14"/>
                      </a:cubicBezTo>
                      <a:cubicBezTo>
                        <a:pt x="14" y="17"/>
                        <a:pt x="14" y="18"/>
                        <a:pt x="14" y="20"/>
                      </a:cubicBezTo>
                      <a:cubicBezTo>
                        <a:pt x="14" y="18"/>
                        <a:pt x="13" y="21"/>
                        <a:pt x="13" y="21"/>
                      </a:cubicBezTo>
                      <a:cubicBezTo>
                        <a:pt x="13" y="21"/>
                        <a:pt x="13" y="22"/>
                        <a:pt x="13" y="23"/>
                      </a:cubicBezTo>
                      <a:cubicBezTo>
                        <a:pt x="14" y="20"/>
                        <a:pt x="14" y="20"/>
                        <a:pt x="14" y="20"/>
                      </a:cubicBezTo>
                      <a:cubicBezTo>
                        <a:pt x="13" y="22"/>
                        <a:pt x="13" y="22"/>
                        <a:pt x="13" y="23"/>
                      </a:cubicBezTo>
                      <a:cubicBezTo>
                        <a:pt x="14" y="19"/>
                        <a:pt x="14" y="20"/>
                        <a:pt x="14" y="19"/>
                      </a:cubicBezTo>
                      <a:cubicBezTo>
                        <a:pt x="14" y="20"/>
                        <a:pt x="14" y="22"/>
                        <a:pt x="14" y="21"/>
                      </a:cubicBezTo>
                      <a:cubicBezTo>
                        <a:pt x="13" y="24"/>
                        <a:pt x="15" y="17"/>
                        <a:pt x="14" y="19"/>
                      </a:cubicBezTo>
                      <a:cubicBezTo>
                        <a:pt x="14" y="19"/>
                        <a:pt x="14" y="19"/>
                        <a:pt x="14" y="20"/>
                      </a:cubicBezTo>
                      <a:cubicBezTo>
                        <a:pt x="14" y="18"/>
                        <a:pt x="14" y="19"/>
                        <a:pt x="14" y="21"/>
                      </a:cubicBezTo>
                      <a:cubicBezTo>
                        <a:pt x="14" y="21"/>
                        <a:pt x="14" y="21"/>
                        <a:pt x="14" y="21"/>
                      </a:cubicBezTo>
                      <a:cubicBezTo>
                        <a:pt x="14" y="21"/>
                        <a:pt x="15" y="21"/>
                        <a:pt x="15" y="17"/>
                      </a:cubicBezTo>
                      <a:cubicBezTo>
                        <a:pt x="15" y="18"/>
                        <a:pt x="15" y="21"/>
                        <a:pt x="14" y="22"/>
                      </a:cubicBezTo>
                      <a:cubicBezTo>
                        <a:pt x="17" y="11"/>
                        <a:pt x="17" y="11"/>
                        <a:pt x="17" y="11"/>
                      </a:cubicBezTo>
                      <a:cubicBezTo>
                        <a:pt x="16" y="14"/>
                        <a:pt x="15" y="21"/>
                        <a:pt x="15" y="22"/>
                      </a:cubicBezTo>
                      <a:cubicBezTo>
                        <a:pt x="15" y="23"/>
                        <a:pt x="15" y="23"/>
                        <a:pt x="15" y="22"/>
                      </a:cubicBezTo>
                      <a:cubicBezTo>
                        <a:pt x="15" y="22"/>
                        <a:pt x="15" y="18"/>
                        <a:pt x="16" y="18"/>
                      </a:cubicBezTo>
                      <a:cubicBezTo>
                        <a:pt x="15" y="21"/>
                        <a:pt x="15" y="19"/>
                        <a:pt x="15" y="22"/>
                      </a:cubicBezTo>
                      <a:cubicBezTo>
                        <a:pt x="15" y="22"/>
                        <a:pt x="16" y="17"/>
                        <a:pt x="16" y="17"/>
                      </a:cubicBezTo>
                      <a:cubicBezTo>
                        <a:pt x="16" y="18"/>
                        <a:pt x="15" y="22"/>
                        <a:pt x="15" y="22"/>
                      </a:cubicBezTo>
                      <a:cubicBezTo>
                        <a:pt x="16" y="18"/>
                        <a:pt x="16" y="18"/>
                        <a:pt x="16" y="18"/>
                      </a:cubicBezTo>
                      <a:cubicBezTo>
                        <a:pt x="16" y="18"/>
                        <a:pt x="15" y="21"/>
                        <a:pt x="15" y="23"/>
                      </a:cubicBezTo>
                      <a:cubicBezTo>
                        <a:pt x="15" y="22"/>
                        <a:pt x="15" y="23"/>
                        <a:pt x="15" y="22"/>
                      </a:cubicBezTo>
                      <a:cubicBezTo>
                        <a:pt x="16" y="21"/>
                        <a:pt x="16" y="21"/>
                        <a:pt x="16" y="21"/>
                      </a:cubicBezTo>
                      <a:cubicBezTo>
                        <a:pt x="16" y="22"/>
                        <a:pt x="17" y="15"/>
                        <a:pt x="17" y="15"/>
                      </a:cubicBezTo>
                      <a:cubicBezTo>
                        <a:pt x="17" y="16"/>
                        <a:pt x="16" y="21"/>
                        <a:pt x="16" y="22"/>
                      </a:cubicBezTo>
                      <a:cubicBezTo>
                        <a:pt x="16" y="19"/>
                        <a:pt x="18" y="11"/>
                        <a:pt x="18" y="9"/>
                      </a:cubicBezTo>
                      <a:cubicBezTo>
                        <a:pt x="18" y="10"/>
                        <a:pt x="18" y="10"/>
                        <a:pt x="18" y="10"/>
                      </a:cubicBezTo>
                      <a:cubicBezTo>
                        <a:pt x="18" y="9"/>
                        <a:pt x="18" y="9"/>
                        <a:pt x="18" y="9"/>
                      </a:cubicBezTo>
                      <a:cubicBezTo>
                        <a:pt x="18" y="12"/>
                        <a:pt x="16" y="19"/>
                        <a:pt x="16" y="22"/>
                      </a:cubicBezTo>
                      <a:cubicBezTo>
                        <a:pt x="16" y="23"/>
                        <a:pt x="16" y="24"/>
                        <a:pt x="16" y="24"/>
                      </a:cubicBezTo>
                      <a:cubicBezTo>
                        <a:pt x="16" y="25"/>
                        <a:pt x="15" y="25"/>
                        <a:pt x="15" y="26"/>
                      </a:cubicBezTo>
                      <a:cubicBezTo>
                        <a:pt x="16" y="26"/>
                        <a:pt x="16" y="26"/>
                        <a:pt x="16" y="26"/>
                      </a:cubicBezTo>
                      <a:cubicBezTo>
                        <a:pt x="16" y="24"/>
                        <a:pt x="16" y="24"/>
                        <a:pt x="16" y="21"/>
                      </a:cubicBezTo>
                      <a:cubicBezTo>
                        <a:pt x="16" y="24"/>
                        <a:pt x="16" y="24"/>
                        <a:pt x="16" y="24"/>
                      </a:cubicBezTo>
                      <a:cubicBezTo>
                        <a:pt x="16" y="22"/>
                        <a:pt x="17" y="17"/>
                        <a:pt x="17" y="17"/>
                      </a:cubicBezTo>
                      <a:cubicBezTo>
                        <a:pt x="17" y="18"/>
                        <a:pt x="16" y="22"/>
                        <a:pt x="16" y="23"/>
                      </a:cubicBezTo>
                      <a:cubicBezTo>
                        <a:pt x="16" y="22"/>
                        <a:pt x="17" y="21"/>
                        <a:pt x="17" y="22"/>
                      </a:cubicBezTo>
                      <a:cubicBezTo>
                        <a:pt x="16" y="23"/>
                        <a:pt x="16" y="23"/>
                        <a:pt x="16" y="23"/>
                      </a:cubicBezTo>
                      <a:cubicBezTo>
                        <a:pt x="16" y="24"/>
                        <a:pt x="17" y="20"/>
                        <a:pt x="17" y="22"/>
                      </a:cubicBezTo>
                      <a:cubicBezTo>
                        <a:pt x="17" y="22"/>
                        <a:pt x="16" y="26"/>
                        <a:pt x="17" y="24"/>
                      </a:cubicBezTo>
                      <a:cubicBezTo>
                        <a:pt x="17" y="21"/>
                        <a:pt x="18" y="12"/>
                        <a:pt x="19" y="9"/>
                      </a:cubicBezTo>
                      <a:cubicBezTo>
                        <a:pt x="19" y="10"/>
                        <a:pt x="19" y="12"/>
                        <a:pt x="18" y="14"/>
                      </a:cubicBezTo>
                      <a:cubicBezTo>
                        <a:pt x="18" y="16"/>
                        <a:pt x="18" y="19"/>
                        <a:pt x="17" y="21"/>
                      </a:cubicBezTo>
                      <a:cubicBezTo>
                        <a:pt x="17" y="21"/>
                        <a:pt x="17" y="20"/>
                        <a:pt x="18" y="20"/>
                      </a:cubicBezTo>
                      <a:cubicBezTo>
                        <a:pt x="17" y="20"/>
                        <a:pt x="17" y="22"/>
                        <a:pt x="17" y="22"/>
                      </a:cubicBezTo>
                      <a:cubicBezTo>
                        <a:pt x="18" y="19"/>
                        <a:pt x="17" y="22"/>
                        <a:pt x="18" y="19"/>
                      </a:cubicBezTo>
                      <a:cubicBezTo>
                        <a:pt x="18" y="18"/>
                        <a:pt x="18" y="20"/>
                        <a:pt x="18" y="20"/>
                      </a:cubicBezTo>
                      <a:cubicBezTo>
                        <a:pt x="18" y="18"/>
                        <a:pt x="19" y="14"/>
                        <a:pt x="19" y="13"/>
                      </a:cubicBezTo>
                      <a:cubicBezTo>
                        <a:pt x="19" y="14"/>
                        <a:pt x="19" y="15"/>
                        <a:pt x="19" y="15"/>
                      </a:cubicBezTo>
                      <a:cubicBezTo>
                        <a:pt x="19" y="15"/>
                        <a:pt x="19" y="17"/>
                        <a:pt x="19" y="17"/>
                      </a:cubicBezTo>
                      <a:cubicBezTo>
                        <a:pt x="19" y="17"/>
                        <a:pt x="19" y="18"/>
                        <a:pt x="19" y="19"/>
                      </a:cubicBezTo>
                      <a:cubicBezTo>
                        <a:pt x="19" y="19"/>
                        <a:pt x="19" y="18"/>
                        <a:pt x="19" y="18"/>
                      </a:cubicBezTo>
                      <a:cubicBezTo>
                        <a:pt x="19" y="20"/>
                        <a:pt x="19" y="18"/>
                        <a:pt x="18" y="21"/>
                      </a:cubicBezTo>
                      <a:cubicBezTo>
                        <a:pt x="19" y="19"/>
                        <a:pt x="19" y="19"/>
                        <a:pt x="19" y="18"/>
                      </a:cubicBezTo>
                      <a:cubicBezTo>
                        <a:pt x="19" y="15"/>
                        <a:pt x="19" y="17"/>
                        <a:pt x="19" y="18"/>
                      </a:cubicBezTo>
                      <a:cubicBezTo>
                        <a:pt x="19" y="15"/>
                        <a:pt x="20" y="11"/>
                        <a:pt x="20" y="10"/>
                      </a:cubicBezTo>
                      <a:cubicBezTo>
                        <a:pt x="20" y="9"/>
                        <a:pt x="20" y="12"/>
                        <a:pt x="20" y="12"/>
                      </a:cubicBezTo>
                      <a:cubicBezTo>
                        <a:pt x="20" y="12"/>
                        <a:pt x="21" y="6"/>
                        <a:pt x="21" y="8"/>
                      </a:cubicBezTo>
                      <a:cubicBezTo>
                        <a:pt x="21" y="10"/>
                        <a:pt x="20" y="12"/>
                        <a:pt x="20" y="14"/>
                      </a:cubicBezTo>
                      <a:cubicBezTo>
                        <a:pt x="20" y="15"/>
                        <a:pt x="20" y="13"/>
                        <a:pt x="20" y="13"/>
                      </a:cubicBezTo>
                      <a:cubicBezTo>
                        <a:pt x="20" y="14"/>
                        <a:pt x="20" y="14"/>
                        <a:pt x="20" y="14"/>
                      </a:cubicBezTo>
                      <a:cubicBezTo>
                        <a:pt x="20" y="14"/>
                        <a:pt x="20" y="15"/>
                        <a:pt x="20" y="14"/>
                      </a:cubicBezTo>
                      <a:cubicBezTo>
                        <a:pt x="20" y="16"/>
                        <a:pt x="20" y="15"/>
                        <a:pt x="20" y="17"/>
                      </a:cubicBezTo>
                      <a:cubicBezTo>
                        <a:pt x="20" y="16"/>
                        <a:pt x="20" y="15"/>
                        <a:pt x="21" y="14"/>
                      </a:cubicBezTo>
                      <a:cubicBezTo>
                        <a:pt x="20" y="15"/>
                        <a:pt x="20" y="15"/>
                        <a:pt x="20" y="15"/>
                      </a:cubicBezTo>
                      <a:cubicBezTo>
                        <a:pt x="21" y="13"/>
                        <a:pt x="21" y="12"/>
                        <a:pt x="21" y="11"/>
                      </a:cubicBezTo>
                      <a:cubicBezTo>
                        <a:pt x="21" y="10"/>
                        <a:pt x="21" y="8"/>
                        <a:pt x="21" y="9"/>
                      </a:cubicBezTo>
                      <a:cubicBezTo>
                        <a:pt x="21" y="12"/>
                        <a:pt x="21" y="12"/>
                        <a:pt x="21" y="12"/>
                      </a:cubicBezTo>
                      <a:cubicBezTo>
                        <a:pt x="21" y="11"/>
                        <a:pt x="21" y="10"/>
                        <a:pt x="21" y="11"/>
                      </a:cubicBezTo>
                      <a:cubicBezTo>
                        <a:pt x="21" y="10"/>
                        <a:pt x="21" y="14"/>
                        <a:pt x="21" y="11"/>
                      </a:cubicBezTo>
                      <a:cubicBezTo>
                        <a:pt x="22" y="9"/>
                        <a:pt x="22" y="9"/>
                        <a:pt x="22" y="9"/>
                      </a:cubicBezTo>
                      <a:cubicBezTo>
                        <a:pt x="22" y="8"/>
                        <a:pt x="22" y="6"/>
                        <a:pt x="22" y="6"/>
                      </a:cubicBezTo>
                      <a:cubicBezTo>
                        <a:pt x="22" y="4"/>
                        <a:pt x="22" y="7"/>
                        <a:pt x="22" y="4"/>
                      </a:cubicBezTo>
                      <a:cubicBezTo>
                        <a:pt x="22" y="7"/>
                        <a:pt x="22" y="4"/>
                        <a:pt x="22" y="7"/>
                      </a:cubicBezTo>
                      <a:cubicBezTo>
                        <a:pt x="22" y="4"/>
                        <a:pt x="22" y="6"/>
                        <a:pt x="22" y="3"/>
                      </a:cubicBezTo>
                      <a:cubicBezTo>
                        <a:pt x="22" y="4"/>
                        <a:pt x="22" y="5"/>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6"/>
                        <a:pt x="22" y="6"/>
                      </a:cubicBezTo>
                      <a:cubicBezTo>
                        <a:pt x="21" y="8"/>
                        <a:pt x="21" y="8"/>
                        <a:pt x="21" y="9"/>
                      </a:cubicBezTo>
                      <a:cubicBezTo>
                        <a:pt x="21" y="9"/>
                        <a:pt x="21" y="8"/>
                        <a:pt x="21" y="7"/>
                      </a:cubicBezTo>
                      <a:cubicBezTo>
                        <a:pt x="21" y="9"/>
                        <a:pt x="21" y="9"/>
                        <a:pt x="21" y="9"/>
                      </a:cubicBezTo>
                      <a:cubicBezTo>
                        <a:pt x="21" y="7"/>
                        <a:pt x="21" y="6"/>
                        <a:pt x="22" y="5"/>
                      </a:cubicBezTo>
                      <a:cubicBezTo>
                        <a:pt x="22" y="5"/>
                        <a:pt x="22" y="5"/>
                        <a:pt x="22" y="5"/>
                      </a:cubicBezTo>
                      <a:cubicBezTo>
                        <a:pt x="22" y="4"/>
                        <a:pt x="22" y="3"/>
                        <a:pt x="21" y="4"/>
                      </a:cubicBezTo>
                      <a:cubicBezTo>
                        <a:pt x="21" y="4"/>
                        <a:pt x="21" y="6"/>
                        <a:pt x="21" y="4"/>
                      </a:cubicBezTo>
                      <a:cubicBezTo>
                        <a:pt x="21" y="6"/>
                        <a:pt x="21" y="6"/>
                        <a:pt x="21" y="6"/>
                      </a:cubicBezTo>
                      <a:cubicBezTo>
                        <a:pt x="21" y="5"/>
                        <a:pt x="21" y="5"/>
                        <a:pt x="21" y="5"/>
                      </a:cubicBezTo>
                      <a:cubicBezTo>
                        <a:pt x="21" y="5"/>
                        <a:pt x="20" y="8"/>
                        <a:pt x="21" y="5"/>
                      </a:cubicBezTo>
                      <a:cubicBezTo>
                        <a:pt x="20" y="5"/>
                        <a:pt x="20" y="6"/>
                        <a:pt x="20" y="5"/>
                      </a:cubicBezTo>
                      <a:cubicBezTo>
                        <a:pt x="20" y="4"/>
                        <a:pt x="20" y="4"/>
                        <a:pt x="20" y="4"/>
                      </a:cubicBezTo>
                      <a:cubicBezTo>
                        <a:pt x="20" y="4"/>
                        <a:pt x="20" y="2"/>
                        <a:pt x="20" y="4"/>
                      </a:cubicBezTo>
                      <a:cubicBezTo>
                        <a:pt x="21" y="0"/>
                        <a:pt x="20" y="3"/>
                        <a:pt x="20" y="2"/>
                      </a:cubicBezTo>
                      <a:cubicBezTo>
                        <a:pt x="20" y="4"/>
                        <a:pt x="20" y="4"/>
                        <a:pt x="20" y="4"/>
                      </a:cubicBezTo>
                      <a:cubicBezTo>
                        <a:pt x="20" y="4"/>
                        <a:pt x="19" y="4"/>
                        <a:pt x="19" y="5"/>
                      </a:cubicBezTo>
                      <a:cubicBezTo>
                        <a:pt x="19" y="7"/>
                        <a:pt x="19" y="7"/>
                        <a:pt x="19" y="7"/>
                      </a:cubicBezTo>
                      <a:cubicBezTo>
                        <a:pt x="19" y="8"/>
                        <a:pt x="19" y="6"/>
                        <a:pt x="19" y="6"/>
                      </a:cubicBezTo>
                      <a:cubicBezTo>
                        <a:pt x="19" y="5"/>
                        <a:pt x="19" y="5"/>
                        <a:pt x="19" y="6"/>
                      </a:cubicBezTo>
                      <a:cubicBezTo>
                        <a:pt x="19" y="2"/>
                        <a:pt x="18" y="9"/>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6"/>
                      </a:cubicBezTo>
                      <a:cubicBezTo>
                        <a:pt x="18" y="6"/>
                        <a:pt x="18" y="6"/>
                        <a:pt x="18" y="6"/>
                      </a:cubicBezTo>
                      <a:cubicBezTo>
                        <a:pt x="18" y="4"/>
                        <a:pt x="18" y="4"/>
                        <a:pt x="18" y="4"/>
                      </a:cubicBezTo>
                      <a:cubicBezTo>
                        <a:pt x="18" y="4"/>
                        <a:pt x="18" y="4"/>
                        <a:pt x="18" y="4"/>
                      </a:cubicBezTo>
                      <a:cubicBezTo>
                        <a:pt x="18" y="4"/>
                        <a:pt x="18" y="5"/>
                        <a:pt x="18" y="7"/>
                      </a:cubicBezTo>
                      <a:cubicBezTo>
                        <a:pt x="18" y="7"/>
                        <a:pt x="18" y="7"/>
                        <a:pt x="18" y="8"/>
                      </a:cubicBezTo>
                      <a:cubicBezTo>
                        <a:pt x="18" y="5"/>
                        <a:pt x="17" y="9"/>
                        <a:pt x="18" y="6"/>
                      </a:cubicBezTo>
                      <a:cubicBezTo>
                        <a:pt x="18" y="7"/>
                        <a:pt x="18" y="7"/>
                        <a:pt x="17" y="10"/>
                      </a:cubicBezTo>
                      <a:cubicBezTo>
                        <a:pt x="17" y="10"/>
                        <a:pt x="17" y="9"/>
                        <a:pt x="17" y="9"/>
                      </a:cubicBezTo>
                      <a:cubicBezTo>
                        <a:pt x="17" y="9"/>
                        <a:pt x="17" y="9"/>
                        <a:pt x="17" y="10"/>
                      </a:cubicBezTo>
                      <a:cubicBezTo>
                        <a:pt x="17" y="7"/>
                        <a:pt x="17" y="7"/>
                        <a:pt x="17" y="7"/>
                      </a:cubicBezTo>
                      <a:cubicBezTo>
                        <a:pt x="17" y="10"/>
                        <a:pt x="17" y="10"/>
                        <a:pt x="17" y="10"/>
                      </a:cubicBezTo>
                      <a:cubicBezTo>
                        <a:pt x="17" y="9"/>
                        <a:pt x="17" y="8"/>
                        <a:pt x="17" y="6"/>
                      </a:cubicBezTo>
                      <a:cubicBezTo>
                        <a:pt x="17" y="9"/>
                        <a:pt x="17" y="7"/>
                        <a:pt x="16" y="10"/>
                      </a:cubicBezTo>
                      <a:cubicBezTo>
                        <a:pt x="17" y="9"/>
                        <a:pt x="17" y="9"/>
                        <a:pt x="17" y="9"/>
                      </a:cubicBezTo>
                      <a:cubicBezTo>
                        <a:pt x="17" y="9"/>
                        <a:pt x="16" y="11"/>
                        <a:pt x="16" y="9"/>
                      </a:cubicBezTo>
                      <a:cubicBezTo>
                        <a:pt x="17" y="6"/>
                        <a:pt x="16" y="9"/>
                        <a:pt x="16" y="6"/>
                      </a:cubicBezTo>
                      <a:cubicBezTo>
                        <a:pt x="15" y="11"/>
                        <a:pt x="16" y="4"/>
                        <a:pt x="16" y="8"/>
                      </a:cubicBezTo>
                      <a:cubicBezTo>
                        <a:pt x="16" y="6"/>
                        <a:pt x="16" y="6"/>
                        <a:pt x="16" y="5"/>
                      </a:cubicBezTo>
                      <a:cubicBezTo>
                        <a:pt x="16" y="6"/>
                        <a:pt x="16" y="3"/>
                        <a:pt x="16" y="6"/>
                      </a:cubicBezTo>
                      <a:cubicBezTo>
                        <a:pt x="16" y="5"/>
                        <a:pt x="16" y="5"/>
                        <a:pt x="16" y="4"/>
                      </a:cubicBezTo>
                      <a:cubicBezTo>
                        <a:pt x="16" y="4"/>
                        <a:pt x="16" y="5"/>
                        <a:pt x="16" y="4"/>
                      </a:cubicBezTo>
                      <a:cubicBezTo>
                        <a:pt x="16" y="4"/>
                        <a:pt x="16" y="3"/>
                        <a:pt x="16" y="3"/>
                      </a:cubicBezTo>
                      <a:cubicBezTo>
                        <a:pt x="16" y="3"/>
                        <a:pt x="16" y="6"/>
                        <a:pt x="15" y="9"/>
                      </a:cubicBezTo>
                      <a:cubicBezTo>
                        <a:pt x="15" y="8"/>
                        <a:pt x="15" y="8"/>
                        <a:pt x="15" y="10"/>
                      </a:cubicBezTo>
                      <a:cubicBezTo>
                        <a:pt x="15" y="9"/>
                        <a:pt x="15" y="8"/>
                        <a:pt x="15" y="8"/>
                      </a:cubicBezTo>
                      <a:cubicBezTo>
                        <a:pt x="15" y="8"/>
                        <a:pt x="15" y="6"/>
                        <a:pt x="15" y="9"/>
                      </a:cubicBezTo>
                      <a:cubicBezTo>
                        <a:pt x="15" y="8"/>
                        <a:pt x="15" y="9"/>
                        <a:pt x="15" y="9"/>
                      </a:cubicBezTo>
                      <a:cubicBezTo>
                        <a:pt x="14" y="9"/>
                        <a:pt x="14" y="8"/>
                        <a:pt x="14" y="9"/>
                      </a:cubicBezTo>
                      <a:cubicBezTo>
                        <a:pt x="14" y="9"/>
                        <a:pt x="14" y="9"/>
                        <a:pt x="14" y="9"/>
                      </a:cubicBezTo>
                      <a:cubicBezTo>
                        <a:pt x="14" y="12"/>
                        <a:pt x="14" y="10"/>
                        <a:pt x="14" y="10"/>
                      </a:cubicBezTo>
                      <a:cubicBezTo>
                        <a:pt x="14" y="10"/>
                        <a:pt x="14" y="10"/>
                        <a:pt x="14" y="10"/>
                      </a:cubicBezTo>
                      <a:cubicBezTo>
                        <a:pt x="14" y="8"/>
                        <a:pt x="14" y="11"/>
                        <a:pt x="14" y="8"/>
                      </a:cubicBezTo>
                      <a:cubicBezTo>
                        <a:pt x="14" y="10"/>
                        <a:pt x="14" y="10"/>
                        <a:pt x="14" y="10"/>
                      </a:cubicBezTo>
                      <a:cubicBezTo>
                        <a:pt x="13" y="14"/>
                        <a:pt x="14" y="8"/>
                        <a:pt x="13" y="9"/>
                      </a:cubicBezTo>
                      <a:cubicBezTo>
                        <a:pt x="13" y="10"/>
                        <a:pt x="13" y="10"/>
                        <a:pt x="13" y="10"/>
                      </a:cubicBezTo>
                      <a:cubicBezTo>
                        <a:pt x="13" y="12"/>
                        <a:pt x="14" y="5"/>
                        <a:pt x="14" y="4"/>
                      </a:cubicBezTo>
                      <a:cubicBezTo>
                        <a:pt x="14" y="4"/>
                        <a:pt x="14" y="4"/>
                        <a:pt x="14" y="3"/>
                      </a:cubicBezTo>
                      <a:cubicBezTo>
                        <a:pt x="15" y="1"/>
                        <a:pt x="14" y="6"/>
                        <a:pt x="14" y="6"/>
                      </a:cubicBezTo>
                      <a:cubicBezTo>
                        <a:pt x="14" y="5"/>
                        <a:pt x="14" y="3"/>
                        <a:pt x="14" y="3"/>
                      </a:cubicBezTo>
                      <a:cubicBezTo>
                        <a:pt x="15" y="2"/>
                        <a:pt x="13" y="7"/>
                        <a:pt x="14" y="5"/>
                      </a:cubicBezTo>
                      <a:cubicBezTo>
                        <a:pt x="14" y="6"/>
                        <a:pt x="13" y="7"/>
                        <a:pt x="13" y="7"/>
                      </a:cubicBezTo>
                      <a:cubicBezTo>
                        <a:pt x="13" y="8"/>
                        <a:pt x="14" y="3"/>
                        <a:pt x="13" y="7"/>
                      </a:cubicBezTo>
                      <a:cubicBezTo>
                        <a:pt x="13" y="6"/>
                        <a:pt x="13" y="6"/>
                        <a:pt x="13" y="6"/>
                      </a:cubicBezTo>
                      <a:cubicBezTo>
                        <a:pt x="13" y="7"/>
                        <a:pt x="13" y="7"/>
                        <a:pt x="12" y="9"/>
                      </a:cubicBezTo>
                      <a:cubicBezTo>
                        <a:pt x="14" y="2"/>
                        <a:pt x="11" y="12"/>
                        <a:pt x="12" y="6"/>
                      </a:cubicBezTo>
                      <a:cubicBezTo>
                        <a:pt x="12" y="6"/>
                        <a:pt x="12" y="6"/>
                        <a:pt x="12" y="6"/>
                      </a:cubicBezTo>
                      <a:cubicBezTo>
                        <a:pt x="12" y="6"/>
                        <a:pt x="12" y="6"/>
                        <a:pt x="12" y="6"/>
                      </a:cubicBezTo>
                      <a:cubicBezTo>
                        <a:pt x="12" y="5"/>
                        <a:pt x="12" y="7"/>
                        <a:pt x="12" y="8"/>
                      </a:cubicBezTo>
                      <a:cubicBezTo>
                        <a:pt x="12" y="8"/>
                        <a:pt x="12" y="7"/>
                        <a:pt x="12" y="7"/>
                      </a:cubicBezTo>
                      <a:cubicBezTo>
                        <a:pt x="12" y="6"/>
                        <a:pt x="12" y="6"/>
                        <a:pt x="11" y="9"/>
                      </a:cubicBezTo>
                      <a:cubicBezTo>
                        <a:pt x="11" y="7"/>
                        <a:pt x="11" y="7"/>
                        <a:pt x="11" y="7"/>
                      </a:cubicBezTo>
                      <a:cubicBezTo>
                        <a:pt x="11" y="8"/>
                        <a:pt x="12" y="4"/>
                        <a:pt x="11" y="6"/>
                      </a:cubicBezTo>
                      <a:cubicBezTo>
                        <a:pt x="11" y="6"/>
                        <a:pt x="11" y="5"/>
                        <a:pt x="11" y="5"/>
                      </a:cubicBezTo>
                      <a:cubicBezTo>
                        <a:pt x="11" y="7"/>
                        <a:pt x="12" y="0"/>
                        <a:pt x="10" y="7"/>
                      </a:cubicBezTo>
                      <a:cubicBezTo>
                        <a:pt x="10" y="8"/>
                        <a:pt x="10" y="8"/>
                        <a:pt x="10" y="8"/>
                      </a:cubicBezTo>
                      <a:cubicBezTo>
                        <a:pt x="10" y="9"/>
                        <a:pt x="9" y="11"/>
                        <a:pt x="9" y="12"/>
                      </a:cubicBezTo>
                      <a:cubicBezTo>
                        <a:pt x="9" y="13"/>
                        <a:pt x="9" y="10"/>
                        <a:pt x="9" y="10"/>
                      </a:cubicBezTo>
                      <a:cubicBezTo>
                        <a:pt x="9" y="10"/>
                        <a:pt x="9" y="10"/>
                        <a:pt x="9" y="10"/>
                      </a:cubicBezTo>
                      <a:cubicBezTo>
                        <a:pt x="10" y="7"/>
                        <a:pt x="9" y="9"/>
                        <a:pt x="10" y="7"/>
                      </a:cubicBezTo>
                      <a:cubicBezTo>
                        <a:pt x="10" y="7"/>
                        <a:pt x="10" y="5"/>
                        <a:pt x="10" y="4"/>
                      </a:cubicBezTo>
                      <a:cubicBezTo>
                        <a:pt x="9" y="7"/>
                        <a:pt x="9" y="7"/>
                        <a:pt x="9" y="7"/>
                      </a:cubicBezTo>
                      <a:cubicBezTo>
                        <a:pt x="9" y="7"/>
                        <a:pt x="9" y="7"/>
                        <a:pt x="9" y="7"/>
                      </a:cubicBezTo>
                      <a:cubicBezTo>
                        <a:pt x="9" y="6"/>
                        <a:pt x="9" y="5"/>
                        <a:pt x="9" y="5"/>
                      </a:cubicBezTo>
                      <a:cubicBezTo>
                        <a:pt x="10" y="3"/>
                        <a:pt x="9" y="6"/>
                        <a:pt x="9" y="7"/>
                      </a:cubicBezTo>
                      <a:cubicBezTo>
                        <a:pt x="9" y="6"/>
                        <a:pt x="10" y="3"/>
                        <a:pt x="10" y="3"/>
                      </a:cubicBezTo>
                      <a:cubicBezTo>
                        <a:pt x="10" y="4"/>
                        <a:pt x="10" y="4"/>
                        <a:pt x="10" y="4"/>
                      </a:cubicBezTo>
                      <a:cubicBezTo>
                        <a:pt x="10" y="4"/>
                        <a:pt x="10" y="4"/>
                        <a:pt x="10" y="4"/>
                      </a:cubicBezTo>
                      <a:cubicBezTo>
                        <a:pt x="9" y="5"/>
                        <a:pt x="9" y="6"/>
                        <a:pt x="9" y="6"/>
                      </a:cubicBezTo>
                      <a:cubicBezTo>
                        <a:pt x="9" y="6"/>
                        <a:pt x="9" y="4"/>
                        <a:pt x="9" y="4"/>
                      </a:cubicBezTo>
                      <a:cubicBezTo>
                        <a:pt x="9" y="4"/>
                        <a:pt x="9" y="4"/>
                        <a:pt x="9" y="4"/>
                      </a:cubicBezTo>
                      <a:cubicBezTo>
                        <a:pt x="9" y="4"/>
                        <a:pt x="9" y="4"/>
                        <a:pt x="9" y="4"/>
                      </a:cubicBezTo>
                      <a:cubicBezTo>
                        <a:pt x="9" y="6"/>
                        <a:pt x="9" y="6"/>
                        <a:pt x="9" y="6"/>
                      </a:cubicBezTo>
                      <a:cubicBezTo>
                        <a:pt x="8" y="7"/>
                        <a:pt x="9" y="6"/>
                        <a:pt x="8" y="9"/>
                      </a:cubicBezTo>
                      <a:cubicBezTo>
                        <a:pt x="9" y="5"/>
                        <a:pt x="8" y="7"/>
                        <a:pt x="8" y="6"/>
                      </a:cubicBezTo>
                      <a:cubicBezTo>
                        <a:pt x="8" y="7"/>
                        <a:pt x="7" y="7"/>
                        <a:pt x="7" y="7"/>
                      </a:cubicBezTo>
                      <a:cubicBezTo>
                        <a:pt x="7" y="8"/>
                        <a:pt x="7" y="10"/>
                        <a:pt x="7" y="10"/>
                      </a:cubicBezTo>
                      <a:cubicBezTo>
                        <a:pt x="8" y="5"/>
                        <a:pt x="7" y="7"/>
                        <a:pt x="8" y="4"/>
                      </a:cubicBezTo>
                      <a:cubicBezTo>
                        <a:pt x="7" y="6"/>
                        <a:pt x="8" y="4"/>
                        <a:pt x="7" y="8"/>
                      </a:cubicBezTo>
                      <a:cubicBezTo>
                        <a:pt x="7" y="7"/>
                        <a:pt x="7" y="6"/>
                        <a:pt x="8" y="5"/>
                      </a:cubicBezTo>
                      <a:cubicBezTo>
                        <a:pt x="7" y="7"/>
                        <a:pt x="8" y="3"/>
                        <a:pt x="7" y="4"/>
                      </a:cubicBezTo>
                      <a:cubicBezTo>
                        <a:pt x="7" y="4"/>
                        <a:pt x="7" y="6"/>
                        <a:pt x="6" y="6"/>
                      </a:cubicBezTo>
                      <a:cubicBezTo>
                        <a:pt x="7" y="3"/>
                        <a:pt x="7" y="3"/>
                        <a:pt x="7" y="3"/>
                      </a:cubicBezTo>
                      <a:cubicBezTo>
                        <a:pt x="7" y="3"/>
                        <a:pt x="6" y="7"/>
                        <a:pt x="7" y="5"/>
                      </a:cubicBezTo>
                      <a:cubicBezTo>
                        <a:pt x="7" y="5"/>
                        <a:pt x="6" y="6"/>
                        <a:pt x="6" y="6"/>
                      </a:cubicBezTo>
                      <a:cubicBezTo>
                        <a:pt x="7" y="3"/>
                        <a:pt x="4" y="9"/>
                        <a:pt x="6" y="2"/>
                      </a:cubicBezTo>
                      <a:cubicBezTo>
                        <a:pt x="6" y="4"/>
                        <a:pt x="6" y="4"/>
                        <a:pt x="6" y="4"/>
                      </a:cubicBezTo>
                      <a:cubicBezTo>
                        <a:pt x="5" y="4"/>
                        <a:pt x="5" y="5"/>
                        <a:pt x="5" y="6"/>
                      </a:cubicBezTo>
                      <a:cubicBezTo>
                        <a:pt x="5" y="4"/>
                        <a:pt x="5" y="4"/>
                        <a:pt x="5" y="4"/>
                      </a:cubicBezTo>
                      <a:cubicBezTo>
                        <a:pt x="4" y="6"/>
                        <a:pt x="5" y="4"/>
                        <a:pt x="4" y="6"/>
                      </a:cubicBezTo>
                      <a:cubicBezTo>
                        <a:pt x="4" y="6"/>
                        <a:pt x="4" y="6"/>
                        <a:pt x="4" y="6"/>
                      </a:cubicBezTo>
                      <a:cubicBezTo>
                        <a:pt x="3" y="9"/>
                        <a:pt x="2" y="12"/>
                        <a:pt x="1" y="16"/>
                      </a:cubicBezTo>
                      <a:cubicBezTo>
                        <a:pt x="2" y="13"/>
                        <a:pt x="0" y="21"/>
                        <a:pt x="1" y="16"/>
                      </a:cubicBezTo>
                      <a:cubicBezTo>
                        <a:pt x="1" y="17"/>
                        <a:pt x="1" y="17"/>
                        <a:pt x="1" y="18"/>
                      </a:cubicBezTo>
                      <a:cubicBezTo>
                        <a:pt x="1" y="16"/>
                        <a:pt x="1" y="16"/>
                        <a:pt x="1" y="17"/>
                      </a:cubicBezTo>
                      <a:cubicBezTo>
                        <a:pt x="1" y="17"/>
                        <a:pt x="1" y="17"/>
                        <a:pt x="1" y="17"/>
                      </a:cubicBezTo>
                      <a:cubicBezTo>
                        <a:pt x="1" y="17"/>
                        <a:pt x="1" y="19"/>
                        <a:pt x="1" y="20"/>
                      </a:cubicBezTo>
                      <a:cubicBezTo>
                        <a:pt x="2" y="18"/>
                        <a:pt x="2" y="18"/>
                        <a:pt x="2" y="18"/>
                      </a:cubicBezTo>
                      <a:cubicBezTo>
                        <a:pt x="2" y="18"/>
                        <a:pt x="1" y="19"/>
                        <a:pt x="1" y="19"/>
                      </a:cubicBezTo>
                      <a:cubicBezTo>
                        <a:pt x="2" y="17"/>
                        <a:pt x="1" y="19"/>
                        <a:pt x="2" y="16"/>
                      </a:cubicBezTo>
                      <a:cubicBezTo>
                        <a:pt x="1" y="20"/>
                        <a:pt x="3" y="16"/>
                        <a:pt x="1" y="20"/>
                      </a:cubicBezTo>
                      <a:cubicBezTo>
                        <a:pt x="1" y="20"/>
                        <a:pt x="2" y="18"/>
                        <a:pt x="2" y="18"/>
                      </a:cubicBezTo>
                      <a:cubicBezTo>
                        <a:pt x="2" y="19"/>
                        <a:pt x="2" y="19"/>
                        <a:pt x="2" y="19"/>
                      </a:cubicBezTo>
                      <a:cubicBezTo>
                        <a:pt x="2" y="18"/>
                        <a:pt x="2" y="18"/>
                        <a:pt x="2" y="18"/>
                      </a:cubicBezTo>
                      <a:cubicBezTo>
                        <a:pt x="2" y="18"/>
                        <a:pt x="2" y="20"/>
                        <a:pt x="2" y="21"/>
                      </a:cubicBezTo>
                      <a:cubicBezTo>
                        <a:pt x="2" y="21"/>
                        <a:pt x="1" y="21"/>
                        <a:pt x="1" y="21"/>
                      </a:cubicBezTo>
                      <a:cubicBezTo>
                        <a:pt x="1" y="22"/>
                        <a:pt x="2" y="21"/>
                        <a:pt x="2" y="21"/>
                      </a:cubicBezTo>
                      <a:cubicBezTo>
                        <a:pt x="2" y="20"/>
                        <a:pt x="2" y="20"/>
                        <a:pt x="2" y="20"/>
                      </a:cubicBezTo>
                      <a:cubicBezTo>
                        <a:pt x="2" y="19"/>
                        <a:pt x="2" y="21"/>
                        <a:pt x="3" y="19"/>
                      </a:cubicBezTo>
                      <a:cubicBezTo>
                        <a:pt x="4" y="18"/>
                        <a:pt x="4" y="18"/>
                        <a:pt x="4" y="18"/>
                      </a:cubicBezTo>
                      <a:cubicBezTo>
                        <a:pt x="4" y="16"/>
                        <a:pt x="3" y="19"/>
                        <a:pt x="4" y="18"/>
                      </a:cubicBezTo>
                      <a:cubicBezTo>
                        <a:pt x="4" y="18"/>
                        <a:pt x="4" y="18"/>
                        <a:pt x="4" y="18"/>
                      </a:cubicBezTo>
                      <a:cubicBezTo>
                        <a:pt x="4" y="18"/>
                        <a:pt x="4" y="17"/>
                        <a:pt x="4" y="17"/>
                      </a:cubicBezTo>
                      <a:cubicBezTo>
                        <a:pt x="4" y="18"/>
                        <a:pt x="4" y="19"/>
                        <a:pt x="3" y="20"/>
                      </a:cubicBezTo>
                      <a:cubicBezTo>
                        <a:pt x="4" y="19"/>
                        <a:pt x="4" y="19"/>
                        <a:pt x="5" y="16"/>
                      </a:cubicBezTo>
                      <a:cubicBezTo>
                        <a:pt x="5" y="17"/>
                        <a:pt x="5" y="17"/>
                        <a:pt x="5" y="17"/>
                      </a:cubicBezTo>
                      <a:cubicBezTo>
                        <a:pt x="5" y="16"/>
                        <a:pt x="5" y="15"/>
                        <a:pt x="5" y="15"/>
                      </a:cubicBezTo>
                      <a:cubicBezTo>
                        <a:pt x="5" y="16"/>
                        <a:pt x="5" y="17"/>
                        <a:pt x="4" y="19"/>
                      </a:cubicBezTo>
                      <a:cubicBezTo>
                        <a:pt x="4" y="22"/>
                        <a:pt x="6" y="16"/>
                        <a:pt x="4" y="20"/>
                      </a:cubicBezTo>
                      <a:cubicBezTo>
                        <a:pt x="6" y="16"/>
                        <a:pt x="5" y="18"/>
                        <a:pt x="5" y="17"/>
                      </a:cubicBezTo>
                      <a:cubicBezTo>
                        <a:pt x="5" y="16"/>
                        <a:pt x="6" y="14"/>
                        <a:pt x="6" y="15"/>
                      </a:cubicBezTo>
                      <a:cubicBezTo>
                        <a:pt x="6" y="15"/>
                        <a:pt x="5" y="20"/>
                        <a:pt x="5" y="20"/>
                      </a:cubicBezTo>
                      <a:cubicBezTo>
                        <a:pt x="5" y="20"/>
                        <a:pt x="5" y="20"/>
                        <a:pt x="5" y="20"/>
                      </a:cubicBezTo>
                      <a:cubicBezTo>
                        <a:pt x="5" y="21"/>
                        <a:pt x="5" y="19"/>
                        <a:pt x="5" y="20"/>
                      </a:cubicBezTo>
                      <a:cubicBezTo>
                        <a:pt x="6" y="18"/>
                        <a:pt x="5" y="21"/>
                        <a:pt x="6" y="18"/>
                      </a:cubicBezTo>
                      <a:cubicBezTo>
                        <a:pt x="5" y="18"/>
                        <a:pt x="5" y="18"/>
                        <a:pt x="5" y="18"/>
                      </a:cubicBezTo>
                      <a:cubicBezTo>
                        <a:pt x="6" y="17"/>
                        <a:pt x="7" y="14"/>
                        <a:pt x="7" y="16"/>
                      </a:cubicBezTo>
                      <a:cubicBezTo>
                        <a:pt x="6" y="16"/>
                        <a:pt x="6" y="17"/>
                        <a:pt x="6" y="18"/>
                      </a:cubicBezTo>
                      <a:cubicBezTo>
                        <a:pt x="6" y="18"/>
                        <a:pt x="6" y="17"/>
                        <a:pt x="6" y="18"/>
                      </a:cubicBezTo>
                      <a:cubicBezTo>
                        <a:pt x="5" y="21"/>
                        <a:pt x="6" y="19"/>
                        <a:pt x="5" y="21"/>
                      </a:cubicBezTo>
                      <a:cubicBezTo>
                        <a:pt x="5" y="22"/>
                        <a:pt x="6" y="19"/>
                        <a:pt x="5" y="22"/>
                      </a:cubicBezTo>
                      <a:cubicBezTo>
                        <a:pt x="6" y="18"/>
                        <a:pt x="5" y="23"/>
                        <a:pt x="6" y="19"/>
                      </a:cubicBezTo>
                      <a:cubicBezTo>
                        <a:pt x="5" y="21"/>
                        <a:pt x="5" y="21"/>
                        <a:pt x="5" y="21"/>
                      </a:cubicBezTo>
                      <a:cubicBezTo>
                        <a:pt x="5" y="21"/>
                        <a:pt x="6" y="20"/>
                        <a:pt x="6" y="20"/>
                      </a:cubicBezTo>
                      <a:cubicBezTo>
                        <a:pt x="5" y="22"/>
                        <a:pt x="5" y="22"/>
                        <a:pt x="5" y="22"/>
                      </a:cubicBezTo>
                      <a:cubicBezTo>
                        <a:pt x="6" y="20"/>
                        <a:pt x="5" y="24"/>
                        <a:pt x="5" y="23"/>
                      </a:cubicBezTo>
                      <a:cubicBezTo>
                        <a:pt x="5" y="23"/>
                        <a:pt x="6" y="21"/>
                        <a:pt x="6" y="20"/>
                      </a:cubicBezTo>
                      <a:cubicBezTo>
                        <a:pt x="7" y="17"/>
                        <a:pt x="5" y="24"/>
                        <a:pt x="5" y="24"/>
                      </a:cubicBezTo>
                      <a:cubicBezTo>
                        <a:pt x="5" y="24"/>
                        <a:pt x="5" y="23"/>
                        <a:pt x="6" y="22"/>
                      </a:cubicBezTo>
                      <a:cubicBezTo>
                        <a:pt x="6" y="22"/>
                        <a:pt x="6" y="23"/>
                        <a:pt x="5" y="24"/>
                      </a:cubicBezTo>
                      <a:cubicBezTo>
                        <a:pt x="6" y="23"/>
                        <a:pt x="6" y="22"/>
                        <a:pt x="6" y="21"/>
                      </a:cubicBezTo>
                      <a:cubicBezTo>
                        <a:pt x="6" y="23"/>
                        <a:pt x="7" y="20"/>
                        <a:pt x="7" y="19"/>
                      </a:cubicBezTo>
                      <a:cubicBezTo>
                        <a:pt x="6" y="21"/>
                        <a:pt x="6" y="21"/>
                        <a:pt x="6" y="21"/>
                      </a:cubicBezTo>
                      <a:cubicBezTo>
                        <a:pt x="6" y="22"/>
                        <a:pt x="7" y="17"/>
                        <a:pt x="7" y="19"/>
                      </a:cubicBezTo>
                      <a:cubicBezTo>
                        <a:pt x="6" y="21"/>
                        <a:pt x="6" y="21"/>
                        <a:pt x="6" y="21"/>
                      </a:cubicBezTo>
                      <a:cubicBezTo>
                        <a:pt x="7" y="21"/>
                        <a:pt x="7" y="21"/>
                        <a:pt x="7" y="21"/>
                      </a:cubicBezTo>
                      <a:cubicBezTo>
                        <a:pt x="6" y="23"/>
                        <a:pt x="6" y="23"/>
                        <a:pt x="6" y="23"/>
                      </a:cubicBezTo>
                      <a:cubicBezTo>
                        <a:pt x="7" y="21"/>
                        <a:pt x="7" y="22"/>
                        <a:pt x="7" y="22"/>
                      </a:cubicBezTo>
                      <a:cubicBezTo>
                        <a:pt x="7" y="21"/>
                        <a:pt x="7" y="19"/>
                        <a:pt x="8" y="19"/>
                      </a:cubicBezTo>
                      <a:cubicBezTo>
                        <a:pt x="7" y="20"/>
                        <a:pt x="7" y="21"/>
                        <a:pt x="7" y="20"/>
                      </a:cubicBezTo>
                      <a:cubicBezTo>
                        <a:pt x="7" y="22"/>
                        <a:pt x="7" y="23"/>
                        <a:pt x="7" y="21"/>
                      </a:cubicBezTo>
                      <a:cubicBezTo>
                        <a:pt x="7" y="22"/>
                        <a:pt x="7" y="22"/>
                        <a:pt x="6" y="23"/>
                      </a:cubicBezTo>
                      <a:cubicBezTo>
                        <a:pt x="6" y="24"/>
                        <a:pt x="7" y="23"/>
                        <a:pt x="7" y="23"/>
                      </a:cubicBezTo>
                      <a:cubicBezTo>
                        <a:pt x="7" y="23"/>
                        <a:pt x="7" y="23"/>
                        <a:pt x="7" y="23"/>
                      </a:cubicBezTo>
                      <a:cubicBezTo>
                        <a:pt x="8" y="20"/>
                        <a:pt x="8" y="20"/>
                        <a:pt x="8" y="20"/>
                      </a:cubicBezTo>
                      <a:cubicBezTo>
                        <a:pt x="7" y="21"/>
                        <a:pt x="7" y="22"/>
                        <a:pt x="7" y="22"/>
                      </a:cubicBezTo>
                      <a:cubicBezTo>
                        <a:pt x="7" y="22"/>
                        <a:pt x="7" y="21"/>
                        <a:pt x="7" y="21"/>
                      </a:cubicBezTo>
                      <a:cubicBezTo>
                        <a:pt x="7" y="22"/>
                        <a:pt x="7" y="24"/>
                        <a:pt x="6" y="25"/>
                      </a:cubicBezTo>
                      <a:cubicBezTo>
                        <a:pt x="7" y="23"/>
                        <a:pt x="7" y="23"/>
                        <a:pt x="7" y="23"/>
                      </a:cubicBezTo>
                      <a:cubicBezTo>
                        <a:pt x="7" y="24"/>
                        <a:pt x="7" y="25"/>
                        <a:pt x="7" y="26"/>
                      </a:cubicBezTo>
                      <a:cubicBezTo>
                        <a:pt x="6" y="26"/>
                        <a:pt x="8" y="23"/>
                        <a:pt x="7" y="24"/>
                      </a:cubicBezTo>
                      <a:cubicBezTo>
                        <a:pt x="7" y="24"/>
                        <a:pt x="8" y="23"/>
                        <a:pt x="8" y="23"/>
                      </a:cubicBezTo>
                      <a:cubicBezTo>
                        <a:pt x="8" y="23"/>
                        <a:pt x="7" y="25"/>
                        <a:pt x="8" y="23"/>
                      </a:cubicBezTo>
                      <a:cubicBezTo>
                        <a:pt x="7" y="26"/>
                        <a:pt x="7" y="26"/>
                        <a:pt x="7" y="26"/>
                      </a:cubicBezTo>
                      <a:cubicBezTo>
                        <a:pt x="8" y="25"/>
                        <a:pt x="8" y="23"/>
                        <a:pt x="9" y="22"/>
                      </a:cubicBezTo>
                      <a:cubicBezTo>
                        <a:pt x="9" y="21"/>
                        <a:pt x="8" y="24"/>
                        <a:pt x="8" y="25"/>
                      </a:cubicBezTo>
                      <a:cubicBezTo>
                        <a:pt x="8" y="23"/>
                        <a:pt x="9" y="21"/>
                        <a:pt x="9" y="23"/>
                      </a:cubicBezTo>
                      <a:cubicBezTo>
                        <a:pt x="9" y="23"/>
                        <a:pt x="9" y="23"/>
                        <a:pt x="9" y="23"/>
                      </a:cubicBezTo>
                      <a:close/>
                      <a:moveTo>
                        <a:pt x="10" y="22"/>
                      </a:moveTo>
                      <a:cubicBezTo>
                        <a:pt x="10" y="23"/>
                        <a:pt x="10" y="24"/>
                        <a:pt x="10" y="23"/>
                      </a:cubicBezTo>
                      <a:cubicBezTo>
                        <a:pt x="11" y="21"/>
                        <a:pt x="10" y="22"/>
                        <a:pt x="10" y="22"/>
                      </a:cubicBezTo>
                      <a:close/>
                      <a:moveTo>
                        <a:pt x="13" y="18"/>
                      </a:moveTo>
                      <a:cubicBezTo>
                        <a:pt x="13" y="19"/>
                        <a:pt x="13" y="18"/>
                        <a:pt x="13" y="18"/>
                      </a:cubicBezTo>
                      <a:cubicBezTo>
                        <a:pt x="14" y="18"/>
                        <a:pt x="14" y="18"/>
                        <a:pt x="13" y="18"/>
                      </a:cubicBezTo>
                      <a:close/>
                      <a:moveTo>
                        <a:pt x="21" y="6"/>
                      </a:moveTo>
                      <a:cubicBezTo>
                        <a:pt x="21" y="6"/>
                        <a:pt x="21" y="6"/>
                        <a:pt x="21" y="6"/>
                      </a:cubicBezTo>
                      <a:cubicBezTo>
                        <a:pt x="21" y="5"/>
                        <a:pt x="21" y="5"/>
                        <a:pt x="21" y="6"/>
                      </a:cubicBezTo>
                      <a:close/>
                      <a:moveTo>
                        <a:pt x="21" y="7"/>
                      </a:moveTo>
                      <a:cubicBezTo>
                        <a:pt x="21" y="6"/>
                        <a:pt x="21" y="6"/>
                        <a:pt x="21" y="6"/>
                      </a:cubicBezTo>
                      <a:cubicBezTo>
                        <a:pt x="21" y="6"/>
                        <a:pt x="21" y="6"/>
                        <a:pt x="21" y="6"/>
                      </a:cubicBezTo>
                      <a:cubicBezTo>
                        <a:pt x="21" y="7"/>
                        <a:pt x="21" y="7"/>
                        <a:pt x="21" y="7"/>
                      </a:cubicBezTo>
                      <a:close/>
                      <a:moveTo>
                        <a:pt x="9" y="5"/>
                      </a:moveTo>
                      <a:cubicBezTo>
                        <a:pt x="9" y="5"/>
                        <a:pt x="9" y="5"/>
                        <a:pt x="9" y="5"/>
                      </a:cubicBezTo>
                      <a:cubicBezTo>
                        <a:pt x="9" y="6"/>
                        <a:pt x="9" y="5"/>
                        <a:pt x="9" y="5"/>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2" name="Freeform 3566"/>
                <p:cNvSpPr>
                  <a:spLocks/>
                </p:cNvSpPr>
                <p:nvPr/>
              </p:nvSpPr>
              <p:spPr bwMode="auto">
                <a:xfrm>
                  <a:off x="5456" y="89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3" name="Rectangle 3567"/>
                <p:cNvSpPr>
                  <a:spLocks noChangeArrowheads="1"/>
                </p:cNvSpPr>
                <p:nvPr/>
              </p:nvSpPr>
              <p:spPr bwMode="auto">
                <a:xfrm>
                  <a:off x="5441" y="90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4" name="Freeform 3568"/>
                <p:cNvSpPr>
                  <a:spLocks/>
                </p:cNvSpPr>
                <p:nvPr/>
              </p:nvSpPr>
              <p:spPr bwMode="auto">
                <a:xfrm>
                  <a:off x="5465"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5" name="Freeform 3569"/>
                <p:cNvSpPr>
                  <a:spLocks/>
                </p:cNvSpPr>
                <p:nvPr/>
              </p:nvSpPr>
              <p:spPr bwMode="auto">
                <a:xfrm>
                  <a:off x="5477" y="8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6" name="Freeform 3570"/>
                <p:cNvSpPr>
                  <a:spLocks/>
                </p:cNvSpPr>
                <p:nvPr/>
              </p:nvSpPr>
              <p:spPr bwMode="auto">
                <a:xfrm>
                  <a:off x="5475" y="883"/>
                  <a:ext cx="2" cy="3"/>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7" name="Freeform 3571"/>
                <p:cNvSpPr>
                  <a:spLocks/>
                </p:cNvSpPr>
                <p:nvPr/>
              </p:nvSpPr>
              <p:spPr bwMode="auto">
                <a:xfrm>
                  <a:off x="5475" y="869"/>
                  <a:ext cx="2" cy="7"/>
                </a:xfrm>
                <a:custGeom>
                  <a:avLst/>
                  <a:gdLst>
                    <a:gd name="T0" fmla="*/ 1 w 1"/>
                    <a:gd name="T1" fmla="*/ 2 h 3"/>
                    <a:gd name="T2" fmla="*/ 1 w 1"/>
                    <a:gd name="T3" fmla="*/ 3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cubicBezTo>
                        <a:pt x="0" y="3"/>
                        <a:pt x="1" y="3"/>
                        <a:pt x="1" y="3"/>
                      </a:cubicBezTo>
                      <a:cubicBezTo>
                        <a:pt x="1" y="3"/>
                        <a:pt x="1" y="3"/>
                        <a:pt x="1" y="3"/>
                      </a:cubicBezTo>
                      <a:cubicBezTo>
                        <a:pt x="1" y="0"/>
                        <a:pt x="1" y="1"/>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8" name="Freeform 3572"/>
                <p:cNvSpPr>
                  <a:spLocks/>
                </p:cNvSpPr>
                <p:nvPr/>
              </p:nvSpPr>
              <p:spPr bwMode="auto">
                <a:xfrm>
                  <a:off x="5477" y="8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9" name="Freeform 3573"/>
                <p:cNvSpPr>
                  <a:spLocks/>
                </p:cNvSpPr>
                <p:nvPr/>
              </p:nvSpPr>
              <p:spPr bwMode="auto">
                <a:xfrm>
                  <a:off x="5475" y="855"/>
                  <a:ext cx="2" cy="12"/>
                </a:xfrm>
                <a:custGeom>
                  <a:avLst/>
                  <a:gdLst>
                    <a:gd name="T0" fmla="*/ 1 w 1"/>
                    <a:gd name="T1" fmla="*/ 3 h 5"/>
                    <a:gd name="T2" fmla="*/ 1 w 1"/>
                    <a:gd name="T3" fmla="*/ 2 h 5"/>
                    <a:gd name="T4" fmla="*/ 1 w 1"/>
                    <a:gd name="T5" fmla="*/ 3 h 5"/>
                  </a:gdLst>
                  <a:ahLst/>
                  <a:cxnLst>
                    <a:cxn ang="0">
                      <a:pos x="T0" y="T1"/>
                    </a:cxn>
                    <a:cxn ang="0">
                      <a:pos x="T2" y="T3"/>
                    </a:cxn>
                    <a:cxn ang="0">
                      <a:pos x="T4" y="T5"/>
                    </a:cxn>
                  </a:cxnLst>
                  <a:rect l="0" t="0" r="r" b="b"/>
                  <a:pathLst>
                    <a:path w="1" h="5">
                      <a:moveTo>
                        <a:pt x="1" y="3"/>
                      </a:moveTo>
                      <a:cubicBezTo>
                        <a:pt x="1" y="4"/>
                        <a:pt x="1" y="1"/>
                        <a:pt x="1" y="2"/>
                      </a:cubicBezTo>
                      <a:cubicBezTo>
                        <a:pt x="1" y="0"/>
                        <a:pt x="0" y="5"/>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0" name="Freeform 3574"/>
                <p:cNvSpPr>
                  <a:spLocks/>
                </p:cNvSpPr>
                <p:nvPr/>
              </p:nvSpPr>
              <p:spPr bwMode="auto">
                <a:xfrm>
                  <a:off x="5475" y="88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1" name="Freeform 3575"/>
                <p:cNvSpPr>
                  <a:spLocks/>
                </p:cNvSpPr>
                <p:nvPr/>
              </p:nvSpPr>
              <p:spPr bwMode="auto">
                <a:xfrm>
                  <a:off x="5475" y="88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2" name="Freeform 3576"/>
                <p:cNvSpPr>
                  <a:spLocks/>
                </p:cNvSpPr>
                <p:nvPr/>
              </p:nvSpPr>
              <p:spPr bwMode="auto">
                <a:xfrm>
                  <a:off x="5475" y="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3" name="Rectangle 3577"/>
                <p:cNvSpPr>
                  <a:spLocks noChangeArrowheads="1"/>
                </p:cNvSpPr>
                <p:nvPr/>
              </p:nvSpPr>
              <p:spPr bwMode="auto">
                <a:xfrm>
                  <a:off x="5475" y="886"/>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4" name="Freeform 3578"/>
                <p:cNvSpPr>
                  <a:spLocks/>
                </p:cNvSpPr>
                <p:nvPr/>
              </p:nvSpPr>
              <p:spPr bwMode="auto">
                <a:xfrm>
                  <a:off x="5470" y="88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5" name="Freeform 3579"/>
                <p:cNvSpPr>
                  <a:spLocks/>
                </p:cNvSpPr>
                <p:nvPr/>
              </p:nvSpPr>
              <p:spPr bwMode="auto">
                <a:xfrm>
                  <a:off x="5470" y="891"/>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1"/>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6" name="Freeform 3580"/>
                <p:cNvSpPr>
                  <a:spLocks/>
                </p:cNvSpPr>
                <p:nvPr/>
              </p:nvSpPr>
              <p:spPr bwMode="auto">
                <a:xfrm>
                  <a:off x="5470" y="895"/>
                  <a:ext cx="0" cy="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7" name="Freeform 3581"/>
                <p:cNvSpPr>
                  <a:spLocks/>
                </p:cNvSpPr>
                <p:nvPr/>
              </p:nvSpPr>
              <p:spPr bwMode="auto">
                <a:xfrm>
                  <a:off x="5467" y="879"/>
                  <a:ext cx="3" cy="9"/>
                </a:xfrm>
                <a:custGeom>
                  <a:avLst/>
                  <a:gdLst>
                    <a:gd name="T0" fmla="*/ 0 w 3"/>
                    <a:gd name="T1" fmla="*/ 9 h 9"/>
                    <a:gd name="T2" fmla="*/ 0 w 3"/>
                    <a:gd name="T3" fmla="*/ 9 h 9"/>
                    <a:gd name="T4" fmla="*/ 3 w 3"/>
                    <a:gd name="T5" fmla="*/ 0 h 9"/>
                    <a:gd name="T6" fmla="*/ 0 w 3"/>
                    <a:gd name="T7" fmla="*/ 9 h 9"/>
                  </a:gdLst>
                  <a:ahLst/>
                  <a:cxnLst>
                    <a:cxn ang="0">
                      <a:pos x="T0" y="T1"/>
                    </a:cxn>
                    <a:cxn ang="0">
                      <a:pos x="T2" y="T3"/>
                    </a:cxn>
                    <a:cxn ang="0">
                      <a:pos x="T4" y="T5"/>
                    </a:cxn>
                    <a:cxn ang="0">
                      <a:pos x="T6" y="T7"/>
                    </a:cxn>
                  </a:cxnLst>
                  <a:rect l="0" t="0" r="r" b="b"/>
                  <a:pathLst>
                    <a:path w="3" h="9">
                      <a:moveTo>
                        <a:pt x="0" y="9"/>
                      </a:moveTo>
                      <a:lnTo>
                        <a:pt x="0" y="9"/>
                      </a:lnTo>
                      <a:lnTo>
                        <a:pt x="3"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8" name="Freeform 3582"/>
                <p:cNvSpPr>
                  <a:spLocks/>
                </p:cNvSpPr>
                <p:nvPr/>
              </p:nvSpPr>
              <p:spPr bwMode="auto">
                <a:xfrm>
                  <a:off x="5460" y="902"/>
                  <a:ext cx="3"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1" y="1"/>
                        <a:pt x="0" y="2"/>
                      </a:cubicBezTo>
                      <a:cubicBezTo>
                        <a:pt x="1" y="1"/>
                        <a:pt x="1" y="1"/>
                        <a:pt x="1" y="0"/>
                      </a:cubicBezTo>
                      <a:cubicBezTo>
                        <a:pt x="0" y="1"/>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9" name="Freeform 3583"/>
                <p:cNvSpPr>
                  <a:spLocks/>
                </p:cNvSpPr>
                <p:nvPr/>
              </p:nvSpPr>
              <p:spPr bwMode="auto">
                <a:xfrm>
                  <a:off x="5463" y="900"/>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0" name="Freeform 3584"/>
                <p:cNvSpPr>
                  <a:spLocks/>
                </p:cNvSpPr>
                <p:nvPr/>
              </p:nvSpPr>
              <p:spPr bwMode="auto">
                <a:xfrm>
                  <a:off x="5439" y="85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1" name="Freeform 3585"/>
                <p:cNvSpPr>
                  <a:spLocks/>
                </p:cNvSpPr>
                <p:nvPr/>
              </p:nvSpPr>
              <p:spPr bwMode="auto">
                <a:xfrm>
                  <a:off x="5437" y="855"/>
                  <a:ext cx="2" cy="7"/>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0"/>
                        <a:pt x="1" y="0"/>
                        <a:pt x="1" y="0"/>
                      </a:cubicBezTo>
                      <a:cubicBezTo>
                        <a:pt x="0" y="2"/>
                        <a:pt x="0" y="2"/>
                        <a:pt x="0" y="2"/>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2" name="Freeform 3586"/>
                <p:cNvSpPr>
                  <a:spLocks/>
                </p:cNvSpPr>
                <p:nvPr/>
              </p:nvSpPr>
              <p:spPr bwMode="auto">
                <a:xfrm>
                  <a:off x="5449" y="912"/>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3" name="Freeform 3587"/>
                <p:cNvSpPr>
                  <a:spLocks/>
                </p:cNvSpPr>
                <p:nvPr/>
              </p:nvSpPr>
              <p:spPr bwMode="auto">
                <a:xfrm>
                  <a:off x="5446" y="905"/>
                  <a:ext cx="0" cy="4"/>
                </a:xfrm>
                <a:custGeom>
                  <a:avLst/>
                  <a:gdLst>
                    <a:gd name="T0" fmla="*/ 4 h 4"/>
                    <a:gd name="T1" fmla="*/ 4 h 4"/>
                    <a:gd name="T2" fmla="*/ 0 h 4"/>
                    <a:gd name="T3" fmla="*/ 4 h 4"/>
                  </a:gdLst>
                  <a:ahLst/>
                  <a:cxnLst>
                    <a:cxn ang="0">
                      <a:pos x="0" y="T0"/>
                    </a:cxn>
                    <a:cxn ang="0">
                      <a:pos x="0" y="T1"/>
                    </a:cxn>
                    <a:cxn ang="0">
                      <a:pos x="0" y="T2"/>
                    </a:cxn>
                    <a:cxn ang="0">
                      <a:pos x="0" y="T3"/>
                    </a:cxn>
                  </a:cxnLst>
                  <a:rect l="0" t="0" r="r" b="b"/>
                  <a:pathLst>
                    <a:path h="4">
                      <a:moveTo>
                        <a:pt x="0" y="4"/>
                      </a:moveTo>
                      <a:lnTo>
                        <a:pt x="0" y="4"/>
                      </a:lnTo>
                      <a:lnTo>
                        <a:pt x="0"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4" name="Freeform 3588"/>
                <p:cNvSpPr>
                  <a:spLocks/>
                </p:cNvSpPr>
                <p:nvPr/>
              </p:nvSpPr>
              <p:spPr bwMode="auto">
                <a:xfrm>
                  <a:off x="5441" y="909"/>
                  <a:ext cx="3" cy="8"/>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0" y="3"/>
                        <a:pt x="1" y="0"/>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5" name="Freeform 3589"/>
                <p:cNvSpPr>
                  <a:spLocks/>
                </p:cNvSpPr>
                <p:nvPr/>
              </p:nvSpPr>
              <p:spPr bwMode="auto">
                <a:xfrm>
                  <a:off x="5477"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6" name="Freeform 3590"/>
                <p:cNvSpPr>
                  <a:spLocks/>
                </p:cNvSpPr>
                <p:nvPr/>
              </p:nvSpPr>
              <p:spPr bwMode="auto">
                <a:xfrm>
                  <a:off x="5477" y="817"/>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7" name="Freeform 3591"/>
                <p:cNvSpPr>
                  <a:spLocks/>
                </p:cNvSpPr>
                <p:nvPr/>
              </p:nvSpPr>
              <p:spPr bwMode="auto">
                <a:xfrm>
                  <a:off x="5477" y="817"/>
                  <a:ext cx="0" cy="10"/>
                </a:xfrm>
                <a:custGeom>
                  <a:avLst/>
                  <a:gdLst>
                    <a:gd name="T0" fmla="*/ 1 h 4"/>
                    <a:gd name="T1" fmla="*/ 1 h 4"/>
                    <a:gd name="T2" fmla="*/ 2 h 4"/>
                    <a:gd name="T3" fmla="*/ 0 h 4"/>
                    <a:gd name="T4" fmla="*/ 1 h 4"/>
                  </a:gdLst>
                  <a:ahLst/>
                  <a:cxnLst>
                    <a:cxn ang="0">
                      <a:pos x="0" y="T0"/>
                    </a:cxn>
                    <a:cxn ang="0">
                      <a:pos x="0" y="T1"/>
                    </a:cxn>
                    <a:cxn ang="0">
                      <a:pos x="0" y="T2"/>
                    </a:cxn>
                    <a:cxn ang="0">
                      <a:pos x="0" y="T3"/>
                    </a:cxn>
                    <a:cxn ang="0">
                      <a:pos x="0" y="T4"/>
                    </a:cxn>
                  </a:cxnLst>
                  <a:rect l="0" t="0" r="r" b="b"/>
                  <a:pathLst>
                    <a:path h="4">
                      <a:moveTo>
                        <a:pt x="0" y="1"/>
                      </a:moveTo>
                      <a:cubicBezTo>
                        <a:pt x="0" y="4"/>
                        <a:pt x="0" y="0"/>
                        <a:pt x="0" y="1"/>
                      </a:cubicBezTo>
                      <a:cubicBezTo>
                        <a:pt x="0" y="2"/>
                        <a:pt x="0" y="2"/>
                        <a:pt x="0" y="2"/>
                      </a:cubicBezTo>
                      <a:cubicBezTo>
                        <a:pt x="0" y="0"/>
                        <a:pt x="0" y="0"/>
                        <a:pt x="0" y="0"/>
                      </a:cubicBezTo>
                      <a:cubicBezTo>
                        <a:pt x="0" y="0"/>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8" name="Freeform 3592"/>
                <p:cNvSpPr>
                  <a:spLocks/>
                </p:cNvSpPr>
                <p:nvPr/>
              </p:nvSpPr>
              <p:spPr bwMode="auto">
                <a:xfrm>
                  <a:off x="5475" y="805"/>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9" name="Freeform 3593"/>
                <p:cNvSpPr>
                  <a:spLocks/>
                </p:cNvSpPr>
                <p:nvPr/>
              </p:nvSpPr>
              <p:spPr bwMode="auto">
                <a:xfrm>
                  <a:off x="5475" y="803"/>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0" name="Freeform 3594"/>
                <p:cNvSpPr>
                  <a:spLocks/>
                </p:cNvSpPr>
                <p:nvPr/>
              </p:nvSpPr>
              <p:spPr bwMode="auto">
                <a:xfrm>
                  <a:off x="5475" y="800"/>
                  <a:ext cx="0" cy="5"/>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1" name="Freeform 3595"/>
                <p:cNvSpPr>
                  <a:spLocks/>
                </p:cNvSpPr>
                <p:nvPr/>
              </p:nvSpPr>
              <p:spPr bwMode="auto">
                <a:xfrm>
                  <a:off x="5475"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2" name="Freeform 3596"/>
                <p:cNvSpPr>
                  <a:spLocks/>
                </p:cNvSpPr>
                <p:nvPr/>
              </p:nvSpPr>
              <p:spPr bwMode="auto">
                <a:xfrm>
                  <a:off x="5475" y="808"/>
                  <a:ext cx="0" cy="4"/>
                </a:xfrm>
                <a:custGeom>
                  <a:avLst/>
                  <a:gdLst>
                    <a:gd name="T0" fmla="*/ 0 h 2"/>
                    <a:gd name="T1" fmla="*/ 1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1"/>
                        <a:pt x="0" y="2"/>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3" name="Freeform 3597"/>
                <p:cNvSpPr>
                  <a:spLocks/>
                </p:cNvSpPr>
                <p:nvPr/>
              </p:nvSpPr>
              <p:spPr bwMode="auto">
                <a:xfrm>
                  <a:off x="5475" y="808"/>
                  <a:ext cx="0" cy="7"/>
                </a:xfrm>
                <a:custGeom>
                  <a:avLst/>
                  <a:gdLst>
                    <a:gd name="T0" fmla="*/ 1 h 3"/>
                    <a:gd name="T1" fmla="*/ 3 h 3"/>
                    <a:gd name="T2" fmla="*/ 1 h 3"/>
                  </a:gdLst>
                  <a:ahLst/>
                  <a:cxnLst>
                    <a:cxn ang="0">
                      <a:pos x="0" y="T0"/>
                    </a:cxn>
                    <a:cxn ang="0">
                      <a:pos x="0" y="T1"/>
                    </a:cxn>
                    <a:cxn ang="0">
                      <a:pos x="0" y="T2"/>
                    </a:cxn>
                  </a:cxnLst>
                  <a:rect l="0" t="0" r="r" b="b"/>
                  <a:pathLst>
                    <a:path h="3">
                      <a:moveTo>
                        <a:pt x="0" y="1"/>
                      </a:moveTo>
                      <a:cubicBezTo>
                        <a:pt x="0" y="1"/>
                        <a:pt x="0" y="2"/>
                        <a:pt x="0" y="3"/>
                      </a:cubicBezTo>
                      <a:cubicBezTo>
                        <a:pt x="0" y="2"/>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4" name="Freeform 3598"/>
                <p:cNvSpPr>
                  <a:spLocks/>
                </p:cNvSpPr>
                <p:nvPr/>
              </p:nvSpPr>
              <p:spPr bwMode="auto">
                <a:xfrm>
                  <a:off x="5477" y="824"/>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5" name="Freeform 3599"/>
                <p:cNvSpPr>
                  <a:spLocks/>
                </p:cNvSpPr>
                <p:nvPr/>
              </p:nvSpPr>
              <p:spPr bwMode="auto">
                <a:xfrm>
                  <a:off x="5472" y="803"/>
                  <a:ext cx="3" cy="5"/>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1" y="2"/>
                        <a:pt x="1" y="2"/>
                      </a:cubicBezTo>
                      <a:cubicBezTo>
                        <a:pt x="1"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6" name="Freeform 3600"/>
                <p:cNvSpPr>
                  <a:spLocks/>
                </p:cNvSpPr>
                <p:nvPr/>
              </p:nvSpPr>
              <p:spPr bwMode="auto">
                <a:xfrm>
                  <a:off x="5475" y="8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7" name="Freeform 3601"/>
                <p:cNvSpPr>
                  <a:spLocks/>
                </p:cNvSpPr>
                <p:nvPr/>
              </p:nvSpPr>
              <p:spPr bwMode="auto">
                <a:xfrm>
                  <a:off x="5475" y="812"/>
                  <a:ext cx="0" cy="7"/>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8" name="Freeform 3602"/>
                <p:cNvSpPr>
                  <a:spLocks/>
                </p:cNvSpPr>
                <p:nvPr/>
              </p:nvSpPr>
              <p:spPr bwMode="auto">
                <a:xfrm>
                  <a:off x="5472" y="798"/>
                  <a:ext cx="0" cy="7"/>
                </a:xfrm>
                <a:custGeom>
                  <a:avLst/>
                  <a:gdLst>
                    <a:gd name="T0" fmla="*/ 5 h 7"/>
                    <a:gd name="T1" fmla="*/ 0 h 7"/>
                    <a:gd name="T2" fmla="*/ 7 h 7"/>
                    <a:gd name="T3" fmla="*/ 5 h 7"/>
                  </a:gdLst>
                  <a:ahLst/>
                  <a:cxnLst>
                    <a:cxn ang="0">
                      <a:pos x="0" y="T0"/>
                    </a:cxn>
                    <a:cxn ang="0">
                      <a:pos x="0" y="T1"/>
                    </a:cxn>
                    <a:cxn ang="0">
                      <a:pos x="0" y="T2"/>
                    </a:cxn>
                    <a:cxn ang="0">
                      <a:pos x="0" y="T3"/>
                    </a:cxn>
                  </a:cxnLst>
                  <a:rect l="0" t="0" r="r" b="b"/>
                  <a:pathLst>
                    <a:path h="7">
                      <a:moveTo>
                        <a:pt x="0" y="5"/>
                      </a:moveTo>
                      <a:lnTo>
                        <a:pt x="0" y="0"/>
                      </a:lnTo>
                      <a:lnTo>
                        <a:pt x="0" y="7"/>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9" name="Freeform 3603"/>
                <p:cNvSpPr>
                  <a:spLocks/>
                </p:cNvSpPr>
                <p:nvPr/>
              </p:nvSpPr>
              <p:spPr bwMode="auto">
                <a:xfrm>
                  <a:off x="5472" y="796"/>
                  <a:ext cx="0" cy="7"/>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cubicBezTo>
                        <a:pt x="0" y="2"/>
                        <a:pt x="0" y="1"/>
                        <a:pt x="0" y="0"/>
                      </a:cubicBezTo>
                      <a:cubicBezTo>
                        <a:pt x="0" y="1"/>
                        <a:pt x="0" y="2"/>
                        <a:pt x="0" y="3"/>
                      </a:cubicBezTo>
                      <a:cubicBezTo>
                        <a:pt x="0" y="2"/>
                        <a:pt x="0"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0" name="Freeform 3604"/>
                <p:cNvSpPr>
                  <a:spLocks/>
                </p:cNvSpPr>
                <p:nvPr/>
              </p:nvSpPr>
              <p:spPr bwMode="auto">
                <a:xfrm>
                  <a:off x="5472" y="80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1" name="Freeform 3605"/>
                <p:cNvSpPr>
                  <a:spLocks/>
                </p:cNvSpPr>
                <p:nvPr/>
              </p:nvSpPr>
              <p:spPr bwMode="auto">
                <a:xfrm>
                  <a:off x="5472" y="80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1"/>
                        <a:pt x="0"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2" name="Freeform 3606"/>
                <p:cNvSpPr>
                  <a:spLocks/>
                </p:cNvSpPr>
                <p:nvPr/>
              </p:nvSpPr>
              <p:spPr bwMode="auto">
                <a:xfrm>
                  <a:off x="5472" y="8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3" name="Freeform 3607"/>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4" name="Freeform 3608"/>
                <p:cNvSpPr>
                  <a:spLocks/>
                </p:cNvSpPr>
                <p:nvPr/>
              </p:nvSpPr>
              <p:spPr bwMode="auto">
                <a:xfrm>
                  <a:off x="5475" y="815"/>
                  <a:ext cx="0" cy="9"/>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2"/>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5" name="Freeform 3609"/>
                <p:cNvSpPr>
                  <a:spLocks/>
                </p:cNvSpPr>
                <p:nvPr/>
              </p:nvSpPr>
              <p:spPr bwMode="auto">
                <a:xfrm>
                  <a:off x="5475" y="812"/>
                  <a:ext cx="0" cy="5"/>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cubicBezTo>
                        <a:pt x="0" y="2"/>
                        <a:pt x="0" y="2"/>
                        <a:pt x="0" y="2"/>
                      </a:cubicBezTo>
                      <a:cubicBezTo>
                        <a:pt x="0" y="1"/>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6" name="Rectangle 3610"/>
                <p:cNvSpPr>
                  <a:spLocks noChangeArrowheads="1"/>
                </p:cNvSpPr>
                <p:nvPr/>
              </p:nvSpPr>
              <p:spPr bwMode="auto">
                <a:xfrm>
                  <a:off x="5475" y="815"/>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7" name="Freeform 3611"/>
                <p:cNvSpPr>
                  <a:spLocks/>
                </p:cNvSpPr>
                <p:nvPr/>
              </p:nvSpPr>
              <p:spPr bwMode="auto">
                <a:xfrm>
                  <a:off x="5472" y="808"/>
                  <a:ext cx="0" cy="4"/>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1"/>
                      </a:cubicBezTo>
                      <a:cubicBezTo>
                        <a:pt x="0" y="2"/>
                        <a:pt x="0" y="2"/>
                        <a:pt x="0" y="2"/>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8" name="Freeform 3612"/>
                <p:cNvSpPr>
                  <a:spLocks/>
                </p:cNvSpPr>
                <p:nvPr/>
              </p:nvSpPr>
              <p:spPr bwMode="auto">
                <a:xfrm>
                  <a:off x="5472" y="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9" name="Freeform 3613"/>
                <p:cNvSpPr>
                  <a:spLocks/>
                </p:cNvSpPr>
                <p:nvPr/>
              </p:nvSpPr>
              <p:spPr bwMode="auto">
                <a:xfrm>
                  <a:off x="5472"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0" name="Freeform 3614"/>
                <p:cNvSpPr>
                  <a:spLocks/>
                </p:cNvSpPr>
                <p:nvPr/>
              </p:nvSpPr>
              <p:spPr bwMode="auto">
                <a:xfrm>
                  <a:off x="5472" y="812"/>
                  <a:ext cx="0" cy="3"/>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1" name="Freeform 3615"/>
                <p:cNvSpPr>
                  <a:spLocks/>
                </p:cNvSpPr>
                <p:nvPr/>
              </p:nvSpPr>
              <p:spPr bwMode="auto">
                <a:xfrm>
                  <a:off x="5472" y="805"/>
                  <a:ext cx="0" cy="5"/>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2" name="Freeform 3616"/>
                <p:cNvSpPr>
                  <a:spLocks/>
                </p:cNvSpPr>
                <p:nvPr/>
              </p:nvSpPr>
              <p:spPr bwMode="auto">
                <a:xfrm>
                  <a:off x="5472"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3" name="Freeform 3617"/>
                <p:cNvSpPr>
                  <a:spLocks/>
                </p:cNvSpPr>
                <p:nvPr/>
              </p:nvSpPr>
              <p:spPr bwMode="auto">
                <a:xfrm>
                  <a:off x="5472" y="81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4" name="Freeform 3618"/>
                <p:cNvSpPr>
                  <a:spLocks/>
                </p:cNvSpPr>
                <p:nvPr/>
              </p:nvSpPr>
              <p:spPr bwMode="auto">
                <a:xfrm>
                  <a:off x="5470" y="812"/>
                  <a:ext cx="2" cy="24"/>
                </a:xfrm>
                <a:custGeom>
                  <a:avLst/>
                  <a:gdLst>
                    <a:gd name="T0" fmla="*/ 1 w 1"/>
                    <a:gd name="T1" fmla="*/ 10 h 10"/>
                    <a:gd name="T2" fmla="*/ 1 w 1"/>
                    <a:gd name="T3" fmla="*/ 9 h 10"/>
                    <a:gd name="T4" fmla="*/ 1 w 1"/>
                    <a:gd name="T5" fmla="*/ 0 h 10"/>
                    <a:gd name="T6" fmla="*/ 1 w 1"/>
                    <a:gd name="T7" fmla="*/ 2 h 10"/>
                    <a:gd name="T8" fmla="*/ 1 w 1"/>
                    <a:gd name="T9" fmla="*/ 5 h 10"/>
                    <a:gd name="T10" fmla="*/ 1 w 1"/>
                    <a:gd name="T11" fmla="*/ 4 h 10"/>
                    <a:gd name="T12" fmla="*/ 0 w 1"/>
                    <a:gd name="T13" fmla="*/ 10 h 10"/>
                    <a:gd name="T14" fmla="*/ 1 w 1"/>
                    <a:gd name="T15" fmla="*/ 9 h 10"/>
                    <a:gd name="T16" fmla="*/ 1 w 1"/>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0">
                      <a:moveTo>
                        <a:pt x="1" y="10"/>
                      </a:moveTo>
                      <a:cubicBezTo>
                        <a:pt x="1" y="9"/>
                        <a:pt x="1" y="7"/>
                        <a:pt x="1" y="9"/>
                      </a:cubicBezTo>
                      <a:cubicBezTo>
                        <a:pt x="1" y="8"/>
                        <a:pt x="1" y="3"/>
                        <a:pt x="1" y="0"/>
                      </a:cubicBezTo>
                      <a:cubicBezTo>
                        <a:pt x="1" y="0"/>
                        <a:pt x="1" y="1"/>
                        <a:pt x="1" y="2"/>
                      </a:cubicBezTo>
                      <a:cubicBezTo>
                        <a:pt x="1" y="3"/>
                        <a:pt x="1" y="4"/>
                        <a:pt x="1" y="5"/>
                      </a:cubicBezTo>
                      <a:cubicBezTo>
                        <a:pt x="1" y="6"/>
                        <a:pt x="1" y="5"/>
                        <a:pt x="1" y="4"/>
                      </a:cubicBezTo>
                      <a:cubicBezTo>
                        <a:pt x="1" y="6"/>
                        <a:pt x="0" y="7"/>
                        <a:pt x="0" y="10"/>
                      </a:cubicBezTo>
                      <a:cubicBezTo>
                        <a:pt x="1" y="9"/>
                        <a:pt x="1" y="9"/>
                        <a:pt x="1" y="9"/>
                      </a:cubicBezTo>
                      <a:cubicBezTo>
                        <a:pt x="1" y="9"/>
                        <a:pt x="1" y="10"/>
                        <a:pt x="1"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5" name="Freeform 3619"/>
                <p:cNvSpPr>
                  <a:spLocks/>
                </p:cNvSpPr>
                <p:nvPr/>
              </p:nvSpPr>
              <p:spPr bwMode="auto">
                <a:xfrm>
                  <a:off x="5472" y="805"/>
                  <a:ext cx="0" cy="7"/>
                </a:xfrm>
                <a:custGeom>
                  <a:avLst/>
                  <a:gdLst>
                    <a:gd name="T0" fmla="*/ 3 h 3"/>
                    <a:gd name="T1" fmla="*/ 3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3"/>
                        <a:pt x="0" y="3"/>
                      </a:cubicBezTo>
                      <a:cubicBezTo>
                        <a:pt x="0" y="2"/>
                        <a:pt x="0" y="2"/>
                        <a:pt x="0" y="0"/>
                      </a:cubicBezTo>
                      <a:cubicBezTo>
                        <a:pt x="0" y="1"/>
                        <a:pt x="0" y="2"/>
                        <a:pt x="0" y="2"/>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6" name="Freeform 3620"/>
                <p:cNvSpPr>
                  <a:spLocks/>
                </p:cNvSpPr>
                <p:nvPr/>
              </p:nvSpPr>
              <p:spPr bwMode="auto">
                <a:xfrm>
                  <a:off x="5472" y="810"/>
                  <a:ext cx="0" cy="12"/>
                </a:xfrm>
                <a:custGeom>
                  <a:avLst/>
                  <a:gdLst>
                    <a:gd name="T0" fmla="*/ 1 h 5"/>
                    <a:gd name="T1" fmla="*/ 5 h 5"/>
                    <a:gd name="T2" fmla="*/ 3 h 5"/>
                    <a:gd name="T3" fmla="*/ 1 h 5"/>
                    <a:gd name="T4" fmla="*/ 0 h 5"/>
                    <a:gd name="T5" fmla="*/ 0 h 5"/>
                    <a:gd name="T6" fmla="*/ 0 h 5"/>
                    <a:gd name="T7" fmla="*/ 0 h 5"/>
                    <a:gd name="T8" fmla="*/ 0 h 5"/>
                    <a:gd name="T9" fmla="*/ 0 h 5"/>
                    <a:gd name="T10" fmla="*/ 0 h 5"/>
                    <a:gd name="T11" fmla="*/ 1 h 5"/>
                    <a:gd name="T12" fmla="*/ 0 h 5"/>
                    <a:gd name="T13" fmla="*/ 0 h 5"/>
                    <a:gd name="T14" fmla="*/ 0 h 5"/>
                    <a:gd name="T15" fmla="*/ 1 h 5"/>
                    <a:gd name="T16" fmla="*/ 1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Lst>
                  <a:rect l="0" t="0" r="r" b="b"/>
                  <a:pathLst>
                    <a:path h="5">
                      <a:moveTo>
                        <a:pt x="0" y="1"/>
                      </a:moveTo>
                      <a:cubicBezTo>
                        <a:pt x="0" y="2"/>
                        <a:pt x="0" y="3"/>
                        <a:pt x="0" y="5"/>
                      </a:cubicBezTo>
                      <a:cubicBezTo>
                        <a:pt x="0" y="5"/>
                        <a:pt x="0" y="3"/>
                        <a:pt x="0" y="3"/>
                      </a:cubicBezTo>
                      <a:cubicBezTo>
                        <a:pt x="0" y="3"/>
                        <a:pt x="0" y="2"/>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7" name="Freeform 3621"/>
                <p:cNvSpPr>
                  <a:spLocks/>
                </p:cNvSpPr>
                <p:nvPr/>
              </p:nvSpPr>
              <p:spPr bwMode="auto">
                <a:xfrm>
                  <a:off x="5475" y="8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76" name="Group 3823"/>
              <p:cNvGrpSpPr>
                <a:grpSpLocks/>
              </p:cNvGrpSpPr>
              <p:nvPr/>
            </p:nvGrpSpPr>
            <p:grpSpPr bwMode="auto">
              <a:xfrm>
                <a:off x="8577263" y="1263650"/>
                <a:ext cx="990600" cy="2171700"/>
                <a:chOff x="5403" y="796"/>
                <a:chExt cx="624" cy="1368"/>
              </a:xfrm>
              <a:grpFill/>
            </p:grpSpPr>
            <p:sp>
              <p:nvSpPr>
                <p:cNvPr id="168" name="Freeform 3623"/>
                <p:cNvSpPr>
                  <a:spLocks/>
                </p:cNvSpPr>
                <p:nvPr/>
              </p:nvSpPr>
              <p:spPr bwMode="auto">
                <a:xfrm>
                  <a:off x="5475" y="819"/>
                  <a:ext cx="0" cy="12"/>
                </a:xfrm>
                <a:custGeom>
                  <a:avLst/>
                  <a:gdLst>
                    <a:gd name="T0" fmla="*/ 4 h 5"/>
                    <a:gd name="T1" fmla="*/ 3 h 5"/>
                    <a:gd name="T2" fmla="*/ 5 h 5"/>
                    <a:gd name="T3" fmla="*/ 3 h 5"/>
                    <a:gd name="T4" fmla="*/ 3 h 5"/>
                    <a:gd name="T5" fmla="*/ 0 h 5"/>
                    <a:gd name="T6" fmla="*/ 4 h 5"/>
                  </a:gdLst>
                  <a:ahLst/>
                  <a:cxnLst>
                    <a:cxn ang="0">
                      <a:pos x="0" y="T0"/>
                    </a:cxn>
                    <a:cxn ang="0">
                      <a:pos x="0" y="T1"/>
                    </a:cxn>
                    <a:cxn ang="0">
                      <a:pos x="0" y="T2"/>
                    </a:cxn>
                    <a:cxn ang="0">
                      <a:pos x="0" y="T3"/>
                    </a:cxn>
                    <a:cxn ang="0">
                      <a:pos x="0" y="T4"/>
                    </a:cxn>
                    <a:cxn ang="0">
                      <a:pos x="0" y="T5"/>
                    </a:cxn>
                    <a:cxn ang="0">
                      <a:pos x="0" y="T6"/>
                    </a:cxn>
                  </a:cxnLst>
                  <a:rect l="0" t="0" r="r" b="b"/>
                  <a:pathLst>
                    <a:path h="5">
                      <a:moveTo>
                        <a:pt x="0" y="4"/>
                      </a:moveTo>
                      <a:cubicBezTo>
                        <a:pt x="0" y="4"/>
                        <a:pt x="0" y="3"/>
                        <a:pt x="0" y="3"/>
                      </a:cubicBezTo>
                      <a:cubicBezTo>
                        <a:pt x="0" y="4"/>
                        <a:pt x="0" y="4"/>
                        <a:pt x="0" y="5"/>
                      </a:cubicBezTo>
                      <a:cubicBezTo>
                        <a:pt x="0" y="4"/>
                        <a:pt x="0" y="4"/>
                        <a:pt x="0" y="3"/>
                      </a:cubicBezTo>
                      <a:cubicBezTo>
                        <a:pt x="0" y="3"/>
                        <a:pt x="0" y="3"/>
                        <a:pt x="0" y="3"/>
                      </a:cubicBezTo>
                      <a:cubicBezTo>
                        <a:pt x="0" y="2"/>
                        <a:pt x="0" y="0"/>
                        <a:pt x="0" y="0"/>
                      </a:cubicBezTo>
                      <a:cubicBezTo>
                        <a:pt x="0" y="2"/>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9" name="Freeform 3624"/>
                <p:cNvSpPr>
                  <a:spLocks/>
                </p:cNvSpPr>
                <p:nvPr/>
              </p:nvSpPr>
              <p:spPr bwMode="auto">
                <a:xfrm>
                  <a:off x="5472" y="822"/>
                  <a:ext cx="0" cy="5"/>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2"/>
                        <a:pt x="0" y="2"/>
                        <a:pt x="0" y="2"/>
                      </a:cubicBezTo>
                      <a:cubicBezTo>
                        <a:pt x="0" y="1"/>
                        <a:pt x="0" y="1"/>
                        <a:pt x="0" y="1"/>
                      </a:cubicBezTo>
                      <a:cubicBezTo>
                        <a:pt x="0" y="2"/>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0" name="Freeform 3625"/>
                <p:cNvSpPr>
                  <a:spLocks/>
                </p:cNvSpPr>
                <p:nvPr/>
              </p:nvSpPr>
              <p:spPr bwMode="auto">
                <a:xfrm>
                  <a:off x="5472" y="805"/>
                  <a:ext cx="0" cy="5"/>
                </a:xfrm>
                <a:custGeom>
                  <a:avLst/>
                  <a:gdLst>
                    <a:gd name="T0" fmla="*/ 3 h 5"/>
                    <a:gd name="T1" fmla="*/ 0 h 5"/>
                    <a:gd name="T2" fmla="*/ 5 h 5"/>
                    <a:gd name="T3" fmla="*/ 3 h 5"/>
                  </a:gdLst>
                  <a:ahLst/>
                  <a:cxnLst>
                    <a:cxn ang="0">
                      <a:pos x="0" y="T0"/>
                    </a:cxn>
                    <a:cxn ang="0">
                      <a:pos x="0" y="T1"/>
                    </a:cxn>
                    <a:cxn ang="0">
                      <a:pos x="0" y="T2"/>
                    </a:cxn>
                    <a:cxn ang="0">
                      <a:pos x="0" y="T3"/>
                    </a:cxn>
                  </a:cxnLst>
                  <a:rect l="0" t="0" r="r" b="b"/>
                  <a:pathLst>
                    <a:path h="5">
                      <a:moveTo>
                        <a:pt x="0" y="3"/>
                      </a:moveTo>
                      <a:lnTo>
                        <a:pt x="0"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1" name="Freeform 3626"/>
                <p:cNvSpPr>
                  <a:spLocks/>
                </p:cNvSpPr>
                <p:nvPr/>
              </p:nvSpPr>
              <p:spPr bwMode="auto">
                <a:xfrm>
                  <a:off x="5470" y="805"/>
                  <a:ext cx="0" cy="5"/>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2" name="Freeform 3627"/>
                <p:cNvSpPr>
                  <a:spLocks/>
                </p:cNvSpPr>
                <p:nvPr/>
              </p:nvSpPr>
              <p:spPr bwMode="auto">
                <a:xfrm>
                  <a:off x="5437" y="8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3" name="Freeform 3628"/>
                <p:cNvSpPr>
                  <a:spLocks/>
                </p:cNvSpPr>
                <p:nvPr/>
              </p:nvSpPr>
              <p:spPr bwMode="auto">
                <a:xfrm>
                  <a:off x="5439"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4" name="Freeform 3629"/>
                <p:cNvSpPr>
                  <a:spLocks/>
                </p:cNvSpPr>
                <p:nvPr/>
              </p:nvSpPr>
              <p:spPr bwMode="auto">
                <a:xfrm>
                  <a:off x="5460" y="800"/>
                  <a:ext cx="3" cy="10"/>
                </a:xfrm>
                <a:custGeom>
                  <a:avLst/>
                  <a:gdLst>
                    <a:gd name="T0" fmla="*/ 0 w 1"/>
                    <a:gd name="T1" fmla="*/ 4 h 4"/>
                    <a:gd name="T2" fmla="*/ 0 w 1"/>
                    <a:gd name="T3" fmla="*/ 2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0" y="2"/>
                        <a:pt x="1" y="0"/>
                        <a:pt x="0" y="2"/>
                      </a:cubicBezTo>
                      <a:cubicBezTo>
                        <a:pt x="0" y="3"/>
                        <a:pt x="0" y="3"/>
                        <a:pt x="0" y="3"/>
                      </a:cubicBezTo>
                      <a:cubicBezTo>
                        <a:pt x="0" y="3"/>
                        <a:pt x="0"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5" name="Freeform 3630"/>
                <p:cNvSpPr>
                  <a:spLocks/>
                </p:cNvSpPr>
                <p:nvPr/>
              </p:nvSpPr>
              <p:spPr bwMode="auto">
                <a:xfrm>
                  <a:off x="5451" y="829"/>
                  <a:ext cx="0" cy="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6" name="Freeform 3631"/>
                <p:cNvSpPr>
                  <a:spLocks/>
                </p:cNvSpPr>
                <p:nvPr/>
              </p:nvSpPr>
              <p:spPr bwMode="auto">
                <a:xfrm>
                  <a:off x="5446" y="845"/>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7" name="Freeform 3632"/>
                <p:cNvSpPr>
                  <a:spLocks/>
                </p:cNvSpPr>
                <p:nvPr/>
              </p:nvSpPr>
              <p:spPr bwMode="auto">
                <a:xfrm>
                  <a:off x="5430" y="8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8" name="Freeform 3633"/>
                <p:cNvSpPr>
                  <a:spLocks/>
                </p:cNvSpPr>
                <p:nvPr/>
              </p:nvSpPr>
              <p:spPr bwMode="auto">
                <a:xfrm>
                  <a:off x="5467" y="808"/>
                  <a:ext cx="0" cy="7"/>
                </a:xfrm>
                <a:custGeom>
                  <a:avLst/>
                  <a:gdLst>
                    <a:gd name="T0" fmla="*/ 1 h 3"/>
                    <a:gd name="T1" fmla="*/ 0 h 3"/>
                    <a:gd name="T2" fmla="*/ 1 h 3"/>
                  </a:gdLst>
                  <a:ahLst/>
                  <a:cxnLst>
                    <a:cxn ang="0">
                      <a:pos x="0" y="T0"/>
                    </a:cxn>
                    <a:cxn ang="0">
                      <a:pos x="0" y="T1"/>
                    </a:cxn>
                    <a:cxn ang="0">
                      <a:pos x="0" y="T2"/>
                    </a:cxn>
                  </a:cxnLst>
                  <a:rect l="0" t="0" r="r" b="b"/>
                  <a:pathLst>
                    <a:path h="3">
                      <a:moveTo>
                        <a:pt x="0" y="1"/>
                      </a:moveTo>
                      <a:cubicBezTo>
                        <a:pt x="0" y="1"/>
                        <a:pt x="0" y="0"/>
                        <a:pt x="0" y="0"/>
                      </a:cubicBezTo>
                      <a:cubicBezTo>
                        <a:pt x="0" y="1"/>
                        <a:pt x="0" y="3"/>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9" name="Freeform 3634"/>
                <p:cNvSpPr>
                  <a:spLocks/>
                </p:cNvSpPr>
                <p:nvPr/>
              </p:nvSpPr>
              <p:spPr bwMode="auto">
                <a:xfrm>
                  <a:off x="5449" y="8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0" name="Freeform 3635"/>
                <p:cNvSpPr>
                  <a:spLocks/>
                </p:cNvSpPr>
                <p:nvPr/>
              </p:nvSpPr>
              <p:spPr bwMode="auto">
                <a:xfrm>
                  <a:off x="5467" y="805"/>
                  <a:ext cx="0" cy="5"/>
                </a:xfrm>
                <a:custGeom>
                  <a:avLst/>
                  <a:gdLst>
                    <a:gd name="T0" fmla="*/ 1 h 2"/>
                    <a:gd name="T1" fmla="*/ 2 h 2"/>
                    <a:gd name="T2" fmla="*/ 1 h 2"/>
                    <a:gd name="T3" fmla="*/ 1 h 2"/>
                  </a:gdLst>
                  <a:ahLst/>
                  <a:cxnLst>
                    <a:cxn ang="0">
                      <a:pos x="0" y="T0"/>
                    </a:cxn>
                    <a:cxn ang="0">
                      <a:pos x="0" y="T1"/>
                    </a:cxn>
                    <a:cxn ang="0">
                      <a:pos x="0" y="T2"/>
                    </a:cxn>
                    <a:cxn ang="0">
                      <a:pos x="0" y="T3"/>
                    </a:cxn>
                  </a:cxnLst>
                  <a:rect l="0" t="0" r="r" b="b"/>
                  <a:pathLst>
                    <a:path h="2">
                      <a:moveTo>
                        <a:pt x="0" y="1"/>
                      </a:moveTo>
                      <a:cubicBezTo>
                        <a:pt x="0" y="1"/>
                        <a:pt x="0" y="2"/>
                        <a:pt x="0" y="2"/>
                      </a:cubicBezTo>
                      <a:cubicBezTo>
                        <a:pt x="0" y="1"/>
                        <a:pt x="0" y="1"/>
                        <a:pt x="0" y="1"/>
                      </a:cubicBez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1" name="Freeform 3636"/>
                <p:cNvSpPr>
                  <a:spLocks/>
                </p:cNvSpPr>
                <p:nvPr/>
              </p:nvSpPr>
              <p:spPr bwMode="auto">
                <a:xfrm>
                  <a:off x="5408" y="836"/>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2" name="Freeform 3637"/>
                <p:cNvSpPr>
                  <a:spLocks/>
                </p:cNvSpPr>
                <p:nvPr/>
              </p:nvSpPr>
              <p:spPr bwMode="auto">
                <a:xfrm>
                  <a:off x="5437" y="8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3" name="Rectangle 3638"/>
                <p:cNvSpPr>
                  <a:spLocks noChangeArrowheads="1"/>
                </p:cNvSpPr>
                <p:nvPr/>
              </p:nvSpPr>
              <p:spPr bwMode="auto">
                <a:xfrm>
                  <a:off x="5470" y="808"/>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4" name="Freeform 3639"/>
                <p:cNvSpPr>
                  <a:spLocks/>
                </p:cNvSpPr>
                <p:nvPr/>
              </p:nvSpPr>
              <p:spPr bwMode="auto">
                <a:xfrm>
                  <a:off x="5470" y="82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5" name="Freeform 3640"/>
                <p:cNvSpPr>
                  <a:spLocks/>
                </p:cNvSpPr>
                <p:nvPr/>
              </p:nvSpPr>
              <p:spPr bwMode="auto">
                <a:xfrm>
                  <a:off x="5465" y="8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6" name="Freeform 3641"/>
                <p:cNvSpPr>
                  <a:spLocks/>
                </p:cNvSpPr>
                <p:nvPr/>
              </p:nvSpPr>
              <p:spPr bwMode="auto">
                <a:xfrm>
                  <a:off x="5470" y="80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7" name="Freeform 3642"/>
                <p:cNvSpPr>
                  <a:spLocks/>
                </p:cNvSpPr>
                <p:nvPr/>
              </p:nvSpPr>
              <p:spPr bwMode="auto">
                <a:xfrm>
                  <a:off x="5470" y="8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8" name="Freeform 3643"/>
                <p:cNvSpPr>
                  <a:spLocks/>
                </p:cNvSpPr>
                <p:nvPr/>
              </p:nvSpPr>
              <p:spPr bwMode="auto">
                <a:xfrm>
                  <a:off x="5470" y="80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9" name="Freeform 3644"/>
                <p:cNvSpPr>
                  <a:spLocks/>
                </p:cNvSpPr>
                <p:nvPr/>
              </p:nvSpPr>
              <p:spPr bwMode="auto">
                <a:xfrm>
                  <a:off x="5425" y="836"/>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0" name="Freeform 3645"/>
                <p:cNvSpPr>
                  <a:spLocks/>
                </p:cNvSpPr>
                <p:nvPr/>
              </p:nvSpPr>
              <p:spPr bwMode="auto">
                <a:xfrm>
                  <a:off x="5453"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1" name="Freeform 3646"/>
                <p:cNvSpPr>
                  <a:spLocks/>
                </p:cNvSpPr>
                <p:nvPr/>
              </p:nvSpPr>
              <p:spPr bwMode="auto">
                <a:xfrm>
                  <a:off x="5453" y="838"/>
                  <a:ext cx="3" cy="17"/>
                </a:xfrm>
                <a:custGeom>
                  <a:avLst/>
                  <a:gdLst>
                    <a:gd name="T0" fmla="*/ 0 w 1"/>
                    <a:gd name="T1" fmla="*/ 7 h 7"/>
                    <a:gd name="T2" fmla="*/ 0 w 1"/>
                    <a:gd name="T3" fmla="*/ 5 h 7"/>
                    <a:gd name="T4" fmla="*/ 1 w 1"/>
                    <a:gd name="T5" fmla="*/ 0 h 7"/>
                    <a:gd name="T6" fmla="*/ 0 w 1"/>
                    <a:gd name="T7" fmla="*/ 7 h 7"/>
                  </a:gdLst>
                  <a:ahLst/>
                  <a:cxnLst>
                    <a:cxn ang="0">
                      <a:pos x="T0" y="T1"/>
                    </a:cxn>
                    <a:cxn ang="0">
                      <a:pos x="T2" y="T3"/>
                    </a:cxn>
                    <a:cxn ang="0">
                      <a:pos x="T4" y="T5"/>
                    </a:cxn>
                    <a:cxn ang="0">
                      <a:pos x="T6" y="T7"/>
                    </a:cxn>
                  </a:cxnLst>
                  <a:rect l="0" t="0" r="r" b="b"/>
                  <a:pathLst>
                    <a:path w="1" h="7">
                      <a:moveTo>
                        <a:pt x="0" y="7"/>
                      </a:moveTo>
                      <a:cubicBezTo>
                        <a:pt x="0" y="5"/>
                        <a:pt x="0" y="5"/>
                        <a:pt x="0" y="5"/>
                      </a:cubicBezTo>
                      <a:cubicBezTo>
                        <a:pt x="1" y="0"/>
                        <a:pt x="1" y="0"/>
                        <a:pt x="1" y="0"/>
                      </a:cubicBez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2" name="Freeform 3647"/>
                <p:cNvSpPr>
                  <a:spLocks noEditPoints="1"/>
                </p:cNvSpPr>
                <p:nvPr/>
              </p:nvSpPr>
              <p:spPr bwMode="auto">
                <a:xfrm>
                  <a:off x="5403" y="796"/>
                  <a:ext cx="67" cy="68"/>
                </a:xfrm>
                <a:custGeom>
                  <a:avLst/>
                  <a:gdLst>
                    <a:gd name="T0" fmla="*/ 13 w 28"/>
                    <a:gd name="T1" fmla="*/ 25 h 29"/>
                    <a:gd name="T2" fmla="*/ 15 w 28"/>
                    <a:gd name="T3" fmla="*/ 23 h 29"/>
                    <a:gd name="T4" fmla="*/ 15 w 28"/>
                    <a:gd name="T5" fmla="*/ 25 h 29"/>
                    <a:gd name="T6" fmla="*/ 16 w 28"/>
                    <a:gd name="T7" fmla="*/ 24 h 29"/>
                    <a:gd name="T8" fmla="*/ 17 w 28"/>
                    <a:gd name="T9" fmla="*/ 24 h 29"/>
                    <a:gd name="T10" fmla="*/ 20 w 28"/>
                    <a:gd name="T11" fmla="*/ 16 h 29"/>
                    <a:gd name="T12" fmla="*/ 20 w 28"/>
                    <a:gd name="T13" fmla="*/ 16 h 29"/>
                    <a:gd name="T14" fmla="*/ 19 w 28"/>
                    <a:gd name="T15" fmla="*/ 22 h 29"/>
                    <a:gd name="T16" fmla="*/ 20 w 28"/>
                    <a:gd name="T17" fmla="*/ 21 h 29"/>
                    <a:gd name="T18" fmla="*/ 20 w 28"/>
                    <a:gd name="T19" fmla="*/ 22 h 29"/>
                    <a:gd name="T20" fmla="*/ 21 w 28"/>
                    <a:gd name="T21" fmla="*/ 23 h 29"/>
                    <a:gd name="T22" fmla="*/ 22 w 28"/>
                    <a:gd name="T23" fmla="*/ 24 h 29"/>
                    <a:gd name="T24" fmla="*/ 24 w 28"/>
                    <a:gd name="T25" fmla="*/ 11 h 29"/>
                    <a:gd name="T26" fmla="*/ 24 w 28"/>
                    <a:gd name="T27" fmla="*/ 23 h 29"/>
                    <a:gd name="T28" fmla="*/ 24 w 28"/>
                    <a:gd name="T29" fmla="*/ 23 h 29"/>
                    <a:gd name="T30" fmla="*/ 25 w 28"/>
                    <a:gd name="T31" fmla="*/ 23 h 29"/>
                    <a:gd name="T32" fmla="*/ 26 w 28"/>
                    <a:gd name="T33" fmla="*/ 20 h 29"/>
                    <a:gd name="T34" fmla="*/ 27 w 28"/>
                    <a:gd name="T35" fmla="*/ 13 h 29"/>
                    <a:gd name="T36" fmla="*/ 28 w 28"/>
                    <a:gd name="T37" fmla="*/ 17 h 29"/>
                    <a:gd name="T38" fmla="*/ 28 w 28"/>
                    <a:gd name="T39" fmla="*/ 12 h 29"/>
                    <a:gd name="T40" fmla="*/ 28 w 28"/>
                    <a:gd name="T41" fmla="*/ 4 h 29"/>
                    <a:gd name="T42" fmla="*/ 28 w 28"/>
                    <a:gd name="T43" fmla="*/ 7 h 29"/>
                    <a:gd name="T44" fmla="*/ 27 w 28"/>
                    <a:gd name="T45" fmla="*/ 5 h 29"/>
                    <a:gd name="T46" fmla="*/ 26 w 28"/>
                    <a:gd name="T47" fmla="*/ 5 h 29"/>
                    <a:gd name="T48" fmla="*/ 25 w 28"/>
                    <a:gd name="T49" fmla="*/ 7 h 29"/>
                    <a:gd name="T50" fmla="*/ 24 w 28"/>
                    <a:gd name="T51" fmla="*/ 6 h 29"/>
                    <a:gd name="T52" fmla="*/ 24 w 28"/>
                    <a:gd name="T53" fmla="*/ 9 h 29"/>
                    <a:gd name="T54" fmla="*/ 23 w 28"/>
                    <a:gd name="T55" fmla="*/ 12 h 29"/>
                    <a:gd name="T56" fmla="*/ 22 w 28"/>
                    <a:gd name="T57" fmla="*/ 9 h 29"/>
                    <a:gd name="T58" fmla="*/ 21 w 28"/>
                    <a:gd name="T59" fmla="*/ 11 h 29"/>
                    <a:gd name="T60" fmla="*/ 20 w 28"/>
                    <a:gd name="T61" fmla="*/ 10 h 29"/>
                    <a:gd name="T62" fmla="*/ 19 w 28"/>
                    <a:gd name="T63" fmla="*/ 11 h 29"/>
                    <a:gd name="T64" fmla="*/ 19 w 28"/>
                    <a:gd name="T65" fmla="*/ 8 h 29"/>
                    <a:gd name="T66" fmla="*/ 18 w 28"/>
                    <a:gd name="T67" fmla="*/ 7 h 29"/>
                    <a:gd name="T68" fmla="*/ 17 w 28"/>
                    <a:gd name="T69" fmla="*/ 6 h 29"/>
                    <a:gd name="T70" fmla="*/ 16 w 28"/>
                    <a:gd name="T71" fmla="*/ 7 h 29"/>
                    <a:gd name="T72" fmla="*/ 17 w 28"/>
                    <a:gd name="T73" fmla="*/ 4 h 29"/>
                    <a:gd name="T74" fmla="*/ 16 w 28"/>
                    <a:gd name="T75" fmla="*/ 5 h 29"/>
                    <a:gd name="T76" fmla="*/ 15 w 28"/>
                    <a:gd name="T77" fmla="*/ 5 h 29"/>
                    <a:gd name="T78" fmla="*/ 14 w 28"/>
                    <a:gd name="T79" fmla="*/ 5 h 29"/>
                    <a:gd name="T80" fmla="*/ 14 w 28"/>
                    <a:gd name="T81" fmla="*/ 4 h 29"/>
                    <a:gd name="T82" fmla="*/ 4 w 28"/>
                    <a:gd name="T83" fmla="*/ 13 h 29"/>
                    <a:gd name="T84" fmla="*/ 3 w 28"/>
                    <a:gd name="T85" fmla="*/ 17 h 29"/>
                    <a:gd name="T86" fmla="*/ 3 w 28"/>
                    <a:gd name="T87" fmla="*/ 18 h 29"/>
                    <a:gd name="T88" fmla="*/ 7 w 28"/>
                    <a:gd name="T89" fmla="*/ 16 h 29"/>
                    <a:gd name="T90" fmla="*/ 7 w 28"/>
                    <a:gd name="T91" fmla="*/ 19 h 29"/>
                    <a:gd name="T92" fmla="*/ 9 w 28"/>
                    <a:gd name="T93" fmla="*/ 17 h 29"/>
                    <a:gd name="T94" fmla="*/ 7 w 28"/>
                    <a:gd name="T95" fmla="*/ 21 h 29"/>
                    <a:gd name="T96" fmla="*/ 9 w 28"/>
                    <a:gd name="T97" fmla="*/ 19 h 29"/>
                    <a:gd name="T98" fmla="*/ 10 w 28"/>
                    <a:gd name="T99" fmla="*/ 21 h 29"/>
                    <a:gd name="T100" fmla="*/ 12 w 28"/>
                    <a:gd name="T101" fmla="*/ 19 h 29"/>
                    <a:gd name="T102" fmla="*/ 12 w 28"/>
                    <a:gd name="T103" fmla="*/ 21 h 29"/>
                    <a:gd name="T104" fmla="*/ 11 w 28"/>
                    <a:gd name="T105" fmla="*/ 24 h 29"/>
                    <a:gd name="T106" fmla="*/ 13 w 28"/>
                    <a:gd name="T107" fmla="*/ 23 h 29"/>
                    <a:gd name="T108" fmla="*/ 19 w 28"/>
                    <a:gd name="T109" fmla="*/ 19 h 29"/>
                    <a:gd name="T110" fmla="*/ 27 w 28"/>
                    <a:gd name="T111"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9">
                      <a:moveTo>
                        <a:pt x="13" y="24"/>
                      </a:moveTo>
                      <a:cubicBezTo>
                        <a:pt x="13" y="25"/>
                        <a:pt x="13" y="25"/>
                        <a:pt x="13" y="25"/>
                      </a:cubicBezTo>
                      <a:cubicBezTo>
                        <a:pt x="12" y="28"/>
                        <a:pt x="12" y="27"/>
                        <a:pt x="11" y="29"/>
                      </a:cubicBezTo>
                      <a:cubicBezTo>
                        <a:pt x="13" y="24"/>
                        <a:pt x="12" y="29"/>
                        <a:pt x="14" y="23"/>
                      </a:cubicBezTo>
                      <a:cubicBezTo>
                        <a:pt x="14" y="25"/>
                        <a:pt x="14" y="25"/>
                        <a:pt x="14" y="25"/>
                      </a:cubicBezTo>
                      <a:cubicBezTo>
                        <a:pt x="14" y="24"/>
                        <a:pt x="13" y="25"/>
                        <a:pt x="13" y="25"/>
                      </a:cubicBezTo>
                      <a:cubicBezTo>
                        <a:pt x="13" y="27"/>
                        <a:pt x="15" y="21"/>
                        <a:pt x="15" y="22"/>
                      </a:cubicBezTo>
                      <a:cubicBezTo>
                        <a:pt x="15" y="22"/>
                        <a:pt x="14" y="23"/>
                        <a:pt x="14" y="24"/>
                      </a:cubicBezTo>
                      <a:cubicBezTo>
                        <a:pt x="15" y="22"/>
                        <a:pt x="15" y="22"/>
                        <a:pt x="15" y="22"/>
                      </a:cubicBezTo>
                      <a:cubicBezTo>
                        <a:pt x="15" y="22"/>
                        <a:pt x="15" y="23"/>
                        <a:pt x="14" y="23"/>
                      </a:cubicBezTo>
                      <a:cubicBezTo>
                        <a:pt x="15" y="23"/>
                        <a:pt x="15" y="23"/>
                        <a:pt x="15" y="23"/>
                      </a:cubicBezTo>
                      <a:cubicBezTo>
                        <a:pt x="15" y="23"/>
                        <a:pt x="15" y="23"/>
                        <a:pt x="15" y="23"/>
                      </a:cubicBezTo>
                      <a:cubicBezTo>
                        <a:pt x="15" y="22"/>
                        <a:pt x="16" y="21"/>
                        <a:pt x="16" y="20"/>
                      </a:cubicBezTo>
                      <a:cubicBezTo>
                        <a:pt x="16" y="21"/>
                        <a:pt x="16" y="21"/>
                        <a:pt x="15" y="22"/>
                      </a:cubicBezTo>
                      <a:cubicBezTo>
                        <a:pt x="16" y="20"/>
                        <a:pt x="16" y="20"/>
                        <a:pt x="16" y="20"/>
                      </a:cubicBezTo>
                      <a:cubicBezTo>
                        <a:pt x="16" y="22"/>
                        <a:pt x="15" y="23"/>
                        <a:pt x="15" y="23"/>
                      </a:cubicBezTo>
                      <a:cubicBezTo>
                        <a:pt x="14" y="28"/>
                        <a:pt x="15" y="22"/>
                        <a:pt x="15" y="25"/>
                      </a:cubicBezTo>
                      <a:cubicBezTo>
                        <a:pt x="15" y="25"/>
                        <a:pt x="15" y="25"/>
                        <a:pt x="15" y="25"/>
                      </a:cubicBezTo>
                      <a:cubicBezTo>
                        <a:pt x="14" y="28"/>
                        <a:pt x="14" y="27"/>
                        <a:pt x="14" y="29"/>
                      </a:cubicBezTo>
                      <a:cubicBezTo>
                        <a:pt x="14" y="28"/>
                        <a:pt x="15" y="24"/>
                        <a:pt x="15" y="23"/>
                      </a:cubicBezTo>
                      <a:cubicBezTo>
                        <a:pt x="15" y="24"/>
                        <a:pt x="15" y="24"/>
                        <a:pt x="16" y="23"/>
                      </a:cubicBezTo>
                      <a:cubicBezTo>
                        <a:pt x="15" y="25"/>
                        <a:pt x="16" y="24"/>
                        <a:pt x="16" y="24"/>
                      </a:cubicBezTo>
                      <a:cubicBezTo>
                        <a:pt x="15" y="27"/>
                        <a:pt x="15" y="27"/>
                        <a:pt x="15" y="27"/>
                      </a:cubicBezTo>
                      <a:cubicBezTo>
                        <a:pt x="15" y="26"/>
                        <a:pt x="16" y="25"/>
                        <a:pt x="16" y="24"/>
                      </a:cubicBezTo>
                      <a:cubicBezTo>
                        <a:pt x="16" y="24"/>
                        <a:pt x="16" y="26"/>
                        <a:pt x="15" y="27"/>
                      </a:cubicBezTo>
                      <a:cubicBezTo>
                        <a:pt x="15" y="28"/>
                        <a:pt x="16" y="24"/>
                        <a:pt x="16" y="24"/>
                      </a:cubicBezTo>
                      <a:cubicBezTo>
                        <a:pt x="16" y="25"/>
                        <a:pt x="17" y="24"/>
                        <a:pt x="17" y="22"/>
                      </a:cubicBezTo>
                      <a:cubicBezTo>
                        <a:pt x="17" y="23"/>
                        <a:pt x="17" y="24"/>
                        <a:pt x="17" y="25"/>
                      </a:cubicBezTo>
                      <a:cubicBezTo>
                        <a:pt x="17" y="23"/>
                        <a:pt x="17" y="23"/>
                        <a:pt x="17" y="23"/>
                      </a:cubicBezTo>
                      <a:cubicBezTo>
                        <a:pt x="17" y="23"/>
                        <a:pt x="17" y="23"/>
                        <a:pt x="17" y="24"/>
                      </a:cubicBezTo>
                      <a:cubicBezTo>
                        <a:pt x="17" y="23"/>
                        <a:pt x="17" y="21"/>
                        <a:pt x="18" y="20"/>
                      </a:cubicBezTo>
                      <a:cubicBezTo>
                        <a:pt x="18" y="18"/>
                        <a:pt x="17" y="25"/>
                        <a:pt x="18" y="21"/>
                      </a:cubicBezTo>
                      <a:cubicBezTo>
                        <a:pt x="18" y="22"/>
                        <a:pt x="18" y="23"/>
                        <a:pt x="17" y="24"/>
                      </a:cubicBezTo>
                      <a:cubicBezTo>
                        <a:pt x="18" y="22"/>
                        <a:pt x="18" y="23"/>
                        <a:pt x="19" y="20"/>
                      </a:cubicBezTo>
                      <a:cubicBezTo>
                        <a:pt x="19" y="21"/>
                        <a:pt x="19" y="21"/>
                        <a:pt x="19" y="21"/>
                      </a:cubicBezTo>
                      <a:cubicBezTo>
                        <a:pt x="19" y="20"/>
                        <a:pt x="19" y="17"/>
                        <a:pt x="20" y="16"/>
                      </a:cubicBezTo>
                      <a:cubicBezTo>
                        <a:pt x="20" y="15"/>
                        <a:pt x="20" y="14"/>
                        <a:pt x="20" y="13"/>
                      </a:cubicBezTo>
                      <a:cubicBezTo>
                        <a:pt x="20" y="12"/>
                        <a:pt x="20" y="12"/>
                        <a:pt x="20" y="12"/>
                      </a:cubicBezTo>
                      <a:cubicBezTo>
                        <a:pt x="20" y="13"/>
                        <a:pt x="20" y="13"/>
                        <a:pt x="20" y="14"/>
                      </a:cubicBezTo>
                      <a:cubicBezTo>
                        <a:pt x="20" y="14"/>
                        <a:pt x="20" y="14"/>
                        <a:pt x="20" y="14"/>
                      </a:cubicBezTo>
                      <a:cubicBezTo>
                        <a:pt x="20" y="15"/>
                        <a:pt x="20" y="16"/>
                        <a:pt x="19" y="18"/>
                      </a:cubicBezTo>
                      <a:cubicBezTo>
                        <a:pt x="20" y="17"/>
                        <a:pt x="20" y="17"/>
                        <a:pt x="20" y="16"/>
                      </a:cubicBezTo>
                      <a:cubicBezTo>
                        <a:pt x="19" y="18"/>
                        <a:pt x="19" y="19"/>
                        <a:pt x="19" y="21"/>
                      </a:cubicBezTo>
                      <a:cubicBezTo>
                        <a:pt x="19" y="20"/>
                        <a:pt x="19" y="20"/>
                        <a:pt x="19" y="20"/>
                      </a:cubicBezTo>
                      <a:cubicBezTo>
                        <a:pt x="19" y="20"/>
                        <a:pt x="19" y="21"/>
                        <a:pt x="19" y="21"/>
                      </a:cubicBezTo>
                      <a:cubicBezTo>
                        <a:pt x="19" y="21"/>
                        <a:pt x="19" y="21"/>
                        <a:pt x="19" y="20"/>
                      </a:cubicBezTo>
                      <a:cubicBezTo>
                        <a:pt x="19" y="23"/>
                        <a:pt x="19" y="23"/>
                        <a:pt x="19" y="23"/>
                      </a:cubicBezTo>
                      <a:cubicBezTo>
                        <a:pt x="19" y="22"/>
                        <a:pt x="19" y="22"/>
                        <a:pt x="19" y="22"/>
                      </a:cubicBezTo>
                      <a:cubicBezTo>
                        <a:pt x="19" y="24"/>
                        <a:pt x="19" y="24"/>
                        <a:pt x="19" y="24"/>
                      </a:cubicBezTo>
                      <a:cubicBezTo>
                        <a:pt x="19" y="21"/>
                        <a:pt x="20" y="17"/>
                        <a:pt x="21" y="16"/>
                      </a:cubicBezTo>
                      <a:cubicBezTo>
                        <a:pt x="20" y="18"/>
                        <a:pt x="20" y="19"/>
                        <a:pt x="20" y="21"/>
                      </a:cubicBezTo>
                      <a:cubicBezTo>
                        <a:pt x="20" y="19"/>
                        <a:pt x="19" y="22"/>
                        <a:pt x="19" y="22"/>
                      </a:cubicBezTo>
                      <a:cubicBezTo>
                        <a:pt x="19" y="22"/>
                        <a:pt x="19" y="23"/>
                        <a:pt x="19" y="24"/>
                      </a:cubicBezTo>
                      <a:cubicBezTo>
                        <a:pt x="20" y="21"/>
                        <a:pt x="20" y="21"/>
                        <a:pt x="20" y="21"/>
                      </a:cubicBezTo>
                      <a:cubicBezTo>
                        <a:pt x="19" y="23"/>
                        <a:pt x="19" y="23"/>
                        <a:pt x="19" y="24"/>
                      </a:cubicBezTo>
                      <a:cubicBezTo>
                        <a:pt x="20" y="20"/>
                        <a:pt x="20" y="21"/>
                        <a:pt x="20" y="20"/>
                      </a:cubicBezTo>
                      <a:cubicBezTo>
                        <a:pt x="20" y="21"/>
                        <a:pt x="20" y="23"/>
                        <a:pt x="20" y="22"/>
                      </a:cubicBezTo>
                      <a:cubicBezTo>
                        <a:pt x="20" y="25"/>
                        <a:pt x="21" y="18"/>
                        <a:pt x="20" y="20"/>
                      </a:cubicBezTo>
                      <a:cubicBezTo>
                        <a:pt x="20" y="20"/>
                        <a:pt x="20" y="20"/>
                        <a:pt x="20" y="21"/>
                      </a:cubicBezTo>
                      <a:cubicBezTo>
                        <a:pt x="21" y="20"/>
                        <a:pt x="21" y="21"/>
                        <a:pt x="20" y="22"/>
                      </a:cubicBezTo>
                      <a:cubicBezTo>
                        <a:pt x="20" y="22"/>
                        <a:pt x="20" y="22"/>
                        <a:pt x="20" y="22"/>
                      </a:cubicBezTo>
                      <a:cubicBezTo>
                        <a:pt x="21" y="22"/>
                        <a:pt x="21" y="22"/>
                        <a:pt x="22" y="19"/>
                      </a:cubicBezTo>
                      <a:cubicBezTo>
                        <a:pt x="21" y="19"/>
                        <a:pt x="21" y="23"/>
                        <a:pt x="21" y="23"/>
                      </a:cubicBezTo>
                      <a:cubicBezTo>
                        <a:pt x="23" y="12"/>
                        <a:pt x="23" y="12"/>
                        <a:pt x="23" y="12"/>
                      </a:cubicBezTo>
                      <a:cubicBezTo>
                        <a:pt x="22" y="15"/>
                        <a:pt x="22" y="22"/>
                        <a:pt x="21" y="23"/>
                      </a:cubicBezTo>
                      <a:cubicBezTo>
                        <a:pt x="21" y="24"/>
                        <a:pt x="21" y="24"/>
                        <a:pt x="21" y="23"/>
                      </a:cubicBezTo>
                      <a:cubicBezTo>
                        <a:pt x="21" y="23"/>
                        <a:pt x="22" y="19"/>
                        <a:pt x="22" y="19"/>
                      </a:cubicBezTo>
                      <a:cubicBezTo>
                        <a:pt x="22" y="22"/>
                        <a:pt x="22" y="21"/>
                        <a:pt x="22" y="23"/>
                      </a:cubicBezTo>
                      <a:cubicBezTo>
                        <a:pt x="22" y="23"/>
                        <a:pt x="22" y="18"/>
                        <a:pt x="22" y="18"/>
                      </a:cubicBezTo>
                      <a:cubicBezTo>
                        <a:pt x="22" y="19"/>
                        <a:pt x="22" y="23"/>
                        <a:pt x="22" y="23"/>
                      </a:cubicBezTo>
                      <a:cubicBezTo>
                        <a:pt x="22" y="19"/>
                        <a:pt x="22" y="19"/>
                        <a:pt x="22" y="19"/>
                      </a:cubicBezTo>
                      <a:cubicBezTo>
                        <a:pt x="22" y="20"/>
                        <a:pt x="22" y="23"/>
                        <a:pt x="22" y="24"/>
                      </a:cubicBezTo>
                      <a:cubicBezTo>
                        <a:pt x="22" y="23"/>
                        <a:pt x="22" y="24"/>
                        <a:pt x="22" y="24"/>
                      </a:cubicBezTo>
                      <a:cubicBezTo>
                        <a:pt x="22" y="23"/>
                        <a:pt x="22" y="23"/>
                        <a:pt x="22" y="23"/>
                      </a:cubicBezTo>
                      <a:cubicBezTo>
                        <a:pt x="22" y="23"/>
                        <a:pt x="23" y="16"/>
                        <a:pt x="23" y="17"/>
                      </a:cubicBezTo>
                      <a:cubicBezTo>
                        <a:pt x="23" y="17"/>
                        <a:pt x="23" y="22"/>
                        <a:pt x="23" y="23"/>
                      </a:cubicBezTo>
                      <a:cubicBezTo>
                        <a:pt x="23" y="20"/>
                        <a:pt x="24" y="12"/>
                        <a:pt x="24" y="10"/>
                      </a:cubicBezTo>
                      <a:cubicBezTo>
                        <a:pt x="24" y="11"/>
                        <a:pt x="24" y="11"/>
                        <a:pt x="24" y="11"/>
                      </a:cubicBezTo>
                      <a:cubicBezTo>
                        <a:pt x="25" y="10"/>
                        <a:pt x="25" y="10"/>
                        <a:pt x="25" y="10"/>
                      </a:cubicBezTo>
                      <a:cubicBezTo>
                        <a:pt x="24" y="13"/>
                        <a:pt x="23" y="21"/>
                        <a:pt x="23" y="23"/>
                      </a:cubicBezTo>
                      <a:cubicBezTo>
                        <a:pt x="23" y="24"/>
                        <a:pt x="23" y="25"/>
                        <a:pt x="23" y="25"/>
                      </a:cubicBezTo>
                      <a:cubicBezTo>
                        <a:pt x="23" y="26"/>
                        <a:pt x="23" y="27"/>
                        <a:pt x="23" y="27"/>
                      </a:cubicBezTo>
                      <a:cubicBezTo>
                        <a:pt x="23" y="28"/>
                        <a:pt x="23" y="28"/>
                        <a:pt x="23" y="28"/>
                      </a:cubicBezTo>
                      <a:cubicBezTo>
                        <a:pt x="23" y="25"/>
                        <a:pt x="23" y="25"/>
                        <a:pt x="24" y="23"/>
                      </a:cubicBezTo>
                      <a:cubicBezTo>
                        <a:pt x="23" y="25"/>
                        <a:pt x="23" y="25"/>
                        <a:pt x="23" y="25"/>
                      </a:cubicBezTo>
                      <a:cubicBezTo>
                        <a:pt x="23" y="23"/>
                        <a:pt x="24" y="18"/>
                        <a:pt x="24" y="18"/>
                      </a:cubicBezTo>
                      <a:cubicBezTo>
                        <a:pt x="24" y="19"/>
                        <a:pt x="24" y="23"/>
                        <a:pt x="23" y="24"/>
                      </a:cubicBezTo>
                      <a:cubicBezTo>
                        <a:pt x="24" y="23"/>
                        <a:pt x="24" y="22"/>
                        <a:pt x="24" y="23"/>
                      </a:cubicBezTo>
                      <a:cubicBezTo>
                        <a:pt x="24" y="24"/>
                        <a:pt x="24" y="24"/>
                        <a:pt x="24" y="24"/>
                      </a:cubicBezTo>
                      <a:cubicBezTo>
                        <a:pt x="24" y="25"/>
                        <a:pt x="24" y="21"/>
                        <a:pt x="24" y="23"/>
                      </a:cubicBezTo>
                      <a:cubicBezTo>
                        <a:pt x="24" y="24"/>
                        <a:pt x="24" y="27"/>
                        <a:pt x="24" y="25"/>
                      </a:cubicBezTo>
                      <a:cubicBezTo>
                        <a:pt x="24" y="22"/>
                        <a:pt x="25" y="13"/>
                        <a:pt x="25" y="10"/>
                      </a:cubicBezTo>
                      <a:cubicBezTo>
                        <a:pt x="25" y="11"/>
                        <a:pt x="25" y="13"/>
                        <a:pt x="25" y="15"/>
                      </a:cubicBezTo>
                      <a:cubicBezTo>
                        <a:pt x="25" y="17"/>
                        <a:pt x="25" y="21"/>
                        <a:pt x="24" y="23"/>
                      </a:cubicBezTo>
                      <a:cubicBezTo>
                        <a:pt x="25" y="22"/>
                        <a:pt x="25" y="21"/>
                        <a:pt x="25" y="21"/>
                      </a:cubicBezTo>
                      <a:cubicBezTo>
                        <a:pt x="25" y="21"/>
                        <a:pt x="24" y="23"/>
                        <a:pt x="25" y="23"/>
                      </a:cubicBezTo>
                      <a:cubicBezTo>
                        <a:pt x="25" y="20"/>
                        <a:pt x="25" y="23"/>
                        <a:pt x="25" y="20"/>
                      </a:cubicBezTo>
                      <a:cubicBezTo>
                        <a:pt x="25" y="20"/>
                        <a:pt x="25" y="21"/>
                        <a:pt x="25" y="21"/>
                      </a:cubicBezTo>
                      <a:cubicBezTo>
                        <a:pt x="25" y="19"/>
                        <a:pt x="26" y="15"/>
                        <a:pt x="26" y="14"/>
                      </a:cubicBezTo>
                      <a:cubicBezTo>
                        <a:pt x="26" y="15"/>
                        <a:pt x="26" y="16"/>
                        <a:pt x="26" y="16"/>
                      </a:cubicBezTo>
                      <a:cubicBezTo>
                        <a:pt x="26" y="16"/>
                        <a:pt x="26" y="18"/>
                        <a:pt x="26" y="18"/>
                      </a:cubicBezTo>
                      <a:cubicBezTo>
                        <a:pt x="26" y="18"/>
                        <a:pt x="26" y="19"/>
                        <a:pt x="26" y="20"/>
                      </a:cubicBezTo>
                      <a:cubicBezTo>
                        <a:pt x="26" y="20"/>
                        <a:pt x="26" y="19"/>
                        <a:pt x="26" y="19"/>
                      </a:cubicBezTo>
                      <a:cubicBezTo>
                        <a:pt x="26" y="21"/>
                        <a:pt x="26" y="19"/>
                        <a:pt x="26" y="22"/>
                      </a:cubicBezTo>
                      <a:cubicBezTo>
                        <a:pt x="26" y="20"/>
                        <a:pt x="26" y="20"/>
                        <a:pt x="26" y="19"/>
                      </a:cubicBezTo>
                      <a:cubicBezTo>
                        <a:pt x="26" y="16"/>
                        <a:pt x="26" y="18"/>
                        <a:pt x="26" y="19"/>
                      </a:cubicBezTo>
                      <a:cubicBezTo>
                        <a:pt x="26" y="16"/>
                        <a:pt x="27" y="12"/>
                        <a:pt x="27" y="11"/>
                      </a:cubicBezTo>
                      <a:cubicBezTo>
                        <a:pt x="27" y="10"/>
                        <a:pt x="27" y="13"/>
                        <a:pt x="27" y="13"/>
                      </a:cubicBezTo>
                      <a:cubicBezTo>
                        <a:pt x="27" y="13"/>
                        <a:pt x="27" y="7"/>
                        <a:pt x="27" y="9"/>
                      </a:cubicBezTo>
                      <a:cubicBezTo>
                        <a:pt x="27" y="11"/>
                        <a:pt x="27" y="13"/>
                        <a:pt x="27" y="15"/>
                      </a:cubicBezTo>
                      <a:cubicBezTo>
                        <a:pt x="27" y="16"/>
                        <a:pt x="27" y="14"/>
                        <a:pt x="27" y="14"/>
                      </a:cubicBezTo>
                      <a:cubicBezTo>
                        <a:pt x="27" y="15"/>
                        <a:pt x="27" y="15"/>
                        <a:pt x="27" y="15"/>
                      </a:cubicBezTo>
                      <a:cubicBezTo>
                        <a:pt x="27" y="15"/>
                        <a:pt x="27" y="16"/>
                        <a:pt x="27" y="15"/>
                      </a:cubicBezTo>
                      <a:cubicBezTo>
                        <a:pt x="27" y="17"/>
                        <a:pt x="27" y="16"/>
                        <a:pt x="28" y="17"/>
                      </a:cubicBezTo>
                      <a:cubicBezTo>
                        <a:pt x="28" y="17"/>
                        <a:pt x="28" y="16"/>
                        <a:pt x="28" y="15"/>
                      </a:cubicBezTo>
                      <a:cubicBezTo>
                        <a:pt x="28" y="15"/>
                        <a:pt x="28" y="15"/>
                        <a:pt x="28" y="15"/>
                      </a:cubicBezTo>
                      <a:cubicBezTo>
                        <a:pt x="28" y="14"/>
                        <a:pt x="28" y="13"/>
                        <a:pt x="28" y="12"/>
                      </a:cubicBezTo>
                      <a:cubicBezTo>
                        <a:pt x="28" y="11"/>
                        <a:pt x="28" y="9"/>
                        <a:pt x="28" y="10"/>
                      </a:cubicBezTo>
                      <a:cubicBezTo>
                        <a:pt x="28" y="13"/>
                        <a:pt x="28" y="13"/>
                        <a:pt x="28" y="13"/>
                      </a:cubicBezTo>
                      <a:cubicBezTo>
                        <a:pt x="28" y="12"/>
                        <a:pt x="28" y="11"/>
                        <a:pt x="28" y="12"/>
                      </a:cubicBezTo>
                      <a:cubicBezTo>
                        <a:pt x="28" y="11"/>
                        <a:pt x="28" y="15"/>
                        <a:pt x="28" y="12"/>
                      </a:cubicBezTo>
                      <a:cubicBezTo>
                        <a:pt x="28" y="10"/>
                        <a:pt x="28" y="10"/>
                        <a:pt x="28" y="10"/>
                      </a:cubicBezTo>
                      <a:cubicBezTo>
                        <a:pt x="28" y="9"/>
                        <a:pt x="28" y="6"/>
                        <a:pt x="28" y="7"/>
                      </a:cubicBezTo>
                      <a:cubicBezTo>
                        <a:pt x="28" y="5"/>
                        <a:pt x="28" y="7"/>
                        <a:pt x="28" y="5"/>
                      </a:cubicBezTo>
                      <a:cubicBezTo>
                        <a:pt x="28" y="8"/>
                        <a:pt x="28" y="4"/>
                        <a:pt x="28" y="8"/>
                      </a:cubicBezTo>
                      <a:cubicBezTo>
                        <a:pt x="28" y="5"/>
                        <a:pt x="28" y="7"/>
                        <a:pt x="28" y="4"/>
                      </a:cubicBezTo>
                      <a:cubicBezTo>
                        <a:pt x="28" y="5"/>
                        <a:pt x="28" y="5"/>
                        <a:pt x="28" y="5"/>
                      </a:cubicBezTo>
                      <a:cubicBezTo>
                        <a:pt x="28" y="5"/>
                        <a:pt x="28" y="6"/>
                        <a:pt x="28" y="6"/>
                      </a:cubicBezTo>
                      <a:cubicBezTo>
                        <a:pt x="28" y="6"/>
                        <a:pt x="28" y="6"/>
                        <a:pt x="28" y="6"/>
                      </a:cubicBezTo>
                      <a:cubicBezTo>
                        <a:pt x="28" y="6"/>
                        <a:pt x="28" y="6"/>
                        <a:pt x="28" y="6"/>
                      </a:cubicBezTo>
                      <a:cubicBezTo>
                        <a:pt x="28" y="6"/>
                        <a:pt x="28" y="6"/>
                        <a:pt x="28" y="6"/>
                      </a:cubicBezTo>
                      <a:cubicBezTo>
                        <a:pt x="28" y="6"/>
                        <a:pt x="28" y="7"/>
                        <a:pt x="28" y="7"/>
                      </a:cubicBezTo>
                      <a:cubicBezTo>
                        <a:pt x="28" y="9"/>
                        <a:pt x="28" y="9"/>
                        <a:pt x="28" y="10"/>
                      </a:cubicBezTo>
                      <a:cubicBezTo>
                        <a:pt x="28" y="9"/>
                        <a:pt x="28" y="9"/>
                        <a:pt x="28" y="8"/>
                      </a:cubicBezTo>
                      <a:cubicBezTo>
                        <a:pt x="28" y="10"/>
                        <a:pt x="28" y="10"/>
                        <a:pt x="28" y="10"/>
                      </a:cubicBezTo>
                      <a:cubicBezTo>
                        <a:pt x="28" y="8"/>
                        <a:pt x="27" y="7"/>
                        <a:pt x="28" y="5"/>
                      </a:cubicBezTo>
                      <a:cubicBezTo>
                        <a:pt x="27" y="5"/>
                        <a:pt x="27" y="5"/>
                        <a:pt x="27" y="5"/>
                      </a:cubicBezTo>
                      <a:cubicBezTo>
                        <a:pt x="27" y="4"/>
                        <a:pt x="27" y="4"/>
                        <a:pt x="27" y="5"/>
                      </a:cubicBezTo>
                      <a:cubicBezTo>
                        <a:pt x="27" y="4"/>
                        <a:pt x="27" y="7"/>
                        <a:pt x="27" y="5"/>
                      </a:cubicBezTo>
                      <a:cubicBezTo>
                        <a:pt x="27" y="6"/>
                        <a:pt x="27" y="6"/>
                        <a:pt x="27" y="6"/>
                      </a:cubicBezTo>
                      <a:cubicBezTo>
                        <a:pt x="27" y="6"/>
                        <a:pt x="27" y="6"/>
                        <a:pt x="27" y="6"/>
                      </a:cubicBezTo>
                      <a:cubicBezTo>
                        <a:pt x="27" y="6"/>
                        <a:pt x="27" y="9"/>
                        <a:pt x="27" y="6"/>
                      </a:cubicBezTo>
                      <a:cubicBezTo>
                        <a:pt x="26" y="6"/>
                        <a:pt x="26" y="7"/>
                        <a:pt x="26" y="6"/>
                      </a:cubicBezTo>
                      <a:cubicBezTo>
                        <a:pt x="26" y="5"/>
                        <a:pt x="26" y="5"/>
                        <a:pt x="26" y="5"/>
                      </a:cubicBezTo>
                      <a:cubicBezTo>
                        <a:pt x="26" y="5"/>
                        <a:pt x="26" y="3"/>
                        <a:pt x="26" y="5"/>
                      </a:cubicBezTo>
                      <a:cubicBezTo>
                        <a:pt x="26" y="0"/>
                        <a:pt x="26" y="4"/>
                        <a:pt x="26" y="3"/>
                      </a:cubicBezTo>
                      <a:cubicBezTo>
                        <a:pt x="26" y="5"/>
                        <a:pt x="26" y="5"/>
                        <a:pt x="26" y="5"/>
                      </a:cubicBezTo>
                      <a:cubicBezTo>
                        <a:pt x="26" y="5"/>
                        <a:pt x="25" y="5"/>
                        <a:pt x="25" y="6"/>
                      </a:cubicBezTo>
                      <a:cubicBezTo>
                        <a:pt x="25" y="8"/>
                        <a:pt x="25" y="8"/>
                        <a:pt x="25" y="8"/>
                      </a:cubicBezTo>
                      <a:cubicBezTo>
                        <a:pt x="25" y="10"/>
                        <a:pt x="25" y="7"/>
                        <a:pt x="25" y="7"/>
                      </a:cubicBezTo>
                      <a:cubicBezTo>
                        <a:pt x="25" y="6"/>
                        <a:pt x="25" y="6"/>
                        <a:pt x="25" y="7"/>
                      </a:cubicBezTo>
                      <a:cubicBezTo>
                        <a:pt x="25" y="3"/>
                        <a:pt x="24" y="10"/>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7"/>
                      </a:cubicBezTo>
                      <a:cubicBezTo>
                        <a:pt x="24" y="7"/>
                        <a:pt x="24" y="7"/>
                        <a:pt x="24" y="7"/>
                      </a:cubicBezTo>
                      <a:cubicBezTo>
                        <a:pt x="24" y="5"/>
                        <a:pt x="24" y="5"/>
                        <a:pt x="24" y="5"/>
                      </a:cubicBezTo>
                      <a:cubicBezTo>
                        <a:pt x="24" y="5"/>
                        <a:pt x="24" y="5"/>
                        <a:pt x="24" y="5"/>
                      </a:cubicBezTo>
                      <a:cubicBezTo>
                        <a:pt x="24" y="5"/>
                        <a:pt x="24" y="6"/>
                        <a:pt x="24" y="8"/>
                      </a:cubicBezTo>
                      <a:cubicBezTo>
                        <a:pt x="24" y="8"/>
                        <a:pt x="24" y="9"/>
                        <a:pt x="24" y="9"/>
                      </a:cubicBezTo>
                      <a:cubicBezTo>
                        <a:pt x="24" y="6"/>
                        <a:pt x="24" y="10"/>
                        <a:pt x="24" y="7"/>
                      </a:cubicBezTo>
                      <a:cubicBezTo>
                        <a:pt x="24" y="8"/>
                        <a:pt x="24" y="8"/>
                        <a:pt x="23" y="11"/>
                      </a:cubicBezTo>
                      <a:cubicBezTo>
                        <a:pt x="23" y="11"/>
                        <a:pt x="23" y="11"/>
                        <a:pt x="23" y="11"/>
                      </a:cubicBezTo>
                      <a:cubicBezTo>
                        <a:pt x="23" y="10"/>
                        <a:pt x="23" y="10"/>
                        <a:pt x="23" y="11"/>
                      </a:cubicBezTo>
                      <a:cubicBezTo>
                        <a:pt x="23" y="8"/>
                        <a:pt x="23" y="8"/>
                        <a:pt x="23" y="8"/>
                      </a:cubicBezTo>
                      <a:cubicBezTo>
                        <a:pt x="23" y="12"/>
                        <a:pt x="23" y="12"/>
                        <a:pt x="23" y="12"/>
                      </a:cubicBezTo>
                      <a:cubicBezTo>
                        <a:pt x="23" y="10"/>
                        <a:pt x="23" y="9"/>
                        <a:pt x="23" y="7"/>
                      </a:cubicBezTo>
                      <a:cubicBezTo>
                        <a:pt x="23" y="10"/>
                        <a:pt x="23" y="8"/>
                        <a:pt x="22" y="11"/>
                      </a:cubicBezTo>
                      <a:cubicBezTo>
                        <a:pt x="23" y="10"/>
                        <a:pt x="23" y="10"/>
                        <a:pt x="23" y="10"/>
                      </a:cubicBezTo>
                      <a:cubicBezTo>
                        <a:pt x="23" y="10"/>
                        <a:pt x="22" y="12"/>
                        <a:pt x="22" y="11"/>
                      </a:cubicBezTo>
                      <a:cubicBezTo>
                        <a:pt x="23" y="8"/>
                        <a:pt x="22" y="10"/>
                        <a:pt x="22" y="7"/>
                      </a:cubicBezTo>
                      <a:cubicBezTo>
                        <a:pt x="21" y="12"/>
                        <a:pt x="22" y="5"/>
                        <a:pt x="22" y="9"/>
                      </a:cubicBezTo>
                      <a:cubicBezTo>
                        <a:pt x="22" y="8"/>
                        <a:pt x="22" y="7"/>
                        <a:pt x="22" y="6"/>
                      </a:cubicBezTo>
                      <a:cubicBezTo>
                        <a:pt x="22" y="7"/>
                        <a:pt x="22" y="4"/>
                        <a:pt x="22" y="7"/>
                      </a:cubicBezTo>
                      <a:cubicBezTo>
                        <a:pt x="22" y="6"/>
                        <a:pt x="22" y="6"/>
                        <a:pt x="22" y="5"/>
                      </a:cubicBezTo>
                      <a:cubicBezTo>
                        <a:pt x="22" y="5"/>
                        <a:pt x="22" y="6"/>
                        <a:pt x="22" y="5"/>
                      </a:cubicBezTo>
                      <a:cubicBezTo>
                        <a:pt x="22" y="5"/>
                        <a:pt x="22" y="4"/>
                        <a:pt x="22" y="4"/>
                      </a:cubicBezTo>
                      <a:cubicBezTo>
                        <a:pt x="22" y="4"/>
                        <a:pt x="21" y="7"/>
                        <a:pt x="21" y="11"/>
                      </a:cubicBezTo>
                      <a:cubicBezTo>
                        <a:pt x="21" y="9"/>
                        <a:pt x="21" y="9"/>
                        <a:pt x="20" y="11"/>
                      </a:cubicBezTo>
                      <a:cubicBezTo>
                        <a:pt x="21" y="10"/>
                        <a:pt x="21" y="9"/>
                        <a:pt x="21" y="9"/>
                      </a:cubicBezTo>
                      <a:cubicBezTo>
                        <a:pt x="21" y="9"/>
                        <a:pt x="21" y="7"/>
                        <a:pt x="20" y="10"/>
                      </a:cubicBezTo>
                      <a:cubicBezTo>
                        <a:pt x="21" y="9"/>
                        <a:pt x="20" y="10"/>
                        <a:pt x="20" y="10"/>
                      </a:cubicBezTo>
                      <a:cubicBezTo>
                        <a:pt x="20" y="10"/>
                        <a:pt x="20" y="10"/>
                        <a:pt x="20" y="10"/>
                      </a:cubicBezTo>
                      <a:cubicBezTo>
                        <a:pt x="20" y="10"/>
                        <a:pt x="20" y="10"/>
                        <a:pt x="20" y="10"/>
                      </a:cubicBezTo>
                      <a:cubicBezTo>
                        <a:pt x="19" y="13"/>
                        <a:pt x="20" y="11"/>
                        <a:pt x="20" y="11"/>
                      </a:cubicBezTo>
                      <a:cubicBezTo>
                        <a:pt x="20" y="11"/>
                        <a:pt x="20" y="11"/>
                        <a:pt x="20" y="11"/>
                      </a:cubicBezTo>
                      <a:cubicBezTo>
                        <a:pt x="20" y="9"/>
                        <a:pt x="19" y="12"/>
                        <a:pt x="20" y="9"/>
                      </a:cubicBezTo>
                      <a:cubicBezTo>
                        <a:pt x="19" y="11"/>
                        <a:pt x="19" y="11"/>
                        <a:pt x="19" y="11"/>
                      </a:cubicBezTo>
                      <a:cubicBezTo>
                        <a:pt x="18" y="15"/>
                        <a:pt x="20" y="9"/>
                        <a:pt x="19" y="10"/>
                      </a:cubicBezTo>
                      <a:cubicBezTo>
                        <a:pt x="19" y="11"/>
                        <a:pt x="19" y="11"/>
                        <a:pt x="19" y="11"/>
                      </a:cubicBezTo>
                      <a:cubicBezTo>
                        <a:pt x="19" y="13"/>
                        <a:pt x="20" y="6"/>
                        <a:pt x="20" y="5"/>
                      </a:cubicBezTo>
                      <a:cubicBezTo>
                        <a:pt x="20" y="5"/>
                        <a:pt x="20" y="5"/>
                        <a:pt x="20" y="5"/>
                      </a:cubicBezTo>
                      <a:cubicBezTo>
                        <a:pt x="21" y="2"/>
                        <a:pt x="20" y="7"/>
                        <a:pt x="19" y="8"/>
                      </a:cubicBezTo>
                      <a:cubicBezTo>
                        <a:pt x="20" y="6"/>
                        <a:pt x="20" y="4"/>
                        <a:pt x="20" y="4"/>
                      </a:cubicBezTo>
                      <a:cubicBezTo>
                        <a:pt x="21" y="3"/>
                        <a:pt x="19" y="8"/>
                        <a:pt x="20" y="6"/>
                      </a:cubicBezTo>
                      <a:cubicBezTo>
                        <a:pt x="19" y="7"/>
                        <a:pt x="19" y="8"/>
                        <a:pt x="19" y="8"/>
                      </a:cubicBezTo>
                      <a:cubicBezTo>
                        <a:pt x="19" y="9"/>
                        <a:pt x="20" y="5"/>
                        <a:pt x="19" y="8"/>
                      </a:cubicBezTo>
                      <a:cubicBezTo>
                        <a:pt x="19" y="7"/>
                        <a:pt x="19" y="7"/>
                        <a:pt x="19" y="7"/>
                      </a:cubicBezTo>
                      <a:cubicBezTo>
                        <a:pt x="19" y="8"/>
                        <a:pt x="18" y="8"/>
                        <a:pt x="18" y="10"/>
                      </a:cubicBezTo>
                      <a:cubicBezTo>
                        <a:pt x="20" y="3"/>
                        <a:pt x="16" y="13"/>
                        <a:pt x="18" y="7"/>
                      </a:cubicBezTo>
                      <a:cubicBezTo>
                        <a:pt x="18" y="7"/>
                        <a:pt x="18" y="7"/>
                        <a:pt x="18" y="7"/>
                      </a:cubicBezTo>
                      <a:cubicBezTo>
                        <a:pt x="18" y="7"/>
                        <a:pt x="18" y="7"/>
                        <a:pt x="18" y="7"/>
                      </a:cubicBezTo>
                      <a:cubicBezTo>
                        <a:pt x="18" y="6"/>
                        <a:pt x="18" y="8"/>
                        <a:pt x="17" y="9"/>
                      </a:cubicBezTo>
                      <a:cubicBezTo>
                        <a:pt x="17" y="9"/>
                        <a:pt x="17" y="8"/>
                        <a:pt x="18" y="8"/>
                      </a:cubicBezTo>
                      <a:cubicBezTo>
                        <a:pt x="18" y="7"/>
                        <a:pt x="18" y="7"/>
                        <a:pt x="17" y="10"/>
                      </a:cubicBezTo>
                      <a:cubicBezTo>
                        <a:pt x="17" y="8"/>
                        <a:pt x="17" y="8"/>
                        <a:pt x="17" y="8"/>
                      </a:cubicBezTo>
                      <a:cubicBezTo>
                        <a:pt x="17" y="9"/>
                        <a:pt x="18" y="5"/>
                        <a:pt x="17" y="7"/>
                      </a:cubicBezTo>
                      <a:cubicBezTo>
                        <a:pt x="17" y="7"/>
                        <a:pt x="17" y="6"/>
                        <a:pt x="17" y="6"/>
                      </a:cubicBezTo>
                      <a:cubicBezTo>
                        <a:pt x="16" y="8"/>
                        <a:pt x="19" y="1"/>
                        <a:pt x="16" y="7"/>
                      </a:cubicBezTo>
                      <a:cubicBezTo>
                        <a:pt x="15" y="9"/>
                        <a:pt x="15" y="9"/>
                        <a:pt x="15" y="9"/>
                      </a:cubicBezTo>
                      <a:cubicBezTo>
                        <a:pt x="15" y="10"/>
                        <a:pt x="14" y="12"/>
                        <a:pt x="14" y="13"/>
                      </a:cubicBezTo>
                      <a:cubicBezTo>
                        <a:pt x="14" y="13"/>
                        <a:pt x="14" y="11"/>
                        <a:pt x="15" y="11"/>
                      </a:cubicBezTo>
                      <a:cubicBezTo>
                        <a:pt x="15" y="11"/>
                        <a:pt x="15" y="11"/>
                        <a:pt x="15" y="11"/>
                      </a:cubicBezTo>
                      <a:cubicBezTo>
                        <a:pt x="16" y="8"/>
                        <a:pt x="15" y="10"/>
                        <a:pt x="16" y="7"/>
                      </a:cubicBezTo>
                      <a:cubicBezTo>
                        <a:pt x="16" y="7"/>
                        <a:pt x="16" y="5"/>
                        <a:pt x="16" y="5"/>
                      </a:cubicBezTo>
                      <a:cubicBezTo>
                        <a:pt x="15" y="8"/>
                        <a:pt x="15" y="8"/>
                        <a:pt x="15" y="8"/>
                      </a:cubicBezTo>
                      <a:cubicBezTo>
                        <a:pt x="15" y="8"/>
                        <a:pt x="15" y="8"/>
                        <a:pt x="15" y="8"/>
                      </a:cubicBezTo>
                      <a:cubicBezTo>
                        <a:pt x="15" y="7"/>
                        <a:pt x="16" y="6"/>
                        <a:pt x="16" y="6"/>
                      </a:cubicBezTo>
                      <a:cubicBezTo>
                        <a:pt x="17" y="4"/>
                        <a:pt x="15" y="7"/>
                        <a:pt x="15" y="7"/>
                      </a:cubicBezTo>
                      <a:cubicBezTo>
                        <a:pt x="15" y="6"/>
                        <a:pt x="17" y="4"/>
                        <a:pt x="17" y="4"/>
                      </a:cubicBezTo>
                      <a:cubicBezTo>
                        <a:pt x="16" y="5"/>
                        <a:pt x="16" y="5"/>
                        <a:pt x="16" y="5"/>
                      </a:cubicBezTo>
                      <a:cubicBezTo>
                        <a:pt x="16" y="5"/>
                        <a:pt x="16" y="5"/>
                        <a:pt x="16" y="5"/>
                      </a:cubicBezTo>
                      <a:cubicBezTo>
                        <a:pt x="16" y="6"/>
                        <a:pt x="15" y="7"/>
                        <a:pt x="15" y="7"/>
                      </a:cubicBezTo>
                      <a:cubicBezTo>
                        <a:pt x="15" y="6"/>
                        <a:pt x="16" y="5"/>
                        <a:pt x="16" y="5"/>
                      </a:cubicBezTo>
                      <a:cubicBezTo>
                        <a:pt x="16" y="5"/>
                        <a:pt x="16" y="5"/>
                        <a:pt x="16" y="5"/>
                      </a:cubicBezTo>
                      <a:cubicBezTo>
                        <a:pt x="16" y="5"/>
                        <a:pt x="16" y="5"/>
                        <a:pt x="16" y="5"/>
                      </a:cubicBezTo>
                      <a:cubicBezTo>
                        <a:pt x="15" y="7"/>
                        <a:pt x="15" y="7"/>
                        <a:pt x="15" y="7"/>
                      </a:cubicBezTo>
                      <a:cubicBezTo>
                        <a:pt x="14" y="8"/>
                        <a:pt x="15" y="7"/>
                        <a:pt x="14" y="9"/>
                      </a:cubicBezTo>
                      <a:cubicBezTo>
                        <a:pt x="16" y="5"/>
                        <a:pt x="14" y="7"/>
                        <a:pt x="15" y="6"/>
                      </a:cubicBezTo>
                      <a:cubicBezTo>
                        <a:pt x="14" y="8"/>
                        <a:pt x="14" y="8"/>
                        <a:pt x="14" y="7"/>
                      </a:cubicBezTo>
                      <a:cubicBezTo>
                        <a:pt x="13" y="8"/>
                        <a:pt x="12" y="10"/>
                        <a:pt x="12" y="10"/>
                      </a:cubicBezTo>
                      <a:cubicBezTo>
                        <a:pt x="15" y="5"/>
                        <a:pt x="13" y="8"/>
                        <a:pt x="15" y="5"/>
                      </a:cubicBezTo>
                      <a:cubicBezTo>
                        <a:pt x="14" y="7"/>
                        <a:pt x="15" y="5"/>
                        <a:pt x="13" y="8"/>
                      </a:cubicBezTo>
                      <a:cubicBezTo>
                        <a:pt x="13" y="7"/>
                        <a:pt x="14" y="6"/>
                        <a:pt x="15" y="5"/>
                      </a:cubicBezTo>
                      <a:cubicBezTo>
                        <a:pt x="13" y="7"/>
                        <a:pt x="15" y="4"/>
                        <a:pt x="15" y="4"/>
                      </a:cubicBezTo>
                      <a:cubicBezTo>
                        <a:pt x="14" y="5"/>
                        <a:pt x="14" y="6"/>
                        <a:pt x="13" y="7"/>
                      </a:cubicBezTo>
                      <a:cubicBezTo>
                        <a:pt x="15" y="4"/>
                        <a:pt x="15" y="4"/>
                        <a:pt x="15" y="4"/>
                      </a:cubicBezTo>
                      <a:cubicBezTo>
                        <a:pt x="15" y="4"/>
                        <a:pt x="13" y="7"/>
                        <a:pt x="14" y="5"/>
                      </a:cubicBezTo>
                      <a:cubicBezTo>
                        <a:pt x="14" y="5"/>
                        <a:pt x="13" y="6"/>
                        <a:pt x="13" y="6"/>
                      </a:cubicBezTo>
                      <a:cubicBezTo>
                        <a:pt x="14" y="5"/>
                        <a:pt x="13" y="5"/>
                        <a:pt x="13" y="5"/>
                      </a:cubicBezTo>
                      <a:cubicBezTo>
                        <a:pt x="13" y="5"/>
                        <a:pt x="13" y="5"/>
                        <a:pt x="15" y="3"/>
                      </a:cubicBezTo>
                      <a:cubicBezTo>
                        <a:pt x="14" y="4"/>
                        <a:pt x="14" y="4"/>
                        <a:pt x="14" y="4"/>
                      </a:cubicBezTo>
                      <a:cubicBezTo>
                        <a:pt x="14" y="4"/>
                        <a:pt x="13" y="5"/>
                        <a:pt x="12" y="6"/>
                      </a:cubicBezTo>
                      <a:cubicBezTo>
                        <a:pt x="14" y="4"/>
                        <a:pt x="14" y="4"/>
                        <a:pt x="14" y="4"/>
                      </a:cubicBezTo>
                      <a:cubicBezTo>
                        <a:pt x="12" y="6"/>
                        <a:pt x="14" y="4"/>
                        <a:pt x="12" y="5"/>
                      </a:cubicBezTo>
                      <a:cubicBezTo>
                        <a:pt x="12" y="5"/>
                        <a:pt x="12" y="5"/>
                        <a:pt x="12" y="5"/>
                      </a:cubicBezTo>
                      <a:cubicBezTo>
                        <a:pt x="10" y="7"/>
                        <a:pt x="7" y="9"/>
                        <a:pt x="4" y="12"/>
                      </a:cubicBezTo>
                      <a:cubicBezTo>
                        <a:pt x="7" y="10"/>
                        <a:pt x="0" y="15"/>
                        <a:pt x="4" y="12"/>
                      </a:cubicBezTo>
                      <a:cubicBezTo>
                        <a:pt x="4" y="13"/>
                        <a:pt x="3" y="13"/>
                        <a:pt x="3" y="14"/>
                      </a:cubicBezTo>
                      <a:cubicBezTo>
                        <a:pt x="4" y="13"/>
                        <a:pt x="4" y="13"/>
                        <a:pt x="4" y="13"/>
                      </a:cubicBezTo>
                      <a:cubicBezTo>
                        <a:pt x="3" y="13"/>
                        <a:pt x="3" y="13"/>
                        <a:pt x="3" y="13"/>
                      </a:cubicBezTo>
                      <a:cubicBezTo>
                        <a:pt x="4" y="14"/>
                        <a:pt x="3" y="15"/>
                        <a:pt x="2" y="16"/>
                      </a:cubicBezTo>
                      <a:cubicBezTo>
                        <a:pt x="4" y="15"/>
                        <a:pt x="4" y="15"/>
                        <a:pt x="4" y="15"/>
                      </a:cubicBezTo>
                      <a:cubicBezTo>
                        <a:pt x="4" y="15"/>
                        <a:pt x="3" y="15"/>
                        <a:pt x="3" y="16"/>
                      </a:cubicBezTo>
                      <a:cubicBezTo>
                        <a:pt x="5" y="14"/>
                        <a:pt x="3" y="15"/>
                        <a:pt x="5" y="13"/>
                      </a:cubicBezTo>
                      <a:cubicBezTo>
                        <a:pt x="2" y="16"/>
                        <a:pt x="6" y="14"/>
                        <a:pt x="3" y="17"/>
                      </a:cubicBezTo>
                      <a:cubicBezTo>
                        <a:pt x="3" y="17"/>
                        <a:pt x="4" y="15"/>
                        <a:pt x="4" y="15"/>
                      </a:cubicBezTo>
                      <a:cubicBezTo>
                        <a:pt x="3" y="16"/>
                        <a:pt x="3" y="16"/>
                        <a:pt x="3" y="16"/>
                      </a:cubicBezTo>
                      <a:cubicBezTo>
                        <a:pt x="4" y="15"/>
                        <a:pt x="4" y="15"/>
                        <a:pt x="4" y="15"/>
                      </a:cubicBezTo>
                      <a:cubicBezTo>
                        <a:pt x="4" y="16"/>
                        <a:pt x="3" y="17"/>
                        <a:pt x="3" y="17"/>
                      </a:cubicBezTo>
                      <a:cubicBezTo>
                        <a:pt x="3" y="17"/>
                        <a:pt x="2" y="18"/>
                        <a:pt x="2" y="18"/>
                      </a:cubicBezTo>
                      <a:cubicBezTo>
                        <a:pt x="2" y="19"/>
                        <a:pt x="3" y="18"/>
                        <a:pt x="3" y="18"/>
                      </a:cubicBezTo>
                      <a:cubicBezTo>
                        <a:pt x="3" y="17"/>
                        <a:pt x="3" y="17"/>
                        <a:pt x="3" y="17"/>
                      </a:cubicBezTo>
                      <a:cubicBezTo>
                        <a:pt x="4" y="17"/>
                        <a:pt x="4" y="18"/>
                        <a:pt x="6" y="17"/>
                      </a:cubicBezTo>
                      <a:cubicBezTo>
                        <a:pt x="6" y="16"/>
                        <a:pt x="6" y="16"/>
                        <a:pt x="6" y="16"/>
                      </a:cubicBezTo>
                      <a:cubicBezTo>
                        <a:pt x="7" y="15"/>
                        <a:pt x="6" y="17"/>
                        <a:pt x="6" y="17"/>
                      </a:cubicBezTo>
                      <a:cubicBezTo>
                        <a:pt x="6" y="17"/>
                        <a:pt x="6" y="17"/>
                        <a:pt x="6" y="17"/>
                      </a:cubicBezTo>
                      <a:cubicBezTo>
                        <a:pt x="7" y="16"/>
                        <a:pt x="7" y="16"/>
                        <a:pt x="7" y="16"/>
                      </a:cubicBezTo>
                      <a:cubicBezTo>
                        <a:pt x="7" y="17"/>
                        <a:pt x="6" y="18"/>
                        <a:pt x="5" y="19"/>
                      </a:cubicBezTo>
                      <a:cubicBezTo>
                        <a:pt x="7" y="17"/>
                        <a:pt x="6" y="18"/>
                        <a:pt x="8" y="15"/>
                      </a:cubicBezTo>
                      <a:cubicBezTo>
                        <a:pt x="8" y="16"/>
                        <a:pt x="8" y="16"/>
                        <a:pt x="8" y="16"/>
                      </a:cubicBezTo>
                      <a:cubicBezTo>
                        <a:pt x="8" y="15"/>
                        <a:pt x="9" y="15"/>
                        <a:pt x="9" y="14"/>
                      </a:cubicBezTo>
                      <a:cubicBezTo>
                        <a:pt x="8" y="15"/>
                        <a:pt x="8" y="16"/>
                        <a:pt x="7" y="18"/>
                      </a:cubicBezTo>
                      <a:cubicBezTo>
                        <a:pt x="6" y="21"/>
                        <a:pt x="9" y="15"/>
                        <a:pt x="7" y="19"/>
                      </a:cubicBezTo>
                      <a:cubicBezTo>
                        <a:pt x="9" y="16"/>
                        <a:pt x="8" y="17"/>
                        <a:pt x="8" y="17"/>
                      </a:cubicBezTo>
                      <a:cubicBezTo>
                        <a:pt x="9" y="15"/>
                        <a:pt x="10" y="14"/>
                        <a:pt x="10" y="14"/>
                      </a:cubicBezTo>
                      <a:cubicBezTo>
                        <a:pt x="10" y="15"/>
                        <a:pt x="7" y="19"/>
                        <a:pt x="8" y="19"/>
                      </a:cubicBezTo>
                      <a:cubicBezTo>
                        <a:pt x="8" y="19"/>
                        <a:pt x="8" y="19"/>
                        <a:pt x="8" y="19"/>
                      </a:cubicBezTo>
                      <a:cubicBezTo>
                        <a:pt x="7" y="20"/>
                        <a:pt x="8" y="18"/>
                        <a:pt x="8" y="20"/>
                      </a:cubicBezTo>
                      <a:cubicBezTo>
                        <a:pt x="9" y="18"/>
                        <a:pt x="8" y="20"/>
                        <a:pt x="9" y="17"/>
                      </a:cubicBezTo>
                      <a:cubicBezTo>
                        <a:pt x="9" y="18"/>
                        <a:pt x="9" y="18"/>
                        <a:pt x="9" y="18"/>
                      </a:cubicBezTo>
                      <a:cubicBezTo>
                        <a:pt x="9" y="17"/>
                        <a:pt x="11" y="14"/>
                        <a:pt x="11" y="16"/>
                      </a:cubicBezTo>
                      <a:cubicBezTo>
                        <a:pt x="10" y="16"/>
                        <a:pt x="10" y="17"/>
                        <a:pt x="10" y="17"/>
                      </a:cubicBezTo>
                      <a:cubicBezTo>
                        <a:pt x="9" y="18"/>
                        <a:pt x="10" y="17"/>
                        <a:pt x="10" y="18"/>
                      </a:cubicBezTo>
                      <a:cubicBezTo>
                        <a:pt x="8" y="20"/>
                        <a:pt x="9" y="18"/>
                        <a:pt x="8" y="20"/>
                      </a:cubicBezTo>
                      <a:cubicBezTo>
                        <a:pt x="7" y="21"/>
                        <a:pt x="9" y="18"/>
                        <a:pt x="7" y="21"/>
                      </a:cubicBezTo>
                      <a:cubicBezTo>
                        <a:pt x="9" y="17"/>
                        <a:pt x="7" y="22"/>
                        <a:pt x="9" y="19"/>
                      </a:cubicBezTo>
                      <a:cubicBezTo>
                        <a:pt x="8" y="21"/>
                        <a:pt x="8" y="21"/>
                        <a:pt x="8" y="21"/>
                      </a:cubicBezTo>
                      <a:cubicBezTo>
                        <a:pt x="8" y="20"/>
                        <a:pt x="9" y="20"/>
                        <a:pt x="9" y="20"/>
                      </a:cubicBezTo>
                      <a:cubicBezTo>
                        <a:pt x="8" y="22"/>
                        <a:pt x="8" y="22"/>
                        <a:pt x="8" y="22"/>
                      </a:cubicBezTo>
                      <a:cubicBezTo>
                        <a:pt x="9" y="20"/>
                        <a:pt x="7" y="24"/>
                        <a:pt x="8" y="23"/>
                      </a:cubicBezTo>
                      <a:cubicBezTo>
                        <a:pt x="7" y="23"/>
                        <a:pt x="9" y="21"/>
                        <a:pt x="9" y="19"/>
                      </a:cubicBezTo>
                      <a:cubicBezTo>
                        <a:pt x="11" y="17"/>
                        <a:pt x="7" y="24"/>
                        <a:pt x="8" y="23"/>
                      </a:cubicBezTo>
                      <a:cubicBezTo>
                        <a:pt x="8" y="24"/>
                        <a:pt x="8" y="22"/>
                        <a:pt x="9" y="21"/>
                      </a:cubicBezTo>
                      <a:cubicBezTo>
                        <a:pt x="9" y="22"/>
                        <a:pt x="9" y="23"/>
                        <a:pt x="8" y="23"/>
                      </a:cubicBezTo>
                      <a:cubicBezTo>
                        <a:pt x="9" y="23"/>
                        <a:pt x="9" y="22"/>
                        <a:pt x="10" y="21"/>
                      </a:cubicBezTo>
                      <a:cubicBezTo>
                        <a:pt x="9" y="23"/>
                        <a:pt x="10" y="20"/>
                        <a:pt x="11" y="19"/>
                      </a:cubicBezTo>
                      <a:cubicBezTo>
                        <a:pt x="10" y="21"/>
                        <a:pt x="10" y="21"/>
                        <a:pt x="10" y="21"/>
                      </a:cubicBezTo>
                      <a:cubicBezTo>
                        <a:pt x="10" y="22"/>
                        <a:pt x="11" y="17"/>
                        <a:pt x="11" y="19"/>
                      </a:cubicBezTo>
                      <a:cubicBezTo>
                        <a:pt x="10" y="21"/>
                        <a:pt x="10" y="21"/>
                        <a:pt x="10" y="21"/>
                      </a:cubicBezTo>
                      <a:cubicBezTo>
                        <a:pt x="10" y="21"/>
                        <a:pt x="10" y="21"/>
                        <a:pt x="10" y="21"/>
                      </a:cubicBezTo>
                      <a:cubicBezTo>
                        <a:pt x="9" y="23"/>
                        <a:pt x="9" y="23"/>
                        <a:pt x="9" y="23"/>
                      </a:cubicBezTo>
                      <a:cubicBezTo>
                        <a:pt x="10" y="21"/>
                        <a:pt x="10" y="22"/>
                        <a:pt x="10" y="22"/>
                      </a:cubicBezTo>
                      <a:cubicBezTo>
                        <a:pt x="11" y="21"/>
                        <a:pt x="11" y="19"/>
                        <a:pt x="12" y="19"/>
                      </a:cubicBezTo>
                      <a:cubicBezTo>
                        <a:pt x="11" y="20"/>
                        <a:pt x="11" y="21"/>
                        <a:pt x="11" y="21"/>
                      </a:cubicBezTo>
                      <a:cubicBezTo>
                        <a:pt x="11" y="22"/>
                        <a:pt x="10" y="23"/>
                        <a:pt x="11" y="21"/>
                      </a:cubicBezTo>
                      <a:cubicBezTo>
                        <a:pt x="10" y="22"/>
                        <a:pt x="10" y="23"/>
                        <a:pt x="10" y="23"/>
                      </a:cubicBezTo>
                      <a:cubicBezTo>
                        <a:pt x="10" y="24"/>
                        <a:pt x="10" y="23"/>
                        <a:pt x="10" y="23"/>
                      </a:cubicBezTo>
                      <a:cubicBezTo>
                        <a:pt x="10" y="23"/>
                        <a:pt x="10" y="23"/>
                        <a:pt x="10" y="23"/>
                      </a:cubicBezTo>
                      <a:cubicBezTo>
                        <a:pt x="12" y="21"/>
                        <a:pt x="12" y="21"/>
                        <a:pt x="12" y="21"/>
                      </a:cubicBezTo>
                      <a:cubicBezTo>
                        <a:pt x="11" y="21"/>
                        <a:pt x="11" y="22"/>
                        <a:pt x="11" y="22"/>
                      </a:cubicBezTo>
                      <a:cubicBezTo>
                        <a:pt x="11" y="22"/>
                        <a:pt x="11" y="21"/>
                        <a:pt x="11" y="21"/>
                      </a:cubicBezTo>
                      <a:cubicBezTo>
                        <a:pt x="11" y="23"/>
                        <a:pt x="10" y="24"/>
                        <a:pt x="10" y="25"/>
                      </a:cubicBezTo>
                      <a:cubicBezTo>
                        <a:pt x="11" y="23"/>
                        <a:pt x="11" y="23"/>
                        <a:pt x="11" y="23"/>
                      </a:cubicBezTo>
                      <a:cubicBezTo>
                        <a:pt x="11" y="24"/>
                        <a:pt x="10" y="25"/>
                        <a:pt x="10" y="26"/>
                      </a:cubicBezTo>
                      <a:cubicBezTo>
                        <a:pt x="10" y="27"/>
                        <a:pt x="12" y="23"/>
                        <a:pt x="11" y="24"/>
                      </a:cubicBezTo>
                      <a:cubicBezTo>
                        <a:pt x="11" y="24"/>
                        <a:pt x="12" y="24"/>
                        <a:pt x="12" y="23"/>
                      </a:cubicBezTo>
                      <a:cubicBezTo>
                        <a:pt x="12" y="24"/>
                        <a:pt x="11" y="26"/>
                        <a:pt x="12" y="24"/>
                      </a:cubicBezTo>
                      <a:cubicBezTo>
                        <a:pt x="11" y="27"/>
                        <a:pt x="11" y="27"/>
                        <a:pt x="11" y="27"/>
                      </a:cubicBezTo>
                      <a:cubicBezTo>
                        <a:pt x="12" y="26"/>
                        <a:pt x="12" y="23"/>
                        <a:pt x="13" y="22"/>
                      </a:cubicBezTo>
                      <a:cubicBezTo>
                        <a:pt x="13" y="21"/>
                        <a:pt x="12" y="25"/>
                        <a:pt x="12" y="25"/>
                      </a:cubicBezTo>
                      <a:cubicBezTo>
                        <a:pt x="13" y="24"/>
                        <a:pt x="14" y="21"/>
                        <a:pt x="13" y="23"/>
                      </a:cubicBezTo>
                      <a:cubicBezTo>
                        <a:pt x="13" y="24"/>
                        <a:pt x="13" y="24"/>
                        <a:pt x="13" y="24"/>
                      </a:cubicBezTo>
                      <a:close/>
                      <a:moveTo>
                        <a:pt x="15" y="23"/>
                      </a:moveTo>
                      <a:cubicBezTo>
                        <a:pt x="15" y="24"/>
                        <a:pt x="15" y="25"/>
                        <a:pt x="15" y="24"/>
                      </a:cubicBezTo>
                      <a:cubicBezTo>
                        <a:pt x="16" y="21"/>
                        <a:pt x="16" y="23"/>
                        <a:pt x="15" y="23"/>
                      </a:cubicBezTo>
                      <a:close/>
                      <a:moveTo>
                        <a:pt x="19" y="19"/>
                      </a:moveTo>
                      <a:cubicBezTo>
                        <a:pt x="19" y="20"/>
                        <a:pt x="19" y="20"/>
                        <a:pt x="19" y="19"/>
                      </a:cubicBezTo>
                      <a:cubicBezTo>
                        <a:pt x="19" y="19"/>
                        <a:pt x="19" y="19"/>
                        <a:pt x="19" y="19"/>
                      </a:cubicBezTo>
                      <a:close/>
                      <a:moveTo>
                        <a:pt x="27" y="7"/>
                      </a:moveTo>
                      <a:cubicBezTo>
                        <a:pt x="27" y="7"/>
                        <a:pt x="27" y="7"/>
                        <a:pt x="27" y="7"/>
                      </a:cubicBezTo>
                      <a:cubicBezTo>
                        <a:pt x="27" y="6"/>
                        <a:pt x="27" y="6"/>
                        <a:pt x="27" y="7"/>
                      </a:cubicBezTo>
                      <a:close/>
                      <a:moveTo>
                        <a:pt x="27" y="7"/>
                      </a:moveTo>
                      <a:cubicBezTo>
                        <a:pt x="27" y="7"/>
                        <a:pt x="27" y="7"/>
                        <a:pt x="27" y="7"/>
                      </a:cubicBezTo>
                      <a:cubicBezTo>
                        <a:pt x="27" y="7"/>
                        <a:pt x="27" y="7"/>
                        <a:pt x="27" y="7"/>
                      </a:cubicBezTo>
                      <a:cubicBezTo>
                        <a:pt x="27" y="7"/>
                        <a:pt x="27" y="8"/>
                        <a:pt x="27" y="7"/>
                      </a:cubicBezTo>
                      <a:close/>
                      <a:moveTo>
                        <a:pt x="16" y="6"/>
                      </a:moveTo>
                      <a:cubicBezTo>
                        <a:pt x="15" y="6"/>
                        <a:pt x="15" y="6"/>
                        <a:pt x="15" y="6"/>
                      </a:cubicBezTo>
                      <a:cubicBezTo>
                        <a:pt x="15" y="7"/>
                        <a:pt x="15" y="6"/>
                        <a:pt x="16" y="6"/>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3" name="Freeform 3648"/>
                <p:cNvSpPr>
                  <a:spLocks/>
                </p:cNvSpPr>
                <p:nvPr/>
              </p:nvSpPr>
              <p:spPr bwMode="auto">
                <a:xfrm>
                  <a:off x="5449" y="84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4" name="Freeform 3649"/>
                <p:cNvSpPr>
                  <a:spLocks/>
                </p:cNvSpPr>
                <p:nvPr/>
              </p:nvSpPr>
              <p:spPr bwMode="auto">
                <a:xfrm>
                  <a:off x="5430" y="8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5" name="Freeform 3650"/>
                <p:cNvSpPr>
                  <a:spLocks/>
                </p:cNvSpPr>
                <p:nvPr/>
              </p:nvSpPr>
              <p:spPr bwMode="auto">
                <a:xfrm>
                  <a:off x="5460" y="85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6" name="Freeform 3651"/>
                <p:cNvSpPr>
                  <a:spLocks/>
                </p:cNvSpPr>
                <p:nvPr/>
              </p:nvSpPr>
              <p:spPr bwMode="auto">
                <a:xfrm>
                  <a:off x="5470" y="805"/>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7" name="Freeform 3652"/>
                <p:cNvSpPr>
                  <a:spLocks/>
                </p:cNvSpPr>
                <p:nvPr/>
              </p:nvSpPr>
              <p:spPr bwMode="auto">
                <a:xfrm>
                  <a:off x="5472" y="831"/>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8" name="Freeform 3653"/>
                <p:cNvSpPr>
                  <a:spLocks/>
                </p:cNvSpPr>
                <p:nvPr/>
              </p:nvSpPr>
              <p:spPr bwMode="auto">
                <a:xfrm>
                  <a:off x="5470" y="817"/>
                  <a:ext cx="0" cy="7"/>
                </a:xfrm>
                <a:custGeom>
                  <a:avLst/>
                  <a:gdLst>
                    <a:gd name="T0" fmla="*/ 2 h 3"/>
                    <a:gd name="T1" fmla="*/ 2 h 3"/>
                    <a:gd name="T2" fmla="*/ 2 h 3"/>
                    <a:gd name="T3" fmla="*/ 2 h 3"/>
                  </a:gdLst>
                  <a:ahLst/>
                  <a:cxnLst>
                    <a:cxn ang="0">
                      <a:pos x="0" y="T0"/>
                    </a:cxn>
                    <a:cxn ang="0">
                      <a:pos x="0" y="T1"/>
                    </a:cxn>
                    <a:cxn ang="0">
                      <a:pos x="0" y="T2"/>
                    </a:cxn>
                    <a:cxn ang="0">
                      <a:pos x="0" y="T3"/>
                    </a:cxn>
                  </a:cxnLst>
                  <a:rect l="0" t="0" r="r" b="b"/>
                  <a:pathLst>
                    <a:path h="3">
                      <a:moveTo>
                        <a:pt x="0" y="2"/>
                      </a:moveTo>
                      <a:cubicBezTo>
                        <a:pt x="0" y="3"/>
                        <a:pt x="0" y="3"/>
                        <a:pt x="0" y="2"/>
                      </a:cubicBezTo>
                      <a:cubicBezTo>
                        <a:pt x="0" y="2"/>
                        <a:pt x="0" y="2"/>
                        <a:pt x="0" y="2"/>
                      </a:cubicBezTo>
                      <a:cubicBezTo>
                        <a:pt x="0"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9" name="Freeform 3654"/>
                <p:cNvSpPr>
                  <a:spLocks/>
                </p:cNvSpPr>
                <p:nvPr/>
              </p:nvSpPr>
              <p:spPr bwMode="auto">
                <a:xfrm>
                  <a:off x="5470" y="819"/>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0" name="Freeform 3655"/>
                <p:cNvSpPr>
                  <a:spLocks/>
                </p:cNvSpPr>
                <p:nvPr/>
              </p:nvSpPr>
              <p:spPr bwMode="auto">
                <a:xfrm>
                  <a:off x="5467" y="803"/>
                  <a:ext cx="3" cy="9"/>
                </a:xfrm>
                <a:custGeom>
                  <a:avLst/>
                  <a:gdLst>
                    <a:gd name="T0" fmla="*/ 1 w 1"/>
                    <a:gd name="T1" fmla="*/ 3 h 4"/>
                    <a:gd name="T2" fmla="*/ 1 w 1"/>
                    <a:gd name="T3" fmla="*/ 2 h 4"/>
                    <a:gd name="T4" fmla="*/ 1 w 1"/>
                    <a:gd name="T5" fmla="*/ 3 h 4"/>
                  </a:gdLst>
                  <a:ahLst/>
                  <a:cxnLst>
                    <a:cxn ang="0">
                      <a:pos x="T0" y="T1"/>
                    </a:cxn>
                    <a:cxn ang="0">
                      <a:pos x="T2" y="T3"/>
                    </a:cxn>
                    <a:cxn ang="0">
                      <a:pos x="T4" y="T5"/>
                    </a:cxn>
                  </a:cxnLst>
                  <a:rect l="0" t="0" r="r" b="b"/>
                  <a:pathLst>
                    <a:path w="1" h="4">
                      <a:moveTo>
                        <a:pt x="1" y="3"/>
                      </a:moveTo>
                      <a:cubicBezTo>
                        <a:pt x="1" y="4"/>
                        <a:pt x="1" y="1"/>
                        <a:pt x="1" y="2"/>
                      </a:cubicBezTo>
                      <a:cubicBezTo>
                        <a:pt x="1"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1" name="Freeform 3656"/>
                <p:cNvSpPr>
                  <a:spLocks/>
                </p:cNvSpPr>
                <p:nvPr/>
              </p:nvSpPr>
              <p:spPr bwMode="auto">
                <a:xfrm>
                  <a:off x="5470" y="829"/>
                  <a:ext cx="0" cy="5"/>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2" name="Freeform 3657"/>
                <p:cNvSpPr>
                  <a:spLocks/>
                </p:cNvSpPr>
                <p:nvPr/>
              </p:nvSpPr>
              <p:spPr bwMode="auto">
                <a:xfrm>
                  <a:off x="5470" y="82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3" name="Freeform 3658"/>
                <p:cNvSpPr>
                  <a:spLocks/>
                </p:cNvSpPr>
                <p:nvPr/>
              </p:nvSpPr>
              <p:spPr bwMode="auto">
                <a:xfrm>
                  <a:off x="5470" y="8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4" name="Rectangle 3659"/>
                <p:cNvSpPr>
                  <a:spLocks noChangeArrowheads="1"/>
                </p:cNvSpPr>
                <p:nvPr/>
              </p:nvSpPr>
              <p:spPr bwMode="auto">
                <a:xfrm>
                  <a:off x="5470" y="834"/>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5" name="Freeform 3660"/>
                <p:cNvSpPr>
                  <a:spLocks/>
                </p:cNvSpPr>
                <p:nvPr/>
              </p:nvSpPr>
              <p:spPr bwMode="auto">
                <a:xfrm>
                  <a:off x="5465" y="829"/>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6" name="Freeform 3661"/>
                <p:cNvSpPr>
                  <a:spLocks/>
                </p:cNvSpPr>
                <p:nvPr/>
              </p:nvSpPr>
              <p:spPr bwMode="auto">
                <a:xfrm>
                  <a:off x="5467" y="83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1"/>
                        <a:pt x="0"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7" name="Freeform 3662"/>
                <p:cNvSpPr>
                  <a:spLocks/>
                </p:cNvSpPr>
                <p:nvPr/>
              </p:nvSpPr>
              <p:spPr bwMode="auto">
                <a:xfrm>
                  <a:off x="5465" y="843"/>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1"/>
                        <a:pt x="1"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8" name="Freeform 3663"/>
                <p:cNvSpPr>
                  <a:spLocks/>
                </p:cNvSpPr>
                <p:nvPr/>
              </p:nvSpPr>
              <p:spPr bwMode="auto">
                <a:xfrm>
                  <a:off x="5463" y="827"/>
                  <a:ext cx="0" cy="9"/>
                </a:xfrm>
                <a:custGeom>
                  <a:avLst/>
                  <a:gdLst>
                    <a:gd name="T0" fmla="*/ 9 h 9"/>
                    <a:gd name="T1" fmla="*/ 9 h 9"/>
                    <a:gd name="T2" fmla="*/ 0 h 9"/>
                    <a:gd name="T3" fmla="*/ 9 h 9"/>
                  </a:gdLst>
                  <a:ahLst/>
                  <a:cxnLst>
                    <a:cxn ang="0">
                      <a:pos x="0" y="T0"/>
                    </a:cxn>
                    <a:cxn ang="0">
                      <a:pos x="0" y="T1"/>
                    </a:cxn>
                    <a:cxn ang="0">
                      <a:pos x="0" y="T2"/>
                    </a:cxn>
                    <a:cxn ang="0">
                      <a:pos x="0" y="T3"/>
                    </a:cxn>
                  </a:cxnLst>
                  <a:rect l="0" t="0" r="r" b="b"/>
                  <a:pathLst>
                    <a:path h="9">
                      <a:moveTo>
                        <a:pt x="0" y="9"/>
                      </a:moveTo>
                      <a:lnTo>
                        <a:pt x="0" y="9"/>
                      </a:lnTo>
                      <a:lnTo>
                        <a:pt x="0" y="0"/>
                      </a:lnTo>
                      <a:lnTo>
                        <a:pt x="0" y="9"/>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9" name="Freeform 3664"/>
                <p:cNvSpPr>
                  <a:spLocks/>
                </p:cNvSpPr>
                <p:nvPr/>
              </p:nvSpPr>
              <p:spPr bwMode="auto">
                <a:xfrm>
                  <a:off x="5456" y="850"/>
                  <a:ext cx="2" cy="10"/>
                </a:xfrm>
                <a:custGeom>
                  <a:avLst/>
                  <a:gdLst>
                    <a:gd name="T0" fmla="*/ 0 w 1"/>
                    <a:gd name="T1" fmla="*/ 3 h 4"/>
                    <a:gd name="T2" fmla="*/ 0 w 1"/>
                    <a:gd name="T3" fmla="*/ 2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cubicBezTo>
                        <a:pt x="0" y="4"/>
                        <a:pt x="0" y="1"/>
                        <a:pt x="0" y="2"/>
                      </a:cubicBezTo>
                      <a:cubicBezTo>
                        <a:pt x="1" y="1"/>
                        <a:pt x="0" y="1"/>
                        <a:pt x="1" y="0"/>
                      </a:cubicBezTo>
                      <a:cubicBezTo>
                        <a:pt x="0" y="1"/>
                        <a:pt x="0"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0" name="Freeform 3665"/>
                <p:cNvSpPr>
                  <a:spLocks/>
                </p:cNvSpPr>
                <p:nvPr/>
              </p:nvSpPr>
              <p:spPr bwMode="auto">
                <a:xfrm>
                  <a:off x="5458" y="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1" name="Freeform 3666"/>
                <p:cNvSpPr>
                  <a:spLocks/>
                </p:cNvSpPr>
                <p:nvPr/>
              </p:nvSpPr>
              <p:spPr bwMode="auto">
                <a:xfrm>
                  <a:off x="5439" y="800"/>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2" name="Freeform 3667"/>
                <p:cNvSpPr>
                  <a:spLocks/>
                </p:cNvSpPr>
                <p:nvPr/>
              </p:nvSpPr>
              <p:spPr bwMode="auto">
                <a:xfrm>
                  <a:off x="5434" y="80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3" name="Freeform 3668"/>
                <p:cNvSpPr>
                  <a:spLocks/>
                </p:cNvSpPr>
                <p:nvPr/>
              </p:nvSpPr>
              <p:spPr bwMode="auto">
                <a:xfrm>
                  <a:off x="5439" y="860"/>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4" name="Freeform 3669"/>
                <p:cNvSpPr>
                  <a:spLocks/>
                </p:cNvSpPr>
                <p:nvPr/>
              </p:nvSpPr>
              <p:spPr bwMode="auto">
                <a:xfrm>
                  <a:off x="5434" y="853"/>
                  <a:ext cx="3" cy="4"/>
                </a:xfrm>
                <a:custGeom>
                  <a:avLst/>
                  <a:gdLst>
                    <a:gd name="T0" fmla="*/ 0 w 3"/>
                    <a:gd name="T1" fmla="*/ 4 h 4"/>
                    <a:gd name="T2" fmla="*/ 0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lnTo>
                        <a:pt x="0" y="4"/>
                      </a:lnTo>
                      <a:lnTo>
                        <a:pt x="3"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5" name="Freeform 3670"/>
                <p:cNvSpPr>
                  <a:spLocks/>
                </p:cNvSpPr>
                <p:nvPr/>
              </p:nvSpPr>
              <p:spPr bwMode="auto">
                <a:xfrm>
                  <a:off x="5430" y="857"/>
                  <a:ext cx="2" cy="7"/>
                </a:xfrm>
                <a:custGeom>
                  <a:avLst/>
                  <a:gdLst>
                    <a:gd name="T0" fmla="*/ 0 w 1"/>
                    <a:gd name="T1" fmla="*/ 2 h 3"/>
                    <a:gd name="T2" fmla="*/ 0 w 1"/>
                    <a:gd name="T3" fmla="*/ 2 h 3"/>
                    <a:gd name="T4" fmla="*/ 0 w 1"/>
                    <a:gd name="T5" fmla="*/ 2 h 3"/>
                  </a:gdLst>
                  <a:ahLst/>
                  <a:cxnLst>
                    <a:cxn ang="0">
                      <a:pos x="T0" y="T1"/>
                    </a:cxn>
                    <a:cxn ang="0">
                      <a:pos x="T2" y="T3"/>
                    </a:cxn>
                    <a:cxn ang="0">
                      <a:pos x="T4" y="T5"/>
                    </a:cxn>
                  </a:cxnLst>
                  <a:rect l="0" t="0" r="r" b="b"/>
                  <a:pathLst>
                    <a:path w="1" h="3">
                      <a:moveTo>
                        <a:pt x="0" y="2"/>
                      </a:moveTo>
                      <a:cubicBezTo>
                        <a:pt x="0" y="3"/>
                        <a:pt x="0" y="2"/>
                        <a:pt x="0" y="2"/>
                      </a:cubicBezTo>
                      <a:cubicBezTo>
                        <a:pt x="0" y="3"/>
                        <a:pt x="1"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6" name="Freeform 3671"/>
                <p:cNvSpPr>
                  <a:spLocks/>
                </p:cNvSpPr>
                <p:nvPr/>
              </p:nvSpPr>
              <p:spPr bwMode="auto">
                <a:xfrm>
                  <a:off x="6027" y="211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7" name="Freeform 3672"/>
                <p:cNvSpPr>
                  <a:spLocks/>
                </p:cNvSpPr>
                <p:nvPr/>
              </p:nvSpPr>
              <p:spPr bwMode="auto">
                <a:xfrm>
                  <a:off x="6022" y="2121"/>
                  <a:ext cx="0" cy="5"/>
                </a:xfrm>
                <a:custGeom>
                  <a:avLst/>
                  <a:gdLst>
                    <a:gd name="T0" fmla="*/ 2 h 5"/>
                    <a:gd name="T1" fmla="*/ 0 h 5"/>
                    <a:gd name="T2" fmla="*/ 5 h 5"/>
                    <a:gd name="T3" fmla="*/ 2 h 5"/>
                  </a:gdLst>
                  <a:ahLst/>
                  <a:cxnLst>
                    <a:cxn ang="0">
                      <a:pos x="0" y="T0"/>
                    </a:cxn>
                    <a:cxn ang="0">
                      <a:pos x="0" y="T1"/>
                    </a:cxn>
                    <a:cxn ang="0">
                      <a:pos x="0" y="T2"/>
                    </a:cxn>
                    <a:cxn ang="0">
                      <a:pos x="0" y="T3"/>
                    </a:cxn>
                  </a:cxnLst>
                  <a:rect l="0" t="0" r="r" b="b"/>
                  <a:pathLst>
                    <a:path h="5">
                      <a:moveTo>
                        <a:pt x="0" y="2"/>
                      </a:moveTo>
                      <a:lnTo>
                        <a:pt x="0" y="0"/>
                      </a:lnTo>
                      <a:lnTo>
                        <a:pt x="0" y="5"/>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8" name="Freeform 3673"/>
                <p:cNvSpPr>
                  <a:spLocks/>
                </p:cNvSpPr>
                <p:nvPr/>
              </p:nvSpPr>
              <p:spPr bwMode="auto">
                <a:xfrm>
                  <a:off x="6020" y="2121"/>
                  <a:ext cx="2" cy="7"/>
                </a:xfrm>
                <a:custGeom>
                  <a:avLst/>
                  <a:gdLst>
                    <a:gd name="T0" fmla="*/ 1 w 1"/>
                    <a:gd name="T1" fmla="*/ 1 h 3"/>
                    <a:gd name="T2" fmla="*/ 1 w 1"/>
                    <a:gd name="T3" fmla="*/ 1 h 3"/>
                    <a:gd name="T4" fmla="*/ 1 w 1"/>
                    <a:gd name="T5" fmla="*/ 2 h 3"/>
                    <a:gd name="T6" fmla="*/ 1 w 1"/>
                    <a:gd name="T7" fmla="*/ 0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3"/>
                        <a:pt x="1" y="0"/>
                        <a:pt x="1" y="1"/>
                      </a:cubicBezTo>
                      <a:cubicBezTo>
                        <a:pt x="1" y="2"/>
                        <a:pt x="1" y="2"/>
                        <a:pt x="1" y="2"/>
                      </a:cubicBezTo>
                      <a:cubicBezTo>
                        <a:pt x="1" y="0"/>
                        <a:pt x="1" y="0"/>
                        <a:pt x="1" y="0"/>
                      </a:cubicBezTo>
                      <a:cubicBezTo>
                        <a:pt x="1" y="0"/>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9" name="Freeform 3674"/>
                <p:cNvSpPr>
                  <a:spLocks/>
                </p:cNvSpPr>
                <p:nvPr/>
              </p:nvSpPr>
              <p:spPr bwMode="auto">
                <a:xfrm>
                  <a:off x="6024" y="2109"/>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0" name="Freeform 3675"/>
                <p:cNvSpPr>
                  <a:spLocks/>
                </p:cNvSpPr>
                <p:nvPr/>
              </p:nvSpPr>
              <p:spPr bwMode="auto">
                <a:xfrm>
                  <a:off x="6027" y="2107"/>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1" name="Freeform 3676"/>
                <p:cNvSpPr>
                  <a:spLocks/>
                </p:cNvSpPr>
                <p:nvPr/>
              </p:nvSpPr>
              <p:spPr bwMode="auto">
                <a:xfrm>
                  <a:off x="6024" y="2104"/>
                  <a:ext cx="3" cy="5"/>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2"/>
                        <a:pt x="1" y="2"/>
                        <a:pt x="1" y="2"/>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2" name="Freeform 3677"/>
                <p:cNvSpPr>
                  <a:spLocks/>
                </p:cNvSpPr>
                <p:nvPr/>
              </p:nvSpPr>
              <p:spPr bwMode="auto">
                <a:xfrm>
                  <a:off x="6024"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3" name="Freeform 3678"/>
                <p:cNvSpPr>
                  <a:spLocks/>
                </p:cNvSpPr>
                <p:nvPr/>
              </p:nvSpPr>
              <p:spPr bwMode="auto">
                <a:xfrm>
                  <a:off x="6022" y="2111"/>
                  <a:ext cx="2" cy="5"/>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1" y="1"/>
                        <a:pt x="0" y="2"/>
                        <a:pt x="1" y="1"/>
                      </a:cubicBezTo>
                      <a:cubicBezTo>
                        <a:pt x="1"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4" name="Freeform 3679"/>
                <p:cNvSpPr>
                  <a:spLocks/>
                </p:cNvSpPr>
                <p:nvPr/>
              </p:nvSpPr>
              <p:spPr bwMode="auto">
                <a:xfrm>
                  <a:off x="6022" y="2111"/>
                  <a:ext cx="2"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1"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5" name="Freeform 3680"/>
                <p:cNvSpPr>
                  <a:spLocks/>
                </p:cNvSpPr>
                <p:nvPr/>
              </p:nvSpPr>
              <p:spPr bwMode="auto">
                <a:xfrm>
                  <a:off x="6020" y="2128"/>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6" name="Freeform 3681"/>
                <p:cNvSpPr>
                  <a:spLocks/>
                </p:cNvSpPr>
                <p:nvPr/>
              </p:nvSpPr>
              <p:spPr bwMode="auto">
                <a:xfrm>
                  <a:off x="6024" y="2107"/>
                  <a:ext cx="3" cy="4"/>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7" name="Freeform 3682"/>
                <p:cNvSpPr>
                  <a:spLocks/>
                </p:cNvSpPr>
                <p:nvPr/>
              </p:nvSpPr>
              <p:spPr bwMode="auto">
                <a:xfrm>
                  <a:off x="6022" y="2111"/>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8" name="Freeform 3683"/>
                <p:cNvSpPr>
                  <a:spLocks/>
                </p:cNvSpPr>
                <p:nvPr/>
              </p:nvSpPr>
              <p:spPr bwMode="auto">
                <a:xfrm>
                  <a:off x="6020" y="2116"/>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9" name="Freeform 3684"/>
                <p:cNvSpPr>
                  <a:spLocks/>
                </p:cNvSpPr>
                <p:nvPr/>
              </p:nvSpPr>
              <p:spPr bwMode="auto">
                <a:xfrm>
                  <a:off x="6024" y="2104"/>
                  <a:ext cx="3" cy="3"/>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0" name="Freeform 3685"/>
                <p:cNvSpPr>
                  <a:spLocks/>
                </p:cNvSpPr>
                <p:nvPr/>
              </p:nvSpPr>
              <p:spPr bwMode="auto">
                <a:xfrm>
                  <a:off x="6024" y="2102"/>
                  <a:ext cx="3"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0"/>
                        <a:pt x="1" y="0"/>
                      </a:cubicBezTo>
                      <a:cubicBezTo>
                        <a:pt x="1" y="0"/>
                        <a:pt x="1" y="1"/>
                        <a:pt x="0" y="1"/>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1" name="Freeform 3686"/>
                <p:cNvSpPr>
                  <a:spLocks/>
                </p:cNvSpPr>
                <p:nvPr/>
              </p:nvSpPr>
              <p:spPr bwMode="auto">
                <a:xfrm>
                  <a:off x="6024" y="210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2" name="Freeform 3687"/>
                <p:cNvSpPr>
                  <a:spLocks/>
                </p:cNvSpPr>
                <p:nvPr/>
              </p:nvSpPr>
              <p:spPr bwMode="auto">
                <a:xfrm>
                  <a:off x="6022" y="2109"/>
                  <a:ext cx="2"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3" name="Freeform 3688"/>
                <p:cNvSpPr>
                  <a:spLocks/>
                </p:cNvSpPr>
                <p:nvPr/>
              </p:nvSpPr>
              <p:spPr bwMode="auto">
                <a:xfrm>
                  <a:off x="6022" y="2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4" name="Freeform 3689"/>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5" name="Freeform 3690"/>
                <p:cNvSpPr>
                  <a:spLocks/>
                </p:cNvSpPr>
                <p:nvPr/>
              </p:nvSpPr>
              <p:spPr bwMode="auto">
                <a:xfrm>
                  <a:off x="6017" y="2119"/>
                  <a:ext cx="5" cy="7"/>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1" y="1"/>
                        <a:pt x="1" y="2"/>
                        <a:pt x="0" y="3"/>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6" name="Freeform 3691"/>
                <p:cNvSpPr>
                  <a:spLocks/>
                </p:cNvSpPr>
                <p:nvPr/>
              </p:nvSpPr>
              <p:spPr bwMode="auto">
                <a:xfrm>
                  <a:off x="6020" y="2116"/>
                  <a:ext cx="2" cy="3"/>
                </a:xfrm>
                <a:custGeom>
                  <a:avLst/>
                  <a:gdLst>
                    <a:gd name="T0" fmla="*/ 1 w 1"/>
                    <a:gd name="T1" fmla="*/ 1 h 1"/>
                    <a:gd name="T2" fmla="*/ 0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1"/>
                      </a:cubicBezTo>
                      <a:cubicBezTo>
                        <a:pt x="1" y="1"/>
                        <a:pt x="1" y="0"/>
                        <a:pt x="1" y="0"/>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7" name="Rectangle 3692"/>
                <p:cNvSpPr>
                  <a:spLocks noChangeArrowheads="1"/>
                </p:cNvSpPr>
                <p:nvPr/>
              </p:nvSpPr>
              <p:spPr bwMode="auto">
                <a:xfrm>
                  <a:off x="6020" y="211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8" name="Freeform 3693"/>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9" name="Freeform 3694"/>
                <p:cNvSpPr>
                  <a:spLocks/>
                </p:cNvSpPr>
                <p:nvPr/>
              </p:nvSpPr>
              <p:spPr bwMode="auto">
                <a:xfrm>
                  <a:off x="6022"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0" name="Freeform 3695"/>
                <p:cNvSpPr>
                  <a:spLocks/>
                </p:cNvSpPr>
                <p:nvPr/>
              </p:nvSpPr>
              <p:spPr bwMode="auto">
                <a:xfrm>
                  <a:off x="6020" y="211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1" name="Freeform 3696"/>
                <p:cNvSpPr>
                  <a:spLocks/>
                </p:cNvSpPr>
                <p:nvPr/>
              </p:nvSpPr>
              <p:spPr bwMode="auto">
                <a:xfrm>
                  <a:off x="6022" y="211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2" name="Freeform 3697"/>
                <p:cNvSpPr>
                  <a:spLocks/>
                </p:cNvSpPr>
                <p:nvPr/>
              </p:nvSpPr>
              <p:spPr bwMode="auto">
                <a:xfrm>
                  <a:off x="6022" y="210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3" name="Freeform 3698"/>
                <p:cNvSpPr>
                  <a:spLocks/>
                </p:cNvSpPr>
                <p:nvPr/>
              </p:nvSpPr>
              <p:spPr bwMode="auto">
                <a:xfrm>
                  <a:off x="6022" y="211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4" name="Freeform 3699"/>
                <p:cNvSpPr>
                  <a:spLocks/>
                </p:cNvSpPr>
                <p:nvPr/>
              </p:nvSpPr>
              <p:spPr bwMode="auto">
                <a:xfrm>
                  <a:off x="6022" y="211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5" name="Freeform 3700"/>
                <p:cNvSpPr>
                  <a:spLocks/>
                </p:cNvSpPr>
                <p:nvPr/>
              </p:nvSpPr>
              <p:spPr bwMode="auto">
                <a:xfrm>
                  <a:off x="6010" y="2114"/>
                  <a:ext cx="10" cy="24"/>
                </a:xfrm>
                <a:custGeom>
                  <a:avLst/>
                  <a:gdLst>
                    <a:gd name="T0" fmla="*/ 0 w 4"/>
                    <a:gd name="T1" fmla="*/ 10 h 10"/>
                    <a:gd name="T2" fmla="*/ 1 w 4"/>
                    <a:gd name="T3" fmla="*/ 9 h 10"/>
                    <a:gd name="T4" fmla="*/ 4 w 4"/>
                    <a:gd name="T5" fmla="*/ 0 h 10"/>
                    <a:gd name="T6" fmla="*/ 3 w 4"/>
                    <a:gd name="T7" fmla="*/ 2 h 10"/>
                    <a:gd name="T8" fmla="*/ 2 w 4"/>
                    <a:gd name="T9" fmla="*/ 5 h 10"/>
                    <a:gd name="T10" fmla="*/ 3 w 4"/>
                    <a:gd name="T11" fmla="*/ 4 h 10"/>
                    <a:gd name="T12" fmla="*/ 0 w 4"/>
                    <a:gd name="T13" fmla="*/ 9 h 10"/>
                    <a:gd name="T14" fmla="*/ 1 w 4"/>
                    <a:gd name="T15" fmla="*/ 8 h 10"/>
                    <a:gd name="T16" fmla="*/ 0 w 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0">
                      <a:moveTo>
                        <a:pt x="0" y="10"/>
                      </a:moveTo>
                      <a:cubicBezTo>
                        <a:pt x="1" y="8"/>
                        <a:pt x="1" y="7"/>
                        <a:pt x="1" y="9"/>
                      </a:cubicBezTo>
                      <a:cubicBezTo>
                        <a:pt x="1" y="8"/>
                        <a:pt x="3" y="3"/>
                        <a:pt x="4" y="0"/>
                      </a:cubicBezTo>
                      <a:cubicBezTo>
                        <a:pt x="4" y="1"/>
                        <a:pt x="4" y="1"/>
                        <a:pt x="3" y="2"/>
                      </a:cubicBezTo>
                      <a:cubicBezTo>
                        <a:pt x="3" y="3"/>
                        <a:pt x="3" y="4"/>
                        <a:pt x="2" y="5"/>
                      </a:cubicBezTo>
                      <a:cubicBezTo>
                        <a:pt x="2" y="6"/>
                        <a:pt x="2" y="5"/>
                        <a:pt x="3" y="4"/>
                      </a:cubicBezTo>
                      <a:cubicBezTo>
                        <a:pt x="2" y="6"/>
                        <a:pt x="1" y="7"/>
                        <a:pt x="0" y="9"/>
                      </a:cubicBezTo>
                      <a:cubicBezTo>
                        <a:pt x="1" y="8"/>
                        <a:pt x="1" y="8"/>
                        <a:pt x="1" y="8"/>
                      </a:cubicBezTo>
                      <a:cubicBezTo>
                        <a:pt x="0" y="9"/>
                        <a:pt x="0" y="9"/>
                        <a:pt x="0" y="1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6" name="Freeform 3701"/>
                <p:cNvSpPr>
                  <a:spLocks/>
                </p:cNvSpPr>
                <p:nvPr/>
              </p:nvSpPr>
              <p:spPr bwMode="auto">
                <a:xfrm>
                  <a:off x="6020" y="2109"/>
                  <a:ext cx="2" cy="5"/>
                </a:xfrm>
                <a:custGeom>
                  <a:avLst/>
                  <a:gdLst>
                    <a:gd name="T0" fmla="*/ 0 w 1"/>
                    <a:gd name="T1" fmla="*/ 2 h 2"/>
                    <a:gd name="T2" fmla="*/ 1 w 1"/>
                    <a:gd name="T3" fmla="*/ 2 h 2"/>
                    <a:gd name="T4" fmla="*/ 1 w 1"/>
                    <a:gd name="T5" fmla="*/ 0 h 2"/>
                    <a:gd name="T6" fmla="*/ 1 w 1"/>
                    <a:gd name="T7" fmla="*/ 2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2"/>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7" name="Freeform 3702"/>
                <p:cNvSpPr>
                  <a:spLocks/>
                </p:cNvSpPr>
                <p:nvPr/>
              </p:nvSpPr>
              <p:spPr bwMode="auto">
                <a:xfrm>
                  <a:off x="6017" y="2111"/>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1 h 5"/>
                    <a:gd name="T20" fmla="*/ 2 w 2"/>
                    <a:gd name="T21" fmla="*/ 1 h 5"/>
                    <a:gd name="T22" fmla="*/ 2 w 2"/>
                    <a:gd name="T23" fmla="*/ 1 h 5"/>
                    <a:gd name="T24" fmla="*/ 2 w 2"/>
                    <a:gd name="T25" fmla="*/ 1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3"/>
                        <a:pt x="1" y="3"/>
                        <a:pt x="0" y="5"/>
                      </a:cubicBezTo>
                      <a:cubicBezTo>
                        <a:pt x="0" y="5"/>
                        <a:pt x="1" y="4"/>
                        <a:pt x="1" y="3"/>
                      </a:cubicBezTo>
                      <a:cubicBezTo>
                        <a:pt x="1" y="3"/>
                        <a:pt x="1" y="2"/>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8" name="Freeform 3703"/>
                <p:cNvSpPr>
                  <a:spLocks/>
                </p:cNvSpPr>
                <p:nvPr/>
              </p:nvSpPr>
              <p:spPr bwMode="auto">
                <a:xfrm>
                  <a:off x="6015" y="21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9" name="Freeform 3704"/>
                <p:cNvSpPr>
                  <a:spLocks/>
                </p:cNvSpPr>
                <p:nvPr/>
              </p:nvSpPr>
              <p:spPr bwMode="auto">
                <a:xfrm>
                  <a:off x="6015" y="2123"/>
                  <a:ext cx="5" cy="10"/>
                </a:xfrm>
                <a:custGeom>
                  <a:avLst/>
                  <a:gdLst>
                    <a:gd name="T0" fmla="*/ 0 w 2"/>
                    <a:gd name="T1" fmla="*/ 3 h 4"/>
                    <a:gd name="T2" fmla="*/ 1 w 2"/>
                    <a:gd name="T3" fmla="*/ 3 h 4"/>
                    <a:gd name="T4" fmla="*/ 0 w 2"/>
                    <a:gd name="T5" fmla="*/ 4 h 4"/>
                    <a:gd name="T6" fmla="*/ 1 w 2"/>
                    <a:gd name="T7" fmla="*/ 2 h 4"/>
                    <a:gd name="T8" fmla="*/ 1 w 2"/>
                    <a:gd name="T9" fmla="*/ 2 h 4"/>
                    <a:gd name="T10" fmla="*/ 2 w 2"/>
                    <a:gd name="T11" fmla="*/ 0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3"/>
                        <a:pt x="1" y="3"/>
                        <a:pt x="1" y="3"/>
                      </a:cubicBezTo>
                      <a:cubicBezTo>
                        <a:pt x="1" y="3"/>
                        <a:pt x="0" y="4"/>
                        <a:pt x="0" y="4"/>
                      </a:cubicBezTo>
                      <a:cubicBezTo>
                        <a:pt x="0" y="4"/>
                        <a:pt x="1" y="3"/>
                        <a:pt x="1" y="2"/>
                      </a:cubicBezTo>
                      <a:cubicBezTo>
                        <a:pt x="1" y="2"/>
                        <a:pt x="1" y="2"/>
                        <a:pt x="1" y="2"/>
                      </a:cubicBezTo>
                      <a:cubicBezTo>
                        <a:pt x="1" y="2"/>
                        <a:pt x="2" y="0"/>
                        <a:pt x="2" y="0"/>
                      </a:cubicBezTo>
                      <a:cubicBezTo>
                        <a:pt x="1" y="1"/>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0" name="Freeform 3705"/>
                <p:cNvSpPr>
                  <a:spLocks/>
                </p:cNvSpPr>
                <p:nvPr/>
              </p:nvSpPr>
              <p:spPr bwMode="auto">
                <a:xfrm>
                  <a:off x="6015" y="2123"/>
                  <a:ext cx="2" cy="5"/>
                </a:xfrm>
                <a:custGeom>
                  <a:avLst/>
                  <a:gdLst>
                    <a:gd name="T0" fmla="*/ 1 w 1"/>
                    <a:gd name="T1" fmla="*/ 0 h 2"/>
                    <a:gd name="T2" fmla="*/ 1 w 1"/>
                    <a:gd name="T3" fmla="*/ 1 h 2"/>
                    <a:gd name="T4" fmla="*/ 0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1" y="1"/>
                        <a:pt x="1" y="1"/>
                        <a:pt x="1" y="1"/>
                      </a:cubicBezTo>
                      <a:cubicBezTo>
                        <a:pt x="1"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1" name="Freeform 3706"/>
                <p:cNvSpPr>
                  <a:spLocks/>
                </p:cNvSpPr>
                <p:nvPr/>
              </p:nvSpPr>
              <p:spPr bwMode="auto">
                <a:xfrm>
                  <a:off x="6022" y="2107"/>
                  <a:ext cx="2" cy="7"/>
                </a:xfrm>
                <a:custGeom>
                  <a:avLst/>
                  <a:gdLst>
                    <a:gd name="T0" fmla="*/ 0 w 2"/>
                    <a:gd name="T1" fmla="*/ 4 h 7"/>
                    <a:gd name="T2" fmla="*/ 2 w 2"/>
                    <a:gd name="T3" fmla="*/ 0 h 7"/>
                    <a:gd name="T4" fmla="*/ 0 w 2"/>
                    <a:gd name="T5" fmla="*/ 7 h 7"/>
                    <a:gd name="T6" fmla="*/ 0 w 2"/>
                    <a:gd name="T7" fmla="*/ 4 h 7"/>
                  </a:gdLst>
                  <a:ahLst/>
                  <a:cxnLst>
                    <a:cxn ang="0">
                      <a:pos x="T0" y="T1"/>
                    </a:cxn>
                    <a:cxn ang="0">
                      <a:pos x="T2" y="T3"/>
                    </a:cxn>
                    <a:cxn ang="0">
                      <a:pos x="T4" y="T5"/>
                    </a:cxn>
                    <a:cxn ang="0">
                      <a:pos x="T6" y="T7"/>
                    </a:cxn>
                  </a:cxnLst>
                  <a:rect l="0" t="0" r="r" b="b"/>
                  <a:pathLst>
                    <a:path w="2" h="7">
                      <a:moveTo>
                        <a:pt x="0" y="4"/>
                      </a:moveTo>
                      <a:lnTo>
                        <a:pt x="2" y="0"/>
                      </a:lnTo>
                      <a:lnTo>
                        <a:pt x="0" y="7"/>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2" name="Freeform 3707"/>
                <p:cNvSpPr>
                  <a:spLocks/>
                </p:cNvSpPr>
                <p:nvPr/>
              </p:nvSpPr>
              <p:spPr bwMode="auto">
                <a:xfrm>
                  <a:off x="6022" y="2109"/>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3" name="Freeform 3708"/>
                <p:cNvSpPr>
                  <a:spLocks/>
                </p:cNvSpPr>
                <p:nvPr/>
              </p:nvSpPr>
              <p:spPr bwMode="auto">
                <a:xfrm>
                  <a:off x="5975" y="21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4" name="Freeform 3709"/>
                <p:cNvSpPr>
                  <a:spLocks/>
                </p:cNvSpPr>
                <p:nvPr/>
              </p:nvSpPr>
              <p:spPr bwMode="auto">
                <a:xfrm>
                  <a:off x="5975"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5" name="Freeform 3710"/>
                <p:cNvSpPr>
                  <a:spLocks/>
                </p:cNvSpPr>
                <p:nvPr/>
              </p:nvSpPr>
              <p:spPr bwMode="auto">
                <a:xfrm>
                  <a:off x="6012" y="2100"/>
                  <a:ext cx="5" cy="9"/>
                </a:xfrm>
                <a:custGeom>
                  <a:avLst/>
                  <a:gdLst>
                    <a:gd name="T0" fmla="*/ 0 w 2"/>
                    <a:gd name="T1" fmla="*/ 4 h 4"/>
                    <a:gd name="T2" fmla="*/ 1 w 2"/>
                    <a:gd name="T3" fmla="*/ 2 h 4"/>
                    <a:gd name="T4" fmla="*/ 0 w 2"/>
                    <a:gd name="T5" fmla="*/ 3 h 4"/>
                    <a:gd name="T6" fmla="*/ 0 w 2"/>
                    <a:gd name="T7" fmla="*/ 4 h 4"/>
                  </a:gdLst>
                  <a:ahLst/>
                  <a:cxnLst>
                    <a:cxn ang="0">
                      <a:pos x="T0" y="T1"/>
                    </a:cxn>
                    <a:cxn ang="0">
                      <a:pos x="T2" y="T3"/>
                    </a:cxn>
                    <a:cxn ang="0">
                      <a:pos x="T4" y="T5"/>
                    </a:cxn>
                    <a:cxn ang="0">
                      <a:pos x="T6" y="T7"/>
                    </a:cxn>
                  </a:cxnLst>
                  <a:rect l="0" t="0" r="r" b="b"/>
                  <a:pathLst>
                    <a:path w="2" h="4">
                      <a:moveTo>
                        <a:pt x="0" y="4"/>
                      </a:moveTo>
                      <a:cubicBezTo>
                        <a:pt x="1" y="2"/>
                        <a:pt x="2" y="0"/>
                        <a:pt x="1" y="2"/>
                      </a:cubicBezTo>
                      <a:cubicBezTo>
                        <a:pt x="0" y="3"/>
                        <a:pt x="0" y="3"/>
                        <a:pt x="0" y="3"/>
                      </a:cubicBezTo>
                      <a:cubicBezTo>
                        <a:pt x="1" y="3"/>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6" name="Freeform 3711"/>
                <p:cNvSpPr>
                  <a:spLocks/>
                </p:cNvSpPr>
                <p:nvPr/>
              </p:nvSpPr>
              <p:spPr bwMode="auto">
                <a:xfrm>
                  <a:off x="5994" y="2123"/>
                  <a:ext cx="2"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7" name="Freeform 3712"/>
                <p:cNvSpPr>
                  <a:spLocks/>
                </p:cNvSpPr>
                <p:nvPr/>
              </p:nvSpPr>
              <p:spPr bwMode="auto">
                <a:xfrm>
                  <a:off x="5984" y="213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8" name="Freeform 3713"/>
                <p:cNvSpPr>
                  <a:spLocks/>
                </p:cNvSpPr>
                <p:nvPr/>
              </p:nvSpPr>
              <p:spPr bwMode="auto">
                <a:xfrm>
                  <a:off x="5965" y="2138"/>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9" name="Freeform 3714"/>
                <p:cNvSpPr>
                  <a:spLocks/>
                </p:cNvSpPr>
                <p:nvPr/>
              </p:nvSpPr>
              <p:spPr bwMode="auto">
                <a:xfrm>
                  <a:off x="6015" y="2109"/>
                  <a:ext cx="2" cy="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0" name="Freeform 3715"/>
                <p:cNvSpPr>
                  <a:spLocks/>
                </p:cNvSpPr>
                <p:nvPr/>
              </p:nvSpPr>
              <p:spPr bwMode="auto">
                <a:xfrm>
                  <a:off x="6001" y="210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1" name="Freeform 3716"/>
                <p:cNvSpPr>
                  <a:spLocks/>
                </p:cNvSpPr>
                <p:nvPr/>
              </p:nvSpPr>
              <p:spPr bwMode="auto">
                <a:xfrm>
                  <a:off x="6017" y="2107"/>
                  <a:ext cx="3" cy="2"/>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2" name="Freeform 3717"/>
                <p:cNvSpPr>
                  <a:spLocks/>
                </p:cNvSpPr>
                <p:nvPr/>
              </p:nvSpPr>
              <p:spPr bwMode="auto">
                <a:xfrm>
                  <a:off x="5956"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3" name="Freeform 3718"/>
                <p:cNvSpPr>
                  <a:spLocks/>
                </p:cNvSpPr>
                <p:nvPr/>
              </p:nvSpPr>
              <p:spPr bwMode="auto">
                <a:xfrm>
                  <a:off x="5991" y="20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4" name="Rectangle 3719"/>
                <p:cNvSpPr>
                  <a:spLocks noChangeArrowheads="1"/>
                </p:cNvSpPr>
                <p:nvPr/>
              </p:nvSpPr>
              <p:spPr bwMode="auto">
                <a:xfrm>
                  <a:off x="6020" y="2109"/>
                  <a:ext cx="2"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5" name="Freeform 3720"/>
                <p:cNvSpPr>
                  <a:spLocks/>
                </p:cNvSpPr>
                <p:nvPr/>
              </p:nvSpPr>
              <p:spPr bwMode="auto">
                <a:xfrm>
                  <a:off x="6012" y="2123"/>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6" name="Freeform 3721"/>
                <p:cNvSpPr>
                  <a:spLocks/>
                </p:cNvSpPr>
                <p:nvPr/>
              </p:nvSpPr>
              <p:spPr bwMode="auto">
                <a:xfrm>
                  <a:off x="6005" y="213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7" name="Freeform 3722"/>
                <p:cNvSpPr>
                  <a:spLocks/>
                </p:cNvSpPr>
                <p:nvPr/>
              </p:nvSpPr>
              <p:spPr bwMode="auto">
                <a:xfrm>
                  <a:off x="6020" y="210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8" name="Freeform 3723"/>
                <p:cNvSpPr>
                  <a:spLocks/>
                </p:cNvSpPr>
                <p:nvPr/>
              </p:nvSpPr>
              <p:spPr bwMode="auto">
                <a:xfrm>
                  <a:off x="6020" y="210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9" name="Freeform 3724"/>
                <p:cNvSpPr>
                  <a:spLocks/>
                </p:cNvSpPr>
                <p:nvPr/>
              </p:nvSpPr>
              <p:spPr bwMode="auto">
                <a:xfrm>
                  <a:off x="6020" y="2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0" name="Freeform 3725"/>
                <p:cNvSpPr>
                  <a:spLocks/>
                </p:cNvSpPr>
                <p:nvPr/>
              </p:nvSpPr>
              <p:spPr bwMode="auto">
                <a:xfrm>
                  <a:off x="5970" y="211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1"/>
                        <a:pt x="0"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1" name="Freeform 3726"/>
                <p:cNvSpPr>
                  <a:spLocks/>
                </p:cNvSpPr>
                <p:nvPr/>
              </p:nvSpPr>
              <p:spPr bwMode="auto">
                <a:xfrm>
                  <a:off x="5989"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2" name="Freeform 3727"/>
                <p:cNvSpPr>
                  <a:spLocks/>
                </p:cNvSpPr>
                <p:nvPr/>
              </p:nvSpPr>
              <p:spPr bwMode="auto">
                <a:xfrm>
                  <a:off x="5986" y="2133"/>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3" name="Freeform 3728"/>
                <p:cNvSpPr>
                  <a:spLocks noEditPoints="1"/>
                </p:cNvSpPr>
                <p:nvPr/>
              </p:nvSpPr>
              <p:spPr bwMode="auto">
                <a:xfrm>
                  <a:off x="5953" y="2093"/>
                  <a:ext cx="69" cy="61"/>
                </a:xfrm>
                <a:custGeom>
                  <a:avLst/>
                  <a:gdLst>
                    <a:gd name="T0" fmla="*/ 8 w 29"/>
                    <a:gd name="T1" fmla="*/ 19 h 26"/>
                    <a:gd name="T2" fmla="*/ 10 w 29"/>
                    <a:gd name="T3" fmla="*/ 18 h 26"/>
                    <a:gd name="T4" fmla="*/ 9 w 29"/>
                    <a:gd name="T5" fmla="*/ 20 h 26"/>
                    <a:gd name="T6" fmla="*/ 10 w 29"/>
                    <a:gd name="T7" fmla="*/ 19 h 26"/>
                    <a:gd name="T8" fmla="*/ 11 w 29"/>
                    <a:gd name="T9" fmla="*/ 20 h 26"/>
                    <a:gd name="T10" fmla="*/ 17 w 29"/>
                    <a:gd name="T11" fmla="*/ 14 h 26"/>
                    <a:gd name="T12" fmla="*/ 17 w 29"/>
                    <a:gd name="T13" fmla="*/ 14 h 26"/>
                    <a:gd name="T14" fmla="*/ 13 w 29"/>
                    <a:gd name="T15" fmla="*/ 19 h 26"/>
                    <a:gd name="T16" fmla="*/ 14 w 29"/>
                    <a:gd name="T17" fmla="*/ 19 h 26"/>
                    <a:gd name="T18" fmla="*/ 15 w 29"/>
                    <a:gd name="T19" fmla="*/ 19 h 26"/>
                    <a:gd name="T20" fmla="*/ 15 w 29"/>
                    <a:gd name="T21" fmla="*/ 21 h 26"/>
                    <a:gd name="T22" fmla="*/ 15 w 29"/>
                    <a:gd name="T23" fmla="*/ 22 h 26"/>
                    <a:gd name="T24" fmla="*/ 23 w 29"/>
                    <a:gd name="T25" fmla="*/ 12 h 26"/>
                    <a:gd name="T26" fmla="*/ 17 w 29"/>
                    <a:gd name="T27" fmla="*/ 21 h 26"/>
                    <a:gd name="T28" fmla="*/ 17 w 29"/>
                    <a:gd name="T29" fmla="*/ 22 h 26"/>
                    <a:gd name="T30" fmla="*/ 18 w 29"/>
                    <a:gd name="T31" fmla="*/ 22 h 26"/>
                    <a:gd name="T32" fmla="*/ 20 w 29"/>
                    <a:gd name="T33" fmla="*/ 20 h 26"/>
                    <a:gd name="T34" fmla="*/ 24 w 29"/>
                    <a:gd name="T35" fmla="*/ 14 h 26"/>
                    <a:gd name="T36" fmla="*/ 23 w 29"/>
                    <a:gd name="T37" fmla="*/ 18 h 26"/>
                    <a:gd name="T38" fmla="*/ 26 w 29"/>
                    <a:gd name="T39" fmla="*/ 13 h 26"/>
                    <a:gd name="T40" fmla="*/ 29 w 29"/>
                    <a:gd name="T41" fmla="*/ 6 h 26"/>
                    <a:gd name="T42" fmla="*/ 28 w 29"/>
                    <a:gd name="T43" fmla="*/ 9 h 26"/>
                    <a:gd name="T44" fmla="*/ 28 w 29"/>
                    <a:gd name="T45" fmla="*/ 7 h 26"/>
                    <a:gd name="T46" fmla="*/ 27 w 29"/>
                    <a:gd name="T47" fmla="*/ 6 h 26"/>
                    <a:gd name="T48" fmla="*/ 25 w 29"/>
                    <a:gd name="T49" fmla="*/ 8 h 26"/>
                    <a:gd name="T50" fmla="*/ 25 w 29"/>
                    <a:gd name="T51" fmla="*/ 7 h 26"/>
                    <a:gd name="T52" fmla="*/ 23 w 29"/>
                    <a:gd name="T53" fmla="*/ 9 h 26"/>
                    <a:gd name="T54" fmla="*/ 21 w 29"/>
                    <a:gd name="T55" fmla="*/ 11 h 26"/>
                    <a:gd name="T56" fmla="*/ 22 w 29"/>
                    <a:gd name="T57" fmla="*/ 8 h 26"/>
                    <a:gd name="T58" fmla="*/ 20 w 29"/>
                    <a:gd name="T59" fmla="*/ 10 h 26"/>
                    <a:gd name="T60" fmla="*/ 20 w 29"/>
                    <a:gd name="T61" fmla="*/ 9 h 26"/>
                    <a:gd name="T62" fmla="*/ 18 w 29"/>
                    <a:gd name="T63" fmla="*/ 10 h 26"/>
                    <a:gd name="T64" fmla="*/ 19 w 29"/>
                    <a:gd name="T65" fmla="*/ 7 h 26"/>
                    <a:gd name="T66" fmla="*/ 20 w 29"/>
                    <a:gd name="T67" fmla="*/ 5 h 26"/>
                    <a:gd name="T68" fmla="*/ 19 w 29"/>
                    <a:gd name="T69" fmla="*/ 4 h 26"/>
                    <a:gd name="T70" fmla="*/ 17 w 29"/>
                    <a:gd name="T71" fmla="*/ 5 h 26"/>
                    <a:gd name="T72" fmla="*/ 19 w 29"/>
                    <a:gd name="T73" fmla="*/ 2 h 26"/>
                    <a:gd name="T74" fmla="*/ 18 w 29"/>
                    <a:gd name="T75" fmla="*/ 2 h 26"/>
                    <a:gd name="T76" fmla="*/ 17 w 29"/>
                    <a:gd name="T77" fmla="*/ 2 h 26"/>
                    <a:gd name="T78" fmla="*/ 16 w 29"/>
                    <a:gd name="T79" fmla="*/ 2 h 26"/>
                    <a:gd name="T80" fmla="*/ 16 w 29"/>
                    <a:gd name="T81" fmla="*/ 1 h 26"/>
                    <a:gd name="T82" fmla="*/ 3 w 29"/>
                    <a:gd name="T83" fmla="*/ 6 h 26"/>
                    <a:gd name="T84" fmla="*/ 1 w 29"/>
                    <a:gd name="T85" fmla="*/ 10 h 26"/>
                    <a:gd name="T86" fmla="*/ 1 w 29"/>
                    <a:gd name="T87" fmla="*/ 11 h 26"/>
                    <a:gd name="T88" fmla="*/ 6 w 29"/>
                    <a:gd name="T89" fmla="*/ 10 h 26"/>
                    <a:gd name="T90" fmla="*/ 5 w 29"/>
                    <a:gd name="T91" fmla="*/ 13 h 26"/>
                    <a:gd name="T92" fmla="*/ 8 w 29"/>
                    <a:gd name="T93" fmla="*/ 12 h 26"/>
                    <a:gd name="T94" fmla="*/ 4 w 29"/>
                    <a:gd name="T95" fmla="*/ 15 h 26"/>
                    <a:gd name="T96" fmla="*/ 7 w 29"/>
                    <a:gd name="T97" fmla="*/ 13 h 26"/>
                    <a:gd name="T98" fmla="*/ 6 w 29"/>
                    <a:gd name="T99" fmla="*/ 15 h 26"/>
                    <a:gd name="T100" fmla="*/ 9 w 29"/>
                    <a:gd name="T101" fmla="*/ 14 h 26"/>
                    <a:gd name="T102" fmla="*/ 8 w 29"/>
                    <a:gd name="T103" fmla="*/ 15 h 26"/>
                    <a:gd name="T104" fmla="*/ 6 w 29"/>
                    <a:gd name="T105" fmla="*/ 18 h 26"/>
                    <a:gd name="T106" fmla="*/ 8 w 29"/>
                    <a:gd name="T107" fmla="*/ 18 h 26"/>
                    <a:gd name="T108" fmla="*/ 15 w 29"/>
                    <a:gd name="T109" fmla="*/ 16 h 26"/>
                    <a:gd name="T110" fmla="*/ 28 w 29"/>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6">
                      <a:moveTo>
                        <a:pt x="8" y="18"/>
                      </a:moveTo>
                      <a:cubicBezTo>
                        <a:pt x="7" y="20"/>
                        <a:pt x="7" y="20"/>
                        <a:pt x="7" y="20"/>
                      </a:cubicBezTo>
                      <a:cubicBezTo>
                        <a:pt x="5" y="21"/>
                        <a:pt x="6" y="21"/>
                        <a:pt x="4" y="22"/>
                      </a:cubicBezTo>
                      <a:cubicBezTo>
                        <a:pt x="8" y="18"/>
                        <a:pt x="5" y="22"/>
                        <a:pt x="9" y="18"/>
                      </a:cubicBezTo>
                      <a:cubicBezTo>
                        <a:pt x="8" y="19"/>
                        <a:pt x="8" y="19"/>
                        <a:pt x="8" y="19"/>
                      </a:cubicBezTo>
                      <a:cubicBezTo>
                        <a:pt x="8" y="19"/>
                        <a:pt x="8" y="19"/>
                        <a:pt x="8" y="19"/>
                      </a:cubicBezTo>
                      <a:cubicBezTo>
                        <a:pt x="6" y="21"/>
                        <a:pt x="10" y="16"/>
                        <a:pt x="10" y="17"/>
                      </a:cubicBezTo>
                      <a:cubicBezTo>
                        <a:pt x="10" y="18"/>
                        <a:pt x="9" y="18"/>
                        <a:pt x="9" y="19"/>
                      </a:cubicBezTo>
                      <a:cubicBezTo>
                        <a:pt x="10" y="18"/>
                        <a:pt x="10" y="18"/>
                        <a:pt x="10" y="18"/>
                      </a:cubicBezTo>
                      <a:cubicBezTo>
                        <a:pt x="10" y="18"/>
                        <a:pt x="9" y="19"/>
                        <a:pt x="9" y="18"/>
                      </a:cubicBezTo>
                      <a:cubicBezTo>
                        <a:pt x="10" y="18"/>
                        <a:pt x="10" y="18"/>
                        <a:pt x="10" y="18"/>
                      </a:cubicBezTo>
                      <a:cubicBezTo>
                        <a:pt x="10" y="18"/>
                        <a:pt x="10" y="18"/>
                        <a:pt x="10" y="18"/>
                      </a:cubicBezTo>
                      <a:cubicBezTo>
                        <a:pt x="10" y="18"/>
                        <a:pt x="11" y="17"/>
                        <a:pt x="12" y="16"/>
                      </a:cubicBezTo>
                      <a:cubicBezTo>
                        <a:pt x="11" y="17"/>
                        <a:pt x="11" y="17"/>
                        <a:pt x="11" y="17"/>
                      </a:cubicBezTo>
                      <a:cubicBezTo>
                        <a:pt x="12" y="16"/>
                        <a:pt x="12" y="16"/>
                        <a:pt x="12" y="16"/>
                      </a:cubicBezTo>
                      <a:cubicBezTo>
                        <a:pt x="11" y="18"/>
                        <a:pt x="10" y="19"/>
                        <a:pt x="10" y="18"/>
                      </a:cubicBezTo>
                      <a:cubicBezTo>
                        <a:pt x="7" y="23"/>
                        <a:pt x="11" y="17"/>
                        <a:pt x="9" y="20"/>
                      </a:cubicBezTo>
                      <a:cubicBezTo>
                        <a:pt x="9" y="20"/>
                        <a:pt x="9" y="20"/>
                        <a:pt x="9" y="20"/>
                      </a:cubicBezTo>
                      <a:cubicBezTo>
                        <a:pt x="7" y="23"/>
                        <a:pt x="7" y="22"/>
                        <a:pt x="6" y="24"/>
                      </a:cubicBezTo>
                      <a:cubicBezTo>
                        <a:pt x="7" y="23"/>
                        <a:pt x="9" y="20"/>
                        <a:pt x="10" y="19"/>
                      </a:cubicBezTo>
                      <a:cubicBezTo>
                        <a:pt x="10" y="19"/>
                        <a:pt x="10" y="19"/>
                        <a:pt x="11" y="18"/>
                      </a:cubicBezTo>
                      <a:cubicBezTo>
                        <a:pt x="9" y="20"/>
                        <a:pt x="10" y="20"/>
                        <a:pt x="10" y="20"/>
                      </a:cubicBezTo>
                      <a:cubicBezTo>
                        <a:pt x="8" y="22"/>
                        <a:pt x="8" y="22"/>
                        <a:pt x="8" y="22"/>
                      </a:cubicBezTo>
                      <a:cubicBezTo>
                        <a:pt x="9" y="21"/>
                        <a:pt x="10" y="20"/>
                        <a:pt x="10" y="19"/>
                      </a:cubicBezTo>
                      <a:cubicBezTo>
                        <a:pt x="10" y="20"/>
                        <a:pt x="9" y="21"/>
                        <a:pt x="8" y="22"/>
                      </a:cubicBezTo>
                      <a:cubicBezTo>
                        <a:pt x="8" y="23"/>
                        <a:pt x="10" y="20"/>
                        <a:pt x="10" y="20"/>
                      </a:cubicBezTo>
                      <a:cubicBezTo>
                        <a:pt x="10" y="20"/>
                        <a:pt x="11" y="20"/>
                        <a:pt x="12" y="19"/>
                      </a:cubicBezTo>
                      <a:cubicBezTo>
                        <a:pt x="11" y="19"/>
                        <a:pt x="11" y="20"/>
                        <a:pt x="10" y="20"/>
                      </a:cubicBezTo>
                      <a:cubicBezTo>
                        <a:pt x="12" y="19"/>
                        <a:pt x="12" y="19"/>
                        <a:pt x="12" y="19"/>
                      </a:cubicBezTo>
                      <a:cubicBezTo>
                        <a:pt x="12" y="19"/>
                        <a:pt x="11" y="19"/>
                        <a:pt x="11" y="20"/>
                      </a:cubicBezTo>
                      <a:cubicBezTo>
                        <a:pt x="12" y="19"/>
                        <a:pt x="13" y="18"/>
                        <a:pt x="13" y="17"/>
                      </a:cubicBezTo>
                      <a:cubicBezTo>
                        <a:pt x="15" y="15"/>
                        <a:pt x="11" y="21"/>
                        <a:pt x="13" y="18"/>
                      </a:cubicBezTo>
                      <a:cubicBezTo>
                        <a:pt x="13" y="19"/>
                        <a:pt x="12" y="19"/>
                        <a:pt x="11" y="20"/>
                      </a:cubicBezTo>
                      <a:cubicBezTo>
                        <a:pt x="13" y="19"/>
                        <a:pt x="13" y="19"/>
                        <a:pt x="14" y="17"/>
                      </a:cubicBezTo>
                      <a:cubicBezTo>
                        <a:pt x="13" y="18"/>
                        <a:pt x="13" y="18"/>
                        <a:pt x="13" y="18"/>
                      </a:cubicBezTo>
                      <a:cubicBezTo>
                        <a:pt x="15" y="17"/>
                        <a:pt x="16" y="15"/>
                        <a:pt x="17" y="14"/>
                      </a:cubicBezTo>
                      <a:cubicBezTo>
                        <a:pt x="18" y="13"/>
                        <a:pt x="18" y="12"/>
                        <a:pt x="18" y="12"/>
                      </a:cubicBezTo>
                      <a:cubicBezTo>
                        <a:pt x="19" y="11"/>
                        <a:pt x="19" y="11"/>
                        <a:pt x="19" y="11"/>
                      </a:cubicBezTo>
                      <a:cubicBezTo>
                        <a:pt x="19" y="11"/>
                        <a:pt x="19" y="12"/>
                        <a:pt x="18" y="13"/>
                      </a:cubicBezTo>
                      <a:cubicBezTo>
                        <a:pt x="18" y="13"/>
                        <a:pt x="18" y="12"/>
                        <a:pt x="18" y="12"/>
                      </a:cubicBezTo>
                      <a:cubicBezTo>
                        <a:pt x="18" y="13"/>
                        <a:pt x="17" y="14"/>
                        <a:pt x="16" y="15"/>
                      </a:cubicBezTo>
                      <a:cubicBezTo>
                        <a:pt x="16" y="15"/>
                        <a:pt x="17" y="14"/>
                        <a:pt x="17" y="14"/>
                      </a:cubicBezTo>
                      <a:cubicBezTo>
                        <a:pt x="16" y="15"/>
                        <a:pt x="15" y="17"/>
                        <a:pt x="14" y="18"/>
                      </a:cubicBezTo>
                      <a:cubicBezTo>
                        <a:pt x="14" y="18"/>
                        <a:pt x="14" y="17"/>
                        <a:pt x="14" y="17"/>
                      </a:cubicBezTo>
                      <a:cubicBezTo>
                        <a:pt x="14" y="18"/>
                        <a:pt x="14" y="18"/>
                        <a:pt x="14" y="18"/>
                      </a:cubicBezTo>
                      <a:cubicBezTo>
                        <a:pt x="14" y="18"/>
                        <a:pt x="14" y="18"/>
                        <a:pt x="14" y="17"/>
                      </a:cubicBezTo>
                      <a:cubicBezTo>
                        <a:pt x="13" y="20"/>
                        <a:pt x="13" y="20"/>
                        <a:pt x="13" y="20"/>
                      </a:cubicBezTo>
                      <a:cubicBezTo>
                        <a:pt x="13" y="19"/>
                        <a:pt x="13" y="19"/>
                        <a:pt x="13" y="19"/>
                      </a:cubicBezTo>
                      <a:cubicBezTo>
                        <a:pt x="13" y="20"/>
                        <a:pt x="13" y="20"/>
                        <a:pt x="13" y="20"/>
                      </a:cubicBezTo>
                      <a:cubicBezTo>
                        <a:pt x="14" y="18"/>
                        <a:pt x="17" y="15"/>
                        <a:pt x="18" y="14"/>
                      </a:cubicBezTo>
                      <a:cubicBezTo>
                        <a:pt x="17" y="16"/>
                        <a:pt x="16" y="17"/>
                        <a:pt x="15" y="19"/>
                      </a:cubicBezTo>
                      <a:cubicBezTo>
                        <a:pt x="16" y="17"/>
                        <a:pt x="14" y="20"/>
                        <a:pt x="14" y="19"/>
                      </a:cubicBezTo>
                      <a:cubicBezTo>
                        <a:pt x="14" y="19"/>
                        <a:pt x="13" y="20"/>
                        <a:pt x="13" y="21"/>
                      </a:cubicBezTo>
                      <a:cubicBezTo>
                        <a:pt x="14" y="19"/>
                        <a:pt x="14" y="19"/>
                        <a:pt x="14" y="19"/>
                      </a:cubicBezTo>
                      <a:cubicBezTo>
                        <a:pt x="13" y="21"/>
                        <a:pt x="14" y="20"/>
                        <a:pt x="13" y="21"/>
                      </a:cubicBezTo>
                      <a:cubicBezTo>
                        <a:pt x="15" y="18"/>
                        <a:pt x="15" y="19"/>
                        <a:pt x="16" y="18"/>
                      </a:cubicBezTo>
                      <a:cubicBezTo>
                        <a:pt x="15" y="19"/>
                        <a:pt x="14" y="20"/>
                        <a:pt x="14" y="20"/>
                      </a:cubicBezTo>
                      <a:cubicBezTo>
                        <a:pt x="13" y="22"/>
                        <a:pt x="17" y="16"/>
                        <a:pt x="16" y="18"/>
                      </a:cubicBezTo>
                      <a:cubicBezTo>
                        <a:pt x="16" y="18"/>
                        <a:pt x="16" y="18"/>
                        <a:pt x="15" y="19"/>
                      </a:cubicBezTo>
                      <a:cubicBezTo>
                        <a:pt x="16" y="18"/>
                        <a:pt x="16" y="18"/>
                        <a:pt x="15" y="19"/>
                      </a:cubicBezTo>
                      <a:cubicBezTo>
                        <a:pt x="15" y="19"/>
                        <a:pt x="15" y="19"/>
                        <a:pt x="15" y="19"/>
                      </a:cubicBezTo>
                      <a:cubicBezTo>
                        <a:pt x="15" y="20"/>
                        <a:pt x="15" y="20"/>
                        <a:pt x="17" y="17"/>
                      </a:cubicBezTo>
                      <a:cubicBezTo>
                        <a:pt x="17" y="17"/>
                        <a:pt x="15" y="20"/>
                        <a:pt x="15" y="21"/>
                      </a:cubicBezTo>
                      <a:cubicBezTo>
                        <a:pt x="21" y="12"/>
                        <a:pt x="21" y="12"/>
                        <a:pt x="21" y="12"/>
                      </a:cubicBezTo>
                      <a:cubicBezTo>
                        <a:pt x="20" y="14"/>
                        <a:pt x="16" y="20"/>
                        <a:pt x="15" y="21"/>
                      </a:cubicBezTo>
                      <a:cubicBezTo>
                        <a:pt x="15" y="22"/>
                        <a:pt x="14" y="22"/>
                        <a:pt x="15" y="21"/>
                      </a:cubicBezTo>
                      <a:cubicBezTo>
                        <a:pt x="15" y="21"/>
                        <a:pt x="17" y="18"/>
                        <a:pt x="18" y="17"/>
                      </a:cubicBezTo>
                      <a:cubicBezTo>
                        <a:pt x="16" y="20"/>
                        <a:pt x="17" y="19"/>
                        <a:pt x="15" y="21"/>
                      </a:cubicBezTo>
                      <a:cubicBezTo>
                        <a:pt x="16" y="21"/>
                        <a:pt x="18" y="17"/>
                        <a:pt x="18" y="17"/>
                      </a:cubicBezTo>
                      <a:cubicBezTo>
                        <a:pt x="18" y="18"/>
                        <a:pt x="16" y="21"/>
                        <a:pt x="15" y="21"/>
                      </a:cubicBezTo>
                      <a:cubicBezTo>
                        <a:pt x="18" y="18"/>
                        <a:pt x="18" y="18"/>
                        <a:pt x="18" y="18"/>
                      </a:cubicBezTo>
                      <a:cubicBezTo>
                        <a:pt x="18" y="18"/>
                        <a:pt x="16" y="21"/>
                        <a:pt x="15" y="22"/>
                      </a:cubicBezTo>
                      <a:cubicBezTo>
                        <a:pt x="16" y="21"/>
                        <a:pt x="15" y="22"/>
                        <a:pt x="16" y="22"/>
                      </a:cubicBezTo>
                      <a:cubicBezTo>
                        <a:pt x="16" y="21"/>
                        <a:pt x="16" y="21"/>
                        <a:pt x="16" y="21"/>
                      </a:cubicBezTo>
                      <a:cubicBezTo>
                        <a:pt x="16" y="22"/>
                        <a:pt x="20" y="16"/>
                        <a:pt x="20" y="16"/>
                      </a:cubicBezTo>
                      <a:cubicBezTo>
                        <a:pt x="19" y="17"/>
                        <a:pt x="17" y="21"/>
                        <a:pt x="17" y="21"/>
                      </a:cubicBezTo>
                      <a:cubicBezTo>
                        <a:pt x="18" y="19"/>
                        <a:pt x="22" y="12"/>
                        <a:pt x="23" y="10"/>
                      </a:cubicBezTo>
                      <a:cubicBezTo>
                        <a:pt x="23" y="12"/>
                        <a:pt x="23" y="12"/>
                        <a:pt x="23" y="12"/>
                      </a:cubicBezTo>
                      <a:cubicBezTo>
                        <a:pt x="24" y="10"/>
                        <a:pt x="24" y="10"/>
                        <a:pt x="24" y="10"/>
                      </a:cubicBezTo>
                      <a:cubicBezTo>
                        <a:pt x="22" y="13"/>
                        <a:pt x="18" y="19"/>
                        <a:pt x="16" y="22"/>
                      </a:cubicBezTo>
                      <a:cubicBezTo>
                        <a:pt x="16" y="23"/>
                        <a:pt x="16" y="23"/>
                        <a:pt x="16" y="23"/>
                      </a:cubicBezTo>
                      <a:cubicBezTo>
                        <a:pt x="15" y="24"/>
                        <a:pt x="15" y="25"/>
                        <a:pt x="15" y="25"/>
                      </a:cubicBezTo>
                      <a:cubicBezTo>
                        <a:pt x="14" y="26"/>
                        <a:pt x="14" y="26"/>
                        <a:pt x="14" y="26"/>
                      </a:cubicBezTo>
                      <a:cubicBezTo>
                        <a:pt x="16" y="23"/>
                        <a:pt x="16" y="23"/>
                        <a:pt x="17" y="21"/>
                      </a:cubicBezTo>
                      <a:cubicBezTo>
                        <a:pt x="15" y="24"/>
                        <a:pt x="15" y="24"/>
                        <a:pt x="15" y="24"/>
                      </a:cubicBezTo>
                      <a:cubicBezTo>
                        <a:pt x="17" y="21"/>
                        <a:pt x="20" y="17"/>
                        <a:pt x="19" y="18"/>
                      </a:cubicBezTo>
                      <a:cubicBezTo>
                        <a:pt x="19" y="19"/>
                        <a:pt x="17" y="22"/>
                        <a:pt x="17" y="23"/>
                      </a:cubicBezTo>
                      <a:cubicBezTo>
                        <a:pt x="17" y="22"/>
                        <a:pt x="18" y="21"/>
                        <a:pt x="17" y="22"/>
                      </a:cubicBezTo>
                      <a:cubicBezTo>
                        <a:pt x="17" y="23"/>
                        <a:pt x="17" y="23"/>
                        <a:pt x="17" y="23"/>
                      </a:cubicBezTo>
                      <a:cubicBezTo>
                        <a:pt x="16" y="24"/>
                        <a:pt x="18" y="20"/>
                        <a:pt x="17" y="22"/>
                      </a:cubicBezTo>
                      <a:cubicBezTo>
                        <a:pt x="17" y="22"/>
                        <a:pt x="16" y="25"/>
                        <a:pt x="17" y="24"/>
                      </a:cubicBezTo>
                      <a:cubicBezTo>
                        <a:pt x="18" y="21"/>
                        <a:pt x="23" y="13"/>
                        <a:pt x="24" y="11"/>
                      </a:cubicBezTo>
                      <a:cubicBezTo>
                        <a:pt x="24" y="11"/>
                        <a:pt x="23" y="14"/>
                        <a:pt x="22" y="15"/>
                      </a:cubicBezTo>
                      <a:cubicBezTo>
                        <a:pt x="21" y="17"/>
                        <a:pt x="19" y="20"/>
                        <a:pt x="18" y="22"/>
                      </a:cubicBezTo>
                      <a:cubicBezTo>
                        <a:pt x="18" y="21"/>
                        <a:pt x="19" y="20"/>
                        <a:pt x="19" y="20"/>
                      </a:cubicBezTo>
                      <a:cubicBezTo>
                        <a:pt x="19" y="21"/>
                        <a:pt x="18" y="22"/>
                        <a:pt x="18" y="22"/>
                      </a:cubicBezTo>
                      <a:cubicBezTo>
                        <a:pt x="20" y="20"/>
                        <a:pt x="18" y="22"/>
                        <a:pt x="19" y="20"/>
                      </a:cubicBezTo>
                      <a:cubicBezTo>
                        <a:pt x="20" y="19"/>
                        <a:pt x="19" y="20"/>
                        <a:pt x="19" y="20"/>
                      </a:cubicBezTo>
                      <a:cubicBezTo>
                        <a:pt x="20" y="19"/>
                        <a:pt x="22" y="15"/>
                        <a:pt x="23" y="15"/>
                      </a:cubicBezTo>
                      <a:cubicBezTo>
                        <a:pt x="22" y="15"/>
                        <a:pt x="22" y="16"/>
                        <a:pt x="22" y="16"/>
                      </a:cubicBezTo>
                      <a:cubicBezTo>
                        <a:pt x="22" y="17"/>
                        <a:pt x="21" y="18"/>
                        <a:pt x="22" y="18"/>
                      </a:cubicBezTo>
                      <a:cubicBezTo>
                        <a:pt x="21" y="19"/>
                        <a:pt x="21" y="19"/>
                        <a:pt x="20" y="20"/>
                      </a:cubicBezTo>
                      <a:cubicBezTo>
                        <a:pt x="21" y="20"/>
                        <a:pt x="21" y="19"/>
                        <a:pt x="21" y="19"/>
                      </a:cubicBezTo>
                      <a:cubicBezTo>
                        <a:pt x="20" y="21"/>
                        <a:pt x="21" y="19"/>
                        <a:pt x="20" y="22"/>
                      </a:cubicBezTo>
                      <a:cubicBezTo>
                        <a:pt x="20" y="20"/>
                        <a:pt x="21" y="20"/>
                        <a:pt x="21" y="19"/>
                      </a:cubicBezTo>
                      <a:cubicBezTo>
                        <a:pt x="22" y="17"/>
                        <a:pt x="21" y="19"/>
                        <a:pt x="21" y="19"/>
                      </a:cubicBezTo>
                      <a:cubicBezTo>
                        <a:pt x="22" y="16"/>
                        <a:pt x="24" y="13"/>
                        <a:pt x="25" y="12"/>
                      </a:cubicBezTo>
                      <a:cubicBezTo>
                        <a:pt x="26" y="11"/>
                        <a:pt x="24" y="14"/>
                        <a:pt x="24" y="14"/>
                      </a:cubicBezTo>
                      <a:cubicBezTo>
                        <a:pt x="24" y="14"/>
                        <a:pt x="27" y="9"/>
                        <a:pt x="26" y="11"/>
                      </a:cubicBezTo>
                      <a:cubicBezTo>
                        <a:pt x="25" y="13"/>
                        <a:pt x="24" y="15"/>
                        <a:pt x="24" y="16"/>
                      </a:cubicBezTo>
                      <a:cubicBezTo>
                        <a:pt x="23" y="17"/>
                        <a:pt x="24" y="15"/>
                        <a:pt x="24" y="15"/>
                      </a:cubicBezTo>
                      <a:cubicBezTo>
                        <a:pt x="24" y="16"/>
                        <a:pt x="24" y="16"/>
                        <a:pt x="24" y="16"/>
                      </a:cubicBezTo>
                      <a:cubicBezTo>
                        <a:pt x="23" y="16"/>
                        <a:pt x="23" y="17"/>
                        <a:pt x="23" y="16"/>
                      </a:cubicBezTo>
                      <a:cubicBezTo>
                        <a:pt x="22" y="18"/>
                        <a:pt x="24" y="17"/>
                        <a:pt x="23" y="18"/>
                      </a:cubicBezTo>
                      <a:cubicBezTo>
                        <a:pt x="23" y="18"/>
                        <a:pt x="24" y="17"/>
                        <a:pt x="24" y="16"/>
                      </a:cubicBezTo>
                      <a:cubicBezTo>
                        <a:pt x="24" y="17"/>
                        <a:pt x="24" y="17"/>
                        <a:pt x="24" y="17"/>
                      </a:cubicBezTo>
                      <a:cubicBezTo>
                        <a:pt x="25" y="15"/>
                        <a:pt x="25" y="15"/>
                        <a:pt x="25" y="14"/>
                      </a:cubicBezTo>
                      <a:cubicBezTo>
                        <a:pt x="26" y="13"/>
                        <a:pt x="27" y="11"/>
                        <a:pt x="26" y="12"/>
                      </a:cubicBezTo>
                      <a:cubicBezTo>
                        <a:pt x="25" y="14"/>
                        <a:pt x="25" y="14"/>
                        <a:pt x="25" y="14"/>
                      </a:cubicBezTo>
                      <a:cubicBezTo>
                        <a:pt x="26" y="14"/>
                        <a:pt x="26" y="13"/>
                        <a:pt x="26" y="13"/>
                      </a:cubicBezTo>
                      <a:cubicBezTo>
                        <a:pt x="26" y="13"/>
                        <a:pt x="24" y="17"/>
                        <a:pt x="26" y="14"/>
                      </a:cubicBezTo>
                      <a:cubicBezTo>
                        <a:pt x="26" y="12"/>
                        <a:pt x="26" y="12"/>
                        <a:pt x="26" y="12"/>
                      </a:cubicBezTo>
                      <a:cubicBezTo>
                        <a:pt x="27" y="11"/>
                        <a:pt x="28" y="9"/>
                        <a:pt x="28" y="9"/>
                      </a:cubicBezTo>
                      <a:cubicBezTo>
                        <a:pt x="29" y="7"/>
                        <a:pt x="28" y="10"/>
                        <a:pt x="29" y="7"/>
                      </a:cubicBezTo>
                      <a:cubicBezTo>
                        <a:pt x="28" y="10"/>
                        <a:pt x="29" y="7"/>
                        <a:pt x="27" y="10"/>
                      </a:cubicBezTo>
                      <a:cubicBezTo>
                        <a:pt x="29" y="7"/>
                        <a:pt x="28" y="9"/>
                        <a:pt x="29" y="6"/>
                      </a:cubicBezTo>
                      <a:cubicBezTo>
                        <a:pt x="29" y="7"/>
                        <a:pt x="28" y="8"/>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7" y="11"/>
                        <a:pt x="27" y="11"/>
                        <a:pt x="26" y="12"/>
                      </a:cubicBezTo>
                      <a:cubicBezTo>
                        <a:pt x="26" y="11"/>
                        <a:pt x="27" y="11"/>
                        <a:pt x="27" y="10"/>
                      </a:cubicBezTo>
                      <a:cubicBezTo>
                        <a:pt x="26" y="11"/>
                        <a:pt x="26" y="11"/>
                        <a:pt x="26" y="11"/>
                      </a:cubicBezTo>
                      <a:cubicBezTo>
                        <a:pt x="27" y="10"/>
                        <a:pt x="28" y="9"/>
                        <a:pt x="28" y="8"/>
                      </a:cubicBezTo>
                      <a:cubicBezTo>
                        <a:pt x="28" y="8"/>
                        <a:pt x="28" y="8"/>
                        <a:pt x="28" y="8"/>
                      </a:cubicBezTo>
                      <a:cubicBezTo>
                        <a:pt x="28" y="7"/>
                        <a:pt x="29" y="6"/>
                        <a:pt x="28" y="7"/>
                      </a:cubicBezTo>
                      <a:cubicBezTo>
                        <a:pt x="28" y="6"/>
                        <a:pt x="27" y="9"/>
                        <a:pt x="28" y="7"/>
                      </a:cubicBezTo>
                      <a:cubicBezTo>
                        <a:pt x="27" y="8"/>
                        <a:pt x="27" y="8"/>
                        <a:pt x="27" y="8"/>
                      </a:cubicBezTo>
                      <a:cubicBezTo>
                        <a:pt x="27" y="8"/>
                        <a:pt x="27" y="8"/>
                        <a:pt x="27" y="8"/>
                      </a:cubicBezTo>
                      <a:cubicBezTo>
                        <a:pt x="27" y="8"/>
                        <a:pt x="26" y="10"/>
                        <a:pt x="27" y="7"/>
                      </a:cubicBezTo>
                      <a:cubicBezTo>
                        <a:pt x="27" y="8"/>
                        <a:pt x="27" y="8"/>
                        <a:pt x="27" y="8"/>
                      </a:cubicBezTo>
                      <a:cubicBezTo>
                        <a:pt x="27" y="6"/>
                        <a:pt x="27" y="6"/>
                        <a:pt x="27" y="6"/>
                      </a:cubicBezTo>
                      <a:cubicBezTo>
                        <a:pt x="27" y="7"/>
                        <a:pt x="28" y="5"/>
                        <a:pt x="27" y="6"/>
                      </a:cubicBezTo>
                      <a:cubicBezTo>
                        <a:pt x="29" y="3"/>
                        <a:pt x="27" y="5"/>
                        <a:pt x="28" y="5"/>
                      </a:cubicBezTo>
                      <a:cubicBezTo>
                        <a:pt x="27" y="6"/>
                        <a:pt x="27" y="6"/>
                        <a:pt x="27" y="6"/>
                      </a:cubicBezTo>
                      <a:cubicBezTo>
                        <a:pt x="27" y="6"/>
                        <a:pt x="26" y="7"/>
                        <a:pt x="26" y="7"/>
                      </a:cubicBezTo>
                      <a:cubicBezTo>
                        <a:pt x="25" y="9"/>
                        <a:pt x="25" y="9"/>
                        <a:pt x="25" y="9"/>
                      </a:cubicBezTo>
                      <a:cubicBezTo>
                        <a:pt x="24" y="10"/>
                        <a:pt x="25" y="8"/>
                        <a:pt x="25" y="8"/>
                      </a:cubicBezTo>
                      <a:cubicBezTo>
                        <a:pt x="26" y="7"/>
                        <a:pt x="26" y="7"/>
                        <a:pt x="25" y="8"/>
                      </a:cubicBezTo>
                      <a:cubicBezTo>
                        <a:pt x="27" y="4"/>
                        <a:pt x="24" y="10"/>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ubicBezTo>
                        <a:pt x="25" y="7"/>
                        <a:pt x="25" y="8"/>
                        <a:pt x="24" y="8"/>
                      </a:cubicBezTo>
                      <a:cubicBezTo>
                        <a:pt x="25" y="6"/>
                        <a:pt x="25" y="6"/>
                        <a:pt x="25" y="6"/>
                      </a:cubicBezTo>
                      <a:cubicBezTo>
                        <a:pt x="25" y="6"/>
                        <a:pt x="25" y="6"/>
                        <a:pt x="25" y="6"/>
                      </a:cubicBezTo>
                      <a:cubicBezTo>
                        <a:pt x="26" y="6"/>
                        <a:pt x="25" y="7"/>
                        <a:pt x="24" y="8"/>
                      </a:cubicBezTo>
                      <a:cubicBezTo>
                        <a:pt x="24" y="9"/>
                        <a:pt x="24" y="9"/>
                        <a:pt x="23" y="9"/>
                      </a:cubicBezTo>
                      <a:cubicBezTo>
                        <a:pt x="25" y="7"/>
                        <a:pt x="23" y="10"/>
                        <a:pt x="25" y="7"/>
                      </a:cubicBezTo>
                      <a:cubicBezTo>
                        <a:pt x="24" y="9"/>
                        <a:pt x="24" y="8"/>
                        <a:pt x="22" y="11"/>
                      </a:cubicBezTo>
                      <a:cubicBezTo>
                        <a:pt x="22" y="11"/>
                        <a:pt x="22" y="11"/>
                        <a:pt x="22" y="11"/>
                      </a:cubicBezTo>
                      <a:cubicBezTo>
                        <a:pt x="22" y="10"/>
                        <a:pt x="23" y="10"/>
                        <a:pt x="22" y="11"/>
                      </a:cubicBezTo>
                      <a:cubicBezTo>
                        <a:pt x="23" y="9"/>
                        <a:pt x="23" y="9"/>
                        <a:pt x="23" y="9"/>
                      </a:cubicBezTo>
                      <a:cubicBezTo>
                        <a:pt x="21" y="11"/>
                        <a:pt x="21" y="11"/>
                        <a:pt x="21" y="11"/>
                      </a:cubicBezTo>
                      <a:cubicBezTo>
                        <a:pt x="22" y="10"/>
                        <a:pt x="23" y="9"/>
                        <a:pt x="24" y="8"/>
                      </a:cubicBezTo>
                      <a:cubicBezTo>
                        <a:pt x="22" y="10"/>
                        <a:pt x="23" y="9"/>
                        <a:pt x="21" y="11"/>
                      </a:cubicBezTo>
                      <a:cubicBezTo>
                        <a:pt x="22" y="9"/>
                        <a:pt x="22" y="9"/>
                        <a:pt x="22" y="9"/>
                      </a:cubicBezTo>
                      <a:cubicBezTo>
                        <a:pt x="22" y="10"/>
                        <a:pt x="21" y="11"/>
                        <a:pt x="22" y="10"/>
                      </a:cubicBezTo>
                      <a:cubicBezTo>
                        <a:pt x="23" y="8"/>
                        <a:pt x="21" y="9"/>
                        <a:pt x="23" y="7"/>
                      </a:cubicBezTo>
                      <a:cubicBezTo>
                        <a:pt x="20" y="11"/>
                        <a:pt x="24" y="5"/>
                        <a:pt x="22" y="8"/>
                      </a:cubicBezTo>
                      <a:cubicBezTo>
                        <a:pt x="22" y="7"/>
                        <a:pt x="23" y="7"/>
                        <a:pt x="23" y="6"/>
                      </a:cubicBezTo>
                      <a:cubicBezTo>
                        <a:pt x="23" y="7"/>
                        <a:pt x="24" y="4"/>
                        <a:pt x="22" y="7"/>
                      </a:cubicBezTo>
                      <a:cubicBezTo>
                        <a:pt x="23" y="6"/>
                        <a:pt x="23" y="6"/>
                        <a:pt x="24" y="5"/>
                      </a:cubicBezTo>
                      <a:cubicBezTo>
                        <a:pt x="23" y="5"/>
                        <a:pt x="23" y="6"/>
                        <a:pt x="23" y="5"/>
                      </a:cubicBezTo>
                      <a:cubicBezTo>
                        <a:pt x="24" y="5"/>
                        <a:pt x="24" y="5"/>
                        <a:pt x="24" y="4"/>
                      </a:cubicBezTo>
                      <a:cubicBezTo>
                        <a:pt x="24" y="4"/>
                        <a:pt x="22" y="7"/>
                        <a:pt x="20" y="10"/>
                      </a:cubicBezTo>
                      <a:cubicBezTo>
                        <a:pt x="21" y="8"/>
                        <a:pt x="21" y="8"/>
                        <a:pt x="20" y="10"/>
                      </a:cubicBezTo>
                      <a:cubicBezTo>
                        <a:pt x="20" y="9"/>
                        <a:pt x="21" y="8"/>
                        <a:pt x="21" y="8"/>
                      </a:cubicBezTo>
                      <a:cubicBezTo>
                        <a:pt x="21" y="8"/>
                        <a:pt x="22" y="7"/>
                        <a:pt x="20" y="9"/>
                      </a:cubicBezTo>
                      <a:cubicBezTo>
                        <a:pt x="21" y="8"/>
                        <a:pt x="20" y="9"/>
                        <a:pt x="20" y="9"/>
                      </a:cubicBezTo>
                      <a:cubicBezTo>
                        <a:pt x="20" y="9"/>
                        <a:pt x="20" y="8"/>
                        <a:pt x="20" y="8"/>
                      </a:cubicBezTo>
                      <a:cubicBezTo>
                        <a:pt x="20" y="9"/>
                        <a:pt x="20" y="9"/>
                        <a:pt x="20" y="9"/>
                      </a:cubicBezTo>
                      <a:cubicBezTo>
                        <a:pt x="18" y="11"/>
                        <a:pt x="19" y="9"/>
                        <a:pt x="19" y="10"/>
                      </a:cubicBezTo>
                      <a:cubicBezTo>
                        <a:pt x="19" y="9"/>
                        <a:pt x="19" y="9"/>
                        <a:pt x="19" y="9"/>
                      </a:cubicBezTo>
                      <a:cubicBezTo>
                        <a:pt x="20" y="7"/>
                        <a:pt x="18" y="10"/>
                        <a:pt x="20" y="8"/>
                      </a:cubicBezTo>
                      <a:cubicBezTo>
                        <a:pt x="19" y="10"/>
                        <a:pt x="19" y="10"/>
                        <a:pt x="19" y="10"/>
                      </a:cubicBezTo>
                      <a:cubicBezTo>
                        <a:pt x="16" y="13"/>
                        <a:pt x="20" y="7"/>
                        <a:pt x="19" y="9"/>
                      </a:cubicBezTo>
                      <a:cubicBezTo>
                        <a:pt x="18" y="10"/>
                        <a:pt x="18" y="10"/>
                        <a:pt x="18" y="10"/>
                      </a:cubicBezTo>
                      <a:cubicBezTo>
                        <a:pt x="17" y="11"/>
                        <a:pt x="22" y="5"/>
                        <a:pt x="22" y="5"/>
                      </a:cubicBezTo>
                      <a:cubicBezTo>
                        <a:pt x="22" y="4"/>
                        <a:pt x="22" y="4"/>
                        <a:pt x="22" y="4"/>
                      </a:cubicBezTo>
                      <a:cubicBezTo>
                        <a:pt x="24" y="2"/>
                        <a:pt x="21" y="6"/>
                        <a:pt x="20" y="6"/>
                      </a:cubicBezTo>
                      <a:cubicBezTo>
                        <a:pt x="21" y="5"/>
                        <a:pt x="23" y="4"/>
                        <a:pt x="23" y="3"/>
                      </a:cubicBezTo>
                      <a:cubicBezTo>
                        <a:pt x="23" y="2"/>
                        <a:pt x="20" y="7"/>
                        <a:pt x="21" y="5"/>
                      </a:cubicBezTo>
                      <a:cubicBezTo>
                        <a:pt x="21" y="5"/>
                        <a:pt x="20" y="6"/>
                        <a:pt x="19" y="7"/>
                      </a:cubicBezTo>
                      <a:cubicBezTo>
                        <a:pt x="19" y="7"/>
                        <a:pt x="22" y="4"/>
                        <a:pt x="20" y="6"/>
                      </a:cubicBezTo>
                      <a:cubicBezTo>
                        <a:pt x="20" y="6"/>
                        <a:pt x="20" y="6"/>
                        <a:pt x="20" y="5"/>
                      </a:cubicBezTo>
                      <a:cubicBezTo>
                        <a:pt x="20" y="6"/>
                        <a:pt x="19" y="6"/>
                        <a:pt x="18" y="8"/>
                      </a:cubicBezTo>
                      <a:cubicBezTo>
                        <a:pt x="22" y="3"/>
                        <a:pt x="15" y="10"/>
                        <a:pt x="19" y="5"/>
                      </a:cubicBezTo>
                      <a:cubicBezTo>
                        <a:pt x="19" y="5"/>
                        <a:pt x="19" y="5"/>
                        <a:pt x="19" y="5"/>
                      </a:cubicBezTo>
                      <a:cubicBezTo>
                        <a:pt x="20" y="5"/>
                        <a:pt x="20" y="5"/>
                        <a:pt x="20" y="5"/>
                      </a:cubicBezTo>
                      <a:cubicBezTo>
                        <a:pt x="20" y="5"/>
                        <a:pt x="19" y="6"/>
                        <a:pt x="18" y="7"/>
                      </a:cubicBezTo>
                      <a:cubicBezTo>
                        <a:pt x="18" y="6"/>
                        <a:pt x="18" y="6"/>
                        <a:pt x="19" y="6"/>
                      </a:cubicBezTo>
                      <a:cubicBezTo>
                        <a:pt x="19" y="5"/>
                        <a:pt x="19" y="5"/>
                        <a:pt x="17" y="7"/>
                      </a:cubicBezTo>
                      <a:cubicBezTo>
                        <a:pt x="18" y="5"/>
                        <a:pt x="18" y="5"/>
                        <a:pt x="18" y="5"/>
                      </a:cubicBezTo>
                      <a:cubicBezTo>
                        <a:pt x="17" y="6"/>
                        <a:pt x="20" y="3"/>
                        <a:pt x="18" y="5"/>
                      </a:cubicBezTo>
                      <a:cubicBezTo>
                        <a:pt x="19" y="4"/>
                        <a:pt x="19" y="4"/>
                        <a:pt x="19" y="4"/>
                      </a:cubicBezTo>
                      <a:cubicBezTo>
                        <a:pt x="17" y="5"/>
                        <a:pt x="23" y="0"/>
                        <a:pt x="17" y="5"/>
                      </a:cubicBezTo>
                      <a:cubicBezTo>
                        <a:pt x="16" y="6"/>
                        <a:pt x="16" y="6"/>
                        <a:pt x="16" y="6"/>
                      </a:cubicBezTo>
                      <a:cubicBezTo>
                        <a:pt x="16" y="7"/>
                        <a:pt x="14" y="8"/>
                        <a:pt x="13" y="9"/>
                      </a:cubicBezTo>
                      <a:cubicBezTo>
                        <a:pt x="13" y="9"/>
                        <a:pt x="14" y="7"/>
                        <a:pt x="15" y="7"/>
                      </a:cubicBezTo>
                      <a:cubicBezTo>
                        <a:pt x="15" y="7"/>
                        <a:pt x="15" y="7"/>
                        <a:pt x="15" y="7"/>
                      </a:cubicBezTo>
                      <a:cubicBezTo>
                        <a:pt x="17" y="5"/>
                        <a:pt x="15" y="6"/>
                        <a:pt x="17" y="5"/>
                      </a:cubicBezTo>
                      <a:cubicBezTo>
                        <a:pt x="17" y="4"/>
                        <a:pt x="18" y="3"/>
                        <a:pt x="18" y="3"/>
                      </a:cubicBezTo>
                      <a:cubicBezTo>
                        <a:pt x="16" y="5"/>
                        <a:pt x="16" y="5"/>
                        <a:pt x="16" y="5"/>
                      </a:cubicBezTo>
                      <a:cubicBezTo>
                        <a:pt x="16" y="4"/>
                        <a:pt x="16" y="4"/>
                        <a:pt x="16" y="4"/>
                      </a:cubicBezTo>
                      <a:cubicBezTo>
                        <a:pt x="16" y="4"/>
                        <a:pt x="18" y="3"/>
                        <a:pt x="18" y="3"/>
                      </a:cubicBezTo>
                      <a:cubicBezTo>
                        <a:pt x="19" y="2"/>
                        <a:pt x="17" y="4"/>
                        <a:pt x="16" y="4"/>
                      </a:cubicBezTo>
                      <a:cubicBezTo>
                        <a:pt x="17" y="3"/>
                        <a:pt x="19" y="2"/>
                        <a:pt x="19" y="2"/>
                      </a:cubicBezTo>
                      <a:cubicBezTo>
                        <a:pt x="19" y="2"/>
                        <a:pt x="19" y="2"/>
                        <a:pt x="19" y="2"/>
                      </a:cubicBezTo>
                      <a:cubicBezTo>
                        <a:pt x="18" y="2"/>
                        <a:pt x="18" y="2"/>
                        <a:pt x="18" y="2"/>
                      </a:cubicBezTo>
                      <a:cubicBezTo>
                        <a:pt x="17" y="3"/>
                        <a:pt x="16" y="4"/>
                        <a:pt x="16" y="4"/>
                      </a:cubicBezTo>
                      <a:cubicBezTo>
                        <a:pt x="17" y="3"/>
                        <a:pt x="18" y="2"/>
                        <a:pt x="18" y="2"/>
                      </a:cubicBezTo>
                      <a:cubicBezTo>
                        <a:pt x="18" y="2"/>
                        <a:pt x="18" y="2"/>
                        <a:pt x="18" y="2"/>
                      </a:cubicBezTo>
                      <a:cubicBezTo>
                        <a:pt x="18" y="2"/>
                        <a:pt x="18" y="2"/>
                        <a:pt x="18" y="2"/>
                      </a:cubicBezTo>
                      <a:cubicBezTo>
                        <a:pt x="16" y="4"/>
                        <a:pt x="16" y="4"/>
                        <a:pt x="16" y="4"/>
                      </a:cubicBezTo>
                      <a:cubicBezTo>
                        <a:pt x="15" y="4"/>
                        <a:pt x="16" y="3"/>
                        <a:pt x="14" y="5"/>
                      </a:cubicBezTo>
                      <a:cubicBezTo>
                        <a:pt x="17" y="2"/>
                        <a:pt x="15" y="4"/>
                        <a:pt x="16" y="3"/>
                      </a:cubicBezTo>
                      <a:cubicBezTo>
                        <a:pt x="15" y="4"/>
                        <a:pt x="15" y="4"/>
                        <a:pt x="15" y="4"/>
                      </a:cubicBezTo>
                      <a:cubicBezTo>
                        <a:pt x="14" y="4"/>
                        <a:pt x="12" y="6"/>
                        <a:pt x="13" y="5"/>
                      </a:cubicBezTo>
                      <a:cubicBezTo>
                        <a:pt x="17" y="2"/>
                        <a:pt x="14" y="4"/>
                        <a:pt x="17" y="2"/>
                      </a:cubicBezTo>
                      <a:cubicBezTo>
                        <a:pt x="15" y="3"/>
                        <a:pt x="17" y="2"/>
                        <a:pt x="14" y="4"/>
                      </a:cubicBezTo>
                      <a:cubicBezTo>
                        <a:pt x="14" y="4"/>
                        <a:pt x="16" y="3"/>
                        <a:pt x="17" y="2"/>
                      </a:cubicBezTo>
                      <a:cubicBezTo>
                        <a:pt x="15" y="3"/>
                        <a:pt x="18" y="1"/>
                        <a:pt x="17" y="1"/>
                      </a:cubicBezTo>
                      <a:cubicBezTo>
                        <a:pt x="16" y="2"/>
                        <a:pt x="15" y="2"/>
                        <a:pt x="14" y="3"/>
                      </a:cubicBezTo>
                      <a:cubicBezTo>
                        <a:pt x="17" y="1"/>
                        <a:pt x="17" y="1"/>
                        <a:pt x="17" y="1"/>
                      </a:cubicBezTo>
                      <a:cubicBezTo>
                        <a:pt x="17" y="1"/>
                        <a:pt x="14" y="3"/>
                        <a:pt x="16" y="2"/>
                      </a:cubicBezTo>
                      <a:cubicBezTo>
                        <a:pt x="16" y="2"/>
                        <a:pt x="15" y="2"/>
                        <a:pt x="15" y="3"/>
                      </a:cubicBezTo>
                      <a:cubicBezTo>
                        <a:pt x="16" y="2"/>
                        <a:pt x="15" y="2"/>
                        <a:pt x="15" y="2"/>
                      </a:cubicBezTo>
                      <a:cubicBezTo>
                        <a:pt x="15" y="2"/>
                        <a:pt x="15" y="2"/>
                        <a:pt x="18" y="0"/>
                      </a:cubicBezTo>
                      <a:cubicBezTo>
                        <a:pt x="16" y="1"/>
                        <a:pt x="16" y="1"/>
                        <a:pt x="16" y="1"/>
                      </a:cubicBezTo>
                      <a:cubicBezTo>
                        <a:pt x="16" y="1"/>
                        <a:pt x="14" y="1"/>
                        <a:pt x="14" y="2"/>
                      </a:cubicBezTo>
                      <a:cubicBezTo>
                        <a:pt x="16" y="1"/>
                        <a:pt x="16" y="1"/>
                        <a:pt x="16" y="1"/>
                      </a:cubicBezTo>
                      <a:cubicBezTo>
                        <a:pt x="14" y="2"/>
                        <a:pt x="16" y="1"/>
                        <a:pt x="13" y="2"/>
                      </a:cubicBezTo>
                      <a:cubicBezTo>
                        <a:pt x="14" y="1"/>
                        <a:pt x="14" y="1"/>
                        <a:pt x="14" y="1"/>
                      </a:cubicBezTo>
                      <a:cubicBezTo>
                        <a:pt x="11" y="2"/>
                        <a:pt x="8" y="4"/>
                        <a:pt x="4" y="5"/>
                      </a:cubicBezTo>
                      <a:cubicBezTo>
                        <a:pt x="7" y="4"/>
                        <a:pt x="0" y="7"/>
                        <a:pt x="4" y="6"/>
                      </a:cubicBezTo>
                      <a:cubicBezTo>
                        <a:pt x="3" y="6"/>
                        <a:pt x="3" y="6"/>
                        <a:pt x="2" y="7"/>
                      </a:cubicBezTo>
                      <a:cubicBezTo>
                        <a:pt x="4" y="6"/>
                        <a:pt x="4" y="6"/>
                        <a:pt x="3" y="6"/>
                      </a:cubicBezTo>
                      <a:cubicBezTo>
                        <a:pt x="3" y="7"/>
                        <a:pt x="3" y="7"/>
                        <a:pt x="3" y="7"/>
                      </a:cubicBezTo>
                      <a:cubicBezTo>
                        <a:pt x="4" y="7"/>
                        <a:pt x="2" y="8"/>
                        <a:pt x="1" y="9"/>
                      </a:cubicBezTo>
                      <a:cubicBezTo>
                        <a:pt x="3" y="8"/>
                        <a:pt x="3" y="8"/>
                        <a:pt x="3" y="8"/>
                      </a:cubicBezTo>
                      <a:cubicBezTo>
                        <a:pt x="3" y="8"/>
                        <a:pt x="2" y="8"/>
                        <a:pt x="2" y="8"/>
                      </a:cubicBezTo>
                      <a:cubicBezTo>
                        <a:pt x="5" y="7"/>
                        <a:pt x="2" y="8"/>
                        <a:pt x="5" y="7"/>
                      </a:cubicBezTo>
                      <a:cubicBezTo>
                        <a:pt x="2" y="9"/>
                        <a:pt x="5" y="7"/>
                        <a:pt x="1" y="10"/>
                      </a:cubicBezTo>
                      <a:cubicBezTo>
                        <a:pt x="1" y="10"/>
                        <a:pt x="3" y="9"/>
                        <a:pt x="3" y="9"/>
                      </a:cubicBezTo>
                      <a:cubicBezTo>
                        <a:pt x="2" y="9"/>
                        <a:pt x="2" y="9"/>
                        <a:pt x="2" y="9"/>
                      </a:cubicBezTo>
                      <a:cubicBezTo>
                        <a:pt x="4" y="9"/>
                        <a:pt x="4" y="9"/>
                        <a:pt x="4" y="9"/>
                      </a:cubicBezTo>
                      <a:cubicBezTo>
                        <a:pt x="4" y="9"/>
                        <a:pt x="2" y="10"/>
                        <a:pt x="1" y="10"/>
                      </a:cubicBezTo>
                      <a:cubicBezTo>
                        <a:pt x="1" y="10"/>
                        <a:pt x="1" y="10"/>
                        <a:pt x="1" y="10"/>
                      </a:cubicBezTo>
                      <a:cubicBezTo>
                        <a:pt x="0" y="11"/>
                        <a:pt x="2" y="10"/>
                        <a:pt x="1" y="11"/>
                      </a:cubicBezTo>
                      <a:cubicBezTo>
                        <a:pt x="2" y="10"/>
                        <a:pt x="2" y="10"/>
                        <a:pt x="2" y="10"/>
                      </a:cubicBezTo>
                      <a:cubicBezTo>
                        <a:pt x="3" y="10"/>
                        <a:pt x="2" y="11"/>
                        <a:pt x="4" y="10"/>
                      </a:cubicBezTo>
                      <a:cubicBezTo>
                        <a:pt x="5" y="10"/>
                        <a:pt x="5" y="10"/>
                        <a:pt x="5" y="10"/>
                      </a:cubicBezTo>
                      <a:cubicBezTo>
                        <a:pt x="7" y="9"/>
                        <a:pt x="4" y="11"/>
                        <a:pt x="5" y="10"/>
                      </a:cubicBezTo>
                      <a:cubicBezTo>
                        <a:pt x="5" y="10"/>
                        <a:pt x="5" y="10"/>
                        <a:pt x="5" y="10"/>
                      </a:cubicBezTo>
                      <a:cubicBezTo>
                        <a:pt x="6" y="10"/>
                        <a:pt x="6" y="10"/>
                        <a:pt x="6" y="10"/>
                      </a:cubicBezTo>
                      <a:cubicBezTo>
                        <a:pt x="5" y="11"/>
                        <a:pt x="5" y="11"/>
                        <a:pt x="4" y="12"/>
                      </a:cubicBezTo>
                      <a:cubicBezTo>
                        <a:pt x="5" y="11"/>
                        <a:pt x="5" y="11"/>
                        <a:pt x="8" y="9"/>
                      </a:cubicBezTo>
                      <a:cubicBezTo>
                        <a:pt x="6" y="10"/>
                        <a:pt x="6" y="10"/>
                        <a:pt x="6" y="10"/>
                      </a:cubicBezTo>
                      <a:cubicBezTo>
                        <a:pt x="8" y="10"/>
                        <a:pt x="8" y="9"/>
                        <a:pt x="8" y="9"/>
                      </a:cubicBezTo>
                      <a:cubicBezTo>
                        <a:pt x="7" y="10"/>
                        <a:pt x="7" y="10"/>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8" y="12"/>
                      </a:cubicBezTo>
                      <a:cubicBezTo>
                        <a:pt x="7" y="12"/>
                        <a:pt x="7" y="12"/>
                        <a:pt x="7" y="12"/>
                      </a:cubicBezTo>
                      <a:cubicBezTo>
                        <a:pt x="8" y="11"/>
                        <a:pt x="10" y="9"/>
                        <a:pt x="9" y="10"/>
                      </a:cubicBezTo>
                      <a:cubicBezTo>
                        <a:pt x="9" y="11"/>
                        <a:pt x="8" y="11"/>
                        <a:pt x="8" y="12"/>
                      </a:cubicBezTo>
                      <a:cubicBezTo>
                        <a:pt x="7" y="12"/>
                        <a:pt x="8" y="11"/>
                        <a:pt x="8" y="12"/>
                      </a:cubicBezTo>
                      <a:cubicBezTo>
                        <a:pt x="5" y="14"/>
                        <a:pt x="7" y="12"/>
                        <a:pt x="5" y="14"/>
                      </a:cubicBezTo>
                      <a:cubicBezTo>
                        <a:pt x="4" y="15"/>
                        <a:pt x="7" y="12"/>
                        <a:pt x="4" y="15"/>
                      </a:cubicBezTo>
                      <a:cubicBezTo>
                        <a:pt x="8" y="12"/>
                        <a:pt x="4" y="15"/>
                        <a:pt x="7" y="13"/>
                      </a:cubicBezTo>
                      <a:cubicBezTo>
                        <a:pt x="5" y="14"/>
                        <a:pt x="5" y="14"/>
                        <a:pt x="5" y="14"/>
                      </a:cubicBezTo>
                      <a:cubicBezTo>
                        <a:pt x="5" y="14"/>
                        <a:pt x="6" y="14"/>
                        <a:pt x="6" y="14"/>
                      </a:cubicBezTo>
                      <a:cubicBezTo>
                        <a:pt x="4" y="15"/>
                        <a:pt x="4" y="15"/>
                        <a:pt x="4" y="15"/>
                      </a:cubicBezTo>
                      <a:cubicBezTo>
                        <a:pt x="6" y="14"/>
                        <a:pt x="3" y="17"/>
                        <a:pt x="4" y="16"/>
                      </a:cubicBezTo>
                      <a:cubicBezTo>
                        <a:pt x="4" y="16"/>
                        <a:pt x="6" y="14"/>
                        <a:pt x="7" y="13"/>
                      </a:cubicBezTo>
                      <a:cubicBezTo>
                        <a:pt x="9" y="12"/>
                        <a:pt x="3" y="17"/>
                        <a:pt x="4" y="17"/>
                      </a:cubicBezTo>
                      <a:cubicBezTo>
                        <a:pt x="4" y="17"/>
                        <a:pt x="5" y="16"/>
                        <a:pt x="5" y="15"/>
                      </a:cubicBezTo>
                      <a:cubicBezTo>
                        <a:pt x="5" y="15"/>
                        <a:pt x="5" y="16"/>
                        <a:pt x="4" y="17"/>
                      </a:cubicBezTo>
                      <a:cubicBezTo>
                        <a:pt x="4" y="17"/>
                        <a:pt x="5" y="15"/>
                        <a:pt x="6" y="15"/>
                      </a:cubicBezTo>
                      <a:cubicBezTo>
                        <a:pt x="5" y="16"/>
                        <a:pt x="7" y="14"/>
                        <a:pt x="8" y="14"/>
                      </a:cubicBezTo>
                      <a:cubicBezTo>
                        <a:pt x="6" y="15"/>
                        <a:pt x="6" y="15"/>
                        <a:pt x="6" y="15"/>
                      </a:cubicBezTo>
                      <a:cubicBezTo>
                        <a:pt x="6" y="16"/>
                        <a:pt x="9" y="12"/>
                        <a:pt x="8" y="13"/>
                      </a:cubicBezTo>
                      <a:cubicBezTo>
                        <a:pt x="6" y="15"/>
                        <a:pt x="6" y="15"/>
                        <a:pt x="6" y="15"/>
                      </a:cubicBezTo>
                      <a:cubicBezTo>
                        <a:pt x="7" y="15"/>
                        <a:pt x="7" y="15"/>
                        <a:pt x="7" y="15"/>
                      </a:cubicBezTo>
                      <a:cubicBezTo>
                        <a:pt x="5" y="16"/>
                        <a:pt x="5" y="16"/>
                        <a:pt x="5" y="16"/>
                      </a:cubicBezTo>
                      <a:cubicBezTo>
                        <a:pt x="7" y="15"/>
                        <a:pt x="6" y="16"/>
                        <a:pt x="6" y="16"/>
                      </a:cubicBezTo>
                      <a:cubicBezTo>
                        <a:pt x="7" y="15"/>
                        <a:pt x="9" y="14"/>
                        <a:pt x="9" y="14"/>
                      </a:cubicBezTo>
                      <a:cubicBezTo>
                        <a:pt x="8" y="15"/>
                        <a:pt x="7" y="15"/>
                        <a:pt x="8" y="15"/>
                      </a:cubicBezTo>
                      <a:cubicBezTo>
                        <a:pt x="7" y="16"/>
                        <a:pt x="6" y="17"/>
                        <a:pt x="7" y="16"/>
                      </a:cubicBezTo>
                      <a:cubicBezTo>
                        <a:pt x="6" y="16"/>
                        <a:pt x="6" y="16"/>
                        <a:pt x="6" y="17"/>
                      </a:cubicBezTo>
                      <a:cubicBezTo>
                        <a:pt x="5" y="18"/>
                        <a:pt x="6" y="17"/>
                        <a:pt x="6" y="17"/>
                      </a:cubicBezTo>
                      <a:cubicBezTo>
                        <a:pt x="6" y="17"/>
                        <a:pt x="6" y="17"/>
                        <a:pt x="6" y="17"/>
                      </a:cubicBezTo>
                      <a:cubicBezTo>
                        <a:pt x="8" y="15"/>
                        <a:pt x="8" y="15"/>
                        <a:pt x="8" y="15"/>
                      </a:cubicBezTo>
                      <a:cubicBezTo>
                        <a:pt x="7" y="16"/>
                        <a:pt x="7" y="16"/>
                        <a:pt x="7" y="16"/>
                      </a:cubicBezTo>
                      <a:cubicBezTo>
                        <a:pt x="7" y="16"/>
                        <a:pt x="7" y="16"/>
                        <a:pt x="8" y="16"/>
                      </a:cubicBezTo>
                      <a:cubicBezTo>
                        <a:pt x="6" y="17"/>
                        <a:pt x="5" y="18"/>
                        <a:pt x="5" y="18"/>
                      </a:cubicBezTo>
                      <a:cubicBezTo>
                        <a:pt x="6" y="17"/>
                        <a:pt x="6" y="17"/>
                        <a:pt x="6" y="17"/>
                      </a:cubicBezTo>
                      <a:cubicBezTo>
                        <a:pt x="6" y="18"/>
                        <a:pt x="5" y="19"/>
                        <a:pt x="5" y="19"/>
                      </a:cubicBezTo>
                      <a:cubicBezTo>
                        <a:pt x="4" y="20"/>
                        <a:pt x="7" y="17"/>
                        <a:pt x="6" y="18"/>
                      </a:cubicBezTo>
                      <a:cubicBezTo>
                        <a:pt x="6" y="18"/>
                        <a:pt x="7" y="18"/>
                        <a:pt x="7" y="18"/>
                      </a:cubicBezTo>
                      <a:cubicBezTo>
                        <a:pt x="7" y="18"/>
                        <a:pt x="6" y="20"/>
                        <a:pt x="7" y="18"/>
                      </a:cubicBezTo>
                      <a:cubicBezTo>
                        <a:pt x="5" y="20"/>
                        <a:pt x="5" y="20"/>
                        <a:pt x="5" y="20"/>
                      </a:cubicBezTo>
                      <a:cubicBezTo>
                        <a:pt x="6" y="20"/>
                        <a:pt x="8" y="18"/>
                        <a:pt x="9" y="17"/>
                      </a:cubicBezTo>
                      <a:cubicBezTo>
                        <a:pt x="9" y="16"/>
                        <a:pt x="7" y="19"/>
                        <a:pt x="7" y="19"/>
                      </a:cubicBezTo>
                      <a:cubicBezTo>
                        <a:pt x="8" y="19"/>
                        <a:pt x="10" y="16"/>
                        <a:pt x="8" y="18"/>
                      </a:cubicBezTo>
                      <a:cubicBezTo>
                        <a:pt x="8" y="19"/>
                        <a:pt x="8" y="18"/>
                        <a:pt x="8" y="18"/>
                      </a:cubicBezTo>
                      <a:close/>
                      <a:moveTo>
                        <a:pt x="10" y="19"/>
                      </a:moveTo>
                      <a:cubicBezTo>
                        <a:pt x="10" y="19"/>
                        <a:pt x="9" y="20"/>
                        <a:pt x="10" y="19"/>
                      </a:cubicBezTo>
                      <a:cubicBezTo>
                        <a:pt x="11" y="17"/>
                        <a:pt x="11" y="18"/>
                        <a:pt x="10" y="19"/>
                      </a:cubicBezTo>
                      <a:close/>
                      <a:moveTo>
                        <a:pt x="15" y="17"/>
                      </a:moveTo>
                      <a:cubicBezTo>
                        <a:pt x="15" y="17"/>
                        <a:pt x="15" y="17"/>
                        <a:pt x="15" y="16"/>
                      </a:cubicBezTo>
                      <a:cubicBezTo>
                        <a:pt x="15" y="16"/>
                        <a:pt x="15" y="16"/>
                        <a:pt x="15" y="17"/>
                      </a:cubicBezTo>
                      <a:close/>
                      <a:moveTo>
                        <a:pt x="27" y="8"/>
                      </a:moveTo>
                      <a:cubicBezTo>
                        <a:pt x="27" y="9"/>
                        <a:pt x="27" y="9"/>
                        <a:pt x="27" y="9"/>
                      </a:cubicBezTo>
                      <a:cubicBezTo>
                        <a:pt x="28" y="8"/>
                        <a:pt x="28" y="8"/>
                        <a:pt x="27" y="8"/>
                      </a:cubicBezTo>
                      <a:close/>
                      <a:moveTo>
                        <a:pt x="27" y="9"/>
                      </a:moveTo>
                      <a:cubicBezTo>
                        <a:pt x="28" y="9"/>
                        <a:pt x="28" y="9"/>
                        <a:pt x="28" y="9"/>
                      </a:cubicBezTo>
                      <a:cubicBezTo>
                        <a:pt x="27" y="9"/>
                        <a:pt x="27" y="9"/>
                        <a:pt x="27" y="9"/>
                      </a:cubicBezTo>
                      <a:cubicBezTo>
                        <a:pt x="27" y="9"/>
                        <a:pt x="27" y="10"/>
                        <a:pt x="27" y="9"/>
                      </a:cubicBezTo>
                      <a:close/>
                      <a:moveTo>
                        <a:pt x="17" y="3"/>
                      </a:moveTo>
                      <a:cubicBezTo>
                        <a:pt x="17" y="3"/>
                        <a:pt x="17" y="3"/>
                        <a:pt x="17" y="3"/>
                      </a:cubicBezTo>
                      <a:cubicBezTo>
                        <a:pt x="16" y="3"/>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4" name="Freeform 3729"/>
                <p:cNvSpPr>
                  <a:spLocks/>
                </p:cNvSpPr>
                <p:nvPr/>
              </p:nvSpPr>
              <p:spPr bwMode="auto">
                <a:xfrm>
                  <a:off x="5984" y="2135"/>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5" name="Freeform 3730"/>
                <p:cNvSpPr>
                  <a:spLocks/>
                </p:cNvSpPr>
                <p:nvPr/>
              </p:nvSpPr>
              <p:spPr bwMode="auto">
                <a:xfrm>
                  <a:off x="5967" y="213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6" name="Freeform 3731"/>
                <p:cNvSpPr>
                  <a:spLocks/>
                </p:cNvSpPr>
                <p:nvPr/>
              </p:nvSpPr>
              <p:spPr bwMode="auto">
                <a:xfrm>
                  <a:off x="5996" y="2145"/>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7" name="Freeform 3732"/>
                <p:cNvSpPr>
                  <a:spLocks/>
                </p:cNvSpPr>
                <p:nvPr/>
              </p:nvSpPr>
              <p:spPr bwMode="auto">
                <a:xfrm>
                  <a:off x="6022" y="2109"/>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8" name="Freeform 3733"/>
                <p:cNvSpPr>
                  <a:spLocks/>
                </p:cNvSpPr>
                <p:nvPr/>
              </p:nvSpPr>
              <p:spPr bwMode="auto">
                <a:xfrm>
                  <a:off x="6012" y="213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1"/>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9" name="Freeform 3734"/>
                <p:cNvSpPr>
                  <a:spLocks/>
                </p:cNvSpPr>
                <p:nvPr/>
              </p:nvSpPr>
              <p:spPr bwMode="auto">
                <a:xfrm>
                  <a:off x="6015" y="2119"/>
                  <a:ext cx="2" cy="7"/>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0" name="Freeform 3735"/>
                <p:cNvSpPr>
                  <a:spLocks/>
                </p:cNvSpPr>
                <p:nvPr/>
              </p:nvSpPr>
              <p:spPr bwMode="auto">
                <a:xfrm>
                  <a:off x="6015" y="2121"/>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1" name="Freeform 3736"/>
                <p:cNvSpPr>
                  <a:spLocks/>
                </p:cNvSpPr>
                <p:nvPr/>
              </p:nvSpPr>
              <p:spPr bwMode="auto">
                <a:xfrm>
                  <a:off x="6017" y="2104"/>
                  <a:ext cx="5" cy="10"/>
                </a:xfrm>
                <a:custGeom>
                  <a:avLst/>
                  <a:gdLst>
                    <a:gd name="T0" fmla="*/ 1 w 2"/>
                    <a:gd name="T1" fmla="*/ 3 h 4"/>
                    <a:gd name="T2" fmla="*/ 1 w 2"/>
                    <a:gd name="T3" fmla="*/ 2 h 4"/>
                    <a:gd name="T4" fmla="*/ 1 w 2"/>
                    <a:gd name="T5" fmla="*/ 3 h 4"/>
                  </a:gdLst>
                  <a:ahLst/>
                  <a:cxnLst>
                    <a:cxn ang="0">
                      <a:pos x="T0" y="T1"/>
                    </a:cxn>
                    <a:cxn ang="0">
                      <a:pos x="T2" y="T3"/>
                    </a:cxn>
                    <a:cxn ang="0">
                      <a:pos x="T4" y="T5"/>
                    </a:cxn>
                  </a:cxnLst>
                  <a:rect l="0" t="0" r="r" b="b"/>
                  <a:pathLst>
                    <a:path w="2" h="4">
                      <a:moveTo>
                        <a:pt x="1" y="3"/>
                      </a:moveTo>
                      <a:cubicBezTo>
                        <a:pt x="1" y="4"/>
                        <a:pt x="2" y="2"/>
                        <a:pt x="1" y="2"/>
                      </a:cubicBezTo>
                      <a:cubicBezTo>
                        <a:pt x="2"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2" name="Freeform 3737"/>
                <p:cNvSpPr>
                  <a:spLocks/>
                </p:cNvSpPr>
                <p:nvPr/>
              </p:nvSpPr>
              <p:spPr bwMode="auto">
                <a:xfrm>
                  <a:off x="6010"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3" name="Freeform 3738"/>
                <p:cNvSpPr>
                  <a:spLocks/>
                </p:cNvSpPr>
                <p:nvPr/>
              </p:nvSpPr>
              <p:spPr bwMode="auto">
                <a:xfrm>
                  <a:off x="6010" y="2128"/>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1" y="1"/>
                      </a:cubicBezTo>
                      <a:cubicBezTo>
                        <a:pt x="1"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4" name="Freeform 3739"/>
                <p:cNvSpPr>
                  <a:spLocks/>
                </p:cNvSpPr>
                <p:nvPr/>
              </p:nvSpPr>
              <p:spPr bwMode="auto">
                <a:xfrm>
                  <a:off x="6012" y="212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5" name="Rectangle 3740"/>
                <p:cNvSpPr>
                  <a:spLocks noChangeArrowheads="1"/>
                </p:cNvSpPr>
                <p:nvPr/>
              </p:nvSpPr>
              <p:spPr bwMode="auto">
                <a:xfrm>
                  <a:off x="6010" y="2133"/>
                  <a:ext cx="1" cy="2"/>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6" name="Freeform 3741"/>
                <p:cNvSpPr>
                  <a:spLocks/>
                </p:cNvSpPr>
                <p:nvPr/>
              </p:nvSpPr>
              <p:spPr bwMode="auto">
                <a:xfrm>
                  <a:off x="6008" y="2128"/>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7" name="Freeform 3742"/>
                <p:cNvSpPr>
                  <a:spLocks/>
                </p:cNvSpPr>
                <p:nvPr/>
              </p:nvSpPr>
              <p:spPr bwMode="auto">
                <a:xfrm>
                  <a:off x="6003" y="2138"/>
                  <a:ext cx="2" cy="4"/>
                </a:xfrm>
                <a:custGeom>
                  <a:avLst/>
                  <a:gdLst>
                    <a:gd name="T0" fmla="*/ 0 w 1"/>
                    <a:gd name="T1" fmla="*/ 1 h 2"/>
                    <a:gd name="T2" fmla="*/ 1 w 1"/>
                    <a:gd name="T3" fmla="*/ 0 h 2"/>
                    <a:gd name="T4" fmla="*/ 0 w 1"/>
                    <a:gd name="T5" fmla="*/ 2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0"/>
                        <a:pt x="1" y="0"/>
                      </a:cubicBezTo>
                      <a:cubicBezTo>
                        <a:pt x="0" y="2"/>
                        <a:pt x="0" y="2"/>
                        <a:pt x="0" y="2"/>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8" name="Freeform 3743"/>
                <p:cNvSpPr>
                  <a:spLocks/>
                </p:cNvSpPr>
                <p:nvPr/>
              </p:nvSpPr>
              <p:spPr bwMode="auto">
                <a:xfrm>
                  <a:off x="6001" y="2140"/>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9" name="Freeform 3744"/>
                <p:cNvSpPr>
                  <a:spLocks/>
                </p:cNvSpPr>
                <p:nvPr/>
              </p:nvSpPr>
              <p:spPr bwMode="auto">
                <a:xfrm>
                  <a:off x="6003" y="2123"/>
                  <a:ext cx="5" cy="10"/>
                </a:xfrm>
                <a:custGeom>
                  <a:avLst/>
                  <a:gdLst>
                    <a:gd name="T0" fmla="*/ 0 w 5"/>
                    <a:gd name="T1" fmla="*/ 10 h 10"/>
                    <a:gd name="T2" fmla="*/ 0 w 5"/>
                    <a:gd name="T3" fmla="*/ 10 h 10"/>
                    <a:gd name="T4" fmla="*/ 5 w 5"/>
                    <a:gd name="T5" fmla="*/ 0 h 10"/>
                    <a:gd name="T6" fmla="*/ 0 w 5"/>
                    <a:gd name="T7" fmla="*/ 10 h 10"/>
                  </a:gdLst>
                  <a:ahLst/>
                  <a:cxnLst>
                    <a:cxn ang="0">
                      <a:pos x="T0" y="T1"/>
                    </a:cxn>
                    <a:cxn ang="0">
                      <a:pos x="T2" y="T3"/>
                    </a:cxn>
                    <a:cxn ang="0">
                      <a:pos x="T4" y="T5"/>
                    </a:cxn>
                    <a:cxn ang="0">
                      <a:pos x="T6" y="T7"/>
                    </a:cxn>
                  </a:cxnLst>
                  <a:rect l="0" t="0" r="r" b="b"/>
                  <a:pathLst>
                    <a:path w="5" h="10">
                      <a:moveTo>
                        <a:pt x="0" y="10"/>
                      </a:moveTo>
                      <a:lnTo>
                        <a:pt x="0" y="10"/>
                      </a:lnTo>
                      <a:lnTo>
                        <a:pt x="5" y="0"/>
                      </a:lnTo>
                      <a:lnTo>
                        <a:pt x="0" y="1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0" name="Freeform 3745"/>
                <p:cNvSpPr>
                  <a:spLocks/>
                </p:cNvSpPr>
                <p:nvPr/>
              </p:nvSpPr>
              <p:spPr bwMode="auto">
                <a:xfrm>
                  <a:off x="5986" y="2145"/>
                  <a:ext cx="5" cy="7"/>
                </a:xfrm>
                <a:custGeom>
                  <a:avLst/>
                  <a:gdLst>
                    <a:gd name="T0" fmla="*/ 0 w 2"/>
                    <a:gd name="T1" fmla="*/ 2 h 3"/>
                    <a:gd name="T2" fmla="*/ 1 w 2"/>
                    <a:gd name="T3" fmla="*/ 1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3"/>
                        <a:pt x="2" y="0"/>
                        <a:pt x="1" y="1"/>
                      </a:cubicBezTo>
                      <a:cubicBezTo>
                        <a:pt x="2" y="0"/>
                        <a:pt x="2" y="0"/>
                        <a:pt x="2" y="0"/>
                      </a:cubicBezTo>
                      <a:cubicBezTo>
                        <a:pt x="1" y="0"/>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1" name="Freeform 3746"/>
                <p:cNvSpPr>
                  <a:spLocks/>
                </p:cNvSpPr>
                <p:nvPr/>
              </p:nvSpPr>
              <p:spPr bwMode="auto">
                <a:xfrm>
                  <a:off x="5991" y="214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2" name="Freeform 3747"/>
                <p:cNvSpPr>
                  <a:spLocks/>
                </p:cNvSpPr>
                <p:nvPr/>
              </p:nvSpPr>
              <p:spPr bwMode="auto">
                <a:xfrm>
                  <a:off x="5994" y="2093"/>
                  <a:ext cx="4"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3" name="Freeform 3748"/>
                <p:cNvSpPr>
                  <a:spLocks/>
                </p:cNvSpPr>
                <p:nvPr/>
              </p:nvSpPr>
              <p:spPr bwMode="auto">
                <a:xfrm>
                  <a:off x="5989" y="2093"/>
                  <a:ext cx="5" cy="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4" name="Freeform 3749"/>
                <p:cNvSpPr>
                  <a:spLocks/>
                </p:cNvSpPr>
                <p:nvPr/>
              </p:nvSpPr>
              <p:spPr bwMode="auto">
                <a:xfrm>
                  <a:off x="5970" y="2145"/>
                  <a:ext cx="2"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5" name="Freeform 3750"/>
                <p:cNvSpPr>
                  <a:spLocks/>
                </p:cNvSpPr>
                <p:nvPr/>
              </p:nvSpPr>
              <p:spPr bwMode="auto">
                <a:xfrm>
                  <a:off x="5970" y="2138"/>
                  <a:ext cx="5" cy="4"/>
                </a:xfrm>
                <a:custGeom>
                  <a:avLst/>
                  <a:gdLst>
                    <a:gd name="T0" fmla="*/ 0 w 5"/>
                    <a:gd name="T1" fmla="*/ 4 h 4"/>
                    <a:gd name="T2" fmla="*/ 0 w 5"/>
                    <a:gd name="T3" fmla="*/ 4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0" y="4"/>
                      </a:lnTo>
                      <a:lnTo>
                        <a:pt x="5" y="0"/>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6" name="Freeform 3751"/>
                <p:cNvSpPr>
                  <a:spLocks/>
                </p:cNvSpPr>
                <p:nvPr/>
              </p:nvSpPr>
              <p:spPr bwMode="auto">
                <a:xfrm>
                  <a:off x="5963" y="2140"/>
                  <a:ext cx="4" cy="5"/>
                </a:xfrm>
                <a:custGeom>
                  <a:avLst/>
                  <a:gdLst>
                    <a:gd name="T0" fmla="*/ 0 w 2"/>
                    <a:gd name="T1" fmla="*/ 2 h 2"/>
                    <a:gd name="T2" fmla="*/ 1 w 2"/>
                    <a:gd name="T3" fmla="*/ 2 h 2"/>
                    <a:gd name="T4" fmla="*/ 0 w 2"/>
                    <a:gd name="T5" fmla="*/ 2 h 2"/>
                  </a:gdLst>
                  <a:ahLst/>
                  <a:cxnLst>
                    <a:cxn ang="0">
                      <a:pos x="T0" y="T1"/>
                    </a:cxn>
                    <a:cxn ang="0">
                      <a:pos x="T2" y="T3"/>
                    </a:cxn>
                    <a:cxn ang="0">
                      <a:pos x="T4" y="T5"/>
                    </a:cxn>
                  </a:cxnLst>
                  <a:rect l="0" t="0" r="r" b="b"/>
                  <a:pathLst>
                    <a:path w="2" h="2">
                      <a:moveTo>
                        <a:pt x="0" y="2"/>
                      </a:moveTo>
                      <a:cubicBezTo>
                        <a:pt x="0" y="2"/>
                        <a:pt x="1" y="2"/>
                        <a:pt x="1"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7" name="Freeform 3752"/>
                <p:cNvSpPr>
                  <a:spLocks/>
                </p:cNvSpPr>
                <p:nvPr/>
              </p:nvSpPr>
              <p:spPr bwMode="auto">
                <a:xfrm>
                  <a:off x="5960" y="2121"/>
                  <a:ext cx="3" cy="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8" name="Freeform 3753"/>
                <p:cNvSpPr>
                  <a:spLocks/>
                </p:cNvSpPr>
                <p:nvPr/>
              </p:nvSpPr>
              <p:spPr bwMode="auto">
                <a:xfrm>
                  <a:off x="5956" y="2133"/>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9" name="Freeform 3754"/>
                <p:cNvSpPr>
                  <a:spLocks/>
                </p:cNvSpPr>
                <p:nvPr/>
              </p:nvSpPr>
              <p:spPr bwMode="auto">
                <a:xfrm>
                  <a:off x="5956" y="2130"/>
                  <a:ext cx="2" cy="10"/>
                </a:xfrm>
                <a:custGeom>
                  <a:avLst/>
                  <a:gdLst>
                    <a:gd name="T0" fmla="*/ 1 w 1"/>
                    <a:gd name="T1" fmla="*/ 1 h 4"/>
                    <a:gd name="T2" fmla="*/ 1 w 1"/>
                    <a:gd name="T3" fmla="*/ 2 h 4"/>
                    <a:gd name="T4" fmla="*/ 0 w 1"/>
                    <a:gd name="T5" fmla="*/ 3 h 4"/>
                    <a:gd name="T6" fmla="*/ 1 w 1"/>
                    <a:gd name="T7" fmla="*/ 0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0" y="4"/>
                        <a:pt x="1" y="1"/>
                        <a:pt x="1" y="2"/>
                      </a:cubicBezTo>
                      <a:cubicBezTo>
                        <a:pt x="0" y="3"/>
                        <a:pt x="0" y="3"/>
                        <a:pt x="0" y="3"/>
                      </a:cubicBezTo>
                      <a:cubicBezTo>
                        <a:pt x="1" y="0"/>
                        <a:pt x="1" y="0"/>
                        <a:pt x="1"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0" name="Freeform 3755"/>
                <p:cNvSpPr>
                  <a:spLocks/>
                </p:cNvSpPr>
                <p:nvPr/>
              </p:nvSpPr>
              <p:spPr bwMode="auto">
                <a:xfrm>
                  <a:off x="5960" y="2121"/>
                  <a:ext cx="3"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1" y="0"/>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1" name="Freeform 3756"/>
                <p:cNvSpPr>
                  <a:spLocks/>
                </p:cNvSpPr>
                <p:nvPr/>
              </p:nvSpPr>
              <p:spPr bwMode="auto">
                <a:xfrm>
                  <a:off x="5963" y="2119"/>
                  <a:ext cx="0" cy="2"/>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2" name="Freeform 3757"/>
                <p:cNvSpPr>
                  <a:spLocks/>
                </p:cNvSpPr>
                <p:nvPr/>
              </p:nvSpPr>
              <p:spPr bwMode="auto">
                <a:xfrm>
                  <a:off x="5960" y="2116"/>
                  <a:ext cx="3" cy="5"/>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3" name="Freeform 3758"/>
                <p:cNvSpPr>
                  <a:spLocks/>
                </p:cNvSpPr>
                <p:nvPr/>
              </p:nvSpPr>
              <p:spPr bwMode="auto">
                <a:xfrm>
                  <a:off x="5958" y="2123"/>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4" name="Freeform 3759"/>
                <p:cNvSpPr>
                  <a:spLocks/>
                </p:cNvSpPr>
                <p:nvPr/>
              </p:nvSpPr>
              <p:spPr bwMode="auto">
                <a:xfrm>
                  <a:off x="5958" y="2123"/>
                  <a:ext cx="2" cy="5"/>
                </a:xfrm>
                <a:custGeom>
                  <a:avLst/>
                  <a:gdLst>
                    <a:gd name="T0" fmla="*/ 1 w 1"/>
                    <a:gd name="T1" fmla="*/ 0 h 2"/>
                    <a:gd name="T2" fmla="*/ 1 w 1"/>
                    <a:gd name="T3" fmla="*/ 1 h 2"/>
                    <a:gd name="T4" fmla="*/ 1 w 1"/>
                    <a:gd name="T5" fmla="*/ 0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0"/>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5" name="Freeform 3760"/>
                <p:cNvSpPr>
                  <a:spLocks/>
                </p:cNvSpPr>
                <p:nvPr/>
              </p:nvSpPr>
              <p:spPr bwMode="auto">
                <a:xfrm>
                  <a:off x="5958" y="2123"/>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2"/>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6" name="Freeform 3761"/>
                <p:cNvSpPr>
                  <a:spLocks/>
                </p:cNvSpPr>
                <p:nvPr/>
              </p:nvSpPr>
              <p:spPr bwMode="auto">
                <a:xfrm>
                  <a:off x="5953" y="2138"/>
                  <a:ext cx="3" cy="4"/>
                </a:xfrm>
                <a:custGeom>
                  <a:avLst/>
                  <a:gdLst>
                    <a:gd name="T0" fmla="*/ 0 w 1"/>
                    <a:gd name="T1" fmla="*/ 1 h 2"/>
                    <a:gd name="T2" fmla="*/ 0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1" y="1"/>
                        <a:pt x="1" y="1"/>
                        <a:pt x="1"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7" name="Freeform 3762"/>
                <p:cNvSpPr>
                  <a:spLocks/>
                </p:cNvSpPr>
                <p:nvPr/>
              </p:nvSpPr>
              <p:spPr bwMode="auto">
                <a:xfrm>
                  <a:off x="5960" y="2119"/>
                  <a:ext cx="3" cy="4"/>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8" name="Freeform 3763"/>
                <p:cNvSpPr>
                  <a:spLocks/>
                </p:cNvSpPr>
                <p:nvPr/>
              </p:nvSpPr>
              <p:spPr bwMode="auto">
                <a:xfrm>
                  <a:off x="5958"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9" name="Freeform 3764"/>
                <p:cNvSpPr>
                  <a:spLocks/>
                </p:cNvSpPr>
                <p:nvPr/>
              </p:nvSpPr>
              <p:spPr bwMode="auto">
                <a:xfrm>
                  <a:off x="5956" y="2128"/>
                  <a:ext cx="2" cy="5"/>
                </a:xfrm>
                <a:custGeom>
                  <a:avLst/>
                  <a:gdLst>
                    <a:gd name="T0" fmla="*/ 0 w 2"/>
                    <a:gd name="T1" fmla="*/ 5 h 5"/>
                    <a:gd name="T2" fmla="*/ 2 w 2"/>
                    <a:gd name="T3" fmla="*/ 0 h 5"/>
                    <a:gd name="T4" fmla="*/ 0 w 2"/>
                    <a:gd name="T5" fmla="*/ 5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5"/>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0" name="Freeform 3765"/>
                <p:cNvSpPr>
                  <a:spLocks/>
                </p:cNvSpPr>
                <p:nvPr/>
              </p:nvSpPr>
              <p:spPr bwMode="auto">
                <a:xfrm>
                  <a:off x="5960" y="2114"/>
                  <a:ext cx="3" cy="5"/>
                </a:xfrm>
                <a:custGeom>
                  <a:avLst/>
                  <a:gdLst>
                    <a:gd name="T0" fmla="*/ 3 w 3"/>
                    <a:gd name="T1" fmla="*/ 5 h 5"/>
                    <a:gd name="T2" fmla="*/ 3 w 3"/>
                    <a:gd name="T3" fmla="*/ 0 h 5"/>
                    <a:gd name="T4" fmla="*/ 0 w 3"/>
                    <a:gd name="T5" fmla="*/ 5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5"/>
                      </a:lnTo>
                      <a:lnTo>
                        <a:pt x="3"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1" name="Freeform 3766"/>
                <p:cNvSpPr>
                  <a:spLocks/>
                </p:cNvSpPr>
                <p:nvPr/>
              </p:nvSpPr>
              <p:spPr bwMode="auto">
                <a:xfrm>
                  <a:off x="5960" y="2111"/>
                  <a:ext cx="3" cy="8"/>
                </a:xfrm>
                <a:custGeom>
                  <a:avLst/>
                  <a:gdLst>
                    <a:gd name="T0" fmla="*/ 0 w 1"/>
                    <a:gd name="T1" fmla="*/ 3 h 3"/>
                    <a:gd name="T2" fmla="*/ 1 w 1"/>
                    <a:gd name="T3" fmla="*/ 0 h 3"/>
                    <a:gd name="T4" fmla="*/ 0 w 1"/>
                    <a:gd name="T5" fmla="*/ 2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1"/>
                        <a:pt x="1" y="0"/>
                      </a:cubicBezTo>
                      <a:cubicBezTo>
                        <a:pt x="1" y="0"/>
                        <a:pt x="1" y="1"/>
                        <a:pt x="0" y="2"/>
                      </a:cubicBezTo>
                      <a:cubicBezTo>
                        <a:pt x="1" y="2"/>
                        <a:pt x="1" y="2"/>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2" name="Freeform 3767"/>
                <p:cNvSpPr>
                  <a:spLocks/>
                </p:cNvSpPr>
                <p:nvPr/>
              </p:nvSpPr>
              <p:spPr bwMode="auto">
                <a:xfrm>
                  <a:off x="5960" y="211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3" name="Freeform 3768"/>
                <p:cNvSpPr>
                  <a:spLocks/>
                </p:cNvSpPr>
                <p:nvPr/>
              </p:nvSpPr>
              <p:spPr bwMode="auto">
                <a:xfrm>
                  <a:off x="5958" y="2121"/>
                  <a:ext cx="2" cy="5"/>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0" y="1"/>
                        <a:pt x="0" y="1"/>
                        <a:pt x="0" y="1"/>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4" name="Freeform 3769"/>
                <p:cNvSpPr>
                  <a:spLocks/>
                </p:cNvSpPr>
                <p:nvPr/>
              </p:nvSpPr>
              <p:spPr bwMode="auto">
                <a:xfrm>
                  <a:off x="5958" y="2123"/>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5" name="Freeform 3770"/>
                <p:cNvSpPr>
                  <a:spLocks/>
                </p:cNvSpPr>
                <p:nvPr/>
              </p:nvSpPr>
              <p:spPr bwMode="auto">
                <a:xfrm>
                  <a:off x="5958" y="21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6" name="Freeform 3771"/>
                <p:cNvSpPr>
                  <a:spLocks/>
                </p:cNvSpPr>
                <p:nvPr/>
              </p:nvSpPr>
              <p:spPr bwMode="auto">
                <a:xfrm>
                  <a:off x="5953" y="2128"/>
                  <a:ext cx="5" cy="1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1" y="1"/>
                        <a:pt x="1" y="2"/>
                        <a:pt x="0" y="4"/>
                      </a:cubicBezTo>
                      <a:cubicBezTo>
                        <a:pt x="1" y="3"/>
                        <a:pt x="1" y="2"/>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7" name="Freeform 3772"/>
                <p:cNvSpPr>
                  <a:spLocks/>
                </p:cNvSpPr>
                <p:nvPr/>
              </p:nvSpPr>
              <p:spPr bwMode="auto">
                <a:xfrm>
                  <a:off x="5956" y="2126"/>
                  <a:ext cx="2" cy="4"/>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1" y="1"/>
                        <a:pt x="1" y="1"/>
                        <a:pt x="1" y="0"/>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8" name="Freeform 3773"/>
                <p:cNvSpPr>
                  <a:spLocks/>
                </p:cNvSpPr>
                <p:nvPr/>
              </p:nvSpPr>
              <p:spPr bwMode="auto">
                <a:xfrm>
                  <a:off x="5956" y="21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9" name="Freeform 3774"/>
                <p:cNvSpPr>
                  <a:spLocks/>
                </p:cNvSpPr>
                <p:nvPr/>
              </p:nvSpPr>
              <p:spPr bwMode="auto">
                <a:xfrm>
                  <a:off x="5958" y="2123"/>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0" name="Freeform 3775"/>
                <p:cNvSpPr>
                  <a:spLocks/>
                </p:cNvSpPr>
                <p:nvPr/>
              </p:nvSpPr>
              <p:spPr bwMode="auto">
                <a:xfrm>
                  <a:off x="5958" y="2123"/>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1" name="Freeform 3776"/>
                <p:cNvSpPr>
                  <a:spLocks/>
                </p:cNvSpPr>
                <p:nvPr/>
              </p:nvSpPr>
              <p:spPr bwMode="auto">
                <a:xfrm>
                  <a:off x="5956"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2" name="Freeform 3777"/>
                <p:cNvSpPr>
                  <a:spLocks/>
                </p:cNvSpPr>
                <p:nvPr/>
              </p:nvSpPr>
              <p:spPr bwMode="auto">
                <a:xfrm>
                  <a:off x="5956" y="2126"/>
                  <a:ext cx="2" cy="2"/>
                </a:xfrm>
                <a:custGeom>
                  <a:avLst/>
                  <a:gdLst>
                    <a:gd name="T0" fmla="*/ 1 w 1"/>
                    <a:gd name="T1" fmla="*/ 0 h 1"/>
                    <a:gd name="T2" fmla="*/ 1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1" y="0"/>
                        <a:pt x="1" y="0"/>
                      </a:cubicBezTo>
                      <a:cubicBezTo>
                        <a:pt x="1" y="0"/>
                        <a:pt x="1" y="0"/>
                        <a:pt x="1" y="0"/>
                      </a:cubicBezTo>
                      <a:cubicBezTo>
                        <a:pt x="1" y="0"/>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3" name="Freeform 3778"/>
                <p:cNvSpPr>
                  <a:spLocks/>
                </p:cNvSpPr>
                <p:nvPr/>
              </p:nvSpPr>
              <p:spPr bwMode="auto">
                <a:xfrm>
                  <a:off x="5958" y="212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4" name="Freeform 3779"/>
                <p:cNvSpPr>
                  <a:spLocks/>
                </p:cNvSpPr>
                <p:nvPr/>
              </p:nvSpPr>
              <p:spPr bwMode="auto">
                <a:xfrm>
                  <a:off x="5958" y="2123"/>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5" name="Freeform 3780"/>
                <p:cNvSpPr>
                  <a:spLocks/>
                </p:cNvSpPr>
                <p:nvPr/>
              </p:nvSpPr>
              <p:spPr bwMode="auto">
                <a:xfrm>
                  <a:off x="5958" y="21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6" name="Freeform 3781"/>
                <p:cNvSpPr>
                  <a:spLocks/>
                </p:cNvSpPr>
                <p:nvPr/>
              </p:nvSpPr>
              <p:spPr bwMode="auto">
                <a:xfrm>
                  <a:off x="5946" y="2126"/>
                  <a:ext cx="10" cy="21"/>
                </a:xfrm>
                <a:custGeom>
                  <a:avLst/>
                  <a:gdLst>
                    <a:gd name="T0" fmla="*/ 0 w 4"/>
                    <a:gd name="T1" fmla="*/ 9 h 9"/>
                    <a:gd name="T2" fmla="*/ 0 w 4"/>
                    <a:gd name="T3" fmla="*/ 8 h 9"/>
                    <a:gd name="T4" fmla="*/ 4 w 4"/>
                    <a:gd name="T5" fmla="*/ 0 h 9"/>
                    <a:gd name="T6" fmla="*/ 3 w 4"/>
                    <a:gd name="T7" fmla="*/ 2 h 9"/>
                    <a:gd name="T8" fmla="*/ 2 w 4"/>
                    <a:gd name="T9" fmla="*/ 5 h 9"/>
                    <a:gd name="T10" fmla="*/ 2 w 4"/>
                    <a:gd name="T11" fmla="*/ 4 h 9"/>
                    <a:gd name="T12" fmla="*/ 0 w 4"/>
                    <a:gd name="T13" fmla="*/ 9 h 9"/>
                    <a:gd name="T14" fmla="*/ 0 w 4"/>
                    <a:gd name="T15" fmla="*/ 8 h 9"/>
                    <a:gd name="T16" fmla="*/ 0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0" y="9"/>
                      </a:moveTo>
                      <a:cubicBezTo>
                        <a:pt x="0" y="8"/>
                        <a:pt x="1" y="7"/>
                        <a:pt x="0" y="8"/>
                      </a:cubicBezTo>
                      <a:cubicBezTo>
                        <a:pt x="1" y="7"/>
                        <a:pt x="3" y="2"/>
                        <a:pt x="4" y="0"/>
                      </a:cubicBezTo>
                      <a:cubicBezTo>
                        <a:pt x="4" y="0"/>
                        <a:pt x="4" y="1"/>
                        <a:pt x="3" y="2"/>
                      </a:cubicBezTo>
                      <a:cubicBezTo>
                        <a:pt x="3" y="3"/>
                        <a:pt x="3" y="4"/>
                        <a:pt x="2" y="5"/>
                      </a:cubicBezTo>
                      <a:cubicBezTo>
                        <a:pt x="1" y="6"/>
                        <a:pt x="2" y="4"/>
                        <a:pt x="2" y="4"/>
                      </a:cubicBezTo>
                      <a:cubicBezTo>
                        <a:pt x="2" y="5"/>
                        <a:pt x="1" y="6"/>
                        <a:pt x="0" y="9"/>
                      </a:cubicBezTo>
                      <a:cubicBezTo>
                        <a:pt x="0" y="8"/>
                        <a:pt x="0" y="8"/>
                        <a:pt x="0" y="8"/>
                      </a:cubicBezTo>
                      <a:cubicBezTo>
                        <a:pt x="0" y="8"/>
                        <a:pt x="0" y="9"/>
                        <a:pt x="0" y="9"/>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7" name="Freeform 3782"/>
                <p:cNvSpPr>
                  <a:spLocks/>
                </p:cNvSpPr>
                <p:nvPr/>
              </p:nvSpPr>
              <p:spPr bwMode="auto">
                <a:xfrm>
                  <a:off x="5956" y="2121"/>
                  <a:ext cx="2" cy="5"/>
                </a:xfrm>
                <a:custGeom>
                  <a:avLst/>
                  <a:gdLst>
                    <a:gd name="T0" fmla="*/ 0 w 1"/>
                    <a:gd name="T1" fmla="*/ 2 h 2"/>
                    <a:gd name="T2" fmla="*/ 1 w 1"/>
                    <a:gd name="T3" fmla="*/ 2 h 2"/>
                    <a:gd name="T4" fmla="*/ 1 w 1"/>
                    <a:gd name="T5" fmla="*/ 0 h 2"/>
                    <a:gd name="T6" fmla="*/ 1 w 1"/>
                    <a:gd name="T7" fmla="*/ 1 h 2"/>
                    <a:gd name="T8" fmla="*/ 1 w 1"/>
                    <a:gd name="T9" fmla="*/ 2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cubicBezTo>
                        <a:pt x="1" y="2"/>
                        <a:pt x="1" y="2"/>
                        <a:pt x="1" y="2"/>
                      </a:cubicBezTo>
                      <a:cubicBezTo>
                        <a:pt x="1" y="2"/>
                        <a:pt x="1" y="1"/>
                        <a:pt x="1" y="0"/>
                      </a:cubicBezTo>
                      <a:cubicBezTo>
                        <a:pt x="1" y="1"/>
                        <a:pt x="1" y="1"/>
                        <a:pt x="1" y="1"/>
                      </a:cubicBezTo>
                      <a:cubicBezTo>
                        <a:pt x="1" y="2"/>
                        <a:pt x="1" y="2"/>
                        <a:pt x="1" y="2"/>
                      </a:cubicBez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8" name="Freeform 3783"/>
                <p:cNvSpPr>
                  <a:spLocks/>
                </p:cNvSpPr>
                <p:nvPr/>
              </p:nvSpPr>
              <p:spPr bwMode="auto">
                <a:xfrm>
                  <a:off x="5953" y="2123"/>
                  <a:ext cx="5" cy="12"/>
                </a:xfrm>
                <a:custGeom>
                  <a:avLst/>
                  <a:gdLst>
                    <a:gd name="T0" fmla="*/ 2 w 2"/>
                    <a:gd name="T1" fmla="*/ 1 h 5"/>
                    <a:gd name="T2" fmla="*/ 0 w 2"/>
                    <a:gd name="T3" fmla="*/ 5 h 5"/>
                    <a:gd name="T4" fmla="*/ 1 w 2"/>
                    <a:gd name="T5" fmla="*/ 3 h 5"/>
                    <a:gd name="T6" fmla="*/ 2 w 2"/>
                    <a:gd name="T7" fmla="*/ 1 h 5"/>
                    <a:gd name="T8" fmla="*/ 2 w 2"/>
                    <a:gd name="T9" fmla="*/ 1 h 5"/>
                    <a:gd name="T10" fmla="*/ 2 w 2"/>
                    <a:gd name="T11" fmla="*/ 0 h 5"/>
                    <a:gd name="T12" fmla="*/ 2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0 h 5"/>
                    <a:gd name="T26" fmla="*/ 2 w 2"/>
                    <a:gd name="T27" fmla="*/ 0 h 5"/>
                    <a:gd name="T28" fmla="*/ 2 w 2"/>
                    <a:gd name="T29" fmla="*/ 0 h 5"/>
                    <a:gd name="T30" fmla="*/ 2 w 2"/>
                    <a:gd name="T31" fmla="*/ 1 h 5"/>
                    <a:gd name="T32" fmla="*/ 2 w 2"/>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1"/>
                      </a:moveTo>
                      <a:cubicBezTo>
                        <a:pt x="1" y="2"/>
                        <a:pt x="1" y="3"/>
                        <a:pt x="0" y="5"/>
                      </a:cubicBezTo>
                      <a:cubicBezTo>
                        <a:pt x="0" y="5"/>
                        <a:pt x="0" y="3"/>
                        <a:pt x="1" y="3"/>
                      </a:cubicBezTo>
                      <a:cubicBezTo>
                        <a:pt x="0" y="3"/>
                        <a:pt x="1" y="2"/>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1"/>
                        <a:pt x="2" y="1"/>
                      </a:cubicBezTo>
                      <a:cubicBezTo>
                        <a:pt x="2" y="0"/>
                        <a:pt x="2" y="0"/>
                        <a:pt x="2" y="0"/>
                      </a:cubicBezTo>
                      <a:cubicBezTo>
                        <a:pt x="2" y="0"/>
                        <a:pt x="2" y="0"/>
                        <a:pt x="2" y="0"/>
                      </a:cubicBezTo>
                      <a:cubicBezTo>
                        <a:pt x="2" y="0"/>
                        <a:pt x="2" y="0"/>
                        <a:pt x="2" y="0"/>
                      </a:cubicBezTo>
                      <a:cubicBezTo>
                        <a:pt x="2" y="1"/>
                        <a:pt x="2" y="1"/>
                        <a:pt x="2" y="1"/>
                      </a:cubicBezTo>
                      <a:cubicBezTo>
                        <a:pt x="1" y="1"/>
                        <a:pt x="2" y="1"/>
                        <a:pt x="2"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9" name="Freeform 3784"/>
                <p:cNvSpPr>
                  <a:spLocks/>
                </p:cNvSpPr>
                <p:nvPr/>
              </p:nvSpPr>
              <p:spPr bwMode="auto">
                <a:xfrm>
                  <a:off x="5951" y="21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0" name="Freeform 3785"/>
                <p:cNvSpPr>
                  <a:spLocks/>
                </p:cNvSpPr>
                <p:nvPr/>
              </p:nvSpPr>
              <p:spPr bwMode="auto">
                <a:xfrm>
                  <a:off x="5951" y="2133"/>
                  <a:ext cx="5" cy="12"/>
                </a:xfrm>
                <a:custGeom>
                  <a:avLst/>
                  <a:gdLst>
                    <a:gd name="T0" fmla="*/ 0 w 2"/>
                    <a:gd name="T1" fmla="*/ 4 h 5"/>
                    <a:gd name="T2" fmla="*/ 0 w 2"/>
                    <a:gd name="T3" fmla="*/ 3 h 5"/>
                    <a:gd name="T4" fmla="*/ 0 w 2"/>
                    <a:gd name="T5" fmla="*/ 5 h 5"/>
                    <a:gd name="T6" fmla="*/ 1 w 2"/>
                    <a:gd name="T7" fmla="*/ 3 h 5"/>
                    <a:gd name="T8" fmla="*/ 1 w 2"/>
                    <a:gd name="T9" fmla="*/ 3 h 5"/>
                    <a:gd name="T10" fmla="*/ 2 w 2"/>
                    <a:gd name="T11" fmla="*/ 0 h 5"/>
                    <a:gd name="T12" fmla="*/ 0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4"/>
                      </a:moveTo>
                      <a:cubicBezTo>
                        <a:pt x="0" y="4"/>
                        <a:pt x="0" y="3"/>
                        <a:pt x="0" y="3"/>
                      </a:cubicBezTo>
                      <a:cubicBezTo>
                        <a:pt x="0" y="4"/>
                        <a:pt x="0" y="4"/>
                        <a:pt x="0" y="5"/>
                      </a:cubicBezTo>
                      <a:cubicBezTo>
                        <a:pt x="0" y="4"/>
                        <a:pt x="0" y="4"/>
                        <a:pt x="1" y="3"/>
                      </a:cubicBezTo>
                      <a:cubicBezTo>
                        <a:pt x="1" y="3"/>
                        <a:pt x="1" y="3"/>
                        <a:pt x="1" y="3"/>
                      </a:cubicBezTo>
                      <a:cubicBezTo>
                        <a:pt x="1" y="2"/>
                        <a:pt x="2" y="0"/>
                        <a:pt x="2" y="0"/>
                      </a:cubicBezTo>
                      <a:cubicBezTo>
                        <a:pt x="1" y="2"/>
                        <a:pt x="1" y="3"/>
                        <a:pt x="0"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1" name="Freeform 3786"/>
                <p:cNvSpPr>
                  <a:spLocks/>
                </p:cNvSpPr>
                <p:nvPr/>
              </p:nvSpPr>
              <p:spPr bwMode="auto">
                <a:xfrm>
                  <a:off x="5951" y="2135"/>
                  <a:ext cx="2" cy="5"/>
                </a:xfrm>
                <a:custGeom>
                  <a:avLst/>
                  <a:gdLst>
                    <a:gd name="T0" fmla="*/ 1 w 1"/>
                    <a:gd name="T1" fmla="*/ 0 h 2"/>
                    <a:gd name="T2" fmla="*/ 1 w 1"/>
                    <a:gd name="T3" fmla="*/ 1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1"/>
                        <a:pt x="1" y="1"/>
                        <a:pt x="1" y="1"/>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2" name="Freeform 3787"/>
                <p:cNvSpPr>
                  <a:spLocks/>
                </p:cNvSpPr>
                <p:nvPr/>
              </p:nvSpPr>
              <p:spPr bwMode="auto">
                <a:xfrm>
                  <a:off x="5958" y="2119"/>
                  <a:ext cx="2" cy="4"/>
                </a:xfrm>
                <a:custGeom>
                  <a:avLst/>
                  <a:gdLst>
                    <a:gd name="T0" fmla="*/ 0 w 2"/>
                    <a:gd name="T1" fmla="*/ 4 h 4"/>
                    <a:gd name="T2" fmla="*/ 2 w 2"/>
                    <a:gd name="T3" fmla="*/ 0 h 4"/>
                    <a:gd name="T4" fmla="*/ 0 w 2"/>
                    <a:gd name="T5" fmla="*/ 4 h 4"/>
                    <a:gd name="T6" fmla="*/ 0 w 2"/>
                    <a:gd name="T7" fmla="*/ 4 h 4"/>
                  </a:gdLst>
                  <a:ahLst/>
                  <a:cxnLst>
                    <a:cxn ang="0">
                      <a:pos x="T0" y="T1"/>
                    </a:cxn>
                    <a:cxn ang="0">
                      <a:pos x="T2" y="T3"/>
                    </a:cxn>
                    <a:cxn ang="0">
                      <a:pos x="T4" y="T5"/>
                    </a:cxn>
                    <a:cxn ang="0">
                      <a:pos x="T6" y="T7"/>
                    </a:cxn>
                  </a:cxnLst>
                  <a:rect l="0" t="0" r="r" b="b"/>
                  <a:pathLst>
                    <a:path w="2" h="4">
                      <a:moveTo>
                        <a:pt x="0" y="4"/>
                      </a:moveTo>
                      <a:lnTo>
                        <a:pt x="2"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3" name="Freeform 3788"/>
                <p:cNvSpPr>
                  <a:spLocks/>
                </p:cNvSpPr>
                <p:nvPr/>
              </p:nvSpPr>
              <p:spPr bwMode="auto">
                <a:xfrm>
                  <a:off x="5958" y="2119"/>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4" name="Freeform 3789"/>
                <p:cNvSpPr>
                  <a:spLocks/>
                </p:cNvSpPr>
                <p:nvPr/>
              </p:nvSpPr>
              <p:spPr bwMode="auto">
                <a:xfrm>
                  <a:off x="5911" y="21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5" name="Freeform 3790"/>
                <p:cNvSpPr>
                  <a:spLocks/>
                </p:cNvSpPr>
                <p:nvPr/>
              </p:nvSpPr>
              <p:spPr bwMode="auto">
                <a:xfrm>
                  <a:off x="5913" y="214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6" name="Freeform 3791"/>
                <p:cNvSpPr>
                  <a:spLocks/>
                </p:cNvSpPr>
                <p:nvPr/>
              </p:nvSpPr>
              <p:spPr bwMode="auto">
                <a:xfrm>
                  <a:off x="5951" y="2111"/>
                  <a:ext cx="5" cy="8"/>
                </a:xfrm>
                <a:custGeom>
                  <a:avLst/>
                  <a:gdLst>
                    <a:gd name="T0" fmla="*/ 0 w 2"/>
                    <a:gd name="T1" fmla="*/ 3 h 3"/>
                    <a:gd name="T2" fmla="*/ 1 w 2"/>
                    <a:gd name="T3" fmla="*/ 2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0" y="2"/>
                        <a:pt x="2" y="0"/>
                        <a:pt x="1" y="2"/>
                      </a:cubicBezTo>
                      <a:cubicBezTo>
                        <a:pt x="0" y="3"/>
                        <a:pt x="0" y="3"/>
                        <a:pt x="0" y="3"/>
                      </a:cubicBezTo>
                      <a:cubicBezTo>
                        <a:pt x="0" y="3"/>
                        <a:pt x="0" y="3"/>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7" name="Freeform 3792"/>
                <p:cNvSpPr>
                  <a:spLocks/>
                </p:cNvSpPr>
                <p:nvPr/>
              </p:nvSpPr>
              <p:spPr bwMode="auto">
                <a:xfrm>
                  <a:off x="5930" y="2133"/>
                  <a:ext cx="2" cy="5"/>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8" name="Freeform 3793"/>
                <p:cNvSpPr>
                  <a:spLocks/>
                </p:cNvSpPr>
                <p:nvPr/>
              </p:nvSpPr>
              <p:spPr bwMode="auto">
                <a:xfrm>
                  <a:off x="5920" y="214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9" name="Freeform 3794"/>
                <p:cNvSpPr>
                  <a:spLocks/>
                </p:cNvSpPr>
                <p:nvPr/>
              </p:nvSpPr>
              <p:spPr bwMode="auto">
                <a:xfrm>
                  <a:off x="5901" y="2147"/>
                  <a:ext cx="5" cy="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0"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0" name="Freeform 3795"/>
                <p:cNvSpPr>
                  <a:spLocks/>
                </p:cNvSpPr>
                <p:nvPr/>
              </p:nvSpPr>
              <p:spPr bwMode="auto">
                <a:xfrm>
                  <a:off x="5951" y="2121"/>
                  <a:ext cx="5" cy="5"/>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0"/>
                        <a:pt x="2" y="0"/>
                        <a:pt x="2" y="0"/>
                      </a:cubicBezTo>
                      <a:cubicBezTo>
                        <a:pt x="1" y="1"/>
                        <a:pt x="0" y="2"/>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1" name="Freeform 3796"/>
                <p:cNvSpPr>
                  <a:spLocks/>
                </p:cNvSpPr>
                <p:nvPr/>
              </p:nvSpPr>
              <p:spPr bwMode="auto">
                <a:xfrm>
                  <a:off x="5939" y="211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2" name="Freeform 3797"/>
                <p:cNvSpPr>
                  <a:spLocks/>
                </p:cNvSpPr>
                <p:nvPr/>
              </p:nvSpPr>
              <p:spPr bwMode="auto">
                <a:xfrm>
                  <a:off x="5953" y="2119"/>
                  <a:ext cx="3"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3" name="Freeform 3798"/>
                <p:cNvSpPr>
                  <a:spLocks/>
                </p:cNvSpPr>
                <p:nvPr/>
              </p:nvSpPr>
              <p:spPr bwMode="auto">
                <a:xfrm>
                  <a:off x="5894"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4" name="Freeform 3799"/>
                <p:cNvSpPr>
                  <a:spLocks/>
                </p:cNvSpPr>
                <p:nvPr/>
              </p:nvSpPr>
              <p:spPr bwMode="auto">
                <a:xfrm>
                  <a:off x="5930" y="210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5" name="Rectangle 3800"/>
                <p:cNvSpPr>
                  <a:spLocks noChangeArrowheads="1"/>
                </p:cNvSpPr>
                <p:nvPr/>
              </p:nvSpPr>
              <p:spPr bwMode="auto">
                <a:xfrm>
                  <a:off x="5958" y="2121"/>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6" name="Freeform 3801"/>
                <p:cNvSpPr>
                  <a:spLocks/>
                </p:cNvSpPr>
                <p:nvPr/>
              </p:nvSpPr>
              <p:spPr bwMode="auto">
                <a:xfrm>
                  <a:off x="5948" y="2135"/>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7" name="Freeform 3802"/>
                <p:cNvSpPr>
                  <a:spLocks/>
                </p:cNvSpPr>
                <p:nvPr/>
              </p:nvSpPr>
              <p:spPr bwMode="auto">
                <a:xfrm>
                  <a:off x="5941" y="21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8" name="Freeform 3803"/>
                <p:cNvSpPr>
                  <a:spLocks/>
                </p:cNvSpPr>
                <p:nvPr/>
              </p:nvSpPr>
              <p:spPr bwMode="auto">
                <a:xfrm>
                  <a:off x="5956" y="212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9" name="Freeform 3804"/>
                <p:cNvSpPr>
                  <a:spLocks/>
                </p:cNvSpPr>
                <p:nvPr/>
              </p:nvSpPr>
              <p:spPr bwMode="auto">
                <a:xfrm>
                  <a:off x="5958" y="21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0" name="Freeform 3805"/>
                <p:cNvSpPr>
                  <a:spLocks/>
                </p:cNvSpPr>
                <p:nvPr/>
              </p:nvSpPr>
              <p:spPr bwMode="auto">
                <a:xfrm>
                  <a:off x="5956" y="212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1" y="0"/>
                        <a:pt x="0" y="0"/>
                        <a:pt x="0" y="0"/>
                      </a:cubicBezTo>
                      <a:cubicBezTo>
                        <a:pt x="0" y="0"/>
                        <a:pt x="1" y="0"/>
                        <a:pt x="1" y="0"/>
                      </a:cubicBezTo>
                      <a:lnTo>
                        <a:pt x="0"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1" name="Freeform 3806"/>
                <p:cNvSpPr>
                  <a:spLocks/>
                </p:cNvSpPr>
                <p:nvPr/>
              </p:nvSpPr>
              <p:spPr bwMode="auto">
                <a:xfrm>
                  <a:off x="5908" y="2133"/>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2" name="Freeform 3807"/>
                <p:cNvSpPr>
                  <a:spLocks/>
                </p:cNvSpPr>
                <p:nvPr/>
              </p:nvSpPr>
              <p:spPr bwMode="auto">
                <a:xfrm>
                  <a:off x="5925" y="2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3" name="Freeform 3808"/>
                <p:cNvSpPr>
                  <a:spLocks/>
                </p:cNvSpPr>
                <p:nvPr/>
              </p:nvSpPr>
              <p:spPr bwMode="auto">
                <a:xfrm>
                  <a:off x="5922" y="2145"/>
                  <a:ext cx="10" cy="12"/>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3"/>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4" name="Freeform 3809"/>
                <p:cNvSpPr>
                  <a:spLocks noEditPoints="1"/>
                </p:cNvSpPr>
                <p:nvPr/>
              </p:nvSpPr>
              <p:spPr bwMode="auto">
                <a:xfrm>
                  <a:off x="5892" y="2104"/>
                  <a:ext cx="68" cy="60"/>
                </a:xfrm>
                <a:custGeom>
                  <a:avLst/>
                  <a:gdLst>
                    <a:gd name="T0" fmla="*/ 7 w 29"/>
                    <a:gd name="T1" fmla="*/ 19 h 25"/>
                    <a:gd name="T2" fmla="*/ 9 w 29"/>
                    <a:gd name="T3" fmla="*/ 18 h 25"/>
                    <a:gd name="T4" fmla="*/ 8 w 29"/>
                    <a:gd name="T5" fmla="*/ 20 h 25"/>
                    <a:gd name="T6" fmla="*/ 10 w 29"/>
                    <a:gd name="T7" fmla="*/ 19 h 25"/>
                    <a:gd name="T8" fmla="*/ 11 w 29"/>
                    <a:gd name="T9" fmla="*/ 19 h 25"/>
                    <a:gd name="T10" fmla="*/ 17 w 29"/>
                    <a:gd name="T11" fmla="*/ 13 h 25"/>
                    <a:gd name="T12" fmla="*/ 16 w 29"/>
                    <a:gd name="T13" fmla="*/ 14 h 25"/>
                    <a:gd name="T14" fmla="*/ 13 w 29"/>
                    <a:gd name="T15" fmla="*/ 19 h 25"/>
                    <a:gd name="T16" fmla="*/ 14 w 29"/>
                    <a:gd name="T17" fmla="*/ 19 h 25"/>
                    <a:gd name="T18" fmla="*/ 14 w 29"/>
                    <a:gd name="T19" fmla="*/ 19 h 25"/>
                    <a:gd name="T20" fmla="*/ 14 w 29"/>
                    <a:gd name="T21" fmla="*/ 21 h 25"/>
                    <a:gd name="T22" fmla="*/ 14 w 29"/>
                    <a:gd name="T23" fmla="*/ 22 h 25"/>
                    <a:gd name="T24" fmla="*/ 22 w 29"/>
                    <a:gd name="T25" fmla="*/ 11 h 25"/>
                    <a:gd name="T26" fmla="*/ 16 w 29"/>
                    <a:gd name="T27" fmla="*/ 21 h 25"/>
                    <a:gd name="T28" fmla="*/ 16 w 29"/>
                    <a:gd name="T29" fmla="*/ 22 h 25"/>
                    <a:gd name="T30" fmla="*/ 17 w 29"/>
                    <a:gd name="T31" fmla="*/ 21 h 25"/>
                    <a:gd name="T32" fmla="*/ 19 w 29"/>
                    <a:gd name="T33" fmla="*/ 20 h 25"/>
                    <a:gd name="T34" fmla="*/ 23 w 29"/>
                    <a:gd name="T35" fmla="*/ 13 h 25"/>
                    <a:gd name="T36" fmla="*/ 22 w 29"/>
                    <a:gd name="T37" fmla="*/ 18 h 25"/>
                    <a:gd name="T38" fmla="*/ 25 w 29"/>
                    <a:gd name="T39" fmla="*/ 13 h 25"/>
                    <a:gd name="T40" fmla="*/ 28 w 29"/>
                    <a:gd name="T41" fmla="*/ 6 h 25"/>
                    <a:gd name="T42" fmla="*/ 27 w 29"/>
                    <a:gd name="T43" fmla="*/ 9 h 25"/>
                    <a:gd name="T44" fmla="*/ 27 w 29"/>
                    <a:gd name="T45" fmla="*/ 7 h 25"/>
                    <a:gd name="T46" fmla="*/ 27 w 29"/>
                    <a:gd name="T47" fmla="*/ 6 h 25"/>
                    <a:gd name="T48" fmla="*/ 24 w 29"/>
                    <a:gd name="T49" fmla="*/ 8 h 25"/>
                    <a:gd name="T50" fmla="*/ 25 w 29"/>
                    <a:gd name="T51" fmla="*/ 6 h 25"/>
                    <a:gd name="T52" fmla="*/ 23 w 29"/>
                    <a:gd name="T53" fmla="*/ 9 h 25"/>
                    <a:gd name="T54" fmla="*/ 21 w 29"/>
                    <a:gd name="T55" fmla="*/ 11 h 25"/>
                    <a:gd name="T56" fmla="*/ 21 w 29"/>
                    <a:gd name="T57" fmla="*/ 8 h 25"/>
                    <a:gd name="T58" fmla="*/ 20 w 29"/>
                    <a:gd name="T59" fmla="*/ 9 h 25"/>
                    <a:gd name="T60" fmla="*/ 19 w 29"/>
                    <a:gd name="T61" fmla="*/ 9 h 25"/>
                    <a:gd name="T62" fmla="*/ 18 w 29"/>
                    <a:gd name="T63" fmla="*/ 9 h 25"/>
                    <a:gd name="T64" fmla="*/ 19 w 29"/>
                    <a:gd name="T65" fmla="*/ 7 h 25"/>
                    <a:gd name="T66" fmla="*/ 19 w 29"/>
                    <a:gd name="T67" fmla="*/ 5 h 25"/>
                    <a:gd name="T68" fmla="*/ 19 w 29"/>
                    <a:gd name="T69" fmla="*/ 4 h 25"/>
                    <a:gd name="T70" fmla="*/ 17 w 29"/>
                    <a:gd name="T71" fmla="*/ 5 h 25"/>
                    <a:gd name="T72" fmla="*/ 19 w 29"/>
                    <a:gd name="T73" fmla="*/ 2 h 25"/>
                    <a:gd name="T74" fmla="*/ 18 w 29"/>
                    <a:gd name="T75" fmla="*/ 2 h 25"/>
                    <a:gd name="T76" fmla="*/ 18 w 29"/>
                    <a:gd name="T77" fmla="*/ 2 h 25"/>
                    <a:gd name="T78" fmla="*/ 16 w 29"/>
                    <a:gd name="T79" fmla="*/ 2 h 25"/>
                    <a:gd name="T80" fmla="*/ 16 w 29"/>
                    <a:gd name="T81" fmla="*/ 1 h 25"/>
                    <a:gd name="T82" fmla="*/ 4 w 29"/>
                    <a:gd name="T83" fmla="*/ 7 h 25"/>
                    <a:gd name="T84" fmla="*/ 2 w 29"/>
                    <a:gd name="T85" fmla="*/ 10 h 25"/>
                    <a:gd name="T86" fmla="*/ 1 w 29"/>
                    <a:gd name="T87" fmla="*/ 11 h 25"/>
                    <a:gd name="T88" fmla="*/ 6 w 29"/>
                    <a:gd name="T89" fmla="*/ 10 h 25"/>
                    <a:gd name="T90" fmla="*/ 5 w 29"/>
                    <a:gd name="T91" fmla="*/ 13 h 25"/>
                    <a:gd name="T92" fmla="*/ 7 w 29"/>
                    <a:gd name="T93" fmla="*/ 12 h 25"/>
                    <a:gd name="T94" fmla="*/ 4 w 29"/>
                    <a:gd name="T95" fmla="*/ 15 h 25"/>
                    <a:gd name="T96" fmla="*/ 6 w 29"/>
                    <a:gd name="T97" fmla="*/ 13 h 25"/>
                    <a:gd name="T98" fmla="*/ 6 w 29"/>
                    <a:gd name="T99" fmla="*/ 15 h 25"/>
                    <a:gd name="T100" fmla="*/ 8 w 29"/>
                    <a:gd name="T101" fmla="*/ 14 h 25"/>
                    <a:gd name="T102" fmla="*/ 8 w 29"/>
                    <a:gd name="T103" fmla="*/ 15 h 25"/>
                    <a:gd name="T104" fmla="*/ 6 w 29"/>
                    <a:gd name="T105" fmla="*/ 18 h 25"/>
                    <a:gd name="T106" fmla="*/ 8 w 29"/>
                    <a:gd name="T107" fmla="*/ 18 h 25"/>
                    <a:gd name="T108" fmla="*/ 15 w 29"/>
                    <a:gd name="T109" fmla="*/ 16 h 25"/>
                    <a:gd name="T110" fmla="*/ 27 w 29"/>
                    <a:gd name="T11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5">
                      <a:moveTo>
                        <a:pt x="7" y="18"/>
                      </a:moveTo>
                      <a:cubicBezTo>
                        <a:pt x="7" y="20"/>
                        <a:pt x="7" y="20"/>
                        <a:pt x="7" y="20"/>
                      </a:cubicBezTo>
                      <a:cubicBezTo>
                        <a:pt x="5" y="21"/>
                        <a:pt x="5" y="21"/>
                        <a:pt x="4" y="22"/>
                      </a:cubicBezTo>
                      <a:cubicBezTo>
                        <a:pt x="7" y="18"/>
                        <a:pt x="5" y="22"/>
                        <a:pt x="8" y="18"/>
                      </a:cubicBezTo>
                      <a:cubicBezTo>
                        <a:pt x="7" y="19"/>
                        <a:pt x="7" y="19"/>
                        <a:pt x="7" y="19"/>
                      </a:cubicBezTo>
                      <a:cubicBezTo>
                        <a:pt x="8" y="19"/>
                        <a:pt x="7" y="19"/>
                        <a:pt x="7" y="19"/>
                      </a:cubicBezTo>
                      <a:cubicBezTo>
                        <a:pt x="6" y="21"/>
                        <a:pt x="10" y="16"/>
                        <a:pt x="10" y="17"/>
                      </a:cubicBezTo>
                      <a:cubicBezTo>
                        <a:pt x="9" y="17"/>
                        <a:pt x="9" y="18"/>
                        <a:pt x="8" y="19"/>
                      </a:cubicBezTo>
                      <a:cubicBezTo>
                        <a:pt x="9" y="18"/>
                        <a:pt x="9" y="18"/>
                        <a:pt x="9" y="18"/>
                      </a:cubicBezTo>
                      <a:cubicBezTo>
                        <a:pt x="9" y="18"/>
                        <a:pt x="9" y="18"/>
                        <a:pt x="9" y="18"/>
                      </a:cubicBezTo>
                      <a:cubicBezTo>
                        <a:pt x="9" y="18"/>
                        <a:pt x="9" y="18"/>
                        <a:pt x="9" y="18"/>
                      </a:cubicBezTo>
                      <a:cubicBezTo>
                        <a:pt x="9" y="18"/>
                        <a:pt x="9" y="18"/>
                        <a:pt x="9" y="18"/>
                      </a:cubicBezTo>
                      <a:cubicBezTo>
                        <a:pt x="10" y="18"/>
                        <a:pt x="11" y="17"/>
                        <a:pt x="11" y="16"/>
                      </a:cubicBezTo>
                      <a:cubicBezTo>
                        <a:pt x="11" y="17"/>
                        <a:pt x="11" y="17"/>
                        <a:pt x="10" y="17"/>
                      </a:cubicBezTo>
                      <a:cubicBezTo>
                        <a:pt x="11" y="16"/>
                        <a:pt x="11" y="16"/>
                        <a:pt x="11" y="16"/>
                      </a:cubicBezTo>
                      <a:cubicBezTo>
                        <a:pt x="10" y="17"/>
                        <a:pt x="9" y="18"/>
                        <a:pt x="9" y="18"/>
                      </a:cubicBezTo>
                      <a:cubicBezTo>
                        <a:pt x="6" y="22"/>
                        <a:pt x="10" y="17"/>
                        <a:pt x="9" y="20"/>
                      </a:cubicBezTo>
                      <a:cubicBezTo>
                        <a:pt x="8" y="20"/>
                        <a:pt x="8" y="20"/>
                        <a:pt x="8" y="20"/>
                      </a:cubicBezTo>
                      <a:cubicBezTo>
                        <a:pt x="6" y="23"/>
                        <a:pt x="7" y="22"/>
                        <a:pt x="6" y="23"/>
                      </a:cubicBezTo>
                      <a:cubicBezTo>
                        <a:pt x="6" y="23"/>
                        <a:pt x="9" y="20"/>
                        <a:pt x="10" y="19"/>
                      </a:cubicBezTo>
                      <a:cubicBezTo>
                        <a:pt x="9" y="19"/>
                        <a:pt x="9" y="19"/>
                        <a:pt x="10" y="18"/>
                      </a:cubicBezTo>
                      <a:cubicBezTo>
                        <a:pt x="9" y="20"/>
                        <a:pt x="9" y="19"/>
                        <a:pt x="9" y="19"/>
                      </a:cubicBezTo>
                      <a:cubicBezTo>
                        <a:pt x="8" y="21"/>
                        <a:pt x="8" y="21"/>
                        <a:pt x="8" y="21"/>
                      </a:cubicBezTo>
                      <a:cubicBezTo>
                        <a:pt x="8" y="21"/>
                        <a:pt x="9" y="20"/>
                        <a:pt x="10" y="19"/>
                      </a:cubicBezTo>
                      <a:cubicBezTo>
                        <a:pt x="10" y="19"/>
                        <a:pt x="9" y="21"/>
                        <a:pt x="8" y="22"/>
                      </a:cubicBezTo>
                      <a:cubicBezTo>
                        <a:pt x="7" y="23"/>
                        <a:pt x="9" y="20"/>
                        <a:pt x="10" y="19"/>
                      </a:cubicBezTo>
                      <a:cubicBezTo>
                        <a:pt x="9" y="20"/>
                        <a:pt x="10" y="20"/>
                        <a:pt x="11" y="18"/>
                      </a:cubicBezTo>
                      <a:cubicBezTo>
                        <a:pt x="11" y="19"/>
                        <a:pt x="10" y="20"/>
                        <a:pt x="10" y="20"/>
                      </a:cubicBezTo>
                      <a:cubicBezTo>
                        <a:pt x="11" y="19"/>
                        <a:pt x="11" y="19"/>
                        <a:pt x="11" y="19"/>
                      </a:cubicBezTo>
                      <a:cubicBezTo>
                        <a:pt x="11" y="19"/>
                        <a:pt x="11" y="19"/>
                        <a:pt x="11" y="19"/>
                      </a:cubicBezTo>
                      <a:cubicBezTo>
                        <a:pt x="11" y="19"/>
                        <a:pt x="12" y="17"/>
                        <a:pt x="13" y="17"/>
                      </a:cubicBezTo>
                      <a:cubicBezTo>
                        <a:pt x="14" y="15"/>
                        <a:pt x="10" y="20"/>
                        <a:pt x="12" y="18"/>
                      </a:cubicBezTo>
                      <a:cubicBezTo>
                        <a:pt x="12" y="19"/>
                        <a:pt x="11" y="19"/>
                        <a:pt x="11" y="20"/>
                      </a:cubicBezTo>
                      <a:cubicBezTo>
                        <a:pt x="12" y="18"/>
                        <a:pt x="12" y="19"/>
                        <a:pt x="14" y="17"/>
                      </a:cubicBezTo>
                      <a:cubicBezTo>
                        <a:pt x="13" y="18"/>
                        <a:pt x="13" y="18"/>
                        <a:pt x="13" y="18"/>
                      </a:cubicBezTo>
                      <a:cubicBezTo>
                        <a:pt x="14" y="17"/>
                        <a:pt x="15" y="15"/>
                        <a:pt x="17" y="13"/>
                      </a:cubicBezTo>
                      <a:cubicBezTo>
                        <a:pt x="17" y="13"/>
                        <a:pt x="18" y="12"/>
                        <a:pt x="18" y="12"/>
                      </a:cubicBezTo>
                      <a:cubicBezTo>
                        <a:pt x="19" y="11"/>
                        <a:pt x="19" y="11"/>
                        <a:pt x="19" y="11"/>
                      </a:cubicBezTo>
                      <a:cubicBezTo>
                        <a:pt x="18" y="11"/>
                        <a:pt x="18" y="12"/>
                        <a:pt x="17" y="12"/>
                      </a:cubicBezTo>
                      <a:cubicBezTo>
                        <a:pt x="17" y="12"/>
                        <a:pt x="18" y="12"/>
                        <a:pt x="18" y="12"/>
                      </a:cubicBezTo>
                      <a:cubicBezTo>
                        <a:pt x="17" y="13"/>
                        <a:pt x="16" y="14"/>
                        <a:pt x="15" y="15"/>
                      </a:cubicBezTo>
                      <a:cubicBezTo>
                        <a:pt x="16" y="15"/>
                        <a:pt x="16" y="14"/>
                        <a:pt x="16" y="14"/>
                      </a:cubicBezTo>
                      <a:cubicBezTo>
                        <a:pt x="15" y="15"/>
                        <a:pt x="14" y="16"/>
                        <a:pt x="13" y="18"/>
                      </a:cubicBezTo>
                      <a:cubicBezTo>
                        <a:pt x="14" y="17"/>
                        <a:pt x="14" y="17"/>
                        <a:pt x="14" y="17"/>
                      </a:cubicBezTo>
                      <a:cubicBezTo>
                        <a:pt x="14" y="17"/>
                        <a:pt x="13" y="18"/>
                        <a:pt x="13" y="18"/>
                      </a:cubicBezTo>
                      <a:cubicBezTo>
                        <a:pt x="13" y="18"/>
                        <a:pt x="13" y="18"/>
                        <a:pt x="14" y="17"/>
                      </a:cubicBezTo>
                      <a:cubicBezTo>
                        <a:pt x="12" y="19"/>
                        <a:pt x="12" y="19"/>
                        <a:pt x="12" y="19"/>
                      </a:cubicBezTo>
                      <a:cubicBezTo>
                        <a:pt x="13" y="19"/>
                        <a:pt x="13" y="19"/>
                        <a:pt x="13" y="19"/>
                      </a:cubicBezTo>
                      <a:cubicBezTo>
                        <a:pt x="12" y="20"/>
                        <a:pt x="12" y="20"/>
                        <a:pt x="12" y="20"/>
                      </a:cubicBezTo>
                      <a:cubicBezTo>
                        <a:pt x="14" y="18"/>
                        <a:pt x="16" y="15"/>
                        <a:pt x="17" y="14"/>
                      </a:cubicBezTo>
                      <a:cubicBezTo>
                        <a:pt x="16" y="15"/>
                        <a:pt x="15" y="17"/>
                        <a:pt x="14" y="19"/>
                      </a:cubicBezTo>
                      <a:cubicBezTo>
                        <a:pt x="15" y="16"/>
                        <a:pt x="13" y="19"/>
                        <a:pt x="13" y="19"/>
                      </a:cubicBezTo>
                      <a:cubicBezTo>
                        <a:pt x="13" y="19"/>
                        <a:pt x="12" y="20"/>
                        <a:pt x="12" y="20"/>
                      </a:cubicBezTo>
                      <a:cubicBezTo>
                        <a:pt x="14" y="19"/>
                        <a:pt x="14" y="19"/>
                        <a:pt x="14" y="19"/>
                      </a:cubicBezTo>
                      <a:cubicBezTo>
                        <a:pt x="13" y="20"/>
                        <a:pt x="13" y="20"/>
                        <a:pt x="12" y="21"/>
                      </a:cubicBezTo>
                      <a:cubicBezTo>
                        <a:pt x="15" y="17"/>
                        <a:pt x="14" y="19"/>
                        <a:pt x="15" y="18"/>
                      </a:cubicBezTo>
                      <a:cubicBezTo>
                        <a:pt x="14" y="19"/>
                        <a:pt x="13" y="20"/>
                        <a:pt x="13" y="19"/>
                      </a:cubicBezTo>
                      <a:cubicBezTo>
                        <a:pt x="12" y="22"/>
                        <a:pt x="16" y="16"/>
                        <a:pt x="15" y="18"/>
                      </a:cubicBezTo>
                      <a:cubicBezTo>
                        <a:pt x="15" y="18"/>
                        <a:pt x="15" y="18"/>
                        <a:pt x="15" y="18"/>
                      </a:cubicBezTo>
                      <a:cubicBezTo>
                        <a:pt x="15" y="17"/>
                        <a:pt x="15" y="18"/>
                        <a:pt x="14" y="19"/>
                      </a:cubicBezTo>
                      <a:cubicBezTo>
                        <a:pt x="14" y="19"/>
                        <a:pt x="14" y="19"/>
                        <a:pt x="14" y="19"/>
                      </a:cubicBezTo>
                      <a:cubicBezTo>
                        <a:pt x="14" y="20"/>
                        <a:pt x="15" y="19"/>
                        <a:pt x="17" y="17"/>
                      </a:cubicBezTo>
                      <a:cubicBezTo>
                        <a:pt x="16" y="17"/>
                        <a:pt x="14" y="20"/>
                        <a:pt x="14" y="21"/>
                      </a:cubicBezTo>
                      <a:cubicBezTo>
                        <a:pt x="21" y="11"/>
                        <a:pt x="21" y="11"/>
                        <a:pt x="21" y="11"/>
                      </a:cubicBezTo>
                      <a:cubicBezTo>
                        <a:pt x="19" y="14"/>
                        <a:pt x="15" y="20"/>
                        <a:pt x="14" y="21"/>
                      </a:cubicBezTo>
                      <a:cubicBezTo>
                        <a:pt x="14" y="21"/>
                        <a:pt x="14" y="22"/>
                        <a:pt x="14" y="21"/>
                      </a:cubicBezTo>
                      <a:cubicBezTo>
                        <a:pt x="15" y="21"/>
                        <a:pt x="17" y="17"/>
                        <a:pt x="17" y="17"/>
                      </a:cubicBezTo>
                      <a:cubicBezTo>
                        <a:pt x="15" y="20"/>
                        <a:pt x="16" y="19"/>
                        <a:pt x="14" y="21"/>
                      </a:cubicBezTo>
                      <a:cubicBezTo>
                        <a:pt x="15" y="20"/>
                        <a:pt x="17" y="17"/>
                        <a:pt x="17" y="17"/>
                      </a:cubicBezTo>
                      <a:cubicBezTo>
                        <a:pt x="17" y="17"/>
                        <a:pt x="15" y="21"/>
                        <a:pt x="15" y="21"/>
                      </a:cubicBezTo>
                      <a:cubicBezTo>
                        <a:pt x="17" y="17"/>
                        <a:pt x="17" y="17"/>
                        <a:pt x="17" y="17"/>
                      </a:cubicBezTo>
                      <a:cubicBezTo>
                        <a:pt x="17" y="18"/>
                        <a:pt x="15" y="21"/>
                        <a:pt x="14" y="22"/>
                      </a:cubicBezTo>
                      <a:cubicBezTo>
                        <a:pt x="15" y="21"/>
                        <a:pt x="15" y="22"/>
                        <a:pt x="15" y="21"/>
                      </a:cubicBezTo>
                      <a:cubicBezTo>
                        <a:pt x="15" y="20"/>
                        <a:pt x="15" y="20"/>
                        <a:pt x="15" y="20"/>
                      </a:cubicBezTo>
                      <a:cubicBezTo>
                        <a:pt x="15" y="21"/>
                        <a:pt x="19" y="15"/>
                        <a:pt x="19" y="16"/>
                      </a:cubicBezTo>
                      <a:cubicBezTo>
                        <a:pt x="18" y="16"/>
                        <a:pt x="16" y="20"/>
                        <a:pt x="16" y="21"/>
                      </a:cubicBezTo>
                      <a:cubicBezTo>
                        <a:pt x="17" y="19"/>
                        <a:pt x="22" y="12"/>
                        <a:pt x="23" y="10"/>
                      </a:cubicBezTo>
                      <a:cubicBezTo>
                        <a:pt x="22" y="11"/>
                        <a:pt x="22" y="11"/>
                        <a:pt x="22" y="11"/>
                      </a:cubicBezTo>
                      <a:cubicBezTo>
                        <a:pt x="23" y="10"/>
                        <a:pt x="23" y="10"/>
                        <a:pt x="23" y="10"/>
                      </a:cubicBezTo>
                      <a:cubicBezTo>
                        <a:pt x="21" y="13"/>
                        <a:pt x="17" y="19"/>
                        <a:pt x="15" y="21"/>
                      </a:cubicBezTo>
                      <a:cubicBezTo>
                        <a:pt x="15" y="22"/>
                        <a:pt x="15" y="23"/>
                        <a:pt x="15" y="23"/>
                      </a:cubicBezTo>
                      <a:cubicBezTo>
                        <a:pt x="14" y="24"/>
                        <a:pt x="14" y="24"/>
                        <a:pt x="14" y="24"/>
                      </a:cubicBezTo>
                      <a:cubicBezTo>
                        <a:pt x="13" y="25"/>
                        <a:pt x="13" y="25"/>
                        <a:pt x="13" y="25"/>
                      </a:cubicBezTo>
                      <a:cubicBezTo>
                        <a:pt x="15" y="23"/>
                        <a:pt x="15" y="23"/>
                        <a:pt x="16" y="21"/>
                      </a:cubicBezTo>
                      <a:cubicBezTo>
                        <a:pt x="15" y="23"/>
                        <a:pt x="15" y="23"/>
                        <a:pt x="15" y="23"/>
                      </a:cubicBezTo>
                      <a:cubicBezTo>
                        <a:pt x="16" y="21"/>
                        <a:pt x="19" y="17"/>
                        <a:pt x="19" y="17"/>
                      </a:cubicBezTo>
                      <a:cubicBezTo>
                        <a:pt x="18" y="18"/>
                        <a:pt x="16" y="21"/>
                        <a:pt x="16" y="22"/>
                      </a:cubicBezTo>
                      <a:cubicBezTo>
                        <a:pt x="16" y="21"/>
                        <a:pt x="17" y="21"/>
                        <a:pt x="16" y="21"/>
                      </a:cubicBezTo>
                      <a:cubicBezTo>
                        <a:pt x="16" y="23"/>
                        <a:pt x="16" y="23"/>
                        <a:pt x="16" y="23"/>
                      </a:cubicBezTo>
                      <a:cubicBezTo>
                        <a:pt x="15" y="23"/>
                        <a:pt x="18" y="20"/>
                        <a:pt x="16" y="22"/>
                      </a:cubicBezTo>
                      <a:cubicBezTo>
                        <a:pt x="16" y="22"/>
                        <a:pt x="15" y="25"/>
                        <a:pt x="15" y="24"/>
                      </a:cubicBezTo>
                      <a:cubicBezTo>
                        <a:pt x="17" y="21"/>
                        <a:pt x="22" y="13"/>
                        <a:pt x="23" y="11"/>
                      </a:cubicBezTo>
                      <a:cubicBezTo>
                        <a:pt x="23" y="11"/>
                        <a:pt x="22" y="13"/>
                        <a:pt x="21" y="15"/>
                      </a:cubicBezTo>
                      <a:cubicBezTo>
                        <a:pt x="20" y="17"/>
                        <a:pt x="18" y="20"/>
                        <a:pt x="17" y="21"/>
                      </a:cubicBezTo>
                      <a:cubicBezTo>
                        <a:pt x="17" y="21"/>
                        <a:pt x="18" y="20"/>
                        <a:pt x="18" y="20"/>
                      </a:cubicBezTo>
                      <a:cubicBezTo>
                        <a:pt x="18" y="20"/>
                        <a:pt x="17" y="22"/>
                        <a:pt x="17" y="21"/>
                      </a:cubicBezTo>
                      <a:cubicBezTo>
                        <a:pt x="19" y="19"/>
                        <a:pt x="17" y="22"/>
                        <a:pt x="18" y="20"/>
                      </a:cubicBezTo>
                      <a:cubicBezTo>
                        <a:pt x="19" y="19"/>
                        <a:pt x="18" y="20"/>
                        <a:pt x="18" y="20"/>
                      </a:cubicBezTo>
                      <a:cubicBezTo>
                        <a:pt x="19" y="18"/>
                        <a:pt x="21" y="15"/>
                        <a:pt x="22" y="14"/>
                      </a:cubicBezTo>
                      <a:cubicBezTo>
                        <a:pt x="22" y="15"/>
                        <a:pt x="21" y="16"/>
                        <a:pt x="21" y="16"/>
                      </a:cubicBezTo>
                      <a:cubicBezTo>
                        <a:pt x="21" y="16"/>
                        <a:pt x="20" y="17"/>
                        <a:pt x="21" y="18"/>
                      </a:cubicBezTo>
                      <a:cubicBezTo>
                        <a:pt x="20" y="18"/>
                        <a:pt x="20" y="19"/>
                        <a:pt x="19" y="20"/>
                      </a:cubicBezTo>
                      <a:cubicBezTo>
                        <a:pt x="20" y="19"/>
                        <a:pt x="20" y="19"/>
                        <a:pt x="20" y="19"/>
                      </a:cubicBezTo>
                      <a:cubicBezTo>
                        <a:pt x="19" y="21"/>
                        <a:pt x="20" y="19"/>
                        <a:pt x="19" y="21"/>
                      </a:cubicBezTo>
                      <a:cubicBezTo>
                        <a:pt x="19" y="20"/>
                        <a:pt x="20" y="20"/>
                        <a:pt x="20" y="19"/>
                      </a:cubicBezTo>
                      <a:cubicBezTo>
                        <a:pt x="21" y="17"/>
                        <a:pt x="20" y="18"/>
                        <a:pt x="20" y="19"/>
                      </a:cubicBezTo>
                      <a:cubicBezTo>
                        <a:pt x="21" y="16"/>
                        <a:pt x="23" y="13"/>
                        <a:pt x="24" y="12"/>
                      </a:cubicBezTo>
                      <a:cubicBezTo>
                        <a:pt x="25" y="11"/>
                        <a:pt x="23" y="14"/>
                        <a:pt x="23" y="13"/>
                      </a:cubicBezTo>
                      <a:cubicBezTo>
                        <a:pt x="23" y="14"/>
                        <a:pt x="26" y="8"/>
                        <a:pt x="25" y="10"/>
                      </a:cubicBezTo>
                      <a:cubicBezTo>
                        <a:pt x="24" y="12"/>
                        <a:pt x="23" y="14"/>
                        <a:pt x="23" y="16"/>
                      </a:cubicBezTo>
                      <a:cubicBezTo>
                        <a:pt x="22" y="16"/>
                        <a:pt x="23" y="14"/>
                        <a:pt x="23" y="14"/>
                      </a:cubicBezTo>
                      <a:cubicBezTo>
                        <a:pt x="23" y="15"/>
                        <a:pt x="23" y="15"/>
                        <a:pt x="23" y="15"/>
                      </a:cubicBezTo>
                      <a:cubicBezTo>
                        <a:pt x="22" y="16"/>
                        <a:pt x="22" y="16"/>
                        <a:pt x="22" y="16"/>
                      </a:cubicBezTo>
                      <a:cubicBezTo>
                        <a:pt x="21" y="18"/>
                        <a:pt x="22" y="16"/>
                        <a:pt x="22" y="18"/>
                      </a:cubicBezTo>
                      <a:cubicBezTo>
                        <a:pt x="22" y="17"/>
                        <a:pt x="23" y="17"/>
                        <a:pt x="23" y="16"/>
                      </a:cubicBezTo>
                      <a:cubicBezTo>
                        <a:pt x="23" y="16"/>
                        <a:pt x="23" y="16"/>
                        <a:pt x="23" y="16"/>
                      </a:cubicBezTo>
                      <a:cubicBezTo>
                        <a:pt x="23" y="15"/>
                        <a:pt x="24" y="14"/>
                        <a:pt x="24" y="13"/>
                      </a:cubicBezTo>
                      <a:cubicBezTo>
                        <a:pt x="25" y="12"/>
                        <a:pt x="26" y="11"/>
                        <a:pt x="25" y="12"/>
                      </a:cubicBezTo>
                      <a:cubicBezTo>
                        <a:pt x="24" y="14"/>
                        <a:pt x="24" y="14"/>
                        <a:pt x="24" y="14"/>
                      </a:cubicBezTo>
                      <a:cubicBezTo>
                        <a:pt x="25" y="13"/>
                        <a:pt x="25" y="12"/>
                        <a:pt x="25" y="13"/>
                      </a:cubicBezTo>
                      <a:cubicBezTo>
                        <a:pt x="25" y="12"/>
                        <a:pt x="23" y="16"/>
                        <a:pt x="25" y="13"/>
                      </a:cubicBezTo>
                      <a:cubicBezTo>
                        <a:pt x="25" y="12"/>
                        <a:pt x="25" y="12"/>
                        <a:pt x="25" y="12"/>
                      </a:cubicBezTo>
                      <a:cubicBezTo>
                        <a:pt x="26" y="11"/>
                        <a:pt x="27" y="8"/>
                        <a:pt x="27" y="9"/>
                      </a:cubicBezTo>
                      <a:cubicBezTo>
                        <a:pt x="28" y="7"/>
                        <a:pt x="27" y="9"/>
                        <a:pt x="28" y="7"/>
                      </a:cubicBezTo>
                      <a:cubicBezTo>
                        <a:pt x="27" y="10"/>
                        <a:pt x="28" y="7"/>
                        <a:pt x="26" y="10"/>
                      </a:cubicBezTo>
                      <a:cubicBezTo>
                        <a:pt x="28" y="7"/>
                        <a:pt x="27" y="9"/>
                        <a:pt x="28" y="6"/>
                      </a:cubicBezTo>
                      <a:cubicBezTo>
                        <a:pt x="28" y="7"/>
                        <a:pt x="27" y="7"/>
                        <a:pt x="28" y="7"/>
                      </a:cubicBezTo>
                      <a:cubicBezTo>
                        <a:pt x="27" y="7"/>
                        <a:pt x="27" y="8"/>
                        <a:pt x="27" y="8"/>
                      </a:cubicBezTo>
                      <a:cubicBezTo>
                        <a:pt x="27" y="8"/>
                        <a:pt x="27" y="8"/>
                        <a:pt x="27" y="8"/>
                      </a:cubicBezTo>
                      <a:cubicBezTo>
                        <a:pt x="27" y="8"/>
                        <a:pt x="27" y="8"/>
                        <a:pt x="27" y="8"/>
                      </a:cubicBezTo>
                      <a:cubicBezTo>
                        <a:pt x="27" y="8"/>
                        <a:pt x="27" y="8"/>
                        <a:pt x="27" y="8"/>
                      </a:cubicBezTo>
                      <a:cubicBezTo>
                        <a:pt x="27" y="8"/>
                        <a:pt x="27" y="8"/>
                        <a:pt x="27" y="9"/>
                      </a:cubicBezTo>
                      <a:cubicBezTo>
                        <a:pt x="26" y="11"/>
                        <a:pt x="26" y="10"/>
                        <a:pt x="25" y="11"/>
                      </a:cubicBezTo>
                      <a:cubicBezTo>
                        <a:pt x="25" y="11"/>
                        <a:pt x="26" y="10"/>
                        <a:pt x="26" y="10"/>
                      </a:cubicBezTo>
                      <a:cubicBezTo>
                        <a:pt x="25" y="11"/>
                        <a:pt x="25" y="11"/>
                        <a:pt x="25" y="11"/>
                      </a:cubicBezTo>
                      <a:cubicBezTo>
                        <a:pt x="26" y="9"/>
                        <a:pt x="27" y="8"/>
                        <a:pt x="27" y="7"/>
                      </a:cubicBezTo>
                      <a:cubicBezTo>
                        <a:pt x="27" y="7"/>
                        <a:pt x="27" y="7"/>
                        <a:pt x="27" y="7"/>
                      </a:cubicBezTo>
                      <a:cubicBezTo>
                        <a:pt x="28" y="6"/>
                        <a:pt x="28" y="6"/>
                        <a:pt x="27" y="7"/>
                      </a:cubicBezTo>
                      <a:cubicBezTo>
                        <a:pt x="27" y="6"/>
                        <a:pt x="26" y="8"/>
                        <a:pt x="27" y="7"/>
                      </a:cubicBezTo>
                      <a:cubicBezTo>
                        <a:pt x="26" y="8"/>
                        <a:pt x="26" y="8"/>
                        <a:pt x="26" y="8"/>
                      </a:cubicBezTo>
                      <a:cubicBezTo>
                        <a:pt x="27" y="8"/>
                        <a:pt x="27" y="8"/>
                        <a:pt x="27" y="8"/>
                      </a:cubicBezTo>
                      <a:cubicBezTo>
                        <a:pt x="27" y="7"/>
                        <a:pt x="25" y="10"/>
                        <a:pt x="26" y="7"/>
                      </a:cubicBezTo>
                      <a:cubicBezTo>
                        <a:pt x="26" y="8"/>
                        <a:pt x="26" y="8"/>
                        <a:pt x="26" y="7"/>
                      </a:cubicBezTo>
                      <a:cubicBezTo>
                        <a:pt x="27" y="6"/>
                        <a:pt x="27" y="6"/>
                        <a:pt x="27" y="6"/>
                      </a:cubicBezTo>
                      <a:cubicBezTo>
                        <a:pt x="26" y="7"/>
                        <a:pt x="27" y="5"/>
                        <a:pt x="26" y="6"/>
                      </a:cubicBezTo>
                      <a:cubicBezTo>
                        <a:pt x="29" y="2"/>
                        <a:pt x="27" y="5"/>
                        <a:pt x="27" y="4"/>
                      </a:cubicBezTo>
                      <a:cubicBezTo>
                        <a:pt x="26" y="6"/>
                        <a:pt x="26" y="6"/>
                        <a:pt x="26" y="6"/>
                      </a:cubicBezTo>
                      <a:cubicBezTo>
                        <a:pt x="26" y="6"/>
                        <a:pt x="26" y="7"/>
                        <a:pt x="25" y="7"/>
                      </a:cubicBezTo>
                      <a:cubicBezTo>
                        <a:pt x="24" y="9"/>
                        <a:pt x="24" y="9"/>
                        <a:pt x="24" y="9"/>
                      </a:cubicBezTo>
                      <a:cubicBezTo>
                        <a:pt x="23" y="10"/>
                        <a:pt x="25" y="8"/>
                        <a:pt x="24" y="8"/>
                      </a:cubicBezTo>
                      <a:cubicBezTo>
                        <a:pt x="25" y="7"/>
                        <a:pt x="25" y="7"/>
                        <a:pt x="25" y="8"/>
                      </a:cubicBezTo>
                      <a:cubicBezTo>
                        <a:pt x="27" y="4"/>
                        <a:pt x="23" y="10"/>
                        <a:pt x="24" y="7"/>
                      </a:cubicBezTo>
                      <a:cubicBezTo>
                        <a:pt x="24" y="8"/>
                        <a:pt x="24" y="8"/>
                        <a:pt x="24" y="7"/>
                      </a:cubicBezTo>
                      <a:cubicBezTo>
                        <a:pt x="24" y="7"/>
                        <a:pt x="24" y="7"/>
                        <a:pt x="24" y="7"/>
                      </a:cubicBezTo>
                      <a:cubicBezTo>
                        <a:pt x="24" y="7"/>
                        <a:pt x="24" y="7"/>
                        <a:pt x="24" y="7"/>
                      </a:cubicBezTo>
                      <a:cubicBezTo>
                        <a:pt x="24" y="7"/>
                        <a:pt x="25" y="7"/>
                        <a:pt x="25" y="6"/>
                      </a:cubicBezTo>
                      <a:cubicBezTo>
                        <a:pt x="24" y="7"/>
                        <a:pt x="24" y="7"/>
                        <a:pt x="24" y="7"/>
                      </a:cubicBezTo>
                      <a:cubicBezTo>
                        <a:pt x="24" y="7"/>
                        <a:pt x="24" y="7"/>
                        <a:pt x="24" y="8"/>
                      </a:cubicBezTo>
                      <a:cubicBezTo>
                        <a:pt x="25" y="6"/>
                        <a:pt x="25" y="6"/>
                        <a:pt x="25" y="6"/>
                      </a:cubicBezTo>
                      <a:cubicBezTo>
                        <a:pt x="25" y="6"/>
                        <a:pt x="25" y="6"/>
                        <a:pt x="25" y="6"/>
                      </a:cubicBezTo>
                      <a:cubicBezTo>
                        <a:pt x="25" y="6"/>
                        <a:pt x="24" y="7"/>
                        <a:pt x="23" y="8"/>
                      </a:cubicBezTo>
                      <a:cubicBezTo>
                        <a:pt x="23" y="8"/>
                        <a:pt x="23" y="9"/>
                        <a:pt x="23" y="9"/>
                      </a:cubicBezTo>
                      <a:cubicBezTo>
                        <a:pt x="24" y="6"/>
                        <a:pt x="22" y="10"/>
                        <a:pt x="24" y="7"/>
                      </a:cubicBezTo>
                      <a:cubicBezTo>
                        <a:pt x="23" y="8"/>
                        <a:pt x="23" y="8"/>
                        <a:pt x="21" y="11"/>
                      </a:cubicBezTo>
                      <a:cubicBezTo>
                        <a:pt x="21" y="10"/>
                        <a:pt x="22" y="10"/>
                        <a:pt x="22" y="10"/>
                      </a:cubicBezTo>
                      <a:cubicBezTo>
                        <a:pt x="22" y="10"/>
                        <a:pt x="22" y="10"/>
                        <a:pt x="21" y="10"/>
                      </a:cubicBezTo>
                      <a:cubicBezTo>
                        <a:pt x="23" y="8"/>
                        <a:pt x="23" y="8"/>
                        <a:pt x="23" y="8"/>
                      </a:cubicBezTo>
                      <a:cubicBezTo>
                        <a:pt x="21" y="11"/>
                        <a:pt x="21" y="11"/>
                        <a:pt x="21" y="11"/>
                      </a:cubicBezTo>
                      <a:cubicBezTo>
                        <a:pt x="22" y="10"/>
                        <a:pt x="22" y="9"/>
                        <a:pt x="23" y="7"/>
                      </a:cubicBezTo>
                      <a:cubicBezTo>
                        <a:pt x="21" y="10"/>
                        <a:pt x="22" y="8"/>
                        <a:pt x="21" y="11"/>
                      </a:cubicBezTo>
                      <a:cubicBezTo>
                        <a:pt x="22" y="9"/>
                        <a:pt x="22" y="9"/>
                        <a:pt x="22" y="9"/>
                      </a:cubicBezTo>
                      <a:cubicBezTo>
                        <a:pt x="22" y="9"/>
                        <a:pt x="20" y="11"/>
                        <a:pt x="21" y="10"/>
                      </a:cubicBezTo>
                      <a:cubicBezTo>
                        <a:pt x="23" y="7"/>
                        <a:pt x="21" y="9"/>
                        <a:pt x="22" y="7"/>
                      </a:cubicBezTo>
                      <a:cubicBezTo>
                        <a:pt x="20" y="11"/>
                        <a:pt x="23" y="5"/>
                        <a:pt x="21" y="8"/>
                      </a:cubicBezTo>
                      <a:cubicBezTo>
                        <a:pt x="22" y="7"/>
                        <a:pt x="22" y="7"/>
                        <a:pt x="23" y="6"/>
                      </a:cubicBezTo>
                      <a:cubicBezTo>
                        <a:pt x="22" y="7"/>
                        <a:pt x="24" y="4"/>
                        <a:pt x="22" y="7"/>
                      </a:cubicBezTo>
                      <a:cubicBezTo>
                        <a:pt x="22" y="6"/>
                        <a:pt x="23" y="5"/>
                        <a:pt x="23" y="5"/>
                      </a:cubicBezTo>
                      <a:cubicBezTo>
                        <a:pt x="23" y="5"/>
                        <a:pt x="23" y="6"/>
                        <a:pt x="23" y="5"/>
                      </a:cubicBezTo>
                      <a:cubicBezTo>
                        <a:pt x="23" y="5"/>
                        <a:pt x="23" y="4"/>
                        <a:pt x="24" y="4"/>
                      </a:cubicBezTo>
                      <a:cubicBezTo>
                        <a:pt x="24" y="4"/>
                        <a:pt x="22" y="7"/>
                        <a:pt x="20" y="9"/>
                      </a:cubicBezTo>
                      <a:cubicBezTo>
                        <a:pt x="20" y="8"/>
                        <a:pt x="20" y="8"/>
                        <a:pt x="19" y="10"/>
                      </a:cubicBezTo>
                      <a:cubicBezTo>
                        <a:pt x="20" y="9"/>
                        <a:pt x="20" y="8"/>
                        <a:pt x="21" y="8"/>
                      </a:cubicBezTo>
                      <a:cubicBezTo>
                        <a:pt x="21" y="8"/>
                        <a:pt x="21" y="7"/>
                        <a:pt x="20" y="9"/>
                      </a:cubicBezTo>
                      <a:cubicBezTo>
                        <a:pt x="20" y="8"/>
                        <a:pt x="20" y="8"/>
                        <a:pt x="20" y="9"/>
                      </a:cubicBezTo>
                      <a:cubicBezTo>
                        <a:pt x="20" y="8"/>
                        <a:pt x="20" y="8"/>
                        <a:pt x="20" y="8"/>
                      </a:cubicBezTo>
                      <a:cubicBezTo>
                        <a:pt x="19" y="9"/>
                        <a:pt x="19" y="9"/>
                        <a:pt x="19" y="9"/>
                      </a:cubicBezTo>
                      <a:cubicBezTo>
                        <a:pt x="17" y="11"/>
                        <a:pt x="19" y="9"/>
                        <a:pt x="18" y="9"/>
                      </a:cubicBezTo>
                      <a:cubicBezTo>
                        <a:pt x="19" y="9"/>
                        <a:pt x="19" y="9"/>
                        <a:pt x="19" y="9"/>
                      </a:cubicBezTo>
                      <a:cubicBezTo>
                        <a:pt x="20" y="7"/>
                        <a:pt x="18" y="10"/>
                        <a:pt x="19" y="8"/>
                      </a:cubicBezTo>
                      <a:cubicBezTo>
                        <a:pt x="18" y="9"/>
                        <a:pt x="18" y="9"/>
                        <a:pt x="18" y="9"/>
                      </a:cubicBezTo>
                      <a:cubicBezTo>
                        <a:pt x="16" y="13"/>
                        <a:pt x="20" y="7"/>
                        <a:pt x="19" y="9"/>
                      </a:cubicBezTo>
                      <a:cubicBezTo>
                        <a:pt x="18" y="9"/>
                        <a:pt x="18" y="9"/>
                        <a:pt x="18" y="9"/>
                      </a:cubicBezTo>
                      <a:cubicBezTo>
                        <a:pt x="17" y="10"/>
                        <a:pt x="21" y="5"/>
                        <a:pt x="22" y="5"/>
                      </a:cubicBezTo>
                      <a:cubicBezTo>
                        <a:pt x="22" y="4"/>
                        <a:pt x="22" y="4"/>
                        <a:pt x="22" y="4"/>
                      </a:cubicBezTo>
                      <a:cubicBezTo>
                        <a:pt x="24" y="2"/>
                        <a:pt x="21" y="6"/>
                        <a:pt x="20" y="6"/>
                      </a:cubicBezTo>
                      <a:cubicBezTo>
                        <a:pt x="21" y="5"/>
                        <a:pt x="22" y="4"/>
                        <a:pt x="22" y="3"/>
                      </a:cubicBezTo>
                      <a:cubicBezTo>
                        <a:pt x="23" y="2"/>
                        <a:pt x="19" y="7"/>
                        <a:pt x="21" y="5"/>
                      </a:cubicBezTo>
                      <a:cubicBezTo>
                        <a:pt x="20" y="5"/>
                        <a:pt x="20" y="6"/>
                        <a:pt x="19" y="7"/>
                      </a:cubicBezTo>
                      <a:cubicBezTo>
                        <a:pt x="19" y="7"/>
                        <a:pt x="22" y="4"/>
                        <a:pt x="19" y="6"/>
                      </a:cubicBezTo>
                      <a:cubicBezTo>
                        <a:pt x="20" y="6"/>
                        <a:pt x="20" y="6"/>
                        <a:pt x="20" y="5"/>
                      </a:cubicBezTo>
                      <a:cubicBezTo>
                        <a:pt x="19" y="6"/>
                        <a:pt x="19" y="6"/>
                        <a:pt x="18" y="8"/>
                      </a:cubicBezTo>
                      <a:cubicBezTo>
                        <a:pt x="22" y="3"/>
                        <a:pt x="15" y="10"/>
                        <a:pt x="19" y="5"/>
                      </a:cubicBezTo>
                      <a:cubicBezTo>
                        <a:pt x="19" y="5"/>
                        <a:pt x="19" y="5"/>
                        <a:pt x="19" y="5"/>
                      </a:cubicBezTo>
                      <a:cubicBezTo>
                        <a:pt x="19" y="5"/>
                        <a:pt x="19" y="5"/>
                        <a:pt x="19" y="5"/>
                      </a:cubicBezTo>
                      <a:cubicBezTo>
                        <a:pt x="20" y="5"/>
                        <a:pt x="19" y="6"/>
                        <a:pt x="17" y="7"/>
                      </a:cubicBezTo>
                      <a:cubicBezTo>
                        <a:pt x="18" y="6"/>
                        <a:pt x="18" y="6"/>
                        <a:pt x="18" y="6"/>
                      </a:cubicBezTo>
                      <a:cubicBezTo>
                        <a:pt x="19" y="5"/>
                        <a:pt x="19" y="5"/>
                        <a:pt x="17" y="7"/>
                      </a:cubicBezTo>
                      <a:cubicBezTo>
                        <a:pt x="18" y="6"/>
                        <a:pt x="18" y="6"/>
                        <a:pt x="18" y="6"/>
                      </a:cubicBezTo>
                      <a:cubicBezTo>
                        <a:pt x="17" y="6"/>
                        <a:pt x="20" y="3"/>
                        <a:pt x="18" y="5"/>
                      </a:cubicBezTo>
                      <a:cubicBezTo>
                        <a:pt x="19" y="5"/>
                        <a:pt x="19" y="4"/>
                        <a:pt x="19" y="4"/>
                      </a:cubicBezTo>
                      <a:cubicBezTo>
                        <a:pt x="17" y="6"/>
                        <a:pt x="23" y="0"/>
                        <a:pt x="17" y="5"/>
                      </a:cubicBezTo>
                      <a:cubicBezTo>
                        <a:pt x="16" y="6"/>
                        <a:pt x="16" y="6"/>
                        <a:pt x="16" y="6"/>
                      </a:cubicBezTo>
                      <a:cubicBezTo>
                        <a:pt x="16" y="7"/>
                        <a:pt x="14" y="8"/>
                        <a:pt x="13" y="9"/>
                      </a:cubicBezTo>
                      <a:cubicBezTo>
                        <a:pt x="13" y="9"/>
                        <a:pt x="14" y="8"/>
                        <a:pt x="15" y="7"/>
                      </a:cubicBezTo>
                      <a:cubicBezTo>
                        <a:pt x="14" y="8"/>
                        <a:pt x="14" y="8"/>
                        <a:pt x="14" y="8"/>
                      </a:cubicBezTo>
                      <a:cubicBezTo>
                        <a:pt x="17" y="5"/>
                        <a:pt x="15" y="7"/>
                        <a:pt x="17" y="5"/>
                      </a:cubicBezTo>
                      <a:cubicBezTo>
                        <a:pt x="17" y="5"/>
                        <a:pt x="18" y="3"/>
                        <a:pt x="18" y="3"/>
                      </a:cubicBezTo>
                      <a:cubicBezTo>
                        <a:pt x="16" y="5"/>
                        <a:pt x="16" y="5"/>
                        <a:pt x="16" y="5"/>
                      </a:cubicBezTo>
                      <a:cubicBezTo>
                        <a:pt x="16" y="5"/>
                        <a:pt x="16" y="5"/>
                        <a:pt x="16" y="5"/>
                      </a:cubicBezTo>
                      <a:cubicBezTo>
                        <a:pt x="17" y="4"/>
                        <a:pt x="18" y="3"/>
                        <a:pt x="18" y="3"/>
                      </a:cubicBezTo>
                      <a:cubicBezTo>
                        <a:pt x="19" y="2"/>
                        <a:pt x="17" y="4"/>
                        <a:pt x="16" y="4"/>
                      </a:cubicBezTo>
                      <a:cubicBezTo>
                        <a:pt x="17" y="4"/>
                        <a:pt x="19" y="2"/>
                        <a:pt x="19" y="2"/>
                      </a:cubicBezTo>
                      <a:cubicBezTo>
                        <a:pt x="19" y="2"/>
                        <a:pt x="19" y="2"/>
                        <a:pt x="19" y="2"/>
                      </a:cubicBezTo>
                      <a:cubicBezTo>
                        <a:pt x="18" y="3"/>
                        <a:pt x="18" y="3"/>
                        <a:pt x="18" y="3"/>
                      </a:cubicBezTo>
                      <a:cubicBezTo>
                        <a:pt x="17" y="3"/>
                        <a:pt x="16" y="4"/>
                        <a:pt x="17" y="4"/>
                      </a:cubicBezTo>
                      <a:cubicBezTo>
                        <a:pt x="17" y="4"/>
                        <a:pt x="18" y="3"/>
                        <a:pt x="18" y="3"/>
                      </a:cubicBezTo>
                      <a:cubicBezTo>
                        <a:pt x="18" y="3"/>
                        <a:pt x="18" y="3"/>
                        <a:pt x="18" y="3"/>
                      </a:cubicBezTo>
                      <a:cubicBezTo>
                        <a:pt x="18" y="2"/>
                        <a:pt x="18" y="2"/>
                        <a:pt x="18" y="2"/>
                      </a:cubicBezTo>
                      <a:cubicBezTo>
                        <a:pt x="16" y="4"/>
                        <a:pt x="16" y="4"/>
                        <a:pt x="16" y="4"/>
                      </a:cubicBezTo>
                      <a:cubicBezTo>
                        <a:pt x="15" y="5"/>
                        <a:pt x="16" y="4"/>
                        <a:pt x="14" y="5"/>
                      </a:cubicBezTo>
                      <a:cubicBezTo>
                        <a:pt x="18" y="3"/>
                        <a:pt x="15" y="4"/>
                        <a:pt x="16" y="3"/>
                      </a:cubicBezTo>
                      <a:cubicBezTo>
                        <a:pt x="15" y="4"/>
                        <a:pt x="15" y="4"/>
                        <a:pt x="15" y="4"/>
                      </a:cubicBezTo>
                      <a:cubicBezTo>
                        <a:pt x="15" y="4"/>
                        <a:pt x="12" y="6"/>
                        <a:pt x="13" y="6"/>
                      </a:cubicBezTo>
                      <a:cubicBezTo>
                        <a:pt x="17" y="3"/>
                        <a:pt x="15" y="4"/>
                        <a:pt x="18" y="2"/>
                      </a:cubicBezTo>
                      <a:cubicBezTo>
                        <a:pt x="16" y="3"/>
                        <a:pt x="17" y="2"/>
                        <a:pt x="14" y="4"/>
                      </a:cubicBezTo>
                      <a:cubicBezTo>
                        <a:pt x="14" y="4"/>
                        <a:pt x="16" y="3"/>
                        <a:pt x="17" y="2"/>
                      </a:cubicBezTo>
                      <a:cubicBezTo>
                        <a:pt x="15" y="3"/>
                        <a:pt x="18" y="1"/>
                        <a:pt x="17" y="2"/>
                      </a:cubicBezTo>
                      <a:cubicBezTo>
                        <a:pt x="17" y="2"/>
                        <a:pt x="16" y="3"/>
                        <a:pt x="15" y="3"/>
                      </a:cubicBezTo>
                      <a:cubicBezTo>
                        <a:pt x="18" y="1"/>
                        <a:pt x="18" y="1"/>
                        <a:pt x="18" y="1"/>
                      </a:cubicBezTo>
                      <a:cubicBezTo>
                        <a:pt x="17" y="2"/>
                        <a:pt x="14" y="3"/>
                        <a:pt x="16" y="2"/>
                      </a:cubicBezTo>
                      <a:cubicBezTo>
                        <a:pt x="16" y="2"/>
                        <a:pt x="15" y="3"/>
                        <a:pt x="15" y="3"/>
                      </a:cubicBezTo>
                      <a:cubicBezTo>
                        <a:pt x="16" y="2"/>
                        <a:pt x="16" y="2"/>
                        <a:pt x="15" y="2"/>
                      </a:cubicBezTo>
                      <a:cubicBezTo>
                        <a:pt x="15" y="2"/>
                        <a:pt x="15" y="2"/>
                        <a:pt x="18" y="1"/>
                      </a:cubicBezTo>
                      <a:cubicBezTo>
                        <a:pt x="17" y="1"/>
                        <a:pt x="16" y="1"/>
                        <a:pt x="16" y="1"/>
                      </a:cubicBezTo>
                      <a:cubicBezTo>
                        <a:pt x="16" y="1"/>
                        <a:pt x="15" y="2"/>
                        <a:pt x="14" y="2"/>
                      </a:cubicBezTo>
                      <a:cubicBezTo>
                        <a:pt x="16" y="1"/>
                        <a:pt x="16" y="1"/>
                        <a:pt x="16" y="1"/>
                      </a:cubicBezTo>
                      <a:cubicBezTo>
                        <a:pt x="14" y="2"/>
                        <a:pt x="16" y="1"/>
                        <a:pt x="14" y="2"/>
                      </a:cubicBezTo>
                      <a:cubicBezTo>
                        <a:pt x="14" y="2"/>
                        <a:pt x="14" y="2"/>
                        <a:pt x="14" y="2"/>
                      </a:cubicBezTo>
                      <a:cubicBezTo>
                        <a:pt x="11" y="3"/>
                        <a:pt x="8" y="4"/>
                        <a:pt x="4" y="6"/>
                      </a:cubicBezTo>
                      <a:cubicBezTo>
                        <a:pt x="8" y="5"/>
                        <a:pt x="0" y="8"/>
                        <a:pt x="4" y="6"/>
                      </a:cubicBezTo>
                      <a:cubicBezTo>
                        <a:pt x="4" y="7"/>
                        <a:pt x="3" y="7"/>
                        <a:pt x="2" y="7"/>
                      </a:cubicBezTo>
                      <a:cubicBezTo>
                        <a:pt x="4" y="6"/>
                        <a:pt x="4" y="6"/>
                        <a:pt x="4" y="7"/>
                      </a:cubicBezTo>
                      <a:cubicBezTo>
                        <a:pt x="3" y="7"/>
                        <a:pt x="3" y="7"/>
                        <a:pt x="3" y="7"/>
                      </a:cubicBezTo>
                      <a:cubicBezTo>
                        <a:pt x="4" y="7"/>
                        <a:pt x="2" y="8"/>
                        <a:pt x="2" y="9"/>
                      </a:cubicBezTo>
                      <a:cubicBezTo>
                        <a:pt x="3" y="8"/>
                        <a:pt x="3" y="8"/>
                        <a:pt x="3" y="8"/>
                      </a:cubicBezTo>
                      <a:cubicBezTo>
                        <a:pt x="3" y="8"/>
                        <a:pt x="3" y="8"/>
                        <a:pt x="2" y="9"/>
                      </a:cubicBezTo>
                      <a:cubicBezTo>
                        <a:pt x="5" y="8"/>
                        <a:pt x="2" y="8"/>
                        <a:pt x="5" y="7"/>
                      </a:cubicBezTo>
                      <a:cubicBezTo>
                        <a:pt x="2" y="9"/>
                        <a:pt x="5" y="8"/>
                        <a:pt x="2" y="10"/>
                      </a:cubicBezTo>
                      <a:cubicBezTo>
                        <a:pt x="2" y="10"/>
                        <a:pt x="3" y="9"/>
                        <a:pt x="4" y="9"/>
                      </a:cubicBezTo>
                      <a:cubicBezTo>
                        <a:pt x="2" y="10"/>
                        <a:pt x="2" y="10"/>
                        <a:pt x="2" y="10"/>
                      </a:cubicBezTo>
                      <a:cubicBezTo>
                        <a:pt x="4" y="9"/>
                        <a:pt x="4" y="9"/>
                        <a:pt x="4" y="9"/>
                      </a:cubicBezTo>
                      <a:cubicBezTo>
                        <a:pt x="4" y="9"/>
                        <a:pt x="2" y="10"/>
                        <a:pt x="2" y="10"/>
                      </a:cubicBezTo>
                      <a:cubicBezTo>
                        <a:pt x="2" y="10"/>
                        <a:pt x="1" y="10"/>
                        <a:pt x="1" y="10"/>
                      </a:cubicBezTo>
                      <a:cubicBezTo>
                        <a:pt x="0" y="11"/>
                        <a:pt x="2" y="11"/>
                        <a:pt x="1" y="11"/>
                      </a:cubicBezTo>
                      <a:cubicBezTo>
                        <a:pt x="2" y="10"/>
                        <a:pt x="2" y="10"/>
                        <a:pt x="2" y="10"/>
                      </a:cubicBezTo>
                      <a:cubicBezTo>
                        <a:pt x="3" y="10"/>
                        <a:pt x="2" y="11"/>
                        <a:pt x="4" y="10"/>
                      </a:cubicBezTo>
                      <a:cubicBezTo>
                        <a:pt x="5" y="10"/>
                        <a:pt x="5" y="10"/>
                        <a:pt x="5" y="10"/>
                      </a:cubicBezTo>
                      <a:cubicBezTo>
                        <a:pt x="7" y="9"/>
                        <a:pt x="4" y="11"/>
                        <a:pt x="5" y="10"/>
                      </a:cubicBezTo>
                      <a:cubicBezTo>
                        <a:pt x="5" y="11"/>
                        <a:pt x="5" y="11"/>
                        <a:pt x="5" y="11"/>
                      </a:cubicBezTo>
                      <a:cubicBezTo>
                        <a:pt x="6" y="10"/>
                        <a:pt x="6" y="10"/>
                        <a:pt x="6" y="10"/>
                      </a:cubicBezTo>
                      <a:cubicBezTo>
                        <a:pt x="5" y="11"/>
                        <a:pt x="5" y="11"/>
                        <a:pt x="4" y="12"/>
                      </a:cubicBezTo>
                      <a:cubicBezTo>
                        <a:pt x="5" y="11"/>
                        <a:pt x="5" y="11"/>
                        <a:pt x="8" y="10"/>
                      </a:cubicBezTo>
                      <a:cubicBezTo>
                        <a:pt x="6" y="10"/>
                        <a:pt x="6" y="10"/>
                        <a:pt x="6" y="10"/>
                      </a:cubicBezTo>
                      <a:cubicBezTo>
                        <a:pt x="8" y="10"/>
                        <a:pt x="8" y="9"/>
                        <a:pt x="9" y="9"/>
                      </a:cubicBezTo>
                      <a:cubicBezTo>
                        <a:pt x="7" y="10"/>
                        <a:pt x="7" y="11"/>
                        <a:pt x="5" y="11"/>
                      </a:cubicBezTo>
                      <a:cubicBezTo>
                        <a:pt x="3" y="14"/>
                        <a:pt x="8" y="10"/>
                        <a:pt x="5" y="13"/>
                      </a:cubicBezTo>
                      <a:cubicBezTo>
                        <a:pt x="8" y="10"/>
                        <a:pt x="6" y="11"/>
                        <a:pt x="7" y="11"/>
                      </a:cubicBezTo>
                      <a:cubicBezTo>
                        <a:pt x="8" y="10"/>
                        <a:pt x="9" y="9"/>
                        <a:pt x="9" y="9"/>
                      </a:cubicBezTo>
                      <a:cubicBezTo>
                        <a:pt x="9" y="9"/>
                        <a:pt x="5" y="13"/>
                        <a:pt x="5" y="13"/>
                      </a:cubicBezTo>
                      <a:cubicBezTo>
                        <a:pt x="5" y="13"/>
                        <a:pt x="5" y="13"/>
                        <a:pt x="5" y="13"/>
                      </a:cubicBezTo>
                      <a:cubicBezTo>
                        <a:pt x="4" y="14"/>
                        <a:pt x="6" y="12"/>
                        <a:pt x="5" y="13"/>
                      </a:cubicBezTo>
                      <a:cubicBezTo>
                        <a:pt x="7" y="12"/>
                        <a:pt x="5" y="14"/>
                        <a:pt x="7" y="12"/>
                      </a:cubicBezTo>
                      <a:cubicBezTo>
                        <a:pt x="7" y="12"/>
                        <a:pt x="7" y="12"/>
                        <a:pt x="7" y="12"/>
                      </a:cubicBezTo>
                      <a:cubicBezTo>
                        <a:pt x="7" y="11"/>
                        <a:pt x="10" y="9"/>
                        <a:pt x="9" y="10"/>
                      </a:cubicBezTo>
                      <a:cubicBezTo>
                        <a:pt x="9" y="11"/>
                        <a:pt x="8" y="11"/>
                        <a:pt x="8" y="12"/>
                      </a:cubicBezTo>
                      <a:cubicBezTo>
                        <a:pt x="7" y="12"/>
                        <a:pt x="8" y="11"/>
                        <a:pt x="7" y="12"/>
                      </a:cubicBezTo>
                      <a:cubicBezTo>
                        <a:pt x="5" y="14"/>
                        <a:pt x="7" y="12"/>
                        <a:pt x="5" y="14"/>
                      </a:cubicBezTo>
                      <a:cubicBezTo>
                        <a:pt x="4" y="15"/>
                        <a:pt x="7" y="12"/>
                        <a:pt x="4" y="15"/>
                      </a:cubicBezTo>
                      <a:cubicBezTo>
                        <a:pt x="7" y="12"/>
                        <a:pt x="4" y="15"/>
                        <a:pt x="6" y="13"/>
                      </a:cubicBezTo>
                      <a:cubicBezTo>
                        <a:pt x="5" y="14"/>
                        <a:pt x="5" y="14"/>
                        <a:pt x="5" y="14"/>
                      </a:cubicBezTo>
                      <a:cubicBezTo>
                        <a:pt x="5" y="14"/>
                        <a:pt x="6" y="14"/>
                        <a:pt x="6" y="14"/>
                      </a:cubicBezTo>
                      <a:cubicBezTo>
                        <a:pt x="4" y="15"/>
                        <a:pt x="4" y="15"/>
                        <a:pt x="4" y="15"/>
                      </a:cubicBezTo>
                      <a:cubicBezTo>
                        <a:pt x="6" y="14"/>
                        <a:pt x="3" y="17"/>
                        <a:pt x="4" y="16"/>
                      </a:cubicBezTo>
                      <a:cubicBezTo>
                        <a:pt x="4" y="16"/>
                        <a:pt x="5" y="14"/>
                        <a:pt x="6" y="13"/>
                      </a:cubicBezTo>
                      <a:cubicBezTo>
                        <a:pt x="9" y="12"/>
                        <a:pt x="3" y="17"/>
                        <a:pt x="4" y="17"/>
                      </a:cubicBezTo>
                      <a:cubicBezTo>
                        <a:pt x="4" y="17"/>
                        <a:pt x="4" y="16"/>
                        <a:pt x="5" y="15"/>
                      </a:cubicBezTo>
                      <a:cubicBezTo>
                        <a:pt x="5" y="15"/>
                        <a:pt x="4" y="16"/>
                        <a:pt x="4" y="17"/>
                      </a:cubicBezTo>
                      <a:cubicBezTo>
                        <a:pt x="4" y="17"/>
                        <a:pt x="5" y="15"/>
                        <a:pt x="6" y="15"/>
                      </a:cubicBezTo>
                      <a:cubicBezTo>
                        <a:pt x="4" y="16"/>
                        <a:pt x="7" y="14"/>
                        <a:pt x="8" y="14"/>
                      </a:cubicBezTo>
                      <a:cubicBezTo>
                        <a:pt x="6" y="15"/>
                        <a:pt x="6" y="15"/>
                        <a:pt x="6" y="15"/>
                      </a:cubicBezTo>
                      <a:cubicBezTo>
                        <a:pt x="5" y="16"/>
                        <a:pt x="9" y="12"/>
                        <a:pt x="8" y="13"/>
                      </a:cubicBezTo>
                      <a:cubicBezTo>
                        <a:pt x="6" y="15"/>
                        <a:pt x="6" y="15"/>
                        <a:pt x="6" y="15"/>
                      </a:cubicBezTo>
                      <a:cubicBezTo>
                        <a:pt x="7" y="15"/>
                        <a:pt x="7" y="15"/>
                        <a:pt x="7" y="15"/>
                      </a:cubicBezTo>
                      <a:cubicBezTo>
                        <a:pt x="5" y="16"/>
                        <a:pt x="5" y="16"/>
                        <a:pt x="5" y="16"/>
                      </a:cubicBezTo>
                      <a:cubicBezTo>
                        <a:pt x="6" y="15"/>
                        <a:pt x="6" y="16"/>
                        <a:pt x="6" y="16"/>
                      </a:cubicBezTo>
                      <a:cubicBezTo>
                        <a:pt x="7" y="15"/>
                        <a:pt x="8" y="14"/>
                        <a:pt x="8" y="14"/>
                      </a:cubicBezTo>
                      <a:cubicBezTo>
                        <a:pt x="8" y="15"/>
                        <a:pt x="7" y="15"/>
                        <a:pt x="7" y="15"/>
                      </a:cubicBezTo>
                      <a:cubicBezTo>
                        <a:pt x="7" y="16"/>
                        <a:pt x="5" y="17"/>
                        <a:pt x="7" y="16"/>
                      </a:cubicBezTo>
                      <a:cubicBezTo>
                        <a:pt x="6" y="16"/>
                        <a:pt x="6" y="16"/>
                        <a:pt x="5" y="17"/>
                      </a:cubicBezTo>
                      <a:cubicBezTo>
                        <a:pt x="4" y="18"/>
                        <a:pt x="5" y="17"/>
                        <a:pt x="5" y="17"/>
                      </a:cubicBezTo>
                      <a:cubicBezTo>
                        <a:pt x="5" y="17"/>
                        <a:pt x="5" y="17"/>
                        <a:pt x="6" y="17"/>
                      </a:cubicBezTo>
                      <a:cubicBezTo>
                        <a:pt x="8" y="15"/>
                        <a:pt x="8" y="15"/>
                        <a:pt x="8" y="15"/>
                      </a:cubicBezTo>
                      <a:cubicBezTo>
                        <a:pt x="7" y="16"/>
                        <a:pt x="7" y="16"/>
                        <a:pt x="6" y="16"/>
                      </a:cubicBezTo>
                      <a:cubicBezTo>
                        <a:pt x="6" y="16"/>
                        <a:pt x="7" y="16"/>
                        <a:pt x="7" y="16"/>
                      </a:cubicBezTo>
                      <a:cubicBezTo>
                        <a:pt x="6" y="17"/>
                        <a:pt x="5" y="18"/>
                        <a:pt x="4" y="18"/>
                      </a:cubicBezTo>
                      <a:cubicBezTo>
                        <a:pt x="6" y="17"/>
                        <a:pt x="6" y="17"/>
                        <a:pt x="6" y="17"/>
                      </a:cubicBezTo>
                      <a:cubicBezTo>
                        <a:pt x="5" y="18"/>
                        <a:pt x="5" y="19"/>
                        <a:pt x="4" y="19"/>
                      </a:cubicBezTo>
                      <a:cubicBezTo>
                        <a:pt x="4" y="20"/>
                        <a:pt x="7" y="17"/>
                        <a:pt x="6" y="18"/>
                      </a:cubicBezTo>
                      <a:cubicBezTo>
                        <a:pt x="6" y="18"/>
                        <a:pt x="6" y="18"/>
                        <a:pt x="6" y="18"/>
                      </a:cubicBezTo>
                      <a:cubicBezTo>
                        <a:pt x="6" y="18"/>
                        <a:pt x="5" y="20"/>
                        <a:pt x="7" y="18"/>
                      </a:cubicBezTo>
                      <a:cubicBezTo>
                        <a:pt x="5" y="20"/>
                        <a:pt x="5" y="20"/>
                        <a:pt x="5" y="20"/>
                      </a:cubicBezTo>
                      <a:cubicBezTo>
                        <a:pt x="6" y="20"/>
                        <a:pt x="7" y="18"/>
                        <a:pt x="8" y="17"/>
                      </a:cubicBezTo>
                      <a:cubicBezTo>
                        <a:pt x="9" y="16"/>
                        <a:pt x="7" y="19"/>
                        <a:pt x="6" y="19"/>
                      </a:cubicBezTo>
                      <a:cubicBezTo>
                        <a:pt x="7" y="18"/>
                        <a:pt x="9" y="16"/>
                        <a:pt x="8" y="18"/>
                      </a:cubicBezTo>
                      <a:cubicBezTo>
                        <a:pt x="7" y="19"/>
                        <a:pt x="8" y="18"/>
                        <a:pt x="7" y="18"/>
                      </a:cubicBezTo>
                      <a:close/>
                      <a:moveTo>
                        <a:pt x="10" y="19"/>
                      </a:moveTo>
                      <a:cubicBezTo>
                        <a:pt x="9" y="19"/>
                        <a:pt x="9" y="20"/>
                        <a:pt x="9" y="19"/>
                      </a:cubicBezTo>
                      <a:cubicBezTo>
                        <a:pt x="11" y="17"/>
                        <a:pt x="10" y="18"/>
                        <a:pt x="10" y="19"/>
                      </a:cubicBezTo>
                      <a:close/>
                      <a:moveTo>
                        <a:pt x="15" y="16"/>
                      </a:moveTo>
                      <a:cubicBezTo>
                        <a:pt x="14" y="17"/>
                        <a:pt x="14" y="17"/>
                        <a:pt x="15" y="16"/>
                      </a:cubicBezTo>
                      <a:cubicBezTo>
                        <a:pt x="15" y="16"/>
                        <a:pt x="15" y="16"/>
                        <a:pt x="15" y="16"/>
                      </a:cubicBezTo>
                      <a:close/>
                      <a:moveTo>
                        <a:pt x="27" y="8"/>
                      </a:moveTo>
                      <a:cubicBezTo>
                        <a:pt x="27" y="8"/>
                        <a:pt x="27" y="8"/>
                        <a:pt x="27" y="8"/>
                      </a:cubicBezTo>
                      <a:cubicBezTo>
                        <a:pt x="27" y="8"/>
                        <a:pt x="27" y="8"/>
                        <a:pt x="27" y="8"/>
                      </a:cubicBezTo>
                      <a:close/>
                      <a:moveTo>
                        <a:pt x="26" y="9"/>
                      </a:moveTo>
                      <a:cubicBezTo>
                        <a:pt x="27" y="8"/>
                        <a:pt x="27" y="8"/>
                        <a:pt x="27" y="8"/>
                      </a:cubicBezTo>
                      <a:cubicBezTo>
                        <a:pt x="26" y="9"/>
                        <a:pt x="26" y="9"/>
                        <a:pt x="26" y="9"/>
                      </a:cubicBezTo>
                      <a:cubicBezTo>
                        <a:pt x="26" y="9"/>
                        <a:pt x="26" y="9"/>
                        <a:pt x="26" y="9"/>
                      </a:cubicBezTo>
                      <a:close/>
                      <a:moveTo>
                        <a:pt x="17" y="3"/>
                      </a:moveTo>
                      <a:cubicBezTo>
                        <a:pt x="17" y="3"/>
                        <a:pt x="17" y="3"/>
                        <a:pt x="17" y="3"/>
                      </a:cubicBezTo>
                      <a:cubicBezTo>
                        <a:pt x="17" y="4"/>
                        <a:pt x="17" y="3"/>
                        <a:pt x="17"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5" name="Freeform 3810"/>
                <p:cNvSpPr>
                  <a:spLocks/>
                </p:cNvSpPr>
                <p:nvPr/>
              </p:nvSpPr>
              <p:spPr bwMode="auto">
                <a:xfrm>
                  <a:off x="5922" y="2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6" name="Rectangle 3811"/>
                <p:cNvSpPr>
                  <a:spLocks noChangeArrowheads="1"/>
                </p:cNvSpPr>
                <p:nvPr/>
              </p:nvSpPr>
              <p:spPr bwMode="auto">
                <a:xfrm>
                  <a:off x="5906" y="2147"/>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7" name="Freeform 3812"/>
                <p:cNvSpPr>
                  <a:spLocks/>
                </p:cNvSpPr>
                <p:nvPr/>
              </p:nvSpPr>
              <p:spPr bwMode="auto">
                <a:xfrm>
                  <a:off x="5932" y="215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8" name="Freeform 3813"/>
                <p:cNvSpPr>
                  <a:spLocks/>
                </p:cNvSpPr>
                <p:nvPr/>
              </p:nvSpPr>
              <p:spPr bwMode="auto">
                <a:xfrm>
                  <a:off x="5958" y="21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9" name="Freeform 3814"/>
                <p:cNvSpPr>
                  <a:spLocks/>
                </p:cNvSpPr>
                <p:nvPr/>
              </p:nvSpPr>
              <p:spPr bwMode="auto">
                <a:xfrm>
                  <a:off x="5948" y="2142"/>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0" name="Freeform 3815"/>
                <p:cNvSpPr>
                  <a:spLocks/>
                </p:cNvSpPr>
                <p:nvPr/>
              </p:nvSpPr>
              <p:spPr bwMode="auto">
                <a:xfrm>
                  <a:off x="5951" y="2130"/>
                  <a:ext cx="2" cy="8"/>
                </a:xfrm>
                <a:custGeom>
                  <a:avLst/>
                  <a:gdLst>
                    <a:gd name="T0" fmla="*/ 0 w 1"/>
                    <a:gd name="T1" fmla="*/ 1 h 3"/>
                    <a:gd name="T2" fmla="*/ 0 w 1"/>
                    <a:gd name="T3" fmla="*/ 2 h 3"/>
                    <a:gd name="T4" fmla="*/ 0 w 1"/>
                    <a:gd name="T5" fmla="*/ 2 h 3"/>
                    <a:gd name="T6" fmla="*/ 0 w 1"/>
                    <a:gd name="T7" fmla="*/ 1 h 3"/>
                  </a:gdLst>
                  <a:ahLst/>
                  <a:cxnLst>
                    <a:cxn ang="0">
                      <a:pos x="T0" y="T1"/>
                    </a:cxn>
                    <a:cxn ang="0">
                      <a:pos x="T2" y="T3"/>
                    </a:cxn>
                    <a:cxn ang="0">
                      <a:pos x="T4" y="T5"/>
                    </a:cxn>
                    <a:cxn ang="0">
                      <a:pos x="T6" y="T7"/>
                    </a:cxn>
                  </a:cxnLst>
                  <a:rect l="0" t="0" r="r" b="b"/>
                  <a:pathLst>
                    <a:path w="1" h="3">
                      <a:moveTo>
                        <a:pt x="0" y="1"/>
                      </a:moveTo>
                      <a:cubicBezTo>
                        <a:pt x="0" y="3"/>
                        <a:pt x="0" y="2"/>
                        <a:pt x="0" y="2"/>
                      </a:cubicBezTo>
                      <a:cubicBezTo>
                        <a:pt x="0" y="2"/>
                        <a:pt x="0" y="2"/>
                        <a:pt x="0" y="2"/>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1" name="Freeform 3816"/>
                <p:cNvSpPr>
                  <a:spLocks/>
                </p:cNvSpPr>
                <p:nvPr/>
              </p:nvSpPr>
              <p:spPr bwMode="auto">
                <a:xfrm>
                  <a:off x="5951" y="213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2" name="Freeform 3817"/>
                <p:cNvSpPr>
                  <a:spLocks/>
                </p:cNvSpPr>
                <p:nvPr/>
              </p:nvSpPr>
              <p:spPr bwMode="auto">
                <a:xfrm>
                  <a:off x="5953" y="2116"/>
                  <a:ext cx="7" cy="10"/>
                </a:xfrm>
                <a:custGeom>
                  <a:avLst/>
                  <a:gdLst>
                    <a:gd name="T0" fmla="*/ 1 w 3"/>
                    <a:gd name="T1" fmla="*/ 3 h 4"/>
                    <a:gd name="T2" fmla="*/ 2 w 3"/>
                    <a:gd name="T3" fmla="*/ 2 h 4"/>
                    <a:gd name="T4" fmla="*/ 1 w 3"/>
                    <a:gd name="T5" fmla="*/ 3 h 4"/>
                  </a:gdLst>
                  <a:ahLst/>
                  <a:cxnLst>
                    <a:cxn ang="0">
                      <a:pos x="T0" y="T1"/>
                    </a:cxn>
                    <a:cxn ang="0">
                      <a:pos x="T2" y="T3"/>
                    </a:cxn>
                    <a:cxn ang="0">
                      <a:pos x="T4" y="T5"/>
                    </a:cxn>
                  </a:cxnLst>
                  <a:rect l="0" t="0" r="r" b="b"/>
                  <a:pathLst>
                    <a:path w="3" h="4">
                      <a:moveTo>
                        <a:pt x="1" y="3"/>
                      </a:moveTo>
                      <a:cubicBezTo>
                        <a:pt x="1" y="3"/>
                        <a:pt x="2" y="1"/>
                        <a:pt x="2" y="2"/>
                      </a:cubicBezTo>
                      <a:cubicBezTo>
                        <a:pt x="3" y="0"/>
                        <a:pt x="0" y="4"/>
                        <a:pt x="1"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3" name="Freeform 3818"/>
                <p:cNvSpPr>
                  <a:spLocks/>
                </p:cNvSpPr>
                <p:nvPr/>
              </p:nvSpPr>
              <p:spPr bwMode="auto">
                <a:xfrm>
                  <a:off x="5946" y="2140"/>
                  <a:ext cx="2" cy="5"/>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4" name="Freeform 3819"/>
                <p:cNvSpPr>
                  <a:spLocks/>
                </p:cNvSpPr>
                <p:nvPr/>
              </p:nvSpPr>
              <p:spPr bwMode="auto">
                <a:xfrm>
                  <a:off x="5946" y="2140"/>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0" y="0"/>
                      </a:cubicBezTo>
                      <a:cubicBezTo>
                        <a:pt x="0"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5" name="Freeform 3820"/>
                <p:cNvSpPr>
                  <a:spLocks/>
                </p:cNvSpPr>
                <p:nvPr/>
              </p:nvSpPr>
              <p:spPr bwMode="auto">
                <a:xfrm>
                  <a:off x="5946" y="21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6" name="Rectangle 3821"/>
                <p:cNvSpPr>
                  <a:spLocks noChangeArrowheads="1"/>
                </p:cNvSpPr>
                <p:nvPr/>
              </p:nvSpPr>
              <p:spPr bwMode="auto">
                <a:xfrm>
                  <a:off x="5946" y="2145"/>
                  <a:ext cx="1" cy="1"/>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7" name="Freeform 3822"/>
                <p:cNvSpPr>
                  <a:spLocks/>
                </p:cNvSpPr>
                <p:nvPr/>
              </p:nvSpPr>
              <p:spPr bwMode="auto">
                <a:xfrm>
                  <a:off x="5944" y="2140"/>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sp>
            <p:nvSpPr>
              <p:cNvPr id="77" name="Freeform 3824"/>
              <p:cNvSpPr>
                <a:spLocks/>
              </p:cNvSpPr>
              <p:nvPr/>
            </p:nvSpPr>
            <p:spPr bwMode="auto">
              <a:xfrm>
                <a:off x="9428163" y="3408363"/>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8" name="Freeform 3825"/>
              <p:cNvSpPr>
                <a:spLocks/>
              </p:cNvSpPr>
              <p:nvPr/>
            </p:nvSpPr>
            <p:spPr bwMode="auto">
              <a:xfrm>
                <a:off x="9424988" y="3416300"/>
                <a:ext cx="3175" cy="7937"/>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0"/>
                      <a:pt x="0" y="2"/>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79" name="Freeform 3826"/>
              <p:cNvSpPr>
                <a:spLocks/>
              </p:cNvSpPr>
              <p:nvPr/>
            </p:nvSpPr>
            <p:spPr bwMode="auto">
              <a:xfrm>
                <a:off x="9428163" y="3389313"/>
                <a:ext cx="7938" cy="11112"/>
              </a:xfrm>
              <a:custGeom>
                <a:avLst/>
                <a:gdLst>
                  <a:gd name="T0" fmla="*/ 0 w 5"/>
                  <a:gd name="T1" fmla="*/ 7 h 7"/>
                  <a:gd name="T2" fmla="*/ 0 w 5"/>
                  <a:gd name="T3" fmla="*/ 7 h 7"/>
                  <a:gd name="T4" fmla="*/ 5 w 5"/>
                  <a:gd name="T5" fmla="*/ 0 h 7"/>
                  <a:gd name="T6" fmla="*/ 0 w 5"/>
                  <a:gd name="T7" fmla="*/ 7 h 7"/>
                </a:gdLst>
                <a:ahLst/>
                <a:cxnLst>
                  <a:cxn ang="0">
                    <a:pos x="T0" y="T1"/>
                  </a:cxn>
                  <a:cxn ang="0">
                    <a:pos x="T2" y="T3"/>
                  </a:cxn>
                  <a:cxn ang="0">
                    <a:pos x="T4" y="T5"/>
                  </a:cxn>
                  <a:cxn ang="0">
                    <a:pos x="T6" y="T7"/>
                  </a:cxn>
                </a:cxnLst>
                <a:rect l="0" t="0" r="r" b="b"/>
                <a:pathLst>
                  <a:path w="5" h="7">
                    <a:moveTo>
                      <a:pt x="0" y="7"/>
                    </a:moveTo>
                    <a:lnTo>
                      <a:pt x="0" y="7"/>
                    </a:lnTo>
                    <a:lnTo>
                      <a:pt x="5"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0" name="Freeform 3827"/>
              <p:cNvSpPr>
                <a:spLocks/>
              </p:cNvSpPr>
              <p:nvPr/>
            </p:nvSpPr>
            <p:spPr bwMode="auto">
              <a:xfrm>
                <a:off x="9401175" y="3419475"/>
                <a:ext cx="7938" cy="15875"/>
              </a:xfrm>
              <a:custGeom>
                <a:avLst/>
                <a:gdLst>
                  <a:gd name="T0" fmla="*/ 0 w 2"/>
                  <a:gd name="T1" fmla="*/ 3 h 4"/>
                  <a:gd name="T2" fmla="*/ 1 w 2"/>
                  <a:gd name="T3" fmla="*/ 2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4"/>
                      <a:pt x="2" y="1"/>
                      <a:pt x="1" y="2"/>
                    </a:cubicBezTo>
                    <a:cubicBezTo>
                      <a:pt x="2" y="1"/>
                      <a:pt x="2" y="1"/>
                      <a:pt x="2"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1" name="Freeform 3828"/>
              <p:cNvSpPr>
                <a:spLocks/>
              </p:cNvSpPr>
              <p:nvPr/>
            </p:nvSpPr>
            <p:spPr bwMode="auto">
              <a:xfrm>
                <a:off x="9409113" y="3419475"/>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2" name="Freeform 3829"/>
              <p:cNvSpPr>
                <a:spLocks/>
              </p:cNvSpPr>
              <p:nvPr/>
            </p:nvSpPr>
            <p:spPr bwMode="auto">
              <a:xfrm>
                <a:off x="9420225" y="3340100"/>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3" name="Freeform 3830"/>
              <p:cNvSpPr>
                <a:spLocks/>
              </p:cNvSpPr>
              <p:nvPr/>
            </p:nvSpPr>
            <p:spPr bwMode="auto">
              <a:xfrm>
                <a:off x="9409113" y="3344863"/>
                <a:ext cx="11113" cy="0"/>
              </a:xfrm>
              <a:custGeom>
                <a:avLst/>
                <a:gdLst>
                  <a:gd name="T0" fmla="*/ 0 w 3"/>
                  <a:gd name="T1" fmla="*/ 3 w 3"/>
                  <a:gd name="T2" fmla="*/ 1 w 3"/>
                  <a:gd name="T3" fmla="*/ 0 w 3"/>
                </a:gdLst>
                <a:ahLst/>
                <a:cxnLst>
                  <a:cxn ang="0">
                    <a:pos x="T0" y="0"/>
                  </a:cxn>
                  <a:cxn ang="0">
                    <a:pos x="T1" y="0"/>
                  </a:cxn>
                  <a:cxn ang="0">
                    <a:pos x="T2" y="0"/>
                  </a:cxn>
                  <a:cxn ang="0">
                    <a:pos x="T3" y="0"/>
                  </a:cxn>
                </a:cxnLst>
                <a:rect l="0" t="0" r="r" b="b"/>
                <a:pathLst>
                  <a:path w="3">
                    <a:moveTo>
                      <a:pt x="0" y="0"/>
                    </a:moveTo>
                    <a:cubicBezTo>
                      <a:pt x="3" y="0"/>
                      <a:pt x="3" y="0"/>
                      <a:pt x="3" y="0"/>
                    </a:cubicBez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4" name="Freeform 3831"/>
              <p:cNvSpPr>
                <a:spLocks/>
              </p:cNvSpPr>
              <p:nvPr/>
            </p:nvSpPr>
            <p:spPr bwMode="auto">
              <a:xfrm>
                <a:off x="9378950" y="3424238"/>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5" name="Freeform 3832"/>
              <p:cNvSpPr>
                <a:spLocks/>
              </p:cNvSpPr>
              <p:nvPr/>
            </p:nvSpPr>
            <p:spPr bwMode="auto">
              <a:xfrm>
                <a:off x="9378950" y="3411538"/>
                <a:ext cx="4763" cy="4762"/>
              </a:xfrm>
              <a:custGeom>
                <a:avLst/>
                <a:gdLst>
                  <a:gd name="T0" fmla="*/ 0 w 3"/>
                  <a:gd name="T1" fmla="*/ 3 h 3"/>
                  <a:gd name="T2" fmla="*/ 0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0" y="3"/>
                    </a:lnTo>
                    <a:lnTo>
                      <a:pt x="3" y="0"/>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6" name="Freeform 3833"/>
              <p:cNvSpPr>
                <a:spLocks/>
              </p:cNvSpPr>
              <p:nvPr/>
            </p:nvSpPr>
            <p:spPr bwMode="auto">
              <a:xfrm>
                <a:off x="9367838" y="3416300"/>
                <a:ext cx="7938" cy="7937"/>
              </a:xfrm>
              <a:custGeom>
                <a:avLst/>
                <a:gdLst>
                  <a:gd name="T0" fmla="*/ 0 w 2"/>
                  <a:gd name="T1" fmla="*/ 2 h 2"/>
                  <a:gd name="T2" fmla="*/ 0 w 2"/>
                  <a:gd name="T3" fmla="*/ 2 h 2"/>
                  <a:gd name="T4" fmla="*/ 0 w 2"/>
                  <a:gd name="T5" fmla="*/ 2 h 2"/>
                </a:gdLst>
                <a:ahLst/>
                <a:cxnLst>
                  <a:cxn ang="0">
                    <a:pos x="T0" y="T1"/>
                  </a:cxn>
                  <a:cxn ang="0">
                    <a:pos x="T2" y="T3"/>
                  </a:cxn>
                  <a:cxn ang="0">
                    <a:pos x="T4" y="T5"/>
                  </a:cxn>
                </a:cxnLst>
                <a:rect l="0" t="0" r="r" b="b"/>
                <a:pathLst>
                  <a:path w="2" h="2">
                    <a:moveTo>
                      <a:pt x="0" y="2"/>
                    </a:moveTo>
                    <a:cubicBezTo>
                      <a:pt x="0" y="2"/>
                      <a:pt x="0" y="2"/>
                      <a:pt x="0" y="2"/>
                    </a:cubicBezTo>
                    <a:cubicBezTo>
                      <a:pt x="0" y="2"/>
                      <a:pt x="2" y="0"/>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7" name="Freeform 3834"/>
              <p:cNvSpPr>
                <a:spLocks/>
              </p:cNvSpPr>
              <p:nvPr/>
            </p:nvSpPr>
            <p:spPr bwMode="auto">
              <a:xfrm>
                <a:off x="9353550" y="3386138"/>
                <a:ext cx="3175"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0"/>
                      <a:pt x="1" y="0"/>
                    </a:cubicBezTo>
                    <a:cubicBezTo>
                      <a:pt x="1" y="0"/>
                      <a:pt x="0"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8" name="Freeform 3835"/>
              <p:cNvSpPr>
                <a:spLocks/>
              </p:cNvSpPr>
              <p:nvPr/>
            </p:nvSpPr>
            <p:spPr bwMode="auto">
              <a:xfrm>
                <a:off x="9342438" y="3400425"/>
                <a:ext cx="3175" cy="4762"/>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89" name="Freeform 3836"/>
              <p:cNvSpPr>
                <a:spLocks/>
              </p:cNvSpPr>
              <p:nvPr/>
            </p:nvSpPr>
            <p:spPr bwMode="auto">
              <a:xfrm>
                <a:off x="9337675" y="3400425"/>
                <a:ext cx="7938" cy="11112"/>
              </a:xfrm>
              <a:custGeom>
                <a:avLst/>
                <a:gdLst>
                  <a:gd name="T0" fmla="*/ 2 w 2"/>
                  <a:gd name="T1" fmla="*/ 0 h 3"/>
                  <a:gd name="T2" fmla="*/ 2 w 2"/>
                  <a:gd name="T3" fmla="*/ 1 h 3"/>
                  <a:gd name="T4" fmla="*/ 1 w 2"/>
                  <a:gd name="T5" fmla="*/ 2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0" y="3"/>
                      <a:pt x="2" y="0"/>
                      <a:pt x="2" y="1"/>
                    </a:cubicBezTo>
                    <a:cubicBezTo>
                      <a:pt x="1" y="2"/>
                      <a:pt x="1" y="2"/>
                      <a:pt x="1" y="2"/>
                    </a:cubicBezTo>
                    <a:cubicBezTo>
                      <a:pt x="2" y="0"/>
                      <a:pt x="2" y="0"/>
                      <a:pt x="2" y="0"/>
                    </a:cubicBezTo>
                    <a:cubicBezTo>
                      <a:pt x="2" y="0"/>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0" name="Freeform 3837"/>
              <p:cNvSpPr>
                <a:spLocks/>
              </p:cNvSpPr>
              <p:nvPr/>
            </p:nvSpPr>
            <p:spPr bwMode="auto">
              <a:xfrm>
                <a:off x="9353550" y="3381375"/>
                <a:ext cx="3175" cy="476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1" y="1"/>
                    </a:cubicBezTo>
                    <a:cubicBezTo>
                      <a:pt x="1" y="0"/>
                      <a:pt x="1" y="0"/>
                      <a:pt x="1"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1" name="Freeform 3838"/>
              <p:cNvSpPr>
                <a:spLocks/>
              </p:cNvSpPr>
              <p:nvPr/>
            </p:nvSpPr>
            <p:spPr bwMode="auto">
              <a:xfrm>
                <a:off x="9356725" y="3378200"/>
                <a:ext cx="0" cy="3175"/>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2" name="Freeform 3839"/>
              <p:cNvSpPr>
                <a:spLocks/>
              </p:cNvSpPr>
              <p:nvPr/>
            </p:nvSpPr>
            <p:spPr bwMode="auto">
              <a:xfrm>
                <a:off x="9353550" y="3378200"/>
                <a:ext cx="6350" cy="7937"/>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1"/>
                      <a:pt x="1" y="1"/>
                      <a:pt x="1" y="1"/>
                    </a:cubicBezTo>
                    <a:cubicBezTo>
                      <a:pt x="1" y="0"/>
                      <a:pt x="1" y="0"/>
                      <a:pt x="2" y="0"/>
                    </a:cubicBezTo>
                    <a:cubicBezTo>
                      <a:pt x="1" y="0"/>
                      <a:pt x="1" y="1"/>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3" name="Freeform 3840"/>
              <p:cNvSpPr>
                <a:spLocks/>
              </p:cNvSpPr>
              <p:nvPr/>
            </p:nvSpPr>
            <p:spPr bwMode="auto">
              <a:xfrm>
                <a:off x="9348788" y="338931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4" name="Freeform 3841"/>
              <p:cNvSpPr>
                <a:spLocks/>
              </p:cNvSpPr>
              <p:nvPr/>
            </p:nvSpPr>
            <p:spPr bwMode="auto">
              <a:xfrm>
                <a:off x="9348788" y="3386138"/>
                <a:ext cx="4763" cy="7937"/>
              </a:xfrm>
              <a:custGeom>
                <a:avLst/>
                <a:gdLst>
                  <a:gd name="T0" fmla="*/ 1 w 1"/>
                  <a:gd name="T1" fmla="*/ 0 h 2"/>
                  <a:gd name="T2" fmla="*/ 1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1"/>
                    </a:cubicBezTo>
                    <a:cubicBezTo>
                      <a:pt x="0" y="1"/>
                      <a:pt x="0" y="2"/>
                      <a:pt x="1" y="1"/>
                    </a:cubicBezTo>
                    <a:cubicBezTo>
                      <a:pt x="0" y="2"/>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5" name="Freeform 3842"/>
              <p:cNvSpPr>
                <a:spLocks/>
              </p:cNvSpPr>
              <p:nvPr/>
            </p:nvSpPr>
            <p:spPr bwMode="auto">
              <a:xfrm>
                <a:off x="9348788" y="3386138"/>
                <a:ext cx="4763" cy="7937"/>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1"/>
                      <a:pt x="0" y="2"/>
                      <a:pt x="0" y="2"/>
                    </a:cubicBezTo>
                    <a:cubicBezTo>
                      <a:pt x="0" y="2"/>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6" name="Freeform 3843"/>
              <p:cNvSpPr>
                <a:spLocks/>
              </p:cNvSpPr>
              <p:nvPr/>
            </p:nvSpPr>
            <p:spPr bwMode="auto">
              <a:xfrm>
                <a:off x="9337675" y="3408363"/>
                <a:ext cx="4763" cy="7937"/>
              </a:xfrm>
              <a:custGeom>
                <a:avLst/>
                <a:gdLst>
                  <a:gd name="T0" fmla="*/ 0 w 1"/>
                  <a:gd name="T1" fmla="*/ 1 h 2"/>
                  <a:gd name="T2" fmla="*/ 0 w 1"/>
                  <a:gd name="T3" fmla="*/ 2 h 2"/>
                  <a:gd name="T4" fmla="*/ 0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0" y="2"/>
                      <a:pt x="0" y="2"/>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7" name="Freeform 3844"/>
              <p:cNvSpPr>
                <a:spLocks/>
              </p:cNvSpPr>
              <p:nvPr/>
            </p:nvSpPr>
            <p:spPr bwMode="auto">
              <a:xfrm>
                <a:off x="9353550" y="3378200"/>
                <a:ext cx="3175" cy="7937"/>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0" y="2"/>
                      <a:pt x="0" y="2"/>
                    </a:cubicBezTo>
                    <a:cubicBezTo>
                      <a:pt x="0" y="2"/>
                      <a:pt x="0" y="2"/>
                      <a:pt x="0" y="2"/>
                    </a:cubicBezTo>
                    <a:cubicBezTo>
                      <a:pt x="0" y="1"/>
                      <a:pt x="1"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8" name="Freeform 3845"/>
              <p:cNvSpPr>
                <a:spLocks/>
              </p:cNvSpPr>
              <p:nvPr/>
            </p:nvSpPr>
            <p:spPr bwMode="auto">
              <a:xfrm>
                <a:off x="9348788" y="3386138"/>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99" name="Freeform 3846"/>
              <p:cNvSpPr>
                <a:spLocks/>
              </p:cNvSpPr>
              <p:nvPr/>
            </p:nvSpPr>
            <p:spPr bwMode="auto">
              <a:xfrm>
                <a:off x="9342438" y="3394075"/>
                <a:ext cx="6350" cy="6350"/>
              </a:xfrm>
              <a:custGeom>
                <a:avLst/>
                <a:gdLst>
                  <a:gd name="T0" fmla="*/ 0 w 4"/>
                  <a:gd name="T1" fmla="*/ 4 h 4"/>
                  <a:gd name="T2" fmla="*/ 4 w 4"/>
                  <a:gd name="T3" fmla="*/ 0 h 4"/>
                  <a:gd name="T4" fmla="*/ 0 w 4"/>
                  <a:gd name="T5" fmla="*/ 4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4"/>
                    </a:lnTo>
                    <a:lnTo>
                      <a:pt x="0" y="4"/>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0" name="Freeform 3847"/>
              <p:cNvSpPr>
                <a:spLocks/>
              </p:cNvSpPr>
              <p:nvPr/>
            </p:nvSpPr>
            <p:spPr bwMode="auto">
              <a:xfrm>
                <a:off x="9356725" y="3375025"/>
                <a:ext cx="3175" cy="6350"/>
              </a:xfrm>
              <a:custGeom>
                <a:avLst/>
                <a:gdLst>
                  <a:gd name="T0" fmla="*/ 0 w 2"/>
                  <a:gd name="T1" fmla="*/ 2 h 4"/>
                  <a:gd name="T2" fmla="*/ 2 w 2"/>
                  <a:gd name="T3" fmla="*/ 0 h 4"/>
                  <a:gd name="T4" fmla="*/ 0 w 2"/>
                  <a:gd name="T5" fmla="*/ 4 h 4"/>
                  <a:gd name="T6" fmla="*/ 0 w 2"/>
                  <a:gd name="T7" fmla="*/ 2 h 4"/>
                </a:gdLst>
                <a:ahLst/>
                <a:cxnLst>
                  <a:cxn ang="0">
                    <a:pos x="T0" y="T1"/>
                  </a:cxn>
                  <a:cxn ang="0">
                    <a:pos x="T2" y="T3"/>
                  </a:cxn>
                  <a:cxn ang="0">
                    <a:pos x="T4" y="T5"/>
                  </a:cxn>
                  <a:cxn ang="0">
                    <a:pos x="T6" y="T7"/>
                  </a:cxn>
                </a:cxnLst>
                <a:rect l="0" t="0" r="r" b="b"/>
                <a:pathLst>
                  <a:path w="2" h="4">
                    <a:moveTo>
                      <a:pt x="0" y="2"/>
                    </a:moveTo>
                    <a:lnTo>
                      <a:pt x="2" y="0"/>
                    </a:lnTo>
                    <a:lnTo>
                      <a:pt x="0" y="4"/>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1" name="Freeform 3848"/>
              <p:cNvSpPr>
                <a:spLocks/>
              </p:cNvSpPr>
              <p:nvPr/>
            </p:nvSpPr>
            <p:spPr bwMode="auto">
              <a:xfrm>
                <a:off x="9356725" y="3370263"/>
                <a:ext cx="3175" cy="7937"/>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0"/>
                      <a:pt x="1" y="1"/>
                      <a:pt x="0" y="2"/>
                    </a:cubicBezTo>
                    <a:cubicBezTo>
                      <a:pt x="0" y="1"/>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2" name="Freeform 3849"/>
              <p:cNvSpPr>
                <a:spLocks/>
              </p:cNvSpPr>
              <p:nvPr/>
            </p:nvSpPr>
            <p:spPr bwMode="auto">
              <a:xfrm>
                <a:off x="9353550" y="33782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3" name="Freeform 3850"/>
              <p:cNvSpPr>
                <a:spLocks/>
              </p:cNvSpPr>
              <p:nvPr/>
            </p:nvSpPr>
            <p:spPr bwMode="auto">
              <a:xfrm>
                <a:off x="9348788" y="3381375"/>
                <a:ext cx="4763" cy="7937"/>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4" name="Freeform 3851"/>
              <p:cNvSpPr>
                <a:spLocks/>
              </p:cNvSpPr>
              <p:nvPr/>
            </p:nvSpPr>
            <p:spPr bwMode="auto">
              <a:xfrm>
                <a:off x="9348788" y="3389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5" name="Freeform 3852"/>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6" name="Freeform 3853"/>
              <p:cNvSpPr>
                <a:spLocks/>
              </p:cNvSpPr>
              <p:nvPr/>
            </p:nvSpPr>
            <p:spPr bwMode="auto">
              <a:xfrm>
                <a:off x="9337675" y="3397250"/>
                <a:ext cx="7938" cy="7937"/>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2" y="0"/>
                      <a:pt x="1" y="1"/>
                      <a:pt x="0" y="2"/>
                    </a:cubicBezTo>
                    <a:cubicBezTo>
                      <a:pt x="1" y="2"/>
                      <a:pt x="1" y="1"/>
                      <a:pt x="2"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7" name="Freeform 3854"/>
              <p:cNvSpPr>
                <a:spLocks/>
              </p:cNvSpPr>
              <p:nvPr/>
            </p:nvSpPr>
            <p:spPr bwMode="auto">
              <a:xfrm>
                <a:off x="9345613" y="339407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8" name="Rectangle 3855"/>
              <p:cNvSpPr>
                <a:spLocks noChangeArrowheads="1"/>
              </p:cNvSpPr>
              <p:nvPr/>
            </p:nvSpPr>
            <p:spPr bwMode="auto">
              <a:xfrm>
                <a:off x="9345613" y="3397250"/>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09" name="Freeform 3856"/>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0" name="Freeform 3857"/>
              <p:cNvSpPr>
                <a:spLocks/>
              </p:cNvSpPr>
              <p:nvPr/>
            </p:nvSpPr>
            <p:spPr bwMode="auto">
              <a:xfrm>
                <a:off x="9348788" y="3389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1" name="Freeform 3858"/>
              <p:cNvSpPr>
                <a:spLocks/>
              </p:cNvSpPr>
              <p:nvPr/>
            </p:nvSpPr>
            <p:spPr bwMode="auto">
              <a:xfrm>
                <a:off x="9345613" y="3389313"/>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2" name="Freeform 3859"/>
              <p:cNvSpPr>
                <a:spLocks/>
              </p:cNvSpPr>
              <p:nvPr/>
            </p:nvSpPr>
            <p:spPr bwMode="auto">
              <a:xfrm>
                <a:off x="9345613" y="3389313"/>
                <a:ext cx="3175" cy="4762"/>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1" y="0"/>
                      <a:pt x="1" y="0"/>
                      <a:pt x="1" y="0"/>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3" name="Freeform 3860"/>
              <p:cNvSpPr>
                <a:spLocks/>
              </p:cNvSpPr>
              <p:nvPr/>
            </p:nvSpPr>
            <p:spPr bwMode="auto">
              <a:xfrm>
                <a:off x="9348788" y="3381375"/>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4" name="Freeform 3861"/>
              <p:cNvSpPr>
                <a:spLocks/>
              </p:cNvSpPr>
              <p:nvPr/>
            </p:nvSpPr>
            <p:spPr bwMode="auto">
              <a:xfrm>
                <a:off x="9348788" y="3386138"/>
                <a:ext cx="476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5" name="Freeform 3862"/>
              <p:cNvSpPr>
                <a:spLocks/>
              </p:cNvSpPr>
              <p:nvPr/>
            </p:nvSpPr>
            <p:spPr bwMode="auto">
              <a:xfrm>
                <a:off x="9348788" y="3386138"/>
                <a:ext cx="0" cy="3175"/>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6" name="Freeform 3863"/>
              <p:cNvSpPr>
                <a:spLocks/>
              </p:cNvSpPr>
              <p:nvPr/>
            </p:nvSpPr>
            <p:spPr bwMode="auto">
              <a:xfrm>
                <a:off x="9323388" y="3389313"/>
                <a:ext cx="22225" cy="30162"/>
              </a:xfrm>
              <a:custGeom>
                <a:avLst/>
                <a:gdLst>
                  <a:gd name="T0" fmla="*/ 0 w 6"/>
                  <a:gd name="T1" fmla="*/ 8 h 8"/>
                  <a:gd name="T2" fmla="*/ 1 w 6"/>
                  <a:gd name="T3" fmla="*/ 7 h 8"/>
                  <a:gd name="T4" fmla="*/ 6 w 6"/>
                  <a:gd name="T5" fmla="*/ 0 h 8"/>
                  <a:gd name="T6" fmla="*/ 5 w 6"/>
                  <a:gd name="T7" fmla="*/ 2 h 8"/>
                  <a:gd name="T8" fmla="*/ 3 w 6"/>
                  <a:gd name="T9" fmla="*/ 5 h 8"/>
                  <a:gd name="T10" fmla="*/ 4 w 6"/>
                  <a:gd name="T11" fmla="*/ 3 h 8"/>
                  <a:gd name="T12" fmla="*/ 0 w 6"/>
                  <a:gd name="T13" fmla="*/ 8 h 8"/>
                  <a:gd name="T14" fmla="*/ 1 w 6"/>
                  <a:gd name="T15" fmla="*/ 7 h 8"/>
                  <a:gd name="T16" fmla="*/ 0 w 6"/>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8"/>
                    </a:moveTo>
                    <a:cubicBezTo>
                      <a:pt x="1" y="7"/>
                      <a:pt x="2" y="6"/>
                      <a:pt x="1" y="7"/>
                    </a:cubicBezTo>
                    <a:cubicBezTo>
                      <a:pt x="2" y="7"/>
                      <a:pt x="5" y="2"/>
                      <a:pt x="6" y="0"/>
                    </a:cubicBezTo>
                    <a:cubicBezTo>
                      <a:pt x="6" y="1"/>
                      <a:pt x="6" y="1"/>
                      <a:pt x="5" y="2"/>
                    </a:cubicBezTo>
                    <a:cubicBezTo>
                      <a:pt x="4" y="2"/>
                      <a:pt x="4" y="3"/>
                      <a:pt x="3" y="5"/>
                    </a:cubicBezTo>
                    <a:cubicBezTo>
                      <a:pt x="2" y="5"/>
                      <a:pt x="3" y="4"/>
                      <a:pt x="4" y="3"/>
                    </a:cubicBezTo>
                    <a:cubicBezTo>
                      <a:pt x="3" y="5"/>
                      <a:pt x="2" y="6"/>
                      <a:pt x="0" y="8"/>
                    </a:cubicBezTo>
                    <a:cubicBezTo>
                      <a:pt x="1" y="7"/>
                      <a:pt x="1" y="7"/>
                      <a:pt x="1" y="7"/>
                    </a:cubicBezTo>
                    <a:cubicBezTo>
                      <a:pt x="1" y="8"/>
                      <a:pt x="0" y="8"/>
                      <a:pt x="0" y="8"/>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7" name="Freeform 3864"/>
              <p:cNvSpPr>
                <a:spLocks/>
              </p:cNvSpPr>
              <p:nvPr/>
            </p:nvSpPr>
            <p:spPr bwMode="auto">
              <a:xfrm>
                <a:off x="9345613" y="3381375"/>
                <a:ext cx="7938" cy="7937"/>
              </a:xfrm>
              <a:custGeom>
                <a:avLst/>
                <a:gdLst>
                  <a:gd name="T0" fmla="*/ 0 w 2"/>
                  <a:gd name="T1" fmla="*/ 2 h 2"/>
                  <a:gd name="T2" fmla="*/ 0 w 2"/>
                  <a:gd name="T3" fmla="*/ 2 h 2"/>
                  <a:gd name="T4" fmla="*/ 2 w 2"/>
                  <a:gd name="T5" fmla="*/ 0 h 2"/>
                  <a:gd name="T6" fmla="*/ 1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2"/>
                      <a:pt x="0" y="2"/>
                      <a:pt x="0" y="2"/>
                    </a:cubicBezTo>
                    <a:cubicBezTo>
                      <a:pt x="1" y="2"/>
                      <a:pt x="1" y="1"/>
                      <a:pt x="2" y="0"/>
                    </a:cubicBezTo>
                    <a:cubicBezTo>
                      <a:pt x="1" y="1"/>
                      <a:pt x="1" y="1"/>
                      <a:pt x="1" y="2"/>
                    </a:cubicBezTo>
                    <a:cubicBezTo>
                      <a:pt x="0" y="2"/>
                      <a:pt x="0"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8" name="Freeform 3865"/>
              <p:cNvSpPr>
                <a:spLocks/>
              </p:cNvSpPr>
              <p:nvPr/>
            </p:nvSpPr>
            <p:spPr bwMode="auto">
              <a:xfrm>
                <a:off x="9337675" y="3386138"/>
                <a:ext cx="11113" cy="19050"/>
              </a:xfrm>
              <a:custGeom>
                <a:avLst/>
                <a:gdLst>
                  <a:gd name="T0" fmla="*/ 3 w 3"/>
                  <a:gd name="T1" fmla="*/ 1 h 5"/>
                  <a:gd name="T2" fmla="*/ 0 w 3"/>
                  <a:gd name="T3" fmla="*/ 5 h 5"/>
                  <a:gd name="T4" fmla="*/ 1 w 3"/>
                  <a:gd name="T5" fmla="*/ 3 h 5"/>
                  <a:gd name="T6" fmla="*/ 2 w 3"/>
                  <a:gd name="T7" fmla="*/ 1 h 5"/>
                  <a:gd name="T8" fmla="*/ 3 w 3"/>
                  <a:gd name="T9" fmla="*/ 1 h 5"/>
                  <a:gd name="T10" fmla="*/ 3 w 3"/>
                  <a:gd name="T11" fmla="*/ 0 h 5"/>
                  <a:gd name="T12" fmla="*/ 3 w 3"/>
                  <a:gd name="T13" fmla="*/ 0 h 5"/>
                  <a:gd name="T14" fmla="*/ 3 w 3"/>
                  <a:gd name="T15" fmla="*/ 0 h 5"/>
                  <a:gd name="T16" fmla="*/ 3 w 3"/>
                  <a:gd name="T17" fmla="*/ 0 h 5"/>
                  <a:gd name="T18" fmla="*/ 3 w 3"/>
                  <a:gd name="T19" fmla="*/ 1 h 5"/>
                  <a:gd name="T20" fmla="*/ 3 w 3"/>
                  <a:gd name="T21" fmla="*/ 1 h 5"/>
                  <a:gd name="T22" fmla="*/ 3 w 3"/>
                  <a:gd name="T23" fmla="*/ 1 h 5"/>
                  <a:gd name="T24" fmla="*/ 3 w 3"/>
                  <a:gd name="T25" fmla="*/ 1 h 5"/>
                  <a:gd name="T26" fmla="*/ 3 w 3"/>
                  <a:gd name="T27" fmla="*/ 0 h 5"/>
                  <a:gd name="T28" fmla="*/ 3 w 3"/>
                  <a:gd name="T29" fmla="*/ 0 h 5"/>
                  <a:gd name="T30" fmla="*/ 2 w 3"/>
                  <a:gd name="T31" fmla="*/ 1 h 5"/>
                  <a:gd name="T32" fmla="*/ 3 w 3"/>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5">
                    <a:moveTo>
                      <a:pt x="3" y="1"/>
                    </a:moveTo>
                    <a:cubicBezTo>
                      <a:pt x="2" y="2"/>
                      <a:pt x="1" y="3"/>
                      <a:pt x="0" y="5"/>
                    </a:cubicBezTo>
                    <a:cubicBezTo>
                      <a:pt x="0" y="5"/>
                      <a:pt x="1" y="3"/>
                      <a:pt x="1" y="3"/>
                    </a:cubicBezTo>
                    <a:cubicBezTo>
                      <a:pt x="1" y="3"/>
                      <a:pt x="2" y="2"/>
                      <a:pt x="2" y="1"/>
                    </a:cubicBezTo>
                    <a:cubicBezTo>
                      <a:pt x="3" y="1"/>
                      <a:pt x="3" y="1"/>
                      <a:pt x="3" y="1"/>
                    </a:cubicBezTo>
                    <a:cubicBezTo>
                      <a:pt x="3" y="1"/>
                      <a:pt x="3" y="1"/>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2" y="1"/>
                      <a:pt x="2" y="1"/>
                      <a:pt x="2" y="1"/>
                    </a:cubicBezTo>
                    <a:cubicBezTo>
                      <a:pt x="2" y="1"/>
                      <a:pt x="2" y="1"/>
                      <a:pt x="3"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19" name="Freeform 3866"/>
              <p:cNvSpPr>
                <a:spLocks/>
              </p:cNvSpPr>
              <p:nvPr/>
            </p:nvSpPr>
            <p:spPr bwMode="auto">
              <a:xfrm>
                <a:off x="9329738" y="34163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0" name="Freeform 3867"/>
              <p:cNvSpPr>
                <a:spLocks/>
              </p:cNvSpPr>
              <p:nvPr/>
            </p:nvSpPr>
            <p:spPr bwMode="auto">
              <a:xfrm>
                <a:off x="9329738" y="3400425"/>
                <a:ext cx="12700" cy="15875"/>
              </a:xfrm>
              <a:custGeom>
                <a:avLst/>
                <a:gdLst>
                  <a:gd name="T0" fmla="*/ 1 w 3"/>
                  <a:gd name="T1" fmla="*/ 4 h 4"/>
                  <a:gd name="T2" fmla="*/ 1 w 3"/>
                  <a:gd name="T3" fmla="*/ 3 h 4"/>
                  <a:gd name="T4" fmla="*/ 0 w 3"/>
                  <a:gd name="T5" fmla="*/ 4 h 4"/>
                  <a:gd name="T6" fmla="*/ 1 w 3"/>
                  <a:gd name="T7" fmla="*/ 2 h 4"/>
                  <a:gd name="T8" fmla="*/ 1 w 3"/>
                  <a:gd name="T9" fmla="*/ 3 h 4"/>
                  <a:gd name="T10" fmla="*/ 3 w 3"/>
                  <a:gd name="T11" fmla="*/ 0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3"/>
                      <a:pt x="1" y="3"/>
                      <a:pt x="1" y="3"/>
                    </a:cubicBezTo>
                    <a:cubicBezTo>
                      <a:pt x="1" y="3"/>
                      <a:pt x="1" y="4"/>
                      <a:pt x="0" y="4"/>
                    </a:cubicBezTo>
                    <a:cubicBezTo>
                      <a:pt x="1" y="4"/>
                      <a:pt x="1" y="3"/>
                      <a:pt x="1" y="2"/>
                    </a:cubicBezTo>
                    <a:cubicBezTo>
                      <a:pt x="1" y="3"/>
                      <a:pt x="1" y="3"/>
                      <a:pt x="1" y="3"/>
                    </a:cubicBezTo>
                    <a:cubicBezTo>
                      <a:pt x="2" y="2"/>
                      <a:pt x="3" y="0"/>
                      <a:pt x="3" y="0"/>
                    </a:cubicBezTo>
                    <a:cubicBezTo>
                      <a:pt x="2" y="1"/>
                      <a:pt x="1" y="2"/>
                      <a:pt x="1" y="4"/>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1" name="Freeform 3868"/>
              <p:cNvSpPr>
                <a:spLocks/>
              </p:cNvSpPr>
              <p:nvPr/>
            </p:nvSpPr>
            <p:spPr bwMode="auto">
              <a:xfrm>
                <a:off x="9334500" y="3405188"/>
                <a:ext cx="3175" cy="6350"/>
              </a:xfrm>
              <a:custGeom>
                <a:avLst/>
                <a:gdLst>
                  <a:gd name="T0" fmla="*/ 1 w 1"/>
                  <a:gd name="T1" fmla="*/ 0 h 2"/>
                  <a:gd name="T2" fmla="*/ 1 w 1"/>
                  <a:gd name="T3" fmla="*/ 0 h 2"/>
                  <a:gd name="T4" fmla="*/ 0 w 1"/>
                  <a:gd name="T5" fmla="*/ 2 h 2"/>
                  <a:gd name="T6" fmla="*/ 0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0"/>
                      <a:pt x="1" y="0"/>
                    </a:cubicBezTo>
                    <a:cubicBezTo>
                      <a:pt x="0" y="2"/>
                      <a:pt x="0" y="2"/>
                      <a:pt x="0" y="2"/>
                    </a:cubicBezTo>
                    <a:cubicBezTo>
                      <a:pt x="0" y="1"/>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2" name="Freeform 3869"/>
              <p:cNvSpPr>
                <a:spLocks/>
              </p:cNvSpPr>
              <p:nvPr/>
            </p:nvSpPr>
            <p:spPr bwMode="auto">
              <a:xfrm>
                <a:off x="9348788" y="3381375"/>
                <a:ext cx="4763" cy="7937"/>
              </a:xfrm>
              <a:custGeom>
                <a:avLst/>
                <a:gdLst>
                  <a:gd name="T0" fmla="*/ 0 w 3"/>
                  <a:gd name="T1" fmla="*/ 3 h 5"/>
                  <a:gd name="T2" fmla="*/ 3 w 3"/>
                  <a:gd name="T3" fmla="*/ 0 h 5"/>
                  <a:gd name="T4" fmla="*/ 0 w 3"/>
                  <a:gd name="T5" fmla="*/ 5 h 5"/>
                  <a:gd name="T6" fmla="*/ 0 w 3"/>
                  <a:gd name="T7" fmla="*/ 3 h 5"/>
                </a:gdLst>
                <a:ahLst/>
                <a:cxnLst>
                  <a:cxn ang="0">
                    <a:pos x="T0" y="T1"/>
                  </a:cxn>
                  <a:cxn ang="0">
                    <a:pos x="T2" y="T3"/>
                  </a:cxn>
                  <a:cxn ang="0">
                    <a:pos x="T4" y="T5"/>
                  </a:cxn>
                  <a:cxn ang="0">
                    <a:pos x="T6" y="T7"/>
                  </a:cxn>
                </a:cxnLst>
                <a:rect l="0" t="0" r="r" b="b"/>
                <a:pathLst>
                  <a:path w="3" h="5">
                    <a:moveTo>
                      <a:pt x="0" y="3"/>
                    </a:moveTo>
                    <a:lnTo>
                      <a:pt x="3" y="0"/>
                    </a:lnTo>
                    <a:lnTo>
                      <a:pt x="0" y="5"/>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3" name="Freeform 3870"/>
              <p:cNvSpPr>
                <a:spLocks/>
              </p:cNvSpPr>
              <p:nvPr/>
            </p:nvSpPr>
            <p:spPr bwMode="auto">
              <a:xfrm>
                <a:off x="9348788" y="3381375"/>
                <a:ext cx="4763" cy="4762"/>
              </a:xfrm>
              <a:custGeom>
                <a:avLst/>
                <a:gdLst>
                  <a:gd name="T0" fmla="*/ 0 w 3"/>
                  <a:gd name="T1" fmla="*/ 3 h 3"/>
                  <a:gd name="T2" fmla="*/ 3 w 3"/>
                  <a:gd name="T3" fmla="*/ 0 h 3"/>
                  <a:gd name="T4" fmla="*/ 0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4" name="Freeform 3871"/>
              <p:cNvSpPr>
                <a:spLocks/>
              </p:cNvSpPr>
              <p:nvPr/>
            </p:nvSpPr>
            <p:spPr bwMode="auto">
              <a:xfrm>
                <a:off x="9269413" y="3416300"/>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5" name="Freeform 3872"/>
              <p:cNvSpPr>
                <a:spLocks/>
              </p:cNvSpPr>
              <p:nvPr/>
            </p:nvSpPr>
            <p:spPr bwMode="auto">
              <a:xfrm>
                <a:off x="9274175" y="3416300"/>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6" name="Freeform 3873"/>
              <p:cNvSpPr>
                <a:spLocks/>
              </p:cNvSpPr>
              <p:nvPr/>
            </p:nvSpPr>
            <p:spPr bwMode="auto">
              <a:xfrm>
                <a:off x="9337675" y="3370263"/>
                <a:ext cx="11113" cy="7937"/>
              </a:xfrm>
              <a:custGeom>
                <a:avLst/>
                <a:gdLst>
                  <a:gd name="T0" fmla="*/ 0 w 3"/>
                  <a:gd name="T1" fmla="*/ 2 h 2"/>
                  <a:gd name="T2" fmla="*/ 2 w 3"/>
                  <a:gd name="T3" fmla="*/ 1 h 2"/>
                  <a:gd name="T4" fmla="*/ 1 w 3"/>
                  <a:gd name="T5" fmla="*/ 2 h 2"/>
                  <a:gd name="T6" fmla="*/ 0 w 3"/>
                  <a:gd name="T7" fmla="*/ 2 h 2"/>
                </a:gdLst>
                <a:ahLst/>
                <a:cxnLst>
                  <a:cxn ang="0">
                    <a:pos x="T0" y="T1"/>
                  </a:cxn>
                  <a:cxn ang="0">
                    <a:pos x="T2" y="T3"/>
                  </a:cxn>
                  <a:cxn ang="0">
                    <a:pos x="T4" y="T5"/>
                  </a:cxn>
                  <a:cxn ang="0">
                    <a:pos x="T6" y="T7"/>
                  </a:cxn>
                </a:cxnLst>
                <a:rect l="0" t="0" r="r" b="b"/>
                <a:pathLst>
                  <a:path w="3" h="2">
                    <a:moveTo>
                      <a:pt x="0" y="2"/>
                    </a:moveTo>
                    <a:cubicBezTo>
                      <a:pt x="1" y="1"/>
                      <a:pt x="3" y="0"/>
                      <a:pt x="2" y="1"/>
                    </a:cubicBezTo>
                    <a:cubicBezTo>
                      <a:pt x="1" y="2"/>
                      <a:pt x="1" y="2"/>
                      <a:pt x="1" y="2"/>
                    </a:cubicBezTo>
                    <a:cubicBezTo>
                      <a:pt x="1" y="2"/>
                      <a:pt x="1" y="2"/>
                      <a:pt x="0"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7" name="Freeform 3874"/>
              <p:cNvSpPr>
                <a:spLocks/>
              </p:cNvSpPr>
              <p:nvPr/>
            </p:nvSpPr>
            <p:spPr bwMode="auto">
              <a:xfrm>
                <a:off x="9304338" y="3397250"/>
                <a:ext cx="3175" cy="7937"/>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0" y="2"/>
                      <a:pt x="0" y="2"/>
                      <a:pt x="0" y="2"/>
                    </a:cubicBezTo>
                    <a:cubicBezTo>
                      <a:pt x="1" y="1"/>
                      <a:pt x="1" y="1"/>
                      <a:pt x="1" y="0"/>
                    </a:cubicBezTo>
                    <a:cubicBezTo>
                      <a:pt x="1" y="1"/>
                      <a:pt x="1" y="1"/>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8" name="Freeform 3875"/>
              <p:cNvSpPr>
                <a:spLocks/>
              </p:cNvSpPr>
              <p:nvPr/>
            </p:nvSpPr>
            <p:spPr bwMode="auto">
              <a:xfrm>
                <a:off x="9285288" y="3416300"/>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29" name="Freeform 3876"/>
              <p:cNvSpPr>
                <a:spLocks/>
              </p:cNvSpPr>
              <p:nvPr/>
            </p:nvSpPr>
            <p:spPr bwMode="auto">
              <a:xfrm>
                <a:off x="9258300" y="3411538"/>
                <a:ext cx="4763" cy="476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0" name="Freeform 3877"/>
              <p:cNvSpPr>
                <a:spLocks/>
              </p:cNvSpPr>
              <p:nvPr/>
            </p:nvSpPr>
            <p:spPr bwMode="auto">
              <a:xfrm>
                <a:off x="9342438" y="3381375"/>
                <a:ext cx="3175" cy="7937"/>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1" y="0"/>
                      <a:pt x="1" y="0"/>
                      <a:pt x="1" y="0"/>
                    </a:cubicBezTo>
                    <a:cubicBezTo>
                      <a:pt x="0" y="1"/>
                      <a:pt x="0" y="2"/>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1" name="Freeform 3878"/>
              <p:cNvSpPr>
                <a:spLocks/>
              </p:cNvSpPr>
              <p:nvPr/>
            </p:nvSpPr>
            <p:spPr bwMode="auto">
              <a:xfrm>
                <a:off x="9323388" y="3375025"/>
                <a:ext cx="317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2" name="Freeform 3879"/>
              <p:cNvSpPr>
                <a:spLocks/>
              </p:cNvSpPr>
              <p:nvPr/>
            </p:nvSpPr>
            <p:spPr bwMode="auto">
              <a:xfrm>
                <a:off x="9345613" y="3378200"/>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1" y="0"/>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3" name="Freeform 3880"/>
              <p:cNvSpPr>
                <a:spLocks/>
              </p:cNvSpPr>
              <p:nvPr/>
            </p:nvSpPr>
            <p:spPr bwMode="auto">
              <a:xfrm>
                <a:off x="9255125"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4" name="Freeform 3881"/>
              <p:cNvSpPr>
                <a:spLocks/>
              </p:cNvSpPr>
              <p:nvPr/>
            </p:nvSpPr>
            <p:spPr bwMode="auto">
              <a:xfrm>
                <a:off x="9318625" y="3363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5" name="Rectangle 3882"/>
              <p:cNvSpPr>
                <a:spLocks noChangeArrowheads="1"/>
              </p:cNvSpPr>
              <p:nvPr/>
            </p:nvSpPr>
            <p:spPr bwMode="auto">
              <a:xfrm>
                <a:off x="9348788" y="3381375"/>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6" name="Freeform 3883"/>
              <p:cNvSpPr>
                <a:spLocks/>
              </p:cNvSpPr>
              <p:nvPr/>
            </p:nvSpPr>
            <p:spPr bwMode="auto">
              <a:xfrm>
                <a:off x="9329738" y="3405188"/>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7" name="Freeform 3884"/>
              <p:cNvSpPr>
                <a:spLocks/>
              </p:cNvSpPr>
              <p:nvPr/>
            </p:nvSpPr>
            <p:spPr bwMode="auto">
              <a:xfrm>
                <a:off x="9318625" y="341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8" name="Freeform 3885"/>
              <p:cNvSpPr>
                <a:spLocks/>
              </p:cNvSpPr>
              <p:nvPr/>
            </p:nvSpPr>
            <p:spPr bwMode="auto">
              <a:xfrm>
                <a:off x="9345613" y="3381375"/>
                <a:ext cx="3175" cy="476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9" name="Freeform 3886"/>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0" name="Freeform 3887"/>
              <p:cNvSpPr>
                <a:spLocks/>
              </p:cNvSpPr>
              <p:nvPr/>
            </p:nvSpPr>
            <p:spPr bwMode="auto">
              <a:xfrm>
                <a:off x="9348788" y="3381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1" name="Freeform 3888"/>
              <p:cNvSpPr>
                <a:spLocks/>
              </p:cNvSpPr>
              <p:nvPr/>
            </p:nvSpPr>
            <p:spPr bwMode="auto">
              <a:xfrm>
                <a:off x="9274175" y="3389313"/>
                <a:ext cx="317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2" name="Freeform 3889"/>
              <p:cNvSpPr>
                <a:spLocks/>
              </p:cNvSpPr>
              <p:nvPr/>
            </p:nvSpPr>
            <p:spPr bwMode="auto">
              <a:xfrm>
                <a:off x="9293225"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3" name="Freeform 3890"/>
              <p:cNvSpPr>
                <a:spLocks/>
              </p:cNvSpPr>
              <p:nvPr/>
            </p:nvSpPr>
            <p:spPr bwMode="auto">
              <a:xfrm>
                <a:off x="9288463" y="3411538"/>
                <a:ext cx="15875" cy="19050"/>
              </a:xfrm>
              <a:custGeom>
                <a:avLst/>
                <a:gdLst>
                  <a:gd name="T0" fmla="*/ 0 w 4"/>
                  <a:gd name="T1" fmla="*/ 5 h 5"/>
                  <a:gd name="T2" fmla="*/ 1 w 4"/>
                  <a:gd name="T3" fmla="*/ 4 h 5"/>
                  <a:gd name="T4" fmla="*/ 4 w 4"/>
                  <a:gd name="T5" fmla="*/ 0 h 5"/>
                  <a:gd name="T6" fmla="*/ 0 w 4"/>
                  <a:gd name="T7" fmla="*/ 5 h 5"/>
                </a:gdLst>
                <a:ahLst/>
                <a:cxnLst>
                  <a:cxn ang="0">
                    <a:pos x="T0" y="T1"/>
                  </a:cxn>
                  <a:cxn ang="0">
                    <a:pos x="T2" y="T3"/>
                  </a:cxn>
                  <a:cxn ang="0">
                    <a:pos x="T4" y="T5"/>
                  </a:cxn>
                  <a:cxn ang="0">
                    <a:pos x="T6" y="T7"/>
                  </a:cxn>
                </a:cxnLst>
                <a:rect l="0" t="0" r="r" b="b"/>
                <a:pathLst>
                  <a:path w="4" h="5">
                    <a:moveTo>
                      <a:pt x="0" y="5"/>
                    </a:moveTo>
                    <a:cubicBezTo>
                      <a:pt x="1" y="3"/>
                      <a:pt x="1" y="4"/>
                      <a:pt x="1" y="4"/>
                    </a:cubicBezTo>
                    <a:cubicBezTo>
                      <a:pt x="4" y="0"/>
                      <a:pt x="4" y="0"/>
                      <a:pt x="4" y="0"/>
                    </a:cubicBezTo>
                    <a:lnTo>
                      <a:pt x="0" y="5"/>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4" name="Freeform 3891"/>
              <p:cNvSpPr>
                <a:spLocks noEditPoints="1"/>
              </p:cNvSpPr>
              <p:nvPr/>
            </p:nvSpPr>
            <p:spPr bwMode="auto">
              <a:xfrm>
                <a:off x="9247188" y="3359150"/>
                <a:ext cx="109538" cy="82550"/>
              </a:xfrm>
              <a:custGeom>
                <a:avLst/>
                <a:gdLst>
                  <a:gd name="T0" fmla="*/ 6 w 29"/>
                  <a:gd name="T1" fmla="*/ 15 h 22"/>
                  <a:gd name="T2" fmla="*/ 8 w 29"/>
                  <a:gd name="T3" fmla="*/ 15 h 22"/>
                  <a:gd name="T4" fmla="*/ 6 w 29"/>
                  <a:gd name="T5" fmla="*/ 17 h 22"/>
                  <a:gd name="T6" fmla="*/ 8 w 29"/>
                  <a:gd name="T7" fmla="*/ 16 h 22"/>
                  <a:gd name="T8" fmla="*/ 9 w 29"/>
                  <a:gd name="T9" fmla="*/ 16 h 22"/>
                  <a:gd name="T10" fmla="*/ 16 w 29"/>
                  <a:gd name="T11" fmla="*/ 11 h 22"/>
                  <a:gd name="T12" fmla="*/ 15 w 29"/>
                  <a:gd name="T13" fmla="*/ 12 h 22"/>
                  <a:gd name="T14" fmla="*/ 11 w 29"/>
                  <a:gd name="T15" fmla="*/ 16 h 22"/>
                  <a:gd name="T16" fmla="*/ 12 w 29"/>
                  <a:gd name="T17" fmla="*/ 16 h 22"/>
                  <a:gd name="T18" fmla="*/ 12 w 29"/>
                  <a:gd name="T19" fmla="*/ 16 h 22"/>
                  <a:gd name="T20" fmla="*/ 12 w 29"/>
                  <a:gd name="T21" fmla="*/ 18 h 22"/>
                  <a:gd name="T22" fmla="*/ 12 w 29"/>
                  <a:gd name="T23" fmla="*/ 19 h 22"/>
                  <a:gd name="T24" fmla="*/ 21 w 29"/>
                  <a:gd name="T25" fmla="*/ 10 h 22"/>
                  <a:gd name="T26" fmla="*/ 14 w 29"/>
                  <a:gd name="T27" fmla="*/ 18 h 22"/>
                  <a:gd name="T28" fmla="*/ 13 w 29"/>
                  <a:gd name="T29" fmla="*/ 19 h 22"/>
                  <a:gd name="T30" fmla="*/ 14 w 29"/>
                  <a:gd name="T31" fmla="*/ 19 h 22"/>
                  <a:gd name="T32" fmla="*/ 17 w 29"/>
                  <a:gd name="T33" fmla="*/ 18 h 22"/>
                  <a:gd name="T34" fmla="*/ 22 w 29"/>
                  <a:gd name="T35" fmla="*/ 12 h 22"/>
                  <a:gd name="T36" fmla="*/ 19 w 29"/>
                  <a:gd name="T37" fmla="*/ 16 h 22"/>
                  <a:gd name="T38" fmla="*/ 23 w 29"/>
                  <a:gd name="T39" fmla="*/ 12 h 22"/>
                  <a:gd name="T40" fmla="*/ 28 w 29"/>
                  <a:gd name="T41" fmla="*/ 6 h 22"/>
                  <a:gd name="T42" fmla="*/ 26 w 29"/>
                  <a:gd name="T43" fmla="*/ 8 h 22"/>
                  <a:gd name="T44" fmla="*/ 27 w 29"/>
                  <a:gd name="T45" fmla="*/ 6 h 22"/>
                  <a:gd name="T46" fmla="*/ 26 w 29"/>
                  <a:gd name="T47" fmla="*/ 5 h 22"/>
                  <a:gd name="T48" fmla="*/ 24 w 29"/>
                  <a:gd name="T49" fmla="*/ 7 h 22"/>
                  <a:gd name="T50" fmla="*/ 24 w 29"/>
                  <a:gd name="T51" fmla="*/ 5 h 22"/>
                  <a:gd name="T52" fmla="*/ 22 w 29"/>
                  <a:gd name="T53" fmla="*/ 8 h 22"/>
                  <a:gd name="T54" fmla="*/ 20 w 29"/>
                  <a:gd name="T55" fmla="*/ 9 h 22"/>
                  <a:gd name="T56" fmla="*/ 21 w 29"/>
                  <a:gd name="T57" fmla="*/ 7 h 22"/>
                  <a:gd name="T58" fmla="*/ 19 w 29"/>
                  <a:gd name="T59" fmla="*/ 8 h 22"/>
                  <a:gd name="T60" fmla="*/ 19 w 29"/>
                  <a:gd name="T61" fmla="*/ 7 h 22"/>
                  <a:gd name="T62" fmla="*/ 18 w 29"/>
                  <a:gd name="T63" fmla="*/ 8 h 22"/>
                  <a:gd name="T64" fmla="*/ 19 w 29"/>
                  <a:gd name="T65" fmla="*/ 5 h 22"/>
                  <a:gd name="T66" fmla="*/ 20 w 29"/>
                  <a:gd name="T67" fmla="*/ 4 h 22"/>
                  <a:gd name="T68" fmla="*/ 20 w 29"/>
                  <a:gd name="T69" fmla="*/ 3 h 22"/>
                  <a:gd name="T70" fmla="*/ 18 w 29"/>
                  <a:gd name="T71" fmla="*/ 4 h 22"/>
                  <a:gd name="T72" fmla="*/ 21 w 29"/>
                  <a:gd name="T73" fmla="*/ 2 h 22"/>
                  <a:gd name="T74" fmla="*/ 20 w 29"/>
                  <a:gd name="T75" fmla="*/ 2 h 22"/>
                  <a:gd name="T76" fmla="*/ 20 w 29"/>
                  <a:gd name="T77" fmla="*/ 2 h 22"/>
                  <a:gd name="T78" fmla="*/ 18 w 29"/>
                  <a:gd name="T79" fmla="*/ 1 h 22"/>
                  <a:gd name="T80" fmla="*/ 16 w 29"/>
                  <a:gd name="T81" fmla="*/ 1 h 22"/>
                  <a:gd name="T82" fmla="*/ 5 w 29"/>
                  <a:gd name="T83" fmla="*/ 3 h 22"/>
                  <a:gd name="T84" fmla="*/ 4 w 29"/>
                  <a:gd name="T85" fmla="*/ 5 h 22"/>
                  <a:gd name="T86" fmla="*/ 3 w 29"/>
                  <a:gd name="T87" fmla="*/ 6 h 22"/>
                  <a:gd name="T88" fmla="*/ 3 w 29"/>
                  <a:gd name="T89" fmla="*/ 7 h 22"/>
                  <a:gd name="T90" fmla="*/ 7 w 29"/>
                  <a:gd name="T91" fmla="*/ 7 h 22"/>
                  <a:gd name="T92" fmla="*/ 7 w 29"/>
                  <a:gd name="T93" fmla="*/ 8 h 22"/>
                  <a:gd name="T94" fmla="*/ 6 w 29"/>
                  <a:gd name="T95" fmla="*/ 9 h 22"/>
                  <a:gd name="T96" fmla="*/ 3 w 29"/>
                  <a:gd name="T97" fmla="*/ 12 h 22"/>
                  <a:gd name="T98" fmla="*/ 8 w 29"/>
                  <a:gd name="T99" fmla="*/ 10 h 22"/>
                  <a:gd name="T100" fmla="*/ 7 w 29"/>
                  <a:gd name="T101" fmla="*/ 11 h 22"/>
                  <a:gd name="T102" fmla="*/ 5 w 29"/>
                  <a:gd name="T103" fmla="*/ 13 h 22"/>
                  <a:gd name="T104" fmla="*/ 5 w 29"/>
                  <a:gd name="T105" fmla="*/ 14 h 22"/>
                  <a:gd name="T106" fmla="*/ 6 w 29"/>
                  <a:gd name="T107" fmla="*/ 15 h 22"/>
                  <a:gd name="T108" fmla="*/ 13 w 29"/>
                  <a:gd name="T109" fmla="*/ 14 h 22"/>
                  <a:gd name="T110" fmla="*/ 26 w 29"/>
                  <a:gd name="T11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 h="22">
                    <a:moveTo>
                      <a:pt x="6" y="15"/>
                    </a:moveTo>
                    <a:cubicBezTo>
                      <a:pt x="5" y="16"/>
                      <a:pt x="5" y="16"/>
                      <a:pt x="5" y="16"/>
                    </a:cubicBezTo>
                    <a:cubicBezTo>
                      <a:pt x="3" y="17"/>
                      <a:pt x="3" y="16"/>
                      <a:pt x="2" y="18"/>
                    </a:cubicBezTo>
                    <a:cubicBezTo>
                      <a:pt x="6" y="15"/>
                      <a:pt x="2" y="18"/>
                      <a:pt x="7" y="15"/>
                    </a:cubicBezTo>
                    <a:cubicBezTo>
                      <a:pt x="6" y="15"/>
                      <a:pt x="6" y="15"/>
                      <a:pt x="6" y="15"/>
                    </a:cubicBezTo>
                    <a:cubicBezTo>
                      <a:pt x="6" y="15"/>
                      <a:pt x="6" y="16"/>
                      <a:pt x="6" y="15"/>
                    </a:cubicBezTo>
                    <a:cubicBezTo>
                      <a:pt x="4" y="17"/>
                      <a:pt x="9" y="13"/>
                      <a:pt x="8" y="14"/>
                    </a:cubicBezTo>
                    <a:cubicBezTo>
                      <a:pt x="8" y="14"/>
                      <a:pt x="7" y="15"/>
                      <a:pt x="7" y="15"/>
                    </a:cubicBezTo>
                    <a:cubicBezTo>
                      <a:pt x="8" y="14"/>
                      <a:pt x="8" y="14"/>
                      <a:pt x="8" y="14"/>
                    </a:cubicBezTo>
                    <a:cubicBezTo>
                      <a:pt x="8" y="14"/>
                      <a:pt x="7" y="15"/>
                      <a:pt x="7" y="15"/>
                    </a:cubicBezTo>
                    <a:cubicBezTo>
                      <a:pt x="8" y="15"/>
                      <a:pt x="8" y="15"/>
                      <a:pt x="8" y="15"/>
                    </a:cubicBezTo>
                    <a:cubicBezTo>
                      <a:pt x="8" y="15"/>
                      <a:pt x="8" y="15"/>
                      <a:pt x="8" y="15"/>
                    </a:cubicBezTo>
                    <a:cubicBezTo>
                      <a:pt x="8" y="14"/>
                      <a:pt x="9" y="14"/>
                      <a:pt x="10" y="13"/>
                    </a:cubicBezTo>
                    <a:cubicBezTo>
                      <a:pt x="9" y="14"/>
                      <a:pt x="9" y="14"/>
                      <a:pt x="9" y="14"/>
                    </a:cubicBezTo>
                    <a:cubicBezTo>
                      <a:pt x="10" y="13"/>
                      <a:pt x="10" y="13"/>
                      <a:pt x="10" y="13"/>
                    </a:cubicBezTo>
                    <a:cubicBezTo>
                      <a:pt x="9" y="14"/>
                      <a:pt x="8" y="15"/>
                      <a:pt x="8" y="15"/>
                    </a:cubicBezTo>
                    <a:cubicBezTo>
                      <a:pt x="4" y="18"/>
                      <a:pt x="9" y="14"/>
                      <a:pt x="7" y="16"/>
                    </a:cubicBezTo>
                    <a:cubicBezTo>
                      <a:pt x="6" y="17"/>
                      <a:pt x="6" y="17"/>
                      <a:pt x="6" y="17"/>
                    </a:cubicBezTo>
                    <a:cubicBezTo>
                      <a:pt x="4" y="19"/>
                      <a:pt x="5" y="18"/>
                      <a:pt x="3" y="19"/>
                    </a:cubicBezTo>
                    <a:cubicBezTo>
                      <a:pt x="4" y="19"/>
                      <a:pt x="7" y="16"/>
                      <a:pt x="8" y="15"/>
                    </a:cubicBezTo>
                    <a:cubicBezTo>
                      <a:pt x="8" y="15"/>
                      <a:pt x="8" y="16"/>
                      <a:pt x="8" y="15"/>
                    </a:cubicBezTo>
                    <a:cubicBezTo>
                      <a:pt x="7" y="16"/>
                      <a:pt x="7" y="16"/>
                      <a:pt x="7" y="16"/>
                    </a:cubicBezTo>
                    <a:cubicBezTo>
                      <a:pt x="6" y="18"/>
                      <a:pt x="6" y="18"/>
                      <a:pt x="6" y="18"/>
                    </a:cubicBezTo>
                    <a:cubicBezTo>
                      <a:pt x="6" y="17"/>
                      <a:pt x="7" y="16"/>
                      <a:pt x="8" y="16"/>
                    </a:cubicBezTo>
                    <a:cubicBezTo>
                      <a:pt x="8" y="16"/>
                      <a:pt x="6" y="17"/>
                      <a:pt x="5" y="18"/>
                    </a:cubicBezTo>
                    <a:cubicBezTo>
                      <a:pt x="5" y="19"/>
                      <a:pt x="8" y="16"/>
                      <a:pt x="8" y="16"/>
                    </a:cubicBezTo>
                    <a:cubicBezTo>
                      <a:pt x="7" y="17"/>
                      <a:pt x="8" y="16"/>
                      <a:pt x="9" y="15"/>
                    </a:cubicBezTo>
                    <a:cubicBezTo>
                      <a:pt x="9" y="16"/>
                      <a:pt x="8" y="16"/>
                      <a:pt x="8" y="17"/>
                    </a:cubicBezTo>
                    <a:cubicBezTo>
                      <a:pt x="9" y="16"/>
                      <a:pt x="9" y="16"/>
                      <a:pt x="9" y="16"/>
                    </a:cubicBezTo>
                    <a:cubicBezTo>
                      <a:pt x="9" y="16"/>
                      <a:pt x="9" y="16"/>
                      <a:pt x="9" y="16"/>
                    </a:cubicBezTo>
                    <a:cubicBezTo>
                      <a:pt x="9" y="16"/>
                      <a:pt x="11" y="15"/>
                      <a:pt x="11" y="14"/>
                    </a:cubicBezTo>
                    <a:cubicBezTo>
                      <a:pt x="13" y="12"/>
                      <a:pt x="8" y="17"/>
                      <a:pt x="11" y="15"/>
                    </a:cubicBezTo>
                    <a:cubicBezTo>
                      <a:pt x="10" y="15"/>
                      <a:pt x="10" y="16"/>
                      <a:pt x="9" y="17"/>
                    </a:cubicBezTo>
                    <a:cubicBezTo>
                      <a:pt x="10" y="15"/>
                      <a:pt x="10" y="16"/>
                      <a:pt x="12" y="14"/>
                    </a:cubicBezTo>
                    <a:cubicBezTo>
                      <a:pt x="11" y="15"/>
                      <a:pt x="11" y="15"/>
                      <a:pt x="11" y="15"/>
                    </a:cubicBezTo>
                    <a:cubicBezTo>
                      <a:pt x="12" y="14"/>
                      <a:pt x="14" y="12"/>
                      <a:pt x="16" y="11"/>
                    </a:cubicBezTo>
                    <a:cubicBezTo>
                      <a:pt x="16" y="11"/>
                      <a:pt x="17" y="10"/>
                      <a:pt x="17" y="10"/>
                    </a:cubicBezTo>
                    <a:cubicBezTo>
                      <a:pt x="18" y="9"/>
                      <a:pt x="18" y="9"/>
                      <a:pt x="18" y="9"/>
                    </a:cubicBezTo>
                    <a:cubicBezTo>
                      <a:pt x="18" y="9"/>
                      <a:pt x="17" y="10"/>
                      <a:pt x="16" y="10"/>
                    </a:cubicBezTo>
                    <a:cubicBezTo>
                      <a:pt x="17" y="10"/>
                      <a:pt x="17" y="10"/>
                      <a:pt x="17" y="10"/>
                    </a:cubicBezTo>
                    <a:cubicBezTo>
                      <a:pt x="16" y="11"/>
                      <a:pt x="15" y="12"/>
                      <a:pt x="14" y="13"/>
                    </a:cubicBezTo>
                    <a:cubicBezTo>
                      <a:pt x="14" y="12"/>
                      <a:pt x="15" y="12"/>
                      <a:pt x="15" y="12"/>
                    </a:cubicBezTo>
                    <a:cubicBezTo>
                      <a:pt x="14" y="13"/>
                      <a:pt x="13" y="14"/>
                      <a:pt x="12" y="15"/>
                    </a:cubicBezTo>
                    <a:cubicBezTo>
                      <a:pt x="12" y="15"/>
                      <a:pt x="12" y="14"/>
                      <a:pt x="12" y="14"/>
                    </a:cubicBezTo>
                    <a:cubicBezTo>
                      <a:pt x="12" y="15"/>
                      <a:pt x="12" y="15"/>
                      <a:pt x="11" y="15"/>
                    </a:cubicBezTo>
                    <a:cubicBezTo>
                      <a:pt x="11" y="15"/>
                      <a:pt x="12" y="15"/>
                      <a:pt x="12" y="14"/>
                    </a:cubicBezTo>
                    <a:cubicBezTo>
                      <a:pt x="10" y="16"/>
                      <a:pt x="10" y="16"/>
                      <a:pt x="10" y="16"/>
                    </a:cubicBezTo>
                    <a:cubicBezTo>
                      <a:pt x="11" y="16"/>
                      <a:pt x="11" y="16"/>
                      <a:pt x="11" y="16"/>
                    </a:cubicBezTo>
                    <a:cubicBezTo>
                      <a:pt x="10" y="17"/>
                      <a:pt x="10" y="17"/>
                      <a:pt x="10" y="17"/>
                    </a:cubicBezTo>
                    <a:cubicBezTo>
                      <a:pt x="12" y="15"/>
                      <a:pt x="15" y="12"/>
                      <a:pt x="16" y="12"/>
                    </a:cubicBezTo>
                    <a:cubicBezTo>
                      <a:pt x="15" y="13"/>
                      <a:pt x="14" y="14"/>
                      <a:pt x="12" y="16"/>
                    </a:cubicBezTo>
                    <a:cubicBezTo>
                      <a:pt x="14" y="14"/>
                      <a:pt x="11" y="16"/>
                      <a:pt x="11" y="16"/>
                    </a:cubicBezTo>
                    <a:cubicBezTo>
                      <a:pt x="11" y="16"/>
                      <a:pt x="10" y="17"/>
                      <a:pt x="10" y="17"/>
                    </a:cubicBezTo>
                    <a:cubicBezTo>
                      <a:pt x="12" y="16"/>
                      <a:pt x="12" y="16"/>
                      <a:pt x="12" y="16"/>
                    </a:cubicBezTo>
                    <a:cubicBezTo>
                      <a:pt x="10" y="17"/>
                      <a:pt x="11" y="17"/>
                      <a:pt x="10" y="17"/>
                    </a:cubicBezTo>
                    <a:cubicBezTo>
                      <a:pt x="13" y="15"/>
                      <a:pt x="12" y="16"/>
                      <a:pt x="13" y="15"/>
                    </a:cubicBezTo>
                    <a:cubicBezTo>
                      <a:pt x="12" y="16"/>
                      <a:pt x="11" y="17"/>
                      <a:pt x="11" y="17"/>
                    </a:cubicBezTo>
                    <a:cubicBezTo>
                      <a:pt x="9" y="19"/>
                      <a:pt x="15" y="13"/>
                      <a:pt x="13" y="15"/>
                    </a:cubicBezTo>
                    <a:cubicBezTo>
                      <a:pt x="13" y="15"/>
                      <a:pt x="13" y="15"/>
                      <a:pt x="13" y="16"/>
                    </a:cubicBezTo>
                    <a:cubicBezTo>
                      <a:pt x="14" y="15"/>
                      <a:pt x="13" y="15"/>
                      <a:pt x="12" y="16"/>
                    </a:cubicBezTo>
                    <a:cubicBezTo>
                      <a:pt x="12" y="16"/>
                      <a:pt x="12" y="16"/>
                      <a:pt x="12" y="16"/>
                    </a:cubicBezTo>
                    <a:cubicBezTo>
                      <a:pt x="12" y="17"/>
                      <a:pt x="12" y="17"/>
                      <a:pt x="15" y="14"/>
                    </a:cubicBezTo>
                    <a:cubicBezTo>
                      <a:pt x="15" y="15"/>
                      <a:pt x="12" y="17"/>
                      <a:pt x="11" y="18"/>
                    </a:cubicBezTo>
                    <a:cubicBezTo>
                      <a:pt x="20" y="10"/>
                      <a:pt x="20" y="10"/>
                      <a:pt x="20" y="10"/>
                    </a:cubicBezTo>
                    <a:cubicBezTo>
                      <a:pt x="18" y="12"/>
                      <a:pt x="13" y="17"/>
                      <a:pt x="12" y="18"/>
                    </a:cubicBezTo>
                    <a:cubicBezTo>
                      <a:pt x="11" y="18"/>
                      <a:pt x="11" y="19"/>
                      <a:pt x="12" y="18"/>
                    </a:cubicBezTo>
                    <a:cubicBezTo>
                      <a:pt x="12" y="18"/>
                      <a:pt x="15" y="15"/>
                      <a:pt x="15" y="15"/>
                    </a:cubicBezTo>
                    <a:cubicBezTo>
                      <a:pt x="13" y="17"/>
                      <a:pt x="14" y="16"/>
                      <a:pt x="12" y="18"/>
                    </a:cubicBezTo>
                    <a:cubicBezTo>
                      <a:pt x="12" y="18"/>
                      <a:pt x="16" y="14"/>
                      <a:pt x="15" y="14"/>
                    </a:cubicBezTo>
                    <a:cubicBezTo>
                      <a:pt x="15" y="15"/>
                      <a:pt x="12" y="18"/>
                      <a:pt x="12" y="18"/>
                    </a:cubicBezTo>
                    <a:cubicBezTo>
                      <a:pt x="15" y="15"/>
                      <a:pt x="15" y="15"/>
                      <a:pt x="15" y="15"/>
                    </a:cubicBezTo>
                    <a:cubicBezTo>
                      <a:pt x="15" y="15"/>
                      <a:pt x="13" y="18"/>
                      <a:pt x="12" y="19"/>
                    </a:cubicBezTo>
                    <a:cubicBezTo>
                      <a:pt x="12" y="18"/>
                      <a:pt x="12" y="19"/>
                      <a:pt x="12" y="19"/>
                    </a:cubicBezTo>
                    <a:cubicBezTo>
                      <a:pt x="13" y="18"/>
                      <a:pt x="13" y="18"/>
                      <a:pt x="13" y="18"/>
                    </a:cubicBezTo>
                    <a:cubicBezTo>
                      <a:pt x="12" y="18"/>
                      <a:pt x="17" y="13"/>
                      <a:pt x="17" y="13"/>
                    </a:cubicBezTo>
                    <a:cubicBezTo>
                      <a:pt x="17" y="14"/>
                      <a:pt x="13" y="18"/>
                      <a:pt x="13" y="18"/>
                    </a:cubicBezTo>
                    <a:cubicBezTo>
                      <a:pt x="15" y="16"/>
                      <a:pt x="21" y="10"/>
                      <a:pt x="22" y="9"/>
                    </a:cubicBezTo>
                    <a:cubicBezTo>
                      <a:pt x="21" y="10"/>
                      <a:pt x="21" y="10"/>
                      <a:pt x="21" y="10"/>
                    </a:cubicBezTo>
                    <a:cubicBezTo>
                      <a:pt x="22" y="9"/>
                      <a:pt x="22" y="9"/>
                      <a:pt x="22" y="9"/>
                    </a:cubicBezTo>
                    <a:cubicBezTo>
                      <a:pt x="20" y="11"/>
                      <a:pt x="15" y="17"/>
                      <a:pt x="13" y="19"/>
                    </a:cubicBezTo>
                    <a:cubicBezTo>
                      <a:pt x="12" y="19"/>
                      <a:pt x="12" y="20"/>
                      <a:pt x="12" y="20"/>
                    </a:cubicBezTo>
                    <a:cubicBezTo>
                      <a:pt x="11" y="21"/>
                      <a:pt x="11" y="21"/>
                      <a:pt x="10" y="21"/>
                    </a:cubicBezTo>
                    <a:cubicBezTo>
                      <a:pt x="10" y="22"/>
                      <a:pt x="10" y="22"/>
                      <a:pt x="10" y="22"/>
                    </a:cubicBezTo>
                    <a:cubicBezTo>
                      <a:pt x="12" y="20"/>
                      <a:pt x="12" y="20"/>
                      <a:pt x="14" y="18"/>
                    </a:cubicBezTo>
                    <a:cubicBezTo>
                      <a:pt x="11" y="20"/>
                      <a:pt x="11" y="20"/>
                      <a:pt x="11" y="20"/>
                    </a:cubicBezTo>
                    <a:cubicBezTo>
                      <a:pt x="13" y="18"/>
                      <a:pt x="17" y="15"/>
                      <a:pt x="16" y="15"/>
                    </a:cubicBezTo>
                    <a:cubicBezTo>
                      <a:pt x="16" y="16"/>
                      <a:pt x="13" y="19"/>
                      <a:pt x="13" y="19"/>
                    </a:cubicBezTo>
                    <a:cubicBezTo>
                      <a:pt x="13" y="19"/>
                      <a:pt x="14" y="18"/>
                      <a:pt x="14" y="19"/>
                    </a:cubicBezTo>
                    <a:cubicBezTo>
                      <a:pt x="13" y="20"/>
                      <a:pt x="13" y="20"/>
                      <a:pt x="13" y="20"/>
                    </a:cubicBezTo>
                    <a:cubicBezTo>
                      <a:pt x="12" y="21"/>
                      <a:pt x="15" y="17"/>
                      <a:pt x="13" y="19"/>
                    </a:cubicBezTo>
                    <a:cubicBezTo>
                      <a:pt x="13" y="19"/>
                      <a:pt x="11" y="22"/>
                      <a:pt x="12" y="21"/>
                    </a:cubicBezTo>
                    <a:cubicBezTo>
                      <a:pt x="14" y="18"/>
                      <a:pt x="20" y="11"/>
                      <a:pt x="22" y="9"/>
                    </a:cubicBezTo>
                    <a:cubicBezTo>
                      <a:pt x="22" y="10"/>
                      <a:pt x="20" y="12"/>
                      <a:pt x="19" y="13"/>
                    </a:cubicBezTo>
                    <a:cubicBezTo>
                      <a:pt x="18" y="15"/>
                      <a:pt x="16" y="17"/>
                      <a:pt x="14" y="19"/>
                    </a:cubicBezTo>
                    <a:cubicBezTo>
                      <a:pt x="15" y="18"/>
                      <a:pt x="15" y="18"/>
                      <a:pt x="15" y="17"/>
                    </a:cubicBezTo>
                    <a:cubicBezTo>
                      <a:pt x="15" y="18"/>
                      <a:pt x="14" y="19"/>
                      <a:pt x="14" y="19"/>
                    </a:cubicBezTo>
                    <a:cubicBezTo>
                      <a:pt x="16" y="17"/>
                      <a:pt x="14" y="19"/>
                      <a:pt x="16" y="17"/>
                    </a:cubicBezTo>
                    <a:cubicBezTo>
                      <a:pt x="16" y="17"/>
                      <a:pt x="15" y="18"/>
                      <a:pt x="16" y="18"/>
                    </a:cubicBezTo>
                    <a:cubicBezTo>
                      <a:pt x="17" y="16"/>
                      <a:pt x="20" y="13"/>
                      <a:pt x="20" y="13"/>
                    </a:cubicBezTo>
                    <a:cubicBezTo>
                      <a:pt x="20" y="13"/>
                      <a:pt x="19" y="14"/>
                      <a:pt x="19" y="14"/>
                    </a:cubicBezTo>
                    <a:cubicBezTo>
                      <a:pt x="19" y="14"/>
                      <a:pt x="18" y="15"/>
                      <a:pt x="18" y="16"/>
                    </a:cubicBezTo>
                    <a:cubicBezTo>
                      <a:pt x="18" y="16"/>
                      <a:pt x="17" y="17"/>
                      <a:pt x="17" y="18"/>
                    </a:cubicBezTo>
                    <a:cubicBezTo>
                      <a:pt x="17" y="17"/>
                      <a:pt x="17" y="17"/>
                      <a:pt x="18" y="16"/>
                    </a:cubicBezTo>
                    <a:cubicBezTo>
                      <a:pt x="16" y="18"/>
                      <a:pt x="17" y="17"/>
                      <a:pt x="16" y="19"/>
                    </a:cubicBezTo>
                    <a:cubicBezTo>
                      <a:pt x="17" y="18"/>
                      <a:pt x="17" y="17"/>
                      <a:pt x="18" y="17"/>
                    </a:cubicBezTo>
                    <a:cubicBezTo>
                      <a:pt x="19" y="15"/>
                      <a:pt x="18" y="16"/>
                      <a:pt x="17" y="17"/>
                    </a:cubicBezTo>
                    <a:cubicBezTo>
                      <a:pt x="19" y="14"/>
                      <a:pt x="22" y="12"/>
                      <a:pt x="23" y="10"/>
                    </a:cubicBezTo>
                    <a:cubicBezTo>
                      <a:pt x="23" y="10"/>
                      <a:pt x="21" y="12"/>
                      <a:pt x="22" y="12"/>
                    </a:cubicBezTo>
                    <a:cubicBezTo>
                      <a:pt x="22" y="12"/>
                      <a:pt x="26" y="7"/>
                      <a:pt x="24" y="9"/>
                    </a:cubicBezTo>
                    <a:cubicBezTo>
                      <a:pt x="23" y="11"/>
                      <a:pt x="21" y="13"/>
                      <a:pt x="21" y="14"/>
                    </a:cubicBezTo>
                    <a:cubicBezTo>
                      <a:pt x="20" y="15"/>
                      <a:pt x="21" y="13"/>
                      <a:pt x="21" y="13"/>
                    </a:cubicBezTo>
                    <a:cubicBezTo>
                      <a:pt x="21" y="14"/>
                      <a:pt x="21" y="14"/>
                      <a:pt x="21" y="14"/>
                    </a:cubicBezTo>
                    <a:cubicBezTo>
                      <a:pt x="20" y="14"/>
                      <a:pt x="20" y="15"/>
                      <a:pt x="20" y="14"/>
                    </a:cubicBezTo>
                    <a:cubicBezTo>
                      <a:pt x="19" y="16"/>
                      <a:pt x="20" y="15"/>
                      <a:pt x="19" y="16"/>
                    </a:cubicBezTo>
                    <a:cubicBezTo>
                      <a:pt x="20" y="16"/>
                      <a:pt x="20" y="15"/>
                      <a:pt x="21" y="14"/>
                    </a:cubicBezTo>
                    <a:cubicBezTo>
                      <a:pt x="20" y="14"/>
                      <a:pt x="20" y="14"/>
                      <a:pt x="20" y="14"/>
                    </a:cubicBezTo>
                    <a:cubicBezTo>
                      <a:pt x="21" y="13"/>
                      <a:pt x="22" y="13"/>
                      <a:pt x="22" y="12"/>
                    </a:cubicBezTo>
                    <a:cubicBezTo>
                      <a:pt x="23" y="11"/>
                      <a:pt x="24" y="10"/>
                      <a:pt x="24" y="10"/>
                    </a:cubicBezTo>
                    <a:cubicBezTo>
                      <a:pt x="22" y="12"/>
                      <a:pt x="22" y="12"/>
                      <a:pt x="22" y="12"/>
                    </a:cubicBezTo>
                    <a:cubicBezTo>
                      <a:pt x="23" y="12"/>
                      <a:pt x="23" y="11"/>
                      <a:pt x="23" y="12"/>
                    </a:cubicBezTo>
                    <a:cubicBezTo>
                      <a:pt x="24" y="11"/>
                      <a:pt x="21" y="14"/>
                      <a:pt x="23" y="12"/>
                    </a:cubicBezTo>
                    <a:cubicBezTo>
                      <a:pt x="24" y="11"/>
                      <a:pt x="24" y="11"/>
                      <a:pt x="24" y="11"/>
                    </a:cubicBezTo>
                    <a:cubicBezTo>
                      <a:pt x="25" y="10"/>
                      <a:pt x="26" y="8"/>
                      <a:pt x="26" y="8"/>
                    </a:cubicBezTo>
                    <a:cubicBezTo>
                      <a:pt x="27" y="6"/>
                      <a:pt x="26" y="8"/>
                      <a:pt x="27" y="6"/>
                    </a:cubicBezTo>
                    <a:cubicBezTo>
                      <a:pt x="25" y="9"/>
                      <a:pt x="27" y="6"/>
                      <a:pt x="25" y="9"/>
                    </a:cubicBezTo>
                    <a:cubicBezTo>
                      <a:pt x="27" y="6"/>
                      <a:pt x="26" y="8"/>
                      <a:pt x="28" y="6"/>
                    </a:cubicBezTo>
                    <a:cubicBezTo>
                      <a:pt x="27" y="6"/>
                      <a:pt x="27" y="7"/>
                      <a:pt x="27" y="6"/>
                    </a:cubicBezTo>
                    <a:cubicBezTo>
                      <a:pt x="27" y="7"/>
                      <a:pt x="27" y="7"/>
                      <a:pt x="26" y="7"/>
                    </a:cubicBezTo>
                    <a:cubicBezTo>
                      <a:pt x="26" y="7"/>
                      <a:pt x="26" y="7"/>
                      <a:pt x="26" y="7"/>
                    </a:cubicBezTo>
                    <a:cubicBezTo>
                      <a:pt x="26" y="7"/>
                      <a:pt x="26" y="7"/>
                      <a:pt x="26" y="7"/>
                    </a:cubicBezTo>
                    <a:cubicBezTo>
                      <a:pt x="26" y="7"/>
                      <a:pt x="26" y="7"/>
                      <a:pt x="26" y="7"/>
                    </a:cubicBezTo>
                    <a:cubicBezTo>
                      <a:pt x="26" y="7"/>
                      <a:pt x="26" y="8"/>
                      <a:pt x="26" y="8"/>
                    </a:cubicBezTo>
                    <a:cubicBezTo>
                      <a:pt x="25" y="9"/>
                      <a:pt x="24" y="9"/>
                      <a:pt x="24" y="10"/>
                    </a:cubicBezTo>
                    <a:cubicBezTo>
                      <a:pt x="24" y="10"/>
                      <a:pt x="24" y="9"/>
                      <a:pt x="25" y="9"/>
                    </a:cubicBezTo>
                    <a:cubicBezTo>
                      <a:pt x="24" y="10"/>
                      <a:pt x="24" y="10"/>
                      <a:pt x="24" y="10"/>
                    </a:cubicBezTo>
                    <a:cubicBezTo>
                      <a:pt x="25" y="8"/>
                      <a:pt x="26" y="7"/>
                      <a:pt x="26" y="7"/>
                    </a:cubicBezTo>
                    <a:cubicBezTo>
                      <a:pt x="26" y="6"/>
                      <a:pt x="26" y="6"/>
                      <a:pt x="26" y="6"/>
                    </a:cubicBezTo>
                    <a:cubicBezTo>
                      <a:pt x="27" y="6"/>
                      <a:pt x="27" y="5"/>
                      <a:pt x="27" y="6"/>
                    </a:cubicBezTo>
                    <a:cubicBezTo>
                      <a:pt x="27" y="6"/>
                      <a:pt x="25" y="7"/>
                      <a:pt x="26" y="6"/>
                    </a:cubicBezTo>
                    <a:cubicBezTo>
                      <a:pt x="26" y="7"/>
                      <a:pt x="26" y="7"/>
                      <a:pt x="26" y="7"/>
                    </a:cubicBezTo>
                    <a:cubicBezTo>
                      <a:pt x="26" y="7"/>
                      <a:pt x="26" y="7"/>
                      <a:pt x="26" y="7"/>
                    </a:cubicBezTo>
                    <a:cubicBezTo>
                      <a:pt x="26" y="7"/>
                      <a:pt x="24" y="9"/>
                      <a:pt x="26" y="6"/>
                    </a:cubicBezTo>
                    <a:cubicBezTo>
                      <a:pt x="25" y="7"/>
                      <a:pt x="25" y="7"/>
                      <a:pt x="25" y="7"/>
                    </a:cubicBezTo>
                    <a:cubicBezTo>
                      <a:pt x="26" y="5"/>
                      <a:pt x="26" y="5"/>
                      <a:pt x="26" y="5"/>
                    </a:cubicBezTo>
                    <a:cubicBezTo>
                      <a:pt x="26" y="6"/>
                      <a:pt x="27" y="4"/>
                      <a:pt x="26" y="5"/>
                    </a:cubicBezTo>
                    <a:cubicBezTo>
                      <a:pt x="29" y="2"/>
                      <a:pt x="27" y="5"/>
                      <a:pt x="27" y="4"/>
                    </a:cubicBezTo>
                    <a:cubicBezTo>
                      <a:pt x="26" y="5"/>
                      <a:pt x="26" y="5"/>
                      <a:pt x="26" y="5"/>
                    </a:cubicBezTo>
                    <a:cubicBezTo>
                      <a:pt x="26" y="5"/>
                      <a:pt x="25" y="6"/>
                      <a:pt x="25" y="6"/>
                    </a:cubicBezTo>
                    <a:cubicBezTo>
                      <a:pt x="24" y="8"/>
                      <a:pt x="24" y="8"/>
                      <a:pt x="24" y="8"/>
                    </a:cubicBezTo>
                    <a:cubicBezTo>
                      <a:pt x="22" y="9"/>
                      <a:pt x="24" y="7"/>
                      <a:pt x="24" y="7"/>
                    </a:cubicBezTo>
                    <a:cubicBezTo>
                      <a:pt x="24" y="6"/>
                      <a:pt x="24" y="6"/>
                      <a:pt x="24" y="7"/>
                    </a:cubicBezTo>
                    <a:cubicBezTo>
                      <a:pt x="27" y="3"/>
                      <a:pt x="22" y="9"/>
                      <a:pt x="24" y="6"/>
                    </a:cubicBezTo>
                    <a:cubicBezTo>
                      <a:pt x="23" y="7"/>
                      <a:pt x="24" y="7"/>
                      <a:pt x="24" y="6"/>
                    </a:cubicBezTo>
                    <a:cubicBezTo>
                      <a:pt x="24" y="6"/>
                      <a:pt x="24" y="6"/>
                      <a:pt x="24" y="6"/>
                    </a:cubicBezTo>
                    <a:cubicBezTo>
                      <a:pt x="24" y="6"/>
                      <a:pt x="24" y="6"/>
                      <a:pt x="24" y="6"/>
                    </a:cubicBezTo>
                    <a:cubicBezTo>
                      <a:pt x="24" y="6"/>
                      <a:pt x="24" y="6"/>
                      <a:pt x="24" y="5"/>
                    </a:cubicBezTo>
                    <a:cubicBezTo>
                      <a:pt x="24" y="6"/>
                      <a:pt x="24" y="6"/>
                      <a:pt x="24" y="6"/>
                    </a:cubicBezTo>
                    <a:cubicBezTo>
                      <a:pt x="24" y="6"/>
                      <a:pt x="24" y="6"/>
                      <a:pt x="23" y="7"/>
                    </a:cubicBezTo>
                    <a:cubicBezTo>
                      <a:pt x="25" y="5"/>
                      <a:pt x="25" y="5"/>
                      <a:pt x="25" y="5"/>
                    </a:cubicBezTo>
                    <a:cubicBezTo>
                      <a:pt x="25" y="5"/>
                      <a:pt x="25" y="5"/>
                      <a:pt x="25" y="5"/>
                    </a:cubicBezTo>
                    <a:cubicBezTo>
                      <a:pt x="25" y="5"/>
                      <a:pt x="24" y="6"/>
                      <a:pt x="23" y="7"/>
                    </a:cubicBezTo>
                    <a:cubicBezTo>
                      <a:pt x="23" y="7"/>
                      <a:pt x="22" y="7"/>
                      <a:pt x="22" y="8"/>
                    </a:cubicBezTo>
                    <a:cubicBezTo>
                      <a:pt x="24" y="5"/>
                      <a:pt x="21" y="8"/>
                      <a:pt x="24" y="6"/>
                    </a:cubicBezTo>
                    <a:cubicBezTo>
                      <a:pt x="22" y="7"/>
                      <a:pt x="23" y="7"/>
                      <a:pt x="20" y="9"/>
                    </a:cubicBezTo>
                    <a:cubicBezTo>
                      <a:pt x="21" y="9"/>
                      <a:pt x="21" y="9"/>
                      <a:pt x="21" y="9"/>
                    </a:cubicBezTo>
                    <a:cubicBezTo>
                      <a:pt x="21" y="8"/>
                      <a:pt x="21" y="8"/>
                      <a:pt x="21" y="9"/>
                    </a:cubicBezTo>
                    <a:cubicBezTo>
                      <a:pt x="22" y="7"/>
                      <a:pt x="22" y="7"/>
                      <a:pt x="22" y="7"/>
                    </a:cubicBezTo>
                    <a:cubicBezTo>
                      <a:pt x="20" y="9"/>
                      <a:pt x="20" y="9"/>
                      <a:pt x="20" y="9"/>
                    </a:cubicBezTo>
                    <a:cubicBezTo>
                      <a:pt x="21" y="8"/>
                      <a:pt x="21" y="8"/>
                      <a:pt x="23" y="6"/>
                    </a:cubicBezTo>
                    <a:cubicBezTo>
                      <a:pt x="21" y="8"/>
                      <a:pt x="22" y="7"/>
                      <a:pt x="20" y="9"/>
                    </a:cubicBezTo>
                    <a:cubicBezTo>
                      <a:pt x="21" y="8"/>
                      <a:pt x="21" y="8"/>
                      <a:pt x="21" y="8"/>
                    </a:cubicBezTo>
                    <a:cubicBezTo>
                      <a:pt x="21" y="8"/>
                      <a:pt x="19" y="9"/>
                      <a:pt x="20" y="8"/>
                    </a:cubicBezTo>
                    <a:cubicBezTo>
                      <a:pt x="22" y="6"/>
                      <a:pt x="20" y="8"/>
                      <a:pt x="22" y="6"/>
                    </a:cubicBezTo>
                    <a:cubicBezTo>
                      <a:pt x="19" y="9"/>
                      <a:pt x="24" y="4"/>
                      <a:pt x="21" y="7"/>
                    </a:cubicBezTo>
                    <a:cubicBezTo>
                      <a:pt x="22" y="6"/>
                      <a:pt x="22" y="5"/>
                      <a:pt x="23" y="5"/>
                    </a:cubicBezTo>
                    <a:cubicBezTo>
                      <a:pt x="22" y="6"/>
                      <a:pt x="24" y="4"/>
                      <a:pt x="22" y="6"/>
                    </a:cubicBezTo>
                    <a:cubicBezTo>
                      <a:pt x="23" y="5"/>
                      <a:pt x="23" y="4"/>
                      <a:pt x="23" y="4"/>
                    </a:cubicBezTo>
                    <a:cubicBezTo>
                      <a:pt x="23" y="4"/>
                      <a:pt x="23" y="5"/>
                      <a:pt x="23" y="4"/>
                    </a:cubicBezTo>
                    <a:cubicBezTo>
                      <a:pt x="24" y="4"/>
                      <a:pt x="24" y="4"/>
                      <a:pt x="24" y="3"/>
                    </a:cubicBezTo>
                    <a:cubicBezTo>
                      <a:pt x="24" y="3"/>
                      <a:pt x="22" y="6"/>
                      <a:pt x="19" y="8"/>
                    </a:cubicBezTo>
                    <a:cubicBezTo>
                      <a:pt x="20" y="7"/>
                      <a:pt x="20" y="7"/>
                      <a:pt x="19" y="8"/>
                    </a:cubicBezTo>
                    <a:cubicBezTo>
                      <a:pt x="19" y="8"/>
                      <a:pt x="20" y="7"/>
                      <a:pt x="20" y="7"/>
                    </a:cubicBezTo>
                    <a:cubicBezTo>
                      <a:pt x="21" y="6"/>
                      <a:pt x="21" y="5"/>
                      <a:pt x="20" y="7"/>
                    </a:cubicBezTo>
                    <a:cubicBezTo>
                      <a:pt x="20" y="7"/>
                      <a:pt x="20" y="7"/>
                      <a:pt x="19" y="7"/>
                    </a:cubicBezTo>
                    <a:cubicBezTo>
                      <a:pt x="19" y="7"/>
                      <a:pt x="20" y="7"/>
                      <a:pt x="19" y="7"/>
                    </a:cubicBezTo>
                    <a:cubicBezTo>
                      <a:pt x="19" y="7"/>
                      <a:pt x="19" y="7"/>
                      <a:pt x="19" y="7"/>
                    </a:cubicBezTo>
                    <a:cubicBezTo>
                      <a:pt x="17" y="9"/>
                      <a:pt x="19" y="8"/>
                      <a:pt x="18" y="8"/>
                    </a:cubicBezTo>
                    <a:cubicBezTo>
                      <a:pt x="18" y="8"/>
                      <a:pt x="18" y="8"/>
                      <a:pt x="18" y="8"/>
                    </a:cubicBezTo>
                    <a:cubicBezTo>
                      <a:pt x="20" y="6"/>
                      <a:pt x="18" y="8"/>
                      <a:pt x="19" y="6"/>
                    </a:cubicBezTo>
                    <a:cubicBezTo>
                      <a:pt x="18" y="8"/>
                      <a:pt x="18" y="8"/>
                      <a:pt x="18" y="8"/>
                    </a:cubicBezTo>
                    <a:cubicBezTo>
                      <a:pt x="15" y="10"/>
                      <a:pt x="20" y="6"/>
                      <a:pt x="18" y="7"/>
                    </a:cubicBezTo>
                    <a:cubicBezTo>
                      <a:pt x="18" y="8"/>
                      <a:pt x="18" y="8"/>
                      <a:pt x="18" y="8"/>
                    </a:cubicBezTo>
                    <a:cubicBezTo>
                      <a:pt x="17" y="9"/>
                      <a:pt x="22" y="4"/>
                      <a:pt x="22" y="4"/>
                    </a:cubicBezTo>
                    <a:cubicBezTo>
                      <a:pt x="22" y="3"/>
                      <a:pt x="23" y="3"/>
                      <a:pt x="23" y="3"/>
                    </a:cubicBezTo>
                    <a:cubicBezTo>
                      <a:pt x="25" y="1"/>
                      <a:pt x="21" y="5"/>
                      <a:pt x="20" y="5"/>
                    </a:cubicBezTo>
                    <a:cubicBezTo>
                      <a:pt x="21" y="4"/>
                      <a:pt x="23" y="3"/>
                      <a:pt x="23" y="3"/>
                    </a:cubicBezTo>
                    <a:cubicBezTo>
                      <a:pt x="24" y="2"/>
                      <a:pt x="20" y="5"/>
                      <a:pt x="22" y="4"/>
                    </a:cubicBezTo>
                    <a:cubicBezTo>
                      <a:pt x="21" y="4"/>
                      <a:pt x="20" y="5"/>
                      <a:pt x="19" y="5"/>
                    </a:cubicBezTo>
                    <a:cubicBezTo>
                      <a:pt x="19" y="6"/>
                      <a:pt x="22" y="3"/>
                      <a:pt x="20" y="5"/>
                    </a:cubicBezTo>
                    <a:cubicBezTo>
                      <a:pt x="20" y="5"/>
                      <a:pt x="20" y="4"/>
                      <a:pt x="20" y="4"/>
                    </a:cubicBezTo>
                    <a:cubicBezTo>
                      <a:pt x="20" y="5"/>
                      <a:pt x="19" y="5"/>
                      <a:pt x="18" y="6"/>
                    </a:cubicBezTo>
                    <a:cubicBezTo>
                      <a:pt x="23" y="2"/>
                      <a:pt x="15" y="8"/>
                      <a:pt x="20" y="4"/>
                    </a:cubicBezTo>
                    <a:cubicBezTo>
                      <a:pt x="20" y="4"/>
                      <a:pt x="20" y="4"/>
                      <a:pt x="20" y="4"/>
                    </a:cubicBezTo>
                    <a:cubicBezTo>
                      <a:pt x="20" y="4"/>
                      <a:pt x="20" y="4"/>
                      <a:pt x="20" y="4"/>
                    </a:cubicBezTo>
                    <a:cubicBezTo>
                      <a:pt x="20" y="4"/>
                      <a:pt x="19" y="4"/>
                      <a:pt x="18" y="5"/>
                    </a:cubicBezTo>
                    <a:cubicBezTo>
                      <a:pt x="18" y="5"/>
                      <a:pt x="19" y="5"/>
                      <a:pt x="19" y="4"/>
                    </a:cubicBezTo>
                    <a:cubicBezTo>
                      <a:pt x="20" y="4"/>
                      <a:pt x="20" y="4"/>
                      <a:pt x="17" y="5"/>
                    </a:cubicBezTo>
                    <a:cubicBezTo>
                      <a:pt x="19" y="4"/>
                      <a:pt x="19" y="4"/>
                      <a:pt x="19" y="4"/>
                    </a:cubicBezTo>
                    <a:cubicBezTo>
                      <a:pt x="18" y="5"/>
                      <a:pt x="21" y="2"/>
                      <a:pt x="19" y="4"/>
                    </a:cubicBezTo>
                    <a:cubicBezTo>
                      <a:pt x="20" y="3"/>
                      <a:pt x="20" y="3"/>
                      <a:pt x="20" y="3"/>
                    </a:cubicBezTo>
                    <a:cubicBezTo>
                      <a:pt x="18" y="4"/>
                      <a:pt x="25" y="0"/>
                      <a:pt x="18" y="4"/>
                    </a:cubicBezTo>
                    <a:cubicBezTo>
                      <a:pt x="17" y="5"/>
                      <a:pt x="17" y="5"/>
                      <a:pt x="17" y="5"/>
                    </a:cubicBezTo>
                    <a:cubicBezTo>
                      <a:pt x="17" y="5"/>
                      <a:pt x="14" y="6"/>
                      <a:pt x="13" y="7"/>
                    </a:cubicBezTo>
                    <a:cubicBezTo>
                      <a:pt x="13" y="7"/>
                      <a:pt x="15" y="6"/>
                      <a:pt x="15" y="5"/>
                    </a:cubicBezTo>
                    <a:cubicBezTo>
                      <a:pt x="15" y="6"/>
                      <a:pt x="15" y="6"/>
                      <a:pt x="15" y="6"/>
                    </a:cubicBezTo>
                    <a:cubicBezTo>
                      <a:pt x="18" y="4"/>
                      <a:pt x="16" y="5"/>
                      <a:pt x="18" y="4"/>
                    </a:cubicBezTo>
                    <a:cubicBezTo>
                      <a:pt x="18" y="3"/>
                      <a:pt x="20" y="2"/>
                      <a:pt x="20" y="2"/>
                    </a:cubicBezTo>
                    <a:cubicBezTo>
                      <a:pt x="17" y="3"/>
                      <a:pt x="17" y="3"/>
                      <a:pt x="17" y="3"/>
                    </a:cubicBezTo>
                    <a:cubicBezTo>
                      <a:pt x="17" y="3"/>
                      <a:pt x="17" y="3"/>
                      <a:pt x="17" y="3"/>
                    </a:cubicBezTo>
                    <a:cubicBezTo>
                      <a:pt x="18" y="3"/>
                      <a:pt x="19" y="2"/>
                      <a:pt x="19" y="2"/>
                    </a:cubicBezTo>
                    <a:cubicBezTo>
                      <a:pt x="21" y="2"/>
                      <a:pt x="18" y="3"/>
                      <a:pt x="18" y="3"/>
                    </a:cubicBezTo>
                    <a:cubicBezTo>
                      <a:pt x="19" y="3"/>
                      <a:pt x="21" y="2"/>
                      <a:pt x="21" y="2"/>
                    </a:cubicBezTo>
                    <a:cubicBezTo>
                      <a:pt x="20" y="2"/>
                      <a:pt x="20" y="2"/>
                      <a:pt x="20" y="2"/>
                    </a:cubicBezTo>
                    <a:cubicBezTo>
                      <a:pt x="20" y="2"/>
                      <a:pt x="20" y="2"/>
                      <a:pt x="20" y="2"/>
                    </a:cubicBezTo>
                    <a:cubicBezTo>
                      <a:pt x="19" y="2"/>
                      <a:pt x="18" y="3"/>
                      <a:pt x="18" y="3"/>
                    </a:cubicBezTo>
                    <a:cubicBezTo>
                      <a:pt x="19" y="3"/>
                      <a:pt x="20" y="2"/>
                      <a:pt x="20" y="2"/>
                    </a:cubicBezTo>
                    <a:cubicBezTo>
                      <a:pt x="20" y="2"/>
                      <a:pt x="20" y="2"/>
                      <a:pt x="20" y="2"/>
                    </a:cubicBezTo>
                    <a:cubicBezTo>
                      <a:pt x="20" y="2"/>
                      <a:pt x="20" y="2"/>
                      <a:pt x="20" y="2"/>
                    </a:cubicBezTo>
                    <a:cubicBezTo>
                      <a:pt x="18" y="3"/>
                      <a:pt x="18" y="3"/>
                      <a:pt x="18" y="3"/>
                    </a:cubicBezTo>
                    <a:cubicBezTo>
                      <a:pt x="17" y="3"/>
                      <a:pt x="18" y="3"/>
                      <a:pt x="16" y="4"/>
                    </a:cubicBezTo>
                    <a:cubicBezTo>
                      <a:pt x="19" y="2"/>
                      <a:pt x="17" y="3"/>
                      <a:pt x="18" y="3"/>
                    </a:cubicBezTo>
                    <a:cubicBezTo>
                      <a:pt x="16" y="3"/>
                      <a:pt x="16" y="3"/>
                      <a:pt x="17" y="3"/>
                    </a:cubicBezTo>
                    <a:cubicBezTo>
                      <a:pt x="16" y="3"/>
                      <a:pt x="14" y="4"/>
                      <a:pt x="14" y="4"/>
                    </a:cubicBezTo>
                    <a:cubicBezTo>
                      <a:pt x="19" y="2"/>
                      <a:pt x="16" y="3"/>
                      <a:pt x="20" y="2"/>
                    </a:cubicBezTo>
                    <a:cubicBezTo>
                      <a:pt x="17" y="2"/>
                      <a:pt x="19" y="2"/>
                      <a:pt x="16" y="3"/>
                    </a:cubicBezTo>
                    <a:cubicBezTo>
                      <a:pt x="16" y="3"/>
                      <a:pt x="18" y="2"/>
                      <a:pt x="19" y="2"/>
                    </a:cubicBezTo>
                    <a:cubicBezTo>
                      <a:pt x="17" y="2"/>
                      <a:pt x="20" y="1"/>
                      <a:pt x="19" y="1"/>
                    </a:cubicBezTo>
                    <a:cubicBezTo>
                      <a:pt x="19" y="2"/>
                      <a:pt x="18" y="2"/>
                      <a:pt x="17" y="2"/>
                    </a:cubicBezTo>
                    <a:cubicBezTo>
                      <a:pt x="20" y="1"/>
                      <a:pt x="20" y="1"/>
                      <a:pt x="20" y="1"/>
                    </a:cubicBezTo>
                    <a:cubicBezTo>
                      <a:pt x="20" y="1"/>
                      <a:pt x="16" y="2"/>
                      <a:pt x="18" y="1"/>
                    </a:cubicBezTo>
                    <a:cubicBezTo>
                      <a:pt x="18" y="2"/>
                      <a:pt x="17" y="2"/>
                      <a:pt x="17" y="2"/>
                    </a:cubicBezTo>
                    <a:cubicBezTo>
                      <a:pt x="20" y="1"/>
                      <a:pt x="14" y="2"/>
                      <a:pt x="20" y="0"/>
                    </a:cubicBezTo>
                    <a:cubicBezTo>
                      <a:pt x="19" y="1"/>
                      <a:pt x="19" y="1"/>
                      <a:pt x="19" y="1"/>
                    </a:cubicBezTo>
                    <a:cubicBezTo>
                      <a:pt x="18" y="1"/>
                      <a:pt x="17" y="1"/>
                      <a:pt x="16" y="1"/>
                    </a:cubicBezTo>
                    <a:cubicBezTo>
                      <a:pt x="19" y="1"/>
                      <a:pt x="19" y="1"/>
                      <a:pt x="19" y="1"/>
                    </a:cubicBezTo>
                    <a:cubicBezTo>
                      <a:pt x="16" y="1"/>
                      <a:pt x="19" y="1"/>
                      <a:pt x="16" y="1"/>
                    </a:cubicBezTo>
                    <a:cubicBezTo>
                      <a:pt x="17" y="1"/>
                      <a:pt x="17" y="1"/>
                      <a:pt x="17" y="1"/>
                    </a:cubicBezTo>
                    <a:cubicBezTo>
                      <a:pt x="14" y="1"/>
                      <a:pt x="10" y="2"/>
                      <a:pt x="6" y="2"/>
                    </a:cubicBezTo>
                    <a:cubicBezTo>
                      <a:pt x="10" y="2"/>
                      <a:pt x="1" y="3"/>
                      <a:pt x="6" y="3"/>
                    </a:cubicBezTo>
                    <a:cubicBezTo>
                      <a:pt x="5" y="3"/>
                      <a:pt x="5" y="3"/>
                      <a:pt x="4" y="3"/>
                    </a:cubicBezTo>
                    <a:cubicBezTo>
                      <a:pt x="6" y="3"/>
                      <a:pt x="6" y="3"/>
                      <a:pt x="5" y="3"/>
                    </a:cubicBezTo>
                    <a:cubicBezTo>
                      <a:pt x="5" y="3"/>
                      <a:pt x="5" y="3"/>
                      <a:pt x="5" y="3"/>
                    </a:cubicBezTo>
                    <a:cubicBezTo>
                      <a:pt x="5" y="4"/>
                      <a:pt x="4" y="4"/>
                      <a:pt x="3" y="5"/>
                    </a:cubicBezTo>
                    <a:cubicBezTo>
                      <a:pt x="5" y="4"/>
                      <a:pt x="5" y="4"/>
                      <a:pt x="5" y="4"/>
                    </a:cubicBezTo>
                    <a:cubicBezTo>
                      <a:pt x="4" y="4"/>
                      <a:pt x="4" y="4"/>
                      <a:pt x="3" y="5"/>
                    </a:cubicBezTo>
                    <a:cubicBezTo>
                      <a:pt x="6" y="4"/>
                      <a:pt x="3" y="4"/>
                      <a:pt x="7" y="4"/>
                    </a:cubicBezTo>
                    <a:cubicBezTo>
                      <a:pt x="3" y="5"/>
                      <a:pt x="7" y="4"/>
                      <a:pt x="2" y="5"/>
                    </a:cubicBezTo>
                    <a:cubicBezTo>
                      <a:pt x="2" y="5"/>
                      <a:pt x="4" y="5"/>
                      <a:pt x="4" y="5"/>
                    </a:cubicBezTo>
                    <a:cubicBezTo>
                      <a:pt x="3" y="5"/>
                      <a:pt x="3" y="5"/>
                      <a:pt x="3" y="5"/>
                    </a:cubicBezTo>
                    <a:cubicBezTo>
                      <a:pt x="5" y="5"/>
                      <a:pt x="5" y="5"/>
                      <a:pt x="5" y="5"/>
                    </a:cubicBezTo>
                    <a:cubicBezTo>
                      <a:pt x="5" y="5"/>
                      <a:pt x="3" y="5"/>
                      <a:pt x="2" y="6"/>
                    </a:cubicBezTo>
                    <a:cubicBezTo>
                      <a:pt x="2" y="6"/>
                      <a:pt x="2" y="6"/>
                      <a:pt x="2" y="6"/>
                    </a:cubicBezTo>
                    <a:cubicBezTo>
                      <a:pt x="0" y="6"/>
                      <a:pt x="2" y="6"/>
                      <a:pt x="2" y="6"/>
                    </a:cubicBezTo>
                    <a:cubicBezTo>
                      <a:pt x="3" y="6"/>
                      <a:pt x="3" y="6"/>
                      <a:pt x="3" y="6"/>
                    </a:cubicBezTo>
                    <a:cubicBezTo>
                      <a:pt x="4" y="6"/>
                      <a:pt x="2" y="7"/>
                      <a:pt x="5" y="6"/>
                    </a:cubicBezTo>
                    <a:cubicBezTo>
                      <a:pt x="6" y="6"/>
                      <a:pt x="6" y="6"/>
                      <a:pt x="6" y="6"/>
                    </a:cubicBezTo>
                    <a:cubicBezTo>
                      <a:pt x="7" y="6"/>
                      <a:pt x="5" y="7"/>
                      <a:pt x="5" y="7"/>
                    </a:cubicBezTo>
                    <a:cubicBezTo>
                      <a:pt x="5" y="7"/>
                      <a:pt x="5" y="7"/>
                      <a:pt x="5" y="7"/>
                    </a:cubicBezTo>
                    <a:cubicBezTo>
                      <a:pt x="6" y="6"/>
                      <a:pt x="7" y="6"/>
                      <a:pt x="7" y="6"/>
                    </a:cubicBezTo>
                    <a:cubicBezTo>
                      <a:pt x="5" y="7"/>
                      <a:pt x="5" y="7"/>
                      <a:pt x="3" y="7"/>
                    </a:cubicBezTo>
                    <a:cubicBezTo>
                      <a:pt x="5" y="7"/>
                      <a:pt x="5" y="7"/>
                      <a:pt x="8" y="6"/>
                    </a:cubicBezTo>
                    <a:cubicBezTo>
                      <a:pt x="7" y="7"/>
                      <a:pt x="7" y="7"/>
                      <a:pt x="7" y="7"/>
                    </a:cubicBezTo>
                    <a:cubicBezTo>
                      <a:pt x="8" y="6"/>
                      <a:pt x="9" y="6"/>
                      <a:pt x="9" y="6"/>
                    </a:cubicBezTo>
                    <a:cubicBezTo>
                      <a:pt x="8" y="6"/>
                      <a:pt x="7" y="7"/>
                      <a:pt x="5" y="7"/>
                    </a:cubicBezTo>
                    <a:cubicBezTo>
                      <a:pt x="2" y="9"/>
                      <a:pt x="9" y="7"/>
                      <a:pt x="4" y="9"/>
                    </a:cubicBezTo>
                    <a:cubicBezTo>
                      <a:pt x="8" y="7"/>
                      <a:pt x="6" y="7"/>
                      <a:pt x="7" y="7"/>
                    </a:cubicBezTo>
                    <a:cubicBezTo>
                      <a:pt x="8" y="7"/>
                      <a:pt x="10" y="6"/>
                      <a:pt x="10" y="6"/>
                    </a:cubicBezTo>
                    <a:cubicBezTo>
                      <a:pt x="10" y="6"/>
                      <a:pt x="5" y="9"/>
                      <a:pt x="5" y="9"/>
                    </a:cubicBezTo>
                    <a:cubicBezTo>
                      <a:pt x="5" y="9"/>
                      <a:pt x="5" y="9"/>
                      <a:pt x="5" y="9"/>
                    </a:cubicBezTo>
                    <a:cubicBezTo>
                      <a:pt x="4" y="9"/>
                      <a:pt x="6" y="8"/>
                      <a:pt x="5" y="9"/>
                    </a:cubicBezTo>
                    <a:cubicBezTo>
                      <a:pt x="7" y="8"/>
                      <a:pt x="5" y="10"/>
                      <a:pt x="7" y="8"/>
                    </a:cubicBezTo>
                    <a:cubicBezTo>
                      <a:pt x="7" y="8"/>
                      <a:pt x="7" y="8"/>
                      <a:pt x="7" y="8"/>
                    </a:cubicBezTo>
                    <a:cubicBezTo>
                      <a:pt x="7" y="8"/>
                      <a:pt x="11" y="7"/>
                      <a:pt x="9" y="7"/>
                    </a:cubicBezTo>
                    <a:cubicBezTo>
                      <a:pt x="9" y="8"/>
                      <a:pt x="8" y="8"/>
                      <a:pt x="8" y="8"/>
                    </a:cubicBezTo>
                    <a:cubicBezTo>
                      <a:pt x="7" y="9"/>
                      <a:pt x="8" y="8"/>
                      <a:pt x="7" y="9"/>
                    </a:cubicBezTo>
                    <a:cubicBezTo>
                      <a:pt x="4" y="10"/>
                      <a:pt x="7" y="9"/>
                      <a:pt x="4" y="10"/>
                    </a:cubicBezTo>
                    <a:cubicBezTo>
                      <a:pt x="3" y="10"/>
                      <a:pt x="7" y="9"/>
                      <a:pt x="3" y="10"/>
                    </a:cubicBezTo>
                    <a:cubicBezTo>
                      <a:pt x="7" y="8"/>
                      <a:pt x="3" y="11"/>
                      <a:pt x="6" y="9"/>
                    </a:cubicBezTo>
                    <a:cubicBezTo>
                      <a:pt x="4" y="10"/>
                      <a:pt x="4" y="10"/>
                      <a:pt x="4" y="10"/>
                    </a:cubicBezTo>
                    <a:cubicBezTo>
                      <a:pt x="5" y="10"/>
                      <a:pt x="5" y="10"/>
                      <a:pt x="5" y="10"/>
                    </a:cubicBezTo>
                    <a:cubicBezTo>
                      <a:pt x="3" y="11"/>
                      <a:pt x="3" y="11"/>
                      <a:pt x="3" y="11"/>
                    </a:cubicBezTo>
                    <a:cubicBezTo>
                      <a:pt x="5" y="10"/>
                      <a:pt x="2" y="12"/>
                      <a:pt x="3" y="12"/>
                    </a:cubicBezTo>
                    <a:cubicBezTo>
                      <a:pt x="3" y="11"/>
                      <a:pt x="5" y="10"/>
                      <a:pt x="6" y="10"/>
                    </a:cubicBezTo>
                    <a:cubicBezTo>
                      <a:pt x="8" y="9"/>
                      <a:pt x="2" y="12"/>
                      <a:pt x="3" y="12"/>
                    </a:cubicBezTo>
                    <a:cubicBezTo>
                      <a:pt x="2" y="12"/>
                      <a:pt x="4" y="11"/>
                      <a:pt x="4" y="11"/>
                    </a:cubicBezTo>
                    <a:cubicBezTo>
                      <a:pt x="4" y="11"/>
                      <a:pt x="4" y="12"/>
                      <a:pt x="3" y="12"/>
                    </a:cubicBezTo>
                    <a:cubicBezTo>
                      <a:pt x="3" y="12"/>
                      <a:pt x="4" y="11"/>
                      <a:pt x="5" y="11"/>
                    </a:cubicBezTo>
                    <a:cubicBezTo>
                      <a:pt x="3" y="12"/>
                      <a:pt x="6" y="10"/>
                      <a:pt x="7" y="10"/>
                    </a:cubicBezTo>
                    <a:cubicBezTo>
                      <a:pt x="5" y="11"/>
                      <a:pt x="5" y="11"/>
                      <a:pt x="5" y="11"/>
                    </a:cubicBezTo>
                    <a:cubicBezTo>
                      <a:pt x="4" y="12"/>
                      <a:pt x="9" y="9"/>
                      <a:pt x="8" y="10"/>
                    </a:cubicBezTo>
                    <a:cubicBezTo>
                      <a:pt x="5" y="11"/>
                      <a:pt x="5" y="11"/>
                      <a:pt x="5" y="11"/>
                    </a:cubicBezTo>
                    <a:cubicBezTo>
                      <a:pt x="6" y="11"/>
                      <a:pt x="6" y="11"/>
                      <a:pt x="6" y="11"/>
                    </a:cubicBezTo>
                    <a:cubicBezTo>
                      <a:pt x="4" y="12"/>
                      <a:pt x="4" y="12"/>
                      <a:pt x="4" y="12"/>
                    </a:cubicBezTo>
                    <a:cubicBezTo>
                      <a:pt x="6" y="12"/>
                      <a:pt x="5" y="12"/>
                      <a:pt x="5" y="12"/>
                    </a:cubicBezTo>
                    <a:cubicBezTo>
                      <a:pt x="6" y="12"/>
                      <a:pt x="8" y="10"/>
                      <a:pt x="8" y="10"/>
                    </a:cubicBezTo>
                    <a:cubicBezTo>
                      <a:pt x="7" y="11"/>
                      <a:pt x="6" y="11"/>
                      <a:pt x="7" y="11"/>
                    </a:cubicBezTo>
                    <a:cubicBezTo>
                      <a:pt x="6" y="12"/>
                      <a:pt x="4" y="13"/>
                      <a:pt x="6" y="12"/>
                    </a:cubicBezTo>
                    <a:cubicBezTo>
                      <a:pt x="5" y="12"/>
                      <a:pt x="5" y="12"/>
                      <a:pt x="4" y="13"/>
                    </a:cubicBezTo>
                    <a:cubicBezTo>
                      <a:pt x="3" y="13"/>
                      <a:pt x="4" y="13"/>
                      <a:pt x="4" y="13"/>
                    </a:cubicBezTo>
                    <a:cubicBezTo>
                      <a:pt x="4" y="13"/>
                      <a:pt x="4" y="13"/>
                      <a:pt x="4" y="13"/>
                    </a:cubicBezTo>
                    <a:cubicBezTo>
                      <a:pt x="7" y="12"/>
                      <a:pt x="7" y="12"/>
                      <a:pt x="7" y="12"/>
                    </a:cubicBezTo>
                    <a:cubicBezTo>
                      <a:pt x="6" y="12"/>
                      <a:pt x="6" y="12"/>
                      <a:pt x="5" y="13"/>
                    </a:cubicBezTo>
                    <a:cubicBezTo>
                      <a:pt x="5" y="13"/>
                      <a:pt x="6" y="12"/>
                      <a:pt x="6" y="12"/>
                    </a:cubicBezTo>
                    <a:cubicBezTo>
                      <a:pt x="5" y="13"/>
                      <a:pt x="4" y="14"/>
                      <a:pt x="3" y="14"/>
                    </a:cubicBezTo>
                    <a:cubicBezTo>
                      <a:pt x="5" y="13"/>
                      <a:pt x="5" y="13"/>
                      <a:pt x="5" y="13"/>
                    </a:cubicBezTo>
                    <a:cubicBezTo>
                      <a:pt x="4" y="14"/>
                      <a:pt x="3" y="14"/>
                      <a:pt x="3" y="15"/>
                    </a:cubicBezTo>
                    <a:cubicBezTo>
                      <a:pt x="2" y="15"/>
                      <a:pt x="5" y="13"/>
                      <a:pt x="4" y="14"/>
                    </a:cubicBezTo>
                    <a:cubicBezTo>
                      <a:pt x="5" y="14"/>
                      <a:pt x="5" y="14"/>
                      <a:pt x="5" y="14"/>
                    </a:cubicBezTo>
                    <a:cubicBezTo>
                      <a:pt x="5" y="14"/>
                      <a:pt x="3" y="15"/>
                      <a:pt x="5" y="14"/>
                    </a:cubicBezTo>
                    <a:cubicBezTo>
                      <a:pt x="3" y="16"/>
                      <a:pt x="3" y="16"/>
                      <a:pt x="3" y="16"/>
                    </a:cubicBezTo>
                    <a:cubicBezTo>
                      <a:pt x="4" y="16"/>
                      <a:pt x="6" y="14"/>
                      <a:pt x="7" y="13"/>
                    </a:cubicBezTo>
                    <a:cubicBezTo>
                      <a:pt x="8" y="13"/>
                      <a:pt x="5" y="15"/>
                      <a:pt x="4" y="15"/>
                    </a:cubicBezTo>
                    <a:cubicBezTo>
                      <a:pt x="6" y="15"/>
                      <a:pt x="8" y="13"/>
                      <a:pt x="6" y="14"/>
                    </a:cubicBezTo>
                    <a:cubicBezTo>
                      <a:pt x="6" y="15"/>
                      <a:pt x="6" y="14"/>
                      <a:pt x="6" y="15"/>
                    </a:cubicBezTo>
                    <a:close/>
                    <a:moveTo>
                      <a:pt x="8" y="15"/>
                    </a:moveTo>
                    <a:cubicBezTo>
                      <a:pt x="8" y="15"/>
                      <a:pt x="7" y="16"/>
                      <a:pt x="7" y="15"/>
                    </a:cubicBezTo>
                    <a:cubicBezTo>
                      <a:pt x="9" y="14"/>
                      <a:pt x="8" y="15"/>
                      <a:pt x="8" y="15"/>
                    </a:cubicBezTo>
                    <a:close/>
                    <a:moveTo>
                      <a:pt x="13" y="14"/>
                    </a:moveTo>
                    <a:cubicBezTo>
                      <a:pt x="13" y="14"/>
                      <a:pt x="13" y="14"/>
                      <a:pt x="13" y="14"/>
                    </a:cubicBezTo>
                    <a:cubicBezTo>
                      <a:pt x="13" y="13"/>
                      <a:pt x="13" y="13"/>
                      <a:pt x="13" y="14"/>
                    </a:cubicBezTo>
                    <a:close/>
                    <a:moveTo>
                      <a:pt x="26" y="7"/>
                    </a:moveTo>
                    <a:cubicBezTo>
                      <a:pt x="26" y="7"/>
                      <a:pt x="26" y="7"/>
                      <a:pt x="26" y="7"/>
                    </a:cubicBezTo>
                    <a:cubicBezTo>
                      <a:pt x="26" y="7"/>
                      <a:pt x="26" y="7"/>
                      <a:pt x="26" y="7"/>
                    </a:cubicBezTo>
                    <a:close/>
                    <a:moveTo>
                      <a:pt x="25" y="8"/>
                    </a:moveTo>
                    <a:cubicBezTo>
                      <a:pt x="26" y="7"/>
                      <a:pt x="26" y="7"/>
                      <a:pt x="26" y="7"/>
                    </a:cubicBezTo>
                    <a:cubicBezTo>
                      <a:pt x="25" y="8"/>
                      <a:pt x="25" y="8"/>
                      <a:pt x="26" y="8"/>
                    </a:cubicBezTo>
                    <a:cubicBezTo>
                      <a:pt x="25" y="8"/>
                      <a:pt x="25" y="8"/>
                      <a:pt x="25" y="8"/>
                    </a:cubicBezTo>
                    <a:close/>
                    <a:moveTo>
                      <a:pt x="19" y="2"/>
                    </a:moveTo>
                    <a:cubicBezTo>
                      <a:pt x="19" y="3"/>
                      <a:pt x="19" y="3"/>
                      <a:pt x="19" y="3"/>
                    </a:cubicBezTo>
                    <a:cubicBezTo>
                      <a:pt x="18" y="3"/>
                      <a:pt x="19" y="3"/>
                      <a:pt x="19"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5" name="Freeform 3892"/>
              <p:cNvSpPr>
                <a:spLocks/>
              </p:cNvSpPr>
              <p:nvPr/>
            </p:nvSpPr>
            <p:spPr bwMode="auto">
              <a:xfrm>
                <a:off x="9288463" y="3416300"/>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6" name="Rectangle 3893"/>
              <p:cNvSpPr>
                <a:spLocks noChangeArrowheads="1"/>
              </p:cNvSpPr>
              <p:nvPr/>
            </p:nvSpPr>
            <p:spPr bwMode="auto">
              <a:xfrm>
                <a:off x="9263063" y="3411538"/>
                <a:ext cx="1588" cy="1587"/>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7" name="Freeform 3894"/>
              <p:cNvSpPr>
                <a:spLocks/>
              </p:cNvSpPr>
              <p:nvPr/>
            </p:nvSpPr>
            <p:spPr bwMode="auto">
              <a:xfrm>
                <a:off x="9299575" y="3430588"/>
                <a:ext cx="0" cy="476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8" name="Freeform 3895"/>
              <p:cNvSpPr>
                <a:spLocks/>
              </p:cNvSpPr>
              <p:nvPr/>
            </p:nvSpPr>
            <p:spPr bwMode="auto">
              <a:xfrm>
                <a:off x="9348788" y="3381375"/>
                <a:ext cx="4763" cy="476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0" y="0"/>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9" name="Freeform 3896"/>
              <p:cNvSpPr>
                <a:spLocks/>
              </p:cNvSpPr>
              <p:nvPr/>
            </p:nvSpPr>
            <p:spPr bwMode="auto">
              <a:xfrm>
                <a:off x="9326563" y="3416300"/>
                <a:ext cx="3175" cy="3175"/>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1"/>
                      <a:pt x="0" y="0"/>
                    </a:cubicBezTo>
                    <a:cubicBezTo>
                      <a:pt x="1" y="0"/>
                      <a:pt x="1" y="0"/>
                      <a:pt x="1" y="0"/>
                    </a:cubicBezTo>
                    <a:cubicBezTo>
                      <a:pt x="1" y="0"/>
                      <a:pt x="0"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0" name="Freeform 3897"/>
              <p:cNvSpPr>
                <a:spLocks/>
              </p:cNvSpPr>
              <p:nvPr/>
            </p:nvSpPr>
            <p:spPr bwMode="auto">
              <a:xfrm>
                <a:off x="9334500" y="3397250"/>
                <a:ext cx="7938" cy="7937"/>
              </a:xfrm>
              <a:custGeom>
                <a:avLst/>
                <a:gdLst>
                  <a:gd name="T0" fmla="*/ 1 w 2"/>
                  <a:gd name="T1" fmla="*/ 1 h 2"/>
                  <a:gd name="T2" fmla="*/ 0 w 2"/>
                  <a:gd name="T3" fmla="*/ 2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0" y="2"/>
                      <a:pt x="0" y="2"/>
                      <a:pt x="0" y="2"/>
                    </a:cubicBezTo>
                    <a:cubicBezTo>
                      <a:pt x="0" y="2"/>
                      <a:pt x="0" y="2"/>
                      <a:pt x="0" y="2"/>
                    </a:cubicBezTo>
                    <a:cubicBezTo>
                      <a:pt x="2" y="0"/>
                      <a:pt x="1" y="0"/>
                      <a:pt x="1"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1" name="Freeform 3898"/>
              <p:cNvSpPr>
                <a:spLocks/>
              </p:cNvSpPr>
              <p:nvPr/>
            </p:nvSpPr>
            <p:spPr bwMode="auto">
              <a:xfrm>
                <a:off x="9334500" y="3400425"/>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2" name="Freeform 3899"/>
              <p:cNvSpPr>
                <a:spLocks/>
              </p:cNvSpPr>
              <p:nvPr/>
            </p:nvSpPr>
            <p:spPr bwMode="auto">
              <a:xfrm>
                <a:off x="9342438" y="3378200"/>
                <a:ext cx="11113" cy="11112"/>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1" y="3"/>
                      <a:pt x="2" y="1"/>
                      <a:pt x="2" y="1"/>
                    </a:cubicBezTo>
                    <a:cubicBezTo>
                      <a:pt x="3" y="0"/>
                      <a:pt x="0" y="3"/>
                      <a:pt x="1" y="2"/>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3" name="Freeform 3900"/>
              <p:cNvSpPr>
                <a:spLocks/>
              </p:cNvSpPr>
              <p:nvPr/>
            </p:nvSpPr>
            <p:spPr bwMode="auto">
              <a:xfrm>
                <a:off x="9326563" y="3411538"/>
                <a:ext cx="3175" cy="476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4" name="Freeform 3901"/>
              <p:cNvSpPr>
                <a:spLocks/>
              </p:cNvSpPr>
              <p:nvPr/>
            </p:nvSpPr>
            <p:spPr bwMode="auto">
              <a:xfrm>
                <a:off x="9326563" y="3408363"/>
                <a:ext cx="3175" cy="3175"/>
              </a:xfrm>
              <a:custGeom>
                <a:avLst/>
                <a:gdLst>
                  <a:gd name="T0" fmla="*/ 0 w 1"/>
                  <a:gd name="T1" fmla="*/ 1 h 1"/>
                  <a:gd name="T2" fmla="*/ 0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1"/>
                      <a:pt x="0" y="1"/>
                    </a:cubicBezTo>
                    <a:cubicBezTo>
                      <a:pt x="0" y="1"/>
                      <a:pt x="1"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5" name="Freeform 3902"/>
              <p:cNvSpPr>
                <a:spLocks/>
              </p:cNvSpPr>
              <p:nvPr/>
            </p:nvSpPr>
            <p:spPr bwMode="auto">
              <a:xfrm>
                <a:off x="9326563" y="3408363"/>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1" y="0"/>
                      <a:pt x="1"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6" name="Rectangle 3903"/>
              <p:cNvSpPr>
                <a:spLocks noChangeArrowheads="1"/>
              </p:cNvSpPr>
              <p:nvPr/>
            </p:nvSpPr>
            <p:spPr bwMode="auto">
              <a:xfrm>
                <a:off x="9323388" y="3416300"/>
                <a:ext cx="1588" cy="3175"/>
              </a:xfrm>
              <a:prstGeom prst="rect">
                <a:avLst/>
              </a:pr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7" name="Freeform 3904"/>
              <p:cNvSpPr>
                <a:spLocks/>
              </p:cNvSpPr>
              <p:nvPr/>
            </p:nvSpPr>
            <p:spPr bwMode="auto">
              <a:xfrm>
                <a:off x="9323388" y="3408363"/>
                <a:ext cx="3175" cy="317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0" y="1"/>
                    </a:cubicBezTo>
                    <a:cubicBezTo>
                      <a:pt x="0" y="1"/>
                      <a:pt x="0"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8" name="Freeform 3905"/>
              <p:cNvSpPr>
                <a:spLocks/>
              </p:cNvSpPr>
              <p:nvPr/>
            </p:nvSpPr>
            <p:spPr bwMode="auto">
              <a:xfrm>
                <a:off x="9312275" y="3419475"/>
                <a:ext cx="3175" cy="7937"/>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0"/>
                    </a:cubicBezTo>
                    <a:cubicBezTo>
                      <a:pt x="0" y="2"/>
                      <a:pt x="0" y="2"/>
                      <a:pt x="0" y="2"/>
                    </a:cubicBezTo>
                    <a:lnTo>
                      <a:pt x="1"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9" name="Freeform 3906"/>
              <p:cNvSpPr>
                <a:spLocks/>
              </p:cNvSpPr>
              <p:nvPr/>
            </p:nvSpPr>
            <p:spPr bwMode="auto">
              <a:xfrm>
                <a:off x="9307513" y="3427413"/>
                <a:ext cx="4763" cy="3175"/>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0" name="Freeform 3907"/>
              <p:cNvSpPr>
                <a:spLocks/>
              </p:cNvSpPr>
              <p:nvPr/>
            </p:nvSpPr>
            <p:spPr bwMode="auto">
              <a:xfrm>
                <a:off x="9315450" y="3400425"/>
                <a:ext cx="11113" cy="11112"/>
              </a:xfrm>
              <a:custGeom>
                <a:avLst/>
                <a:gdLst>
                  <a:gd name="T0" fmla="*/ 0 w 7"/>
                  <a:gd name="T1" fmla="*/ 7 h 7"/>
                  <a:gd name="T2" fmla="*/ 0 w 7"/>
                  <a:gd name="T3" fmla="*/ 7 h 7"/>
                  <a:gd name="T4" fmla="*/ 7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0" y="7"/>
                    </a:lnTo>
                    <a:lnTo>
                      <a:pt x="7" y="0"/>
                    </a:lnTo>
                    <a:lnTo>
                      <a:pt x="0" y="7"/>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1" name="Freeform 3908"/>
              <p:cNvSpPr>
                <a:spLocks/>
              </p:cNvSpPr>
              <p:nvPr/>
            </p:nvSpPr>
            <p:spPr bwMode="auto">
              <a:xfrm>
                <a:off x="9285288" y="3427413"/>
                <a:ext cx="11113" cy="11112"/>
              </a:xfrm>
              <a:custGeom>
                <a:avLst/>
                <a:gdLst>
                  <a:gd name="T0" fmla="*/ 0 w 3"/>
                  <a:gd name="T1" fmla="*/ 3 h 3"/>
                  <a:gd name="T2" fmla="*/ 1 w 3"/>
                  <a:gd name="T3" fmla="*/ 2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0" y="3"/>
                      <a:pt x="2" y="1"/>
                      <a:pt x="1" y="2"/>
                    </a:cubicBezTo>
                    <a:cubicBezTo>
                      <a:pt x="2" y="1"/>
                      <a:pt x="2" y="1"/>
                      <a:pt x="3" y="0"/>
                    </a:cubicBezTo>
                    <a:cubicBezTo>
                      <a:pt x="2" y="1"/>
                      <a:pt x="2" y="1"/>
                      <a:pt x="0" y="3"/>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2" name="Freeform 3909"/>
              <p:cNvSpPr>
                <a:spLocks/>
              </p:cNvSpPr>
              <p:nvPr/>
            </p:nvSpPr>
            <p:spPr bwMode="auto">
              <a:xfrm>
                <a:off x="9296400" y="3427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3" name="Freeform 3910"/>
              <p:cNvSpPr>
                <a:spLocks/>
              </p:cNvSpPr>
              <p:nvPr/>
            </p:nvSpPr>
            <p:spPr bwMode="auto">
              <a:xfrm>
                <a:off x="9323388" y="3359150"/>
                <a:ext cx="6350" cy="0"/>
              </a:xfrm>
              <a:custGeom>
                <a:avLst/>
                <a:gdLst>
                  <a:gd name="T0" fmla="*/ 2 w 4"/>
                  <a:gd name="T1" fmla="*/ 4 w 4"/>
                  <a:gd name="T2" fmla="*/ 0 w 4"/>
                  <a:gd name="T3" fmla="*/ 2 w 4"/>
                </a:gdLst>
                <a:ahLst/>
                <a:cxnLst>
                  <a:cxn ang="0">
                    <a:pos x="T0" y="0"/>
                  </a:cxn>
                  <a:cxn ang="0">
                    <a:pos x="T1" y="0"/>
                  </a:cxn>
                  <a:cxn ang="0">
                    <a:pos x="T2" y="0"/>
                  </a:cxn>
                  <a:cxn ang="0">
                    <a:pos x="T3" y="0"/>
                  </a:cxn>
                </a:cxnLst>
                <a:rect l="0" t="0" r="r" b="b"/>
                <a:pathLst>
                  <a:path w="4">
                    <a:moveTo>
                      <a:pt x="2" y="0"/>
                    </a:moveTo>
                    <a:lnTo>
                      <a:pt x="4" y="0"/>
                    </a:lnTo>
                    <a:lnTo>
                      <a:pt x="0" y="0"/>
                    </a:lnTo>
                    <a:lnTo>
                      <a:pt x="2" y="0"/>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4" name="Freeform 3911"/>
              <p:cNvSpPr>
                <a:spLocks/>
              </p:cNvSpPr>
              <p:nvPr/>
            </p:nvSpPr>
            <p:spPr bwMode="auto">
              <a:xfrm>
                <a:off x="9315450" y="3359150"/>
                <a:ext cx="7938" cy="4762"/>
              </a:xfrm>
              <a:custGeom>
                <a:avLst/>
                <a:gdLst>
                  <a:gd name="T0" fmla="*/ 0 w 2"/>
                  <a:gd name="T1" fmla="*/ 1 h 1"/>
                  <a:gd name="T2" fmla="*/ 2 w 2"/>
                  <a:gd name="T3" fmla="*/ 0 h 1"/>
                  <a:gd name="T4" fmla="*/ 0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2" y="0"/>
                      <a:pt x="2" y="0"/>
                      <a:pt x="2" y="0"/>
                    </a:cubicBezTo>
                    <a:cubicBezTo>
                      <a:pt x="0" y="1"/>
                      <a:pt x="0" y="1"/>
                      <a:pt x="0" y="1"/>
                    </a:cubicBezTo>
                    <a:cubicBezTo>
                      <a:pt x="0" y="1"/>
                      <a:pt x="0" y="1"/>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5" name="Freeform 3912"/>
              <p:cNvSpPr>
                <a:spLocks/>
              </p:cNvSpPr>
              <p:nvPr/>
            </p:nvSpPr>
            <p:spPr bwMode="auto">
              <a:xfrm>
                <a:off x="9263063" y="3427413"/>
                <a:ext cx="3175" cy="3175"/>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1" y="0"/>
                    </a:cubicBezTo>
                    <a:lnTo>
                      <a:pt x="0" y="1"/>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6" name="Freeform 3913"/>
              <p:cNvSpPr>
                <a:spLocks/>
              </p:cNvSpPr>
              <p:nvPr/>
            </p:nvSpPr>
            <p:spPr bwMode="auto">
              <a:xfrm>
                <a:off x="9266238" y="3416300"/>
                <a:ext cx="7938" cy="7937"/>
              </a:xfrm>
              <a:custGeom>
                <a:avLst/>
                <a:gdLst>
                  <a:gd name="T0" fmla="*/ 0 w 5"/>
                  <a:gd name="T1" fmla="*/ 2 h 5"/>
                  <a:gd name="T2" fmla="*/ 0 w 5"/>
                  <a:gd name="T3" fmla="*/ 5 h 5"/>
                  <a:gd name="T4" fmla="*/ 5 w 5"/>
                  <a:gd name="T5" fmla="*/ 0 h 5"/>
                  <a:gd name="T6" fmla="*/ 0 w 5"/>
                  <a:gd name="T7" fmla="*/ 2 h 5"/>
                </a:gdLst>
                <a:ahLst/>
                <a:cxnLst>
                  <a:cxn ang="0">
                    <a:pos x="T0" y="T1"/>
                  </a:cxn>
                  <a:cxn ang="0">
                    <a:pos x="T2" y="T3"/>
                  </a:cxn>
                  <a:cxn ang="0">
                    <a:pos x="T4" y="T5"/>
                  </a:cxn>
                  <a:cxn ang="0">
                    <a:pos x="T6" y="T7"/>
                  </a:cxn>
                </a:cxnLst>
                <a:rect l="0" t="0" r="r" b="b"/>
                <a:pathLst>
                  <a:path w="5" h="5">
                    <a:moveTo>
                      <a:pt x="0" y="2"/>
                    </a:moveTo>
                    <a:lnTo>
                      <a:pt x="0" y="5"/>
                    </a:lnTo>
                    <a:lnTo>
                      <a:pt x="5" y="0"/>
                    </a:lnTo>
                    <a:lnTo>
                      <a:pt x="0" y="2"/>
                    </a:ln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7" name="Freeform 3914"/>
              <p:cNvSpPr>
                <a:spLocks/>
              </p:cNvSpPr>
              <p:nvPr/>
            </p:nvSpPr>
            <p:spPr bwMode="auto">
              <a:xfrm>
                <a:off x="9255125" y="3419475"/>
                <a:ext cx="7938" cy="4762"/>
              </a:xfrm>
              <a:custGeom>
                <a:avLst/>
                <a:gdLst>
                  <a:gd name="T0" fmla="*/ 0 w 2"/>
                  <a:gd name="T1" fmla="*/ 1 h 1"/>
                  <a:gd name="T2" fmla="*/ 0 w 2"/>
                  <a:gd name="T3" fmla="*/ 1 h 1"/>
                  <a:gd name="T4" fmla="*/ 0 w 2"/>
                  <a:gd name="T5" fmla="*/ 1 h 1"/>
                </a:gdLst>
                <a:ahLst/>
                <a:cxnLst>
                  <a:cxn ang="0">
                    <a:pos x="T0" y="T1"/>
                  </a:cxn>
                  <a:cxn ang="0">
                    <a:pos x="T2" y="T3"/>
                  </a:cxn>
                  <a:cxn ang="0">
                    <a:pos x="T4" y="T5"/>
                  </a:cxn>
                </a:cxnLst>
                <a:rect l="0" t="0" r="r" b="b"/>
                <a:pathLst>
                  <a:path w="2" h="1">
                    <a:moveTo>
                      <a:pt x="0" y="1"/>
                    </a:moveTo>
                    <a:cubicBezTo>
                      <a:pt x="0" y="1"/>
                      <a:pt x="0" y="1"/>
                      <a:pt x="0" y="1"/>
                    </a:cubicBezTo>
                    <a:cubicBezTo>
                      <a:pt x="0" y="1"/>
                      <a:pt x="2" y="0"/>
                      <a:pt x="0" y="1"/>
                    </a:cubicBezTo>
                    <a:close/>
                  </a:path>
                </a:pathLst>
              </a:custGeom>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grpSp>
          <p:nvGrpSpPr>
            <p:cNvPr id="8" name="Группа 20262"/>
            <p:cNvGrpSpPr/>
            <p:nvPr/>
          </p:nvGrpSpPr>
          <p:grpSpPr>
            <a:xfrm>
              <a:off x="2610428" y="1514242"/>
              <a:ext cx="6990771" cy="1947065"/>
              <a:chOff x="4880411" y="1990652"/>
              <a:chExt cx="2348122" cy="747685"/>
            </a:xfrm>
            <a:solidFill>
              <a:schemeClr val="accent4"/>
            </a:solidFill>
          </p:grpSpPr>
          <p:sp>
            <p:nvSpPr>
              <p:cNvPr id="12" name="Freeform 1632"/>
              <p:cNvSpPr>
                <a:spLocks/>
              </p:cNvSpPr>
              <p:nvPr/>
            </p:nvSpPr>
            <p:spPr bwMode="auto">
              <a:xfrm>
                <a:off x="7182490" y="2690714"/>
                <a:ext cx="7938" cy="22225"/>
              </a:xfrm>
              <a:custGeom>
                <a:avLst/>
                <a:gdLst>
                  <a:gd name="T0" fmla="*/ 3 w 5"/>
                  <a:gd name="T1" fmla="*/ 14 h 14"/>
                  <a:gd name="T2" fmla="*/ 5 w 5"/>
                  <a:gd name="T3" fmla="*/ 3 h 14"/>
                  <a:gd name="T4" fmla="*/ 0 w 5"/>
                  <a:gd name="T5" fmla="*/ 0 h 14"/>
                  <a:gd name="T6" fmla="*/ 3 w 5"/>
                  <a:gd name="T7" fmla="*/ 14 h 14"/>
                </a:gdLst>
                <a:ahLst/>
                <a:cxnLst>
                  <a:cxn ang="0">
                    <a:pos x="T0" y="T1"/>
                  </a:cxn>
                  <a:cxn ang="0">
                    <a:pos x="T2" y="T3"/>
                  </a:cxn>
                  <a:cxn ang="0">
                    <a:pos x="T4" y="T5"/>
                  </a:cxn>
                  <a:cxn ang="0">
                    <a:pos x="T6" y="T7"/>
                  </a:cxn>
                </a:cxnLst>
                <a:rect l="0" t="0" r="r" b="b"/>
                <a:pathLst>
                  <a:path w="5" h="14">
                    <a:moveTo>
                      <a:pt x="3" y="14"/>
                    </a:moveTo>
                    <a:lnTo>
                      <a:pt x="5" y="3"/>
                    </a:lnTo>
                    <a:lnTo>
                      <a:pt x="0" y="0"/>
                    </a:lnTo>
                    <a:lnTo>
                      <a:pt x="3" y="14"/>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3" name="Freeform 1633"/>
              <p:cNvSpPr>
                <a:spLocks/>
              </p:cNvSpPr>
              <p:nvPr/>
            </p:nvSpPr>
            <p:spPr bwMode="auto">
              <a:xfrm>
                <a:off x="7180904" y="2601818"/>
                <a:ext cx="30165" cy="93660"/>
              </a:xfrm>
              <a:custGeom>
                <a:avLst/>
                <a:gdLst>
                  <a:gd name="T0" fmla="*/ 23 w 23"/>
                  <a:gd name="T1" fmla="*/ 25 h 69"/>
                  <a:gd name="T2" fmla="*/ 21 w 23"/>
                  <a:gd name="T3" fmla="*/ 4 h 69"/>
                  <a:gd name="T4" fmla="*/ 0 w 23"/>
                  <a:gd name="T5" fmla="*/ 32 h 69"/>
                  <a:gd name="T6" fmla="*/ 13 w 23"/>
                  <a:gd name="T7" fmla="*/ 66 h 69"/>
                  <a:gd name="T8" fmla="*/ 9 w 23"/>
                  <a:gd name="T9" fmla="*/ 33 h 69"/>
                  <a:gd name="T10" fmla="*/ 18 w 23"/>
                  <a:gd name="T11" fmla="*/ 58 h 69"/>
                  <a:gd name="T12" fmla="*/ 16 w 23"/>
                  <a:gd name="T13" fmla="*/ 24 h 69"/>
                  <a:gd name="T14" fmla="*/ 23 w 23"/>
                  <a:gd name="T15" fmla="*/ 2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9">
                    <a:moveTo>
                      <a:pt x="23" y="25"/>
                    </a:moveTo>
                    <a:cubicBezTo>
                      <a:pt x="21" y="4"/>
                      <a:pt x="21" y="4"/>
                      <a:pt x="21" y="4"/>
                    </a:cubicBezTo>
                    <a:cubicBezTo>
                      <a:pt x="6" y="16"/>
                      <a:pt x="10" y="0"/>
                      <a:pt x="0" y="32"/>
                    </a:cubicBezTo>
                    <a:cubicBezTo>
                      <a:pt x="2" y="44"/>
                      <a:pt x="7" y="69"/>
                      <a:pt x="13" y="66"/>
                    </a:cubicBezTo>
                    <a:cubicBezTo>
                      <a:pt x="12" y="57"/>
                      <a:pt x="7" y="45"/>
                      <a:pt x="9" y="33"/>
                    </a:cubicBezTo>
                    <a:cubicBezTo>
                      <a:pt x="13" y="39"/>
                      <a:pt x="12" y="52"/>
                      <a:pt x="18" y="58"/>
                    </a:cubicBezTo>
                    <a:cubicBezTo>
                      <a:pt x="22" y="38"/>
                      <a:pt x="14" y="45"/>
                      <a:pt x="16" y="24"/>
                    </a:cubicBezTo>
                    <a:lnTo>
                      <a:pt x="23" y="25"/>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4" name="Freeform 1634"/>
              <p:cNvSpPr>
                <a:spLocks/>
              </p:cNvSpPr>
              <p:nvPr/>
            </p:nvSpPr>
            <p:spPr bwMode="auto">
              <a:xfrm>
                <a:off x="7192016" y="2590705"/>
                <a:ext cx="9526" cy="15875"/>
              </a:xfrm>
              <a:custGeom>
                <a:avLst/>
                <a:gdLst>
                  <a:gd name="T0" fmla="*/ 0 w 7"/>
                  <a:gd name="T1" fmla="*/ 8 h 12"/>
                  <a:gd name="T2" fmla="*/ 7 w 7"/>
                  <a:gd name="T3" fmla="*/ 12 h 12"/>
                  <a:gd name="T4" fmla="*/ 0 w 7"/>
                  <a:gd name="T5" fmla="*/ 8 h 12"/>
                </a:gdLst>
                <a:ahLst/>
                <a:cxnLst>
                  <a:cxn ang="0">
                    <a:pos x="T0" y="T1"/>
                  </a:cxn>
                  <a:cxn ang="0">
                    <a:pos x="T2" y="T3"/>
                  </a:cxn>
                  <a:cxn ang="0">
                    <a:pos x="T4" y="T5"/>
                  </a:cxn>
                </a:cxnLst>
                <a:rect l="0" t="0" r="r" b="b"/>
                <a:pathLst>
                  <a:path w="7" h="12">
                    <a:moveTo>
                      <a:pt x="0" y="8"/>
                    </a:moveTo>
                    <a:cubicBezTo>
                      <a:pt x="3" y="10"/>
                      <a:pt x="5" y="12"/>
                      <a:pt x="7" y="12"/>
                    </a:cubicBezTo>
                    <a:cubicBezTo>
                      <a:pt x="5" y="10"/>
                      <a:pt x="2" y="0"/>
                      <a:pt x="0" y="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5" name="Freeform 1635"/>
              <p:cNvSpPr>
                <a:spLocks/>
              </p:cNvSpPr>
              <p:nvPr/>
            </p:nvSpPr>
            <p:spPr bwMode="auto">
              <a:xfrm>
                <a:off x="7185666" y="2563719"/>
                <a:ext cx="12701" cy="20637"/>
              </a:xfrm>
              <a:custGeom>
                <a:avLst/>
                <a:gdLst>
                  <a:gd name="T0" fmla="*/ 3 w 9"/>
                  <a:gd name="T1" fmla="*/ 16 h 16"/>
                  <a:gd name="T2" fmla="*/ 9 w 9"/>
                  <a:gd name="T3" fmla="*/ 15 h 16"/>
                  <a:gd name="T4" fmla="*/ 0 w 9"/>
                  <a:gd name="T5" fmla="*/ 0 h 16"/>
                  <a:gd name="T6" fmla="*/ 3 w 9"/>
                  <a:gd name="T7" fmla="*/ 16 h 16"/>
                </a:gdLst>
                <a:ahLst/>
                <a:cxnLst>
                  <a:cxn ang="0">
                    <a:pos x="T0" y="T1"/>
                  </a:cxn>
                  <a:cxn ang="0">
                    <a:pos x="T2" y="T3"/>
                  </a:cxn>
                  <a:cxn ang="0">
                    <a:pos x="T4" y="T5"/>
                  </a:cxn>
                  <a:cxn ang="0">
                    <a:pos x="T6" y="T7"/>
                  </a:cxn>
                </a:cxnLst>
                <a:rect l="0" t="0" r="r" b="b"/>
                <a:pathLst>
                  <a:path w="9" h="16">
                    <a:moveTo>
                      <a:pt x="3" y="16"/>
                    </a:moveTo>
                    <a:cubicBezTo>
                      <a:pt x="4" y="3"/>
                      <a:pt x="8" y="16"/>
                      <a:pt x="9" y="15"/>
                    </a:cubicBezTo>
                    <a:cubicBezTo>
                      <a:pt x="0" y="0"/>
                      <a:pt x="0" y="0"/>
                      <a:pt x="0" y="0"/>
                    </a:cubicBezTo>
                    <a:lnTo>
                      <a:pt x="3" y="16"/>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6" name="Freeform 1636"/>
              <p:cNvSpPr>
                <a:spLocks/>
              </p:cNvSpPr>
              <p:nvPr/>
            </p:nvSpPr>
            <p:spPr bwMode="auto">
              <a:xfrm>
                <a:off x="7187254" y="2501809"/>
                <a:ext cx="4763" cy="7938"/>
              </a:xfrm>
              <a:custGeom>
                <a:avLst/>
                <a:gdLst>
                  <a:gd name="T0" fmla="*/ 3 w 3"/>
                  <a:gd name="T1" fmla="*/ 6 h 6"/>
                  <a:gd name="T2" fmla="*/ 2 w 3"/>
                  <a:gd name="T3" fmla="*/ 0 h 6"/>
                  <a:gd name="T4" fmla="*/ 3 w 3"/>
                  <a:gd name="T5" fmla="*/ 6 h 6"/>
                </a:gdLst>
                <a:ahLst/>
                <a:cxnLst>
                  <a:cxn ang="0">
                    <a:pos x="T0" y="T1"/>
                  </a:cxn>
                  <a:cxn ang="0">
                    <a:pos x="T2" y="T3"/>
                  </a:cxn>
                  <a:cxn ang="0">
                    <a:pos x="T4" y="T5"/>
                  </a:cxn>
                </a:cxnLst>
                <a:rect l="0" t="0" r="r" b="b"/>
                <a:pathLst>
                  <a:path w="3" h="6">
                    <a:moveTo>
                      <a:pt x="3" y="6"/>
                    </a:moveTo>
                    <a:cubicBezTo>
                      <a:pt x="2" y="4"/>
                      <a:pt x="2" y="2"/>
                      <a:pt x="2" y="0"/>
                    </a:cubicBezTo>
                    <a:cubicBezTo>
                      <a:pt x="0" y="2"/>
                      <a:pt x="1" y="4"/>
                      <a:pt x="3"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7" name="Freeform 1637"/>
              <p:cNvSpPr>
                <a:spLocks/>
              </p:cNvSpPr>
              <p:nvPr/>
            </p:nvSpPr>
            <p:spPr bwMode="auto">
              <a:xfrm>
                <a:off x="7184078" y="2474822"/>
                <a:ext cx="22227" cy="73023"/>
              </a:xfrm>
              <a:custGeom>
                <a:avLst/>
                <a:gdLst>
                  <a:gd name="T0" fmla="*/ 3 w 16"/>
                  <a:gd name="T1" fmla="*/ 0 h 54"/>
                  <a:gd name="T2" fmla="*/ 4 w 16"/>
                  <a:gd name="T3" fmla="*/ 20 h 54"/>
                  <a:gd name="T4" fmla="*/ 4 w 16"/>
                  <a:gd name="T5" fmla="*/ 19 h 54"/>
                  <a:gd name="T6" fmla="*/ 12 w 16"/>
                  <a:gd name="T7" fmla="*/ 31 h 54"/>
                  <a:gd name="T8" fmla="*/ 11 w 16"/>
                  <a:gd name="T9" fmla="*/ 54 h 54"/>
                  <a:gd name="T10" fmla="*/ 16 w 16"/>
                  <a:gd name="T11" fmla="*/ 39 h 54"/>
                  <a:gd name="T12" fmla="*/ 3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3" y="0"/>
                    </a:moveTo>
                    <a:cubicBezTo>
                      <a:pt x="0" y="5"/>
                      <a:pt x="2" y="12"/>
                      <a:pt x="4" y="20"/>
                    </a:cubicBezTo>
                    <a:cubicBezTo>
                      <a:pt x="4" y="20"/>
                      <a:pt x="4" y="20"/>
                      <a:pt x="4" y="19"/>
                    </a:cubicBezTo>
                    <a:cubicBezTo>
                      <a:pt x="7" y="12"/>
                      <a:pt x="14" y="19"/>
                      <a:pt x="12" y="31"/>
                    </a:cubicBezTo>
                    <a:cubicBezTo>
                      <a:pt x="13" y="44"/>
                      <a:pt x="7" y="43"/>
                      <a:pt x="11" y="54"/>
                    </a:cubicBezTo>
                    <a:cubicBezTo>
                      <a:pt x="16" y="39"/>
                      <a:pt x="16" y="39"/>
                      <a:pt x="16" y="39"/>
                    </a:cubicBezTo>
                    <a:cubicBezTo>
                      <a:pt x="16" y="19"/>
                      <a:pt x="6" y="7"/>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8" name="Freeform 1638"/>
              <p:cNvSpPr>
                <a:spLocks/>
              </p:cNvSpPr>
              <p:nvPr/>
            </p:nvSpPr>
            <p:spPr bwMode="auto">
              <a:xfrm>
                <a:off x="7192016" y="2509746"/>
                <a:ext cx="0" cy="9525"/>
              </a:xfrm>
              <a:custGeom>
                <a:avLst/>
                <a:gdLst>
                  <a:gd name="T0" fmla="*/ 0 w 1"/>
                  <a:gd name="T1" fmla="*/ 0 h 7"/>
                  <a:gd name="T2" fmla="*/ 0 w 1"/>
                  <a:gd name="T3" fmla="*/ 7 h 7"/>
                  <a:gd name="T4" fmla="*/ 0 w 1"/>
                  <a:gd name="T5" fmla="*/ 0 h 7"/>
                </a:gdLst>
                <a:ahLst/>
                <a:cxnLst>
                  <a:cxn ang="0">
                    <a:pos x="T0" y="T1"/>
                  </a:cxn>
                  <a:cxn ang="0">
                    <a:pos x="T2" y="T3"/>
                  </a:cxn>
                  <a:cxn ang="0">
                    <a:pos x="T4" y="T5"/>
                  </a:cxn>
                </a:cxnLst>
                <a:rect l="0" t="0" r="r" b="b"/>
                <a:pathLst>
                  <a:path w="1" h="7">
                    <a:moveTo>
                      <a:pt x="0" y="0"/>
                    </a:moveTo>
                    <a:cubicBezTo>
                      <a:pt x="0" y="3"/>
                      <a:pt x="0" y="5"/>
                      <a:pt x="0" y="7"/>
                    </a:cubicBezTo>
                    <a:cubicBezTo>
                      <a:pt x="1" y="4"/>
                      <a:pt x="0"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19" name="Freeform 1639"/>
              <p:cNvSpPr>
                <a:spLocks/>
              </p:cNvSpPr>
              <p:nvPr/>
            </p:nvSpPr>
            <p:spPr bwMode="auto">
              <a:xfrm>
                <a:off x="7190430" y="2547845"/>
                <a:ext cx="4763" cy="7938"/>
              </a:xfrm>
              <a:custGeom>
                <a:avLst/>
                <a:gdLst>
                  <a:gd name="T0" fmla="*/ 0 w 3"/>
                  <a:gd name="T1" fmla="*/ 0 h 5"/>
                  <a:gd name="T2" fmla="*/ 1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lnTo>
                      <a:pt x="1" y="5"/>
                    </a:lnTo>
                    <a:lnTo>
                      <a:pt x="3" y="4"/>
                    </a:lnTo>
                    <a:lnTo>
                      <a:pt x="0"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0" name="Freeform 1640"/>
              <p:cNvSpPr>
                <a:spLocks/>
              </p:cNvSpPr>
              <p:nvPr/>
            </p:nvSpPr>
            <p:spPr bwMode="auto">
              <a:xfrm>
                <a:off x="7187254" y="2389100"/>
                <a:ext cx="23815" cy="71435"/>
              </a:xfrm>
              <a:custGeom>
                <a:avLst/>
                <a:gdLst>
                  <a:gd name="T0" fmla="*/ 1 w 18"/>
                  <a:gd name="T1" fmla="*/ 18 h 53"/>
                  <a:gd name="T2" fmla="*/ 7 w 18"/>
                  <a:gd name="T3" fmla="*/ 53 h 53"/>
                  <a:gd name="T4" fmla="*/ 18 w 18"/>
                  <a:gd name="T5" fmla="*/ 26 h 53"/>
                  <a:gd name="T6" fmla="*/ 15 w 18"/>
                  <a:gd name="T7" fmla="*/ 6 h 53"/>
                  <a:gd name="T8" fmla="*/ 1 w 18"/>
                  <a:gd name="T9" fmla="*/ 18 h 53"/>
                </a:gdLst>
                <a:ahLst/>
                <a:cxnLst>
                  <a:cxn ang="0">
                    <a:pos x="T0" y="T1"/>
                  </a:cxn>
                  <a:cxn ang="0">
                    <a:pos x="T2" y="T3"/>
                  </a:cxn>
                  <a:cxn ang="0">
                    <a:pos x="T4" y="T5"/>
                  </a:cxn>
                  <a:cxn ang="0">
                    <a:pos x="T6" y="T7"/>
                  </a:cxn>
                  <a:cxn ang="0">
                    <a:pos x="T8" y="T9"/>
                  </a:cxn>
                </a:cxnLst>
                <a:rect l="0" t="0" r="r" b="b"/>
                <a:pathLst>
                  <a:path w="18" h="53">
                    <a:moveTo>
                      <a:pt x="1" y="18"/>
                    </a:moveTo>
                    <a:cubicBezTo>
                      <a:pt x="10" y="21"/>
                      <a:pt x="0" y="50"/>
                      <a:pt x="7" y="53"/>
                    </a:cubicBezTo>
                    <a:cubicBezTo>
                      <a:pt x="7" y="36"/>
                      <a:pt x="13" y="22"/>
                      <a:pt x="18" y="26"/>
                    </a:cubicBezTo>
                    <a:cubicBezTo>
                      <a:pt x="15" y="6"/>
                      <a:pt x="15" y="6"/>
                      <a:pt x="15" y="6"/>
                    </a:cubicBezTo>
                    <a:cubicBezTo>
                      <a:pt x="12" y="0"/>
                      <a:pt x="5" y="8"/>
                      <a:pt x="1"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1" name="Freeform 1641"/>
              <p:cNvSpPr>
                <a:spLocks/>
              </p:cNvSpPr>
              <p:nvPr/>
            </p:nvSpPr>
            <p:spPr bwMode="auto">
              <a:xfrm>
                <a:off x="7217420" y="2355763"/>
                <a:ext cx="1588" cy="6350"/>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1" y="3"/>
                      <a:pt x="0" y="2"/>
                      <a:pt x="0" y="0"/>
                    </a:cubicBezTo>
                    <a:cubicBezTo>
                      <a:pt x="0" y="2"/>
                      <a:pt x="1" y="4"/>
                      <a:pt x="2"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2" name="Freeform 1642"/>
              <p:cNvSpPr>
                <a:spLocks/>
              </p:cNvSpPr>
              <p:nvPr/>
            </p:nvSpPr>
            <p:spPr bwMode="auto">
              <a:xfrm>
                <a:off x="7195192" y="2227181"/>
                <a:ext cx="15357" cy="123303"/>
              </a:xfrm>
              <a:custGeom>
                <a:avLst/>
                <a:gdLst>
                  <a:gd name="T0" fmla="*/ 2 w 23"/>
                  <a:gd name="T1" fmla="*/ 0 h 110"/>
                  <a:gd name="T2" fmla="*/ 11 w 23"/>
                  <a:gd name="T3" fmla="*/ 46 h 110"/>
                  <a:gd name="T4" fmla="*/ 5 w 23"/>
                  <a:gd name="T5" fmla="*/ 33 h 110"/>
                  <a:gd name="T6" fmla="*/ 8 w 23"/>
                  <a:gd name="T7" fmla="*/ 72 h 110"/>
                  <a:gd name="T8" fmla="*/ 0 w 23"/>
                  <a:gd name="T9" fmla="*/ 52 h 110"/>
                  <a:gd name="T10" fmla="*/ 8 w 23"/>
                  <a:gd name="T11" fmla="*/ 91 h 110"/>
                  <a:gd name="T12" fmla="*/ 2 w 23"/>
                  <a:gd name="T13" fmla="*/ 110 h 110"/>
                  <a:gd name="T14" fmla="*/ 11 w 23"/>
                  <a:gd name="T15" fmla="*/ 103 h 110"/>
                  <a:gd name="T16" fmla="*/ 10 w 23"/>
                  <a:gd name="T17" fmla="*/ 84 h 110"/>
                  <a:gd name="T18" fmla="*/ 16 w 23"/>
                  <a:gd name="T19" fmla="*/ 94 h 110"/>
                  <a:gd name="T20" fmla="*/ 22 w 23"/>
                  <a:gd name="T21" fmla="*/ 37 h 110"/>
                  <a:gd name="T22" fmla="*/ 2 w 23"/>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0">
                    <a:moveTo>
                      <a:pt x="2" y="0"/>
                    </a:moveTo>
                    <a:cubicBezTo>
                      <a:pt x="11" y="46"/>
                      <a:pt x="11" y="46"/>
                      <a:pt x="11" y="46"/>
                    </a:cubicBezTo>
                    <a:cubicBezTo>
                      <a:pt x="8" y="41"/>
                      <a:pt x="6" y="43"/>
                      <a:pt x="5" y="33"/>
                    </a:cubicBezTo>
                    <a:cubicBezTo>
                      <a:pt x="3" y="53"/>
                      <a:pt x="9" y="56"/>
                      <a:pt x="8" y="72"/>
                    </a:cubicBezTo>
                    <a:cubicBezTo>
                      <a:pt x="0" y="77"/>
                      <a:pt x="8" y="43"/>
                      <a:pt x="0" y="52"/>
                    </a:cubicBezTo>
                    <a:cubicBezTo>
                      <a:pt x="0" y="64"/>
                      <a:pt x="1" y="82"/>
                      <a:pt x="8" y="91"/>
                    </a:cubicBezTo>
                    <a:cubicBezTo>
                      <a:pt x="2" y="110"/>
                      <a:pt x="2" y="110"/>
                      <a:pt x="2" y="110"/>
                    </a:cubicBezTo>
                    <a:cubicBezTo>
                      <a:pt x="11" y="103"/>
                      <a:pt x="11" y="103"/>
                      <a:pt x="11" y="103"/>
                    </a:cubicBezTo>
                    <a:cubicBezTo>
                      <a:pt x="14" y="96"/>
                      <a:pt x="4" y="88"/>
                      <a:pt x="10" y="84"/>
                    </a:cubicBezTo>
                    <a:cubicBezTo>
                      <a:pt x="14" y="81"/>
                      <a:pt x="15" y="89"/>
                      <a:pt x="16" y="94"/>
                    </a:cubicBezTo>
                    <a:cubicBezTo>
                      <a:pt x="14" y="82"/>
                      <a:pt x="23" y="61"/>
                      <a:pt x="22" y="37"/>
                    </a:cubicBezTo>
                    <a:cubicBezTo>
                      <a:pt x="21" y="11"/>
                      <a:pt x="7" y="17"/>
                      <a:pt x="2"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3" name="Freeform 1643"/>
              <p:cNvSpPr>
                <a:spLocks/>
              </p:cNvSpPr>
              <p:nvPr/>
            </p:nvSpPr>
            <p:spPr bwMode="auto">
              <a:xfrm>
                <a:off x="7209480" y="2220831"/>
                <a:ext cx="7938" cy="4762"/>
              </a:xfrm>
              <a:custGeom>
                <a:avLst/>
                <a:gdLst>
                  <a:gd name="T0" fmla="*/ 1 w 5"/>
                  <a:gd name="T1" fmla="*/ 3 h 3"/>
                  <a:gd name="T2" fmla="*/ 5 w 5"/>
                  <a:gd name="T3" fmla="*/ 0 h 3"/>
                  <a:gd name="T4" fmla="*/ 0 w 5"/>
                  <a:gd name="T5" fmla="*/ 3 h 3"/>
                  <a:gd name="T6" fmla="*/ 1 w 5"/>
                  <a:gd name="T7" fmla="*/ 3 h 3"/>
                </a:gdLst>
                <a:ahLst/>
                <a:cxnLst>
                  <a:cxn ang="0">
                    <a:pos x="T0" y="T1"/>
                  </a:cxn>
                  <a:cxn ang="0">
                    <a:pos x="T2" y="T3"/>
                  </a:cxn>
                  <a:cxn ang="0">
                    <a:pos x="T4" y="T5"/>
                  </a:cxn>
                  <a:cxn ang="0">
                    <a:pos x="T6" y="T7"/>
                  </a:cxn>
                </a:cxnLst>
                <a:rect l="0" t="0" r="r" b="b"/>
                <a:pathLst>
                  <a:path w="5" h="3">
                    <a:moveTo>
                      <a:pt x="1" y="3"/>
                    </a:moveTo>
                    <a:lnTo>
                      <a:pt x="5" y="0"/>
                    </a:lnTo>
                    <a:lnTo>
                      <a:pt x="0" y="3"/>
                    </a:lnTo>
                    <a:lnTo>
                      <a:pt x="1" y="3"/>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4" name="Freeform 1644"/>
              <p:cNvSpPr>
                <a:spLocks/>
              </p:cNvSpPr>
              <p:nvPr/>
            </p:nvSpPr>
            <p:spPr bwMode="auto">
              <a:xfrm>
                <a:off x="7193605" y="2079549"/>
                <a:ext cx="34928" cy="126995"/>
              </a:xfrm>
              <a:custGeom>
                <a:avLst/>
                <a:gdLst>
                  <a:gd name="T0" fmla="*/ 1 w 25"/>
                  <a:gd name="T1" fmla="*/ 58 h 93"/>
                  <a:gd name="T2" fmla="*/ 7 w 25"/>
                  <a:gd name="T3" fmla="*/ 81 h 93"/>
                  <a:gd name="T4" fmla="*/ 3 w 25"/>
                  <a:gd name="T5" fmla="*/ 87 h 93"/>
                  <a:gd name="T6" fmla="*/ 10 w 25"/>
                  <a:gd name="T7" fmla="*/ 92 h 93"/>
                  <a:gd name="T8" fmla="*/ 6 w 25"/>
                  <a:gd name="T9" fmla="*/ 50 h 93"/>
                  <a:gd name="T10" fmla="*/ 18 w 25"/>
                  <a:gd name="T11" fmla="*/ 38 h 93"/>
                  <a:gd name="T12" fmla="*/ 16 w 25"/>
                  <a:gd name="T13" fmla="*/ 61 h 93"/>
                  <a:gd name="T14" fmla="*/ 14 w 25"/>
                  <a:gd name="T15" fmla="*/ 1 h 93"/>
                  <a:gd name="T16" fmla="*/ 11 w 25"/>
                  <a:gd name="T17" fmla="*/ 13 h 93"/>
                  <a:gd name="T18" fmla="*/ 9 w 25"/>
                  <a:gd name="T19" fmla="*/ 0 h 93"/>
                  <a:gd name="T20" fmla="*/ 1 w 25"/>
                  <a:gd name="T21" fmla="*/ 5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93">
                    <a:moveTo>
                      <a:pt x="1" y="58"/>
                    </a:moveTo>
                    <a:cubicBezTo>
                      <a:pt x="7" y="81"/>
                      <a:pt x="7" y="81"/>
                      <a:pt x="7" y="81"/>
                    </a:cubicBezTo>
                    <a:cubicBezTo>
                      <a:pt x="6" y="84"/>
                      <a:pt x="4" y="85"/>
                      <a:pt x="3" y="87"/>
                    </a:cubicBezTo>
                    <a:cubicBezTo>
                      <a:pt x="5" y="86"/>
                      <a:pt x="8" y="93"/>
                      <a:pt x="10" y="92"/>
                    </a:cubicBezTo>
                    <a:cubicBezTo>
                      <a:pt x="18" y="81"/>
                      <a:pt x="8" y="63"/>
                      <a:pt x="6" y="50"/>
                    </a:cubicBezTo>
                    <a:cubicBezTo>
                      <a:pt x="10" y="16"/>
                      <a:pt x="11" y="51"/>
                      <a:pt x="18" y="38"/>
                    </a:cubicBezTo>
                    <a:cubicBezTo>
                      <a:pt x="18" y="48"/>
                      <a:pt x="16" y="48"/>
                      <a:pt x="16" y="61"/>
                    </a:cubicBezTo>
                    <a:cubicBezTo>
                      <a:pt x="25" y="40"/>
                      <a:pt x="16" y="15"/>
                      <a:pt x="14" y="1"/>
                    </a:cubicBezTo>
                    <a:cubicBezTo>
                      <a:pt x="13" y="5"/>
                      <a:pt x="11" y="6"/>
                      <a:pt x="11" y="13"/>
                    </a:cubicBezTo>
                    <a:cubicBezTo>
                      <a:pt x="9" y="0"/>
                      <a:pt x="9" y="0"/>
                      <a:pt x="9" y="0"/>
                    </a:cubicBezTo>
                    <a:cubicBezTo>
                      <a:pt x="2" y="14"/>
                      <a:pt x="0" y="26"/>
                      <a:pt x="1" y="5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5" name="Freeform 1645"/>
              <p:cNvSpPr>
                <a:spLocks/>
              </p:cNvSpPr>
              <p:nvPr/>
            </p:nvSpPr>
            <p:spPr bwMode="auto">
              <a:xfrm>
                <a:off x="7192017" y="2197020"/>
                <a:ext cx="6351" cy="19049"/>
              </a:xfrm>
              <a:custGeom>
                <a:avLst/>
                <a:gdLst>
                  <a:gd name="T0" fmla="*/ 2 w 4"/>
                  <a:gd name="T1" fmla="*/ 13 h 13"/>
                  <a:gd name="T2" fmla="*/ 4 w 4"/>
                  <a:gd name="T3" fmla="*/ 0 h 13"/>
                  <a:gd name="T4" fmla="*/ 2 w 4"/>
                  <a:gd name="T5" fmla="*/ 13 h 13"/>
                </a:gdLst>
                <a:ahLst/>
                <a:cxnLst>
                  <a:cxn ang="0">
                    <a:pos x="T0" y="T1"/>
                  </a:cxn>
                  <a:cxn ang="0">
                    <a:pos x="T2" y="T3"/>
                  </a:cxn>
                  <a:cxn ang="0">
                    <a:pos x="T4" y="T5"/>
                  </a:cxn>
                </a:cxnLst>
                <a:rect l="0" t="0" r="r" b="b"/>
                <a:pathLst>
                  <a:path w="4" h="13">
                    <a:moveTo>
                      <a:pt x="2" y="13"/>
                    </a:moveTo>
                    <a:cubicBezTo>
                      <a:pt x="2" y="4"/>
                      <a:pt x="2" y="1"/>
                      <a:pt x="4" y="0"/>
                    </a:cubicBezTo>
                    <a:cubicBezTo>
                      <a:pt x="1" y="3"/>
                      <a:pt x="0" y="5"/>
                      <a:pt x="2"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6" name="Freeform 1646"/>
              <p:cNvSpPr>
                <a:spLocks/>
              </p:cNvSpPr>
              <p:nvPr/>
            </p:nvSpPr>
            <p:spPr bwMode="auto">
              <a:xfrm>
                <a:off x="7211069" y="2071612"/>
                <a:ext cx="1588" cy="9525"/>
              </a:xfrm>
              <a:custGeom>
                <a:avLst/>
                <a:gdLst>
                  <a:gd name="T0" fmla="*/ 1 w 1"/>
                  <a:gd name="T1" fmla="*/ 0 h 7"/>
                  <a:gd name="T2" fmla="*/ 1 w 1"/>
                  <a:gd name="T3" fmla="*/ 7 h 7"/>
                  <a:gd name="T4" fmla="*/ 1 w 1"/>
                  <a:gd name="T5" fmla="*/ 0 h 7"/>
                </a:gdLst>
                <a:ahLst/>
                <a:cxnLst>
                  <a:cxn ang="0">
                    <a:pos x="T0" y="T1"/>
                  </a:cxn>
                  <a:cxn ang="0">
                    <a:pos x="T2" y="T3"/>
                  </a:cxn>
                  <a:cxn ang="0">
                    <a:pos x="T4" y="T5"/>
                  </a:cxn>
                </a:cxnLst>
                <a:rect l="0" t="0" r="r" b="b"/>
                <a:pathLst>
                  <a:path w="1" h="7">
                    <a:moveTo>
                      <a:pt x="1" y="0"/>
                    </a:moveTo>
                    <a:cubicBezTo>
                      <a:pt x="0" y="2"/>
                      <a:pt x="0" y="4"/>
                      <a:pt x="1" y="7"/>
                    </a:cubicBezTo>
                    <a:cubicBezTo>
                      <a:pt x="1" y="6"/>
                      <a:pt x="1" y="4"/>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7" name="Freeform 1647"/>
              <p:cNvSpPr>
                <a:spLocks/>
              </p:cNvSpPr>
              <p:nvPr/>
            </p:nvSpPr>
            <p:spPr bwMode="auto">
              <a:xfrm>
                <a:off x="7195193" y="2066849"/>
                <a:ext cx="6351" cy="23812"/>
              </a:xfrm>
              <a:custGeom>
                <a:avLst/>
                <a:gdLst>
                  <a:gd name="T0" fmla="*/ 3 w 4"/>
                  <a:gd name="T1" fmla="*/ 17 h 17"/>
                  <a:gd name="T2" fmla="*/ 4 w 4"/>
                  <a:gd name="T3" fmla="*/ 0 h 17"/>
                  <a:gd name="T4" fmla="*/ 0 w 4"/>
                  <a:gd name="T5" fmla="*/ 7 h 17"/>
                  <a:gd name="T6" fmla="*/ 3 w 4"/>
                  <a:gd name="T7" fmla="*/ 17 h 17"/>
                </a:gdLst>
                <a:ahLst/>
                <a:cxnLst>
                  <a:cxn ang="0">
                    <a:pos x="T0" y="T1"/>
                  </a:cxn>
                  <a:cxn ang="0">
                    <a:pos x="T2" y="T3"/>
                  </a:cxn>
                  <a:cxn ang="0">
                    <a:pos x="T4" y="T5"/>
                  </a:cxn>
                  <a:cxn ang="0">
                    <a:pos x="T6" y="T7"/>
                  </a:cxn>
                </a:cxnLst>
                <a:rect l="0" t="0" r="r" b="b"/>
                <a:pathLst>
                  <a:path w="4" h="17">
                    <a:moveTo>
                      <a:pt x="3" y="17"/>
                    </a:moveTo>
                    <a:cubicBezTo>
                      <a:pt x="4" y="0"/>
                      <a:pt x="4" y="0"/>
                      <a:pt x="4" y="0"/>
                    </a:cubicBezTo>
                    <a:cubicBezTo>
                      <a:pt x="0" y="7"/>
                      <a:pt x="0" y="7"/>
                      <a:pt x="0" y="7"/>
                    </a:cubicBezTo>
                    <a:cubicBezTo>
                      <a:pt x="0" y="9"/>
                      <a:pt x="1" y="17"/>
                      <a:pt x="3" y="1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8" name="Freeform 1648"/>
              <p:cNvSpPr>
                <a:spLocks/>
              </p:cNvSpPr>
              <p:nvPr/>
            </p:nvSpPr>
            <p:spPr bwMode="auto">
              <a:xfrm>
                <a:off x="6382320" y="1997002"/>
                <a:ext cx="836688" cy="55561"/>
              </a:xfrm>
              <a:custGeom>
                <a:avLst/>
                <a:gdLst>
                  <a:gd name="T0" fmla="*/ 5 w 617"/>
                  <a:gd name="T1" fmla="*/ 3 h 41"/>
                  <a:gd name="T2" fmla="*/ 26 w 617"/>
                  <a:gd name="T3" fmla="*/ 8 h 41"/>
                  <a:gd name="T4" fmla="*/ 0 w 617"/>
                  <a:gd name="T5" fmla="*/ 14 h 41"/>
                  <a:gd name="T6" fmla="*/ 4 w 617"/>
                  <a:gd name="T7" fmla="*/ 24 h 41"/>
                  <a:gd name="T8" fmla="*/ 51 w 617"/>
                  <a:gd name="T9" fmla="*/ 19 h 41"/>
                  <a:gd name="T10" fmla="*/ 53 w 617"/>
                  <a:gd name="T11" fmla="*/ 24 h 41"/>
                  <a:gd name="T12" fmla="*/ 143 w 617"/>
                  <a:gd name="T13" fmla="*/ 21 h 41"/>
                  <a:gd name="T14" fmla="*/ 208 w 617"/>
                  <a:gd name="T15" fmla="*/ 19 h 41"/>
                  <a:gd name="T16" fmla="*/ 466 w 617"/>
                  <a:gd name="T17" fmla="*/ 21 h 41"/>
                  <a:gd name="T18" fmla="*/ 479 w 617"/>
                  <a:gd name="T19" fmla="*/ 12 h 41"/>
                  <a:gd name="T20" fmla="*/ 497 w 617"/>
                  <a:gd name="T21" fmla="*/ 17 h 41"/>
                  <a:gd name="T22" fmla="*/ 482 w 617"/>
                  <a:gd name="T23" fmla="*/ 17 h 41"/>
                  <a:gd name="T24" fmla="*/ 556 w 617"/>
                  <a:gd name="T25" fmla="*/ 20 h 41"/>
                  <a:gd name="T26" fmla="*/ 556 w 617"/>
                  <a:gd name="T27" fmla="*/ 9 h 41"/>
                  <a:gd name="T28" fmla="*/ 560 w 617"/>
                  <a:gd name="T29" fmla="*/ 13 h 41"/>
                  <a:gd name="T30" fmla="*/ 564 w 617"/>
                  <a:gd name="T31" fmla="*/ 14 h 41"/>
                  <a:gd name="T32" fmla="*/ 567 w 617"/>
                  <a:gd name="T33" fmla="*/ 14 h 41"/>
                  <a:gd name="T34" fmla="*/ 570 w 617"/>
                  <a:gd name="T35" fmla="*/ 14 h 41"/>
                  <a:gd name="T36" fmla="*/ 592 w 617"/>
                  <a:gd name="T37" fmla="*/ 20 h 41"/>
                  <a:gd name="T38" fmla="*/ 598 w 617"/>
                  <a:gd name="T39" fmla="*/ 20 h 41"/>
                  <a:gd name="T40" fmla="*/ 602 w 617"/>
                  <a:gd name="T41" fmla="*/ 25 h 41"/>
                  <a:gd name="T42" fmla="*/ 605 w 617"/>
                  <a:gd name="T43" fmla="*/ 40 h 41"/>
                  <a:gd name="T44" fmla="*/ 610 w 617"/>
                  <a:gd name="T45" fmla="*/ 8 h 41"/>
                  <a:gd name="T46" fmla="*/ 599 w 617"/>
                  <a:gd name="T47" fmla="*/ 6 h 41"/>
                  <a:gd name="T48" fmla="*/ 614 w 617"/>
                  <a:gd name="T49" fmla="*/ 4 h 41"/>
                  <a:gd name="T50" fmla="*/ 616 w 617"/>
                  <a:gd name="T51" fmla="*/ 25 h 41"/>
                  <a:gd name="T52" fmla="*/ 617 w 617"/>
                  <a:gd name="T53" fmla="*/ 1 h 41"/>
                  <a:gd name="T54" fmla="*/ 588 w 617"/>
                  <a:gd name="T55" fmla="*/ 2 h 41"/>
                  <a:gd name="T56" fmla="*/ 572 w 617"/>
                  <a:gd name="T57" fmla="*/ 2 h 41"/>
                  <a:gd name="T58" fmla="*/ 568 w 617"/>
                  <a:gd name="T59" fmla="*/ 3 h 41"/>
                  <a:gd name="T60" fmla="*/ 566 w 617"/>
                  <a:gd name="T61" fmla="*/ 3 h 41"/>
                  <a:gd name="T62" fmla="*/ 562 w 617"/>
                  <a:gd name="T63" fmla="*/ 3 h 41"/>
                  <a:gd name="T64" fmla="*/ 523 w 617"/>
                  <a:gd name="T65" fmla="*/ 7 h 41"/>
                  <a:gd name="T66" fmla="*/ 440 w 617"/>
                  <a:gd name="T67" fmla="*/ 14 h 41"/>
                  <a:gd name="T68" fmla="*/ 446 w 617"/>
                  <a:gd name="T69" fmla="*/ 9 h 41"/>
                  <a:gd name="T70" fmla="*/ 344 w 617"/>
                  <a:gd name="T71" fmla="*/ 4 h 41"/>
                  <a:gd name="T72" fmla="*/ 305 w 617"/>
                  <a:gd name="T73" fmla="*/ 13 h 41"/>
                  <a:gd name="T74" fmla="*/ 284 w 617"/>
                  <a:gd name="T75" fmla="*/ 10 h 41"/>
                  <a:gd name="T76" fmla="*/ 281 w 617"/>
                  <a:gd name="T77" fmla="*/ 13 h 41"/>
                  <a:gd name="T78" fmla="*/ 251 w 617"/>
                  <a:gd name="T79" fmla="*/ 8 h 41"/>
                  <a:gd name="T80" fmla="*/ 244 w 617"/>
                  <a:gd name="T81" fmla="*/ 19 h 41"/>
                  <a:gd name="T82" fmla="*/ 183 w 617"/>
                  <a:gd name="T83" fmla="*/ 4 h 41"/>
                  <a:gd name="T84" fmla="*/ 192 w 617"/>
                  <a:gd name="T85" fmla="*/ 9 h 41"/>
                  <a:gd name="T86" fmla="*/ 179 w 617"/>
                  <a:gd name="T87" fmla="*/ 14 h 41"/>
                  <a:gd name="T88" fmla="*/ 169 w 617"/>
                  <a:gd name="T89" fmla="*/ 5 h 41"/>
                  <a:gd name="T90" fmla="*/ 122 w 617"/>
                  <a:gd name="T91" fmla="*/ 11 h 41"/>
                  <a:gd name="T92" fmla="*/ 127 w 617"/>
                  <a:gd name="T93" fmla="*/ 16 h 41"/>
                  <a:gd name="T94" fmla="*/ 62 w 617"/>
                  <a:gd name="T95" fmla="*/ 13 h 41"/>
                  <a:gd name="T96" fmla="*/ 92 w 617"/>
                  <a:gd name="T97" fmla="*/ 4 h 41"/>
                  <a:gd name="T98" fmla="*/ 73 w 617"/>
                  <a:gd name="T99" fmla="*/ 0 h 41"/>
                  <a:gd name="T100" fmla="*/ 32 w 617"/>
                  <a:gd name="T101" fmla="*/ 12 h 41"/>
                  <a:gd name="T102" fmla="*/ 5 w 617"/>
                  <a:gd name="T103"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7" h="41">
                    <a:moveTo>
                      <a:pt x="5" y="3"/>
                    </a:moveTo>
                    <a:cubicBezTo>
                      <a:pt x="7" y="7"/>
                      <a:pt x="13" y="9"/>
                      <a:pt x="26" y="8"/>
                    </a:cubicBezTo>
                    <a:cubicBezTo>
                      <a:pt x="24" y="12"/>
                      <a:pt x="8" y="11"/>
                      <a:pt x="0" y="14"/>
                    </a:cubicBezTo>
                    <a:cubicBezTo>
                      <a:pt x="17" y="17"/>
                      <a:pt x="0" y="19"/>
                      <a:pt x="4" y="24"/>
                    </a:cubicBezTo>
                    <a:cubicBezTo>
                      <a:pt x="23" y="24"/>
                      <a:pt x="31" y="18"/>
                      <a:pt x="51" y="19"/>
                    </a:cubicBezTo>
                    <a:cubicBezTo>
                      <a:pt x="50" y="21"/>
                      <a:pt x="51" y="23"/>
                      <a:pt x="53" y="24"/>
                    </a:cubicBezTo>
                    <a:cubicBezTo>
                      <a:pt x="78" y="21"/>
                      <a:pt x="119" y="17"/>
                      <a:pt x="143" y="21"/>
                    </a:cubicBezTo>
                    <a:cubicBezTo>
                      <a:pt x="166" y="23"/>
                      <a:pt x="183" y="21"/>
                      <a:pt x="208" y="19"/>
                    </a:cubicBezTo>
                    <a:cubicBezTo>
                      <a:pt x="291" y="21"/>
                      <a:pt x="377" y="16"/>
                      <a:pt x="466" y="21"/>
                    </a:cubicBezTo>
                    <a:cubicBezTo>
                      <a:pt x="479" y="12"/>
                      <a:pt x="479" y="12"/>
                      <a:pt x="479" y="12"/>
                    </a:cubicBezTo>
                    <a:cubicBezTo>
                      <a:pt x="483" y="16"/>
                      <a:pt x="500" y="12"/>
                      <a:pt x="497" y="17"/>
                    </a:cubicBezTo>
                    <a:cubicBezTo>
                      <a:pt x="493" y="16"/>
                      <a:pt x="488" y="17"/>
                      <a:pt x="482" y="17"/>
                    </a:cubicBezTo>
                    <a:cubicBezTo>
                      <a:pt x="501" y="25"/>
                      <a:pt x="533" y="17"/>
                      <a:pt x="556" y="20"/>
                    </a:cubicBezTo>
                    <a:cubicBezTo>
                      <a:pt x="553" y="18"/>
                      <a:pt x="549" y="10"/>
                      <a:pt x="556" y="9"/>
                    </a:cubicBezTo>
                    <a:cubicBezTo>
                      <a:pt x="556" y="11"/>
                      <a:pt x="557" y="13"/>
                      <a:pt x="560" y="13"/>
                    </a:cubicBezTo>
                    <a:cubicBezTo>
                      <a:pt x="561" y="14"/>
                      <a:pt x="562" y="14"/>
                      <a:pt x="564" y="14"/>
                    </a:cubicBezTo>
                    <a:cubicBezTo>
                      <a:pt x="565" y="14"/>
                      <a:pt x="566" y="14"/>
                      <a:pt x="567" y="14"/>
                    </a:cubicBezTo>
                    <a:cubicBezTo>
                      <a:pt x="568" y="14"/>
                      <a:pt x="569" y="14"/>
                      <a:pt x="570" y="14"/>
                    </a:cubicBezTo>
                    <a:cubicBezTo>
                      <a:pt x="580" y="14"/>
                      <a:pt x="593" y="14"/>
                      <a:pt x="592" y="20"/>
                    </a:cubicBezTo>
                    <a:cubicBezTo>
                      <a:pt x="594" y="20"/>
                      <a:pt x="596" y="20"/>
                      <a:pt x="598" y="20"/>
                    </a:cubicBezTo>
                    <a:cubicBezTo>
                      <a:pt x="598" y="28"/>
                      <a:pt x="600" y="26"/>
                      <a:pt x="602" y="25"/>
                    </a:cubicBezTo>
                    <a:cubicBezTo>
                      <a:pt x="604" y="24"/>
                      <a:pt x="606" y="24"/>
                      <a:pt x="605" y="40"/>
                    </a:cubicBezTo>
                    <a:cubicBezTo>
                      <a:pt x="609" y="41"/>
                      <a:pt x="609" y="23"/>
                      <a:pt x="610" y="8"/>
                    </a:cubicBezTo>
                    <a:cubicBezTo>
                      <a:pt x="605" y="8"/>
                      <a:pt x="600" y="7"/>
                      <a:pt x="599" y="6"/>
                    </a:cubicBezTo>
                    <a:cubicBezTo>
                      <a:pt x="604" y="5"/>
                      <a:pt x="609" y="4"/>
                      <a:pt x="614" y="4"/>
                    </a:cubicBezTo>
                    <a:cubicBezTo>
                      <a:pt x="614" y="16"/>
                      <a:pt x="612" y="28"/>
                      <a:pt x="616" y="25"/>
                    </a:cubicBezTo>
                    <a:cubicBezTo>
                      <a:pt x="616" y="18"/>
                      <a:pt x="617" y="10"/>
                      <a:pt x="617" y="1"/>
                    </a:cubicBezTo>
                    <a:cubicBezTo>
                      <a:pt x="608" y="1"/>
                      <a:pt x="598" y="2"/>
                      <a:pt x="588" y="2"/>
                    </a:cubicBezTo>
                    <a:cubicBezTo>
                      <a:pt x="583" y="2"/>
                      <a:pt x="577" y="2"/>
                      <a:pt x="572" y="2"/>
                    </a:cubicBezTo>
                    <a:cubicBezTo>
                      <a:pt x="571" y="2"/>
                      <a:pt x="570" y="2"/>
                      <a:pt x="568" y="3"/>
                    </a:cubicBezTo>
                    <a:cubicBezTo>
                      <a:pt x="566" y="3"/>
                      <a:pt x="566" y="3"/>
                      <a:pt x="566" y="3"/>
                    </a:cubicBezTo>
                    <a:cubicBezTo>
                      <a:pt x="565" y="3"/>
                      <a:pt x="563" y="3"/>
                      <a:pt x="562" y="3"/>
                    </a:cubicBezTo>
                    <a:cubicBezTo>
                      <a:pt x="549" y="4"/>
                      <a:pt x="536" y="5"/>
                      <a:pt x="523" y="7"/>
                    </a:cubicBezTo>
                    <a:cubicBezTo>
                      <a:pt x="495" y="10"/>
                      <a:pt x="467" y="13"/>
                      <a:pt x="440" y="14"/>
                    </a:cubicBezTo>
                    <a:cubicBezTo>
                      <a:pt x="446" y="9"/>
                      <a:pt x="446" y="9"/>
                      <a:pt x="446" y="9"/>
                    </a:cubicBezTo>
                    <a:cubicBezTo>
                      <a:pt x="417" y="13"/>
                      <a:pt x="368" y="13"/>
                      <a:pt x="344" y="4"/>
                    </a:cubicBezTo>
                    <a:cubicBezTo>
                      <a:pt x="350" y="9"/>
                      <a:pt x="300" y="1"/>
                      <a:pt x="305" y="13"/>
                    </a:cubicBezTo>
                    <a:cubicBezTo>
                      <a:pt x="297" y="10"/>
                      <a:pt x="295" y="11"/>
                      <a:pt x="284" y="10"/>
                    </a:cubicBezTo>
                    <a:cubicBezTo>
                      <a:pt x="281" y="13"/>
                      <a:pt x="281" y="13"/>
                      <a:pt x="281" y="13"/>
                    </a:cubicBezTo>
                    <a:cubicBezTo>
                      <a:pt x="266" y="13"/>
                      <a:pt x="268" y="8"/>
                      <a:pt x="251" y="8"/>
                    </a:cubicBezTo>
                    <a:cubicBezTo>
                      <a:pt x="262" y="13"/>
                      <a:pt x="250" y="15"/>
                      <a:pt x="244" y="19"/>
                    </a:cubicBezTo>
                    <a:cubicBezTo>
                      <a:pt x="224" y="13"/>
                      <a:pt x="201" y="8"/>
                      <a:pt x="183" y="4"/>
                    </a:cubicBezTo>
                    <a:cubicBezTo>
                      <a:pt x="184" y="5"/>
                      <a:pt x="186" y="7"/>
                      <a:pt x="192" y="9"/>
                    </a:cubicBezTo>
                    <a:cubicBezTo>
                      <a:pt x="180" y="7"/>
                      <a:pt x="182" y="12"/>
                      <a:pt x="179" y="14"/>
                    </a:cubicBezTo>
                    <a:cubicBezTo>
                      <a:pt x="167" y="14"/>
                      <a:pt x="168" y="8"/>
                      <a:pt x="169" y="5"/>
                    </a:cubicBezTo>
                    <a:cubicBezTo>
                      <a:pt x="147" y="3"/>
                      <a:pt x="138" y="15"/>
                      <a:pt x="122" y="11"/>
                    </a:cubicBezTo>
                    <a:cubicBezTo>
                      <a:pt x="127" y="16"/>
                      <a:pt x="127" y="16"/>
                      <a:pt x="127" y="16"/>
                    </a:cubicBezTo>
                    <a:cubicBezTo>
                      <a:pt x="105" y="17"/>
                      <a:pt x="87" y="11"/>
                      <a:pt x="62" y="13"/>
                    </a:cubicBezTo>
                    <a:cubicBezTo>
                      <a:pt x="50" y="6"/>
                      <a:pt x="82" y="7"/>
                      <a:pt x="92" y="4"/>
                    </a:cubicBezTo>
                    <a:cubicBezTo>
                      <a:pt x="87" y="3"/>
                      <a:pt x="77" y="2"/>
                      <a:pt x="73" y="0"/>
                    </a:cubicBezTo>
                    <a:cubicBezTo>
                      <a:pt x="63" y="3"/>
                      <a:pt x="45" y="8"/>
                      <a:pt x="32" y="12"/>
                    </a:cubicBezTo>
                    <a:cubicBezTo>
                      <a:pt x="45" y="4"/>
                      <a:pt x="14" y="4"/>
                      <a:pt x="5"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29" name="Freeform 1649"/>
              <p:cNvSpPr>
                <a:spLocks/>
              </p:cNvSpPr>
              <p:nvPr/>
            </p:nvSpPr>
            <p:spPr bwMode="auto">
              <a:xfrm>
                <a:off x="6480754" y="1992240"/>
                <a:ext cx="9526" cy="4762"/>
              </a:xfrm>
              <a:custGeom>
                <a:avLst/>
                <a:gdLst>
                  <a:gd name="T0" fmla="*/ 1 w 8"/>
                  <a:gd name="T1" fmla="*/ 3 h 3"/>
                  <a:gd name="T2" fmla="*/ 8 w 8"/>
                  <a:gd name="T3" fmla="*/ 0 h 3"/>
                  <a:gd name="T4" fmla="*/ 0 w 8"/>
                  <a:gd name="T5" fmla="*/ 1 h 3"/>
                  <a:gd name="T6" fmla="*/ 1 w 8"/>
                  <a:gd name="T7" fmla="*/ 3 h 3"/>
                </a:gdLst>
                <a:ahLst/>
                <a:cxnLst>
                  <a:cxn ang="0">
                    <a:pos x="T0" y="T1"/>
                  </a:cxn>
                  <a:cxn ang="0">
                    <a:pos x="T2" y="T3"/>
                  </a:cxn>
                  <a:cxn ang="0">
                    <a:pos x="T4" y="T5"/>
                  </a:cxn>
                  <a:cxn ang="0">
                    <a:pos x="T6" y="T7"/>
                  </a:cxn>
                </a:cxnLst>
                <a:rect l="0" t="0" r="r" b="b"/>
                <a:pathLst>
                  <a:path w="8" h="3">
                    <a:moveTo>
                      <a:pt x="1" y="3"/>
                    </a:moveTo>
                    <a:cubicBezTo>
                      <a:pt x="4" y="2"/>
                      <a:pt x="7" y="1"/>
                      <a:pt x="8" y="0"/>
                    </a:cubicBezTo>
                    <a:cubicBezTo>
                      <a:pt x="6" y="1"/>
                      <a:pt x="4" y="1"/>
                      <a:pt x="0" y="1"/>
                    </a:cubicBezTo>
                    <a:cubicBezTo>
                      <a:pt x="0" y="2"/>
                      <a:pt x="0" y="2"/>
                      <a:pt x="1" y="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0" name="Freeform 1650"/>
              <p:cNvSpPr>
                <a:spLocks/>
              </p:cNvSpPr>
              <p:nvPr/>
            </p:nvSpPr>
            <p:spPr bwMode="auto">
              <a:xfrm>
                <a:off x="6385496" y="2000177"/>
                <a:ext cx="3175" cy="0"/>
              </a:xfrm>
              <a:custGeom>
                <a:avLst/>
                <a:gdLst>
                  <a:gd name="T0" fmla="*/ 3 w 3"/>
                  <a:gd name="T1" fmla="*/ 3 w 3"/>
                  <a:gd name="T2" fmla="*/ 3 w 3"/>
                </a:gdLst>
                <a:ahLst/>
                <a:cxnLst>
                  <a:cxn ang="0">
                    <a:pos x="T0" y="0"/>
                  </a:cxn>
                  <a:cxn ang="0">
                    <a:pos x="T1" y="0"/>
                  </a:cxn>
                  <a:cxn ang="0">
                    <a:pos x="T2" y="0"/>
                  </a:cxn>
                </a:cxnLst>
                <a:rect l="0" t="0" r="r" b="b"/>
                <a:pathLst>
                  <a:path w="3">
                    <a:moveTo>
                      <a:pt x="3" y="0"/>
                    </a:moveTo>
                    <a:cubicBezTo>
                      <a:pt x="3" y="0"/>
                      <a:pt x="3" y="0"/>
                      <a:pt x="3" y="0"/>
                    </a:cubicBezTo>
                    <a:cubicBezTo>
                      <a:pt x="0" y="0"/>
                      <a:pt x="1" y="0"/>
                      <a:pt x="3"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1" name="Freeform 1651"/>
              <p:cNvSpPr>
                <a:spLocks/>
              </p:cNvSpPr>
              <p:nvPr/>
            </p:nvSpPr>
            <p:spPr bwMode="auto">
              <a:xfrm>
                <a:off x="6571249" y="2025576"/>
                <a:ext cx="9526" cy="1588"/>
              </a:xfrm>
              <a:custGeom>
                <a:avLst/>
                <a:gdLst>
                  <a:gd name="T0" fmla="*/ 7 w 7"/>
                  <a:gd name="T1" fmla="*/ 1 h 1"/>
                  <a:gd name="T2" fmla="*/ 4 w 7"/>
                  <a:gd name="T3" fmla="*/ 0 h 1"/>
                  <a:gd name="T4" fmla="*/ 0 w 7"/>
                  <a:gd name="T5" fmla="*/ 0 h 1"/>
                  <a:gd name="T6" fmla="*/ 7 w 7"/>
                  <a:gd name="T7" fmla="*/ 1 h 1"/>
                </a:gdLst>
                <a:ahLst/>
                <a:cxnLst>
                  <a:cxn ang="0">
                    <a:pos x="T0" y="T1"/>
                  </a:cxn>
                  <a:cxn ang="0">
                    <a:pos x="T2" y="T3"/>
                  </a:cxn>
                  <a:cxn ang="0">
                    <a:pos x="T4" y="T5"/>
                  </a:cxn>
                  <a:cxn ang="0">
                    <a:pos x="T6" y="T7"/>
                  </a:cxn>
                </a:cxnLst>
                <a:rect l="0" t="0" r="r" b="b"/>
                <a:pathLst>
                  <a:path w="7" h="1">
                    <a:moveTo>
                      <a:pt x="7" y="1"/>
                    </a:moveTo>
                    <a:cubicBezTo>
                      <a:pt x="6" y="0"/>
                      <a:pt x="5" y="0"/>
                      <a:pt x="4" y="0"/>
                    </a:cubicBezTo>
                    <a:cubicBezTo>
                      <a:pt x="2" y="0"/>
                      <a:pt x="1" y="0"/>
                      <a:pt x="0" y="0"/>
                    </a:cubicBezTo>
                    <a:lnTo>
                      <a:pt x="7"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2" name="Freeform 1652"/>
              <p:cNvSpPr>
                <a:spLocks/>
              </p:cNvSpPr>
              <p:nvPr/>
            </p:nvSpPr>
            <p:spPr bwMode="auto">
              <a:xfrm>
                <a:off x="6604591" y="1993827"/>
                <a:ext cx="25402" cy="7938"/>
              </a:xfrm>
              <a:custGeom>
                <a:avLst/>
                <a:gdLst>
                  <a:gd name="T0" fmla="*/ 0 w 19"/>
                  <a:gd name="T1" fmla="*/ 0 h 6"/>
                  <a:gd name="T2" fmla="*/ 19 w 19"/>
                  <a:gd name="T3" fmla="*/ 6 h 6"/>
                  <a:gd name="T4" fmla="*/ 0 w 19"/>
                  <a:gd name="T5" fmla="*/ 0 h 6"/>
                </a:gdLst>
                <a:ahLst/>
                <a:cxnLst>
                  <a:cxn ang="0">
                    <a:pos x="T0" y="T1"/>
                  </a:cxn>
                  <a:cxn ang="0">
                    <a:pos x="T2" y="T3"/>
                  </a:cxn>
                  <a:cxn ang="0">
                    <a:pos x="T4" y="T5"/>
                  </a:cxn>
                </a:cxnLst>
                <a:rect l="0" t="0" r="r" b="b"/>
                <a:pathLst>
                  <a:path w="19" h="6">
                    <a:moveTo>
                      <a:pt x="0" y="0"/>
                    </a:moveTo>
                    <a:cubicBezTo>
                      <a:pt x="5" y="2"/>
                      <a:pt x="12" y="4"/>
                      <a:pt x="19" y="6"/>
                    </a:cubicBezTo>
                    <a:cubicBezTo>
                      <a:pt x="17" y="3"/>
                      <a:pt x="15"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3" name="Freeform 1653"/>
              <p:cNvSpPr>
                <a:spLocks/>
              </p:cNvSpPr>
              <p:nvPr/>
            </p:nvSpPr>
            <p:spPr bwMode="auto">
              <a:xfrm>
                <a:off x="6798283" y="1997002"/>
                <a:ext cx="17464" cy="4762"/>
              </a:xfrm>
              <a:custGeom>
                <a:avLst/>
                <a:gdLst>
                  <a:gd name="T0" fmla="*/ 8 w 13"/>
                  <a:gd name="T1" fmla="*/ 4 h 4"/>
                  <a:gd name="T2" fmla="*/ 13 w 13"/>
                  <a:gd name="T3" fmla="*/ 0 h 4"/>
                  <a:gd name="T4" fmla="*/ 8 w 13"/>
                  <a:gd name="T5" fmla="*/ 4 h 4"/>
                </a:gdLst>
                <a:ahLst/>
                <a:cxnLst>
                  <a:cxn ang="0">
                    <a:pos x="T0" y="T1"/>
                  </a:cxn>
                  <a:cxn ang="0">
                    <a:pos x="T2" y="T3"/>
                  </a:cxn>
                  <a:cxn ang="0">
                    <a:pos x="T4" y="T5"/>
                  </a:cxn>
                </a:cxnLst>
                <a:rect l="0" t="0" r="r" b="b"/>
                <a:pathLst>
                  <a:path w="13" h="4">
                    <a:moveTo>
                      <a:pt x="8" y="4"/>
                    </a:moveTo>
                    <a:cubicBezTo>
                      <a:pt x="12" y="3"/>
                      <a:pt x="10" y="1"/>
                      <a:pt x="13" y="0"/>
                    </a:cubicBezTo>
                    <a:cubicBezTo>
                      <a:pt x="3" y="0"/>
                      <a:pt x="0" y="1"/>
                      <a:pt x="8" y="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4" name="Freeform 1654"/>
              <p:cNvSpPr>
                <a:spLocks/>
              </p:cNvSpPr>
              <p:nvPr/>
            </p:nvSpPr>
            <p:spPr bwMode="auto">
              <a:xfrm>
                <a:off x="6410898" y="1995414"/>
                <a:ext cx="34928" cy="3175"/>
              </a:xfrm>
              <a:custGeom>
                <a:avLst/>
                <a:gdLst>
                  <a:gd name="T0" fmla="*/ 22 w 22"/>
                  <a:gd name="T1" fmla="*/ 0 h 2"/>
                  <a:gd name="T2" fmla="*/ 6 w 22"/>
                  <a:gd name="T3" fmla="*/ 1 h 2"/>
                  <a:gd name="T4" fmla="*/ 0 w 22"/>
                  <a:gd name="T5" fmla="*/ 2 h 2"/>
                  <a:gd name="T6" fmla="*/ 22 w 22"/>
                  <a:gd name="T7" fmla="*/ 0 h 2"/>
                </a:gdLst>
                <a:ahLst/>
                <a:cxnLst>
                  <a:cxn ang="0">
                    <a:pos x="T0" y="T1"/>
                  </a:cxn>
                  <a:cxn ang="0">
                    <a:pos x="T2" y="T3"/>
                  </a:cxn>
                  <a:cxn ang="0">
                    <a:pos x="T4" y="T5"/>
                  </a:cxn>
                  <a:cxn ang="0">
                    <a:pos x="T6" y="T7"/>
                  </a:cxn>
                </a:cxnLst>
                <a:rect l="0" t="0" r="r" b="b"/>
                <a:pathLst>
                  <a:path w="22" h="2">
                    <a:moveTo>
                      <a:pt x="22" y="0"/>
                    </a:moveTo>
                    <a:lnTo>
                      <a:pt x="6" y="1"/>
                    </a:lnTo>
                    <a:lnTo>
                      <a:pt x="0" y="2"/>
                    </a:lnTo>
                    <a:lnTo>
                      <a:pt x="22"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5" name="Freeform 1655"/>
              <p:cNvSpPr>
                <a:spLocks/>
              </p:cNvSpPr>
              <p:nvPr/>
            </p:nvSpPr>
            <p:spPr bwMode="auto">
              <a:xfrm>
                <a:off x="5904440" y="1993827"/>
                <a:ext cx="457241" cy="44448"/>
              </a:xfrm>
              <a:custGeom>
                <a:avLst/>
                <a:gdLst>
                  <a:gd name="T0" fmla="*/ 22 w 337"/>
                  <a:gd name="T1" fmla="*/ 27 h 33"/>
                  <a:gd name="T2" fmla="*/ 82 w 337"/>
                  <a:gd name="T3" fmla="*/ 31 h 33"/>
                  <a:gd name="T4" fmla="*/ 122 w 337"/>
                  <a:gd name="T5" fmla="*/ 17 h 33"/>
                  <a:gd name="T6" fmla="*/ 116 w 337"/>
                  <a:gd name="T7" fmla="*/ 29 h 33"/>
                  <a:gd name="T8" fmla="*/ 231 w 337"/>
                  <a:gd name="T9" fmla="*/ 20 h 33"/>
                  <a:gd name="T10" fmla="*/ 231 w 337"/>
                  <a:gd name="T11" fmla="*/ 25 h 33"/>
                  <a:gd name="T12" fmla="*/ 274 w 337"/>
                  <a:gd name="T13" fmla="*/ 12 h 33"/>
                  <a:gd name="T14" fmla="*/ 276 w 337"/>
                  <a:gd name="T15" fmla="*/ 27 h 33"/>
                  <a:gd name="T16" fmla="*/ 271 w 337"/>
                  <a:gd name="T17" fmla="*/ 28 h 33"/>
                  <a:gd name="T18" fmla="*/ 331 w 337"/>
                  <a:gd name="T19" fmla="*/ 23 h 33"/>
                  <a:gd name="T20" fmla="*/ 337 w 337"/>
                  <a:gd name="T21" fmla="*/ 15 h 33"/>
                  <a:gd name="T22" fmla="*/ 334 w 337"/>
                  <a:gd name="T23" fmla="*/ 7 h 33"/>
                  <a:gd name="T24" fmla="*/ 295 w 337"/>
                  <a:gd name="T25" fmla="*/ 13 h 33"/>
                  <a:gd name="T26" fmla="*/ 291 w 337"/>
                  <a:gd name="T27" fmla="*/ 7 h 33"/>
                  <a:gd name="T28" fmla="*/ 277 w 337"/>
                  <a:gd name="T29" fmla="*/ 11 h 33"/>
                  <a:gd name="T30" fmla="*/ 271 w 337"/>
                  <a:gd name="T31" fmla="*/ 6 h 33"/>
                  <a:gd name="T32" fmla="*/ 242 w 337"/>
                  <a:gd name="T33" fmla="*/ 11 h 33"/>
                  <a:gd name="T34" fmla="*/ 246 w 337"/>
                  <a:gd name="T35" fmla="*/ 9 h 33"/>
                  <a:gd name="T36" fmla="*/ 227 w 337"/>
                  <a:gd name="T37" fmla="*/ 16 h 33"/>
                  <a:gd name="T38" fmla="*/ 215 w 337"/>
                  <a:gd name="T39" fmla="*/ 9 h 33"/>
                  <a:gd name="T40" fmla="*/ 217 w 337"/>
                  <a:gd name="T41" fmla="*/ 14 h 33"/>
                  <a:gd name="T42" fmla="*/ 144 w 337"/>
                  <a:gd name="T43" fmla="*/ 6 h 33"/>
                  <a:gd name="T44" fmla="*/ 140 w 337"/>
                  <a:gd name="T45" fmla="*/ 11 h 33"/>
                  <a:gd name="T46" fmla="*/ 172 w 337"/>
                  <a:gd name="T47" fmla="*/ 7 h 33"/>
                  <a:gd name="T48" fmla="*/ 168 w 337"/>
                  <a:gd name="T49" fmla="*/ 20 h 33"/>
                  <a:gd name="T50" fmla="*/ 124 w 337"/>
                  <a:gd name="T51" fmla="*/ 9 h 33"/>
                  <a:gd name="T52" fmla="*/ 71 w 337"/>
                  <a:gd name="T53" fmla="*/ 11 h 33"/>
                  <a:gd name="T54" fmla="*/ 71 w 337"/>
                  <a:gd name="T55" fmla="*/ 10 h 33"/>
                  <a:gd name="T56" fmla="*/ 36 w 337"/>
                  <a:gd name="T57" fmla="*/ 14 h 33"/>
                  <a:gd name="T58" fmla="*/ 48 w 337"/>
                  <a:gd name="T59" fmla="*/ 16 h 33"/>
                  <a:gd name="T60" fmla="*/ 33 w 337"/>
                  <a:gd name="T61" fmla="*/ 20 h 33"/>
                  <a:gd name="T62" fmla="*/ 31 w 337"/>
                  <a:gd name="T63" fmla="*/ 17 h 33"/>
                  <a:gd name="T64" fmla="*/ 0 w 337"/>
                  <a:gd name="T65" fmla="*/ 25 h 33"/>
                  <a:gd name="T66" fmla="*/ 37 w 337"/>
                  <a:gd name="T67" fmla="*/ 20 h 33"/>
                  <a:gd name="T68" fmla="*/ 22 w 337"/>
                  <a:gd name="T69"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33">
                    <a:moveTo>
                      <a:pt x="22" y="27"/>
                    </a:moveTo>
                    <a:cubicBezTo>
                      <a:pt x="38" y="33"/>
                      <a:pt x="62" y="30"/>
                      <a:pt x="82" y="31"/>
                    </a:cubicBezTo>
                    <a:cubicBezTo>
                      <a:pt x="119" y="28"/>
                      <a:pt x="87" y="17"/>
                      <a:pt x="122" y="17"/>
                    </a:cubicBezTo>
                    <a:cubicBezTo>
                      <a:pt x="116" y="29"/>
                      <a:pt x="116" y="29"/>
                      <a:pt x="116" y="29"/>
                    </a:cubicBezTo>
                    <a:cubicBezTo>
                      <a:pt x="151" y="29"/>
                      <a:pt x="201" y="31"/>
                      <a:pt x="231" y="20"/>
                    </a:cubicBezTo>
                    <a:cubicBezTo>
                      <a:pt x="234" y="22"/>
                      <a:pt x="240" y="24"/>
                      <a:pt x="231" y="25"/>
                    </a:cubicBezTo>
                    <a:cubicBezTo>
                      <a:pt x="254" y="25"/>
                      <a:pt x="243" y="7"/>
                      <a:pt x="274" y="12"/>
                    </a:cubicBezTo>
                    <a:cubicBezTo>
                      <a:pt x="245" y="19"/>
                      <a:pt x="284" y="19"/>
                      <a:pt x="276" y="27"/>
                    </a:cubicBezTo>
                    <a:cubicBezTo>
                      <a:pt x="271" y="28"/>
                      <a:pt x="271" y="28"/>
                      <a:pt x="271" y="28"/>
                    </a:cubicBezTo>
                    <a:cubicBezTo>
                      <a:pt x="291" y="27"/>
                      <a:pt x="318" y="23"/>
                      <a:pt x="331" y="23"/>
                    </a:cubicBezTo>
                    <a:cubicBezTo>
                      <a:pt x="331" y="20"/>
                      <a:pt x="320" y="15"/>
                      <a:pt x="337" y="15"/>
                    </a:cubicBezTo>
                    <a:cubicBezTo>
                      <a:pt x="330" y="14"/>
                      <a:pt x="333" y="10"/>
                      <a:pt x="334" y="7"/>
                    </a:cubicBezTo>
                    <a:cubicBezTo>
                      <a:pt x="316" y="11"/>
                      <a:pt x="306" y="9"/>
                      <a:pt x="295" y="13"/>
                    </a:cubicBezTo>
                    <a:cubicBezTo>
                      <a:pt x="284" y="9"/>
                      <a:pt x="301" y="11"/>
                      <a:pt x="291" y="7"/>
                    </a:cubicBezTo>
                    <a:cubicBezTo>
                      <a:pt x="277" y="11"/>
                      <a:pt x="277" y="11"/>
                      <a:pt x="277" y="11"/>
                    </a:cubicBezTo>
                    <a:cubicBezTo>
                      <a:pt x="266" y="10"/>
                      <a:pt x="288" y="7"/>
                      <a:pt x="271" y="6"/>
                    </a:cubicBezTo>
                    <a:cubicBezTo>
                      <a:pt x="269" y="9"/>
                      <a:pt x="256" y="11"/>
                      <a:pt x="242" y="11"/>
                    </a:cubicBezTo>
                    <a:cubicBezTo>
                      <a:pt x="246" y="9"/>
                      <a:pt x="246" y="9"/>
                      <a:pt x="246" y="9"/>
                    </a:cubicBezTo>
                    <a:cubicBezTo>
                      <a:pt x="236" y="11"/>
                      <a:pt x="222" y="9"/>
                      <a:pt x="227" y="16"/>
                    </a:cubicBezTo>
                    <a:cubicBezTo>
                      <a:pt x="215" y="9"/>
                      <a:pt x="215" y="9"/>
                      <a:pt x="215" y="9"/>
                    </a:cubicBezTo>
                    <a:cubicBezTo>
                      <a:pt x="217" y="14"/>
                      <a:pt x="217" y="14"/>
                      <a:pt x="217" y="14"/>
                    </a:cubicBezTo>
                    <a:cubicBezTo>
                      <a:pt x="190" y="12"/>
                      <a:pt x="179" y="0"/>
                      <a:pt x="144" y="6"/>
                    </a:cubicBezTo>
                    <a:cubicBezTo>
                      <a:pt x="152" y="8"/>
                      <a:pt x="145" y="10"/>
                      <a:pt x="140" y="11"/>
                    </a:cubicBezTo>
                    <a:cubicBezTo>
                      <a:pt x="155" y="14"/>
                      <a:pt x="158" y="8"/>
                      <a:pt x="172" y="7"/>
                    </a:cubicBezTo>
                    <a:cubicBezTo>
                      <a:pt x="174" y="12"/>
                      <a:pt x="151" y="17"/>
                      <a:pt x="168" y="20"/>
                    </a:cubicBezTo>
                    <a:cubicBezTo>
                      <a:pt x="149" y="15"/>
                      <a:pt x="132" y="21"/>
                      <a:pt x="124" y="9"/>
                    </a:cubicBezTo>
                    <a:cubicBezTo>
                      <a:pt x="102" y="8"/>
                      <a:pt x="93" y="14"/>
                      <a:pt x="71" y="11"/>
                    </a:cubicBezTo>
                    <a:cubicBezTo>
                      <a:pt x="71" y="10"/>
                      <a:pt x="71" y="10"/>
                      <a:pt x="71" y="10"/>
                    </a:cubicBezTo>
                    <a:cubicBezTo>
                      <a:pt x="67" y="17"/>
                      <a:pt x="53" y="6"/>
                      <a:pt x="36" y="14"/>
                    </a:cubicBezTo>
                    <a:cubicBezTo>
                      <a:pt x="48" y="16"/>
                      <a:pt x="48" y="16"/>
                      <a:pt x="48" y="16"/>
                    </a:cubicBezTo>
                    <a:cubicBezTo>
                      <a:pt x="47" y="19"/>
                      <a:pt x="41" y="19"/>
                      <a:pt x="33" y="20"/>
                    </a:cubicBezTo>
                    <a:cubicBezTo>
                      <a:pt x="34" y="19"/>
                      <a:pt x="34" y="19"/>
                      <a:pt x="31" y="17"/>
                    </a:cubicBezTo>
                    <a:cubicBezTo>
                      <a:pt x="29" y="23"/>
                      <a:pt x="3" y="24"/>
                      <a:pt x="0" y="25"/>
                    </a:cubicBezTo>
                    <a:cubicBezTo>
                      <a:pt x="11" y="26"/>
                      <a:pt x="24" y="22"/>
                      <a:pt x="37" y="20"/>
                    </a:cubicBezTo>
                    <a:cubicBezTo>
                      <a:pt x="30" y="23"/>
                      <a:pt x="32" y="28"/>
                      <a:pt x="22" y="27"/>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6" name="Freeform 1656"/>
              <p:cNvSpPr>
                <a:spLocks/>
              </p:cNvSpPr>
              <p:nvPr/>
            </p:nvSpPr>
            <p:spPr bwMode="auto">
              <a:xfrm>
                <a:off x="6237845" y="2001764"/>
                <a:ext cx="9526" cy="4762"/>
              </a:xfrm>
              <a:custGeom>
                <a:avLst/>
                <a:gdLst>
                  <a:gd name="T0" fmla="*/ 7 w 7"/>
                  <a:gd name="T1" fmla="*/ 0 h 3"/>
                  <a:gd name="T2" fmla="*/ 0 w 7"/>
                  <a:gd name="T3" fmla="*/ 3 h 3"/>
                  <a:gd name="T4" fmla="*/ 7 w 7"/>
                  <a:gd name="T5" fmla="*/ 0 h 3"/>
                </a:gdLst>
                <a:ahLst/>
                <a:cxnLst>
                  <a:cxn ang="0">
                    <a:pos x="T0" y="T1"/>
                  </a:cxn>
                  <a:cxn ang="0">
                    <a:pos x="T2" y="T3"/>
                  </a:cxn>
                  <a:cxn ang="0">
                    <a:pos x="T4" y="T5"/>
                  </a:cxn>
                </a:cxnLst>
                <a:rect l="0" t="0" r="r" b="b"/>
                <a:pathLst>
                  <a:path w="7" h="3">
                    <a:moveTo>
                      <a:pt x="7" y="0"/>
                    </a:moveTo>
                    <a:cubicBezTo>
                      <a:pt x="0" y="3"/>
                      <a:pt x="0" y="3"/>
                      <a:pt x="0" y="3"/>
                    </a:cubicBezTo>
                    <a:cubicBezTo>
                      <a:pt x="3" y="3"/>
                      <a:pt x="6" y="2"/>
                      <a:pt x="7"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7" name="Freeform 1657"/>
              <p:cNvSpPr>
                <a:spLocks/>
              </p:cNvSpPr>
              <p:nvPr/>
            </p:nvSpPr>
            <p:spPr bwMode="auto">
              <a:xfrm>
                <a:off x="5534520" y="1990652"/>
                <a:ext cx="357219" cy="53973"/>
              </a:xfrm>
              <a:custGeom>
                <a:avLst/>
                <a:gdLst>
                  <a:gd name="T0" fmla="*/ 192 w 263"/>
                  <a:gd name="T1" fmla="*/ 19 h 39"/>
                  <a:gd name="T2" fmla="*/ 182 w 263"/>
                  <a:gd name="T3" fmla="*/ 12 h 39"/>
                  <a:gd name="T4" fmla="*/ 185 w 263"/>
                  <a:gd name="T5" fmla="*/ 26 h 39"/>
                  <a:gd name="T6" fmla="*/ 156 w 263"/>
                  <a:gd name="T7" fmla="*/ 29 h 39"/>
                  <a:gd name="T8" fmla="*/ 156 w 263"/>
                  <a:gd name="T9" fmla="*/ 16 h 39"/>
                  <a:gd name="T10" fmla="*/ 128 w 263"/>
                  <a:gd name="T11" fmla="*/ 14 h 39"/>
                  <a:gd name="T12" fmla="*/ 130 w 263"/>
                  <a:gd name="T13" fmla="*/ 22 h 39"/>
                  <a:gd name="T14" fmla="*/ 98 w 263"/>
                  <a:gd name="T15" fmla="*/ 27 h 39"/>
                  <a:gd name="T16" fmla="*/ 111 w 263"/>
                  <a:gd name="T17" fmla="*/ 24 h 39"/>
                  <a:gd name="T18" fmla="*/ 93 w 263"/>
                  <a:gd name="T19" fmla="*/ 15 h 39"/>
                  <a:gd name="T20" fmla="*/ 20 w 263"/>
                  <a:gd name="T21" fmla="*/ 37 h 39"/>
                  <a:gd name="T22" fmla="*/ 43 w 263"/>
                  <a:gd name="T23" fmla="*/ 35 h 39"/>
                  <a:gd name="T24" fmla="*/ 44 w 263"/>
                  <a:gd name="T25" fmla="*/ 26 h 39"/>
                  <a:gd name="T26" fmla="*/ 67 w 263"/>
                  <a:gd name="T27" fmla="*/ 28 h 39"/>
                  <a:gd name="T28" fmla="*/ 52 w 263"/>
                  <a:gd name="T29" fmla="*/ 33 h 39"/>
                  <a:gd name="T30" fmla="*/ 227 w 263"/>
                  <a:gd name="T31" fmla="*/ 33 h 39"/>
                  <a:gd name="T32" fmla="*/ 202 w 263"/>
                  <a:gd name="T33" fmla="*/ 33 h 39"/>
                  <a:gd name="T34" fmla="*/ 226 w 263"/>
                  <a:gd name="T35" fmla="*/ 27 h 39"/>
                  <a:gd name="T36" fmla="*/ 214 w 263"/>
                  <a:gd name="T37" fmla="*/ 18 h 39"/>
                  <a:gd name="T38" fmla="*/ 227 w 263"/>
                  <a:gd name="T39" fmla="*/ 21 h 39"/>
                  <a:gd name="T40" fmla="*/ 227 w 263"/>
                  <a:gd name="T41" fmla="*/ 11 h 39"/>
                  <a:gd name="T42" fmla="*/ 263 w 263"/>
                  <a:gd name="T43" fmla="*/ 7 h 39"/>
                  <a:gd name="T44" fmla="*/ 201 w 263"/>
                  <a:gd name="T45" fmla="*/ 7 h 39"/>
                  <a:gd name="T46" fmla="*/ 192 w 263"/>
                  <a:gd name="T4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39">
                    <a:moveTo>
                      <a:pt x="192" y="19"/>
                    </a:moveTo>
                    <a:cubicBezTo>
                      <a:pt x="177" y="18"/>
                      <a:pt x="196" y="14"/>
                      <a:pt x="182" y="12"/>
                    </a:cubicBezTo>
                    <a:cubicBezTo>
                      <a:pt x="168" y="16"/>
                      <a:pt x="199" y="20"/>
                      <a:pt x="185" y="26"/>
                    </a:cubicBezTo>
                    <a:cubicBezTo>
                      <a:pt x="176" y="22"/>
                      <a:pt x="162" y="28"/>
                      <a:pt x="156" y="29"/>
                    </a:cubicBezTo>
                    <a:cubicBezTo>
                      <a:pt x="162" y="25"/>
                      <a:pt x="158" y="18"/>
                      <a:pt x="156" y="16"/>
                    </a:cubicBezTo>
                    <a:cubicBezTo>
                      <a:pt x="150" y="18"/>
                      <a:pt x="138" y="14"/>
                      <a:pt x="128" y="14"/>
                    </a:cubicBezTo>
                    <a:cubicBezTo>
                      <a:pt x="152" y="19"/>
                      <a:pt x="109" y="17"/>
                      <a:pt x="130" y="22"/>
                    </a:cubicBezTo>
                    <a:cubicBezTo>
                      <a:pt x="128" y="27"/>
                      <a:pt x="106" y="30"/>
                      <a:pt x="98" y="27"/>
                    </a:cubicBezTo>
                    <a:cubicBezTo>
                      <a:pt x="98" y="23"/>
                      <a:pt x="105" y="24"/>
                      <a:pt x="111" y="24"/>
                    </a:cubicBezTo>
                    <a:cubicBezTo>
                      <a:pt x="116" y="18"/>
                      <a:pt x="97" y="20"/>
                      <a:pt x="93" y="15"/>
                    </a:cubicBezTo>
                    <a:cubicBezTo>
                      <a:pt x="71" y="23"/>
                      <a:pt x="0" y="23"/>
                      <a:pt x="20" y="37"/>
                    </a:cubicBezTo>
                    <a:cubicBezTo>
                      <a:pt x="28" y="39"/>
                      <a:pt x="34" y="36"/>
                      <a:pt x="43" y="35"/>
                    </a:cubicBezTo>
                    <a:cubicBezTo>
                      <a:pt x="20" y="33"/>
                      <a:pt x="42" y="28"/>
                      <a:pt x="44" y="26"/>
                    </a:cubicBezTo>
                    <a:cubicBezTo>
                      <a:pt x="54" y="28"/>
                      <a:pt x="71" y="23"/>
                      <a:pt x="67" y="28"/>
                    </a:cubicBezTo>
                    <a:cubicBezTo>
                      <a:pt x="52" y="33"/>
                      <a:pt x="52" y="33"/>
                      <a:pt x="52" y="33"/>
                    </a:cubicBezTo>
                    <a:cubicBezTo>
                      <a:pt x="102" y="36"/>
                      <a:pt x="170" y="35"/>
                      <a:pt x="227" y="33"/>
                    </a:cubicBezTo>
                    <a:cubicBezTo>
                      <a:pt x="202" y="33"/>
                      <a:pt x="202" y="33"/>
                      <a:pt x="202" y="33"/>
                    </a:cubicBezTo>
                    <a:cubicBezTo>
                      <a:pt x="205" y="29"/>
                      <a:pt x="217" y="29"/>
                      <a:pt x="226" y="27"/>
                    </a:cubicBezTo>
                    <a:cubicBezTo>
                      <a:pt x="214" y="18"/>
                      <a:pt x="214" y="18"/>
                      <a:pt x="214" y="18"/>
                    </a:cubicBezTo>
                    <a:cubicBezTo>
                      <a:pt x="221" y="19"/>
                      <a:pt x="228" y="17"/>
                      <a:pt x="227" y="21"/>
                    </a:cubicBezTo>
                    <a:cubicBezTo>
                      <a:pt x="236" y="17"/>
                      <a:pt x="232" y="14"/>
                      <a:pt x="227" y="11"/>
                    </a:cubicBezTo>
                    <a:cubicBezTo>
                      <a:pt x="245" y="10"/>
                      <a:pt x="248" y="13"/>
                      <a:pt x="263" y="7"/>
                    </a:cubicBezTo>
                    <a:cubicBezTo>
                      <a:pt x="232" y="0"/>
                      <a:pt x="237" y="14"/>
                      <a:pt x="201" y="7"/>
                    </a:cubicBezTo>
                    <a:lnTo>
                      <a:pt x="192" y="19"/>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8" name="Freeform 1658"/>
              <p:cNvSpPr>
                <a:spLocks/>
              </p:cNvSpPr>
              <p:nvPr/>
            </p:nvSpPr>
            <p:spPr bwMode="auto">
              <a:xfrm>
                <a:off x="5877450" y="2009701"/>
                <a:ext cx="14289" cy="7938"/>
              </a:xfrm>
              <a:custGeom>
                <a:avLst/>
                <a:gdLst>
                  <a:gd name="T0" fmla="*/ 6 w 9"/>
                  <a:gd name="T1" fmla="*/ 0 h 5"/>
                  <a:gd name="T2" fmla="*/ 0 w 9"/>
                  <a:gd name="T3" fmla="*/ 5 h 5"/>
                  <a:gd name="T4" fmla="*/ 9 w 9"/>
                  <a:gd name="T5" fmla="*/ 3 h 5"/>
                  <a:gd name="T6" fmla="*/ 6 w 9"/>
                  <a:gd name="T7" fmla="*/ 0 h 5"/>
                </a:gdLst>
                <a:ahLst/>
                <a:cxnLst>
                  <a:cxn ang="0">
                    <a:pos x="T0" y="T1"/>
                  </a:cxn>
                  <a:cxn ang="0">
                    <a:pos x="T2" y="T3"/>
                  </a:cxn>
                  <a:cxn ang="0">
                    <a:pos x="T4" y="T5"/>
                  </a:cxn>
                  <a:cxn ang="0">
                    <a:pos x="T6" y="T7"/>
                  </a:cxn>
                </a:cxnLst>
                <a:rect l="0" t="0" r="r" b="b"/>
                <a:pathLst>
                  <a:path w="9" h="5">
                    <a:moveTo>
                      <a:pt x="6" y="0"/>
                    </a:moveTo>
                    <a:lnTo>
                      <a:pt x="0" y="5"/>
                    </a:lnTo>
                    <a:lnTo>
                      <a:pt x="9" y="3"/>
                    </a:lnTo>
                    <a:lnTo>
                      <a:pt x="6"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39" name="Freeform 1659"/>
              <p:cNvSpPr>
                <a:spLocks/>
              </p:cNvSpPr>
              <p:nvPr/>
            </p:nvSpPr>
            <p:spPr bwMode="auto">
              <a:xfrm>
                <a:off x="5856811" y="2028751"/>
                <a:ext cx="20640" cy="7938"/>
              </a:xfrm>
              <a:custGeom>
                <a:avLst/>
                <a:gdLst>
                  <a:gd name="T0" fmla="*/ 10 w 15"/>
                  <a:gd name="T1" fmla="*/ 6 h 6"/>
                  <a:gd name="T2" fmla="*/ 14 w 15"/>
                  <a:gd name="T3" fmla="*/ 1 h 6"/>
                  <a:gd name="T4" fmla="*/ 10 w 15"/>
                  <a:gd name="T5" fmla="*/ 6 h 6"/>
                </a:gdLst>
                <a:ahLst/>
                <a:cxnLst>
                  <a:cxn ang="0">
                    <a:pos x="T0" y="T1"/>
                  </a:cxn>
                  <a:cxn ang="0">
                    <a:pos x="T2" y="T3"/>
                  </a:cxn>
                  <a:cxn ang="0">
                    <a:pos x="T4" y="T5"/>
                  </a:cxn>
                </a:cxnLst>
                <a:rect l="0" t="0" r="r" b="b"/>
                <a:pathLst>
                  <a:path w="15" h="6">
                    <a:moveTo>
                      <a:pt x="10" y="6"/>
                    </a:moveTo>
                    <a:cubicBezTo>
                      <a:pt x="10" y="4"/>
                      <a:pt x="15" y="3"/>
                      <a:pt x="14" y="1"/>
                    </a:cubicBezTo>
                    <a:cubicBezTo>
                      <a:pt x="0" y="0"/>
                      <a:pt x="2" y="3"/>
                      <a:pt x="10" y="6"/>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0" name="Freeform 1660"/>
              <p:cNvSpPr>
                <a:spLocks/>
              </p:cNvSpPr>
              <p:nvPr/>
            </p:nvSpPr>
            <p:spPr bwMode="auto">
              <a:xfrm>
                <a:off x="5610726" y="2011289"/>
                <a:ext cx="25402" cy="4762"/>
              </a:xfrm>
              <a:custGeom>
                <a:avLst/>
                <a:gdLst>
                  <a:gd name="T0" fmla="*/ 18 w 18"/>
                  <a:gd name="T1" fmla="*/ 0 h 3"/>
                  <a:gd name="T2" fmla="*/ 0 w 18"/>
                  <a:gd name="T3" fmla="*/ 1 h 3"/>
                  <a:gd name="T4" fmla="*/ 12 w 18"/>
                  <a:gd name="T5" fmla="*/ 3 h 3"/>
                  <a:gd name="T6" fmla="*/ 18 w 18"/>
                  <a:gd name="T7" fmla="*/ 0 h 3"/>
                </a:gdLst>
                <a:ahLst/>
                <a:cxnLst>
                  <a:cxn ang="0">
                    <a:pos x="T0" y="T1"/>
                  </a:cxn>
                  <a:cxn ang="0">
                    <a:pos x="T2" y="T3"/>
                  </a:cxn>
                  <a:cxn ang="0">
                    <a:pos x="T4" y="T5"/>
                  </a:cxn>
                  <a:cxn ang="0">
                    <a:pos x="T6" y="T7"/>
                  </a:cxn>
                </a:cxnLst>
                <a:rect l="0" t="0" r="r" b="b"/>
                <a:pathLst>
                  <a:path w="18" h="3">
                    <a:moveTo>
                      <a:pt x="18" y="0"/>
                    </a:moveTo>
                    <a:cubicBezTo>
                      <a:pt x="0" y="1"/>
                      <a:pt x="0" y="1"/>
                      <a:pt x="0" y="1"/>
                    </a:cubicBezTo>
                    <a:cubicBezTo>
                      <a:pt x="12" y="3"/>
                      <a:pt x="12" y="3"/>
                      <a:pt x="12" y="3"/>
                    </a:cubicBezTo>
                    <a:cubicBezTo>
                      <a:pt x="11" y="1"/>
                      <a:pt x="16" y="0"/>
                      <a:pt x="18"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1" name="Freeform 1661"/>
              <p:cNvSpPr>
                <a:spLocks/>
              </p:cNvSpPr>
              <p:nvPr/>
            </p:nvSpPr>
            <p:spPr bwMode="auto">
              <a:xfrm>
                <a:off x="5459901" y="2017639"/>
                <a:ext cx="107960" cy="25399"/>
              </a:xfrm>
              <a:custGeom>
                <a:avLst/>
                <a:gdLst>
                  <a:gd name="T0" fmla="*/ 0 w 80"/>
                  <a:gd name="T1" fmla="*/ 18 h 18"/>
                  <a:gd name="T2" fmla="*/ 66 w 80"/>
                  <a:gd name="T3" fmla="*/ 18 h 18"/>
                  <a:gd name="T4" fmla="*/ 65 w 80"/>
                  <a:gd name="T5" fmla="*/ 1 h 18"/>
                  <a:gd name="T6" fmla="*/ 38 w 80"/>
                  <a:gd name="T7" fmla="*/ 12 h 18"/>
                  <a:gd name="T8" fmla="*/ 2 w 80"/>
                  <a:gd name="T9" fmla="*/ 12 h 18"/>
                  <a:gd name="T10" fmla="*/ 0 w 80"/>
                  <a:gd name="T11" fmla="*/ 18 h 18"/>
                </a:gdLst>
                <a:ahLst/>
                <a:cxnLst>
                  <a:cxn ang="0">
                    <a:pos x="T0" y="T1"/>
                  </a:cxn>
                  <a:cxn ang="0">
                    <a:pos x="T2" y="T3"/>
                  </a:cxn>
                  <a:cxn ang="0">
                    <a:pos x="T4" y="T5"/>
                  </a:cxn>
                  <a:cxn ang="0">
                    <a:pos x="T6" y="T7"/>
                  </a:cxn>
                  <a:cxn ang="0">
                    <a:pos x="T8" y="T9"/>
                  </a:cxn>
                  <a:cxn ang="0">
                    <a:pos x="T10" y="T11"/>
                  </a:cxn>
                </a:cxnLst>
                <a:rect l="0" t="0" r="r" b="b"/>
                <a:pathLst>
                  <a:path w="80" h="18">
                    <a:moveTo>
                      <a:pt x="0" y="18"/>
                    </a:moveTo>
                    <a:cubicBezTo>
                      <a:pt x="26" y="17"/>
                      <a:pt x="37" y="13"/>
                      <a:pt x="66" y="18"/>
                    </a:cubicBezTo>
                    <a:cubicBezTo>
                      <a:pt x="80" y="12"/>
                      <a:pt x="59" y="6"/>
                      <a:pt x="65" y="1"/>
                    </a:cubicBezTo>
                    <a:cubicBezTo>
                      <a:pt x="51" y="0"/>
                      <a:pt x="53" y="10"/>
                      <a:pt x="38" y="12"/>
                    </a:cubicBezTo>
                    <a:cubicBezTo>
                      <a:pt x="32" y="7"/>
                      <a:pt x="16" y="13"/>
                      <a:pt x="2" y="12"/>
                    </a:cubicBezTo>
                    <a:cubicBezTo>
                      <a:pt x="3" y="14"/>
                      <a:pt x="3" y="16"/>
                      <a:pt x="0" y="18"/>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2" name="Freeform 1662"/>
              <p:cNvSpPr>
                <a:spLocks/>
              </p:cNvSpPr>
              <p:nvPr/>
            </p:nvSpPr>
            <p:spPr bwMode="auto">
              <a:xfrm>
                <a:off x="4886762" y="1998589"/>
                <a:ext cx="609654" cy="311139"/>
              </a:xfrm>
              <a:custGeom>
                <a:avLst/>
                <a:gdLst>
                  <a:gd name="T0" fmla="*/ 334 w 449"/>
                  <a:gd name="T1" fmla="*/ 14 h 230"/>
                  <a:gd name="T2" fmla="*/ 301 w 449"/>
                  <a:gd name="T3" fmla="*/ 15 h 230"/>
                  <a:gd name="T4" fmla="*/ 316 w 449"/>
                  <a:gd name="T5" fmla="*/ 11 h 230"/>
                  <a:gd name="T6" fmla="*/ 290 w 449"/>
                  <a:gd name="T7" fmla="*/ 8 h 230"/>
                  <a:gd name="T8" fmla="*/ 292 w 449"/>
                  <a:gd name="T9" fmla="*/ 11 h 230"/>
                  <a:gd name="T10" fmla="*/ 234 w 449"/>
                  <a:gd name="T11" fmla="*/ 13 h 230"/>
                  <a:gd name="T12" fmla="*/ 223 w 449"/>
                  <a:gd name="T13" fmla="*/ 20 h 230"/>
                  <a:gd name="T14" fmla="*/ 183 w 449"/>
                  <a:gd name="T15" fmla="*/ 9 h 230"/>
                  <a:gd name="T16" fmla="*/ 193 w 449"/>
                  <a:gd name="T17" fmla="*/ 24 h 230"/>
                  <a:gd name="T18" fmla="*/ 128 w 449"/>
                  <a:gd name="T19" fmla="*/ 19 h 230"/>
                  <a:gd name="T20" fmla="*/ 141 w 449"/>
                  <a:gd name="T21" fmla="*/ 18 h 230"/>
                  <a:gd name="T22" fmla="*/ 105 w 449"/>
                  <a:gd name="T23" fmla="*/ 18 h 230"/>
                  <a:gd name="T24" fmla="*/ 107 w 449"/>
                  <a:gd name="T25" fmla="*/ 10 h 230"/>
                  <a:gd name="T26" fmla="*/ 55 w 449"/>
                  <a:gd name="T27" fmla="*/ 11 h 230"/>
                  <a:gd name="T28" fmla="*/ 59 w 449"/>
                  <a:gd name="T29" fmla="*/ 7 h 230"/>
                  <a:gd name="T30" fmla="*/ 48 w 449"/>
                  <a:gd name="T31" fmla="*/ 9 h 230"/>
                  <a:gd name="T32" fmla="*/ 35 w 449"/>
                  <a:gd name="T33" fmla="*/ 10 h 230"/>
                  <a:gd name="T34" fmla="*/ 3 w 449"/>
                  <a:gd name="T35" fmla="*/ 11 h 230"/>
                  <a:gd name="T36" fmla="*/ 4 w 449"/>
                  <a:gd name="T37" fmla="*/ 51 h 230"/>
                  <a:gd name="T38" fmla="*/ 5 w 449"/>
                  <a:gd name="T39" fmla="*/ 78 h 230"/>
                  <a:gd name="T40" fmla="*/ 1 w 449"/>
                  <a:gd name="T41" fmla="*/ 93 h 230"/>
                  <a:gd name="T42" fmla="*/ 14 w 449"/>
                  <a:gd name="T43" fmla="*/ 83 h 230"/>
                  <a:gd name="T44" fmla="*/ 13 w 449"/>
                  <a:gd name="T45" fmla="*/ 125 h 230"/>
                  <a:gd name="T46" fmla="*/ 4 w 449"/>
                  <a:gd name="T47" fmla="*/ 114 h 230"/>
                  <a:gd name="T48" fmla="*/ 8 w 449"/>
                  <a:gd name="T49" fmla="*/ 138 h 230"/>
                  <a:gd name="T50" fmla="*/ 0 w 449"/>
                  <a:gd name="T51" fmla="*/ 155 h 230"/>
                  <a:gd name="T52" fmla="*/ 12 w 449"/>
                  <a:gd name="T53" fmla="*/ 197 h 230"/>
                  <a:gd name="T54" fmla="*/ 10 w 449"/>
                  <a:gd name="T55" fmla="*/ 224 h 230"/>
                  <a:gd name="T56" fmla="*/ 22 w 449"/>
                  <a:gd name="T57" fmla="*/ 205 h 230"/>
                  <a:gd name="T58" fmla="*/ 21 w 449"/>
                  <a:gd name="T59" fmla="*/ 62 h 230"/>
                  <a:gd name="T60" fmla="*/ 17 w 449"/>
                  <a:gd name="T61" fmla="*/ 55 h 230"/>
                  <a:gd name="T62" fmla="*/ 16 w 449"/>
                  <a:gd name="T63" fmla="*/ 45 h 230"/>
                  <a:gd name="T64" fmla="*/ 13 w 449"/>
                  <a:gd name="T65" fmla="*/ 24 h 230"/>
                  <a:gd name="T66" fmla="*/ 18 w 449"/>
                  <a:gd name="T67" fmla="*/ 26 h 230"/>
                  <a:gd name="T68" fmla="*/ 23 w 449"/>
                  <a:gd name="T69" fmla="*/ 29 h 230"/>
                  <a:gd name="T70" fmla="*/ 27 w 449"/>
                  <a:gd name="T71" fmla="*/ 26 h 230"/>
                  <a:gd name="T72" fmla="*/ 16 w 449"/>
                  <a:gd name="T73" fmla="*/ 21 h 230"/>
                  <a:gd name="T74" fmla="*/ 34 w 449"/>
                  <a:gd name="T75" fmla="*/ 23 h 230"/>
                  <a:gd name="T76" fmla="*/ 40 w 449"/>
                  <a:gd name="T77" fmla="*/ 29 h 230"/>
                  <a:gd name="T78" fmla="*/ 43 w 449"/>
                  <a:gd name="T79" fmla="*/ 29 h 230"/>
                  <a:gd name="T80" fmla="*/ 45 w 449"/>
                  <a:gd name="T81" fmla="*/ 29 h 230"/>
                  <a:gd name="T82" fmla="*/ 49 w 449"/>
                  <a:gd name="T83" fmla="*/ 28 h 230"/>
                  <a:gd name="T84" fmla="*/ 50 w 449"/>
                  <a:gd name="T85" fmla="*/ 27 h 230"/>
                  <a:gd name="T86" fmla="*/ 52 w 449"/>
                  <a:gd name="T87" fmla="*/ 21 h 230"/>
                  <a:gd name="T88" fmla="*/ 66 w 449"/>
                  <a:gd name="T89" fmla="*/ 31 h 230"/>
                  <a:gd name="T90" fmla="*/ 294 w 449"/>
                  <a:gd name="T91" fmla="*/ 27 h 230"/>
                  <a:gd name="T92" fmla="*/ 289 w 449"/>
                  <a:gd name="T93" fmla="*/ 21 h 230"/>
                  <a:gd name="T94" fmla="*/ 376 w 449"/>
                  <a:gd name="T95" fmla="*/ 21 h 230"/>
                  <a:gd name="T96" fmla="*/ 386 w 449"/>
                  <a:gd name="T97" fmla="*/ 15 h 230"/>
                  <a:gd name="T98" fmla="*/ 383 w 449"/>
                  <a:gd name="T99" fmla="*/ 29 h 230"/>
                  <a:gd name="T100" fmla="*/ 412 w 449"/>
                  <a:gd name="T101" fmla="*/ 27 h 230"/>
                  <a:gd name="T102" fmla="*/ 395 w 449"/>
                  <a:gd name="T103" fmla="*/ 24 h 230"/>
                  <a:gd name="T104" fmla="*/ 424 w 449"/>
                  <a:gd name="T105" fmla="*/ 27 h 230"/>
                  <a:gd name="T106" fmla="*/ 403 w 449"/>
                  <a:gd name="T107" fmla="*/ 11 h 230"/>
                  <a:gd name="T108" fmla="*/ 333 w 449"/>
                  <a:gd name="T109" fmla="*/ 5 h 230"/>
                  <a:gd name="T110" fmla="*/ 334 w 449"/>
                  <a:gd name="T111"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9" h="230">
                    <a:moveTo>
                      <a:pt x="334" y="14"/>
                    </a:moveTo>
                    <a:cubicBezTo>
                      <a:pt x="322" y="13"/>
                      <a:pt x="310" y="17"/>
                      <a:pt x="301" y="15"/>
                    </a:cubicBezTo>
                    <a:cubicBezTo>
                      <a:pt x="302" y="12"/>
                      <a:pt x="309" y="11"/>
                      <a:pt x="316" y="11"/>
                    </a:cubicBezTo>
                    <a:cubicBezTo>
                      <a:pt x="311" y="4"/>
                      <a:pt x="303" y="13"/>
                      <a:pt x="290" y="8"/>
                    </a:cubicBezTo>
                    <a:cubicBezTo>
                      <a:pt x="291" y="9"/>
                      <a:pt x="296" y="10"/>
                      <a:pt x="292" y="11"/>
                    </a:cubicBezTo>
                    <a:cubicBezTo>
                      <a:pt x="261" y="10"/>
                      <a:pt x="275" y="17"/>
                      <a:pt x="234" y="13"/>
                    </a:cubicBezTo>
                    <a:cubicBezTo>
                      <a:pt x="228" y="15"/>
                      <a:pt x="222" y="15"/>
                      <a:pt x="223" y="20"/>
                    </a:cubicBezTo>
                    <a:cubicBezTo>
                      <a:pt x="200" y="14"/>
                      <a:pt x="211" y="14"/>
                      <a:pt x="183" y="9"/>
                    </a:cubicBezTo>
                    <a:cubicBezTo>
                      <a:pt x="184" y="11"/>
                      <a:pt x="194" y="18"/>
                      <a:pt x="193" y="24"/>
                    </a:cubicBezTo>
                    <a:cubicBezTo>
                      <a:pt x="154" y="15"/>
                      <a:pt x="153" y="25"/>
                      <a:pt x="128" y="19"/>
                    </a:cubicBezTo>
                    <a:cubicBezTo>
                      <a:pt x="130" y="18"/>
                      <a:pt x="134" y="17"/>
                      <a:pt x="141" y="18"/>
                    </a:cubicBezTo>
                    <a:cubicBezTo>
                      <a:pt x="137" y="9"/>
                      <a:pt x="119" y="19"/>
                      <a:pt x="105" y="18"/>
                    </a:cubicBezTo>
                    <a:cubicBezTo>
                      <a:pt x="107" y="10"/>
                      <a:pt x="107" y="10"/>
                      <a:pt x="107" y="10"/>
                    </a:cubicBezTo>
                    <a:cubicBezTo>
                      <a:pt x="94" y="11"/>
                      <a:pt x="71" y="16"/>
                      <a:pt x="55" y="11"/>
                    </a:cubicBezTo>
                    <a:cubicBezTo>
                      <a:pt x="59" y="7"/>
                      <a:pt x="59" y="7"/>
                      <a:pt x="59" y="7"/>
                    </a:cubicBezTo>
                    <a:cubicBezTo>
                      <a:pt x="55" y="8"/>
                      <a:pt x="52" y="8"/>
                      <a:pt x="48" y="9"/>
                    </a:cubicBezTo>
                    <a:cubicBezTo>
                      <a:pt x="44" y="9"/>
                      <a:pt x="41" y="10"/>
                      <a:pt x="35" y="10"/>
                    </a:cubicBezTo>
                    <a:cubicBezTo>
                      <a:pt x="24" y="10"/>
                      <a:pt x="14" y="11"/>
                      <a:pt x="3" y="11"/>
                    </a:cubicBezTo>
                    <a:cubicBezTo>
                      <a:pt x="3" y="25"/>
                      <a:pt x="4" y="38"/>
                      <a:pt x="4" y="51"/>
                    </a:cubicBezTo>
                    <a:cubicBezTo>
                      <a:pt x="4" y="61"/>
                      <a:pt x="4" y="70"/>
                      <a:pt x="5" y="78"/>
                    </a:cubicBezTo>
                    <a:cubicBezTo>
                      <a:pt x="1" y="93"/>
                      <a:pt x="1" y="93"/>
                      <a:pt x="1" y="93"/>
                    </a:cubicBezTo>
                    <a:cubicBezTo>
                      <a:pt x="6" y="132"/>
                      <a:pt x="3" y="54"/>
                      <a:pt x="14" y="83"/>
                    </a:cubicBezTo>
                    <a:cubicBezTo>
                      <a:pt x="1" y="87"/>
                      <a:pt x="18" y="103"/>
                      <a:pt x="13" y="125"/>
                    </a:cubicBezTo>
                    <a:cubicBezTo>
                      <a:pt x="8" y="135"/>
                      <a:pt x="10" y="102"/>
                      <a:pt x="4" y="114"/>
                    </a:cubicBezTo>
                    <a:cubicBezTo>
                      <a:pt x="11" y="119"/>
                      <a:pt x="6" y="126"/>
                      <a:pt x="8" y="138"/>
                    </a:cubicBezTo>
                    <a:cubicBezTo>
                      <a:pt x="2" y="135"/>
                      <a:pt x="7" y="162"/>
                      <a:pt x="0" y="155"/>
                    </a:cubicBezTo>
                    <a:cubicBezTo>
                      <a:pt x="12" y="197"/>
                      <a:pt x="12" y="197"/>
                      <a:pt x="12" y="197"/>
                    </a:cubicBezTo>
                    <a:cubicBezTo>
                      <a:pt x="8" y="203"/>
                      <a:pt x="9" y="215"/>
                      <a:pt x="10" y="224"/>
                    </a:cubicBezTo>
                    <a:cubicBezTo>
                      <a:pt x="10" y="202"/>
                      <a:pt x="20" y="230"/>
                      <a:pt x="22" y="205"/>
                    </a:cubicBezTo>
                    <a:cubicBezTo>
                      <a:pt x="19" y="169"/>
                      <a:pt x="17" y="107"/>
                      <a:pt x="21" y="62"/>
                    </a:cubicBezTo>
                    <a:cubicBezTo>
                      <a:pt x="18" y="60"/>
                      <a:pt x="17" y="58"/>
                      <a:pt x="17" y="55"/>
                    </a:cubicBezTo>
                    <a:cubicBezTo>
                      <a:pt x="16" y="52"/>
                      <a:pt x="16" y="48"/>
                      <a:pt x="16" y="45"/>
                    </a:cubicBezTo>
                    <a:cubicBezTo>
                      <a:pt x="17" y="37"/>
                      <a:pt x="17" y="31"/>
                      <a:pt x="13" y="24"/>
                    </a:cubicBezTo>
                    <a:cubicBezTo>
                      <a:pt x="15" y="25"/>
                      <a:pt x="16" y="25"/>
                      <a:pt x="18" y="26"/>
                    </a:cubicBezTo>
                    <a:cubicBezTo>
                      <a:pt x="20" y="27"/>
                      <a:pt x="22" y="28"/>
                      <a:pt x="23" y="29"/>
                    </a:cubicBezTo>
                    <a:cubicBezTo>
                      <a:pt x="33" y="28"/>
                      <a:pt x="32" y="27"/>
                      <a:pt x="27" y="26"/>
                    </a:cubicBezTo>
                    <a:cubicBezTo>
                      <a:pt x="23" y="24"/>
                      <a:pt x="14" y="23"/>
                      <a:pt x="16" y="21"/>
                    </a:cubicBezTo>
                    <a:cubicBezTo>
                      <a:pt x="23" y="21"/>
                      <a:pt x="30" y="22"/>
                      <a:pt x="34" y="23"/>
                    </a:cubicBezTo>
                    <a:cubicBezTo>
                      <a:pt x="38" y="25"/>
                      <a:pt x="40" y="27"/>
                      <a:pt x="40" y="29"/>
                    </a:cubicBezTo>
                    <a:cubicBezTo>
                      <a:pt x="41" y="29"/>
                      <a:pt x="42" y="29"/>
                      <a:pt x="43" y="29"/>
                    </a:cubicBezTo>
                    <a:cubicBezTo>
                      <a:pt x="44" y="29"/>
                      <a:pt x="45" y="29"/>
                      <a:pt x="45" y="29"/>
                    </a:cubicBezTo>
                    <a:cubicBezTo>
                      <a:pt x="47" y="29"/>
                      <a:pt x="48" y="28"/>
                      <a:pt x="49" y="28"/>
                    </a:cubicBezTo>
                    <a:cubicBezTo>
                      <a:pt x="50" y="28"/>
                      <a:pt x="50" y="28"/>
                      <a:pt x="50" y="27"/>
                    </a:cubicBezTo>
                    <a:cubicBezTo>
                      <a:pt x="49" y="26"/>
                      <a:pt x="47" y="24"/>
                      <a:pt x="52" y="21"/>
                    </a:cubicBezTo>
                    <a:cubicBezTo>
                      <a:pt x="66" y="31"/>
                      <a:pt x="66" y="31"/>
                      <a:pt x="66" y="31"/>
                    </a:cubicBezTo>
                    <a:cubicBezTo>
                      <a:pt x="132" y="28"/>
                      <a:pt x="219" y="22"/>
                      <a:pt x="294" y="27"/>
                    </a:cubicBezTo>
                    <a:cubicBezTo>
                      <a:pt x="289" y="21"/>
                      <a:pt x="289" y="21"/>
                      <a:pt x="289" y="21"/>
                    </a:cubicBezTo>
                    <a:cubicBezTo>
                      <a:pt x="323" y="24"/>
                      <a:pt x="346" y="8"/>
                      <a:pt x="376" y="21"/>
                    </a:cubicBezTo>
                    <a:cubicBezTo>
                      <a:pt x="386" y="15"/>
                      <a:pt x="386" y="15"/>
                      <a:pt x="386" y="15"/>
                    </a:cubicBezTo>
                    <a:cubicBezTo>
                      <a:pt x="380" y="18"/>
                      <a:pt x="392" y="24"/>
                      <a:pt x="383" y="29"/>
                    </a:cubicBezTo>
                    <a:cubicBezTo>
                      <a:pt x="392" y="27"/>
                      <a:pt x="402" y="29"/>
                      <a:pt x="412" y="27"/>
                    </a:cubicBezTo>
                    <a:cubicBezTo>
                      <a:pt x="395" y="24"/>
                      <a:pt x="395" y="24"/>
                      <a:pt x="395" y="24"/>
                    </a:cubicBezTo>
                    <a:cubicBezTo>
                      <a:pt x="407" y="19"/>
                      <a:pt x="420" y="22"/>
                      <a:pt x="424" y="27"/>
                    </a:cubicBezTo>
                    <a:cubicBezTo>
                      <a:pt x="449" y="20"/>
                      <a:pt x="409" y="16"/>
                      <a:pt x="403" y="11"/>
                    </a:cubicBezTo>
                    <a:cubicBezTo>
                      <a:pt x="367" y="22"/>
                      <a:pt x="367" y="0"/>
                      <a:pt x="333" y="5"/>
                    </a:cubicBezTo>
                    <a:cubicBezTo>
                      <a:pt x="311" y="8"/>
                      <a:pt x="335" y="10"/>
                      <a:pt x="334" y="14"/>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3" name="Freeform 1663"/>
              <p:cNvSpPr>
                <a:spLocks/>
              </p:cNvSpPr>
              <p:nvPr/>
            </p:nvSpPr>
            <p:spPr bwMode="auto">
              <a:xfrm>
                <a:off x="5399570" y="2036688"/>
                <a:ext cx="6351" cy="1588"/>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2" y="1"/>
                      <a:pt x="4" y="0"/>
                      <a:pt x="5" y="0"/>
                    </a:cubicBezTo>
                    <a:cubicBezTo>
                      <a:pt x="3" y="0"/>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4" name="Freeform 1664"/>
              <p:cNvSpPr>
                <a:spLocks/>
              </p:cNvSpPr>
              <p:nvPr/>
            </p:nvSpPr>
            <p:spPr bwMode="auto">
              <a:xfrm>
                <a:off x="4899463" y="2301790"/>
                <a:ext cx="3175" cy="19049"/>
              </a:xfrm>
              <a:custGeom>
                <a:avLst/>
                <a:gdLst>
                  <a:gd name="T0" fmla="*/ 0 w 2"/>
                  <a:gd name="T1" fmla="*/ 0 h 14"/>
                  <a:gd name="T2" fmla="*/ 0 w 2"/>
                  <a:gd name="T3" fmla="*/ 10 h 14"/>
                  <a:gd name="T4" fmla="*/ 0 w 2"/>
                  <a:gd name="T5" fmla="*/ 0 h 14"/>
                </a:gdLst>
                <a:ahLst/>
                <a:cxnLst>
                  <a:cxn ang="0">
                    <a:pos x="T0" y="T1"/>
                  </a:cxn>
                  <a:cxn ang="0">
                    <a:pos x="T2" y="T3"/>
                  </a:cxn>
                  <a:cxn ang="0">
                    <a:pos x="T4" y="T5"/>
                  </a:cxn>
                </a:cxnLst>
                <a:rect l="0" t="0" r="r" b="b"/>
                <a:pathLst>
                  <a:path w="2" h="14">
                    <a:moveTo>
                      <a:pt x="0" y="0"/>
                    </a:moveTo>
                    <a:cubicBezTo>
                      <a:pt x="0" y="3"/>
                      <a:pt x="0" y="6"/>
                      <a:pt x="0" y="10"/>
                    </a:cubicBezTo>
                    <a:cubicBezTo>
                      <a:pt x="2" y="14"/>
                      <a:pt x="1" y="8"/>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5" name="Freeform 1665"/>
              <p:cNvSpPr>
                <a:spLocks/>
              </p:cNvSpPr>
              <p:nvPr/>
            </p:nvSpPr>
            <p:spPr bwMode="auto">
              <a:xfrm>
                <a:off x="5459901" y="2035100"/>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6" name="Freeform 1666"/>
              <p:cNvSpPr>
                <a:spLocks/>
              </p:cNvSpPr>
              <p:nvPr/>
            </p:nvSpPr>
            <p:spPr bwMode="auto">
              <a:xfrm>
                <a:off x="5471015" y="2014464"/>
                <a:ext cx="14289" cy="3175"/>
              </a:xfrm>
              <a:custGeom>
                <a:avLst/>
                <a:gdLst>
                  <a:gd name="T0" fmla="*/ 9 w 9"/>
                  <a:gd name="T1" fmla="*/ 0 h 2"/>
                  <a:gd name="T2" fmla="*/ 0 w 9"/>
                  <a:gd name="T3" fmla="*/ 0 h 2"/>
                  <a:gd name="T4" fmla="*/ 2 w 9"/>
                  <a:gd name="T5" fmla="*/ 2 h 2"/>
                  <a:gd name="T6" fmla="*/ 9 w 9"/>
                  <a:gd name="T7" fmla="*/ 0 h 2"/>
                </a:gdLst>
                <a:ahLst/>
                <a:cxnLst>
                  <a:cxn ang="0">
                    <a:pos x="T0" y="T1"/>
                  </a:cxn>
                  <a:cxn ang="0">
                    <a:pos x="T2" y="T3"/>
                  </a:cxn>
                  <a:cxn ang="0">
                    <a:pos x="T4" y="T5"/>
                  </a:cxn>
                  <a:cxn ang="0">
                    <a:pos x="T6" y="T7"/>
                  </a:cxn>
                </a:cxnLst>
                <a:rect l="0" t="0" r="r" b="b"/>
                <a:pathLst>
                  <a:path w="9" h="2">
                    <a:moveTo>
                      <a:pt x="9" y="0"/>
                    </a:moveTo>
                    <a:lnTo>
                      <a:pt x="0" y="0"/>
                    </a:lnTo>
                    <a:lnTo>
                      <a:pt x="2" y="2"/>
                    </a:lnTo>
                    <a:lnTo>
                      <a:pt x="9"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7" name="Freeform 1667"/>
              <p:cNvSpPr>
                <a:spLocks/>
              </p:cNvSpPr>
              <p:nvPr/>
            </p:nvSpPr>
            <p:spPr bwMode="auto">
              <a:xfrm>
                <a:off x="4889937" y="2436723"/>
                <a:ext cx="3175" cy="317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3" y="2"/>
                      <a:pt x="3" y="2"/>
                      <a:pt x="3" y="2"/>
                    </a:cubicBezTo>
                    <a:cubicBezTo>
                      <a:pt x="2" y="1"/>
                      <a:pt x="1" y="0"/>
                      <a:pt x="0" y="1"/>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8" name="Freeform 1668"/>
              <p:cNvSpPr>
                <a:spLocks/>
              </p:cNvSpPr>
              <p:nvPr/>
            </p:nvSpPr>
            <p:spPr bwMode="auto">
              <a:xfrm>
                <a:off x="4993134" y="2731987"/>
                <a:ext cx="7938" cy="1588"/>
              </a:xfrm>
              <a:custGeom>
                <a:avLst/>
                <a:gdLst>
                  <a:gd name="T0" fmla="*/ 6 w 6"/>
                  <a:gd name="T1" fmla="*/ 0 h 1"/>
                  <a:gd name="T2" fmla="*/ 0 w 6"/>
                  <a:gd name="T3" fmla="*/ 0 h 1"/>
                  <a:gd name="T4" fmla="*/ 6 w 6"/>
                  <a:gd name="T5" fmla="*/ 0 h 1"/>
                </a:gdLst>
                <a:ahLst/>
                <a:cxnLst>
                  <a:cxn ang="0">
                    <a:pos x="T0" y="T1"/>
                  </a:cxn>
                  <a:cxn ang="0">
                    <a:pos x="T2" y="T3"/>
                  </a:cxn>
                  <a:cxn ang="0">
                    <a:pos x="T4" y="T5"/>
                  </a:cxn>
                </a:cxnLst>
                <a:rect l="0" t="0" r="r" b="b"/>
                <a:pathLst>
                  <a:path w="6" h="1">
                    <a:moveTo>
                      <a:pt x="6" y="0"/>
                    </a:moveTo>
                    <a:cubicBezTo>
                      <a:pt x="0" y="0"/>
                      <a:pt x="0" y="0"/>
                      <a:pt x="0" y="0"/>
                    </a:cubicBezTo>
                    <a:cubicBezTo>
                      <a:pt x="2" y="1"/>
                      <a:pt x="4" y="0"/>
                      <a:pt x="6"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49" name="Freeform 1669"/>
              <p:cNvSpPr>
                <a:spLocks/>
              </p:cNvSpPr>
              <p:nvPr/>
            </p:nvSpPr>
            <p:spPr bwMode="auto">
              <a:xfrm>
                <a:off x="4880411" y="2330364"/>
                <a:ext cx="1131990" cy="407973"/>
              </a:xfrm>
              <a:custGeom>
                <a:avLst/>
                <a:gdLst>
                  <a:gd name="T0" fmla="*/ 794 w 833"/>
                  <a:gd name="T1" fmla="*/ 280 h 300"/>
                  <a:gd name="T2" fmla="*/ 813 w 833"/>
                  <a:gd name="T3" fmla="*/ 270 h 300"/>
                  <a:gd name="T4" fmla="*/ 774 w 833"/>
                  <a:gd name="T5" fmla="*/ 266 h 300"/>
                  <a:gd name="T6" fmla="*/ 718 w 833"/>
                  <a:gd name="T7" fmla="*/ 271 h 300"/>
                  <a:gd name="T8" fmla="*/ 593 w 833"/>
                  <a:gd name="T9" fmla="*/ 272 h 300"/>
                  <a:gd name="T10" fmla="*/ 513 w 833"/>
                  <a:gd name="T11" fmla="*/ 269 h 300"/>
                  <a:gd name="T12" fmla="*/ 408 w 833"/>
                  <a:gd name="T13" fmla="*/ 278 h 300"/>
                  <a:gd name="T14" fmla="*/ 384 w 833"/>
                  <a:gd name="T15" fmla="*/ 275 h 300"/>
                  <a:gd name="T16" fmla="*/ 325 w 833"/>
                  <a:gd name="T17" fmla="*/ 273 h 300"/>
                  <a:gd name="T18" fmla="*/ 301 w 833"/>
                  <a:gd name="T19" fmla="*/ 287 h 300"/>
                  <a:gd name="T20" fmla="*/ 246 w 833"/>
                  <a:gd name="T21" fmla="*/ 287 h 300"/>
                  <a:gd name="T22" fmla="*/ 202 w 833"/>
                  <a:gd name="T23" fmla="*/ 281 h 300"/>
                  <a:gd name="T24" fmla="*/ 129 w 833"/>
                  <a:gd name="T25" fmla="*/ 281 h 300"/>
                  <a:gd name="T26" fmla="*/ 55 w 833"/>
                  <a:gd name="T27" fmla="*/ 278 h 300"/>
                  <a:gd name="T28" fmla="*/ 46 w 833"/>
                  <a:gd name="T29" fmla="*/ 280 h 300"/>
                  <a:gd name="T30" fmla="*/ 16 w 833"/>
                  <a:gd name="T31" fmla="*/ 284 h 300"/>
                  <a:gd name="T32" fmla="*/ 5 w 833"/>
                  <a:gd name="T33" fmla="*/ 216 h 300"/>
                  <a:gd name="T34" fmla="*/ 15 w 833"/>
                  <a:gd name="T35" fmla="*/ 237 h 300"/>
                  <a:gd name="T36" fmla="*/ 22 w 833"/>
                  <a:gd name="T37" fmla="*/ 252 h 300"/>
                  <a:gd name="T38" fmla="*/ 24 w 833"/>
                  <a:gd name="T39" fmla="*/ 258 h 300"/>
                  <a:gd name="T40" fmla="*/ 23 w 833"/>
                  <a:gd name="T41" fmla="*/ 252 h 300"/>
                  <a:gd name="T42" fmla="*/ 22 w 833"/>
                  <a:gd name="T43" fmla="*/ 227 h 300"/>
                  <a:gd name="T44" fmla="*/ 25 w 833"/>
                  <a:gd name="T45" fmla="*/ 202 h 300"/>
                  <a:gd name="T46" fmla="*/ 21 w 833"/>
                  <a:gd name="T47" fmla="*/ 158 h 300"/>
                  <a:gd name="T48" fmla="*/ 4 w 833"/>
                  <a:gd name="T49" fmla="*/ 22 h 300"/>
                  <a:gd name="T50" fmla="*/ 9 w 833"/>
                  <a:gd name="T51" fmla="*/ 80 h 300"/>
                  <a:gd name="T52" fmla="*/ 19 w 833"/>
                  <a:gd name="T53" fmla="*/ 123 h 300"/>
                  <a:gd name="T54" fmla="*/ 8 w 833"/>
                  <a:gd name="T55" fmla="*/ 127 h 300"/>
                  <a:gd name="T56" fmla="*/ 3 w 833"/>
                  <a:gd name="T57" fmla="*/ 200 h 300"/>
                  <a:gd name="T58" fmla="*/ 9 w 833"/>
                  <a:gd name="T59" fmla="*/ 201 h 300"/>
                  <a:gd name="T60" fmla="*/ 9 w 833"/>
                  <a:gd name="T61" fmla="*/ 246 h 300"/>
                  <a:gd name="T62" fmla="*/ 12 w 833"/>
                  <a:gd name="T63" fmla="*/ 269 h 300"/>
                  <a:gd name="T64" fmla="*/ 7 w 833"/>
                  <a:gd name="T65" fmla="*/ 293 h 300"/>
                  <a:gd name="T66" fmla="*/ 42 w 833"/>
                  <a:gd name="T67" fmla="*/ 294 h 300"/>
                  <a:gd name="T68" fmla="*/ 49 w 833"/>
                  <a:gd name="T69" fmla="*/ 293 h 300"/>
                  <a:gd name="T70" fmla="*/ 73 w 833"/>
                  <a:gd name="T71" fmla="*/ 291 h 300"/>
                  <a:gd name="T72" fmla="*/ 88 w 833"/>
                  <a:gd name="T73" fmla="*/ 295 h 300"/>
                  <a:gd name="T74" fmla="*/ 96 w 833"/>
                  <a:gd name="T75" fmla="*/ 297 h 300"/>
                  <a:gd name="T76" fmla="*/ 104 w 833"/>
                  <a:gd name="T77" fmla="*/ 298 h 300"/>
                  <a:gd name="T78" fmla="*/ 186 w 833"/>
                  <a:gd name="T79" fmla="*/ 282 h 300"/>
                  <a:gd name="T80" fmla="*/ 245 w 833"/>
                  <a:gd name="T81" fmla="*/ 288 h 300"/>
                  <a:gd name="T82" fmla="*/ 282 w 833"/>
                  <a:gd name="T83" fmla="*/ 292 h 300"/>
                  <a:gd name="T84" fmla="*/ 312 w 833"/>
                  <a:gd name="T85" fmla="*/ 295 h 300"/>
                  <a:gd name="T86" fmla="*/ 364 w 833"/>
                  <a:gd name="T87" fmla="*/ 296 h 300"/>
                  <a:gd name="T88" fmla="*/ 463 w 833"/>
                  <a:gd name="T89" fmla="*/ 280 h 300"/>
                  <a:gd name="T90" fmla="*/ 477 w 833"/>
                  <a:gd name="T91" fmla="*/ 287 h 300"/>
                  <a:gd name="T92" fmla="*/ 536 w 833"/>
                  <a:gd name="T93" fmla="*/ 292 h 300"/>
                  <a:gd name="T94" fmla="*/ 573 w 833"/>
                  <a:gd name="T95" fmla="*/ 280 h 300"/>
                  <a:gd name="T96" fmla="*/ 639 w 833"/>
                  <a:gd name="T97" fmla="*/ 277 h 300"/>
                  <a:gd name="T98" fmla="*/ 739 w 833"/>
                  <a:gd name="T99" fmla="*/ 28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3" h="300">
                    <a:moveTo>
                      <a:pt x="739" y="289"/>
                    </a:moveTo>
                    <a:cubicBezTo>
                      <a:pt x="757" y="287"/>
                      <a:pt x="781" y="285"/>
                      <a:pt x="794" y="280"/>
                    </a:cubicBezTo>
                    <a:cubicBezTo>
                      <a:pt x="793" y="283"/>
                      <a:pt x="793" y="283"/>
                      <a:pt x="793" y="283"/>
                    </a:cubicBezTo>
                    <a:cubicBezTo>
                      <a:pt x="802" y="281"/>
                      <a:pt x="833" y="276"/>
                      <a:pt x="813" y="270"/>
                    </a:cubicBezTo>
                    <a:cubicBezTo>
                      <a:pt x="808" y="273"/>
                      <a:pt x="808" y="273"/>
                      <a:pt x="808" y="273"/>
                    </a:cubicBezTo>
                    <a:cubicBezTo>
                      <a:pt x="786" y="278"/>
                      <a:pt x="792" y="268"/>
                      <a:pt x="774" y="266"/>
                    </a:cubicBezTo>
                    <a:cubicBezTo>
                      <a:pt x="753" y="267"/>
                      <a:pt x="741" y="279"/>
                      <a:pt x="722" y="276"/>
                    </a:cubicBezTo>
                    <a:cubicBezTo>
                      <a:pt x="714" y="277"/>
                      <a:pt x="715" y="274"/>
                      <a:pt x="718" y="271"/>
                    </a:cubicBezTo>
                    <a:cubicBezTo>
                      <a:pt x="699" y="270"/>
                      <a:pt x="692" y="280"/>
                      <a:pt x="679" y="281"/>
                    </a:cubicBezTo>
                    <a:cubicBezTo>
                      <a:pt x="673" y="257"/>
                      <a:pt x="621" y="287"/>
                      <a:pt x="593" y="272"/>
                    </a:cubicBezTo>
                    <a:cubicBezTo>
                      <a:pt x="575" y="274"/>
                      <a:pt x="552" y="272"/>
                      <a:pt x="529" y="277"/>
                    </a:cubicBezTo>
                    <a:cubicBezTo>
                      <a:pt x="541" y="271"/>
                      <a:pt x="508" y="276"/>
                      <a:pt x="513" y="269"/>
                    </a:cubicBezTo>
                    <a:cubicBezTo>
                      <a:pt x="507" y="283"/>
                      <a:pt x="449" y="263"/>
                      <a:pt x="445" y="281"/>
                    </a:cubicBezTo>
                    <a:cubicBezTo>
                      <a:pt x="414" y="276"/>
                      <a:pt x="443" y="282"/>
                      <a:pt x="408" y="278"/>
                    </a:cubicBezTo>
                    <a:cubicBezTo>
                      <a:pt x="408" y="276"/>
                      <a:pt x="414" y="276"/>
                      <a:pt x="417" y="275"/>
                    </a:cubicBezTo>
                    <a:cubicBezTo>
                      <a:pt x="403" y="272"/>
                      <a:pt x="395" y="283"/>
                      <a:pt x="384" y="275"/>
                    </a:cubicBezTo>
                    <a:cubicBezTo>
                      <a:pt x="355" y="274"/>
                      <a:pt x="379" y="280"/>
                      <a:pt x="362" y="284"/>
                    </a:cubicBezTo>
                    <a:cubicBezTo>
                      <a:pt x="333" y="282"/>
                      <a:pt x="341" y="280"/>
                      <a:pt x="325" y="273"/>
                    </a:cubicBezTo>
                    <a:cubicBezTo>
                      <a:pt x="322" y="281"/>
                      <a:pt x="305" y="277"/>
                      <a:pt x="291" y="281"/>
                    </a:cubicBezTo>
                    <a:cubicBezTo>
                      <a:pt x="294" y="282"/>
                      <a:pt x="314" y="283"/>
                      <a:pt x="301" y="287"/>
                    </a:cubicBezTo>
                    <a:cubicBezTo>
                      <a:pt x="267" y="285"/>
                      <a:pt x="274" y="292"/>
                      <a:pt x="242" y="294"/>
                    </a:cubicBezTo>
                    <a:cubicBezTo>
                      <a:pt x="226" y="285"/>
                      <a:pt x="274" y="294"/>
                      <a:pt x="246" y="287"/>
                    </a:cubicBezTo>
                    <a:cubicBezTo>
                      <a:pt x="266" y="282"/>
                      <a:pt x="281" y="283"/>
                      <a:pt x="292" y="276"/>
                    </a:cubicBezTo>
                    <a:cubicBezTo>
                      <a:pt x="265" y="276"/>
                      <a:pt x="232" y="277"/>
                      <a:pt x="202" y="281"/>
                    </a:cubicBezTo>
                    <a:cubicBezTo>
                      <a:pt x="186" y="280"/>
                      <a:pt x="211" y="277"/>
                      <a:pt x="198" y="276"/>
                    </a:cubicBezTo>
                    <a:cubicBezTo>
                      <a:pt x="169" y="272"/>
                      <a:pt x="153" y="285"/>
                      <a:pt x="129" y="281"/>
                    </a:cubicBezTo>
                    <a:cubicBezTo>
                      <a:pt x="134" y="276"/>
                      <a:pt x="134" y="276"/>
                      <a:pt x="134" y="276"/>
                    </a:cubicBezTo>
                    <a:cubicBezTo>
                      <a:pt x="120" y="283"/>
                      <a:pt x="83" y="275"/>
                      <a:pt x="55" y="278"/>
                    </a:cubicBezTo>
                    <a:cubicBezTo>
                      <a:pt x="59" y="281"/>
                      <a:pt x="61" y="283"/>
                      <a:pt x="58" y="284"/>
                    </a:cubicBezTo>
                    <a:cubicBezTo>
                      <a:pt x="58" y="280"/>
                      <a:pt x="53" y="279"/>
                      <a:pt x="46" y="280"/>
                    </a:cubicBezTo>
                    <a:cubicBezTo>
                      <a:pt x="42" y="281"/>
                      <a:pt x="38" y="281"/>
                      <a:pt x="33" y="282"/>
                    </a:cubicBezTo>
                    <a:cubicBezTo>
                      <a:pt x="28" y="283"/>
                      <a:pt x="22" y="283"/>
                      <a:pt x="16" y="284"/>
                    </a:cubicBezTo>
                    <a:cubicBezTo>
                      <a:pt x="15" y="275"/>
                      <a:pt x="15" y="264"/>
                      <a:pt x="18" y="256"/>
                    </a:cubicBezTo>
                    <a:cubicBezTo>
                      <a:pt x="10" y="258"/>
                      <a:pt x="6" y="232"/>
                      <a:pt x="5" y="216"/>
                    </a:cubicBezTo>
                    <a:cubicBezTo>
                      <a:pt x="7" y="210"/>
                      <a:pt x="10" y="211"/>
                      <a:pt x="12" y="211"/>
                    </a:cubicBezTo>
                    <a:cubicBezTo>
                      <a:pt x="10" y="225"/>
                      <a:pt x="12" y="231"/>
                      <a:pt x="15" y="237"/>
                    </a:cubicBezTo>
                    <a:cubicBezTo>
                      <a:pt x="17" y="240"/>
                      <a:pt x="19" y="243"/>
                      <a:pt x="20" y="246"/>
                    </a:cubicBezTo>
                    <a:cubicBezTo>
                      <a:pt x="21" y="248"/>
                      <a:pt x="22" y="250"/>
                      <a:pt x="22" y="252"/>
                    </a:cubicBezTo>
                    <a:cubicBezTo>
                      <a:pt x="23" y="253"/>
                      <a:pt x="23" y="254"/>
                      <a:pt x="23" y="255"/>
                    </a:cubicBezTo>
                    <a:cubicBezTo>
                      <a:pt x="24" y="256"/>
                      <a:pt x="24" y="257"/>
                      <a:pt x="24" y="258"/>
                    </a:cubicBezTo>
                    <a:cubicBezTo>
                      <a:pt x="24" y="257"/>
                      <a:pt x="24" y="256"/>
                      <a:pt x="24" y="255"/>
                    </a:cubicBezTo>
                    <a:cubicBezTo>
                      <a:pt x="23" y="254"/>
                      <a:pt x="23" y="253"/>
                      <a:pt x="23" y="252"/>
                    </a:cubicBezTo>
                    <a:cubicBezTo>
                      <a:pt x="23" y="249"/>
                      <a:pt x="23" y="246"/>
                      <a:pt x="22" y="244"/>
                    </a:cubicBezTo>
                    <a:cubicBezTo>
                      <a:pt x="22" y="238"/>
                      <a:pt x="22" y="232"/>
                      <a:pt x="22" y="227"/>
                    </a:cubicBezTo>
                    <a:cubicBezTo>
                      <a:pt x="22" y="215"/>
                      <a:pt x="22" y="204"/>
                      <a:pt x="19" y="196"/>
                    </a:cubicBezTo>
                    <a:cubicBezTo>
                      <a:pt x="25" y="202"/>
                      <a:pt x="25" y="202"/>
                      <a:pt x="25" y="202"/>
                    </a:cubicBezTo>
                    <a:cubicBezTo>
                      <a:pt x="26" y="178"/>
                      <a:pt x="11" y="181"/>
                      <a:pt x="17" y="155"/>
                    </a:cubicBezTo>
                    <a:cubicBezTo>
                      <a:pt x="21" y="158"/>
                      <a:pt x="21" y="158"/>
                      <a:pt x="21" y="158"/>
                    </a:cubicBezTo>
                    <a:cubicBezTo>
                      <a:pt x="21" y="106"/>
                      <a:pt x="29" y="45"/>
                      <a:pt x="19" y="3"/>
                    </a:cubicBezTo>
                    <a:cubicBezTo>
                      <a:pt x="15" y="0"/>
                      <a:pt x="7" y="21"/>
                      <a:pt x="4" y="22"/>
                    </a:cubicBezTo>
                    <a:cubicBezTo>
                      <a:pt x="7" y="47"/>
                      <a:pt x="13" y="61"/>
                      <a:pt x="16" y="80"/>
                    </a:cubicBezTo>
                    <a:cubicBezTo>
                      <a:pt x="9" y="80"/>
                      <a:pt x="9" y="80"/>
                      <a:pt x="9" y="80"/>
                    </a:cubicBezTo>
                    <a:cubicBezTo>
                      <a:pt x="14" y="84"/>
                      <a:pt x="17" y="107"/>
                      <a:pt x="21" y="94"/>
                    </a:cubicBezTo>
                    <a:cubicBezTo>
                      <a:pt x="24" y="109"/>
                      <a:pt x="15" y="106"/>
                      <a:pt x="19" y="123"/>
                    </a:cubicBezTo>
                    <a:cubicBezTo>
                      <a:pt x="11" y="122"/>
                      <a:pt x="11" y="111"/>
                      <a:pt x="5" y="111"/>
                    </a:cubicBezTo>
                    <a:cubicBezTo>
                      <a:pt x="8" y="127"/>
                      <a:pt x="8" y="127"/>
                      <a:pt x="8" y="127"/>
                    </a:cubicBezTo>
                    <a:cubicBezTo>
                      <a:pt x="5" y="122"/>
                      <a:pt x="6" y="136"/>
                      <a:pt x="3" y="131"/>
                    </a:cubicBezTo>
                    <a:cubicBezTo>
                      <a:pt x="12" y="160"/>
                      <a:pt x="0" y="171"/>
                      <a:pt x="3" y="200"/>
                    </a:cubicBezTo>
                    <a:cubicBezTo>
                      <a:pt x="5" y="184"/>
                      <a:pt x="5" y="184"/>
                      <a:pt x="5" y="184"/>
                    </a:cubicBezTo>
                    <a:cubicBezTo>
                      <a:pt x="9" y="184"/>
                      <a:pt x="8" y="194"/>
                      <a:pt x="9" y="201"/>
                    </a:cubicBezTo>
                    <a:cubicBezTo>
                      <a:pt x="4" y="209"/>
                      <a:pt x="5" y="214"/>
                      <a:pt x="2" y="229"/>
                    </a:cubicBezTo>
                    <a:cubicBezTo>
                      <a:pt x="4" y="235"/>
                      <a:pt x="6" y="240"/>
                      <a:pt x="9" y="246"/>
                    </a:cubicBezTo>
                    <a:cubicBezTo>
                      <a:pt x="10" y="249"/>
                      <a:pt x="11" y="252"/>
                      <a:pt x="11" y="255"/>
                    </a:cubicBezTo>
                    <a:cubicBezTo>
                      <a:pt x="12" y="259"/>
                      <a:pt x="12" y="264"/>
                      <a:pt x="12" y="269"/>
                    </a:cubicBezTo>
                    <a:cubicBezTo>
                      <a:pt x="10" y="269"/>
                      <a:pt x="9" y="271"/>
                      <a:pt x="8" y="276"/>
                    </a:cubicBezTo>
                    <a:cubicBezTo>
                      <a:pt x="8" y="280"/>
                      <a:pt x="7" y="286"/>
                      <a:pt x="7" y="293"/>
                    </a:cubicBezTo>
                    <a:cubicBezTo>
                      <a:pt x="17" y="294"/>
                      <a:pt x="29" y="295"/>
                      <a:pt x="31" y="298"/>
                    </a:cubicBezTo>
                    <a:cubicBezTo>
                      <a:pt x="33" y="296"/>
                      <a:pt x="37" y="295"/>
                      <a:pt x="42" y="294"/>
                    </a:cubicBezTo>
                    <a:cubicBezTo>
                      <a:pt x="43" y="294"/>
                      <a:pt x="45" y="294"/>
                      <a:pt x="46" y="294"/>
                    </a:cubicBezTo>
                    <a:cubicBezTo>
                      <a:pt x="47" y="293"/>
                      <a:pt x="48" y="293"/>
                      <a:pt x="49" y="293"/>
                    </a:cubicBezTo>
                    <a:cubicBezTo>
                      <a:pt x="51" y="293"/>
                      <a:pt x="53" y="293"/>
                      <a:pt x="55" y="293"/>
                    </a:cubicBezTo>
                    <a:cubicBezTo>
                      <a:pt x="63" y="293"/>
                      <a:pt x="71" y="293"/>
                      <a:pt x="73" y="291"/>
                    </a:cubicBezTo>
                    <a:cubicBezTo>
                      <a:pt x="82" y="289"/>
                      <a:pt x="95" y="290"/>
                      <a:pt x="95" y="294"/>
                    </a:cubicBezTo>
                    <a:cubicBezTo>
                      <a:pt x="94" y="294"/>
                      <a:pt x="91" y="295"/>
                      <a:pt x="88" y="295"/>
                    </a:cubicBezTo>
                    <a:cubicBezTo>
                      <a:pt x="97" y="296"/>
                      <a:pt x="97" y="296"/>
                      <a:pt x="97" y="296"/>
                    </a:cubicBezTo>
                    <a:cubicBezTo>
                      <a:pt x="96" y="296"/>
                      <a:pt x="97" y="297"/>
                      <a:pt x="96" y="297"/>
                    </a:cubicBezTo>
                    <a:cubicBezTo>
                      <a:pt x="104" y="297"/>
                      <a:pt x="104" y="292"/>
                      <a:pt x="115" y="296"/>
                    </a:cubicBezTo>
                    <a:cubicBezTo>
                      <a:pt x="115" y="298"/>
                      <a:pt x="109" y="298"/>
                      <a:pt x="104" y="298"/>
                    </a:cubicBezTo>
                    <a:cubicBezTo>
                      <a:pt x="127" y="300"/>
                      <a:pt x="143" y="287"/>
                      <a:pt x="162" y="294"/>
                    </a:cubicBezTo>
                    <a:cubicBezTo>
                      <a:pt x="166" y="290"/>
                      <a:pt x="191" y="290"/>
                      <a:pt x="186" y="282"/>
                    </a:cubicBezTo>
                    <a:cubicBezTo>
                      <a:pt x="193" y="285"/>
                      <a:pt x="190" y="291"/>
                      <a:pt x="209" y="290"/>
                    </a:cubicBezTo>
                    <a:cubicBezTo>
                      <a:pt x="220" y="283"/>
                      <a:pt x="230" y="292"/>
                      <a:pt x="245" y="288"/>
                    </a:cubicBezTo>
                    <a:cubicBezTo>
                      <a:pt x="225" y="295"/>
                      <a:pt x="244" y="290"/>
                      <a:pt x="228" y="297"/>
                    </a:cubicBezTo>
                    <a:cubicBezTo>
                      <a:pt x="241" y="300"/>
                      <a:pt x="260" y="290"/>
                      <a:pt x="282" y="292"/>
                    </a:cubicBezTo>
                    <a:cubicBezTo>
                      <a:pt x="284" y="293"/>
                      <a:pt x="284" y="295"/>
                      <a:pt x="287" y="297"/>
                    </a:cubicBezTo>
                    <a:cubicBezTo>
                      <a:pt x="295" y="295"/>
                      <a:pt x="304" y="289"/>
                      <a:pt x="312" y="295"/>
                    </a:cubicBezTo>
                    <a:cubicBezTo>
                      <a:pt x="311" y="290"/>
                      <a:pt x="311" y="290"/>
                      <a:pt x="311" y="290"/>
                    </a:cubicBezTo>
                    <a:cubicBezTo>
                      <a:pt x="327" y="292"/>
                      <a:pt x="348" y="291"/>
                      <a:pt x="364" y="296"/>
                    </a:cubicBezTo>
                    <a:cubicBezTo>
                      <a:pt x="383" y="287"/>
                      <a:pt x="383" y="287"/>
                      <a:pt x="383" y="287"/>
                    </a:cubicBezTo>
                    <a:cubicBezTo>
                      <a:pt x="409" y="297"/>
                      <a:pt x="443" y="288"/>
                      <a:pt x="463" y="280"/>
                    </a:cubicBezTo>
                    <a:cubicBezTo>
                      <a:pt x="473" y="280"/>
                      <a:pt x="487" y="282"/>
                      <a:pt x="487" y="284"/>
                    </a:cubicBezTo>
                    <a:cubicBezTo>
                      <a:pt x="485" y="284"/>
                      <a:pt x="481" y="286"/>
                      <a:pt x="477" y="287"/>
                    </a:cubicBezTo>
                    <a:cubicBezTo>
                      <a:pt x="490" y="287"/>
                      <a:pt x="507" y="293"/>
                      <a:pt x="515" y="285"/>
                    </a:cubicBezTo>
                    <a:cubicBezTo>
                      <a:pt x="529" y="283"/>
                      <a:pt x="525" y="290"/>
                      <a:pt x="536" y="292"/>
                    </a:cubicBezTo>
                    <a:cubicBezTo>
                      <a:pt x="565" y="281"/>
                      <a:pt x="620" y="299"/>
                      <a:pt x="629" y="283"/>
                    </a:cubicBezTo>
                    <a:cubicBezTo>
                      <a:pt x="617" y="283"/>
                      <a:pt x="595" y="280"/>
                      <a:pt x="573" y="280"/>
                    </a:cubicBezTo>
                    <a:cubicBezTo>
                      <a:pt x="579" y="278"/>
                      <a:pt x="574" y="275"/>
                      <a:pt x="582" y="275"/>
                    </a:cubicBezTo>
                    <a:cubicBezTo>
                      <a:pt x="605" y="274"/>
                      <a:pt x="616" y="280"/>
                      <a:pt x="639" y="277"/>
                    </a:cubicBezTo>
                    <a:cubicBezTo>
                      <a:pt x="636" y="288"/>
                      <a:pt x="636" y="288"/>
                      <a:pt x="636" y="288"/>
                    </a:cubicBezTo>
                    <a:cubicBezTo>
                      <a:pt x="674" y="298"/>
                      <a:pt x="709" y="274"/>
                      <a:pt x="739" y="289"/>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0" name="Freeform 1670"/>
              <p:cNvSpPr>
                <a:spLocks/>
              </p:cNvSpPr>
              <p:nvPr/>
            </p:nvSpPr>
            <p:spPr bwMode="auto">
              <a:xfrm>
                <a:off x="5496417" y="2722474"/>
                <a:ext cx="20640" cy="7938"/>
              </a:xfrm>
              <a:custGeom>
                <a:avLst/>
                <a:gdLst>
                  <a:gd name="T0" fmla="*/ 0 w 16"/>
                  <a:gd name="T1" fmla="*/ 0 h 6"/>
                  <a:gd name="T2" fmla="*/ 16 w 16"/>
                  <a:gd name="T3" fmla="*/ 6 h 6"/>
                  <a:gd name="T4" fmla="*/ 14 w 16"/>
                  <a:gd name="T5" fmla="*/ 1 h 6"/>
                  <a:gd name="T6" fmla="*/ 0 w 16"/>
                  <a:gd name="T7" fmla="*/ 0 h 6"/>
                </a:gdLst>
                <a:ahLst/>
                <a:cxnLst>
                  <a:cxn ang="0">
                    <a:pos x="T0" y="T1"/>
                  </a:cxn>
                  <a:cxn ang="0">
                    <a:pos x="T2" y="T3"/>
                  </a:cxn>
                  <a:cxn ang="0">
                    <a:pos x="T4" y="T5"/>
                  </a:cxn>
                  <a:cxn ang="0">
                    <a:pos x="T6" y="T7"/>
                  </a:cxn>
                </a:cxnLst>
                <a:rect l="0" t="0" r="r" b="b"/>
                <a:pathLst>
                  <a:path w="16" h="6">
                    <a:moveTo>
                      <a:pt x="0" y="0"/>
                    </a:moveTo>
                    <a:cubicBezTo>
                      <a:pt x="16" y="6"/>
                      <a:pt x="16" y="6"/>
                      <a:pt x="16" y="6"/>
                    </a:cubicBezTo>
                    <a:cubicBezTo>
                      <a:pt x="14" y="1"/>
                      <a:pt x="14" y="1"/>
                      <a:pt x="14" y="1"/>
                    </a:cubicBezTo>
                    <a:cubicBezTo>
                      <a:pt x="9" y="2"/>
                      <a:pt x="4" y="2"/>
                      <a:pt x="0" y="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1" name="Freeform 1671"/>
              <p:cNvSpPr>
                <a:spLocks/>
              </p:cNvSpPr>
              <p:nvPr/>
            </p:nvSpPr>
            <p:spPr bwMode="auto">
              <a:xfrm>
                <a:off x="5515468" y="2720887"/>
                <a:ext cx="12701" cy="3175"/>
              </a:xfrm>
              <a:custGeom>
                <a:avLst/>
                <a:gdLst>
                  <a:gd name="T0" fmla="*/ 0 w 10"/>
                  <a:gd name="T1" fmla="*/ 2 h 2"/>
                  <a:gd name="T2" fmla="*/ 10 w 10"/>
                  <a:gd name="T3" fmla="*/ 0 h 2"/>
                  <a:gd name="T4" fmla="*/ 0 w 10"/>
                  <a:gd name="T5" fmla="*/ 1 h 2"/>
                  <a:gd name="T6" fmla="*/ 0 w 10"/>
                  <a:gd name="T7" fmla="*/ 2 h 2"/>
                </a:gdLst>
                <a:ahLst/>
                <a:cxnLst>
                  <a:cxn ang="0">
                    <a:pos x="T0" y="T1"/>
                  </a:cxn>
                  <a:cxn ang="0">
                    <a:pos x="T2" y="T3"/>
                  </a:cxn>
                  <a:cxn ang="0">
                    <a:pos x="T4" y="T5"/>
                  </a:cxn>
                  <a:cxn ang="0">
                    <a:pos x="T6" y="T7"/>
                  </a:cxn>
                </a:cxnLst>
                <a:rect l="0" t="0" r="r" b="b"/>
                <a:pathLst>
                  <a:path w="10" h="2">
                    <a:moveTo>
                      <a:pt x="0" y="2"/>
                    </a:moveTo>
                    <a:cubicBezTo>
                      <a:pt x="3" y="2"/>
                      <a:pt x="7" y="1"/>
                      <a:pt x="10" y="0"/>
                    </a:cubicBezTo>
                    <a:cubicBezTo>
                      <a:pt x="6" y="0"/>
                      <a:pt x="3" y="0"/>
                      <a:pt x="0" y="1"/>
                    </a:cubicBezTo>
                    <a:lnTo>
                      <a:pt x="0" y="2"/>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2" name="Freeform 1672"/>
              <p:cNvSpPr>
                <a:spLocks/>
              </p:cNvSpPr>
              <p:nvPr/>
            </p:nvSpPr>
            <p:spPr bwMode="auto">
              <a:xfrm>
                <a:off x="5972709" y="2717711"/>
                <a:ext cx="23815" cy="4763"/>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4" y="2"/>
                      <a:pt x="11" y="3"/>
                      <a:pt x="18" y="2"/>
                    </a:cubicBezTo>
                    <a:cubicBezTo>
                      <a:pt x="13" y="1"/>
                      <a:pt x="4" y="0"/>
                      <a:pt x="0" y="2"/>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3" name="Freeform 1673"/>
              <p:cNvSpPr>
                <a:spLocks/>
              </p:cNvSpPr>
              <p:nvPr/>
            </p:nvSpPr>
            <p:spPr bwMode="auto">
              <a:xfrm>
                <a:off x="5985412" y="2714536"/>
                <a:ext cx="12701" cy="1588"/>
              </a:xfrm>
              <a:custGeom>
                <a:avLst/>
                <a:gdLst>
                  <a:gd name="T0" fmla="*/ 8 w 8"/>
                  <a:gd name="T1" fmla="*/ 1 h 1"/>
                  <a:gd name="T2" fmla="*/ 1 w 8"/>
                  <a:gd name="T3" fmla="*/ 0 h 1"/>
                  <a:gd name="T4" fmla="*/ 0 w 8"/>
                  <a:gd name="T5" fmla="*/ 0 h 1"/>
                  <a:gd name="T6" fmla="*/ 8 w 8"/>
                  <a:gd name="T7" fmla="*/ 1 h 1"/>
                </a:gdLst>
                <a:ahLst/>
                <a:cxnLst>
                  <a:cxn ang="0">
                    <a:pos x="T0" y="T1"/>
                  </a:cxn>
                  <a:cxn ang="0">
                    <a:pos x="T2" y="T3"/>
                  </a:cxn>
                  <a:cxn ang="0">
                    <a:pos x="T4" y="T5"/>
                  </a:cxn>
                  <a:cxn ang="0">
                    <a:pos x="T6" y="T7"/>
                  </a:cxn>
                </a:cxnLst>
                <a:rect l="0" t="0" r="r" b="b"/>
                <a:pathLst>
                  <a:path w="8" h="1">
                    <a:moveTo>
                      <a:pt x="8" y="1"/>
                    </a:moveTo>
                    <a:lnTo>
                      <a:pt x="1" y="0"/>
                    </a:lnTo>
                    <a:lnTo>
                      <a:pt x="0" y="0"/>
                    </a:lnTo>
                    <a:lnTo>
                      <a:pt x="8" y="1"/>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4" name="Freeform 1674"/>
              <p:cNvSpPr>
                <a:spLocks/>
              </p:cNvSpPr>
              <p:nvPr/>
            </p:nvSpPr>
            <p:spPr bwMode="auto">
              <a:xfrm>
                <a:off x="5999701" y="2676447"/>
                <a:ext cx="779532" cy="49212"/>
              </a:xfrm>
              <a:custGeom>
                <a:avLst/>
                <a:gdLst>
                  <a:gd name="T0" fmla="*/ 474 w 574"/>
                  <a:gd name="T1" fmla="*/ 20 h 36"/>
                  <a:gd name="T2" fmla="*/ 501 w 574"/>
                  <a:gd name="T3" fmla="*/ 13 h 36"/>
                  <a:gd name="T4" fmla="*/ 525 w 574"/>
                  <a:gd name="T5" fmla="*/ 18 h 36"/>
                  <a:gd name="T6" fmla="*/ 562 w 574"/>
                  <a:gd name="T7" fmla="*/ 7 h 36"/>
                  <a:gd name="T8" fmla="*/ 291 w 574"/>
                  <a:gd name="T9" fmla="*/ 14 h 36"/>
                  <a:gd name="T10" fmla="*/ 305 w 574"/>
                  <a:gd name="T11" fmla="*/ 10 h 36"/>
                  <a:gd name="T12" fmla="*/ 205 w 574"/>
                  <a:gd name="T13" fmla="*/ 17 h 36"/>
                  <a:gd name="T14" fmla="*/ 210 w 574"/>
                  <a:gd name="T15" fmla="*/ 9 h 36"/>
                  <a:gd name="T16" fmla="*/ 148 w 574"/>
                  <a:gd name="T17" fmla="*/ 12 h 36"/>
                  <a:gd name="T18" fmla="*/ 150 w 574"/>
                  <a:gd name="T19" fmla="*/ 16 h 36"/>
                  <a:gd name="T20" fmla="*/ 136 w 574"/>
                  <a:gd name="T21" fmla="*/ 14 h 36"/>
                  <a:gd name="T22" fmla="*/ 138 w 574"/>
                  <a:gd name="T23" fmla="*/ 16 h 36"/>
                  <a:gd name="T24" fmla="*/ 98 w 574"/>
                  <a:gd name="T25" fmla="*/ 16 h 36"/>
                  <a:gd name="T26" fmla="*/ 110 w 574"/>
                  <a:gd name="T27" fmla="*/ 14 h 36"/>
                  <a:gd name="T28" fmla="*/ 79 w 574"/>
                  <a:gd name="T29" fmla="*/ 17 h 36"/>
                  <a:gd name="T30" fmla="*/ 81 w 574"/>
                  <a:gd name="T31" fmla="*/ 12 h 36"/>
                  <a:gd name="T32" fmla="*/ 4 w 574"/>
                  <a:gd name="T33" fmla="*/ 20 h 36"/>
                  <a:gd name="T34" fmla="*/ 0 w 574"/>
                  <a:gd name="T35" fmla="*/ 25 h 36"/>
                  <a:gd name="T36" fmla="*/ 64 w 574"/>
                  <a:gd name="T37" fmla="*/ 21 h 36"/>
                  <a:gd name="T38" fmla="*/ 58 w 574"/>
                  <a:gd name="T39" fmla="*/ 21 h 36"/>
                  <a:gd name="T40" fmla="*/ 98 w 574"/>
                  <a:gd name="T41" fmla="*/ 18 h 36"/>
                  <a:gd name="T42" fmla="*/ 74 w 574"/>
                  <a:gd name="T43" fmla="*/ 26 h 36"/>
                  <a:gd name="T44" fmla="*/ 140 w 574"/>
                  <a:gd name="T45" fmla="*/ 31 h 36"/>
                  <a:gd name="T46" fmla="*/ 138 w 574"/>
                  <a:gd name="T47" fmla="*/ 32 h 36"/>
                  <a:gd name="T48" fmla="*/ 158 w 574"/>
                  <a:gd name="T49" fmla="*/ 29 h 36"/>
                  <a:gd name="T50" fmla="*/ 144 w 574"/>
                  <a:gd name="T51" fmla="*/ 26 h 36"/>
                  <a:gd name="T52" fmla="*/ 157 w 574"/>
                  <a:gd name="T53" fmla="*/ 16 h 36"/>
                  <a:gd name="T54" fmla="*/ 181 w 574"/>
                  <a:gd name="T55" fmla="*/ 16 h 36"/>
                  <a:gd name="T56" fmla="*/ 165 w 574"/>
                  <a:gd name="T57" fmla="*/ 24 h 36"/>
                  <a:gd name="T58" fmla="*/ 180 w 574"/>
                  <a:gd name="T59" fmla="*/ 21 h 36"/>
                  <a:gd name="T60" fmla="*/ 201 w 574"/>
                  <a:gd name="T61" fmla="*/ 29 h 36"/>
                  <a:gd name="T62" fmla="*/ 204 w 574"/>
                  <a:gd name="T63" fmla="*/ 21 h 36"/>
                  <a:gd name="T64" fmla="*/ 314 w 574"/>
                  <a:gd name="T65" fmla="*/ 20 h 36"/>
                  <a:gd name="T66" fmla="*/ 298 w 574"/>
                  <a:gd name="T67" fmla="*/ 25 h 36"/>
                  <a:gd name="T68" fmla="*/ 319 w 574"/>
                  <a:gd name="T69" fmla="*/ 19 h 36"/>
                  <a:gd name="T70" fmla="*/ 387 w 574"/>
                  <a:gd name="T71" fmla="*/ 22 h 36"/>
                  <a:gd name="T72" fmla="*/ 382 w 574"/>
                  <a:gd name="T73" fmla="*/ 18 h 36"/>
                  <a:gd name="T74" fmla="*/ 453 w 574"/>
                  <a:gd name="T75" fmla="*/ 19 h 36"/>
                  <a:gd name="T76" fmla="*/ 453 w 574"/>
                  <a:gd name="T77" fmla="*/ 19 h 36"/>
                  <a:gd name="T78" fmla="*/ 488 w 574"/>
                  <a:gd name="T79" fmla="*/ 10 h 36"/>
                  <a:gd name="T80" fmla="*/ 474 w 574"/>
                  <a:gd name="T81"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36">
                    <a:moveTo>
                      <a:pt x="474" y="20"/>
                    </a:moveTo>
                    <a:cubicBezTo>
                      <a:pt x="501" y="13"/>
                      <a:pt x="501" y="13"/>
                      <a:pt x="501" y="13"/>
                    </a:cubicBezTo>
                    <a:cubicBezTo>
                      <a:pt x="505" y="16"/>
                      <a:pt x="535" y="13"/>
                      <a:pt x="525" y="18"/>
                    </a:cubicBezTo>
                    <a:cubicBezTo>
                      <a:pt x="541" y="11"/>
                      <a:pt x="574" y="18"/>
                      <a:pt x="562" y="7"/>
                    </a:cubicBezTo>
                    <a:cubicBezTo>
                      <a:pt x="485" y="11"/>
                      <a:pt x="380" y="4"/>
                      <a:pt x="291" y="14"/>
                    </a:cubicBezTo>
                    <a:cubicBezTo>
                      <a:pt x="305" y="10"/>
                      <a:pt x="305" y="10"/>
                      <a:pt x="305" y="10"/>
                    </a:cubicBezTo>
                    <a:cubicBezTo>
                      <a:pt x="259" y="18"/>
                      <a:pt x="242" y="0"/>
                      <a:pt x="205" y="17"/>
                    </a:cubicBezTo>
                    <a:cubicBezTo>
                      <a:pt x="210" y="9"/>
                      <a:pt x="210" y="9"/>
                      <a:pt x="210" y="9"/>
                    </a:cubicBezTo>
                    <a:cubicBezTo>
                      <a:pt x="189" y="6"/>
                      <a:pt x="170" y="21"/>
                      <a:pt x="148" y="12"/>
                    </a:cubicBezTo>
                    <a:cubicBezTo>
                      <a:pt x="150" y="16"/>
                      <a:pt x="150" y="16"/>
                      <a:pt x="150" y="16"/>
                    </a:cubicBezTo>
                    <a:cubicBezTo>
                      <a:pt x="144" y="16"/>
                      <a:pt x="142" y="14"/>
                      <a:pt x="136" y="14"/>
                    </a:cubicBezTo>
                    <a:cubicBezTo>
                      <a:pt x="138" y="16"/>
                      <a:pt x="138" y="16"/>
                      <a:pt x="138" y="16"/>
                    </a:cubicBezTo>
                    <a:cubicBezTo>
                      <a:pt x="123" y="19"/>
                      <a:pt x="113" y="19"/>
                      <a:pt x="98" y="16"/>
                    </a:cubicBezTo>
                    <a:cubicBezTo>
                      <a:pt x="97" y="13"/>
                      <a:pt x="105" y="15"/>
                      <a:pt x="110" y="14"/>
                    </a:cubicBezTo>
                    <a:cubicBezTo>
                      <a:pt x="103" y="11"/>
                      <a:pt x="91" y="17"/>
                      <a:pt x="79" y="17"/>
                    </a:cubicBezTo>
                    <a:cubicBezTo>
                      <a:pt x="70" y="15"/>
                      <a:pt x="79" y="13"/>
                      <a:pt x="81" y="12"/>
                    </a:cubicBezTo>
                    <a:cubicBezTo>
                      <a:pt x="45" y="16"/>
                      <a:pt x="29" y="7"/>
                      <a:pt x="4" y="20"/>
                    </a:cubicBezTo>
                    <a:cubicBezTo>
                      <a:pt x="2" y="22"/>
                      <a:pt x="13" y="24"/>
                      <a:pt x="0" y="25"/>
                    </a:cubicBezTo>
                    <a:cubicBezTo>
                      <a:pt x="24" y="30"/>
                      <a:pt x="43" y="24"/>
                      <a:pt x="64" y="21"/>
                    </a:cubicBezTo>
                    <a:cubicBezTo>
                      <a:pt x="58" y="21"/>
                      <a:pt x="58" y="21"/>
                      <a:pt x="58" y="21"/>
                    </a:cubicBezTo>
                    <a:cubicBezTo>
                      <a:pt x="75" y="8"/>
                      <a:pt x="71" y="24"/>
                      <a:pt x="98" y="18"/>
                    </a:cubicBezTo>
                    <a:cubicBezTo>
                      <a:pt x="91" y="23"/>
                      <a:pt x="79" y="23"/>
                      <a:pt x="74" y="26"/>
                    </a:cubicBezTo>
                    <a:cubicBezTo>
                      <a:pt x="106" y="36"/>
                      <a:pt x="119" y="19"/>
                      <a:pt x="140" y="31"/>
                    </a:cubicBezTo>
                    <a:cubicBezTo>
                      <a:pt x="138" y="32"/>
                      <a:pt x="138" y="32"/>
                      <a:pt x="138" y="32"/>
                    </a:cubicBezTo>
                    <a:cubicBezTo>
                      <a:pt x="142" y="33"/>
                      <a:pt x="151" y="30"/>
                      <a:pt x="158" y="29"/>
                    </a:cubicBezTo>
                    <a:cubicBezTo>
                      <a:pt x="156" y="28"/>
                      <a:pt x="149" y="27"/>
                      <a:pt x="144" y="26"/>
                    </a:cubicBezTo>
                    <a:cubicBezTo>
                      <a:pt x="151" y="24"/>
                      <a:pt x="155" y="19"/>
                      <a:pt x="157" y="16"/>
                    </a:cubicBezTo>
                    <a:cubicBezTo>
                      <a:pt x="165" y="22"/>
                      <a:pt x="168" y="14"/>
                      <a:pt x="181" y="16"/>
                    </a:cubicBezTo>
                    <a:cubicBezTo>
                      <a:pt x="185" y="22"/>
                      <a:pt x="170" y="21"/>
                      <a:pt x="165" y="24"/>
                    </a:cubicBezTo>
                    <a:cubicBezTo>
                      <a:pt x="180" y="21"/>
                      <a:pt x="180" y="21"/>
                      <a:pt x="180" y="21"/>
                    </a:cubicBezTo>
                    <a:cubicBezTo>
                      <a:pt x="195" y="20"/>
                      <a:pt x="194" y="26"/>
                      <a:pt x="201" y="29"/>
                    </a:cubicBezTo>
                    <a:cubicBezTo>
                      <a:pt x="213" y="25"/>
                      <a:pt x="194" y="26"/>
                      <a:pt x="204" y="21"/>
                    </a:cubicBezTo>
                    <a:cubicBezTo>
                      <a:pt x="219" y="27"/>
                      <a:pt x="284" y="25"/>
                      <a:pt x="314" y="20"/>
                    </a:cubicBezTo>
                    <a:cubicBezTo>
                      <a:pt x="304" y="21"/>
                      <a:pt x="311" y="26"/>
                      <a:pt x="298" y="25"/>
                    </a:cubicBezTo>
                    <a:cubicBezTo>
                      <a:pt x="303" y="26"/>
                      <a:pt x="319" y="23"/>
                      <a:pt x="319" y="19"/>
                    </a:cubicBezTo>
                    <a:cubicBezTo>
                      <a:pt x="341" y="16"/>
                      <a:pt x="368" y="18"/>
                      <a:pt x="387" y="22"/>
                    </a:cubicBezTo>
                    <a:cubicBezTo>
                      <a:pt x="382" y="18"/>
                      <a:pt x="382" y="18"/>
                      <a:pt x="382" y="18"/>
                    </a:cubicBezTo>
                    <a:cubicBezTo>
                      <a:pt x="398" y="11"/>
                      <a:pt x="424" y="23"/>
                      <a:pt x="453" y="19"/>
                    </a:cubicBezTo>
                    <a:cubicBezTo>
                      <a:pt x="453" y="19"/>
                      <a:pt x="453" y="19"/>
                      <a:pt x="453" y="19"/>
                    </a:cubicBezTo>
                    <a:cubicBezTo>
                      <a:pt x="462" y="18"/>
                      <a:pt x="470" y="8"/>
                      <a:pt x="488" y="10"/>
                    </a:cubicBezTo>
                    <a:cubicBezTo>
                      <a:pt x="483" y="15"/>
                      <a:pt x="473" y="15"/>
                      <a:pt x="474" y="20"/>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5" name="Freeform 1675"/>
              <p:cNvSpPr>
                <a:spLocks/>
              </p:cNvSpPr>
              <p:nvPr/>
            </p:nvSpPr>
            <p:spPr bwMode="auto">
              <a:xfrm>
                <a:off x="6771294" y="2684384"/>
                <a:ext cx="31753" cy="15875"/>
              </a:xfrm>
              <a:custGeom>
                <a:avLst/>
                <a:gdLst>
                  <a:gd name="T0" fmla="*/ 9 w 23"/>
                  <a:gd name="T1" fmla="*/ 5 h 12"/>
                  <a:gd name="T2" fmla="*/ 0 w 23"/>
                  <a:gd name="T3" fmla="*/ 11 h 12"/>
                  <a:gd name="T4" fmla="*/ 21 w 23"/>
                  <a:gd name="T5" fmla="*/ 1 h 12"/>
                  <a:gd name="T6" fmla="*/ 3 w 23"/>
                  <a:gd name="T7" fmla="*/ 3 h 12"/>
                  <a:gd name="T8" fmla="*/ 9 w 23"/>
                  <a:gd name="T9" fmla="*/ 5 h 12"/>
                </a:gdLst>
                <a:ahLst/>
                <a:cxnLst>
                  <a:cxn ang="0">
                    <a:pos x="T0" y="T1"/>
                  </a:cxn>
                  <a:cxn ang="0">
                    <a:pos x="T2" y="T3"/>
                  </a:cxn>
                  <a:cxn ang="0">
                    <a:pos x="T4" y="T5"/>
                  </a:cxn>
                  <a:cxn ang="0">
                    <a:pos x="T6" y="T7"/>
                  </a:cxn>
                  <a:cxn ang="0">
                    <a:pos x="T8" y="T9"/>
                  </a:cxn>
                </a:cxnLst>
                <a:rect l="0" t="0" r="r" b="b"/>
                <a:pathLst>
                  <a:path w="23" h="12">
                    <a:moveTo>
                      <a:pt x="9" y="5"/>
                    </a:moveTo>
                    <a:cubicBezTo>
                      <a:pt x="0" y="11"/>
                      <a:pt x="0" y="11"/>
                      <a:pt x="0" y="11"/>
                    </a:cubicBezTo>
                    <a:cubicBezTo>
                      <a:pt x="10" y="12"/>
                      <a:pt x="23" y="5"/>
                      <a:pt x="21" y="1"/>
                    </a:cubicBezTo>
                    <a:cubicBezTo>
                      <a:pt x="14" y="2"/>
                      <a:pt x="5" y="0"/>
                      <a:pt x="3" y="3"/>
                    </a:cubicBezTo>
                    <a:cubicBezTo>
                      <a:pt x="5" y="4"/>
                      <a:pt x="4" y="6"/>
                      <a:pt x="9" y="5"/>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6" name="Freeform 1676"/>
              <p:cNvSpPr>
                <a:spLocks/>
              </p:cNvSpPr>
              <p:nvPr/>
            </p:nvSpPr>
            <p:spPr bwMode="auto">
              <a:xfrm>
                <a:off x="6798289" y="2671709"/>
                <a:ext cx="392149" cy="34925"/>
              </a:xfrm>
              <a:custGeom>
                <a:avLst/>
                <a:gdLst>
                  <a:gd name="T0" fmla="*/ 187 w 288"/>
                  <a:gd name="T1" fmla="*/ 13 h 26"/>
                  <a:gd name="T2" fmla="*/ 191 w 288"/>
                  <a:gd name="T3" fmla="*/ 8 h 26"/>
                  <a:gd name="T4" fmla="*/ 81 w 288"/>
                  <a:gd name="T5" fmla="*/ 7 h 26"/>
                  <a:gd name="T6" fmla="*/ 47 w 288"/>
                  <a:gd name="T7" fmla="*/ 16 h 26"/>
                  <a:gd name="T8" fmla="*/ 39 w 288"/>
                  <a:gd name="T9" fmla="*/ 10 h 26"/>
                  <a:gd name="T10" fmla="*/ 10 w 288"/>
                  <a:gd name="T11" fmla="*/ 17 h 26"/>
                  <a:gd name="T12" fmla="*/ 27 w 288"/>
                  <a:gd name="T13" fmla="*/ 14 h 26"/>
                  <a:gd name="T14" fmla="*/ 26 w 288"/>
                  <a:gd name="T15" fmla="*/ 17 h 26"/>
                  <a:gd name="T16" fmla="*/ 44 w 288"/>
                  <a:gd name="T17" fmla="*/ 16 h 26"/>
                  <a:gd name="T18" fmla="*/ 38 w 288"/>
                  <a:gd name="T19" fmla="*/ 20 h 26"/>
                  <a:gd name="T20" fmla="*/ 88 w 288"/>
                  <a:gd name="T21" fmla="*/ 12 h 26"/>
                  <a:gd name="T22" fmla="*/ 88 w 288"/>
                  <a:gd name="T23" fmla="*/ 20 h 26"/>
                  <a:gd name="T24" fmla="*/ 138 w 288"/>
                  <a:gd name="T25" fmla="*/ 23 h 26"/>
                  <a:gd name="T26" fmla="*/ 135 w 288"/>
                  <a:gd name="T27" fmla="*/ 20 h 26"/>
                  <a:gd name="T28" fmla="*/ 129 w 288"/>
                  <a:gd name="T29" fmla="*/ 14 h 26"/>
                  <a:gd name="T30" fmla="*/ 147 w 288"/>
                  <a:gd name="T31" fmla="*/ 22 h 26"/>
                  <a:gd name="T32" fmla="*/ 241 w 288"/>
                  <a:gd name="T33" fmla="*/ 18 h 26"/>
                  <a:gd name="T34" fmla="*/ 262 w 288"/>
                  <a:gd name="T35" fmla="*/ 9 h 26"/>
                  <a:gd name="T36" fmla="*/ 255 w 288"/>
                  <a:gd name="T37" fmla="*/ 16 h 26"/>
                  <a:gd name="T38" fmla="*/ 275 w 288"/>
                  <a:gd name="T39" fmla="*/ 18 h 26"/>
                  <a:gd name="T40" fmla="*/ 288 w 288"/>
                  <a:gd name="T41" fmla="*/ 5 h 26"/>
                  <a:gd name="T42" fmla="*/ 187 w 288"/>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6">
                    <a:moveTo>
                      <a:pt x="187" y="13"/>
                    </a:moveTo>
                    <a:cubicBezTo>
                      <a:pt x="191" y="12"/>
                      <a:pt x="190" y="10"/>
                      <a:pt x="191" y="8"/>
                    </a:cubicBezTo>
                    <a:cubicBezTo>
                      <a:pt x="149" y="9"/>
                      <a:pt x="98" y="11"/>
                      <a:pt x="81" y="7"/>
                    </a:cubicBezTo>
                    <a:cubicBezTo>
                      <a:pt x="67" y="5"/>
                      <a:pt x="65" y="14"/>
                      <a:pt x="47" y="16"/>
                    </a:cubicBezTo>
                    <a:cubicBezTo>
                      <a:pt x="39" y="10"/>
                      <a:pt x="39" y="10"/>
                      <a:pt x="39" y="10"/>
                    </a:cubicBezTo>
                    <a:cubicBezTo>
                      <a:pt x="29" y="14"/>
                      <a:pt x="0" y="7"/>
                      <a:pt x="10" y="17"/>
                    </a:cubicBezTo>
                    <a:cubicBezTo>
                      <a:pt x="11" y="18"/>
                      <a:pt x="19" y="12"/>
                      <a:pt x="27" y="14"/>
                    </a:cubicBezTo>
                    <a:cubicBezTo>
                      <a:pt x="26" y="17"/>
                      <a:pt x="26" y="17"/>
                      <a:pt x="26" y="17"/>
                    </a:cubicBezTo>
                    <a:cubicBezTo>
                      <a:pt x="44" y="16"/>
                      <a:pt x="44" y="16"/>
                      <a:pt x="44" y="16"/>
                    </a:cubicBezTo>
                    <a:cubicBezTo>
                      <a:pt x="38" y="20"/>
                      <a:pt x="38" y="20"/>
                      <a:pt x="38" y="20"/>
                    </a:cubicBezTo>
                    <a:cubicBezTo>
                      <a:pt x="64" y="26"/>
                      <a:pt x="56" y="8"/>
                      <a:pt x="88" y="12"/>
                    </a:cubicBezTo>
                    <a:cubicBezTo>
                      <a:pt x="88" y="20"/>
                      <a:pt x="88" y="20"/>
                      <a:pt x="88" y="20"/>
                    </a:cubicBezTo>
                    <a:cubicBezTo>
                      <a:pt x="109" y="20"/>
                      <a:pt x="120" y="18"/>
                      <a:pt x="138" y="23"/>
                    </a:cubicBezTo>
                    <a:cubicBezTo>
                      <a:pt x="138" y="23"/>
                      <a:pt x="138" y="18"/>
                      <a:pt x="135" y="20"/>
                    </a:cubicBezTo>
                    <a:cubicBezTo>
                      <a:pt x="131" y="20"/>
                      <a:pt x="127" y="16"/>
                      <a:pt x="129" y="14"/>
                    </a:cubicBezTo>
                    <a:cubicBezTo>
                      <a:pt x="161" y="8"/>
                      <a:pt x="124" y="19"/>
                      <a:pt x="147" y="22"/>
                    </a:cubicBezTo>
                    <a:cubicBezTo>
                      <a:pt x="174" y="17"/>
                      <a:pt x="226" y="12"/>
                      <a:pt x="241" y="18"/>
                    </a:cubicBezTo>
                    <a:cubicBezTo>
                      <a:pt x="228" y="14"/>
                      <a:pt x="247" y="8"/>
                      <a:pt x="262" y="9"/>
                    </a:cubicBezTo>
                    <a:cubicBezTo>
                      <a:pt x="269" y="12"/>
                      <a:pt x="257" y="14"/>
                      <a:pt x="255" y="16"/>
                    </a:cubicBezTo>
                    <a:cubicBezTo>
                      <a:pt x="262" y="17"/>
                      <a:pt x="268" y="19"/>
                      <a:pt x="275" y="18"/>
                    </a:cubicBezTo>
                    <a:cubicBezTo>
                      <a:pt x="266" y="13"/>
                      <a:pt x="272" y="7"/>
                      <a:pt x="288" y="5"/>
                    </a:cubicBezTo>
                    <a:cubicBezTo>
                      <a:pt x="252" y="0"/>
                      <a:pt x="223" y="14"/>
                      <a:pt x="187" y="13"/>
                    </a:cubicBez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sp>
            <p:nvSpPr>
              <p:cNvPr id="57" name="Freeform 1677"/>
              <p:cNvSpPr>
                <a:spLocks/>
              </p:cNvSpPr>
              <p:nvPr/>
            </p:nvSpPr>
            <p:spPr bwMode="auto">
              <a:xfrm>
                <a:off x="7058712" y="2681288"/>
                <a:ext cx="20640" cy="1588"/>
              </a:xfrm>
              <a:custGeom>
                <a:avLst/>
                <a:gdLst>
                  <a:gd name="T0" fmla="*/ 7 w 15"/>
                  <a:gd name="T1" fmla="*/ 0 h 1"/>
                  <a:gd name="T2" fmla="*/ 0 w 15"/>
                  <a:gd name="T3" fmla="*/ 1 h 1"/>
                  <a:gd name="T4" fmla="*/ 15 w 15"/>
                  <a:gd name="T5" fmla="*/ 1 h 1"/>
                  <a:gd name="T6" fmla="*/ 7 w 15"/>
                  <a:gd name="T7" fmla="*/ 0 h 1"/>
                </a:gdLst>
                <a:ahLst/>
                <a:cxnLst>
                  <a:cxn ang="0">
                    <a:pos x="T0" y="T1"/>
                  </a:cxn>
                  <a:cxn ang="0">
                    <a:pos x="T2" y="T3"/>
                  </a:cxn>
                  <a:cxn ang="0">
                    <a:pos x="T4" y="T5"/>
                  </a:cxn>
                  <a:cxn ang="0">
                    <a:pos x="T6" y="T7"/>
                  </a:cxn>
                </a:cxnLst>
                <a:rect l="0" t="0" r="r" b="b"/>
                <a:pathLst>
                  <a:path w="15" h="1">
                    <a:moveTo>
                      <a:pt x="7" y="0"/>
                    </a:moveTo>
                    <a:cubicBezTo>
                      <a:pt x="3" y="0"/>
                      <a:pt x="1" y="1"/>
                      <a:pt x="0" y="1"/>
                    </a:cubicBezTo>
                    <a:cubicBezTo>
                      <a:pt x="5" y="1"/>
                      <a:pt x="10" y="1"/>
                      <a:pt x="15" y="1"/>
                    </a:cubicBezTo>
                    <a:lnTo>
                      <a:pt x="7" y="0"/>
                    </a:lnTo>
                    <a:close/>
                  </a:path>
                </a:pathLst>
              </a:custGeom>
              <a:ln>
                <a:headEnd/>
                <a:tailEn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endParaRPr lang="en-US"/>
              </a:p>
            </p:txBody>
          </p:sp>
        </p:grpSp>
        <p:pic>
          <p:nvPicPr>
            <p:cNvPr id="9" name="Рисунок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659932">
              <a:off x="2564434" y="1391959"/>
              <a:ext cx="446237" cy="585217"/>
            </a:xfrm>
            <a:prstGeom prst="rect">
              <a:avLst/>
            </a:prstGeom>
          </p:spPr>
          <p:style>
            <a:lnRef idx="2">
              <a:schemeClr val="accent1"/>
            </a:lnRef>
            <a:fillRef idx="1">
              <a:schemeClr val="lt1"/>
            </a:fillRef>
            <a:effectRef idx="0">
              <a:schemeClr val="accent1"/>
            </a:effectRef>
            <a:fontRef idx="minor">
              <a:schemeClr val="dk1"/>
            </a:fontRef>
          </p:style>
        </p:pic>
        <p:pic>
          <p:nvPicPr>
            <p:cNvPr id="10" name="Рисунок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24794" y="1365651"/>
              <a:ext cx="575994" cy="530353"/>
            </a:xfrm>
            <a:prstGeom prst="rect">
              <a:avLst/>
            </a:prstGeom>
          </p:spPr>
          <p:style>
            <a:lnRef idx="2">
              <a:schemeClr val="accent1"/>
            </a:lnRef>
            <a:fillRef idx="1">
              <a:schemeClr val="lt1"/>
            </a:fillRef>
            <a:effectRef idx="0">
              <a:schemeClr val="accent1"/>
            </a:effectRef>
            <a:fontRef idx="minor">
              <a:schemeClr val="dk1"/>
            </a:fontRef>
          </p:style>
        </p:pic>
        <p:sp>
          <p:nvSpPr>
            <p:cNvPr id="11" name="TextBox 6"/>
            <p:cNvSpPr txBox="1">
              <a:spLocks noChangeArrowheads="1"/>
            </p:cNvSpPr>
            <p:nvPr/>
          </p:nvSpPr>
          <p:spPr bwMode="auto">
            <a:xfrm>
              <a:off x="2680886" y="1683400"/>
              <a:ext cx="6806868" cy="1815882"/>
            </a:xfrm>
            <a:prstGeom prst="rect">
              <a:avLst/>
            </a:prstGeom>
            <a:noFill/>
            <a:ln>
              <a:noFill/>
            </a:ln>
            <a:extLst/>
          </p:spPr>
          <p:style>
            <a:lnRef idx="0">
              <a:scrgbClr r="0" g="0" b="0"/>
            </a:lnRef>
            <a:fillRef idx="0">
              <a:scrgbClr r="0" g="0" b="0"/>
            </a:fillRef>
            <a:effectRef idx="0">
              <a:scrgbClr r="0" g="0" b="0"/>
            </a:effectRef>
            <a:fontRef idx="minor">
              <a:schemeClr val="accent1"/>
            </a:fontRef>
          </p:style>
          <p:txBody>
            <a:bodyPr wrap="square">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marL="152396" indent="0" algn="just">
                <a:buNone/>
              </a:pPr>
              <a:r>
                <a:rPr lang="fr-FR" sz="2800" dirty="0" smtClean="0">
                  <a:solidFill>
                    <a:schemeClr val="accent4"/>
                  </a:solidFill>
                  <a:latin typeface="+mn-lt"/>
                  <a:ea typeface="Cambria" panose="02040503050406030204" pitchFamily="18" charset="0"/>
                  <a:cs typeface="Times New Roman" pitchFamily="18" charset="0"/>
                </a:rPr>
                <a:t> </a:t>
              </a:r>
              <a:r>
                <a:rPr lang="en-US" sz="2800" b="1" dirty="0" err="1">
                  <a:solidFill>
                    <a:srgbClr val="BBD330"/>
                  </a:solidFill>
                  <a:latin typeface="UTM Alberta Heavy" panose="02040603050506020204" pitchFamily="18" charset="0"/>
                </a:rPr>
                <a:t>Sản</a:t>
              </a:r>
              <a:r>
                <a:rPr lang="en-US" sz="2800" b="1" dirty="0">
                  <a:solidFill>
                    <a:srgbClr val="BBD330"/>
                  </a:solidFill>
                  <a:latin typeface="UTM Alberta Heavy" panose="02040603050506020204" pitchFamily="18" charset="0"/>
                </a:rPr>
                <a:t> </a:t>
              </a:r>
              <a:r>
                <a:rPr lang="en-US" sz="2800" b="1" dirty="0" err="1">
                  <a:solidFill>
                    <a:srgbClr val="BBD330"/>
                  </a:solidFill>
                  <a:latin typeface="UTM Alberta Heavy" panose="02040603050506020204" pitchFamily="18" charset="0"/>
                </a:rPr>
                <a:t>xuất</a:t>
              </a:r>
              <a:r>
                <a:rPr lang="en-US" sz="2800" b="1" dirty="0">
                  <a:solidFill>
                    <a:srgbClr val="BBD330"/>
                  </a:solidFill>
                  <a:latin typeface="UTM Alberta Heavy" panose="02040603050506020204" pitchFamily="18" charset="0"/>
                </a:rPr>
                <a:t> </a:t>
              </a:r>
              <a:r>
                <a:rPr lang="en-US" sz="2800" b="1" dirty="0" err="1">
                  <a:solidFill>
                    <a:srgbClr val="BBD330"/>
                  </a:solidFill>
                  <a:latin typeface="UTM Alberta Heavy" panose="02040603050506020204" pitchFamily="18" charset="0"/>
                </a:rPr>
                <a:t>của</a:t>
              </a:r>
              <a:r>
                <a:rPr lang="en-US" sz="2800" b="1" dirty="0">
                  <a:solidFill>
                    <a:srgbClr val="BBD330"/>
                  </a:solidFill>
                  <a:latin typeface="UTM Alberta Heavy" panose="02040603050506020204" pitchFamily="18" charset="0"/>
                </a:rPr>
                <a:t> </a:t>
              </a:r>
              <a:r>
                <a:rPr lang="en-US" sz="2800" b="1" dirty="0" err="1">
                  <a:solidFill>
                    <a:srgbClr val="BBD330"/>
                  </a:solidFill>
                  <a:latin typeface="UTM Alberta Heavy" panose="02040603050506020204" pitchFamily="18" charset="0"/>
                </a:rPr>
                <a:t>cải</a:t>
              </a:r>
              <a:r>
                <a:rPr lang="en-US" sz="2800" b="1" dirty="0">
                  <a:solidFill>
                    <a:srgbClr val="BBD330"/>
                  </a:solidFill>
                  <a:latin typeface="UTM Alberta Heavy" panose="02040603050506020204" pitchFamily="18" charset="0"/>
                </a:rPr>
                <a:t> </a:t>
              </a:r>
              <a:r>
                <a:rPr lang="en-US" sz="2800" b="1" dirty="0" err="1">
                  <a:solidFill>
                    <a:srgbClr val="BBD330"/>
                  </a:solidFill>
                  <a:latin typeface="UTM Alberta Heavy" panose="02040603050506020204" pitchFamily="18" charset="0"/>
                </a:rPr>
                <a:t>vật</a:t>
              </a:r>
              <a:r>
                <a:rPr lang="en-US" sz="2800" b="1" dirty="0">
                  <a:solidFill>
                    <a:srgbClr val="BBD330"/>
                  </a:solidFill>
                  <a:latin typeface="UTM Alberta Heavy" panose="02040603050506020204" pitchFamily="18" charset="0"/>
                </a:rPr>
                <a:t> </a:t>
              </a:r>
              <a:r>
                <a:rPr lang="en-US" sz="2800" b="1" dirty="0" err="1">
                  <a:solidFill>
                    <a:srgbClr val="BBD330"/>
                  </a:solidFill>
                  <a:latin typeface="UTM Alberta Heavy" panose="02040603050506020204" pitchFamily="18" charset="0"/>
                </a:rPr>
                <a:t>chất</a:t>
              </a:r>
              <a:r>
                <a:rPr lang="en-US" sz="2800" b="1" dirty="0">
                  <a:solidFill>
                    <a:srgbClr val="BBD330"/>
                  </a:solidFill>
                  <a:latin typeface="UTM Alberta Heavy" panose="02040603050506020204" pitchFamily="18" charset="0"/>
                </a:rPr>
                <a:t> </a:t>
              </a:r>
              <a:r>
                <a:rPr lang="en-US" sz="2800" b="1" kern="0" dirty="0" err="1">
                  <a:solidFill>
                    <a:srgbClr val="005D80"/>
                  </a:solidFill>
                  <a:cs typeface="Times New Roman" pitchFamily="18" charset="0"/>
                </a:rPr>
                <a:t>l</a:t>
              </a:r>
              <a:r>
                <a:rPr lang="en-US" sz="2800" b="1" kern="0" dirty="0" err="1" smtClean="0">
                  <a:solidFill>
                    <a:srgbClr val="005D80"/>
                  </a:solidFill>
                  <a:cs typeface="Times New Roman" pitchFamily="18" charset="0"/>
                </a:rPr>
                <a:t>à</a:t>
              </a:r>
              <a:r>
                <a:rPr lang="en-US" sz="2800" b="1" kern="0" dirty="0" smtClean="0">
                  <a:solidFill>
                    <a:srgbClr val="005D80"/>
                  </a:solidFill>
                  <a:cs typeface="Times New Roman" pitchFamily="18" charset="0"/>
                </a:rPr>
                <a:t> </a:t>
              </a:r>
              <a:r>
                <a:rPr lang="en-US" sz="2800" b="1" kern="0" dirty="0" err="1">
                  <a:solidFill>
                    <a:srgbClr val="005D80"/>
                  </a:solidFill>
                  <a:cs typeface="Times New Roman" pitchFamily="18" charset="0"/>
                </a:rPr>
                <a:t>sự</a:t>
              </a:r>
              <a:r>
                <a:rPr lang="en-US" sz="2800" b="1" kern="0" dirty="0">
                  <a:solidFill>
                    <a:srgbClr val="005D80"/>
                  </a:solidFill>
                  <a:cs typeface="Times New Roman" pitchFamily="18" charset="0"/>
                </a:rPr>
                <a:t> </a:t>
              </a:r>
              <a:r>
                <a:rPr lang="en-US" sz="2800" b="1" kern="0" dirty="0" err="1">
                  <a:solidFill>
                    <a:srgbClr val="FF0000"/>
                  </a:solidFill>
                  <a:cs typeface="Times New Roman" pitchFamily="18" charset="0"/>
                </a:rPr>
                <a:t>tác</a:t>
              </a:r>
              <a:r>
                <a:rPr lang="en-US" sz="2800" b="1" kern="0" dirty="0">
                  <a:solidFill>
                    <a:srgbClr val="FF0000"/>
                  </a:solidFill>
                  <a:cs typeface="Times New Roman" pitchFamily="18" charset="0"/>
                </a:rPr>
                <a:t> </a:t>
              </a:r>
              <a:r>
                <a:rPr lang="en-US" sz="2800" b="1" kern="0" dirty="0" err="1">
                  <a:solidFill>
                    <a:srgbClr val="FF0000"/>
                  </a:solidFill>
                  <a:cs typeface="Times New Roman" pitchFamily="18" charset="0"/>
                </a:rPr>
                <a:t>động</a:t>
              </a:r>
              <a:r>
                <a:rPr lang="en-US" sz="2800" b="1" kern="0" dirty="0">
                  <a:solidFill>
                    <a:srgbClr val="FF0000"/>
                  </a:solidFill>
                  <a:cs typeface="Times New Roman" pitchFamily="18" charset="0"/>
                </a:rPr>
                <a:t> </a:t>
              </a:r>
              <a:r>
                <a:rPr lang="en-US" sz="2800" b="1" kern="0" dirty="0" err="1">
                  <a:solidFill>
                    <a:srgbClr val="005D80"/>
                  </a:solidFill>
                  <a:cs typeface="Times New Roman" pitchFamily="18" charset="0"/>
                </a:rPr>
                <a:t>của</a:t>
              </a:r>
              <a:r>
                <a:rPr lang="en-US" sz="2800" b="1" kern="0" dirty="0">
                  <a:solidFill>
                    <a:srgbClr val="005D80"/>
                  </a:solidFill>
                  <a:cs typeface="Times New Roman" pitchFamily="18" charset="0"/>
                </a:rPr>
                <a:t> </a:t>
              </a:r>
              <a:r>
                <a:rPr lang="en-US" sz="2800" b="1" u="sng" kern="0" dirty="0">
                  <a:solidFill>
                    <a:srgbClr val="005D80"/>
                  </a:solidFill>
                  <a:cs typeface="Times New Roman" pitchFamily="18" charset="0"/>
                </a:rPr>
                <a:t>con </a:t>
              </a:r>
              <a:r>
                <a:rPr lang="en-US" sz="2800" b="1" u="sng" kern="0" dirty="0" err="1">
                  <a:solidFill>
                    <a:srgbClr val="005D80"/>
                  </a:solidFill>
                  <a:cs typeface="Times New Roman" pitchFamily="18" charset="0"/>
                </a:rPr>
                <a:t>ngườ</a:t>
              </a:r>
              <a:r>
                <a:rPr lang="en-US" sz="2800" b="1" kern="0" dirty="0" err="1">
                  <a:solidFill>
                    <a:srgbClr val="005D80"/>
                  </a:solidFill>
                  <a:cs typeface="Times New Roman" pitchFamily="18" charset="0"/>
                </a:rPr>
                <a:t>i</a:t>
              </a:r>
              <a:r>
                <a:rPr lang="en-US" sz="2800" b="1" kern="0" dirty="0">
                  <a:solidFill>
                    <a:srgbClr val="005D80"/>
                  </a:solidFill>
                  <a:cs typeface="Times New Roman" pitchFamily="18" charset="0"/>
                </a:rPr>
                <a:t> </a:t>
              </a:r>
              <a:r>
                <a:rPr lang="en-US" sz="2800" b="1" kern="0" dirty="0" err="1">
                  <a:solidFill>
                    <a:srgbClr val="005D80"/>
                  </a:solidFill>
                  <a:cs typeface="Times New Roman" pitchFamily="18" charset="0"/>
                </a:rPr>
                <a:t>vào</a:t>
              </a:r>
              <a:r>
                <a:rPr lang="en-US" sz="2800" b="1" kern="0" dirty="0">
                  <a:solidFill>
                    <a:srgbClr val="005D80"/>
                  </a:solidFill>
                  <a:cs typeface="Times New Roman" pitchFamily="18" charset="0"/>
                </a:rPr>
                <a:t> </a:t>
              </a:r>
              <a:r>
                <a:rPr lang="en-US" sz="2800" b="1" kern="0" dirty="0" err="1" smtClean="0">
                  <a:solidFill>
                    <a:srgbClr val="005D80"/>
                  </a:solidFill>
                  <a:cs typeface="Times New Roman" pitchFamily="18" charset="0"/>
                </a:rPr>
                <a:t>tự</a:t>
              </a:r>
              <a:r>
                <a:rPr lang="en-US" sz="2800" b="1" kern="0" dirty="0" smtClean="0">
                  <a:solidFill>
                    <a:srgbClr val="005D80"/>
                  </a:solidFill>
                  <a:cs typeface="Times New Roman" pitchFamily="18" charset="0"/>
                </a:rPr>
                <a:t> </a:t>
              </a:r>
              <a:r>
                <a:rPr lang="en-US" sz="2800" b="1" kern="0" dirty="0" err="1" smtClean="0">
                  <a:solidFill>
                    <a:srgbClr val="005D80"/>
                  </a:solidFill>
                  <a:cs typeface="Times New Roman" pitchFamily="18" charset="0"/>
                </a:rPr>
                <a:t>nhiên</a:t>
              </a:r>
              <a:r>
                <a:rPr lang="en-US" sz="2800" b="1" kern="0" dirty="0" smtClean="0">
                  <a:solidFill>
                    <a:srgbClr val="005D80"/>
                  </a:solidFill>
                  <a:cs typeface="Times New Roman" pitchFamily="18" charset="0"/>
                </a:rPr>
                <a:t>, </a:t>
              </a:r>
              <a:r>
                <a:rPr lang="en-US" sz="2800" b="1" u="sng" kern="0" dirty="0" err="1" smtClean="0">
                  <a:solidFill>
                    <a:srgbClr val="005D80"/>
                  </a:solidFill>
                  <a:cs typeface="Times New Roman" pitchFamily="18" charset="0"/>
                </a:rPr>
                <a:t>biến</a:t>
              </a:r>
              <a:r>
                <a:rPr lang="en-US" sz="2800" b="1" u="sng" kern="0" dirty="0" smtClean="0">
                  <a:solidFill>
                    <a:srgbClr val="005D80"/>
                  </a:solidFill>
                  <a:cs typeface="Times New Roman" pitchFamily="18" charset="0"/>
                </a:rPr>
                <a:t> </a:t>
              </a:r>
              <a:r>
                <a:rPr lang="en-US" sz="2800" b="1" u="sng" kern="0" dirty="0" err="1" smtClean="0">
                  <a:solidFill>
                    <a:srgbClr val="005D80"/>
                  </a:solidFill>
                  <a:cs typeface="Times New Roman" pitchFamily="18" charset="0"/>
                </a:rPr>
                <a:t>đổi</a:t>
              </a:r>
              <a:r>
                <a:rPr lang="en-US" sz="2800" b="1" u="sng" kern="0" dirty="0">
                  <a:solidFill>
                    <a:srgbClr val="005D80"/>
                  </a:solidFill>
                  <a:cs typeface="Times New Roman" pitchFamily="18" charset="0"/>
                </a:rPr>
                <a:t> </a:t>
              </a:r>
              <a:r>
                <a:rPr lang="fr-FR" sz="2800" b="1" kern="0" dirty="0" err="1" smtClean="0">
                  <a:solidFill>
                    <a:srgbClr val="005D80"/>
                  </a:solidFill>
                  <a:cs typeface="Times New Roman" pitchFamily="18" charset="0"/>
                </a:rPr>
                <a:t>các</a:t>
              </a:r>
              <a:r>
                <a:rPr lang="fr-FR" sz="2800" b="1" kern="0" dirty="0" smtClean="0">
                  <a:solidFill>
                    <a:srgbClr val="005D80"/>
                  </a:solidFill>
                  <a:cs typeface="Times New Roman" pitchFamily="18" charset="0"/>
                </a:rPr>
                <a:t> </a:t>
              </a:r>
              <a:r>
                <a:rPr lang="fr-FR" sz="2800" b="1" kern="0" dirty="0" err="1">
                  <a:solidFill>
                    <a:srgbClr val="005D80"/>
                  </a:solidFill>
                  <a:cs typeface="Times New Roman" pitchFamily="18" charset="0"/>
                </a:rPr>
                <a:t>yếu</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tố</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của</a:t>
              </a:r>
              <a:r>
                <a:rPr lang="fr-FR" sz="2800" b="1" kern="0" dirty="0">
                  <a:solidFill>
                    <a:srgbClr val="005D80"/>
                  </a:solidFill>
                  <a:cs typeface="Times New Roman" pitchFamily="18" charset="0"/>
                </a:rPr>
                <a:t> </a:t>
              </a:r>
              <a:r>
                <a:rPr lang="fr-FR" sz="2800" b="1" u="sng" kern="0" dirty="0" err="1">
                  <a:solidFill>
                    <a:srgbClr val="005D80"/>
                  </a:solidFill>
                  <a:cs typeface="Times New Roman" pitchFamily="18" charset="0"/>
                </a:rPr>
                <a:t>tự</a:t>
              </a:r>
              <a:r>
                <a:rPr lang="fr-FR" sz="2800" b="1" u="sng" kern="0" dirty="0">
                  <a:solidFill>
                    <a:srgbClr val="005D80"/>
                  </a:solidFill>
                  <a:cs typeface="Times New Roman" pitchFamily="18" charset="0"/>
                </a:rPr>
                <a:t> </a:t>
              </a:r>
              <a:r>
                <a:rPr lang="fr-FR" sz="2800" b="1" u="sng" kern="0" dirty="0" err="1">
                  <a:solidFill>
                    <a:srgbClr val="005D80"/>
                  </a:solidFill>
                  <a:cs typeface="Times New Roman" pitchFamily="18" charset="0"/>
                </a:rPr>
                <a:t>nhiên</a:t>
              </a:r>
              <a:r>
                <a:rPr lang="fr-FR" sz="2800" b="1" u="sng" kern="0" dirty="0">
                  <a:solidFill>
                    <a:srgbClr val="005D80"/>
                  </a:solidFill>
                  <a:cs typeface="Times New Roman" pitchFamily="18" charset="0"/>
                </a:rPr>
                <a:t> </a:t>
              </a:r>
              <a:r>
                <a:rPr lang="fr-FR" sz="2800" b="1" kern="0" dirty="0" err="1">
                  <a:solidFill>
                    <a:srgbClr val="005D80"/>
                  </a:solidFill>
                  <a:cs typeface="Times New Roman" pitchFamily="18" charset="0"/>
                </a:rPr>
                <a:t>để</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tạo</a:t>
              </a:r>
              <a:r>
                <a:rPr lang="fr-FR" sz="2800" b="1" kern="0" dirty="0">
                  <a:solidFill>
                    <a:srgbClr val="005D80"/>
                  </a:solidFill>
                  <a:cs typeface="Times New Roman" pitchFamily="18" charset="0"/>
                </a:rPr>
                <a:t> ra </a:t>
              </a:r>
              <a:r>
                <a:rPr lang="fr-FR" sz="2800" b="1" kern="0" dirty="0" err="1">
                  <a:solidFill>
                    <a:srgbClr val="005D80"/>
                  </a:solidFill>
                  <a:cs typeface="Times New Roman" pitchFamily="18" charset="0"/>
                </a:rPr>
                <a:t>các</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sản</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phẩm</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phù</a:t>
              </a:r>
              <a:r>
                <a:rPr lang="en-US" sz="2800" b="1" kern="0" dirty="0">
                  <a:solidFill>
                    <a:srgbClr val="005D80"/>
                  </a:solidFill>
                  <a:cs typeface="Times New Roman" pitchFamily="18" charset="0"/>
                </a:rPr>
                <a:t> </a:t>
              </a:r>
              <a:r>
                <a:rPr lang="fr-FR" sz="2800" b="1" kern="0" dirty="0" err="1">
                  <a:solidFill>
                    <a:srgbClr val="005D80"/>
                  </a:solidFill>
                  <a:cs typeface="Times New Roman" pitchFamily="18" charset="0"/>
                </a:rPr>
                <a:t>hợp</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với</a:t>
              </a:r>
              <a:r>
                <a:rPr lang="fr-FR" sz="2800" b="1" kern="0" dirty="0">
                  <a:solidFill>
                    <a:srgbClr val="005D80"/>
                  </a:solidFill>
                  <a:cs typeface="Times New Roman" pitchFamily="18" charset="0"/>
                </a:rPr>
                <a:t> </a:t>
              </a:r>
              <a:r>
                <a:rPr lang="fr-FR" sz="2800" b="1" u="sng" kern="0" dirty="0" err="1">
                  <a:solidFill>
                    <a:srgbClr val="005D80"/>
                  </a:solidFill>
                  <a:cs typeface="Times New Roman" pitchFamily="18" charset="0"/>
                </a:rPr>
                <a:t>nhu</a:t>
              </a:r>
              <a:r>
                <a:rPr lang="fr-FR" sz="2800" b="1" u="sng" kern="0" dirty="0">
                  <a:solidFill>
                    <a:srgbClr val="005D80"/>
                  </a:solidFill>
                  <a:cs typeface="Times New Roman" pitchFamily="18" charset="0"/>
                </a:rPr>
                <a:t> </a:t>
              </a:r>
              <a:r>
                <a:rPr lang="fr-FR" sz="2800" b="1" u="sng" kern="0" dirty="0" err="1">
                  <a:solidFill>
                    <a:srgbClr val="005D80"/>
                  </a:solidFill>
                  <a:cs typeface="Times New Roman" pitchFamily="18" charset="0"/>
                </a:rPr>
                <a:t>cầu</a:t>
              </a:r>
              <a:r>
                <a:rPr lang="fr-FR" sz="2800" b="1" u="sng" kern="0" dirty="0">
                  <a:solidFill>
                    <a:srgbClr val="005D80"/>
                  </a:solidFill>
                  <a:cs typeface="Times New Roman" pitchFamily="18" charset="0"/>
                </a:rPr>
                <a:t> </a:t>
              </a:r>
              <a:r>
                <a:rPr lang="fr-FR" sz="2800" b="1" kern="0" dirty="0" err="1">
                  <a:solidFill>
                    <a:srgbClr val="005D80"/>
                  </a:solidFill>
                  <a:cs typeface="Times New Roman" pitchFamily="18" charset="0"/>
                </a:rPr>
                <a:t>của</a:t>
              </a:r>
              <a:r>
                <a:rPr lang="fr-FR" sz="2800" b="1" kern="0" dirty="0">
                  <a:solidFill>
                    <a:srgbClr val="005D80"/>
                  </a:solidFill>
                  <a:cs typeface="Times New Roman" pitchFamily="18" charset="0"/>
                </a:rPr>
                <a:t> </a:t>
              </a:r>
              <a:r>
                <a:rPr lang="fr-FR" sz="2800" b="1" kern="0" dirty="0" err="1">
                  <a:solidFill>
                    <a:srgbClr val="005D80"/>
                  </a:solidFill>
                  <a:cs typeface="Times New Roman" pitchFamily="18" charset="0"/>
                </a:rPr>
                <a:t>mình</a:t>
              </a:r>
              <a:r>
                <a:rPr lang="fr-FR" sz="2800" b="1" kern="0" dirty="0">
                  <a:solidFill>
                    <a:srgbClr val="005D80"/>
                  </a:solidFill>
                  <a:cs typeface="Times New Roman" pitchFamily="18" charset="0"/>
                </a:rPr>
                <a:t>.</a:t>
              </a:r>
              <a:endParaRPr lang="vi-VN" sz="2800" b="1" kern="0" dirty="0">
                <a:solidFill>
                  <a:srgbClr val="005D80"/>
                </a:solidFill>
                <a:cs typeface="Times New Roman" pitchFamily="18" charset="0"/>
              </a:endParaRPr>
            </a:p>
          </p:txBody>
        </p:sp>
      </p:grpSp>
      <p:pic>
        <p:nvPicPr>
          <p:cNvPr id="3968" name="Picture 396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948521" y="4750799"/>
            <a:ext cx="29718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69" name="Picture 396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505234" y="4688886"/>
            <a:ext cx="3086100" cy="209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78636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3" presetClass="entr" presetSubtype="16" fill="hold" nodeType="clickEffect">
                                  <p:stCondLst>
                                    <p:cond delay="0"/>
                                  </p:stCondLst>
                                  <p:childTnLst>
                                    <p:set>
                                      <p:cBhvr>
                                        <p:cTn id="12" dur="1" fill="hold">
                                          <p:stCondLst>
                                            <p:cond delay="0"/>
                                          </p:stCondLst>
                                        </p:cTn>
                                        <p:tgtEl>
                                          <p:spTgt spid="3969"/>
                                        </p:tgtEl>
                                        <p:attrNameLst>
                                          <p:attrName>style.visibility</p:attrName>
                                        </p:attrNameLst>
                                      </p:cBhvr>
                                      <p:to>
                                        <p:strVal val="visible"/>
                                      </p:to>
                                    </p:set>
                                    <p:animEffect transition="in" filter="plus(in)">
                                      <p:cBhvr>
                                        <p:cTn id="13" dur="2000"/>
                                        <p:tgtEl>
                                          <p:spTgt spid="3969"/>
                                        </p:tgtEl>
                                      </p:cBhvr>
                                    </p:animEffect>
                                  </p:childTnLst>
                                </p:cTn>
                              </p:par>
                              <p:par>
                                <p:cTn id="14" presetID="13" presetClass="entr" presetSubtype="16" fill="hold" nodeType="withEffect">
                                  <p:stCondLst>
                                    <p:cond delay="0"/>
                                  </p:stCondLst>
                                  <p:childTnLst>
                                    <p:set>
                                      <p:cBhvr>
                                        <p:cTn id="15" dur="1" fill="hold">
                                          <p:stCondLst>
                                            <p:cond delay="0"/>
                                          </p:stCondLst>
                                        </p:cTn>
                                        <p:tgtEl>
                                          <p:spTgt spid="3968"/>
                                        </p:tgtEl>
                                        <p:attrNameLst>
                                          <p:attrName>style.visibility</p:attrName>
                                        </p:attrNameLst>
                                      </p:cBhvr>
                                      <p:to>
                                        <p:strVal val="visible"/>
                                      </p:to>
                                    </p:set>
                                    <p:animEffect transition="in" filter="plus(in)">
                                      <p:cBhvr>
                                        <p:cTn id="16" dur="2000"/>
                                        <p:tgtEl>
                                          <p:spTgt spid="39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idx="12"/>
          </p:nvPr>
        </p:nvSpPr>
        <p:spPr/>
        <p:txBody>
          <a:bodyPr/>
          <a:lstStyle/>
          <a:p>
            <a:fld id="{6FAB8BD6-9248-41AC-83C0-5098962EF1AE}" type="slidenum">
              <a:rPr lang="en-GB" smtClean="0"/>
              <a:t>60</a:t>
            </a:fld>
            <a:endParaRPr lang="en-GB"/>
          </a:p>
        </p:txBody>
      </p:sp>
      <p:grpSp>
        <p:nvGrpSpPr>
          <p:cNvPr id="5" name="Group 4"/>
          <p:cNvGrpSpPr/>
          <p:nvPr/>
        </p:nvGrpSpPr>
        <p:grpSpPr>
          <a:xfrm>
            <a:off x="2982689" y="-1"/>
            <a:ext cx="8850495" cy="1170465"/>
            <a:chOff x="940668" y="3711519"/>
            <a:chExt cx="11517904" cy="1426530"/>
          </a:xfrm>
          <a:scene3d>
            <a:camera prst="orthographicFront">
              <a:rot lat="0" lon="0" rev="0"/>
            </a:camera>
            <a:lightRig rig="balanced" dir="tl">
              <a:rot lat="0" lon="0" rev="8700000"/>
            </a:lightRig>
          </a:scene3d>
        </p:grpSpPr>
        <p:sp>
          <p:nvSpPr>
            <p:cNvPr id="6" name="Pentagon 5"/>
            <p:cNvSpPr/>
            <p:nvPr/>
          </p:nvSpPr>
          <p:spPr>
            <a:xfrm rot="10800000">
              <a:off x="940668" y="3711519"/>
              <a:ext cx="11517904" cy="1426530"/>
            </a:xfrm>
            <a:prstGeom prst="homePlate">
              <a:avLst/>
            </a:prstGeom>
            <a:ln>
              <a:noFill/>
            </a:ln>
            <a:effectLst>
              <a:outerShdw blurRad="44450" dist="27940" dir="5400000" algn="ctr">
                <a:srgbClr val="000000">
                  <a:alpha val="32000"/>
                </a:srgbClr>
              </a:outerShdw>
            </a:effectLst>
            <a:sp3d>
              <a:bevelT w="190500" h="38100"/>
            </a:sp3d>
          </p:spPr>
          <p:style>
            <a:lnRef idx="0">
              <a:scrgbClr r="0" g="0" b="0"/>
            </a:lnRef>
            <a:fillRef idx="3">
              <a:schemeClr val="accent2">
                <a:hueOff val="7869977"/>
                <a:satOff val="-49555"/>
                <a:lumOff val="3333"/>
                <a:alphaOff val="0"/>
              </a:schemeClr>
            </a:fillRef>
            <a:effectRef idx="3">
              <a:scrgbClr r="0" g="0" b="0"/>
            </a:effectRef>
            <a:fontRef idx="minor">
              <a:schemeClr val="lt1"/>
            </a:fontRef>
          </p:style>
        </p:sp>
        <p:sp>
          <p:nvSpPr>
            <p:cNvPr id="7" name="Pentagon 4"/>
            <p:cNvSpPr txBox="1"/>
            <p:nvPr/>
          </p:nvSpPr>
          <p:spPr>
            <a:xfrm rot="21600000">
              <a:off x="1297300" y="3711519"/>
              <a:ext cx="11161272" cy="1426530"/>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629061" tIns="129540" rIns="241808" bIns="129540" numCol="1" spcCol="1270" anchor="ctr" anchorCtr="0">
              <a:noAutofit/>
            </a:bodyPr>
            <a:lstStyle/>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 kinh tế và ý nghĩa của</a:t>
              </a:r>
              <a:r>
                <a:rPr lang="en-US" sz="2800" b="1" kern="1200" dirty="0" smtClean="0">
                  <a:solidFill>
                    <a:schemeClr val="bg1"/>
                  </a:solidFill>
                  <a:latin typeface="+mn-lt"/>
                  <a:cs typeface="Times New Roman" pitchFamily="18" charset="0"/>
                </a:rPr>
                <a:t> </a:t>
              </a:r>
              <a:r>
                <a:rPr lang="vi-VN" sz="2800" b="1" kern="1200" dirty="0" smtClean="0">
                  <a:solidFill>
                    <a:schemeClr val="bg1"/>
                  </a:solidFill>
                  <a:latin typeface="+mn-lt"/>
                  <a:cs typeface="Times New Roman" pitchFamily="18" charset="0"/>
                </a:rPr>
                <a:t>phát triển</a:t>
              </a:r>
              <a:endParaRPr lang="en-US" sz="2800" b="1" kern="1200" dirty="0" smtClean="0">
                <a:solidFill>
                  <a:schemeClr val="bg1"/>
                </a:solidFill>
                <a:latin typeface="+mn-lt"/>
                <a:cs typeface="Times New Roman" pitchFamily="18" charset="0"/>
              </a:endParaRPr>
            </a:p>
            <a:p>
              <a:pPr lvl="0" algn="ctr" defTabSz="536575">
                <a:lnSpc>
                  <a:spcPct val="90000"/>
                </a:lnSpc>
                <a:spcBef>
                  <a:spcPct val="0"/>
                </a:spcBef>
                <a:spcAft>
                  <a:spcPct val="35000"/>
                </a:spcAft>
              </a:pPr>
              <a:r>
                <a:rPr lang="vi-VN" sz="2800" b="1" kern="1200" dirty="0" smtClean="0">
                  <a:solidFill>
                    <a:schemeClr val="bg1"/>
                  </a:solidFill>
                  <a:latin typeface="+mn-lt"/>
                  <a:cs typeface="Times New Roman" pitchFamily="18" charset="0"/>
                </a:rPr>
                <a:t> kinh tế đối với cá nhân, gia đình và xã hội</a:t>
              </a:r>
              <a:endParaRPr lang="en-US" sz="2800" kern="1200" dirty="0">
                <a:solidFill>
                  <a:schemeClr val="bg1"/>
                </a:solidFill>
                <a:latin typeface="+mn-lt"/>
              </a:endParaRPr>
            </a:p>
          </p:txBody>
        </p:sp>
      </p:grpSp>
      <p:sp>
        <p:nvSpPr>
          <p:cNvPr id="8" name="Oval 7"/>
          <p:cNvSpPr/>
          <p:nvPr/>
        </p:nvSpPr>
        <p:spPr>
          <a:xfrm>
            <a:off x="2722494" y="-130630"/>
            <a:ext cx="1426530" cy="1426530"/>
          </a:xfrm>
          <a:prstGeom prst="ellipse">
            <a:avLst/>
          </a:prstGeom>
        </p:spPr>
        <p:style>
          <a:lnRef idx="2">
            <a:schemeClr val="accent1"/>
          </a:lnRef>
          <a:fillRef idx="1">
            <a:schemeClr val="lt1"/>
          </a:fillRef>
          <a:effectRef idx="0">
            <a:schemeClr val="accent1"/>
          </a:effectRef>
          <a:fontRef idx="minor">
            <a:schemeClr val="dk1"/>
          </a:fontRef>
        </p:style>
      </p:sp>
      <p:sp>
        <p:nvSpPr>
          <p:cNvPr id="9" name="Oval 8"/>
          <p:cNvSpPr/>
          <p:nvPr/>
        </p:nvSpPr>
        <p:spPr>
          <a:xfrm>
            <a:off x="2978559" y="125435"/>
            <a:ext cx="914400" cy="914400"/>
          </a:xfrm>
          <a:prstGeom prst="ellipse">
            <a:avLst/>
          </a:prstGeom>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solidFill>
                  <a:srgbClr val="BBD330"/>
                </a:solidFill>
              </a:rPr>
              <a:t>3</a:t>
            </a:r>
            <a:endParaRPr lang="en-US" sz="4400" b="1" dirty="0">
              <a:solidFill>
                <a:srgbClr val="BBD330"/>
              </a:solidFill>
            </a:endParaRPr>
          </a:p>
        </p:txBody>
      </p:sp>
      <p:sp>
        <p:nvSpPr>
          <p:cNvPr id="10" name="Rectangle 2"/>
          <p:cNvSpPr>
            <a:spLocks noGrp="1" noChangeArrowheads="1"/>
          </p:cNvSpPr>
          <p:nvPr>
            <p:ph type="title"/>
          </p:nvPr>
        </p:nvSpPr>
        <p:spPr>
          <a:xfrm>
            <a:off x="690749" y="1267662"/>
            <a:ext cx="11360800" cy="763600"/>
          </a:xfrm>
          <a:noFill/>
          <a:ln/>
        </p:spPr>
        <p:txBody>
          <a:bodyPr/>
          <a:lstStyle/>
          <a:p>
            <a:pPr algn="ctr"/>
            <a:r>
              <a:rPr lang="en-US" sz="2400" dirty="0">
                <a:solidFill>
                  <a:srgbClr val="005D80"/>
                </a:solidFill>
                <a:latin typeface="+mn-lt"/>
              </a:rPr>
              <a:t>b. Ý </a:t>
            </a:r>
            <a:r>
              <a:rPr lang="en-US" sz="2400" dirty="0" err="1">
                <a:solidFill>
                  <a:srgbClr val="005D80"/>
                </a:solidFill>
                <a:latin typeface="+mn-lt"/>
              </a:rPr>
              <a:t>nghĩa</a:t>
            </a:r>
            <a:r>
              <a:rPr lang="en-US" sz="2400" dirty="0">
                <a:solidFill>
                  <a:srgbClr val="005D80"/>
                </a:solidFill>
                <a:latin typeface="+mn-lt"/>
              </a:rPr>
              <a:t> </a:t>
            </a:r>
            <a:r>
              <a:rPr lang="en-US" sz="2400" dirty="0" err="1">
                <a:solidFill>
                  <a:srgbClr val="005D80"/>
                </a:solidFill>
                <a:latin typeface="+mn-lt"/>
              </a:rPr>
              <a:t>của</a:t>
            </a:r>
            <a:r>
              <a:rPr lang="en-US" sz="2400" dirty="0">
                <a:solidFill>
                  <a:srgbClr val="005D80"/>
                </a:solidFill>
                <a:latin typeface="+mn-lt"/>
              </a:rPr>
              <a:t> </a:t>
            </a:r>
            <a:r>
              <a:rPr lang="en-US" sz="2400" dirty="0" err="1">
                <a:solidFill>
                  <a:srgbClr val="005D80"/>
                </a:solidFill>
                <a:latin typeface="+mn-lt"/>
              </a:rPr>
              <a:t>phát</a:t>
            </a:r>
            <a:r>
              <a:rPr lang="en-US" sz="2400" dirty="0">
                <a:solidFill>
                  <a:srgbClr val="005D80"/>
                </a:solidFill>
                <a:latin typeface="+mn-lt"/>
              </a:rPr>
              <a:t> </a:t>
            </a:r>
            <a:r>
              <a:rPr lang="en-US" sz="2400" dirty="0" err="1">
                <a:solidFill>
                  <a:srgbClr val="005D80"/>
                </a:solidFill>
                <a:latin typeface="+mn-lt"/>
              </a:rPr>
              <a:t>triển</a:t>
            </a:r>
            <a:r>
              <a:rPr lang="en-US" sz="2400" dirty="0">
                <a:solidFill>
                  <a:srgbClr val="005D80"/>
                </a:solidFill>
                <a:latin typeface="+mn-lt"/>
              </a:rPr>
              <a:t> </a:t>
            </a:r>
            <a:r>
              <a:rPr lang="en-US" sz="2400" dirty="0" err="1">
                <a:solidFill>
                  <a:srgbClr val="005D80"/>
                </a:solidFill>
                <a:latin typeface="+mn-lt"/>
              </a:rPr>
              <a:t>kinh</a:t>
            </a:r>
            <a:r>
              <a:rPr lang="en-US" sz="2400" dirty="0">
                <a:solidFill>
                  <a:srgbClr val="005D80"/>
                </a:solidFill>
                <a:latin typeface="+mn-lt"/>
              </a:rPr>
              <a:t> </a:t>
            </a:r>
            <a:r>
              <a:rPr lang="en-US" sz="2400" dirty="0" err="1">
                <a:solidFill>
                  <a:srgbClr val="005D80"/>
                </a:solidFill>
                <a:latin typeface="+mn-lt"/>
              </a:rPr>
              <a:t>tế</a:t>
            </a:r>
            <a:r>
              <a:rPr lang="en-US" sz="2400" dirty="0">
                <a:solidFill>
                  <a:srgbClr val="005D80"/>
                </a:solidFill>
                <a:latin typeface="+mn-lt"/>
              </a:rPr>
              <a:t> </a:t>
            </a:r>
            <a:r>
              <a:rPr lang="en-US" sz="2400" dirty="0" err="1">
                <a:solidFill>
                  <a:srgbClr val="005D80"/>
                </a:solidFill>
                <a:latin typeface="+mn-lt"/>
              </a:rPr>
              <a:t>đối</a:t>
            </a:r>
            <a:r>
              <a:rPr lang="en-US" sz="2400" dirty="0">
                <a:solidFill>
                  <a:srgbClr val="005D80"/>
                </a:solidFill>
                <a:latin typeface="+mn-lt"/>
              </a:rPr>
              <a:t> </a:t>
            </a:r>
            <a:r>
              <a:rPr lang="en-US" sz="2400" dirty="0" err="1">
                <a:solidFill>
                  <a:srgbClr val="005D80"/>
                </a:solidFill>
                <a:latin typeface="+mn-lt"/>
              </a:rPr>
              <a:t>với</a:t>
            </a:r>
            <a:r>
              <a:rPr lang="en-US" sz="2400" dirty="0">
                <a:solidFill>
                  <a:srgbClr val="005D80"/>
                </a:solidFill>
                <a:latin typeface="+mn-lt"/>
              </a:rPr>
              <a:t> </a:t>
            </a:r>
            <a:r>
              <a:rPr lang="en-US" sz="2400" dirty="0" err="1">
                <a:solidFill>
                  <a:srgbClr val="005D80"/>
                </a:solidFill>
                <a:latin typeface="+mn-lt"/>
              </a:rPr>
              <a:t>cá</a:t>
            </a:r>
            <a:r>
              <a:rPr lang="en-US" sz="2400" dirty="0">
                <a:solidFill>
                  <a:srgbClr val="005D80"/>
                </a:solidFill>
                <a:latin typeface="+mn-lt"/>
              </a:rPr>
              <a:t> </a:t>
            </a:r>
            <a:r>
              <a:rPr lang="en-US" sz="2400" dirty="0" err="1">
                <a:solidFill>
                  <a:srgbClr val="005D80"/>
                </a:solidFill>
                <a:latin typeface="+mn-lt"/>
              </a:rPr>
              <a:t>nhân</a:t>
            </a:r>
            <a:r>
              <a:rPr lang="en-US" sz="2400" dirty="0">
                <a:solidFill>
                  <a:srgbClr val="005D80"/>
                </a:solidFill>
                <a:latin typeface="+mn-lt"/>
              </a:rPr>
              <a:t>, </a:t>
            </a:r>
            <a:r>
              <a:rPr lang="en-US" sz="2400" dirty="0" err="1">
                <a:solidFill>
                  <a:srgbClr val="005D80"/>
                </a:solidFill>
                <a:latin typeface="+mn-lt"/>
              </a:rPr>
              <a:t>gia</a:t>
            </a:r>
            <a:r>
              <a:rPr lang="en-US" sz="2400" dirty="0">
                <a:solidFill>
                  <a:srgbClr val="005D80"/>
                </a:solidFill>
                <a:latin typeface="+mn-lt"/>
              </a:rPr>
              <a:t> </a:t>
            </a:r>
            <a:r>
              <a:rPr lang="en-US" sz="2400" dirty="0" err="1">
                <a:solidFill>
                  <a:srgbClr val="005D80"/>
                </a:solidFill>
                <a:latin typeface="+mn-lt"/>
              </a:rPr>
              <a:t>đình</a:t>
            </a:r>
            <a:r>
              <a:rPr lang="en-US" sz="2400" dirty="0">
                <a:solidFill>
                  <a:srgbClr val="005D80"/>
                </a:solidFill>
                <a:latin typeface="+mn-lt"/>
              </a:rPr>
              <a:t> </a:t>
            </a:r>
            <a:r>
              <a:rPr lang="en-US" sz="2400" dirty="0" err="1">
                <a:solidFill>
                  <a:srgbClr val="005D80"/>
                </a:solidFill>
                <a:latin typeface="+mn-lt"/>
              </a:rPr>
              <a:t>và</a:t>
            </a:r>
            <a:r>
              <a:rPr lang="en-US" sz="2400" dirty="0">
                <a:solidFill>
                  <a:srgbClr val="005D80"/>
                </a:solidFill>
                <a:latin typeface="+mn-lt"/>
              </a:rPr>
              <a:t> </a:t>
            </a:r>
            <a:r>
              <a:rPr lang="en-US" sz="2400" dirty="0" err="1">
                <a:solidFill>
                  <a:srgbClr val="005D80"/>
                </a:solidFill>
                <a:latin typeface="+mn-lt"/>
              </a:rPr>
              <a:t>xã</a:t>
            </a:r>
            <a:r>
              <a:rPr lang="en-US" sz="2400" dirty="0">
                <a:solidFill>
                  <a:srgbClr val="005D80"/>
                </a:solidFill>
                <a:latin typeface="+mn-lt"/>
              </a:rPr>
              <a:t> </a:t>
            </a:r>
            <a:r>
              <a:rPr lang="en-US" sz="2400" dirty="0" err="1" smtClean="0">
                <a:solidFill>
                  <a:srgbClr val="005D80"/>
                </a:solidFill>
                <a:latin typeface="+mn-lt"/>
              </a:rPr>
              <a:t>hội</a:t>
            </a:r>
            <a:r>
              <a:rPr lang="en-US" sz="2400" dirty="0">
                <a:solidFill>
                  <a:srgbClr val="005D80"/>
                </a:solidFill>
                <a:latin typeface="+mn-lt"/>
              </a:rPr>
              <a:t> </a:t>
            </a:r>
            <a:br>
              <a:rPr lang="en-US" sz="2400" dirty="0">
                <a:solidFill>
                  <a:srgbClr val="005D80"/>
                </a:solidFill>
                <a:latin typeface="+mn-lt"/>
              </a:rPr>
            </a:br>
            <a:r>
              <a:rPr lang="en-US" sz="2400" dirty="0">
                <a:solidFill>
                  <a:srgbClr val="005D80"/>
                </a:solidFill>
                <a:latin typeface="Times New Roman" panose="02020603050405020304" pitchFamily="18" charset="0"/>
                <a:cs typeface="Times New Roman" panose="02020603050405020304" pitchFamily="18" charset="0"/>
              </a:rPr>
              <a:t>(</a:t>
            </a:r>
            <a:r>
              <a:rPr lang="en-US" sz="2400" dirty="0" err="1">
                <a:solidFill>
                  <a:srgbClr val="005D80"/>
                </a:solidFill>
                <a:latin typeface="Times New Roman" panose="02020603050405020304" pitchFamily="18" charset="0"/>
                <a:cs typeface="Times New Roman" panose="02020603050405020304" pitchFamily="18" charset="0"/>
              </a:rPr>
              <a:t>Hướng</a:t>
            </a:r>
            <a:r>
              <a:rPr lang="en-US" sz="2400" dirty="0">
                <a:solidFill>
                  <a:srgbClr val="005D80"/>
                </a:solidFill>
                <a:latin typeface="Times New Roman" panose="02020603050405020304" pitchFamily="18" charset="0"/>
                <a:cs typeface="Times New Roman" panose="02020603050405020304" pitchFamily="18" charset="0"/>
              </a:rPr>
              <a:t> </a:t>
            </a:r>
            <a:r>
              <a:rPr lang="en-US" sz="2400" dirty="0" err="1">
                <a:solidFill>
                  <a:srgbClr val="005D80"/>
                </a:solidFill>
                <a:latin typeface="Times New Roman" panose="02020603050405020304" pitchFamily="18" charset="0"/>
                <a:cs typeface="Times New Roman" panose="02020603050405020304" pitchFamily="18" charset="0"/>
              </a:rPr>
              <a:t>dẫn</a:t>
            </a:r>
            <a:r>
              <a:rPr lang="en-US" sz="2400" dirty="0">
                <a:solidFill>
                  <a:srgbClr val="005D80"/>
                </a:solidFill>
                <a:latin typeface="Times New Roman" panose="02020603050405020304" pitchFamily="18" charset="0"/>
                <a:cs typeface="Times New Roman" panose="02020603050405020304" pitchFamily="18" charset="0"/>
              </a:rPr>
              <a:t> </a:t>
            </a:r>
            <a:r>
              <a:rPr lang="en-US" sz="2400" dirty="0" err="1">
                <a:solidFill>
                  <a:srgbClr val="005D80"/>
                </a:solidFill>
                <a:latin typeface="Times New Roman" panose="02020603050405020304" pitchFamily="18" charset="0"/>
                <a:cs typeface="Times New Roman" panose="02020603050405020304" pitchFamily="18" charset="0"/>
              </a:rPr>
              <a:t>học</a:t>
            </a:r>
            <a:r>
              <a:rPr lang="en-US" sz="2400" dirty="0">
                <a:solidFill>
                  <a:srgbClr val="005D80"/>
                </a:solidFill>
                <a:latin typeface="Times New Roman" panose="02020603050405020304" pitchFamily="18" charset="0"/>
                <a:cs typeface="Times New Roman" panose="02020603050405020304" pitchFamily="18" charset="0"/>
              </a:rPr>
              <a:t> </a:t>
            </a:r>
            <a:r>
              <a:rPr lang="en-US" sz="2400" dirty="0" err="1">
                <a:solidFill>
                  <a:srgbClr val="005D80"/>
                </a:solidFill>
                <a:latin typeface="Times New Roman" panose="02020603050405020304" pitchFamily="18" charset="0"/>
                <a:cs typeface="Times New Roman" panose="02020603050405020304" pitchFamily="18" charset="0"/>
              </a:rPr>
              <a:t>sinh</a:t>
            </a:r>
            <a:r>
              <a:rPr lang="en-US" sz="2400" dirty="0">
                <a:solidFill>
                  <a:srgbClr val="005D80"/>
                </a:solidFill>
                <a:latin typeface="Times New Roman" panose="02020603050405020304" pitchFamily="18" charset="0"/>
                <a:cs typeface="Times New Roman" panose="02020603050405020304" pitchFamily="18" charset="0"/>
              </a:rPr>
              <a:t> </a:t>
            </a:r>
            <a:r>
              <a:rPr lang="en-US" sz="2400" dirty="0" err="1">
                <a:solidFill>
                  <a:srgbClr val="005D80"/>
                </a:solidFill>
                <a:latin typeface="Times New Roman" panose="02020603050405020304" pitchFamily="18" charset="0"/>
                <a:cs typeface="Times New Roman" panose="02020603050405020304" pitchFamily="18" charset="0"/>
              </a:rPr>
              <a:t>tự</a:t>
            </a:r>
            <a:r>
              <a:rPr lang="en-US" sz="2400" dirty="0">
                <a:solidFill>
                  <a:srgbClr val="005D80"/>
                </a:solidFill>
                <a:latin typeface="Times New Roman" panose="02020603050405020304" pitchFamily="18" charset="0"/>
                <a:cs typeface="Times New Roman" panose="02020603050405020304" pitchFamily="18" charset="0"/>
              </a:rPr>
              <a:t> </a:t>
            </a:r>
            <a:r>
              <a:rPr lang="en-US" sz="2400" dirty="0" err="1">
                <a:solidFill>
                  <a:srgbClr val="005D80"/>
                </a:solidFill>
                <a:latin typeface="Times New Roman" panose="02020603050405020304" pitchFamily="18" charset="0"/>
                <a:cs typeface="Times New Roman" panose="02020603050405020304" pitchFamily="18" charset="0"/>
              </a:rPr>
              <a:t>học</a:t>
            </a:r>
            <a:r>
              <a:rPr lang="en-US" sz="2400" dirty="0">
                <a:solidFill>
                  <a:srgbClr val="005D80"/>
                </a:solidFill>
                <a:latin typeface="Times New Roman" panose="02020603050405020304" pitchFamily="18" charset="0"/>
                <a:cs typeface="Times New Roman" panose="02020603050405020304" pitchFamily="18" charset="0"/>
              </a:rPr>
              <a:t>)</a:t>
            </a:r>
          </a:p>
        </p:txBody>
      </p:sp>
      <p:sp>
        <p:nvSpPr>
          <p:cNvPr id="11" name="Rectangle 2"/>
          <p:cNvSpPr>
            <a:spLocks noChangeArrowheads="1"/>
          </p:cNvSpPr>
          <p:nvPr/>
        </p:nvSpPr>
        <p:spPr bwMode="auto">
          <a:xfrm>
            <a:off x="1057422" y="3375071"/>
            <a:ext cx="1524000" cy="1524000"/>
          </a:xfrm>
          <a:prstGeom prst="rect">
            <a:avLst/>
          </a:prstGeom>
          <a:solidFill>
            <a:schemeClr val="bg1"/>
          </a:solidFill>
          <a:ln w="9525">
            <a:solidFill>
              <a:schemeClr val="tx1"/>
            </a:solidFill>
            <a:miter lim="800000"/>
            <a:headEnd/>
            <a:tailEnd/>
          </a:ln>
          <a:effectLst/>
        </p:spPr>
        <p:txBody>
          <a:bodyPr wrap="none" anchor="ctr"/>
          <a:lstStyle/>
          <a:p>
            <a:pPr algn="ctr"/>
            <a:r>
              <a:rPr lang="en-US" sz="2000">
                <a:solidFill>
                  <a:srgbClr val="005D80"/>
                </a:solidFill>
              </a:rPr>
              <a:t>Đối với </a:t>
            </a:r>
          </a:p>
          <a:p>
            <a:pPr algn="ctr"/>
            <a:r>
              <a:rPr lang="en-US" sz="2000">
                <a:solidFill>
                  <a:srgbClr val="005D80"/>
                </a:solidFill>
              </a:rPr>
              <a:t>xã hội</a:t>
            </a:r>
          </a:p>
        </p:txBody>
      </p:sp>
      <p:sp>
        <p:nvSpPr>
          <p:cNvPr id="12" name="Rectangle 3"/>
          <p:cNvSpPr>
            <a:spLocks noChangeArrowheads="1"/>
          </p:cNvSpPr>
          <p:nvPr/>
        </p:nvSpPr>
        <p:spPr bwMode="auto">
          <a:xfrm rot="5400000">
            <a:off x="7438347" y="325954"/>
            <a:ext cx="739729" cy="7285780"/>
          </a:xfrm>
          <a:prstGeom prst="rect">
            <a:avLst/>
          </a:prstGeom>
          <a:solidFill>
            <a:schemeClr val="bg1"/>
          </a:solidFill>
          <a:ln w="9525">
            <a:solidFill>
              <a:schemeClr val="tx1"/>
            </a:solidFill>
            <a:miter lim="800000"/>
            <a:headEnd/>
            <a:tailEnd/>
          </a:ln>
          <a:effectLst/>
        </p:spPr>
        <p:txBody>
          <a:bodyPr rot="10800000" vert="eaVert" wrap="none" anchor="ctr"/>
          <a:lstStyle/>
          <a:p>
            <a:pPr algn="just"/>
            <a:r>
              <a:rPr lang="en-US" sz="2000" dirty="0" err="1">
                <a:solidFill>
                  <a:srgbClr val="005D80"/>
                </a:solidFill>
              </a:rPr>
              <a:t>Tạo</a:t>
            </a:r>
            <a:r>
              <a:rPr lang="en-US" sz="2000" dirty="0">
                <a:solidFill>
                  <a:srgbClr val="005D80"/>
                </a:solidFill>
              </a:rPr>
              <a:t> </a:t>
            </a:r>
            <a:r>
              <a:rPr lang="en-US" sz="2000" dirty="0" err="1">
                <a:solidFill>
                  <a:srgbClr val="005D80"/>
                </a:solidFill>
              </a:rPr>
              <a:t>tiền</a:t>
            </a:r>
            <a:r>
              <a:rPr lang="en-US" sz="2000" dirty="0">
                <a:solidFill>
                  <a:srgbClr val="005D80"/>
                </a:solidFill>
              </a:rPr>
              <a:t> </a:t>
            </a:r>
            <a:r>
              <a:rPr lang="en-US" sz="2000" dirty="0" err="1">
                <a:solidFill>
                  <a:srgbClr val="005D80"/>
                </a:solidFill>
              </a:rPr>
              <a:t>đề</a:t>
            </a:r>
            <a:r>
              <a:rPr lang="en-US" sz="2000" dirty="0">
                <a:solidFill>
                  <a:srgbClr val="005D80"/>
                </a:solidFill>
              </a:rPr>
              <a:t> </a:t>
            </a:r>
            <a:r>
              <a:rPr lang="en-US" sz="2000" dirty="0" err="1">
                <a:solidFill>
                  <a:srgbClr val="005D80"/>
                </a:solidFill>
              </a:rPr>
              <a:t>vật</a:t>
            </a:r>
            <a:r>
              <a:rPr lang="en-US" sz="2000" dirty="0">
                <a:solidFill>
                  <a:srgbClr val="005D80"/>
                </a:solidFill>
              </a:rPr>
              <a:t> </a:t>
            </a:r>
            <a:r>
              <a:rPr lang="en-US" sz="2000" dirty="0" err="1">
                <a:solidFill>
                  <a:srgbClr val="005D80"/>
                </a:solidFill>
              </a:rPr>
              <a:t>chất</a:t>
            </a:r>
            <a:r>
              <a:rPr lang="en-US" sz="2000" dirty="0">
                <a:solidFill>
                  <a:srgbClr val="005D80"/>
                </a:solidFill>
              </a:rPr>
              <a:t> </a:t>
            </a:r>
            <a:r>
              <a:rPr lang="en-US" sz="2000" dirty="0" err="1">
                <a:solidFill>
                  <a:srgbClr val="005D80"/>
                </a:solidFill>
              </a:rPr>
              <a:t>phát</a:t>
            </a:r>
            <a:r>
              <a:rPr lang="en-US" sz="2000" dirty="0">
                <a:solidFill>
                  <a:srgbClr val="005D80"/>
                </a:solidFill>
              </a:rPr>
              <a:t> </a:t>
            </a:r>
            <a:r>
              <a:rPr lang="en-US" sz="2000" dirty="0" err="1">
                <a:solidFill>
                  <a:srgbClr val="005D80"/>
                </a:solidFill>
              </a:rPr>
              <a:t>triển</a:t>
            </a:r>
            <a:r>
              <a:rPr lang="en-US" sz="2000" dirty="0">
                <a:solidFill>
                  <a:srgbClr val="005D80"/>
                </a:solidFill>
              </a:rPr>
              <a:t> </a:t>
            </a:r>
            <a:r>
              <a:rPr lang="en-US" sz="2000" dirty="0" err="1">
                <a:solidFill>
                  <a:srgbClr val="005D80"/>
                </a:solidFill>
              </a:rPr>
              <a:t>văn</a:t>
            </a:r>
            <a:r>
              <a:rPr lang="en-US" sz="2000" dirty="0">
                <a:solidFill>
                  <a:srgbClr val="005D80"/>
                </a:solidFill>
              </a:rPr>
              <a:t> </a:t>
            </a:r>
            <a:r>
              <a:rPr lang="en-US" sz="2000" dirty="0" err="1">
                <a:solidFill>
                  <a:srgbClr val="005D80"/>
                </a:solidFill>
              </a:rPr>
              <a:t>hóa</a:t>
            </a:r>
            <a:r>
              <a:rPr lang="en-US" sz="2000" dirty="0">
                <a:solidFill>
                  <a:srgbClr val="005D80"/>
                </a:solidFill>
              </a:rPr>
              <a:t>, </a:t>
            </a:r>
            <a:r>
              <a:rPr lang="en-US" sz="2000" dirty="0" err="1" smtClean="0">
                <a:solidFill>
                  <a:srgbClr val="005D80"/>
                </a:solidFill>
              </a:rPr>
              <a:t>giáo</a:t>
            </a:r>
            <a:r>
              <a:rPr lang="en-US" sz="2000" dirty="0">
                <a:solidFill>
                  <a:srgbClr val="005D80"/>
                </a:solidFill>
              </a:rPr>
              <a:t> </a:t>
            </a:r>
            <a:r>
              <a:rPr lang="en-US" sz="2000" dirty="0" err="1" smtClean="0">
                <a:solidFill>
                  <a:srgbClr val="005D80"/>
                </a:solidFill>
              </a:rPr>
              <a:t>dục</a:t>
            </a:r>
            <a:r>
              <a:rPr lang="en-US" sz="2000" dirty="0">
                <a:solidFill>
                  <a:srgbClr val="005D80"/>
                </a:solidFill>
              </a:rPr>
              <a:t>, y </a:t>
            </a:r>
            <a:r>
              <a:rPr lang="en-US" sz="2000" dirty="0" err="1">
                <a:solidFill>
                  <a:srgbClr val="005D80"/>
                </a:solidFill>
              </a:rPr>
              <a:t>tế</a:t>
            </a:r>
            <a:r>
              <a:rPr lang="en-US" sz="2000" dirty="0">
                <a:solidFill>
                  <a:srgbClr val="005D80"/>
                </a:solidFill>
              </a:rPr>
              <a:t> </a:t>
            </a:r>
            <a:r>
              <a:rPr lang="en-US" sz="2000" dirty="0" err="1">
                <a:solidFill>
                  <a:srgbClr val="005D80"/>
                </a:solidFill>
              </a:rPr>
              <a:t>và</a:t>
            </a:r>
            <a:r>
              <a:rPr lang="en-US" sz="2000" dirty="0">
                <a:solidFill>
                  <a:srgbClr val="005D80"/>
                </a:solidFill>
              </a:rPr>
              <a:t> </a:t>
            </a:r>
            <a:endParaRPr lang="en-US" sz="2000" dirty="0" smtClean="0">
              <a:solidFill>
                <a:srgbClr val="005D80"/>
              </a:solidFill>
            </a:endParaRPr>
          </a:p>
          <a:p>
            <a:pPr algn="just"/>
            <a:r>
              <a:rPr lang="en-US" sz="2000" dirty="0" err="1" smtClean="0">
                <a:solidFill>
                  <a:srgbClr val="005D80"/>
                </a:solidFill>
              </a:rPr>
              <a:t>mọi</a:t>
            </a:r>
            <a:r>
              <a:rPr lang="en-US" sz="2000" dirty="0" smtClean="0">
                <a:solidFill>
                  <a:srgbClr val="005D80"/>
                </a:solidFill>
              </a:rPr>
              <a:t> </a:t>
            </a:r>
            <a:r>
              <a:rPr lang="en-US" sz="2000" dirty="0" err="1">
                <a:solidFill>
                  <a:srgbClr val="005D80"/>
                </a:solidFill>
              </a:rPr>
              <a:t>lĩnh</a:t>
            </a:r>
            <a:r>
              <a:rPr lang="en-US" sz="2000" dirty="0">
                <a:solidFill>
                  <a:srgbClr val="005D80"/>
                </a:solidFill>
              </a:rPr>
              <a:t> </a:t>
            </a:r>
            <a:r>
              <a:rPr lang="en-US" sz="2000" dirty="0" err="1">
                <a:solidFill>
                  <a:srgbClr val="005D80"/>
                </a:solidFill>
              </a:rPr>
              <a:t>vực</a:t>
            </a:r>
            <a:r>
              <a:rPr lang="en-US" sz="2000" dirty="0">
                <a:solidFill>
                  <a:srgbClr val="005D80"/>
                </a:solidFill>
              </a:rPr>
              <a:t> </a:t>
            </a:r>
            <a:r>
              <a:rPr lang="en-US" sz="2000" dirty="0" err="1">
                <a:solidFill>
                  <a:srgbClr val="005D80"/>
                </a:solidFill>
              </a:rPr>
              <a:t>khác</a:t>
            </a:r>
            <a:endParaRPr lang="en-US" sz="2000" dirty="0">
              <a:solidFill>
                <a:srgbClr val="005D80"/>
              </a:solidFill>
            </a:endParaRPr>
          </a:p>
        </p:txBody>
      </p:sp>
      <p:sp>
        <p:nvSpPr>
          <p:cNvPr id="13" name="Rectangle 4"/>
          <p:cNvSpPr>
            <a:spLocks noChangeArrowheads="1"/>
          </p:cNvSpPr>
          <p:nvPr/>
        </p:nvSpPr>
        <p:spPr bwMode="auto">
          <a:xfrm rot="5400000">
            <a:off x="7443912" y="2309208"/>
            <a:ext cx="827071" cy="7384256"/>
          </a:xfrm>
          <a:prstGeom prst="rect">
            <a:avLst/>
          </a:prstGeom>
          <a:solidFill>
            <a:schemeClr val="bg1"/>
          </a:solidFill>
          <a:ln w="9525">
            <a:solidFill>
              <a:schemeClr val="tx1"/>
            </a:solidFill>
            <a:miter lim="800000"/>
            <a:headEnd/>
            <a:tailEnd/>
          </a:ln>
          <a:effectLst/>
        </p:spPr>
        <p:txBody>
          <a:bodyPr rot="10800000" vert="eaVert" wrap="none" anchor="ctr"/>
          <a:lstStyle/>
          <a:p>
            <a:pPr algn="just"/>
            <a:r>
              <a:rPr lang="en-US" sz="2000" dirty="0" err="1">
                <a:solidFill>
                  <a:srgbClr val="005D80"/>
                </a:solidFill>
              </a:rPr>
              <a:t>Là</a:t>
            </a:r>
            <a:r>
              <a:rPr lang="en-US" sz="2000" dirty="0">
                <a:solidFill>
                  <a:srgbClr val="005D80"/>
                </a:solidFill>
              </a:rPr>
              <a:t> </a:t>
            </a:r>
            <a:r>
              <a:rPr lang="en-US" sz="2000" dirty="0" err="1">
                <a:solidFill>
                  <a:srgbClr val="005D80"/>
                </a:solidFill>
              </a:rPr>
              <a:t>điều</a:t>
            </a:r>
            <a:r>
              <a:rPr lang="en-US" sz="2000" dirty="0">
                <a:solidFill>
                  <a:srgbClr val="005D80"/>
                </a:solidFill>
              </a:rPr>
              <a:t> </a:t>
            </a:r>
            <a:r>
              <a:rPr lang="en-US" sz="2000" dirty="0" err="1">
                <a:solidFill>
                  <a:srgbClr val="005D80"/>
                </a:solidFill>
              </a:rPr>
              <a:t>kiện</a:t>
            </a:r>
            <a:r>
              <a:rPr lang="en-US" sz="2000" dirty="0">
                <a:solidFill>
                  <a:srgbClr val="005D80"/>
                </a:solidFill>
              </a:rPr>
              <a:t> </a:t>
            </a:r>
            <a:r>
              <a:rPr lang="en-US" sz="2000" dirty="0" err="1">
                <a:solidFill>
                  <a:srgbClr val="005D80"/>
                </a:solidFill>
              </a:rPr>
              <a:t>tiên</a:t>
            </a:r>
            <a:r>
              <a:rPr lang="en-US" sz="2000" dirty="0">
                <a:solidFill>
                  <a:srgbClr val="005D80"/>
                </a:solidFill>
              </a:rPr>
              <a:t> </a:t>
            </a:r>
            <a:r>
              <a:rPr lang="en-US" sz="2000" dirty="0" err="1">
                <a:solidFill>
                  <a:srgbClr val="005D80"/>
                </a:solidFill>
              </a:rPr>
              <a:t>quyết</a:t>
            </a:r>
            <a:r>
              <a:rPr lang="en-US" sz="2000" dirty="0">
                <a:solidFill>
                  <a:srgbClr val="005D80"/>
                </a:solidFill>
              </a:rPr>
              <a:t> </a:t>
            </a:r>
            <a:r>
              <a:rPr lang="en-US" sz="2000" dirty="0" err="1">
                <a:solidFill>
                  <a:srgbClr val="005D80"/>
                </a:solidFill>
              </a:rPr>
              <a:t>khắc</a:t>
            </a:r>
            <a:r>
              <a:rPr lang="en-US" sz="2000" dirty="0">
                <a:solidFill>
                  <a:srgbClr val="005D80"/>
                </a:solidFill>
              </a:rPr>
              <a:t> </a:t>
            </a:r>
            <a:r>
              <a:rPr lang="en-US" sz="2000" dirty="0" err="1">
                <a:solidFill>
                  <a:srgbClr val="005D80"/>
                </a:solidFill>
              </a:rPr>
              <a:t>phục</a:t>
            </a:r>
            <a:r>
              <a:rPr lang="en-US" sz="2000" dirty="0">
                <a:solidFill>
                  <a:srgbClr val="005D80"/>
                </a:solidFill>
              </a:rPr>
              <a:t> </a:t>
            </a:r>
            <a:r>
              <a:rPr lang="en-US" sz="2000" dirty="0" err="1">
                <a:solidFill>
                  <a:srgbClr val="005D80"/>
                </a:solidFill>
              </a:rPr>
              <a:t>sự</a:t>
            </a:r>
            <a:r>
              <a:rPr lang="en-US" sz="2000" dirty="0">
                <a:solidFill>
                  <a:srgbClr val="005D80"/>
                </a:solidFill>
              </a:rPr>
              <a:t> </a:t>
            </a:r>
            <a:r>
              <a:rPr lang="en-US" sz="2000" dirty="0" err="1">
                <a:solidFill>
                  <a:srgbClr val="005D80"/>
                </a:solidFill>
              </a:rPr>
              <a:t>tụt</a:t>
            </a:r>
            <a:r>
              <a:rPr lang="en-US" sz="2000" dirty="0">
                <a:solidFill>
                  <a:srgbClr val="005D80"/>
                </a:solidFill>
              </a:rPr>
              <a:t> </a:t>
            </a:r>
            <a:r>
              <a:rPr lang="en-US" sz="2000" dirty="0" err="1" smtClean="0">
                <a:solidFill>
                  <a:srgbClr val="005D80"/>
                </a:solidFill>
              </a:rPr>
              <a:t>hậu</a:t>
            </a:r>
            <a:r>
              <a:rPr lang="en-US" sz="2000" dirty="0">
                <a:solidFill>
                  <a:srgbClr val="005D80"/>
                </a:solidFill>
              </a:rPr>
              <a:t> </a:t>
            </a:r>
            <a:r>
              <a:rPr lang="en-US" sz="2000" dirty="0" err="1" smtClean="0">
                <a:solidFill>
                  <a:srgbClr val="005D80"/>
                </a:solidFill>
              </a:rPr>
              <a:t>của</a:t>
            </a:r>
            <a:r>
              <a:rPr lang="en-US" sz="2000" dirty="0" smtClean="0">
                <a:solidFill>
                  <a:srgbClr val="005D80"/>
                </a:solidFill>
              </a:rPr>
              <a:t> </a:t>
            </a:r>
            <a:r>
              <a:rPr lang="en-US" sz="2000" dirty="0" err="1">
                <a:solidFill>
                  <a:srgbClr val="005D80"/>
                </a:solidFill>
              </a:rPr>
              <a:t>nước</a:t>
            </a:r>
            <a:r>
              <a:rPr lang="en-US" sz="2000" dirty="0">
                <a:solidFill>
                  <a:srgbClr val="005D80"/>
                </a:solidFill>
              </a:rPr>
              <a:t> ta </a:t>
            </a:r>
            <a:endParaRPr lang="en-US" sz="2000" dirty="0" smtClean="0">
              <a:solidFill>
                <a:srgbClr val="005D80"/>
              </a:solidFill>
            </a:endParaRPr>
          </a:p>
          <a:p>
            <a:pPr algn="just"/>
            <a:r>
              <a:rPr lang="en-US" sz="2000" dirty="0" smtClean="0">
                <a:solidFill>
                  <a:srgbClr val="005D80"/>
                </a:solidFill>
              </a:rPr>
              <a:t>so </a:t>
            </a:r>
            <a:r>
              <a:rPr lang="en-US" sz="2000" dirty="0" err="1">
                <a:solidFill>
                  <a:srgbClr val="005D80"/>
                </a:solidFill>
              </a:rPr>
              <a:t>với</a:t>
            </a:r>
            <a:r>
              <a:rPr lang="en-US" sz="2000" dirty="0">
                <a:solidFill>
                  <a:srgbClr val="005D80"/>
                </a:solidFill>
              </a:rPr>
              <a:t> </a:t>
            </a:r>
            <a:r>
              <a:rPr lang="en-US" sz="2000" dirty="0" err="1">
                <a:solidFill>
                  <a:srgbClr val="005D80"/>
                </a:solidFill>
              </a:rPr>
              <a:t>thế</a:t>
            </a:r>
            <a:r>
              <a:rPr lang="en-US" sz="2000" dirty="0">
                <a:solidFill>
                  <a:srgbClr val="005D80"/>
                </a:solidFill>
              </a:rPr>
              <a:t> </a:t>
            </a:r>
            <a:r>
              <a:rPr lang="en-US" sz="2000" dirty="0" err="1">
                <a:solidFill>
                  <a:srgbClr val="005D80"/>
                </a:solidFill>
              </a:rPr>
              <a:t>giới</a:t>
            </a:r>
            <a:r>
              <a:rPr lang="en-US" sz="2000" dirty="0">
                <a:solidFill>
                  <a:srgbClr val="005D80"/>
                </a:solidFill>
              </a:rPr>
              <a:t>, </a:t>
            </a:r>
            <a:r>
              <a:rPr lang="en-US" sz="2000" dirty="0" err="1">
                <a:solidFill>
                  <a:srgbClr val="005D80"/>
                </a:solidFill>
              </a:rPr>
              <a:t>mở</a:t>
            </a:r>
            <a:r>
              <a:rPr lang="en-US" sz="2000" dirty="0">
                <a:solidFill>
                  <a:srgbClr val="005D80"/>
                </a:solidFill>
              </a:rPr>
              <a:t> </a:t>
            </a:r>
            <a:r>
              <a:rPr lang="en-US" sz="2000" dirty="0" err="1">
                <a:solidFill>
                  <a:srgbClr val="005D80"/>
                </a:solidFill>
              </a:rPr>
              <a:t>rộng</a:t>
            </a:r>
            <a:r>
              <a:rPr lang="en-US" sz="2000" dirty="0">
                <a:solidFill>
                  <a:srgbClr val="005D80"/>
                </a:solidFill>
              </a:rPr>
              <a:t> </a:t>
            </a:r>
            <a:r>
              <a:rPr lang="en-US" sz="2000" dirty="0" err="1">
                <a:solidFill>
                  <a:srgbClr val="005D80"/>
                </a:solidFill>
              </a:rPr>
              <a:t>mối</a:t>
            </a:r>
            <a:r>
              <a:rPr lang="en-US" sz="2000" dirty="0">
                <a:solidFill>
                  <a:srgbClr val="005D80"/>
                </a:solidFill>
              </a:rPr>
              <a:t> </a:t>
            </a:r>
            <a:r>
              <a:rPr lang="en-US" sz="2000" dirty="0" err="1" smtClean="0">
                <a:solidFill>
                  <a:srgbClr val="005D80"/>
                </a:solidFill>
              </a:rPr>
              <a:t>quan</a:t>
            </a:r>
            <a:r>
              <a:rPr lang="en-US" sz="2000" dirty="0" smtClean="0">
                <a:solidFill>
                  <a:srgbClr val="005D80"/>
                </a:solidFill>
              </a:rPr>
              <a:t> </a:t>
            </a:r>
            <a:r>
              <a:rPr lang="en-US" sz="2000" dirty="0" err="1">
                <a:solidFill>
                  <a:srgbClr val="005D80"/>
                </a:solidFill>
              </a:rPr>
              <a:t>hệ</a:t>
            </a:r>
            <a:endParaRPr lang="en-US" sz="2000" dirty="0">
              <a:solidFill>
                <a:srgbClr val="005D80"/>
              </a:solidFill>
            </a:endParaRPr>
          </a:p>
        </p:txBody>
      </p:sp>
      <p:sp>
        <p:nvSpPr>
          <p:cNvPr id="14" name="Rectangle 5"/>
          <p:cNvSpPr>
            <a:spLocks noChangeArrowheads="1"/>
          </p:cNvSpPr>
          <p:nvPr/>
        </p:nvSpPr>
        <p:spPr bwMode="auto">
          <a:xfrm rot="16200000">
            <a:off x="7470823" y="1266970"/>
            <a:ext cx="789552" cy="7367954"/>
          </a:xfrm>
          <a:prstGeom prst="rect">
            <a:avLst/>
          </a:prstGeom>
          <a:solidFill>
            <a:schemeClr val="bg1"/>
          </a:solidFill>
          <a:ln w="9525">
            <a:solidFill>
              <a:schemeClr val="tx1"/>
            </a:solidFill>
            <a:miter lim="800000"/>
            <a:headEnd/>
            <a:tailEnd/>
          </a:ln>
          <a:effectLst/>
        </p:spPr>
        <p:txBody>
          <a:bodyPr vert="eaVert" wrap="none" anchor="ctr"/>
          <a:lstStyle/>
          <a:p>
            <a:pPr algn="just"/>
            <a:r>
              <a:rPr lang="en-US" sz="2000" dirty="0" err="1">
                <a:solidFill>
                  <a:srgbClr val="005D80"/>
                </a:solidFill>
              </a:rPr>
              <a:t>Tạo</a:t>
            </a:r>
            <a:r>
              <a:rPr lang="en-US" sz="2000" dirty="0">
                <a:solidFill>
                  <a:srgbClr val="005D80"/>
                </a:solidFill>
              </a:rPr>
              <a:t> </a:t>
            </a:r>
            <a:r>
              <a:rPr lang="en-US" sz="2000" dirty="0" err="1">
                <a:solidFill>
                  <a:srgbClr val="005D80"/>
                </a:solidFill>
              </a:rPr>
              <a:t>điều</a:t>
            </a:r>
            <a:r>
              <a:rPr lang="en-US" sz="2000" dirty="0">
                <a:solidFill>
                  <a:srgbClr val="005D80"/>
                </a:solidFill>
              </a:rPr>
              <a:t> </a:t>
            </a:r>
            <a:r>
              <a:rPr lang="en-US" sz="2000" dirty="0" err="1">
                <a:solidFill>
                  <a:srgbClr val="005D80"/>
                </a:solidFill>
              </a:rPr>
              <a:t>kiện</a:t>
            </a:r>
            <a:r>
              <a:rPr lang="en-US" sz="2000" dirty="0">
                <a:solidFill>
                  <a:srgbClr val="005D80"/>
                </a:solidFill>
              </a:rPr>
              <a:t> </a:t>
            </a:r>
            <a:r>
              <a:rPr lang="en-US" sz="2000" dirty="0" err="1">
                <a:solidFill>
                  <a:srgbClr val="005D80"/>
                </a:solidFill>
              </a:rPr>
              <a:t>vật</a:t>
            </a:r>
            <a:r>
              <a:rPr lang="en-US" sz="2000" dirty="0">
                <a:solidFill>
                  <a:srgbClr val="005D80"/>
                </a:solidFill>
              </a:rPr>
              <a:t> </a:t>
            </a:r>
            <a:r>
              <a:rPr lang="en-US" sz="2000" dirty="0" err="1">
                <a:solidFill>
                  <a:srgbClr val="005D80"/>
                </a:solidFill>
              </a:rPr>
              <a:t>chất</a:t>
            </a:r>
            <a:r>
              <a:rPr lang="en-US" sz="2000" dirty="0">
                <a:solidFill>
                  <a:srgbClr val="005D80"/>
                </a:solidFill>
              </a:rPr>
              <a:t> </a:t>
            </a:r>
            <a:r>
              <a:rPr lang="en-US" sz="2000" dirty="0" err="1">
                <a:solidFill>
                  <a:srgbClr val="005D80"/>
                </a:solidFill>
              </a:rPr>
              <a:t>để</a:t>
            </a:r>
            <a:r>
              <a:rPr lang="en-US" sz="2000" dirty="0">
                <a:solidFill>
                  <a:srgbClr val="005D80"/>
                </a:solidFill>
              </a:rPr>
              <a:t> </a:t>
            </a:r>
            <a:r>
              <a:rPr lang="en-US" sz="2000" dirty="0" err="1">
                <a:solidFill>
                  <a:srgbClr val="005D80"/>
                </a:solidFill>
              </a:rPr>
              <a:t>củng</a:t>
            </a:r>
            <a:r>
              <a:rPr lang="en-US" sz="2000" dirty="0">
                <a:solidFill>
                  <a:srgbClr val="005D80"/>
                </a:solidFill>
              </a:rPr>
              <a:t> </a:t>
            </a:r>
            <a:r>
              <a:rPr lang="en-US" sz="2000" dirty="0" err="1">
                <a:solidFill>
                  <a:srgbClr val="005D80"/>
                </a:solidFill>
              </a:rPr>
              <a:t>cố</a:t>
            </a:r>
            <a:r>
              <a:rPr lang="en-US" sz="2000" dirty="0">
                <a:solidFill>
                  <a:srgbClr val="005D80"/>
                </a:solidFill>
              </a:rPr>
              <a:t> an </a:t>
            </a:r>
            <a:r>
              <a:rPr lang="en-US" sz="2000" dirty="0" err="1" smtClean="0">
                <a:solidFill>
                  <a:srgbClr val="005D80"/>
                </a:solidFill>
              </a:rPr>
              <a:t>ninh</a:t>
            </a:r>
            <a:r>
              <a:rPr lang="en-US" sz="2000" dirty="0" smtClean="0">
                <a:solidFill>
                  <a:srgbClr val="005D80"/>
                </a:solidFill>
              </a:rPr>
              <a:t> </a:t>
            </a:r>
            <a:r>
              <a:rPr lang="en-US" sz="2000" dirty="0" err="1">
                <a:solidFill>
                  <a:srgbClr val="005D80"/>
                </a:solidFill>
              </a:rPr>
              <a:t>quốc</a:t>
            </a:r>
            <a:r>
              <a:rPr lang="en-US" sz="2000" dirty="0">
                <a:solidFill>
                  <a:srgbClr val="005D80"/>
                </a:solidFill>
              </a:rPr>
              <a:t> </a:t>
            </a:r>
            <a:r>
              <a:rPr lang="en-US" sz="2000" dirty="0" err="1">
                <a:solidFill>
                  <a:srgbClr val="005D80"/>
                </a:solidFill>
              </a:rPr>
              <a:t>phòng</a:t>
            </a:r>
            <a:r>
              <a:rPr lang="en-US" sz="2000" dirty="0">
                <a:solidFill>
                  <a:srgbClr val="005D80"/>
                </a:solidFill>
              </a:rPr>
              <a:t>, </a:t>
            </a:r>
            <a:endParaRPr lang="en-US" sz="2000" dirty="0" smtClean="0">
              <a:solidFill>
                <a:srgbClr val="005D80"/>
              </a:solidFill>
            </a:endParaRPr>
          </a:p>
          <a:p>
            <a:pPr algn="just"/>
            <a:r>
              <a:rPr lang="en-US" sz="2000" dirty="0" err="1" smtClean="0">
                <a:solidFill>
                  <a:srgbClr val="005D80"/>
                </a:solidFill>
              </a:rPr>
              <a:t>giữ</a:t>
            </a:r>
            <a:r>
              <a:rPr lang="en-US" sz="2000" dirty="0" smtClean="0">
                <a:solidFill>
                  <a:srgbClr val="005D80"/>
                </a:solidFill>
              </a:rPr>
              <a:t> </a:t>
            </a:r>
            <a:r>
              <a:rPr lang="en-US" sz="2000" dirty="0" err="1">
                <a:solidFill>
                  <a:srgbClr val="005D80"/>
                </a:solidFill>
              </a:rPr>
              <a:t>vững</a:t>
            </a:r>
            <a:r>
              <a:rPr lang="en-US" sz="2000" dirty="0">
                <a:solidFill>
                  <a:srgbClr val="005D80"/>
                </a:solidFill>
              </a:rPr>
              <a:t> </a:t>
            </a:r>
            <a:r>
              <a:rPr lang="en-US" sz="2000" dirty="0" err="1">
                <a:solidFill>
                  <a:srgbClr val="005D80"/>
                </a:solidFill>
              </a:rPr>
              <a:t>lòng</a:t>
            </a:r>
            <a:r>
              <a:rPr lang="en-US" sz="2000" dirty="0">
                <a:solidFill>
                  <a:srgbClr val="005D80"/>
                </a:solidFill>
              </a:rPr>
              <a:t> tin </a:t>
            </a:r>
            <a:r>
              <a:rPr lang="en-US" sz="2000" dirty="0" err="1">
                <a:solidFill>
                  <a:srgbClr val="005D80"/>
                </a:solidFill>
              </a:rPr>
              <a:t>vào</a:t>
            </a:r>
            <a:r>
              <a:rPr lang="en-US" sz="2000" dirty="0">
                <a:solidFill>
                  <a:srgbClr val="005D80"/>
                </a:solidFill>
              </a:rPr>
              <a:t> </a:t>
            </a:r>
            <a:r>
              <a:rPr lang="en-US" sz="2000" dirty="0" err="1">
                <a:solidFill>
                  <a:srgbClr val="005D80"/>
                </a:solidFill>
              </a:rPr>
              <a:t>Đảng</a:t>
            </a:r>
            <a:endParaRPr lang="en-US" sz="2000" dirty="0">
              <a:solidFill>
                <a:srgbClr val="005D80"/>
              </a:solidFill>
            </a:endParaRPr>
          </a:p>
        </p:txBody>
      </p:sp>
      <p:sp>
        <p:nvSpPr>
          <p:cNvPr id="15" name="Rectangle 6"/>
          <p:cNvSpPr>
            <a:spLocks noChangeArrowheads="1"/>
          </p:cNvSpPr>
          <p:nvPr/>
        </p:nvSpPr>
        <p:spPr bwMode="auto">
          <a:xfrm rot="16200000">
            <a:off x="7522699" y="-1377544"/>
            <a:ext cx="685800" cy="7367953"/>
          </a:xfrm>
          <a:prstGeom prst="rect">
            <a:avLst/>
          </a:prstGeom>
          <a:solidFill>
            <a:schemeClr val="bg1"/>
          </a:solidFill>
          <a:ln w="9525">
            <a:solidFill>
              <a:schemeClr val="tx1"/>
            </a:solidFill>
            <a:miter lim="800000"/>
            <a:headEnd/>
            <a:tailEnd/>
          </a:ln>
          <a:effectLst/>
        </p:spPr>
        <p:txBody>
          <a:bodyPr vert="eaVert" wrap="none" anchor="ctr"/>
          <a:lstStyle/>
          <a:p>
            <a:pPr algn="just"/>
            <a:r>
              <a:rPr lang="en-US" sz="2000" dirty="0" err="1">
                <a:solidFill>
                  <a:srgbClr val="005D80"/>
                </a:solidFill>
              </a:rPr>
              <a:t>Làm</a:t>
            </a:r>
            <a:r>
              <a:rPr lang="en-US" sz="2000" dirty="0">
                <a:solidFill>
                  <a:srgbClr val="005D80"/>
                </a:solidFill>
              </a:rPr>
              <a:t> </a:t>
            </a:r>
            <a:r>
              <a:rPr lang="en-US" sz="2000" dirty="0" err="1">
                <a:solidFill>
                  <a:srgbClr val="005D80"/>
                </a:solidFill>
              </a:rPr>
              <a:t>tăng</a:t>
            </a:r>
            <a:r>
              <a:rPr lang="en-US" sz="2000" dirty="0">
                <a:solidFill>
                  <a:srgbClr val="005D80"/>
                </a:solidFill>
              </a:rPr>
              <a:t> </a:t>
            </a:r>
            <a:r>
              <a:rPr lang="en-US" sz="2000" dirty="0" err="1">
                <a:solidFill>
                  <a:srgbClr val="005D80"/>
                </a:solidFill>
              </a:rPr>
              <a:t>thu</a:t>
            </a:r>
            <a:r>
              <a:rPr lang="en-US" sz="2000" dirty="0">
                <a:solidFill>
                  <a:srgbClr val="005D80"/>
                </a:solidFill>
              </a:rPr>
              <a:t> </a:t>
            </a:r>
            <a:r>
              <a:rPr lang="en-US" sz="2000" dirty="0" err="1">
                <a:solidFill>
                  <a:srgbClr val="005D80"/>
                </a:solidFill>
              </a:rPr>
              <a:t>nhập</a:t>
            </a:r>
            <a:r>
              <a:rPr lang="en-US" sz="2000" dirty="0">
                <a:solidFill>
                  <a:srgbClr val="005D80"/>
                </a:solidFill>
              </a:rPr>
              <a:t> </a:t>
            </a:r>
            <a:r>
              <a:rPr lang="en-US" sz="2000" dirty="0" err="1">
                <a:solidFill>
                  <a:srgbClr val="005D80"/>
                </a:solidFill>
              </a:rPr>
              <a:t>quốc</a:t>
            </a:r>
            <a:r>
              <a:rPr lang="en-US" sz="2000" dirty="0">
                <a:solidFill>
                  <a:srgbClr val="005D80"/>
                </a:solidFill>
              </a:rPr>
              <a:t> </a:t>
            </a:r>
            <a:r>
              <a:rPr lang="en-US" sz="2000" dirty="0" err="1">
                <a:solidFill>
                  <a:srgbClr val="005D80"/>
                </a:solidFill>
              </a:rPr>
              <a:t>dân</a:t>
            </a:r>
            <a:r>
              <a:rPr lang="en-US" sz="2000" dirty="0">
                <a:solidFill>
                  <a:srgbClr val="005D80"/>
                </a:solidFill>
              </a:rPr>
              <a:t> </a:t>
            </a:r>
            <a:r>
              <a:rPr lang="en-US" sz="2000" dirty="0" err="1">
                <a:solidFill>
                  <a:srgbClr val="005D80"/>
                </a:solidFill>
              </a:rPr>
              <a:t>và</a:t>
            </a:r>
            <a:r>
              <a:rPr lang="en-US" sz="2000" dirty="0">
                <a:solidFill>
                  <a:srgbClr val="005D80"/>
                </a:solidFill>
              </a:rPr>
              <a:t> </a:t>
            </a:r>
            <a:r>
              <a:rPr lang="en-US" sz="2000" dirty="0" err="1">
                <a:solidFill>
                  <a:srgbClr val="005D80"/>
                </a:solidFill>
              </a:rPr>
              <a:t>phúc</a:t>
            </a:r>
            <a:r>
              <a:rPr lang="en-US" sz="2000" dirty="0">
                <a:solidFill>
                  <a:srgbClr val="005D80"/>
                </a:solidFill>
              </a:rPr>
              <a:t> </a:t>
            </a:r>
            <a:r>
              <a:rPr lang="en-US" sz="2000" dirty="0" err="1" smtClean="0">
                <a:solidFill>
                  <a:srgbClr val="005D80"/>
                </a:solidFill>
              </a:rPr>
              <a:t>lợi</a:t>
            </a:r>
            <a:r>
              <a:rPr lang="en-US" sz="2000" dirty="0">
                <a:solidFill>
                  <a:srgbClr val="005D80"/>
                </a:solidFill>
              </a:rPr>
              <a:t> </a:t>
            </a:r>
            <a:r>
              <a:rPr lang="en-US" sz="2000" dirty="0" err="1" smtClean="0">
                <a:solidFill>
                  <a:srgbClr val="005D80"/>
                </a:solidFill>
              </a:rPr>
              <a:t>xã</a:t>
            </a:r>
            <a:r>
              <a:rPr lang="en-US" sz="2000" dirty="0" smtClean="0">
                <a:solidFill>
                  <a:srgbClr val="005D80"/>
                </a:solidFill>
              </a:rPr>
              <a:t> </a:t>
            </a:r>
            <a:r>
              <a:rPr lang="en-US" sz="2000" dirty="0" err="1">
                <a:solidFill>
                  <a:srgbClr val="005D80"/>
                </a:solidFill>
              </a:rPr>
              <a:t>hội</a:t>
            </a:r>
            <a:r>
              <a:rPr lang="en-US" sz="2000" dirty="0">
                <a:solidFill>
                  <a:srgbClr val="005D80"/>
                </a:solidFill>
              </a:rPr>
              <a:t>, </a:t>
            </a:r>
            <a:r>
              <a:rPr lang="en-US" sz="2000" dirty="0" err="1">
                <a:solidFill>
                  <a:srgbClr val="005D80"/>
                </a:solidFill>
              </a:rPr>
              <a:t>giảm</a:t>
            </a:r>
            <a:r>
              <a:rPr lang="en-US" sz="2000" dirty="0">
                <a:solidFill>
                  <a:srgbClr val="005D80"/>
                </a:solidFill>
              </a:rPr>
              <a:t> </a:t>
            </a:r>
            <a:r>
              <a:rPr lang="en-US" sz="2000" dirty="0" err="1">
                <a:solidFill>
                  <a:srgbClr val="005D80"/>
                </a:solidFill>
              </a:rPr>
              <a:t>đói</a:t>
            </a:r>
            <a:r>
              <a:rPr lang="en-US" sz="2000" dirty="0">
                <a:solidFill>
                  <a:srgbClr val="005D80"/>
                </a:solidFill>
              </a:rPr>
              <a:t> </a:t>
            </a:r>
            <a:r>
              <a:rPr lang="en-US" sz="2000" dirty="0" err="1">
                <a:solidFill>
                  <a:srgbClr val="005D80"/>
                </a:solidFill>
              </a:rPr>
              <a:t>nghèo</a:t>
            </a:r>
            <a:r>
              <a:rPr lang="en-US" sz="2000" dirty="0" smtClean="0">
                <a:solidFill>
                  <a:srgbClr val="005D80"/>
                </a:solidFill>
              </a:rPr>
              <a:t>,</a:t>
            </a:r>
          </a:p>
          <a:p>
            <a:pPr algn="just"/>
            <a:r>
              <a:rPr lang="en-US" sz="2000" dirty="0" smtClean="0">
                <a:solidFill>
                  <a:srgbClr val="005D80"/>
                </a:solidFill>
              </a:rPr>
              <a:t> </a:t>
            </a:r>
            <a:r>
              <a:rPr lang="en-US" sz="2000" dirty="0" err="1">
                <a:solidFill>
                  <a:srgbClr val="005D80"/>
                </a:solidFill>
              </a:rPr>
              <a:t>cải</a:t>
            </a:r>
            <a:r>
              <a:rPr lang="en-US" sz="2000" dirty="0">
                <a:solidFill>
                  <a:srgbClr val="005D80"/>
                </a:solidFill>
              </a:rPr>
              <a:t> </a:t>
            </a:r>
            <a:r>
              <a:rPr lang="en-US" sz="2000" dirty="0" err="1">
                <a:solidFill>
                  <a:srgbClr val="005D80"/>
                </a:solidFill>
              </a:rPr>
              <a:t>thiện</a:t>
            </a:r>
            <a:r>
              <a:rPr lang="en-US" sz="2000" dirty="0">
                <a:solidFill>
                  <a:srgbClr val="005D80"/>
                </a:solidFill>
              </a:rPr>
              <a:t> </a:t>
            </a:r>
            <a:r>
              <a:rPr lang="en-US" sz="2000" dirty="0" err="1">
                <a:solidFill>
                  <a:srgbClr val="005D80"/>
                </a:solidFill>
              </a:rPr>
              <a:t>đời</a:t>
            </a:r>
            <a:r>
              <a:rPr lang="en-US" sz="2000" dirty="0">
                <a:solidFill>
                  <a:srgbClr val="005D80"/>
                </a:solidFill>
              </a:rPr>
              <a:t> </a:t>
            </a:r>
            <a:r>
              <a:rPr lang="en-US" sz="2000" dirty="0" err="1">
                <a:solidFill>
                  <a:srgbClr val="005D80"/>
                </a:solidFill>
              </a:rPr>
              <a:t>sống</a:t>
            </a:r>
            <a:endParaRPr lang="en-US" sz="2000" dirty="0">
              <a:solidFill>
                <a:srgbClr val="005D80"/>
              </a:solidFill>
            </a:endParaRPr>
          </a:p>
        </p:txBody>
      </p:sp>
      <p:sp>
        <p:nvSpPr>
          <p:cNvPr id="16" name="Rectangle 7"/>
          <p:cNvSpPr>
            <a:spLocks noChangeArrowheads="1"/>
          </p:cNvSpPr>
          <p:nvPr/>
        </p:nvSpPr>
        <p:spPr bwMode="auto">
          <a:xfrm rot="16200000">
            <a:off x="7541571" y="-590815"/>
            <a:ext cx="615459" cy="7400554"/>
          </a:xfrm>
          <a:prstGeom prst="rect">
            <a:avLst/>
          </a:prstGeom>
          <a:solidFill>
            <a:schemeClr val="bg1"/>
          </a:solidFill>
          <a:ln w="9525">
            <a:solidFill>
              <a:schemeClr val="tx1"/>
            </a:solidFill>
            <a:miter lim="800000"/>
            <a:headEnd/>
            <a:tailEnd/>
          </a:ln>
          <a:effectLst/>
        </p:spPr>
        <p:txBody>
          <a:bodyPr vert="eaVert" wrap="none" anchor="ctr"/>
          <a:lstStyle/>
          <a:p>
            <a:pPr algn="just"/>
            <a:r>
              <a:rPr lang="en-US" sz="2000" dirty="0" err="1">
                <a:solidFill>
                  <a:srgbClr val="005D80"/>
                </a:solidFill>
              </a:rPr>
              <a:t>Giải</a:t>
            </a:r>
            <a:r>
              <a:rPr lang="en-US" sz="2000" dirty="0">
                <a:solidFill>
                  <a:srgbClr val="005D80"/>
                </a:solidFill>
              </a:rPr>
              <a:t> </a:t>
            </a:r>
            <a:r>
              <a:rPr lang="en-US" sz="2000" dirty="0" err="1">
                <a:solidFill>
                  <a:srgbClr val="005D80"/>
                </a:solidFill>
              </a:rPr>
              <a:t>quyết</a:t>
            </a:r>
            <a:r>
              <a:rPr lang="en-US" sz="2000" dirty="0">
                <a:solidFill>
                  <a:srgbClr val="005D80"/>
                </a:solidFill>
              </a:rPr>
              <a:t> </a:t>
            </a:r>
            <a:r>
              <a:rPr lang="en-US" sz="2000" dirty="0" err="1">
                <a:solidFill>
                  <a:srgbClr val="005D80"/>
                </a:solidFill>
              </a:rPr>
              <a:t>việc</a:t>
            </a:r>
            <a:r>
              <a:rPr lang="en-US" sz="2000" dirty="0">
                <a:solidFill>
                  <a:srgbClr val="005D80"/>
                </a:solidFill>
              </a:rPr>
              <a:t> </a:t>
            </a:r>
            <a:r>
              <a:rPr lang="en-US" sz="2000" dirty="0" err="1">
                <a:solidFill>
                  <a:srgbClr val="005D80"/>
                </a:solidFill>
              </a:rPr>
              <a:t>làm</a:t>
            </a:r>
            <a:r>
              <a:rPr lang="en-US" sz="2000" dirty="0">
                <a:solidFill>
                  <a:srgbClr val="005D80"/>
                </a:solidFill>
              </a:rPr>
              <a:t>, </a:t>
            </a:r>
            <a:r>
              <a:rPr lang="en-US" sz="2000" dirty="0" err="1">
                <a:solidFill>
                  <a:srgbClr val="005D80"/>
                </a:solidFill>
              </a:rPr>
              <a:t>giảm</a:t>
            </a:r>
            <a:r>
              <a:rPr lang="en-US" sz="2000" dirty="0">
                <a:solidFill>
                  <a:srgbClr val="005D80"/>
                </a:solidFill>
              </a:rPr>
              <a:t> </a:t>
            </a:r>
            <a:r>
              <a:rPr lang="en-US" sz="2000" dirty="0" err="1">
                <a:solidFill>
                  <a:srgbClr val="005D80"/>
                </a:solidFill>
              </a:rPr>
              <a:t>thất</a:t>
            </a:r>
            <a:r>
              <a:rPr lang="en-US" sz="2000" dirty="0">
                <a:solidFill>
                  <a:srgbClr val="005D80"/>
                </a:solidFill>
              </a:rPr>
              <a:t> </a:t>
            </a:r>
            <a:r>
              <a:rPr lang="en-US" sz="2000" dirty="0" err="1">
                <a:solidFill>
                  <a:srgbClr val="005D80"/>
                </a:solidFill>
              </a:rPr>
              <a:t>nghiệp</a:t>
            </a:r>
            <a:r>
              <a:rPr lang="en-US" sz="2000" dirty="0">
                <a:solidFill>
                  <a:srgbClr val="005D80"/>
                </a:solidFill>
              </a:rPr>
              <a:t>, </a:t>
            </a:r>
            <a:r>
              <a:rPr lang="en-US" sz="2000" dirty="0" err="1" smtClean="0">
                <a:solidFill>
                  <a:srgbClr val="005D80"/>
                </a:solidFill>
              </a:rPr>
              <a:t>giảm</a:t>
            </a:r>
            <a:r>
              <a:rPr lang="en-US" sz="2000" dirty="0" smtClean="0">
                <a:solidFill>
                  <a:srgbClr val="005D80"/>
                </a:solidFill>
              </a:rPr>
              <a:t> </a:t>
            </a:r>
            <a:r>
              <a:rPr lang="en-US" sz="2000" dirty="0" err="1">
                <a:solidFill>
                  <a:srgbClr val="005D80"/>
                </a:solidFill>
              </a:rPr>
              <a:t>tệ</a:t>
            </a:r>
            <a:r>
              <a:rPr lang="en-US" sz="2000" dirty="0">
                <a:solidFill>
                  <a:srgbClr val="005D80"/>
                </a:solidFill>
              </a:rPr>
              <a:t> </a:t>
            </a:r>
            <a:r>
              <a:rPr lang="en-US" sz="2000" dirty="0" err="1">
                <a:solidFill>
                  <a:srgbClr val="005D80"/>
                </a:solidFill>
              </a:rPr>
              <a:t>nạn</a:t>
            </a:r>
            <a:r>
              <a:rPr lang="en-US" sz="2000" dirty="0">
                <a:solidFill>
                  <a:srgbClr val="005D80"/>
                </a:solidFill>
              </a:rPr>
              <a:t> </a:t>
            </a:r>
            <a:r>
              <a:rPr lang="en-US" sz="2000" dirty="0" err="1">
                <a:solidFill>
                  <a:srgbClr val="005D80"/>
                </a:solidFill>
              </a:rPr>
              <a:t>xã</a:t>
            </a:r>
            <a:r>
              <a:rPr lang="en-US" sz="2000" dirty="0">
                <a:solidFill>
                  <a:srgbClr val="005D80"/>
                </a:solidFill>
              </a:rPr>
              <a:t> </a:t>
            </a:r>
            <a:r>
              <a:rPr lang="en-US" sz="2000" dirty="0" err="1">
                <a:solidFill>
                  <a:srgbClr val="005D80"/>
                </a:solidFill>
              </a:rPr>
              <a:t>hội</a:t>
            </a:r>
            <a:endParaRPr lang="en-US" sz="2000" dirty="0">
              <a:solidFill>
                <a:srgbClr val="005D80"/>
              </a:solidFill>
            </a:endParaRPr>
          </a:p>
        </p:txBody>
      </p:sp>
      <p:sp>
        <p:nvSpPr>
          <p:cNvPr id="17" name="Line 8"/>
          <p:cNvSpPr>
            <a:spLocks noChangeShapeType="1"/>
          </p:cNvSpPr>
          <p:nvPr/>
        </p:nvSpPr>
        <p:spPr bwMode="auto">
          <a:xfrm>
            <a:off x="2581422" y="4137071"/>
            <a:ext cx="457200" cy="0"/>
          </a:xfrm>
          <a:prstGeom prst="line">
            <a:avLst/>
          </a:prstGeom>
          <a:noFill/>
          <a:ln w="9525">
            <a:solidFill>
              <a:schemeClr val="tx1"/>
            </a:solidFill>
            <a:round/>
            <a:headEnd/>
            <a:tailEnd/>
          </a:ln>
          <a:effectLst/>
        </p:spPr>
        <p:txBody>
          <a:bodyPr/>
          <a:lstStyle/>
          <a:p>
            <a:endParaRPr lang="vi-VN" sz="2000">
              <a:solidFill>
                <a:srgbClr val="005D80"/>
              </a:solidFill>
            </a:endParaRPr>
          </a:p>
        </p:txBody>
      </p:sp>
      <p:sp>
        <p:nvSpPr>
          <p:cNvPr id="18" name="Line 9"/>
          <p:cNvSpPr>
            <a:spLocks noChangeShapeType="1"/>
          </p:cNvSpPr>
          <p:nvPr/>
        </p:nvSpPr>
        <p:spPr bwMode="auto">
          <a:xfrm flipH="1">
            <a:off x="3038622" y="2306431"/>
            <a:ext cx="0" cy="3737985"/>
          </a:xfrm>
          <a:prstGeom prst="line">
            <a:avLst/>
          </a:prstGeom>
          <a:noFill/>
          <a:ln w="9525">
            <a:solidFill>
              <a:schemeClr val="tx1"/>
            </a:solidFill>
            <a:round/>
            <a:headEnd/>
            <a:tailEnd/>
          </a:ln>
          <a:effectLst/>
        </p:spPr>
        <p:txBody>
          <a:bodyPr/>
          <a:lstStyle/>
          <a:p>
            <a:endParaRPr lang="vi-VN" sz="2000">
              <a:solidFill>
                <a:srgbClr val="005D80"/>
              </a:solidFill>
            </a:endParaRPr>
          </a:p>
        </p:txBody>
      </p:sp>
      <p:sp>
        <p:nvSpPr>
          <p:cNvPr id="19" name="Line 10"/>
          <p:cNvSpPr>
            <a:spLocks noChangeShapeType="1"/>
          </p:cNvSpPr>
          <p:nvPr/>
        </p:nvSpPr>
        <p:spPr bwMode="auto">
          <a:xfrm flipV="1">
            <a:off x="3038622" y="2306432"/>
            <a:ext cx="1143000" cy="0"/>
          </a:xfrm>
          <a:prstGeom prst="line">
            <a:avLst/>
          </a:prstGeom>
          <a:noFill/>
          <a:ln w="9525">
            <a:solidFill>
              <a:schemeClr val="tx1"/>
            </a:solidFill>
            <a:round/>
            <a:headEnd/>
            <a:tailEnd type="triangle" w="med" len="med"/>
          </a:ln>
          <a:effectLst/>
        </p:spPr>
        <p:txBody>
          <a:bodyPr/>
          <a:lstStyle/>
          <a:p>
            <a:endParaRPr lang="vi-VN" sz="2000">
              <a:solidFill>
                <a:srgbClr val="005D80"/>
              </a:solidFill>
            </a:endParaRPr>
          </a:p>
        </p:txBody>
      </p:sp>
      <p:sp>
        <p:nvSpPr>
          <p:cNvPr id="20" name="Line 11"/>
          <p:cNvSpPr>
            <a:spLocks noChangeShapeType="1"/>
          </p:cNvSpPr>
          <p:nvPr/>
        </p:nvSpPr>
        <p:spPr bwMode="auto">
          <a:xfrm>
            <a:off x="3038622" y="3070271"/>
            <a:ext cx="1143000" cy="0"/>
          </a:xfrm>
          <a:prstGeom prst="line">
            <a:avLst/>
          </a:prstGeom>
          <a:noFill/>
          <a:ln w="9525">
            <a:solidFill>
              <a:schemeClr val="tx1"/>
            </a:solidFill>
            <a:round/>
            <a:headEnd/>
            <a:tailEnd type="triangle" w="med" len="med"/>
          </a:ln>
          <a:effectLst/>
        </p:spPr>
        <p:txBody>
          <a:bodyPr/>
          <a:lstStyle/>
          <a:p>
            <a:endParaRPr lang="vi-VN" sz="2000">
              <a:solidFill>
                <a:srgbClr val="005D80"/>
              </a:solidFill>
            </a:endParaRPr>
          </a:p>
        </p:txBody>
      </p:sp>
      <p:sp>
        <p:nvSpPr>
          <p:cNvPr id="21" name="Line 12"/>
          <p:cNvSpPr>
            <a:spLocks noChangeShapeType="1"/>
          </p:cNvSpPr>
          <p:nvPr/>
        </p:nvSpPr>
        <p:spPr bwMode="auto">
          <a:xfrm>
            <a:off x="3038622" y="3968843"/>
            <a:ext cx="1143000" cy="0"/>
          </a:xfrm>
          <a:prstGeom prst="line">
            <a:avLst/>
          </a:prstGeom>
          <a:noFill/>
          <a:ln w="9525">
            <a:solidFill>
              <a:schemeClr val="tx1"/>
            </a:solidFill>
            <a:round/>
            <a:headEnd/>
            <a:tailEnd type="triangle" w="med" len="med"/>
          </a:ln>
          <a:effectLst/>
        </p:spPr>
        <p:txBody>
          <a:bodyPr/>
          <a:lstStyle/>
          <a:p>
            <a:endParaRPr lang="vi-VN" sz="2000">
              <a:solidFill>
                <a:srgbClr val="005D80"/>
              </a:solidFill>
            </a:endParaRPr>
          </a:p>
        </p:txBody>
      </p:sp>
      <p:sp>
        <p:nvSpPr>
          <p:cNvPr id="22" name="Line 13"/>
          <p:cNvSpPr>
            <a:spLocks noChangeShapeType="1"/>
          </p:cNvSpPr>
          <p:nvPr/>
        </p:nvSpPr>
        <p:spPr bwMode="auto">
          <a:xfrm>
            <a:off x="3038622" y="5016302"/>
            <a:ext cx="1143000" cy="0"/>
          </a:xfrm>
          <a:prstGeom prst="line">
            <a:avLst/>
          </a:prstGeom>
          <a:noFill/>
          <a:ln w="9525">
            <a:solidFill>
              <a:schemeClr val="tx1"/>
            </a:solidFill>
            <a:round/>
            <a:headEnd/>
            <a:tailEnd type="triangle" w="med" len="med"/>
          </a:ln>
          <a:effectLst/>
        </p:spPr>
        <p:txBody>
          <a:bodyPr/>
          <a:lstStyle/>
          <a:p>
            <a:endParaRPr lang="vi-VN" sz="2000">
              <a:solidFill>
                <a:srgbClr val="005D80"/>
              </a:solidFill>
            </a:endParaRPr>
          </a:p>
        </p:txBody>
      </p:sp>
      <p:sp>
        <p:nvSpPr>
          <p:cNvPr id="23" name="Line 14"/>
          <p:cNvSpPr>
            <a:spLocks noChangeShapeType="1"/>
          </p:cNvSpPr>
          <p:nvPr/>
        </p:nvSpPr>
        <p:spPr bwMode="auto">
          <a:xfrm>
            <a:off x="3038622" y="6044416"/>
            <a:ext cx="1143000" cy="0"/>
          </a:xfrm>
          <a:prstGeom prst="line">
            <a:avLst/>
          </a:prstGeom>
          <a:noFill/>
          <a:ln w="9525">
            <a:solidFill>
              <a:schemeClr val="tx1"/>
            </a:solidFill>
            <a:round/>
            <a:headEnd/>
            <a:tailEnd type="triangle" w="med" len="med"/>
          </a:ln>
          <a:effectLst/>
        </p:spPr>
        <p:txBody>
          <a:bodyPr/>
          <a:lstStyle/>
          <a:p>
            <a:endParaRPr lang="vi-VN" sz="2000">
              <a:solidFill>
                <a:srgbClr val="005D80"/>
              </a:solidFill>
            </a:endParaRPr>
          </a:p>
        </p:txBody>
      </p:sp>
      <p:sp>
        <p:nvSpPr>
          <p:cNvPr id="24" name="AutoShape 15">
            <a:hlinkClick r:id="rId2" action="ppaction://hlinksldjump" highlightClick="1"/>
          </p:cNvPr>
          <p:cNvSpPr>
            <a:spLocks noChangeArrowheads="1"/>
          </p:cNvSpPr>
          <p:nvPr/>
        </p:nvSpPr>
        <p:spPr bwMode="auto">
          <a:xfrm>
            <a:off x="9287022" y="1470071"/>
            <a:ext cx="228600" cy="152400"/>
          </a:xfrm>
          <a:prstGeom prst="actionButtonDocument">
            <a:avLst/>
          </a:prstGeom>
          <a:solidFill>
            <a:schemeClr val="accent1"/>
          </a:solidFill>
          <a:ln w="9525">
            <a:noFill/>
            <a:miter lim="800000"/>
            <a:headEnd/>
            <a:tailEnd/>
          </a:ln>
          <a:effectLst/>
        </p:spPr>
        <p:txBody>
          <a:bodyPr wrap="none" anchor="ctr"/>
          <a:lstStyle/>
          <a:p>
            <a:endParaRPr lang="vi-VN" sz="2000">
              <a:solidFill>
                <a:srgbClr val="005D80"/>
              </a:solidFill>
            </a:endParaRPr>
          </a:p>
        </p:txBody>
      </p:sp>
    </p:spTree>
    <p:extLst>
      <p:ext uri="{BB962C8B-B14F-4D97-AF65-F5344CB8AC3E}">
        <p14:creationId xmlns:p14="http://schemas.microsoft.com/office/powerpoint/2010/main" val="354730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1000"/>
                                        <p:tgtEl>
                                          <p:spTgt spid="18"/>
                                        </p:tgtEl>
                                      </p:cBhvr>
                                    </p:animEffect>
                                    <p:anim calcmode="lin" valueType="num">
                                      <p:cBhvr>
                                        <p:cTn id="14" dur="1000" fill="hold"/>
                                        <p:tgtEl>
                                          <p:spTgt spid="18"/>
                                        </p:tgtEl>
                                        <p:attrNameLst>
                                          <p:attrName>ppt_x</p:attrName>
                                        </p:attrNameLst>
                                      </p:cBhvr>
                                      <p:tavLst>
                                        <p:tav tm="0">
                                          <p:val>
                                            <p:strVal val="#ppt_x"/>
                                          </p:val>
                                        </p:tav>
                                        <p:tav tm="100000">
                                          <p:val>
                                            <p:strVal val="#ppt_x"/>
                                          </p:val>
                                        </p:tav>
                                      </p:tavLst>
                                    </p:anim>
                                    <p:anim calcmode="lin" valueType="num">
                                      <p:cBhvr>
                                        <p:cTn id="15" dur="900" decel="100000" fill="hold"/>
                                        <p:tgtEl>
                                          <p:spTgt spid="18"/>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900" decel="100000" fill="hold"/>
                                        <p:tgtEl>
                                          <p:spTgt spid="19"/>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900" decel="100000" fill="hold"/>
                                        <p:tgtEl>
                                          <p:spTgt spid="20"/>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1000"/>
                                        <p:tgtEl>
                                          <p:spTgt spid="21"/>
                                        </p:tgtEl>
                                      </p:cBhvr>
                                    </p:animEffect>
                                    <p:anim calcmode="lin" valueType="num">
                                      <p:cBhvr>
                                        <p:cTn id="32" dur="1000" fill="hold"/>
                                        <p:tgtEl>
                                          <p:spTgt spid="21"/>
                                        </p:tgtEl>
                                        <p:attrNameLst>
                                          <p:attrName>ppt_x</p:attrName>
                                        </p:attrNameLst>
                                      </p:cBhvr>
                                      <p:tavLst>
                                        <p:tav tm="0">
                                          <p:val>
                                            <p:strVal val="#ppt_x"/>
                                          </p:val>
                                        </p:tav>
                                        <p:tav tm="100000">
                                          <p:val>
                                            <p:strVal val="#ppt_x"/>
                                          </p:val>
                                        </p:tav>
                                      </p:tavLst>
                                    </p:anim>
                                    <p:anim calcmode="lin" valueType="num">
                                      <p:cBhvr>
                                        <p:cTn id="33" dur="900" decel="100000" fill="hold"/>
                                        <p:tgtEl>
                                          <p:spTgt spid="2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par>
                                <p:cTn id="35" presetID="37"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1000"/>
                                        <p:tgtEl>
                                          <p:spTgt spid="22"/>
                                        </p:tgtEl>
                                      </p:cBhvr>
                                    </p:animEffect>
                                    <p:anim calcmode="lin" valueType="num">
                                      <p:cBhvr>
                                        <p:cTn id="38" dur="1000" fill="hold"/>
                                        <p:tgtEl>
                                          <p:spTgt spid="22"/>
                                        </p:tgtEl>
                                        <p:attrNameLst>
                                          <p:attrName>ppt_x</p:attrName>
                                        </p:attrNameLst>
                                      </p:cBhvr>
                                      <p:tavLst>
                                        <p:tav tm="0">
                                          <p:val>
                                            <p:strVal val="#ppt_x"/>
                                          </p:val>
                                        </p:tav>
                                        <p:tav tm="100000">
                                          <p:val>
                                            <p:strVal val="#ppt_x"/>
                                          </p:val>
                                        </p:tav>
                                      </p:tavLst>
                                    </p:anim>
                                    <p:anim calcmode="lin" valueType="num">
                                      <p:cBhvr>
                                        <p:cTn id="39" dur="900" decel="100000" fill="hold"/>
                                        <p:tgtEl>
                                          <p:spTgt spid="2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par>
                                <p:cTn id="41" presetID="37"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1000"/>
                                        <p:tgtEl>
                                          <p:spTgt spid="23"/>
                                        </p:tgtEl>
                                      </p:cBhvr>
                                    </p:animEffect>
                                    <p:anim calcmode="lin" valueType="num">
                                      <p:cBhvr>
                                        <p:cTn id="44" dur="1000" fill="hold"/>
                                        <p:tgtEl>
                                          <p:spTgt spid="23"/>
                                        </p:tgtEl>
                                        <p:attrNameLst>
                                          <p:attrName>ppt_x</p:attrName>
                                        </p:attrNameLst>
                                      </p:cBhvr>
                                      <p:tavLst>
                                        <p:tav tm="0">
                                          <p:val>
                                            <p:strVal val="#ppt_x"/>
                                          </p:val>
                                        </p:tav>
                                        <p:tav tm="100000">
                                          <p:val>
                                            <p:strVal val="#ppt_x"/>
                                          </p:val>
                                        </p:tav>
                                      </p:tavLst>
                                    </p:anim>
                                    <p:anim calcmode="lin" valueType="num">
                                      <p:cBhvr>
                                        <p:cTn id="45" dur="900" decel="100000" fill="hold"/>
                                        <p:tgtEl>
                                          <p:spTgt spid="23"/>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par>
                                <p:cTn id="47" presetID="37"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1000"/>
                                        <p:tgtEl>
                                          <p:spTgt spid="15"/>
                                        </p:tgtEl>
                                      </p:cBhvr>
                                    </p:animEffect>
                                    <p:anim calcmode="lin" valueType="num">
                                      <p:cBhvr>
                                        <p:cTn id="50" dur="1000" fill="hold"/>
                                        <p:tgtEl>
                                          <p:spTgt spid="15"/>
                                        </p:tgtEl>
                                        <p:attrNameLst>
                                          <p:attrName>ppt_x</p:attrName>
                                        </p:attrNameLst>
                                      </p:cBhvr>
                                      <p:tavLst>
                                        <p:tav tm="0">
                                          <p:val>
                                            <p:strVal val="#ppt_x"/>
                                          </p:val>
                                        </p:tav>
                                        <p:tav tm="100000">
                                          <p:val>
                                            <p:strVal val="#ppt_x"/>
                                          </p:val>
                                        </p:tav>
                                      </p:tavLst>
                                    </p:anim>
                                    <p:anim calcmode="lin" valueType="num">
                                      <p:cBhvr>
                                        <p:cTn id="51" dur="900" decel="100000" fill="hold"/>
                                        <p:tgtEl>
                                          <p:spTgt spid="15"/>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par>
                                <p:cTn id="53" presetID="37" presetClass="entr" presetSubtype="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1000"/>
                                        <p:tgtEl>
                                          <p:spTgt spid="16"/>
                                        </p:tgtEl>
                                      </p:cBhvr>
                                    </p:animEffect>
                                    <p:anim calcmode="lin" valueType="num">
                                      <p:cBhvr>
                                        <p:cTn id="56" dur="1000" fill="hold"/>
                                        <p:tgtEl>
                                          <p:spTgt spid="16"/>
                                        </p:tgtEl>
                                        <p:attrNameLst>
                                          <p:attrName>ppt_x</p:attrName>
                                        </p:attrNameLst>
                                      </p:cBhvr>
                                      <p:tavLst>
                                        <p:tav tm="0">
                                          <p:val>
                                            <p:strVal val="#ppt_x"/>
                                          </p:val>
                                        </p:tav>
                                        <p:tav tm="100000">
                                          <p:val>
                                            <p:strVal val="#ppt_x"/>
                                          </p:val>
                                        </p:tav>
                                      </p:tavLst>
                                    </p:anim>
                                    <p:anim calcmode="lin" valueType="num">
                                      <p:cBhvr>
                                        <p:cTn id="57" dur="900" decel="100000" fill="hold"/>
                                        <p:tgtEl>
                                          <p:spTgt spid="16"/>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59" presetID="37" presetClass="entr" presetSubtype="0"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1000"/>
                                        <p:tgtEl>
                                          <p:spTgt spid="12"/>
                                        </p:tgtEl>
                                      </p:cBhvr>
                                    </p:animEffect>
                                    <p:anim calcmode="lin" valueType="num">
                                      <p:cBhvr>
                                        <p:cTn id="62" dur="1000" fill="hold"/>
                                        <p:tgtEl>
                                          <p:spTgt spid="12"/>
                                        </p:tgtEl>
                                        <p:attrNameLst>
                                          <p:attrName>ppt_x</p:attrName>
                                        </p:attrNameLst>
                                      </p:cBhvr>
                                      <p:tavLst>
                                        <p:tav tm="0">
                                          <p:val>
                                            <p:strVal val="#ppt_x"/>
                                          </p:val>
                                        </p:tav>
                                        <p:tav tm="100000">
                                          <p:val>
                                            <p:strVal val="#ppt_x"/>
                                          </p:val>
                                        </p:tav>
                                      </p:tavLst>
                                    </p:anim>
                                    <p:anim calcmode="lin" valueType="num">
                                      <p:cBhvr>
                                        <p:cTn id="63" dur="900" decel="100000" fill="hold"/>
                                        <p:tgtEl>
                                          <p:spTgt spid="12"/>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65" presetID="37"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1000"/>
                                        <p:tgtEl>
                                          <p:spTgt spid="14"/>
                                        </p:tgtEl>
                                      </p:cBhvr>
                                    </p:animEffect>
                                    <p:anim calcmode="lin" valueType="num">
                                      <p:cBhvr>
                                        <p:cTn id="68" dur="1000" fill="hold"/>
                                        <p:tgtEl>
                                          <p:spTgt spid="14"/>
                                        </p:tgtEl>
                                        <p:attrNameLst>
                                          <p:attrName>ppt_x</p:attrName>
                                        </p:attrNameLst>
                                      </p:cBhvr>
                                      <p:tavLst>
                                        <p:tav tm="0">
                                          <p:val>
                                            <p:strVal val="#ppt_x"/>
                                          </p:val>
                                        </p:tav>
                                        <p:tav tm="100000">
                                          <p:val>
                                            <p:strVal val="#ppt_x"/>
                                          </p:val>
                                        </p:tav>
                                      </p:tavLst>
                                    </p:anim>
                                    <p:anim calcmode="lin" valueType="num">
                                      <p:cBhvr>
                                        <p:cTn id="69" dur="900" decel="100000" fill="hold"/>
                                        <p:tgtEl>
                                          <p:spTgt spid="14"/>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par>
                                <p:cTn id="71" presetID="37"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900" decel="100000" fill="hold"/>
                                        <p:tgtEl>
                                          <p:spTgt spid="13"/>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êu đề 1"/>
          <p:cNvSpPr>
            <a:spLocks noGrp="1"/>
          </p:cNvSpPr>
          <p:nvPr>
            <p:ph type="title"/>
          </p:nvPr>
        </p:nvSpPr>
        <p:spPr>
          <a:xfrm>
            <a:off x="578255" y="2906434"/>
            <a:ext cx="6163739" cy="2265527"/>
          </a:xfrm>
        </p:spPr>
        <p:txBody>
          <a:bodyPr>
            <a:noAutofit/>
          </a:bodyPr>
          <a:lstStyle/>
          <a:p>
            <a:pPr algn="ctr"/>
            <a:r>
              <a:rPr lang="en-US" dirty="0" smtClean="0">
                <a:solidFill>
                  <a:srgbClr val="0070C0"/>
                </a:solidFill>
                <a:latin typeface="+mn-lt"/>
                <a:cs typeface="Times New Roman" pitchFamily="18" charset="0"/>
              </a:rPr>
              <a:t>ĐỂ SẢN XUẤT MỘT CHIẾC ÁO ĐỒNG PHỤC CẦN LÀM NHỮNG GÌ?</a:t>
            </a:r>
            <a:endParaRPr lang="vi-VN" dirty="0">
              <a:solidFill>
                <a:srgbClr val="0070C0"/>
              </a:solidFill>
              <a:latin typeface="+mn-lt"/>
              <a:cs typeface="Times New Roman" pitchFamily="18" charset="0"/>
            </a:endParaRPr>
          </a:p>
        </p:txBody>
      </p:sp>
      <p:sp>
        <p:nvSpPr>
          <p:cNvPr id="6" name="Rectangle 5"/>
          <p:cNvSpPr/>
          <p:nvPr/>
        </p:nvSpPr>
        <p:spPr>
          <a:xfrm>
            <a:off x="2173710" y="209536"/>
            <a:ext cx="7760458" cy="707886"/>
          </a:xfrm>
          <a:prstGeom prst="rect">
            <a:avLst/>
          </a:prstGeom>
        </p:spPr>
        <p:txBody>
          <a:bodyPr wrap="none">
            <a:spAutoFit/>
          </a:bodyPr>
          <a:lstStyle/>
          <a:p>
            <a:pPr marL="514350" indent="-514350">
              <a:buAutoNum type="alphaLcPeriod"/>
            </a:pPr>
            <a:r>
              <a:rPr lang="en-US" sz="4000" b="1" dirty="0" err="1" smtClean="0">
                <a:solidFill>
                  <a:srgbClr val="BBD330"/>
                </a:solidFill>
                <a:latin typeface="UTM Alberta Heavy" panose="02040603050506020204" pitchFamily="18" charset="0"/>
              </a:rPr>
              <a:t>Sản</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xuất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của</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cải</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vật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chất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là</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gì</a:t>
            </a:r>
            <a:r>
              <a:rPr lang="en-US" sz="4000" b="1" dirty="0" smtClean="0">
                <a:solidFill>
                  <a:srgbClr val="BBD330"/>
                </a:solidFill>
                <a:latin typeface="UTM Alberta Heavy" panose="02040603050506020204" pitchFamily="18" charset="0"/>
              </a:rPr>
              <a:t>?</a:t>
            </a:r>
            <a:endParaRPr lang="vi-VN" sz="4000" b="1" dirty="0">
              <a:solidFill>
                <a:srgbClr val="BBD330"/>
              </a:solidFill>
            </a:endParaRPr>
          </a:p>
        </p:txBody>
      </p:sp>
      <p:pic>
        <p:nvPicPr>
          <p:cNvPr id="7" name="Ảnh 5" descr="ao-so-mi-nam-valentino-thumb-9026a.jpg"/>
          <p:cNvPicPr>
            <a:picLocks noChangeAspect="1"/>
          </p:cNvPicPr>
          <p:nvPr/>
        </p:nvPicPr>
        <p:blipFill>
          <a:blip r:embed="rId2"/>
          <a:stretch>
            <a:fillRect/>
          </a:stretch>
        </p:blipFill>
        <p:spPr>
          <a:xfrm>
            <a:off x="7276866" y="2074665"/>
            <a:ext cx="4118518" cy="3929066"/>
          </a:xfrm>
          <a:prstGeom prst="rect">
            <a:avLst/>
          </a:prstGeom>
          <a:ln>
            <a:noFill/>
          </a:ln>
          <a:effectLst>
            <a:softEdge rad="112500"/>
          </a:effectLst>
        </p:spPr>
      </p:pic>
    </p:spTree>
    <p:extLst>
      <p:ext uri="{BB962C8B-B14F-4D97-AF65-F5344CB8AC3E}">
        <p14:creationId xmlns:p14="http://schemas.microsoft.com/office/powerpoint/2010/main" val="69352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amond(in)">
                                      <p:cBhvr>
                                        <p:cTn id="14"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Xuáº¥t kháº©u gáº¡o nÄm 2017: Má»t nÄm tháº¯ng lá»£i lá»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79978"/>
            <a:ext cx="4024570" cy="283606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TÄng cÆ°á»ng chá» Äáº¡o phÃ¡t triá»n nuÃ´i trá»ng thá»§y sáº£n nÄm 20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5397" y="1371951"/>
            <a:ext cx="4383822" cy="246878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24530" y="5080637"/>
            <a:ext cx="11551870" cy="1569660"/>
          </a:xfrm>
          <a:prstGeom prst="rect">
            <a:avLst/>
          </a:prstGeom>
          <a:noFill/>
        </p:spPr>
        <p:txBody>
          <a:bodyPr wrap="square" rtlCol="0">
            <a:spAutoFit/>
          </a:bodyPr>
          <a:lstStyle/>
          <a:p>
            <a:pPr algn="just"/>
            <a:r>
              <a:rPr lang="en-US" sz="3200" dirty="0" err="1" smtClean="0">
                <a:solidFill>
                  <a:srgbClr val="005D80"/>
                </a:solidFill>
              </a:rPr>
              <a:t>Ngoài</a:t>
            </a:r>
            <a:r>
              <a:rPr lang="en-US" sz="3200" dirty="0" smtClean="0">
                <a:solidFill>
                  <a:srgbClr val="005D80"/>
                </a:solidFill>
              </a:rPr>
              <a:t> </a:t>
            </a:r>
            <a:r>
              <a:rPr lang="en-US" sz="3200" dirty="0" err="1" smtClean="0">
                <a:solidFill>
                  <a:srgbClr val="005D80"/>
                </a:solidFill>
              </a:rPr>
              <a:t>ra</a:t>
            </a:r>
            <a:r>
              <a:rPr lang="en-US" sz="3200" dirty="0" smtClean="0">
                <a:solidFill>
                  <a:srgbClr val="005D80"/>
                </a:solidFill>
              </a:rPr>
              <a:t>, con </a:t>
            </a:r>
            <a:r>
              <a:rPr lang="en-US" sz="3200" dirty="0" err="1" smtClean="0">
                <a:solidFill>
                  <a:srgbClr val="005D80"/>
                </a:solidFill>
              </a:rPr>
              <a:t>người</a:t>
            </a:r>
            <a:r>
              <a:rPr lang="en-US" sz="3200" dirty="0" smtClean="0">
                <a:solidFill>
                  <a:srgbClr val="005D80"/>
                </a:solidFill>
              </a:rPr>
              <a:t> </a:t>
            </a:r>
            <a:r>
              <a:rPr lang="en-US" sz="3200" dirty="0" err="1" smtClean="0">
                <a:solidFill>
                  <a:srgbClr val="005D80"/>
                </a:solidFill>
              </a:rPr>
              <a:t>còn</a:t>
            </a:r>
            <a:r>
              <a:rPr lang="en-US" sz="3200" dirty="0" smtClean="0">
                <a:solidFill>
                  <a:srgbClr val="005D80"/>
                </a:solidFill>
              </a:rPr>
              <a:t> </a:t>
            </a:r>
            <a:r>
              <a:rPr lang="en-US" sz="3200" dirty="0" err="1" smtClean="0">
                <a:solidFill>
                  <a:srgbClr val="005D80"/>
                </a:solidFill>
              </a:rPr>
              <a:t>sản</a:t>
            </a:r>
            <a:r>
              <a:rPr lang="en-US" sz="3200" dirty="0" smtClean="0">
                <a:solidFill>
                  <a:srgbClr val="005D80"/>
                </a:solidFill>
              </a:rPr>
              <a:t> </a:t>
            </a:r>
            <a:r>
              <a:rPr lang="en-US" sz="3200" dirty="0" err="1" smtClean="0">
                <a:solidFill>
                  <a:srgbClr val="005D80"/>
                </a:solidFill>
              </a:rPr>
              <a:t>xuất</a:t>
            </a:r>
            <a:r>
              <a:rPr lang="en-US" sz="3200" dirty="0" smtClean="0">
                <a:solidFill>
                  <a:srgbClr val="005D80"/>
                </a:solidFill>
              </a:rPr>
              <a:t> </a:t>
            </a:r>
            <a:r>
              <a:rPr lang="en-US" sz="3200" dirty="0" err="1" smtClean="0">
                <a:solidFill>
                  <a:srgbClr val="005D80"/>
                </a:solidFill>
              </a:rPr>
              <a:t>những</a:t>
            </a:r>
            <a:r>
              <a:rPr lang="en-US" sz="3200" dirty="0" smtClean="0">
                <a:solidFill>
                  <a:srgbClr val="005D80"/>
                </a:solidFill>
              </a:rPr>
              <a:t> </a:t>
            </a:r>
            <a:r>
              <a:rPr lang="en-US" sz="3200" dirty="0" err="1" smtClean="0">
                <a:solidFill>
                  <a:srgbClr val="005D80"/>
                </a:solidFill>
              </a:rPr>
              <a:t>của</a:t>
            </a:r>
            <a:r>
              <a:rPr lang="en-US" sz="3200" dirty="0" smtClean="0">
                <a:solidFill>
                  <a:srgbClr val="005D80"/>
                </a:solidFill>
              </a:rPr>
              <a:t> </a:t>
            </a:r>
            <a:r>
              <a:rPr lang="en-US" sz="3200" dirty="0" err="1" smtClean="0">
                <a:solidFill>
                  <a:srgbClr val="005D80"/>
                </a:solidFill>
              </a:rPr>
              <a:t>cải</a:t>
            </a:r>
            <a:r>
              <a:rPr lang="en-US" sz="3200" dirty="0" smtClean="0">
                <a:solidFill>
                  <a:srgbClr val="005D80"/>
                </a:solidFill>
              </a:rPr>
              <a:t> </a:t>
            </a:r>
            <a:r>
              <a:rPr lang="en-US" sz="3200" dirty="0" err="1" smtClean="0">
                <a:solidFill>
                  <a:srgbClr val="005D80"/>
                </a:solidFill>
              </a:rPr>
              <a:t>vật</a:t>
            </a:r>
            <a:r>
              <a:rPr lang="en-US" sz="3200" dirty="0" smtClean="0">
                <a:solidFill>
                  <a:srgbClr val="005D80"/>
                </a:solidFill>
              </a:rPr>
              <a:t> </a:t>
            </a:r>
            <a:r>
              <a:rPr lang="en-US" sz="3200" dirty="0" err="1" smtClean="0">
                <a:solidFill>
                  <a:srgbClr val="005D80"/>
                </a:solidFill>
              </a:rPr>
              <a:t>chất</a:t>
            </a:r>
            <a:r>
              <a:rPr lang="en-US" sz="3200" dirty="0" smtClean="0">
                <a:solidFill>
                  <a:srgbClr val="005D80"/>
                </a:solidFill>
              </a:rPr>
              <a:t> </a:t>
            </a:r>
            <a:r>
              <a:rPr lang="en-US" sz="3200" dirty="0" err="1" smtClean="0">
                <a:solidFill>
                  <a:srgbClr val="005D80"/>
                </a:solidFill>
              </a:rPr>
              <a:t>khác</a:t>
            </a:r>
            <a:r>
              <a:rPr lang="en-US" sz="3200" dirty="0" smtClean="0">
                <a:solidFill>
                  <a:srgbClr val="005D80"/>
                </a:solidFill>
              </a:rPr>
              <a:t>: </a:t>
            </a:r>
            <a:r>
              <a:rPr lang="en-US" sz="3200" dirty="0" err="1" smtClean="0">
                <a:solidFill>
                  <a:srgbClr val="005D80"/>
                </a:solidFill>
              </a:rPr>
              <a:t>Gạo</a:t>
            </a:r>
            <a:r>
              <a:rPr lang="en-US" sz="3200" dirty="0" smtClean="0">
                <a:solidFill>
                  <a:srgbClr val="005D80"/>
                </a:solidFill>
              </a:rPr>
              <a:t>, </a:t>
            </a:r>
            <a:r>
              <a:rPr lang="en-US" sz="3200" dirty="0" err="1" smtClean="0">
                <a:solidFill>
                  <a:srgbClr val="005D80"/>
                </a:solidFill>
              </a:rPr>
              <a:t>nuôi</a:t>
            </a:r>
            <a:r>
              <a:rPr lang="en-US" sz="3200" dirty="0" smtClean="0">
                <a:solidFill>
                  <a:srgbClr val="005D80"/>
                </a:solidFill>
              </a:rPr>
              <a:t> </a:t>
            </a:r>
            <a:r>
              <a:rPr lang="en-US" sz="3200" dirty="0" err="1" smtClean="0">
                <a:solidFill>
                  <a:srgbClr val="005D80"/>
                </a:solidFill>
              </a:rPr>
              <a:t>trồng</a:t>
            </a:r>
            <a:r>
              <a:rPr lang="en-US" sz="3200" dirty="0" smtClean="0">
                <a:solidFill>
                  <a:srgbClr val="005D80"/>
                </a:solidFill>
              </a:rPr>
              <a:t> </a:t>
            </a:r>
            <a:r>
              <a:rPr lang="en-US" sz="3200" dirty="0" err="1" smtClean="0">
                <a:solidFill>
                  <a:srgbClr val="005D80"/>
                </a:solidFill>
              </a:rPr>
              <a:t>thủy</a:t>
            </a:r>
            <a:r>
              <a:rPr lang="en-US" sz="3200" dirty="0" smtClean="0">
                <a:solidFill>
                  <a:srgbClr val="005D80"/>
                </a:solidFill>
              </a:rPr>
              <a:t> </a:t>
            </a:r>
            <a:r>
              <a:rPr lang="en-US" sz="3200" dirty="0" err="1" smtClean="0">
                <a:solidFill>
                  <a:srgbClr val="005D80"/>
                </a:solidFill>
              </a:rPr>
              <a:t>hải</a:t>
            </a:r>
            <a:r>
              <a:rPr lang="en-US" sz="3200" dirty="0" smtClean="0">
                <a:solidFill>
                  <a:srgbClr val="005D80"/>
                </a:solidFill>
              </a:rPr>
              <a:t> </a:t>
            </a:r>
            <a:r>
              <a:rPr lang="en-US" sz="3200" dirty="0" err="1" smtClean="0">
                <a:solidFill>
                  <a:srgbClr val="005D80"/>
                </a:solidFill>
              </a:rPr>
              <a:t>sản</a:t>
            </a:r>
            <a:r>
              <a:rPr lang="en-US" sz="3200" dirty="0" smtClean="0">
                <a:solidFill>
                  <a:srgbClr val="005D80"/>
                </a:solidFill>
              </a:rPr>
              <a:t>… </a:t>
            </a:r>
            <a:r>
              <a:rPr lang="en-US" sz="3200" dirty="0" err="1" smtClean="0">
                <a:solidFill>
                  <a:srgbClr val="005D80"/>
                </a:solidFill>
              </a:rPr>
              <a:t>nhằm</a:t>
            </a:r>
            <a:r>
              <a:rPr lang="en-US" sz="3200" dirty="0" smtClean="0">
                <a:solidFill>
                  <a:srgbClr val="005D80"/>
                </a:solidFill>
              </a:rPr>
              <a:t> </a:t>
            </a:r>
            <a:r>
              <a:rPr lang="en-US" sz="3200" dirty="0" err="1" smtClean="0">
                <a:solidFill>
                  <a:srgbClr val="005D80"/>
                </a:solidFill>
              </a:rPr>
              <a:t>phục</a:t>
            </a:r>
            <a:r>
              <a:rPr lang="en-US" sz="3200" dirty="0" smtClean="0">
                <a:solidFill>
                  <a:srgbClr val="005D80"/>
                </a:solidFill>
              </a:rPr>
              <a:t> </a:t>
            </a:r>
            <a:r>
              <a:rPr lang="en-US" sz="3200" dirty="0" err="1" smtClean="0">
                <a:solidFill>
                  <a:srgbClr val="005D80"/>
                </a:solidFill>
              </a:rPr>
              <a:t>vụ</a:t>
            </a:r>
            <a:r>
              <a:rPr lang="en-US" sz="3200" dirty="0" smtClean="0">
                <a:solidFill>
                  <a:srgbClr val="005D80"/>
                </a:solidFill>
              </a:rPr>
              <a:t> </a:t>
            </a:r>
            <a:r>
              <a:rPr lang="en-US" sz="3200" dirty="0" err="1" smtClean="0">
                <a:solidFill>
                  <a:srgbClr val="005D80"/>
                </a:solidFill>
              </a:rPr>
              <a:t>nhu</a:t>
            </a:r>
            <a:r>
              <a:rPr lang="en-US" sz="3200" dirty="0" smtClean="0">
                <a:solidFill>
                  <a:srgbClr val="005D80"/>
                </a:solidFill>
              </a:rPr>
              <a:t> </a:t>
            </a:r>
            <a:r>
              <a:rPr lang="en-US" sz="3200" dirty="0" err="1" smtClean="0">
                <a:solidFill>
                  <a:srgbClr val="005D80"/>
                </a:solidFill>
              </a:rPr>
              <a:t>cầu</a:t>
            </a:r>
            <a:r>
              <a:rPr lang="en-US" sz="3200" dirty="0" smtClean="0">
                <a:solidFill>
                  <a:srgbClr val="005D80"/>
                </a:solidFill>
              </a:rPr>
              <a:t> </a:t>
            </a:r>
            <a:r>
              <a:rPr lang="en-US" sz="3200" dirty="0" err="1" smtClean="0">
                <a:solidFill>
                  <a:srgbClr val="005D80"/>
                </a:solidFill>
              </a:rPr>
              <a:t>của</a:t>
            </a:r>
            <a:r>
              <a:rPr lang="en-US" sz="3200" dirty="0" smtClean="0">
                <a:solidFill>
                  <a:srgbClr val="005D80"/>
                </a:solidFill>
              </a:rPr>
              <a:t> </a:t>
            </a:r>
            <a:r>
              <a:rPr lang="en-US" sz="3200" dirty="0" err="1" smtClean="0">
                <a:solidFill>
                  <a:srgbClr val="005D80"/>
                </a:solidFill>
              </a:rPr>
              <a:t>mình</a:t>
            </a:r>
            <a:r>
              <a:rPr lang="en-US" sz="3200" dirty="0" smtClean="0">
                <a:solidFill>
                  <a:srgbClr val="005D80"/>
                </a:solidFill>
              </a:rPr>
              <a:t>.</a:t>
            </a:r>
            <a:endParaRPr lang="en-US" sz="3200" dirty="0">
              <a:solidFill>
                <a:srgbClr val="005D80"/>
              </a:solidFill>
            </a:endParaRPr>
          </a:p>
        </p:txBody>
      </p:sp>
      <p:sp>
        <p:nvSpPr>
          <p:cNvPr id="8" name="Rectangle 7"/>
          <p:cNvSpPr/>
          <p:nvPr/>
        </p:nvSpPr>
        <p:spPr>
          <a:xfrm>
            <a:off x="2173710" y="209536"/>
            <a:ext cx="7760458" cy="707886"/>
          </a:xfrm>
          <a:prstGeom prst="rect">
            <a:avLst/>
          </a:prstGeom>
        </p:spPr>
        <p:txBody>
          <a:bodyPr wrap="none">
            <a:spAutoFit/>
          </a:bodyPr>
          <a:lstStyle/>
          <a:p>
            <a:pPr marL="514350" indent="-514350">
              <a:buAutoNum type="alphaLcPeriod"/>
            </a:pPr>
            <a:r>
              <a:rPr lang="en-US" sz="4000" b="1" dirty="0" err="1" smtClean="0">
                <a:solidFill>
                  <a:srgbClr val="BBD330"/>
                </a:solidFill>
                <a:latin typeface="UTM Alberta Heavy" panose="02040603050506020204" pitchFamily="18" charset="0"/>
              </a:rPr>
              <a:t>Sản</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xuất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của</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cải</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vật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chất</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là</a:t>
            </a:r>
            <a:r>
              <a:rPr lang="en-US" sz="4000" b="1" dirty="0" smtClean="0">
                <a:solidFill>
                  <a:srgbClr val="BBD330"/>
                </a:solidFill>
                <a:latin typeface="UTM Alberta Heavy" panose="02040603050506020204" pitchFamily="18" charset="0"/>
              </a:rPr>
              <a:t> </a:t>
            </a:r>
            <a:r>
              <a:rPr lang="en-US" sz="4000" b="1" dirty="0" err="1" smtClean="0">
                <a:solidFill>
                  <a:srgbClr val="BBD330"/>
                </a:solidFill>
                <a:latin typeface="UTM Alberta Heavy" panose="02040603050506020204" pitchFamily="18" charset="0"/>
              </a:rPr>
              <a:t>gì</a:t>
            </a:r>
            <a:r>
              <a:rPr lang="en-US" sz="4000" b="1" dirty="0" smtClean="0">
                <a:solidFill>
                  <a:srgbClr val="BBD330"/>
                </a:solidFill>
                <a:latin typeface="UTM Alberta Heavy" panose="02040603050506020204" pitchFamily="18" charset="0"/>
              </a:rPr>
              <a:t>?</a:t>
            </a:r>
            <a:endParaRPr lang="vi-VN" sz="4000" b="1" dirty="0">
              <a:solidFill>
                <a:srgbClr val="BBD330"/>
              </a:solidFill>
            </a:endParaRPr>
          </a:p>
        </p:txBody>
      </p:sp>
    </p:spTree>
    <p:extLst>
      <p:ext uri="{BB962C8B-B14F-4D97-AF65-F5344CB8AC3E}">
        <p14:creationId xmlns:p14="http://schemas.microsoft.com/office/powerpoint/2010/main" val="3283577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415600" y="198204"/>
            <a:ext cx="11360800" cy="731600"/>
          </a:xfrm>
        </p:spPr>
        <p:txBody>
          <a:bodyPr/>
          <a:lstStyle/>
          <a:p>
            <a:pPr algn="ctr"/>
            <a:r>
              <a:rPr lang="fr-FR" b="1" dirty="0">
                <a:solidFill>
                  <a:srgbClr val="BBD330"/>
                </a:solidFill>
                <a:latin typeface="UTM Alberta Heavy" panose="02040603050506020204" pitchFamily="18" charset="0"/>
                <a:cs typeface="Times New Roman" pitchFamily="18" charset="0"/>
              </a:rPr>
              <a:t>b</a:t>
            </a:r>
            <a:r>
              <a:rPr lang="vi-VN" b="1" dirty="0">
                <a:solidFill>
                  <a:srgbClr val="BBD330"/>
                </a:solidFill>
                <a:latin typeface="+mn-lt"/>
                <a:cs typeface="Times New Roman" pitchFamily="18" charset="0"/>
              </a:rPr>
              <a: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Vai</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trò</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của</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sản</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xuất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của</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cải</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vật</a:t>
            </a:r>
            <a:r>
              <a:rPr lang="fr-FR" b="1" dirty="0">
                <a:solidFill>
                  <a:srgbClr val="BBD330"/>
                </a:solidFill>
                <a:latin typeface="UTM Alberta Heavy" panose="02040603050506020204" pitchFamily="18" charset="0"/>
                <a:cs typeface="Times New Roman" pitchFamily="18" charset="0"/>
              </a:rPr>
              <a:t> </a:t>
            </a:r>
            <a:r>
              <a:rPr lang="fr-FR" b="1" dirty="0" err="1">
                <a:solidFill>
                  <a:srgbClr val="BBD330"/>
                </a:solidFill>
                <a:latin typeface="UTM Alberta Heavy" panose="02040603050506020204" pitchFamily="18" charset="0"/>
                <a:cs typeface="Times New Roman" pitchFamily="18" charset="0"/>
              </a:rPr>
              <a:t>chất</a:t>
            </a:r>
            <a:endParaRPr lang="en-US" b="1" dirty="0">
              <a:solidFill>
                <a:srgbClr val="BBD330"/>
              </a:solidFill>
              <a:latin typeface="UTM Alberta Heavy" panose="02040603050506020204" pitchFamily="18" charset="0"/>
            </a:endParaRPr>
          </a:p>
        </p:txBody>
      </p:sp>
      <p:sp>
        <p:nvSpPr>
          <p:cNvPr id="6" name="Rectangle 5"/>
          <p:cNvSpPr/>
          <p:nvPr/>
        </p:nvSpPr>
        <p:spPr>
          <a:xfrm>
            <a:off x="415600" y="2741407"/>
            <a:ext cx="11360800" cy="1754326"/>
          </a:xfrm>
          <a:prstGeom prst="rect">
            <a:avLst/>
          </a:prstGeom>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prst="softRound"/>
          </a:sp3d>
        </p:spPr>
        <p:txBody>
          <a:bodyPr wrap="square">
            <a:spAutoFit/>
          </a:bodyPr>
          <a:lstStyle/>
          <a:p>
            <a:pPr algn="ctr"/>
            <a:r>
              <a:rPr lang="es-CR" sz="5400" b="1" dirty="0" err="1"/>
              <a:t>Theo</a:t>
            </a:r>
            <a:r>
              <a:rPr lang="es-CR" sz="5400" b="1" dirty="0"/>
              <a:t> </a:t>
            </a:r>
            <a:r>
              <a:rPr lang="es-CR" sz="5400" b="1" dirty="0" err="1"/>
              <a:t>em</a:t>
            </a:r>
            <a:r>
              <a:rPr lang="es-CR" sz="5400" b="1" dirty="0"/>
              <a:t>, </a:t>
            </a:r>
            <a:r>
              <a:rPr lang="es-CR" sz="5400" b="1" dirty="0" err="1"/>
              <a:t>sản</a:t>
            </a:r>
            <a:r>
              <a:rPr lang="es-CR" sz="5400" b="1" dirty="0"/>
              <a:t> </a:t>
            </a:r>
            <a:r>
              <a:rPr lang="es-CR" sz="5400" b="1" dirty="0" err="1"/>
              <a:t>xuất</a:t>
            </a:r>
            <a:r>
              <a:rPr lang="es-CR" sz="5400" b="1" dirty="0"/>
              <a:t> </a:t>
            </a:r>
            <a:r>
              <a:rPr lang="es-CR" sz="5400" b="1" dirty="0" err="1"/>
              <a:t>của</a:t>
            </a:r>
            <a:r>
              <a:rPr lang="es-CR" sz="5400" b="1" dirty="0"/>
              <a:t> </a:t>
            </a:r>
            <a:r>
              <a:rPr lang="es-CR" sz="5400" b="1" dirty="0" err="1"/>
              <a:t>cải</a:t>
            </a:r>
            <a:r>
              <a:rPr lang="es-CR" sz="5400" b="1" dirty="0"/>
              <a:t> </a:t>
            </a:r>
            <a:endParaRPr lang="es-CR" sz="5400" b="1" dirty="0" smtClean="0"/>
          </a:p>
          <a:p>
            <a:pPr algn="ctr"/>
            <a:r>
              <a:rPr lang="es-CR" sz="5400" b="1" dirty="0" err="1" smtClean="0"/>
              <a:t>vật</a:t>
            </a:r>
            <a:r>
              <a:rPr lang="es-CR" sz="5400" b="1" dirty="0" smtClean="0"/>
              <a:t> </a:t>
            </a:r>
            <a:r>
              <a:rPr lang="es-CR" sz="5400" b="1" dirty="0" err="1"/>
              <a:t>chất</a:t>
            </a:r>
            <a:r>
              <a:rPr lang="es-CR" sz="5400" b="1" dirty="0"/>
              <a:t> </a:t>
            </a:r>
            <a:r>
              <a:rPr lang="es-CR" sz="5400" b="1" dirty="0" err="1"/>
              <a:t>có</a:t>
            </a:r>
            <a:r>
              <a:rPr lang="es-CR" sz="5400" b="1" dirty="0"/>
              <a:t> </a:t>
            </a:r>
            <a:r>
              <a:rPr lang="es-CR" sz="5400" b="1" dirty="0" err="1"/>
              <a:t>những</a:t>
            </a:r>
            <a:r>
              <a:rPr lang="es-CR" sz="5400" b="1" dirty="0"/>
              <a:t> </a:t>
            </a:r>
            <a:r>
              <a:rPr lang="es-CR" sz="5400" b="1" dirty="0" err="1"/>
              <a:t>vai</a:t>
            </a:r>
            <a:r>
              <a:rPr lang="es-CR" sz="5400" b="1" dirty="0"/>
              <a:t> </a:t>
            </a:r>
            <a:r>
              <a:rPr lang="es-CR" sz="5400" b="1" dirty="0" err="1"/>
              <a:t>trò</a:t>
            </a:r>
            <a:r>
              <a:rPr lang="es-CR" sz="5400" b="1" dirty="0"/>
              <a:t> </a:t>
            </a:r>
            <a:r>
              <a:rPr lang="es-CR" sz="5400" b="1" dirty="0" err="1"/>
              <a:t>gì</a:t>
            </a:r>
            <a:r>
              <a:rPr lang="es-CR" sz="5400" b="1" dirty="0"/>
              <a:t>?</a:t>
            </a:r>
            <a:endParaRPr lang="en-US" sz="5400" dirty="0"/>
          </a:p>
        </p:txBody>
      </p:sp>
      <p:sp>
        <p:nvSpPr>
          <p:cNvPr id="7" name="Freeform 25"/>
          <p:cNvSpPr>
            <a:spLocks noEditPoints="1"/>
          </p:cNvSpPr>
          <p:nvPr/>
        </p:nvSpPr>
        <p:spPr bwMode="auto">
          <a:xfrm rot="20767836">
            <a:off x="10344837" y="1428409"/>
            <a:ext cx="1404672" cy="1775155"/>
          </a:xfrm>
          <a:custGeom>
            <a:avLst/>
            <a:gdLst>
              <a:gd name="T0" fmla="*/ 29 w 165"/>
              <a:gd name="T1" fmla="*/ 93 h 170"/>
              <a:gd name="T2" fmla="*/ 43 w 165"/>
              <a:gd name="T3" fmla="*/ 40 h 170"/>
              <a:gd name="T4" fmla="*/ 42 w 165"/>
              <a:gd name="T5" fmla="*/ 35 h 170"/>
              <a:gd name="T6" fmla="*/ 42 w 165"/>
              <a:gd name="T7" fmla="*/ 34 h 170"/>
              <a:gd name="T8" fmla="*/ 43 w 165"/>
              <a:gd name="T9" fmla="*/ 40 h 170"/>
              <a:gd name="T10" fmla="*/ 43 w 165"/>
              <a:gd name="T11" fmla="*/ 7 h 170"/>
              <a:gd name="T12" fmla="*/ 42 w 165"/>
              <a:gd name="T13" fmla="*/ 5 h 170"/>
              <a:gd name="T14" fmla="*/ 40 w 165"/>
              <a:gd name="T15" fmla="*/ 18 h 170"/>
              <a:gd name="T16" fmla="*/ 39 w 165"/>
              <a:gd name="T17" fmla="*/ 41 h 170"/>
              <a:gd name="T18" fmla="*/ 38 w 165"/>
              <a:gd name="T19" fmla="*/ 42 h 170"/>
              <a:gd name="T20" fmla="*/ 39 w 165"/>
              <a:gd name="T21" fmla="*/ 42 h 170"/>
              <a:gd name="T22" fmla="*/ 41 w 165"/>
              <a:gd name="T23" fmla="*/ 48 h 170"/>
              <a:gd name="T24" fmla="*/ 42 w 165"/>
              <a:gd name="T25" fmla="*/ 43 h 170"/>
              <a:gd name="T26" fmla="*/ 43 w 165"/>
              <a:gd name="T27" fmla="*/ 44 h 170"/>
              <a:gd name="T28" fmla="*/ 43 w 165"/>
              <a:gd name="T29" fmla="*/ 44 h 170"/>
              <a:gd name="T30" fmla="*/ 52 w 165"/>
              <a:gd name="T31" fmla="*/ 46 h 170"/>
              <a:gd name="T32" fmla="*/ 55 w 165"/>
              <a:gd name="T33" fmla="*/ 47 h 170"/>
              <a:gd name="T34" fmla="*/ 73 w 165"/>
              <a:gd name="T35" fmla="*/ 60 h 170"/>
              <a:gd name="T36" fmla="*/ 46 w 165"/>
              <a:gd name="T37" fmla="*/ 81 h 170"/>
              <a:gd name="T38" fmla="*/ 37 w 165"/>
              <a:gd name="T39" fmla="*/ 79 h 170"/>
              <a:gd name="T40" fmla="*/ 41 w 165"/>
              <a:gd name="T41" fmla="*/ 83 h 170"/>
              <a:gd name="T42" fmla="*/ 33 w 165"/>
              <a:gd name="T43" fmla="*/ 83 h 170"/>
              <a:gd name="T44" fmla="*/ 31 w 165"/>
              <a:gd name="T45" fmla="*/ 83 h 170"/>
              <a:gd name="T46" fmla="*/ 30 w 165"/>
              <a:gd name="T47" fmla="*/ 86 h 170"/>
              <a:gd name="T48" fmla="*/ 30 w 165"/>
              <a:gd name="T49" fmla="*/ 86 h 170"/>
              <a:gd name="T50" fmla="*/ 30 w 165"/>
              <a:gd name="T51" fmla="*/ 91 h 170"/>
              <a:gd name="T52" fmla="*/ 11 w 165"/>
              <a:gd name="T53" fmla="*/ 121 h 170"/>
              <a:gd name="T54" fmla="*/ 1 w 165"/>
              <a:gd name="T55" fmla="*/ 146 h 170"/>
              <a:gd name="T56" fmla="*/ 2 w 165"/>
              <a:gd name="T57" fmla="*/ 149 h 170"/>
              <a:gd name="T58" fmla="*/ 3 w 165"/>
              <a:gd name="T59" fmla="*/ 148 h 170"/>
              <a:gd name="T60" fmla="*/ 52 w 165"/>
              <a:gd name="T61" fmla="*/ 169 h 170"/>
              <a:gd name="T62" fmla="*/ 53 w 165"/>
              <a:gd name="T63" fmla="*/ 168 h 170"/>
              <a:gd name="T64" fmla="*/ 49 w 165"/>
              <a:gd name="T65" fmla="*/ 166 h 170"/>
              <a:gd name="T66" fmla="*/ 31 w 165"/>
              <a:gd name="T67" fmla="*/ 156 h 170"/>
              <a:gd name="T68" fmla="*/ 23 w 165"/>
              <a:gd name="T69" fmla="*/ 151 h 170"/>
              <a:gd name="T70" fmla="*/ 5 w 165"/>
              <a:gd name="T71" fmla="*/ 144 h 170"/>
              <a:gd name="T72" fmla="*/ 8 w 165"/>
              <a:gd name="T73" fmla="*/ 138 h 170"/>
              <a:gd name="T74" fmla="*/ 33 w 165"/>
              <a:gd name="T75" fmla="*/ 86 h 170"/>
              <a:gd name="T76" fmla="*/ 56 w 165"/>
              <a:gd name="T77" fmla="*/ 80 h 170"/>
              <a:gd name="T78" fmla="*/ 76 w 165"/>
              <a:gd name="T79" fmla="*/ 63 h 170"/>
              <a:gd name="T80" fmla="*/ 77 w 165"/>
              <a:gd name="T81" fmla="*/ 61 h 170"/>
              <a:gd name="T82" fmla="*/ 74 w 165"/>
              <a:gd name="T83" fmla="*/ 51 h 170"/>
              <a:gd name="T84" fmla="*/ 49 w 165"/>
              <a:gd name="T85" fmla="*/ 41 h 170"/>
              <a:gd name="T86" fmla="*/ 44 w 165"/>
              <a:gd name="T87" fmla="*/ 29 h 170"/>
              <a:gd name="T88" fmla="*/ 44 w 165"/>
              <a:gd name="T89" fmla="*/ 14 h 170"/>
              <a:gd name="T90" fmla="*/ 43 w 165"/>
              <a:gd name="T91" fmla="*/ 13 h 170"/>
              <a:gd name="T92" fmla="*/ 85 w 165"/>
              <a:gd name="T93" fmla="*/ 2 h 170"/>
              <a:gd name="T94" fmla="*/ 151 w 165"/>
              <a:gd name="T95" fmla="*/ 49 h 170"/>
              <a:gd name="T96" fmla="*/ 102 w 165"/>
              <a:gd name="T97" fmla="*/ 118 h 170"/>
              <a:gd name="T98" fmla="*/ 77 w 165"/>
              <a:gd name="T99" fmla="*/ 123 h 170"/>
              <a:gd name="T100" fmla="*/ 73 w 165"/>
              <a:gd name="T101" fmla="*/ 126 h 170"/>
              <a:gd name="T102" fmla="*/ 75 w 165"/>
              <a:gd name="T103" fmla="*/ 126 h 170"/>
              <a:gd name="T104" fmla="*/ 54 w 165"/>
              <a:gd name="T105" fmla="*/ 169 h 170"/>
              <a:gd name="T106" fmla="*/ 58 w 165"/>
              <a:gd name="T107" fmla="*/ 169 h 170"/>
              <a:gd name="T108" fmla="*/ 74 w 165"/>
              <a:gd name="T109" fmla="*/ 135 h 170"/>
              <a:gd name="T110" fmla="*/ 112 w 165"/>
              <a:gd name="T111" fmla="*/ 119 h 170"/>
              <a:gd name="T112" fmla="*/ 153 w 165"/>
              <a:gd name="T113"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70">
                <a:moveTo>
                  <a:pt x="22" y="105"/>
                </a:moveTo>
                <a:cubicBezTo>
                  <a:pt x="24" y="101"/>
                  <a:pt x="26" y="97"/>
                  <a:pt x="29" y="93"/>
                </a:cubicBezTo>
                <a:cubicBezTo>
                  <a:pt x="27" y="97"/>
                  <a:pt x="24" y="101"/>
                  <a:pt x="22" y="105"/>
                </a:cubicBezTo>
                <a:moveTo>
                  <a:pt x="43" y="40"/>
                </a:moveTo>
                <a:cubicBezTo>
                  <a:pt x="42" y="39"/>
                  <a:pt x="42" y="39"/>
                  <a:pt x="42" y="39"/>
                </a:cubicBezTo>
                <a:cubicBezTo>
                  <a:pt x="42" y="38"/>
                  <a:pt x="42" y="36"/>
                  <a:pt x="42" y="35"/>
                </a:cubicBezTo>
                <a:cubicBezTo>
                  <a:pt x="42" y="35"/>
                  <a:pt x="42" y="35"/>
                  <a:pt x="42" y="35"/>
                </a:cubicBezTo>
                <a:cubicBezTo>
                  <a:pt x="42" y="34"/>
                  <a:pt x="42" y="34"/>
                  <a:pt x="42" y="34"/>
                </a:cubicBezTo>
                <a:cubicBezTo>
                  <a:pt x="42" y="33"/>
                  <a:pt x="42" y="32"/>
                  <a:pt x="42" y="31"/>
                </a:cubicBezTo>
                <a:cubicBezTo>
                  <a:pt x="42" y="34"/>
                  <a:pt x="43" y="37"/>
                  <a:pt x="43" y="40"/>
                </a:cubicBezTo>
                <a:moveTo>
                  <a:pt x="85" y="0"/>
                </a:moveTo>
                <a:cubicBezTo>
                  <a:pt x="72" y="0"/>
                  <a:pt x="57" y="3"/>
                  <a:pt x="43" y="7"/>
                </a:cubicBezTo>
                <a:cubicBezTo>
                  <a:pt x="43" y="6"/>
                  <a:pt x="43" y="6"/>
                  <a:pt x="43" y="6"/>
                </a:cubicBezTo>
                <a:cubicBezTo>
                  <a:pt x="43" y="5"/>
                  <a:pt x="43" y="5"/>
                  <a:pt x="42" y="5"/>
                </a:cubicBezTo>
                <a:cubicBezTo>
                  <a:pt x="42" y="5"/>
                  <a:pt x="40" y="6"/>
                  <a:pt x="40" y="6"/>
                </a:cubicBezTo>
                <a:cubicBezTo>
                  <a:pt x="40" y="10"/>
                  <a:pt x="40" y="14"/>
                  <a:pt x="40" y="18"/>
                </a:cubicBezTo>
                <a:cubicBezTo>
                  <a:pt x="39" y="23"/>
                  <a:pt x="39" y="27"/>
                  <a:pt x="39" y="32"/>
                </a:cubicBezTo>
                <a:cubicBezTo>
                  <a:pt x="39" y="35"/>
                  <a:pt x="39" y="38"/>
                  <a:pt x="39" y="41"/>
                </a:cubicBezTo>
                <a:cubicBezTo>
                  <a:pt x="39" y="41"/>
                  <a:pt x="39" y="41"/>
                  <a:pt x="39" y="41"/>
                </a:cubicBezTo>
                <a:cubicBezTo>
                  <a:pt x="38" y="41"/>
                  <a:pt x="37" y="42"/>
                  <a:pt x="38" y="42"/>
                </a:cubicBezTo>
                <a:cubicBezTo>
                  <a:pt x="38" y="42"/>
                  <a:pt x="38" y="42"/>
                  <a:pt x="38" y="42"/>
                </a:cubicBezTo>
                <a:cubicBezTo>
                  <a:pt x="39" y="42"/>
                  <a:pt x="39" y="42"/>
                  <a:pt x="39" y="42"/>
                </a:cubicBezTo>
                <a:cubicBezTo>
                  <a:pt x="39" y="44"/>
                  <a:pt x="39" y="46"/>
                  <a:pt x="40" y="47"/>
                </a:cubicBezTo>
                <a:cubicBezTo>
                  <a:pt x="40" y="48"/>
                  <a:pt x="40" y="48"/>
                  <a:pt x="41" y="48"/>
                </a:cubicBezTo>
                <a:cubicBezTo>
                  <a:pt x="41" y="48"/>
                  <a:pt x="42" y="47"/>
                  <a:pt x="42" y="47"/>
                </a:cubicBezTo>
                <a:cubicBezTo>
                  <a:pt x="42" y="46"/>
                  <a:pt x="42" y="45"/>
                  <a:pt x="42" y="43"/>
                </a:cubicBezTo>
                <a:cubicBezTo>
                  <a:pt x="43" y="44"/>
                  <a:pt x="43" y="44"/>
                  <a:pt x="43" y="44"/>
                </a:cubicBezTo>
                <a:cubicBezTo>
                  <a:pt x="43" y="44"/>
                  <a:pt x="43" y="44"/>
                  <a:pt x="43" y="44"/>
                </a:cubicBezTo>
                <a:cubicBezTo>
                  <a:pt x="43" y="44"/>
                  <a:pt x="43" y="44"/>
                  <a:pt x="43" y="44"/>
                </a:cubicBezTo>
                <a:cubicBezTo>
                  <a:pt x="43" y="44"/>
                  <a:pt x="43" y="44"/>
                  <a:pt x="43" y="44"/>
                </a:cubicBezTo>
                <a:cubicBezTo>
                  <a:pt x="44" y="44"/>
                  <a:pt x="44" y="44"/>
                  <a:pt x="45" y="44"/>
                </a:cubicBezTo>
                <a:cubicBezTo>
                  <a:pt x="47" y="45"/>
                  <a:pt x="50" y="45"/>
                  <a:pt x="52" y="46"/>
                </a:cubicBezTo>
                <a:cubicBezTo>
                  <a:pt x="53" y="46"/>
                  <a:pt x="53" y="46"/>
                  <a:pt x="53" y="46"/>
                </a:cubicBezTo>
                <a:cubicBezTo>
                  <a:pt x="53" y="46"/>
                  <a:pt x="54" y="46"/>
                  <a:pt x="55" y="47"/>
                </a:cubicBezTo>
                <a:cubicBezTo>
                  <a:pt x="59" y="48"/>
                  <a:pt x="63" y="49"/>
                  <a:pt x="66" y="52"/>
                </a:cubicBezTo>
                <a:cubicBezTo>
                  <a:pt x="69" y="54"/>
                  <a:pt x="71" y="57"/>
                  <a:pt x="73" y="60"/>
                </a:cubicBezTo>
                <a:cubicBezTo>
                  <a:pt x="74" y="69"/>
                  <a:pt x="60" y="77"/>
                  <a:pt x="52" y="80"/>
                </a:cubicBezTo>
                <a:cubicBezTo>
                  <a:pt x="50" y="80"/>
                  <a:pt x="48" y="81"/>
                  <a:pt x="46" y="81"/>
                </a:cubicBezTo>
                <a:cubicBezTo>
                  <a:pt x="45" y="81"/>
                  <a:pt x="44" y="81"/>
                  <a:pt x="44" y="81"/>
                </a:cubicBezTo>
                <a:cubicBezTo>
                  <a:pt x="41" y="81"/>
                  <a:pt x="39" y="81"/>
                  <a:pt x="37" y="79"/>
                </a:cubicBezTo>
                <a:cubicBezTo>
                  <a:pt x="35" y="80"/>
                  <a:pt x="35" y="80"/>
                  <a:pt x="35" y="80"/>
                </a:cubicBezTo>
                <a:cubicBezTo>
                  <a:pt x="37" y="82"/>
                  <a:pt x="39" y="82"/>
                  <a:pt x="41" y="83"/>
                </a:cubicBezTo>
                <a:cubicBezTo>
                  <a:pt x="38" y="83"/>
                  <a:pt x="35" y="84"/>
                  <a:pt x="33" y="85"/>
                </a:cubicBezTo>
                <a:cubicBezTo>
                  <a:pt x="33" y="84"/>
                  <a:pt x="33" y="84"/>
                  <a:pt x="33" y="83"/>
                </a:cubicBezTo>
                <a:cubicBezTo>
                  <a:pt x="33" y="83"/>
                  <a:pt x="33" y="83"/>
                  <a:pt x="33" y="83"/>
                </a:cubicBezTo>
                <a:cubicBezTo>
                  <a:pt x="32" y="83"/>
                  <a:pt x="31" y="83"/>
                  <a:pt x="31" y="83"/>
                </a:cubicBezTo>
                <a:cubicBezTo>
                  <a:pt x="31" y="84"/>
                  <a:pt x="31" y="85"/>
                  <a:pt x="31" y="85"/>
                </a:cubicBezTo>
                <a:cubicBezTo>
                  <a:pt x="30" y="86"/>
                  <a:pt x="30" y="86"/>
                  <a:pt x="30" y="86"/>
                </a:cubicBezTo>
                <a:cubicBezTo>
                  <a:pt x="30" y="86"/>
                  <a:pt x="29" y="86"/>
                  <a:pt x="30" y="86"/>
                </a:cubicBezTo>
                <a:cubicBezTo>
                  <a:pt x="30" y="86"/>
                  <a:pt x="30" y="86"/>
                  <a:pt x="30" y="86"/>
                </a:cubicBezTo>
                <a:cubicBezTo>
                  <a:pt x="31" y="86"/>
                  <a:pt x="31" y="86"/>
                  <a:pt x="31" y="86"/>
                </a:cubicBezTo>
                <a:cubicBezTo>
                  <a:pt x="30" y="88"/>
                  <a:pt x="30" y="89"/>
                  <a:pt x="30" y="91"/>
                </a:cubicBezTo>
                <a:cubicBezTo>
                  <a:pt x="29" y="91"/>
                  <a:pt x="29" y="91"/>
                  <a:pt x="29" y="91"/>
                </a:cubicBezTo>
                <a:cubicBezTo>
                  <a:pt x="23" y="101"/>
                  <a:pt x="16" y="110"/>
                  <a:pt x="11" y="121"/>
                </a:cubicBezTo>
                <a:cubicBezTo>
                  <a:pt x="7" y="128"/>
                  <a:pt x="3" y="136"/>
                  <a:pt x="2" y="144"/>
                </a:cubicBezTo>
                <a:cubicBezTo>
                  <a:pt x="1" y="145"/>
                  <a:pt x="0" y="146"/>
                  <a:pt x="1" y="146"/>
                </a:cubicBezTo>
                <a:cubicBezTo>
                  <a:pt x="2" y="146"/>
                  <a:pt x="2" y="146"/>
                  <a:pt x="2" y="146"/>
                </a:cubicBezTo>
                <a:cubicBezTo>
                  <a:pt x="2" y="147"/>
                  <a:pt x="2" y="148"/>
                  <a:pt x="2" y="149"/>
                </a:cubicBezTo>
                <a:cubicBezTo>
                  <a:pt x="2" y="149"/>
                  <a:pt x="2" y="149"/>
                  <a:pt x="2" y="149"/>
                </a:cubicBezTo>
                <a:cubicBezTo>
                  <a:pt x="3" y="149"/>
                  <a:pt x="3" y="149"/>
                  <a:pt x="3" y="148"/>
                </a:cubicBezTo>
                <a:cubicBezTo>
                  <a:pt x="4" y="148"/>
                  <a:pt x="4" y="147"/>
                  <a:pt x="4" y="147"/>
                </a:cubicBezTo>
                <a:cubicBezTo>
                  <a:pt x="20" y="153"/>
                  <a:pt x="36" y="162"/>
                  <a:pt x="52" y="169"/>
                </a:cubicBezTo>
                <a:cubicBezTo>
                  <a:pt x="52" y="169"/>
                  <a:pt x="52" y="169"/>
                  <a:pt x="52" y="169"/>
                </a:cubicBezTo>
                <a:cubicBezTo>
                  <a:pt x="52" y="169"/>
                  <a:pt x="54" y="168"/>
                  <a:pt x="53" y="168"/>
                </a:cubicBezTo>
                <a:cubicBezTo>
                  <a:pt x="52" y="167"/>
                  <a:pt x="50" y="167"/>
                  <a:pt x="49" y="166"/>
                </a:cubicBezTo>
                <a:cubicBezTo>
                  <a:pt x="49" y="166"/>
                  <a:pt x="49" y="166"/>
                  <a:pt x="49" y="166"/>
                </a:cubicBezTo>
                <a:cubicBezTo>
                  <a:pt x="48" y="165"/>
                  <a:pt x="48" y="165"/>
                  <a:pt x="47" y="165"/>
                </a:cubicBezTo>
                <a:cubicBezTo>
                  <a:pt x="42" y="162"/>
                  <a:pt x="36" y="159"/>
                  <a:pt x="31" y="156"/>
                </a:cubicBezTo>
                <a:cubicBezTo>
                  <a:pt x="30" y="155"/>
                  <a:pt x="29" y="155"/>
                  <a:pt x="28" y="154"/>
                </a:cubicBezTo>
                <a:cubicBezTo>
                  <a:pt x="26" y="153"/>
                  <a:pt x="25" y="152"/>
                  <a:pt x="23" y="151"/>
                </a:cubicBezTo>
                <a:cubicBezTo>
                  <a:pt x="18" y="148"/>
                  <a:pt x="13" y="145"/>
                  <a:pt x="7" y="144"/>
                </a:cubicBezTo>
                <a:cubicBezTo>
                  <a:pt x="6" y="144"/>
                  <a:pt x="6" y="144"/>
                  <a:pt x="5" y="144"/>
                </a:cubicBezTo>
                <a:cubicBezTo>
                  <a:pt x="6" y="142"/>
                  <a:pt x="6" y="140"/>
                  <a:pt x="7" y="138"/>
                </a:cubicBezTo>
                <a:cubicBezTo>
                  <a:pt x="7" y="138"/>
                  <a:pt x="8" y="138"/>
                  <a:pt x="8" y="138"/>
                </a:cubicBezTo>
                <a:cubicBezTo>
                  <a:pt x="15" y="128"/>
                  <a:pt x="17" y="117"/>
                  <a:pt x="23" y="107"/>
                </a:cubicBezTo>
                <a:cubicBezTo>
                  <a:pt x="27" y="100"/>
                  <a:pt x="31" y="94"/>
                  <a:pt x="33" y="86"/>
                </a:cubicBezTo>
                <a:cubicBezTo>
                  <a:pt x="40" y="85"/>
                  <a:pt x="48" y="82"/>
                  <a:pt x="55" y="80"/>
                </a:cubicBezTo>
                <a:cubicBezTo>
                  <a:pt x="56" y="80"/>
                  <a:pt x="56" y="80"/>
                  <a:pt x="56" y="80"/>
                </a:cubicBezTo>
                <a:cubicBezTo>
                  <a:pt x="64" y="77"/>
                  <a:pt x="73" y="72"/>
                  <a:pt x="76" y="64"/>
                </a:cubicBezTo>
                <a:cubicBezTo>
                  <a:pt x="76" y="63"/>
                  <a:pt x="76" y="63"/>
                  <a:pt x="76" y="63"/>
                </a:cubicBezTo>
                <a:cubicBezTo>
                  <a:pt x="76" y="63"/>
                  <a:pt x="76" y="63"/>
                  <a:pt x="76" y="63"/>
                </a:cubicBezTo>
                <a:cubicBezTo>
                  <a:pt x="76" y="62"/>
                  <a:pt x="77" y="62"/>
                  <a:pt x="77" y="61"/>
                </a:cubicBezTo>
                <a:cubicBezTo>
                  <a:pt x="77" y="57"/>
                  <a:pt x="75" y="54"/>
                  <a:pt x="73" y="52"/>
                </a:cubicBezTo>
                <a:cubicBezTo>
                  <a:pt x="73" y="51"/>
                  <a:pt x="74" y="51"/>
                  <a:pt x="74" y="51"/>
                </a:cubicBezTo>
                <a:cubicBezTo>
                  <a:pt x="67" y="47"/>
                  <a:pt x="58" y="41"/>
                  <a:pt x="50" y="41"/>
                </a:cubicBezTo>
                <a:cubicBezTo>
                  <a:pt x="50" y="41"/>
                  <a:pt x="50" y="41"/>
                  <a:pt x="49" y="41"/>
                </a:cubicBezTo>
                <a:cubicBezTo>
                  <a:pt x="48" y="41"/>
                  <a:pt x="47" y="41"/>
                  <a:pt x="46" y="40"/>
                </a:cubicBezTo>
                <a:cubicBezTo>
                  <a:pt x="46" y="36"/>
                  <a:pt x="45" y="33"/>
                  <a:pt x="44" y="29"/>
                </a:cubicBezTo>
                <a:cubicBezTo>
                  <a:pt x="44" y="25"/>
                  <a:pt x="43" y="21"/>
                  <a:pt x="43" y="18"/>
                </a:cubicBezTo>
                <a:cubicBezTo>
                  <a:pt x="43" y="16"/>
                  <a:pt x="44" y="15"/>
                  <a:pt x="44" y="14"/>
                </a:cubicBezTo>
                <a:cubicBezTo>
                  <a:pt x="44" y="14"/>
                  <a:pt x="44" y="13"/>
                  <a:pt x="43" y="13"/>
                </a:cubicBezTo>
                <a:cubicBezTo>
                  <a:pt x="43" y="13"/>
                  <a:pt x="43" y="13"/>
                  <a:pt x="43" y="13"/>
                </a:cubicBezTo>
                <a:cubicBezTo>
                  <a:pt x="43" y="12"/>
                  <a:pt x="43" y="10"/>
                  <a:pt x="43" y="9"/>
                </a:cubicBezTo>
                <a:cubicBezTo>
                  <a:pt x="57" y="5"/>
                  <a:pt x="71" y="2"/>
                  <a:pt x="85" y="2"/>
                </a:cubicBezTo>
                <a:cubicBezTo>
                  <a:pt x="92" y="2"/>
                  <a:pt x="99" y="2"/>
                  <a:pt x="107" y="5"/>
                </a:cubicBezTo>
                <a:cubicBezTo>
                  <a:pt x="128" y="11"/>
                  <a:pt x="142" y="30"/>
                  <a:pt x="151" y="49"/>
                </a:cubicBezTo>
                <a:cubicBezTo>
                  <a:pt x="157" y="60"/>
                  <a:pt x="157" y="71"/>
                  <a:pt x="153" y="83"/>
                </a:cubicBezTo>
                <a:cubicBezTo>
                  <a:pt x="145" y="106"/>
                  <a:pt x="123" y="114"/>
                  <a:pt x="102" y="118"/>
                </a:cubicBezTo>
                <a:cubicBezTo>
                  <a:pt x="94" y="119"/>
                  <a:pt x="86" y="118"/>
                  <a:pt x="79" y="122"/>
                </a:cubicBezTo>
                <a:cubicBezTo>
                  <a:pt x="78" y="122"/>
                  <a:pt x="77" y="122"/>
                  <a:pt x="77" y="123"/>
                </a:cubicBezTo>
                <a:cubicBezTo>
                  <a:pt x="77" y="123"/>
                  <a:pt x="77" y="123"/>
                  <a:pt x="77" y="123"/>
                </a:cubicBezTo>
                <a:cubicBezTo>
                  <a:pt x="75" y="124"/>
                  <a:pt x="74" y="125"/>
                  <a:pt x="73" y="126"/>
                </a:cubicBezTo>
                <a:cubicBezTo>
                  <a:pt x="73" y="126"/>
                  <a:pt x="73" y="126"/>
                  <a:pt x="73" y="126"/>
                </a:cubicBezTo>
                <a:cubicBezTo>
                  <a:pt x="74" y="126"/>
                  <a:pt x="75" y="126"/>
                  <a:pt x="75" y="126"/>
                </a:cubicBezTo>
                <a:cubicBezTo>
                  <a:pt x="75" y="126"/>
                  <a:pt x="75" y="126"/>
                  <a:pt x="75" y="126"/>
                </a:cubicBezTo>
                <a:cubicBezTo>
                  <a:pt x="69" y="141"/>
                  <a:pt x="60" y="154"/>
                  <a:pt x="54" y="169"/>
                </a:cubicBezTo>
                <a:cubicBezTo>
                  <a:pt x="54" y="170"/>
                  <a:pt x="54" y="170"/>
                  <a:pt x="55" y="170"/>
                </a:cubicBezTo>
                <a:cubicBezTo>
                  <a:pt x="56" y="170"/>
                  <a:pt x="57" y="169"/>
                  <a:pt x="58" y="169"/>
                </a:cubicBezTo>
                <a:cubicBezTo>
                  <a:pt x="63" y="162"/>
                  <a:pt x="64" y="153"/>
                  <a:pt x="69" y="147"/>
                </a:cubicBezTo>
                <a:cubicBezTo>
                  <a:pt x="72" y="144"/>
                  <a:pt x="73" y="139"/>
                  <a:pt x="74" y="135"/>
                </a:cubicBezTo>
                <a:cubicBezTo>
                  <a:pt x="76" y="132"/>
                  <a:pt x="77" y="128"/>
                  <a:pt x="79" y="124"/>
                </a:cubicBezTo>
                <a:cubicBezTo>
                  <a:pt x="89" y="120"/>
                  <a:pt x="102" y="120"/>
                  <a:pt x="112" y="119"/>
                </a:cubicBezTo>
                <a:cubicBezTo>
                  <a:pt x="122" y="117"/>
                  <a:pt x="131" y="113"/>
                  <a:pt x="139" y="107"/>
                </a:cubicBezTo>
                <a:cubicBezTo>
                  <a:pt x="162" y="92"/>
                  <a:pt x="165" y="64"/>
                  <a:pt x="153" y="41"/>
                </a:cubicBezTo>
                <a:cubicBezTo>
                  <a:pt x="137" y="11"/>
                  <a:pt x="113" y="0"/>
                  <a:pt x="85" y="0"/>
                </a:cubicBezTo>
              </a:path>
            </a:pathLst>
          </a:custGeom>
          <a:ln/>
          <a:extLst/>
        </p:spPr>
        <p:style>
          <a:lnRef idx="1">
            <a:schemeClr val="accent1"/>
          </a:lnRef>
          <a:fillRef idx="0">
            <a:schemeClr val="accent1"/>
          </a:fillRef>
          <a:effectRef idx="0">
            <a:schemeClr val="accent1"/>
          </a:effectRef>
          <a:fontRef idx="minor">
            <a:schemeClr val="tx1"/>
          </a:fontRef>
        </p:style>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30080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theme/theme1.xml><?xml version="1.0" encoding="utf-8"?>
<a:theme xmlns:a="http://schemas.openxmlformats.org/drawingml/2006/main" name="EMASI">
  <a:themeElements>
    <a:clrScheme name="Custom 2">
      <a:dk1>
        <a:srgbClr val="000000"/>
      </a:dk1>
      <a:lt1>
        <a:srgbClr val="FFFFFF"/>
      </a:lt1>
      <a:dk2>
        <a:srgbClr val="595959"/>
      </a:dk2>
      <a:lt2>
        <a:srgbClr val="EEEEEE"/>
      </a:lt2>
      <a:accent1>
        <a:srgbClr val="005D80"/>
      </a:accent1>
      <a:accent2>
        <a:srgbClr val="BBD330"/>
      </a:accent2>
      <a:accent3>
        <a:srgbClr val="78909C"/>
      </a:accent3>
      <a:accent4>
        <a:srgbClr val="FFAB40"/>
      </a:accent4>
      <a:accent5>
        <a:srgbClr val="7030A0"/>
      </a:accent5>
      <a:accent6>
        <a:srgbClr val="EEFF41"/>
      </a:accent6>
      <a:hlink>
        <a:srgbClr val="0097A7"/>
      </a:hlink>
      <a:folHlink>
        <a:srgbClr val="0097A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EMASI" id="{B7E38349-EE27-40EF-A796-E0A144F145D8}" vid="{05177A88-0719-4F28-AEF5-B2DF9DD722D0}"/>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12975</TotalTime>
  <Words>3926</Words>
  <Application>Microsoft Office PowerPoint</Application>
  <PresentationFormat>Custom</PresentationFormat>
  <Paragraphs>459</Paragraphs>
  <Slides>60</Slides>
  <Notes>2</Notes>
  <HiddenSlides>0</HiddenSlides>
  <MMClips>0</MMClips>
  <ScaleCrop>false</ScaleCrop>
  <HeadingPairs>
    <vt:vector size="4" baseType="variant">
      <vt:variant>
        <vt:lpstr>Theme</vt:lpstr>
      </vt:variant>
      <vt:variant>
        <vt:i4>1</vt:i4>
      </vt:variant>
      <vt:variant>
        <vt:lpstr>Slide Titles</vt:lpstr>
      </vt:variant>
      <vt:variant>
        <vt:i4>60</vt:i4>
      </vt:variant>
    </vt:vector>
  </HeadingPairs>
  <TitlesOfParts>
    <vt:vector size="61" baseType="lpstr">
      <vt:lpstr>EMASI</vt:lpstr>
      <vt:lpstr>BÀI 1  CÔNG DÂN VỚI SỰ  PHÁT TRIỂN KINH TẾ</vt:lpstr>
      <vt:lpstr>NỘI DUNG BÀI HỌC</vt:lpstr>
      <vt:lpstr>SẢN XUẤT  CỦA CẢI VẬT CHẤT</vt:lpstr>
      <vt:lpstr>PowerPoint Presentation</vt:lpstr>
      <vt:lpstr>PowerPoint Presentation</vt:lpstr>
      <vt:lpstr>PowerPoint Presentation</vt:lpstr>
      <vt:lpstr>ĐỂ SẢN XUẤT MỘT CHIẾC ÁO ĐỒNG PHỤC CẦN LÀM NHỮNG GÌ?</vt:lpstr>
      <vt:lpstr>PowerPoint Presentation</vt:lpstr>
      <vt:lpstr>b. Vai trò của sản xuất của cải vật chất</vt:lpstr>
      <vt:lpstr>b. Vai trò của sản xuất của cải vật chất</vt:lpstr>
      <vt:lpstr>PowerPoint Presentation</vt:lpstr>
      <vt:lpstr>PowerPoint Presentation</vt:lpstr>
      <vt:lpstr>THẢO LUẬN </vt:lpstr>
      <vt:lpstr>THẢO LUẬN </vt:lpstr>
      <vt:lpstr>THẢO LUẬN </vt:lpstr>
      <vt:lpstr>TÓM TẮT NỘI DUNG MỤC 1 </vt:lpstr>
      <vt:lpstr>CÁC YẾU TỐ CƠ BẢN CỦA  QUÁ TRÌNH SẢN XUẤT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THỬ TÀI SUY ĐOÁN</vt:lpstr>
      <vt:lpstr>THỬ TÀI SUY ĐOÁN</vt:lpstr>
      <vt:lpstr>PowerPoint Presentation</vt:lpstr>
      <vt:lpstr> Công cụ lao động</vt:lpstr>
      <vt:lpstr> Công cụ lao động</vt:lpstr>
      <vt:lpstr>PowerPoint Presentation</vt:lpstr>
      <vt:lpstr>PowerPoint Presentation</vt:lpstr>
      <vt:lpstr>PowerPoint Presentation</vt:lpstr>
      <vt:lpstr>PowerPoint Presentation</vt:lpstr>
      <vt:lpstr>PowerPoint Presentation</vt:lpstr>
      <vt:lpstr>PowerPoint Presentation</vt:lpstr>
      <vt:lpstr>Trong các yếu tố của quá trình lao động sản xuất thì yếu tố nào là quan trọng nhất?</vt:lpstr>
      <vt:lpstr>TÓM TẮT NỘI DUNG MỤC 2</vt:lpstr>
      <vt:lpstr>TÓM TẮT NỘI DUNG MỤC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 Ý nghĩa của phát triển kinh tế đối với cá nhân, gia đình và xã hội  (Hướng dẫn học sinh tự học)</vt:lpstr>
      <vt:lpstr>b. Ý nghĩa của phát triển kinh tế đối với cá nhân, gia đình và xã hội  (Hướng dẫn học sinh tự học)</vt:lpstr>
      <vt:lpstr>b. Ý nghĩa của phát triển kinh tế đối với cá nhân, gia đình và xã hội  (Hướng dẫn học sinh tự học)</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Quản lý lớp học</dc:title>
  <dc:creator>Joshua James</dc:creator>
  <cp:lastModifiedBy>daitv</cp:lastModifiedBy>
  <cp:revision>127</cp:revision>
  <dcterms:created xsi:type="dcterms:W3CDTF">2020-08-10T07:06:15Z</dcterms:created>
  <dcterms:modified xsi:type="dcterms:W3CDTF">2021-09-22T02:31:32Z</dcterms:modified>
</cp:coreProperties>
</file>